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4"/>
  </p:notesMasterIdLst>
  <p:sldIdLst>
    <p:sldId id="257" r:id="rId2"/>
    <p:sldId id="258" r:id="rId3"/>
    <p:sldId id="294" r:id="rId4"/>
    <p:sldId id="256" r:id="rId5"/>
    <p:sldId id="260" r:id="rId6"/>
    <p:sldId id="267" r:id="rId7"/>
    <p:sldId id="278" r:id="rId8"/>
    <p:sldId id="302" r:id="rId9"/>
    <p:sldId id="270" r:id="rId10"/>
    <p:sldId id="303" r:id="rId11"/>
    <p:sldId id="304" r:id="rId12"/>
    <p:sldId id="305" r:id="rId13"/>
    <p:sldId id="306" r:id="rId14"/>
    <p:sldId id="307" r:id="rId15"/>
    <p:sldId id="298" r:id="rId16"/>
    <p:sldId id="308" r:id="rId17"/>
    <p:sldId id="309" r:id="rId18"/>
    <p:sldId id="310" r:id="rId19"/>
    <p:sldId id="263" r:id="rId20"/>
    <p:sldId id="287" r:id="rId21"/>
    <p:sldId id="311" r:id="rId22"/>
    <p:sldId id="312" r:id="rId23"/>
    <p:sldId id="272" r:id="rId24"/>
    <p:sldId id="313" r:id="rId25"/>
    <p:sldId id="314" r:id="rId26"/>
    <p:sldId id="315" r:id="rId27"/>
    <p:sldId id="316" r:id="rId28"/>
    <p:sldId id="317" r:id="rId29"/>
    <p:sldId id="318" r:id="rId30"/>
    <p:sldId id="319" r:id="rId31"/>
    <p:sldId id="324" r:id="rId32"/>
    <p:sldId id="325" r:id="rId33"/>
    <p:sldId id="326" r:id="rId34"/>
    <p:sldId id="327" r:id="rId35"/>
    <p:sldId id="328" r:id="rId36"/>
    <p:sldId id="329" r:id="rId37"/>
    <p:sldId id="330" r:id="rId38"/>
    <p:sldId id="332" r:id="rId39"/>
    <p:sldId id="333" r:id="rId40"/>
    <p:sldId id="262" r:id="rId41"/>
    <p:sldId id="353" r:id="rId42"/>
    <p:sldId id="279" r:id="rId43"/>
  </p:sldIdLst>
  <p:sldSz cx="12192000" cy="6858000"/>
  <p:notesSz cx="6858000" cy="9144000"/>
  <p:custDataLst>
    <p:tags r:id="rId4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4542"/>
    <a:srgbClr val="33957E"/>
    <a:srgbClr val="303A46"/>
    <a:srgbClr val="9BBC57"/>
    <a:srgbClr val="FFC40A"/>
    <a:srgbClr val="B3D334"/>
    <a:srgbClr val="1A5164"/>
    <a:srgbClr val="297F9D"/>
    <a:srgbClr val="96B053"/>
    <a:srgbClr val="5FA5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4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#2">
  <dgm:title val=""/>
  <dgm:desc val=""/>
  <dgm:catLst>
    <dgm:cat type="accent6" pri="11500"/>
  </dgm:catLst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434BD5-CDB1-49E9-B827-298DE1C6B550}" type="doc">
      <dgm:prSet loTypeId="urn:microsoft.com/office/officeart/2005/8/layout/hList6" loCatId="list" qsTypeId="urn:microsoft.com/office/officeart/2005/8/quickstyle/simple1#2" qsCatId="simple" csTypeId="urn:microsoft.com/office/officeart/2005/8/colors/accent6_5#2" csCatId="accent6" phldr="1"/>
      <dgm:spPr/>
      <dgm:t>
        <a:bodyPr/>
        <a:lstStyle/>
        <a:p>
          <a:endParaRPr lang="zh-CN" altLang="en-US"/>
        </a:p>
      </dgm:t>
    </dgm:pt>
    <dgm:pt modelId="{9FB7AF01-4E02-4E56-91E5-B548C4071A12}">
      <dgm:prSet/>
      <dgm:spPr/>
      <dgm:t>
        <a:bodyPr/>
        <a:lstStyle/>
        <a:p>
          <a:pPr rtl="0"/>
          <a:r>
            <a:rPr lang="zh-CN" dirty="0" smtClean="0"/>
            <a:t>报告</a:t>
          </a:r>
          <a:endParaRPr lang="en-US" altLang="zh-CN" dirty="0" smtClean="0"/>
        </a:p>
        <a:p>
          <a:pPr rtl="0"/>
          <a:r>
            <a:rPr lang="zh-CN" dirty="0" smtClean="0"/>
            <a:t>提要</a:t>
          </a:r>
          <a:endParaRPr lang="zh-CN" dirty="0"/>
        </a:p>
      </dgm:t>
    </dgm:pt>
    <dgm:pt modelId="{6D4C35D1-6E16-4007-9C07-2401FA128780}" type="parTrans" cxnId="{0C6B520B-DF16-44C1-A7F2-0B0DF36D6F1E}">
      <dgm:prSet/>
      <dgm:spPr/>
      <dgm:t>
        <a:bodyPr/>
        <a:lstStyle/>
        <a:p>
          <a:endParaRPr lang="zh-CN" altLang="en-US"/>
        </a:p>
      </dgm:t>
    </dgm:pt>
    <dgm:pt modelId="{8EA15068-4735-4949-A708-194F789E0BDF}" type="sibTrans" cxnId="{0C6B520B-DF16-44C1-A7F2-0B0DF36D6F1E}">
      <dgm:prSet/>
      <dgm:spPr/>
      <dgm:t>
        <a:bodyPr/>
        <a:lstStyle/>
        <a:p>
          <a:endParaRPr lang="zh-CN" altLang="en-US"/>
        </a:p>
      </dgm:t>
    </dgm:pt>
    <dgm:pt modelId="{879BAF4E-280F-431E-9005-0861AB9F2AEC}">
      <dgm:prSet/>
      <dgm:spPr/>
      <dgm:t>
        <a:bodyPr/>
        <a:lstStyle/>
        <a:p>
          <a:pPr rtl="0"/>
          <a:r>
            <a:rPr lang="zh-CN" smtClean="0"/>
            <a:t>需求分析实施的背景</a:t>
          </a:r>
          <a:endParaRPr lang="zh-CN"/>
        </a:p>
      </dgm:t>
    </dgm:pt>
    <dgm:pt modelId="{390CB42C-FE25-4CA0-BA45-0091FD0FDD88}" type="parTrans" cxnId="{0F1C9964-3EA0-4C24-AA55-52E4E819D217}">
      <dgm:prSet/>
      <dgm:spPr/>
      <dgm:t>
        <a:bodyPr/>
        <a:lstStyle/>
        <a:p>
          <a:endParaRPr lang="zh-CN" altLang="en-US"/>
        </a:p>
      </dgm:t>
    </dgm:pt>
    <dgm:pt modelId="{87333364-24FF-432F-AFBD-692EE09994E7}" type="sibTrans" cxnId="{0F1C9964-3EA0-4C24-AA55-52E4E819D217}">
      <dgm:prSet/>
      <dgm:spPr/>
      <dgm:t>
        <a:bodyPr/>
        <a:lstStyle/>
        <a:p>
          <a:endParaRPr lang="zh-CN" altLang="en-US"/>
        </a:p>
      </dgm:t>
    </dgm:pt>
    <dgm:pt modelId="{9D303F11-B7E3-414F-A3A6-E723D49B5125}">
      <dgm:prSet/>
      <dgm:spPr/>
      <dgm:t>
        <a:bodyPr/>
        <a:lstStyle/>
        <a:p>
          <a:pPr rtl="0"/>
          <a:r>
            <a:rPr lang="zh-CN" smtClean="0"/>
            <a:t>开展需求分析的目的和性质</a:t>
          </a:r>
          <a:endParaRPr lang="zh-CN"/>
        </a:p>
      </dgm:t>
    </dgm:pt>
    <dgm:pt modelId="{AD68AC6D-80CB-4ADA-9A56-4B95ACAAAFD0}" type="parTrans" cxnId="{321DEDD9-2DB3-4EEB-AF19-0BEDCED44997}">
      <dgm:prSet/>
      <dgm:spPr/>
      <dgm:t>
        <a:bodyPr/>
        <a:lstStyle/>
        <a:p>
          <a:endParaRPr lang="zh-CN" altLang="en-US"/>
        </a:p>
      </dgm:t>
    </dgm:pt>
    <dgm:pt modelId="{911114A4-9B0A-4A60-8F1A-0AE1A058BCB8}" type="sibTrans" cxnId="{321DEDD9-2DB3-4EEB-AF19-0BEDCED44997}">
      <dgm:prSet/>
      <dgm:spPr/>
      <dgm:t>
        <a:bodyPr/>
        <a:lstStyle/>
        <a:p>
          <a:endParaRPr lang="zh-CN" altLang="en-US"/>
        </a:p>
      </dgm:t>
    </dgm:pt>
    <dgm:pt modelId="{90C1BB46-43DA-4256-AB60-D0A495C147E4}">
      <dgm:prSet/>
      <dgm:spPr/>
      <dgm:t>
        <a:bodyPr/>
        <a:lstStyle/>
        <a:p>
          <a:pPr rtl="0"/>
          <a:r>
            <a:rPr lang="zh-CN" smtClean="0"/>
            <a:t>概述需求分析实施的方法和流程</a:t>
          </a:r>
          <a:endParaRPr lang="zh-CN"/>
        </a:p>
      </dgm:t>
    </dgm:pt>
    <dgm:pt modelId="{0B1B51F6-C33F-4A20-8CC0-114405A44835}" type="parTrans" cxnId="{A61BA6E9-52C6-4DB4-A3EF-54AF956C0CF3}">
      <dgm:prSet/>
      <dgm:spPr/>
      <dgm:t>
        <a:bodyPr/>
        <a:lstStyle/>
        <a:p>
          <a:endParaRPr lang="zh-CN" altLang="en-US"/>
        </a:p>
      </dgm:t>
    </dgm:pt>
    <dgm:pt modelId="{A748D4CD-72CC-4361-BA47-A6E996F468C6}" type="sibTrans" cxnId="{A61BA6E9-52C6-4DB4-A3EF-54AF956C0CF3}">
      <dgm:prSet/>
      <dgm:spPr/>
      <dgm:t>
        <a:bodyPr/>
        <a:lstStyle/>
        <a:p>
          <a:endParaRPr lang="zh-CN" altLang="en-US"/>
        </a:p>
      </dgm:t>
    </dgm:pt>
    <dgm:pt modelId="{7CBFB6C9-3735-4D61-B8E9-51594E8035B2}">
      <dgm:prSet/>
      <dgm:spPr/>
      <dgm:t>
        <a:bodyPr/>
        <a:lstStyle/>
        <a:p>
          <a:pPr rtl="0"/>
          <a:r>
            <a:rPr lang="zh-CN" smtClean="0"/>
            <a:t>培训需求分析的结果</a:t>
          </a:r>
          <a:endParaRPr lang="zh-CN"/>
        </a:p>
      </dgm:t>
    </dgm:pt>
    <dgm:pt modelId="{D42DBE62-3590-46A2-BD19-DD9AF6A29CF8}" type="parTrans" cxnId="{B8681078-4F78-4DB6-ABD6-3419FD8DC231}">
      <dgm:prSet/>
      <dgm:spPr/>
      <dgm:t>
        <a:bodyPr/>
        <a:lstStyle/>
        <a:p>
          <a:endParaRPr lang="zh-CN" altLang="en-US"/>
        </a:p>
      </dgm:t>
    </dgm:pt>
    <dgm:pt modelId="{23439EE8-3183-4CBD-96D1-0E22CD8E8294}" type="sibTrans" cxnId="{B8681078-4F78-4DB6-ABD6-3419FD8DC231}">
      <dgm:prSet/>
      <dgm:spPr/>
      <dgm:t>
        <a:bodyPr/>
        <a:lstStyle/>
        <a:p>
          <a:endParaRPr lang="zh-CN" altLang="en-US"/>
        </a:p>
      </dgm:t>
    </dgm:pt>
    <dgm:pt modelId="{A44A5741-FCCA-4B18-929D-D811EC4CA9CE}">
      <dgm:prSet/>
      <dgm:spPr/>
      <dgm:t>
        <a:bodyPr/>
        <a:lstStyle/>
        <a:p>
          <a:pPr rtl="0"/>
          <a:r>
            <a:rPr lang="zh-CN" smtClean="0"/>
            <a:t>对分析结果的简要评析</a:t>
          </a:r>
          <a:endParaRPr lang="zh-CN"/>
        </a:p>
      </dgm:t>
    </dgm:pt>
    <dgm:pt modelId="{EB8AB968-5A17-4DAC-845C-4C8409D277DB}" type="parTrans" cxnId="{7EA84227-01B2-4160-8EA3-C3C0063DC8AD}">
      <dgm:prSet/>
      <dgm:spPr/>
      <dgm:t>
        <a:bodyPr/>
        <a:lstStyle/>
        <a:p>
          <a:endParaRPr lang="zh-CN" altLang="en-US"/>
        </a:p>
      </dgm:t>
    </dgm:pt>
    <dgm:pt modelId="{2A36B285-C283-418C-BB3C-0F2D1B886268}" type="sibTrans" cxnId="{7EA84227-01B2-4160-8EA3-C3C0063DC8AD}">
      <dgm:prSet/>
      <dgm:spPr/>
      <dgm:t>
        <a:bodyPr/>
        <a:lstStyle/>
        <a:p>
          <a:endParaRPr lang="zh-CN" altLang="en-US"/>
        </a:p>
      </dgm:t>
    </dgm:pt>
    <dgm:pt modelId="{D8D52CAF-1787-42CF-88DE-13ADF3307383}">
      <dgm:prSet/>
      <dgm:spPr/>
      <dgm:t>
        <a:bodyPr/>
        <a:lstStyle/>
        <a:p>
          <a:pPr rtl="0"/>
          <a:r>
            <a:rPr lang="zh-CN" smtClean="0"/>
            <a:t>附录</a:t>
          </a:r>
          <a:endParaRPr lang="zh-CN"/>
        </a:p>
      </dgm:t>
    </dgm:pt>
    <dgm:pt modelId="{62CF1639-06B6-4F7F-AA6A-60731AFF10E3}" type="parTrans" cxnId="{6172B765-4915-4E44-AEB6-DE8D648B9641}">
      <dgm:prSet/>
      <dgm:spPr/>
      <dgm:t>
        <a:bodyPr/>
        <a:lstStyle/>
        <a:p>
          <a:endParaRPr lang="zh-CN" altLang="en-US"/>
        </a:p>
      </dgm:t>
    </dgm:pt>
    <dgm:pt modelId="{DADBE777-52EC-4970-9EBB-5BEDD5855A3F}" type="sibTrans" cxnId="{6172B765-4915-4E44-AEB6-DE8D648B9641}">
      <dgm:prSet/>
      <dgm:spPr/>
      <dgm:t>
        <a:bodyPr/>
        <a:lstStyle/>
        <a:p>
          <a:endParaRPr lang="zh-CN" altLang="en-US"/>
        </a:p>
      </dgm:t>
    </dgm:pt>
    <dgm:pt modelId="{268CDB49-CE5D-479A-97A5-ACDAC990BC72}" type="pres">
      <dgm:prSet presAssocID="{FA434BD5-CDB1-49E9-B827-298DE1C6B55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14A9E553-779D-4239-A10E-EB4DFECFB6CD}" type="pres">
      <dgm:prSet presAssocID="{9FB7AF01-4E02-4E56-91E5-B548C4071A12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68CEA7F-0D1F-4C19-A629-A1DDDB57C7A8}" type="pres">
      <dgm:prSet presAssocID="{8EA15068-4735-4949-A708-194F789E0BDF}" presName="sibTrans" presStyleCnt="0"/>
      <dgm:spPr/>
    </dgm:pt>
    <dgm:pt modelId="{D1132696-3352-405F-ABF4-B216D017334B}" type="pres">
      <dgm:prSet presAssocID="{879BAF4E-280F-431E-9005-0861AB9F2AEC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53C70E6-E572-46E8-A68B-E471C711FEB0}" type="pres">
      <dgm:prSet presAssocID="{87333364-24FF-432F-AFBD-692EE09994E7}" presName="sibTrans" presStyleCnt="0"/>
      <dgm:spPr/>
    </dgm:pt>
    <dgm:pt modelId="{6DA0F105-9678-45F1-811B-50434721F9B0}" type="pres">
      <dgm:prSet presAssocID="{9D303F11-B7E3-414F-A3A6-E723D49B5125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0EA8CA8-1561-4346-A684-164825530161}" type="pres">
      <dgm:prSet presAssocID="{911114A4-9B0A-4A60-8F1A-0AE1A058BCB8}" presName="sibTrans" presStyleCnt="0"/>
      <dgm:spPr/>
    </dgm:pt>
    <dgm:pt modelId="{AF63CD5A-A4D9-40D3-B9C3-7E934CE8BA2B}" type="pres">
      <dgm:prSet presAssocID="{90C1BB46-43DA-4256-AB60-D0A495C147E4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3F80618-725C-4C60-BEF2-272D7CDA3614}" type="pres">
      <dgm:prSet presAssocID="{A748D4CD-72CC-4361-BA47-A6E996F468C6}" presName="sibTrans" presStyleCnt="0"/>
      <dgm:spPr/>
    </dgm:pt>
    <dgm:pt modelId="{DDE21792-727B-4664-8CB3-7F39D992108D}" type="pres">
      <dgm:prSet presAssocID="{7CBFB6C9-3735-4D61-B8E9-51594E8035B2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7356D18-E67D-484E-8F39-1D8B70059E33}" type="pres">
      <dgm:prSet presAssocID="{23439EE8-3183-4CBD-96D1-0E22CD8E8294}" presName="sibTrans" presStyleCnt="0"/>
      <dgm:spPr/>
    </dgm:pt>
    <dgm:pt modelId="{0AC8653B-C55A-43DB-9457-E4D05C1B5312}" type="pres">
      <dgm:prSet presAssocID="{A44A5741-FCCA-4B18-929D-D811EC4CA9CE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A9F7E5D-E984-41D6-B0F6-FC6658EF067E}" type="pres">
      <dgm:prSet presAssocID="{2A36B285-C283-418C-BB3C-0F2D1B886268}" presName="sibTrans" presStyleCnt="0"/>
      <dgm:spPr/>
    </dgm:pt>
    <dgm:pt modelId="{88DCE199-BFCF-4AA9-82EF-DE7412938A35}" type="pres">
      <dgm:prSet presAssocID="{D8D52CAF-1787-42CF-88DE-13ADF3307383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0F1C9964-3EA0-4C24-AA55-52E4E819D217}" srcId="{FA434BD5-CDB1-49E9-B827-298DE1C6B550}" destId="{879BAF4E-280F-431E-9005-0861AB9F2AEC}" srcOrd="1" destOrd="0" parTransId="{390CB42C-FE25-4CA0-BA45-0091FD0FDD88}" sibTransId="{87333364-24FF-432F-AFBD-692EE09994E7}"/>
    <dgm:cxn modelId="{7EA84227-01B2-4160-8EA3-C3C0063DC8AD}" srcId="{FA434BD5-CDB1-49E9-B827-298DE1C6B550}" destId="{A44A5741-FCCA-4B18-929D-D811EC4CA9CE}" srcOrd="5" destOrd="0" parTransId="{EB8AB968-5A17-4DAC-845C-4C8409D277DB}" sibTransId="{2A36B285-C283-418C-BB3C-0F2D1B886268}"/>
    <dgm:cxn modelId="{6EDE9FB9-3D73-463C-9BDD-8BBAF90429D3}" type="presOf" srcId="{D8D52CAF-1787-42CF-88DE-13ADF3307383}" destId="{88DCE199-BFCF-4AA9-82EF-DE7412938A35}" srcOrd="0" destOrd="0" presId="urn:microsoft.com/office/officeart/2005/8/layout/hList6"/>
    <dgm:cxn modelId="{3690551F-BD1B-4543-B449-1DD2C46562AD}" type="presOf" srcId="{9D303F11-B7E3-414F-A3A6-E723D49B5125}" destId="{6DA0F105-9678-45F1-811B-50434721F9B0}" srcOrd="0" destOrd="0" presId="urn:microsoft.com/office/officeart/2005/8/layout/hList6"/>
    <dgm:cxn modelId="{0C6B520B-DF16-44C1-A7F2-0B0DF36D6F1E}" srcId="{FA434BD5-CDB1-49E9-B827-298DE1C6B550}" destId="{9FB7AF01-4E02-4E56-91E5-B548C4071A12}" srcOrd="0" destOrd="0" parTransId="{6D4C35D1-6E16-4007-9C07-2401FA128780}" sibTransId="{8EA15068-4735-4949-A708-194F789E0BDF}"/>
    <dgm:cxn modelId="{A61BA6E9-52C6-4DB4-A3EF-54AF956C0CF3}" srcId="{FA434BD5-CDB1-49E9-B827-298DE1C6B550}" destId="{90C1BB46-43DA-4256-AB60-D0A495C147E4}" srcOrd="3" destOrd="0" parTransId="{0B1B51F6-C33F-4A20-8CC0-114405A44835}" sibTransId="{A748D4CD-72CC-4361-BA47-A6E996F468C6}"/>
    <dgm:cxn modelId="{6172B765-4915-4E44-AEB6-DE8D648B9641}" srcId="{FA434BD5-CDB1-49E9-B827-298DE1C6B550}" destId="{D8D52CAF-1787-42CF-88DE-13ADF3307383}" srcOrd="6" destOrd="0" parTransId="{62CF1639-06B6-4F7F-AA6A-60731AFF10E3}" sibTransId="{DADBE777-52EC-4970-9EBB-5BEDD5855A3F}"/>
    <dgm:cxn modelId="{DD68CDE7-78F1-4B4E-9495-FC907B891B8D}" type="presOf" srcId="{7CBFB6C9-3735-4D61-B8E9-51594E8035B2}" destId="{DDE21792-727B-4664-8CB3-7F39D992108D}" srcOrd="0" destOrd="0" presId="urn:microsoft.com/office/officeart/2005/8/layout/hList6"/>
    <dgm:cxn modelId="{321DEDD9-2DB3-4EEB-AF19-0BEDCED44997}" srcId="{FA434BD5-CDB1-49E9-B827-298DE1C6B550}" destId="{9D303F11-B7E3-414F-A3A6-E723D49B5125}" srcOrd="2" destOrd="0" parTransId="{AD68AC6D-80CB-4ADA-9A56-4B95ACAAAFD0}" sibTransId="{911114A4-9B0A-4A60-8F1A-0AE1A058BCB8}"/>
    <dgm:cxn modelId="{A746C7E4-AAA0-4261-999A-8893882AC4D3}" type="presOf" srcId="{A44A5741-FCCA-4B18-929D-D811EC4CA9CE}" destId="{0AC8653B-C55A-43DB-9457-E4D05C1B5312}" srcOrd="0" destOrd="0" presId="urn:microsoft.com/office/officeart/2005/8/layout/hList6"/>
    <dgm:cxn modelId="{B8681078-4F78-4DB6-ABD6-3419FD8DC231}" srcId="{FA434BD5-CDB1-49E9-B827-298DE1C6B550}" destId="{7CBFB6C9-3735-4D61-B8E9-51594E8035B2}" srcOrd="4" destOrd="0" parTransId="{D42DBE62-3590-46A2-BD19-DD9AF6A29CF8}" sibTransId="{23439EE8-3183-4CBD-96D1-0E22CD8E8294}"/>
    <dgm:cxn modelId="{6FFD8D63-B33B-4E85-9A90-29445F64C454}" type="presOf" srcId="{879BAF4E-280F-431E-9005-0861AB9F2AEC}" destId="{D1132696-3352-405F-ABF4-B216D017334B}" srcOrd="0" destOrd="0" presId="urn:microsoft.com/office/officeart/2005/8/layout/hList6"/>
    <dgm:cxn modelId="{FCB323CA-6DC9-43AD-9C53-8B0853DBD1CB}" type="presOf" srcId="{FA434BD5-CDB1-49E9-B827-298DE1C6B550}" destId="{268CDB49-CE5D-479A-97A5-ACDAC990BC72}" srcOrd="0" destOrd="0" presId="urn:microsoft.com/office/officeart/2005/8/layout/hList6"/>
    <dgm:cxn modelId="{7F98A2D6-00FC-4264-9EC0-9889C271F9E9}" type="presOf" srcId="{90C1BB46-43DA-4256-AB60-D0A495C147E4}" destId="{AF63CD5A-A4D9-40D3-B9C3-7E934CE8BA2B}" srcOrd="0" destOrd="0" presId="urn:microsoft.com/office/officeart/2005/8/layout/hList6"/>
    <dgm:cxn modelId="{0D8F83DF-AA4E-4DBE-8AAA-9A1C44852FAF}" type="presOf" srcId="{9FB7AF01-4E02-4E56-91E5-B548C4071A12}" destId="{14A9E553-779D-4239-A10E-EB4DFECFB6CD}" srcOrd="0" destOrd="0" presId="urn:microsoft.com/office/officeart/2005/8/layout/hList6"/>
    <dgm:cxn modelId="{B8FE7173-56E2-4A8A-92D6-FF940AB02525}" type="presParOf" srcId="{268CDB49-CE5D-479A-97A5-ACDAC990BC72}" destId="{14A9E553-779D-4239-A10E-EB4DFECFB6CD}" srcOrd="0" destOrd="0" presId="urn:microsoft.com/office/officeart/2005/8/layout/hList6"/>
    <dgm:cxn modelId="{472A7F41-C0F1-4060-80CE-1ACFBB80A339}" type="presParOf" srcId="{268CDB49-CE5D-479A-97A5-ACDAC990BC72}" destId="{468CEA7F-0D1F-4C19-A629-A1DDDB57C7A8}" srcOrd="1" destOrd="0" presId="urn:microsoft.com/office/officeart/2005/8/layout/hList6"/>
    <dgm:cxn modelId="{216E1CE0-12BE-4A45-85FB-86211907E3F3}" type="presParOf" srcId="{268CDB49-CE5D-479A-97A5-ACDAC990BC72}" destId="{D1132696-3352-405F-ABF4-B216D017334B}" srcOrd="2" destOrd="0" presId="urn:microsoft.com/office/officeart/2005/8/layout/hList6"/>
    <dgm:cxn modelId="{5385C1CD-ADD4-48D2-8E87-6A9799E8A42F}" type="presParOf" srcId="{268CDB49-CE5D-479A-97A5-ACDAC990BC72}" destId="{B53C70E6-E572-46E8-A68B-E471C711FEB0}" srcOrd="3" destOrd="0" presId="urn:microsoft.com/office/officeart/2005/8/layout/hList6"/>
    <dgm:cxn modelId="{F37FDA55-70FF-4875-89D0-C531C066B56B}" type="presParOf" srcId="{268CDB49-CE5D-479A-97A5-ACDAC990BC72}" destId="{6DA0F105-9678-45F1-811B-50434721F9B0}" srcOrd="4" destOrd="0" presId="urn:microsoft.com/office/officeart/2005/8/layout/hList6"/>
    <dgm:cxn modelId="{80D4A9A0-A52D-42A2-BAF0-4FCEAD6E10A2}" type="presParOf" srcId="{268CDB49-CE5D-479A-97A5-ACDAC990BC72}" destId="{A0EA8CA8-1561-4346-A684-164825530161}" srcOrd="5" destOrd="0" presId="urn:microsoft.com/office/officeart/2005/8/layout/hList6"/>
    <dgm:cxn modelId="{22D448D1-09B0-434C-8ABB-3622458A8188}" type="presParOf" srcId="{268CDB49-CE5D-479A-97A5-ACDAC990BC72}" destId="{AF63CD5A-A4D9-40D3-B9C3-7E934CE8BA2B}" srcOrd="6" destOrd="0" presId="urn:microsoft.com/office/officeart/2005/8/layout/hList6"/>
    <dgm:cxn modelId="{C9BFC826-4300-46F7-A5E3-9F54F62BBD35}" type="presParOf" srcId="{268CDB49-CE5D-479A-97A5-ACDAC990BC72}" destId="{13F80618-725C-4C60-BEF2-272D7CDA3614}" srcOrd="7" destOrd="0" presId="urn:microsoft.com/office/officeart/2005/8/layout/hList6"/>
    <dgm:cxn modelId="{8FA2553F-1627-4E8D-BF43-CC3C3B46B866}" type="presParOf" srcId="{268CDB49-CE5D-479A-97A5-ACDAC990BC72}" destId="{DDE21792-727B-4664-8CB3-7F39D992108D}" srcOrd="8" destOrd="0" presId="urn:microsoft.com/office/officeart/2005/8/layout/hList6"/>
    <dgm:cxn modelId="{31BB7399-8902-40EB-9FCB-A90977BEA876}" type="presParOf" srcId="{268CDB49-CE5D-479A-97A5-ACDAC990BC72}" destId="{77356D18-E67D-484E-8F39-1D8B70059E33}" srcOrd="9" destOrd="0" presId="urn:microsoft.com/office/officeart/2005/8/layout/hList6"/>
    <dgm:cxn modelId="{6A347C49-5CB6-4DC1-A667-CDD74C604A0A}" type="presParOf" srcId="{268CDB49-CE5D-479A-97A5-ACDAC990BC72}" destId="{0AC8653B-C55A-43DB-9457-E4D05C1B5312}" srcOrd="10" destOrd="0" presId="urn:microsoft.com/office/officeart/2005/8/layout/hList6"/>
    <dgm:cxn modelId="{6A79E5C6-2179-4CFC-AB91-DC42E626E931}" type="presParOf" srcId="{268CDB49-CE5D-479A-97A5-ACDAC990BC72}" destId="{6A9F7E5D-E984-41D6-B0F6-FC6658EF067E}" srcOrd="11" destOrd="0" presId="urn:microsoft.com/office/officeart/2005/8/layout/hList6"/>
    <dgm:cxn modelId="{77794404-5926-448F-94ED-34239DD3BEC7}" type="presParOf" srcId="{268CDB49-CE5D-479A-97A5-ACDAC990BC72}" destId="{88DCE199-BFCF-4AA9-82EF-DE7412938A35}" srcOrd="1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DCEDF6-A7C8-4180-9425-44B68D4A2B8D}" type="datetimeFigureOut">
              <a:rPr lang="en-US" smtClean="0"/>
              <a:t>3/30/2018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3B4C3C-FBBD-4FF1-885B-547F55B793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43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146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5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356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313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523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856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82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7524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4465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4886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5893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6591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9801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4818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7148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9103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3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2411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8910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930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7184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9737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455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9773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3529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5059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2096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4918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278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12691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186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27641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7880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61094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25183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67074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67590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99023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99982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56887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08124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375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838200" y="308482"/>
            <a:ext cx="10515600" cy="78394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838201" y="1076242"/>
            <a:ext cx="10515600" cy="5264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rgbClr val="B3D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838200" y="308482"/>
            <a:ext cx="10515600" cy="78394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838201" y="1076242"/>
            <a:ext cx="10515600" cy="5264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6" name="Rounded Rectangle 25"/>
          <p:cNvSpPr/>
          <p:nvPr userDrawn="1"/>
        </p:nvSpPr>
        <p:spPr>
          <a:xfrm>
            <a:off x="838200" y="6268029"/>
            <a:ext cx="10515600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rgbClr val="B3D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 userDrawn="1"/>
        </p:nvSpPr>
        <p:spPr>
          <a:xfrm>
            <a:off x="10932341" y="6424036"/>
            <a:ext cx="315589" cy="315589"/>
          </a:xfrm>
          <a:prstGeom prst="ellipse">
            <a:avLst/>
          </a:prstGeom>
          <a:solidFill>
            <a:srgbClr val="B3D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 userDrawn="1"/>
        </p:nvSpPr>
        <p:spPr>
          <a:xfrm>
            <a:off x="749300" y="6436008"/>
            <a:ext cx="16257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PEI XUN XU QIU YU JI HUA ZHI DING</a:t>
            </a:r>
            <a:endParaRPr lang="en-US" sz="8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10915247" y="6455364"/>
            <a:ext cx="3497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2D6D798-CB88-473E-97C8-67A016EA1979}" type="slidenum">
              <a:rPr lang="en-US" sz="1100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‹#›</a:t>
            </a:fld>
            <a:endParaRPr lang="en-US" sz="11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8591549" y="1855027"/>
            <a:ext cx="2416550" cy="1448449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838200" y="308482"/>
            <a:ext cx="10515600" cy="78394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838201" y="1076242"/>
            <a:ext cx="10515600" cy="5264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6" name="Rounded Rectangle 25"/>
          <p:cNvSpPr/>
          <p:nvPr userDrawn="1"/>
        </p:nvSpPr>
        <p:spPr>
          <a:xfrm>
            <a:off x="838200" y="6268029"/>
            <a:ext cx="10515600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rgbClr val="B3D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 userDrawn="1"/>
        </p:nvSpPr>
        <p:spPr>
          <a:xfrm>
            <a:off x="10932341" y="6424036"/>
            <a:ext cx="315589" cy="315589"/>
          </a:xfrm>
          <a:prstGeom prst="ellipse">
            <a:avLst/>
          </a:prstGeom>
          <a:solidFill>
            <a:srgbClr val="B3D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183343" y="1860186"/>
            <a:ext cx="2415428" cy="2298851"/>
          </a:xfrm>
        </p:spPr>
        <p:txBody>
          <a:bodyPr/>
          <a:lstStyle/>
          <a:p>
            <a:endParaRPr lang="en-US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592110" y="3360384"/>
            <a:ext cx="2415428" cy="2298851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1182222" y="4210786"/>
            <a:ext cx="2416550" cy="1448449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651438" y="1860186"/>
            <a:ext cx="2417670" cy="1702971"/>
          </a:xfrm>
        </p:spPr>
        <p:txBody>
          <a:bodyPr/>
          <a:lstStyle/>
          <a:p>
            <a:endParaRPr lang="en-US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5"/>
          </p:nvPr>
        </p:nvSpPr>
        <p:spPr>
          <a:xfrm>
            <a:off x="3651438" y="3613728"/>
            <a:ext cx="2417669" cy="2045508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Picture Placeholder 21"/>
          <p:cNvSpPr>
            <a:spLocks noGrp="1"/>
          </p:cNvSpPr>
          <p:nvPr>
            <p:ph type="pic" sz="quarter" idx="16"/>
          </p:nvPr>
        </p:nvSpPr>
        <p:spPr>
          <a:xfrm>
            <a:off x="6120654" y="1858910"/>
            <a:ext cx="2417669" cy="2045508"/>
          </a:xfrm>
        </p:spPr>
        <p:txBody>
          <a:bodyPr/>
          <a:lstStyle/>
          <a:p>
            <a:endParaRPr lang="en-US"/>
          </a:p>
        </p:txBody>
      </p:sp>
      <p:sp>
        <p:nvSpPr>
          <p:cNvPr id="30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6120653" y="3953089"/>
            <a:ext cx="2417670" cy="1702971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10915247" y="6455364"/>
            <a:ext cx="3497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2D6D798-CB88-473E-97C8-67A016EA1979}" type="slidenum">
              <a:rPr lang="en-US" sz="1100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‹#›</a:t>
            </a:fld>
            <a:endParaRPr lang="en-US" sz="11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7" name="TextBox 43"/>
          <p:cNvSpPr txBox="1"/>
          <p:nvPr userDrawn="1"/>
        </p:nvSpPr>
        <p:spPr>
          <a:xfrm>
            <a:off x="749300" y="6436008"/>
            <a:ext cx="16257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PEI XUN XU QIU YU JI HUA ZHI DING</a:t>
            </a:r>
            <a:endParaRPr lang="en-US" sz="8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246620" y="2229138"/>
            <a:ext cx="2106704" cy="3254189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838200" y="308482"/>
            <a:ext cx="10515600" cy="78394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838201" y="1076242"/>
            <a:ext cx="10515600" cy="5264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6" name="Rounded Rectangle 25"/>
          <p:cNvSpPr/>
          <p:nvPr userDrawn="1"/>
        </p:nvSpPr>
        <p:spPr>
          <a:xfrm>
            <a:off x="838200" y="6268029"/>
            <a:ext cx="10515600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rgbClr val="B3D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 userDrawn="1"/>
        </p:nvSpPr>
        <p:spPr>
          <a:xfrm>
            <a:off x="10932341" y="6424036"/>
            <a:ext cx="315589" cy="315589"/>
          </a:xfrm>
          <a:prstGeom prst="ellipse">
            <a:avLst/>
          </a:prstGeom>
          <a:solidFill>
            <a:srgbClr val="B3D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736602" y="2229138"/>
            <a:ext cx="2106704" cy="3254189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2906608" y="2229138"/>
            <a:ext cx="2106704" cy="3254189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076614" y="2229138"/>
            <a:ext cx="2106704" cy="3254189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0915247" y="6455364"/>
            <a:ext cx="3497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2D6D798-CB88-473E-97C8-67A016EA1979}" type="slidenum">
              <a:rPr lang="en-US" sz="1100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‹#›</a:t>
            </a:fld>
            <a:endParaRPr lang="en-US" sz="11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9416625" y="2229138"/>
            <a:ext cx="2106704" cy="3254189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TextBox 43"/>
          <p:cNvSpPr txBox="1"/>
          <p:nvPr userDrawn="1"/>
        </p:nvSpPr>
        <p:spPr>
          <a:xfrm>
            <a:off x="749300" y="6436008"/>
            <a:ext cx="16257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PEI XUN XU QIU YU JI HUA ZHI DING</a:t>
            </a:r>
            <a:endParaRPr lang="en-US" sz="8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" y="1973105"/>
            <a:ext cx="12192000" cy="308778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itle 14"/>
          <p:cNvSpPr>
            <a:spLocks noGrp="1"/>
          </p:cNvSpPr>
          <p:nvPr>
            <p:ph type="title"/>
          </p:nvPr>
        </p:nvSpPr>
        <p:spPr>
          <a:xfrm>
            <a:off x="838200" y="308482"/>
            <a:ext cx="10515600" cy="78394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3"/>
          <p:cNvSpPr>
            <a:spLocks noGrp="1"/>
          </p:cNvSpPr>
          <p:nvPr>
            <p:ph type="body" sz="quarter" idx="11"/>
          </p:nvPr>
        </p:nvSpPr>
        <p:spPr>
          <a:xfrm>
            <a:off x="838201" y="1076242"/>
            <a:ext cx="10515600" cy="5264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Rounded Rectangle 8"/>
          <p:cNvSpPr/>
          <p:nvPr userDrawn="1"/>
        </p:nvSpPr>
        <p:spPr>
          <a:xfrm>
            <a:off x="838200" y="6268029"/>
            <a:ext cx="10515600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rgbClr val="B3D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 userDrawn="1"/>
        </p:nvSpPr>
        <p:spPr>
          <a:xfrm>
            <a:off x="10932341" y="6424036"/>
            <a:ext cx="315589" cy="315589"/>
          </a:xfrm>
          <a:prstGeom prst="ellipse">
            <a:avLst/>
          </a:prstGeom>
          <a:solidFill>
            <a:srgbClr val="B3D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10915247" y="6455364"/>
            <a:ext cx="3497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2D6D798-CB88-473E-97C8-67A016EA1979}" type="slidenum">
              <a:rPr lang="en-US" sz="1100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‹#›</a:t>
            </a:fld>
            <a:endParaRPr lang="en-US" sz="11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4" name="TextBox 43"/>
          <p:cNvSpPr txBox="1"/>
          <p:nvPr userDrawn="1"/>
        </p:nvSpPr>
        <p:spPr>
          <a:xfrm>
            <a:off x="749300" y="6436008"/>
            <a:ext cx="16257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PEI XUN XU QIU YU JI HUA ZHI DING</a:t>
            </a:r>
            <a:endParaRPr lang="en-US" sz="8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062318" y="1860185"/>
            <a:ext cx="1788459" cy="1788459"/>
          </a:xfrm>
          <a:prstGeom prst="teardrop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603337" y="1860185"/>
            <a:ext cx="1788459" cy="1788459"/>
          </a:xfrm>
          <a:prstGeom prst="teardrop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603337" y="3906101"/>
            <a:ext cx="1788459" cy="1788459"/>
          </a:xfrm>
          <a:prstGeom prst="teardrop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062318" y="3906101"/>
            <a:ext cx="1788459" cy="1788459"/>
          </a:xfrm>
          <a:prstGeom prst="teardrop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838200" y="308482"/>
            <a:ext cx="10515600" cy="78394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838201" y="1076242"/>
            <a:ext cx="10515600" cy="5264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6" name="Rounded Rectangle 25"/>
          <p:cNvSpPr/>
          <p:nvPr userDrawn="1"/>
        </p:nvSpPr>
        <p:spPr>
          <a:xfrm>
            <a:off x="838200" y="6268029"/>
            <a:ext cx="10515600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rgbClr val="B3D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 userDrawn="1"/>
        </p:nvSpPr>
        <p:spPr>
          <a:xfrm>
            <a:off x="10932341" y="6424036"/>
            <a:ext cx="315589" cy="315589"/>
          </a:xfrm>
          <a:prstGeom prst="ellipse">
            <a:avLst/>
          </a:prstGeom>
          <a:solidFill>
            <a:srgbClr val="B3D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0915247" y="6455364"/>
            <a:ext cx="3497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2D6D798-CB88-473E-97C8-67A016EA1979}" type="slidenum">
              <a:rPr lang="en-US" sz="1100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‹#›</a:t>
            </a:fld>
            <a:endParaRPr lang="en-US" sz="11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3" name="TextBox 43"/>
          <p:cNvSpPr txBox="1"/>
          <p:nvPr userDrawn="1"/>
        </p:nvSpPr>
        <p:spPr>
          <a:xfrm>
            <a:off x="749300" y="6436008"/>
            <a:ext cx="16257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PEI XUN XU QIU YU JI HUA ZHI DING</a:t>
            </a:r>
            <a:endParaRPr lang="en-US" sz="8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8711451" y="1925905"/>
            <a:ext cx="2628900" cy="1691236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838200" y="308482"/>
            <a:ext cx="10515600" cy="78394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838201" y="1076242"/>
            <a:ext cx="10515600" cy="5264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6" name="Rounded Rectangle 25"/>
          <p:cNvSpPr/>
          <p:nvPr userDrawn="1"/>
        </p:nvSpPr>
        <p:spPr>
          <a:xfrm>
            <a:off x="838200" y="6268029"/>
            <a:ext cx="10515600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rgbClr val="B3D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 userDrawn="1"/>
        </p:nvSpPr>
        <p:spPr>
          <a:xfrm>
            <a:off x="10932341" y="6424036"/>
            <a:ext cx="315589" cy="315589"/>
          </a:xfrm>
          <a:prstGeom prst="ellipse">
            <a:avLst/>
          </a:prstGeom>
          <a:solidFill>
            <a:srgbClr val="B3D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38200" y="1925905"/>
            <a:ext cx="2628900" cy="1691236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467100" y="1925905"/>
            <a:ext cx="2628900" cy="1691236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82551" y="1925905"/>
            <a:ext cx="2628900" cy="1691236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0915247" y="6455364"/>
            <a:ext cx="3497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2D6D798-CB88-473E-97C8-67A016EA1979}" type="slidenum">
              <a:rPr lang="en-US" sz="1100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‹#›</a:t>
            </a:fld>
            <a:endParaRPr lang="en-US" sz="11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4" name="TextBox 43"/>
          <p:cNvSpPr txBox="1"/>
          <p:nvPr userDrawn="1"/>
        </p:nvSpPr>
        <p:spPr>
          <a:xfrm>
            <a:off x="749300" y="6436008"/>
            <a:ext cx="16257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PEI XUN XU QIU YU JI HUA ZHI DING</a:t>
            </a:r>
            <a:endParaRPr lang="en-US" sz="8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27"/>
          <p:cNvSpPr>
            <a:spLocks noGrp="1"/>
          </p:cNvSpPr>
          <p:nvPr>
            <p:ph type="pic" sz="quarter" idx="11"/>
          </p:nvPr>
        </p:nvSpPr>
        <p:spPr>
          <a:xfrm>
            <a:off x="2438399" y="0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27"/>
          <p:cNvSpPr>
            <a:spLocks noGrp="1"/>
          </p:cNvSpPr>
          <p:nvPr>
            <p:ph type="pic" sz="quarter" idx="12"/>
          </p:nvPr>
        </p:nvSpPr>
        <p:spPr>
          <a:xfrm>
            <a:off x="4876797" y="0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27"/>
          <p:cNvSpPr>
            <a:spLocks noGrp="1"/>
          </p:cNvSpPr>
          <p:nvPr>
            <p:ph type="pic" sz="quarter" idx="13"/>
          </p:nvPr>
        </p:nvSpPr>
        <p:spPr>
          <a:xfrm>
            <a:off x="7315196" y="0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7"/>
          <p:cNvSpPr>
            <a:spLocks noGrp="1"/>
          </p:cNvSpPr>
          <p:nvPr>
            <p:ph type="pic" sz="quarter" idx="14"/>
          </p:nvPr>
        </p:nvSpPr>
        <p:spPr>
          <a:xfrm>
            <a:off x="9753591" y="0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27"/>
          <p:cNvSpPr>
            <a:spLocks noGrp="1"/>
          </p:cNvSpPr>
          <p:nvPr>
            <p:ph type="pic" sz="quarter" idx="15"/>
          </p:nvPr>
        </p:nvSpPr>
        <p:spPr>
          <a:xfrm>
            <a:off x="0" y="1714499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27"/>
          <p:cNvSpPr>
            <a:spLocks noGrp="1"/>
          </p:cNvSpPr>
          <p:nvPr>
            <p:ph type="pic" sz="quarter" idx="16"/>
          </p:nvPr>
        </p:nvSpPr>
        <p:spPr>
          <a:xfrm>
            <a:off x="2438399" y="1714499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27"/>
          <p:cNvSpPr>
            <a:spLocks noGrp="1"/>
          </p:cNvSpPr>
          <p:nvPr>
            <p:ph type="pic" sz="quarter" idx="17"/>
          </p:nvPr>
        </p:nvSpPr>
        <p:spPr>
          <a:xfrm>
            <a:off x="4876797" y="1714499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27"/>
          <p:cNvSpPr>
            <a:spLocks noGrp="1"/>
          </p:cNvSpPr>
          <p:nvPr>
            <p:ph type="pic" sz="quarter" idx="18"/>
          </p:nvPr>
        </p:nvSpPr>
        <p:spPr>
          <a:xfrm>
            <a:off x="7315196" y="1714499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7"/>
          <p:cNvSpPr>
            <a:spLocks noGrp="1"/>
          </p:cNvSpPr>
          <p:nvPr>
            <p:ph type="pic" sz="quarter" idx="19"/>
          </p:nvPr>
        </p:nvSpPr>
        <p:spPr>
          <a:xfrm>
            <a:off x="9753591" y="1714499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22" name="Rounded Rectangle 21"/>
          <p:cNvSpPr/>
          <p:nvPr userDrawn="1"/>
        </p:nvSpPr>
        <p:spPr>
          <a:xfrm>
            <a:off x="838200" y="6268029"/>
            <a:ext cx="10515600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 userDrawn="1"/>
        </p:nvSpPr>
        <p:spPr>
          <a:xfrm>
            <a:off x="10932341" y="6424036"/>
            <a:ext cx="315589" cy="315589"/>
          </a:xfrm>
          <a:prstGeom prst="ellipse">
            <a:avLst/>
          </a:prstGeom>
          <a:solidFill>
            <a:srgbClr val="B3D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10915247" y="6455364"/>
            <a:ext cx="3497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2D6D798-CB88-473E-97C8-67A016EA1979}" type="slidenum">
              <a:rPr lang="en-US" sz="1100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‹#›</a:t>
            </a:fld>
            <a:endParaRPr lang="en-US" sz="11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8" name="TextBox 43"/>
          <p:cNvSpPr txBox="1"/>
          <p:nvPr userDrawn="1"/>
        </p:nvSpPr>
        <p:spPr>
          <a:xfrm>
            <a:off x="749300" y="6436008"/>
            <a:ext cx="16257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PEI XUN XU QIU YU JI HUA ZHI DING</a:t>
            </a:r>
            <a:endParaRPr lang="en-US" sz="800" dirty="0">
              <a:solidFill>
                <a:schemeClr val="bg1">
                  <a:lumMod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6483927" y="1"/>
            <a:ext cx="5708073" cy="68580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1860186"/>
            <a:ext cx="12192000" cy="282257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itle 14"/>
          <p:cNvSpPr>
            <a:spLocks noGrp="1"/>
          </p:cNvSpPr>
          <p:nvPr>
            <p:ph type="title"/>
          </p:nvPr>
        </p:nvSpPr>
        <p:spPr>
          <a:xfrm>
            <a:off x="838200" y="308482"/>
            <a:ext cx="10515600" cy="78394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Text Placeholder 23"/>
          <p:cNvSpPr>
            <a:spLocks noGrp="1"/>
          </p:cNvSpPr>
          <p:nvPr>
            <p:ph type="body" sz="quarter" idx="11"/>
          </p:nvPr>
        </p:nvSpPr>
        <p:spPr>
          <a:xfrm>
            <a:off x="838201" y="1076242"/>
            <a:ext cx="10515600" cy="5264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rgbClr val="B3D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4726744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52D6D798-CB88-473E-97C8-67A016EA1979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4" name="Rectangle 3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2">
              <a:lumMod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457877" y="1318902"/>
            <a:ext cx="4279723" cy="2573305"/>
            <a:chOff x="4445178" y="1663612"/>
            <a:chExt cx="4279723" cy="2573305"/>
          </a:xfrm>
        </p:grpSpPr>
        <p:sp>
          <p:nvSpPr>
            <p:cNvPr id="19" name="任意多边形 18"/>
            <p:cNvSpPr/>
            <p:nvPr/>
          </p:nvSpPr>
          <p:spPr>
            <a:xfrm>
              <a:off x="4445179" y="1663613"/>
              <a:ext cx="4279722" cy="2573304"/>
            </a:xfrm>
            <a:custGeom>
              <a:avLst/>
              <a:gdLst>
                <a:gd name="connsiteX0" fmla="*/ 1962746 w 65909553"/>
                <a:gd name="connsiteY0" fmla="*/ 0 h 39629983"/>
                <a:gd name="connsiteX1" fmla="*/ 6727964 w 65909553"/>
                <a:gd name="connsiteY1" fmla="*/ 0 h 39629983"/>
                <a:gd name="connsiteX2" fmla="*/ 6727964 w 65909553"/>
                <a:gd name="connsiteY2" fmla="*/ 152400 h 39629983"/>
                <a:gd name="connsiteX3" fmla="*/ 6880522 w 65909553"/>
                <a:gd name="connsiteY3" fmla="*/ 152400 h 39629983"/>
                <a:gd name="connsiteX4" fmla="*/ 6880522 w 65909553"/>
                <a:gd name="connsiteY4" fmla="*/ 304800 h 39629983"/>
                <a:gd name="connsiteX5" fmla="*/ 7033410 w 65909553"/>
                <a:gd name="connsiteY5" fmla="*/ 304800 h 39629983"/>
                <a:gd name="connsiteX6" fmla="*/ 7033410 w 65909553"/>
                <a:gd name="connsiteY6" fmla="*/ 457201 h 39629983"/>
                <a:gd name="connsiteX7" fmla="*/ 7185199 w 65909553"/>
                <a:gd name="connsiteY7" fmla="*/ 457201 h 39629983"/>
                <a:gd name="connsiteX8" fmla="*/ 7185199 w 65909553"/>
                <a:gd name="connsiteY8" fmla="*/ 609601 h 39629983"/>
                <a:gd name="connsiteX9" fmla="*/ 7337812 w 65909553"/>
                <a:gd name="connsiteY9" fmla="*/ 609601 h 39629983"/>
                <a:gd name="connsiteX10" fmla="*/ 7337812 w 65909553"/>
                <a:gd name="connsiteY10" fmla="*/ 762001 h 39629983"/>
                <a:gd name="connsiteX11" fmla="*/ 7489986 w 65909553"/>
                <a:gd name="connsiteY11" fmla="*/ 762001 h 39629983"/>
                <a:gd name="connsiteX12" fmla="*/ 7489986 w 65909553"/>
                <a:gd name="connsiteY12" fmla="*/ 914401 h 39629983"/>
                <a:gd name="connsiteX13" fmla="*/ 7642379 w 65909553"/>
                <a:gd name="connsiteY13" fmla="*/ 914401 h 39629983"/>
                <a:gd name="connsiteX14" fmla="*/ 7642379 w 65909553"/>
                <a:gd name="connsiteY14" fmla="*/ 1066801 h 39629983"/>
                <a:gd name="connsiteX15" fmla="*/ 7795102 w 65909553"/>
                <a:gd name="connsiteY15" fmla="*/ 1066801 h 39629983"/>
                <a:gd name="connsiteX16" fmla="*/ 7795102 w 65909553"/>
                <a:gd name="connsiteY16" fmla="*/ 1219201 h 39629983"/>
                <a:gd name="connsiteX17" fmla="*/ 7947166 w 65909553"/>
                <a:gd name="connsiteY17" fmla="*/ 1219201 h 39629983"/>
                <a:gd name="connsiteX18" fmla="*/ 7947166 w 65909553"/>
                <a:gd name="connsiteY18" fmla="*/ 1371602 h 39629983"/>
                <a:gd name="connsiteX19" fmla="*/ 8099559 w 65909553"/>
                <a:gd name="connsiteY19" fmla="*/ 1371602 h 39629983"/>
                <a:gd name="connsiteX20" fmla="*/ 8099559 w 65909553"/>
                <a:gd name="connsiteY20" fmla="*/ 1524518 h 39629983"/>
                <a:gd name="connsiteX21" fmla="*/ 8252392 w 65909553"/>
                <a:gd name="connsiteY21" fmla="*/ 1524518 h 39629983"/>
                <a:gd name="connsiteX22" fmla="*/ 8252392 w 65909553"/>
                <a:gd name="connsiteY22" fmla="*/ 1524565 h 39629983"/>
                <a:gd name="connsiteX23" fmla="*/ 8252392 w 65909553"/>
                <a:gd name="connsiteY23" fmla="*/ 1524611 h 39629983"/>
                <a:gd name="connsiteX24" fmla="*/ 8252392 w 65909553"/>
                <a:gd name="connsiteY24" fmla="*/ 1524658 h 39629983"/>
                <a:gd name="connsiteX25" fmla="*/ 8252392 w 65909553"/>
                <a:gd name="connsiteY25" fmla="*/ 1525132 h 39629983"/>
                <a:gd name="connsiteX26" fmla="*/ 8252392 w 65909553"/>
                <a:gd name="connsiteY26" fmla="*/ 1525179 h 39629983"/>
                <a:gd name="connsiteX27" fmla="*/ 8252392 w 65909553"/>
                <a:gd name="connsiteY27" fmla="*/ 1525225 h 39629983"/>
                <a:gd name="connsiteX28" fmla="*/ 8252392 w 65909553"/>
                <a:gd name="connsiteY28" fmla="*/ 1525272 h 39629983"/>
                <a:gd name="connsiteX29" fmla="*/ 8252392 w 65909553"/>
                <a:gd name="connsiteY29" fmla="*/ 1525319 h 39629983"/>
                <a:gd name="connsiteX30" fmla="*/ 8252392 w 65909553"/>
                <a:gd name="connsiteY30" fmla="*/ 1525747 h 39629983"/>
                <a:gd name="connsiteX31" fmla="*/ 8252392 w 65909553"/>
                <a:gd name="connsiteY31" fmla="*/ 1525793 h 39629983"/>
                <a:gd name="connsiteX32" fmla="*/ 8252392 w 65909553"/>
                <a:gd name="connsiteY32" fmla="*/ 1525839 h 39629983"/>
                <a:gd name="connsiteX33" fmla="*/ 8252392 w 65909553"/>
                <a:gd name="connsiteY33" fmla="*/ 1525886 h 39629983"/>
                <a:gd name="connsiteX34" fmla="*/ 8252392 w 65909553"/>
                <a:gd name="connsiteY34" fmla="*/ 1525933 h 39629983"/>
                <a:gd name="connsiteX35" fmla="*/ 8252392 w 65909553"/>
                <a:gd name="connsiteY35" fmla="*/ 1525979 h 39629983"/>
                <a:gd name="connsiteX36" fmla="*/ 8252392 w 65909553"/>
                <a:gd name="connsiteY36" fmla="*/ 1526361 h 39629983"/>
                <a:gd name="connsiteX37" fmla="*/ 8252392 w 65909553"/>
                <a:gd name="connsiteY37" fmla="*/ 1526407 h 39629983"/>
                <a:gd name="connsiteX38" fmla="*/ 8252392 w 65909553"/>
                <a:gd name="connsiteY38" fmla="*/ 1526453 h 39629983"/>
                <a:gd name="connsiteX39" fmla="*/ 8252392 w 65909553"/>
                <a:gd name="connsiteY39" fmla="*/ 1526501 h 39629983"/>
                <a:gd name="connsiteX40" fmla="*/ 8252392 w 65909553"/>
                <a:gd name="connsiteY40" fmla="*/ 1526547 h 39629983"/>
                <a:gd name="connsiteX41" fmla="*/ 8252392 w 65909553"/>
                <a:gd name="connsiteY41" fmla="*/ 1526593 h 39629983"/>
                <a:gd name="connsiteX42" fmla="*/ 8252392 w 65909553"/>
                <a:gd name="connsiteY42" fmla="*/ 1526641 h 39629983"/>
                <a:gd name="connsiteX43" fmla="*/ 8252392 w 65909553"/>
                <a:gd name="connsiteY43" fmla="*/ 1526975 h 39629983"/>
                <a:gd name="connsiteX44" fmla="*/ 8252392 w 65909553"/>
                <a:gd name="connsiteY44" fmla="*/ 1527021 h 39629983"/>
                <a:gd name="connsiteX45" fmla="*/ 8252392 w 65909553"/>
                <a:gd name="connsiteY45" fmla="*/ 1527068 h 39629983"/>
                <a:gd name="connsiteX46" fmla="*/ 8252392 w 65909553"/>
                <a:gd name="connsiteY46" fmla="*/ 1527115 h 39629983"/>
                <a:gd name="connsiteX47" fmla="*/ 8252392 w 65909553"/>
                <a:gd name="connsiteY47" fmla="*/ 1527161 h 39629983"/>
                <a:gd name="connsiteX48" fmla="*/ 8252392 w 65909553"/>
                <a:gd name="connsiteY48" fmla="*/ 1527208 h 39629983"/>
                <a:gd name="connsiteX49" fmla="*/ 8252392 w 65909553"/>
                <a:gd name="connsiteY49" fmla="*/ 1527255 h 39629983"/>
                <a:gd name="connsiteX50" fmla="*/ 8252392 w 65909553"/>
                <a:gd name="connsiteY50" fmla="*/ 1527301 h 39629983"/>
                <a:gd name="connsiteX51" fmla="*/ 8252392 w 65909553"/>
                <a:gd name="connsiteY51" fmla="*/ 1527589 h 39629983"/>
                <a:gd name="connsiteX52" fmla="*/ 8252392 w 65909553"/>
                <a:gd name="connsiteY52" fmla="*/ 1527635 h 39629983"/>
                <a:gd name="connsiteX53" fmla="*/ 8252392 w 65909553"/>
                <a:gd name="connsiteY53" fmla="*/ 1527682 h 39629983"/>
                <a:gd name="connsiteX54" fmla="*/ 8252392 w 65909553"/>
                <a:gd name="connsiteY54" fmla="*/ 1527729 h 39629983"/>
                <a:gd name="connsiteX55" fmla="*/ 8252392 w 65909553"/>
                <a:gd name="connsiteY55" fmla="*/ 1527775 h 39629983"/>
                <a:gd name="connsiteX56" fmla="*/ 8252392 w 65909553"/>
                <a:gd name="connsiteY56" fmla="*/ 1527822 h 39629983"/>
                <a:gd name="connsiteX57" fmla="*/ 8252392 w 65909553"/>
                <a:gd name="connsiteY57" fmla="*/ 1527869 h 39629983"/>
                <a:gd name="connsiteX58" fmla="*/ 8252392 w 65909553"/>
                <a:gd name="connsiteY58" fmla="*/ 1527915 h 39629983"/>
                <a:gd name="connsiteX59" fmla="*/ 8252392 w 65909553"/>
                <a:gd name="connsiteY59" fmla="*/ 1527962 h 39629983"/>
                <a:gd name="connsiteX60" fmla="*/ 8252392 w 65909553"/>
                <a:gd name="connsiteY60" fmla="*/ 1528203 h 39629983"/>
                <a:gd name="connsiteX61" fmla="*/ 8252392 w 65909553"/>
                <a:gd name="connsiteY61" fmla="*/ 1528249 h 39629983"/>
                <a:gd name="connsiteX62" fmla="*/ 8252392 w 65909553"/>
                <a:gd name="connsiteY62" fmla="*/ 1528296 h 39629983"/>
                <a:gd name="connsiteX63" fmla="*/ 8252392 w 65909553"/>
                <a:gd name="connsiteY63" fmla="*/ 1528343 h 39629983"/>
                <a:gd name="connsiteX64" fmla="*/ 8252392 w 65909553"/>
                <a:gd name="connsiteY64" fmla="*/ 1528389 h 39629983"/>
                <a:gd name="connsiteX65" fmla="*/ 8252392 w 65909553"/>
                <a:gd name="connsiteY65" fmla="*/ 1528436 h 39629983"/>
                <a:gd name="connsiteX66" fmla="*/ 8252392 w 65909553"/>
                <a:gd name="connsiteY66" fmla="*/ 1528483 h 39629983"/>
                <a:gd name="connsiteX67" fmla="*/ 8252392 w 65909553"/>
                <a:gd name="connsiteY67" fmla="*/ 1528529 h 39629983"/>
                <a:gd name="connsiteX68" fmla="*/ 8252392 w 65909553"/>
                <a:gd name="connsiteY68" fmla="*/ 1528576 h 39629983"/>
                <a:gd name="connsiteX69" fmla="*/ 8252392 w 65909553"/>
                <a:gd name="connsiteY69" fmla="*/ 1528623 h 39629983"/>
                <a:gd name="connsiteX70" fmla="*/ 8252392 w 65909553"/>
                <a:gd name="connsiteY70" fmla="*/ 1528817 h 39629983"/>
                <a:gd name="connsiteX71" fmla="*/ 8252392 w 65909553"/>
                <a:gd name="connsiteY71" fmla="*/ 1528863 h 39629983"/>
                <a:gd name="connsiteX72" fmla="*/ 8252392 w 65909553"/>
                <a:gd name="connsiteY72" fmla="*/ 1528911 h 39629983"/>
                <a:gd name="connsiteX73" fmla="*/ 8252392 w 65909553"/>
                <a:gd name="connsiteY73" fmla="*/ 1528957 h 39629983"/>
                <a:gd name="connsiteX74" fmla="*/ 8252392 w 65909553"/>
                <a:gd name="connsiteY74" fmla="*/ 1529003 h 39629983"/>
                <a:gd name="connsiteX75" fmla="*/ 8252392 w 65909553"/>
                <a:gd name="connsiteY75" fmla="*/ 1529051 h 39629983"/>
                <a:gd name="connsiteX76" fmla="*/ 8252392 w 65909553"/>
                <a:gd name="connsiteY76" fmla="*/ 1529097 h 39629983"/>
                <a:gd name="connsiteX77" fmla="*/ 8252392 w 65909553"/>
                <a:gd name="connsiteY77" fmla="*/ 1529143 h 39629983"/>
                <a:gd name="connsiteX78" fmla="*/ 8252392 w 65909553"/>
                <a:gd name="connsiteY78" fmla="*/ 1529191 h 39629983"/>
                <a:gd name="connsiteX79" fmla="*/ 8252392 w 65909553"/>
                <a:gd name="connsiteY79" fmla="*/ 1529237 h 39629983"/>
                <a:gd name="connsiteX80" fmla="*/ 8252392 w 65909553"/>
                <a:gd name="connsiteY80" fmla="*/ 1529283 h 39629983"/>
                <a:gd name="connsiteX81" fmla="*/ 8252392 w 65909553"/>
                <a:gd name="connsiteY81" fmla="*/ 1676871 h 39629983"/>
                <a:gd name="connsiteX82" fmla="*/ 8287509 w 65909553"/>
                <a:gd name="connsiteY82" fmla="*/ 1676871 h 39629983"/>
                <a:gd name="connsiteX83" fmla="*/ 8287509 w 65909553"/>
                <a:gd name="connsiteY83" fmla="*/ 1604139 h 39629983"/>
                <a:gd name="connsiteX84" fmla="*/ 13359314 w 65909553"/>
                <a:gd name="connsiteY84" fmla="*/ 1604139 h 39629983"/>
                <a:gd name="connsiteX85" fmla="*/ 13359314 w 65909553"/>
                <a:gd name="connsiteY85" fmla="*/ 151497 h 39629983"/>
                <a:gd name="connsiteX86" fmla="*/ 18849038 w 65909553"/>
                <a:gd name="connsiteY86" fmla="*/ 151497 h 39629983"/>
                <a:gd name="connsiteX87" fmla="*/ 18849038 w 65909553"/>
                <a:gd name="connsiteY87" fmla="*/ 303897 h 39629983"/>
                <a:gd name="connsiteX88" fmla="*/ 19000338 w 65909553"/>
                <a:gd name="connsiteY88" fmla="*/ 303897 h 39629983"/>
                <a:gd name="connsiteX89" fmla="*/ 19001360 w 65909553"/>
                <a:gd name="connsiteY89" fmla="*/ 303897 h 39629983"/>
                <a:gd name="connsiteX90" fmla="*/ 19001437 w 65909553"/>
                <a:gd name="connsiteY90" fmla="*/ 303897 h 39629983"/>
                <a:gd name="connsiteX91" fmla="*/ 19001437 w 65909553"/>
                <a:gd name="connsiteY91" fmla="*/ 456297 h 39629983"/>
                <a:gd name="connsiteX92" fmla="*/ 19151638 w 65909553"/>
                <a:gd name="connsiteY92" fmla="*/ 456297 h 39629983"/>
                <a:gd name="connsiteX93" fmla="*/ 19152660 w 65909553"/>
                <a:gd name="connsiteY93" fmla="*/ 456297 h 39629983"/>
                <a:gd name="connsiteX94" fmla="*/ 19152737 w 65909553"/>
                <a:gd name="connsiteY94" fmla="*/ 456297 h 39629983"/>
                <a:gd name="connsiteX95" fmla="*/ 19153681 w 65909553"/>
                <a:gd name="connsiteY95" fmla="*/ 456297 h 39629983"/>
                <a:gd name="connsiteX96" fmla="*/ 19153759 w 65909553"/>
                <a:gd name="connsiteY96" fmla="*/ 456297 h 39629983"/>
                <a:gd name="connsiteX97" fmla="*/ 19153836 w 65909553"/>
                <a:gd name="connsiteY97" fmla="*/ 456297 h 39629983"/>
                <a:gd name="connsiteX98" fmla="*/ 19153836 w 65909553"/>
                <a:gd name="connsiteY98" fmla="*/ 608697 h 39629983"/>
                <a:gd name="connsiteX99" fmla="*/ 19302938 w 65909553"/>
                <a:gd name="connsiteY99" fmla="*/ 608697 h 39629983"/>
                <a:gd name="connsiteX100" fmla="*/ 19303960 w 65909553"/>
                <a:gd name="connsiteY100" fmla="*/ 608697 h 39629983"/>
                <a:gd name="connsiteX101" fmla="*/ 19304037 w 65909553"/>
                <a:gd name="connsiteY101" fmla="*/ 608697 h 39629983"/>
                <a:gd name="connsiteX102" fmla="*/ 19304981 w 65909553"/>
                <a:gd name="connsiteY102" fmla="*/ 608697 h 39629983"/>
                <a:gd name="connsiteX103" fmla="*/ 19305059 w 65909553"/>
                <a:gd name="connsiteY103" fmla="*/ 608697 h 39629983"/>
                <a:gd name="connsiteX104" fmla="*/ 19305136 w 65909553"/>
                <a:gd name="connsiteY104" fmla="*/ 608697 h 39629983"/>
                <a:gd name="connsiteX105" fmla="*/ 19306003 w 65909553"/>
                <a:gd name="connsiteY105" fmla="*/ 608697 h 39629983"/>
                <a:gd name="connsiteX106" fmla="*/ 19306080 w 65909553"/>
                <a:gd name="connsiteY106" fmla="*/ 608697 h 39629983"/>
                <a:gd name="connsiteX107" fmla="*/ 19306158 w 65909553"/>
                <a:gd name="connsiteY107" fmla="*/ 608697 h 39629983"/>
                <a:gd name="connsiteX108" fmla="*/ 19306235 w 65909553"/>
                <a:gd name="connsiteY108" fmla="*/ 608697 h 39629983"/>
                <a:gd name="connsiteX109" fmla="*/ 19306235 w 65909553"/>
                <a:gd name="connsiteY109" fmla="*/ 761097 h 39629983"/>
                <a:gd name="connsiteX110" fmla="*/ 19454238 w 65909553"/>
                <a:gd name="connsiteY110" fmla="*/ 761097 h 39629983"/>
                <a:gd name="connsiteX111" fmla="*/ 19455260 w 65909553"/>
                <a:gd name="connsiteY111" fmla="*/ 761097 h 39629983"/>
                <a:gd name="connsiteX112" fmla="*/ 19455337 w 65909553"/>
                <a:gd name="connsiteY112" fmla="*/ 761097 h 39629983"/>
                <a:gd name="connsiteX113" fmla="*/ 19456281 w 65909553"/>
                <a:gd name="connsiteY113" fmla="*/ 761097 h 39629983"/>
                <a:gd name="connsiteX114" fmla="*/ 19456359 w 65909553"/>
                <a:gd name="connsiteY114" fmla="*/ 761097 h 39629983"/>
                <a:gd name="connsiteX115" fmla="*/ 19456436 w 65909553"/>
                <a:gd name="connsiteY115" fmla="*/ 761097 h 39629983"/>
                <a:gd name="connsiteX116" fmla="*/ 19457302 w 65909553"/>
                <a:gd name="connsiteY116" fmla="*/ 761097 h 39629983"/>
                <a:gd name="connsiteX117" fmla="*/ 19457380 w 65909553"/>
                <a:gd name="connsiteY117" fmla="*/ 761097 h 39629983"/>
                <a:gd name="connsiteX118" fmla="*/ 19457458 w 65909553"/>
                <a:gd name="connsiteY118" fmla="*/ 761097 h 39629983"/>
                <a:gd name="connsiteX119" fmla="*/ 19457535 w 65909553"/>
                <a:gd name="connsiteY119" fmla="*/ 761097 h 39629983"/>
                <a:gd name="connsiteX120" fmla="*/ 19458324 w 65909553"/>
                <a:gd name="connsiteY120" fmla="*/ 761097 h 39629983"/>
                <a:gd name="connsiteX121" fmla="*/ 19458402 w 65909553"/>
                <a:gd name="connsiteY121" fmla="*/ 761097 h 39629983"/>
                <a:gd name="connsiteX122" fmla="*/ 19458479 w 65909553"/>
                <a:gd name="connsiteY122" fmla="*/ 761097 h 39629983"/>
                <a:gd name="connsiteX123" fmla="*/ 19458557 w 65909553"/>
                <a:gd name="connsiteY123" fmla="*/ 761097 h 39629983"/>
                <a:gd name="connsiteX124" fmla="*/ 19458634 w 65909553"/>
                <a:gd name="connsiteY124" fmla="*/ 761097 h 39629983"/>
                <a:gd name="connsiteX125" fmla="*/ 19458634 w 65909553"/>
                <a:gd name="connsiteY125" fmla="*/ 913498 h 39629983"/>
                <a:gd name="connsiteX126" fmla="*/ 19605538 w 65909553"/>
                <a:gd name="connsiteY126" fmla="*/ 913498 h 39629983"/>
                <a:gd name="connsiteX127" fmla="*/ 19606560 w 65909553"/>
                <a:gd name="connsiteY127" fmla="*/ 913498 h 39629983"/>
                <a:gd name="connsiteX128" fmla="*/ 19606637 w 65909553"/>
                <a:gd name="connsiteY128" fmla="*/ 913498 h 39629983"/>
                <a:gd name="connsiteX129" fmla="*/ 19607581 w 65909553"/>
                <a:gd name="connsiteY129" fmla="*/ 913498 h 39629983"/>
                <a:gd name="connsiteX130" fmla="*/ 19607659 w 65909553"/>
                <a:gd name="connsiteY130" fmla="*/ 913498 h 39629983"/>
                <a:gd name="connsiteX131" fmla="*/ 19607736 w 65909553"/>
                <a:gd name="connsiteY131" fmla="*/ 913498 h 39629983"/>
                <a:gd name="connsiteX132" fmla="*/ 19608602 w 65909553"/>
                <a:gd name="connsiteY132" fmla="*/ 913498 h 39629983"/>
                <a:gd name="connsiteX133" fmla="*/ 19608680 w 65909553"/>
                <a:gd name="connsiteY133" fmla="*/ 913498 h 39629983"/>
                <a:gd name="connsiteX134" fmla="*/ 19608758 w 65909553"/>
                <a:gd name="connsiteY134" fmla="*/ 913498 h 39629983"/>
                <a:gd name="connsiteX135" fmla="*/ 19608835 w 65909553"/>
                <a:gd name="connsiteY135" fmla="*/ 913498 h 39629983"/>
                <a:gd name="connsiteX136" fmla="*/ 19609624 w 65909553"/>
                <a:gd name="connsiteY136" fmla="*/ 913498 h 39629983"/>
                <a:gd name="connsiteX137" fmla="*/ 19609701 w 65909553"/>
                <a:gd name="connsiteY137" fmla="*/ 913498 h 39629983"/>
                <a:gd name="connsiteX138" fmla="*/ 19609779 w 65909553"/>
                <a:gd name="connsiteY138" fmla="*/ 913498 h 39629983"/>
                <a:gd name="connsiteX139" fmla="*/ 19609857 w 65909553"/>
                <a:gd name="connsiteY139" fmla="*/ 913498 h 39629983"/>
                <a:gd name="connsiteX140" fmla="*/ 19609934 w 65909553"/>
                <a:gd name="connsiteY140" fmla="*/ 913498 h 39629983"/>
                <a:gd name="connsiteX141" fmla="*/ 19610645 w 65909553"/>
                <a:gd name="connsiteY141" fmla="*/ 913498 h 39629983"/>
                <a:gd name="connsiteX142" fmla="*/ 19610723 w 65909553"/>
                <a:gd name="connsiteY142" fmla="*/ 913498 h 39629983"/>
                <a:gd name="connsiteX143" fmla="*/ 19610800 w 65909553"/>
                <a:gd name="connsiteY143" fmla="*/ 913498 h 39629983"/>
                <a:gd name="connsiteX144" fmla="*/ 19610878 w 65909553"/>
                <a:gd name="connsiteY144" fmla="*/ 913498 h 39629983"/>
                <a:gd name="connsiteX145" fmla="*/ 19610956 w 65909553"/>
                <a:gd name="connsiteY145" fmla="*/ 913498 h 39629983"/>
                <a:gd name="connsiteX146" fmla="*/ 19611033 w 65909553"/>
                <a:gd name="connsiteY146" fmla="*/ 913498 h 39629983"/>
                <a:gd name="connsiteX147" fmla="*/ 19611033 w 65909553"/>
                <a:gd name="connsiteY147" fmla="*/ 1065898 h 39629983"/>
                <a:gd name="connsiteX148" fmla="*/ 19756838 w 65909553"/>
                <a:gd name="connsiteY148" fmla="*/ 1065898 h 39629983"/>
                <a:gd name="connsiteX149" fmla="*/ 19757859 w 65909553"/>
                <a:gd name="connsiteY149" fmla="*/ 1065898 h 39629983"/>
                <a:gd name="connsiteX150" fmla="*/ 19757937 w 65909553"/>
                <a:gd name="connsiteY150" fmla="*/ 1065898 h 39629983"/>
                <a:gd name="connsiteX151" fmla="*/ 19758881 w 65909553"/>
                <a:gd name="connsiteY151" fmla="*/ 1065898 h 39629983"/>
                <a:gd name="connsiteX152" fmla="*/ 19758958 w 65909553"/>
                <a:gd name="connsiteY152" fmla="*/ 1065898 h 39629983"/>
                <a:gd name="connsiteX153" fmla="*/ 19759036 w 65909553"/>
                <a:gd name="connsiteY153" fmla="*/ 1065898 h 39629983"/>
                <a:gd name="connsiteX154" fmla="*/ 19759902 w 65909553"/>
                <a:gd name="connsiteY154" fmla="*/ 1065898 h 39629983"/>
                <a:gd name="connsiteX155" fmla="*/ 19759980 w 65909553"/>
                <a:gd name="connsiteY155" fmla="*/ 1065898 h 39629983"/>
                <a:gd name="connsiteX156" fmla="*/ 19760057 w 65909553"/>
                <a:gd name="connsiteY156" fmla="*/ 1065898 h 39629983"/>
                <a:gd name="connsiteX157" fmla="*/ 19760135 w 65909553"/>
                <a:gd name="connsiteY157" fmla="*/ 1065898 h 39629983"/>
                <a:gd name="connsiteX158" fmla="*/ 19760924 w 65909553"/>
                <a:gd name="connsiteY158" fmla="*/ 1065898 h 39629983"/>
                <a:gd name="connsiteX159" fmla="*/ 19761001 w 65909553"/>
                <a:gd name="connsiteY159" fmla="*/ 1065898 h 39629983"/>
                <a:gd name="connsiteX160" fmla="*/ 19761079 w 65909553"/>
                <a:gd name="connsiteY160" fmla="*/ 1065898 h 39629983"/>
                <a:gd name="connsiteX161" fmla="*/ 19761156 w 65909553"/>
                <a:gd name="connsiteY161" fmla="*/ 1065898 h 39629983"/>
                <a:gd name="connsiteX162" fmla="*/ 19761234 w 65909553"/>
                <a:gd name="connsiteY162" fmla="*/ 1065898 h 39629983"/>
                <a:gd name="connsiteX163" fmla="*/ 19761945 w 65909553"/>
                <a:gd name="connsiteY163" fmla="*/ 1065898 h 39629983"/>
                <a:gd name="connsiteX164" fmla="*/ 19762023 w 65909553"/>
                <a:gd name="connsiteY164" fmla="*/ 1065898 h 39629983"/>
                <a:gd name="connsiteX165" fmla="*/ 19762100 w 65909553"/>
                <a:gd name="connsiteY165" fmla="*/ 1065898 h 39629983"/>
                <a:gd name="connsiteX166" fmla="*/ 19762178 w 65909553"/>
                <a:gd name="connsiteY166" fmla="*/ 1065898 h 39629983"/>
                <a:gd name="connsiteX167" fmla="*/ 19762255 w 65909553"/>
                <a:gd name="connsiteY167" fmla="*/ 1065898 h 39629983"/>
                <a:gd name="connsiteX168" fmla="*/ 19762333 w 65909553"/>
                <a:gd name="connsiteY168" fmla="*/ 1065898 h 39629983"/>
                <a:gd name="connsiteX169" fmla="*/ 19762967 w 65909553"/>
                <a:gd name="connsiteY169" fmla="*/ 1065898 h 39629983"/>
                <a:gd name="connsiteX170" fmla="*/ 19763044 w 65909553"/>
                <a:gd name="connsiteY170" fmla="*/ 1065898 h 39629983"/>
                <a:gd name="connsiteX171" fmla="*/ 19763122 w 65909553"/>
                <a:gd name="connsiteY171" fmla="*/ 1065898 h 39629983"/>
                <a:gd name="connsiteX172" fmla="*/ 19763199 w 65909553"/>
                <a:gd name="connsiteY172" fmla="*/ 1065898 h 39629983"/>
                <a:gd name="connsiteX173" fmla="*/ 19763277 w 65909553"/>
                <a:gd name="connsiteY173" fmla="*/ 1065898 h 39629983"/>
                <a:gd name="connsiteX174" fmla="*/ 19763354 w 65909553"/>
                <a:gd name="connsiteY174" fmla="*/ 1065898 h 39629983"/>
                <a:gd name="connsiteX175" fmla="*/ 19763432 w 65909553"/>
                <a:gd name="connsiteY175" fmla="*/ 1065898 h 39629983"/>
                <a:gd name="connsiteX176" fmla="*/ 19763432 w 65909553"/>
                <a:gd name="connsiteY176" fmla="*/ 1218298 h 39629983"/>
                <a:gd name="connsiteX177" fmla="*/ 19908138 w 65909553"/>
                <a:gd name="connsiteY177" fmla="*/ 1218298 h 39629983"/>
                <a:gd name="connsiteX178" fmla="*/ 19909159 w 65909553"/>
                <a:gd name="connsiteY178" fmla="*/ 1218298 h 39629983"/>
                <a:gd name="connsiteX179" fmla="*/ 19909237 w 65909553"/>
                <a:gd name="connsiteY179" fmla="*/ 1218298 h 39629983"/>
                <a:gd name="connsiteX180" fmla="*/ 19910181 w 65909553"/>
                <a:gd name="connsiteY180" fmla="*/ 1218298 h 39629983"/>
                <a:gd name="connsiteX181" fmla="*/ 19910258 w 65909553"/>
                <a:gd name="connsiteY181" fmla="*/ 1218298 h 39629983"/>
                <a:gd name="connsiteX182" fmla="*/ 19910336 w 65909553"/>
                <a:gd name="connsiteY182" fmla="*/ 1218298 h 39629983"/>
                <a:gd name="connsiteX183" fmla="*/ 19911202 w 65909553"/>
                <a:gd name="connsiteY183" fmla="*/ 1218298 h 39629983"/>
                <a:gd name="connsiteX184" fmla="*/ 19911280 w 65909553"/>
                <a:gd name="connsiteY184" fmla="*/ 1218298 h 39629983"/>
                <a:gd name="connsiteX185" fmla="*/ 19911357 w 65909553"/>
                <a:gd name="connsiteY185" fmla="*/ 1218298 h 39629983"/>
                <a:gd name="connsiteX186" fmla="*/ 19911435 w 65909553"/>
                <a:gd name="connsiteY186" fmla="*/ 1218298 h 39629983"/>
                <a:gd name="connsiteX187" fmla="*/ 19912224 w 65909553"/>
                <a:gd name="connsiteY187" fmla="*/ 1218298 h 39629983"/>
                <a:gd name="connsiteX188" fmla="*/ 19912301 w 65909553"/>
                <a:gd name="connsiteY188" fmla="*/ 1218298 h 39629983"/>
                <a:gd name="connsiteX189" fmla="*/ 19912379 w 65909553"/>
                <a:gd name="connsiteY189" fmla="*/ 1218298 h 39629983"/>
                <a:gd name="connsiteX190" fmla="*/ 19912456 w 65909553"/>
                <a:gd name="connsiteY190" fmla="*/ 1218298 h 39629983"/>
                <a:gd name="connsiteX191" fmla="*/ 19912534 w 65909553"/>
                <a:gd name="connsiteY191" fmla="*/ 1218298 h 39629983"/>
                <a:gd name="connsiteX192" fmla="*/ 19913245 w 65909553"/>
                <a:gd name="connsiteY192" fmla="*/ 1218298 h 39629983"/>
                <a:gd name="connsiteX193" fmla="*/ 19913323 w 65909553"/>
                <a:gd name="connsiteY193" fmla="*/ 1218298 h 39629983"/>
                <a:gd name="connsiteX194" fmla="*/ 19913400 w 65909553"/>
                <a:gd name="connsiteY194" fmla="*/ 1218298 h 39629983"/>
                <a:gd name="connsiteX195" fmla="*/ 19913478 w 65909553"/>
                <a:gd name="connsiteY195" fmla="*/ 1218298 h 39629983"/>
                <a:gd name="connsiteX196" fmla="*/ 19913555 w 65909553"/>
                <a:gd name="connsiteY196" fmla="*/ 1218298 h 39629983"/>
                <a:gd name="connsiteX197" fmla="*/ 19913633 w 65909553"/>
                <a:gd name="connsiteY197" fmla="*/ 1218298 h 39629983"/>
                <a:gd name="connsiteX198" fmla="*/ 19914266 w 65909553"/>
                <a:gd name="connsiteY198" fmla="*/ 1218298 h 39629983"/>
                <a:gd name="connsiteX199" fmla="*/ 19914344 w 65909553"/>
                <a:gd name="connsiteY199" fmla="*/ 1218298 h 39629983"/>
                <a:gd name="connsiteX200" fmla="*/ 19914422 w 65909553"/>
                <a:gd name="connsiteY200" fmla="*/ 1218298 h 39629983"/>
                <a:gd name="connsiteX201" fmla="*/ 19914499 w 65909553"/>
                <a:gd name="connsiteY201" fmla="*/ 1218298 h 39629983"/>
                <a:gd name="connsiteX202" fmla="*/ 19914577 w 65909553"/>
                <a:gd name="connsiteY202" fmla="*/ 1218298 h 39629983"/>
                <a:gd name="connsiteX203" fmla="*/ 19914654 w 65909553"/>
                <a:gd name="connsiteY203" fmla="*/ 1218298 h 39629983"/>
                <a:gd name="connsiteX204" fmla="*/ 19914732 w 65909553"/>
                <a:gd name="connsiteY204" fmla="*/ 1218298 h 39629983"/>
                <a:gd name="connsiteX205" fmla="*/ 19915288 w 65909553"/>
                <a:gd name="connsiteY205" fmla="*/ 1218298 h 39629983"/>
                <a:gd name="connsiteX206" fmla="*/ 19915365 w 65909553"/>
                <a:gd name="connsiteY206" fmla="*/ 1218298 h 39629983"/>
                <a:gd name="connsiteX207" fmla="*/ 19915443 w 65909553"/>
                <a:gd name="connsiteY207" fmla="*/ 1218298 h 39629983"/>
                <a:gd name="connsiteX208" fmla="*/ 19915521 w 65909553"/>
                <a:gd name="connsiteY208" fmla="*/ 1218298 h 39629983"/>
                <a:gd name="connsiteX209" fmla="*/ 19915598 w 65909553"/>
                <a:gd name="connsiteY209" fmla="*/ 1218298 h 39629983"/>
                <a:gd name="connsiteX210" fmla="*/ 19915676 w 65909553"/>
                <a:gd name="connsiteY210" fmla="*/ 1218298 h 39629983"/>
                <a:gd name="connsiteX211" fmla="*/ 19915753 w 65909553"/>
                <a:gd name="connsiteY211" fmla="*/ 1218298 h 39629983"/>
                <a:gd name="connsiteX212" fmla="*/ 19915831 w 65909553"/>
                <a:gd name="connsiteY212" fmla="*/ 1218298 h 39629983"/>
                <a:gd name="connsiteX213" fmla="*/ 19915831 w 65909553"/>
                <a:gd name="connsiteY213" fmla="*/ 1370698 h 39629983"/>
                <a:gd name="connsiteX214" fmla="*/ 20060459 w 65909553"/>
                <a:gd name="connsiteY214" fmla="*/ 1370698 h 39629983"/>
                <a:gd name="connsiteX215" fmla="*/ 20060537 w 65909553"/>
                <a:gd name="connsiteY215" fmla="*/ 1370698 h 39629983"/>
                <a:gd name="connsiteX216" fmla="*/ 20061481 w 65909553"/>
                <a:gd name="connsiteY216" fmla="*/ 1370698 h 39629983"/>
                <a:gd name="connsiteX217" fmla="*/ 20061558 w 65909553"/>
                <a:gd name="connsiteY217" fmla="*/ 1370698 h 39629983"/>
                <a:gd name="connsiteX218" fmla="*/ 20061636 w 65909553"/>
                <a:gd name="connsiteY218" fmla="*/ 1370698 h 39629983"/>
                <a:gd name="connsiteX219" fmla="*/ 20062502 w 65909553"/>
                <a:gd name="connsiteY219" fmla="*/ 1370698 h 39629983"/>
                <a:gd name="connsiteX220" fmla="*/ 20062580 w 65909553"/>
                <a:gd name="connsiteY220" fmla="*/ 1370698 h 39629983"/>
                <a:gd name="connsiteX221" fmla="*/ 20062657 w 65909553"/>
                <a:gd name="connsiteY221" fmla="*/ 1370698 h 39629983"/>
                <a:gd name="connsiteX222" fmla="*/ 20062735 w 65909553"/>
                <a:gd name="connsiteY222" fmla="*/ 1370698 h 39629983"/>
                <a:gd name="connsiteX223" fmla="*/ 20063523 w 65909553"/>
                <a:gd name="connsiteY223" fmla="*/ 1370698 h 39629983"/>
                <a:gd name="connsiteX224" fmla="*/ 20063601 w 65909553"/>
                <a:gd name="connsiteY224" fmla="*/ 1370698 h 39629983"/>
                <a:gd name="connsiteX225" fmla="*/ 20063679 w 65909553"/>
                <a:gd name="connsiteY225" fmla="*/ 1370698 h 39629983"/>
                <a:gd name="connsiteX226" fmla="*/ 20063756 w 65909553"/>
                <a:gd name="connsiteY226" fmla="*/ 1370698 h 39629983"/>
                <a:gd name="connsiteX227" fmla="*/ 20063834 w 65909553"/>
                <a:gd name="connsiteY227" fmla="*/ 1370698 h 39629983"/>
                <a:gd name="connsiteX228" fmla="*/ 20064545 w 65909553"/>
                <a:gd name="connsiteY228" fmla="*/ 1370698 h 39629983"/>
                <a:gd name="connsiteX229" fmla="*/ 20064622 w 65909553"/>
                <a:gd name="connsiteY229" fmla="*/ 1370698 h 39629983"/>
                <a:gd name="connsiteX230" fmla="*/ 20064700 w 65909553"/>
                <a:gd name="connsiteY230" fmla="*/ 1370698 h 39629983"/>
                <a:gd name="connsiteX231" fmla="*/ 20064778 w 65909553"/>
                <a:gd name="connsiteY231" fmla="*/ 1370698 h 39629983"/>
                <a:gd name="connsiteX232" fmla="*/ 20064855 w 65909553"/>
                <a:gd name="connsiteY232" fmla="*/ 1370698 h 39629983"/>
                <a:gd name="connsiteX233" fmla="*/ 20064933 w 65909553"/>
                <a:gd name="connsiteY233" fmla="*/ 1370698 h 39629983"/>
                <a:gd name="connsiteX234" fmla="*/ 20065566 w 65909553"/>
                <a:gd name="connsiteY234" fmla="*/ 1370698 h 39629983"/>
                <a:gd name="connsiteX235" fmla="*/ 20065644 w 65909553"/>
                <a:gd name="connsiteY235" fmla="*/ 1370698 h 39629983"/>
                <a:gd name="connsiteX236" fmla="*/ 20065721 w 65909553"/>
                <a:gd name="connsiteY236" fmla="*/ 1370698 h 39629983"/>
                <a:gd name="connsiteX237" fmla="*/ 20065799 w 65909553"/>
                <a:gd name="connsiteY237" fmla="*/ 1370698 h 39629983"/>
                <a:gd name="connsiteX238" fmla="*/ 20065877 w 65909553"/>
                <a:gd name="connsiteY238" fmla="*/ 1370698 h 39629983"/>
                <a:gd name="connsiteX239" fmla="*/ 20065954 w 65909553"/>
                <a:gd name="connsiteY239" fmla="*/ 1370698 h 39629983"/>
                <a:gd name="connsiteX240" fmla="*/ 20066032 w 65909553"/>
                <a:gd name="connsiteY240" fmla="*/ 1370698 h 39629983"/>
                <a:gd name="connsiteX241" fmla="*/ 20066588 w 65909553"/>
                <a:gd name="connsiteY241" fmla="*/ 1370698 h 39629983"/>
                <a:gd name="connsiteX242" fmla="*/ 20066665 w 65909553"/>
                <a:gd name="connsiteY242" fmla="*/ 1370698 h 39629983"/>
                <a:gd name="connsiteX243" fmla="*/ 20066743 w 65909553"/>
                <a:gd name="connsiteY243" fmla="*/ 1370698 h 39629983"/>
                <a:gd name="connsiteX244" fmla="*/ 20066820 w 65909553"/>
                <a:gd name="connsiteY244" fmla="*/ 1370698 h 39629983"/>
                <a:gd name="connsiteX245" fmla="*/ 20066898 w 65909553"/>
                <a:gd name="connsiteY245" fmla="*/ 1370698 h 39629983"/>
                <a:gd name="connsiteX246" fmla="*/ 20066976 w 65909553"/>
                <a:gd name="connsiteY246" fmla="*/ 1370698 h 39629983"/>
                <a:gd name="connsiteX247" fmla="*/ 20067053 w 65909553"/>
                <a:gd name="connsiteY247" fmla="*/ 1370698 h 39629983"/>
                <a:gd name="connsiteX248" fmla="*/ 20067131 w 65909553"/>
                <a:gd name="connsiteY248" fmla="*/ 1370698 h 39629983"/>
                <a:gd name="connsiteX249" fmla="*/ 20067609 w 65909553"/>
                <a:gd name="connsiteY249" fmla="*/ 1370698 h 39629983"/>
                <a:gd name="connsiteX250" fmla="*/ 20067687 w 65909553"/>
                <a:gd name="connsiteY250" fmla="*/ 1370698 h 39629983"/>
                <a:gd name="connsiteX251" fmla="*/ 20067764 w 65909553"/>
                <a:gd name="connsiteY251" fmla="*/ 1370698 h 39629983"/>
                <a:gd name="connsiteX252" fmla="*/ 20067842 w 65909553"/>
                <a:gd name="connsiteY252" fmla="*/ 1370698 h 39629983"/>
                <a:gd name="connsiteX253" fmla="*/ 20067919 w 65909553"/>
                <a:gd name="connsiteY253" fmla="*/ 1370698 h 39629983"/>
                <a:gd name="connsiteX254" fmla="*/ 20067997 w 65909553"/>
                <a:gd name="connsiteY254" fmla="*/ 1370698 h 39629983"/>
                <a:gd name="connsiteX255" fmla="*/ 20068075 w 65909553"/>
                <a:gd name="connsiteY255" fmla="*/ 1370698 h 39629983"/>
                <a:gd name="connsiteX256" fmla="*/ 20068152 w 65909553"/>
                <a:gd name="connsiteY256" fmla="*/ 1370698 h 39629983"/>
                <a:gd name="connsiteX257" fmla="*/ 20068230 w 65909553"/>
                <a:gd name="connsiteY257" fmla="*/ 1370698 h 39629983"/>
                <a:gd name="connsiteX258" fmla="*/ 20068230 w 65909553"/>
                <a:gd name="connsiteY258" fmla="*/ 1523663 h 39629983"/>
                <a:gd name="connsiteX259" fmla="*/ 20212782 w 65909553"/>
                <a:gd name="connsiteY259" fmla="*/ 1523663 h 39629983"/>
                <a:gd name="connsiteX260" fmla="*/ 20212782 w 65909553"/>
                <a:gd name="connsiteY260" fmla="*/ 1523709 h 39629983"/>
                <a:gd name="connsiteX261" fmla="*/ 20212859 w 65909553"/>
                <a:gd name="connsiteY261" fmla="*/ 1523709 h 39629983"/>
                <a:gd name="connsiteX262" fmla="*/ 20212859 w 65909553"/>
                <a:gd name="connsiteY262" fmla="*/ 1523756 h 39629983"/>
                <a:gd name="connsiteX263" fmla="*/ 20212937 w 65909553"/>
                <a:gd name="connsiteY263" fmla="*/ 1523756 h 39629983"/>
                <a:gd name="connsiteX264" fmla="*/ 20212937 w 65909553"/>
                <a:gd name="connsiteY264" fmla="*/ 1524277 h 39629983"/>
                <a:gd name="connsiteX265" fmla="*/ 20213803 w 65909553"/>
                <a:gd name="connsiteY265" fmla="*/ 1524277 h 39629983"/>
                <a:gd name="connsiteX266" fmla="*/ 20213803 w 65909553"/>
                <a:gd name="connsiteY266" fmla="*/ 1524323 h 39629983"/>
                <a:gd name="connsiteX267" fmla="*/ 20213881 w 65909553"/>
                <a:gd name="connsiteY267" fmla="*/ 1524323 h 39629983"/>
                <a:gd name="connsiteX268" fmla="*/ 20213881 w 65909553"/>
                <a:gd name="connsiteY268" fmla="*/ 1524371 h 39629983"/>
                <a:gd name="connsiteX269" fmla="*/ 20213958 w 65909553"/>
                <a:gd name="connsiteY269" fmla="*/ 1524371 h 39629983"/>
                <a:gd name="connsiteX270" fmla="*/ 20213958 w 65909553"/>
                <a:gd name="connsiteY270" fmla="*/ 1524417 h 39629983"/>
                <a:gd name="connsiteX271" fmla="*/ 20214036 w 65909553"/>
                <a:gd name="connsiteY271" fmla="*/ 1524417 h 39629983"/>
                <a:gd name="connsiteX272" fmla="*/ 20214036 w 65909553"/>
                <a:gd name="connsiteY272" fmla="*/ 1524891 h 39629983"/>
                <a:gd name="connsiteX273" fmla="*/ 20214824 w 65909553"/>
                <a:gd name="connsiteY273" fmla="*/ 1524891 h 39629983"/>
                <a:gd name="connsiteX274" fmla="*/ 20214824 w 65909553"/>
                <a:gd name="connsiteY274" fmla="*/ 1524938 h 39629983"/>
                <a:gd name="connsiteX275" fmla="*/ 20214902 w 65909553"/>
                <a:gd name="connsiteY275" fmla="*/ 1524938 h 39629983"/>
                <a:gd name="connsiteX276" fmla="*/ 20214902 w 65909553"/>
                <a:gd name="connsiteY276" fmla="*/ 1524985 h 39629983"/>
                <a:gd name="connsiteX277" fmla="*/ 20214980 w 65909553"/>
                <a:gd name="connsiteY277" fmla="*/ 1524985 h 39629983"/>
                <a:gd name="connsiteX278" fmla="*/ 20214980 w 65909553"/>
                <a:gd name="connsiteY278" fmla="*/ 1525031 h 39629983"/>
                <a:gd name="connsiteX279" fmla="*/ 20215057 w 65909553"/>
                <a:gd name="connsiteY279" fmla="*/ 1525031 h 39629983"/>
                <a:gd name="connsiteX280" fmla="*/ 20215057 w 65909553"/>
                <a:gd name="connsiteY280" fmla="*/ 1525078 h 39629983"/>
                <a:gd name="connsiteX281" fmla="*/ 20215135 w 65909553"/>
                <a:gd name="connsiteY281" fmla="*/ 1525078 h 39629983"/>
                <a:gd name="connsiteX282" fmla="*/ 20215135 w 65909553"/>
                <a:gd name="connsiteY282" fmla="*/ 1525505 h 39629983"/>
                <a:gd name="connsiteX283" fmla="*/ 20215846 w 65909553"/>
                <a:gd name="connsiteY283" fmla="*/ 1525505 h 39629983"/>
                <a:gd name="connsiteX284" fmla="*/ 20215846 w 65909553"/>
                <a:gd name="connsiteY284" fmla="*/ 1525552 h 39629983"/>
                <a:gd name="connsiteX285" fmla="*/ 20215923 w 65909553"/>
                <a:gd name="connsiteY285" fmla="*/ 1525552 h 39629983"/>
                <a:gd name="connsiteX286" fmla="*/ 20215923 w 65909553"/>
                <a:gd name="connsiteY286" fmla="*/ 1525599 h 39629983"/>
                <a:gd name="connsiteX287" fmla="*/ 20216001 w 65909553"/>
                <a:gd name="connsiteY287" fmla="*/ 1525599 h 39629983"/>
                <a:gd name="connsiteX288" fmla="*/ 20216001 w 65909553"/>
                <a:gd name="connsiteY288" fmla="*/ 1525645 h 39629983"/>
                <a:gd name="connsiteX289" fmla="*/ 20216079 w 65909553"/>
                <a:gd name="connsiteY289" fmla="*/ 1525645 h 39629983"/>
                <a:gd name="connsiteX290" fmla="*/ 20216079 w 65909553"/>
                <a:gd name="connsiteY290" fmla="*/ 1525692 h 39629983"/>
                <a:gd name="connsiteX291" fmla="*/ 20216156 w 65909553"/>
                <a:gd name="connsiteY291" fmla="*/ 1525692 h 39629983"/>
                <a:gd name="connsiteX292" fmla="*/ 20216156 w 65909553"/>
                <a:gd name="connsiteY292" fmla="*/ 1525739 h 39629983"/>
                <a:gd name="connsiteX293" fmla="*/ 20216234 w 65909553"/>
                <a:gd name="connsiteY293" fmla="*/ 1525739 h 39629983"/>
                <a:gd name="connsiteX294" fmla="*/ 20216234 w 65909553"/>
                <a:gd name="connsiteY294" fmla="*/ 1526119 h 39629983"/>
                <a:gd name="connsiteX295" fmla="*/ 20216867 w 65909553"/>
                <a:gd name="connsiteY295" fmla="*/ 1526119 h 39629983"/>
                <a:gd name="connsiteX296" fmla="*/ 20216867 w 65909553"/>
                <a:gd name="connsiteY296" fmla="*/ 1526166 h 39629983"/>
                <a:gd name="connsiteX297" fmla="*/ 20216945 w 65909553"/>
                <a:gd name="connsiteY297" fmla="*/ 1526166 h 39629983"/>
                <a:gd name="connsiteX298" fmla="*/ 20216945 w 65909553"/>
                <a:gd name="connsiteY298" fmla="*/ 1526213 h 39629983"/>
                <a:gd name="connsiteX299" fmla="*/ 20217022 w 65909553"/>
                <a:gd name="connsiteY299" fmla="*/ 1526213 h 39629983"/>
                <a:gd name="connsiteX300" fmla="*/ 20217022 w 65909553"/>
                <a:gd name="connsiteY300" fmla="*/ 1526259 h 39629983"/>
                <a:gd name="connsiteX301" fmla="*/ 20217100 w 65909553"/>
                <a:gd name="connsiteY301" fmla="*/ 1526259 h 39629983"/>
                <a:gd name="connsiteX302" fmla="*/ 20217100 w 65909553"/>
                <a:gd name="connsiteY302" fmla="*/ 1526306 h 39629983"/>
                <a:gd name="connsiteX303" fmla="*/ 20217178 w 65909553"/>
                <a:gd name="connsiteY303" fmla="*/ 1526306 h 39629983"/>
                <a:gd name="connsiteX304" fmla="*/ 20217178 w 65909553"/>
                <a:gd name="connsiteY304" fmla="*/ 1526353 h 39629983"/>
                <a:gd name="connsiteX305" fmla="*/ 20217255 w 65909553"/>
                <a:gd name="connsiteY305" fmla="*/ 1526353 h 39629983"/>
                <a:gd name="connsiteX306" fmla="*/ 20217255 w 65909553"/>
                <a:gd name="connsiteY306" fmla="*/ 1526399 h 39629983"/>
                <a:gd name="connsiteX307" fmla="*/ 20217333 w 65909553"/>
                <a:gd name="connsiteY307" fmla="*/ 1526399 h 39629983"/>
                <a:gd name="connsiteX308" fmla="*/ 20217333 w 65909553"/>
                <a:gd name="connsiteY308" fmla="*/ 1526733 h 39629983"/>
                <a:gd name="connsiteX309" fmla="*/ 20217889 w 65909553"/>
                <a:gd name="connsiteY309" fmla="*/ 1526733 h 39629983"/>
                <a:gd name="connsiteX310" fmla="*/ 20217889 w 65909553"/>
                <a:gd name="connsiteY310" fmla="*/ 1526781 h 39629983"/>
                <a:gd name="connsiteX311" fmla="*/ 20217966 w 65909553"/>
                <a:gd name="connsiteY311" fmla="*/ 1526781 h 39629983"/>
                <a:gd name="connsiteX312" fmla="*/ 20217966 w 65909553"/>
                <a:gd name="connsiteY312" fmla="*/ 1526827 h 39629983"/>
                <a:gd name="connsiteX313" fmla="*/ 20218044 w 65909553"/>
                <a:gd name="connsiteY313" fmla="*/ 1526827 h 39629983"/>
                <a:gd name="connsiteX314" fmla="*/ 20218044 w 65909553"/>
                <a:gd name="connsiteY314" fmla="*/ 1526873 h 39629983"/>
                <a:gd name="connsiteX315" fmla="*/ 20218121 w 65909553"/>
                <a:gd name="connsiteY315" fmla="*/ 1526873 h 39629983"/>
                <a:gd name="connsiteX316" fmla="*/ 20218121 w 65909553"/>
                <a:gd name="connsiteY316" fmla="*/ 1526921 h 39629983"/>
                <a:gd name="connsiteX317" fmla="*/ 20218199 w 65909553"/>
                <a:gd name="connsiteY317" fmla="*/ 1526921 h 39629983"/>
                <a:gd name="connsiteX318" fmla="*/ 20218199 w 65909553"/>
                <a:gd name="connsiteY318" fmla="*/ 1526967 h 39629983"/>
                <a:gd name="connsiteX319" fmla="*/ 20218277 w 65909553"/>
                <a:gd name="connsiteY319" fmla="*/ 1526967 h 39629983"/>
                <a:gd name="connsiteX320" fmla="*/ 20218277 w 65909553"/>
                <a:gd name="connsiteY320" fmla="*/ 1527013 h 39629983"/>
                <a:gd name="connsiteX321" fmla="*/ 20218354 w 65909553"/>
                <a:gd name="connsiteY321" fmla="*/ 1527013 h 39629983"/>
                <a:gd name="connsiteX322" fmla="*/ 20218354 w 65909553"/>
                <a:gd name="connsiteY322" fmla="*/ 1527060 h 39629983"/>
                <a:gd name="connsiteX323" fmla="*/ 20218432 w 65909553"/>
                <a:gd name="connsiteY323" fmla="*/ 1527060 h 39629983"/>
                <a:gd name="connsiteX324" fmla="*/ 20218432 w 65909553"/>
                <a:gd name="connsiteY324" fmla="*/ 1527348 h 39629983"/>
                <a:gd name="connsiteX325" fmla="*/ 20218910 w 65909553"/>
                <a:gd name="connsiteY325" fmla="*/ 1527348 h 39629983"/>
                <a:gd name="connsiteX326" fmla="*/ 20218910 w 65909553"/>
                <a:gd name="connsiteY326" fmla="*/ 1527395 h 39629983"/>
                <a:gd name="connsiteX327" fmla="*/ 20218988 w 65909553"/>
                <a:gd name="connsiteY327" fmla="*/ 1527395 h 39629983"/>
                <a:gd name="connsiteX328" fmla="*/ 20218988 w 65909553"/>
                <a:gd name="connsiteY328" fmla="*/ 1527441 h 39629983"/>
                <a:gd name="connsiteX329" fmla="*/ 20219065 w 65909553"/>
                <a:gd name="connsiteY329" fmla="*/ 1527441 h 39629983"/>
                <a:gd name="connsiteX330" fmla="*/ 20219065 w 65909553"/>
                <a:gd name="connsiteY330" fmla="*/ 1527488 h 39629983"/>
                <a:gd name="connsiteX331" fmla="*/ 20219143 w 65909553"/>
                <a:gd name="connsiteY331" fmla="*/ 1527488 h 39629983"/>
                <a:gd name="connsiteX332" fmla="*/ 20219143 w 65909553"/>
                <a:gd name="connsiteY332" fmla="*/ 1527535 h 39629983"/>
                <a:gd name="connsiteX333" fmla="*/ 20219220 w 65909553"/>
                <a:gd name="connsiteY333" fmla="*/ 1527535 h 39629983"/>
                <a:gd name="connsiteX334" fmla="*/ 20219220 w 65909553"/>
                <a:gd name="connsiteY334" fmla="*/ 1527581 h 39629983"/>
                <a:gd name="connsiteX335" fmla="*/ 20219298 w 65909553"/>
                <a:gd name="connsiteY335" fmla="*/ 1527581 h 39629983"/>
                <a:gd name="connsiteX336" fmla="*/ 20219298 w 65909553"/>
                <a:gd name="connsiteY336" fmla="*/ 1527627 h 39629983"/>
                <a:gd name="connsiteX337" fmla="*/ 20219376 w 65909553"/>
                <a:gd name="connsiteY337" fmla="*/ 1527627 h 39629983"/>
                <a:gd name="connsiteX338" fmla="*/ 20219376 w 65909553"/>
                <a:gd name="connsiteY338" fmla="*/ 1527675 h 39629983"/>
                <a:gd name="connsiteX339" fmla="*/ 20219453 w 65909553"/>
                <a:gd name="connsiteY339" fmla="*/ 1527675 h 39629983"/>
                <a:gd name="connsiteX340" fmla="*/ 20219453 w 65909553"/>
                <a:gd name="connsiteY340" fmla="*/ 1527721 h 39629983"/>
                <a:gd name="connsiteX341" fmla="*/ 20219531 w 65909553"/>
                <a:gd name="connsiteY341" fmla="*/ 1527721 h 39629983"/>
                <a:gd name="connsiteX342" fmla="*/ 20219531 w 65909553"/>
                <a:gd name="connsiteY342" fmla="*/ 1527962 h 39629983"/>
                <a:gd name="connsiteX343" fmla="*/ 20219931 w 65909553"/>
                <a:gd name="connsiteY343" fmla="*/ 1527962 h 39629983"/>
                <a:gd name="connsiteX344" fmla="*/ 20219931 w 65909553"/>
                <a:gd name="connsiteY344" fmla="*/ 1528009 h 39629983"/>
                <a:gd name="connsiteX345" fmla="*/ 20220009 w 65909553"/>
                <a:gd name="connsiteY345" fmla="*/ 1528009 h 39629983"/>
                <a:gd name="connsiteX346" fmla="*/ 20220009 w 65909553"/>
                <a:gd name="connsiteY346" fmla="*/ 1528055 h 39629983"/>
                <a:gd name="connsiteX347" fmla="*/ 20220087 w 65909553"/>
                <a:gd name="connsiteY347" fmla="*/ 1528055 h 39629983"/>
                <a:gd name="connsiteX348" fmla="*/ 20220087 w 65909553"/>
                <a:gd name="connsiteY348" fmla="*/ 1528102 h 39629983"/>
                <a:gd name="connsiteX349" fmla="*/ 20220164 w 65909553"/>
                <a:gd name="connsiteY349" fmla="*/ 1528102 h 39629983"/>
                <a:gd name="connsiteX350" fmla="*/ 20220164 w 65909553"/>
                <a:gd name="connsiteY350" fmla="*/ 1528149 h 39629983"/>
                <a:gd name="connsiteX351" fmla="*/ 20220242 w 65909553"/>
                <a:gd name="connsiteY351" fmla="*/ 1528149 h 39629983"/>
                <a:gd name="connsiteX352" fmla="*/ 20220242 w 65909553"/>
                <a:gd name="connsiteY352" fmla="*/ 1528195 h 39629983"/>
                <a:gd name="connsiteX353" fmla="*/ 20220319 w 65909553"/>
                <a:gd name="connsiteY353" fmla="*/ 1528195 h 39629983"/>
                <a:gd name="connsiteX354" fmla="*/ 20220319 w 65909553"/>
                <a:gd name="connsiteY354" fmla="*/ 1528242 h 39629983"/>
                <a:gd name="connsiteX355" fmla="*/ 20220397 w 65909553"/>
                <a:gd name="connsiteY355" fmla="*/ 1528242 h 39629983"/>
                <a:gd name="connsiteX356" fmla="*/ 20220397 w 65909553"/>
                <a:gd name="connsiteY356" fmla="*/ 1528289 h 39629983"/>
                <a:gd name="connsiteX357" fmla="*/ 20220475 w 65909553"/>
                <a:gd name="connsiteY357" fmla="*/ 1528289 h 39629983"/>
                <a:gd name="connsiteX358" fmla="*/ 20220475 w 65909553"/>
                <a:gd name="connsiteY358" fmla="*/ 1528335 h 39629983"/>
                <a:gd name="connsiteX359" fmla="*/ 20220552 w 65909553"/>
                <a:gd name="connsiteY359" fmla="*/ 1528335 h 39629983"/>
                <a:gd name="connsiteX360" fmla="*/ 20220552 w 65909553"/>
                <a:gd name="connsiteY360" fmla="*/ 1528382 h 39629983"/>
                <a:gd name="connsiteX361" fmla="*/ 20220630 w 65909553"/>
                <a:gd name="connsiteY361" fmla="*/ 1528382 h 39629983"/>
                <a:gd name="connsiteX362" fmla="*/ 20220630 w 65909553"/>
                <a:gd name="connsiteY362" fmla="*/ 1604139 h 39629983"/>
                <a:gd name="connsiteX363" fmla="*/ 23912284 w 65909553"/>
                <a:gd name="connsiteY363" fmla="*/ 1604139 h 39629983"/>
                <a:gd name="connsiteX364" fmla="*/ 23912284 w 65909553"/>
                <a:gd name="connsiteY364" fmla="*/ 1755877 h 39629983"/>
                <a:gd name="connsiteX365" fmla="*/ 24063584 w 65909553"/>
                <a:gd name="connsiteY365" fmla="*/ 1755877 h 39629983"/>
                <a:gd name="connsiteX366" fmla="*/ 24063584 w 65909553"/>
                <a:gd name="connsiteY366" fmla="*/ 1756491 h 39629983"/>
                <a:gd name="connsiteX367" fmla="*/ 24064605 w 65909553"/>
                <a:gd name="connsiteY367" fmla="*/ 1756491 h 39629983"/>
                <a:gd name="connsiteX368" fmla="*/ 24064605 w 65909553"/>
                <a:gd name="connsiteY368" fmla="*/ 1756539 h 39629983"/>
                <a:gd name="connsiteX369" fmla="*/ 24064683 w 65909553"/>
                <a:gd name="connsiteY369" fmla="*/ 1756539 h 39629983"/>
                <a:gd name="connsiteX370" fmla="*/ 24064683 w 65909553"/>
                <a:gd name="connsiteY370" fmla="*/ 1907616 h 39629983"/>
                <a:gd name="connsiteX371" fmla="*/ 24214883 w 65909553"/>
                <a:gd name="connsiteY371" fmla="*/ 1907616 h 39629983"/>
                <a:gd name="connsiteX372" fmla="*/ 24214883 w 65909553"/>
                <a:gd name="connsiteY372" fmla="*/ 1908230 h 39629983"/>
                <a:gd name="connsiteX373" fmla="*/ 24215905 w 65909553"/>
                <a:gd name="connsiteY373" fmla="*/ 1908230 h 39629983"/>
                <a:gd name="connsiteX374" fmla="*/ 24215905 w 65909553"/>
                <a:gd name="connsiteY374" fmla="*/ 1908277 h 39629983"/>
                <a:gd name="connsiteX375" fmla="*/ 24215983 w 65909553"/>
                <a:gd name="connsiteY375" fmla="*/ 1908277 h 39629983"/>
                <a:gd name="connsiteX376" fmla="*/ 24215983 w 65909553"/>
                <a:gd name="connsiteY376" fmla="*/ 1908845 h 39629983"/>
                <a:gd name="connsiteX377" fmla="*/ 24216927 w 65909553"/>
                <a:gd name="connsiteY377" fmla="*/ 1908845 h 39629983"/>
                <a:gd name="connsiteX378" fmla="*/ 24216927 w 65909553"/>
                <a:gd name="connsiteY378" fmla="*/ 1908891 h 39629983"/>
                <a:gd name="connsiteX379" fmla="*/ 24217004 w 65909553"/>
                <a:gd name="connsiteY379" fmla="*/ 1908891 h 39629983"/>
                <a:gd name="connsiteX380" fmla="*/ 24217004 w 65909553"/>
                <a:gd name="connsiteY380" fmla="*/ 1908937 h 39629983"/>
                <a:gd name="connsiteX381" fmla="*/ 24217081 w 65909553"/>
                <a:gd name="connsiteY381" fmla="*/ 1908937 h 39629983"/>
                <a:gd name="connsiteX382" fmla="*/ 24217081 w 65909553"/>
                <a:gd name="connsiteY382" fmla="*/ 2059355 h 39629983"/>
                <a:gd name="connsiteX383" fmla="*/ 24366183 w 65909553"/>
                <a:gd name="connsiteY383" fmla="*/ 2059355 h 39629983"/>
                <a:gd name="connsiteX384" fmla="*/ 24366183 w 65909553"/>
                <a:gd name="connsiteY384" fmla="*/ 2059969 h 39629983"/>
                <a:gd name="connsiteX385" fmla="*/ 24367205 w 65909553"/>
                <a:gd name="connsiteY385" fmla="*/ 2059969 h 39629983"/>
                <a:gd name="connsiteX386" fmla="*/ 24367205 w 65909553"/>
                <a:gd name="connsiteY386" fmla="*/ 2060015 h 39629983"/>
                <a:gd name="connsiteX387" fmla="*/ 24367283 w 65909553"/>
                <a:gd name="connsiteY387" fmla="*/ 2060015 h 39629983"/>
                <a:gd name="connsiteX388" fmla="*/ 24367283 w 65909553"/>
                <a:gd name="connsiteY388" fmla="*/ 2060583 h 39629983"/>
                <a:gd name="connsiteX389" fmla="*/ 24368227 w 65909553"/>
                <a:gd name="connsiteY389" fmla="*/ 2060583 h 39629983"/>
                <a:gd name="connsiteX390" fmla="*/ 24368227 w 65909553"/>
                <a:gd name="connsiteY390" fmla="*/ 2060629 h 39629983"/>
                <a:gd name="connsiteX391" fmla="*/ 24368304 w 65909553"/>
                <a:gd name="connsiteY391" fmla="*/ 2060629 h 39629983"/>
                <a:gd name="connsiteX392" fmla="*/ 24368304 w 65909553"/>
                <a:gd name="connsiteY392" fmla="*/ 2060677 h 39629983"/>
                <a:gd name="connsiteX393" fmla="*/ 24368381 w 65909553"/>
                <a:gd name="connsiteY393" fmla="*/ 2060677 h 39629983"/>
                <a:gd name="connsiteX394" fmla="*/ 24368381 w 65909553"/>
                <a:gd name="connsiteY394" fmla="*/ 2061197 h 39629983"/>
                <a:gd name="connsiteX395" fmla="*/ 24369248 w 65909553"/>
                <a:gd name="connsiteY395" fmla="*/ 2061197 h 39629983"/>
                <a:gd name="connsiteX396" fmla="*/ 24369248 w 65909553"/>
                <a:gd name="connsiteY396" fmla="*/ 2061244 h 39629983"/>
                <a:gd name="connsiteX397" fmla="*/ 24369325 w 65909553"/>
                <a:gd name="connsiteY397" fmla="*/ 2061244 h 39629983"/>
                <a:gd name="connsiteX398" fmla="*/ 24369325 w 65909553"/>
                <a:gd name="connsiteY398" fmla="*/ 2061291 h 39629983"/>
                <a:gd name="connsiteX399" fmla="*/ 24369403 w 65909553"/>
                <a:gd name="connsiteY399" fmla="*/ 2061291 h 39629983"/>
                <a:gd name="connsiteX400" fmla="*/ 24369403 w 65909553"/>
                <a:gd name="connsiteY400" fmla="*/ 2061337 h 39629983"/>
                <a:gd name="connsiteX401" fmla="*/ 24369481 w 65909553"/>
                <a:gd name="connsiteY401" fmla="*/ 2061337 h 39629983"/>
                <a:gd name="connsiteX402" fmla="*/ 24369481 w 65909553"/>
                <a:gd name="connsiteY402" fmla="*/ 2211093 h 39629983"/>
                <a:gd name="connsiteX403" fmla="*/ 24517483 w 65909553"/>
                <a:gd name="connsiteY403" fmla="*/ 2211093 h 39629983"/>
                <a:gd name="connsiteX404" fmla="*/ 24517483 w 65909553"/>
                <a:gd name="connsiteY404" fmla="*/ 2211707 h 39629983"/>
                <a:gd name="connsiteX405" fmla="*/ 24518505 w 65909553"/>
                <a:gd name="connsiteY405" fmla="*/ 2211707 h 39629983"/>
                <a:gd name="connsiteX406" fmla="*/ 24518505 w 65909553"/>
                <a:gd name="connsiteY406" fmla="*/ 2211754 h 39629983"/>
                <a:gd name="connsiteX407" fmla="*/ 24518583 w 65909553"/>
                <a:gd name="connsiteY407" fmla="*/ 2211754 h 39629983"/>
                <a:gd name="connsiteX408" fmla="*/ 24518583 w 65909553"/>
                <a:gd name="connsiteY408" fmla="*/ 2212321 h 39629983"/>
                <a:gd name="connsiteX409" fmla="*/ 24519527 w 65909553"/>
                <a:gd name="connsiteY409" fmla="*/ 2212321 h 39629983"/>
                <a:gd name="connsiteX410" fmla="*/ 24519527 w 65909553"/>
                <a:gd name="connsiteY410" fmla="*/ 2212368 h 39629983"/>
                <a:gd name="connsiteX411" fmla="*/ 24519604 w 65909553"/>
                <a:gd name="connsiteY411" fmla="*/ 2212368 h 39629983"/>
                <a:gd name="connsiteX412" fmla="*/ 24519604 w 65909553"/>
                <a:gd name="connsiteY412" fmla="*/ 2212415 h 39629983"/>
                <a:gd name="connsiteX413" fmla="*/ 24519681 w 65909553"/>
                <a:gd name="connsiteY413" fmla="*/ 2212415 h 39629983"/>
                <a:gd name="connsiteX414" fmla="*/ 24519681 w 65909553"/>
                <a:gd name="connsiteY414" fmla="*/ 2212935 h 39629983"/>
                <a:gd name="connsiteX415" fmla="*/ 24520548 w 65909553"/>
                <a:gd name="connsiteY415" fmla="*/ 2212935 h 39629983"/>
                <a:gd name="connsiteX416" fmla="*/ 24520548 w 65909553"/>
                <a:gd name="connsiteY416" fmla="*/ 2212983 h 39629983"/>
                <a:gd name="connsiteX417" fmla="*/ 24520625 w 65909553"/>
                <a:gd name="connsiteY417" fmla="*/ 2212983 h 39629983"/>
                <a:gd name="connsiteX418" fmla="*/ 24520625 w 65909553"/>
                <a:gd name="connsiteY418" fmla="*/ 2213029 h 39629983"/>
                <a:gd name="connsiteX419" fmla="*/ 24520703 w 65909553"/>
                <a:gd name="connsiteY419" fmla="*/ 2213029 h 39629983"/>
                <a:gd name="connsiteX420" fmla="*/ 24520703 w 65909553"/>
                <a:gd name="connsiteY420" fmla="*/ 2213075 h 39629983"/>
                <a:gd name="connsiteX421" fmla="*/ 24520781 w 65909553"/>
                <a:gd name="connsiteY421" fmla="*/ 2213075 h 39629983"/>
                <a:gd name="connsiteX422" fmla="*/ 24520781 w 65909553"/>
                <a:gd name="connsiteY422" fmla="*/ 2213550 h 39629983"/>
                <a:gd name="connsiteX423" fmla="*/ 24521569 w 65909553"/>
                <a:gd name="connsiteY423" fmla="*/ 2213550 h 39629983"/>
                <a:gd name="connsiteX424" fmla="*/ 24521569 w 65909553"/>
                <a:gd name="connsiteY424" fmla="*/ 2213597 h 39629983"/>
                <a:gd name="connsiteX425" fmla="*/ 24521647 w 65909553"/>
                <a:gd name="connsiteY425" fmla="*/ 2213597 h 39629983"/>
                <a:gd name="connsiteX426" fmla="*/ 24521647 w 65909553"/>
                <a:gd name="connsiteY426" fmla="*/ 2213643 h 39629983"/>
                <a:gd name="connsiteX427" fmla="*/ 24521725 w 65909553"/>
                <a:gd name="connsiteY427" fmla="*/ 2213643 h 39629983"/>
                <a:gd name="connsiteX428" fmla="*/ 24521725 w 65909553"/>
                <a:gd name="connsiteY428" fmla="*/ 2213690 h 39629983"/>
                <a:gd name="connsiteX429" fmla="*/ 24521802 w 65909553"/>
                <a:gd name="connsiteY429" fmla="*/ 2213690 h 39629983"/>
                <a:gd name="connsiteX430" fmla="*/ 24521802 w 65909553"/>
                <a:gd name="connsiteY430" fmla="*/ 2213737 h 39629983"/>
                <a:gd name="connsiteX431" fmla="*/ 24521879 w 65909553"/>
                <a:gd name="connsiteY431" fmla="*/ 2213737 h 39629983"/>
                <a:gd name="connsiteX432" fmla="*/ 24521879 w 65909553"/>
                <a:gd name="connsiteY432" fmla="*/ 2362833 h 39629983"/>
                <a:gd name="connsiteX433" fmla="*/ 24668785 w 65909553"/>
                <a:gd name="connsiteY433" fmla="*/ 2362833 h 39629983"/>
                <a:gd name="connsiteX434" fmla="*/ 24668785 w 65909553"/>
                <a:gd name="connsiteY434" fmla="*/ 2363447 h 39629983"/>
                <a:gd name="connsiteX435" fmla="*/ 24669806 w 65909553"/>
                <a:gd name="connsiteY435" fmla="*/ 2363447 h 39629983"/>
                <a:gd name="connsiteX436" fmla="*/ 24669806 w 65909553"/>
                <a:gd name="connsiteY436" fmla="*/ 2363493 h 39629983"/>
                <a:gd name="connsiteX437" fmla="*/ 24669883 w 65909553"/>
                <a:gd name="connsiteY437" fmla="*/ 2363493 h 39629983"/>
                <a:gd name="connsiteX438" fmla="*/ 24669883 w 65909553"/>
                <a:gd name="connsiteY438" fmla="*/ 2364061 h 39629983"/>
                <a:gd name="connsiteX439" fmla="*/ 24670827 w 65909553"/>
                <a:gd name="connsiteY439" fmla="*/ 2364061 h 39629983"/>
                <a:gd name="connsiteX440" fmla="*/ 24670827 w 65909553"/>
                <a:gd name="connsiteY440" fmla="*/ 2364107 h 39629983"/>
                <a:gd name="connsiteX441" fmla="*/ 24670905 w 65909553"/>
                <a:gd name="connsiteY441" fmla="*/ 2364107 h 39629983"/>
                <a:gd name="connsiteX442" fmla="*/ 24670905 w 65909553"/>
                <a:gd name="connsiteY442" fmla="*/ 2364154 h 39629983"/>
                <a:gd name="connsiteX443" fmla="*/ 24670983 w 65909553"/>
                <a:gd name="connsiteY443" fmla="*/ 2364154 h 39629983"/>
                <a:gd name="connsiteX444" fmla="*/ 24670983 w 65909553"/>
                <a:gd name="connsiteY444" fmla="*/ 2364675 h 39629983"/>
                <a:gd name="connsiteX445" fmla="*/ 24671849 w 65909553"/>
                <a:gd name="connsiteY445" fmla="*/ 2364675 h 39629983"/>
                <a:gd name="connsiteX446" fmla="*/ 24671849 w 65909553"/>
                <a:gd name="connsiteY446" fmla="*/ 2364721 h 39629983"/>
                <a:gd name="connsiteX447" fmla="*/ 24671926 w 65909553"/>
                <a:gd name="connsiteY447" fmla="*/ 2364721 h 39629983"/>
                <a:gd name="connsiteX448" fmla="*/ 24671926 w 65909553"/>
                <a:gd name="connsiteY448" fmla="*/ 2364768 h 39629983"/>
                <a:gd name="connsiteX449" fmla="*/ 24672004 w 65909553"/>
                <a:gd name="connsiteY449" fmla="*/ 2364768 h 39629983"/>
                <a:gd name="connsiteX450" fmla="*/ 24672004 w 65909553"/>
                <a:gd name="connsiteY450" fmla="*/ 2364815 h 39629983"/>
                <a:gd name="connsiteX451" fmla="*/ 24672081 w 65909553"/>
                <a:gd name="connsiteY451" fmla="*/ 2364815 h 39629983"/>
                <a:gd name="connsiteX452" fmla="*/ 24672081 w 65909553"/>
                <a:gd name="connsiteY452" fmla="*/ 2365289 h 39629983"/>
                <a:gd name="connsiteX453" fmla="*/ 24672870 w 65909553"/>
                <a:gd name="connsiteY453" fmla="*/ 2365289 h 39629983"/>
                <a:gd name="connsiteX454" fmla="*/ 24672870 w 65909553"/>
                <a:gd name="connsiteY454" fmla="*/ 2365335 h 39629983"/>
                <a:gd name="connsiteX455" fmla="*/ 24672947 w 65909553"/>
                <a:gd name="connsiteY455" fmla="*/ 2365335 h 39629983"/>
                <a:gd name="connsiteX456" fmla="*/ 24672947 w 65909553"/>
                <a:gd name="connsiteY456" fmla="*/ 2365383 h 39629983"/>
                <a:gd name="connsiteX457" fmla="*/ 24673025 w 65909553"/>
                <a:gd name="connsiteY457" fmla="*/ 2365383 h 39629983"/>
                <a:gd name="connsiteX458" fmla="*/ 24673025 w 65909553"/>
                <a:gd name="connsiteY458" fmla="*/ 2365429 h 39629983"/>
                <a:gd name="connsiteX459" fmla="*/ 24673103 w 65909553"/>
                <a:gd name="connsiteY459" fmla="*/ 2365429 h 39629983"/>
                <a:gd name="connsiteX460" fmla="*/ 24673103 w 65909553"/>
                <a:gd name="connsiteY460" fmla="*/ 2365475 h 39629983"/>
                <a:gd name="connsiteX461" fmla="*/ 24673181 w 65909553"/>
                <a:gd name="connsiteY461" fmla="*/ 2365475 h 39629983"/>
                <a:gd name="connsiteX462" fmla="*/ 24673181 w 65909553"/>
                <a:gd name="connsiteY462" fmla="*/ 2365903 h 39629983"/>
                <a:gd name="connsiteX463" fmla="*/ 24673891 w 65909553"/>
                <a:gd name="connsiteY463" fmla="*/ 2365903 h 39629983"/>
                <a:gd name="connsiteX464" fmla="*/ 24673891 w 65909553"/>
                <a:gd name="connsiteY464" fmla="*/ 2365950 h 39629983"/>
                <a:gd name="connsiteX465" fmla="*/ 24673969 w 65909553"/>
                <a:gd name="connsiteY465" fmla="*/ 2365950 h 39629983"/>
                <a:gd name="connsiteX466" fmla="*/ 24673969 w 65909553"/>
                <a:gd name="connsiteY466" fmla="*/ 2365997 h 39629983"/>
                <a:gd name="connsiteX467" fmla="*/ 24674047 w 65909553"/>
                <a:gd name="connsiteY467" fmla="*/ 2365997 h 39629983"/>
                <a:gd name="connsiteX468" fmla="*/ 24674047 w 65909553"/>
                <a:gd name="connsiteY468" fmla="*/ 2366043 h 39629983"/>
                <a:gd name="connsiteX469" fmla="*/ 24674124 w 65909553"/>
                <a:gd name="connsiteY469" fmla="*/ 2366043 h 39629983"/>
                <a:gd name="connsiteX470" fmla="*/ 24674124 w 65909553"/>
                <a:gd name="connsiteY470" fmla="*/ 2366090 h 39629983"/>
                <a:gd name="connsiteX471" fmla="*/ 24674202 w 65909553"/>
                <a:gd name="connsiteY471" fmla="*/ 2366090 h 39629983"/>
                <a:gd name="connsiteX472" fmla="*/ 24674202 w 65909553"/>
                <a:gd name="connsiteY472" fmla="*/ 2366137 h 39629983"/>
                <a:gd name="connsiteX473" fmla="*/ 24674279 w 65909553"/>
                <a:gd name="connsiteY473" fmla="*/ 2366137 h 39629983"/>
                <a:gd name="connsiteX474" fmla="*/ 24674279 w 65909553"/>
                <a:gd name="connsiteY474" fmla="*/ 2514571 h 39629983"/>
                <a:gd name="connsiteX475" fmla="*/ 24820085 w 65909553"/>
                <a:gd name="connsiteY475" fmla="*/ 2514571 h 39629983"/>
                <a:gd name="connsiteX476" fmla="*/ 24820085 w 65909553"/>
                <a:gd name="connsiteY476" fmla="*/ 2515185 h 39629983"/>
                <a:gd name="connsiteX477" fmla="*/ 24821105 w 65909553"/>
                <a:gd name="connsiteY477" fmla="*/ 2515185 h 39629983"/>
                <a:gd name="connsiteX478" fmla="*/ 24821105 w 65909553"/>
                <a:gd name="connsiteY478" fmla="*/ 2515232 h 39629983"/>
                <a:gd name="connsiteX479" fmla="*/ 24821183 w 65909553"/>
                <a:gd name="connsiteY479" fmla="*/ 2515232 h 39629983"/>
                <a:gd name="connsiteX480" fmla="*/ 24821183 w 65909553"/>
                <a:gd name="connsiteY480" fmla="*/ 2515799 h 39629983"/>
                <a:gd name="connsiteX481" fmla="*/ 24822127 w 65909553"/>
                <a:gd name="connsiteY481" fmla="*/ 2515799 h 39629983"/>
                <a:gd name="connsiteX482" fmla="*/ 24822127 w 65909553"/>
                <a:gd name="connsiteY482" fmla="*/ 2515846 h 39629983"/>
                <a:gd name="connsiteX483" fmla="*/ 24822205 w 65909553"/>
                <a:gd name="connsiteY483" fmla="*/ 2515846 h 39629983"/>
                <a:gd name="connsiteX484" fmla="*/ 24822205 w 65909553"/>
                <a:gd name="connsiteY484" fmla="*/ 2515893 h 39629983"/>
                <a:gd name="connsiteX485" fmla="*/ 24822283 w 65909553"/>
                <a:gd name="connsiteY485" fmla="*/ 2515893 h 39629983"/>
                <a:gd name="connsiteX486" fmla="*/ 24822283 w 65909553"/>
                <a:gd name="connsiteY486" fmla="*/ 2516413 h 39629983"/>
                <a:gd name="connsiteX487" fmla="*/ 24823149 w 65909553"/>
                <a:gd name="connsiteY487" fmla="*/ 2516413 h 39629983"/>
                <a:gd name="connsiteX488" fmla="*/ 24823149 w 65909553"/>
                <a:gd name="connsiteY488" fmla="*/ 2516460 h 39629983"/>
                <a:gd name="connsiteX489" fmla="*/ 24823226 w 65909553"/>
                <a:gd name="connsiteY489" fmla="*/ 2516460 h 39629983"/>
                <a:gd name="connsiteX490" fmla="*/ 24823226 w 65909553"/>
                <a:gd name="connsiteY490" fmla="*/ 2516507 h 39629983"/>
                <a:gd name="connsiteX491" fmla="*/ 24823303 w 65909553"/>
                <a:gd name="connsiteY491" fmla="*/ 2516507 h 39629983"/>
                <a:gd name="connsiteX492" fmla="*/ 24823303 w 65909553"/>
                <a:gd name="connsiteY492" fmla="*/ 2516553 h 39629983"/>
                <a:gd name="connsiteX493" fmla="*/ 24823381 w 65909553"/>
                <a:gd name="connsiteY493" fmla="*/ 2516553 h 39629983"/>
                <a:gd name="connsiteX494" fmla="*/ 24823381 w 65909553"/>
                <a:gd name="connsiteY494" fmla="*/ 2517027 h 39629983"/>
                <a:gd name="connsiteX495" fmla="*/ 24824170 w 65909553"/>
                <a:gd name="connsiteY495" fmla="*/ 2517027 h 39629983"/>
                <a:gd name="connsiteX496" fmla="*/ 24824170 w 65909553"/>
                <a:gd name="connsiteY496" fmla="*/ 2517074 h 39629983"/>
                <a:gd name="connsiteX497" fmla="*/ 24824247 w 65909553"/>
                <a:gd name="connsiteY497" fmla="*/ 2517074 h 39629983"/>
                <a:gd name="connsiteX498" fmla="*/ 24824247 w 65909553"/>
                <a:gd name="connsiteY498" fmla="*/ 2517121 h 39629983"/>
                <a:gd name="connsiteX499" fmla="*/ 24824325 w 65909553"/>
                <a:gd name="connsiteY499" fmla="*/ 2517121 h 39629983"/>
                <a:gd name="connsiteX500" fmla="*/ 24824325 w 65909553"/>
                <a:gd name="connsiteY500" fmla="*/ 2517167 h 39629983"/>
                <a:gd name="connsiteX501" fmla="*/ 24824403 w 65909553"/>
                <a:gd name="connsiteY501" fmla="*/ 2517167 h 39629983"/>
                <a:gd name="connsiteX502" fmla="*/ 24824403 w 65909553"/>
                <a:gd name="connsiteY502" fmla="*/ 2517214 h 39629983"/>
                <a:gd name="connsiteX503" fmla="*/ 24824481 w 65909553"/>
                <a:gd name="connsiteY503" fmla="*/ 2517214 h 39629983"/>
                <a:gd name="connsiteX504" fmla="*/ 24824481 w 65909553"/>
                <a:gd name="connsiteY504" fmla="*/ 2517641 h 39629983"/>
                <a:gd name="connsiteX505" fmla="*/ 24825191 w 65909553"/>
                <a:gd name="connsiteY505" fmla="*/ 2517641 h 39629983"/>
                <a:gd name="connsiteX506" fmla="*/ 24825191 w 65909553"/>
                <a:gd name="connsiteY506" fmla="*/ 2517689 h 39629983"/>
                <a:gd name="connsiteX507" fmla="*/ 24825269 w 65909553"/>
                <a:gd name="connsiteY507" fmla="*/ 2517689 h 39629983"/>
                <a:gd name="connsiteX508" fmla="*/ 24825269 w 65909553"/>
                <a:gd name="connsiteY508" fmla="*/ 2517735 h 39629983"/>
                <a:gd name="connsiteX509" fmla="*/ 24825347 w 65909553"/>
                <a:gd name="connsiteY509" fmla="*/ 2517735 h 39629983"/>
                <a:gd name="connsiteX510" fmla="*/ 24825347 w 65909553"/>
                <a:gd name="connsiteY510" fmla="*/ 2517781 h 39629983"/>
                <a:gd name="connsiteX511" fmla="*/ 24825424 w 65909553"/>
                <a:gd name="connsiteY511" fmla="*/ 2517781 h 39629983"/>
                <a:gd name="connsiteX512" fmla="*/ 24825424 w 65909553"/>
                <a:gd name="connsiteY512" fmla="*/ 2517829 h 39629983"/>
                <a:gd name="connsiteX513" fmla="*/ 24825501 w 65909553"/>
                <a:gd name="connsiteY513" fmla="*/ 2517829 h 39629983"/>
                <a:gd name="connsiteX514" fmla="*/ 24825501 w 65909553"/>
                <a:gd name="connsiteY514" fmla="*/ 2517875 h 39629983"/>
                <a:gd name="connsiteX515" fmla="*/ 24825579 w 65909553"/>
                <a:gd name="connsiteY515" fmla="*/ 2517875 h 39629983"/>
                <a:gd name="connsiteX516" fmla="*/ 24825579 w 65909553"/>
                <a:gd name="connsiteY516" fmla="*/ 2518256 h 39629983"/>
                <a:gd name="connsiteX517" fmla="*/ 24826213 w 65909553"/>
                <a:gd name="connsiteY517" fmla="*/ 2518256 h 39629983"/>
                <a:gd name="connsiteX518" fmla="*/ 24826213 w 65909553"/>
                <a:gd name="connsiteY518" fmla="*/ 2518303 h 39629983"/>
                <a:gd name="connsiteX519" fmla="*/ 24826291 w 65909553"/>
                <a:gd name="connsiteY519" fmla="*/ 2518303 h 39629983"/>
                <a:gd name="connsiteX520" fmla="*/ 24826291 w 65909553"/>
                <a:gd name="connsiteY520" fmla="*/ 2518349 h 39629983"/>
                <a:gd name="connsiteX521" fmla="*/ 24826368 w 65909553"/>
                <a:gd name="connsiteY521" fmla="*/ 2518349 h 39629983"/>
                <a:gd name="connsiteX522" fmla="*/ 24826368 w 65909553"/>
                <a:gd name="connsiteY522" fmla="*/ 2518396 h 39629983"/>
                <a:gd name="connsiteX523" fmla="*/ 24826445 w 65909553"/>
                <a:gd name="connsiteY523" fmla="*/ 2518396 h 39629983"/>
                <a:gd name="connsiteX524" fmla="*/ 24826445 w 65909553"/>
                <a:gd name="connsiteY524" fmla="*/ 2518443 h 39629983"/>
                <a:gd name="connsiteX525" fmla="*/ 24826523 w 65909553"/>
                <a:gd name="connsiteY525" fmla="*/ 2518443 h 39629983"/>
                <a:gd name="connsiteX526" fmla="*/ 24826523 w 65909553"/>
                <a:gd name="connsiteY526" fmla="*/ 2518489 h 39629983"/>
                <a:gd name="connsiteX527" fmla="*/ 24826601 w 65909553"/>
                <a:gd name="connsiteY527" fmla="*/ 2518489 h 39629983"/>
                <a:gd name="connsiteX528" fmla="*/ 24826601 w 65909553"/>
                <a:gd name="connsiteY528" fmla="*/ 2518536 h 39629983"/>
                <a:gd name="connsiteX529" fmla="*/ 24826679 w 65909553"/>
                <a:gd name="connsiteY529" fmla="*/ 2518536 h 39629983"/>
                <a:gd name="connsiteX530" fmla="*/ 24826679 w 65909553"/>
                <a:gd name="connsiteY530" fmla="*/ 2666309 h 39629983"/>
                <a:gd name="connsiteX531" fmla="*/ 24971384 w 65909553"/>
                <a:gd name="connsiteY531" fmla="*/ 2666309 h 39629983"/>
                <a:gd name="connsiteX532" fmla="*/ 24971384 w 65909553"/>
                <a:gd name="connsiteY532" fmla="*/ 2666923 h 39629983"/>
                <a:gd name="connsiteX533" fmla="*/ 24972405 w 65909553"/>
                <a:gd name="connsiteY533" fmla="*/ 2666923 h 39629983"/>
                <a:gd name="connsiteX534" fmla="*/ 24972405 w 65909553"/>
                <a:gd name="connsiteY534" fmla="*/ 2666971 h 39629983"/>
                <a:gd name="connsiteX535" fmla="*/ 24972483 w 65909553"/>
                <a:gd name="connsiteY535" fmla="*/ 2666971 h 39629983"/>
                <a:gd name="connsiteX536" fmla="*/ 24972483 w 65909553"/>
                <a:gd name="connsiteY536" fmla="*/ 2667538 h 39629983"/>
                <a:gd name="connsiteX537" fmla="*/ 24973427 w 65909553"/>
                <a:gd name="connsiteY537" fmla="*/ 2667538 h 39629983"/>
                <a:gd name="connsiteX538" fmla="*/ 24973427 w 65909553"/>
                <a:gd name="connsiteY538" fmla="*/ 2667585 h 39629983"/>
                <a:gd name="connsiteX539" fmla="*/ 24973505 w 65909553"/>
                <a:gd name="connsiteY539" fmla="*/ 2667585 h 39629983"/>
                <a:gd name="connsiteX540" fmla="*/ 24973505 w 65909553"/>
                <a:gd name="connsiteY540" fmla="*/ 2667631 h 39629983"/>
                <a:gd name="connsiteX541" fmla="*/ 24973582 w 65909553"/>
                <a:gd name="connsiteY541" fmla="*/ 2667631 h 39629983"/>
                <a:gd name="connsiteX542" fmla="*/ 24973582 w 65909553"/>
                <a:gd name="connsiteY542" fmla="*/ 2668152 h 39629983"/>
                <a:gd name="connsiteX543" fmla="*/ 24974449 w 65909553"/>
                <a:gd name="connsiteY543" fmla="*/ 2668152 h 39629983"/>
                <a:gd name="connsiteX544" fmla="*/ 24974449 w 65909553"/>
                <a:gd name="connsiteY544" fmla="*/ 2668199 h 39629983"/>
                <a:gd name="connsiteX545" fmla="*/ 24974526 w 65909553"/>
                <a:gd name="connsiteY545" fmla="*/ 2668199 h 39629983"/>
                <a:gd name="connsiteX546" fmla="*/ 24974526 w 65909553"/>
                <a:gd name="connsiteY546" fmla="*/ 2668245 h 39629983"/>
                <a:gd name="connsiteX547" fmla="*/ 24974603 w 65909553"/>
                <a:gd name="connsiteY547" fmla="*/ 2668245 h 39629983"/>
                <a:gd name="connsiteX548" fmla="*/ 24974603 w 65909553"/>
                <a:gd name="connsiteY548" fmla="*/ 2668292 h 39629983"/>
                <a:gd name="connsiteX549" fmla="*/ 24974681 w 65909553"/>
                <a:gd name="connsiteY549" fmla="*/ 2668292 h 39629983"/>
                <a:gd name="connsiteX550" fmla="*/ 24974681 w 65909553"/>
                <a:gd name="connsiteY550" fmla="*/ 2668766 h 39629983"/>
                <a:gd name="connsiteX551" fmla="*/ 24975470 w 65909553"/>
                <a:gd name="connsiteY551" fmla="*/ 2668766 h 39629983"/>
                <a:gd name="connsiteX552" fmla="*/ 24975470 w 65909553"/>
                <a:gd name="connsiteY552" fmla="*/ 2668813 h 39629983"/>
                <a:gd name="connsiteX553" fmla="*/ 24975547 w 65909553"/>
                <a:gd name="connsiteY553" fmla="*/ 2668813 h 39629983"/>
                <a:gd name="connsiteX554" fmla="*/ 24975547 w 65909553"/>
                <a:gd name="connsiteY554" fmla="*/ 2668859 h 39629983"/>
                <a:gd name="connsiteX555" fmla="*/ 24975625 w 65909553"/>
                <a:gd name="connsiteY555" fmla="*/ 2668859 h 39629983"/>
                <a:gd name="connsiteX556" fmla="*/ 24975625 w 65909553"/>
                <a:gd name="connsiteY556" fmla="*/ 2668906 h 39629983"/>
                <a:gd name="connsiteX557" fmla="*/ 24975703 w 65909553"/>
                <a:gd name="connsiteY557" fmla="*/ 2668906 h 39629983"/>
                <a:gd name="connsiteX558" fmla="*/ 24975703 w 65909553"/>
                <a:gd name="connsiteY558" fmla="*/ 2668953 h 39629983"/>
                <a:gd name="connsiteX559" fmla="*/ 24975780 w 65909553"/>
                <a:gd name="connsiteY559" fmla="*/ 2668953 h 39629983"/>
                <a:gd name="connsiteX560" fmla="*/ 24975780 w 65909553"/>
                <a:gd name="connsiteY560" fmla="*/ 2669381 h 39629983"/>
                <a:gd name="connsiteX561" fmla="*/ 24976491 w 65909553"/>
                <a:gd name="connsiteY561" fmla="*/ 2669381 h 39629983"/>
                <a:gd name="connsiteX562" fmla="*/ 24976491 w 65909553"/>
                <a:gd name="connsiteY562" fmla="*/ 2669427 h 39629983"/>
                <a:gd name="connsiteX563" fmla="*/ 24976569 w 65909553"/>
                <a:gd name="connsiteY563" fmla="*/ 2669427 h 39629983"/>
                <a:gd name="connsiteX564" fmla="*/ 24976569 w 65909553"/>
                <a:gd name="connsiteY564" fmla="*/ 2669473 h 39629983"/>
                <a:gd name="connsiteX565" fmla="*/ 24976647 w 65909553"/>
                <a:gd name="connsiteY565" fmla="*/ 2669473 h 39629983"/>
                <a:gd name="connsiteX566" fmla="*/ 24976647 w 65909553"/>
                <a:gd name="connsiteY566" fmla="*/ 2669521 h 39629983"/>
                <a:gd name="connsiteX567" fmla="*/ 24976724 w 65909553"/>
                <a:gd name="connsiteY567" fmla="*/ 2669521 h 39629983"/>
                <a:gd name="connsiteX568" fmla="*/ 24976724 w 65909553"/>
                <a:gd name="connsiteY568" fmla="*/ 2669567 h 39629983"/>
                <a:gd name="connsiteX569" fmla="*/ 24976801 w 65909553"/>
                <a:gd name="connsiteY569" fmla="*/ 2669567 h 39629983"/>
                <a:gd name="connsiteX570" fmla="*/ 24976801 w 65909553"/>
                <a:gd name="connsiteY570" fmla="*/ 2669613 h 39629983"/>
                <a:gd name="connsiteX571" fmla="*/ 24976879 w 65909553"/>
                <a:gd name="connsiteY571" fmla="*/ 2669613 h 39629983"/>
                <a:gd name="connsiteX572" fmla="*/ 24976879 w 65909553"/>
                <a:gd name="connsiteY572" fmla="*/ 2669995 h 39629983"/>
                <a:gd name="connsiteX573" fmla="*/ 24977513 w 65909553"/>
                <a:gd name="connsiteY573" fmla="*/ 2669995 h 39629983"/>
                <a:gd name="connsiteX574" fmla="*/ 24977513 w 65909553"/>
                <a:gd name="connsiteY574" fmla="*/ 2670041 h 39629983"/>
                <a:gd name="connsiteX575" fmla="*/ 24977591 w 65909553"/>
                <a:gd name="connsiteY575" fmla="*/ 2670041 h 39629983"/>
                <a:gd name="connsiteX576" fmla="*/ 24977591 w 65909553"/>
                <a:gd name="connsiteY576" fmla="*/ 2670088 h 39629983"/>
                <a:gd name="connsiteX577" fmla="*/ 24977668 w 65909553"/>
                <a:gd name="connsiteY577" fmla="*/ 2670088 h 39629983"/>
                <a:gd name="connsiteX578" fmla="*/ 24977668 w 65909553"/>
                <a:gd name="connsiteY578" fmla="*/ 2670135 h 39629983"/>
                <a:gd name="connsiteX579" fmla="*/ 24977745 w 65909553"/>
                <a:gd name="connsiteY579" fmla="*/ 2670135 h 39629983"/>
                <a:gd name="connsiteX580" fmla="*/ 24977745 w 65909553"/>
                <a:gd name="connsiteY580" fmla="*/ 2670181 h 39629983"/>
                <a:gd name="connsiteX581" fmla="*/ 24977823 w 65909553"/>
                <a:gd name="connsiteY581" fmla="*/ 2670181 h 39629983"/>
                <a:gd name="connsiteX582" fmla="*/ 24977823 w 65909553"/>
                <a:gd name="connsiteY582" fmla="*/ 2670227 h 39629983"/>
                <a:gd name="connsiteX583" fmla="*/ 24977901 w 65909553"/>
                <a:gd name="connsiteY583" fmla="*/ 2670227 h 39629983"/>
                <a:gd name="connsiteX584" fmla="*/ 24977901 w 65909553"/>
                <a:gd name="connsiteY584" fmla="*/ 2670275 h 39629983"/>
                <a:gd name="connsiteX585" fmla="*/ 24977978 w 65909553"/>
                <a:gd name="connsiteY585" fmla="*/ 2670275 h 39629983"/>
                <a:gd name="connsiteX586" fmla="*/ 24977978 w 65909553"/>
                <a:gd name="connsiteY586" fmla="*/ 2670609 h 39629983"/>
                <a:gd name="connsiteX587" fmla="*/ 24978534 w 65909553"/>
                <a:gd name="connsiteY587" fmla="*/ 2670609 h 39629983"/>
                <a:gd name="connsiteX588" fmla="*/ 24978534 w 65909553"/>
                <a:gd name="connsiteY588" fmla="*/ 2670655 h 39629983"/>
                <a:gd name="connsiteX589" fmla="*/ 24978611 w 65909553"/>
                <a:gd name="connsiteY589" fmla="*/ 2670655 h 39629983"/>
                <a:gd name="connsiteX590" fmla="*/ 24978611 w 65909553"/>
                <a:gd name="connsiteY590" fmla="*/ 2670702 h 39629983"/>
                <a:gd name="connsiteX591" fmla="*/ 24978689 w 65909553"/>
                <a:gd name="connsiteY591" fmla="*/ 2670702 h 39629983"/>
                <a:gd name="connsiteX592" fmla="*/ 24978689 w 65909553"/>
                <a:gd name="connsiteY592" fmla="*/ 2670749 h 39629983"/>
                <a:gd name="connsiteX593" fmla="*/ 24978767 w 65909553"/>
                <a:gd name="connsiteY593" fmla="*/ 2670749 h 39629983"/>
                <a:gd name="connsiteX594" fmla="*/ 24978767 w 65909553"/>
                <a:gd name="connsiteY594" fmla="*/ 2670795 h 39629983"/>
                <a:gd name="connsiteX595" fmla="*/ 24978845 w 65909553"/>
                <a:gd name="connsiteY595" fmla="*/ 2670795 h 39629983"/>
                <a:gd name="connsiteX596" fmla="*/ 24978845 w 65909553"/>
                <a:gd name="connsiteY596" fmla="*/ 2670842 h 39629983"/>
                <a:gd name="connsiteX597" fmla="*/ 24978922 w 65909553"/>
                <a:gd name="connsiteY597" fmla="*/ 2670842 h 39629983"/>
                <a:gd name="connsiteX598" fmla="*/ 24978922 w 65909553"/>
                <a:gd name="connsiteY598" fmla="*/ 2670889 h 39629983"/>
                <a:gd name="connsiteX599" fmla="*/ 24978999 w 65909553"/>
                <a:gd name="connsiteY599" fmla="*/ 2670889 h 39629983"/>
                <a:gd name="connsiteX600" fmla="*/ 24978999 w 65909553"/>
                <a:gd name="connsiteY600" fmla="*/ 2670935 h 39629983"/>
                <a:gd name="connsiteX601" fmla="*/ 24979077 w 65909553"/>
                <a:gd name="connsiteY601" fmla="*/ 2670935 h 39629983"/>
                <a:gd name="connsiteX602" fmla="*/ 24979077 w 65909553"/>
                <a:gd name="connsiteY602" fmla="*/ 2818663 h 39629983"/>
                <a:gd name="connsiteX603" fmla="*/ 25123705 w 65909553"/>
                <a:gd name="connsiteY603" fmla="*/ 2818663 h 39629983"/>
                <a:gd name="connsiteX604" fmla="*/ 25123705 w 65909553"/>
                <a:gd name="connsiteY604" fmla="*/ 2818709 h 39629983"/>
                <a:gd name="connsiteX605" fmla="*/ 25123783 w 65909553"/>
                <a:gd name="connsiteY605" fmla="*/ 2818709 h 39629983"/>
                <a:gd name="connsiteX606" fmla="*/ 25123783 w 65909553"/>
                <a:gd name="connsiteY606" fmla="*/ 2819277 h 39629983"/>
                <a:gd name="connsiteX607" fmla="*/ 25124727 w 65909553"/>
                <a:gd name="connsiteY607" fmla="*/ 2819277 h 39629983"/>
                <a:gd name="connsiteX608" fmla="*/ 25124727 w 65909553"/>
                <a:gd name="connsiteY608" fmla="*/ 2819323 h 39629983"/>
                <a:gd name="connsiteX609" fmla="*/ 25124805 w 65909553"/>
                <a:gd name="connsiteY609" fmla="*/ 2819323 h 39629983"/>
                <a:gd name="connsiteX610" fmla="*/ 25124805 w 65909553"/>
                <a:gd name="connsiteY610" fmla="*/ 2819369 h 39629983"/>
                <a:gd name="connsiteX611" fmla="*/ 25124882 w 65909553"/>
                <a:gd name="connsiteY611" fmla="*/ 2819369 h 39629983"/>
                <a:gd name="connsiteX612" fmla="*/ 25124882 w 65909553"/>
                <a:gd name="connsiteY612" fmla="*/ 2819891 h 39629983"/>
                <a:gd name="connsiteX613" fmla="*/ 25125749 w 65909553"/>
                <a:gd name="connsiteY613" fmla="*/ 2819891 h 39629983"/>
                <a:gd name="connsiteX614" fmla="*/ 25125749 w 65909553"/>
                <a:gd name="connsiteY614" fmla="*/ 2819937 h 39629983"/>
                <a:gd name="connsiteX615" fmla="*/ 25125826 w 65909553"/>
                <a:gd name="connsiteY615" fmla="*/ 2819937 h 39629983"/>
                <a:gd name="connsiteX616" fmla="*/ 25125826 w 65909553"/>
                <a:gd name="connsiteY616" fmla="*/ 2819984 h 39629983"/>
                <a:gd name="connsiteX617" fmla="*/ 25125903 w 65909553"/>
                <a:gd name="connsiteY617" fmla="*/ 2819984 h 39629983"/>
                <a:gd name="connsiteX618" fmla="*/ 25125903 w 65909553"/>
                <a:gd name="connsiteY618" fmla="*/ 2820031 h 39629983"/>
                <a:gd name="connsiteX619" fmla="*/ 25125981 w 65909553"/>
                <a:gd name="connsiteY619" fmla="*/ 2820031 h 39629983"/>
                <a:gd name="connsiteX620" fmla="*/ 25125981 w 65909553"/>
                <a:gd name="connsiteY620" fmla="*/ 2820505 h 39629983"/>
                <a:gd name="connsiteX621" fmla="*/ 25126770 w 65909553"/>
                <a:gd name="connsiteY621" fmla="*/ 2820505 h 39629983"/>
                <a:gd name="connsiteX622" fmla="*/ 25126770 w 65909553"/>
                <a:gd name="connsiteY622" fmla="*/ 2820551 h 39629983"/>
                <a:gd name="connsiteX623" fmla="*/ 25126847 w 65909553"/>
                <a:gd name="connsiteY623" fmla="*/ 2820551 h 39629983"/>
                <a:gd name="connsiteX624" fmla="*/ 25126847 w 65909553"/>
                <a:gd name="connsiteY624" fmla="*/ 2820598 h 39629983"/>
                <a:gd name="connsiteX625" fmla="*/ 25126925 w 65909553"/>
                <a:gd name="connsiteY625" fmla="*/ 2820598 h 39629983"/>
                <a:gd name="connsiteX626" fmla="*/ 25126925 w 65909553"/>
                <a:gd name="connsiteY626" fmla="*/ 2820645 h 39629983"/>
                <a:gd name="connsiteX627" fmla="*/ 25127003 w 65909553"/>
                <a:gd name="connsiteY627" fmla="*/ 2820645 h 39629983"/>
                <a:gd name="connsiteX628" fmla="*/ 25127003 w 65909553"/>
                <a:gd name="connsiteY628" fmla="*/ 2820691 h 39629983"/>
                <a:gd name="connsiteX629" fmla="*/ 25127080 w 65909553"/>
                <a:gd name="connsiteY629" fmla="*/ 2820691 h 39629983"/>
                <a:gd name="connsiteX630" fmla="*/ 25127080 w 65909553"/>
                <a:gd name="connsiteY630" fmla="*/ 2821119 h 39629983"/>
                <a:gd name="connsiteX631" fmla="*/ 25127791 w 65909553"/>
                <a:gd name="connsiteY631" fmla="*/ 2821119 h 39629983"/>
                <a:gd name="connsiteX632" fmla="*/ 25127791 w 65909553"/>
                <a:gd name="connsiteY632" fmla="*/ 2821165 h 39629983"/>
                <a:gd name="connsiteX633" fmla="*/ 25127869 w 65909553"/>
                <a:gd name="connsiteY633" fmla="*/ 2821165 h 39629983"/>
                <a:gd name="connsiteX634" fmla="*/ 25127869 w 65909553"/>
                <a:gd name="connsiteY634" fmla="*/ 2821212 h 39629983"/>
                <a:gd name="connsiteX635" fmla="*/ 25127947 w 65909553"/>
                <a:gd name="connsiteY635" fmla="*/ 2821212 h 39629983"/>
                <a:gd name="connsiteX636" fmla="*/ 25127947 w 65909553"/>
                <a:gd name="connsiteY636" fmla="*/ 2821259 h 39629983"/>
                <a:gd name="connsiteX637" fmla="*/ 25128024 w 65909553"/>
                <a:gd name="connsiteY637" fmla="*/ 2821259 h 39629983"/>
                <a:gd name="connsiteX638" fmla="*/ 25128024 w 65909553"/>
                <a:gd name="connsiteY638" fmla="*/ 2821305 h 39629983"/>
                <a:gd name="connsiteX639" fmla="*/ 25128101 w 65909553"/>
                <a:gd name="connsiteY639" fmla="*/ 2821305 h 39629983"/>
                <a:gd name="connsiteX640" fmla="*/ 25128101 w 65909553"/>
                <a:gd name="connsiteY640" fmla="*/ 2821352 h 39629983"/>
                <a:gd name="connsiteX641" fmla="*/ 25128179 w 65909553"/>
                <a:gd name="connsiteY641" fmla="*/ 2821352 h 39629983"/>
                <a:gd name="connsiteX642" fmla="*/ 25128179 w 65909553"/>
                <a:gd name="connsiteY642" fmla="*/ 2821733 h 39629983"/>
                <a:gd name="connsiteX643" fmla="*/ 25128813 w 65909553"/>
                <a:gd name="connsiteY643" fmla="*/ 2821733 h 39629983"/>
                <a:gd name="connsiteX644" fmla="*/ 25128813 w 65909553"/>
                <a:gd name="connsiteY644" fmla="*/ 2821779 h 39629983"/>
                <a:gd name="connsiteX645" fmla="*/ 25128890 w 65909553"/>
                <a:gd name="connsiteY645" fmla="*/ 2821779 h 39629983"/>
                <a:gd name="connsiteX646" fmla="*/ 25128890 w 65909553"/>
                <a:gd name="connsiteY646" fmla="*/ 2821827 h 39629983"/>
                <a:gd name="connsiteX647" fmla="*/ 25128968 w 65909553"/>
                <a:gd name="connsiteY647" fmla="*/ 2821827 h 39629983"/>
                <a:gd name="connsiteX648" fmla="*/ 25128968 w 65909553"/>
                <a:gd name="connsiteY648" fmla="*/ 2821873 h 39629983"/>
                <a:gd name="connsiteX649" fmla="*/ 25129045 w 65909553"/>
                <a:gd name="connsiteY649" fmla="*/ 2821873 h 39629983"/>
                <a:gd name="connsiteX650" fmla="*/ 25129045 w 65909553"/>
                <a:gd name="connsiteY650" fmla="*/ 2821919 h 39629983"/>
                <a:gd name="connsiteX651" fmla="*/ 25129123 w 65909553"/>
                <a:gd name="connsiteY651" fmla="*/ 2821919 h 39629983"/>
                <a:gd name="connsiteX652" fmla="*/ 25129123 w 65909553"/>
                <a:gd name="connsiteY652" fmla="*/ 2821967 h 39629983"/>
                <a:gd name="connsiteX653" fmla="*/ 25129201 w 65909553"/>
                <a:gd name="connsiteY653" fmla="*/ 2821967 h 39629983"/>
                <a:gd name="connsiteX654" fmla="*/ 25129201 w 65909553"/>
                <a:gd name="connsiteY654" fmla="*/ 2822013 h 39629983"/>
                <a:gd name="connsiteX655" fmla="*/ 25129278 w 65909553"/>
                <a:gd name="connsiteY655" fmla="*/ 2822013 h 39629983"/>
                <a:gd name="connsiteX656" fmla="*/ 25129278 w 65909553"/>
                <a:gd name="connsiteY656" fmla="*/ 2822347 h 39629983"/>
                <a:gd name="connsiteX657" fmla="*/ 25129834 w 65909553"/>
                <a:gd name="connsiteY657" fmla="*/ 2822347 h 39629983"/>
                <a:gd name="connsiteX658" fmla="*/ 25129834 w 65909553"/>
                <a:gd name="connsiteY658" fmla="*/ 2822394 h 39629983"/>
                <a:gd name="connsiteX659" fmla="*/ 25129911 w 65909553"/>
                <a:gd name="connsiteY659" fmla="*/ 2822394 h 39629983"/>
                <a:gd name="connsiteX660" fmla="*/ 25129911 w 65909553"/>
                <a:gd name="connsiteY660" fmla="*/ 2822441 h 39629983"/>
                <a:gd name="connsiteX661" fmla="*/ 25129989 w 65909553"/>
                <a:gd name="connsiteY661" fmla="*/ 2822441 h 39629983"/>
                <a:gd name="connsiteX662" fmla="*/ 25129989 w 65909553"/>
                <a:gd name="connsiteY662" fmla="*/ 2822487 h 39629983"/>
                <a:gd name="connsiteX663" fmla="*/ 25130067 w 65909553"/>
                <a:gd name="connsiteY663" fmla="*/ 2822487 h 39629983"/>
                <a:gd name="connsiteX664" fmla="*/ 25130067 w 65909553"/>
                <a:gd name="connsiteY664" fmla="*/ 2822534 h 39629983"/>
                <a:gd name="connsiteX665" fmla="*/ 25130145 w 65909553"/>
                <a:gd name="connsiteY665" fmla="*/ 2822534 h 39629983"/>
                <a:gd name="connsiteX666" fmla="*/ 25130145 w 65909553"/>
                <a:gd name="connsiteY666" fmla="*/ 2822581 h 39629983"/>
                <a:gd name="connsiteX667" fmla="*/ 25130222 w 65909553"/>
                <a:gd name="connsiteY667" fmla="*/ 2822581 h 39629983"/>
                <a:gd name="connsiteX668" fmla="*/ 25130222 w 65909553"/>
                <a:gd name="connsiteY668" fmla="*/ 2822627 h 39629983"/>
                <a:gd name="connsiteX669" fmla="*/ 25130299 w 65909553"/>
                <a:gd name="connsiteY669" fmla="*/ 2822627 h 39629983"/>
                <a:gd name="connsiteX670" fmla="*/ 25130299 w 65909553"/>
                <a:gd name="connsiteY670" fmla="*/ 2822674 h 39629983"/>
                <a:gd name="connsiteX671" fmla="*/ 25130377 w 65909553"/>
                <a:gd name="connsiteY671" fmla="*/ 2822674 h 39629983"/>
                <a:gd name="connsiteX672" fmla="*/ 25130377 w 65909553"/>
                <a:gd name="connsiteY672" fmla="*/ 2822961 h 39629983"/>
                <a:gd name="connsiteX673" fmla="*/ 25130855 w 65909553"/>
                <a:gd name="connsiteY673" fmla="*/ 2822961 h 39629983"/>
                <a:gd name="connsiteX674" fmla="*/ 25130855 w 65909553"/>
                <a:gd name="connsiteY674" fmla="*/ 2823008 h 39629983"/>
                <a:gd name="connsiteX675" fmla="*/ 25130933 w 65909553"/>
                <a:gd name="connsiteY675" fmla="*/ 2823008 h 39629983"/>
                <a:gd name="connsiteX676" fmla="*/ 25130933 w 65909553"/>
                <a:gd name="connsiteY676" fmla="*/ 2823055 h 39629983"/>
                <a:gd name="connsiteX677" fmla="*/ 25131011 w 65909553"/>
                <a:gd name="connsiteY677" fmla="*/ 2823055 h 39629983"/>
                <a:gd name="connsiteX678" fmla="*/ 25131011 w 65909553"/>
                <a:gd name="connsiteY678" fmla="*/ 2823101 h 39629983"/>
                <a:gd name="connsiteX679" fmla="*/ 25131088 w 65909553"/>
                <a:gd name="connsiteY679" fmla="*/ 2823101 h 39629983"/>
                <a:gd name="connsiteX680" fmla="*/ 25131088 w 65909553"/>
                <a:gd name="connsiteY680" fmla="*/ 2823148 h 39629983"/>
                <a:gd name="connsiteX681" fmla="*/ 25131166 w 65909553"/>
                <a:gd name="connsiteY681" fmla="*/ 2823148 h 39629983"/>
                <a:gd name="connsiteX682" fmla="*/ 25131166 w 65909553"/>
                <a:gd name="connsiteY682" fmla="*/ 2823195 h 39629983"/>
                <a:gd name="connsiteX683" fmla="*/ 25131243 w 65909553"/>
                <a:gd name="connsiteY683" fmla="*/ 2823195 h 39629983"/>
                <a:gd name="connsiteX684" fmla="*/ 25131243 w 65909553"/>
                <a:gd name="connsiteY684" fmla="*/ 2823241 h 39629983"/>
                <a:gd name="connsiteX685" fmla="*/ 25131321 w 65909553"/>
                <a:gd name="connsiteY685" fmla="*/ 2823241 h 39629983"/>
                <a:gd name="connsiteX686" fmla="*/ 25131321 w 65909553"/>
                <a:gd name="connsiteY686" fmla="*/ 2823288 h 39629983"/>
                <a:gd name="connsiteX687" fmla="*/ 25131399 w 65909553"/>
                <a:gd name="connsiteY687" fmla="*/ 2823288 h 39629983"/>
                <a:gd name="connsiteX688" fmla="*/ 25131399 w 65909553"/>
                <a:gd name="connsiteY688" fmla="*/ 2823335 h 39629983"/>
                <a:gd name="connsiteX689" fmla="*/ 25131476 w 65909553"/>
                <a:gd name="connsiteY689" fmla="*/ 2823335 h 39629983"/>
                <a:gd name="connsiteX690" fmla="*/ 25131476 w 65909553"/>
                <a:gd name="connsiteY690" fmla="*/ 2971015 h 39629983"/>
                <a:gd name="connsiteX691" fmla="*/ 25276027 w 65909553"/>
                <a:gd name="connsiteY691" fmla="*/ 2971015 h 39629983"/>
                <a:gd name="connsiteX692" fmla="*/ 25276027 w 65909553"/>
                <a:gd name="connsiteY692" fmla="*/ 2971061 h 39629983"/>
                <a:gd name="connsiteX693" fmla="*/ 25276105 w 65909553"/>
                <a:gd name="connsiteY693" fmla="*/ 2971061 h 39629983"/>
                <a:gd name="connsiteX694" fmla="*/ 25276105 w 65909553"/>
                <a:gd name="connsiteY694" fmla="*/ 2971109 h 39629983"/>
                <a:gd name="connsiteX695" fmla="*/ 25276182 w 65909553"/>
                <a:gd name="connsiteY695" fmla="*/ 2971109 h 39629983"/>
                <a:gd name="connsiteX696" fmla="*/ 25276182 w 65909553"/>
                <a:gd name="connsiteY696" fmla="*/ 2971629 h 39629983"/>
                <a:gd name="connsiteX697" fmla="*/ 25277048 w 65909553"/>
                <a:gd name="connsiteY697" fmla="*/ 2971629 h 39629983"/>
                <a:gd name="connsiteX698" fmla="*/ 25277048 w 65909553"/>
                <a:gd name="connsiteY698" fmla="*/ 2971676 h 39629983"/>
                <a:gd name="connsiteX699" fmla="*/ 25277126 w 65909553"/>
                <a:gd name="connsiteY699" fmla="*/ 2971676 h 39629983"/>
                <a:gd name="connsiteX700" fmla="*/ 25277126 w 65909553"/>
                <a:gd name="connsiteY700" fmla="*/ 2971723 h 39629983"/>
                <a:gd name="connsiteX701" fmla="*/ 25277203 w 65909553"/>
                <a:gd name="connsiteY701" fmla="*/ 2971723 h 39629983"/>
                <a:gd name="connsiteX702" fmla="*/ 25277203 w 65909553"/>
                <a:gd name="connsiteY702" fmla="*/ 2971769 h 39629983"/>
                <a:gd name="connsiteX703" fmla="*/ 25277281 w 65909553"/>
                <a:gd name="connsiteY703" fmla="*/ 2971769 h 39629983"/>
                <a:gd name="connsiteX704" fmla="*/ 25277281 w 65909553"/>
                <a:gd name="connsiteY704" fmla="*/ 2972243 h 39629983"/>
                <a:gd name="connsiteX705" fmla="*/ 25278069 w 65909553"/>
                <a:gd name="connsiteY705" fmla="*/ 2972243 h 39629983"/>
                <a:gd name="connsiteX706" fmla="*/ 25278069 w 65909553"/>
                <a:gd name="connsiteY706" fmla="*/ 2972290 h 39629983"/>
                <a:gd name="connsiteX707" fmla="*/ 25278147 w 65909553"/>
                <a:gd name="connsiteY707" fmla="*/ 2972290 h 39629983"/>
                <a:gd name="connsiteX708" fmla="*/ 25278147 w 65909553"/>
                <a:gd name="connsiteY708" fmla="*/ 2972337 h 39629983"/>
                <a:gd name="connsiteX709" fmla="*/ 25278225 w 65909553"/>
                <a:gd name="connsiteY709" fmla="*/ 2972337 h 39629983"/>
                <a:gd name="connsiteX710" fmla="*/ 25278225 w 65909553"/>
                <a:gd name="connsiteY710" fmla="*/ 2972383 h 39629983"/>
                <a:gd name="connsiteX711" fmla="*/ 25278303 w 65909553"/>
                <a:gd name="connsiteY711" fmla="*/ 2972383 h 39629983"/>
                <a:gd name="connsiteX712" fmla="*/ 25278303 w 65909553"/>
                <a:gd name="connsiteY712" fmla="*/ 2972430 h 39629983"/>
                <a:gd name="connsiteX713" fmla="*/ 25278380 w 65909553"/>
                <a:gd name="connsiteY713" fmla="*/ 2972430 h 39629983"/>
                <a:gd name="connsiteX714" fmla="*/ 25278380 w 65909553"/>
                <a:gd name="connsiteY714" fmla="*/ 2972857 h 39629983"/>
                <a:gd name="connsiteX715" fmla="*/ 25279091 w 65909553"/>
                <a:gd name="connsiteY715" fmla="*/ 2972857 h 39629983"/>
                <a:gd name="connsiteX716" fmla="*/ 25279091 w 65909553"/>
                <a:gd name="connsiteY716" fmla="*/ 2972904 h 39629983"/>
                <a:gd name="connsiteX717" fmla="*/ 25279169 w 65909553"/>
                <a:gd name="connsiteY717" fmla="*/ 2972904 h 39629983"/>
                <a:gd name="connsiteX718" fmla="*/ 25279169 w 65909553"/>
                <a:gd name="connsiteY718" fmla="*/ 2972951 h 39629983"/>
                <a:gd name="connsiteX719" fmla="*/ 25279246 w 65909553"/>
                <a:gd name="connsiteY719" fmla="*/ 2972951 h 39629983"/>
                <a:gd name="connsiteX720" fmla="*/ 25279246 w 65909553"/>
                <a:gd name="connsiteY720" fmla="*/ 2972997 h 39629983"/>
                <a:gd name="connsiteX721" fmla="*/ 25279324 w 65909553"/>
                <a:gd name="connsiteY721" fmla="*/ 2972997 h 39629983"/>
                <a:gd name="connsiteX722" fmla="*/ 25279324 w 65909553"/>
                <a:gd name="connsiteY722" fmla="*/ 2973044 h 39629983"/>
                <a:gd name="connsiteX723" fmla="*/ 25279401 w 65909553"/>
                <a:gd name="connsiteY723" fmla="*/ 2973044 h 39629983"/>
                <a:gd name="connsiteX724" fmla="*/ 25279401 w 65909553"/>
                <a:gd name="connsiteY724" fmla="*/ 2973091 h 39629983"/>
                <a:gd name="connsiteX725" fmla="*/ 25279479 w 65909553"/>
                <a:gd name="connsiteY725" fmla="*/ 2973091 h 39629983"/>
                <a:gd name="connsiteX726" fmla="*/ 25279479 w 65909553"/>
                <a:gd name="connsiteY726" fmla="*/ 2973471 h 39629983"/>
                <a:gd name="connsiteX727" fmla="*/ 25280113 w 65909553"/>
                <a:gd name="connsiteY727" fmla="*/ 2973471 h 39629983"/>
                <a:gd name="connsiteX728" fmla="*/ 25280113 w 65909553"/>
                <a:gd name="connsiteY728" fmla="*/ 2973519 h 39629983"/>
                <a:gd name="connsiteX729" fmla="*/ 25280190 w 65909553"/>
                <a:gd name="connsiteY729" fmla="*/ 2973519 h 39629983"/>
                <a:gd name="connsiteX730" fmla="*/ 25280190 w 65909553"/>
                <a:gd name="connsiteY730" fmla="*/ 2973565 h 39629983"/>
                <a:gd name="connsiteX731" fmla="*/ 25280267 w 65909553"/>
                <a:gd name="connsiteY731" fmla="*/ 2973565 h 39629983"/>
                <a:gd name="connsiteX732" fmla="*/ 25280267 w 65909553"/>
                <a:gd name="connsiteY732" fmla="*/ 2973611 h 39629983"/>
                <a:gd name="connsiteX733" fmla="*/ 25280345 w 65909553"/>
                <a:gd name="connsiteY733" fmla="*/ 2973611 h 39629983"/>
                <a:gd name="connsiteX734" fmla="*/ 25280345 w 65909553"/>
                <a:gd name="connsiteY734" fmla="*/ 2973658 h 39629983"/>
                <a:gd name="connsiteX735" fmla="*/ 25280423 w 65909553"/>
                <a:gd name="connsiteY735" fmla="*/ 2973658 h 39629983"/>
                <a:gd name="connsiteX736" fmla="*/ 25280423 w 65909553"/>
                <a:gd name="connsiteY736" fmla="*/ 2973705 h 39629983"/>
                <a:gd name="connsiteX737" fmla="*/ 25280501 w 65909553"/>
                <a:gd name="connsiteY737" fmla="*/ 2973705 h 39629983"/>
                <a:gd name="connsiteX738" fmla="*/ 25280501 w 65909553"/>
                <a:gd name="connsiteY738" fmla="*/ 2973751 h 39629983"/>
                <a:gd name="connsiteX739" fmla="*/ 25280578 w 65909553"/>
                <a:gd name="connsiteY739" fmla="*/ 2973751 h 39629983"/>
                <a:gd name="connsiteX740" fmla="*/ 25280578 w 65909553"/>
                <a:gd name="connsiteY740" fmla="*/ 2974086 h 39629983"/>
                <a:gd name="connsiteX741" fmla="*/ 25281134 w 65909553"/>
                <a:gd name="connsiteY741" fmla="*/ 2974086 h 39629983"/>
                <a:gd name="connsiteX742" fmla="*/ 25281134 w 65909553"/>
                <a:gd name="connsiteY742" fmla="*/ 2974133 h 39629983"/>
                <a:gd name="connsiteX743" fmla="*/ 25281211 w 65909553"/>
                <a:gd name="connsiteY743" fmla="*/ 2974133 h 39629983"/>
                <a:gd name="connsiteX744" fmla="*/ 25281211 w 65909553"/>
                <a:gd name="connsiteY744" fmla="*/ 2974179 h 39629983"/>
                <a:gd name="connsiteX745" fmla="*/ 25281289 w 65909553"/>
                <a:gd name="connsiteY745" fmla="*/ 2974179 h 39629983"/>
                <a:gd name="connsiteX746" fmla="*/ 25281289 w 65909553"/>
                <a:gd name="connsiteY746" fmla="*/ 2974225 h 39629983"/>
                <a:gd name="connsiteX747" fmla="*/ 25281367 w 65909553"/>
                <a:gd name="connsiteY747" fmla="*/ 2974225 h 39629983"/>
                <a:gd name="connsiteX748" fmla="*/ 25281367 w 65909553"/>
                <a:gd name="connsiteY748" fmla="*/ 2974273 h 39629983"/>
                <a:gd name="connsiteX749" fmla="*/ 25281444 w 65909553"/>
                <a:gd name="connsiteY749" fmla="*/ 2974273 h 39629983"/>
                <a:gd name="connsiteX750" fmla="*/ 25281444 w 65909553"/>
                <a:gd name="connsiteY750" fmla="*/ 2974319 h 39629983"/>
                <a:gd name="connsiteX751" fmla="*/ 25281522 w 65909553"/>
                <a:gd name="connsiteY751" fmla="*/ 2974319 h 39629983"/>
                <a:gd name="connsiteX752" fmla="*/ 25281522 w 65909553"/>
                <a:gd name="connsiteY752" fmla="*/ 2974365 h 39629983"/>
                <a:gd name="connsiteX753" fmla="*/ 25281599 w 65909553"/>
                <a:gd name="connsiteY753" fmla="*/ 2974365 h 39629983"/>
                <a:gd name="connsiteX754" fmla="*/ 25281599 w 65909553"/>
                <a:gd name="connsiteY754" fmla="*/ 2974413 h 39629983"/>
                <a:gd name="connsiteX755" fmla="*/ 25281677 w 65909553"/>
                <a:gd name="connsiteY755" fmla="*/ 2974413 h 39629983"/>
                <a:gd name="connsiteX756" fmla="*/ 25281677 w 65909553"/>
                <a:gd name="connsiteY756" fmla="*/ 2974700 h 39629983"/>
                <a:gd name="connsiteX757" fmla="*/ 25282155 w 65909553"/>
                <a:gd name="connsiteY757" fmla="*/ 2974700 h 39629983"/>
                <a:gd name="connsiteX758" fmla="*/ 25282155 w 65909553"/>
                <a:gd name="connsiteY758" fmla="*/ 2974747 h 39629983"/>
                <a:gd name="connsiteX759" fmla="*/ 25282233 w 65909553"/>
                <a:gd name="connsiteY759" fmla="*/ 2974747 h 39629983"/>
                <a:gd name="connsiteX760" fmla="*/ 25282233 w 65909553"/>
                <a:gd name="connsiteY760" fmla="*/ 2974793 h 39629983"/>
                <a:gd name="connsiteX761" fmla="*/ 25282311 w 65909553"/>
                <a:gd name="connsiteY761" fmla="*/ 2974793 h 39629983"/>
                <a:gd name="connsiteX762" fmla="*/ 25282311 w 65909553"/>
                <a:gd name="connsiteY762" fmla="*/ 2974840 h 39629983"/>
                <a:gd name="connsiteX763" fmla="*/ 25282388 w 65909553"/>
                <a:gd name="connsiteY763" fmla="*/ 2974840 h 39629983"/>
                <a:gd name="connsiteX764" fmla="*/ 25282388 w 65909553"/>
                <a:gd name="connsiteY764" fmla="*/ 2974887 h 39629983"/>
                <a:gd name="connsiteX765" fmla="*/ 25282465 w 65909553"/>
                <a:gd name="connsiteY765" fmla="*/ 2974887 h 39629983"/>
                <a:gd name="connsiteX766" fmla="*/ 25282465 w 65909553"/>
                <a:gd name="connsiteY766" fmla="*/ 2974933 h 39629983"/>
                <a:gd name="connsiteX767" fmla="*/ 25282543 w 65909553"/>
                <a:gd name="connsiteY767" fmla="*/ 2974933 h 39629983"/>
                <a:gd name="connsiteX768" fmla="*/ 25282543 w 65909553"/>
                <a:gd name="connsiteY768" fmla="*/ 2974980 h 39629983"/>
                <a:gd name="connsiteX769" fmla="*/ 25282621 w 65909553"/>
                <a:gd name="connsiteY769" fmla="*/ 2974980 h 39629983"/>
                <a:gd name="connsiteX770" fmla="*/ 25282621 w 65909553"/>
                <a:gd name="connsiteY770" fmla="*/ 2975027 h 39629983"/>
                <a:gd name="connsiteX771" fmla="*/ 25282699 w 65909553"/>
                <a:gd name="connsiteY771" fmla="*/ 2975027 h 39629983"/>
                <a:gd name="connsiteX772" fmla="*/ 25282699 w 65909553"/>
                <a:gd name="connsiteY772" fmla="*/ 2975073 h 39629983"/>
                <a:gd name="connsiteX773" fmla="*/ 25282776 w 65909553"/>
                <a:gd name="connsiteY773" fmla="*/ 2975073 h 39629983"/>
                <a:gd name="connsiteX774" fmla="*/ 25282776 w 65909553"/>
                <a:gd name="connsiteY774" fmla="*/ 2975314 h 39629983"/>
                <a:gd name="connsiteX775" fmla="*/ 25283177 w 65909553"/>
                <a:gd name="connsiteY775" fmla="*/ 2975314 h 39629983"/>
                <a:gd name="connsiteX776" fmla="*/ 25283177 w 65909553"/>
                <a:gd name="connsiteY776" fmla="*/ 2975361 h 39629983"/>
                <a:gd name="connsiteX777" fmla="*/ 25283255 w 65909553"/>
                <a:gd name="connsiteY777" fmla="*/ 2975361 h 39629983"/>
                <a:gd name="connsiteX778" fmla="*/ 25283255 w 65909553"/>
                <a:gd name="connsiteY778" fmla="*/ 2975407 h 39629983"/>
                <a:gd name="connsiteX779" fmla="*/ 25283332 w 65909553"/>
                <a:gd name="connsiteY779" fmla="*/ 2975407 h 39629983"/>
                <a:gd name="connsiteX780" fmla="*/ 25283332 w 65909553"/>
                <a:gd name="connsiteY780" fmla="*/ 2975454 h 39629983"/>
                <a:gd name="connsiteX781" fmla="*/ 25283409 w 65909553"/>
                <a:gd name="connsiteY781" fmla="*/ 2975454 h 39629983"/>
                <a:gd name="connsiteX782" fmla="*/ 25283409 w 65909553"/>
                <a:gd name="connsiteY782" fmla="*/ 2975501 h 39629983"/>
                <a:gd name="connsiteX783" fmla="*/ 25283487 w 65909553"/>
                <a:gd name="connsiteY783" fmla="*/ 2975501 h 39629983"/>
                <a:gd name="connsiteX784" fmla="*/ 25283487 w 65909553"/>
                <a:gd name="connsiteY784" fmla="*/ 2975547 h 39629983"/>
                <a:gd name="connsiteX785" fmla="*/ 25283565 w 65909553"/>
                <a:gd name="connsiteY785" fmla="*/ 2975547 h 39629983"/>
                <a:gd name="connsiteX786" fmla="*/ 25283565 w 65909553"/>
                <a:gd name="connsiteY786" fmla="*/ 2975594 h 39629983"/>
                <a:gd name="connsiteX787" fmla="*/ 25283642 w 65909553"/>
                <a:gd name="connsiteY787" fmla="*/ 2975594 h 39629983"/>
                <a:gd name="connsiteX788" fmla="*/ 25283642 w 65909553"/>
                <a:gd name="connsiteY788" fmla="*/ 2975641 h 39629983"/>
                <a:gd name="connsiteX789" fmla="*/ 25283720 w 65909553"/>
                <a:gd name="connsiteY789" fmla="*/ 2975641 h 39629983"/>
                <a:gd name="connsiteX790" fmla="*/ 25283720 w 65909553"/>
                <a:gd name="connsiteY790" fmla="*/ 2975687 h 39629983"/>
                <a:gd name="connsiteX791" fmla="*/ 25283797 w 65909553"/>
                <a:gd name="connsiteY791" fmla="*/ 2975687 h 39629983"/>
                <a:gd name="connsiteX792" fmla="*/ 25283797 w 65909553"/>
                <a:gd name="connsiteY792" fmla="*/ 2975734 h 39629983"/>
                <a:gd name="connsiteX793" fmla="*/ 25283875 w 65909553"/>
                <a:gd name="connsiteY793" fmla="*/ 2975734 h 39629983"/>
                <a:gd name="connsiteX794" fmla="*/ 25283875 w 65909553"/>
                <a:gd name="connsiteY794" fmla="*/ 3123367 h 39629983"/>
                <a:gd name="connsiteX795" fmla="*/ 25428348 w 65909553"/>
                <a:gd name="connsiteY795" fmla="*/ 3123367 h 39629983"/>
                <a:gd name="connsiteX796" fmla="*/ 25428348 w 65909553"/>
                <a:gd name="connsiteY796" fmla="*/ 3123415 h 39629983"/>
                <a:gd name="connsiteX797" fmla="*/ 25428425 w 65909553"/>
                <a:gd name="connsiteY797" fmla="*/ 3123415 h 39629983"/>
                <a:gd name="connsiteX798" fmla="*/ 25428425 w 65909553"/>
                <a:gd name="connsiteY798" fmla="*/ 3123461 h 39629983"/>
                <a:gd name="connsiteX799" fmla="*/ 25428503 w 65909553"/>
                <a:gd name="connsiteY799" fmla="*/ 3123461 h 39629983"/>
                <a:gd name="connsiteX800" fmla="*/ 25428503 w 65909553"/>
                <a:gd name="connsiteY800" fmla="*/ 3123507 h 39629983"/>
                <a:gd name="connsiteX801" fmla="*/ 25428581 w 65909553"/>
                <a:gd name="connsiteY801" fmla="*/ 3123507 h 39629983"/>
                <a:gd name="connsiteX802" fmla="*/ 25428581 w 65909553"/>
                <a:gd name="connsiteY802" fmla="*/ 3123982 h 39629983"/>
                <a:gd name="connsiteX803" fmla="*/ 25429369 w 65909553"/>
                <a:gd name="connsiteY803" fmla="*/ 3123982 h 39629983"/>
                <a:gd name="connsiteX804" fmla="*/ 25429369 w 65909553"/>
                <a:gd name="connsiteY804" fmla="*/ 3124029 h 39629983"/>
                <a:gd name="connsiteX805" fmla="*/ 25429447 w 65909553"/>
                <a:gd name="connsiteY805" fmla="*/ 3124029 h 39629983"/>
                <a:gd name="connsiteX806" fmla="*/ 25429447 w 65909553"/>
                <a:gd name="connsiteY806" fmla="*/ 3124075 h 39629983"/>
                <a:gd name="connsiteX807" fmla="*/ 25429525 w 65909553"/>
                <a:gd name="connsiteY807" fmla="*/ 3124075 h 39629983"/>
                <a:gd name="connsiteX808" fmla="*/ 25429525 w 65909553"/>
                <a:gd name="connsiteY808" fmla="*/ 3124122 h 39629983"/>
                <a:gd name="connsiteX809" fmla="*/ 25429603 w 65909553"/>
                <a:gd name="connsiteY809" fmla="*/ 3124122 h 39629983"/>
                <a:gd name="connsiteX810" fmla="*/ 25429603 w 65909553"/>
                <a:gd name="connsiteY810" fmla="*/ 3124169 h 39629983"/>
                <a:gd name="connsiteX811" fmla="*/ 25429680 w 65909553"/>
                <a:gd name="connsiteY811" fmla="*/ 3124169 h 39629983"/>
                <a:gd name="connsiteX812" fmla="*/ 25429680 w 65909553"/>
                <a:gd name="connsiteY812" fmla="*/ 3124596 h 39629983"/>
                <a:gd name="connsiteX813" fmla="*/ 25430391 w 65909553"/>
                <a:gd name="connsiteY813" fmla="*/ 3124596 h 39629983"/>
                <a:gd name="connsiteX814" fmla="*/ 25430391 w 65909553"/>
                <a:gd name="connsiteY814" fmla="*/ 3124643 h 39629983"/>
                <a:gd name="connsiteX815" fmla="*/ 25430469 w 65909553"/>
                <a:gd name="connsiteY815" fmla="*/ 3124643 h 39629983"/>
                <a:gd name="connsiteX816" fmla="*/ 25430469 w 65909553"/>
                <a:gd name="connsiteY816" fmla="*/ 3124689 h 39629983"/>
                <a:gd name="connsiteX817" fmla="*/ 25430546 w 65909553"/>
                <a:gd name="connsiteY817" fmla="*/ 3124689 h 39629983"/>
                <a:gd name="connsiteX818" fmla="*/ 25430546 w 65909553"/>
                <a:gd name="connsiteY818" fmla="*/ 3124736 h 39629983"/>
                <a:gd name="connsiteX819" fmla="*/ 25430623 w 65909553"/>
                <a:gd name="connsiteY819" fmla="*/ 3124736 h 39629983"/>
                <a:gd name="connsiteX820" fmla="*/ 25430623 w 65909553"/>
                <a:gd name="connsiteY820" fmla="*/ 3124783 h 39629983"/>
                <a:gd name="connsiteX821" fmla="*/ 25430701 w 65909553"/>
                <a:gd name="connsiteY821" fmla="*/ 3124783 h 39629983"/>
                <a:gd name="connsiteX822" fmla="*/ 25430701 w 65909553"/>
                <a:gd name="connsiteY822" fmla="*/ 3124829 h 39629983"/>
                <a:gd name="connsiteX823" fmla="*/ 25430779 w 65909553"/>
                <a:gd name="connsiteY823" fmla="*/ 3124829 h 39629983"/>
                <a:gd name="connsiteX824" fmla="*/ 25430779 w 65909553"/>
                <a:gd name="connsiteY824" fmla="*/ 3125210 h 39629983"/>
                <a:gd name="connsiteX825" fmla="*/ 25431413 w 65909553"/>
                <a:gd name="connsiteY825" fmla="*/ 3125210 h 39629983"/>
                <a:gd name="connsiteX826" fmla="*/ 25431413 w 65909553"/>
                <a:gd name="connsiteY826" fmla="*/ 3125257 h 39629983"/>
                <a:gd name="connsiteX827" fmla="*/ 25431490 w 65909553"/>
                <a:gd name="connsiteY827" fmla="*/ 3125257 h 39629983"/>
                <a:gd name="connsiteX828" fmla="*/ 25431490 w 65909553"/>
                <a:gd name="connsiteY828" fmla="*/ 3125303 h 39629983"/>
                <a:gd name="connsiteX829" fmla="*/ 25431567 w 65909553"/>
                <a:gd name="connsiteY829" fmla="*/ 3125303 h 39629983"/>
                <a:gd name="connsiteX830" fmla="*/ 25431567 w 65909553"/>
                <a:gd name="connsiteY830" fmla="*/ 3125350 h 39629983"/>
                <a:gd name="connsiteX831" fmla="*/ 25431645 w 65909553"/>
                <a:gd name="connsiteY831" fmla="*/ 3125350 h 39629983"/>
                <a:gd name="connsiteX832" fmla="*/ 25431645 w 65909553"/>
                <a:gd name="connsiteY832" fmla="*/ 3125397 h 39629983"/>
                <a:gd name="connsiteX833" fmla="*/ 25431723 w 65909553"/>
                <a:gd name="connsiteY833" fmla="*/ 3125397 h 39629983"/>
                <a:gd name="connsiteX834" fmla="*/ 25431723 w 65909553"/>
                <a:gd name="connsiteY834" fmla="*/ 3125443 h 39629983"/>
                <a:gd name="connsiteX835" fmla="*/ 25431801 w 65909553"/>
                <a:gd name="connsiteY835" fmla="*/ 3125443 h 39629983"/>
                <a:gd name="connsiteX836" fmla="*/ 25431801 w 65909553"/>
                <a:gd name="connsiteY836" fmla="*/ 3125490 h 39629983"/>
                <a:gd name="connsiteX837" fmla="*/ 25431878 w 65909553"/>
                <a:gd name="connsiteY837" fmla="*/ 3125490 h 39629983"/>
                <a:gd name="connsiteX838" fmla="*/ 25431878 w 65909553"/>
                <a:gd name="connsiteY838" fmla="*/ 3125825 h 39629983"/>
                <a:gd name="connsiteX839" fmla="*/ 25432434 w 65909553"/>
                <a:gd name="connsiteY839" fmla="*/ 3125825 h 39629983"/>
                <a:gd name="connsiteX840" fmla="*/ 25432434 w 65909553"/>
                <a:gd name="connsiteY840" fmla="*/ 3125871 h 39629983"/>
                <a:gd name="connsiteX841" fmla="*/ 25432511 w 65909553"/>
                <a:gd name="connsiteY841" fmla="*/ 3125871 h 39629983"/>
                <a:gd name="connsiteX842" fmla="*/ 25432511 w 65909553"/>
                <a:gd name="connsiteY842" fmla="*/ 3125917 h 39629983"/>
                <a:gd name="connsiteX843" fmla="*/ 25432589 w 65909553"/>
                <a:gd name="connsiteY843" fmla="*/ 3125917 h 39629983"/>
                <a:gd name="connsiteX844" fmla="*/ 25432589 w 65909553"/>
                <a:gd name="connsiteY844" fmla="*/ 3125965 h 39629983"/>
                <a:gd name="connsiteX845" fmla="*/ 25432667 w 65909553"/>
                <a:gd name="connsiteY845" fmla="*/ 3125965 h 39629983"/>
                <a:gd name="connsiteX846" fmla="*/ 25432667 w 65909553"/>
                <a:gd name="connsiteY846" fmla="*/ 3126011 h 39629983"/>
                <a:gd name="connsiteX847" fmla="*/ 25432744 w 65909553"/>
                <a:gd name="connsiteY847" fmla="*/ 3126011 h 39629983"/>
                <a:gd name="connsiteX848" fmla="*/ 25432744 w 65909553"/>
                <a:gd name="connsiteY848" fmla="*/ 3126057 h 39629983"/>
                <a:gd name="connsiteX849" fmla="*/ 25432821 w 65909553"/>
                <a:gd name="connsiteY849" fmla="*/ 3126057 h 39629983"/>
                <a:gd name="connsiteX850" fmla="*/ 25432821 w 65909553"/>
                <a:gd name="connsiteY850" fmla="*/ 3126105 h 39629983"/>
                <a:gd name="connsiteX851" fmla="*/ 25432899 w 65909553"/>
                <a:gd name="connsiteY851" fmla="*/ 3126105 h 39629983"/>
                <a:gd name="connsiteX852" fmla="*/ 25432899 w 65909553"/>
                <a:gd name="connsiteY852" fmla="*/ 3126151 h 39629983"/>
                <a:gd name="connsiteX853" fmla="*/ 25432977 w 65909553"/>
                <a:gd name="connsiteY853" fmla="*/ 3126151 h 39629983"/>
                <a:gd name="connsiteX854" fmla="*/ 25432977 w 65909553"/>
                <a:gd name="connsiteY854" fmla="*/ 3126439 h 39629983"/>
                <a:gd name="connsiteX855" fmla="*/ 25433455 w 65909553"/>
                <a:gd name="connsiteY855" fmla="*/ 3126439 h 39629983"/>
                <a:gd name="connsiteX856" fmla="*/ 25433455 w 65909553"/>
                <a:gd name="connsiteY856" fmla="*/ 3126485 h 39629983"/>
                <a:gd name="connsiteX857" fmla="*/ 25433533 w 65909553"/>
                <a:gd name="connsiteY857" fmla="*/ 3126485 h 39629983"/>
                <a:gd name="connsiteX858" fmla="*/ 25433533 w 65909553"/>
                <a:gd name="connsiteY858" fmla="*/ 3126532 h 39629983"/>
                <a:gd name="connsiteX859" fmla="*/ 25433611 w 65909553"/>
                <a:gd name="connsiteY859" fmla="*/ 3126532 h 39629983"/>
                <a:gd name="connsiteX860" fmla="*/ 25433611 w 65909553"/>
                <a:gd name="connsiteY860" fmla="*/ 3126579 h 39629983"/>
                <a:gd name="connsiteX861" fmla="*/ 25433688 w 65909553"/>
                <a:gd name="connsiteY861" fmla="*/ 3126579 h 39629983"/>
                <a:gd name="connsiteX862" fmla="*/ 25433688 w 65909553"/>
                <a:gd name="connsiteY862" fmla="*/ 3126625 h 39629983"/>
                <a:gd name="connsiteX863" fmla="*/ 25433765 w 65909553"/>
                <a:gd name="connsiteY863" fmla="*/ 3126625 h 39629983"/>
                <a:gd name="connsiteX864" fmla="*/ 25433765 w 65909553"/>
                <a:gd name="connsiteY864" fmla="*/ 3126672 h 39629983"/>
                <a:gd name="connsiteX865" fmla="*/ 25433843 w 65909553"/>
                <a:gd name="connsiteY865" fmla="*/ 3126672 h 39629983"/>
                <a:gd name="connsiteX866" fmla="*/ 25433843 w 65909553"/>
                <a:gd name="connsiteY866" fmla="*/ 3126719 h 39629983"/>
                <a:gd name="connsiteX867" fmla="*/ 25433921 w 65909553"/>
                <a:gd name="connsiteY867" fmla="*/ 3126719 h 39629983"/>
                <a:gd name="connsiteX868" fmla="*/ 25433921 w 65909553"/>
                <a:gd name="connsiteY868" fmla="*/ 3126765 h 39629983"/>
                <a:gd name="connsiteX869" fmla="*/ 25433999 w 65909553"/>
                <a:gd name="connsiteY869" fmla="*/ 3126765 h 39629983"/>
                <a:gd name="connsiteX870" fmla="*/ 25433999 w 65909553"/>
                <a:gd name="connsiteY870" fmla="*/ 3126811 h 39629983"/>
                <a:gd name="connsiteX871" fmla="*/ 25434076 w 65909553"/>
                <a:gd name="connsiteY871" fmla="*/ 3126811 h 39629983"/>
                <a:gd name="connsiteX872" fmla="*/ 25434076 w 65909553"/>
                <a:gd name="connsiteY872" fmla="*/ 3127053 h 39629983"/>
                <a:gd name="connsiteX873" fmla="*/ 25434477 w 65909553"/>
                <a:gd name="connsiteY873" fmla="*/ 3127053 h 39629983"/>
                <a:gd name="connsiteX874" fmla="*/ 25434477 w 65909553"/>
                <a:gd name="connsiteY874" fmla="*/ 3127099 h 39629983"/>
                <a:gd name="connsiteX875" fmla="*/ 25434554 w 65909553"/>
                <a:gd name="connsiteY875" fmla="*/ 3127099 h 39629983"/>
                <a:gd name="connsiteX876" fmla="*/ 25434554 w 65909553"/>
                <a:gd name="connsiteY876" fmla="*/ 3127146 h 39629983"/>
                <a:gd name="connsiteX877" fmla="*/ 25434632 w 65909553"/>
                <a:gd name="connsiteY877" fmla="*/ 3127146 h 39629983"/>
                <a:gd name="connsiteX878" fmla="*/ 25434632 w 65909553"/>
                <a:gd name="connsiteY878" fmla="*/ 3127193 h 39629983"/>
                <a:gd name="connsiteX879" fmla="*/ 25434709 w 65909553"/>
                <a:gd name="connsiteY879" fmla="*/ 3127193 h 39629983"/>
                <a:gd name="connsiteX880" fmla="*/ 25434709 w 65909553"/>
                <a:gd name="connsiteY880" fmla="*/ 3127239 h 39629983"/>
                <a:gd name="connsiteX881" fmla="*/ 25434787 w 65909553"/>
                <a:gd name="connsiteY881" fmla="*/ 3127239 h 39629983"/>
                <a:gd name="connsiteX882" fmla="*/ 25434787 w 65909553"/>
                <a:gd name="connsiteY882" fmla="*/ 3127286 h 39629983"/>
                <a:gd name="connsiteX883" fmla="*/ 25434865 w 65909553"/>
                <a:gd name="connsiteY883" fmla="*/ 3127286 h 39629983"/>
                <a:gd name="connsiteX884" fmla="*/ 25434865 w 65909553"/>
                <a:gd name="connsiteY884" fmla="*/ 3127333 h 39629983"/>
                <a:gd name="connsiteX885" fmla="*/ 25434942 w 65909553"/>
                <a:gd name="connsiteY885" fmla="*/ 3127333 h 39629983"/>
                <a:gd name="connsiteX886" fmla="*/ 25434942 w 65909553"/>
                <a:gd name="connsiteY886" fmla="*/ 3127379 h 39629983"/>
                <a:gd name="connsiteX887" fmla="*/ 25435019 w 65909553"/>
                <a:gd name="connsiteY887" fmla="*/ 3127379 h 39629983"/>
                <a:gd name="connsiteX888" fmla="*/ 25435019 w 65909553"/>
                <a:gd name="connsiteY888" fmla="*/ 3127426 h 39629983"/>
                <a:gd name="connsiteX889" fmla="*/ 25435097 w 65909553"/>
                <a:gd name="connsiteY889" fmla="*/ 3127426 h 39629983"/>
                <a:gd name="connsiteX890" fmla="*/ 25435097 w 65909553"/>
                <a:gd name="connsiteY890" fmla="*/ 3127473 h 39629983"/>
                <a:gd name="connsiteX891" fmla="*/ 25435175 w 65909553"/>
                <a:gd name="connsiteY891" fmla="*/ 3127473 h 39629983"/>
                <a:gd name="connsiteX892" fmla="*/ 25435175 w 65909553"/>
                <a:gd name="connsiteY892" fmla="*/ 3127667 h 39629983"/>
                <a:gd name="connsiteX893" fmla="*/ 25435498 w 65909553"/>
                <a:gd name="connsiteY893" fmla="*/ 3127667 h 39629983"/>
                <a:gd name="connsiteX894" fmla="*/ 25435498 w 65909553"/>
                <a:gd name="connsiteY894" fmla="*/ 3127713 h 39629983"/>
                <a:gd name="connsiteX895" fmla="*/ 25435575 w 65909553"/>
                <a:gd name="connsiteY895" fmla="*/ 3127713 h 39629983"/>
                <a:gd name="connsiteX896" fmla="*/ 25435575 w 65909553"/>
                <a:gd name="connsiteY896" fmla="*/ 3127760 h 39629983"/>
                <a:gd name="connsiteX897" fmla="*/ 25435653 w 65909553"/>
                <a:gd name="connsiteY897" fmla="*/ 3127760 h 39629983"/>
                <a:gd name="connsiteX898" fmla="*/ 25435653 w 65909553"/>
                <a:gd name="connsiteY898" fmla="*/ 3127807 h 39629983"/>
                <a:gd name="connsiteX899" fmla="*/ 25435731 w 65909553"/>
                <a:gd name="connsiteY899" fmla="*/ 3127807 h 39629983"/>
                <a:gd name="connsiteX900" fmla="*/ 25435731 w 65909553"/>
                <a:gd name="connsiteY900" fmla="*/ 3127853 h 39629983"/>
                <a:gd name="connsiteX901" fmla="*/ 25435809 w 65909553"/>
                <a:gd name="connsiteY901" fmla="*/ 3127853 h 39629983"/>
                <a:gd name="connsiteX902" fmla="*/ 25435809 w 65909553"/>
                <a:gd name="connsiteY902" fmla="*/ 3127900 h 39629983"/>
                <a:gd name="connsiteX903" fmla="*/ 25435886 w 65909553"/>
                <a:gd name="connsiteY903" fmla="*/ 3127900 h 39629983"/>
                <a:gd name="connsiteX904" fmla="*/ 25435886 w 65909553"/>
                <a:gd name="connsiteY904" fmla="*/ 3127947 h 39629983"/>
                <a:gd name="connsiteX905" fmla="*/ 25435963 w 65909553"/>
                <a:gd name="connsiteY905" fmla="*/ 3127947 h 39629983"/>
                <a:gd name="connsiteX906" fmla="*/ 25435963 w 65909553"/>
                <a:gd name="connsiteY906" fmla="*/ 3127993 h 39629983"/>
                <a:gd name="connsiteX907" fmla="*/ 25436041 w 65909553"/>
                <a:gd name="connsiteY907" fmla="*/ 3127993 h 39629983"/>
                <a:gd name="connsiteX908" fmla="*/ 25436041 w 65909553"/>
                <a:gd name="connsiteY908" fmla="*/ 3128040 h 39629983"/>
                <a:gd name="connsiteX909" fmla="*/ 25436119 w 65909553"/>
                <a:gd name="connsiteY909" fmla="*/ 3128040 h 39629983"/>
                <a:gd name="connsiteX910" fmla="*/ 25436119 w 65909553"/>
                <a:gd name="connsiteY910" fmla="*/ 3128087 h 39629983"/>
                <a:gd name="connsiteX911" fmla="*/ 25436197 w 65909553"/>
                <a:gd name="connsiteY911" fmla="*/ 3128087 h 39629983"/>
                <a:gd name="connsiteX912" fmla="*/ 25436197 w 65909553"/>
                <a:gd name="connsiteY912" fmla="*/ 3128133 h 39629983"/>
                <a:gd name="connsiteX913" fmla="*/ 25436274 w 65909553"/>
                <a:gd name="connsiteY913" fmla="*/ 3128133 h 39629983"/>
                <a:gd name="connsiteX914" fmla="*/ 25436274 w 65909553"/>
                <a:gd name="connsiteY914" fmla="*/ 3275721 h 39629983"/>
                <a:gd name="connsiteX915" fmla="*/ 25580669 w 65909553"/>
                <a:gd name="connsiteY915" fmla="*/ 3275721 h 39629983"/>
                <a:gd name="connsiteX916" fmla="*/ 25580669 w 65909553"/>
                <a:gd name="connsiteY916" fmla="*/ 3275767 h 39629983"/>
                <a:gd name="connsiteX917" fmla="*/ 25580747 w 65909553"/>
                <a:gd name="connsiteY917" fmla="*/ 3275767 h 39629983"/>
                <a:gd name="connsiteX918" fmla="*/ 25580747 w 65909553"/>
                <a:gd name="connsiteY918" fmla="*/ 3275814 h 39629983"/>
                <a:gd name="connsiteX919" fmla="*/ 25580825 w 65909553"/>
                <a:gd name="connsiteY919" fmla="*/ 3275814 h 39629983"/>
                <a:gd name="connsiteX920" fmla="*/ 25580825 w 65909553"/>
                <a:gd name="connsiteY920" fmla="*/ 3275861 h 39629983"/>
                <a:gd name="connsiteX921" fmla="*/ 25580902 w 65909553"/>
                <a:gd name="connsiteY921" fmla="*/ 3275861 h 39629983"/>
                <a:gd name="connsiteX922" fmla="*/ 25580902 w 65909553"/>
                <a:gd name="connsiteY922" fmla="*/ 3275907 h 39629983"/>
                <a:gd name="connsiteX923" fmla="*/ 25580980 w 65909553"/>
                <a:gd name="connsiteY923" fmla="*/ 3275907 h 39629983"/>
                <a:gd name="connsiteX924" fmla="*/ 25580980 w 65909553"/>
                <a:gd name="connsiteY924" fmla="*/ 3276335 h 39629983"/>
                <a:gd name="connsiteX925" fmla="*/ 25581691 w 65909553"/>
                <a:gd name="connsiteY925" fmla="*/ 3276335 h 39629983"/>
                <a:gd name="connsiteX926" fmla="*/ 25581691 w 65909553"/>
                <a:gd name="connsiteY926" fmla="*/ 3276381 h 39629983"/>
                <a:gd name="connsiteX927" fmla="*/ 25581769 w 65909553"/>
                <a:gd name="connsiteY927" fmla="*/ 3276381 h 39629983"/>
                <a:gd name="connsiteX928" fmla="*/ 25581769 w 65909553"/>
                <a:gd name="connsiteY928" fmla="*/ 3276428 h 39629983"/>
                <a:gd name="connsiteX929" fmla="*/ 25581846 w 65909553"/>
                <a:gd name="connsiteY929" fmla="*/ 3276428 h 39629983"/>
                <a:gd name="connsiteX930" fmla="*/ 25581846 w 65909553"/>
                <a:gd name="connsiteY930" fmla="*/ 3276475 h 39629983"/>
                <a:gd name="connsiteX931" fmla="*/ 25581923 w 65909553"/>
                <a:gd name="connsiteY931" fmla="*/ 3276475 h 39629983"/>
                <a:gd name="connsiteX932" fmla="*/ 25581923 w 65909553"/>
                <a:gd name="connsiteY932" fmla="*/ 3276521 h 39629983"/>
                <a:gd name="connsiteX933" fmla="*/ 25582001 w 65909553"/>
                <a:gd name="connsiteY933" fmla="*/ 3276521 h 39629983"/>
                <a:gd name="connsiteX934" fmla="*/ 25582001 w 65909553"/>
                <a:gd name="connsiteY934" fmla="*/ 3276568 h 39629983"/>
                <a:gd name="connsiteX935" fmla="*/ 25582079 w 65909553"/>
                <a:gd name="connsiteY935" fmla="*/ 3276568 h 39629983"/>
                <a:gd name="connsiteX936" fmla="*/ 25582079 w 65909553"/>
                <a:gd name="connsiteY936" fmla="*/ 3276949 h 39629983"/>
                <a:gd name="connsiteX937" fmla="*/ 25582713 w 65909553"/>
                <a:gd name="connsiteY937" fmla="*/ 3276949 h 39629983"/>
                <a:gd name="connsiteX938" fmla="*/ 25582713 w 65909553"/>
                <a:gd name="connsiteY938" fmla="*/ 3276995 h 39629983"/>
                <a:gd name="connsiteX939" fmla="*/ 25582790 w 65909553"/>
                <a:gd name="connsiteY939" fmla="*/ 3276995 h 39629983"/>
                <a:gd name="connsiteX940" fmla="*/ 25582790 w 65909553"/>
                <a:gd name="connsiteY940" fmla="*/ 3277042 h 39629983"/>
                <a:gd name="connsiteX941" fmla="*/ 25582867 w 65909553"/>
                <a:gd name="connsiteY941" fmla="*/ 3277042 h 39629983"/>
                <a:gd name="connsiteX942" fmla="*/ 25582867 w 65909553"/>
                <a:gd name="connsiteY942" fmla="*/ 3277089 h 39629983"/>
                <a:gd name="connsiteX943" fmla="*/ 25582945 w 65909553"/>
                <a:gd name="connsiteY943" fmla="*/ 3277089 h 39629983"/>
                <a:gd name="connsiteX944" fmla="*/ 25582945 w 65909553"/>
                <a:gd name="connsiteY944" fmla="*/ 3277135 h 39629983"/>
                <a:gd name="connsiteX945" fmla="*/ 25583023 w 65909553"/>
                <a:gd name="connsiteY945" fmla="*/ 3277135 h 39629983"/>
                <a:gd name="connsiteX946" fmla="*/ 25583023 w 65909553"/>
                <a:gd name="connsiteY946" fmla="*/ 3277182 h 39629983"/>
                <a:gd name="connsiteX947" fmla="*/ 25583100 w 65909553"/>
                <a:gd name="connsiteY947" fmla="*/ 3277182 h 39629983"/>
                <a:gd name="connsiteX948" fmla="*/ 25583100 w 65909553"/>
                <a:gd name="connsiteY948" fmla="*/ 3277229 h 39629983"/>
                <a:gd name="connsiteX949" fmla="*/ 25583178 w 65909553"/>
                <a:gd name="connsiteY949" fmla="*/ 3277229 h 39629983"/>
                <a:gd name="connsiteX950" fmla="*/ 25583178 w 65909553"/>
                <a:gd name="connsiteY950" fmla="*/ 3277563 h 39629983"/>
                <a:gd name="connsiteX951" fmla="*/ 25583733 w 65909553"/>
                <a:gd name="connsiteY951" fmla="*/ 3277563 h 39629983"/>
                <a:gd name="connsiteX952" fmla="*/ 25583733 w 65909553"/>
                <a:gd name="connsiteY952" fmla="*/ 3277609 h 39629983"/>
                <a:gd name="connsiteX953" fmla="*/ 25583811 w 65909553"/>
                <a:gd name="connsiteY953" fmla="*/ 3277609 h 39629983"/>
                <a:gd name="connsiteX954" fmla="*/ 25583811 w 65909553"/>
                <a:gd name="connsiteY954" fmla="*/ 3277656 h 39629983"/>
                <a:gd name="connsiteX955" fmla="*/ 25583889 w 65909553"/>
                <a:gd name="connsiteY955" fmla="*/ 3277656 h 39629983"/>
                <a:gd name="connsiteX956" fmla="*/ 25583889 w 65909553"/>
                <a:gd name="connsiteY956" fmla="*/ 3277703 h 39629983"/>
                <a:gd name="connsiteX957" fmla="*/ 25583967 w 65909553"/>
                <a:gd name="connsiteY957" fmla="*/ 3277703 h 39629983"/>
                <a:gd name="connsiteX958" fmla="*/ 25583967 w 65909553"/>
                <a:gd name="connsiteY958" fmla="*/ 3277749 h 39629983"/>
                <a:gd name="connsiteX959" fmla="*/ 25584044 w 65909553"/>
                <a:gd name="connsiteY959" fmla="*/ 3277749 h 39629983"/>
                <a:gd name="connsiteX960" fmla="*/ 25584044 w 65909553"/>
                <a:gd name="connsiteY960" fmla="*/ 3277796 h 39629983"/>
                <a:gd name="connsiteX961" fmla="*/ 25584121 w 65909553"/>
                <a:gd name="connsiteY961" fmla="*/ 3277796 h 39629983"/>
                <a:gd name="connsiteX962" fmla="*/ 25584121 w 65909553"/>
                <a:gd name="connsiteY962" fmla="*/ 3277843 h 39629983"/>
                <a:gd name="connsiteX963" fmla="*/ 25584199 w 65909553"/>
                <a:gd name="connsiteY963" fmla="*/ 3277843 h 39629983"/>
                <a:gd name="connsiteX964" fmla="*/ 25584199 w 65909553"/>
                <a:gd name="connsiteY964" fmla="*/ 3277889 h 39629983"/>
                <a:gd name="connsiteX965" fmla="*/ 25584277 w 65909553"/>
                <a:gd name="connsiteY965" fmla="*/ 3277889 h 39629983"/>
                <a:gd name="connsiteX966" fmla="*/ 25584277 w 65909553"/>
                <a:gd name="connsiteY966" fmla="*/ 3278177 h 39629983"/>
                <a:gd name="connsiteX967" fmla="*/ 25584755 w 65909553"/>
                <a:gd name="connsiteY967" fmla="*/ 3278177 h 39629983"/>
                <a:gd name="connsiteX968" fmla="*/ 25584755 w 65909553"/>
                <a:gd name="connsiteY968" fmla="*/ 3278223 h 39629983"/>
                <a:gd name="connsiteX969" fmla="*/ 25584833 w 65909553"/>
                <a:gd name="connsiteY969" fmla="*/ 3278223 h 39629983"/>
                <a:gd name="connsiteX970" fmla="*/ 25584833 w 65909553"/>
                <a:gd name="connsiteY970" fmla="*/ 3278271 h 39629983"/>
                <a:gd name="connsiteX971" fmla="*/ 25584911 w 65909553"/>
                <a:gd name="connsiteY971" fmla="*/ 3278271 h 39629983"/>
                <a:gd name="connsiteX972" fmla="*/ 25584911 w 65909553"/>
                <a:gd name="connsiteY972" fmla="*/ 3278317 h 39629983"/>
                <a:gd name="connsiteX973" fmla="*/ 25584988 w 65909553"/>
                <a:gd name="connsiteY973" fmla="*/ 3278317 h 39629983"/>
                <a:gd name="connsiteX974" fmla="*/ 25584988 w 65909553"/>
                <a:gd name="connsiteY974" fmla="*/ 3278363 h 39629983"/>
                <a:gd name="connsiteX975" fmla="*/ 25585065 w 65909553"/>
                <a:gd name="connsiteY975" fmla="*/ 3278363 h 39629983"/>
                <a:gd name="connsiteX976" fmla="*/ 25585065 w 65909553"/>
                <a:gd name="connsiteY976" fmla="*/ 3278411 h 39629983"/>
                <a:gd name="connsiteX977" fmla="*/ 25585143 w 65909553"/>
                <a:gd name="connsiteY977" fmla="*/ 3278411 h 39629983"/>
                <a:gd name="connsiteX978" fmla="*/ 25585143 w 65909553"/>
                <a:gd name="connsiteY978" fmla="*/ 3278457 h 39629983"/>
                <a:gd name="connsiteX979" fmla="*/ 25585221 w 65909553"/>
                <a:gd name="connsiteY979" fmla="*/ 3278457 h 39629983"/>
                <a:gd name="connsiteX980" fmla="*/ 25585221 w 65909553"/>
                <a:gd name="connsiteY980" fmla="*/ 3278503 h 39629983"/>
                <a:gd name="connsiteX981" fmla="*/ 25585298 w 65909553"/>
                <a:gd name="connsiteY981" fmla="*/ 3278503 h 39629983"/>
                <a:gd name="connsiteX982" fmla="*/ 25585298 w 65909553"/>
                <a:gd name="connsiteY982" fmla="*/ 3278551 h 39629983"/>
                <a:gd name="connsiteX983" fmla="*/ 25585376 w 65909553"/>
                <a:gd name="connsiteY983" fmla="*/ 3278551 h 39629983"/>
                <a:gd name="connsiteX984" fmla="*/ 25585376 w 65909553"/>
                <a:gd name="connsiteY984" fmla="*/ 3278791 h 39629983"/>
                <a:gd name="connsiteX985" fmla="*/ 25585777 w 65909553"/>
                <a:gd name="connsiteY985" fmla="*/ 3278791 h 39629983"/>
                <a:gd name="connsiteX986" fmla="*/ 25585777 w 65909553"/>
                <a:gd name="connsiteY986" fmla="*/ 3278838 h 39629983"/>
                <a:gd name="connsiteX987" fmla="*/ 25585854 w 65909553"/>
                <a:gd name="connsiteY987" fmla="*/ 3278838 h 39629983"/>
                <a:gd name="connsiteX988" fmla="*/ 25585854 w 65909553"/>
                <a:gd name="connsiteY988" fmla="*/ 3278885 h 39629983"/>
                <a:gd name="connsiteX989" fmla="*/ 25585931 w 65909553"/>
                <a:gd name="connsiteY989" fmla="*/ 3278885 h 39629983"/>
                <a:gd name="connsiteX990" fmla="*/ 25585931 w 65909553"/>
                <a:gd name="connsiteY990" fmla="*/ 3278931 h 39629983"/>
                <a:gd name="connsiteX991" fmla="*/ 25586009 w 65909553"/>
                <a:gd name="connsiteY991" fmla="*/ 3278931 h 39629983"/>
                <a:gd name="connsiteX992" fmla="*/ 25586009 w 65909553"/>
                <a:gd name="connsiteY992" fmla="*/ 3278978 h 39629983"/>
                <a:gd name="connsiteX993" fmla="*/ 25586087 w 65909553"/>
                <a:gd name="connsiteY993" fmla="*/ 3278978 h 39629983"/>
                <a:gd name="connsiteX994" fmla="*/ 25586087 w 65909553"/>
                <a:gd name="connsiteY994" fmla="*/ 3279025 h 39629983"/>
                <a:gd name="connsiteX995" fmla="*/ 25586165 w 65909553"/>
                <a:gd name="connsiteY995" fmla="*/ 3279025 h 39629983"/>
                <a:gd name="connsiteX996" fmla="*/ 25586165 w 65909553"/>
                <a:gd name="connsiteY996" fmla="*/ 3279071 h 39629983"/>
                <a:gd name="connsiteX997" fmla="*/ 25586242 w 65909553"/>
                <a:gd name="connsiteY997" fmla="*/ 3279071 h 39629983"/>
                <a:gd name="connsiteX998" fmla="*/ 25586242 w 65909553"/>
                <a:gd name="connsiteY998" fmla="*/ 3279118 h 39629983"/>
                <a:gd name="connsiteX999" fmla="*/ 25586319 w 65909553"/>
                <a:gd name="connsiteY999" fmla="*/ 3279118 h 39629983"/>
                <a:gd name="connsiteX1000" fmla="*/ 25586319 w 65909553"/>
                <a:gd name="connsiteY1000" fmla="*/ 3279165 h 39629983"/>
                <a:gd name="connsiteX1001" fmla="*/ 25586397 w 65909553"/>
                <a:gd name="connsiteY1001" fmla="*/ 3279165 h 39629983"/>
                <a:gd name="connsiteX1002" fmla="*/ 25586397 w 65909553"/>
                <a:gd name="connsiteY1002" fmla="*/ 3279211 h 39629983"/>
                <a:gd name="connsiteX1003" fmla="*/ 25586475 w 65909553"/>
                <a:gd name="connsiteY1003" fmla="*/ 3279211 h 39629983"/>
                <a:gd name="connsiteX1004" fmla="*/ 25586475 w 65909553"/>
                <a:gd name="connsiteY1004" fmla="*/ 3279405 h 39629983"/>
                <a:gd name="connsiteX1005" fmla="*/ 25586798 w 65909553"/>
                <a:gd name="connsiteY1005" fmla="*/ 3279405 h 39629983"/>
                <a:gd name="connsiteX1006" fmla="*/ 25586798 w 65909553"/>
                <a:gd name="connsiteY1006" fmla="*/ 3279452 h 39629983"/>
                <a:gd name="connsiteX1007" fmla="*/ 25586875 w 65909553"/>
                <a:gd name="connsiteY1007" fmla="*/ 3279452 h 39629983"/>
                <a:gd name="connsiteX1008" fmla="*/ 25586875 w 65909553"/>
                <a:gd name="connsiteY1008" fmla="*/ 3279499 h 39629983"/>
                <a:gd name="connsiteX1009" fmla="*/ 25586953 w 65909553"/>
                <a:gd name="connsiteY1009" fmla="*/ 3279499 h 39629983"/>
                <a:gd name="connsiteX1010" fmla="*/ 25586953 w 65909553"/>
                <a:gd name="connsiteY1010" fmla="*/ 3279545 h 39629983"/>
                <a:gd name="connsiteX1011" fmla="*/ 25587031 w 65909553"/>
                <a:gd name="connsiteY1011" fmla="*/ 3279545 h 39629983"/>
                <a:gd name="connsiteX1012" fmla="*/ 25587031 w 65909553"/>
                <a:gd name="connsiteY1012" fmla="*/ 3279592 h 39629983"/>
                <a:gd name="connsiteX1013" fmla="*/ 25587109 w 65909553"/>
                <a:gd name="connsiteY1013" fmla="*/ 3279592 h 39629983"/>
                <a:gd name="connsiteX1014" fmla="*/ 25587109 w 65909553"/>
                <a:gd name="connsiteY1014" fmla="*/ 3279639 h 39629983"/>
                <a:gd name="connsiteX1015" fmla="*/ 25587186 w 65909553"/>
                <a:gd name="connsiteY1015" fmla="*/ 3279639 h 39629983"/>
                <a:gd name="connsiteX1016" fmla="*/ 25587186 w 65909553"/>
                <a:gd name="connsiteY1016" fmla="*/ 3279685 h 39629983"/>
                <a:gd name="connsiteX1017" fmla="*/ 25587263 w 65909553"/>
                <a:gd name="connsiteY1017" fmla="*/ 3279685 h 39629983"/>
                <a:gd name="connsiteX1018" fmla="*/ 25587263 w 65909553"/>
                <a:gd name="connsiteY1018" fmla="*/ 3279732 h 39629983"/>
                <a:gd name="connsiteX1019" fmla="*/ 25587341 w 65909553"/>
                <a:gd name="connsiteY1019" fmla="*/ 3279732 h 39629983"/>
                <a:gd name="connsiteX1020" fmla="*/ 25587341 w 65909553"/>
                <a:gd name="connsiteY1020" fmla="*/ 3279779 h 39629983"/>
                <a:gd name="connsiteX1021" fmla="*/ 25587419 w 65909553"/>
                <a:gd name="connsiteY1021" fmla="*/ 3279779 h 39629983"/>
                <a:gd name="connsiteX1022" fmla="*/ 25587419 w 65909553"/>
                <a:gd name="connsiteY1022" fmla="*/ 3279825 h 39629983"/>
                <a:gd name="connsiteX1023" fmla="*/ 25587496 w 65909553"/>
                <a:gd name="connsiteY1023" fmla="*/ 3279825 h 39629983"/>
                <a:gd name="connsiteX1024" fmla="*/ 25587496 w 65909553"/>
                <a:gd name="connsiteY1024" fmla="*/ 3279872 h 39629983"/>
                <a:gd name="connsiteX1025" fmla="*/ 25587574 w 65909553"/>
                <a:gd name="connsiteY1025" fmla="*/ 3279872 h 39629983"/>
                <a:gd name="connsiteX1026" fmla="*/ 25587574 w 65909553"/>
                <a:gd name="connsiteY1026" fmla="*/ 3280019 h 39629983"/>
                <a:gd name="connsiteX1027" fmla="*/ 25587819 w 65909553"/>
                <a:gd name="connsiteY1027" fmla="*/ 3280019 h 39629983"/>
                <a:gd name="connsiteX1028" fmla="*/ 25587819 w 65909553"/>
                <a:gd name="connsiteY1028" fmla="*/ 3280066 h 39629983"/>
                <a:gd name="connsiteX1029" fmla="*/ 25587897 w 65909553"/>
                <a:gd name="connsiteY1029" fmla="*/ 3280066 h 39629983"/>
                <a:gd name="connsiteX1030" fmla="*/ 25587897 w 65909553"/>
                <a:gd name="connsiteY1030" fmla="*/ 3280113 h 39629983"/>
                <a:gd name="connsiteX1031" fmla="*/ 25587975 w 65909553"/>
                <a:gd name="connsiteY1031" fmla="*/ 3280113 h 39629983"/>
                <a:gd name="connsiteX1032" fmla="*/ 25587975 w 65909553"/>
                <a:gd name="connsiteY1032" fmla="*/ 3280159 h 39629983"/>
                <a:gd name="connsiteX1033" fmla="*/ 25588052 w 65909553"/>
                <a:gd name="connsiteY1033" fmla="*/ 3280159 h 39629983"/>
                <a:gd name="connsiteX1034" fmla="*/ 25588052 w 65909553"/>
                <a:gd name="connsiteY1034" fmla="*/ 3280206 h 39629983"/>
                <a:gd name="connsiteX1035" fmla="*/ 25588129 w 65909553"/>
                <a:gd name="connsiteY1035" fmla="*/ 3280206 h 39629983"/>
                <a:gd name="connsiteX1036" fmla="*/ 25588129 w 65909553"/>
                <a:gd name="connsiteY1036" fmla="*/ 3280253 h 39629983"/>
                <a:gd name="connsiteX1037" fmla="*/ 25588207 w 65909553"/>
                <a:gd name="connsiteY1037" fmla="*/ 3280253 h 39629983"/>
                <a:gd name="connsiteX1038" fmla="*/ 25588207 w 65909553"/>
                <a:gd name="connsiteY1038" fmla="*/ 3280299 h 39629983"/>
                <a:gd name="connsiteX1039" fmla="*/ 25588285 w 65909553"/>
                <a:gd name="connsiteY1039" fmla="*/ 3280299 h 39629983"/>
                <a:gd name="connsiteX1040" fmla="*/ 25588285 w 65909553"/>
                <a:gd name="connsiteY1040" fmla="*/ 3280346 h 39629983"/>
                <a:gd name="connsiteX1041" fmla="*/ 25588363 w 65909553"/>
                <a:gd name="connsiteY1041" fmla="*/ 3280346 h 39629983"/>
                <a:gd name="connsiteX1042" fmla="*/ 25588363 w 65909553"/>
                <a:gd name="connsiteY1042" fmla="*/ 3280393 h 39629983"/>
                <a:gd name="connsiteX1043" fmla="*/ 25588440 w 65909553"/>
                <a:gd name="connsiteY1043" fmla="*/ 3280393 h 39629983"/>
                <a:gd name="connsiteX1044" fmla="*/ 25588440 w 65909553"/>
                <a:gd name="connsiteY1044" fmla="*/ 3280439 h 39629983"/>
                <a:gd name="connsiteX1045" fmla="*/ 25588517 w 65909553"/>
                <a:gd name="connsiteY1045" fmla="*/ 3280439 h 39629983"/>
                <a:gd name="connsiteX1046" fmla="*/ 25588517 w 65909553"/>
                <a:gd name="connsiteY1046" fmla="*/ 3280486 h 39629983"/>
                <a:gd name="connsiteX1047" fmla="*/ 25588595 w 65909553"/>
                <a:gd name="connsiteY1047" fmla="*/ 3280486 h 39629983"/>
                <a:gd name="connsiteX1048" fmla="*/ 25588595 w 65909553"/>
                <a:gd name="connsiteY1048" fmla="*/ 3280533 h 39629983"/>
                <a:gd name="connsiteX1049" fmla="*/ 25588673 w 65909553"/>
                <a:gd name="connsiteY1049" fmla="*/ 3280533 h 39629983"/>
                <a:gd name="connsiteX1050" fmla="*/ 25588673 w 65909553"/>
                <a:gd name="connsiteY1050" fmla="*/ 3428073 h 39629983"/>
                <a:gd name="connsiteX1051" fmla="*/ 25732991 w 65909553"/>
                <a:gd name="connsiteY1051" fmla="*/ 3428073 h 39629983"/>
                <a:gd name="connsiteX1052" fmla="*/ 25732991 w 65909553"/>
                <a:gd name="connsiteY1052" fmla="*/ 3428120 h 39629983"/>
                <a:gd name="connsiteX1053" fmla="*/ 25733069 w 65909553"/>
                <a:gd name="connsiteY1053" fmla="*/ 3428120 h 39629983"/>
                <a:gd name="connsiteX1054" fmla="*/ 25733069 w 65909553"/>
                <a:gd name="connsiteY1054" fmla="*/ 3428167 h 39629983"/>
                <a:gd name="connsiteX1055" fmla="*/ 25733146 w 65909553"/>
                <a:gd name="connsiteY1055" fmla="*/ 3428167 h 39629983"/>
                <a:gd name="connsiteX1056" fmla="*/ 25733146 w 65909553"/>
                <a:gd name="connsiteY1056" fmla="*/ 3428213 h 39629983"/>
                <a:gd name="connsiteX1057" fmla="*/ 25733223 w 65909553"/>
                <a:gd name="connsiteY1057" fmla="*/ 3428213 h 39629983"/>
                <a:gd name="connsiteX1058" fmla="*/ 25733223 w 65909553"/>
                <a:gd name="connsiteY1058" fmla="*/ 3428260 h 39629983"/>
                <a:gd name="connsiteX1059" fmla="*/ 25733301 w 65909553"/>
                <a:gd name="connsiteY1059" fmla="*/ 3428260 h 39629983"/>
                <a:gd name="connsiteX1060" fmla="*/ 25733301 w 65909553"/>
                <a:gd name="connsiteY1060" fmla="*/ 3428307 h 39629983"/>
                <a:gd name="connsiteX1061" fmla="*/ 25733379 w 65909553"/>
                <a:gd name="connsiteY1061" fmla="*/ 3428307 h 39629983"/>
                <a:gd name="connsiteX1062" fmla="*/ 25733379 w 65909553"/>
                <a:gd name="connsiteY1062" fmla="*/ 3428687 h 39629983"/>
                <a:gd name="connsiteX1063" fmla="*/ 25734012 w 65909553"/>
                <a:gd name="connsiteY1063" fmla="*/ 3428687 h 39629983"/>
                <a:gd name="connsiteX1064" fmla="*/ 25734012 w 65909553"/>
                <a:gd name="connsiteY1064" fmla="*/ 3428734 h 39629983"/>
                <a:gd name="connsiteX1065" fmla="*/ 25734090 w 65909553"/>
                <a:gd name="connsiteY1065" fmla="*/ 3428734 h 39629983"/>
                <a:gd name="connsiteX1066" fmla="*/ 25734090 w 65909553"/>
                <a:gd name="connsiteY1066" fmla="*/ 3428781 h 39629983"/>
                <a:gd name="connsiteX1067" fmla="*/ 25734167 w 65909553"/>
                <a:gd name="connsiteY1067" fmla="*/ 3428781 h 39629983"/>
                <a:gd name="connsiteX1068" fmla="*/ 25734167 w 65909553"/>
                <a:gd name="connsiteY1068" fmla="*/ 3428827 h 39629983"/>
                <a:gd name="connsiteX1069" fmla="*/ 25734245 w 65909553"/>
                <a:gd name="connsiteY1069" fmla="*/ 3428827 h 39629983"/>
                <a:gd name="connsiteX1070" fmla="*/ 25734245 w 65909553"/>
                <a:gd name="connsiteY1070" fmla="*/ 3428874 h 39629983"/>
                <a:gd name="connsiteX1071" fmla="*/ 25734323 w 65909553"/>
                <a:gd name="connsiteY1071" fmla="*/ 3428874 h 39629983"/>
                <a:gd name="connsiteX1072" fmla="*/ 25734323 w 65909553"/>
                <a:gd name="connsiteY1072" fmla="*/ 3428921 h 39629983"/>
                <a:gd name="connsiteX1073" fmla="*/ 25734400 w 65909553"/>
                <a:gd name="connsiteY1073" fmla="*/ 3428921 h 39629983"/>
                <a:gd name="connsiteX1074" fmla="*/ 25734400 w 65909553"/>
                <a:gd name="connsiteY1074" fmla="*/ 3428967 h 39629983"/>
                <a:gd name="connsiteX1075" fmla="*/ 25734477 w 65909553"/>
                <a:gd name="connsiteY1075" fmla="*/ 3428967 h 39629983"/>
                <a:gd name="connsiteX1076" fmla="*/ 25734477 w 65909553"/>
                <a:gd name="connsiteY1076" fmla="*/ 3429301 h 39629983"/>
                <a:gd name="connsiteX1077" fmla="*/ 25735033 w 65909553"/>
                <a:gd name="connsiteY1077" fmla="*/ 3429301 h 39629983"/>
                <a:gd name="connsiteX1078" fmla="*/ 25735033 w 65909553"/>
                <a:gd name="connsiteY1078" fmla="*/ 3429348 h 39629983"/>
                <a:gd name="connsiteX1079" fmla="*/ 25735111 w 65909553"/>
                <a:gd name="connsiteY1079" fmla="*/ 3429348 h 39629983"/>
                <a:gd name="connsiteX1080" fmla="*/ 25735111 w 65909553"/>
                <a:gd name="connsiteY1080" fmla="*/ 3429395 h 39629983"/>
                <a:gd name="connsiteX1081" fmla="*/ 25735189 w 65909553"/>
                <a:gd name="connsiteY1081" fmla="*/ 3429395 h 39629983"/>
                <a:gd name="connsiteX1082" fmla="*/ 25735189 w 65909553"/>
                <a:gd name="connsiteY1082" fmla="*/ 3429441 h 39629983"/>
                <a:gd name="connsiteX1083" fmla="*/ 25735267 w 65909553"/>
                <a:gd name="connsiteY1083" fmla="*/ 3429441 h 39629983"/>
                <a:gd name="connsiteX1084" fmla="*/ 25735267 w 65909553"/>
                <a:gd name="connsiteY1084" fmla="*/ 3429488 h 39629983"/>
                <a:gd name="connsiteX1085" fmla="*/ 25735344 w 65909553"/>
                <a:gd name="connsiteY1085" fmla="*/ 3429488 h 39629983"/>
                <a:gd name="connsiteX1086" fmla="*/ 25735344 w 65909553"/>
                <a:gd name="connsiteY1086" fmla="*/ 3429535 h 39629983"/>
                <a:gd name="connsiteX1087" fmla="*/ 25735421 w 65909553"/>
                <a:gd name="connsiteY1087" fmla="*/ 3429535 h 39629983"/>
                <a:gd name="connsiteX1088" fmla="*/ 25735421 w 65909553"/>
                <a:gd name="connsiteY1088" fmla="*/ 3429581 h 39629983"/>
                <a:gd name="connsiteX1089" fmla="*/ 25735499 w 65909553"/>
                <a:gd name="connsiteY1089" fmla="*/ 3429581 h 39629983"/>
                <a:gd name="connsiteX1090" fmla="*/ 25735499 w 65909553"/>
                <a:gd name="connsiteY1090" fmla="*/ 3429628 h 39629983"/>
                <a:gd name="connsiteX1091" fmla="*/ 25735577 w 65909553"/>
                <a:gd name="connsiteY1091" fmla="*/ 3429628 h 39629983"/>
                <a:gd name="connsiteX1092" fmla="*/ 25735577 w 65909553"/>
                <a:gd name="connsiteY1092" fmla="*/ 3429915 h 39629983"/>
                <a:gd name="connsiteX1093" fmla="*/ 25736055 w 65909553"/>
                <a:gd name="connsiteY1093" fmla="*/ 3429915 h 39629983"/>
                <a:gd name="connsiteX1094" fmla="*/ 25736055 w 65909553"/>
                <a:gd name="connsiteY1094" fmla="*/ 3429963 h 39629983"/>
                <a:gd name="connsiteX1095" fmla="*/ 25736133 w 65909553"/>
                <a:gd name="connsiteY1095" fmla="*/ 3429963 h 39629983"/>
                <a:gd name="connsiteX1096" fmla="*/ 25736133 w 65909553"/>
                <a:gd name="connsiteY1096" fmla="*/ 3430009 h 39629983"/>
                <a:gd name="connsiteX1097" fmla="*/ 25736210 w 65909553"/>
                <a:gd name="connsiteY1097" fmla="*/ 3430009 h 39629983"/>
                <a:gd name="connsiteX1098" fmla="*/ 25736210 w 65909553"/>
                <a:gd name="connsiteY1098" fmla="*/ 3430055 h 39629983"/>
                <a:gd name="connsiteX1099" fmla="*/ 25736288 w 65909553"/>
                <a:gd name="connsiteY1099" fmla="*/ 3430055 h 39629983"/>
                <a:gd name="connsiteX1100" fmla="*/ 25736288 w 65909553"/>
                <a:gd name="connsiteY1100" fmla="*/ 3430103 h 39629983"/>
                <a:gd name="connsiteX1101" fmla="*/ 25736365 w 65909553"/>
                <a:gd name="connsiteY1101" fmla="*/ 3430103 h 39629983"/>
                <a:gd name="connsiteX1102" fmla="*/ 25736365 w 65909553"/>
                <a:gd name="connsiteY1102" fmla="*/ 3430149 h 39629983"/>
                <a:gd name="connsiteX1103" fmla="*/ 25736443 w 65909553"/>
                <a:gd name="connsiteY1103" fmla="*/ 3430149 h 39629983"/>
                <a:gd name="connsiteX1104" fmla="*/ 25736443 w 65909553"/>
                <a:gd name="connsiteY1104" fmla="*/ 3430195 h 39629983"/>
                <a:gd name="connsiteX1105" fmla="*/ 25736521 w 65909553"/>
                <a:gd name="connsiteY1105" fmla="*/ 3430195 h 39629983"/>
                <a:gd name="connsiteX1106" fmla="*/ 25736521 w 65909553"/>
                <a:gd name="connsiteY1106" fmla="*/ 3430242 h 39629983"/>
                <a:gd name="connsiteX1107" fmla="*/ 25736598 w 65909553"/>
                <a:gd name="connsiteY1107" fmla="*/ 3430242 h 39629983"/>
                <a:gd name="connsiteX1108" fmla="*/ 25736598 w 65909553"/>
                <a:gd name="connsiteY1108" fmla="*/ 3430289 h 39629983"/>
                <a:gd name="connsiteX1109" fmla="*/ 25736675 w 65909553"/>
                <a:gd name="connsiteY1109" fmla="*/ 3430289 h 39629983"/>
                <a:gd name="connsiteX1110" fmla="*/ 25736675 w 65909553"/>
                <a:gd name="connsiteY1110" fmla="*/ 3430530 h 39629983"/>
                <a:gd name="connsiteX1111" fmla="*/ 25737077 w 65909553"/>
                <a:gd name="connsiteY1111" fmla="*/ 3430530 h 39629983"/>
                <a:gd name="connsiteX1112" fmla="*/ 25737077 w 65909553"/>
                <a:gd name="connsiteY1112" fmla="*/ 3430577 h 39629983"/>
                <a:gd name="connsiteX1113" fmla="*/ 25737154 w 65909553"/>
                <a:gd name="connsiteY1113" fmla="*/ 3430577 h 39629983"/>
                <a:gd name="connsiteX1114" fmla="*/ 25737154 w 65909553"/>
                <a:gd name="connsiteY1114" fmla="*/ 3430623 h 39629983"/>
                <a:gd name="connsiteX1115" fmla="*/ 25737231 w 65909553"/>
                <a:gd name="connsiteY1115" fmla="*/ 3430623 h 39629983"/>
                <a:gd name="connsiteX1116" fmla="*/ 25737231 w 65909553"/>
                <a:gd name="connsiteY1116" fmla="*/ 3430670 h 39629983"/>
                <a:gd name="connsiteX1117" fmla="*/ 25737309 w 65909553"/>
                <a:gd name="connsiteY1117" fmla="*/ 3430670 h 39629983"/>
                <a:gd name="connsiteX1118" fmla="*/ 25737309 w 65909553"/>
                <a:gd name="connsiteY1118" fmla="*/ 3430717 h 39629983"/>
                <a:gd name="connsiteX1119" fmla="*/ 25737387 w 65909553"/>
                <a:gd name="connsiteY1119" fmla="*/ 3430717 h 39629983"/>
                <a:gd name="connsiteX1120" fmla="*/ 25737387 w 65909553"/>
                <a:gd name="connsiteY1120" fmla="*/ 3430763 h 39629983"/>
                <a:gd name="connsiteX1121" fmla="*/ 25737465 w 65909553"/>
                <a:gd name="connsiteY1121" fmla="*/ 3430763 h 39629983"/>
                <a:gd name="connsiteX1122" fmla="*/ 25737465 w 65909553"/>
                <a:gd name="connsiteY1122" fmla="*/ 3430809 h 39629983"/>
                <a:gd name="connsiteX1123" fmla="*/ 25737542 w 65909553"/>
                <a:gd name="connsiteY1123" fmla="*/ 3430809 h 39629983"/>
                <a:gd name="connsiteX1124" fmla="*/ 25737542 w 65909553"/>
                <a:gd name="connsiteY1124" fmla="*/ 3430857 h 39629983"/>
                <a:gd name="connsiteX1125" fmla="*/ 25737619 w 65909553"/>
                <a:gd name="connsiteY1125" fmla="*/ 3430857 h 39629983"/>
                <a:gd name="connsiteX1126" fmla="*/ 25737619 w 65909553"/>
                <a:gd name="connsiteY1126" fmla="*/ 3430903 h 39629983"/>
                <a:gd name="connsiteX1127" fmla="*/ 25737697 w 65909553"/>
                <a:gd name="connsiteY1127" fmla="*/ 3430903 h 39629983"/>
                <a:gd name="connsiteX1128" fmla="*/ 25737697 w 65909553"/>
                <a:gd name="connsiteY1128" fmla="*/ 3430949 h 39629983"/>
                <a:gd name="connsiteX1129" fmla="*/ 25737775 w 65909553"/>
                <a:gd name="connsiteY1129" fmla="*/ 3430949 h 39629983"/>
                <a:gd name="connsiteX1130" fmla="*/ 25737775 w 65909553"/>
                <a:gd name="connsiteY1130" fmla="*/ 3431144 h 39629983"/>
                <a:gd name="connsiteX1131" fmla="*/ 25738098 w 65909553"/>
                <a:gd name="connsiteY1131" fmla="*/ 3431144 h 39629983"/>
                <a:gd name="connsiteX1132" fmla="*/ 25738098 w 65909553"/>
                <a:gd name="connsiteY1132" fmla="*/ 3431191 h 39629983"/>
                <a:gd name="connsiteX1133" fmla="*/ 25738175 w 65909553"/>
                <a:gd name="connsiteY1133" fmla="*/ 3431191 h 39629983"/>
                <a:gd name="connsiteX1134" fmla="*/ 25738175 w 65909553"/>
                <a:gd name="connsiteY1134" fmla="*/ 3431237 h 39629983"/>
                <a:gd name="connsiteX1135" fmla="*/ 25738253 w 65909553"/>
                <a:gd name="connsiteY1135" fmla="*/ 3431237 h 39629983"/>
                <a:gd name="connsiteX1136" fmla="*/ 25738253 w 65909553"/>
                <a:gd name="connsiteY1136" fmla="*/ 3431284 h 39629983"/>
                <a:gd name="connsiteX1137" fmla="*/ 25738331 w 65909553"/>
                <a:gd name="connsiteY1137" fmla="*/ 3431284 h 39629983"/>
                <a:gd name="connsiteX1138" fmla="*/ 25738331 w 65909553"/>
                <a:gd name="connsiteY1138" fmla="*/ 3431331 h 39629983"/>
                <a:gd name="connsiteX1139" fmla="*/ 25738408 w 65909553"/>
                <a:gd name="connsiteY1139" fmla="*/ 3431331 h 39629983"/>
                <a:gd name="connsiteX1140" fmla="*/ 25738408 w 65909553"/>
                <a:gd name="connsiteY1140" fmla="*/ 3431377 h 39629983"/>
                <a:gd name="connsiteX1141" fmla="*/ 25738486 w 65909553"/>
                <a:gd name="connsiteY1141" fmla="*/ 3431377 h 39629983"/>
                <a:gd name="connsiteX1142" fmla="*/ 25738486 w 65909553"/>
                <a:gd name="connsiteY1142" fmla="*/ 3431424 h 39629983"/>
                <a:gd name="connsiteX1143" fmla="*/ 25738563 w 65909553"/>
                <a:gd name="connsiteY1143" fmla="*/ 3431424 h 39629983"/>
                <a:gd name="connsiteX1144" fmla="*/ 25738563 w 65909553"/>
                <a:gd name="connsiteY1144" fmla="*/ 3431471 h 39629983"/>
                <a:gd name="connsiteX1145" fmla="*/ 25738641 w 65909553"/>
                <a:gd name="connsiteY1145" fmla="*/ 3431471 h 39629983"/>
                <a:gd name="connsiteX1146" fmla="*/ 25738641 w 65909553"/>
                <a:gd name="connsiteY1146" fmla="*/ 3431517 h 39629983"/>
                <a:gd name="connsiteX1147" fmla="*/ 25738719 w 65909553"/>
                <a:gd name="connsiteY1147" fmla="*/ 3431517 h 39629983"/>
                <a:gd name="connsiteX1148" fmla="*/ 25738719 w 65909553"/>
                <a:gd name="connsiteY1148" fmla="*/ 3431564 h 39629983"/>
                <a:gd name="connsiteX1149" fmla="*/ 25738796 w 65909553"/>
                <a:gd name="connsiteY1149" fmla="*/ 3431564 h 39629983"/>
                <a:gd name="connsiteX1150" fmla="*/ 25738796 w 65909553"/>
                <a:gd name="connsiteY1150" fmla="*/ 3431611 h 39629983"/>
                <a:gd name="connsiteX1151" fmla="*/ 25738873 w 65909553"/>
                <a:gd name="connsiteY1151" fmla="*/ 3431611 h 39629983"/>
                <a:gd name="connsiteX1152" fmla="*/ 25738873 w 65909553"/>
                <a:gd name="connsiteY1152" fmla="*/ 3431758 h 39629983"/>
                <a:gd name="connsiteX1153" fmla="*/ 25739119 w 65909553"/>
                <a:gd name="connsiteY1153" fmla="*/ 3431758 h 39629983"/>
                <a:gd name="connsiteX1154" fmla="*/ 25739119 w 65909553"/>
                <a:gd name="connsiteY1154" fmla="*/ 3431805 h 39629983"/>
                <a:gd name="connsiteX1155" fmla="*/ 25739197 w 65909553"/>
                <a:gd name="connsiteY1155" fmla="*/ 3431805 h 39629983"/>
                <a:gd name="connsiteX1156" fmla="*/ 25739197 w 65909553"/>
                <a:gd name="connsiteY1156" fmla="*/ 3431851 h 39629983"/>
                <a:gd name="connsiteX1157" fmla="*/ 25739275 w 65909553"/>
                <a:gd name="connsiteY1157" fmla="*/ 3431851 h 39629983"/>
                <a:gd name="connsiteX1158" fmla="*/ 25739275 w 65909553"/>
                <a:gd name="connsiteY1158" fmla="*/ 3431898 h 39629983"/>
                <a:gd name="connsiteX1159" fmla="*/ 25739352 w 65909553"/>
                <a:gd name="connsiteY1159" fmla="*/ 3431898 h 39629983"/>
                <a:gd name="connsiteX1160" fmla="*/ 25739352 w 65909553"/>
                <a:gd name="connsiteY1160" fmla="*/ 3431945 h 39629983"/>
                <a:gd name="connsiteX1161" fmla="*/ 25739429 w 65909553"/>
                <a:gd name="connsiteY1161" fmla="*/ 3431945 h 39629983"/>
                <a:gd name="connsiteX1162" fmla="*/ 25739429 w 65909553"/>
                <a:gd name="connsiteY1162" fmla="*/ 3431991 h 39629983"/>
                <a:gd name="connsiteX1163" fmla="*/ 25739507 w 65909553"/>
                <a:gd name="connsiteY1163" fmla="*/ 3431991 h 39629983"/>
                <a:gd name="connsiteX1164" fmla="*/ 25739507 w 65909553"/>
                <a:gd name="connsiteY1164" fmla="*/ 3432038 h 39629983"/>
                <a:gd name="connsiteX1165" fmla="*/ 25739585 w 65909553"/>
                <a:gd name="connsiteY1165" fmla="*/ 3432038 h 39629983"/>
                <a:gd name="connsiteX1166" fmla="*/ 25739585 w 65909553"/>
                <a:gd name="connsiteY1166" fmla="*/ 3432085 h 39629983"/>
                <a:gd name="connsiteX1167" fmla="*/ 25739663 w 65909553"/>
                <a:gd name="connsiteY1167" fmla="*/ 3432085 h 39629983"/>
                <a:gd name="connsiteX1168" fmla="*/ 25739663 w 65909553"/>
                <a:gd name="connsiteY1168" fmla="*/ 3432131 h 39629983"/>
                <a:gd name="connsiteX1169" fmla="*/ 25739740 w 65909553"/>
                <a:gd name="connsiteY1169" fmla="*/ 3432131 h 39629983"/>
                <a:gd name="connsiteX1170" fmla="*/ 25739740 w 65909553"/>
                <a:gd name="connsiteY1170" fmla="*/ 3432178 h 39629983"/>
                <a:gd name="connsiteX1171" fmla="*/ 25739817 w 65909553"/>
                <a:gd name="connsiteY1171" fmla="*/ 3432178 h 39629983"/>
                <a:gd name="connsiteX1172" fmla="*/ 25739817 w 65909553"/>
                <a:gd name="connsiteY1172" fmla="*/ 3432225 h 39629983"/>
                <a:gd name="connsiteX1173" fmla="*/ 25739895 w 65909553"/>
                <a:gd name="connsiteY1173" fmla="*/ 3432225 h 39629983"/>
                <a:gd name="connsiteX1174" fmla="*/ 25739895 w 65909553"/>
                <a:gd name="connsiteY1174" fmla="*/ 3432271 h 39629983"/>
                <a:gd name="connsiteX1175" fmla="*/ 25739973 w 65909553"/>
                <a:gd name="connsiteY1175" fmla="*/ 3432271 h 39629983"/>
                <a:gd name="connsiteX1176" fmla="*/ 25739973 w 65909553"/>
                <a:gd name="connsiteY1176" fmla="*/ 3432373 h 39629983"/>
                <a:gd name="connsiteX1177" fmla="*/ 25740141 w 65909553"/>
                <a:gd name="connsiteY1177" fmla="*/ 3432373 h 39629983"/>
                <a:gd name="connsiteX1178" fmla="*/ 25740141 w 65909553"/>
                <a:gd name="connsiteY1178" fmla="*/ 3432419 h 39629983"/>
                <a:gd name="connsiteX1179" fmla="*/ 25740218 w 65909553"/>
                <a:gd name="connsiteY1179" fmla="*/ 3432419 h 39629983"/>
                <a:gd name="connsiteX1180" fmla="*/ 25740218 w 65909553"/>
                <a:gd name="connsiteY1180" fmla="*/ 3432465 h 39629983"/>
                <a:gd name="connsiteX1181" fmla="*/ 25740296 w 65909553"/>
                <a:gd name="connsiteY1181" fmla="*/ 3432465 h 39629983"/>
                <a:gd name="connsiteX1182" fmla="*/ 25740296 w 65909553"/>
                <a:gd name="connsiteY1182" fmla="*/ 3432512 h 39629983"/>
                <a:gd name="connsiteX1183" fmla="*/ 25740373 w 65909553"/>
                <a:gd name="connsiteY1183" fmla="*/ 3432512 h 39629983"/>
                <a:gd name="connsiteX1184" fmla="*/ 25740373 w 65909553"/>
                <a:gd name="connsiteY1184" fmla="*/ 3432559 h 39629983"/>
                <a:gd name="connsiteX1185" fmla="*/ 25740451 w 65909553"/>
                <a:gd name="connsiteY1185" fmla="*/ 3432559 h 39629983"/>
                <a:gd name="connsiteX1186" fmla="*/ 25740451 w 65909553"/>
                <a:gd name="connsiteY1186" fmla="*/ 3432605 h 39629983"/>
                <a:gd name="connsiteX1187" fmla="*/ 25740529 w 65909553"/>
                <a:gd name="connsiteY1187" fmla="*/ 3432605 h 39629983"/>
                <a:gd name="connsiteX1188" fmla="*/ 25740529 w 65909553"/>
                <a:gd name="connsiteY1188" fmla="*/ 3432652 h 39629983"/>
                <a:gd name="connsiteX1189" fmla="*/ 25740606 w 65909553"/>
                <a:gd name="connsiteY1189" fmla="*/ 3432652 h 39629983"/>
                <a:gd name="connsiteX1190" fmla="*/ 25740606 w 65909553"/>
                <a:gd name="connsiteY1190" fmla="*/ 3432699 h 39629983"/>
                <a:gd name="connsiteX1191" fmla="*/ 25740684 w 65909553"/>
                <a:gd name="connsiteY1191" fmla="*/ 3432699 h 39629983"/>
                <a:gd name="connsiteX1192" fmla="*/ 25740684 w 65909553"/>
                <a:gd name="connsiteY1192" fmla="*/ 3432745 h 39629983"/>
                <a:gd name="connsiteX1193" fmla="*/ 25740761 w 65909553"/>
                <a:gd name="connsiteY1193" fmla="*/ 3432745 h 39629983"/>
                <a:gd name="connsiteX1194" fmla="*/ 25740761 w 65909553"/>
                <a:gd name="connsiteY1194" fmla="*/ 3432792 h 39629983"/>
                <a:gd name="connsiteX1195" fmla="*/ 25740839 w 65909553"/>
                <a:gd name="connsiteY1195" fmla="*/ 3432792 h 39629983"/>
                <a:gd name="connsiteX1196" fmla="*/ 25740839 w 65909553"/>
                <a:gd name="connsiteY1196" fmla="*/ 3432839 h 39629983"/>
                <a:gd name="connsiteX1197" fmla="*/ 25740917 w 65909553"/>
                <a:gd name="connsiteY1197" fmla="*/ 3432839 h 39629983"/>
                <a:gd name="connsiteX1198" fmla="*/ 25740917 w 65909553"/>
                <a:gd name="connsiteY1198" fmla="*/ 3432885 h 39629983"/>
                <a:gd name="connsiteX1199" fmla="*/ 25740994 w 65909553"/>
                <a:gd name="connsiteY1199" fmla="*/ 3432885 h 39629983"/>
                <a:gd name="connsiteX1200" fmla="*/ 25740994 w 65909553"/>
                <a:gd name="connsiteY1200" fmla="*/ 3432932 h 39629983"/>
                <a:gd name="connsiteX1201" fmla="*/ 25741071 w 65909553"/>
                <a:gd name="connsiteY1201" fmla="*/ 3432932 h 39629983"/>
                <a:gd name="connsiteX1202" fmla="*/ 25741071 w 65909553"/>
                <a:gd name="connsiteY1202" fmla="*/ 3580426 h 39629983"/>
                <a:gd name="connsiteX1203" fmla="*/ 25885313 w 65909553"/>
                <a:gd name="connsiteY1203" fmla="*/ 3580426 h 39629983"/>
                <a:gd name="connsiteX1204" fmla="*/ 25885313 w 65909553"/>
                <a:gd name="connsiteY1204" fmla="*/ 3580473 h 39629983"/>
                <a:gd name="connsiteX1205" fmla="*/ 25885391 w 65909553"/>
                <a:gd name="connsiteY1205" fmla="*/ 3580473 h 39629983"/>
                <a:gd name="connsiteX1206" fmla="*/ 25885391 w 65909553"/>
                <a:gd name="connsiteY1206" fmla="*/ 3580519 h 39629983"/>
                <a:gd name="connsiteX1207" fmla="*/ 25885468 w 65909553"/>
                <a:gd name="connsiteY1207" fmla="*/ 3580519 h 39629983"/>
                <a:gd name="connsiteX1208" fmla="*/ 25885468 w 65909553"/>
                <a:gd name="connsiteY1208" fmla="*/ 3580566 h 39629983"/>
                <a:gd name="connsiteX1209" fmla="*/ 25885546 w 65909553"/>
                <a:gd name="connsiteY1209" fmla="*/ 3580566 h 39629983"/>
                <a:gd name="connsiteX1210" fmla="*/ 25885546 w 65909553"/>
                <a:gd name="connsiteY1210" fmla="*/ 3580613 h 39629983"/>
                <a:gd name="connsiteX1211" fmla="*/ 25885623 w 65909553"/>
                <a:gd name="connsiteY1211" fmla="*/ 3580613 h 39629983"/>
                <a:gd name="connsiteX1212" fmla="*/ 25885623 w 65909553"/>
                <a:gd name="connsiteY1212" fmla="*/ 3580659 h 39629983"/>
                <a:gd name="connsiteX1213" fmla="*/ 25885701 w 65909553"/>
                <a:gd name="connsiteY1213" fmla="*/ 3580659 h 39629983"/>
                <a:gd name="connsiteX1214" fmla="*/ 25885701 w 65909553"/>
                <a:gd name="connsiteY1214" fmla="*/ 3580706 h 39629983"/>
                <a:gd name="connsiteX1215" fmla="*/ 25885779 w 65909553"/>
                <a:gd name="connsiteY1215" fmla="*/ 3580706 h 39629983"/>
                <a:gd name="connsiteX1216" fmla="*/ 25885779 w 65909553"/>
                <a:gd name="connsiteY1216" fmla="*/ 3581040 h 39629983"/>
                <a:gd name="connsiteX1217" fmla="*/ 25886335 w 65909553"/>
                <a:gd name="connsiteY1217" fmla="*/ 3581040 h 39629983"/>
                <a:gd name="connsiteX1218" fmla="*/ 25886335 w 65909553"/>
                <a:gd name="connsiteY1218" fmla="*/ 3581087 h 39629983"/>
                <a:gd name="connsiteX1219" fmla="*/ 25886412 w 65909553"/>
                <a:gd name="connsiteY1219" fmla="*/ 3581087 h 39629983"/>
                <a:gd name="connsiteX1220" fmla="*/ 25886412 w 65909553"/>
                <a:gd name="connsiteY1220" fmla="*/ 3581133 h 39629983"/>
                <a:gd name="connsiteX1221" fmla="*/ 25886489 w 65909553"/>
                <a:gd name="connsiteY1221" fmla="*/ 3581133 h 39629983"/>
                <a:gd name="connsiteX1222" fmla="*/ 25886489 w 65909553"/>
                <a:gd name="connsiteY1222" fmla="*/ 3581180 h 39629983"/>
                <a:gd name="connsiteX1223" fmla="*/ 25886567 w 65909553"/>
                <a:gd name="connsiteY1223" fmla="*/ 3581180 h 39629983"/>
                <a:gd name="connsiteX1224" fmla="*/ 25886567 w 65909553"/>
                <a:gd name="connsiteY1224" fmla="*/ 3581227 h 39629983"/>
                <a:gd name="connsiteX1225" fmla="*/ 25886645 w 65909553"/>
                <a:gd name="connsiteY1225" fmla="*/ 3581227 h 39629983"/>
                <a:gd name="connsiteX1226" fmla="*/ 25886645 w 65909553"/>
                <a:gd name="connsiteY1226" fmla="*/ 3581273 h 39629983"/>
                <a:gd name="connsiteX1227" fmla="*/ 25886723 w 65909553"/>
                <a:gd name="connsiteY1227" fmla="*/ 3581273 h 39629983"/>
                <a:gd name="connsiteX1228" fmla="*/ 25886723 w 65909553"/>
                <a:gd name="connsiteY1228" fmla="*/ 3581320 h 39629983"/>
                <a:gd name="connsiteX1229" fmla="*/ 25886800 w 65909553"/>
                <a:gd name="connsiteY1229" fmla="*/ 3581320 h 39629983"/>
                <a:gd name="connsiteX1230" fmla="*/ 25886800 w 65909553"/>
                <a:gd name="connsiteY1230" fmla="*/ 3581367 h 39629983"/>
                <a:gd name="connsiteX1231" fmla="*/ 25886877 w 65909553"/>
                <a:gd name="connsiteY1231" fmla="*/ 3581367 h 39629983"/>
                <a:gd name="connsiteX1232" fmla="*/ 25886877 w 65909553"/>
                <a:gd name="connsiteY1232" fmla="*/ 3581654 h 39629983"/>
                <a:gd name="connsiteX1233" fmla="*/ 25887356 w 65909553"/>
                <a:gd name="connsiteY1233" fmla="*/ 3581654 h 39629983"/>
                <a:gd name="connsiteX1234" fmla="*/ 25887356 w 65909553"/>
                <a:gd name="connsiteY1234" fmla="*/ 3581701 h 39629983"/>
                <a:gd name="connsiteX1235" fmla="*/ 25887433 w 65909553"/>
                <a:gd name="connsiteY1235" fmla="*/ 3581701 h 39629983"/>
                <a:gd name="connsiteX1236" fmla="*/ 25887433 w 65909553"/>
                <a:gd name="connsiteY1236" fmla="*/ 3581747 h 39629983"/>
                <a:gd name="connsiteX1237" fmla="*/ 25887511 w 65909553"/>
                <a:gd name="connsiteY1237" fmla="*/ 3581747 h 39629983"/>
                <a:gd name="connsiteX1238" fmla="*/ 25887511 w 65909553"/>
                <a:gd name="connsiteY1238" fmla="*/ 3581794 h 39629983"/>
                <a:gd name="connsiteX1239" fmla="*/ 25887589 w 65909553"/>
                <a:gd name="connsiteY1239" fmla="*/ 3581794 h 39629983"/>
                <a:gd name="connsiteX1240" fmla="*/ 25887589 w 65909553"/>
                <a:gd name="connsiteY1240" fmla="*/ 3581841 h 39629983"/>
                <a:gd name="connsiteX1241" fmla="*/ 25887666 w 65909553"/>
                <a:gd name="connsiteY1241" fmla="*/ 3581841 h 39629983"/>
                <a:gd name="connsiteX1242" fmla="*/ 25887666 w 65909553"/>
                <a:gd name="connsiteY1242" fmla="*/ 3581887 h 39629983"/>
                <a:gd name="connsiteX1243" fmla="*/ 25887744 w 65909553"/>
                <a:gd name="connsiteY1243" fmla="*/ 3581887 h 39629983"/>
                <a:gd name="connsiteX1244" fmla="*/ 25887744 w 65909553"/>
                <a:gd name="connsiteY1244" fmla="*/ 3581934 h 39629983"/>
                <a:gd name="connsiteX1245" fmla="*/ 25887821 w 65909553"/>
                <a:gd name="connsiteY1245" fmla="*/ 3581934 h 39629983"/>
                <a:gd name="connsiteX1246" fmla="*/ 25887821 w 65909553"/>
                <a:gd name="connsiteY1246" fmla="*/ 3581981 h 39629983"/>
                <a:gd name="connsiteX1247" fmla="*/ 25887899 w 65909553"/>
                <a:gd name="connsiteY1247" fmla="*/ 3581981 h 39629983"/>
                <a:gd name="connsiteX1248" fmla="*/ 25887899 w 65909553"/>
                <a:gd name="connsiteY1248" fmla="*/ 3582027 h 39629983"/>
                <a:gd name="connsiteX1249" fmla="*/ 25887977 w 65909553"/>
                <a:gd name="connsiteY1249" fmla="*/ 3582027 h 39629983"/>
                <a:gd name="connsiteX1250" fmla="*/ 25887977 w 65909553"/>
                <a:gd name="connsiteY1250" fmla="*/ 3582269 h 39629983"/>
                <a:gd name="connsiteX1251" fmla="*/ 25888377 w 65909553"/>
                <a:gd name="connsiteY1251" fmla="*/ 3582269 h 39629983"/>
                <a:gd name="connsiteX1252" fmla="*/ 25888377 w 65909553"/>
                <a:gd name="connsiteY1252" fmla="*/ 3582315 h 39629983"/>
                <a:gd name="connsiteX1253" fmla="*/ 25888455 w 65909553"/>
                <a:gd name="connsiteY1253" fmla="*/ 3582315 h 39629983"/>
                <a:gd name="connsiteX1254" fmla="*/ 25888455 w 65909553"/>
                <a:gd name="connsiteY1254" fmla="*/ 3582361 h 39629983"/>
                <a:gd name="connsiteX1255" fmla="*/ 25888533 w 65909553"/>
                <a:gd name="connsiteY1255" fmla="*/ 3582361 h 39629983"/>
                <a:gd name="connsiteX1256" fmla="*/ 25888533 w 65909553"/>
                <a:gd name="connsiteY1256" fmla="*/ 3582409 h 39629983"/>
                <a:gd name="connsiteX1257" fmla="*/ 25888610 w 65909553"/>
                <a:gd name="connsiteY1257" fmla="*/ 3582409 h 39629983"/>
                <a:gd name="connsiteX1258" fmla="*/ 25888610 w 65909553"/>
                <a:gd name="connsiteY1258" fmla="*/ 3582455 h 39629983"/>
                <a:gd name="connsiteX1259" fmla="*/ 25888687 w 65909553"/>
                <a:gd name="connsiteY1259" fmla="*/ 3582455 h 39629983"/>
                <a:gd name="connsiteX1260" fmla="*/ 25888687 w 65909553"/>
                <a:gd name="connsiteY1260" fmla="*/ 3582501 h 39629983"/>
                <a:gd name="connsiteX1261" fmla="*/ 25888765 w 65909553"/>
                <a:gd name="connsiteY1261" fmla="*/ 3582501 h 39629983"/>
                <a:gd name="connsiteX1262" fmla="*/ 25888765 w 65909553"/>
                <a:gd name="connsiteY1262" fmla="*/ 3582549 h 39629983"/>
                <a:gd name="connsiteX1263" fmla="*/ 25888843 w 65909553"/>
                <a:gd name="connsiteY1263" fmla="*/ 3582549 h 39629983"/>
                <a:gd name="connsiteX1264" fmla="*/ 25888843 w 65909553"/>
                <a:gd name="connsiteY1264" fmla="*/ 3582595 h 39629983"/>
                <a:gd name="connsiteX1265" fmla="*/ 25888921 w 65909553"/>
                <a:gd name="connsiteY1265" fmla="*/ 3582595 h 39629983"/>
                <a:gd name="connsiteX1266" fmla="*/ 25888921 w 65909553"/>
                <a:gd name="connsiteY1266" fmla="*/ 3582641 h 39629983"/>
                <a:gd name="connsiteX1267" fmla="*/ 25888998 w 65909553"/>
                <a:gd name="connsiteY1267" fmla="*/ 3582641 h 39629983"/>
                <a:gd name="connsiteX1268" fmla="*/ 25888998 w 65909553"/>
                <a:gd name="connsiteY1268" fmla="*/ 3582688 h 39629983"/>
                <a:gd name="connsiteX1269" fmla="*/ 25889075 w 65909553"/>
                <a:gd name="connsiteY1269" fmla="*/ 3582688 h 39629983"/>
                <a:gd name="connsiteX1270" fmla="*/ 25889075 w 65909553"/>
                <a:gd name="connsiteY1270" fmla="*/ 3582883 h 39629983"/>
                <a:gd name="connsiteX1271" fmla="*/ 25889399 w 65909553"/>
                <a:gd name="connsiteY1271" fmla="*/ 3582883 h 39629983"/>
                <a:gd name="connsiteX1272" fmla="*/ 25889399 w 65909553"/>
                <a:gd name="connsiteY1272" fmla="*/ 3582929 h 39629983"/>
                <a:gd name="connsiteX1273" fmla="*/ 25889477 w 65909553"/>
                <a:gd name="connsiteY1273" fmla="*/ 3582929 h 39629983"/>
                <a:gd name="connsiteX1274" fmla="*/ 25889477 w 65909553"/>
                <a:gd name="connsiteY1274" fmla="*/ 3582976 h 39629983"/>
                <a:gd name="connsiteX1275" fmla="*/ 25889554 w 65909553"/>
                <a:gd name="connsiteY1275" fmla="*/ 3582976 h 39629983"/>
                <a:gd name="connsiteX1276" fmla="*/ 25889554 w 65909553"/>
                <a:gd name="connsiteY1276" fmla="*/ 3583023 h 39629983"/>
                <a:gd name="connsiteX1277" fmla="*/ 25889631 w 65909553"/>
                <a:gd name="connsiteY1277" fmla="*/ 3583023 h 39629983"/>
                <a:gd name="connsiteX1278" fmla="*/ 25889631 w 65909553"/>
                <a:gd name="connsiteY1278" fmla="*/ 3583069 h 39629983"/>
                <a:gd name="connsiteX1279" fmla="*/ 25889709 w 65909553"/>
                <a:gd name="connsiteY1279" fmla="*/ 3583069 h 39629983"/>
                <a:gd name="connsiteX1280" fmla="*/ 25889709 w 65909553"/>
                <a:gd name="connsiteY1280" fmla="*/ 3583116 h 39629983"/>
                <a:gd name="connsiteX1281" fmla="*/ 25889787 w 65909553"/>
                <a:gd name="connsiteY1281" fmla="*/ 3583116 h 39629983"/>
                <a:gd name="connsiteX1282" fmla="*/ 25889787 w 65909553"/>
                <a:gd name="connsiteY1282" fmla="*/ 3583163 h 39629983"/>
                <a:gd name="connsiteX1283" fmla="*/ 25889864 w 65909553"/>
                <a:gd name="connsiteY1283" fmla="*/ 3583163 h 39629983"/>
                <a:gd name="connsiteX1284" fmla="*/ 25889864 w 65909553"/>
                <a:gd name="connsiteY1284" fmla="*/ 3583209 h 39629983"/>
                <a:gd name="connsiteX1285" fmla="*/ 25889942 w 65909553"/>
                <a:gd name="connsiteY1285" fmla="*/ 3583209 h 39629983"/>
                <a:gd name="connsiteX1286" fmla="*/ 25889942 w 65909553"/>
                <a:gd name="connsiteY1286" fmla="*/ 3583255 h 39629983"/>
                <a:gd name="connsiteX1287" fmla="*/ 25890019 w 65909553"/>
                <a:gd name="connsiteY1287" fmla="*/ 3583255 h 39629983"/>
                <a:gd name="connsiteX1288" fmla="*/ 25890019 w 65909553"/>
                <a:gd name="connsiteY1288" fmla="*/ 3583303 h 39629983"/>
                <a:gd name="connsiteX1289" fmla="*/ 25890097 w 65909553"/>
                <a:gd name="connsiteY1289" fmla="*/ 3583303 h 39629983"/>
                <a:gd name="connsiteX1290" fmla="*/ 25890097 w 65909553"/>
                <a:gd name="connsiteY1290" fmla="*/ 3583349 h 39629983"/>
                <a:gd name="connsiteX1291" fmla="*/ 25890175 w 65909553"/>
                <a:gd name="connsiteY1291" fmla="*/ 3583349 h 39629983"/>
                <a:gd name="connsiteX1292" fmla="*/ 25890175 w 65909553"/>
                <a:gd name="connsiteY1292" fmla="*/ 3583497 h 39629983"/>
                <a:gd name="connsiteX1293" fmla="*/ 25890420 w 65909553"/>
                <a:gd name="connsiteY1293" fmla="*/ 3583497 h 39629983"/>
                <a:gd name="connsiteX1294" fmla="*/ 25890420 w 65909553"/>
                <a:gd name="connsiteY1294" fmla="*/ 3583543 h 39629983"/>
                <a:gd name="connsiteX1295" fmla="*/ 25890497 w 65909553"/>
                <a:gd name="connsiteY1295" fmla="*/ 3583543 h 39629983"/>
                <a:gd name="connsiteX1296" fmla="*/ 25890497 w 65909553"/>
                <a:gd name="connsiteY1296" fmla="*/ 3583590 h 39629983"/>
                <a:gd name="connsiteX1297" fmla="*/ 25890575 w 65909553"/>
                <a:gd name="connsiteY1297" fmla="*/ 3583590 h 39629983"/>
                <a:gd name="connsiteX1298" fmla="*/ 25890575 w 65909553"/>
                <a:gd name="connsiteY1298" fmla="*/ 3583637 h 39629983"/>
                <a:gd name="connsiteX1299" fmla="*/ 25890653 w 65909553"/>
                <a:gd name="connsiteY1299" fmla="*/ 3583637 h 39629983"/>
                <a:gd name="connsiteX1300" fmla="*/ 25890653 w 65909553"/>
                <a:gd name="connsiteY1300" fmla="*/ 3583683 h 39629983"/>
                <a:gd name="connsiteX1301" fmla="*/ 25890731 w 65909553"/>
                <a:gd name="connsiteY1301" fmla="*/ 3583683 h 39629983"/>
                <a:gd name="connsiteX1302" fmla="*/ 25890731 w 65909553"/>
                <a:gd name="connsiteY1302" fmla="*/ 3583730 h 39629983"/>
                <a:gd name="connsiteX1303" fmla="*/ 25890808 w 65909553"/>
                <a:gd name="connsiteY1303" fmla="*/ 3583730 h 39629983"/>
                <a:gd name="connsiteX1304" fmla="*/ 25890808 w 65909553"/>
                <a:gd name="connsiteY1304" fmla="*/ 3583777 h 39629983"/>
                <a:gd name="connsiteX1305" fmla="*/ 25890885 w 65909553"/>
                <a:gd name="connsiteY1305" fmla="*/ 3583777 h 39629983"/>
                <a:gd name="connsiteX1306" fmla="*/ 25890885 w 65909553"/>
                <a:gd name="connsiteY1306" fmla="*/ 3583823 h 39629983"/>
                <a:gd name="connsiteX1307" fmla="*/ 25890963 w 65909553"/>
                <a:gd name="connsiteY1307" fmla="*/ 3583823 h 39629983"/>
                <a:gd name="connsiteX1308" fmla="*/ 25890963 w 65909553"/>
                <a:gd name="connsiteY1308" fmla="*/ 3583870 h 39629983"/>
                <a:gd name="connsiteX1309" fmla="*/ 25891041 w 65909553"/>
                <a:gd name="connsiteY1309" fmla="*/ 3583870 h 39629983"/>
                <a:gd name="connsiteX1310" fmla="*/ 25891041 w 65909553"/>
                <a:gd name="connsiteY1310" fmla="*/ 3583917 h 39629983"/>
                <a:gd name="connsiteX1311" fmla="*/ 25891119 w 65909553"/>
                <a:gd name="connsiteY1311" fmla="*/ 3583917 h 39629983"/>
                <a:gd name="connsiteX1312" fmla="*/ 25891119 w 65909553"/>
                <a:gd name="connsiteY1312" fmla="*/ 3583963 h 39629983"/>
                <a:gd name="connsiteX1313" fmla="*/ 25891196 w 65909553"/>
                <a:gd name="connsiteY1313" fmla="*/ 3583963 h 39629983"/>
                <a:gd name="connsiteX1314" fmla="*/ 25891196 w 65909553"/>
                <a:gd name="connsiteY1314" fmla="*/ 3584010 h 39629983"/>
                <a:gd name="connsiteX1315" fmla="*/ 25891273 w 65909553"/>
                <a:gd name="connsiteY1315" fmla="*/ 3584010 h 39629983"/>
                <a:gd name="connsiteX1316" fmla="*/ 25891273 w 65909553"/>
                <a:gd name="connsiteY1316" fmla="*/ 3584111 h 39629983"/>
                <a:gd name="connsiteX1317" fmla="*/ 25891441 w 65909553"/>
                <a:gd name="connsiteY1317" fmla="*/ 3584111 h 39629983"/>
                <a:gd name="connsiteX1318" fmla="*/ 25891441 w 65909553"/>
                <a:gd name="connsiteY1318" fmla="*/ 3584157 h 39629983"/>
                <a:gd name="connsiteX1319" fmla="*/ 25891519 w 65909553"/>
                <a:gd name="connsiteY1319" fmla="*/ 3584157 h 39629983"/>
                <a:gd name="connsiteX1320" fmla="*/ 25891519 w 65909553"/>
                <a:gd name="connsiteY1320" fmla="*/ 3584204 h 39629983"/>
                <a:gd name="connsiteX1321" fmla="*/ 25891597 w 65909553"/>
                <a:gd name="connsiteY1321" fmla="*/ 3584204 h 39629983"/>
                <a:gd name="connsiteX1322" fmla="*/ 25891597 w 65909553"/>
                <a:gd name="connsiteY1322" fmla="*/ 3584251 h 39629983"/>
                <a:gd name="connsiteX1323" fmla="*/ 25891675 w 65909553"/>
                <a:gd name="connsiteY1323" fmla="*/ 3584251 h 39629983"/>
                <a:gd name="connsiteX1324" fmla="*/ 25891675 w 65909553"/>
                <a:gd name="connsiteY1324" fmla="*/ 3584297 h 39629983"/>
                <a:gd name="connsiteX1325" fmla="*/ 25891752 w 65909553"/>
                <a:gd name="connsiteY1325" fmla="*/ 3584297 h 39629983"/>
                <a:gd name="connsiteX1326" fmla="*/ 25891752 w 65909553"/>
                <a:gd name="connsiteY1326" fmla="*/ 3584344 h 39629983"/>
                <a:gd name="connsiteX1327" fmla="*/ 25891829 w 65909553"/>
                <a:gd name="connsiteY1327" fmla="*/ 3584344 h 39629983"/>
                <a:gd name="connsiteX1328" fmla="*/ 25891829 w 65909553"/>
                <a:gd name="connsiteY1328" fmla="*/ 3584391 h 39629983"/>
                <a:gd name="connsiteX1329" fmla="*/ 25891907 w 65909553"/>
                <a:gd name="connsiteY1329" fmla="*/ 3584391 h 39629983"/>
                <a:gd name="connsiteX1330" fmla="*/ 25891907 w 65909553"/>
                <a:gd name="connsiteY1330" fmla="*/ 3584437 h 39629983"/>
                <a:gd name="connsiteX1331" fmla="*/ 25891985 w 65909553"/>
                <a:gd name="connsiteY1331" fmla="*/ 3584437 h 39629983"/>
                <a:gd name="connsiteX1332" fmla="*/ 25891985 w 65909553"/>
                <a:gd name="connsiteY1332" fmla="*/ 3584484 h 39629983"/>
                <a:gd name="connsiteX1333" fmla="*/ 25892062 w 65909553"/>
                <a:gd name="connsiteY1333" fmla="*/ 3584484 h 39629983"/>
                <a:gd name="connsiteX1334" fmla="*/ 25892062 w 65909553"/>
                <a:gd name="connsiteY1334" fmla="*/ 3584531 h 39629983"/>
                <a:gd name="connsiteX1335" fmla="*/ 25892140 w 65909553"/>
                <a:gd name="connsiteY1335" fmla="*/ 3584531 h 39629983"/>
                <a:gd name="connsiteX1336" fmla="*/ 25892140 w 65909553"/>
                <a:gd name="connsiteY1336" fmla="*/ 3584577 h 39629983"/>
                <a:gd name="connsiteX1337" fmla="*/ 25892217 w 65909553"/>
                <a:gd name="connsiteY1337" fmla="*/ 3584577 h 39629983"/>
                <a:gd name="connsiteX1338" fmla="*/ 25892217 w 65909553"/>
                <a:gd name="connsiteY1338" fmla="*/ 3584624 h 39629983"/>
                <a:gd name="connsiteX1339" fmla="*/ 25892295 w 65909553"/>
                <a:gd name="connsiteY1339" fmla="*/ 3584624 h 39629983"/>
                <a:gd name="connsiteX1340" fmla="*/ 25892295 w 65909553"/>
                <a:gd name="connsiteY1340" fmla="*/ 3584671 h 39629983"/>
                <a:gd name="connsiteX1341" fmla="*/ 25892373 w 65909553"/>
                <a:gd name="connsiteY1341" fmla="*/ 3584671 h 39629983"/>
                <a:gd name="connsiteX1342" fmla="*/ 25892373 w 65909553"/>
                <a:gd name="connsiteY1342" fmla="*/ 3584725 h 39629983"/>
                <a:gd name="connsiteX1343" fmla="*/ 25892463 w 65909553"/>
                <a:gd name="connsiteY1343" fmla="*/ 3584725 h 39629983"/>
                <a:gd name="connsiteX1344" fmla="*/ 25892463 w 65909553"/>
                <a:gd name="connsiteY1344" fmla="*/ 3584771 h 39629983"/>
                <a:gd name="connsiteX1345" fmla="*/ 25892541 w 65909553"/>
                <a:gd name="connsiteY1345" fmla="*/ 3584771 h 39629983"/>
                <a:gd name="connsiteX1346" fmla="*/ 25892541 w 65909553"/>
                <a:gd name="connsiteY1346" fmla="*/ 3584819 h 39629983"/>
                <a:gd name="connsiteX1347" fmla="*/ 25892618 w 65909553"/>
                <a:gd name="connsiteY1347" fmla="*/ 3584819 h 39629983"/>
                <a:gd name="connsiteX1348" fmla="*/ 25892618 w 65909553"/>
                <a:gd name="connsiteY1348" fmla="*/ 3584865 h 39629983"/>
                <a:gd name="connsiteX1349" fmla="*/ 25892695 w 65909553"/>
                <a:gd name="connsiteY1349" fmla="*/ 3584865 h 39629983"/>
                <a:gd name="connsiteX1350" fmla="*/ 25892695 w 65909553"/>
                <a:gd name="connsiteY1350" fmla="*/ 3584911 h 39629983"/>
                <a:gd name="connsiteX1351" fmla="*/ 25892773 w 65909553"/>
                <a:gd name="connsiteY1351" fmla="*/ 3584911 h 39629983"/>
                <a:gd name="connsiteX1352" fmla="*/ 25892773 w 65909553"/>
                <a:gd name="connsiteY1352" fmla="*/ 3584958 h 39629983"/>
                <a:gd name="connsiteX1353" fmla="*/ 25892851 w 65909553"/>
                <a:gd name="connsiteY1353" fmla="*/ 3584958 h 39629983"/>
                <a:gd name="connsiteX1354" fmla="*/ 25892851 w 65909553"/>
                <a:gd name="connsiteY1354" fmla="*/ 3585005 h 39629983"/>
                <a:gd name="connsiteX1355" fmla="*/ 25892929 w 65909553"/>
                <a:gd name="connsiteY1355" fmla="*/ 3585005 h 39629983"/>
                <a:gd name="connsiteX1356" fmla="*/ 25892929 w 65909553"/>
                <a:gd name="connsiteY1356" fmla="*/ 3585051 h 39629983"/>
                <a:gd name="connsiteX1357" fmla="*/ 25893006 w 65909553"/>
                <a:gd name="connsiteY1357" fmla="*/ 3585051 h 39629983"/>
                <a:gd name="connsiteX1358" fmla="*/ 25893006 w 65909553"/>
                <a:gd name="connsiteY1358" fmla="*/ 3585098 h 39629983"/>
                <a:gd name="connsiteX1359" fmla="*/ 25893083 w 65909553"/>
                <a:gd name="connsiteY1359" fmla="*/ 3585098 h 39629983"/>
                <a:gd name="connsiteX1360" fmla="*/ 25893083 w 65909553"/>
                <a:gd name="connsiteY1360" fmla="*/ 3585145 h 39629983"/>
                <a:gd name="connsiteX1361" fmla="*/ 25893161 w 65909553"/>
                <a:gd name="connsiteY1361" fmla="*/ 3585145 h 39629983"/>
                <a:gd name="connsiteX1362" fmla="*/ 25893161 w 65909553"/>
                <a:gd name="connsiteY1362" fmla="*/ 3585191 h 39629983"/>
                <a:gd name="connsiteX1363" fmla="*/ 25893239 w 65909553"/>
                <a:gd name="connsiteY1363" fmla="*/ 3585191 h 39629983"/>
                <a:gd name="connsiteX1364" fmla="*/ 25893239 w 65909553"/>
                <a:gd name="connsiteY1364" fmla="*/ 3585238 h 39629983"/>
                <a:gd name="connsiteX1365" fmla="*/ 25893317 w 65909553"/>
                <a:gd name="connsiteY1365" fmla="*/ 3585238 h 39629983"/>
                <a:gd name="connsiteX1366" fmla="*/ 25893317 w 65909553"/>
                <a:gd name="connsiteY1366" fmla="*/ 3585285 h 39629983"/>
                <a:gd name="connsiteX1367" fmla="*/ 25893394 w 65909553"/>
                <a:gd name="connsiteY1367" fmla="*/ 3585285 h 39629983"/>
                <a:gd name="connsiteX1368" fmla="*/ 25893394 w 65909553"/>
                <a:gd name="connsiteY1368" fmla="*/ 3585331 h 39629983"/>
                <a:gd name="connsiteX1369" fmla="*/ 25893471 w 65909553"/>
                <a:gd name="connsiteY1369" fmla="*/ 3585331 h 39629983"/>
                <a:gd name="connsiteX1370" fmla="*/ 25893471 w 65909553"/>
                <a:gd name="connsiteY1370" fmla="*/ 3732779 h 39629983"/>
                <a:gd name="connsiteX1371" fmla="*/ 26037635 w 65909553"/>
                <a:gd name="connsiteY1371" fmla="*/ 3732779 h 39629983"/>
                <a:gd name="connsiteX1372" fmla="*/ 26037635 w 65909553"/>
                <a:gd name="connsiteY1372" fmla="*/ 3732825 h 39629983"/>
                <a:gd name="connsiteX1373" fmla="*/ 26037712 w 65909553"/>
                <a:gd name="connsiteY1373" fmla="*/ 3732825 h 39629983"/>
                <a:gd name="connsiteX1374" fmla="*/ 26037712 w 65909553"/>
                <a:gd name="connsiteY1374" fmla="*/ 3732872 h 39629983"/>
                <a:gd name="connsiteX1375" fmla="*/ 26037789 w 65909553"/>
                <a:gd name="connsiteY1375" fmla="*/ 3732872 h 39629983"/>
                <a:gd name="connsiteX1376" fmla="*/ 26037789 w 65909553"/>
                <a:gd name="connsiteY1376" fmla="*/ 3732919 h 39629983"/>
                <a:gd name="connsiteX1377" fmla="*/ 26037867 w 65909553"/>
                <a:gd name="connsiteY1377" fmla="*/ 3732919 h 39629983"/>
                <a:gd name="connsiteX1378" fmla="*/ 26037867 w 65909553"/>
                <a:gd name="connsiteY1378" fmla="*/ 3732965 h 39629983"/>
                <a:gd name="connsiteX1379" fmla="*/ 26037945 w 65909553"/>
                <a:gd name="connsiteY1379" fmla="*/ 3732965 h 39629983"/>
                <a:gd name="connsiteX1380" fmla="*/ 26037945 w 65909553"/>
                <a:gd name="connsiteY1380" fmla="*/ 3733012 h 39629983"/>
                <a:gd name="connsiteX1381" fmla="*/ 26038023 w 65909553"/>
                <a:gd name="connsiteY1381" fmla="*/ 3733012 h 39629983"/>
                <a:gd name="connsiteX1382" fmla="*/ 26038023 w 65909553"/>
                <a:gd name="connsiteY1382" fmla="*/ 3733059 h 39629983"/>
                <a:gd name="connsiteX1383" fmla="*/ 26038100 w 65909553"/>
                <a:gd name="connsiteY1383" fmla="*/ 3733059 h 39629983"/>
                <a:gd name="connsiteX1384" fmla="*/ 26038100 w 65909553"/>
                <a:gd name="connsiteY1384" fmla="*/ 3733105 h 39629983"/>
                <a:gd name="connsiteX1385" fmla="*/ 26038177 w 65909553"/>
                <a:gd name="connsiteY1385" fmla="*/ 3733105 h 39629983"/>
                <a:gd name="connsiteX1386" fmla="*/ 26038177 w 65909553"/>
                <a:gd name="connsiteY1386" fmla="*/ 3733393 h 39629983"/>
                <a:gd name="connsiteX1387" fmla="*/ 26038656 w 65909553"/>
                <a:gd name="connsiteY1387" fmla="*/ 3733393 h 39629983"/>
                <a:gd name="connsiteX1388" fmla="*/ 26038656 w 65909553"/>
                <a:gd name="connsiteY1388" fmla="*/ 3733439 h 39629983"/>
                <a:gd name="connsiteX1389" fmla="*/ 26038733 w 65909553"/>
                <a:gd name="connsiteY1389" fmla="*/ 3733439 h 39629983"/>
                <a:gd name="connsiteX1390" fmla="*/ 26038733 w 65909553"/>
                <a:gd name="connsiteY1390" fmla="*/ 3733486 h 39629983"/>
                <a:gd name="connsiteX1391" fmla="*/ 26038811 w 65909553"/>
                <a:gd name="connsiteY1391" fmla="*/ 3733486 h 39629983"/>
                <a:gd name="connsiteX1392" fmla="*/ 26038811 w 65909553"/>
                <a:gd name="connsiteY1392" fmla="*/ 3733533 h 39629983"/>
                <a:gd name="connsiteX1393" fmla="*/ 26038889 w 65909553"/>
                <a:gd name="connsiteY1393" fmla="*/ 3733533 h 39629983"/>
                <a:gd name="connsiteX1394" fmla="*/ 26038889 w 65909553"/>
                <a:gd name="connsiteY1394" fmla="*/ 3733579 h 39629983"/>
                <a:gd name="connsiteX1395" fmla="*/ 26038966 w 65909553"/>
                <a:gd name="connsiteY1395" fmla="*/ 3733579 h 39629983"/>
                <a:gd name="connsiteX1396" fmla="*/ 26038966 w 65909553"/>
                <a:gd name="connsiteY1396" fmla="*/ 3733626 h 39629983"/>
                <a:gd name="connsiteX1397" fmla="*/ 26039043 w 65909553"/>
                <a:gd name="connsiteY1397" fmla="*/ 3733626 h 39629983"/>
                <a:gd name="connsiteX1398" fmla="*/ 26039043 w 65909553"/>
                <a:gd name="connsiteY1398" fmla="*/ 3733673 h 39629983"/>
                <a:gd name="connsiteX1399" fmla="*/ 26039121 w 65909553"/>
                <a:gd name="connsiteY1399" fmla="*/ 3733673 h 39629983"/>
                <a:gd name="connsiteX1400" fmla="*/ 26039121 w 65909553"/>
                <a:gd name="connsiteY1400" fmla="*/ 3733719 h 39629983"/>
                <a:gd name="connsiteX1401" fmla="*/ 26039199 w 65909553"/>
                <a:gd name="connsiteY1401" fmla="*/ 3733719 h 39629983"/>
                <a:gd name="connsiteX1402" fmla="*/ 26039199 w 65909553"/>
                <a:gd name="connsiteY1402" fmla="*/ 3733766 h 39629983"/>
                <a:gd name="connsiteX1403" fmla="*/ 26039277 w 65909553"/>
                <a:gd name="connsiteY1403" fmla="*/ 3733766 h 39629983"/>
                <a:gd name="connsiteX1404" fmla="*/ 26039277 w 65909553"/>
                <a:gd name="connsiteY1404" fmla="*/ 3734007 h 39629983"/>
                <a:gd name="connsiteX1405" fmla="*/ 26039677 w 65909553"/>
                <a:gd name="connsiteY1405" fmla="*/ 3734007 h 39629983"/>
                <a:gd name="connsiteX1406" fmla="*/ 26039677 w 65909553"/>
                <a:gd name="connsiteY1406" fmla="*/ 3734053 h 39629983"/>
                <a:gd name="connsiteX1407" fmla="*/ 26039755 w 65909553"/>
                <a:gd name="connsiteY1407" fmla="*/ 3734053 h 39629983"/>
                <a:gd name="connsiteX1408" fmla="*/ 26039755 w 65909553"/>
                <a:gd name="connsiteY1408" fmla="*/ 3734101 h 39629983"/>
                <a:gd name="connsiteX1409" fmla="*/ 26039833 w 65909553"/>
                <a:gd name="connsiteY1409" fmla="*/ 3734101 h 39629983"/>
                <a:gd name="connsiteX1410" fmla="*/ 26039833 w 65909553"/>
                <a:gd name="connsiteY1410" fmla="*/ 3734147 h 39629983"/>
                <a:gd name="connsiteX1411" fmla="*/ 26039910 w 65909553"/>
                <a:gd name="connsiteY1411" fmla="*/ 3734147 h 39629983"/>
                <a:gd name="connsiteX1412" fmla="*/ 26039910 w 65909553"/>
                <a:gd name="connsiteY1412" fmla="*/ 3734193 h 39629983"/>
                <a:gd name="connsiteX1413" fmla="*/ 26039987 w 65909553"/>
                <a:gd name="connsiteY1413" fmla="*/ 3734193 h 39629983"/>
                <a:gd name="connsiteX1414" fmla="*/ 26039987 w 65909553"/>
                <a:gd name="connsiteY1414" fmla="*/ 3734240 h 39629983"/>
                <a:gd name="connsiteX1415" fmla="*/ 26040065 w 65909553"/>
                <a:gd name="connsiteY1415" fmla="*/ 3734240 h 39629983"/>
                <a:gd name="connsiteX1416" fmla="*/ 26040065 w 65909553"/>
                <a:gd name="connsiteY1416" fmla="*/ 3734287 h 39629983"/>
                <a:gd name="connsiteX1417" fmla="*/ 26040143 w 65909553"/>
                <a:gd name="connsiteY1417" fmla="*/ 3734287 h 39629983"/>
                <a:gd name="connsiteX1418" fmla="*/ 26040143 w 65909553"/>
                <a:gd name="connsiteY1418" fmla="*/ 3734333 h 39629983"/>
                <a:gd name="connsiteX1419" fmla="*/ 26040221 w 65909553"/>
                <a:gd name="connsiteY1419" fmla="*/ 3734333 h 39629983"/>
                <a:gd name="connsiteX1420" fmla="*/ 26040221 w 65909553"/>
                <a:gd name="connsiteY1420" fmla="*/ 3734380 h 39629983"/>
                <a:gd name="connsiteX1421" fmla="*/ 26040298 w 65909553"/>
                <a:gd name="connsiteY1421" fmla="*/ 3734380 h 39629983"/>
                <a:gd name="connsiteX1422" fmla="*/ 26040298 w 65909553"/>
                <a:gd name="connsiteY1422" fmla="*/ 3734427 h 39629983"/>
                <a:gd name="connsiteX1423" fmla="*/ 26040375 w 65909553"/>
                <a:gd name="connsiteY1423" fmla="*/ 3734427 h 39629983"/>
                <a:gd name="connsiteX1424" fmla="*/ 26040375 w 65909553"/>
                <a:gd name="connsiteY1424" fmla="*/ 3734621 h 39629983"/>
                <a:gd name="connsiteX1425" fmla="*/ 26040699 w 65909553"/>
                <a:gd name="connsiteY1425" fmla="*/ 3734621 h 39629983"/>
                <a:gd name="connsiteX1426" fmla="*/ 26040699 w 65909553"/>
                <a:gd name="connsiteY1426" fmla="*/ 3734668 h 39629983"/>
                <a:gd name="connsiteX1427" fmla="*/ 26040776 w 65909553"/>
                <a:gd name="connsiteY1427" fmla="*/ 3734668 h 39629983"/>
                <a:gd name="connsiteX1428" fmla="*/ 26040776 w 65909553"/>
                <a:gd name="connsiteY1428" fmla="*/ 3734715 h 39629983"/>
                <a:gd name="connsiteX1429" fmla="*/ 26040854 w 65909553"/>
                <a:gd name="connsiteY1429" fmla="*/ 3734715 h 39629983"/>
                <a:gd name="connsiteX1430" fmla="*/ 26040854 w 65909553"/>
                <a:gd name="connsiteY1430" fmla="*/ 3734761 h 39629983"/>
                <a:gd name="connsiteX1431" fmla="*/ 26040931 w 65909553"/>
                <a:gd name="connsiteY1431" fmla="*/ 3734761 h 39629983"/>
                <a:gd name="connsiteX1432" fmla="*/ 26040931 w 65909553"/>
                <a:gd name="connsiteY1432" fmla="*/ 3734807 h 39629983"/>
                <a:gd name="connsiteX1433" fmla="*/ 26041009 w 65909553"/>
                <a:gd name="connsiteY1433" fmla="*/ 3734807 h 39629983"/>
                <a:gd name="connsiteX1434" fmla="*/ 26041009 w 65909553"/>
                <a:gd name="connsiteY1434" fmla="*/ 3734855 h 39629983"/>
                <a:gd name="connsiteX1435" fmla="*/ 26041087 w 65909553"/>
                <a:gd name="connsiteY1435" fmla="*/ 3734855 h 39629983"/>
                <a:gd name="connsiteX1436" fmla="*/ 26041087 w 65909553"/>
                <a:gd name="connsiteY1436" fmla="*/ 3734901 h 39629983"/>
                <a:gd name="connsiteX1437" fmla="*/ 26041164 w 65909553"/>
                <a:gd name="connsiteY1437" fmla="*/ 3734901 h 39629983"/>
                <a:gd name="connsiteX1438" fmla="*/ 26041164 w 65909553"/>
                <a:gd name="connsiteY1438" fmla="*/ 3734947 h 39629983"/>
                <a:gd name="connsiteX1439" fmla="*/ 26041241 w 65909553"/>
                <a:gd name="connsiteY1439" fmla="*/ 3734947 h 39629983"/>
                <a:gd name="connsiteX1440" fmla="*/ 26041241 w 65909553"/>
                <a:gd name="connsiteY1440" fmla="*/ 3734995 h 39629983"/>
                <a:gd name="connsiteX1441" fmla="*/ 26041319 w 65909553"/>
                <a:gd name="connsiteY1441" fmla="*/ 3734995 h 39629983"/>
                <a:gd name="connsiteX1442" fmla="*/ 26041319 w 65909553"/>
                <a:gd name="connsiteY1442" fmla="*/ 3735041 h 39629983"/>
                <a:gd name="connsiteX1443" fmla="*/ 26041397 w 65909553"/>
                <a:gd name="connsiteY1443" fmla="*/ 3735041 h 39629983"/>
                <a:gd name="connsiteX1444" fmla="*/ 26041397 w 65909553"/>
                <a:gd name="connsiteY1444" fmla="*/ 3735087 h 39629983"/>
                <a:gd name="connsiteX1445" fmla="*/ 26041475 w 65909553"/>
                <a:gd name="connsiteY1445" fmla="*/ 3735087 h 39629983"/>
                <a:gd name="connsiteX1446" fmla="*/ 26041475 w 65909553"/>
                <a:gd name="connsiteY1446" fmla="*/ 3735235 h 39629983"/>
                <a:gd name="connsiteX1447" fmla="*/ 26041720 w 65909553"/>
                <a:gd name="connsiteY1447" fmla="*/ 3735235 h 39629983"/>
                <a:gd name="connsiteX1448" fmla="*/ 26041720 w 65909553"/>
                <a:gd name="connsiteY1448" fmla="*/ 3735282 h 39629983"/>
                <a:gd name="connsiteX1449" fmla="*/ 26041797 w 65909553"/>
                <a:gd name="connsiteY1449" fmla="*/ 3735282 h 39629983"/>
                <a:gd name="connsiteX1450" fmla="*/ 26041797 w 65909553"/>
                <a:gd name="connsiteY1450" fmla="*/ 3735329 h 39629983"/>
                <a:gd name="connsiteX1451" fmla="*/ 26041875 w 65909553"/>
                <a:gd name="connsiteY1451" fmla="*/ 3735329 h 39629983"/>
                <a:gd name="connsiteX1452" fmla="*/ 26041875 w 65909553"/>
                <a:gd name="connsiteY1452" fmla="*/ 3735375 h 39629983"/>
                <a:gd name="connsiteX1453" fmla="*/ 26041953 w 65909553"/>
                <a:gd name="connsiteY1453" fmla="*/ 3735375 h 39629983"/>
                <a:gd name="connsiteX1454" fmla="*/ 26041953 w 65909553"/>
                <a:gd name="connsiteY1454" fmla="*/ 3735422 h 39629983"/>
                <a:gd name="connsiteX1455" fmla="*/ 26042031 w 65909553"/>
                <a:gd name="connsiteY1455" fmla="*/ 3735422 h 39629983"/>
                <a:gd name="connsiteX1456" fmla="*/ 26042031 w 65909553"/>
                <a:gd name="connsiteY1456" fmla="*/ 3735469 h 39629983"/>
                <a:gd name="connsiteX1457" fmla="*/ 26042108 w 65909553"/>
                <a:gd name="connsiteY1457" fmla="*/ 3735469 h 39629983"/>
                <a:gd name="connsiteX1458" fmla="*/ 26042108 w 65909553"/>
                <a:gd name="connsiteY1458" fmla="*/ 3735515 h 39629983"/>
                <a:gd name="connsiteX1459" fmla="*/ 26042185 w 65909553"/>
                <a:gd name="connsiteY1459" fmla="*/ 3735515 h 39629983"/>
                <a:gd name="connsiteX1460" fmla="*/ 26042185 w 65909553"/>
                <a:gd name="connsiteY1460" fmla="*/ 3735562 h 39629983"/>
                <a:gd name="connsiteX1461" fmla="*/ 26042263 w 65909553"/>
                <a:gd name="connsiteY1461" fmla="*/ 3735562 h 39629983"/>
                <a:gd name="connsiteX1462" fmla="*/ 26042263 w 65909553"/>
                <a:gd name="connsiteY1462" fmla="*/ 3735609 h 39629983"/>
                <a:gd name="connsiteX1463" fmla="*/ 26042341 w 65909553"/>
                <a:gd name="connsiteY1463" fmla="*/ 3735609 h 39629983"/>
                <a:gd name="connsiteX1464" fmla="*/ 26042341 w 65909553"/>
                <a:gd name="connsiteY1464" fmla="*/ 3735655 h 39629983"/>
                <a:gd name="connsiteX1465" fmla="*/ 26042419 w 65909553"/>
                <a:gd name="connsiteY1465" fmla="*/ 3735655 h 39629983"/>
                <a:gd name="connsiteX1466" fmla="*/ 26042419 w 65909553"/>
                <a:gd name="connsiteY1466" fmla="*/ 3735702 h 39629983"/>
                <a:gd name="connsiteX1467" fmla="*/ 26042496 w 65909553"/>
                <a:gd name="connsiteY1467" fmla="*/ 3735702 h 39629983"/>
                <a:gd name="connsiteX1468" fmla="*/ 26042496 w 65909553"/>
                <a:gd name="connsiteY1468" fmla="*/ 3735749 h 39629983"/>
                <a:gd name="connsiteX1469" fmla="*/ 26042573 w 65909553"/>
                <a:gd name="connsiteY1469" fmla="*/ 3735749 h 39629983"/>
                <a:gd name="connsiteX1470" fmla="*/ 26042573 w 65909553"/>
                <a:gd name="connsiteY1470" fmla="*/ 3735849 h 39629983"/>
                <a:gd name="connsiteX1471" fmla="*/ 26042741 w 65909553"/>
                <a:gd name="connsiteY1471" fmla="*/ 3735849 h 39629983"/>
                <a:gd name="connsiteX1472" fmla="*/ 26042741 w 65909553"/>
                <a:gd name="connsiteY1472" fmla="*/ 3735896 h 39629983"/>
                <a:gd name="connsiteX1473" fmla="*/ 26042819 w 65909553"/>
                <a:gd name="connsiteY1473" fmla="*/ 3735896 h 39629983"/>
                <a:gd name="connsiteX1474" fmla="*/ 26042819 w 65909553"/>
                <a:gd name="connsiteY1474" fmla="*/ 3735943 h 39629983"/>
                <a:gd name="connsiteX1475" fmla="*/ 26042897 w 65909553"/>
                <a:gd name="connsiteY1475" fmla="*/ 3735943 h 39629983"/>
                <a:gd name="connsiteX1476" fmla="*/ 26042897 w 65909553"/>
                <a:gd name="connsiteY1476" fmla="*/ 3735989 h 39629983"/>
                <a:gd name="connsiteX1477" fmla="*/ 26042974 w 65909553"/>
                <a:gd name="connsiteY1477" fmla="*/ 3735989 h 39629983"/>
                <a:gd name="connsiteX1478" fmla="*/ 26042974 w 65909553"/>
                <a:gd name="connsiteY1478" fmla="*/ 3736036 h 39629983"/>
                <a:gd name="connsiteX1479" fmla="*/ 26043052 w 65909553"/>
                <a:gd name="connsiteY1479" fmla="*/ 3736036 h 39629983"/>
                <a:gd name="connsiteX1480" fmla="*/ 26043052 w 65909553"/>
                <a:gd name="connsiteY1480" fmla="*/ 3736083 h 39629983"/>
                <a:gd name="connsiteX1481" fmla="*/ 26043129 w 65909553"/>
                <a:gd name="connsiteY1481" fmla="*/ 3736083 h 39629983"/>
                <a:gd name="connsiteX1482" fmla="*/ 26043129 w 65909553"/>
                <a:gd name="connsiteY1482" fmla="*/ 3736129 h 39629983"/>
                <a:gd name="connsiteX1483" fmla="*/ 26043207 w 65909553"/>
                <a:gd name="connsiteY1483" fmla="*/ 3736129 h 39629983"/>
                <a:gd name="connsiteX1484" fmla="*/ 26043207 w 65909553"/>
                <a:gd name="connsiteY1484" fmla="*/ 3736176 h 39629983"/>
                <a:gd name="connsiteX1485" fmla="*/ 26043285 w 65909553"/>
                <a:gd name="connsiteY1485" fmla="*/ 3736176 h 39629983"/>
                <a:gd name="connsiteX1486" fmla="*/ 26043285 w 65909553"/>
                <a:gd name="connsiteY1486" fmla="*/ 3736223 h 39629983"/>
                <a:gd name="connsiteX1487" fmla="*/ 26043362 w 65909553"/>
                <a:gd name="connsiteY1487" fmla="*/ 3736223 h 39629983"/>
                <a:gd name="connsiteX1488" fmla="*/ 26043362 w 65909553"/>
                <a:gd name="connsiteY1488" fmla="*/ 3736269 h 39629983"/>
                <a:gd name="connsiteX1489" fmla="*/ 26043439 w 65909553"/>
                <a:gd name="connsiteY1489" fmla="*/ 3736269 h 39629983"/>
                <a:gd name="connsiteX1490" fmla="*/ 26043439 w 65909553"/>
                <a:gd name="connsiteY1490" fmla="*/ 3736316 h 39629983"/>
                <a:gd name="connsiteX1491" fmla="*/ 26043517 w 65909553"/>
                <a:gd name="connsiteY1491" fmla="*/ 3736316 h 39629983"/>
                <a:gd name="connsiteX1492" fmla="*/ 26043517 w 65909553"/>
                <a:gd name="connsiteY1492" fmla="*/ 3736363 h 39629983"/>
                <a:gd name="connsiteX1493" fmla="*/ 26043595 w 65909553"/>
                <a:gd name="connsiteY1493" fmla="*/ 3736363 h 39629983"/>
                <a:gd name="connsiteX1494" fmla="*/ 26043595 w 65909553"/>
                <a:gd name="connsiteY1494" fmla="*/ 3736409 h 39629983"/>
                <a:gd name="connsiteX1495" fmla="*/ 26043673 w 65909553"/>
                <a:gd name="connsiteY1495" fmla="*/ 3736409 h 39629983"/>
                <a:gd name="connsiteX1496" fmla="*/ 26043673 w 65909553"/>
                <a:gd name="connsiteY1496" fmla="*/ 3736463 h 39629983"/>
                <a:gd name="connsiteX1497" fmla="*/ 26043763 w 65909553"/>
                <a:gd name="connsiteY1497" fmla="*/ 3736463 h 39629983"/>
                <a:gd name="connsiteX1498" fmla="*/ 26043763 w 65909553"/>
                <a:gd name="connsiteY1498" fmla="*/ 3736510 h 39629983"/>
                <a:gd name="connsiteX1499" fmla="*/ 26043841 w 65909553"/>
                <a:gd name="connsiteY1499" fmla="*/ 3736510 h 39629983"/>
                <a:gd name="connsiteX1500" fmla="*/ 26043841 w 65909553"/>
                <a:gd name="connsiteY1500" fmla="*/ 3736557 h 39629983"/>
                <a:gd name="connsiteX1501" fmla="*/ 26043918 w 65909553"/>
                <a:gd name="connsiteY1501" fmla="*/ 3736557 h 39629983"/>
                <a:gd name="connsiteX1502" fmla="*/ 26043918 w 65909553"/>
                <a:gd name="connsiteY1502" fmla="*/ 3736603 h 39629983"/>
                <a:gd name="connsiteX1503" fmla="*/ 26043995 w 65909553"/>
                <a:gd name="connsiteY1503" fmla="*/ 3736603 h 39629983"/>
                <a:gd name="connsiteX1504" fmla="*/ 26043995 w 65909553"/>
                <a:gd name="connsiteY1504" fmla="*/ 3736650 h 39629983"/>
                <a:gd name="connsiteX1505" fmla="*/ 26044073 w 65909553"/>
                <a:gd name="connsiteY1505" fmla="*/ 3736650 h 39629983"/>
                <a:gd name="connsiteX1506" fmla="*/ 26044073 w 65909553"/>
                <a:gd name="connsiteY1506" fmla="*/ 3736697 h 39629983"/>
                <a:gd name="connsiteX1507" fmla="*/ 26044151 w 65909553"/>
                <a:gd name="connsiteY1507" fmla="*/ 3736697 h 39629983"/>
                <a:gd name="connsiteX1508" fmla="*/ 26044151 w 65909553"/>
                <a:gd name="connsiteY1508" fmla="*/ 3736743 h 39629983"/>
                <a:gd name="connsiteX1509" fmla="*/ 26044229 w 65909553"/>
                <a:gd name="connsiteY1509" fmla="*/ 3736743 h 39629983"/>
                <a:gd name="connsiteX1510" fmla="*/ 26044229 w 65909553"/>
                <a:gd name="connsiteY1510" fmla="*/ 3736790 h 39629983"/>
                <a:gd name="connsiteX1511" fmla="*/ 26044306 w 65909553"/>
                <a:gd name="connsiteY1511" fmla="*/ 3736790 h 39629983"/>
                <a:gd name="connsiteX1512" fmla="*/ 26044306 w 65909553"/>
                <a:gd name="connsiteY1512" fmla="*/ 3736837 h 39629983"/>
                <a:gd name="connsiteX1513" fmla="*/ 26044383 w 65909553"/>
                <a:gd name="connsiteY1513" fmla="*/ 3736837 h 39629983"/>
                <a:gd name="connsiteX1514" fmla="*/ 26044383 w 65909553"/>
                <a:gd name="connsiteY1514" fmla="*/ 3736883 h 39629983"/>
                <a:gd name="connsiteX1515" fmla="*/ 26044461 w 65909553"/>
                <a:gd name="connsiteY1515" fmla="*/ 3736883 h 39629983"/>
                <a:gd name="connsiteX1516" fmla="*/ 26044461 w 65909553"/>
                <a:gd name="connsiteY1516" fmla="*/ 3736930 h 39629983"/>
                <a:gd name="connsiteX1517" fmla="*/ 26044539 w 65909553"/>
                <a:gd name="connsiteY1517" fmla="*/ 3736930 h 39629983"/>
                <a:gd name="connsiteX1518" fmla="*/ 26044539 w 65909553"/>
                <a:gd name="connsiteY1518" fmla="*/ 3736977 h 39629983"/>
                <a:gd name="connsiteX1519" fmla="*/ 26044617 w 65909553"/>
                <a:gd name="connsiteY1519" fmla="*/ 3736977 h 39629983"/>
                <a:gd name="connsiteX1520" fmla="*/ 26044617 w 65909553"/>
                <a:gd name="connsiteY1520" fmla="*/ 3737023 h 39629983"/>
                <a:gd name="connsiteX1521" fmla="*/ 26044694 w 65909553"/>
                <a:gd name="connsiteY1521" fmla="*/ 3737023 h 39629983"/>
                <a:gd name="connsiteX1522" fmla="*/ 26044694 w 65909553"/>
                <a:gd name="connsiteY1522" fmla="*/ 3737070 h 39629983"/>
                <a:gd name="connsiteX1523" fmla="*/ 26044771 w 65909553"/>
                <a:gd name="connsiteY1523" fmla="*/ 3737070 h 39629983"/>
                <a:gd name="connsiteX1524" fmla="*/ 26044771 w 65909553"/>
                <a:gd name="connsiteY1524" fmla="*/ 3737125 h 39629983"/>
                <a:gd name="connsiteX1525" fmla="*/ 26044862 w 65909553"/>
                <a:gd name="connsiteY1525" fmla="*/ 3737125 h 39629983"/>
                <a:gd name="connsiteX1526" fmla="*/ 26044862 w 65909553"/>
                <a:gd name="connsiteY1526" fmla="*/ 3737171 h 39629983"/>
                <a:gd name="connsiteX1527" fmla="*/ 26044939 w 65909553"/>
                <a:gd name="connsiteY1527" fmla="*/ 3737171 h 39629983"/>
                <a:gd name="connsiteX1528" fmla="*/ 26044939 w 65909553"/>
                <a:gd name="connsiteY1528" fmla="*/ 3737217 h 39629983"/>
                <a:gd name="connsiteX1529" fmla="*/ 26045017 w 65909553"/>
                <a:gd name="connsiteY1529" fmla="*/ 3737217 h 39629983"/>
                <a:gd name="connsiteX1530" fmla="*/ 26045017 w 65909553"/>
                <a:gd name="connsiteY1530" fmla="*/ 3737265 h 39629983"/>
                <a:gd name="connsiteX1531" fmla="*/ 26045095 w 65909553"/>
                <a:gd name="connsiteY1531" fmla="*/ 3737265 h 39629983"/>
                <a:gd name="connsiteX1532" fmla="*/ 26045095 w 65909553"/>
                <a:gd name="connsiteY1532" fmla="*/ 3737311 h 39629983"/>
                <a:gd name="connsiteX1533" fmla="*/ 26045172 w 65909553"/>
                <a:gd name="connsiteY1533" fmla="*/ 3737311 h 39629983"/>
                <a:gd name="connsiteX1534" fmla="*/ 26045172 w 65909553"/>
                <a:gd name="connsiteY1534" fmla="*/ 3737357 h 39629983"/>
                <a:gd name="connsiteX1535" fmla="*/ 26045250 w 65909553"/>
                <a:gd name="connsiteY1535" fmla="*/ 3737357 h 39629983"/>
                <a:gd name="connsiteX1536" fmla="*/ 26045250 w 65909553"/>
                <a:gd name="connsiteY1536" fmla="*/ 3737405 h 39629983"/>
                <a:gd name="connsiteX1537" fmla="*/ 26045327 w 65909553"/>
                <a:gd name="connsiteY1537" fmla="*/ 3737405 h 39629983"/>
                <a:gd name="connsiteX1538" fmla="*/ 26045327 w 65909553"/>
                <a:gd name="connsiteY1538" fmla="*/ 3737451 h 39629983"/>
                <a:gd name="connsiteX1539" fmla="*/ 26045405 w 65909553"/>
                <a:gd name="connsiteY1539" fmla="*/ 3737451 h 39629983"/>
                <a:gd name="connsiteX1540" fmla="*/ 26045405 w 65909553"/>
                <a:gd name="connsiteY1540" fmla="*/ 3737497 h 39629983"/>
                <a:gd name="connsiteX1541" fmla="*/ 26045483 w 65909553"/>
                <a:gd name="connsiteY1541" fmla="*/ 3737497 h 39629983"/>
                <a:gd name="connsiteX1542" fmla="*/ 26045483 w 65909553"/>
                <a:gd name="connsiteY1542" fmla="*/ 3737544 h 39629983"/>
                <a:gd name="connsiteX1543" fmla="*/ 26045560 w 65909553"/>
                <a:gd name="connsiteY1543" fmla="*/ 3737544 h 39629983"/>
                <a:gd name="connsiteX1544" fmla="*/ 26045560 w 65909553"/>
                <a:gd name="connsiteY1544" fmla="*/ 3737591 h 39629983"/>
                <a:gd name="connsiteX1545" fmla="*/ 26045637 w 65909553"/>
                <a:gd name="connsiteY1545" fmla="*/ 3737591 h 39629983"/>
                <a:gd name="connsiteX1546" fmla="*/ 26045637 w 65909553"/>
                <a:gd name="connsiteY1546" fmla="*/ 3737637 h 39629983"/>
                <a:gd name="connsiteX1547" fmla="*/ 26045715 w 65909553"/>
                <a:gd name="connsiteY1547" fmla="*/ 3737637 h 39629983"/>
                <a:gd name="connsiteX1548" fmla="*/ 26045715 w 65909553"/>
                <a:gd name="connsiteY1548" fmla="*/ 3737684 h 39629983"/>
                <a:gd name="connsiteX1549" fmla="*/ 26045793 w 65909553"/>
                <a:gd name="connsiteY1549" fmla="*/ 3737684 h 39629983"/>
                <a:gd name="connsiteX1550" fmla="*/ 26045793 w 65909553"/>
                <a:gd name="connsiteY1550" fmla="*/ 3737731 h 39629983"/>
                <a:gd name="connsiteX1551" fmla="*/ 26045871 w 65909553"/>
                <a:gd name="connsiteY1551" fmla="*/ 3737731 h 39629983"/>
                <a:gd name="connsiteX1552" fmla="*/ 26045871 w 65909553"/>
                <a:gd name="connsiteY1552" fmla="*/ 3885131 h 39629983"/>
                <a:gd name="connsiteX1553" fmla="*/ 26189955 w 65909553"/>
                <a:gd name="connsiteY1553" fmla="*/ 3885131 h 39629983"/>
                <a:gd name="connsiteX1554" fmla="*/ 26189955 w 65909553"/>
                <a:gd name="connsiteY1554" fmla="*/ 3885178 h 39629983"/>
                <a:gd name="connsiteX1555" fmla="*/ 26190033 w 65909553"/>
                <a:gd name="connsiteY1555" fmla="*/ 3885178 h 39629983"/>
                <a:gd name="connsiteX1556" fmla="*/ 26190033 w 65909553"/>
                <a:gd name="connsiteY1556" fmla="*/ 3885225 h 39629983"/>
                <a:gd name="connsiteX1557" fmla="*/ 26190111 w 65909553"/>
                <a:gd name="connsiteY1557" fmla="*/ 3885225 h 39629983"/>
                <a:gd name="connsiteX1558" fmla="*/ 26190111 w 65909553"/>
                <a:gd name="connsiteY1558" fmla="*/ 3885271 h 39629983"/>
                <a:gd name="connsiteX1559" fmla="*/ 26190189 w 65909553"/>
                <a:gd name="connsiteY1559" fmla="*/ 3885271 h 39629983"/>
                <a:gd name="connsiteX1560" fmla="*/ 26190189 w 65909553"/>
                <a:gd name="connsiteY1560" fmla="*/ 3885318 h 39629983"/>
                <a:gd name="connsiteX1561" fmla="*/ 26190266 w 65909553"/>
                <a:gd name="connsiteY1561" fmla="*/ 3885318 h 39629983"/>
                <a:gd name="connsiteX1562" fmla="*/ 26190266 w 65909553"/>
                <a:gd name="connsiteY1562" fmla="*/ 3885365 h 39629983"/>
                <a:gd name="connsiteX1563" fmla="*/ 26190343 w 65909553"/>
                <a:gd name="connsiteY1563" fmla="*/ 3885365 h 39629983"/>
                <a:gd name="connsiteX1564" fmla="*/ 26190343 w 65909553"/>
                <a:gd name="connsiteY1564" fmla="*/ 3885411 h 39629983"/>
                <a:gd name="connsiteX1565" fmla="*/ 26190421 w 65909553"/>
                <a:gd name="connsiteY1565" fmla="*/ 3885411 h 39629983"/>
                <a:gd name="connsiteX1566" fmla="*/ 26190421 w 65909553"/>
                <a:gd name="connsiteY1566" fmla="*/ 3885458 h 39629983"/>
                <a:gd name="connsiteX1567" fmla="*/ 26190499 w 65909553"/>
                <a:gd name="connsiteY1567" fmla="*/ 3885458 h 39629983"/>
                <a:gd name="connsiteX1568" fmla="*/ 26190499 w 65909553"/>
                <a:gd name="connsiteY1568" fmla="*/ 3885505 h 39629983"/>
                <a:gd name="connsiteX1569" fmla="*/ 26190577 w 65909553"/>
                <a:gd name="connsiteY1569" fmla="*/ 3885505 h 39629983"/>
                <a:gd name="connsiteX1570" fmla="*/ 26190577 w 65909553"/>
                <a:gd name="connsiteY1570" fmla="*/ 3885745 h 39629983"/>
                <a:gd name="connsiteX1571" fmla="*/ 26190977 w 65909553"/>
                <a:gd name="connsiteY1571" fmla="*/ 3885745 h 39629983"/>
                <a:gd name="connsiteX1572" fmla="*/ 26190977 w 65909553"/>
                <a:gd name="connsiteY1572" fmla="*/ 3885792 h 39629983"/>
                <a:gd name="connsiteX1573" fmla="*/ 26191055 w 65909553"/>
                <a:gd name="connsiteY1573" fmla="*/ 3885792 h 39629983"/>
                <a:gd name="connsiteX1574" fmla="*/ 26191055 w 65909553"/>
                <a:gd name="connsiteY1574" fmla="*/ 3885839 h 39629983"/>
                <a:gd name="connsiteX1575" fmla="*/ 26191133 w 65909553"/>
                <a:gd name="connsiteY1575" fmla="*/ 3885839 h 39629983"/>
                <a:gd name="connsiteX1576" fmla="*/ 26191133 w 65909553"/>
                <a:gd name="connsiteY1576" fmla="*/ 3885885 h 39629983"/>
                <a:gd name="connsiteX1577" fmla="*/ 26191210 w 65909553"/>
                <a:gd name="connsiteY1577" fmla="*/ 3885885 h 39629983"/>
                <a:gd name="connsiteX1578" fmla="*/ 26191210 w 65909553"/>
                <a:gd name="connsiteY1578" fmla="*/ 3885932 h 39629983"/>
                <a:gd name="connsiteX1579" fmla="*/ 26191287 w 65909553"/>
                <a:gd name="connsiteY1579" fmla="*/ 3885932 h 39629983"/>
                <a:gd name="connsiteX1580" fmla="*/ 26191287 w 65909553"/>
                <a:gd name="connsiteY1580" fmla="*/ 3885979 h 39629983"/>
                <a:gd name="connsiteX1581" fmla="*/ 26191365 w 65909553"/>
                <a:gd name="connsiteY1581" fmla="*/ 3885979 h 39629983"/>
                <a:gd name="connsiteX1582" fmla="*/ 26191365 w 65909553"/>
                <a:gd name="connsiteY1582" fmla="*/ 3886025 h 39629983"/>
                <a:gd name="connsiteX1583" fmla="*/ 26191443 w 65909553"/>
                <a:gd name="connsiteY1583" fmla="*/ 3886025 h 39629983"/>
                <a:gd name="connsiteX1584" fmla="*/ 26191443 w 65909553"/>
                <a:gd name="connsiteY1584" fmla="*/ 3886072 h 39629983"/>
                <a:gd name="connsiteX1585" fmla="*/ 26191520 w 65909553"/>
                <a:gd name="connsiteY1585" fmla="*/ 3886072 h 39629983"/>
                <a:gd name="connsiteX1586" fmla="*/ 26191520 w 65909553"/>
                <a:gd name="connsiteY1586" fmla="*/ 3886119 h 39629983"/>
                <a:gd name="connsiteX1587" fmla="*/ 26191598 w 65909553"/>
                <a:gd name="connsiteY1587" fmla="*/ 3886119 h 39629983"/>
                <a:gd name="connsiteX1588" fmla="*/ 26191598 w 65909553"/>
                <a:gd name="connsiteY1588" fmla="*/ 3886165 h 39629983"/>
                <a:gd name="connsiteX1589" fmla="*/ 26191675 w 65909553"/>
                <a:gd name="connsiteY1589" fmla="*/ 3886165 h 39629983"/>
                <a:gd name="connsiteX1590" fmla="*/ 26191675 w 65909553"/>
                <a:gd name="connsiteY1590" fmla="*/ 3886359 h 39629983"/>
                <a:gd name="connsiteX1591" fmla="*/ 26191999 w 65909553"/>
                <a:gd name="connsiteY1591" fmla="*/ 3886359 h 39629983"/>
                <a:gd name="connsiteX1592" fmla="*/ 26191999 w 65909553"/>
                <a:gd name="connsiteY1592" fmla="*/ 3886407 h 39629983"/>
                <a:gd name="connsiteX1593" fmla="*/ 26192076 w 65909553"/>
                <a:gd name="connsiteY1593" fmla="*/ 3886407 h 39629983"/>
                <a:gd name="connsiteX1594" fmla="*/ 26192076 w 65909553"/>
                <a:gd name="connsiteY1594" fmla="*/ 3886453 h 39629983"/>
                <a:gd name="connsiteX1595" fmla="*/ 26192153 w 65909553"/>
                <a:gd name="connsiteY1595" fmla="*/ 3886453 h 39629983"/>
                <a:gd name="connsiteX1596" fmla="*/ 26192153 w 65909553"/>
                <a:gd name="connsiteY1596" fmla="*/ 3886499 h 39629983"/>
                <a:gd name="connsiteX1597" fmla="*/ 26192231 w 65909553"/>
                <a:gd name="connsiteY1597" fmla="*/ 3886499 h 39629983"/>
                <a:gd name="connsiteX1598" fmla="*/ 26192231 w 65909553"/>
                <a:gd name="connsiteY1598" fmla="*/ 3886547 h 39629983"/>
                <a:gd name="connsiteX1599" fmla="*/ 26192309 w 65909553"/>
                <a:gd name="connsiteY1599" fmla="*/ 3886547 h 39629983"/>
                <a:gd name="connsiteX1600" fmla="*/ 26192309 w 65909553"/>
                <a:gd name="connsiteY1600" fmla="*/ 3886593 h 39629983"/>
                <a:gd name="connsiteX1601" fmla="*/ 26192387 w 65909553"/>
                <a:gd name="connsiteY1601" fmla="*/ 3886593 h 39629983"/>
                <a:gd name="connsiteX1602" fmla="*/ 26192387 w 65909553"/>
                <a:gd name="connsiteY1602" fmla="*/ 3886639 h 39629983"/>
                <a:gd name="connsiteX1603" fmla="*/ 26192464 w 65909553"/>
                <a:gd name="connsiteY1603" fmla="*/ 3886639 h 39629983"/>
                <a:gd name="connsiteX1604" fmla="*/ 26192464 w 65909553"/>
                <a:gd name="connsiteY1604" fmla="*/ 3886686 h 39629983"/>
                <a:gd name="connsiteX1605" fmla="*/ 26192541 w 65909553"/>
                <a:gd name="connsiteY1605" fmla="*/ 3886686 h 39629983"/>
                <a:gd name="connsiteX1606" fmla="*/ 26192541 w 65909553"/>
                <a:gd name="connsiteY1606" fmla="*/ 3886733 h 39629983"/>
                <a:gd name="connsiteX1607" fmla="*/ 26192619 w 65909553"/>
                <a:gd name="connsiteY1607" fmla="*/ 3886733 h 39629983"/>
                <a:gd name="connsiteX1608" fmla="*/ 26192619 w 65909553"/>
                <a:gd name="connsiteY1608" fmla="*/ 3886779 h 39629983"/>
                <a:gd name="connsiteX1609" fmla="*/ 26192697 w 65909553"/>
                <a:gd name="connsiteY1609" fmla="*/ 3886779 h 39629983"/>
                <a:gd name="connsiteX1610" fmla="*/ 26192697 w 65909553"/>
                <a:gd name="connsiteY1610" fmla="*/ 3886826 h 39629983"/>
                <a:gd name="connsiteX1611" fmla="*/ 26192775 w 65909553"/>
                <a:gd name="connsiteY1611" fmla="*/ 3886826 h 39629983"/>
                <a:gd name="connsiteX1612" fmla="*/ 26192775 w 65909553"/>
                <a:gd name="connsiteY1612" fmla="*/ 3886974 h 39629983"/>
                <a:gd name="connsiteX1613" fmla="*/ 26193020 w 65909553"/>
                <a:gd name="connsiteY1613" fmla="*/ 3886974 h 39629983"/>
                <a:gd name="connsiteX1614" fmla="*/ 26193020 w 65909553"/>
                <a:gd name="connsiteY1614" fmla="*/ 3887021 h 39629983"/>
                <a:gd name="connsiteX1615" fmla="*/ 26193097 w 65909553"/>
                <a:gd name="connsiteY1615" fmla="*/ 3887021 h 39629983"/>
                <a:gd name="connsiteX1616" fmla="*/ 26193097 w 65909553"/>
                <a:gd name="connsiteY1616" fmla="*/ 3887067 h 39629983"/>
                <a:gd name="connsiteX1617" fmla="*/ 26193175 w 65909553"/>
                <a:gd name="connsiteY1617" fmla="*/ 3887067 h 39629983"/>
                <a:gd name="connsiteX1618" fmla="*/ 26193175 w 65909553"/>
                <a:gd name="connsiteY1618" fmla="*/ 3887114 h 39629983"/>
                <a:gd name="connsiteX1619" fmla="*/ 26193253 w 65909553"/>
                <a:gd name="connsiteY1619" fmla="*/ 3887114 h 39629983"/>
                <a:gd name="connsiteX1620" fmla="*/ 26193253 w 65909553"/>
                <a:gd name="connsiteY1620" fmla="*/ 3887161 h 39629983"/>
                <a:gd name="connsiteX1621" fmla="*/ 26193331 w 65909553"/>
                <a:gd name="connsiteY1621" fmla="*/ 3887161 h 39629983"/>
                <a:gd name="connsiteX1622" fmla="*/ 26193331 w 65909553"/>
                <a:gd name="connsiteY1622" fmla="*/ 3887207 h 39629983"/>
                <a:gd name="connsiteX1623" fmla="*/ 26193408 w 65909553"/>
                <a:gd name="connsiteY1623" fmla="*/ 3887207 h 39629983"/>
                <a:gd name="connsiteX1624" fmla="*/ 26193408 w 65909553"/>
                <a:gd name="connsiteY1624" fmla="*/ 3887253 h 39629983"/>
                <a:gd name="connsiteX1625" fmla="*/ 26193485 w 65909553"/>
                <a:gd name="connsiteY1625" fmla="*/ 3887253 h 39629983"/>
                <a:gd name="connsiteX1626" fmla="*/ 26193485 w 65909553"/>
                <a:gd name="connsiteY1626" fmla="*/ 3887301 h 39629983"/>
                <a:gd name="connsiteX1627" fmla="*/ 26193563 w 65909553"/>
                <a:gd name="connsiteY1627" fmla="*/ 3887301 h 39629983"/>
                <a:gd name="connsiteX1628" fmla="*/ 26193563 w 65909553"/>
                <a:gd name="connsiteY1628" fmla="*/ 3887347 h 39629983"/>
                <a:gd name="connsiteX1629" fmla="*/ 26193641 w 65909553"/>
                <a:gd name="connsiteY1629" fmla="*/ 3887347 h 39629983"/>
                <a:gd name="connsiteX1630" fmla="*/ 26193641 w 65909553"/>
                <a:gd name="connsiteY1630" fmla="*/ 3887393 h 39629983"/>
                <a:gd name="connsiteX1631" fmla="*/ 26193718 w 65909553"/>
                <a:gd name="connsiteY1631" fmla="*/ 3887393 h 39629983"/>
                <a:gd name="connsiteX1632" fmla="*/ 26193718 w 65909553"/>
                <a:gd name="connsiteY1632" fmla="*/ 3887441 h 39629983"/>
                <a:gd name="connsiteX1633" fmla="*/ 26193796 w 65909553"/>
                <a:gd name="connsiteY1633" fmla="*/ 3887441 h 39629983"/>
                <a:gd name="connsiteX1634" fmla="*/ 26193796 w 65909553"/>
                <a:gd name="connsiteY1634" fmla="*/ 3887487 h 39629983"/>
                <a:gd name="connsiteX1635" fmla="*/ 26193873 w 65909553"/>
                <a:gd name="connsiteY1635" fmla="*/ 3887487 h 39629983"/>
                <a:gd name="connsiteX1636" fmla="*/ 26193873 w 65909553"/>
                <a:gd name="connsiteY1636" fmla="*/ 3887588 h 39629983"/>
                <a:gd name="connsiteX1637" fmla="*/ 26194041 w 65909553"/>
                <a:gd name="connsiteY1637" fmla="*/ 3887588 h 39629983"/>
                <a:gd name="connsiteX1638" fmla="*/ 26194041 w 65909553"/>
                <a:gd name="connsiteY1638" fmla="*/ 3887635 h 39629983"/>
                <a:gd name="connsiteX1639" fmla="*/ 26194119 w 65909553"/>
                <a:gd name="connsiteY1639" fmla="*/ 3887635 h 39629983"/>
                <a:gd name="connsiteX1640" fmla="*/ 26194119 w 65909553"/>
                <a:gd name="connsiteY1640" fmla="*/ 3887681 h 39629983"/>
                <a:gd name="connsiteX1641" fmla="*/ 26194197 w 65909553"/>
                <a:gd name="connsiteY1641" fmla="*/ 3887681 h 39629983"/>
                <a:gd name="connsiteX1642" fmla="*/ 26194197 w 65909553"/>
                <a:gd name="connsiteY1642" fmla="*/ 3887728 h 39629983"/>
                <a:gd name="connsiteX1643" fmla="*/ 26194274 w 65909553"/>
                <a:gd name="connsiteY1643" fmla="*/ 3887728 h 39629983"/>
                <a:gd name="connsiteX1644" fmla="*/ 26194274 w 65909553"/>
                <a:gd name="connsiteY1644" fmla="*/ 3887775 h 39629983"/>
                <a:gd name="connsiteX1645" fmla="*/ 26194351 w 65909553"/>
                <a:gd name="connsiteY1645" fmla="*/ 3887775 h 39629983"/>
                <a:gd name="connsiteX1646" fmla="*/ 26194351 w 65909553"/>
                <a:gd name="connsiteY1646" fmla="*/ 3887821 h 39629983"/>
                <a:gd name="connsiteX1647" fmla="*/ 26194429 w 65909553"/>
                <a:gd name="connsiteY1647" fmla="*/ 3887821 h 39629983"/>
                <a:gd name="connsiteX1648" fmla="*/ 26194429 w 65909553"/>
                <a:gd name="connsiteY1648" fmla="*/ 3887868 h 39629983"/>
                <a:gd name="connsiteX1649" fmla="*/ 26194507 w 65909553"/>
                <a:gd name="connsiteY1649" fmla="*/ 3887868 h 39629983"/>
                <a:gd name="connsiteX1650" fmla="*/ 26194507 w 65909553"/>
                <a:gd name="connsiteY1650" fmla="*/ 3887915 h 39629983"/>
                <a:gd name="connsiteX1651" fmla="*/ 26194585 w 65909553"/>
                <a:gd name="connsiteY1651" fmla="*/ 3887915 h 39629983"/>
                <a:gd name="connsiteX1652" fmla="*/ 26194585 w 65909553"/>
                <a:gd name="connsiteY1652" fmla="*/ 3887961 h 39629983"/>
                <a:gd name="connsiteX1653" fmla="*/ 26194662 w 65909553"/>
                <a:gd name="connsiteY1653" fmla="*/ 3887961 h 39629983"/>
                <a:gd name="connsiteX1654" fmla="*/ 26194662 w 65909553"/>
                <a:gd name="connsiteY1654" fmla="*/ 3888008 h 39629983"/>
                <a:gd name="connsiteX1655" fmla="*/ 26194739 w 65909553"/>
                <a:gd name="connsiteY1655" fmla="*/ 3888008 h 39629983"/>
                <a:gd name="connsiteX1656" fmla="*/ 26194739 w 65909553"/>
                <a:gd name="connsiteY1656" fmla="*/ 3888055 h 39629983"/>
                <a:gd name="connsiteX1657" fmla="*/ 26194817 w 65909553"/>
                <a:gd name="connsiteY1657" fmla="*/ 3888055 h 39629983"/>
                <a:gd name="connsiteX1658" fmla="*/ 26194817 w 65909553"/>
                <a:gd name="connsiteY1658" fmla="*/ 3888101 h 39629983"/>
                <a:gd name="connsiteX1659" fmla="*/ 26194895 w 65909553"/>
                <a:gd name="connsiteY1659" fmla="*/ 3888101 h 39629983"/>
                <a:gd name="connsiteX1660" fmla="*/ 26194895 w 65909553"/>
                <a:gd name="connsiteY1660" fmla="*/ 3888148 h 39629983"/>
                <a:gd name="connsiteX1661" fmla="*/ 26194973 w 65909553"/>
                <a:gd name="connsiteY1661" fmla="*/ 3888148 h 39629983"/>
                <a:gd name="connsiteX1662" fmla="*/ 26194973 w 65909553"/>
                <a:gd name="connsiteY1662" fmla="*/ 3888202 h 39629983"/>
                <a:gd name="connsiteX1663" fmla="*/ 26195063 w 65909553"/>
                <a:gd name="connsiteY1663" fmla="*/ 3888202 h 39629983"/>
                <a:gd name="connsiteX1664" fmla="*/ 26195063 w 65909553"/>
                <a:gd name="connsiteY1664" fmla="*/ 3888249 h 39629983"/>
                <a:gd name="connsiteX1665" fmla="*/ 26195141 w 65909553"/>
                <a:gd name="connsiteY1665" fmla="*/ 3888249 h 39629983"/>
                <a:gd name="connsiteX1666" fmla="*/ 26195141 w 65909553"/>
                <a:gd name="connsiteY1666" fmla="*/ 3888295 h 39629983"/>
                <a:gd name="connsiteX1667" fmla="*/ 26195218 w 65909553"/>
                <a:gd name="connsiteY1667" fmla="*/ 3888295 h 39629983"/>
                <a:gd name="connsiteX1668" fmla="*/ 26195218 w 65909553"/>
                <a:gd name="connsiteY1668" fmla="*/ 3888342 h 39629983"/>
                <a:gd name="connsiteX1669" fmla="*/ 26195295 w 65909553"/>
                <a:gd name="connsiteY1669" fmla="*/ 3888342 h 39629983"/>
                <a:gd name="connsiteX1670" fmla="*/ 26195295 w 65909553"/>
                <a:gd name="connsiteY1670" fmla="*/ 3888389 h 39629983"/>
                <a:gd name="connsiteX1671" fmla="*/ 26195373 w 65909553"/>
                <a:gd name="connsiteY1671" fmla="*/ 3888389 h 39629983"/>
                <a:gd name="connsiteX1672" fmla="*/ 26195373 w 65909553"/>
                <a:gd name="connsiteY1672" fmla="*/ 3888435 h 39629983"/>
                <a:gd name="connsiteX1673" fmla="*/ 26195451 w 65909553"/>
                <a:gd name="connsiteY1673" fmla="*/ 3888435 h 39629983"/>
                <a:gd name="connsiteX1674" fmla="*/ 26195451 w 65909553"/>
                <a:gd name="connsiteY1674" fmla="*/ 3888482 h 39629983"/>
                <a:gd name="connsiteX1675" fmla="*/ 26195529 w 65909553"/>
                <a:gd name="connsiteY1675" fmla="*/ 3888482 h 39629983"/>
                <a:gd name="connsiteX1676" fmla="*/ 26195529 w 65909553"/>
                <a:gd name="connsiteY1676" fmla="*/ 3888529 h 39629983"/>
                <a:gd name="connsiteX1677" fmla="*/ 26195606 w 65909553"/>
                <a:gd name="connsiteY1677" fmla="*/ 3888529 h 39629983"/>
                <a:gd name="connsiteX1678" fmla="*/ 26195606 w 65909553"/>
                <a:gd name="connsiteY1678" fmla="*/ 3888575 h 39629983"/>
                <a:gd name="connsiteX1679" fmla="*/ 26195683 w 65909553"/>
                <a:gd name="connsiteY1679" fmla="*/ 3888575 h 39629983"/>
                <a:gd name="connsiteX1680" fmla="*/ 26195683 w 65909553"/>
                <a:gd name="connsiteY1680" fmla="*/ 3888622 h 39629983"/>
                <a:gd name="connsiteX1681" fmla="*/ 26195761 w 65909553"/>
                <a:gd name="connsiteY1681" fmla="*/ 3888622 h 39629983"/>
                <a:gd name="connsiteX1682" fmla="*/ 26195761 w 65909553"/>
                <a:gd name="connsiteY1682" fmla="*/ 3888669 h 39629983"/>
                <a:gd name="connsiteX1683" fmla="*/ 26195839 w 65909553"/>
                <a:gd name="connsiteY1683" fmla="*/ 3888669 h 39629983"/>
                <a:gd name="connsiteX1684" fmla="*/ 26195839 w 65909553"/>
                <a:gd name="connsiteY1684" fmla="*/ 3888715 h 39629983"/>
                <a:gd name="connsiteX1685" fmla="*/ 26195916 w 65909553"/>
                <a:gd name="connsiteY1685" fmla="*/ 3888715 h 39629983"/>
                <a:gd name="connsiteX1686" fmla="*/ 26195916 w 65909553"/>
                <a:gd name="connsiteY1686" fmla="*/ 3888762 h 39629983"/>
                <a:gd name="connsiteX1687" fmla="*/ 26195994 w 65909553"/>
                <a:gd name="connsiteY1687" fmla="*/ 3888762 h 39629983"/>
                <a:gd name="connsiteX1688" fmla="*/ 26195994 w 65909553"/>
                <a:gd name="connsiteY1688" fmla="*/ 3888809 h 39629983"/>
                <a:gd name="connsiteX1689" fmla="*/ 26196071 w 65909553"/>
                <a:gd name="connsiteY1689" fmla="*/ 3888809 h 39629983"/>
                <a:gd name="connsiteX1690" fmla="*/ 26196071 w 65909553"/>
                <a:gd name="connsiteY1690" fmla="*/ 3888863 h 39629983"/>
                <a:gd name="connsiteX1691" fmla="*/ 26196161 w 65909553"/>
                <a:gd name="connsiteY1691" fmla="*/ 3888863 h 39629983"/>
                <a:gd name="connsiteX1692" fmla="*/ 26196161 w 65909553"/>
                <a:gd name="connsiteY1692" fmla="*/ 3888909 h 39629983"/>
                <a:gd name="connsiteX1693" fmla="*/ 26196239 w 65909553"/>
                <a:gd name="connsiteY1693" fmla="*/ 3888909 h 39629983"/>
                <a:gd name="connsiteX1694" fmla="*/ 26196239 w 65909553"/>
                <a:gd name="connsiteY1694" fmla="*/ 3888956 h 39629983"/>
                <a:gd name="connsiteX1695" fmla="*/ 26196317 w 65909553"/>
                <a:gd name="connsiteY1695" fmla="*/ 3888956 h 39629983"/>
                <a:gd name="connsiteX1696" fmla="*/ 26196317 w 65909553"/>
                <a:gd name="connsiteY1696" fmla="*/ 3889003 h 39629983"/>
                <a:gd name="connsiteX1697" fmla="*/ 26196395 w 65909553"/>
                <a:gd name="connsiteY1697" fmla="*/ 3889003 h 39629983"/>
                <a:gd name="connsiteX1698" fmla="*/ 26196395 w 65909553"/>
                <a:gd name="connsiteY1698" fmla="*/ 3889049 h 39629983"/>
                <a:gd name="connsiteX1699" fmla="*/ 26196472 w 65909553"/>
                <a:gd name="connsiteY1699" fmla="*/ 3889049 h 39629983"/>
                <a:gd name="connsiteX1700" fmla="*/ 26196472 w 65909553"/>
                <a:gd name="connsiteY1700" fmla="*/ 3889096 h 39629983"/>
                <a:gd name="connsiteX1701" fmla="*/ 26196549 w 65909553"/>
                <a:gd name="connsiteY1701" fmla="*/ 3889096 h 39629983"/>
                <a:gd name="connsiteX1702" fmla="*/ 26196549 w 65909553"/>
                <a:gd name="connsiteY1702" fmla="*/ 3889143 h 39629983"/>
                <a:gd name="connsiteX1703" fmla="*/ 26196627 w 65909553"/>
                <a:gd name="connsiteY1703" fmla="*/ 3889143 h 39629983"/>
                <a:gd name="connsiteX1704" fmla="*/ 26196627 w 65909553"/>
                <a:gd name="connsiteY1704" fmla="*/ 3889189 h 39629983"/>
                <a:gd name="connsiteX1705" fmla="*/ 26196705 w 65909553"/>
                <a:gd name="connsiteY1705" fmla="*/ 3889189 h 39629983"/>
                <a:gd name="connsiteX1706" fmla="*/ 26196705 w 65909553"/>
                <a:gd name="connsiteY1706" fmla="*/ 3889236 h 39629983"/>
                <a:gd name="connsiteX1707" fmla="*/ 26196783 w 65909553"/>
                <a:gd name="connsiteY1707" fmla="*/ 3889236 h 39629983"/>
                <a:gd name="connsiteX1708" fmla="*/ 26196783 w 65909553"/>
                <a:gd name="connsiteY1708" fmla="*/ 3889283 h 39629983"/>
                <a:gd name="connsiteX1709" fmla="*/ 26196860 w 65909553"/>
                <a:gd name="connsiteY1709" fmla="*/ 3889283 h 39629983"/>
                <a:gd name="connsiteX1710" fmla="*/ 26196860 w 65909553"/>
                <a:gd name="connsiteY1710" fmla="*/ 3889329 h 39629983"/>
                <a:gd name="connsiteX1711" fmla="*/ 26196937 w 65909553"/>
                <a:gd name="connsiteY1711" fmla="*/ 3889329 h 39629983"/>
                <a:gd name="connsiteX1712" fmla="*/ 26196937 w 65909553"/>
                <a:gd name="connsiteY1712" fmla="*/ 3889376 h 39629983"/>
                <a:gd name="connsiteX1713" fmla="*/ 26197015 w 65909553"/>
                <a:gd name="connsiteY1713" fmla="*/ 3889376 h 39629983"/>
                <a:gd name="connsiteX1714" fmla="*/ 26197015 w 65909553"/>
                <a:gd name="connsiteY1714" fmla="*/ 3889423 h 39629983"/>
                <a:gd name="connsiteX1715" fmla="*/ 26197093 w 65909553"/>
                <a:gd name="connsiteY1715" fmla="*/ 3889423 h 39629983"/>
                <a:gd name="connsiteX1716" fmla="*/ 26197093 w 65909553"/>
                <a:gd name="connsiteY1716" fmla="*/ 3889469 h 39629983"/>
                <a:gd name="connsiteX1717" fmla="*/ 26197171 w 65909553"/>
                <a:gd name="connsiteY1717" fmla="*/ 3889469 h 39629983"/>
                <a:gd name="connsiteX1718" fmla="*/ 26197171 w 65909553"/>
                <a:gd name="connsiteY1718" fmla="*/ 3889523 h 39629983"/>
                <a:gd name="connsiteX1719" fmla="*/ 26197261 w 65909553"/>
                <a:gd name="connsiteY1719" fmla="*/ 3889523 h 39629983"/>
                <a:gd name="connsiteX1720" fmla="*/ 26197261 w 65909553"/>
                <a:gd name="connsiteY1720" fmla="*/ 3889571 h 39629983"/>
                <a:gd name="connsiteX1721" fmla="*/ 26197339 w 65909553"/>
                <a:gd name="connsiteY1721" fmla="*/ 3889571 h 39629983"/>
                <a:gd name="connsiteX1722" fmla="*/ 26197339 w 65909553"/>
                <a:gd name="connsiteY1722" fmla="*/ 3889617 h 39629983"/>
                <a:gd name="connsiteX1723" fmla="*/ 26197416 w 65909553"/>
                <a:gd name="connsiteY1723" fmla="*/ 3889617 h 39629983"/>
                <a:gd name="connsiteX1724" fmla="*/ 26197416 w 65909553"/>
                <a:gd name="connsiteY1724" fmla="*/ 3889663 h 39629983"/>
                <a:gd name="connsiteX1725" fmla="*/ 26197493 w 65909553"/>
                <a:gd name="connsiteY1725" fmla="*/ 3889663 h 39629983"/>
                <a:gd name="connsiteX1726" fmla="*/ 26197493 w 65909553"/>
                <a:gd name="connsiteY1726" fmla="*/ 3889711 h 39629983"/>
                <a:gd name="connsiteX1727" fmla="*/ 26197571 w 65909553"/>
                <a:gd name="connsiteY1727" fmla="*/ 3889711 h 39629983"/>
                <a:gd name="connsiteX1728" fmla="*/ 26197571 w 65909553"/>
                <a:gd name="connsiteY1728" fmla="*/ 3889757 h 39629983"/>
                <a:gd name="connsiteX1729" fmla="*/ 26197649 w 65909553"/>
                <a:gd name="connsiteY1729" fmla="*/ 3889757 h 39629983"/>
                <a:gd name="connsiteX1730" fmla="*/ 26197649 w 65909553"/>
                <a:gd name="connsiteY1730" fmla="*/ 3889803 h 39629983"/>
                <a:gd name="connsiteX1731" fmla="*/ 26197727 w 65909553"/>
                <a:gd name="connsiteY1731" fmla="*/ 3889803 h 39629983"/>
                <a:gd name="connsiteX1732" fmla="*/ 26197727 w 65909553"/>
                <a:gd name="connsiteY1732" fmla="*/ 3889851 h 39629983"/>
                <a:gd name="connsiteX1733" fmla="*/ 26197804 w 65909553"/>
                <a:gd name="connsiteY1733" fmla="*/ 3889851 h 39629983"/>
                <a:gd name="connsiteX1734" fmla="*/ 26197804 w 65909553"/>
                <a:gd name="connsiteY1734" fmla="*/ 3889897 h 39629983"/>
                <a:gd name="connsiteX1735" fmla="*/ 26197881 w 65909553"/>
                <a:gd name="connsiteY1735" fmla="*/ 3889897 h 39629983"/>
                <a:gd name="connsiteX1736" fmla="*/ 26197881 w 65909553"/>
                <a:gd name="connsiteY1736" fmla="*/ 3889943 h 39629983"/>
                <a:gd name="connsiteX1737" fmla="*/ 26197959 w 65909553"/>
                <a:gd name="connsiteY1737" fmla="*/ 3889943 h 39629983"/>
                <a:gd name="connsiteX1738" fmla="*/ 26197959 w 65909553"/>
                <a:gd name="connsiteY1738" fmla="*/ 3889991 h 39629983"/>
                <a:gd name="connsiteX1739" fmla="*/ 26198037 w 65909553"/>
                <a:gd name="connsiteY1739" fmla="*/ 3889991 h 39629983"/>
                <a:gd name="connsiteX1740" fmla="*/ 26198037 w 65909553"/>
                <a:gd name="connsiteY1740" fmla="*/ 3890037 h 39629983"/>
                <a:gd name="connsiteX1741" fmla="*/ 26198114 w 65909553"/>
                <a:gd name="connsiteY1741" fmla="*/ 3890037 h 39629983"/>
                <a:gd name="connsiteX1742" fmla="*/ 26198114 w 65909553"/>
                <a:gd name="connsiteY1742" fmla="*/ 3890083 h 39629983"/>
                <a:gd name="connsiteX1743" fmla="*/ 26198192 w 65909553"/>
                <a:gd name="connsiteY1743" fmla="*/ 3890083 h 39629983"/>
                <a:gd name="connsiteX1744" fmla="*/ 26198192 w 65909553"/>
                <a:gd name="connsiteY1744" fmla="*/ 3890130 h 39629983"/>
                <a:gd name="connsiteX1745" fmla="*/ 26198269 w 65909553"/>
                <a:gd name="connsiteY1745" fmla="*/ 3890130 h 39629983"/>
                <a:gd name="connsiteX1746" fmla="*/ 26198269 w 65909553"/>
                <a:gd name="connsiteY1746" fmla="*/ 4037484 h 39629983"/>
                <a:gd name="connsiteX1747" fmla="*/ 26342277 w 65909553"/>
                <a:gd name="connsiteY1747" fmla="*/ 4037484 h 39629983"/>
                <a:gd name="connsiteX1748" fmla="*/ 26342277 w 65909553"/>
                <a:gd name="connsiteY1748" fmla="*/ 4037531 h 39629983"/>
                <a:gd name="connsiteX1749" fmla="*/ 26342355 w 65909553"/>
                <a:gd name="connsiteY1749" fmla="*/ 4037531 h 39629983"/>
                <a:gd name="connsiteX1750" fmla="*/ 26342355 w 65909553"/>
                <a:gd name="connsiteY1750" fmla="*/ 4037577 h 39629983"/>
                <a:gd name="connsiteX1751" fmla="*/ 26342432 w 65909553"/>
                <a:gd name="connsiteY1751" fmla="*/ 4037577 h 39629983"/>
                <a:gd name="connsiteX1752" fmla="*/ 26342432 w 65909553"/>
                <a:gd name="connsiteY1752" fmla="*/ 4037624 h 39629983"/>
                <a:gd name="connsiteX1753" fmla="*/ 26342509 w 65909553"/>
                <a:gd name="connsiteY1753" fmla="*/ 4037624 h 39629983"/>
                <a:gd name="connsiteX1754" fmla="*/ 26342509 w 65909553"/>
                <a:gd name="connsiteY1754" fmla="*/ 4037671 h 39629983"/>
                <a:gd name="connsiteX1755" fmla="*/ 26342587 w 65909553"/>
                <a:gd name="connsiteY1755" fmla="*/ 4037671 h 39629983"/>
                <a:gd name="connsiteX1756" fmla="*/ 26342587 w 65909553"/>
                <a:gd name="connsiteY1756" fmla="*/ 4037717 h 39629983"/>
                <a:gd name="connsiteX1757" fmla="*/ 26342665 w 65909553"/>
                <a:gd name="connsiteY1757" fmla="*/ 4037717 h 39629983"/>
                <a:gd name="connsiteX1758" fmla="*/ 26342665 w 65909553"/>
                <a:gd name="connsiteY1758" fmla="*/ 4037764 h 39629983"/>
                <a:gd name="connsiteX1759" fmla="*/ 26342743 w 65909553"/>
                <a:gd name="connsiteY1759" fmla="*/ 4037764 h 39629983"/>
                <a:gd name="connsiteX1760" fmla="*/ 26342743 w 65909553"/>
                <a:gd name="connsiteY1760" fmla="*/ 4037811 h 39629983"/>
                <a:gd name="connsiteX1761" fmla="*/ 26342820 w 65909553"/>
                <a:gd name="connsiteY1761" fmla="*/ 4037811 h 39629983"/>
                <a:gd name="connsiteX1762" fmla="*/ 26342820 w 65909553"/>
                <a:gd name="connsiteY1762" fmla="*/ 4037857 h 39629983"/>
                <a:gd name="connsiteX1763" fmla="*/ 26342897 w 65909553"/>
                <a:gd name="connsiteY1763" fmla="*/ 4037857 h 39629983"/>
                <a:gd name="connsiteX1764" fmla="*/ 26342897 w 65909553"/>
                <a:gd name="connsiteY1764" fmla="*/ 4037904 h 39629983"/>
                <a:gd name="connsiteX1765" fmla="*/ 26342975 w 65909553"/>
                <a:gd name="connsiteY1765" fmla="*/ 4037904 h 39629983"/>
                <a:gd name="connsiteX1766" fmla="*/ 26342975 w 65909553"/>
                <a:gd name="connsiteY1766" fmla="*/ 4038099 h 39629983"/>
                <a:gd name="connsiteX1767" fmla="*/ 26343299 w 65909553"/>
                <a:gd name="connsiteY1767" fmla="*/ 4038099 h 39629983"/>
                <a:gd name="connsiteX1768" fmla="*/ 26343299 w 65909553"/>
                <a:gd name="connsiteY1768" fmla="*/ 4038145 h 39629983"/>
                <a:gd name="connsiteX1769" fmla="*/ 26343376 w 65909553"/>
                <a:gd name="connsiteY1769" fmla="*/ 4038145 h 39629983"/>
                <a:gd name="connsiteX1770" fmla="*/ 26343376 w 65909553"/>
                <a:gd name="connsiteY1770" fmla="*/ 4038191 h 39629983"/>
                <a:gd name="connsiteX1771" fmla="*/ 26343453 w 65909553"/>
                <a:gd name="connsiteY1771" fmla="*/ 4038191 h 39629983"/>
                <a:gd name="connsiteX1772" fmla="*/ 26343453 w 65909553"/>
                <a:gd name="connsiteY1772" fmla="*/ 4038238 h 39629983"/>
                <a:gd name="connsiteX1773" fmla="*/ 26343531 w 65909553"/>
                <a:gd name="connsiteY1773" fmla="*/ 4038238 h 39629983"/>
                <a:gd name="connsiteX1774" fmla="*/ 26343531 w 65909553"/>
                <a:gd name="connsiteY1774" fmla="*/ 4038285 h 39629983"/>
                <a:gd name="connsiteX1775" fmla="*/ 26343609 w 65909553"/>
                <a:gd name="connsiteY1775" fmla="*/ 4038285 h 39629983"/>
                <a:gd name="connsiteX1776" fmla="*/ 26343609 w 65909553"/>
                <a:gd name="connsiteY1776" fmla="*/ 4038331 h 39629983"/>
                <a:gd name="connsiteX1777" fmla="*/ 26343687 w 65909553"/>
                <a:gd name="connsiteY1777" fmla="*/ 4038331 h 39629983"/>
                <a:gd name="connsiteX1778" fmla="*/ 26343687 w 65909553"/>
                <a:gd name="connsiteY1778" fmla="*/ 4038378 h 39629983"/>
                <a:gd name="connsiteX1779" fmla="*/ 26343764 w 65909553"/>
                <a:gd name="connsiteY1779" fmla="*/ 4038378 h 39629983"/>
                <a:gd name="connsiteX1780" fmla="*/ 26343764 w 65909553"/>
                <a:gd name="connsiteY1780" fmla="*/ 4038425 h 39629983"/>
                <a:gd name="connsiteX1781" fmla="*/ 26343841 w 65909553"/>
                <a:gd name="connsiteY1781" fmla="*/ 4038425 h 39629983"/>
                <a:gd name="connsiteX1782" fmla="*/ 26343841 w 65909553"/>
                <a:gd name="connsiteY1782" fmla="*/ 4038471 h 39629983"/>
                <a:gd name="connsiteX1783" fmla="*/ 26343919 w 65909553"/>
                <a:gd name="connsiteY1783" fmla="*/ 4038471 h 39629983"/>
                <a:gd name="connsiteX1784" fmla="*/ 26343919 w 65909553"/>
                <a:gd name="connsiteY1784" fmla="*/ 4038518 h 39629983"/>
                <a:gd name="connsiteX1785" fmla="*/ 26343997 w 65909553"/>
                <a:gd name="connsiteY1785" fmla="*/ 4038518 h 39629983"/>
                <a:gd name="connsiteX1786" fmla="*/ 26343997 w 65909553"/>
                <a:gd name="connsiteY1786" fmla="*/ 4038565 h 39629983"/>
                <a:gd name="connsiteX1787" fmla="*/ 26344075 w 65909553"/>
                <a:gd name="connsiteY1787" fmla="*/ 4038565 h 39629983"/>
                <a:gd name="connsiteX1788" fmla="*/ 26344075 w 65909553"/>
                <a:gd name="connsiteY1788" fmla="*/ 4038713 h 39629983"/>
                <a:gd name="connsiteX1789" fmla="*/ 26344320 w 65909553"/>
                <a:gd name="connsiteY1789" fmla="*/ 4038713 h 39629983"/>
                <a:gd name="connsiteX1790" fmla="*/ 26344320 w 65909553"/>
                <a:gd name="connsiteY1790" fmla="*/ 4038759 h 39629983"/>
                <a:gd name="connsiteX1791" fmla="*/ 26344397 w 65909553"/>
                <a:gd name="connsiteY1791" fmla="*/ 4038759 h 39629983"/>
                <a:gd name="connsiteX1792" fmla="*/ 26344397 w 65909553"/>
                <a:gd name="connsiteY1792" fmla="*/ 4038805 h 39629983"/>
                <a:gd name="connsiteX1793" fmla="*/ 26344475 w 65909553"/>
                <a:gd name="connsiteY1793" fmla="*/ 4038805 h 39629983"/>
                <a:gd name="connsiteX1794" fmla="*/ 26344475 w 65909553"/>
                <a:gd name="connsiteY1794" fmla="*/ 4038853 h 39629983"/>
                <a:gd name="connsiteX1795" fmla="*/ 26344553 w 65909553"/>
                <a:gd name="connsiteY1795" fmla="*/ 4038853 h 39629983"/>
                <a:gd name="connsiteX1796" fmla="*/ 26344553 w 65909553"/>
                <a:gd name="connsiteY1796" fmla="*/ 4038899 h 39629983"/>
                <a:gd name="connsiteX1797" fmla="*/ 26344630 w 65909553"/>
                <a:gd name="connsiteY1797" fmla="*/ 4038899 h 39629983"/>
                <a:gd name="connsiteX1798" fmla="*/ 26344630 w 65909553"/>
                <a:gd name="connsiteY1798" fmla="*/ 4038945 h 39629983"/>
                <a:gd name="connsiteX1799" fmla="*/ 26344707 w 65909553"/>
                <a:gd name="connsiteY1799" fmla="*/ 4038945 h 39629983"/>
                <a:gd name="connsiteX1800" fmla="*/ 26344707 w 65909553"/>
                <a:gd name="connsiteY1800" fmla="*/ 4038993 h 39629983"/>
                <a:gd name="connsiteX1801" fmla="*/ 26344785 w 65909553"/>
                <a:gd name="connsiteY1801" fmla="*/ 4038993 h 39629983"/>
                <a:gd name="connsiteX1802" fmla="*/ 26344785 w 65909553"/>
                <a:gd name="connsiteY1802" fmla="*/ 4039039 h 39629983"/>
                <a:gd name="connsiteX1803" fmla="*/ 26344863 w 65909553"/>
                <a:gd name="connsiteY1803" fmla="*/ 4039039 h 39629983"/>
                <a:gd name="connsiteX1804" fmla="*/ 26344863 w 65909553"/>
                <a:gd name="connsiteY1804" fmla="*/ 4039085 h 39629983"/>
                <a:gd name="connsiteX1805" fmla="*/ 26344941 w 65909553"/>
                <a:gd name="connsiteY1805" fmla="*/ 4039085 h 39629983"/>
                <a:gd name="connsiteX1806" fmla="*/ 26344941 w 65909553"/>
                <a:gd name="connsiteY1806" fmla="*/ 4039133 h 39629983"/>
                <a:gd name="connsiteX1807" fmla="*/ 26345018 w 65909553"/>
                <a:gd name="connsiteY1807" fmla="*/ 4039133 h 39629983"/>
                <a:gd name="connsiteX1808" fmla="*/ 26345018 w 65909553"/>
                <a:gd name="connsiteY1808" fmla="*/ 4039179 h 39629983"/>
                <a:gd name="connsiteX1809" fmla="*/ 26345095 w 65909553"/>
                <a:gd name="connsiteY1809" fmla="*/ 4039179 h 39629983"/>
                <a:gd name="connsiteX1810" fmla="*/ 26345095 w 65909553"/>
                <a:gd name="connsiteY1810" fmla="*/ 4039225 h 39629983"/>
                <a:gd name="connsiteX1811" fmla="*/ 26345173 w 65909553"/>
                <a:gd name="connsiteY1811" fmla="*/ 4039225 h 39629983"/>
                <a:gd name="connsiteX1812" fmla="*/ 26345173 w 65909553"/>
                <a:gd name="connsiteY1812" fmla="*/ 4039327 h 39629983"/>
                <a:gd name="connsiteX1813" fmla="*/ 26345341 w 65909553"/>
                <a:gd name="connsiteY1813" fmla="*/ 4039327 h 39629983"/>
                <a:gd name="connsiteX1814" fmla="*/ 26345341 w 65909553"/>
                <a:gd name="connsiteY1814" fmla="*/ 4039373 h 39629983"/>
                <a:gd name="connsiteX1815" fmla="*/ 26345419 w 65909553"/>
                <a:gd name="connsiteY1815" fmla="*/ 4039373 h 39629983"/>
                <a:gd name="connsiteX1816" fmla="*/ 26345419 w 65909553"/>
                <a:gd name="connsiteY1816" fmla="*/ 4039420 h 39629983"/>
                <a:gd name="connsiteX1817" fmla="*/ 26345497 w 65909553"/>
                <a:gd name="connsiteY1817" fmla="*/ 4039420 h 39629983"/>
                <a:gd name="connsiteX1818" fmla="*/ 26345497 w 65909553"/>
                <a:gd name="connsiteY1818" fmla="*/ 4039467 h 39629983"/>
                <a:gd name="connsiteX1819" fmla="*/ 26345574 w 65909553"/>
                <a:gd name="connsiteY1819" fmla="*/ 4039467 h 39629983"/>
                <a:gd name="connsiteX1820" fmla="*/ 26345574 w 65909553"/>
                <a:gd name="connsiteY1820" fmla="*/ 4039513 h 39629983"/>
                <a:gd name="connsiteX1821" fmla="*/ 26345651 w 65909553"/>
                <a:gd name="connsiteY1821" fmla="*/ 4039513 h 39629983"/>
                <a:gd name="connsiteX1822" fmla="*/ 26345651 w 65909553"/>
                <a:gd name="connsiteY1822" fmla="*/ 4039560 h 39629983"/>
                <a:gd name="connsiteX1823" fmla="*/ 26345729 w 65909553"/>
                <a:gd name="connsiteY1823" fmla="*/ 4039560 h 39629983"/>
                <a:gd name="connsiteX1824" fmla="*/ 26345729 w 65909553"/>
                <a:gd name="connsiteY1824" fmla="*/ 4039607 h 39629983"/>
                <a:gd name="connsiteX1825" fmla="*/ 26345807 w 65909553"/>
                <a:gd name="connsiteY1825" fmla="*/ 4039607 h 39629983"/>
                <a:gd name="connsiteX1826" fmla="*/ 26345807 w 65909553"/>
                <a:gd name="connsiteY1826" fmla="*/ 4039653 h 39629983"/>
                <a:gd name="connsiteX1827" fmla="*/ 26345885 w 65909553"/>
                <a:gd name="connsiteY1827" fmla="*/ 4039653 h 39629983"/>
                <a:gd name="connsiteX1828" fmla="*/ 26345885 w 65909553"/>
                <a:gd name="connsiteY1828" fmla="*/ 4039700 h 39629983"/>
                <a:gd name="connsiteX1829" fmla="*/ 26345962 w 65909553"/>
                <a:gd name="connsiteY1829" fmla="*/ 4039700 h 39629983"/>
                <a:gd name="connsiteX1830" fmla="*/ 26345962 w 65909553"/>
                <a:gd name="connsiteY1830" fmla="*/ 4039747 h 39629983"/>
                <a:gd name="connsiteX1831" fmla="*/ 26346039 w 65909553"/>
                <a:gd name="connsiteY1831" fmla="*/ 4039747 h 39629983"/>
                <a:gd name="connsiteX1832" fmla="*/ 26346039 w 65909553"/>
                <a:gd name="connsiteY1832" fmla="*/ 4039793 h 39629983"/>
                <a:gd name="connsiteX1833" fmla="*/ 26346117 w 65909553"/>
                <a:gd name="connsiteY1833" fmla="*/ 4039793 h 39629983"/>
                <a:gd name="connsiteX1834" fmla="*/ 26346117 w 65909553"/>
                <a:gd name="connsiteY1834" fmla="*/ 4039839 h 39629983"/>
                <a:gd name="connsiteX1835" fmla="*/ 26346195 w 65909553"/>
                <a:gd name="connsiteY1835" fmla="*/ 4039839 h 39629983"/>
                <a:gd name="connsiteX1836" fmla="*/ 26346195 w 65909553"/>
                <a:gd name="connsiteY1836" fmla="*/ 4039887 h 39629983"/>
                <a:gd name="connsiteX1837" fmla="*/ 26346273 w 65909553"/>
                <a:gd name="connsiteY1837" fmla="*/ 4039887 h 39629983"/>
                <a:gd name="connsiteX1838" fmla="*/ 26346273 w 65909553"/>
                <a:gd name="connsiteY1838" fmla="*/ 4039941 h 39629983"/>
                <a:gd name="connsiteX1839" fmla="*/ 26346363 w 65909553"/>
                <a:gd name="connsiteY1839" fmla="*/ 4039941 h 39629983"/>
                <a:gd name="connsiteX1840" fmla="*/ 26346363 w 65909553"/>
                <a:gd name="connsiteY1840" fmla="*/ 4039987 h 39629983"/>
                <a:gd name="connsiteX1841" fmla="*/ 26346440 w 65909553"/>
                <a:gd name="connsiteY1841" fmla="*/ 4039987 h 39629983"/>
                <a:gd name="connsiteX1842" fmla="*/ 26346440 w 65909553"/>
                <a:gd name="connsiteY1842" fmla="*/ 4040034 h 39629983"/>
                <a:gd name="connsiteX1843" fmla="*/ 26346518 w 65909553"/>
                <a:gd name="connsiteY1843" fmla="*/ 4040034 h 39629983"/>
                <a:gd name="connsiteX1844" fmla="*/ 26346518 w 65909553"/>
                <a:gd name="connsiteY1844" fmla="*/ 4040081 h 39629983"/>
                <a:gd name="connsiteX1845" fmla="*/ 26346595 w 65909553"/>
                <a:gd name="connsiteY1845" fmla="*/ 4040081 h 39629983"/>
                <a:gd name="connsiteX1846" fmla="*/ 26346595 w 65909553"/>
                <a:gd name="connsiteY1846" fmla="*/ 4040127 h 39629983"/>
                <a:gd name="connsiteX1847" fmla="*/ 26346673 w 65909553"/>
                <a:gd name="connsiteY1847" fmla="*/ 4040127 h 39629983"/>
                <a:gd name="connsiteX1848" fmla="*/ 26346673 w 65909553"/>
                <a:gd name="connsiteY1848" fmla="*/ 4040174 h 39629983"/>
                <a:gd name="connsiteX1849" fmla="*/ 26346751 w 65909553"/>
                <a:gd name="connsiteY1849" fmla="*/ 4040174 h 39629983"/>
                <a:gd name="connsiteX1850" fmla="*/ 26346751 w 65909553"/>
                <a:gd name="connsiteY1850" fmla="*/ 4040221 h 39629983"/>
                <a:gd name="connsiteX1851" fmla="*/ 26346828 w 65909553"/>
                <a:gd name="connsiteY1851" fmla="*/ 4040221 h 39629983"/>
                <a:gd name="connsiteX1852" fmla="*/ 26346828 w 65909553"/>
                <a:gd name="connsiteY1852" fmla="*/ 4040267 h 39629983"/>
                <a:gd name="connsiteX1853" fmla="*/ 26346906 w 65909553"/>
                <a:gd name="connsiteY1853" fmla="*/ 4040267 h 39629983"/>
                <a:gd name="connsiteX1854" fmla="*/ 26346906 w 65909553"/>
                <a:gd name="connsiteY1854" fmla="*/ 4040314 h 39629983"/>
                <a:gd name="connsiteX1855" fmla="*/ 26346983 w 65909553"/>
                <a:gd name="connsiteY1855" fmla="*/ 4040314 h 39629983"/>
                <a:gd name="connsiteX1856" fmla="*/ 26346983 w 65909553"/>
                <a:gd name="connsiteY1856" fmla="*/ 4040361 h 39629983"/>
                <a:gd name="connsiteX1857" fmla="*/ 26347061 w 65909553"/>
                <a:gd name="connsiteY1857" fmla="*/ 4040361 h 39629983"/>
                <a:gd name="connsiteX1858" fmla="*/ 26347061 w 65909553"/>
                <a:gd name="connsiteY1858" fmla="*/ 4040407 h 39629983"/>
                <a:gd name="connsiteX1859" fmla="*/ 26347139 w 65909553"/>
                <a:gd name="connsiteY1859" fmla="*/ 4040407 h 39629983"/>
                <a:gd name="connsiteX1860" fmla="*/ 26347139 w 65909553"/>
                <a:gd name="connsiteY1860" fmla="*/ 4040454 h 39629983"/>
                <a:gd name="connsiteX1861" fmla="*/ 26347216 w 65909553"/>
                <a:gd name="connsiteY1861" fmla="*/ 4040454 h 39629983"/>
                <a:gd name="connsiteX1862" fmla="*/ 26347216 w 65909553"/>
                <a:gd name="connsiteY1862" fmla="*/ 4040501 h 39629983"/>
                <a:gd name="connsiteX1863" fmla="*/ 26347293 w 65909553"/>
                <a:gd name="connsiteY1863" fmla="*/ 4040501 h 39629983"/>
                <a:gd name="connsiteX1864" fmla="*/ 26347293 w 65909553"/>
                <a:gd name="connsiteY1864" fmla="*/ 4040547 h 39629983"/>
                <a:gd name="connsiteX1865" fmla="*/ 26347371 w 65909553"/>
                <a:gd name="connsiteY1865" fmla="*/ 4040547 h 39629983"/>
                <a:gd name="connsiteX1866" fmla="*/ 26347371 w 65909553"/>
                <a:gd name="connsiteY1866" fmla="*/ 4040601 h 39629983"/>
                <a:gd name="connsiteX1867" fmla="*/ 26347461 w 65909553"/>
                <a:gd name="connsiteY1867" fmla="*/ 4040601 h 39629983"/>
                <a:gd name="connsiteX1868" fmla="*/ 26347461 w 65909553"/>
                <a:gd name="connsiteY1868" fmla="*/ 4040648 h 39629983"/>
                <a:gd name="connsiteX1869" fmla="*/ 26347539 w 65909553"/>
                <a:gd name="connsiteY1869" fmla="*/ 4040648 h 39629983"/>
                <a:gd name="connsiteX1870" fmla="*/ 26347539 w 65909553"/>
                <a:gd name="connsiteY1870" fmla="*/ 4040695 h 39629983"/>
                <a:gd name="connsiteX1871" fmla="*/ 26347617 w 65909553"/>
                <a:gd name="connsiteY1871" fmla="*/ 4040695 h 39629983"/>
                <a:gd name="connsiteX1872" fmla="*/ 26347617 w 65909553"/>
                <a:gd name="connsiteY1872" fmla="*/ 4040741 h 39629983"/>
                <a:gd name="connsiteX1873" fmla="*/ 26347695 w 65909553"/>
                <a:gd name="connsiteY1873" fmla="*/ 4040741 h 39629983"/>
                <a:gd name="connsiteX1874" fmla="*/ 26347695 w 65909553"/>
                <a:gd name="connsiteY1874" fmla="*/ 4040788 h 39629983"/>
                <a:gd name="connsiteX1875" fmla="*/ 26347772 w 65909553"/>
                <a:gd name="connsiteY1875" fmla="*/ 4040788 h 39629983"/>
                <a:gd name="connsiteX1876" fmla="*/ 26347772 w 65909553"/>
                <a:gd name="connsiteY1876" fmla="*/ 4040835 h 39629983"/>
                <a:gd name="connsiteX1877" fmla="*/ 26347849 w 65909553"/>
                <a:gd name="connsiteY1877" fmla="*/ 4040835 h 39629983"/>
                <a:gd name="connsiteX1878" fmla="*/ 26347849 w 65909553"/>
                <a:gd name="connsiteY1878" fmla="*/ 4040881 h 39629983"/>
                <a:gd name="connsiteX1879" fmla="*/ 26347927 w 65909553"/>
                <a:gd name="connsiteY1879" fmla="*/ 4040881 h 39629983"/>
                <a:gd name="connsiteX1880" fmla="*/ 26347927 w 65909553"/>
                <a:gd name="connsiteY1880" fmla="*/ 4040928 h 39629983"/>
                <a:gd name="connsiteX1881" fmla="*/ 26348005 w 65909553"/>
                <a:gd name="connsiteY1881" fmla="*/ 4040928 h 39629983"/>
                <a:gd name="connsiteX1882" fmla="*/ 26348005 w 65909553"/>
                <a:gd name="connsiteY1882" fmla="*/ 4040975 h 39629983"/>
                <a:gd name="connsiteX1883" fmla="*/ 26348083 w 65909553"/>
                <a:gd name="connsiteY1883" fmla="*/ 4040975 h 39629983"/>
                <a:gd name="connsiteX1884" fmla="*/ 26348083 w 65909553"/>
                <a:gd name="connsiteY1884" fmla="*/ 4041021 h 39629983"/>
                <a:gd name="connsiteX1885" fmla="*/ 26348160 w 65909553"/>
                <a:gd name="connsiteY1885" fmla="*/ 4041021 h 39629983"/>
                <a:gd name="connsiteX1886" fmla="*/ 26348160 w 65909553"/>
                <a:gd name="connsiteY1886" fmla="*/ 4041068 h 39629983"/>
                <a:gd name="connsiteX1887" fmla="*/ 26348237 w 65909553"/>
                <a:gd name="connsiteY1887" fmla="*/ 4041068 h 39629983"/>
                <a:gd name="connsiteX1888" fmla="*/ 26348237 w 65909553"/>
                <a:gd name="connsiteY1888" fmla="*/ 4041115 h 39629983"/>
                <a:gd name="connsiteX1889" fmla="*/ 26348315 w 65909553"/>
                <a:gd name="connsiteY1889" fmla="*/ 4041115 h 39629983"/>
                <a:gd name="connsiteX1890" fmla="*/ 26348315 w 65909553"/>
                <a:gd name="connsiteY1890" fmla="*/ 4041161 h 39629983"/>
                <a:gd name="connsiteX1891" fmla="*/ 26348393 w 65909553"/>
                <a:gd name="connsiteY1891" fmla="*/ 4041161 h 39629983"/>
                <a:gd name="connsiteX1892" fmla="*/ 26348393 w 65909553"/>
                <a:gd name="connsiteY1892" fmla="*/ 4041208 h 39629983"/>
                <a:gd name="connsiteX1893" fmla="*/ 26348471 w 65909553"/>
                <a:gd name="connsiteY1893" fmla="*/ 4041208 h 39629983"/>
                <a:gd name="connsiteX1894" fmla="*/ 26348471 w 65909553"/>
                <a:gd name="connsiteY1894" fmla="*/ 4041263 h 39629983"/>
                <a:gd name="connsiteX1895" fmla="*/ 26348561 w 65909553"/>
                <a:gd name="connsiteY1895" fmla="*/ 4041263 h 39629983"/>
                <a:gd name="connsiteX1896" fmla="*/ 26348561 w 65909553"/>
                <a:gd name="connsiteY1896" fmla="*/ 4041309 h 39629983"/>
                <a:gd name="connsiteX1897" fmla="*/ 26348638 w 65909553"/>
                <a:gd name="connsiteY1897" fmla="*/ 4041309 h 39629983"/>
                <a:gd name="connsiteX1898" fmla="*/ 26348638 w 65909553"/>
                <a:gd name="connsiteY1898" fmla="*/ 4041355 h 39629983"/>
                <a:gd name="connsiteX1899" fmla="*/ 26348716 w 65909553"/>
                <a:gd name="connsiteY1899" fmla="*/ 4041355 h 39629983"/>
                <a:gd name="connsiteX1900" fmla="*/ 26348716 w 65909553"/>
                <a:gd name="connsiteY1900" fmla="*/ 4041403 h 39629983"/>
                <a:gd name="connsiteX1901" fmla="*/ 26348793 w 65909553"/>
                <a:gd name="connsiteY1901" fmla="*/ 4041403 h 39629983"/>
                <a:gd name="connsiteX1902" fmla="*/ 26348793 w 65909553"/>
                <a:gd name="connsiteY1902" fmla="*/ 4041449 h 39629983"/>
                <a:gd name="connsiteX1903" fmla="*/ 26348871 w 65909553"/>
                <a:gd name="connsiteY1903" fmla="*/ 4041449 h 39629983"/>
                <a:gd name="connsiteX1904" fmla="*/ 26348871 w 65909553"/>
                <a:gd name="connsiteY1904" fmla="*/ 4041495 h 39629983"/>
                <a:gd name="connsiteX1905" fmla="*/ 26348949 w 65909553"/>
                <a:gd name="connsiteY1905" fmla="*/ 4041495 h 39629983"/>
                <a:gd name="connsiteX1906" fmla="*/ 26348949 w 65909553"/>
                <a:gd name="connsiteY1906" fmla="*/ 4041542 h 39629983"/>
                <a:gd name="connsiteX1907" fmla="*/ 26349026 w 65909553"/>
                <a:gd name="connsiteY1907" fmla="*/ 4041542 h 39629983"/>
                <a:gd name="connsiteX1908" fmla="*/ 26349026 w 65909553"/>
                <a:gd name="connsiteY1908" fmla="*/ 4041589 h 39629983"/>
                <a:gd name="connsiteX1909" fmla="*/ 26349104 w 65909553"/>
                <a:gd name="connsiteY1909" fmla="*/ 4041589 h 39629983"/>
                <a:gd name="connsiteX1910" fmla="*/ 26349104 w 65909553"/>
                <a:gd name="connsiteY1910" fmla="*/ 4041635 h 39629983"/>
                <a:gd name="connsiteX1911" fmla="*/ 26349181 w 65909553"/>
                <a:gd name="connsiteY1911" fmla="*/ 4041635 h 39629983"/>
                <a:gd name="connsiteX1912" fmla="*/ 26349181 w 65909553"/>
                <a:gd name="connsiteY1912" fmla="*/ 4041682 h 39629983"/>
                <a:gd name="connsiteX1913" fmla="*/ 26349259 w 65909553"/>
                <a:gd name="connsiteY1913" fmla="*/ 4041682 h 39629983"/>
                <a:gd name="connsiteX1914" fmla="*/ 26349259 w 65909553"/>
                <a:gd name="connsiteY1914" fmla="*/ 4041729 h 39629983"/>
                <a:gd name="connsiteX1915" fmla="*/ 26349337 w 65909553"/>
                <a:gd name="connsiteY1915" fmla="*/ 4041729 h 39629983"/>
                <a:gd name="connsiteX1916" fmla="*/ 26349337 w 65909553"/>
                <a:gd name="connsiteY1916" fmla="*/ 4041775 h 39629983"/>
                <a:gd name="connsiteX1917" fmla="*/ 26349414 w 65909553"/>
                <a:gd name="connsiteY1917" fmla="*/ 4041775 h 39629983"/>
                <a:gd name="connsiteX1918" fmla="*/ 26349414 w 65909553"/>
                <a:gd name="connsiteY1918" fmla="*/ 4041822 h 39629983"/>
                <a:gd name="connsiteX1919" fmla="*/ 26349491 w 65909553"/>
                <a:gd name="connsiteY1919" fmla="*/ 4041822 h 39629983"/>
                <a:gd name="connsiteX1920" fmla="*/ 26349491 w 65909553"/>
                <a:gd name="connsiteY1920" fmla="*/ 4041869 h 39629983"/>
                <a:gd name="connsiteX1921" fmla="*/ 26349569 w 65909553"/>
                <a:gd name="connsiteY1921" fmla="*/ 4041869 h 39629983"/>
                <a:gd name="connsiteX1922" fmla="*/ 26349569 w 65909553"/>
                <a:gd name="connsiteY1922" fmla="*/ 4041923 h 39629983"/>
                <a:gd name="connsiteX1923" fmla="*/ 26349659 w 65909553"/>
                <a:gd name="connsiteY1923" fmla="*/ 4041923 h 39629983"/>
                <a:gd name="connsiteX1924" fmla="*/ 26349659 w 65909553"/>
                <a:gd name="connsiteY1924" fmla="*/ 4041970 h 39629983"/>
                <a:gd name="connsiteX1925" fmla="*/ 26349737 w 65909553"/>
                <a:gd name="connsiteY1925" fmla="*/ 4041970 h 39629983"/>
                <a:gd name="connsiteX1926" fmla="*/ 26349737 w 65909553"/>
                <a:gd name="connsiteY1926" fmla="*/ 4042017 h 39629983"/>
                <a:gd name="connsiteX1927" fmla="*/ 26349815 w 65909553"/>
                <a:gd name="connsiteY1927" fmla="*/ 4042017 h 39629983"/>
                <a:gd name="connsiteX1928" fmla="*/ 26349815 w 65909553"/>
                <a:gd name="connsiteY1928" fmla="*/ 4042063 h 39629983"/>
                <a:gd name="connsiteX1929" fmla="*/ 26349893 w 65909553"/>
                <a:gd name="connsiteY1929" fmla="*/ 4042063 h 39629983"/>
                <a:gd name="connsiteX1930" fmla="*/ 26349893 w 65909553"/>
                <a:gd name="connsiteY1930" fmla="*/ 4042109 h 39629983"/>
                <a:gd name="connsiteX1931" fmla="*/ 26349970 w 65909553"/>
                <a:gd name="connsiteY1931" fmla="*/ 4042109 h 39629983"/>
                <a:gd name="connsiteX1932" fmla="*/ 26349970 w 65909553"/>
                <a:gd name="connsiteY1932" fmla="*/ 4042157 h 39629983"/>
                <a:gd name="connsiteX1933" fmla="*/ 26350047 w 65909553"/>
                <a:gd name="connsiteY1933" fmla="*/ 4042157 h 39629983"/>
                <a:gd name="connsiteX1934" fmla="*/ 26350047 w 65909553"/>
                <a:gd name="connsiteY1934" fmla="*/ 4042203 h 39629983"/>
                <a:gd name="connsiteX1935" fmla="*/ 26350125 w 65909553"/>
                <a:gd name="connsiteY1935" fmla="*/ 4042203 h 39629983"/>
                <a:gd name="connsiteX1936" fmla="*/ 26350125 w 65909553"/>
                <a:gd name="connsiteY1936" fmla="*/ 4042249 h 39629983"/>
                <a:gd name="connsiteX1937" fmla="*/ 26350203 w 65909553"/>
                <a:gd name="connsiteY1937" fmla="*/ 4042249 h 39629983"/>
                <a:gd name="connsiteX1938" fmla="*/ 26350203 w 65909553"/>
                <a:gd name="connsiteY1938" fmla="*/ 4042297 h 39629983"/>
                <a:gd name="connsiteX1939" fmla="*/ 26350281 w 65909553"/>
                <a:gd name="connsiteY1939" fmla="*/ 4042297 h 39629983"/>
                <a:gd name="connsiteX1940" fmla="*/ 26350281 w 65909553"/>
                <a:gd name="connsiteY1940" fmla="*/ 4042343 h 39629983"/>
                <a:gd name="connsiteX1941" fmla="*/ 26350358 w 65909553"/>
                <a:gd name="connsiteY1941" fmla="*/ 4042343 h 39629983"/>
                <a:gd name="connsiteX1942" fmla="*/ 26350358 w 65909553"/>
                <a:gd name="connsiteY1942" fmla="*/ 4042389 h 39629983"/>
                <a:gd name="connsiteX1943" fmla="*/ 26350435 w 65909553"/>
                <a:gd name="connsiteY1943" fmla="*/ 4042389 h 39629983"/>
                <a:gd name="connsiteX1944" fmla="*/ 26350435 w 65909553"/>
                <a:gd name="connsiteY1944" fmla="*/ 4042437 h 39629983"/>
                <a:gd name="connsiteX1945" fmla="*/ 26350513 w 65909553"/>
                <a:gd name="connsiteY1945" fmla="*/ 4042437 h 39629983"/>
                <a:gd name="connsiteX1946" fmla="*/ 26350513 w 65909553"/>
                <a:gd name="connsiteY1946" fmla="*/ 4042483 h 39629983"/>
                <a:gd name="connsiteX1947" fmla="*/ 26350591 w 65909553"/>
                <a:gd name="connsiteY1947" fmla="*/ 4042483 h 39629983"/>
                <a:gd name="connsiteX1948" fmla="*/ 26350591 w 65909553"/>
                <a:gd name="connsiteY1948" fmla="*/ 4042529 h 39629983"/>
                <a:gd name="connsiteX1949" fmla="*/ 26350669 w 65909553"/>
                <a:gd name="connsiteY1949" fmla="*/ 4042529 h 39629983"/>
                <a:gd name="connsiteX1950" fmla="*/ 26350669 w 65909553"/>
                <a:gd name="connsiteY1950" fmla="*/ 4189837 h 39629983"/>
                <a:gd name="connsiteX1951" fmla="*/ 26494599 w 65909553"/>
                <a:gd name="connsiteY1951" fmla="*/ 4189837 h 39629983"/>
                <a:gd name="connsiteX1952" fmla="*/ 26494599 w 65909553"/>
                <a:gd name="connsiteY1952" fmla="*/ 4189883 h 39629983"/>
                <a:gd name="connsiteX1953" fmla="*/ 26494676 w 65909553"/>
                <a:gd name="connsiteY1953" fmla="*/ 4189883 h 39629983"/>
                <a:gd name="connsiteX1954" fmla="*/ 26494676 w 65909553"/>
                <a:gd name="connsiteY1954" fmla="*/ 4189930 h 39629983"/>
                <a:gd name="connsiteX1955" fmla="*/ 26494753 w 65909553"/>
                <a:gd name="connsiteY1955" fmla="*/ 4189930 h 39629983"/>
                <a:gd name="connsiteX1956" fmla="*/ 26494753 w 65909553"/>
                <a:gd name="connsiteY1956" fmla="*/ 4189977 h 39629983"/>
                <a:gd name="connsiteX1957" fmla="*/ 26494831 w 65909553"/>
                <a:gd name="connsiteY1957" fmla="*/ 4189977 h 39629983"/>
                <a:gd name="connsiteX1958" fmla="*/ 26494831 w 65909553"/>
                <a:gd name="connsiteY1958" fmla="*/ 4190023 h 39629983"/>
                <a:gd name="connsiteX1959" fmla="*/ 26494909 w 65909553"/>
                <a:gd name="connsiteY1959" fmla="*/ 4190023 h 39629983"/>
                <a:gd name="connsiteX1960" fmla="*/ 26494909 w 65909553"/>
                <a:gd name="connsiteY1960" fmla="*/ 4190070 h 39629983"/>
                <a:gd name="connsiteX1961" fmla="*/ 26494986 w 65909553"/>
                <a:gd name="connsiteY1961" fmla="*/ 4190070 h 39629983"/>
                <a:gd name="connsiteX1962" fmla="*/ 26494986 w 65909553"/>
                <a:gd name="connsiteY1962" fmla="*/ 4190117 h 39629983"/>
                <a:gd name="connsiteX1963" fmla="*/ 26495064 w 65909553"/>
                <a:gd name="connsiteY1963" fmla="*/ 4190117 h 39629983"/>
                <a:gd name="connsiteX1964" fmla="*/ 26495064 w 65909553"/>
                <a:gd name="connsiteY1964" fmla="*/ 4190163 h 39629983"/>
                <a:gd name="connsiteX1965" fmla="*/ 26495141 w 65909553"/>
                <a:gd name="connsiteY1965" fmla="*/ 4190163 h 39629983"/>
                <a:gd name="connsiteX1966" fmla="*/ 26495141 w 65909553"/>
                <a:gd name="connsiteY1966" fmla="*/ 4190210 h 39629983"/>
                <a:gd name="connsiteX1967" fmla="*/ 26495219 w 65909553"/>
                <a:gd name="connsiteY1967" fmla="*/ 4190210 h 39629983"/>
                <a:gd name="connsiteX1968" fmla="*/ 26495219 w 65909553"/>
                <a:gd name="connsiteY1968" fmla="*/ 4190257 h 39629983"/>
                <a:gd name="connsiteX1969" fmla="*/ 26495297 w 65909553"/>
                <a:gd name="connsiteY1969" fmla="*/ 4190257 h 39629983"/>
                <a:gd name="connsiteX1970" fmla="*/ 26495297 w 65909553"/>
                <a:gd name="connsiteY1970" fmla="*/ 4190303 h 39629983"/>
                <a:gd name="connsiteX1971" fmla="*/ 26495374 w 65909553"/>
                <a:gd name="connsiteY1971" fmla="*/ 4190303 h 39629983"/>
                <a:gd name="connsiteX1972" fmla="*/ 26495374 w 65909553"/>
                <a:gd name="connsiteY1972" fmla="*/ 4190451 h 39629983"/>
                <a:gd name="connsiteX1973" fmla="*/ 26495619 w 65909553"/>
                <a:gd name="connsiteY1973" fmla="*/ 4190451 h 39629983"/>
                <a:gd name="connsiteX1974" fmla="*/ 26495619 w 65909553"/>
                <a:gd name="connsiteY1974" fmla="*/ 4190497 h 39629983"/>
                <a:gd name="connsiteX1975" fmla="*/ 26495697 w 65909553"/>
                <a:gd name="connsiteY1975" fmla="*/ 4190497 h 39629983"/>
                <a:gd name="connsiteX1976" fmla="*/ 26495697 w 65909553"/>
                <a:gd name="connsiteY1976" fmla="*/ 4190545 h 39629983"/>
                <a:gd name="connsiteX1977" fmla="*/ 26495775 w 65909553"/>
                <a:gd name="connsiteY1977" fmla="*/ 4190545 h 39629983"/>
                <a:gd name="connsiteX1978" fmla="*/ 26495775 w 65909553"/>
                <a:gd name="connsiteY1978" fmla="*/ 4190591 h 39629983"/>
                <a:gd name="connsiteX1979" fmla="*/ 26495853 w 65909553"/>
                <a:gd name="connsiteY1979" fmla="*/ 4190591 h 39629983"/>
                <a:gd name="connsiteX1980" fmla="*/ 26495853 w 65909553"/>
                <a:gd name="connsiteY1980" fmla="*/ 4190637 h 39629983"/>
                <a:gd name="connsiteX1981" fmla="*/ 26495930 w 65909553"/>
                <a:gd name="connsiteY1981" fmla="*/ 4190637 h 39629983"/>
                <a:gd name="connsiteX1982" fmla="*/ 26495930 w 65909553"/>
                <a:gd name="connsiteY1982" fmla="*/ 4190684 h 39629983"/>
                <a:gd name="connsiteX1983" fmla="*/ 26496007 w 65909553"/>
                <a:gd name="connsiteY1983" fmla="*/ 4190684 h 39629983"/>
                <a:gd name="connsiteX1984" fmla="*/ 26496007 w 65909553"/>
                <a:gd name="connsiteY1984" fmla="*/ 4190731 h 39629983"/>
                <a:gd name="connsiteX1985" fmla="*/ 26496085 w 65909553"/>
                <a:gd name="connsiteY1985" fmla="*/ 4190731 h 39629983"/>
                <a:gd name="connsiteX1986" fmla="*/ 26496085 w 65909553"/>
                <a:gd name="connsiteY1986" fmla="*/ 4190777 h 39629983"/>
                <a:gd name="connsiteX1987" fmla="*/ 26496163 w 65909553"/>
                <a:gd name="connsiteY1987" fmla="*/ 4190777 h 39629983"/>
                <a:gd name="connsiteX1988" fmla="*/ 26496163 w 65909553"/>
                <a:gd name="connsiteY1988" fmla="*/ 4190824 h 39629983"/>
                <a:gd name="connsiteX1989" fmla="*/ 26496241 w 65909553"/>
                <a:gd name="connsiteY1989" fmla="*/ 4190824 h 39629983"/>
                <a:gd name="connsiteX1990" fmla="*/ 26496241 w 65909553"/>
                <a:gd name="connsiteY1990" fmla="*/ 4190871 h 39629983"/>
                <a:gd name="connsiteX1991" fmla="*/ 26496318 w 65909553"/>
                <a:gd name="connsiteY1991" fmla="*/ 4190871 h 39629983"/>
                <a:gd name="connsiteX1992" fmla="*/ 26496318 w 65909553"/>
                <a:gd name="connsiteY1992" fmla="*/ 4190917 h 39629983"/>
                <a:gd name="connsiteX1993" fmla="*/ 26496395 w 65909553"/>
                <a:gd name="connsiteY1993" fmla="*/ 4190917 h 39629983"/>
                <a:gd name="connsiteX1994" fmla="*/ 26496395 w 65909553"/>
                <a:gd name="connsiteY1994" fmla="*/ 4190964 h 39629983"/>
                <a:gd name="connsiteX1995" fmla="*/ 26496473 w 65909553"/>
                <a:gd name="connsiteY1995" fmla="*/ 4190964 h 39629983"/>
                <a:gd name="connsiteX1996" fmla="*/ 26496473 w 65909553"/>
                <a:gd name="connsiteY1996" fmla="*/ 4191065 h 39629983"/>
                <a:gd name="connsiteX1997" fmla="*/ 26496641 w 65909553"/>
                <a:gd name="connsiteY1997" fmla="*/ 4191065 h 39629983"/>
                <a:gd name="connsiteX1998" fmla="*/ 26496641 w 65909553"/>
                <a:gd name="connsiteY1998" fmla="*/ 4191112 h 39629983"/>
                <a:gd name="connsiteX1999" fmla="*/ 26496719 w 65909553"/>
                <a:gd name="connsiteY1999" fmla="*/ 4191112 h 39629983"/>
                <a:gd name="connsiteX2000" fmla="*/ 26496719 w 65909553"/>
                <a:gd name="connsiteY2000" fmla="*/ 4191159 h 39629983"/>
                <a:gd name="connsiteX2001" fmla="*/ 26496797 w 65909553"/>
                <a:gd name="connsiteY2001" fmla="*/ 4191159 h 39629983"/>
                <a:gd name="connsiteX2002" fmla="*/ 26496797 w 65909553"/>
                <a:gd name="connsiteY2002" fmla="*/ 4191205 h 39629983"/>
                <a:gd name="connsiteX2003" fmla="*/ 26496874 w 65909553"/>
                <a:gd name="connsiteY2003" fmla="*/ 4191205 h 39629983"/>
                <a:gd name="connsiteX2004" fmla="*/ 26496874 w 65909553"/>
                <a:gd name="connsiteY2004" fmla="*/ 4191251 h 39629983"/>
                <a:gd name="connsiteX2005" fmla="*/ 26496951 w 65909553"/>
                <a:gd name="connsiteY2005" fmla="*/ 4191251 h 39629983"/>
                <a:gd name="connsiteX2006" fmla="*/ 26496951 w 65909553"/>
                <a:gd name="connsiteY2006" fmla="*/ 4191299 h 39629983"/>
                <a:gd name="connsiteX2007" fmla="*/ 26497029 w 65909553"/>
                <a:gd name="connsiteY2007" fmla="*/ 4191299 h 39629983"/>
                <a:gd name="connsiteX2008" fmla="*/ 26497029 w 65909553"/>
                <a:gd name="connsiteY2008" fmla="*/ 4191345 h 39629983"/>
                <a:gd name="connsiteX2009" fmla="*/ 26497107 w 65909553"/>
                <a:gd name="connsiteY2009" fmla="*/ 4191345 h 39629983"/>
                <a:gd name="connsiteX2010" fmla="*/ 26497107 w 65909553"/>
                <a:gd name="connsiteY2010" fmla="*/ 4191391 h 39629983"/>
                <a:gd name="connsiteX2011" fmla="*/ 26497184 w 65909553"/>
                <a:gd name="connsiteY2011" fmla="*/ 4191391 h 39629983"/>
                <a:gd name="connsiteX2012" fmla="*/ 26497184 w 65909553"/>
                <a:gd name="connsiteY2012" fmla="*/ 4191439 h 39629983"/>
                <a:gd name="connsiteX2013" fmla="*/ 26497262 w 65909553"/>
                <a:gd name="connsiteY2013" fmla="*/ 4191439 h 39629983"/>
                <a:gd name="connsiteX2014" fmla="*/ 26497262 w 65909553"/>
                <a:gd name="connsiteY2014" fmla="*/ 4191485 h 39629983"/>
                <a:gd name="connsiteX2015" fmla="*/ 26497339 w 65909553"/>
                <a:gd name="connsiteY2015" fmla="*/ 4191485 h 39629983"/>
                <a:gd name="connsiteX2016" fmla="*/ 26497339 w 65909553"/>
                <a:gd name="connsiteY2016" fmla="*/ 4191531 h 39629983"/>
                <a:gd name="connsiteX2017" fmla="*/ 26497417 w 65909553"/>
                <a:gd name="connsiteY2017" fmla="*/ 4191531 h 39629983"/>
                <a:gd name="connsiteX2018" fmla="*/ 26497417 w 65909553"/>
                <a:gd name="connsiteY2018" fmla="*/ 4191579 h 39629983"/>
                <a:gd name="connsiteX2019" fmla="*/ 26497495 w 65909553"/>
                <a:gd name="connsiteY2019" fmla="*/ 4191579 h 39629983"/>
                <a:gd name="connsiteX2020" fmla="*/ 26497495 w 65909553"/>
                <a:gd name="connsiteY2020" fmla="*/ 4191625 h 39629983"/>
                <a:gd name="connsiteX2021" fmla="*/ 26497572 w 65909553"/>
                <a:gd name="connsiteY2021" fmla="*/ 4191625 h 39629983"/>
                <a:gd name="connsiteX2022" fmla="*/ 26497572 w 65909553"/>
                <a:gd name="connsiteY2022" fmla="*/ 4191679 h 39629983"/>
                <a:gd name="connsiteX2023" fmla="*/ 26497663 w 65909553"/>
                <a:gd name="connsiteY2023" fmla="*/ 4191679 h 39629983"/>
                <a:gd name="connsiteX2024" fmla="*/ 26497663 w 65909553"/>
                <a:gd name="connsiteY2024" fmla="*/ 4191726 h 39629983"/>
                <a:gd name="connsiteX2025" fmla="*/ 26497740 w 65909553"/>
                <a:gd name="connsiteY2025" fmla="*/ 4191726 h 39629983"/>
                <a:gd name="connsiteX2026" fmla="*/ 26497740 w 65909553"/>
                <a:gd name="connsiteY2026" fmla="*/ 4191773 h 39629983"/>
                <a:gd name="connsiteX2027" fmla="*/ 26497817 w 65909553"/>
                <a:gd name="connsiteY2027" fmla="*/ 4191773 h 39629983"/>
                <a:gd name="connsiteX2028" fmla="*/ 26497817 w 65909553"/>
                <a:gd name="connsiteY2028" fmla="*/ 4191819 h 39629983"/>
                <a:gd name="connsiteX2029" fmla="*/ 26497895 w 65909553"/>
                <a:gd name="connsiteY2029" fmla="*/ 4191819 h 39629983"/>
                <a:gd name="connsiteX2030" fmla="*/ 26497895 w 65909553"/>
                <a:gd name="connsiteY2030" fmla="*/ 4191866 h 39629983"/>
                <a:gd name="connsiteX2031" fmla="*/ 26497973 w 65909553"/>
                <a:gd name="connsiteY2031" fmla="*/ 4191866 h 39629983"/>
                <a:gd name="connsiteX2032" fmla="*/ 26497973 w 65909553"/>
                <a:gd name="connsiteY2032" fmla="*/ 4191913 h 39629983"/>
                <a:gd name="connsiteX2033" fmla="*/ 26498051 w 65909553"/>
                <a:gd name="connsiteY2033" fmla="*/ 4191913 h 39629983"/>
                <a:gd name="connsiteX2034" fmla="*/ 26498051 w 65909553"/>
                <a:gd name="connsiteY2034" fmla="*/ 4191959 h 39629983"/>
                <a:gd name="connsiteX2035" fmla="*/ 26498128 w 65909553"/>
                <a:gd name="connsiteY2035" fmla="*/ 4191959 h 39629983"/>
                <a:gd name="connsiteX2036" fmla="*/ 26498128 w 65909553"/>
                <a:gd name="connsiteY2036" fmla="*/ 4192006 h 39629983"/>
                <a:gd name="connsiteX2037" fmla="*/ 26498205 w 65909553"/>
                <a:gd name="connsiteY2037" fmla="*/ 4192006 h 39629983"/>
                <a:gd name="connsiteX2038" fmla="*/ 26498205 w 65909553"/>
                <a:gd name="connsiteY2038" fmla="*/ 4192053 h 39629983"/>
                <a:gd name="connsiteX2039" fmla="*/ 26498283 w 65909553"/>
                <a:gd name="connsiteY2039" fmla="*/ 4192053 h 39629983"/>
                <a:gd name="connsiteX2040" fmla="*/ 26498283 w 65909553"/>
                <a:gd name="connsiteY2040" fmla="*/ 4192099 h 39629983"/>
                <a:gd name="connsiteX2041" fmla="*/ 26498361 w 65909553"/>
                <a:gd name="connsiteY2041" fmla="*/ 4192099 h 39629983"/>
                <a:gd name="connsiteX2042" fmla="*/ 26498361 w 65909553"/>
                <a:gd name="connsiteY2042" fmla="*/ 4192146 h 39629983"/>
                <a:gd name="connsiteX2043" fmla="*/ 26498439 w 65909553"/>
                <a:gd name="connsiteY2043" fmla="*/ 4192146 h 39629983"/>
                <a:gd name="connsiteX2044" fmla="*/ 26498439 w 65909553"/>
                <a:gd name="connsiteY2044" fmla="*/ 4192193 h 39629983"/>
                <a:gd name="connsiteX2045" fmla="*/ 26498516 w 65909553"/>
                <a:gd name="connsiteY2045" fmla="*/ 4192193 h 39629983"/>
                <a:gd name="connsiteX2046" fmla="*/ 26498516 w 65909553"/>
                <a:gd name="connsiteY2046" fmla="*/ 4192239 h 39629983"/>
                <a:gd name="connsiteX2047" fmla="*/ 26498593 w 65909553"/>
                <a:gd name="connsiteY2047" fmla="*/ 4192239 h 39629983"/>
                <a:gd name="connsiteX2048" fmla="*/ 26498593 w 65909553"/>
                <a:gd name="connsiteY2048" fmla="*/ 4192286 h 39629983"/>
                <a:gd name="connsiteX2049" fmla="*/ 26498671 w 65909553"/>
                <a:gd name="connsiteY2049" fmla="*/ 4192286 h 39629983"/>
                <a:gd name="connsiteX2050" fmla="*/ 26498671 w 65909553"/>
                <a:gd name="connsiteY2050" fmla="*/ 4192340 h 39629983"/>
                <a:gd name="connsiteX2051" fmla="*/ 26498761 w 65909553"/>
                <a:gd name="connsiteY2051" fmla="*/ 4192340 h 39629983"/>
                <a:gd name="connsiteX2052" fmla="*/ 26498761 w 65909553"/>
                <a:gd name="connsiteY2052" fmla="*/ 4192387 h 39629983"/>
                <a:gd name="connsiteX2053" fmla="*/ 26498839 w 65909553"/>
                <a:gd name="connsiteY2053" fmla="*/ 4192387 h 39629983"/>
                <a:gd name="connsiteX2054" fmla="*/ 26498839 w 65909553"/>
                <a:gd name="connsiteY2054" fmla="*/ 4192433 h 39629983"/>
                <a:gd name="connsiteX2055" fmla="*/ 26498917 w 65909553"/>
                <a:gd name="connsiteY2055" fmla="*/ 4192433 h 39629983"/>
                <a:gd name="connsiteX2056" fmla="*/ 26498917 w 65909553"/>
                <a:gd name="connsiteY2056" fmla="*/ 4192480 h 39629983"/>
                <a:gd name="connsiteX2057" fmla="*/ 26498995 w 65909553"/>
                <a:gd name="connsiteY2057" fmla="*/ 4192480 h 39629983"/>
                <a:gd name="connsiteX2058" fmla="*/ 26498995 w 65909553"/>
                <a:gd name="connsiteY2058" fmla="*/ 4192527 h 39629983"/>
                <a:gd name="connsiteX2059" fmla="*/ 26499072 w 65909553"/>
                <a:gd name="connsiteY2059" fmla="*/ 4192527 h 39629983"/>
                <a:gd name="connsiteX2060" fmla="*/ 26499072 w 65909553"/>
                <a:gd name="connsiteY2060" fmla="*/ 4192573 h 39629983"/>
                <a:gd name="connsiteX2061" fmla="*/ 26499149 w 65909553"/>
                <a:gd name="connsiteY2061" fmla="*/ 4192573 h 39629983"/>
                <a:gd name="connsiteX2062" fmla="*/ 26499149 w 65909553"/>
                <a:gd name="connsiteY2062" fmla="*/ 4192620 h 39629983"/>
                <a:gd name="connsiteX2063" fmla="*/ 26499227 w 65909553"/>
                <a:gd name="connsiteY2063" fmla="*/ 4192620 h 39629983"/>
                <a:gd name="connsiteX2064" fmla="*/ 26499227 w 65909553"/>
                <a:gd name="connsiteY2064" fmla="*/ 4192667 h 39629983"/>
                <a:gd name="connsiteX2065" fmla="*/ 26499305 w 65909553"/>
                <a:gd name="connsiteY2065" fmla="*/ 4192667 h 39629983"/>
                <a:gd name="connsiteX2066" fmla="*/ 26499305 w 65909553"/>
                <a:gd name="connsiteY2066" fmla="*/ 4192713 h 39629983"/>
                <a:gd name="connsiteX2067" fmla="*/ 26499382 w 65909553"/>
                <a:gd name="connsiteY2067" fmla="*/ 4192713 h 39629983"/>
                <a:gd name="connsiteX2068" fmla="*/ 26499382 w 65909553"/>
                <a:gd name="connsiteY2068" fmla="*/ 4192760 h 39629983"/>
                <a:gd name="connsiteX2069" fmla="*/ 26499460 w 65909553"/>
                <a:gd name="connsiteY2069" fmla="*/ 4192760 h 39629983"/>
                <a:gd name="connsiteX2070" fmla="*/ 26499460 w 65909553"/>
                <a:gd name="connsiteY2070" fmla="*/ 4192807 h 39629983"/>
                <a:gd name="connsiteX2071" fmla="*/ 26499537 w 65909553"/>
                <a:gd name="connsiteY2071" fmla="*/ 4192807 h 39629983"/>
                <a:gd name="connsiteX2072" fmla="*/ 26499537 w 65909553"/>
                <a:gd name="connsiteY2072" fmla="*/ 4192853 h 39629983"/>
                <a:gd name="connsiteX2073" fmla="*/ 26499615 w 65909553"/>
                <a:gd name="connsiteY2073" fmla="*/ 4192853 h 39629983"/>
                <a:gd name="connsiteX2074" fmla="*/ 26499615 w 65909553"/>
                <a:gd name="connsiteY2074" fmla="*/ 4192900 h 39629983"/>
                <a:gd name="connsiteX2075" fmla="*/ 26499693 w 65909553"/>
                <a:gd name="connsiteY2075" fmla="*/ 4192900 h 39629983"/>
                <a:gd name="connsiteX2076" fmla="*/ 26499693 w 65909553"/>
                <a:gd name="connsiteY2076" fmla="*/ 4192947 h 39629983"/>
                <a:gd name="connsiteX2077" fmla="*/ 26499770 w 65909553"/>
                <a:gd name="connsiteY2077" fmla="*/ 4192947 h 39629983"/>
                <a:gd name="connsiteX2078" fmla="*/ 26499770 w 65909553"/>
                <a:gd name="connsiteY2078" fmla="*/ 4193001 h 39629983"/>
                <a:gd name="connsiteX2079" fmla="*/ 26499861 w 65909553"/>
                <a:gd name="connsiteY2079" fmla="*/ 4193001 h 39629983"/>
                <a:gd name="connsiteX2080" fmla="*/ 26499861 w 65909553"/>
                <a:gd name="connsiteY2080" fmla="*/ 4193047 h 39629983"/>
                <a:gd name="connsiteX2081" fmla="*/ 26499938 w 65909553"/>
                <a:gd name="connsiteY2081" fmla="*/ 4193047 h 39629983"/>
                <a:gd name="connsiteX2082" fmla="*/ 26499938 w 65909553"/>
                <a:gd name="connsiteY2082" fmla="*/ 4193094 h 39629983"/>
                <a:gd name="connsiteX2083" fmla="*/ 26500015 w 65909553"/>
                <a:gd name="connsiteY2083" fmla="*/ 4193094 h 39629983"/>
                <a:gd name="connsiteX2084" fmla="*/ 26500015 w 65909553"/>
                <a:gd name="connsiteY2084" fmla="*/ 4193141 h 39629983"/>
                <a:gd name="connsiteX2085" fmla="*/ 26500093 w 65909553"/>
                <a:gd name="connsiteY2085" fmla="*/ 4193141 h 39629983"/>
                <a:gd name="connsiteX2086" fmla="*/ 26500093 w 65909553"/>
                <a:gd name="connsiteY2086" fmla="*/ 4193187 h 39629983"/>
                <a:gd name="connsiteX2087" fmla="*/ 26500171 w 65909553"/>
                <a:gd name="connsiteY2087" fmla="*/ 4193187 h 39629983"/>
                <a:gd name="connsiteX2088" fmla="*/ 26500171 w 65909553"/>
                <a:gd name="connsiteY2088" fmla="*/ 4193234 h 39629983"/>
                <a:gd name="connsiteX2089" fmla="*/ 26500249 w 65909553"/>
                <a:gd name="connsiteY2089" fmla="*/ 4193234 h 39629983"/>
                <a:gd name="connsiteX2090" fmla="*/ 26500249 w 65909553"/>
                <a:gd name="connsiteY2090" fmla="*/ 4193281 h 39629983"/>
                <a:gd name="connsiteX2091" fmla="*/ 26500326 w 65909553"/>
                <a:gd name="connsiteY2091" fmla="*/ 4193281 h 39629983"/>
                <a:gd name="connsiteX2092" fmla="*/ 26500326 w 65909553"/>
                <a:gd name="connsiteY2092" fmla="*/ 4193327 h 39629983"/>
                <a:gd name="connsiteX2093" fmla="*/ 26500403 w 65909553"/>
                <a:gd name="connsiteY2093" fmla="*/ 4193327 h 39629983"/>
                <a:gd name="connsiteX2094" fmla="*/ 26500403 w 65909553"/>
                <a:gd name="connsiteY2094" fmla="*/ 4193374 h 39629983"/>
                <a:gd name="connsiteX2095" fmla="*/ 26500481 w 65909553"/>
                <a:gd name="connsiteY2095" fmla="*/ 4193374 h 39629983"/>
                <a:gd name="connsiteX2096" fmla="*/ 26500481 w 65909553"/>
                <a:gd name="connsiteY2096" fmla="*/ 4193421 h 39629983"/>
                <a:gd name="connsiteX2097" fmla="*/ 26500559 w 65909553"/>
                <a:gd name="connsiteY2097" fmla="*/ 4193421 h 39629983"/>
                <a:gd name="connsiteX2098" fmla="*/ 26500559 w 65909553"/>
                <a:gd name="connsiteY2098" fmla="*/ 4193467 h 39629983"/>
                <a:gd name="connsiteX2099" fmla="*/ 26500637 w 65909553"/>
                <a:gd name="connsiteY2099" fmla="*/ 4193467 h 39629983"/>
                <a:gd name="connsiteX2100" fmla="*/ 26500637 w 65909553"/>
                <a:gd name="connsiteY2100" fmla="*/ 4193514 h 39629983"/>
                <a:gd name="connsiteX2101" fmla="*/ 26500714 w 65909553"/>
                <a:gd name="connsiteY2101" fmla="*/ 4193514 h 39629983"/>
                <a:gd name="connsiteX2102" fmla="*/ 26500714 w 65909553"/>
                <a:gd name="connsiteY2102" fmla="*/ 4193561 h 39629983"/>
                <a:gd name="connsiteX2103" fmla="*/ 26500791 w 65909553"/>
                <a:gd name="connsiteY2103" fmla="*/ 4193561 h 39629983"/>
                <a:gd name="connsiteX2104" fmla="*/ 26500791 w 65909553"/>
                <a:gd name="connsiteY2104" fmla="*/ 4193607 h 39629983"/>
                <a:gd name="connsiteX2105" fmla="*/ 26500869 w 65909553"/>
                <a:gd name="connsiteY2105" fmla="*/ 4193607 h 39629983"/>
                <a:gd name="connsiteX2106" fmla="*/ 26500869 w 65909553"/>
                <a:gd name="connsiteY2106" fmla="*/ 4193661 h 39629983"/>
                <a:gd name="connsiteX2107" fmla="*/ 26500959 w 65909553"/>
                <a:gd name="connsiteY2107" fmla="*/ 4193661 h 39629983"/>
                <a:gd name="connsiteX2108" fmla="*/ 26500959 w 65909553"/>
                <a:gd name="connsiteY2108" fmla="*/ 4193709 h 39629983"/>
                <a:gd name="connsiteX2109" fmla="*/ 26501037 w 65909553"/>
                <a:gd name="connsiteY2109" fmla="*/ 4193709 h 39629983"/>
                <a:gd name="connsiteX2110" fmla="*/ 26501037 w 65909553"/>
                <a:gd name="connsiteY2110" fmla="*/ 4193755 h 39629983"/>
                <a:gd name="connsiteX2111" fmla="*/ 26501115 w 65909553"/>
                <a:gd name="connsiteY2111" fmla="*/ 4193755 h 39629983"/>
                <a:gd name="connsiteX2112" fmla="*/ 26501115 w 65909553"/>
                <a:gd name="connsiteY2112" fmla="*/ 4193801 h 39629983"/>
                <a:gd name="connsiteX2113" fmla="*/ 26501193 w 65909553"/>
                <a:gd name="connsiteY2113" fmla="*/ 4193801 h 39629983"/>
                <a:gd name="connsiteX2114" fmla="*/ 26501193 w 65909553"/>
                <a:gd name="connsiteY2114" fmla="*/ 4193849 h 39629983"/>
                <a:gd name="connsiteX2115" fmla="*/ 26501270 w 65909553"/>
                <a:gd name="connsiteY2115" fmla="*/ 4193849 h 39629983"/>
                <a:gd name="connsiteX2116" fmla="*/ 26501270 w 65909553"/>
                <a:gd name="connsiteY2116" fmla="*/ 4193895 h 39629983"/>
                <a:gd name="connsiteX2117" fmla="*/ 26501347 w 65909553"/>
                <a:gd name="connsiteY2117" fmla="*/ 4193895 h 39629983"/>
                <a:gd name="connsiteX2118" fmla="*/ 26501347 w 65909553"/>
                <a:gd name="connsiteY2118" fmla="*/ 4193941 h 39629983"/>
                <a:gd name="connsiteX2119" fmla="*/ 26501425 w 65909553"/>
                <a:gd name="connsiteY2119" fmla="*/ 4193941 h 39629983"/>
                <a:gd name="connsiteX2120" fmla="*/ 26501425 w 65909553"/>
                <a:gd name="connsiteY2120" fmla="*/ 4193989 h 39629983"/>
                <a:gd name="connsiteX2121" fmla="*/ 26501503 w 65909553"/>
                <a:gd name="connsiteY2121" fmla="*/ 4193989 h 39629983"/>
                <a:gd name="connsiteX2122" fmla="*/ 26501503 w 65909553"/>
                <a:gd name="connsiteY2122" fmla="*/ 4194035 h 39629983"/>
                <a:gd name="connsiteX2123" fmla="*/ 26501580 w 65909553"/>
                <a:gd name="connsiteY2123" fmla="*/ 4194035 h 39629983"/>
                <a:gd name="connsiteX2124" fmla="*/ 26501580 w 65909553"/>
                <a:gd name="connsiteY2124" fmla="*/ 4194081 h 39629983"/>
                <a:gd name="connsiteX2125" fmla="*/ 26501658 w 65909553"/>
                <a:gd name="connsiteY2125" fmla="*/ 4194081 h 39629983"/>
                <a:gd name="connsiteX2126" fmla="*/ 26501658 w 65909553"/>
                <a:gd name="connsiteY2126" fmla="*/ 4194128 h 39629983"/>
                <a:gd name="connsiteX2127" fmla="*/ 26501735 w 65909553"/>
                <a:gd name="connsiteY2127" fmla="*/ 4194128 h 39629983"/>
                <a:gd name="connsiteX2128" fmla="*/ 26501735 w 65909553"/>
                <a:gd name="connsiteY2128" fmla="*/ 4194175 h 39629983"/>
                <a:gd name="connsiteX2129" fmla="*/ 26501813 w 65909553"/>
                <a:gd name="connsiteY2129" fmla="*/ 4194175 h 39629983"/>
                <a:gd name="connsiteX2130" fmla="*/ 26501813 w 65909553"/>
                <a:gd name="connsiteY2130" fmla="*/ 4194221 h 39629983"/>
                <a:gd name="connsiteX2131" fmla="*/ 26501891 w 65909553"/>
                <a:gd name="connsiteY2131" fmla="*/ 4194221 h 39629983"/>
                <a:gd name="connsiteX2132" fmla="*/ 26501891 w 65909553"/>
                <a:gd name="connsiteY2132" fmla="*/ 4194268 h 39629983"/>
                <a:gd name="connsiteX2133" fmla="*/ 26501968 w 65909553"/>
                <a:gd name="connsiteY2133" fmla="*/ 4194268 h 39629983"/>
                <a:gd name="connsiteX2134" fmla="*/ 26501968 w 65909553"/>
                <a:gd name="connsiteY2134" fmla="*/ 4194323 h 39629983"/>
                <a:gd name="connsiteX2135" fmla="*/ 26502059 w 65909553"/>
                <a:gd name="connsiteY2135" fmla="*/ 4194323 h 39629983"/>
                <a:gd name="connsiteX2136" fmla="*/ 26502059 w 65909553"/>
                <a:gd name="connsiteY2136" fmla="*/ 4194369 h 39629983"/>
                <a:gd name="connsiteX2137" fmla="*/ 26502136 w 65909553"/>
                <a:gd name="connsiteY2137" fmla="*/ 4194369 h 39629983"/>
                <a:gd name="connsiteX2138" fmla="*/ 26502136 w 65909553"/>
                <a:gd name="connsiteY2138" fmla="*/ 4194416 h 39629983"/>
                <a:gd name="connsiteX2139" fmla="*/ 26502213 w 65909553"/>
                <a:gd name="connsiteY2139" fmla="*/ 4194416 h 39629983"/>
                <a:gd name="connsiteX2140" fmla="*/ 26502213 w 65909553"/>
                <a:gd name="connsiteY2140" fmla="*/ 4194463 h 39629983"/>
                <a:gd name="connsiteX2141" fmla="*/ 26502291 w 65909553"/>
                <a:gd name="connsiteY2141" fmla="*/ 4194463 h 39629983"/>
                <a:gd name="connsiteX2142" fmla="*/ 26502291 w 65909553"/>
                <a:gd name="connsiteY2142" fmla="*/ 4194509 h 39629983"/>
                <a:gd name="connsiteX2143" fmla="*/ 26502369 w 65909553"/>
                <a:gd name="connsiteY2143" fmla="*/ 4194509 h 39629983"/>
                <a:gd name="connsiteX2144" fmla="*/ 26502369 w 65909553"/>
                <a:gd name="connsiteY2144" fmla="*/ 4194556 h 39629983"/>
                <a:gd name="connsiteX2145" fmla="*/ 26502447 w 65909553"/>
                <a:gd name="connsiteY2145" fmla="*/ 4194556 h 39629983"/>
                <a:gd name="connsiteX2146" fmla="*/ 26502447 w 65909553"/>
                <a:gd name="connsiteY2146" fmla="*/ 4194603 h 39629983"/>
                <a:gd name="connsiteX2147" fmla="*/ 26502524 w 65909553"/>
                <a:gd name="connsiteY2147" fmla="*/ 4194603 h 39629983"/>
                <a:gd name="connsiteX2148" fmla="*/ 26502524 w 65909553"/>
                <a:gd name="connsiteY2148" fmla="*/ 4194649 h 39629983"/>
                <a:gd name="connsiteX2149" fmla="*/ 26502601 w 65909553"/>
                <a:gd name="connsiteY2149" fmla="*/ 4194649 h 39629983"/>
                <a:gd name="connsiteX2150" fmla="*/ 26502601 w 65909553"/>
                <a:gd name="connsiteY2150" fmla="*/ 4194695 h 39629983"/>
                <a:gd name="connsiteX2151" fmla="*/ 26502679 w 65909553"/>
                <a:gd name="connsiteY2151" fmla="*/ 4194695 h 39629983"/>
                <a:gd name="connsiteX2152" fmla="*/ 26502679 w 65909553"/>
                <a:gd name="connsiteY2152" fmla="*/ 4194743 h 39629983"/>
                <a:gd name="connsiteX2153" fmla="*/ 26502757 w 65909553"/>
                <a:gd name="connsiteY2153" fmla="*/ 4194743 h 39629983"/>
                <a:gd name="connsiteX2154" fmla="*/ 26502757 w 65909553"/>
                <a:gd name="connsiteY2154" fmla="*/ 4194789 h 39629983"/>
                <a:gd name="connsiteX2155" fmla="*/ 26502835 w 65909553"/>
                <a:gd name="connsiteY2155" fmla="*/ 4194789 h 39629983"/>
                <a:gd name="connsiteX2156" fmla="*/ 26502835 w 65909553"/>
                <a:gd name="connsiteY2156" fmla="*/ 4194835 h 39629983"/>
                <a:gd name="connsiteX2157" fmla="*/ 26502912 w 65909553"/>
                <a:gd name="connsiteY2157" fmla="*/ 4194835 h 39629983"/>
                <a:gd name="connsiteX2158" fmla="*/ 26502912 w 65909553"/>
                <a:gd name="connsiteY2158" fmla="*/ 4194883 h 39629983"/>
                <a:gd name="connsiteX2159" fmla="*/ 26502989 w 65909553"/>
                <a:gd name="connsiteY2159" fmla="*/ 4194883 h 39629983"/>
                <a:gd name="connsiteX2160" fmla="*/ 26502989 w 65909553"/>
                <a:gd name="connsiteY2160" fmla="*/ 4194929 h 39629983"/>
                <a:gd name="connsiteX2161" fmla="*/ 26503067 w 65909553"/>
                <a:gd name="connsiteY2161" fmla="*/ 4194929 h 39629983"/>
                <a:gd name="connsiteX2162" fmla="*/ 26503067 w 65909553"/>
                <a:gd name="connsiteY2162" fmla="*/ 4342189 h 39629983"/>
                <a:gd name="connsiteX2163" fmla="*/ 26646919 w 65909553"/>
                <a:gd name="connsiteY2163" fmla="*/ 4342189 h 39629983"/>
                <a:gd name="connsiteX2164" fmla="*/ 26646919 w 65909553"/>
                <a:gd name="connsiteY2164" fmla="*/ 4342236 h 39629983"/>
                <a:gd name="connsiteX2165" fmla="*/ 26646997 w 65909553"/>
                <a:gd name="connsiteY2165" fmla="*/ 4342236 h 39629983"/>
                <a:gd name="connsiteX2166" fmla="*/ 26646997 w 65909553"/>
                <a:gd name="connsiteY2166" fmla="*/ 4342283 h 39629983"/>
                <a:gd name="connsiteX2167" fmla="*/ 26647075 w 65909553"/>
                <a:gd name="connsiteY2167" fmla="*/ 4342283 h 39629983"/>
                <a:gd name="connsiteX2168" fmla="*/ 26647075 w 65909553"/>
                <a:gd name="connsiteY2168" fmla="*/ 4342329 h 39629983"/>
                <a:gd name="connsiteX2169" fmla="*/ 26647153 w 65909553"/>
                <a:gd name="connsiteY2169" fmla="*/ 4342329 h 39629983"/>
                <a:gd name="connsiteX2170" fmla="*/ 26647153 w 65909553"/>
                <a:gd name="connsiteY2170" fmla="*/ 4342376 h 39629983"/>
                <a:gd name="connsiteX2171" fmla="*/ 26647230 w 65909553"/>
                <a:gd name="connsiteY2171" fmla="*/ 4342376 h 39629983"/>
                <a:gd name="connsiteX2172" fmla="*/ 26647230 w 65909553"/>
                <a:gd name="connsiteY2172" fmla="*/ 4342423 h 39629983"/>
                <a:gd name="connsiteX2173" fmla="*/ 26647307 w 65909553"/>
                <a:gd name="connsiteY2173" fmla="*/ 4342423 h 39629983"/>
                <a:gd name="connsiteX2174" fmla="*/ 26647307 w 65909553"/>
                <a:gd name="connsiteY2174" fmla="*/ 4342469 h 39629983"/>
                <a:gd name="connsiteX2175" fmla="*/ 26647385 w 65909553"/>
                <a:gd name="connsiteY2175" fmla="*/ 4342469 h 39629983"/>
                <a:gd name="connsiteX2176" fmla="*/ 26647385 w 65909553"/>
                <a:gd name="connsiteY2176" fmla="*/ 4342516 h 39629983"/>
                <a:gd name="connsiteX2177" fmla="*/ 26647463 w 65909553"/>
                <a:gd name="connsiteY2177" fmla="*/ 4342516 h 39629983"/>
                <a:gd name="connsiteX2178" fmla="*/ 26647463 w 65909553"/>
                <a:gd name="connsiteY2178" fmla="*/ 4342563 h 39629983"/>
                <a:gd name="connsiteX2179" fmla="*/ 26647541 w 65909553"/>
                <a:gd name="connsiteY2179" fmla="*/ 4342563 h 39629983"/>
                <a:gd name="connsiteX2180" fmla="*/ 26647541 w 65909553"/>
                <a:gd name="connsiteY2180" fmla="*/ 4342609 h 39629983"/>
                <a:gd name="connsiteX2181" fmla="*/ 26647618 w 65909553"/>
                <a:gd name="connsiteY2181" fmla="*/ 4342609 h 39629983"/>
                <a:gd name="connsiteX2182" fmla="*/ 26647618 w 65909553"/>
                <a:gd name="connsiteY2182" fmla="*/ 4342656 h 39629983"/>
                <a:gd name="connsiteX2183" fmla="*/ 26647695 w 65909553"/>
                <a:gd name="connsiteY2183" fmla="*/ 4342656 h 39629983"/>
                <a:gd name="connsiteX2184" fmla="*/ 26647695 w 65909553"/>
                <a:gd name="connsiteY2184" fmla="*/ 4342703 h 39629983"/>
                <a:gd name="connsiteX2185" fmla="*/ 26647773 w 65909553"/>
                <a:gd name="connsiteY2185" fmla="*/ 4342703 h 39629983"/>
                <a:gd name="connsiteX2186" fmla="*/ 26647773 w 65909553"/>
                <a:gd name="connsiteY2186" fmla="*/ 4342803 h 39629983"/>
                <a:gd name="connsiteX2187" fmla="*/ 26647941 w 65909553"/>
                <a:gd name="connsiteY2187" fmla="*/ 4342803 h 39629983"/>
                <a:gd name="connsiteX2188" fmla="*/ 26647941 w 65909553"/>
                <a:gd name="connsiteY2188" fmla="*/ 4342851 h 39629983"/>
                <a:gd name="connsiteX2189" fmla="*/ 26648019 w 65909553"/>
                <a:gd name="connsiteY2189" fmla="*/ 4342851 h 39629983"/>
                <a:gd name="connsiteX2190" fmla="*/ 26648019 w 65909553"/>
                <a:gd name="connsiteY2190" fmla="*/ 4342897 h 39629983"/>
                <a:gd name="connsiteX2191" fmla="*/ 26648096 w 65909553"/>
                <a:gd name="connsiteY2191" fmla="*/ 4342897 h 39629983"/>
                <a:gd name="connsiteX2192" fmla="*/ 26648096 w 65909553"/>
                <a:gd name="connsiteY2192" fmla="*/ 4342943 h 39629983"/>
                <a:gd name="connsiteX2193" fmla="*/ 26648174 w 65909553"/>
                <a:gd name="connsiteY2193" fmla="*/ 4342943 h 39629983"/>
                <a:gd name="connsiteX2194" fmla="*/ 26648174 w 65909553"/>
                <a:gd name="connsiteY2194" fmla="*/ 4342991 h 39629983"/>
                <a:gd name="connsiteX2195" fmla="*/ 26648251 w 65909553"/>
                <a:gd name="connsiteY2195" fmla="*/ 4342991 h 39629983"/>
                <a:gd name="connsiteX2196" fmla="*/ 26648251 w 65909553"/>
                <a:gd name="connsiteY2196" fmla="*/ 4343037 h 39629983"/>
                <a:gd name="connsiteX2197" fmla="*/ 26648329 w 65909553"/>
                <a:gd name="connsiteY2197" fmla="*/ 4343037 h 39629983"/>
                <a:gd name="connsiteX2198" fmla="*/ 26648329 w 65909553"/>
                <a:gd name="connsiteY2198" fmla="*/ 4343083 h 39629983"/>
                <a:gd name="connsiteX2199" fmla="*/ 26648407 w 65909553"/>
                <a:gd name="connsiteY2199" fmla="*/ 4343083 h 39629983"/>
                <a:gd name="connsiteX2200" fmla="*/ 26648407 w 65909553"/>
                <a:gd name="connsiteY2200" fmla="*/ 4343131 h 39629983"/>
                <a:gd name="connsiteX2201" fmla="*/ 26648484 w 65909553"/>
                <a:gd name="connsiteY2201" fmla="*/ 4343131 h 39629983"/>
                <a:gd name="connsiteX2202" fmla="*/ 26648484 w 65909553"/>
                <a:gd name="connsiteY2202" fmla="*/ 4343177 h 39629983"/>
                <a:gd name="connsiteX2203" fmla="*/ 26648561 w 65909553"/>
                <a:gd name="connsiteY2203" fmla="*/ 4343177 h 39629983"/>
                <a:gd name="connsiteX2204" fmla="*/ 26648561 w 65909553"/>
                <a:gd name="connsiteY2204" fmla="*/ 4343223 h 39629983"/>
                <a:gd name="connsiteX2205" fmla="*/ 26648639 w 65909553"/>
                <a:gd name="connsiteY2205" fmla="*/ 4343223 h 39629983"/>
                <a:gd name="connsiteX2206" fmla="*/ 26648639 w 65909553"/>
                <a:gd name="connsiteY2206" fmla="*/ 4343270 h 39629983"/>
                <a:gd name="connsiteX2207" fmla="*/ 26648717 w 65909553"/>
                <a:gd name="connsiteY2207" fmla="*/ 4343270 h 39629983"/>
                <a:gd name="connsiteX2208" fmla="*/ 26648717 w 65909553"/>
                <a:gd name="connsiteY2208" fmla="*/ 4343317 h 39629983"/>
                <a:gd name="connsiteX2209" fmla="*/ 26648795 w 65909553"/>
                <a:gd name="connsiteY2209" fmla="*/ 4343317 h 39629983"/>
                <a:gd name="connsiteX2210" fmla="*/ 26648795 w 65909553"/>
                <a:gd name="connsiteY2210" fmla="*/ 4343363 h 39629983"/>
                <a:gd name="connsiteX2211" fmla="*/ 26648872 w 65909553"/>
                <a:gd name="connsiteY2211" fmla="*/ 4343363 h 39629983"/>
                <a:gd name="connsiteX2212" fmla="*/ 26648872 w 65909553"/>
                <a:gd name="connsiteY2212" fmla="*/ 4343418 h 39629983"/>
                <a:gd name="connsiteX2213" fmla="*/ 26648963 w 65909553"/>
                <a:gd name="connsiteY2213" fmla="*/ 4343418 h 39629983"/>
                <a:gd name="connsiteX2214" fmla="*/ 26648963 w 65909553"/>
                <a:gd name="connsiteY2214" fmla="*/ 4343465 h 39629983"/>
                <a:gd name="connsiteX2215" fmla="*/ 26649040 w 65909553"/>
                <a:gd name="connsiteY2215" fmla="*/ 4343465 h 39629983"/>
                <a:gd name="connsiteX2216" fmla="*/ 26649040 w 65909553"/>
                <a:gd name="connsiteY2216" fmla="*/ 4343511 h 39629983"/>
                <a:gd name="connsiteX2217" fmla="*/ 26649117 w 65909553"/>
                <a:gd name="connsiteY2217" fmla="*/ 4343511 h 39629983"/>
                <a:gd name="connsiteX2218" fmla="*/ 26649117 w 65909553"/>
                <a:gd name="connsiteY2218" fmla="*/ 4343558 h 39629983"/>
                <a:gd name="connsiteX2219" fmla="*/ 26649195 w 65909553"/>
                <a:gd name="connsiteY2219" fmla="*/ 4343558 h 39629983"/>
                <a:gd name="connsiteX2220" fmla="*/ 26649195 w 65909553"/>
                <a:gd name="connsiteY2220" fmla="*/ 4343605 h 39629983"/>
                <a:gd name="connsiteX2221" fmla="*/ 26649273 w 65909553"/>
                <a:gd name="connsiteY2221" fmla="*/ 4343605 h 39629983"/>
                <a:gd name="connsiteX2222" fmla="*/ 26649273 w 65909553"/>
                <a:gd name="connsiteY2222" fmla="*/ 4343651 h 39629983"/>
                <a:gd name="connsiteX2223" fmla="*/ 26649351 w 65909553"/>
                <a:gd name="connsiteY2223" fmla="*/ 4343651 h 39629983"/>
                <a:gd name="connsiteX2224" fmla="*/ 26649351 w 65909553"/>
                <a:gd name="connsiteY2224" fmla="*/ 4343698 h 39629983"/>
                <a:gd name="connsiteX2225" fmla="*/ 26649428 w 65909553"/>
                <a:gd name="connsiteY2225" fmla="*/ 4343698 h 39629983"/>
                <a:gd name="connsiteX2226" fmla="*/ 26649428 w 65909553"/>
                <a:gd name="connsiteY2226" fmla="*/ 4343745 h 39629983"/>
                <a:gd name="connsiteX2227" fmla="*/ 26649505 w 65909553"/>
                <a:gd name="connsiteY2227" fmla="*/ 4343745 h 39629983"/>
                <a:gd name="connsiteX2228" fmla="*/ 26649505 w 65909553"/>
                <a:gd name="connsiteY2228" fmla="*/ 4343791 h 39629983"/>
                <a:gd name="connsiteX2229" fmla="*/ 26649583 w 65909553"/>
                <a:gd name="connsiteY2229" fmla="*/ 4343791 h 39629983"/>
                <a:gd name="connsiteX2230" fmla="*/ 26649583 w 65909553"/>
                <a:gd name="connsiteY2230" fmla="*/ 4343837 h 39629983"/>
                <a:gd name="connsiteX2231" fmla="*/ 26649661 w 65909553"/>
                <a:gd name="connsiteY2231" fmla="*/ 4343837 h 39629983"/>
                <a:gd name="connsiteX2232" fmla="*/ 26649661 w 65909553"/>
                <a:gd name="connsiteY2232" fmla="*/ 4343885 h 39629983"/>
                <a:gd name="connsiteX2233" fmla="*/ 26649739 w 65909553"/>
                <a:gd name="connsiteY2233" fmla="*/ 4343885 h 39629983"/>
                <a:gd name="connsiteX2234" fmla="*/ 26649739 w 65909553"/>
                <a:gd name="connsiteY2234" fmla="*/ 4343931 h 39629983"/>
                <a:gd name="connsiteX2235" fmla="*/ 26649816 w 65909553"/>
                <a:gd name="connsiteY2235" fmla="*/ 4343931 h 39629983"/>
                <a:gd name="connsiteX2236" fmla="*/ 26649816 w 65909553"/>
                <a:gd name="connsiteY2236" fmla="*/ 4343977 h 39629983"/>
                <a:gd name="connsiteX2237" fmla="*/ 26649893 w 65909553"/>
                <a:gd name="connsiteY2237" fmla="*/ 4343977 h 39629983"/>
                <a:gd name="connsiteX2238" fmla="*/ 26649893 w 65909553"/>
                <a:gd name="connsiteY2238" fmla="*/ 4344025 h 39629983"/>
                <a:gd name="connsiteX2239" fmla="*/ 26649971 w 65909553"/>
                <a:gd name="connsiteY2239" fmla="*/ 4344025 h 39629983"/>
                <a:gd name="connsiteX2240" fmla="*/ 26649971 w 65909553"/>
                <a:gd name="connsiteY2240" fmla="*/ 4344079 h 39629983"/>
                <a:gd name="connsiteX2241" fmla="*/ 26650061 w 65909553"/>
                <a:gd name="connsiteY2241" fmla="*/ 4344079 h 39629983"/>
                <a:gd name="connsiteX2242" fmla="*/ 26650061 w 65909553"/>
                <a:gd name="connsiteY2242" fmla="*/ 4344125 h 39629983"/>
                <a:gd name="connsiteX2243" fmla="*/ 26650139 w 65909553"/>
                <a:gd name="connsiteY2243" fmla="*/ 4344125 h 39629983"/>
                <a:gd name="connsiteX2244" fmla="*/ 26650139 w 65909553"/>
                <a:gd name="connsiteY2244" fmla="*/ 4344172 h 39629983"/>
                <a:gd name="connsiteX2245" fmla="*/ 26650217 w 65909553"/>
                <a:gd name="connsiteY2245" fmla="*/ 4344172 h 39629983"/>
                <a:gd name="connsiteX2246" fmla="*/ 26650217 w 65909553"/>
                <a:gd name="connsiteY2246" fmla="*/ 4344219 h 39629983"/>
                <a:gd name="connsiteX2247" fmla="*/ 26650294 w 65909553"/>
                <a:gd name="connsiteY2247" fmla="*/ 4344219 h 39629983"/>
                <a:gd name="connsiteX2248" fmla="*/ 26650294 w 65909553"/>
                <a:gd name="connsiteY2248" fmla="*/ 4344265 h 39629983"/>
                <a:gd name="connsiteX2249" fmla="*/ 26650372 w 65909553"/>
                <a:gd name="connsiteY2249" fmla="*/ 4344265 h 39629983"/>
                <a:gd name="connsiteX2250" fmla="*/ 26650372 w 65909553"/>
                <a:gd name="connsiteY2250" fmla="*/ 4344312 h 39629983"/>
                <a:gd name="connsiteX2251" fmla="*/ 26650449 w 65909553"/>
                <a:gd name="connsiteY2251" fmla="*/ 4344312 h 39629983"/>
                <a:gd name="connsiteX2252" fmla="*/ 26650449 w 65909553"/>
                <a:gd name="connsiteY2252" fmla="*/ 4344359 h 39629983"/>
                <a:gd name="connsiteX2253" fmla="*/ 26650527 w 65909553"/>
                <a:gd name="connsiteY2253" fmla="*/ 4344359 h 39629983"/>
                <a:gd name="connsiteX2254" fmla="*/ 26650527 w 65909553"/>
                <a:gd name="connsiteY2254" fmla="*/ 4344405 h 39629983"/>
                <a:gd name="connsiteX2255" fmla="*/ 26650605 w 65909553"/>
                <a:gd name="connsiteY2255" fmla="*/ 4344405 h 39629983"/>
                <a:gd name="connsiteX2256" fmla="*/ 26650605 w 65909553"/>
                <a:gd name="connsiteY2256" fmla="*/ 4344452 h 39629983"/>
                <a:gd name="connsiteX2257" fmla="*/ 26650682 w 65909553"/>
                <a:gd name="connsiteY2257" fmla="*/ 4344452 h 39629983"/>
                <a:gd name="connsiteX2258" fmla="*/ 26650682 w 65909553"/>
                <a:gd name="connsiteY2258" fmla="*/ 4344499 h 39629983"/>
                <a:gd name="connsiteX2259" fmla="*/ 26650759 w 65909553"/>
                <a:gd name="connsiteY2259" fmla="*/ 4344499 h 39629983"/>
                <a:gd name="connsiteX2260" fmla="*/ 26650759 w 65909553"/>
                <a:gd name="connsiteY2260" fmla="*/ 4344545 h 39629983"/>
                <a:gd name="connsiteX2261" fmla="*/ 26650837 w 65909553"/>
                <a:gd name="connsiteY2261" fmla="*/ 4344545 h 39629983"/>
                <a:gd name="connsiteX2262" fmla="*/ 26650837 w 65909553"/>
                <a:gd name="connsiteY2262" fmla="*/ 4344592 h 39629983"/>
                <a:gd name="connsiteX2263" fmla="*/ 26650915 w 65909553"/>
                <a:gd name="connsiteY2263" fmla="*/ 4344592 h 39629983"/>
                <a:gd name="connsiteX2264" fmla="*/ 26650915 w 65909553"/>
                <a:gd name="connsiteY2264" fmla="*/ 4344639 h 39629983"/>
                <a:gd name="connsiteX2265" fmla="*/ 26650993 w 65909553"/>
                <a:gd name="connsiteY2265" fmla="*/ 4344639 h 39629983"/>
                <a:gd name="connsiteX2266" fmla="*/ 26650993 w 65909553"/>
                <a:gd name="connsiteY2266" fmla="*/ 4344685 h 39629983"/>
                <a:gd name="connsiteX2267" fmla="*/ 26651070 w 65909553"/>
                <a:gd name="connsiteY2267" fmla="*/ 4344685 h 39629983"/>
                <a:gd name="connsiteX2268" fmla="*/ 26651070 w 65909553"/>
                <a:gd name="connsiteY2268" fmla="*/ 4344739 h 39629983"/>
                <a:gd name="connsiteX2269" fmla="*/ 26651161 w 65909553"/>
                <a:gd name="connsiteY2269" fmla="*/ 4344739 h 39629983"/>
                <a:gd name="connsiteX2270" fmla="*/ 26651161 w 65909553"/>
                <a:gd name="connsiteY2270" fmla="*/ 4344786 h 39629983"/>
                <a:gd name="connsiteX2271" fmla="*/ 26651238 w 65909553"/>
                <a:gd name="connsiteY2271" fmla="*/ 4344786 h 39629983"/>
                <a:gd name="connsiteX2272" fmla="*/ 26651238 w 65909553"/>
                <a:gd name="connsiteY2272" fmla="*/ 4344833 h 39629983"/>
                <a:gd name="connsiteX2273" fmla="*/ 26651315 w 65909553"/>
                <a:gd name="connsiteY2273" fmla="*/ 4344833 h 39629983"/>
                <a:gd name="connsiteX2274" fmla="*/ 26651315 w 65909553"/>
                <a:gd name="connsiteY2274" fmla="*/ 4344879 h 39629983"/>
                <a:gd name="connsiteX2275" fmla="*/ 26651393 w 65909553"/>
                <a:gd name="connsiteY2275" fmla="*/ 4344879 h 39629983"/>
                <a:gd name="connsiteX2276" fmla="*/ 26651393 w 65909553"/>
                <a:gd name="connsiteY2276" fmla="*/ 4344926 h 39629983"/>
                <a:gd name="connsiteX2277" fmla="*/ 26651471 w 65909553"/>
                <a:gd name="connsiteY2277" fmla="*/ 4344926 h 39629983"/>
                <a:gd name="connsiteX2278" fmla="*/ 26651471 w 65909553"/>
                <a:gd name="connsiteY2278" fmla="*/ 4344973 h 39629983"/>
                <a:gd name="connsiteX2279" fmla="*/ 26651549 w 65909553"/>
                <a:gd name="connsiteY2279" fmla="*/ 4344973 h 39629983"/>
                <a:gd name="connsiteX2280" fmla="*/ 26651549 w 65909553"/>
                <a:gd name="connsiteY2280" fmla="*/ 4345019 h 39629983"/>
                <a:gd name="connsiteX2281" fmla="*/ 26651626 w 65909553"/>
                <a:gd name="connsiteY2281" fmla="*/ 4345019 h 39629983"/>
                <a:gd name="connsiteX2282" fmla="*/ 26651626 w 65909553"/>
                <a:gd name="connsiteY2282" fmla="*/ 4345066 h 39629983"/>
                <a:gd name="connsiteX2283" fmla="*/ 26651703 w 65909553"/>
                <a:gd name="connsiteY2283" fmla="*/ 4345066 h 39629983"/>
                <a:gd name="connsiteX2284" fmla="*/ 26651703 w 65909553"/>
                <a:gd name="connsiteY2284" fmla="*/ 4345113 h 39629983"/>
                <a:gd name="connsiteX2285" fmla="*/ 26651781 w 65909553"/>
                <a:gd name="connsiteY2285" fmla="*/ 4345113 h 39629983"/>
                <a:gd name="connsiteX2286" fmla="*/ 26651781 w 65909553"/>
                <a:gd name="connsiteY2286" fmla="*/ 4345159 h 39629983"/>
                <a:gd name="connsiteX2287" fmla="*/ 26651859 w 65909553"/>
                <a:gd name="connsiteY2287" fmla="*/ 4345159 h 39629983"/>
                <a:gd name="connsiteX2288" fmla="*/ 26651859 w 65909553"/>
                <a:gd name="connsiteY2288" fmla="*/ 4345206 h 39629983"/>
                <a:gd name="connsiteX2289" fmla="*/ 26651937 w 65909553"/>
                <a:gd name="connsiteY2289" fmla="*/ 4345206 h 39629983"/>
                <a:gd name="connsiteX2290" fmla="*/ 26651937 w 65909553"/>
                <a:gd name="connsiteY2290" fmla="*/ 4345253 h 39629983"/>
                <a:gd name="connsiteX2291" fmla="*/ 26652014 w 65909553"/>
                <a:gd name="connsiteY2291" fmla="*/ 4345253 h 39629983"/>
                <a:gd name="connsiteX2292" fmla="*/ 26652014 w 65909553"/>
                <a:gd name="connsiteY2292" fmla="*/ 4345299 h 39629983"/>
                <a:gd name="connsiteX2293" fmla="*/ 26652091 w 65909553"/>
                <a:gd name="connsiteY2293" fmla="*/ 4345299 h 39629983"/>
                <a:gd name="connsiteX2294" fmla="*/ 26652091 w 65909553"/>
                <a:gd name="connsiteY2294" fmla="*/ 4345346 h 39629983"/>
                <a:gd name="connsiteX2295" fmla="*/ 26652169 w 65909553"/>
                <a:gd name="connsiteY2295" fmla="*/ 4345346 h 39629983"/>
                <a:gd name="connsiteX2296" fmla="*/ 26652169 w 65909553"/>
                <a:gd name="connsiteY2296" fmla="*/ 4345401 h 39629983"/>
                <a:gd name="connsiteX2297" fmla="*/ 26652259 w 65909553"/>
                <a:gd name="connsiteY2297" fmla="*/ 4345401 h 39629983"/>
                <a:gd name="connsiteX2298" fmla="*/ 26652259 w 65909553"/>
                <a:gd name="connsiteY2298" fmla="*/ 4345447 h 39629983"/>
                <a:gd name="connsiteX2299" fmla="*/ 26652337 w 65909553"/>
                <a:gd name="connsiteY2299" fmla="*/ 4345447 h 39629983"/>
                <a:gd name="connsiteX2300" fmla="*/ 26652337 w 65909553"/>
                <a:gd name="connsiteY2300" fmla="*/ 4345493 h 39629983"/>
                <a:gd name="connsiteX2301" fmla="*/ 26652415 w 65909553"/>
                <a:gd name="connsiteY2301" fmla="*/ 4345493 h 39629983"/>
                <a:gd name="connsiteX2302" fmla="*/ 26652415 w 65909553"/>
                <a:gd name="connsiteY2302" fmla="*/ 4345540 h 39629983"/>
                <a:gd name="connsiteX2303" fmla="*/ 26652492 w 65909553"/>
                <a:gd name="connsiteY2303" fmla="*/ 4345540 h 39629983"/>
                <a:gd name="connsiteX2304" fmla="*/ 26652492 w 65909553"/>
                <a:gd name="connsiteY2304" fmla="*/ 4345587 h 39629983"/>
                <a:gd name="connsiteX2305" fmla="*/ 26652570 w 65909553"/>
                <a:gd name="connsiteY2305" fmla="*/ 4345587 h 39629983"/>
                <a:gd name="connsiteX2306" fmla="*/ 26652570 w 65909553"/>
                <a:gd name="connsiteY2306" fmla="*/ 4345633 h 39629983"/>
                <a:gd name="connsiteX2307" fmla="*/ 26652647 w 65909553"/>
                <a:gd name="connsiteY2307" fmla="*/ 4345633 h 39629983"/>
                <a:gd name="connsiteX2308" fmla="*/ 26652647 w 65909553"/>
                <a:gd name="connsiteY2308" fmla="*/ 4345680 h 39629983"/>
                <a:gd name="connsiteX2309" fmla="*/ 26652725 w 65909553"/>
                <a:gd name="connsiteY2309" fmla="*/ 4345680 h 39629983"/>
                <a:gd name="connsiteX2310" fmla="*/ 26652725 w 65909553"/>
                <a:gd name="connsiteY2310" fmla="*/ 4345727 h 39629983"/>
                <a:gd name="connsiteX2311" fmla="*/ 26652803 w 65909553"/>
                <a:gd name="connsiteY2311" fmla="*/ 4345727 h 39629983"/>
                <a:gd name="connsiteX2312" fmla="*/ 26652803 w 65909553"/>
                <a:gd name="connsiteY2312" fmla="*/ 4345773 h 39629983"/>
                <a:gd name="connsiteX2313" fmla="*/ 26652880 w 65909553"/>
                <a:gd name="connsiteY2313" fmla="*/ 4345773 h 39629983"/>
                <a:gd name="connsiteX2314" fmla="*/ 26652880 w 65909553"/>
                <a:gd name="connsiteY2314" fmla="*/ 4345820 h 39629983"/>
                <a:gd name="connsiteX2315" fmla="*/ 26652957 w 65909553"/>
                <a:gd name="connsiteY2315" fmla="*/ 4345820 h 39629983"/>
                <a:gd name="connsiteX2316" fmla="*/ 26652957 w 65909553"/>
                <a:gd name="connsiteY2316" fmla="*/ 4345867 h 39629983"/>
                <a:gd name="connsiteX2317" fmla="*/ 26653035 w 65909553"/>
                <a:gd name="connsiteY2317" fmla="*/ 4345867 h 39629983"/>
                <a:gd name="connsiteX2318" fmla="*/ 26653035 w 65909553"/>
                <a:gd name="connsiteY2318" fmla="*/ 4345913 h 39629983"/>
                <a:gd name="connsiteX2319" fmla="*/ 26653113 w 65909553"/>
                <a:gd name="connsiteY2319" fmla="*/ 4345913 h 39629983"/>
                <a:gd name="connsiteX2320" fmla="*/ 26653113 w 65909553"/>
                <a:gd name="connsiteY2320" fmla="*/ 4345960 h 39629983"/>
                <a:gd name="connsiteX2321" fmla="*/ 26653191 w 65909553"/>
                <a:gd name="connsiteY2321" fmla="*/ 4345960 h 39629983"/>
                <a:gd name="connsiteX2322" fmla="*/ 26653191 w 65909553"/>
                <a:gd name="connsiteY2322" fmla="*/ 4346007 h 39629983"/>
                <a:gd name="connsiteX2323" fmla="*/ 26653268 w 65909553"/>
                <a:gd name="connsiteY2323" fmla="*/ 4346007 h 39629983"/>
                <a:gd name="connsiteX2324" fmla="*/ 26653268 w 65909553"/>
                <a:gd name="connsiteY2324" fmla="*/ 4346061 h 39629983"/>
                <a:gd name="connsiteX2325" fmla="*/ 26653359 w 65909553"/>
                <a:gd name="connsiteY2325" fmla="*/ 4346061 h 39629983"/>
                <a:gd name="connsiteX2326" fmla="*/ 26653359 w 65909553"/>
                <a:gd name="connsiteY2326" fmla="*/ 4346107 h 39629983"/>
                <a:gd name="connsiteX2327" fmla="*/ 26653436 w 65909553"/>
                <a:gd name="connsiteY2327" fmla="*/ 4346107 h 39629983"/>
                <a:gd name="connsiteX2328" fmla="*/ 26653436 w 65909553"/>
                <a:gd name="connsiteY2328" fmla="*/ 4346155 h 39629983"/>
                <a:gd name="connsiteX2329" fmla="*/ 26653513 w 65909553"/>
                <a:gd name="connsiteY2329" fmla="*/ 4346155 h 39629983"/>
                <a:gd name="connsiteX2330" fmla="*/ 26653513 w 65909553"/>
                <a:gd name="connsiteY2330" fmla="*/ 4346201 h 39629983"/>
                <a:gd name="connsiteX2331" fmla="*/ 26653591 w 65909553"/>
                <a:gd name="connsiteY2331" fmla="*/ 4346201 h 39629983"/>
                <a:gd name="connsiteX2332" fmla="*/ 26653591 w 65909553"/>
                <a:gd name="connsiteY2332" fmla="*/ 4346247 h 39629983"/>
                <a:gd name="connsiteX2333" fmla="*/ 26653669 w 65909553"/>
                <a:gd name="connsiteY2333" fmla="*/ 4346247 h 39629983"/>
                <a:gd name="connsiteX2334" fmla="*/ 26653669 w 65909553"/>
                <a:gd name="connsiteY2334" fmla="*/ 4346295 h 39629983"/>
                <a:gd name="connsiteX2335" fmla="*/ 26653747 w 65909553"/>
                <a:gd name="connsiteY2335" fmla="*/ 4346295 h 39629983"/>
                <a:gd name="connsiteX2336" fmla="*/ 26653747 w 65909553"/>
                <a:gd name="connsiteY2336" fmla="*/ 4346341 h 39629983"/>
                <a:gd name="connsiteX2337" fmla="*/ 26653824 w 65909553"/>
                <a:gd name="connsiteY2337" fmla="*/ 4346341 h 39629983"/>
                <a:gd name="connsiteX2338" fmla="*/ 26653824 w 65909553"/>
                <a:gd name="connsiteY2338" fmla="*/ 4346387 h 39629983"/>
                <a:gd name="connsiteX2339" fmla="*/ 26653901 w 65909553"/>
                <a:gd name="connsiteY2339" fmla="*/ 4346387 h 39629983"/>
                <a:gd name="connsiteX2340" fmla="*/ 26653901 w 65909553"/>
                <a:gd name="connsiteY2340" fmla="*/ 4346435 h 39629983"/>
                <a:gd name="connsiteX2341" fmla="*/ 26653979 w 65909553"/>
                <a:gd name="connsiteY2341" fmla="*/ 4346435 h 39629983"/>
                <a:gd name="connsiteX2342" fmla="*/ 26653979 w 65909553"/>
                <a:gd name="connsiteY2342" fmla="*/ 4346481 h 39629983"/>
                <a:gd name="connsiteX2343" fmla="*/ 26654057 w 65909553"/>
                <a:gd name="connsiteY2343" fmla="*/ 4346481 h 39629983"/>
                <a:gd name="connsiteX2344" fmla="*/ 26654057 w 65909553"/>
                <a:gd name="connsiteY2344" fmla="*/ 4346527 h 39629983"/>
                <a:gd name="connsiteX2345" fmla="*/ 26654135 w 65909553"/>
                <a:gd name="connsiteY2345" fmla="*/ 4346527 h 39629983"/>
                <a:gd name="connsiteX2346" fmla="*/ 26654135 w 65909553"/>
                <a:gd name="connsiteY2346" fmla="*/ 4346575 h 39629983"/>
                <a:gd name="connsiteX2347" fmla="*/ 26654212 w 65909553"/>
                <a:gd name="connsiteY2347" fmla="*/ 4346575 h 39629983"/>
                <a:gd name="connsiteX2348" fmla="*/ 26654212 w 65909553"/>
                <a:gd name="connsiteY2348" fmla="*/ 4346621 h 39629983"/>
                <a:gd name="connsiteX2349" fmla="*/ 26654289 w 65909553"/>
                <a:gd name="connsiteY2349" fmla="*/ 4346621 h 39629983"/>
                <a:gd name="connsiteX2350" fmla="*/ 26654289 w 65909553"/>
                <a:gd name="connsiteY2350" fmla="*/ 4346667 h 39629983"/>
                <a:gd name="connsiteX2351" fmla="*/ 26654367 w 65909553"/>
                <a:gd name="connsiteY2351" fmla="*/ 4346667 h 39629983"/>
                <a:gd name="connsiteX2352" fmla="*/ 26654367 w 65909553"/>
                <a:gd name="connsiteY2352" fmla="*/ 4346722 h 39629983"/>
                <a:gd name="connsiteX2353" fmla="*/ 26654457 w 65909553"/>
                <a:gd name="connsiteY2353" fmla="*/ 4346722 h 39629983"/>
                <a:gd name="connsiteX2354" fmla="*/ 26654457 w 65909553"/>
                <a:gd name="connsiteY2354" fmla="*/ 4346769 h 39629983"/>
                <a:gd name="connsiteX2355" fmla="*/ 26654535 w 65909553"/>
                <a:gd name="connsiteY2355" fmla="*/ 4346769 h 39629983"/>
                <a:gd name="connsiteX2356" fmla="*/ 26654535 w 65909553"/>
                <a:gd name="connsiteY2356" fmla="*/ 4346815 h 39629983"/>
                <a:gd name="connsiteX2357" fmla="*/ 26654613 w 65909553"/>
                <a:gd name="connsiteY2357" fmla="*/ 4346815 h 39629983"/>
                <a:gd name="connsiteX2358" fmla="*/ 26654613 w 65909553"/>
                <a:gd name="connsiteY2358" fmla="*/ 4346862 h 39629983"/>
                <a:gd name="connsiteX2359" fmla="*/ 26654690 w 65909553"/>
                <a:gd name="connsiteY2359" fmla="*/ 4346862 h 39629983"/>
                <a:gd name="connsiteX2360" fmla="*/ 26654690 w 65909553"/>
                <a:gd name="connsiteY2360" fmla="*/ 4346909 h 39629983"/>
                <a:gd name="connsiteX2361" fmla="*/ 26654768 w 65909553"/>
                <a:gd name="connsiteY2361" fmla="*/ 4346909 h 39629983"/>
                <a:gd name="connsiteX2362" fmla="*/ 26654768 w 65909553"/>
                <a:gd name="connsiteY2362" fmla="*/ 4346955 h 39629983"/>
                <a:gd name="connsiteX2363" fmla="*/ 26654845 w 65909553"/>
                <a:gd name="connsiteY2363" fmla="*/ 4346955 h 39629983"/>
                <a:gd name="connsiteX2364" fmla="*/ 26654845 w 65909553"/>
                <a:gd name="connsiteY2364" fmla="*/ 4347002 h 39629983"/>
                <a:gd name="connsiteX2365" fmla="*/ 26654923 w 65909553"/>
                <a:gd name="connsiteY2365" fmla="*/ 4347002 h 39629983"/>
                <a:gd name="connsiteX2366" fmla="*/ 26654923 w 65909553"/>
                <a:gd name="connsiteY2366" fmla="*/ 4347049 h 39629983"/>
                <a:gd name="connsiteX2367" fmla="*/ 26655001 w 65909553"/>
                <a:gd name="connsiteY2367" fmla="*/ 4347049 h 39629983"/>
                <a:gd name="connsiteX2368" fmla="*/ 26655001 w 65909553"/>
                <a:gd name="connsiteY2368" fmla="*/ 4347095 h 39629983"/>
                <a:gd name="connsiteX2369" fmla="*/ 26655078 w 65909553"/>
                <a:gd name="connsiteY2369" fmla="*/ 4347095 h 39629983"/>
                <a:gd name="connsiteX2370" fmla="*/ 26655078 w 65909553"/>
                <a:gd name="connsiteY2370" fmla="*/ 4347142 h 39629983"/>
                <a:gd name="connsiteX2371" fmla="*/ 26655155 w 65909553"/>
                <a:gd name="connsiteY2371" fmla="*/ 4347142 h 39629983"/>
                <a:gd name="connsiteX2372" fmla="*/ 26655155 w 65909553"/>
                <a:gd name="connsiteY2372" fmla="*/ 4347189 h 39629983"/>
                <a:gd name="connsiteX2373" fmla="*/ 26655233 w 65909553"/>
                <a:gd name="connsiteY2373" fmla="*/ 4347189 h 39629983"/>
                <a:gd name="connsiteX2374" fmla="*/ 26655233 w 65909553"/>
                <a:gd name="connsiteY2374" fmla="*/ 4347235 h 39629983"/>
                <a:gd name="connsiteX2375" fmla="*/ 26655311 w 65909553"/>
                <a:gd name="connsiteY2375" fmla="*/ 4347235 h 39629983"/>
                <a:gd name="connsiteX2376" fmla="*/ 26655311 w 65909553"/>
                <a:gd name="connsiteY2376" fmla="*/ 4347281 h 39629983"/>
                <a:gd name="connsiteX2377" fmla="*/ 26655389 w 65909553"/>
                <a:gd name="connsiteY2377" fmla="*/ 4347281 h 39629983"/>
                <a:gd name="connsiteX2378" fmla="*/ 26655389 w 65909553"/>
                <a:gd name="connsiteY2378" fmla="*/ 4347329 h 39629983"/>
                <a:gd name="connsiteX2379" fmla="*/ 26655466 w 65909553"/>
                <a:gd name="connsiteY2379" fmla="*/ 4347329 h 39629983"/>
                <a:gd name="connsiteX2380" fmla="*/ 26655466 w 65909553"/>
                <a:gd name="connsiteY2380" fmla="*/ 4494543 h 39629983"/>
                <a:gd name="connsiteX2381" fmla="*/ 26799241 w 65909553"/>
                <a:gd name="connsiteY2381" fmla="*/ 4494543 h 39629983"/>
                <a:gd name="connsiteX2382" fmla="*/ 26799241 w 65909553"/>
                <a:gd name="connsiteY2382" fmla="*/ 4494589 h 39629983"/>
                <a:gd name="connsiteX2383" fmla="*/ 26799319 w 65909553"/>
                <a:gd name="connsiteY2383" fmla="*/ 4494589 h 39629983"/>
                <a:gd name="connsiteX2384" fmla="*/ 26799319 w 65909553"/>
                <a:gd name="connsiteY2384" fmla="*/ 4494635 h 39629983"/>
                <a:gd name="connsiteX2385" fmla="*/ 26799396 w 65909553"/>
                <a:gd name="connsiteY2385" fmla="*/ 4494635 h 39629983"/>
                <a:gd name="connsiteX2386" fmla="*/ 26799396 w 65909553"/>
                <a:gd name="connsiteY2386" fmla="*/ 4494682 h 39629983"/>
                <a:gd name="connsiteX2387" fmla="*/ 26799473 w 65909553"/>
                <a:gd name="connsiteY2387" fmla="*/ 4494682 h 39629983"/>
                <a:gd name="connsiteX2388" fmla="*/ 26799473 w 65909553"/>
                <a:gd name="connsiteY2388" fmla="*/ 4494729 h 39629983"/>
                <a:gd name="connsiteX2389" fmla="*/ 26799551 w 65909553"/>
                <a:gd name="connsiteY2389" fmla="*/ 4494729 h 39629983"/>
                <a:gd name="connsiteX2390" fmla="*/ 26799551 w 65909553"/>
                <a:gd name="connsiteY2390" fmla="*/ 4494775 h 39629983"/>
                <a:gd name="connsiteX2391" fmla="*/ 26799629 w 65909553"/>
                <a:gd name="connsiteY2391" fmla="*/ 4494775 h 39629983"/>
                <a:gd name="connsiteX2392" fmla="*/ 26799629 w 65909553"/>
                <a:gd name="connsiteY2392" fmla="*/ 4494822 h 39629983"/>
                <a:gd name="connsiteX2393" fmla="*/ 26799707 w 65909553"/>
                <a:gd name="connsiteY2393" fmla="*/ 4494822 h 39629983"/>
                <a:gd name="connsiteX2394" fmla="*/ 26799707 w 65909553"/>
                <a:gd name="connsiteY2394" fmla="*/ 4494869 h 39629983"/>
                <a:gd name="connsiteX2395" fmla="*/ 26799784 w 65909553"/>
                <a:gd name="connsiteY2395" fmla="*/ 4494869 h 39629983"/>
                <a:gd name="connsiteX2396" fmla="*/ 26799784 w 65909553"/>
                <a:gd name="connsiteY2396" fmla="*/ 4494915 h 39629983"/>
                <a:gd name="connsiteX2397" fmla="*/ 26799861 w 65909553"/>
                <a:gd name="connsiteY2397" fmla="*/ 4494915 h 39629983"/>
                <a:gd name="connsiteX2398" fmla="*/ 26799861 w 65909553"/>
                <a:gd name="connsiteY2398" fmla="*/ 4494962 h 39629983"/>
                <a:gd name="connsiteX2399" fmla="*/ 26799939 w 65909553"/>
                <a:gd name="connsiteY2399" fmla="*/ 4494962 h 39629983"/>
                <a:gd name="connsiteX2400" fmla="*/ 26799939 w 65909553"/>
                <a:gd name="connsiteY2400" fmla="*/ 4495009 h 39629983"/>
                <a:gd name="connsiteX2401" fmla="*/ 26800017 w 65909553"/>
                <a:gd name="connsiteY2401" fmla="*/ 4495009 h 39629983"/>
                <a:gd name="connsiteX2402" fmla="*/ 26800017 w 65909553"/>
                <a:gd name="connsiteY2402" fmla="*/ 4495055 h 39629983"/>
                <a:gd name="connsiteX2403" fmla="*/ 26800095 w 65909553"/>
                <a:gd name="connsiteY2403" fmla="*/ 4495055 h 39629983"/>
                <a:gd name="connsiteX2404" fmla="*/ 26800095 w 65909553"/>
                <a:gd name="connsiteY2404" fmla="*/ 4495102 h 39629983"/>
                <a:gd name="connsiteX2405" fmla="*/ 26800172 w 65909553"/>
                <a:gd name="connsiteY2405" fmla="*/ 4495102 h 39629983"/>
                <a:gd name="connsiteX2406" fmla="*/ 26800172 w 65909553"/>
                <a:gd name="connsiteY2406" fmla="*/ 4495157 h 39629983"/>
                <a:gd name="connsiteX2407" fmla="*/ 26800263 w 65909553"/>
                <a:gd name="connsiteY2407" fmla="*/ 4495157 h 39629983"/>
                <a:gd name="connsiteX2408" fmla="*/ 26800263 w 65909553"/>
                <a:gd name="connsiteY2408" fmla="*/ 4495203 h 39629983"/>
                <a:gd name="connsiteX2409" fmla="*/ 26800340 w 65909553"/>
                <a:gd name="connsiteY2409" fmla="*/ 4495203 h 39629983"/>
                <a:gd name="connsiteX2410" fmla="*/ 26800340 w 65909553"/>
                <a:gd name="connsiteY2410" fmla="*/ 4495249 h 39629983"/>
                <a:gd name="connsiteX2411" fmla="*/ 26800417 w 65909553"/>
                <a:gd name="connsiteY2411" fmla="*/ 4495249 h 39629983"/>
                <a:gd name="connsiteX2412" fmla="*/ 26800417 w 65909553"/>
                <a:gd name="connsiteY2412" fmla="*/ 4495297 h 39629983"/>
                <a:gd name="connsiteX2413" fmla="*/ 26800495 w 65909553"/>
                <a:gd name="connsiteY2413" fmla="*/ 4495297 h 39629983"/>
                <a:gd name="connsiteX2414" fmla="*/ 26800495 w 65909553"/>
                <a:gd name="connsiteY2414" fmla="*/ 4495343 h 39629983"/>
                <a:gd name="connsiteX2415" fmla="*/ 26800573 w 65909553"/>
                <a:gd name="connsiteY2415" fmla="*/ 4495343 h 39629983"/>
                <a:gd name="connsiteX2416" fmla="*/ 26800573 w 65909553"/>
                <a:gd name="connsiteY2416" fmla="*/ 4495389 h 39629983"/>
                <a:gd name="connsiteX2417" fmla="*/ 26800651 w 65909553"/>
                <a:gd name="connsiteY2417" fmla="*/ 4495389 h 39629983"/>
                <a:gd name="connsiteX2418" fmla="*/ 26800651 w 65909553"/>
                <a:gd name="connsiteY2418" fmla="*/ 4495437 h 39629983"/>
                <a:gd name="connsiteX2419" fmla="*/ 26800728 w 65909553"/>
                <a:gd name="connsiteY2419" fmla="*/ 4495437 h 39629983"/>
                <a:gd name="connsiteX2420" fmla="*/ 26800728 w 65909553"/>
                <a:gd name="connsiteY2420" fmla="*/ 4495483 h 39629983"/>
                <a:gd name="connsiteX2421" fmla="*/ 26800805 w 65909553"/>
                <a:gd name="connsiteY2421" fmla="*/ 4495483 h 39629983"/>
                <a:gd name="connsiteX2422" fmla="*/ 26800805 w 65909553"/>
                <a:gd name="connsiteY2422" fmla="*/ 4495529 h 39629983"/>
                <a:gd name="connsiteX2423" fmla="*/ 26800883 w 65909553"/>
                <a:gd name="connsiteY2423" fmla="*/ 4495529 h 39629983"/>
                <a:gd name="connsiteX2424" fmla="*/ 26800883 w 65909553"/>
                <a:gd name="connsiteY2424" fmla="*/ 4495577 h 39629983"/>
                <a:gd name="connsiteX2425" fmla="*/ 26800961 w 65909553"/>
                <a:gd name="connsiteY2425" fmla="*/ 4495577 h 39629983"/>
                <a:gd name="connsiteX2426" fmla="*/ 26800961 w 65909553"/>
                <a:gd name="connsiteY2426" fmla="*/ 4495623 h 39629983"/>
                <a:gd name="connsiteX2427" fmla="*/ 26801038 w 65909553"/>
                <a:gd name="connsiteY2427" fmla="*/ 4495623 h 39629983"/>
                <a:gd name="connsiteX2428" fmla="*/ 26801038 w 65909553"/>
                <a:gd name="connsiteY2428" fmla="*/ 4495669 h 39629983"/>
                <a:gd name="connsiteX2429" fmla="*/ 26801116 w 65909553"/>
                <a:gd name="connsiteY2429" fmla="*/ 4495669 h 39629983"/>
                <a:gd name="connsiteX2430" fmla="*/ 26801116 w 65909553"/>
                <a:gd name="connsiteY2430" fmla="*/ 4495717 h 39629983"/>
                <a:gd name="connsiteX2431" fmla="*/ 26801193 w 65909553"/>
                <a:gd name="connsiteY2431" fmla="*/ 4495717 h 39629983"/>
                <a:gd name="connsiteX2432" fmla="*/ 26801193 w 65909553"/>
                <a:gd name="connsiteY2432" fmla="*/ 4495763 h 39629983"/>
                <a:gd name="connsiteX2433" fmla="*/ 26801271 w 65909553"/>
                <a:gd name="connsiteY2433" fmla="*/ 4495763 h 39629983"/>
                <a:gd name="connsiteX2434" fmla="*/ 26801271 w 65909553"/>
                <a:gd name="connsiteY2434" fmla="*/ 4495817 h 39629983"/>
                <a:gd name="connsiteX2435" fmla="*/ 26801361 w 65909553"/>
                <a:gd name="connsiteY2435" fmla="*/ 4495817 h 39629983"/>
                <a:gd name="connsiteX2436" fmla="*/ 26801361 w 65909553"/>
                <a:gd name="connsiteY2436" fmla="*/ 4495864 h 39629983"/>
                <a:gd name="connsiteX2437" fmla="*/ 26801439 w 65909553"/>
                <a:gd name="connsiteY2437" fmla="*/ 4495864 h 39629983"/>
                <a:gd name="connsiteX2438" fmla="*/ 26801439 w 65909553"/>
                <a:gd name="connsiteY2438" fmla="*/ 4495911 h 39629983"/>
                <a:gd name="connsiteX2439" fmla="*/ 26801517 w 65909553"/>
                <a:gd name="connsiteY2439" fmla="*/ 4495911 h 39629983"/>
                <a:gd name="connsiteX2440" fmla="*/ 26801517 w 65909553"/>
                <a:gd name="connsiteY2440" fmla="*/ 4495957 h 39629983"/>
                <a:gd name="connsiteX2441" fmla="*/ 26801594 w 65909553"/>
                <a:gd name="connsiteY2441" fmla="*/ 4495957 h 39629983"/>
                <a:gd name="connsiteX2442" fmla="*/ 26801594 w 65909553"/>
                <a:gd name="connsiteY2442" fmla="*/ 4496004 h 39629983"/>
                <a:gd name="connsiteX2443" fmla="*/ 26801671 w 65909553"/>
                <a:gd name="connsiteY2443" fmla="*/ 4496004 h 39629983"/>
                <a:gd name="connsiteX2444" fmla="*/ 26801671 w 65909553"/>
                <a:gd name="connsiteY2444" fmla="*/ 4496051 h 39629983"/>
                <a:gd name="connsiteX2445" fmla="*/ 26801749 w 65909553"/>
                <a:gd name="connsiteY2445" fmla="*/ 4496051 h 39629983"/>
                <a:gd name="connsiteX2446" fmla="*/ 26801749 w 65909553"/>
                <a:gd name="connsiteY2446" fmla="*/ 4496097 h 39629983"/>
                <a:gd name="connsiteX2447" fmla="*/ 26801827 w 65909553"/>
                <a:gd name="connsiteY2447" fmla="*/ 4496097 h 39629983"/>
                <a:gd name="connsiteX2448" fmla="*/ 26801827 w 65909553"/>
                <a:gd name="connsiteY2448" fmla="*/ 4496144 h 39629983"/>
                <a:gd name="connsiteX2449" fmla="*/ 26801905 w 65909553"/>
                <a:gd name="connsiteY2449" fmla="*/ 4496144 h 39629983"/>
                <a:gd name="connsiteX2450" fmla="*/ 26801905 w 65909553"/>
                <a:gd name="connsiteY2450" fmla="*/ 4496191 h 39629983"/>
                <a:gd name="connsiteX2451" fmla="*/ 26801982 w 65909553"/>
                <a:gd name="connsiteY2451" fmla="*/ 4496191 h 39629983"/>
                <a:gd name="connsiteX2452" fmla="*/ 26801982 w 65909553"/>
                <a:gd name="connsiteY2452" fmla="*/ 4496237 h 39629983"/>
                <a:gd name="connsiteX2453" fmla="*/ 26802059 w 65909553"/>
                <a:gd name="connsiteY2453" fmla="*/ 4496237 h 39629983"/>
                <a:gd name="connsiteX2454" fmla="*/ 26802059 w 65909553"/>
                <a:gd name="connsiteY2454" fmla="*/ 4496284 h 39629983"/>
                <a:gd name="connsiteX2455" fmla="*/ 26802137 w 65909553"/>
                <a:gd name="connsiteY2455" fmla="*/ 4496284 h 39629983"/>
                <a:gd name="connsiteX2456" fmla="*/ 26802137 w 65909553"/>
                <a:gd name="connsiteY2456" fmla="*/ 4496331 h 39629983"/>
                <a:gd name="connsiteX2457" fmla="*/ 26802215 w 65909553"/>
                <a:gd name="connsiteY2457" fmla="*/ 4496331 h 39629983"/>
                <a:gd name="connsiteX2458" fmla="*/ 26802215 w 65909553"/>
                <a:gd name="connsiteY2458" fmla="*/ 4496377 h 39629983"/>
                <a:gd name="connsiteX2459" fmla="*/ 26802293 w 65909553"/>
                <a:gd name="connsiteY2459" fmla="*/ 4496377 h 39629983"/>
                <a:gd name="connsiteX2460" fmla="*/ 26802293 w 65909553"/>
                <a:gd name="connsiteY2460" fmla="*/ 4496423 h 39629983"/>
                <a:gd name="connsiteX2461" fmla="*/ 26802370 w 65909553"/>
                <a:gd name="connsiteY2461" fmla="*/ 4496423 h 39629983"/>
                <a:gd name="connsiteX2462" fmla="*/ 26802370 w 65909553"/>
                <a:gd name="connsiteY2462" fmla="*/ 4496478 h 39629983"/>
                <a:gd name="connsiteX2463" fmla="*/ 26802461 w 65909553"/>
                <a:gd name="connsiteY2463" fmla="*/ 4496478 h 39629983"/>
                <a:gd name="connsiteX2464" fmla="*/ 26802461 w 65909553"/>
                <a:gd name="connsiteY2464" fmla="*/ 4496525 h 39629983"/>
                <a:gd name="connsiteX2465" fmla="*/ 26802538 w 65909553"/>
                <a:gd name="connsiteY2465" fmla="*/ 4496525 h 39629983"/>
                <a:gd name="connsiteX2466" fmla="*/ 26802538 w 65909553"/>
                <a:gd name="connsiteY2466" fmla="*/ 4496571 h 39629983"/>
                <a:gd name="connsiteX2467" fmla="*/ 26802615 w 65909553"/>
                <a:gd name="connsiteY2467" fmla="*/ 4496571 h 39629983"/>
                <a:gd name="connsiteX2468" fmla="*/ 26802615 w 65909553"/>
                <a:gd name="connsiteY2468" fmla="*/ 4496618 h 39629983"/>
                <a:gd name="connsiteX2469" fmla="*/ 26802693 w 65909553"/>
                <a:gd name="connsiteY2469" fmla="*/ 4496618 h 39629983"/>
                <a:gd name="connsiteX2470" fmla="*/ 26802693 w 65909553"/>
                <a:gd name="connsiteY2470" fmla="*/ 4496665 h 39629983"/>
                <a:gd name="connsiteX2471" fmla="*/ 26802771 w 65909553"/>
                <a:gd name="connsiteY2471" fmla="*/ 4496665 h 39629983"/>
                <a:gd name="connsiteX2472" fmla="*/ 26802771 w 65909553"/>
                <a:gd name="connsiteY2472" fmla="*/ 4496711 h 39629983"/>
                <a:gd name="connsiteX2473" fmla="*/ 26802849 w 65909553"/>
                <a:gd name="connsiteY2473" fmla="*/ 4496711 h 39629983"/>
                <a:gd name="connsiteX2474" fmla="*/ 26802849 w 65909553"/>
                <a:gd name="connsiteY2474" fmla="*/ 4496758 h 39629983"/>
                <a:gd name="connsiteX2475" fmla="*/ 26802926 w 65909553"/>
                <a:gd name="connsiteY2475" fmla="*/ 4496758 h 39629983"/>
                <a:gd name="connsiteX2476" fmla="*/ 26802926 w 65909553"/>
                <a:gd name="connsiteY2476" fmla="*/ 4496805 h 39629983"/>
                <a:gd name="connsiteX2477" fmla="*/ 26803003 w 65909553"/>
                <a:gd name="connsiteY2477" fmla="*/ 4496805 h 39629983"/>
                <a:gd name="connsiteX2478" fmla="*/ 26803003 w 65909553"/>
                <a:gd name="connsiteY2478" fmla="*/ 4496851 h 39629983"/>
                <a:gd name="connsiteX2479" fmla="*/ 26803081 w 65909553"/>
                <a:gd name="connsiteY2479" fmla="*/ 4496851 h 39629983"/>
                <a:gd name="connsiteX2480" fmla="*/ 26803081 w 65909553"/>
                <a:gd name="connsiteY2480" fmla="*/ 4496898 h 39629983"/>
                <a:gd name="connsiteX2481" fmla="*/ 26803159 w 65909553"/>
                <a:gd name="connsiteY2481" fmla="*/ 4496898 h 39629983"/>
                <a:gd name="connsiteX2482" fmla="*/ 26803159 w 65909553"/>
                <a:gd name="connsiteY2482" fmla="*/ 4496945 h 39629983"/>
                <a:gd name="connsiteX2483" fmla="*/ 26803236 w 65909553"/>
                <a:gd name="connsiteY2483" fmla="*/ 4496945 h 39629983"/>
                <a:gd name="connsiteX2484" fmla="*/ 26803236 w 65909553"/>
                <a:gd name="connsiteY2484" fmla="*/ 4496991 h 39629983"/>
                <a:gd name="connsiteX2485" fmla="*/ 26803314 w 65909553"/>
                <a:gd name="connsiteY2485" fmla="*/ 4496991 h 39629983"/>
                <a:gd name="connsiteX2486" fmla="*/ 26803314 w 65909553"/>
                <a:gd name="connsiteY2486" fmla="*/ 4497038 h 39629983"/>
                <a:gd name="connsiteX2487" fmla="*/ 26803391 w 65909553"/>
                <a:gd name="connsiteY2487" fmla="*/ 4497038 h 39629983"/>
                <a:gd name="connsiteX2488" fmla="*/ 26803391 w 65909553"/>
                <a:gd name="connsiteY2488" fmla="*/ 4497085 h 39629983"/>
                <a:gd name="connsiteX2489" fmla="*/ 26803469 w 65909553"/>
                <a:gd name="connsiteY2489" fmla="*/ 4497085 h 39629983"/>
                <a:gd name="connsiteX2490" fmla="*/ 26803469 w 65909553"/>
                <a:gd name="connsiteY2490" fmla="*/ 4497139 h 39629983"/>
                <a:gd name="connsiteX2491" fmla="*/ 26803559 w 65909553"/>
                <a:gd name="connsiteY2491" fmla="*/ 4497139 h 39629983"/>
                <a:gd name="connsiteX2492" fmla="*/ 26803559 w 65909553"/>
                <a:gd name="connsiteY2492" fmla="*/ 4497185 h 39629983"/>
                <a:gd name="connsiteX2493" fmla="*/ 26803637 w 65909553"/>
                <a:gd name="connsiteY2493" fmla="*/ 4497185 h 39629983"/>
                <a:gd name="connsiteX2494" fmla="*/ 26803637 w 65909553"/>
                <a:gd name="connsiteY2494" fmla="*/ 4497232 h 39629983"/>
                <a:gd name="connsiteX2495" fmla="*/ 26803715 w 65909553"/>
                <a:gd name="connsiteY2495" fmla="*/ 4497232 h 39629983"/>
                <a:gd name="connsiteX2496" fmla="*/ 26803715 w 65909553"/>
                <a:gd name="connsiteY2496" fmla="*/ 4497279 h 39629983"/>
                <a:gd name="connsiteX2497" fmla="*/ 26803792 w 65909553"/>
                <a:gd name="connsiteY2497" fmla="*/ 4497279 h 39629983"/>
                <a:gd name="connsiteX2498" fmla="*/ 26803792 w 65909553"/>
                <a:gd name="connsiteY2498" fmla="*/ 4497325 h 39629983"/>
                <a:gd name="connsiteX2499" fmla="*/ 26803869 w 65909553"/>
                <a:gd name="connsiteY2499" fmla="*/ 4497325 h 39629983"/>
                <a:gd name="connsiteX2500" fmla="*/ 26803869 w 65909553"/>
                <a:gd name="connsiteY2500" fmla="*/ 4497372 h 39629983"/>
                <a:gd name="connsiteX2501" fmla="*/ 26803947 w 65909553"/>
                <a:gd name="connsiteY2501" fmla="*/ 4497372 h 39629983"/>
                <a:gd name="connsiteX2502" fmla="*/ 26803947 w 65909553"/>
                <a:gd name="connsiteY2502" fmla="*/ 4497419 h 39629983"/>
                <a:gd name="connsiteX2503" fmla="*/ 26804025 w 65909553"/>
                <a:gd name="connsiteY2503" fmla="*/ 4497419 h 39629983"/>
                <a:gd name="connsiteX2504" fmla="*/ 26804025 w 65909553"/>
                <a:gd name="connsiteY2504" fmla="*/ 4497465 h 39629983"/>
                <a:gd name="connsiteX2505" fmla="*/ 26804103 w 65909553"/>
                <a:gd name="connsiteY2505" fmla="*/ 4497465 h 39629983"/>
                <a:gd name="connsiteX2506" fmla="*/ 26804103 w 65909553"/>
                <a:gd name="connsiteY2506" fmla="*/ 4497512 h 39629983"/>
                <a:gd name="connsiteX2507" fmla="*/ 26804180 w 65909553"/>
                <a:gd name="connsiteY2507" fmla="*/ 4497512 h 39629983"/>
                <a:gd name="connsiteX2508" fmla="*/ 26804180 w 65909553"/>
                <a:gd name="connsiteY2508" fmla="*/ 4497559 h 39629983"/>
                <a:gd name="connsiteX2509" fmla="*/ 26804257 w 65909553"/>
                <a:gd name="connsiteY2509" fmla="*/ 4497559 h 39629983"/>
                <a:gd name="connsiteX2510" fmla="*/ 26804257 w 65909553"/>
                <a:gd name="connsiteY2510" fmla="*/ 4497605 h 39629983"/>
                <a:gd name="connsiteX2511" fmla="*/ 26804335 w 65909553"/>
                <a:gd name="connsiteY2511" fmla="*/ 4497605 h 39629983"/>
                <a:gd name="connsiteX2512" fmla="*/ 26804335 w 65909553"/>
                <a:gd name="connsiteY2512" fmla="*/ 4497652 h 39629983"/>
                <a:gd name="connsiteX2513" fmla="*/ 26804413 w 65909553"/>
                <a:gd name="connsiteY2513" fmla="*/ 4497652 h 39629983"/>
                <a:gd name="connsiteX2514" fmla="*/ 26804413 w 65909553"/>
                <a:gd name="connsiteY2514" fmla="*/ 4497699 h 39629983"/>
                <a:gd name="connsiteX2515" fmla="*/ 26804491 w 65909553"/>
                <a:gd name="connsiteY2515" fmla="*/ 4497699 h 39629983"/>
                <a:gd name="connsiteX2516" fmla="*/ 26804491 w 65909553"/>
                <a:gd name="connsiteY2516" fmla="*/ 4497745 h 39629983"/>
                <a:gd name="connsiteX2517" fmla="*/ 26804568 w 65909553"/>
                <a:gd name="connsiteY2517" fmla="*/ 4497745 h 39629983"/>
                <a:gd name="connsiteX2518" fmla="*/ 26804568 w 65909553"/>
                <a:gd name="connsiteY2518" fmla="*/ 4497799 h 39629983"/>
                <a:gd name="connsiteX2519" fmla="*/ 26804659 w 65909553"/>
                <a:gd name="connsiteY2519" fmla="*/ 4497799 h 39629983"/>
                <a:gd name="connsiteX2520" fmla="*/ 26804659 w 65909553"/>
                <a:gd name="connsiteY2520" fmla="*/ 4497847 h 39629983"/>
                <a:gd name="connsiteX2521" fmla="*/ 26804736 w 65909553"/>
                <a:gd name="connsiteY2521" fmla="*/ 4497847 h 39629983"/>
                <a:gd name="connsiteX2522" fmla="*/ 26804736 w 65909553"/>
                <a:gd name="connsiteY2522" fmla="*/ 4497893 h 39629983"/>
                <a:gd name="connsiteX2523" fmla="*/ 26804813 w 65909553"/>
                <a:gd name="connsiteY2523" fmla="*/ 4497893 h 39629983"/>
                <a:gd name="connsiteX2524" fmla="*/ 26804813 w 65909553"/>
                <a:gd name="connsiteY2524" fmla="*/ 4497939 h 39629983"/>
                <a:gd name="connsiteX2525" fmla="*/ 26804891 w 65909553"/>
                <a:gd name="connsiteY2525" fmla="*/ 4497939 h 39629983"/>
                <a:gd name="connsiteX2526" fmla="*/ 26804891 w 65909553"/>
                <a:gd name="connsiteY2526" fmla="*/ 4497987 h 39629983"/>
                <a:gd name="connsiteX2527" fmla="*/ 26804969 w 65909553"/>
                <a:gd name="connsiteY2527" fmla="*/ 4497987 h 39629983"/>
                <a:gd name="connsiteX2528" fmla="*/ 26804969 w 65909553"/>
                <a:gd name="connsiteY2528" fmla="*/ 4498033 h 39629983"/>
                <a:gd name="connsiteX2529" fmla="*/ 26805047 w 65909553"/>
                <a:gd name="connsiteY2529" fmla="*/ 4498033 h 39629983"/>
                <a:gd name="connsiteX2530" fmla="*/ 26805047 w 65909553"/>
                <a:gd name="connsiteY2530" fmla="*/ 4498079 h 39629983"/>
                <a:gd name="connsiteX2531" fmla="*/ 26805124 w 65909553"/>
                <a:gd name="connsiteY2531" fmla="*/ 4498079 h 39629983"/>
                <a:gd name="connsiteX2532" fmla="*/ 26805124 w 65909553"/>
                <a:gd name="connsiteY2532" fmla="*/ 4498126 h 39629983"/>
                <a:gd name="connsiteX2533" fmla="*/ 26805201 w 65909553"/>
                <a:gd name="connsiteY2533" fmla="*/ 4498126 h 39629983"/>
                <a:gd name="connsiteX2534" fmla="*/ 26805201 w 65909553"/>
                <a:gd name="connsiteY2534" fmla="*/ 4498173 h 39629983"/>
                <a:gd name="connsiteX2535" fmla="*/ 26805279 w 65909553"/>
                <a:gd name="connsiteY2535" fmla="*/ 4498173 h 39629983"/>
                <a:gd name="connsiteX2536" fmla="*/ 26805279 w 65909553"/>
                <a:gd name="connsiteY2536" fmla="*/ 4498219 h 39629983"/>
                <a:gd name="connsiteX2537" fmla="*/ 26805357 w 65909553"/>
                <a:gd name="connsiteY2537" fmla="*/ 4498219 h 39629983"/>
                <a:gd name="connsiteX2538" fmla="*/ 26805357 w 65909553"/>
                <a:gd name="connsiteY2538" fmla="*/ 4498266 h 39629983"/>
                <a:gd name="connsiteX2539" fmla="*/ 26805434 w 65909553"/>
                <a:gd name="connsiteY2539" fmla="*/ 4498266 h 39629983"/>
                <a:gd name="connsiteX2540" fmla="*/ 26805434 w 65909553"/>
                <a:gd name="connsiteY2540" fmla="*/ 4498313 h 39629983"/>
                <a:gd name="connsiteX2541" fmla="*/ 26805512 w 65909553"/>
                <a:gd name="connsiteY2541" fmla="*/ 4498313 h 39629983"/>
                <a:gd name="connsiteX2542" fmla="*/ 26805512 w 65909553"/>
                <a:gd name="connsiteY2542" fmla="*/ 4498359 h 39629983"/>
                <a:gd name="connsiteX2543" fmla="*/ 26805589 w 65909553"/>
                <a:gd name="connsiteY2543" fmla="*/ 4498359 h 39629983"/>
                <a:gd name="connsiteX2544" fmla="*/ 26805589 w 65909553"/>
                <a:gd name="connsiteY2544" fmla="*/ 4498406 h 39629983"/>
                <a:gd name="connsiteX2545" fmla="*/ 26805667 w 65909553"/>
                <a:gd name="connsiteY2545" fmla="*/ 4498406 h 39629983"/>
                <a:gd name="connsiteX2546" fmla="*/ 26805667 w 65909553"/>
                <a:gd name="connsiteY2546" fmla="*/ 4498461 h 39629983"/>
                <a:gd name="connsiteX2547" fmla="*/ 26805757 w 65909553"/>
                <a:gd name="connsiteY2547" fmla="*/ 4498461 h 39629983"/>
                <a:gd name="connsiteX2548" fmla="*/ 26805757 w 65909553"/>
                <a:gd name="connsiteY2548" fmla="*/ 4498507 h 39629983"/>
                <a:gd name="connsiteX2549" fmla="*/ 26805835 w 65909553"/>
                <a:gd name="connsiteY2549" fmla="*/ 4498507 h 39629983"/>
                <a:gd name="connsiteX2550" fmla="*/ 26805835 w 65909553"/>
                <a:gd name="connsiteY2550" fmla="*/ 4498554 h 39629983"/>
                <a:gd name="connsiteX2551" fmla="*/ 26805913 w 65909553"/>
                <a:gd name="connsiteY2551" fmla="*/ 4498554 h 39629983"/>
                <a:gd name="connsiteX2552" fmla="*/ 26805913 w 65909553"/>
                <a:gd name="connsiteY2552" fmla="*/ 4498601 h 39629983"/>
                <a:gd name="connsiteX2553" fmla="*/ 26805990 w 65909553"/>
                <a:gd name="connsiteY2553" fmla="*/ 4498601 h 39629983"/>
                <a:gd name="connsiteX2554" fmla="*/ 26805990 w 65909553"/>
                <a:gd name="connsiteY2554" fmla="*/ 4498647 h 39629983"/>
                <a:gd name="connsiteX2555" fmla="*/ 26806067 w 65909553"/>
                <a:gd name="connsiteY2555" fmla="*/ 4498647 h 39629983"/>
                <a:gd name="connsiteX2556" fmla="*/ 26806067 w 65909553"/>
                <a:gd name="connsiteY2556" fmla="*/ 4498693 h 39629983"/>
                <a:gd name="connsiteX2557" fmla="*/ 26806145 w 65909553"/>
                <a:gd name="connsiteY2557" fmla="*/ 4498693 h 39629983"/>
                <a:gd name="connsiteX2558" fmla="*/ 26806145 w 65909553"/>
                <a:gd name="connsiteY2558" fmla="*/ 4498741 h 39629983"/>
                <a:gd name="connsiteX2559" fmla="*/ 26806223 w 65909553"/>
                <a:gd name="connsiteY2559" fmla="*/ 4498741 h 39629983"/>
                <a:gd name="connsiteX2560" fmla="*/ 26806223 w 65909553"/>
                <a:gd name="connsiteY2560" fmla="*/ 4498787 h 39629983"/>
                <a:gd name="connsiteX2561" fmla="*/ 26806301 w 65909553"/>
                <a:gd name="connsiteY2561" fmla="*/ 4498787 h 39629983"/>
                <a:gd name="connsiteX2562" fmla="*/ 26806301 w 65909553"/>
                <a:gd name="connsiteY2562" fmla="*/ 4498833 h 39629983"/>
                <a:gd name="connsiteX2563" fmla="*/ 26806378 w 65909553"/>
                <a:gd name="connsiteY2563" fmla="*/ 4498833 h 39629983"/>
                <a:gd name="connsiteX2564" fmla="*/ 26806378 w 65909553"/>
                <a:gd name="connsiteY2564" fmla="*/ 4498881 h 39629983"/>
                <a:gd name="connsiteX2565" fmla="*/ 26806455 w 65909553"/>
                <a:gd name="connsiteY2565" fmla="*/ 4498881 h 39629983"/>
                <a:gd name="connsiteX2566" fmla="*/ 26806455 w 65909553"/>
                <a:gd name="connsiteY2566" fmla="*/ 4498927 h 39629983"/>
                <a:gd name="connsiteX2567" fmla="*/ 26806533 w 65909553"/>
                <a:gd name="connsiteY2567" fmla="*/ 4498927 h 39629983"/>
                <a:gd name="connsiteX2568" fmla="*/ 26806533 w 65909553"/>
                <a:gd name="connsiteY2568" fmla="*/ 4498973 h 39629983"/>
                <a:gd name="connsiteX2569" fmla="*/ 26806611 w 65909553"/>
                <a:gd name="connsiteY2569" fmla="*/ 4498973 h 39629983"/>
                <a:gd name="connsiteX2570" fmla="*/ 26806611 w 65909553"/>
                <a:gd name="connsiteY2570" fmla="*/ 4499021 h 39629983"/>
                <a:gd name="connsiteX2571" fmla="*/ 26806689 w 65909553"/>
                <a:gd name="connsiteY2571" fmla="*/ 4499021 h 39629983"/>
                <a:gd name="connsiteX2572" fmla="*/ 26806689 w 65909553"/>
                <a:gd name="connsiteY2572" fmla="*/ 4499067 h 39629983"/>
                <a:gd name="connsiteX2573" fmla="*/ 26806766 w 65909553"/>
                <a:gd name="connsiteY2573" fmla="*/ 4499067 h 39629983"/>
                <a:gd name="connsiteX2574" fmla="*/ 26806766 w 65909553"/>
                <a:gd name="connsiteY2574" fmla="*/ 4499121 h 39629983"/>
                <a:gd name="connsiteX2575" fmla="*/ 26806857 w 65909553"/>
                <a:gd name="connsiteY2575" fmla="*/ 4499121 h 39629983"/>
                <a:gd name="connsiteX2576" fmla="*/ 26806857 w 65909553"/>
                <a:gd name="connsiteY2576" fmla="*/ 4499168 h 39629983"/>
                <a:gd name="connsiteX2577" fmla="*/ 26806934 w 65909553"/>
                <a:gd name="connsiteY2577" fmla="*/ 4499168 h 39629983"/>
                <a:gd name="connsiteX2578" fmla="*/ 26806934 w 65909553"/>
                <a:gd name="connsiteY2578" fmla="*/ 4499215 h 39629983"/>
                <a:gd name="connsiteX2579" fmla="*/ 26807011 w 65909553"/>
                <a:gd name="connsiteY2579" fmla="*/ 4499215 h 39629983"/>
                <a:gd name="connsiteX2580" fmla="*/ 26807011 w 65909553"/>
                <a:gd name="connsiteY2580" fmla="*/ 4499261 h 39629983"/>
                <a:gd name="connsiteX2581" fmla="*/ 26807089 w 65909553"/>
                <a:gd name="connsiteY2581" fmla="*/ 4499261 h 39629983"/>
                <a:gd name="connsiteX2582" fmla="*/ 26807089 w 65909553"/>
                <a:gd name="connsiteY2582" fmla="*/ 4499308 h 39629983"/>
                <a:gd name="connsiteX2583" fmla="*/ 26807167 w 65909553"/>
                <a:gd name="connsiteY2583" fmla="*/ 4499308 h 39629983"/>
                <a:gd name="connsiteX2584" fmla="*/ 26807167 w 65909553"/>
                <a:gd name="connsiteY2584" fmla="*/ 4499355 h 39629983"/>
                <a:gd name="connsiteX2585" fmla="*/ 26807245 w 65909553"/>
                <a:gd name="connsiteY2585" fmla="*/ 4499355 h 39629983"/>
                <a:gd name="connsiteX2586" fmla="*/ 26807245 w 65909553"/>
                <a:gd name="connsiteY2586" fmla="*/ 4499401 h 39629983"/>
                <a:gd name="connsiteX2587" fmla="*/ 26807322 w 65909553"/>
                <a:gd name="connsiteY2587" fmla="*/ 4499401 h 39629983"/>
                <a:gd name="connsiteX2588" fmla="*/ 26807322 w 65909553"/>
                <a:gd name="connsiteY2588" fmla="*/ 4499448 h 39629983"/>
                <a:gd name="connsiteX2589" fmla="*/ 26807399 w 65909553"/>
                <a:gd name="connsiteY2589" fmla="*/ 4499448 h 39629983"/>
                <a:gd name="connsiteX2590" fmla="*/ 26807399 w 65909553"/>
                <a:gd name="connsiteY2590" fmla="*/ 4499495 h 39629983"/>
                <a:gd name="connsiteX2591" fmla="*/ 26807477 w 65909553"/>
                <a:gd name="connsiteY2591" fmla="*/ 4499495 h 39629983"/>
                <a:gd name="connsiteX2592" fmla="*/ 26807477 w 65909553"/>
                <a:gd name="connsiteY2592" fmla="*/ 4499541 h 39629983"/>
                <a:gd name="connsiteX2593" fmla="*/ 26807555 w 65909553"/>
                <a:gd name="connsiteY2593" fmla="*/ 4499541 h 39629983"/>
                <a:gd name="connsiteX2594" fmla="*/ 26807555 w 65909553"/>
                <a:gd name="connsiteY2594" fmla="*/ 4499588 h 39629983"/>
                <a:gd name="connsiteX2595" fmla="*/ 26807632 w 65909553"/>
                <a:gd name="connsiteY2595" fmla="*/ 4499588 h 39629983"/>
                <a:gd name="connsiteX2596" fmla="*/ 26807632 w 65909553"/>
                <a:gd name="connsiteY2596" fmla="*/ 4499635 h 39629983"/>
                <a:gd name="connsiteX2597" fmla="*/ 26807710 w 65909553"/>
                <a:gd name="connsiteY2597" fmla="*/ 4499635 h 39629983"/>
                <a:gd name="connsiteX2598" fmla="*/ 26807710 w 65909553"/>
                <a:gd name="connsiteY2598" fmla="*/ 4499681 h 39629983"/>
                <a:gd name="connsiteX2599" fmla="*/ 26807787 w 65909553"/>
                <a:gd name="connsiteY2599" fmla="*/ 4499681 h 39629983"/>
                <a:gd name="connsiteX2600" fmla="*/ 26807787 w 65909553"/>
                <a:gd name="connsiteY2600" fmla="*/ 4499728 h 39629983"/>
                <a:gd name="connsiteX2601" fmla="*/ 26807865 w 65909553"/>
                <a:gd name="connsiteY2601" fmla="*/ 4499728 h 39629983"/>
                <a:gd name="connsiteX2602" fmla="*/ 26807865 w 65909553"/>
                <a:gd name="connsiteY2602" fmla="*/ 4646895 h 39629983"/>
                <a:gd name="connsiteX2603" fmla="*/ 26951562 w 65909553"/>
                <a:gd name="connsiteY2603" fmla="*/ 4646895 h 39629983"/>
                <a:gd name="connsiteX2604" fmla="*/ 26951562 w 65909553"/>
                <a:gd name="connsiteY2604" fmla="*/ 4646941 h 39629983"/>
                <a:gd name="connsiteX2605" fmla="*/ 26951640 w 65909553"/>
                <a:gd name="connsiteY2605" fmla="*/ 4646941 h 39629983"/>
                <a:gd name="connsiteX2606" fmla="*/ 26951640 w 65909553"/>
                <a:gd name="connsiteY2606" fmla="*/ 4646989 h 39629983"/>
                <a:gd name="connsiteX2607" fmla="*/ 26951717 w 65909553"/>
                <a:gd name="connsiteY2607" fmla="*/ 4646989 h 39629983"/>
                <a:gd name="connsiteX2608" fmla="*/ 26951717 w 65909553"/>
                <a:gd name="connsiteY2608" fmla="*/ 4647035 h 39629983"/>
                <a:gd name="connsiteX2609" fmla="*/ 26951795 w 65909553"/>
                <a:gd name="connsiteY2609" fmla="*/ 4647035 h 39629983"/>
                <a:gd name="connsiteX2610" fmla="*/ 26951795 w 65909553"/>
                <a:gd name="connsiteY2610" fmla="*/ 4647081 h 39629983"/>
                <a:gd name="connsiteX2611" fmla="*/ 26951873 w 65909553"/>
                <a:gd name="connsiteY2611" fmla="*/ 4647081 h 39629983"/>
                <a:gd name="connsiteX2612" fmla="*/ 26951873 w 65909553"/>
                <a:gd name="connsiteY2612" fmla="*/ 4647129 h 39629983"/>
                <a:gd name="connsiteX2613" fmla="*/ 26951950 w 65909553"/>
                <a:gd name="connsiteY2613" fmla="*/ 4647129 h 39629983"/>
                <a:gd name="connsiteX2614" fmla="*/ 26951950 w 65909553"/>
                <a:gd name="connsiteY2614" fmla="*/ 4647175 h 39629983"/>
                <a:gd name="connsiteX2615" fmla="*/ 26952028 w 65909553"/>
                <a:gd name="connsiteY2615" fmla="*/ 4647175 h 39629983"/>
                <a:gd name="connsiteX2616" fmla="*/ 26952028 w 65909553"/>
                <a:gd name="connsiteY2616" fmla="*/ 4647221 h 39629983"/>
                <a:gd name="connsiteX2617" fmla="*/ 26952105 w 65909553"/>
                <a:gd name="connsiteY2617" fmla="*/ 4647221 h 39629983"/>
                <a:gd name="connsiteX2618" fmla="*/ 26952105 w 65909553"/>
                <a:gd name="connsiteY2618" fmla="*/ 4647268 h 39629983"/>
                <a:gd name="connsiteX2619" fmla="*/ 26952183 w 65909553"/>
                <a:gd name="connsiteY2619" fmla="*/ 4647268 h 39629983"/>
                <a:gd name="connsiteX2620" fmla="*/ 26952183 w 65909553"/>
                <a:gd name="connsiteY2620" fmla="*/ 4647315 h 39629983"/>
                <a:gd name="connsiteX2621" fmla="*/ 26952261 w 65909553"/>
                <a:gd name="connsiteY2621" fmla="*/ 4647315 h 39629983"/>
                <a:gd name="connsiteX2622" fmla="*/ 26952261 w 65909553"/>
                <a:gd name="connsiteY2622" fmla="*/ 4647361 h 39629983"/>
                <a:gd name="connsiteX2623" fmla="*/ 26952338 w 65909553"/>
                <a:gd name="connsiteY2623" fmla="*/ 4647361 h 39629983"/>
                <a:gd name="connsiteX2624" fmla="*/ 26952338 w 65909553"/>
                <a:gd name="connsiteY2624" fmla="*/ 4647408 h 39629983"/>
                <a:gd name="connsiteX2625" fmla="*/ 26952415 w 65909553"/>
                <a:gd name="connsiteY2625" fmla="*/ 4647408 h 39629983"/>
                <a:gd name="connsiteX2626" fmla="*/ 26952415 w 65909553"/>
                <a:gd name="connsiteY2626" fmla="*/ 4647455 h 39629983"/>
                <a:gd name="connsiteX2627" fmla="*/ 26952493 w 65909553"/>
                <a:gd name="connsiteY2627" fmla="*/ 4647455 h 39629983"/>
                <a:gd name="connsiteX2628" fmla="*/ 26952493 w 65909553"/>
                <a:gd name="connsiteY2628" fmla="*/ 4647501 h 39629983"/>
                <a:gd name="connsiteX2629" fmla="*/ 26952571 w 65909553"/>
                <a:gd name="connsiteY2629" fmla="*/ 4647501 h 39629983"/>
                <a:gd name="connsiteX2630" fmla="*/ 26952571 w 65909553"/>
                <a:gd name="connsiteY2630" fmla="*/ 4647556 h 39629983"/>
                <a:gd name="connsiteX2631" fmla="*/ 26952661 w 65909553"/>
                <a:gd name="connsiteY2631" fmla="*/ 4647556 h 39629983"/>
                <a:gd name="connsiteX2632" fmla="*/ 26952661 w 65909553"/>
                <a:gd name="connsiteY2632" fmla="*/ 4647603 h 39629983"/>
                <a:gd name="connsiteX2633" fmla="*/ 26952739 w 65909553"/>
                <a:gd name="connsiteY2633" fmla="*/ 4647603 h 39629983"/>
                <a:gd name="connsiteX2634" fmla="*/ 26952739 w 65909553"/>
                <a:gd name="connsiteY2634" fmla="*/ 4647649 h 39629983"/>
                <a:gd name="connsiteX2635" fmla="*/ 26952817 w 65909553"/>
                <a:gd name="connsiteY2635" fmla="*/ 4647649 h 39629983"/>
                <a:gd name="connsiteX2636" fmla="*/ 26952817 w 65909553"/>
                <a:gd name="connsiteY2636" fmla="*/ 4647696 h 39629983"/>
                <a:gd name="connsiteX2637" fmla="*/ 26952894 w 65909553"/>
                <a:gd name="connsiteY2637" fmla="*/ 4647696 h 39629983"/>
                <a:gd name="connsiteX2638" fmla="*/ 26952894 w 65909553"/>
                <a:gd name="connsiteY2638" fmla="*/ 4647743 h 39629983"/>
                <a:gd name="connsiteX2639" fmla="*/ 26952971 w 65909553"/>
                <a:gd name="connsiteY2639" fmla="*/ 4647743 h 39629983"/>
                <a:gd name="connsiteX2640" fmla="*/ 26952971 w 65909553"/>
                <a:gd name="connsiteY2640" fmla="*/ 4647789 h 39629983"/>
                <a:gd name="connsiteX2641" fmla="*/ 26953049 w 65909553"/>
                <a:gd name="connsiteY2641" fmla="*/ 4647789 h 39629983"/>
                <a:gd name="connsiteX2642" fmla="*/ 26953049 w 65909553"/>
                <a:gd name="connsiteY2642" fmla="*/ 4647835 h 39629983"/>
                <a:gd name="connsiteX2643" fmla="*/ 26953127 w 65909553"/>
                <a:gd name="connsiteY2643" fmla="*/ 4647835 h 39629983"/>
                <a:gd name="connsiteX2644" fmla="*/ 26953127 w 65909553"/>
                <a:gd name="connsiteY2644" fmla="*/ 4647883 h 39629983"/>
                <a:gd name="connsiteX2645" fmla="*/ 26953205 w 65909553"/>
                <a:gd name="connsiteY2645" fmla="*/ 4647883 h 39629983"/>
                <a:gd name="connsiteX2646" fmla="*/ 26953205 w 65909553"/>
                <a:gd name="connsiteY2646" fmla="*/ 4647929 h 39629983"/>
                <a:gd name="connsiteX2647" fmla="*/ 26953282 w 65909553"/>
                <a:gd name="connsiteY2647" fmla="*/ 4647929 h 39629983"/>
                <a:gd name="connsiteX2648" fmla="*/ 26953282 w 65909553"/>
                <a:gd name="connsiteY2648" fmla="*/ 4647975 h 39629983"/>
                <a:gd name="connsiteX2649" fmla="*/ 26953359 w 65909553"/>
                <a:gd name="connsiteY2649" fmla="*/ 4647975 h 39629983"/>
                <a:gd name="connsiteX2650" fmla="*/ 26953359 w 65909553"/>
                <a:gd name="connsiteY2650" fmla="*/ 4648023 h 39629983"/>
                <a:gd name="connsiteX2651" fmla="*/ 26953437 w 65909553"/>
                <a:gd name="connsiteY2651" fmla="*/ 4648023 h 39629983"/>
                <a:gd name="connsiteX2652" fmla="*/ 26953437 w 65909553"/>
                <a:gd name="connsiteY2652" fmla="*/ 4648069 h 39629983"/>
                <a:gd name="connsiteX2653" fmla="*/ 26953515 w 65909553"/>
                <a:gd name="connsiteY2653" fmla="*/ 4648069 h 39629983"/>
                <a:gd name="connsiteX2654" fmla="*/ 26953515 w 65909553"/>
                <a:gd name="connsiteY2654" fmla="*/ 4648115 h 39629983"/>
                <a:gd name="connsiteX2655" fmla="*/ 26953593 w 65909553"/>
                <a:gd name="connsiteY2655" fmla="*/ 4648115 h 39629983"/>
                <a:gd name="connsiteX2656" fmla="*/ 26953593 w 65909553"/>
                <a:gd name="connsiteY2656" fmla="*/ 4648163 h 39629983"/>
                <a:gd name="connsiteX2657" fmla="*/ 26953670 w 65909553"/>
                <a:gd name="connsiteY2657" fmla="*/ 4648163 h 39629983"/>
                <a:gd name="connsiteX2658" fmla="*/ 26953670 w 65909553"/>
                <a:gd name="connsiteY2658" fmla="*/ 4648217 h 39629983"/>
                <a:gd name="connsiteX2659" fmla="*/ 26953760 w 65909553"/>
                <a:gd name="connsiteY2659" fmla="*/ 4648217 h 39629983"/>
                <a:gd name="connsiteX2660" fmla="*/ 26953760 w 65909553"/>
                <a:gd name="connsiteY2660" fmla="*/ 4648263 h 39629983"/>
                <a:gd name="connsiteX2661" fmla="*/ 26953838 w 65909553"/>
                <a:gd name="connsiteY2661" fmla="*/ 4648263 h 39629983"/>
                <a:gd name="connsiteX2662" fmla="*/ 26953838 w 65909553"/>
                <a:gd name="connsiteY2662" fmla="*/ 4648310 h 39629983"/>
                <a:gd name="connsiteX2663" fmla="*/ 26953915 w 65909553"/>
                <a:gd name="connsiteY2663" fmla="*/ 4648310 h 39629983"/>
                <a:gd name="connsiteX2664" fmla="*/ 26953915 w 65909553"/>
                <a:gd name="connsiteY2664" fmla="*/ 4648357 h 39629983"/>
                <a:gd name="connsiteX2665" fmla="*/ 26953993 w 65909553"/>
                <a:gd name="connsiteY2665" fmla="*/ 4648357 h 39629983"/>
                <a:gd name="connsiteX2666" fmla="*/ 26953993 w 65909553"/>
                <a:gd name="connsiteY2666" fmla="*/ 4648403 h 39629983"/>
                <a:gd name="connsiteX2667" fmla="*/ 26954071 w 65909553"/>
                <a:gd name="connsiteY2667" fmla="*/ 4648403 h 39629983"/>
                <a:gd name="connsiteX2668" fmla="*/ 26954071 w 65909553"/>
                <a:gd name="connsiteY2668" fmla="*/ 4648450 h 39629983"/>
                <a:gd name="connsiteX2669" fmla="*/ 26954148 w 65909553"/>
                <a:gd name="connsiteY2669" fmla="*/ 4648450 h 39629983"/>
                <a:gd name="connsiteX2670" fmla="*/ 26954148 w 65909553"/>
                <a:gd name="connsiteY2670" fmla="*/ 4648497 h 39629983"/>
                <a:gd name="connsiteX2671" fmla="*/ 26954226 w 65909553"/>
                <a:gd name="connsiteY2671" fmla="*/ 4648497 h 39629983"/>
                <a:gd name="connsiteX2672" fmla="*/ 26954226 w 65909553"/>
                <a:gd name="connsiteY2672" fmla="*/ 4648543 h 39629983"/>
                <a:gd name="connsiteX2673" fmla="*/ 26954303 w 65909553"/>
                <a:gd name="connsiteY2673" fmla="*/ 4648543 h 39629983"/>
                <a:gd name="connsiteX2674" fmla="*/ 26954303 w 65909553"/>
                <a:gd name="connsiteY2674" fmla="*/ 4648590 h 39629983"/>
                <a:gd name="connsiteX2675" fmla="*/ 26954381 w 65909553"/>
                <a:gd name="connsiteY2675" fmla="*/ 4648590 h 39629983"/>
                <a:gd name="connsiteX2676" fmla="*/ 26954381 w 65909553"/>
                <a:gd name="connsiteY2676" fmla="*/ 4648637 h 39629983"/>
                <a:gd name="connsiteX2677" fmla="*/ 26954459 w 65909553"/>
                <a:gd name="connsiteY2677" fmla="*/ 4648637 h 39629983"/>
                <a:gd name="connsiteX2678" fmla="*/ 26954459 w 65909553"/>
                <a:gd name="connsiteY2678" fmla="*/ 4648683 h 39629983"/>
                <a:gd name="connsiteX2679" fmla="*/ 26954536 w 65909553"/>
                <a:gd name="connsiteY2679" fmla="*/ 4648683 h 39629983"/>
                <a:gd name="connsiteX2680" fmla="*/ 26954536 w 65909553"/>
                <a:gd name="connsiteY2680" fmla="*/ 4648730 h 39629983"/>
                <a:gd name="connsiteX2681" fmla="*/ 26954613 w 65909553"/>
                <a:gd name="connsiteY2681" fmla="*/ 4648730 h 39629983"/>
                <a:gd name="connsiteX2682" fmla="*/ 26954613 w 65909553"/>
                <a:gd name="connsiteY2682" fmla="*/ 4648777 h 39629983"/>
                <a:gd name="connsiteX2683" fmla="*/ 26954691 w 65909553"/>
                <a:gd name="connsiteY2683" fmla="*/ 4648777 h 39629983"/>
                <a:gd name="connsiteX2684" fmla="*/ 26954691 w 65909553"/>
                <a:gd name="connsiteY2684" fmla="*/ 4648823 h 39629983"/>
                <a:gd name="connsiteX2685" fmla="*/ 26954769 w 65909553"/>
                <a:gd name="connsiteY2685" fmla="*/ 4648823 h 39629983"/>
                <a:gd name="connsiteX2686" fmla="*/ 26954769 w 65909553"/>
                <a:gd name="connsiteY2686" fmla="*/ 4648877 h 39629983"/>
                <a:gd name="connsiteX2687" fmla="*/ 26954859 w 65909553"/>
                <a:gd name="connsiteY2687" fmla="*/ 4648877 h 39629983"/>
                <a:gd name="connsiteX2688" fmla="*/ 26954859 w 65909553"/>
                <a:gd name="connsiteY2688" fmla="*/ 4648924 h 39629983"/>
                <a:gd name="connsiteX2689" fmla="*/ 26954937 w 65909553"/>
                <a:gd name="connsiteY2689" fmla="*/ 4648924 h 39629983"/>
                <a:gd name="connsiteX2690" fmla="*/ 26954937 w 65909553"/>
                <a:gd name="connsiteY2690" fmla="*/ 4648971 h 39629983"/>
                <a:gd name="connsiteX2691" fmla="*/ 26955015 w 65909553"/>
                <a:gd name="connsiteY2691" fmla="*/ 4648971 h 39629983"/>
                <a:gd name="connsiteX2692" fmla="*/ 26955015 w 65909553"/>
                <a:gd name="connsiteY2692" fmla="*/ 4649017 h 39629983"/>
                <a:gd name="connsiteX2693" fmla="*/ 26955092 w 65909553"/>
                <a:gd name="connsiteY2693" fmla="*/ 4649017 h 39629983"/>
                <a:gd name="connsiteX2694" fmla="*/ 26955092 w 65909553"/>
                <a:gd name="connsiteY2694" fmla="*/ 4649064 h 39629983"/>
                <a:gd name="connsiteX2695" fmla="*/ 26955169 w 65909553"/>
                <a:gd name="connsiteY2695" fmla="*/ 4649064 h 39629983"/>
                <a:gd name="connsiteX2696" fmla="*/ 26955169 w 65909553"/>
                <a:gd name="connsiteY2696" fmla="*/ 4649111 h 39629983"/>
                <a:gd name="connsiteX2697" fmla="*/ 26955247 w 65909553"/>
                <a:gd name="connsiteY2697" fmla="*/ 4649111 h 39629983"/>
                <a:gd name="connsiteX2698" fmla="*/ 26955247 w 65909553"/>
                <a:gd name="connsiteY2698" fmla="*/ 4649157 h 39629983"/>
                <a:gd name="connsiteX2699" fmla="*/ 26955325 w 65909553"/>
                <a:gd name="connsiteY2699" fmla="*/ 4649157 h 39629983"/>
                <a:gd name="connsiteX2700" fmla="*/ 26955325 w 65909553"/>
                <a:gd name="connsiteY2700" fmla="*/ 4649204 h 39629983"/>
                <a:gd name="connsiteX2701" fmla="*/ 26955403 w 65909553"/>
                <a:gd name="connsiteY2701" fmla="*/ 4649204 h 39629983"/>
                <a:gd name="connsiteX2702" fmla="*/ 26955403 w 65909553"/>
                <a:gd name="connsiteY2702" fmla="*/ 4649251 h 39629983"/>
                <a:gd name="connsiteX2703" fmla="*/ 26955480 w 65909553"/>
                <a:gd name="connsiteY2703" fmla="*/ 4649251 h 39629983"/>
                <a:gd name="connsiteX2704" fmla="*/ 26955480 w 65909553"/>
                <a:gd name="connsiteY2704" fmla="*/ 4649297 h 39629983"/>
                <a:gd name="connsiteX2705" fmla="*/ 26955557 w 65909553"/>
                <a:gd name="connsiteY2705" fmla="*/ 4649297 h 39629983"/>
                <a:gd name="connsiteX2706" fmla="*/ 26955557 w 65909553"/>
                <a:gd name="connsiteY2706" fmla="*/ 4649344 h 39629983"/>
                <a:gd name="connsiteX2707" fmla="*/ 26955635 w 65909553"/>
                <a:gd name="connsiteY2707" fmla="*/ 4649344 h 39629983"/>
                <a:gd name="connsiteX2708" fmla="*/ 26955635 w 65909553"/>
                <a:gd name="connsiteY2708" fmla="*/ 4649391 h 39629983"/>
                <a:gd name="connsiteX2709" fmla="*/ 26955713 w 65909553"/>
                <a:gd name="connsiteY2709" fmla="*/ 4649391 h 39629983"/>
                <a:gd name="connsiteX2710" fmla="*/ 26955713 w 65909553"/>
                <a:gd name="connsiteY2710" fmla="*/ 4649437 h 39629983"/>
                <a:gd name="connsiteX2711" fmla="*/ 26955791 w 65909553"/>
                <a:gd name="connsiteY2711" fmla="*/ 4649437 h 39629983"/>
                <a:gd name="connsiteX2712" fmla="*/ 26955791 w 65909553"/>
                <a:gd name="connsiteY2712" fmla="*/ 4649484 h 39629983"/>
                <a:gd name="connsiteX2713" fmla="*/ 26955868 w 65909553"/>
                <a:gd name="connsiteY2713" fmla="*/ 4649484 h 39629983"/>
                <a:gd name="connsiteX2714" fmla="*/ 26955868 w 65909553"/>
                <a:gd name="connsiteY2714" fmla="*/ 4649538 h 39629983"/>
                <a:gd name="connsiteX2715" fmla="*/ 26955958 w 65909553"/>
                <a:gd name="connsiteY2715" fmla="*/ 4649538 h 39629983"/>
                <a:gd name="connsiteX2716" fmla="*/ 26955958 w 65909553"/>
                <a:gd name="connsiteY2716" fmla="*/ 4649585 h 39629983"/>
                <a:gd name="connsiteX2717" fmla="*/ 26956036 w 65909553"/>
                <a:gd name="connsiteY2717" fmla="*/ 4649585 h 39629983"/>
                <a:gd name="connsiteX2718" fmla="*/ 26956036 w 65909553"/>
                <a:gd name="connsiteY2718" fmla="*/ 4649631 h 39629983"/>
                <a:gd name="connsiteX2719" fmla="*/ 26956113 w 65909553"/>
                <a:gd name="connsiteY2719" fmla="*/ 4649631 h 39629983"/>
                <a:gd name="connsiteX2720" fmla="*/ 26956113 w 65909553"/>
                <a:gd name="connsiteY2720" fmla="*/ 4649678 h 39629983"/>
                <a:gd name="connsiteX2721" fmla="*/ 26956191 w 65909553"/>
                <a:gd name="connsiteY2721" fmla="*/ 4649678 h 39629983"/>
                <a:gd name="connsiteX2722" fmla="*/ 26956191 w 65909553"/>
                <a:gd name="connsiteY2722" fmla="*/ 4649725 h 39629983"/>
                <a:gd name="connsiteX2723" fmla="*/ 26956269 w 65909553"/>
                <a:gd name="connsiteY2723" fmla="*/ 4649725 h 39629983"/>
                <a:gd name="connsiteX2724" fmla="*/ 26956269 w 65909553"/>
                <a:gd name="connsiteY2724" fmla="*/ 4649771 h 39629983"/>
                <a:gd name="connsiteX2725" fmla="*/ 26956346 w 65909553"/>
                <a:gd name="connsiteY2725" fmla="*/ 4649771 h 39629983"/>
                <a:gd name="connsiteX2726" fmla="*/ 26956346 w 65909553"/>
                <a:gd name="connsiteY2726" fmla="*/ 4649818 h 39629983"/>
                <a:gd name="connsiteX2727" fmla="*/ 26956424 w 65909553"/>
                <a:gd name="connsiteY2727" fmla="*/ 4649818 h 39629983"/>
                <a:gd name="connsiteX2728" fmla="*/ 26956424 w 65909553"/>
                <a:gd name="connsiteY2728" fmla="*/ 4649865 h 39629983"/>
                <a:gd name="connsiteX2729" fmla="*/ 26956501 w 65909553"/>
                <a:gd name="connsiteY2729" fmla="*/ 4649865 h 39629983"/>
                <a:gd name="connsiteX2730" fmla="*/ 26956501 w 65909553"/>
                <a:gd name="connsiteY2730" fmla="*/ 4649911 h 39629983"/>
                <a:gd name="connsiteX2731" fmla="*/ 26956579 w 65909553"/>
                <a:gd name="connsiteY2731" fmla="*/ 4649911 h 39629983"/>
                <a:gd name="connsiteX2732" fmla="*/ 26956579 w 65909553"/>
                <a:gd name="connsiteY2732" fmla="*/ 4649958 h 39629983"/>
                <a:gd name="connsiteX2733" fmla="*/ 26956657 w 65909553"/>
                <a:gd name="connsiteY2733" fmla="*/ 4649958 h 39629983"/>
                <a:gd name="connsiteX2734" fmla="*/ 26956657 w 65909553"/>
                <a:gd name="connsiteY2734" fmla="*/ 4650005 h 39629983"/>
                <a:gd name="connsiteX2735" fmla="*/ 26956734 w 65909553"/>
                <a:gd name="connsiteY2735" fmla="*/ 4650005 h 39629983"/>
                <a:gd name="connsiteX2736" fmla="*/ 26956734 w 65909553"/>
                <a:gd name="connsiteY2736" fmla="*/ 4650051 h 39629983"/>
                <a:gd name="connsiteX2737" fmla="*/ 26956811 w 65909553"/>
                <a:gd name="connsiteY2737" fmla="*/ 4650051 h 39629983"/>
                <a:gd name="connsiteX2738" fmla="*/ 26956811 w 65909553"/>
                <a:gd name="connsiteY2738" fmla="*/ 4650098 h 39629983"/>
                <a:gd name="connsiteX2739" fmla="*/ 26956889 w 65909553"/>
                <a:gd name="connsiteY2739" fmla="*/ 4650098 h 39629983"/>
                <a:gd name="connsiteX2740" fmla="*/ 26956889 w 65909553"/>
                <a:gd name="connsiteY2740" fmla="*/ 4650145 h 39629983"/>
                <a:gd name="connsiteX2741" fmla="*/ 26956967 w 65909553"/>
                <a:gd name="connsiteY2741" fmla="*/ 4650145 h 39629983"/>
                <a:gd name="connsiteX2742" fmla="*/ 26956967 w 65909553"/>
                <a:gd name="connsiteY2742" fmla="*/ 4650199 h 39629983"/>
                <a:gd name="connsiteX2743" fmla="*/ 26957057 w 65909553"/>
                <a:gd name="connsiteY2743" fmla="*/ 4650199 h 39629983"/>
                <a:gd name="connsiteX2744" fmla="*/ 26957057 w 65909553"/>
                <a:gd name="connsiteY2744" fmla="*/ 4650245 h 39629983"/>
                <a:gd name="connsiteX2745" fmla="*/ 26957135 w 65909553"/>
                <a:gd name="connsiteY2745" fmla="*/ 4650245 h 39629983"/>
                <a:gd name="connsiteX2746" fmla="*/ 26957135 w 65909553"/>
                <a:gd name="connsiteY2746" fmla="*/ 4650293 h 39629983"/>
                <a:gd name="connsiteX2747" fmla="*/ 26957213 w 65909553"/>
                <a:gd name="connsiteY2747" fmla="*/ 4650293 h 39629983"/>
                <a:gd name="connsiteX2748" fmla="*/ 26957213 w 65909553"/>
                <a:gd name="connsiteY2748" fmla="*/ 4650339 h 39629983"/>
                <a:gd name="connsiteX2749" fmla="*/ 26957290 w 65909553"/>
                <a:gd name="connsiteY2749" fmla="*/ 4650339 h 39629983"/>
                <a:gd name="connsiteX2750" fmla="*/ 26957290 w 65909553"/>
                <a:gd name="connsiteY2750" fmla="*/ 4650385 h 39629983"/>
                <a:gd name="connsiteX2751" fmla="*/ 26957367 w 65909553"/>
                <a:gd name="connsiteY2751" fmla="*/ 4650385 h 39629983"/>
                <a:gd name="connsiteX2752" fmla="*/ 26957367 w 65909553"/>
                <a:gd name="connsiteY2752" fmla="*/ 4650433 h 39629983"/>
                <a:gd name="connsiteX2753" fmla="*/ 26957445 w 65909553"/>
                <a:gd name="connsiteY2753" fmla="*/ 4650433 h 39629983"/>
                <a:gd name="connsiteX2754" fmla="*/ 26957445 w 65909553"/>
                <a:gd name="connsiteY2754" fmla="*/ 4650479 h 39629983"/>
                <a:gd name="connsiteX2755" fmla="*/ 26957523 w 65909553"/>
                <a:gd name="connsiteY2755" fmla="*/ 4650479 h 39629983"/>
                <a:gd name="connsiteX2756" fmla="*/ 26957523 w 65909553"/>
                <a:gd name="connsiteY2756" fmla="*/ 4650525 h 39629983"/>
                <a:gd name="connsiteX2757" fmla="*/ 26957601 w 65909553"/>
                <a:gd name="connsiteY2757" fmla="*/ 4650525 h 39629983"/>
                <a:gd name="connsiteX2758" fmla="*/ 26957601 w 65909553"/>
                <a:gd name="connsiteY2758" fmla="*/ 4650573 h 39629983"/>
                <a:gd name="connsiteX2759" fmla="*/ 26957678 w 65909553"/>
                <a:gd name="connsiteY2759" fmla="*/ 4650573 h 39629983"/>
                <a:gd name="connsiteX2760" fmla="*/ 26957678 w 65909553"/>
                <a:gd name="connsiteY2760" fmla="*/ 4650619 h 39629983"/>
                <a:gd name="connsiteX2761" fmla="*/ 26957755 w 65909553"/>
                <a:gd name="connsiteY2761" fmla="*/ 4650619 h 39629983"/>
                <a:gd name="connsiteX2762" fmla="*/ 26957755 w 65909553"/>
                <a:gd name="connsiteY2762" fmla="*/ 4650665 h 39629983"/>
                <a:gd name="connsiteX2763" fmla="*/ 26957833 w 65909553"/>
                <a:gd name="connsiteY2763" fmla="*/ 4650665 h 39629983"/>
                <a:gd name="connsiteX2764" fmla="*/ 26957833 w 65909553"/>
                <a:gd name="connsiteY2764" fmla="*/ 4650712 h 39629983"/>
                <a:gd name="connsiteX2765" fmla="*/ 26957911 w 65909553"/>
                <a:gd name="connsiteY2765" fmla="*/ 4650712 h 39629983"/>
                <a:gd name="connsiteX2766" fmla="*/ 26957911 w 65909553"/>
                <a:gd name="connsiteY2766" fmla="*/ 4650759 h 39629983"/>
                <a:gd name="connsiteX2767" fmla="*/ 26957989 w 65909553"/>
                <a:gd name="connsiteY2767" fmla="*/ 4650759 h 39629983"/>
                <a:gd name="connsiteX2768" fmla="*/ 26957989 w 65909553"/>
                <a:gd name="connsiteY2768" fmla="*/ 4650805 h 39629983"/>
                <a:gd name="connsiteX2769" fmla="*/ 26958066 w 65909553"/>
                <a:gd name="connsiteY2769" fmla="*/ 4650805 h 39629983"/>
                <a:gd name="connsiteX2770" fmla="*/ 26958066 w 65909553"/>
                <a:gd name="connsiteY2770" fmla="*/ 4650860 h 39629983"/>
                <a:gd name="connsiteX2771" fmla="*/ 26958156 w 65909553"/>
                <a:gd name="connsiteY2771" fmla="*/ 4650860 h 39629983"/>
                <a:gd name="connsiteX2772" fmla="*/ 26958156 w 65909553"/>
                <a:gd name="connsiteY2772" fmla="*/ 4650907 h 39629983"/>
                <a:gd name="connsiteX2773" fmla="*/ 26958234 w 65909553"/>
                <a:gd name="connsiteY2773" fmla="*/ 4650907 h 39629983"/>
                <a:gd name="connsiteX2774" fmla="*/ 26958234 w 65909553"/>
                <a:gd name="connsiteY2774" fmla="*/ 4650953 h 39629983"/>
                <a:gd name="connsiteX2775" fmla="*/ 26958311 w 65909553"/>
                <a:gd name="connsiteY2775" fmla="*/ 4650953 h 39629983"/>
                <a:gd name="connsiteX2776" fmla="*/ 26958311 w 65909553"/>
                <a:gd name="connsiteY2776" fmla="*/ 4651000 h 39629983"/>
                <a:gd name="connsiteX2777" fmla="*/ 26958389 w 65909553"/>
                <a:gd name="connsiteY2777" fmla="*/ 4651000 h 39629983"/>
                <a:gd name="connsiteX2778" fmla="*/ 26958389 w 65909553"/>
                <a:gd name="connsiteY2778" fmla="*/ 4651047 h 39629983"/>
                <a:gd name="connsiteX2779" fmla="*/ 26958467 w 65909553"/>
                <a:gd name="connsiteY2779" fmla="*/ 4651047 h 39629983"/>
                <a:gd name="connsiteX2780" fmla="*/ 26958467 w 65909553"/>
                <a:gd name="connsiteY2780" fmla="*/ 4651093 h 39629983"/>
                <a:gd name="connsiteX2781" fmla="*/ 26958544 w 65909553"/>
                <a:gd name="connsiteY2781" fmla="*/ 4651093 h 39629983"/>
                <a:gd name="connsiteX2782" fmla="*/ 26958544 w 65909553"/>
                <a:gd name="connsiteY2782" fmla="*/ 4651140 h 39629983"/>
                <a:gd name="connsiteX2783" fmla="*/ 26958622 w 65909553"/>
                <a:gd name="connsiteY2783" fmla="*/ 4651140 h 39629983"/>
                <a:gd name="connsiteX2784" fmla="*/ 26958622 w 65909553"/>
                <a:gd name="connsiteY2784" fmla="*/ 4651187 h 39629983"/>
                <a:gd name="connsiteX2785" fmla="*/ 26958699 w 65909553"/>
                <a:gd name="connsiteY2785" fmla="*/ 4651187 h 39629983"/>
                <a:gd name="connsiteX2786" fmla="*/ 26958699 w 65909553"/>
                <a:gd name="connsiteY2786" fmla="*/ 4651233 h 39629983"/>
                <a:gd name="connsiteX2787" fmla="*/ 26958777 w 65909553"/>
                <a:gd name="connsiteY2787" fmla="*/ 4651233 h 39629983"/>
                <a:gd name="connsiteX2788" fmla="*/ 26958777 w 65909553"/>
                <a:gd name="connsiteY2788" fmla="*/ 4651279 h 39629983"/>
                <a:gd name="connsiteX2789" fmla="*/ 26958855 w 65909553"/>
                <a:gd name="connsiteY2789" fmla="*/ 4651279 h 39629983"/>
                <a:gd name="connsiteX2790" fmla="*/ 26958855 w 65909553"/>
                <a:gd name="connsiteY2790" fmla="*/ 4651327 h 39629983"/>
                <a:gd name="connsiteX2791" fmla="*/ 26958932 w 65909553"/>
                <a:gd name="connsiteY2791" fmla="*/ 4651327 h 39629983"/>
                <a:gd name="connsiteX2792" fmla="*/ 26958932 w 65909553"/>
                <a:gd name="connsiteY2792" fmla="*/ 4651373 h 39629983"/>
                <a:gd name="connsiteX2793" fmla="*/ 26959009 w 65909553"/>
                <a:gd name="connsiteY2793" fmla="*/ 4651373 h 39629983"/>
                <a:gd name="connsiteX2794" fmla="*/ 26959009 w 65909553"/>
                <a:gd name="connsiteY2794" fmla="*/ 4651419 h 39629983"/>
                <a:gd name="connsiteX2795" fmla="*/ 26959087 w 65909553"/>
                <a:gd name="connsiteY2795" fmla="*/ 4651419 h 39629983"/>
                <a:gd name="connsiteX2796" fmla="*/ 26959087 w 65909553"/>
                <a:gd name="connsiteY2796" fmla="*/ 4651467 h 39629983"/>
                <a:gd name="connsiteX2797" fmla="*/ 26959165 w 65909553"/>
                <a:gd name="connsiteY2797" fmla="*/ 4651467 h 39629983"/>
                <a:gd name="connsiteX2798" fmla="*/ 26959165 w 65909553"/>
                <a:gd name="connsiteY2798" fmla="*/ 4651521 h 39629983"/>
                <a:gd name="connsiteX2799" fmla="*/ 26959255 w 65909553"/>
                <a:gd name="connsiteY2799" fmla="*/ 4651521 h 39629983"/>
                <a:gd name="connsiteX2800" fmla="*/ 26959255 w 65909553"/>
                <a:gd name="connsiteY2800" fmla="*/ 4651567 h 39629983"/>
                <a:gd name="connsiteX2801" fmla="*/ 26959333 w 65909553"/>
                <a:gd name="connsiteY2801" fmla="*/ 4651567 h 39629983"/>
                <a:gd name="connsiteX2802" fmla="*/ 26959333 w 65909553"/>
                <a:gd name="connsiteY2802" fmla="*/ 4651614 h 39629983"/>
                <a:gd name="connsiteX2803" fmla="*/ 26959411 w 65909553"/>
                <a:gd name="connsiteY2803" fmla="*/ 4651614 h 39629983"/>
                <a:gd name="connsiteX2804" fmla="*/ 26959411 w 65909553"/>
                <a:gd name="connsiteY2804" fmla="*/ 4651661 h 39629983"/>
                <a:gd name="connsiteX2805" fmla="*/ 26959488 w 65909553"/>
                <a:gd name="connsiteY2805" fmla="*/ 4651661 h 39629983"/>
                <a:gd name="connsiteX2806" fmla="*/ 26959488 w 65909553"/>
                <a:gd name="connsiteY2806" fmla="*/ 4651707 h 39629983"/>
                <a:gd name="connsiteX2807" fmla="*/ 26959565 w 65909553"/>
                <a:gd name="connsiteY2807" fmla="*/ 4651707 h 39629983"/>
                <a:gd name="connsiteX2808" fmla="*/ 26959565 w 65909553"/>
                <a:gd name="connsiteY2808" fmla="*/ 4651754 h 39629983"/>
                <a:gd name="connsiteX2809" fmla="*/ 26959643 w 65909553"/>
                <a:gd name="connsiteY2809" fmla="*/ 4651754 h 39629983"/>
                <a:gd name="connsiteX2810" fmla="*/ 26959643 w 65909553"/>
                <a:gd name="connsiteY2810" fmla="*/ 4651801 h 39629983"/>
                <a:gd name="connsiteX2811" fmla="*/ 26959721 w 65909553"/>
                <a:gd name="connsiteY2811" fmla="*/ 4651801 h 39629983"/>
                <a:gd name="connsiteX2812" fmla="*/ 26959721 w 65909553"/>
                <a:gd name="connsiteY2812" fmla="*/ 4651847 h 39629983"/>
                <a:gd name="connsiteX2813" fmla="*/ 26959799 w 65909553"/>
                <a:gd name="connsiteY2813" fmla="*/ 4651847 h 39629983"/>
                <a:gd name="connsiteX2814" fmla="*/ 26959799 w 65909553"/>
                <a:gd name="connsiteY2814" fmla="*/ 4651894 h 39629983"/>
                <a:gd name="connsiteX2815" fmla="*/ 26959876 w 65909553"/>
                <a:gd name="connsiteY2815" fmla="*/ 4651894 h 39629983"/>
                <a:gd name="connsiteX2816" fmla="*/ 26959876 w 65909553"/>
                <a:gd name="connsiteY2816" fmla="*/ 4651941 h 39629983"/>
                <a:gd name="connsiteX2817" fmla="*/ 26959953 w 65909553"/>
                <a:gd name="connsiteY2817" fmla="*/ 4651941 h 39629983"/>
                <a:gd name="connsiteX2818" fmla="*/ 26959953 w 65909553"/>
                <a:gd name="connsiteY2818" fmla="*/ 4651987 h 39629983"/>
                <a:gd name="connsiteX2819" fmla="*/ 26960031 w 65909553"/>
                <a:gd name="connsiteY2819" fmla="*/ 4651987 h 39629983"/>
                <a:gd name="connsiteX2820" fmla="*/ 26960031 w 65909553"/>
                <a:gd name="connsiteY2820" fmla="*/ 4652034 h 39629983"/>
                <a:gd name="connsiteX2821" fmla="*/ 26960109 w 65909553"/>
                <a:gd name="connsiteY2821" fmla="*/ 4652034 h 39629983"/>
                <a:gd name="connsiteX2822" fmla="*/ 26960109 w 65909553"/>
                <a:gd name="connsiteY2822" fmla="*/ 4652081 h 39629983"/>
                <a:gd name="connsiteX2823" fmla="*/ 26960187 w 65909553"/>
                <a:gd name="connsiteY2823" fmla="*/ 4652081 h 39629983"/>
                <a:gd name="connsiteX2824" fmla="*/ 26960187 w 65909553"/>
                <a:gd name="connsiteY2824" fmla="*/ 4652127 h 39629983"/>
                <a:gd name="connsiteX2825" fmla="*/ 26960264 w 65909553"/>
                <a:gd name="connsiteY2825" fmla="*/ 4652127 h 39629983"/>
                <a:gd name="connsiteX2826" fmla="*/ 26960264 w 65909553"/>
                <a:gd name="connsiteY2826" fmla="*/ 4799295 h 39629983"/>
                <a:gd name="connsiteX2827" fmla="*/ 27103961 w 65909553"/>
                <a:gd name="connsiteY2827" fmla="*/ 4799295 h 39629983"/>
                <a:gd name="connsiteX2828" fmla="*/ 27103961 w 65909553"/>
                <a:gd name="connsiteY2828" fmla="*/ 4799341 h 39629983"/>
                <a:gd name="connsiteX2829" fmla="*/ 27104039 w 65909553"/>
                <a:gd name="connsiteY2829" fmla="*/ 4799341 h 39629983"/>
                <a:gd name="connsiteX2830" fmla="*/ 27104039 w 65909553"/>
                <a:gd name="connsiteY2830" fmla="*/ 4799387 h 39629983"/>
                <a:gd name="connsiteX2831" fmla="*/ 27104117 w 65909553"/>
                <a:gd name="connsiteY2831" fmla="*/ 4799387 h 39629983"/>
                <a:gd name="connsiteX2832" fmla="*/ 27104117 w 65909553"/>
                <a:gd name="connsiteY2832" fmla="*/ 4799435 h 39629983"/>
                <a:gd name="connsiteX2833" fmla="*/ 27104194 w 65909553"/>
                <a:gd name="connsiteY2833" fmla="*/ 4799435 h 39629983"/>
                <a:gd name="connsiteX2834" fmla="*/ 27104194 w 65909553"/>
                <a:gd name="connsiteY2834" fmla="*/ 4799481 h 39629983"/>
                <a:gd name="connsiteX2835" fmla="*/ 27104271 w 65909553"/>
                <a:gd name="connsiteY2835" fmla="*/ 4799481 h 39629983"/>
                <a:gd name="connsiteX2836" fmla="*/ 27104271 w 65909553"/>
                <a:gd name="connsiteY2836" fmla="*/ 4799527 h 39629983"/>
                <a:gd name="connsiteX2837" fmla="*/ 27104349 w 65909553"/>
                <a:gd name="connsiteY2837" fmla="*/ 4799527 h 39629983"/>
                <a:gd name="connsiteX2838" fmla="*/ 27104349 w 65909553"/>
                <a:gd name="connsiteY2838" fmla="*/ 4799575 h 39629983"/>
                <a:gd name="connsiteX2839" fmla="*/ 27104427 w 65909553"/>
                <a:gd name="connsiteY2839" fmla="*/ 4799575 h 39629983"/>
                <a:gd name="connsiteX2840" fmla="*/ 27104427 w 65909553"/>
                <a:gd name="connsiteY2840" fmla="*/ 4799621 h 39629983"/>
                <a:gd name="connsiteX2841" fmla="*/ 27104504 w 65909553"/>
                <a:gd name="connsiteY2841" fmla="*/ 4799621 h 39629983"/>
                <a:gd name="connsiteX2842" fmla="*/ 27104504 w 65909553"/>
                <a:gd name="connsiteY2842" fmla="*/ 4799667 h 39629983"/>
                <a:gd name="connsiteX2843" fmla="*/ 27104582 w 65909553"/>
                <a:gd name="connsiteY2843" fmla="*/ 4799667 h 39629983"/>
                <a:gd name="connsiteX2844" fmla="*/ 27104582 w 65909553"/>
                <a:gd name="connsiteY2844" fmla="*/ 4799715 h 39629983"/>
                <a:gd name="connsiteX2845" fmla="*/ 27104659 w 65909553"/>
                <a:gd name="connsiteY2845" fmla="*/ 4799715 h 39629983"/>
                <a:gd name="connsiteX2846" fmla="*/ 27104659 w 65909553"/>
                <a:gd name="connsiteY2846" fmla="*/ 4799761 h 39629983"/>
                <a:gd name="connsiteX2847" fmla="*/ 27104737 w 65909553"/>
                <a:gd name="connsiteY2847" fmla="*/ 4799761 h 39629983"/>
                <a:gd name="connsiteX2848" fmla="*/ 27104737 w 65909553"/>
                <a:gd name="connsiteY2848" fmla="*/ 4799807 h 39629983"/>
                <a:gd name="connsiteX2849" fmla="*/ 27104815 w 65909553"/>
                <a:gd name="connsiteY2849" fmla="*/ 4799807 h 39629983"/>
                <a:gd name="connsiteX2850" fmla="*/ 27104815 w 65909553"/>
                <a:gd name="connsiteY2850" fmla="*/ 4799854 h 39629983"/>
                <a:gd name="connsiteX2851" fmla="*/ 27104892 w 65909553"/>
                <a:gd name="connsiteY2851" fmla="*/ 4799854 h 39629983"/>
                <a:gd name="connsiteX2852" fmla="*/ 27104892 w 65909553"/>
                <a:gd name="connsiteY2852" fmla="*/ 4799901 h 39629983"/>
                <a:gd name="connsiteX2853" fmla="*/ 27104970 w 65909553"/>
                <a:gd name="connsiteY2853" fmla="*/ 4799901 h 39629983"/>
                <a:gd name="connsiteX2854" fmla="*/ 27104970 w 65909553"/>
                <a:gd name="connsiteY2854" fmla="*/ 4799955 h 39629983"/>
                <a:gd name="connsiteX2855" fmla="*/ 27105060 w 65909553"/>
                <a:gd name="connsiteY2855" fmla="*/ 4799955 h 39629983"/>
                <a:gd name="connsiteX2856" fmla="*/ 27105060 w 65909553"/>
                <a:gd name="connsiteY2856" fmla="*/ 4800002 h 39629983"/>
                <a:gd name="connsiteX2857" fmla="*/ 27105137 w 65909553"/>
                <a:gd name="connsiteY2857" fmla="*/ 4800002 h 39629983"/>
                <a:gd name="connsiteX2858" fmla="*/ 27105137 w 65909553"/>
                <a:gd name="connsiteY2858" fmla="*/ 4800049 h 39629983"/>
                <a:gd name="connsiteX2859" fmla="*/ 27105215 w 65909553"/>
                <a:gd name="connsiteY2859" fmla="*/ 4800049 h 39629983"/>
                <a:gd name="connsiteX2860" fmla="*/ 27105215 w 65909553"/>
                <a:gd name="connsiteY2860" fmla="*/ 4800095 h 39629983"/>
                <a:gd name="connsiteX2861" fmla="*/ 27105293 w 65909553"/>
                <a:gd name="connsiteY2861" fmla="*/ 4800095 h 39629983"/>
                <a:gd name="connsiteX2862" fmla="*/ 27105293 w 65909553"/>
                <a:gd name="connsiteY2862" fmla="*/ 4800142 h 39629983"/>
                <a:gd name="connsiteX2863" fmla="*/ 27105371 w 65909553"/>
                <a:gd name="connsiteY2863" fmla="*/ 4800142 h 39629983"/>
                <a:gd name="connsiteX2864" fmla="*/ 27105371 w 65909553"/>
                <a:gd name="connsiteY2864" fmla="*/ 4800189 h 39629983"/>
                <a:gd name="connsiteX2865" fmla="*/ 27105448 w 65909553"/>
                <a:gd name="connsiteY2865" fmla="*/ 4800189 h 39629983"/>
                <a:gd name="connsiteX2866" fmla="*/ 27105448 w 65909553"/>
                <a:gd name="connsiteY2866" fmla="*/ 4800235 h 39629983"/>
                <a:gd name="connsiteX2867" fmla="*/ 27105525 w 65909553"/>
                <a:gd name="connsiteY2867" fmla="*/ 4800235 h 39629983"/>
                <a:gd name="connsiteX2868" fmla="*/ 27105525 w 65909553"/>
                <a:gd name="connsiteY2868" fmla="*/ 4800282 h 39629983"/>
                <a:gd name="connsiteX2869" fmla="*/ 27105603 w 65909553"/>
                <a:gd name="connsiteY2869" fmla="*/ 4800282 h 39629983"/>
                <a:gd name="connsiteX2870" fmla="*/ 27105603 w 65909553"/>
                <a:gd name="connsiteY2870" fmla="*/ 4800329 h 39629983"/>
                <a:gd name="connsiteX2871" fmla="*/ 27105681 w 65909553"/>
                <a:gd name="connsiteY2871" fmla="*/ 4800329 h 39629983"/>
                <a:gd name="connsiteX2872" fmla="*/ 27105681 w 65909553"/>
                <a:gd name="connsiteY2872" fmla="*/ 4800375 h 39629983"/>
                <a:gd name="connsiteX2873" fmla="*/ 27105759 w 65909553"/>
                <a:gd name="connsiteY2873" fmla="*/ 4800375 h 39629983"/>
                <a:gd name="connsiteX2874" fmla="*/ 27105759 w 65909553"/>
                <a:gd name="connsiteY2874" fmla="*/ 4800421 h 39629983"/>
                <a:gd name="connsiteX2875" fmla="*/ 27105836 w 65909553"/>
                <a:gd name="connsiteY2875" fmla="*/ 4800421 h 39629983"/>
                <a:gd name="connsiteX2876" fmla="*/ 27105836 w 65909553"/>
                <a:gd name="connsiteY2876" fmla="*/ 4800469 h 39629983"/>
                <a:gd name="connsiteX2877" fmla="*/ 27105913 w 65909553"/>
                <a:gd name="connsiteY2877" fmla="*/ 4800469 h 39629983"/>
                <a:gd name="connsiteX2878" fmla="*/ 27105913 w 65909553"/>
                <a:gd name="connsiteY2878" fmla="*/ 4800515 h 39629983"/>
                <a:gd name="connsiteX2879" fmla="*/ 27105991 w 65909553"/>
                <a:gd name="connsiteY2879" fmla="*/ 4800515 h 39629983"/>
                <a:gd name="connsiteX2880" fmla="*/ 27105991 w 65909553"/>
                <a:gd name="connsiteY2880" fmla="*/ 4800561 h 39629983"/>
                <a:gd name="connsiteX2881" fmla="*/ 27106069 w 65909553"/>
                <a:gd name="connsiteY2881" fmla="*/ 4800561 h 39629983"/>
                <a:gd name="connsiteX2882" fmla="*/ 27106069 w 65909553"/>
                <a:gd name="connsiteY2882" fmla="*/ 4800616 h 39629983"/>
                <a:gd name="connsiteX2883" fmla="*/ 27106159 w 65909553"/>
                <a:gd name="connsiteY2883" fmla="*/ 4800616 h 39629983"/>
                <a:gd name="connsiteX2884" fmla="*/ 27106159 w 65909553"/>
                <a:gd name="connsiteY2884" fmla="*/ 4800663 h 39629983"/>
                <a:gd name="connsiteX2885" fmla="*/ 27106237 w 65909553"/>
                <a:gd name="connsiteY2885" fmla="*/ 4800663 h 39629983"/>
                <a:gd name="connsiteX2886" fmla="*/ 27106237 w 65909553"/>
                <a:gd name="connsiteY2886" fmla="*/ 4800709 h 39629983"/>
                <a:gd name="connsiteX2887" fmla="*/ 27106315 w 65909553"/>
                <a:gd name="connsiteY2887" fmla="*/ 4800709 h 39629983"/>
                <a:gd name="connsiteX2888" fmla="*/ 27106315 w 65909553"/>
                <a:gd name="connsiteY2888" fmla="*/ 4800756 h 39629983"/>
                <a:gd name="connsiteX2889" fmla="*/ 27106392 w 65909553"/>
                <a:gd name="connsiteY2889" fmla="*/ 4800756 h 39629983"/>
                <a:gd name="connsiteX2890" fmla="*/ 27106392 w 65909553"/>
                <a:gd name="connsiteY2890" fmla="*/ 4800803 h 39629983"/>
                <a:gd name="connsiteX2891" fmla="*/ 27106469 w 65909553"/>
                <a:gd name="connsiteY2891" fmla="*/ 4800803 h 39629983"/>
                <a:gd name="connsiteX2892" fmla="*/ 27106469 w 65909553"/>
                <a:gd name="connsiteY2892" fmla="*/ 4800849 h 39629983"/>
                <a:gd name="connsiteX2893" fmla="*/ 27106547 w 65909553"/>
                <a:gd name="connsiteY2893" fmla="*/ 4800849 h 39629983"/>
                <a:gd name="connsiteX2894" fmla="*/ 27106547 w 65909553"/>
                <a:gd name="connsiteY2894" fmla="*/ 4800896 h 39629983"/>
                <a:gd name="connsiteX2895" fmla="*/ 27106625 w 65909553"/>
                <a:gd name="connsiteY2895" fmla="*/ 4800896 h 39629983"/>
                <a:gd name="connsiteX2896" fmla="*/ 27106625 w 65909553"/>
                <a:gd name="connsiteY2896" fmla="*/ 4800943 h 39629983"/>
                <a:gd name="connsiteX2897" fmla="*/ 27106702 w 65909553"/>
                <a:gd name="connsiteY2897" fmla="*/ 4800943 h 39629983"/>
                <a:gd name="connsiteX2898" fmla="*/ 27106702 w 65909553"/>
                <a:gd name="connsiteY2898" fmla="*/ 4800989 h 39629983"/>
                <a:gd name="connsiteX2899" fmla="*/ 27106780 w 65909553"/>
                <a:gd name="connsiteY2899" fmla="*/ 4800989 h 39629983"/>
                <a:gd name="connsiteX2900" fmla="*/ 27106780 w 65909553"/>
                <a:gd name="connsiteY2900" fmla="*/ 4801036 h 39629983"/>
                <a:gd name="connsiteX2901" fmla="*/ 27106857 w 65909553"/>
                <a:gd name="connsiteY2901" fmla="*/ 4801036 h 39629983"/>
                <a:gd name="connsiteX2902" fmla="*/ 27106857 w 65909553"/>
                <a:gd name="connsiteY2902" fmla="*/ 4801083 h 39629983"/>
                <a:gd name="connsiteX2903" fmla="*/ 27106935 w 65909553"/>
                <a:gd name="connsiteY2903" fmla="*/ 4801083 h 39629983"/>
                <a:gd name="connsiteX2904" fmla="*/ 27106935 w 65909553"/>
                <a:gd name="connsiteY2904" fmla="*/ 4801129 h 39629983"/>
                <a:gd name="connsiteX2905" fmla="*/ 27107013 w 65909553"/>
                <a:gd name="connsiteY2905" fmla="*/ 4801129 h 39629983"/>
                <a:gd name="connsiteX2906" fmla="*/ 27107013 w 65909553"/>
                <a:gd name="connsiteY2906" fmla="*/ 4801176 h 39629983"/>
                <a:gd name="connsiteX2907" fmla="*/ 27107090 w 65909553"/>
                <a:gd name="connsiteY2907" fmla="*/ 4801176 h 39629983"/>
                <a:gd name="connsiteX2908" fmla="*/ 27107090 w 65909553"/>
                <a:gd name="connsiteY2908" fmla="*/ 4801223 h 39629983"/>
                <a:gd name="connsiteX2909" fmla="*/ 27107168 w 65909553"/>
                <a:gd name="connsiteY2909" fmla="*/ 4801223 h 39629983"/>
                <a:gd name="connsiteX2910" fmla="*/ 27107168 w 65909553"/>
                <a:gd name="connsiteY2910" fmla="*/ 4801277 h 39629983"/>
                <a:gd name="connsiteX2911" fmla="*/ 27107258 w 65909553"/>
                <a:gd name="connsiteY2911" fmla="*/ 4801277 h 39629983"/>
                <a:gd name="connsiteX2912" fmla="*/ 27107258 w 65909553"/>
                <a:gd name="connsiteY2912" fmla="*/ 4801323 h 39629983"/>
                <a:gd name="connsiteX2913" fmla="*/ 27107335 w 65909553"/>
                <a:gd name="connsiteY2913" fmla="*/ 4801323 h 39629983"/>
                <a:gd name="connsiteX2914" fmla="*/ 27107335 w 65909553"/>
                <a:gd name="connsiteY2914" fmla="*/ 4801370 h 39629983"/>
                <a:gd name="connsiteX2915" fmla="*/ 27107413 w 65909553"/>
                <a:gd name="connsiteY2915" fmla="*/ 4801370 h 39629983"/>
                <a:gd name="connsiteX2916" fmla="*/ 27107413 w 65909553"/>
                <a:gd name="connsiteY2916" fmla="*/ 4801417 h 39629983"/>
                <a:gd name="connsiteX2917" fmla="*/ 27107491 w 65909553"/>
                <a:gd name="connsiteY2917" fmla="*/ 4801417 h 39629983"/>
                <a:gd name="connsiteX2918" fmla="*/ 27107491 w 65909553"/>
                <a:gd name="connsiteY2918" fmla="*/ 4801463 h 39629983"/>
                <a:gd name="connsiteX2919" fmla="*/ 27107569 w 65909553"/>
                <a:gd name="connsiteY2919" fmla="*/ 4801463 h 39629983"/>
                <a:gd name="connsiteX2920" fmla="*/ 27107569 w 65909553"/>
                <a:gd name="connsiteY2920" fmla="*/ 4801510 h 39629983"/>
                <a:gd name="connsiteX2921" fmla="*/ 27107646 w 65909553"/>
                <a:gd name="connsiteY2921" fmla="*/ 4801510 h 39629983"/>
                <a:gd name="connsiteX2922" fmla="*/ 27107646 w 65909553"/>
                <a:gd name="connsiteY2922" fmla="*/ 4801557 h 39629983"/>
                <a:gd name="connsiteX2923" fmla="*/ 27107723 w 65909553"/>
                <a:gd name="connsiteY2923" fmla="*/ 4801557 h 39629983"/>
                <a:gd name="connsiteX2924" fmla="*/ 27107723 w 65909553"/>
                <a:gd name="connsiteY2924" fmla="*/ 4801603 h 39629983"/>
                <a:gd name="connsiteX2925" fmla="*/ 27107801 w 65909553"/>
                <a:gd name="connsiteY2925" fmla="*/ 4801603 h 39629983"/>
                <a:gd name="connsiteX2926" fmla="*/ 27107801 w 65909553"/>
                <a:gd name="connsiteY2926" fmla="*/ 4801650 h 39629983"/>
                <a:gd name="connsiteX2927" fmla="*/ 27107879 w 65909553"/>
                <a:gd name="connsiteY2927" fmla="*/ 4801650 h 39629983"/>
                <a:gd name="connsiteX2928" fmla="*/ 27107879 w 65909553"/>
                <a:gd name="connsiteY2928" fmla="*/ 4801697 h 39629983"/>
                <a:gd name="connsiteX2929" fmla="*/ 27107957 w 65909553"/>
                <a:gd name="connsiteY2929" fmla="*/ 4801697 h 39629983"/>
                <a:gd name="connsiteX2930" fmla="*/ 27107957 w 65909553"/>
                <a:gd name="connsiteY2930" fmla="*/ 4801743 h 39629983"/>
                <a:gd name="connsiteX2931" fmla="*/ 27108034 w 65909553"/>
                <a:gd name="connsiteY2931" fmla="*/ 4801743 h 39629983"/>
                <a:gd name="connsiteX2932" fmla="*/ 27108034 w 65909553"/>
                <a:gd name="connsiteY2932" fmla="*/ 4801790 h 39629983"/>
                <a:gd name="connsiteX2933" fmla="*/ 27108111 w 65909553"/>
                <a:gd name="connsiteY2933" fmla="*/ 4801790 h 39629983"/>
                <a:gd name="connsiteX2934" fmla="*/ 27108111 w 65909553"/>
                <a:gd name="connsiteY2934" fmla="*/ 4801837 h 39629983"/>
                <a:gd name="connsiteX2935" fmla="*/ 27108189 w 65909553"/>
                <a:gd name="connsiteY2935" fmla="*/ 4801837 h 39629983"/>
                <a:gd name="connsiteX2936" fmla="*/ 27108189 w 65909553"/>
                <a:gd name="connsiteY2936" fmla="*/ 4801883 h 39629983"/>
                <a:gd name="connsiteX2937" fmla="*/ 27108267 w 65909553"/>
                <a:gd name="connsiteY2937" fmla="*/ 4801883 h 39629983"/>
                <a:gd name="connsiteX2938" fmla="*/ 27108267 w 65909553"/>
                <a:gd name="connsiteY2938" fmla="*/ 4801937 h 39629983"/>
                <a:gd name="connsiteX2939" fmla="*/ 27108357 w 65909553"/>
                <a:gd name="connsiteY2939" fmla="*/ 4801937 h 39629983"/>
                <a:gd name="connsiteX2940" fmla="*/ 27108357 w 65909553"/>
                <a:gd name="connsiteY2940" fmla="*/ 4801985 h 39629983"/>
                <a:gd name="connsiteX2941" fmla="*/ 27108435 w 65909553"/>
                <a:gd name="connsiteY2941" fmla="*/ 4801985 h 39629983"/>
                <a:gd name="connsiteX2942" fmla="*/ 27108435 w 65909553"/>
                <a:gd name="connsiteY2942" fmla="*/ 4802031 h 39629983"/>
                <a:gd name="connsiteX2943" fmla="*/ 27108513 w 65909553"/>
                <a:gd name="connsiteY2943" fmla="*/ 4802031 h 39629983"/>
                <a:gd name="connsiteX2944" fmla="*/ 27108513 w 65909553"/>
                <a:gd name="connsiteY2944" fmla="*/ 4802077 h 39629983"/>
                <a:gd name="connsiteX2945" fmla="*/ 27108590 w 65909553"/>
                <a:gd name="connsiteY2945" fmla="*/ 4802077 h 39629983"/>
                <a:gd name="connsiteX2946" fmla="*/ 27108590 w 65909553"/>
                <a:gd name="connsiteY2946" fmla="*/ 4802124 h 39629983"/>
                <a:gd name="connsiteX2947" fmla="*/ 27108667 w 65909553"/>
                <a:gd name="connsiteY2947" fmla="*/ 4802124 h 39629983"/>
                <a:gd name="connsiteX2948" fmla="*/ 27108667 w 65909553"/>
                <a:gd name="connsiteY2948" fmla="*/ 4802171 h 39629983"/>
                <a:gd name="connsiteX2949" fmla="*/ 27108745 w 65909553"/>
                <a:gd name="connsiteY2949" fmla="*/ 4802171 h 39629983"/>
                <a:gd name="connsiteX2950" fmla="*/ 27108745 w 65909553"/>
                <a:gd name="connsiteY2950" fmla="*/ 4802217 h 39629983"/>
                <a:gd name="connsiteX2951" fmla="*/ 27108823 w 65909553"/>
                <a:gd name="connsiteY2951" fmla="*/ 4802217 h 39629983"/>
                <a:gd name="connsiteX2952" fmla="*/ 27108823 w 65909553"/>
                <a:gd name="connsiteY2952" fmla="*/ 4802264 h 39629983"/>
                <a:gd name="connsiteX2953" fmla="*/ 27108901 w 65909553"/>
                <a:gd name="connsiteY2953" fmla="*/ 4802264 h 39629983"/>
                <a:gd name="connsiteX2954" fmla="*/ 27108901 w 65909553"/>
                <a:gd name="connsiteY2954" fmla="*/ 4802311 h 39629983"/>
                <a:gd name="connsiteX2955" fmla="*/ 27108978 w 65909553"/>
                <a:gd name="connsiteY2955" fmla="*/ 4802311 h 39629983"/>
                <a:gd name="connsiteX2956" fmla="*/ 27108978 w 65909553"/>
                <a:gd name="connsiteY2956" fmla="*/ 4802357 h 39629983"/>
                <a:gd name="connsiteX2957" fmla="*/ 27109055 w 65909553"/>
                <a:gd name="connsiteY2957" fmla="*/ 4802357 h 39629983"/>
                <a:gd name="connsiteX2958" fmla="*/ 27109055 w 65909553"/>
                <a:gd name="connsiteY2958" fmla="*/ 4802404 h 39629983"/>
                <a:gd name="connsiteX2959" fmla="*/ 27109133 w 65909553"/>
                <a:gd name="connsiteY2959" fmla="*/ 4802404 h 39629983"/>
                <a:gd name="connsiteX2960" fmla="*/ 27109133 w 65909553"/>
                <a:gd name="connsiteY2960" fmla="*/ 4802451 h 39629983"/>
                <a:gd name="connsiteX2961" fmla="*/ 27109211 w 65909553"/>
                <a:gd name="connsiteY2961" fmla="*/ 4802451 h 39629983"/>
                <a:gd name="connsiteX2962" fmla="*/ 27109211 w 65909553"/>
                <a:gd name="connsiteY2962" fmla="*/ 4802497 h 39629983"/>
                <a:gd name="connsiteX2963" fmla="*/ 27109288 w 65909553"/>
                <a:gd name="connsiteY2963" fmla="*/ 4802497 h 39629983"/>
                <a:gd name="connsiteX2964" fmla="*/ 27109288 w 65909553"/>
                <a:gd name="connsiteY2964" fmla="*/ 4802544 h 39629983"/>
                <a:gd name="connsiteX2965" fmla="*/ 27109366 w 65909553"/>
                <a:gd name="connsiteY2965" fmla="*/ 4802544 h 39629983"/>
                <a:gd name="connsiteX2966" fmla="*/ 27109366 w 65909553"/>
                <a:gd name="connsiteY2966" fmla="*/ 4802599 h 39629983"/>
                <a:gd name="connsiteX2967" fmla="*/ 27109456 w 65909553"/>
                <a:gd name="connsiteY2967" fmla="*/ 4802599 h 39629983"/>
                <a:gd name="connsiteX2968" fmla="*/ 27109456 w 65909553"/>
                <a:gd name="connsiteY2968" fmla="*/ 4802645 h 39629983"/>
                <a:gd name="connsiteX2969" fmla="*/ 27109533 w 65909553"/>
                <a:gd name="connsiteY2969" fmla="*/ 4802645 h 39629983"/>
                <a:gd name="connsiteX2970" fmla="*/ 27109533 w 65909553"/>
                <a:gd name="connsiteY2970" fmla="*/ 4802691 h 39629983"/>
                <a:gd name="connsiteX2971" fmla="*/ 27109611 w 65909553"/>
                <a:gd name="connsiteY2971" fmla="*/ 4802691 h 39629983"/>
                <a:gd name="connsiteX2972" fmla="*/ 27109611 w 65909553"/>
                <a:gd name="connsiteY2972" fmla="*/ 4802739 h 39629983"/>
                <a:gd name="connsiteX2973" fmla="*/ 27109689 w 65909553"/>
                <a:gd name="connsiteY2973" fmla="*/ 4802739 h 39629983"/>
                <a:gd name="connsiteX2974" fmla="*/ 27109689 w 65909553"/>
                <a:gd name="connsiteY2974" fmla="*/ 4802785 h 39629983"/>
                <a:gd name="connsiteX2975" fmla="*/ 27109767 w 65909553"/>
                <a:gd name="connsiteY2975" fmla="*/ 4802785 h 39629983"/>
                <a:gd name="connsiteX2976" fmla="*/ 27109767 w 65909553"/>
                <a:gd name="connsiteY2976" fmla="*/ 4802831 h 39629983"/>
                <a:gd name="connsiteX2977" fmla="*/ 27109844 w 65909553"/>
                <a:gd name="connsiteY2977" fmla="*/ 4802831 h 39629983"/>
                <a:gd name="connsiteX2978" fmla="*/ 27109844 w 65909553"/>
                <a:gd name="connsiteY2978" fmla="*/ 4802879 h 39629983"/>
                <a:gd name="connsiteX2979" fmla="*/ 27109921 w 65909553"/>
                <a:gd name="connsiteY2979" fmla="*/ 4802879 h 39629983"/>
                <a:gd name="connsiteX2980" fmla="*/ 27109921 w 65909553"/>
                <a:gd name="connsiteY2980" fmla="*/ 4802925 h 39629983"/>
                <a:gd name="connsiteX2981" fmla="*/ 27109999 w 65909553"/>
                <a:gd name="connsiteY2981" fmla="*/ 4802925 h 39629983"/>
                <a:gd name="connsiteX2982" fmla="*/ 27109999 w 65909553"/>
                <a:gd name="connsiteY2982" fmla="*/ 4802971 h 39629983"/>
                <a:gd name="connsiteX2983" fmla="*/ 27110077 w 65909553"/>
                <a:gd name="connsiteY2983" fmla="*/ 4802971 h 39629983"/>
                <a:gd name="connsiteX2984" fmla="*/ 27110077 w 65909553"/>
                <a:gd name="connsiteY2984" fmla="*/ 4803019 h 39629983"/>
                <a:gd name="connsiteX2985" fmla="*/ 27110155 w 65909553"/>
                <a:gd name="connsiteY2985" fmla="*/ 4803019 h 39629983"/>
                <a:gd name="connsiteX2986" fmla="*/ 27110155 w 65909553"/>
                <a:gd name="connsiteY2986" fmla="*/ 4803065 h 39629983"/>
                <a:gd name="connsiteX2987" fmla="*/ 27110232 w 65909553"/>
                <a:gd name="connsiteY2987" fmla="*/ 4803065 h 39629983"/>
                <a:gd name="connsiteX2988" fmla="*/ 27110232 w 65909553"/>
                <a:gd name="connsiteY2988" fmla="*/ 4803111 h 39629983"/>
                <a:gd name="connsiteX2989" fmla="*/ 27110309 w 65909553"/>
                <a:gd name="connsiteY2989" fmla="*/ 4803111 h 39629983"/>
                <a:gd name="connsiteX2990" fmla="*/ 27110309 w 65909553"/>
                <a:gd name="connsiteY2990" fmla="*/ 4803158 h 39629983"/>
                <a:gd name="connsiteX2991" fmla="*/ 27110387 w 65909553"/>
                <a:gd name="connsiteY2991" fmla="*/ 4803158 h 39629983"/>
                <a:gd name="connsiteX2992" fmla="*/ 27110387 w 65909553"/>
                <a:gd name="connsiteY2992" fmla="*/ 4803205 h 39629983"/>
                <a:gd name="connsiteX2993" fmla="*/ 27110465 w 65909553"/>
                <a:gd name="connsiteY2993" fmla="*/ 4803205 h 39629983"/>
                <a:gd name="connsiteX2994" fmla="*/ 27110465 w 65909553"/>
                <a:gd name="connsiteY2994" fmla="*/ 4803259 h 39629983"/>
                <a:gd name="connsiteX2995" fmla="*/ 27110555 w 65909553"/>
                <a:gd name="connsiteY2995" fmla="*/ 4803259 h 39629983"/>
                <a:gd name="connsiteX2996" fmla="*/ 27110555 w 65909553"/>
                <a:gd name="connsiteY2996" fmla="*/ 4803306 h 39629983"/>
                <a:gd name="connsiteX2997" fmla="*/ 27110633 w 65909553"/>
                <a:gd name="connsiteY2997" fmla="*/ 4803306 h 39629983"/>
                <a:gd name="connsiteX2998" fmla="*/ 27110633 w 65909553"/>
                <a:gd name="connsiteY2998" fmla="*/ 4803353 h 39629983"/>
                <a:gd name="connsiteX2999" fmla="*/ 27110711 w 65909553"/>
                <a:gd name="connsiteY2999" fmla="*/ 4803353 h 39629983"/>
                <a:gd name="connsiteX3000" fmla="*/ 27110711 w 65909553"/>
                <a:gd name="connsiteY3000" fmla="*/ 4803399 h 39629983"/>
                <a:gd name="connsiteX3001" fmla="*/ 27110788 w 65909553"/>
                <a:gd name="connsiteY3001" fmla="*/ 4803399 h 39629983"/>
                <a:gd name="connsiteX3002" fmla="*/ 27110788 w 65909553"/>
                <a:gd name="connsiteY3002" fmla="*/ 4803446 h 39629983"/>
                <a:gd name="connsiteX3003" fmla="*/ 27110865 w 65909553"/>
                <a:gd name="connsiteY3003" fmla="*/ 4803446 h 39629983"/>
                <a:gd name="connsiteX3004" fmla="*/ 27110865 w 65909553"/>
                <a:gd name="connsiteY3004" fmla="*/ 4803493 h 39629983"/>
                <a:gd name="connsiteX3005" fmla="*/ 27110943 w 65909553"/>
                <a:gd name="connsiteY3005" fmla="*/ 4803493 h 39629983"/>
                <a:gd name="connsiteX3006" fmla="*/ 27110943 w 65909553"/>
                <a:gd name="connsiteY3006" fmla="*/ 4803539 h 39629983"/>
                <a:gd name="connsiteX3007" fmla="*/ 27111021 w 65909553"/>
                <a:gd name="connsiteY3007" fmla="*/ 4803539 h 39629983"/>
                <a:gd name="connsiteX3008" fmla="*/ 27111021 w 65909553"/>
                <a:gd name="connsiteY3008" fmla="*/ 4803586 h 39629983"/>
                <a:gd name="connsiteX3009" fmla="*/ 27111099 w 65909553"/>
                <a:gd name="connsiteY3009" fmla="*/ 4803586 h 39629983"/>
                <a:gd name="connsiteX3010" fmla="*/ 27111099 w 65909553"/>
                <a:gd name="connsiteY3010" fmla="*/ 4803633 h 39629983"/>
                <a:gd name="connsiteX3011" fmla="*/ 27111176 w 65909553"/>
                <a:gd name="connsiteY3011" fmla="*/ 4803633 h 39629983"/>
                <a:gd name="connsiteX3012" fmla="*/ 27111176 w 65909553"/>
                <a:gd name="connsiteY3012" fmla="*/ 4803679 h 39629983"/>
                <a:gd name="connsiteX3013" fmla="*/ 27111253 w 65909553"/>
                <a:gd name="connsiteY3013" fmla="*/ 4803679 h 39629983"/>
                <a:gd name="connsiteX3014" fmla="*/ 27111253 w 65909553"/>
                <a:gd name="connsiteY3014" fmla="*/ 4803726 h 39629983"/>
                <a:gd name="connsiteX3015" fmla="*/ 27111331 w 65909553"/>
                <a:gd name="connsiteY3015" fmla="*/ 4803726 h 39629983"/>
                <a:gd name="connsiteX3016" fmla="*/ 27111331 w 65909553"/>
                <a:gd name="connsiteY3016" fmla="*/ 4803773 h 39629983"/>
                <a:gd name="connsiteX3017" fmla="*/ 27111409 w 65909553"/>
                <a:gd name="connsiteY3017" fmla="*/ 4803773 h 39629983"/>
                <a:gd name="connsiteX3018" fmla="*/ 27111409 w 65909553"/>
                <a:gd name="connsiteY3018" fmla="*/ 4803819 h 39629983"/>
                <a:gd name="connsiteX3019" fmla="*/ 27111486 w 65909553"/>
                <a:gd name="connsiteY3019" fmla="*/ 4803819 h 39629983"/>
                <a:gd name="connsiteX3020" fmla="*/ 27111486 w 65909553"/>
                <a:gd name="connsiteY3020" fmla="*/ 4803865 h 39629983"/>
                <a:gd name="connsiteX3021" fmla="*/ 27111564 w 65909553"/>
                <a:gd name="connsiteY3021" fmla="*/ 4803865 h 39629983"/>
                <a:gd name="connsiteX3022" fmla="*/ 27111564 w 65909553"/>
                <a:gd name="connsiteY3022" fmla="*/ 4803920 h 39629983"/>
                <a:gd name="connsiteX3023" fmla="*/ 27111654 w 65909553"/>
                <a:gd name="connsiteY3023" fmla="*/ 4803920 h 39629983"/>
                <a:gd name="connsiteX3024" fmla="*/ 27111654 w 65909553"/>
                <a:gd name="connsiteY3024" fmla="*/ 4803967 h 39629983"/>
                <a:gd name="connsiteX3025" fmla="*/ 27111731 w 65909553"/>
                <a:gd name="connsiteY3025" fmla="*/ 4803967 h 39629983"/>
                <a:gd name="connsiteX3026" fmla="*/ 27111731 w 65909553"/>
                <a:gd name="connsiteY3026" fmla="*/ 4804013 h 39629983"/>
                <a:gd name="connsiteX3027" fmla="*/ 27111809 w 65909553"/>
                <a:gd name="connsiteY3027" fmla="*/ 4804013 h 39629983"/>
                <a:gd name="connsiteX3028" fmla="*/ 27111809 w 65909553"/>
                <a:gd name="connsiteY3028" fmla="*/ 4804060 h 39629983"/>
                <a:gd name="connsiteX3029" fmla="*/ 27111887 w 65909553"/>
                <a:gd name="connsiteY3029" fmla="*/ 4804060 h 39629983"/>
                <a:gd name="connsiteX3030" fmla="*/ 27111887 w 65909553"/>
                <a:gd name="connsiteY3030" fmla="*/ 4804107 h 39629983"/>
                <a:gd name="connsiteX3031" fmla="*/ 27111965 w 65909553"/>
                <a:gd name="connsiteY3031" fmla="*/ 4804107 h 39629983"/>
                <a:gd name="connsiteX3032" fmla="*/ 27111965 w 65909553"/>
                <a:gd name="connsiteY3032" fmla="*/ 4804153 h 39629983"/>
                <a:gd name="connsiteX3033" fmla="*/ 27112042 w 65909553"/>
                <a:gd name="connsiteY3033" fmla="*/ 4804153 h 39629983"/>
                <a:gd name="connsiteX3034" fmla="*/ 27112042 w 65909553"/>
                <a:gd name="connsiteY3034" fmla="*/ 4804200 h 39629983"/>
                <a:gd name="connsiteX3035" fmla="*/ 27112119 w 65909553"/>
                <a:gd name="connsiteY3035" fmla="*/ 4804200 h 39629983"/>
                <a:gd name="connsiteX3036" fmla="*/ 27112119 w 65909553"/>
                <a:gd name="connsiteY3036" fmla="*/ 4804247 h 39629983"/>
                <a:gd name="connsiteX3037" fmla="*/ 27112197 w 65909553"/>
                <a:gd name="connsiteY3037" fmla="*/ 4804247 h 39629983"/>
                <a:gd name="connsiteX3038" fmla="*/ 27112197 w 65909553"/>
                <a:gd name="connsiteY3038" fmla="*/ 4804293 h 39629983"/>
                <a:gd name="connsiteX3039" fmla="*/ 27112275 w 65909553"/>
                <a:gd name="connsiteY3039" fmla="*/ 4804293 h 39629983"/>
                <a:gd name="connsiteX3040" fmla="*/ 27112275 w 65909553"/>
                <a:gd name="connsiteY3040" fmla="*/ 4804340 h 39629983"/>
                <a:gd name="connsiteX3041" fmla="*/ 27112353 w 65909553"/>
                <a:gd name="connsiteY3041" fmla="*/ 4804340 h 39629983"/>
                <a:gd name="connsiteX3042" fmla="*/ 27112353 w 65909553"/>
                <a:gd name="connsiteY3042" fmla="*/ 4804387 h 39629983"/>
                <a:gd name="connsiteX3043" fmla="*/ 27112430 w 65909553"/>
                <a:gd name="connsiteY3043" fmla="*/ 4804387 h 39629983"/>
                <a:gd name="connsiteX3044" fmla="*/ 27112430 w 65909553"/>
                <a:gd name="connsiteY3044" fmla="*/ 4804433 h 39629983"/>
                <a:gd name="connsiteX3045" fmla="*/ 27112507 w 65909553"/>
                <a:gd name="connsiteY3045" fmla="*/ 4804433 h 39629983"/>
                <a:gd name="connsiteX3046" fmla="*/ 27112507 w 65909553"/>
                <a:gd name="connsiteY3046" fmla="*/ 4804480 h 39629983"/>
                <a:gd name="connsiteX3047" fmla="*/ 27112585 w 65909553"/>
                <a:gd name="connsiteY3047" fmla="*/ 4804480 h 39629983"/>
                <a:gd name="connsiteX3048" fmla="*/ 27112585 w 65909553"/>
                <a:gd name="connsiteY3048" fmla="*/ 4804527 h 39629983"/>
                <a:gd name="connsiteX3049" fmla="*/ 27112663 w 65909553"/>
                <a:gd name="connsiteY3049" fmla="*/ 4804527 h 39629983"/>
                <a:gd name="connsiteX3050" fmla="*/ 27112663 w 65909553"/>
                <a:gd name="connsiteY3050" fmla="*/ 4951694 h 39629983"/>
                <a:gd name="connsiteX3051" fmla="*/ 27256361 w 65909553"/>
                <a:gd name="connsiteY3051" fmla="*/ 4951694 h 39629983"/>
                <a:gd name="connsiteX3052" fmla="*/ 27256361 w 65909553"/>
                <a:gd name="connsiteY3052" fmla="*/ 4951741 h 39629983"/>
                <a:gd name="connsiteX3053" fmla="*/ 27256439 w 65909553"/>
                <a:gd name="connsiteY3053" fmla="*/ 4951741 h 39629983"/>
                <a:gd name="connsiteX3054" fmla="*/ 27256439 w 65909553"/>
                <a:gd name="connsiteY3054" fmla="*/ 4951787 h 39629983"/>
                <a:gd name="connsiteX3055" fmla="*/ 27256516 w 65909553"/>
                <a:gd name="connsiteY3055" fmla="*/ 4951787 h 39629983"/>
                <a:gd name="connsiteX3056" fmla="*/ 27256516 w 65909553"/>
                <a:gd name="connsiteY3056" fmla="*/ 4951833 h 39629983"/>
                <a:gd name="connsiteX3057" fmla="*/ 27256594 w 65909553"/>
                <a:gd name="connsiteY3057" fmla="*/ 4951833 h 39629983"/>
                <a:gd name="connsiteX3058" fmla="*/ 27256594 w 65909553"/>
                <a:gd name="connsiteY3058" fmla="*/ 4951881 h 39629983"/>
                <a:gd name="connsiteX3059" fmla="*/ 27256671 w 65909553"/>
                <a:gd name="connsiteY3059" fmla="*/ 4951881 h 39629983"/>
                <a:gd name="connsiteX3060" fmla="*/ 27256671 w 65909553"/>
                <a:gd name="connsiteY3060" fmla="*/ 4951927 h 39629983"/>
                <a:gd name="connsiteX3061" fmla="*/ 27256749 w 65909553"/>
                <a:gd name="connsiteY3061" fmla="*/ 4951927 h 39629983"/>
                <a:gd name="connsiteX3062" fmla="*/ 27256749 w 65909553"/>
                <a:gd name="connsiteY3062" fmla="*/ 4951973 h 39629983"/>
                <a:gd name="connsiteX3063" fmla="*/ 27256827 w 65909553"/>
                <a:gd name="connsiteY3063" fmla="*/ 4951973 h 39629983"/>
                <a:gd name="connsiteX3064" fmla="*/ 27256827 w 65909553"/>
                <a:gd name="connsiteY3064" fmla="*/ 4952021 h 39629983"/>
                <a:gd name="connsiteX3065" fmla="*/ 27256904 w 65909553"/>
                <a:gd name="connsiteY3065" fmla="*/ 4952021 h 39629983"/>
                <a:gd name="connsiteX3066" fmla="*/ 27256904 w 65909553"/>
                <a:gd name="connsiteY3066" fmla="*/ 4952067 h 39629983"/>
                <a:gd name="connsiteX3067" fmla="*/ 27256981 w 65909553"/>
                <a:gd name="connsiteY3067" fmla="*/ 4952067 h 39629983"/>
                <a:gd name="connsiteX3068" fmla="*/ 27256981 w 65909553"/>
                <a:gd name="connsiteY3068" fmla="*/ 4952113 h 39629983"/>
                <a:gd name="connsiteX3069" fmla="*/ 27257059 w 65909553"/>
                <a:gd name="connsiteY3069" fmla="*/ 4952113 h 39629983"/>
                <a:gd name="connsiteX3070" fmla="*/ 27257059 w 65909553"/>
                <a:gd name="connsiteY3070" fmla="*/ 4952161 h 39629983"/>
                <a:gd name="connsiteX3071" fmla="*/ 27257137 w 65909553"/>
                <a:gd name="connsiteY3071" fmla="*/ 4952161 h 39629983"/>
                <a:gd name="connsiteX3072" fmla="*/ 27257137 w 65909553"/>
                <a:gd name="connsiteY3072" fmla="*/ 4952207 h 39629983"/>
                <a:gd name="connsiteX3073" fmla="*/ 27257215 w 65909553"/>
                <a:gd name="connsiteY3073" fmla="*/ 4952207 h 39629983"/>
                <a:gd name="connsiteX3074" fmla="*/ 27257215 w 65909553"/>
                <a:gd name="connsiteY3074" fmla="*/ 4952253 h 39629983"/>
                <a:gd name="connsiteX3075" fmla="*/ 27257292 w 65909553"/>
                <a:gd name="connsiteY3075" fmla="*/ 4952253 h 39629983"/>
                <a:gd name="connsiteX3076" fmla="*/ 27257292 w 65909553"/>
                <a:gd name="connsiteY3076" fmla="*/ 4952301 h 39629983"/>
                <a:gd name="connsiteX3077" fmla="*/ 27257369 w 65909553"/>
                <a:gd name="connsiteY3077" fmla="*/ 4952301 h 39629983"/>
                <a:gd name="connsiteX3078" fmla="*/ 27257369 w 65909553"/>
                <a:gd name="connsiteY3078" fmla="*/ 4952355 h 39629983"/>
                <a:gd name="connsiteX3079" fmla="*/ 27257460 w 65909553"/>
                <a:gd name="connsiteY3079" fmla="*/ 4952355 h 39629983"/>
                <a:gd name="connsiteX3080" fmla="*/ 27257460 w 65909553"/>
                <a:gd name="connsiteY3080" fmla="*/ 4952401 h 39629983"/>
                <a:gd name="connsiteX3081" fmla="*/ 27257537 w 65909553"/>
                <a:gd name="connsiteY3081" fmla="*/ 4952401 h 39629983"/>
                <a:gd name="connsiteX3082" fmla="*/ 27257537 w 65909553"/>
                <a:gd name="connsiteY3082" fmla="*/ 4952448 h 39629983"/>
                <a:gd name="connsiteX3083" fmla="*/ 27257615 w 65909553"/>
                <a:gd name="connsiteY3083" fmla="*/ 4952448 h 39629983"/>
                <a:gd name="connsiteX3084" fmla="*/ 27257615 w 65909553"/>
                <a:gd name="connsiteY3084" fmla="*/ 4952495 h 39629983"/>
                <a:gd name="connsiteX3085" fmla="*/ 27257693 w 65909553"/>
                <a:gd name="connsiteY3085" fmla="*/ 4952495 h 39629983"/>
                <a:gd name="connsiteX3086" fmla="*/ 27257693 w 65909553"/>
                <a:gd name="connsiteY3086" fmla="*/ 4952541 h 39629983"/>
                <a:gd name="connsiteX3087" fmla="*/ 27257771 w 65909553"/>
                <a:gd name="connsiteY3087" fmla="*/ 4952541 h 39629983"/>
                <a:gd name="connsiteX3088" fmla="*/ 27257771 w 65909553"/>
                <a:gd name="connsiteY3088" fmla="*/ 4952588 h 39629983"/>
                <a:gd name="connsiteX3089" fmla="*/ 27257848 w 65909553"/>
                <a:gd name="connsiteY3089" fmla="*/ 4952588 h 39629983"/>
                <a:gd name="connsiteX3090" fmla="*/ 27257848 w 65909553"/>
                <a:gd name="connsiteY3090" fmla="*/ 4952635 h 39629983"/>
                <a:gd name="connsiteX3091" fmla="*/ 27257925 w 65909553"/>
                <a:gd name="connsiteY3091" fmla="*/ 4952635 h 39629983"/>
                <a:gd name="connsiteX3092" fmla="*/ 27257925 w 65909553"/>
                <a:gd name="connsiteY3092" fmla="*/ 4952681 h 39629983"/>
                <a:gd name="connsiteX3093" fmla="*/ 27258003 w 65909553"/>
                <a:gd name="connsiteY3093" fmla="*/ 4952681 h 39629983"/>
                <a:gd name="connsiteX3094" fmla="*/ 27258003 w 65909553"/>
                <a:gd name="connsiteY3094" fmla="*/ 4952728 h 39629983"/>
                <a:gd name="connsiteX3095" fmla="*/ 27258081 w 65909553"/>
                <a:gd name="connsiteY3095" fmla="*/ 4952728 h 39629983"/>
                <a:gd name="connsiteX3096" fmla="*/ 27258081 w 65909553"/>
                <a:gd name="connsiteY3096" fmla="*/ 4952775 h 39629983"/>
                <a:gd name="connsiteX3097" fmla="*/ 27258159 w 65909553"/>
                <a:gd name="connsiteY3097" fmla="*/ 4952775 h 39629983"/>
                <a:gd name="connsiteX3098" fmla="*/ 27258159 w 65909553"/>
                <a:gd name="connsiteY3098" fmla="*/ 4952821 h 39629983"/>
                <a:gd name="connsiteX3099" fmla="*/ 27258236 w 65909553"/>
                <a:gd name="connsiteY3099" fmla="*/ 4952821 h 39629983"/>
                <a:gd name="connsiteX3100" fmla="*/ 27258236 w 65909553"/>
                <a:gd name="connsiteY3100" fmla="*/ 4952868 h 39629983"/>
                <a:gd name="connsiteX3101" fmla="*/ 27258313 w 65909553"/>
                <a:gd name="connsiteY3101" fmla="*/ 4952868 h 39629983"/>
                <a:gd name="connsiteX3102" fmla="*/ 27258313 w 65909553"/>
                <a:gd name="connsiteY3102" fmla="*/ 4952915 h 39629983"/>
                <a:gd name="connsiteX3103" fmla="*/ 27258391 w 65909553"/>
                <a:gd name="connsiteY3103" fmla="*/ 4952915 h 39629983"/>
                <a:gd name="connsiteX3104" fmla="*/ 27258391 w 65909553"/>
                <a:gd name="connsiteY3104" fmla="*/ 4952961 h 39629983"/>
                <a:gd name="connsiteX3105" fmla="*/ 27258469 w 65909553"/>
                <a:gd name="connsiteY3105" fmla="*/ 4952961 h 39629983"/>
                <a:gd name="connsiteX3106" fmla="*/ 27258469 w 65909553"/>
                <a:gd name="connsiteY3106" fmla="*/ 4953015 h 39629983"/>
                <a:gd name="connsiteX3107" fmla="*/ 27258559 w 65909553"/>
                <a:gd name="connsiteY3107" fmla="*/ 4953015 h 39629983"/>
                <a:gd name="connsiteX3108" fmla="*/ 27258559 w 65909553"/>
                <a:gd name="connsiteY3108" fmla="*/ 4953062 h 39629983"/>
                <a:gd name="connsiteX3109" fmla="*/ 27258637 w 65909553"/>
                <a:gd name="connsiteY3109" fmla="*/ 4953062 h 39629983"/>
                <a:gd name="connsiteX3110" fmla="*/ 27258637 w 65909553"/>
                <a:gd name="connsiteY3110" fmla="*/ 4953109 h 39629983"/>
                <a:gd name="connsiteX3111" fmla="*/ 27258714 w 65909553"/>
                <a:gd name="connsiteY3111" fmla="*/ 4953109 h 39629983"/>
                <a:gd name="connsiteX3112" fmla="*/ 27258714 w 65909553"/>
                <a:gd name="connsiteY3112" fmla="*/ 4953155 h 39629983"/>
                <a:gd name="connsiteX3113" fmla="*/ 27258792 w 65909553"/>
                <a:gd name="connsiteY3113" fmla="*/ 4953155 h 39629983"/>
                <a:gd name="connsiteX3114" fmla="*/ 27258792 w 65909553"/>
                <a:gd name="connsiteY3114" fmla="*/ 4953202 h 39629983"/>
                <a:gd name="connsiteX3115" fmla="*/ 27258869 w 65909553"/>
                <a:gd name="connsiteY3115" fmla="*/ 4953202 h 39629983"/>
                <a:gd name="connsiteX3116" fmla="*/ 27258869 w 65909553"/>
                <a:gd name="connsiteY3116" fmla="*/ 4953249 h 39629983"/>
                <a:gd name="connsiteX3117" fmla="*/ 27258947 w 65909553"/>
                <a:gd name="connsiteY3117" fmla="*/ 4953249 h 39629983"/>
                <a:gd name="connsiteX3118" fmla="*/ 27258947 w 65909553"/>
                <a:gd name="connsiteY3118" fmla="*/ 4953295 h 39629983"/>
                <a:gd name="connsiteX3119" fmla="*/ 27259025 w 65909553"/>
                <a:gd name="connsiteY3119" fmla="*/ 4953295 h 39629983"/>
                <a:gd name="connsiteX3120" fmla="*/ 27259025 w 65909553"/>
                <a:gd name="connsiteY3120" fmla="*/ 4953342 h 39629983"/>
                <a:gd name="connsiteX3121" fmla="*/ 27259102 w 65909553"/>
                <a:gd name="connsiteY3121" fmla="*/ 4953342 h 39629983"/>
                <a:gd name="connsiteX3122" fmla="*/ 27259102 w 65909553"/>
                <a:gd name="connsiteY3122" fmla="*/ 4953389 h 39629983"/>
                <a:gd name="connsiteX3123" fmla="*/ 27259179 w 65909553"/>
                <a:gd name="connsiteY3123" fmla="*/ 4953389 h 39629983"/>
                <a:gd name="connsiteX3124" fmla="*/ 27259179 w 65909553"/>
                <a:gd name="connsiteY3124" fmla="*/ 4953435 h 39629983"/>
                <a:gd name="connsiteX3125" fmla="*/ 27259257 w 65909553"/>
                <a:gd name="connsiteY3125" fmla="*/ 4953435 h 39629983"/>
                <a:gd name="connsiteX3126" fmla="*/ 27259257 w 65909553"/>
                <a:gd name="connsiteY3126" fmla="*/ 4953482 h 39629983"/>
                <a:gd name="connsiteX3127" fmla="*/ 27259335 w 65909553"/>
                <a:gd name="connsiteY3127" fmla="*/ 4953482 h 39629983"/>
                <a:gd name="connsiteX3128" fmla="*/ 27259335 w 65909553"/>
                <a:gd name="connsiteY3128" fmla="*/ 4953529 h 39629983"/>
                <a:gd name="connsiteX3129" fmla="*/ 27259413 w 65909553"/>
                <a:gd name="connsiteY3129" fmla="*/ 4953529 h 39629983"/>
                <a:gd name="connsiteX3130" fmla="*/ 27259413 w 65909553"/>
                <a:gd name="connsiteY3130" fmla="*/ 4953575 h 39629983"/>
                <a:gd name="connsiteX3131" fmla="*/ 27259490 w 65909553"/>
                <a:gd name="connsiteY3131" fmla="*/ 4953575 h 39629983"/>
                <a:gd name="connsiteX3132" fmla="*/ 27259490 w 65909553"/>
                <a:gd name="connsiteY3132" fmla="*/ 4953622 h 39629983"/>
                <a:gd name="connsiteX3133" fmla="*/ 27259567 w 65909553"/>
                <a:gd name="connsiteY3133" fmla="*/ 4953622 h 39629983"/>
                <a:gd name="connsiteX3134" fmla="*/ 27259567 w 65909553"/>
                <a:gd name="connsiteY3134" fmla="*/ 4953676 h 39629983"/>
                <a:gd name="connsiteX3135" fmla="*/ 27259658 w 65909553"/>
                <a:gd name="connsiteY3135" fmla="*/ 4953676 h 39629983"/>
                <a:gd name="connsiteX3136" fmla="*/ 27259658 w 65909553"/>
                <a:gd name="connsiteY3136" fmla="*/ 4953723 h 39629983"/>
                <a:gd name="connsiteX3137" fmla="*/ 27259735 w 65909553"/>
                <a:gd name="connsiteY3137" fmla="*/ 4953723 h 39629983"/>
                <a:gd name="connsiteX3138" fmla="*/ 27259735 w 65909553"/>
                <a:gd name="connsiteY3138" fmla="*/ 4953769 h 39629983"/>
                <a:gd name="connsiteX3139" fmla="*/ 27259813 w 65909553"/>
                <a:gd name="connsiteY3139" fmla="*/ 4953769 h 39629983"/>
                <a:gd name="connsiteX3140" fmla="*/ 27259813 w 65909553"/>
                <a:gd name="connsiteY3140" fmla="*/ 4953816 h 39629983"/>
                <a:gd name="connsiteX3141" fmla="*/ 27259891 w 65909553"/>
                <a:gd name="connsiteY3141" fmla="*/ 4953816 h 39629983"/>
                <a:gd name="connsiteX3142" fmla="*/ 27259891 w 65909553"/>
                <a:gd name="connsiteY3142" fmla="*/ 4953863 h 39629983"/>
                <a:gd name="connsiteX3143" fmla="*/ 27259969 w 65909553"/>
                <a:gd name="connsiteY3143" fmla="*/ 4953863 h 39629983"/>
                <a:gd name="connsiteX3144" fmla="*/ 27259969 w 65909553"/>
                <a:gd name="connsiteY3144" fmla="*/ 4953909 h 39629983"/>
                <a:gd name="connsiteX3145" fmla="*/ 27260046 w 65909553"/>
                <a:gd name="connsiteY3145" fmla="*/ 4953909 h 39629983"/>
                <a:gd name="connsiteX3146" fmla="*/ 27260046 w 65909553"/>
                <a:gd name="connsiteY3146" fmla="*/ 4953956 h 39629983"/>
                <a:gd name="connsiteX3147" fmla="*/ 27260123 w 65909553"/>
                <a:gd name="connsiteY3147" fmla="*/ 4953956 h 39629983"/>
                <a:gd name="connsiteX3148" fmla="*/ 27260123 w 65909553"/>
                <a:gd name="connsiteY3148" fmla="*/ 4954003 h 39629983"/>
                <a:gd name="connsiteX3149" fmla="*/ 27260201 w 65909553"/>
                <a:gd name="connsiteY3149" fmla="*/ 4954003 h 39629983"/>
                <a:gd name="connsiteX3150" fmla="*/ 27260201 w 65909553"/>
                <a:gd name="connsiteY3150" fmla="*/ 4954049 h 39629983"/>
                <a:gd name="connsiteX3151" fmla="*/ 27260279 w 65909553"/>
                <a:gd name="connsiteY3151" fmla="*/ 4954049 h 39629983"/>
                <a:gd name="connsiteX3152" fmla="*/ 27260279 w 65909553"/>
                <a:gd name="connsiteY3152" fmla="*/ 4954096 h 39629983"/>
                <a:gd name="connsiteX3153" fmla="*/ 27260357 w 65909553"/>
                <a:gd name="connsiteY3153" fmla="*/ 4954096 h 39629983"/>
                <a:gd name="connsiteX3154" fmla="*/ 27260357 w 65909553"/>
                <a:gd name="connsiteY3154" fmla="*/ 4954143 h 39629983"/>
                <a:gd name="connsiteX3155" fmla="*/ 27260434 w 65909553"/>
                <a:gd name="connsiteY3155" fmla="*/ 4954143 h 39629983"/>
                <a:gd name="connsiteX3156" fmla="*/ 27260434 w 65909553"/>
                <a:gd name="connsiteY3156" fmla="*/ 4954189 h 39629983"/>
                <a:gd name="connsiteX3157" fmla="*/ 27260511 w 65909553"/>
                <a:gd name="connsiteY3157" fmla="*/ 4954189 h 39629983"/>
                <a:gd name="connsiteX3158" fmla="*/ 27260511 w 65909553"/>
                <a:gd name="connsiteY3158" fmla="*/ 4954236 h 39629983"/>
                <a:gd name="connsiteX3159" fmla="*/ 27260589 w 65909553"/>
                <a:gd name="connsiteY3159" fmla="*/ 4954236 h 39629983"/>
                <a:gd name="connsiteX3160" fmla="*/ 27260589 w 65909553"/>
                <a:gd name="connsiteY3160" fmla="*/ 4954283 h 39629983"/>
                <a:gd name="connsiteX3161" fmla="*/ 27260667 w 65909553"/>
                <a:gd name="connsiteY3161" fmla="*/ 4954283 h 39629983"/>
                <a:gd name="connsiteX3162" fmla="*/ 27260667 w 65909553"/>
                <a:gd name="connsiteY3162" fmla="*/ 4954337 h 39629983"/>
                <a:gd name="connsiteX3163" fmla="*/ 27260757 w 65909553"/>
                <a:gd name="connsiteY3163" fmla="*/ 4954337 h 39629983"/>
                <a:gd name="connsiteX3164" fmla="*/ 27260757 w 65909553"/>
                <a:gd name="connsiteY3164" fmla="*/ 4954383 h 39629983"/>
                <a:gd name="connsiteX3165" fmla="*/ 27260835 w 65909553"/>
                <a:gd name="connsiteY3165" fmla="*/ 4954383 h 39629983"/>
                <a:gd name="connsiteX3166" fmla="*/ 27260835 w 65909553"/>
                <a:gd name="connsiteY3166" fmla="*/ 4954431 h 39629983"/>
                <a:gd name="connsiteX3167" fmla="*/ 27260912 w 65909553"/>
                <a:gd name="connsiteY3167" fmla="*/ 4954431 h 39629983"/>
                <a:gd name="connsiteX3168" fmla="*/ 27260912 w 65909553"/>
                <a:gd name="connsiteY3168" fmla="*/ 4954477 h 39629983"/>
                <a:gd name="connsiteX3169" fmla="*/ 27260990 w 65909553"/>
                <a:gd name="connsiteY3169" fmla="*/ 4954477 h 39629983"/>
                <a:gd name="connsiteX3170" fmla="*/ 27260990 w 65909553"/>
                <a:gd name="connsiteY3170" fmla="*/ 4954523 h 39629983"/>
                <a:gd name="connsiteX3171" fmla="*/ 27261067 w 65909553"/>
                <a:gd name="connsiteY3171" fmla="*/ 4954523 h 39629983"/>
                <a:gd name="connsiteX3172" fmla="*/ 27261067 w 65909553"/>
                <a:gd name="connsiteY3172" fmla="*/ 4954571 h 39629983"/>
                <a:gd name="connsiteX3173" fmla="*/ 27261145 w 65909553"/>
                <a:gd name="connsiteY3173" fmla="*/ 4954571 h 39629983"/>
                <a:gd name="connsiteX3174" fmla="*/ 27261145 w 65909553"/>
                <a:gd name="connsiteY3174" fmla="*/ 4954617 h 39629983"/>
                <a:gd name="connsiteX3175" fmla="*/ 27261223 w 65909553"/>
                <a:gd name="connsiteY3175" fmla="*/ 4954617 h 39629983"/>
                <a:gd name="connsiteX3176" fmla="*/ 27261223 w 65909553"/>
                <a:gd name="connsiteY3176" fmla="*/ 4954663 h 39629983"/>
                <a:gd name="connsiteX3177" fmla="*/ 27261300 w 65909553"/>
                <a:gd name="connsiteY3177" fmla="*/ 4954663 h 39629983"/>
                <a:gd name="connsiteX3178" fmla="*/ 27261300 w 65909553"/>
                <a:gd name="connsiteY3178" fmla="*/ 4954710 h 39629983"/>
                <a:gd name="connsiteX3179" fmla="*/ 27261377 w 65909553"/>
                <a:gd name="connsiteY3179" fmla="*/ 4954710 h 39629983"/>
                <a:gd name="connsiteX3180" fmla="*/ 27261377 w 65909553"/>
                <a:gd name="connsiteY3180" fmla="*/ 4954757 h 39629983"/>
                <a:gd name="connsiteX3181" fmla="*/ 27261455 w 65909553"/>
                <a:gd name="connsiteY3181" fmla="*/ 4954757 h 39629983"/>
                <a:gd name="connsiteX3182" fmla="*/ 27261455 w 65909553"/>
                <a:gd name="connsiteY3182" fmla="*/ 4954803 h 39629983"/>
                <a:gd name="connsiteX3183" fmla="*/ 27261533 w 65909553"/>
                <a:gd name="connsiteY3183" fmla="*/ 4954803 h 39629983"/>
                <a:gd name="connsiteX3184" fmla="*/ 27261533 w 65909553"/>
                <a:gd name="connsiteY3184" fmla="*/ 4954850 h 39629983"/>
                <a:gd name="connsiteX3185" fmla="*/ 27261611 w 65909553"/>
                <a:gd name="connsiteY3185" fmla="*/ 4954850 h 39629983"/>
                <a:gd name="connsiteX3186" fmla="*/ 27261611 w 65909553"/>
                <a:gd name="connsiteY3186" fmla="*/ 4954897 h 39629983"/>
                <a:gd name="connsiteX3187" fmla="*/ 27261688 w 65909553"/>
                <a:gd name="connsiteY3187" fmla="*/ 4954897 h 39629983"/>
                <a:gd name="connsiteX3188" fmla="*/ 27261688 w 65909553"/>
                <a:gd name="connsiteY3188" fmla="*/ 4954943 h 39629983"/>
                <a:gd name="connsiteX3189" fmla="*/ 27261765 w 65909553"/>
                <a:gd name="connsiteY3189" fmla="*/ 4954943 h 39629983"/>
                <a:gd name="connsiteX3190" fmla="*/ 27261765 w 65909553"/>
                <a:gd name="connsiteY3190" fmla="*/ 4954998 h 39629983"/>
                <a:gd name="connsiteX3191" fmla="*/ 27261856 w 65909553"/>
                <a:gd name="connsiteY3191" fmla="*/ 4954998 h 39629983"/>
                <a:gd name="connsiteX3192" fmla="*/ 27261856 w 65909553"/>
                <a:gd name="connsiteY3192" fmla="*/ 4955045 h 39629983"/>
                <a:gd name="connsiteX3193" fmla="*/ 27261933 w 65909553"/>
                <a:gd name="connsiteY3193" fmla="*/ 4955045 h 39629983"/>
                <a:gd name="connsiteX3194" fmla="*/ 27261933 w 65909553"/>
                <a:gd name="connsiteY3194" fmla="*/ 4955091 h 39629983"/>
                <a:gd name="connsiteX3195" fmla="*/ 27262011 w 65909553"/>
                <a:gd name="connsiteY3195" fmla="*/ 4955091 h 39629983"/>
                <a:gd name="connsiteX3196" fmla="*/ 27262011 w 65909553"/>
                <a:gd name="connsiteY3196" fmla="*/ 4955138 h 39629983"/>
                <a:gd name="connsiteX3197" fmla="*/ 27262089 w 65909553"/>
                <a:gd name="connsiteY3197" fmla="*/ 4955138 h 39629983"/>
                <a:gd name="connsiteX3198" fmla="*/ 27262089 w 65909553"/>
                <a:gd name="connsiteY3198" fmla="*/ 4955185 h 39629983"/>
                <a:gd name="connsiteX3199" fmla="*/ 27262167 w 65909553"/>
                <a:gd name="connsiteY3199" fmla="*/ 4955185 h 39629983"/>
                <a:gd name="connsiteX3200" fmla="*/ 27262167 w 65909553"/>
                <a:gd name="connsiteY3200" fmla="*/ 4955231 h 39629983"/>
                <a:gd name="connsiteX3201" fmla="*/ 27262244 w 65909553"/>
                <a:gd name="connsiteY3201" fmla="*/ 4955231 h 39629983"/>
                <a:gd name="connsiteX3202" fmla="*/ 27262244 w 65909553"/>
                <a:gd name="connsiteY3202" fmla="*/ 4955277 h 39629983"/>
                <a:gd name="connsiteX3203" fmla="*/ 27262321 w 65909553"/>
                <a:gd name="connsiteY3203" fmla="*/ 4955277 h 39629983"/>
                <a:gd name="connsiteX3204" fmla="*/ 27262321 w 65909553"/>
                <a:gd name="connsiteY3204" fmla="*/ 4955325 h 39629983"/>
                <a:gd name="connsiteX3205" fmla="*/ 27262399 w 65909553"/>
                <a:gd name="connsiteY3205" fmla="*/ 4955325 h 39629983"/>
                <a:gd name="connsiteX3206" fmla="*/ 27262399 w 65909553"/>
                <a:gd name="connsiteY3206" fmla="*/ 4955371 h 39629983"/>
                <a:gd name="connsiteX3207" fmla="*/ 27262477 w 65909553"/>
                <a:gd name="connsiteY3207" fmla="*/ 4955371 h 39629983"/>
                <a:gd name="connsiteX3208" fmla="*/ 27262477 w 65909553"/>
                <a:gd name="connsiteY3208" fmla="*/ 4955417 h 39629983"/>
                <a:gd name="connsiteX3209" fmla="*/ 27262555 w 65909553"/>
                <a:gd name="connsiteY3209" fmla="*/ 4955417 h 39629983"/>
                <a:gd name="connsiteX3210" fmla="*/ 27262555 w 65909553"/>
                <a:gd name="connsiteY3210" fmla="*/ 4955465 h 39629983"/>
                <a:gd name="connsiteX3211" fmla="*/ 27262632 w 65909553"/>
                <a:gd name="connsiteY3211" fmla="*/ 4955465 h 39629983"/>
                <a:gd name="connsiteX3212" fmla="*/ 27262632 w 65909553"/>
                <a:gd name="connsiteY3212" fmla="*/ 4955511 h 39629983"/>
                <a:gd name="connsiteX3213" fmla="*/ 27262709 w 65909553"/>
                <a:gd name="connsiteY3213" fmla="*/ 4955511 h 39629983"/>
                <a:gd name="connsiteX3214" fmla="*/ 27262709 w 65909553"/>
                <a:gd name="connsiteY3214" fmla="*/ 4955557 h 39629983"/>
                <a:gd name="connsiteX3215" fmla="*/ 27262787 w 65909553"/>
                <a:gd name="connsiteY3215" fmla="*/ 4955557 h 39629983"/>
                <a:gd name="connsiteX3216" fmla="*/ 27262787 w 65909553"/>
                <a:gd name="connsiteY3216" fmla="*/ 4955605 h 39629983"/>
                <a:gd name="connsiteX3217" fmla="*/ 27262865 w 65909553"/>
                <a:gd name="connsiteY3217" fmla="*/ 4955605 h 39629983"/>
                <a:gd name="connsiteX3218" fmla="*/ 27262865 w 65909553"/>
                <a:gd name="connsiteY3218" fmla="*/ 4955659 h 39629983"/>
                <a:gd name="connsiteX3219" fmla="*/ 27262955 w 65909553"/>
                <a:gd name="connsiteY3219" fmla="*/ 4955659 h 39629983"/>
                <a:gd name="connsiteX3220" fmla="*/ 27262955 w 65909553"/>
                <a:gd name="connsiteY3220" fmla="*/ 4955705 h 39629983"/>
                <a:gd name="connsiteX3221" fmla="*/ 27263033 w 65909553"/>
                <a:gd name="connsiteY3221" fmla="*/ 4955705 h 39629983"/>
                <a:gd name="connsiteX3222" fmla="*/ 27263033 w 65909553"/>
                <a:gd name="connsiteY3222" fmla="*/ 4955752 h 39629983"/>
                <a:gd name="connsiteX3223" fmla="*/ 27263110 w 65909553"/>
                <a:gd name="connsiteY3223" fmla="*/ 4955752 h 39629983"/>
                <a:gd name="connsiteX3224" fmla="*/ 27263110 w 65909553"/>
                <a:gd name="connsiteY3224" fmla="*/ 4955799 h 39629983"/>
                <a:gd name="connsiteX3225" fmla="*/ 27263188 w 65909553"/>
                <a:gd name="connsiteY3225" fmla="*/ 4955799 h 39629983"/>
                <a:gd name="connsiteX3226" fmla="*/ 27263188 w 65909553"/>
                <a:gd name="connsiteY3226" fmla="*/ 4955845 h 39629983"/>
                <a:gd name="connsiteX3227" fmla="*/ 27263265 w 65909553"/>
                <a:gd name="connsiteY3227" fmla="*/ 4955845 h 39629983"/>
                <a:gd name="connsiteX3228" fmla="*/ 27263265 w 65909553"/>
                <a:gd name="connsiteY3228" fmla="*/ 4955892 h 39629983"/>
                <a:gd name="connsiteX3229" fmla="*/ 27263343 w 65909553"/>
                <a:gd name="connsiteY3229" fmla="*/ 4955892 h 39629983"/>
                <a:gd name="connsiteX3230" fmla="*/ 27263343 w 65909553"/>
                <a:gd name="connsiteY3230" fmla="*/ 4955939 h 39629983"/>
                <a:gd name="connsiteX3231" fmla="*/ 27263421 w 65909553"/>
                <a:gd name="connsiteY3231" fmla="*/ 4955939 h 39629983"/>
                <a:gd name="connsiteX3232" fmla="*/ 27263421 w 65909553"/>
                <a:gd name="connsiteY3232" fmla="*/ 4955985 h 39629983"/>
                <a:gd name="connsiteX3233" fmla="*/ 27263498 w 65909553"/>
                <a:gd name="connsiteY3233" fmla="*/ 4955985 h 39629983"/>
                <a:gd name="connsiteX3234" fmla="*/ 27263498 w 65909553"/>
                <a:gd name="connsiteY3234" fmla="*/ 4956032 h 39629983"/>
                <a:gd name="connsiteX3235" fmla="*/ 27263575 w 65909553"/>
                <a:gd name="connsiteY3235" fmla="*/ 4956032 h 39629983"/>
                <a:gd name="connsiteX3236" fmla="*/ 27263575 w 65909553"/>
                <a:gd name="connsiteY3236" fmla="*/ 4956079 h 39629983"/>
                <a:gd name="connsiteX3237" fmla="*/ 27263653 w 65909553"/>
                <a:gd name="connsiteY3237" fmla="*/ 4956079 h 39629983"/>
                <a:gd name="connsiteX3238" fmla="*/ 27263653 w 65909553"/>
                <a:gd name="connsiteY3238" fmla="*/ 4956125 h 39629983"/>
                <a:gd name="connsiteX3239" fmla="*/ 27263731 w 65909553"/>
                <a:gd name="connsiteY3239" fmla="*/ 4956125 h 39629983"/>
                <a:gd name="connsiteX3240" fmla="*/ 27263731 w 65909553"/>
                <a:gd name="connsiteY3240" fmla="*/ 4956172 h 39629983"/>
                <a:gd name="connsiteX3241" fmla="*/ 27263809 w 65909553"/>
                <a:gd name="connsiteY3241" fmla="*/ 4956172 h 39629983"/>
                <a:gd name="connsiteX3242" fmla="*/ 27263809 w 65909553"/>
                <a:gd name="connsiteY3242" fmla="*/ 4956219 h 39629983"/>
                <a:gd name="connsiteX3243" fmla="*/ 27263886 w 65909553"/>
                <a:gd name="connsiteY3243" fmla="*/ 4956219 h 39629983"/>
                <a:gd name="connsiteX3244" fmla="*/ 27263886 w 65909553"/>
                <a:gd name="connsiteY3244" fmla="*/ 4956265 h 39629983"/>
                <a:gd name="connsiteX3245" fmla="*/ 27263963 w 65909553"/>
                <a:gd name="connsiteY3245" fmla="*/ 4956265 h 39629983"/>
                <a:gd name="connsiteX3246" fmla="*/ 27263963 w 65909553"/>
                <a:gd name="connsiteY3246" fmla="*/ 4956319 h 39629983"/>
                <a:gd name="connsiteX3247" fmla="*/ 27264054 w 65909553"/>
                <a:gd name="connsiteY3247" fmla="*/ 4956319 h 39629983"/>
                <a:gd name="connsiteX3248" fmla="*/ 27264054 w 65909553"/>
                <a:gd name="connsiteY3248" fmla="*/ 4956366 h 39629983"/>
                <a:gd name="connsiteX3249" fmla="*/ 27264131 w 65909553"/>
                <a:gd name="connsiteY3249" fmla="*/ 4956366 h 39629983"/>
                <a:gd name="connsiteX3250" fmla="*/ 27264131 w 65909553"/>
                <a:gd name="connsiteY3250" fmla="*/ 4956413 h 39629983"/>
                <a:gd name="connsiteX3251" fmla="*/ 27264209 w 65909553"/>
                <a:gd name="connsiteY3251" fmla="*/ 4956413 h 39629983"/>
                <a:gd name="connsiteX3252" fmla="*/ 27264209 w 65909553"/>
                <a:gd name="connsiteY3252" fmla="*/ 4956459 h 39629983"/>
                <a:gd name="connsiteX3253" fmla="*/ 27264287 w 65909553"/>
                <a:gd name="connsiteY3253" fmla="*/ 4956459 h 39629983"/>
                <a:gd name="connsiteX3254" fmla="*/ 27264287 w 65909553"/>
                <a:gd name="connsiteY3254" fmla="*/ 4956506 h 39629983"/>
                <a:gd name="connsiteX3255" fmla="*/ 27264365 w 65909553"/>
                <a:gd name="connsiteY3255" fmla="*/ 4956506 h 39629983"/>
                <a:gd name="connsiteX3256" fmla="*/ 27264365 w 65909553"/>
                <a:gd name="connsiteY3256" fmla="*/ 4956553 h 39629983"/>
                <a:gd name="connsiteX3257" fmla="*/ 27264442 w 65909553"/>
                <a:gd name="connsiteY3257" fmla="*/ 4956553 h 39629983"/>
                <a:gd name="connsiteX3258" fmla="*/ 27264442 w 65909553"/>
                <a:gd name="connsiteY3258" fmla="*/ 4956599 h 39629983"/>
                <a:gd name="connsiteX3259" fmla="*/ 27264519 w 65909553"/>
                <a:gd name="connsiteY3259" fmla="*/ 4956599 h 39629983"/>
                <a:gd name="connsiteX3260" fmla="*/ 27264519 w 65909553"/>
                <a:gd name="connsiteY3260" fmla="*/ 4956646 h 39629983"/>
                <a:gd name="connsiteX3261" fmla="*/ 27264597 w 65909553"/>
                <a:gd name="connsiteY3261" fmla="*/ 4956646 h 39629983"/>
                <a:gd name="connsiteX3262" fmla="*/ 27264597 w 65909553"/>
                <a:gd name="connsiteY3262" fmla="*/ 4956693 h 39629983"/>
                <a:gd name="connsiteX3263" fmla="*/ 27264675 w 65909553"/>
                <a:gd name="connsiteY3263" fmla="*/ 4956693 h 39629983"/>
                <a:gd name="connsiteX3264" fmla="*/ 27264675 w 65909553"/>
                <a:gd name="connsiteY3264" fmla="*/ 4956739 h 39629983"/>
                <a:gd name="connsiteX3265" fmla="*/ 27264753 w 65909553"/>
                <a:gd name="connsiteY3265" fmla="*/ 4956739 h 39629983"/>
                <a:gd name="connsiteX3266" fmla="*/ 27264753 w 65909553"/>
                <a:gd name="connsiteY3266" fmla="*/ 4956786 h 39629983"/>
                <a:gd name="connsiteX3267" fmla="*/ 27264830 w 65909553"/>
                <a:gd name="connsiteY3267" fmla="*/ 4956786 h 39629983"/>
                <a:gd name="connsiteX3268" fmla="*/ 27264830 w 65909553"/>
                <a:gd name="connsiteY3268" fmla="*/ 4956833 h 39629983"/>
                <a:gd name="connsiteX3269" fmla="*/ 27264907 w 65909553"/>
                <a:gd name="connsiteY3269" fmla="*/ 4956833 h 39629983"/>
                <a:gd name="connsiteX3270" fmla="*/ 27264907 w 65909553"/>
                <a:gd name="connsiteY3270" fmla="*/ 4956879 h 39629983"/>
                <a:gd name="connsiteX3271" fmla="*/ 27264985 w 65909553"/>
                <a:gd name="connsiteY3271" fmla="*/ 4956879 h 39629983"/>
                <a:gd name="connsiteX3272" fmla="*/ 27264985 w 65909553"/>
                <a:gd name="connsiteY3272" fmla="*/ 4956926 h 39629983"/>
                <a:gd name="connsiteX3273" fmla="*/ 27265063 w 65909553"/>
                <a:gd name="connsiteY3273" fmla="*/ 4956926 h 39629983"/>
                <a:gd name="connsiteX3274" fmla="*/ 27265063 w 65909553"/>
                <a:gd name="connsiteY3274" fmla="*/ 5104093 h 39629983"/>
                <a:gd name="connsiteX3275" fmla="*/ 27408760 w 65909553"/>
                <a:gd name="connsiteY3275" fmla="*/ 5104093 h 39629983"/>
                <a:gd name="connsiteX3276" fmla="*/ 27408760 w 65909553"/>
                <a:gd name="connsiteY3276" fmla="*/ 5104140 h 39629983"/>
                <a:gd name="connsiteX3277" fmla="*/ 27408837 w 65909553"/>
                <a:gd name="connsiteY3277" fmla="*/ 5104140 h 39629983"/>
                <a:gd name="connsiteX3278" fmla="*/ 27408837 w 65909553"/>
                <a:gd name="connsiteY3278" fmla="*/ 5104187 h 39629983"/>
                <a:gd name="connsiteX3279" fmla="*/ 27408915 w 65909553"/>
                <a:gd name="connsiteY3279" fmla="*/ 5104187 h 39629983"/>
                <a:gd name="connsiteX3280" fmla="*/ 27408915 w 65909553"/>
                <a:gd name="connsiteY3280" fmla="*/ 5104233 h 39629983"/>
                <a:gd name="connsiteX3281" fmla="*/ 27408993 w 65909553"/>
                <a:gd name="connsiteY3281" fmla="*/ 5104233 h 39629983"/>
                <a:gd name="connsiteX3282" fmla="*/ 27408993 w 65909553"/>
                <a:gd name="connsiteY3282" fmla="*/ 5104280 h 39629983"/>
                <a:gd name="connsiteX3283" fmla="*/ 27409071 w 65909553"/>
                <a:gd name="connsiteY3283" fmla="*/ 5104280 h 39629983"/>
                <a:gd name="connsiteX3284" fmla="*/ 27409071 w 65909553"/>
                <a:gd name="connsiteY3284" fmla="*/ 5104327 h 39629983"/>
                <a:gd name="connsiteX3285" fmla="*/ 27409148 w 65909553"/>
                <a:gd name="connsiteY3285" fmla="*/ 5104327 h 39629983"/>
                <a:gd name="connsiteX3286" fmla="*/ 27409148 w 65909553"/>
                <a:gd name="connsiteY3286" fmla="*/ 5104373 h 39629983"/>
                <a:gd name="connsiteX3287" fmla="*/ 27409225 w 65909553"/>
                <a:gd name="connsiteY3287" fmla="*/ 5104373 h 39629983"/>
                <a:gd name="connsiteX3288" fmla="*/ 27409225 w 65909553"/>
                <a:gd name="connsiteY3288" fmla="*/ 5104419 h 39629983"/>
                <a:gd name="connsiteX3289" fmla="*/ 27409303 w 65909553"/>
                <a:gd name="connsiteY3289" fmla="*/ 5104419 h 39629983"/>
                <a:gd name="connsiteX3290" fmla="*/ 27409303 w 65909553"/>
                <a:gd name="connsiteY3290" fmla="*/ 5104467 h 39629983"/>
                <a:gd name="connsiteX3291" fmla="*/ 27409381 w 65909553"/>
                <a:gd name="connsiteY3291" fmla="*/ 5104467 h 39629983"/>
                <a:gd name="connsiteX3292" fmla="*/ 27409381 w 65909553"/>
                <a:gd name="connsiteY3292" fmla="*/ 5104513 h 39629983"/>
                <a:gd name="connsiteX3293" fmla="*/ 27409458 w 65909553"/>
                <a:gd name="connsiteY3293" fmla="*/ 5104513 h 39629983"/>
                <a:gd name="connsiteX3294" fmla="*/ 27409458 w 65909553"/>
                <a:gd name="connsiteY3294" fmla="*/ 5104559 h 39629983"/>
                <a:gd name="connsiteX3295" fmla="*/ 27409536 w 65909553"/>
                <a:gd name="connsiteY3295" fmla="*/ 5104559 h 39629983"/>
                <a:gd name="connsiteX3296" fmla="*/ 27409536 w 65909553"/>
                <a:gd name="connsiteY3296" fmla="*/ 5104607 h 39629983"/>
                <a:gd name="connsiteX3297" fmla="*/ 27409613 w 65909553"/>
                <a:gd name="connsiteY3297" fmla="*/ 5104607 h 39629983"/>
                <a:gd name="connsiteX3298" fmla="*/ 27409613 w 65909553"/>
                <a:gd name="connsiteY3298" fmla="*/ 5104653 h 39629983"/>
                <a:gd name="connsiteX3299" fmla="*/ 27409691 w 65909553"/>
                <a:gd name="connsiteY3299" fmla="*/ 5104653 h 39629983"/>
                <a:gd name="connsiteX3300" fmla="*/ 27409691 w 65909553"/>
                <a:gd name="connsiteY3300" fmla="*/ 5104699 h 39629983"/>
                <a:gd name="connsiteX3301" fmla="*/ 27409769 w 65909553"/>
                <a:gd name="connsiteY3301" fmla="*/ 5104699 h 39629983"/>
                <a:gd name="connsiteX3302" fmla="*/ 27409769 w 65909553"/>
                <a:gd name="connsiteY3302" fmla="*/ 5104754 h 39629983"/>
                <a:gd name="connsiteX3303" fmla="*/ 27409859 w 65909553"/>
                <a:gd name="connsiteY3303" fmla="*/ 5104754 h 39629983"/>
                <a:gd name="connsiteX3304" fmla="*/ 27409859 w 65909553"/>
                <a:gd name="connsiteY3304" fmla="*/ 5104801 h 39629983"/>
                <a:gd name="connsiteX3305" fmla="*/ 27409937 w 65909553"/>
                <a:gd name="connsiteY3305" fmla="*/ 5104801 h 39629983"/>
                <a:gd name="connsiteX3306" fmla="*/ 27409937 w 65909553"/>
                <a:gd name="connsiteY3306" fmla="*/ 5104847 h 39629983"/>
                <a:gd name="connsiteX3307" fmla="*/ 27410014 w 65909553"/>
                <a:gd name="connsiteY3307" fmla="*/ 5104847 h 39629983"/>
                <a:gd name="connsiteX3308" fmla="*/ 27410014 w 65909553"/>
                <a:gd name="connsiteY3308" fmla="*/ 5104894 h 39629983"/>
                <a:gd name="connsiteX3309" fmla="*/ 27410091 w 65909553"/>
                <a:gd name="connsiteY3309" fmla="*/ 5104894 h 39629983"/>
                <a:gd name="connsiteX3310" fmla="*/ 27410091 w 65909553"/>
                <a:gd name="connsiteY3310" fmla="*/ 5104941 h 39629983"/>
                <a:gd name="connsiteX3311" fmla="*/ 27410169 w 65909553"/>
                <a:gd name="connsiteY3311" fmla="*/ 5104941 h 39629983"/>
                <a:gd name="connsiteX3312" fmla="*/ 27410169 w 65909553"/>
                <a:gd name="connsiteY3312" fmla="*/ 5104987 h 39629983"/>
                <a:gd name="connsiteX3313" fmla="*/ 27410247 w 65909553"/>
                <a:gd name="connsiteY3313" fmla="*/ 5104987 h 39629983"/>
                <a:gd name="connsiteX3314" fmla="*/ 27410247 w 65909553"/>
                <a:gd name="connsiteY3314" fmla="*/ 5105034 h 39629983"/>
                <a:gd name="connsiteX3315" fmla="*/ 27410325 w 65909553"/>
                <a:gd name="connsiteY3315" fmla="*/ 5105034 h 39629983"/>
                <a:gd name="connsiteX3316" fmla="*/ 27410325 w 65909553"/>
                <a:gd name="connsiteY3316" fmla="*/ 5105081 h 39629983"/>
                <a:gd name="connsiteX3317" fmla="*/ 27410402 w 65909553"/>
                <a:gd name="connsiteY3317" fmla="*/ 5105081 h 39629983"/>
                <a:gd name="connsiteX3318" fmla="*/ 27410402 w 65909553"/>
                <a:gd name="connsiteY3318" fmla="*/ 5105127 h 39629983"/>
                <a:gd name="connsiteX3319" fmla="*/ 27410479 w 65909553"/>
                <a:gd name="connsiteY3319" fmla="*/ 5105127 h 39629983"/>
                <a:gd name="connsiteX3320" fmla="*/ 27410479 w 65909553"/>
                <a:gd name="connsiteY3320" fmla="*/ 5105174 h 39629983"/>
                <a:gd name="connsiteX3321" fmla="*/ 27410557 w 65909553"/>
                <a:gd name="connsiteY3321" fmla="*/ 5105174 h 39629983"/>
                <a:gd name="connsiteX3322" fmla="*/ 27410557 w 65909553"/>
                <a:gd name="connsiteY3322" fmla="*/ 5105221 h 39629983"/>
                <a:gd name="connsiteX3323" fmla="*/ 27410635 w 65909553"/>
                <a:gd name="connsiteY3323" fmla="*/ 5105221 h 39629983"/>
                <a:gd name="connsiteX3324" fmla="*/ 27410635 w 65909553"/>
                <a:gd name="connsiteY3324" fmla="*/ 5105267 h 39629983"/>
                <a:gd name="connsiteX3325" fmla="*/ 27410713 w 65909553"/>
                <a:gd name="connsiteY3325" fmla="*/ 5105267 h 39629983"/>
                <a:gd name="connsiteX3326" fmla="*/ 27410713 w 65909553"/>
                <a:gd name="connsiteY3326" fmla="*/ 5105314 h 39629983"/>
                <a:gd name="connsiteX3327" fmla="*/ 27410790 w 65909553"/>
                <a:gd name="connsiteY3327" fmla="*/ 5105314 h 39629983"/>
                <a:gd name="connsiteX3328" fmla="*/ 27410790 w 65909553"/>
                <a:gd name="connsiteY3328" fmla="*/ 5105361 h 39629983"/>
                <a:gd name="connsiteX3329" fmla="*/ 27410867 w 65909553"/>
                <a:gd name="connsiteY3329" fmla="*/ 5105361 h 39629983"/>
                <a:gd name="connsiteX3330" fmla="*/ 27410867 w 65909553"/>
                <a:gd name="connsiteY3330" fmla="*/ 5105415 h 39629983"/>
                <a:gd name="connsiteX3331" fmla="*/ 27410958 w 65909553"/>
                <a:gd name="connsiteY3331" fmla="*/ 5105415 h 39629983"/>
                <a:gd name="connsiteX3332" fmla="*/ 27410958 w 65909553"/>
                <a:gd name="connsiteY3332" fmla="*/ 5105461 h 39629983"/>
                <a:gd name="connsiteX3333" fmla="*/ 27411035 w 65909553"/>
                <a:gd name="connsiteY3333" fmla="*/ 5105461 h 39629983"/>
                <a:gd name="connsiteX3334" fmla="*/ 27411035 w 65909553"/>
                <a:gd name="connsiteY3334" fmla="*/ 5105508 h 39629983"/>
                <a:gd name="connsiteX3335" fmla="*/ 27411113 w 65909553"/>
                <a:gd name="connsiteY3335" fmla="*/ 5105508 h 39629983"/>
                <a:gd name="connsiteX3336" fmla="*/ 27411113 w 65909553"/>
                <a:gd name="connsiteY3336" fmla="*/ 5105555 h 39629983"/>
                <a:gd name="connsiteX3337" fmla="*/ 27411191 w 65909553"/>
                <a:gd name="connsiteY3337" fmla="*/ 5105555 h 39629983"/>
                <a:gd name="connsiteX3338" fmla="*/ 27411191 w 65909553"/>
                <a:gd name="connsiteY3338" fmla="*/ 5105601 h 39629983"/>
                <a:gd name="connsiteX3339" fmla="*/ 27411269 w 65909553"/>
                <a:gd name="connsiteY3339" fmla="*/ 5105601 h 39629983"/>
                <a:gd name="connsiteX3340" fmla="*/ 27411269 w 65909553"/>
                <a:gd name="connsiteY3340" fmla="*/ 5105648 h 39629983"/>
                <a:gd name="connsiteX3341" fmla="*/ 27411346 w 65909553"/>
                <a:gd name="connsiteY3341" fmla="*/ 5105648 h 39629983"/>
                <a:gd name="connsiteX3342" fmla="*/ 27411346 w 65909553"/>
                <a:gd name="connsiteY3342" fmla="*/ 5105695 h 39629983"/>
                <a:gd name="connsiteX3343" fmla="*/ 27411423 w 65909553"/>
                <a:gd name="connsiteY3343" fmla="*/ 5105695 h 39629983"/>
                <a:gd name="connsiteX3344" fmla="*/ 27411423 w 65909553"/>
                <a:gd name="connsiteY3344" fmla="*/ 5105741 h 39629983"/>
                <a:gd name="connsiteX3345" fmla="*/ 27411501 w 65909553"/>
                <a:gd name="connsiteY3345" fmla="*/ 5105741 h 39629983"/>
                <a:gd name="connsiteX3346" fmla="*/ 27411501 w 65909553"/>
                <a:gd name="connsiteY3346" fmla="*/ 5105788 h 39629983"/>
                <a:gd name="connsiteX3347" fmla="*/ 27411579 w 65909553"/>
                <a:gd name="connsiteY3347" fmla="*/ 5105788 h 39629983"/>
                <a:gd name="connsiteX3348" fmla="*/ 27411579 w 65909553"/>
                <a:gd name="connsiteY3348" fmla="*/ 5105835 h 39629983"/>
                <a:gd name="connsiteX3349" fmla="*/ 27411656 w 65909553"/>
                <a:gd name="connsiteY3349" fmla="*/ 5105835 h 39629983"/>
                <a:gd name="connsiteX3350" fmla="*/ 27411656 w 65909553"/>
                <a:gd name="connsiteY3350" fmla="*/ 5105881 h 39629983"/>
                <a:gd name="connsiteX3351" fmla="*/ 27411734 w 65909553"/>
                <a:gd name="connsiteY3351" fmla="*/ 5105881 h 39629983"/>
                <a:gd name="connsiteX3352" fmla="*/ 27411734 w 65909553"/>
                <a:gd name="connsiteY3352" fmla="*/ 5105928 h 39629983"/>
                <a:gd name="connsiteX3353" fmla="*/ 27411811 w 65909553"/>
                <a:gd name="connsiteY3353" fmla="*/ 5105928 h 39629983"/>
                <a:gd name="connsiteX3354" fmla="*/ 27411811 w 65909553"/>
                <a:gd name="connsiteY3354" fmla="*/ 5105975 h 39629983"/>
                <a:gd name="connsiteX3355" fmla="*/ 27411889 w 65909553"/>
                <a:gd name="connsiteY3355" fmla="*/ 5105975 h 39629983"/>
                <a:gd name="connsiteX3356" fmla="*/ 27411889 w 65909553"/>
                <a:gd name="connsiteY3356" fmla="*/ 5106021 h 39629983"/>
                <a:gd name="connsiteX3357" fmla="*/ 27411967 w 65909553"/>
                <a:gd name="connsiteY3357" fmla="*/ 5106021 h 39629983"/>
                <a:gd name="connsiteX3358" fmla="*/ 27411967 w 65909553"/>
                <a:gd name="connsiteY3358" fmla="*/ 5106075 h 39629983"/>
                <a:gd name="connsiteX3359" fmla="*/ 27412057 w 65909553"/>
                <a:gd name="connsiteY3359" fmla="*/ 5106075 h 39629983"/>
                <a:gd name="connsiteX3360" fmla="*/ 27412057 w 65909553"/>
                <a:gd name="connsiteY3360" fmla="*/ 5106122 h 39629983"/>
                <a:gd name="connsiteX3361" fmla="*/ 27412135 w 65909553"/>
                <a:gd name="connsiteY3361" fmla="*/ 5106122 h 39629983"/>
                <a:gd name="connsiteX3362" fmla="*/ 27412135 w 65909553"/>
                <a:gd name="connsiteY3362" fmla="*/ 5106169 h 39629983"/>
                <a:gd name="connsiteX3363" fmla="*/ 27412212 w 65909553"/>
                <a:gd name="connsiteY3363" fmla="*/ 5106169 h 39629983"/>
                <a:gd name="connsiteX3364" fmla="*/ 27412212 w 65909553"/>
                <a:gd name="connsiteY3364" fmla="*/ 5106215 h 39629983"/>
                <a:gd name="connsiteX3365" fmla="*/ 27412289 w 65909553"/>
                <a:gd name="connsiteY3365" fmla="*/ 5106215 h 39629983"/>
                <a:gd name="connsiteX3366" fmla="*/ 27412289 w 65909553"/>
                <a:gd name="connsiteY3366" fmla="*/ 5106262 h 39629983"/>
                <a:gd name="connsiteX3367" fmla="*/ 27412367 w 65909553"/>
                <a:gd name="connsiteY3367" fmla="*/ 5106262 h 39629983"/>
                <a:gd name="connsiteX3368" fmla="*/ 27412367 w 65909553"/>
                <a:gd name="connsiteY3368" fmla="*/ 5106309 h 39629983"/>
                <a:gd name="connsiteX3369" fmla="*/ 27412445 w 65909553"/>
                <a:gd name="connsiteY3369" fmla="*/ 5106309 h 39629983"/>
                <a:gd name="connsiteX3370" fmla="*/ 27412445 w 65909553"/>
                <a:gd name="connsiteY3370" fmla="*/ 5106355 h 39629983"/>
                <a:gd name="connsiteX3371" fmla="*/ 27412523 w 65909553"/>
                <a:gd name="connsiteY3371" fmla="*/ 5106355 h 39629983"/>
                <a:gd name="connsiteX3372" fmla="*/ 27412523 w 65909553"/>
                <a:gd name="connsiteY3372" fmla="*/ 5106402 h 39629983"/>
                <a:gd name="connsiteX3373" fmla="*/ 27412600 w 65909553"/>
                <a:gd name="connsiteY3373" fmla="*/ 5106402 h 39629983"/>
                <a:gd name="connsiteX3374" fmla="*/ 27412600 w 65909553"/>
                <a:gd name="connsiteY3374" fmla="*/ 5106449 h 39629983"/>
                <a:gd name="connsiteX3375" fmla="*/ 27412677 w 65909553"/>
                <a:gd name="connsiteY3375" fmla="*/ 5106449 h 39629983"/>
                <a:gd name="connsiteX3376" fmla="*/ 27412677 w 65909553"/>
                <a:gd name="connsiteY3376" fmla="*/ 5106495 h 39629983"/>
                <a:gd name="connsiteX3377" fmla="*/ 27412755 w 65909553"/>
                <a:gd name="connsiteY3377" fmla="*/ 5106495 h 39629983"/>
                <a:gd name="connsiteX3378" fmla="*/ 27412755 w 65909553"/>
                <a:gd name="connsiteY3378" fmla="*/ 5106542 h 39629983"/>
                <a:gd name="connsiteX3379" fmla="*/ 27412833 w 65909553"/>
                <a:gd name="connsiteY3379" fmla="*/ 5106542 h 39629983"/>
                <a:gd name="connsiteX3380" fmla="*/ 27412833 w 65909553"/>
                <a:gd name="connsiteY3380" fmla="*/ 5106589 h 39629983"/>
                <a:gd name="connsiteX3381" fmla="*/ 27412911 w 65909553"/>
                <a:gd name="connsiteY3381" fmla="*/ 5106589 h 39629983"/>
                <a:gd name="connsiteX3382" fmla="*/ 27412911 w 65909553"/>
                <a:gd name="connsiteY3382" fmla="*/ 5106635 h 39629983"/>
                <a:gd name="connsiteX3383" fmla="*/ 27412988 w 65909553"/>
                <a:gd name="connsiteY3383" fmla="*/ 5106635 h 39629983"/>
                <a:gd name="connsiteX3384" fmla="*/ 27412988 w 65909553"/>
                <a:gd name="connsiteY3384" fmla="*/ 5106682 h 39629983"/>
                <a:gd name="connsiteX3385" fmla="*/ 27413065 w 65909553"/>
                <a:gd name="connsiteY3385" fmla="*/ 5106682 h 39629983"/>
                <a:gd name="connsiteX3386" fmla="*/ 27413065 w 65909553"/>
                <a:gd name="connsiteY3386" fmla="*/ 5106737 h 39629983"/>
                <a:gd name="connsiteX3387" fmla="*/ 27413156 w 65909553"/>
                <a:gd name="connsiteY3387" fmla="*/ 5106737 h 39629983"/>
                <a:gd name="connsiteX3388" fmla="*/ 27413156 w 65909553"/>
                <a:gd name="connsiteY3388" fmla="*/ 5106783 h 39629983"/>
                <a:gd name="connsiteX3389" fmla="*/ 27413233 w 65909553"/>
                <a:gd name="connsiteY3389" fmla="*/ 5106783 h 39629983"/>
                <a:gd name="connsiteX3390" fmla="*/ 27413233 w 65909553"/>
                <a:gd name="connsiteY3390" fmla="*/ 5106829 h 39629983"/>
                <a:gd name="connsiteX3391" fmla="*/ 27413311 w 65909553"/>
                <a:gd name="connsiteY3391" fmla="*/ 5106829 h 39629983"/>
                <a:gd name="connsiteX3392" fmla="*/ 27413311 w 65909553"/>
                <a:gd name="connsiteY3392" fmla="*/ 5106877 h 39629983"/>
                <a:gd name="connsiteX3393" fmla="*/ 27413389 w 65909553"/>
                <a:gd name="connsiteY3393" fmla="*/ 5106877 h 39629983"/>
                <a:gd name="connsiteX3394" fmla="*/ 27413389 w 65909553"/>
                <a:gd name="connsiteY3394" fmla="*/ 5106923 h 39629983"/>
                <a:gd name="connsiteX3395" fmla="*/ 27413467 w 65909553"/>
                <a:gd name="connsiteY3395" fmla="*/ 5106923 h 39629983"/>
                <a:gd name="connsiteX3396" fmla="*/ 27413467 w 65909553"/>
                <a:gd name="connsiteY3396" fmla="*/ 5106969 h 39629983"/>
                <a:gd name="connsiteX3397" fmla="*/ 27413544 w 65909553"/>
                <a:gd name="connsiteY3397" fmla="*/ 5106969 h 39629983"/>
                <a:gd name="connsiteX3398" fmla="*/ 27413544 w 65909553"/>
                <a:gd name="connsiteY3398" fmla="*/ 5107017 h 39629983"/>
                <a:gd name="connsiteX3399" fmla="*/ 27413621 w 65909553"/>
                <a:gd name="connsiteY3399" fmla="*/ 5107017 h 39629983"/>
                <a:gd name="connsiteX3400" fmla="*/ 27413621 w 65909553"/>
                <a:gd name="connsiteY3400" fmla="*/ 5107063 h 39629983"/>
                <a:gd name="connsiteX3401" fmla="*/ 27413699 w 65909553"/>
                <a:gd name="connsiteY3401" fmla="*/ 5107063 h 39629983"/>
                <a:gd name="connsiteX3402" fmla="*/ 27413699 w 65909553"/>
                <a:gd name="connsiteY3402" fmla="*/ 5107109 h 39629983"/>
                <a:gd name="connsiteX3403" fmla="*/ 27413777 w 65909553"/>
                <a:gd name="connsiteY3403" fmla="*/ 5107109 h 39629983"/>
                <a:gd name="connsiteX3404" fmla="*/ 27413777 w 65909553"/>
                <a:gd name="connsiteY3404" fmla="*/ 5107156 h 39629983"/>
                <a:gd name="connsiteX3405" fmla="*/ 27413854 w 65909553"/>
                <a:gd name="connsiteY3405" fmla="*/ 5107156 h 39629983"/>
                <a:gd name="connsiteX3406" fmla="*/ 27413854 w 65909553"/>
                <a:gd name="connsiteY3406" fmla="*/ 5107203 h 39629983"/>
                <a:gd name="connsiteX3407" fmla="*/ 27413932 w 65909553"/>
                <a:gd name="connsiteY3407" fmla="*/ 5107203 h 39629983"/>
                <a:gd name="connsiteX3408" fmla="*/ 27413932 w 65909553"/>
                <a:gd name="connsiteY3408" fmla="*/ 5107249 h 39629983"/>
                <a:gd name="connsiteX3409" fmla="*/ 27414009 w 65909553"/>
                <a:gd name="connsiteY3409" fmla="*/ 5107249 h 39629983"/>
                <a:gd name="connsiteX3410" fmla="*/ 27414009 w 65909553"/>
                <a:gd name="connsiteY3410" fmla="*/ 5107296 h 39629983"/>
                <a:gd name="connsiteX3411" fmla="*/ 27414087 w 65909553"/>
                <a:gd name="connsiteY3411" fmla="*/ 5107296 h 39629983"/>
                <a:gd name="connsiteX3412" fmla="*/ 27414087 w 65909553"/>
                <a:gd name="connsiteY3412" fmla="*/ 5107343 h 39629983"/>
                <a:gd name="connsiteX3413" fmla="*/ 27414165 w 65909553"/>
                <a:gd name="connsiteY3413" fmla="*/ 5107343 h 39629983"/>
                <a:gd name="connsiteX3414" fmla="*/ 27414165 w 65909553"/>
                <a:gd name="connsiteY3414" fmla="*/ 5107397 h 39629983"/>
                <a:gd name="connsiteX3415" fmla="*/ 27414255 w 65909553"/>
                <a:gd name="connsiteY3415" fmla="*/ 5107397 h 39629983"/>
                <a:gd name="connsiteX3416" fmla="*/ 27414255 w 65909553"/>
                <a:gd name="connsiteY3416" fmla="*/ 5107444 h 39629983"/>
                <a:gd name="connsiteX3417" fmla="*/ 27414333 w 65909553"/>
                <a:gd name="connsiteY3417" fmla="*/ 5107444 h 39629983"/>
                <a:gd name="connsiteX3418" fmla="*/ 27414333 w 65909553"/>
                <a:gd name="connsiteY3418" fmla="*/ 5107491 h 39629983"/>
                <a:gd name="connsiteX3419" fmla="*/ 27414410 w 65909553"/>
                <a:gd name="connsiteY3419" fmla="*/ 5107491 h 39629983"/>
                <a:gd name="connsiteX3420" fmla="*/ 27414410 w 65909553"/>
                <a:gd name="connsiteY3420" fmla="*/ 5107537 h 39629983"/>
                <a:gd name="connsiteX3421" fmla="*/ 27414487 w 65909553"/>
                <a:gd name="connsiteY3421" fmla="*/ 5107537 h 39629983"/>
                <a:gd name="connsiteX3422" fmla="*/ 27414487 w 65909553"/>
                <a:gd name="connsiteY3422" fmla="*/ 5107584 h 39629983"/>
                <a:gd name="connsiteX3423" fmla="*/ 27414565 w 65909553"/>
                <a:gd name="connsiteY3423" fmla="*/ 5107584 h 39629983"/>
                <a:gd name="connsiteX3424" fmla="*/ 27414565 w 65909553"/>
                <a:gd name="connsiteY3424" fmla="*/ 5107631 h 39629983"/>
                <a:gd name="connsiteX3425" fmla="*/ 27414643 w 65909553"/>
                <a:gd name="connsiteY3425" fmla="*/ 5107631 h 39629983"/>
                <a:gd name="connsiteX3426" fmla="*/ 27414643 w 65909553"/>
                <a:gd name="connsiteY3426" fmla="*/ 5107677 h 39629983"/>
                <a:gd name="connsiteX3427" fmla="*/ 27414721 w 65909553"/>
                <a:gd name="connsiteY3427" fmla="*/ 5107677 h 39629983"/>
                <a:gd name="connsiteX3428" fmla="*/ 27414721 w 65909553"/>
                <a:gd name="connsiteY3428" fmla="*/ 5107724 h 39629983"/>
                <a:gd name="connsiteX3429" fmla="*/ 27414798 w 65909553"/>
                <a:gd name="connsiteY3429" fmla="*/ 5107724 h 39629983"/>
                <a:gd name="connsiteX3430" fmla="*/ 27414798 w 65909553"/>
                <a:gd name="connsiteY3430" fmla="*/ 5107771 h 39629983"/>
                <a:gd name="connsiteX3431" fmla="*/ 27414875 w 65909553"/>
                <a:gd name="connsiteY3431" fmla="*/ 5107771 h 39629983"/>
                <a:gd name="connsiteX3432" fmla="*/ 27414875 w 65909553"/>
                <a:gd name="connsiteY3432" fmla="*/ 5107817 h 39629983"/>
                <a:gd name="connsiteX3433" fmla="*/ 27414953 w 65909553"/>
                <a:gd name="connsiteY3433" fmla="*/ 5107817 h 39629983"/>
                <a:gd name="connsiteX3434" fmla="*/ 27414953 w 65909553"/>
                <a:gd name="connsiteY3434" fmla="*/ 5107863 h 39629983"/>
                <a:gd name="connsiteX3435" fmla="*/ 27415031 w 65909553"/>
                <a:gd name="connsiteY3435" fmla="*/ 5107863 h 39629983"/>
                <a:gd name="connsiteX3436" fmla="*/ 27415031 w 65909553"/>
                <a:gd name="connsiteY3436" fmla="*/ 5107911 h 39629983"/>
                <a:gd name="connsiteX3437" fmla="*/ 27415109 w 65909553"/>
                <a:gd name="connsiteY3437" fmla="*/ 5107911 h 39629983"/>
                <a:gd name="connsiteX3438" fmla="*/ 27415109 w 65909553"/>
                <a:gd name="connsiteY3438" fmla="*/ 5107957 h 39629983"/>
                <a:gd name="connsiteX3439" fmla="*/ 27415186 w 65909553"/>
                <a:gd name="connsiteY3439" fmla="*/ 5107957 h 39629983"/>
                <a:gd name="connsiteX3440" fmla="*/ 27415186 w 65909553"/>
                <a:gd name="connsiteY3440" fmla="*/ 5108003 h 39629983"/>
                <a:gd name="connsiteX3441" fmla="*/ 27415263 w 65909553"/>
                <a:gd name="connsiteY3441" fmla="*/ 5108003 h 39629983"/>
                <a:gd name="connsiteX3442" fmla="*/ 27415263 w 65909553"/>
                <a:gd name="connsiteY3442" fmla="*/ 5108058 h 39629983"/>
                <a:gd name="connsiteX3443" fmla="*/ 27415354 w 65909553"/>
                <a:gd name="connsiteY3443" fmla="*/ 5108058 h 39629983"/>
                <a:gd name="connsiteX3444" fmla="*/ 27415354 w 65909553"/>
                <a:gd name="connsiteY3444" fmla="*/ 5108105 h 39629983"/>
                <a:gd name="connsiteX3445" fmla="*/ 27415431 w 65909553"/>
                <a:gd name="connsiteY3445" fmla="*/ 5108105 h 39629983"/>
                <a:gd name="connsiteX3446" fmla="*/ 27415431 w 65909553"/>
                <a:gd name="connsiteY3446" fmla="*/ 5108151 h 39629983"/>
                <a:gd name="connsiteX3447" fmla="*/ 27415509 w 65909553"/>
                <a:gd name="connsiteY3447" fmla="*/ 5108151 h 39629983"/>
                <a:gd name="connsiteX3448" fmla="*/ 27415509 w 65909553"/>
                <a:gd name="connsiteY3448" fmla="*/ 5108198 h 39629983"/>
                <a:gd name="connsiteX3449" fmla="*/ 27415587 w 65909553"/>
                <a:gd name="connsiteY3449" fmla="*/ 5108198 h 39629983"/>
                <a:gd name="connsiteX3450" fmla="*/ 27415587 w 65909553"/>
                <a:gd name="connsiteY3450" fmla="*/ 5108245 h 39629983"/>
                <a:gd name="connsiteX3451" fmla="*/ 27415665 w 65909553"/>
                <a:gd name="connsiteY3451" fmla="*/ 5108245 h 39629983"/>
                <a:gd name="connsiteX3452" fmla="*/ 27415665 w 65909553"/>
                <a:gd name="connsiteY3452" fmla="*/ 5108291 h 39629983"/>
                <a:gd name="connsiteX3453" fmla="*/ 27415742 w 65909553"/>
                <a:gd name="connsiteY3453" fmla="*/ 5108291 h 39629983"/>
                <a:gd name="connsiteX3454" fmla="*/ 27415742 w 65909553"/>
                <a:gd name="connsiteY3454" fmla="*/ 5108338 h 39629983"/>
                <a:gd name="connsiteX3455" fmla="*/ 27415819 w 65909553"/>
                <a:gd name="connsiteY3455" fmla="*/ 5108338 h 39629983"/>
                <a:gd name="connsiteX3456" fmla="*/ 27415819 w 65909553"/>
                <a:gd name="connsiteY3456" fmla="*/ 5108385 h 39629983"/>
                <a:gd name="connsiteX3457" fmla="*/ 27415897 w 65909553"/>
                <a:gd name="connsiteY3457" fmla="*/ 5108385 h 39629983"/>
                <a:gd name="connsiteX3458" fmla="*/ 27415897 w 65909553"/>
                <a:gd name="connsiteY3458" fmla="*/ 5108431 h 39629983"/>
                <a:gd name="connsiteX3459" fmla="*/ 27415975 w 65909553"/>
                <a:gd name="connsiteY3459" fmla="*/ 5108431 h 39629983"/>
                <a:gd name="connsiteX3460" fmla="*/ 27415975 w 65909553"/>
                <a:gd name="connsiteY3460" fmla="*/ 5108478 h 39629983"/>
                <a:gd name="connsiteX3461" fmla="*/ 27416052 w 65909553"/>
                <a:gd name="connsiteY3461" fmla="*/ 5108478 h 39629983"/>
                <a:gd name="connsiteX3462" fmla="*/ 27416052 w 65909553"/>
                <a:gd name="connsiteY3462" fmla="*/ 5108525 h 39629983"/>
                <a:gd name="connsiteX3463" fmla="*/ 27416130 w 65909553"/>
                <a:gd name="connsiteY3463" fmla="*/ 5108525 h 39629983"/>
                <a:gd name="connsiteX3464" fmla="*/ 27416130 w 65909553"/>
                <a:gd name="connsiteY3464" fmla="*/ 5108571 h 39629983"/>
                <a:gd name="connsiteX3465" fmla="*/ 27416207 w 65909553"/>
                <a:gd name="connsiteY3465" fmla="*/ 5108571 h 39629983"/>
                <a:gd name="connsiteX3466" fmla="*/ 27416207 w 65909553"/>
                <a:gd name="connsiteY3466" fmla="*/ 5108618 h 39629983"/>
                <a:gd name="connsiteX3467" fmla="*/ 27416285 w 65909553"/>
                <a:gd name="connsiteY3467" fmla="*/ 5108618 h 39629983"/>
                <a:gd name="connsiteX3468" fmla="*/ 27416285 w 65909553"/>
                <a:gd name="connsiteY3468" fmla="*/ 5108665 h 39629983"/>
                <a:gd name="connsiteX3469" fmla="*/ 27416363 w 65909553"/>
                <a:gd name="connsiteY3469" fmla="*/ 5108665 h 39629983"/>
                <a:gd name="connsiteX3470" fmla="*/ 27416363 w 65909553"/>
                <a:gd name="connsiteY3470" fmla="*/ 5108719 h 39629983"/>
                <a:gd name="connsiteX3471" fmla="*/ 27416453 w 65909553"/>
                <a:gd name="connsiteY3471" fmla="*/ 5108719 h 39629983"/>
                <a:gd name="connsiteX3472" fmla="*/ 27416453 w 65909553"/>
                <a:gd name="connsiteY3472" fmla="*/ 5108765 h 39629983"/>
                <a:gd name="connsiteX3473" fmla="*/ 27416531 w 65909553"/>
                <a:gd name="connsiteY3473" fmla="*/ 5108765 h 39629983"/>
                <a:gd name="connsiteX3474" fmla="*/ 27416531 w 65909553"/>
                <a:gd name="connsiteY3474" fmla="*/ 5108812 h 39629983"/>
                <a:gd name="connsiteX3475" fmla="*/ 27416608 w 65909553"/>
                <a:gd name="connsiteY3475" fmla="*/ 5108812 h 39629983"/>
                <a:gd name="connsiteX3476" fmla="*/ 27416608 w 65909553"/>
                <a:gd name="connsiteY3476" fmla="*/ 5108859 h 39629983"/>
                <a:gd name="connsiteX3477" fmla="*/ 27416685 w 65909553"/>
                <a:gd name="connsiteY3477" fmla="*/ 5108859 h 39629983"/>
                <a:gd name="connsiteX3478" fmla="*/ 27416685 w 65909553"/>
                <a:gd name="connsiteY3478" fmla="*/ 5108905 h 39629983"/>
                <a:gd name="connsiteX3479" fmla="*/ 27416763 w 65909553"/>
                <a:gd name="connsiteY3479" fmla="*/ 5108905 h 39629983"/>
                <a:gd name="connsiteX3480" fmla="*/ 27416763 w 65909553"/>
                <a:gd name="connsiteY3480" fmla="*/ 5108952 h 39629983"/>
                <a:gd name="connsiteX3481" fmla="*/ 27416841 w 65909553"/>
                <a:gd name="connsiteY3481" fmla="*/ 5108952 h 39629983"/>
                <a:gd name="connsiteX3482" fmla="*/ 27416841 w 65909553"/>
                <a:gd name="connsiteY3482" fmla="*/ 5108999 h 39629983"/>
                <a:gd name="connsiteX3483" fmla="*/ 27416919 w 65909553"/>
                <a:gd name="connsiteY3483" fmla="*/ 5108999 h 39629983"/>
                <a:gd name="connsiteX3484" fmla="*/ 27416919 w 65909553"/>
                <a:gd name="connsiteY3484" fmla="*/ 5109045 h 39629983"/>
                <a:gd name="connsiteX3485" fmla="*/ 27416996 w 65909553"/>
                <a:gd name="connsiteY3485" fmla="*/ 5109045 h 39629983"/>
                <a:gd name="connsiteX3486" fmla="*/ 27416996 w 65909553"/>
                <a:gd name="connsiteY3486" fmla="*/ 5109092 h 39629983"/>
                <a:gd name="connsiteX3487" fmla="*/ 27417073 w 65909553"/>
                <a:gd name="connsiteY3487" fmla="*/ 5109092 h 39629983"/>
                <a:gd name="connsiteX3488" fmla="*/ 27417073 w 65909553"/>
                <a:gd name="connsiteY3488" fmla="*/ 5109139 h 39629983"/>
                <a:gd name="connsiteX3489" fmla="*/ 27417151 w 65909553"/>
                <a:gd name="connsiteY3489" fmla="*/ 5109139 h 39629983"/>
                <a:gd name="connsiteX3490" fmla="*/ 27417151 w 65909553"/>
                <a:gd name="connsiteY3490" fmla="*/ 5109185 h 39629983"/>
                <a:gd name="connsiteX3491" fmla="*/ 27417229 w 65909553"/>
                <a:gd name="connsiteY3491" fmla="*/ 5109185 h 39629983"/>
                <a:gd name="connsiteX3492" fmla="*/ 27417229 w 65909553"/>
                <a:gd name="connsiteY3492" fmla="*/ 5109232 h 39629983"/>
                <a:gd name="connsiteX3493" fmla="*/ 27417307 w 65909553"/>
                <a:gd name="connsiteY3493" fmla="*/ 5109232 h 39629983"/>
                <a:gd name="connsiteX3494" fmla="*/ 27417307 w 65909553"/>
                <a:gd name="connsiteY3494" fmla="*/ 5109279 h 39629983"/>
                <a:gd name="connsiteX3495" fmla="*/ 27417384 w 65909553"/>
                <a:gd name="connsiteY3495" fmla="*/ 5109279 h 39629983"/>
                <a:gd name="connsiteX3496" fmla="*/ 27417384 w 65909553"/>
                <a:gd name="connsiteY3496" fmla="*/ 5109325 h 39629983"/>
                <a:gd name="connsiteX3497" fmla="*/ 27417461 w 65909553"/>
                <a:gd name="connsiteY3497" fmla="*/ 5109325 h 39629983"/>
                <a:gd name="connsiteX3498" fmla="*/ 27417461 w 65909553"/>
                <a:gd name="connsiteY3498" fmla="*/ 5256493 h 39629983"/>
                <a:gd name="connsiteX3499" fmla="*/ 27561159 w 65909553"/>
                <a:gd name="connsiteY3499" fmla="*/ 5256493 h 39629983"/>
                <a:gd name="connsiteX3500" fmla="*/ 27561159 w 65909553"/>
                <a:gd name="connsiteY3500" fmla="*/ 5256539 h 39629983"/>
                <a:gd name="connsiteX3501" fmla="*/ 27561237 w 65909553"/>
                <a:gd name="connsiteY3501" fmla="*/ 5256539 h 39629983"/>
                <a:gd name="connsiteX3502" fmla="*/ 27561237 w 65909553"/>
                <a:gd name="connsiteY3502" fmla="*/ 5256586 h 39629983"/>
                <a:gd name="connsiteX3503" fmla="*/ 27561314 w 65909553"/>
                <a:gd name="connsiteY3503" fmla="*/ 5256586 h 39629983"/>
                <a:gd name="connsiteX3504" fmla="*/ 27561314 w 65909553"/>
                <a:gd name="connsiteY3504" fmla="*/ 5256633 h 39629983"/>
                <a:gd name="connsiteX3505" fmla="*/ 27561391 w 65909553"/>
                <a:gd name="connsiteY3505" fmla="*/ 5256633 h 39629983"/>
                <a:gd name="connsiteX3506" fmla="*/ 27561391 w 65909553"/>
                <a:gd name="connsiteY3506" fmla="*/ 5256679 h 39629983"/>
                <a:gd name="connsiteX3507" fmla="*/ 27561469 w 65909553"/>
                <a:gd name="connsiteY3507" fmla="*/ 5256679 h 39629983"/>
                <a:gd name="connsiteX3508" fmla="*/ 27561469 w 65909553"/>
                <a:gd name="connsiteY3508" fmla="*/ 5256726 h 39629983"/>
                <a:gd name="connsiteX3509" fmla="*/ 27561547 w 65909553"/>
                <a:gd name="connsiteY3509" fmla="*/ 5256726 h 39629983"/>
                <a:gd name="connsiteX3510" fmla="*/ 27561547 w 65909553"/>
                <a:gd name="connsiteY3510" fmla="*/ 5256773 h 39629983"/>
                <a:gd name="connsiteX3511" fmla="*/ 27561625 w 65909553"/>
                <a:gd name="connsiteY3511" fmla="*/ 5256773 h 39629983"/>
                <a:gd name="connsiteX3512" fmla="*/ 27561625 w 65909553"/>
                <a:gd name="connsiteY3512" fmla="*/ 5256819 h 39629983"/>
                <a:gd name="connsiteX3513" fmla="*/ 27561702 w 65909553"/>
                <a:gd name="connsiteY3513" fmla="*/ 5256819 h 39629983"/>
                <a:gd name="connsiteX3514" fmla="*/ 27561702 w 65909553"/>
                <a:gd name="connsiteY3514" fmla="*/ 5256866 h 39629983"/>
                <a:gd name="connsiteX3515" fmla="*/ 27561779 w 65909553"/>
                <a:gd name="connsiteY3515" fmla="*/ 5256866 h 39629983"/>
                <a:gd name="connsiteX3516" fmla="*/ 27561779 w 65909553"/>
                <a:gd name="connsiteY3516" fmla="*/ 5256913 h 39629983"/>
                <a:gd name="connsiteX3517" fmla="*/ 27561857 w 65909553"/>
                <a:gd name="connsiteY3517" fmla="*/ 5256913 h 39629983"/>
                <a:gd name="connsiteX3518" fmla="*/ 27561857 w 65909553"/>
                <a:gd name="connsiteY3518" fmla="*/ 5256959 h 39629983"/>
                <a:gd name="connsiteX3519" fmla="*/ 27561935 w 65909553"/>
                <a:gd name="connsiteY3519" fmla="*/ 5256959 h 39629983"/>
                <a:gd name="connsiteX3520" fmla="*/ 27561935 w 65909553"/>
                <a:gd name="connsiteY3520" fmla="*/ 5257005 h 39629983"/>
                <a:gd name="connsiteX3521" fmla="*/ 27562013 w 65909553"/>
                <a:gd name="connsiteY3521" fmla="*/ 5257005 h 39629983"/>
                <a:gd name="connsiteX3522" fmla="*/ 27562013 w 65909553"/>
                <a:gd name="connsiteY3522" fmla="*/ 5257053 h 39629983"/>
                <a:gd name="connsiteX3523" fmla="*/ 27562090 w 65909553"/>
                <a:gd name="connsiteY3523" fmla="*/ 5257053 h 39629983"/>
                <a:gd name="connsiteX3524" fmla="*/ 27562090 w 65909553"/>
                <a:gd name="connsiteY3524" fmla="*/ 5257099 h 39629983"/>
                <a:gd name="connsiteX3525" fmla="*/ 27562167 w 65909553"/>
                <a:gd name="connsiteY3525" fmla="*/ 5257099 h 39629983"/>
                <a:gd name="connsiteX3526" fmla="*/ 27562167 w 65909553"/>
                <a:gd name="connsiteY3526" fmla="*/ 5257153 h 39629983"/>
                <a:gd name="connsiteX3527" fmla="*/ 27562258 w 65909553"/>
                <a:gd name="connsiteY3527" fmla="*/ 5257153 h 39629983"/>
                <a:gd name="connsiteX3528" fmla="*/ 27562258 w 65909553"/>
                <a:gd name="connsiteY3528" fmla="*/ 5257200 h 39629983"/>
                <a:gd name="connsiteX3529" fmla="*/ 27562335 w 65909553"/>
                <a:gd name="connsiteY3529" fmla="*/ 5257200 h 39629983"/>
                <a:gd name="connsiteX3530" fmla="*/ 27562335 w 65909553"/>
                <a:gd name="connsiteY3530" fmla="*/ 5257247 h 39629983"/>
                <a:gd name="connsiteX3531" fmla="*/ 27562413 w 65909553"/>
                <a:gd name="connsiteY3531" fmla="*/ 5257247 h 39629983"/>
                <a:gd name="connsiteX3532" fmla="*/ 27562413 w 65909553"/>
                <a:gd name="connsiteY3532" fmla="*/ 5257293 h 39629983"/>
                <a:gd name="connsiteX3533" fmla="*/ 27562491 w 65909553"/>
                <a:gd name="connsiteY3533" fmla="*/ 5257293 h 39629983"/>
                <a:gd name="connsiteX3534" fmla="*/ 27562491 w 65909553"/>
                <a:gd name="connsiteY3534" fmla="*/ 5257340 h 39629983"/>
                <a:gd name="connsiteX3535" fmla="*/ 27562568 w 65909553"/>
                <a:gd name="connsiteY3535" fmla="*/ 5257340 h 39629983"/>
                <a:gd name="connsiteX3536" fmla="*/ 27562568 w 65909553"/>
                <a:gd name="connsiteY3536" fmla="*/ 5257387 h 39629983"/>
                <a:gd name="connsiteX3537" fmla="*/ 27562645 w 65909553"/>
                <a:gd name="connsiteY3537" fmla="*/ 5257387 h 39629983"/>
                <a:gd name="connsiteX3538" fmla="*/ 27562645 w 65909553"/>
                <a:gd name="connsiteY3538" fmla="*/ 5257433 h 39629983"/>
                <a:gd name="connsiteX3539" fmla="*/ 27562723 w 65909553"/>
                <a:gd name="connsiteY3539" fmla="*/ 5257433 h 39629983"/>
                <a:gd name="connsiteX3540" fmla="*/ 27562723 w 65909553"/>
                <a:gd name="connsiteY3540" fmla="*/ 5257480 h 39629983"/>
                <a:gd name="connsiteX3541" fmla="*/ 27562801 w 65909553"/>
                <a:gd name="connsiteY3541" fmla="*/ 5257480 h 39629983"/>
                <a:gd name="connsiteX3542" fmla="*/ 27562801 w 65909553"/>
                <a:gd name="connsiteY3542" fmla="*/ 5257527 h 39629983"/>
                <a:gd name="connsiteX3543" fmla="*/ 27562879 w 65909553"/>
                <a:gd name="connsiteY3543" fmla="*/ 5257527 h 39629983"/>
                <a:gd name="connsiteX3544" fmla="*/ 27562879 w 65909553"/>
                <a:gd name="connsiteY3544" fmla="*/ 5257573 h 39629983"/>
                <a:gd name="connsiteX3545" fmla="*/ 27562956 w 65909553"/>
                <a:gd name="connsiteY3545" fmla="*/ 5257573 h 39629983"/>
                <a:gd name="connsiteX3546" fmla="*/ 27562956 w 65909553"/>
                <a:gd name="connsiteY3546" fmla="*/ 5257620 h 39629983"/>
                <a:gd name="connsiteX3547" fmla="*/ 27563033 w 65909553"/>
                <a:gd name="connsiteY3547" fmla="*/ 5257620 h 39629983"/>
                <a:gd name="connsiteX3548" fmla="*/ 27563033 w 65909553"/>
                <a:gd name="connsiteY3548" fmla="*/ 5257667 h 39629983"/>
                <a:gd name="connsiteX3549" fmla="*/ 27563111 w 65909553"/>
                <a:gd name="connsiteY3549" fmla="*/ 5257667 h 39629983"/>
                <a:gd name="connsiteX3550" fmla="*/ 27563111 w 65909553"/>
                <a:gd name="connsiteY3550" fmla="*/ 5257713 h 39629983"/>
                <a:gd name="connsiteX3551" fmla="*/ 27563189 w 65909553"/>
                <a:gd name="connsiteY3551" fmla="*/ 5257713 h 39629983"/>
                <a:gd name="connsiteX3552" fmla="*/ 27563189 w 65909553"/>
                <a:gd name="connsiteY3552" fmla="*/ 5257760 h 39629983"/>
                <a:gd name="connsiteX3553" fmla="*/ 27563267 w 65909553"/>
                <a:gd name="connsiteY3553" fmla="*/ 5257760 h 39629983"/>
                <a:gd name="connsiteX3554" fmla="*/ 27563267 w 65909553"/>
                <a:gd name="connsiteY3554" fmla="*/ 5257814 h 39629983"/>
                <a:gd name="connsiteX3555" fmla="*/ 27563357 w 65909553"/>
                <a:gd name="connsiteY3555" fmla="*/ 5257814 h 39629983"/>
                <a:gd name="connsiteX3556" fmla="*/ 27563357 w 65909553"/>
                <a:gd name="connsiteY3556" fmla="*/ 5257861 h 39629983"/>
                <a:gd name="connsiteX3557" fmla="*/ 27563435 w 65909553"/>
                <a:gd name="connsiteY3557" fmla="*/ 5257861 h 39629983"/>
                <a:gd name="connsiteX3558" fmla="*/ 27563435 w 65909553"/>
                <a:gd name="connsiteY3558" fmla="*/ 5257907 h 39629983"/>
                <a:gd name="connsiteX3559" fmla="*/ 27563512 w 65909553"/>
                <a:gd name="connsiteY3559" fmla="*/ 5257907 h 39629983"/>
                <a:gd name="connsiteX3560" fmla="*/ 27563512 w 65909553"/>
                <a:gd name="connsiteY3560" fmla="*/ 5257954 h 39629983"/>
                <a:gd name="connsiteX3561" fmla="*/ 27563589 w 65909553"/>
                <a:gd name="connsiteY3561" fmla="*/ 5257954 h 39629983"/>
                <a:gd name="connsiteX3562" fmla="*/ 27563589 w 65909553"/>
                <a:gd name="connsiteY3562" fmla="*/ 5258001 h 39629983"/>
                <a:gd name="connsiteX3563" fmla="*/ 27563667 w 65909553"/>
                <a:gd name="connsiteY3563" fmla="*/ 5258001 h 39629983"/>
                <a:gd name="connsiteX3564" fmla="*/ 27563667 w 65909553"/>
                <a:gd name="connsiteY3564" fmla="*/ 5258047 h 39629983"/>
                <a:gd name="connsiteX3565" fmla="*/ 27563745 w 65909553"/>
                <a:gd name="connsiteY3565" fmla="*/ 5258047 h 39629983"/>
                <a:gd name="connsiteX3566" fmla="*/ 27563745 w 65909553"/>
                <a:gd name="connsiteY3566" fmla="*/ 5258094 h 39629983"/>
                <a:gd name="connsiteX3567" fmla="*/ 27563823 w 65909553"/>
                <a:gd name="connsiteY3567" fmla="*/ 5258094 h 39629983"/>
                <a:gd name="connsiteX3568" fmla="*/ 27563823 w 65909553"/>
                <a:gd name="connsiteY3568" fmla="*/ 5258141 h 39629983"/>
                <a:gd name="connsiteX3569" fmla="*/ 27563900 w 65909553"/>
                <a:gd name="connsiteY3569" fmla="*/ 5258141 h 39629983"/>
                <a:gd name="connsiteX3570" fmla="*/ 27563900 w 65909553"/>
                <a:gd name="connsiteY3570" fmla="*/ 5258187 h 39629983"/>
                <a:gd name="connsiteX3571" fmla="*/ 27563977 w 65909553"/>
                <a:gd name="connsiteY3571" fmla="*/ 5258187 h 39629983"/>
                <a:gd name="connsiteX3572" fmla="*/ 27563977 w 65909553"/>
                <a:gd name="connsiteY3572" fmla="*/ 5258234 h 39629983"/>
                <a:gd name="connsiteX3573" fmla="*/ 27564055 w 65909553"/>
                <a:gd name="connsiteY3573" fmla="*/ 5258234 h 39629983"/>
                <a:gd name="connsiteX3574" fmla="*/ 27564055 w 65909553"/>
                <a:gd name="connsiteY3574" fmla="*/ 5258281 h 39629983"/>
                <a:gd name="connsiteX3575" fmla="*/ 27564133 w 65909553"/>
                <a:gd name="connsiteY3575" fmla="*/ 5258281 h 39629983"/>
                <a:gd name="connsiteX3576" fmla="*/ 27564133 w 65909553"/>
                <a:gd name="connsiteY3576" fmla="*/ 5258327 h 39629983"/>
                <a:gd name="connsiteX3577" fmla="*/ 27564211 w 65909553"/>
                <a:gd name="connsiteY3577" fmla="*/ 5258327 h 39629983"/>
                <a:gd name="connsiteX3578" fmla="*/ 27564211 w 65909553"/>
                <a:gd name="connsiteY3578" fmla="*/ 5258374 h 39629983"/>
                <a:gd name="connsiteX3579" fmla="*/ 27564288 w 65909553"/>
                <a:gd name="connsiteY3579" fmla="*/ 5258374 h 39629983"/>
                <a:gd name="connsiteX3580" fmla="*/ 27564288 w 65909553"/>
                <a:gd name="connsiteY3580" fmla="*/ 5258421 h 39629983"/>
                <a:gd name="connsiteX3581" fmla="*/ 27564365 w 65909553"/>
                <a:gd name="connsiteY3581" fmla="*/ 5258421 h 39629983"/>
                <a:gd name="connsiteX3582" fmla="*/ 27564365 w 65909553"/>
                <a:gd name="connsiteY3582" fmla="*/ 5258475 h 39629983"/>
                <a:gd name="connsiteX3583" fmla="*/ 27564456 w 65909553"/>
                <a:gd name="connsiteY3583" fmla="*/ 5258475 h 39629983"/>
                <a:gd name="connsiteX3584" fmla="*/ 27564456 w 65909553"/>
                <a:gd name="connsiteY3584" fmla="*/ 5258521 h 39629983"/>
                <a:gd name="connsiteX3585" fmla="*/ 27564533 w 65909553"/>
                <a:gd name="connsiteY3585" fmla="*/ 5258521 h 39629983"/>
                <a:gd name="connsiteX3586" fmla="*/ 27564533 w 65909553"/>
                <a:gd name="connsiteY3586" fmla="*/ 5258569 h 39629983"/>
                <a:gd name="connsiteX3587" fmla="*/ 27564611 w 65909553"/>
                <a:gd name="connsiteY3587" fmla="*/ 5258569 h 39629983"/>
                <a:gd name="connsiteX3588" fmla="*/ 27564611 w 65909553"/>
                <a:gd name="connsiteY3588" fmla="*/ 5258615 h 39629983"/>
                <a:gd name="connsiteX3589" fmla="*/ 27564689 w 65909553"/>
                <a:gd name="connsiteY3589" fmla="*/ 5258615 h 39629983"/>
                <a:gd name="connsiteX3590" fmla="*/ 27564689 w 65909553"/>
                <a:gd name="connsiteY3590" fmla="*/ 5258661 h 39629983"/>
                <a:gd name="connsiteX3591" fmla="*/ 27564766 w 65909553"/>
                <a:gd name="connsiteY3591" fmla="*/ 5258661 h 39629983"/>
                <a:gd name="connsiteX3592" fmla="*/ 27564766 w 65909553"/>
                <a:gd name="connsiteY3592" fmla="*/ 5258708 h 39629983"/>
                <a:gd name="connsiteX3593" fmla="*/ 27564844 w 65909553"/>
                <a:gd name="connsiteY3593" fmla="*/ 5258708 h 39629983"/>
                <a:gd name="connsiteX3594" fmla="*/ 27564844 w 65909553"/>
                <a:gd name="connsiteY3594" fmla="*/ 5258755 h 39629983"/>
                <a:gd name="connsiteX3595" fmla="*/ 27564921 w 65909553"/>
                <a:gd name="connsiteY3595" fmla="*/ 5258755 h 39629983"/>
                <a:gd name="connsiteX3596" fmla="*/ 27564921 w 65909553"/>
                <a:gd name="connsiteY3596" fmla="*/ 5258801 h 39629983"/>
                <a:gd name="connsiteX3597" fmla="*/ 27564999 w 65909553"/>
                <a:gd name="connsiteY3597" fmla="*/ 5258801 h 39629983"/>
                <a:gd name="connsiteX3598" fmla="*/ 27564999 w 65909553"/>
                <a:gd name="connsiteY3598" fmla="*/ 5258848 h 39629983"/>
                <a:gd name="connsiteX3599" fmla="*/ 27565077 w 65909553"/>
                <a:gd name="connsiteY3599" fmla="*/ 5258848 h 39629983"/>
                <a:gd name="connsiteX3600" fmla="*/ 27565077 w 65909553"/>
                <a:gd name="connsiteY3600" fmla="*/ 5258895 h 39629983"/>
                <a:gd name="connsiteX3601" fmla="*/ 27565154 w 65909553"/>
                <a:gd name="connsiteY3601" fmla="*/ 5258895 h 39629983"/>
                <a:gd name="connsiteX3602" fmla="*/ 27565154 w 65909553"/>
                <a:gd name="connsiteY3602" fmla="*/ 5258941 h 39629983"/>
                <a:gd name="connsiteX3603" fmla="*/ 27565231 w 65909553"/>
                <a:gd name="connsiteY3603" fmla="*/ 5258941 h 39629983"/>
                <a:gd name="connsiteX3604" fmla="*/ 27565231 w 65909553"/>
                <a:gd name="connsiteY3604" fmla="*/ 5258988 h 39629983"/>
                <a:gd name="connsiteX3605" fmla="*/ 27565309 w 65909553"/>
                <a:gd name="connsiteY3605" fmla="*/ 5258988 h 39629983"/>
                <a:gd name="connsiteX3606" fmla="*/ 27565309 w 65909553"/>
                <a:gd name="connsiteY3606" fmla="*/ 5259035 h 39629983"/>
                <a:gd name="connsiteX3607" fmla="*/ 27565387 w 65909553"/>
                <a:gd name="connsiteY3607" fmla="*/ 5259035 h 39629983"/>
                <a:gd name="connsiteX3608" fmla="*/ 27565387 w 65909553"/>
                <a:gd name="connsiteY3608" fmla="*/ 5259081 h 39629983"/>
                <a:gd name="connsiteX3609" fmla="*/ 27565465 w 65909553"/>
                <a:gd name="connsiteY3609" fmla="*/ 5259081 h 39629983"/>
                <a:gd name="connsiteX3610" fmla="*/ 27565465 w 65909553"/>
                <a:gd name="connsiteY3610" fmla="*/ 5259136 h 39629983"/>
                <a:gd name="connsiteX3611" fmla="*/ 27565555 w 65909553"/>
                <a:gd name="connsiteY3611" fmla="*/ 5259136 h 39629983"/>
                <a:gd name="connsiteX3612" fmla="*/ 27565555 w 65909553"/>
                <a:gd name="connsiteY3612" fmla="*/ 5259183 h 39629983"/>
                <a:gd name="connsiteX3613" fmla="*/ 27565633 w 65909553"/>
                <a:gd name="connsiteY3613" fmla="*/ 5259183 h 39629983"/>
                <a:gd name="connsiteX3614" fmla="*/ 27565633 w 65909553"/>
                <a:gd name="connsiteY3614" fmla="*/ 5259229 h 39629983"/>
                <a:gd name="connsiteX3615" fmla="*/ 27565710 w 65909553"/>
                <a:gd name="connsiteY3615" fmla="*/ 5259229 h 39629983"/>
                <a:gd name="connsiteX3616" fmla="*/ 27565710 w 65909553"/>
                <a:gd name="connsiteY3616" fmla="*/ 5259275 h 39629983"/>
                <a:gd name="connsiteX3617" fmla="*/ 27565787 w 65909553"/>
                <a:gd name="connsiteY3617" fmla="*/ 5259275 h 39629983"/>
                <a:gd name="connsiteX3618" fmla="*/ 27565787 w 65909553"/>
                <a:gd name="connsiteY3618" fmla="*/ 5259323 h 39629983"/>
                <a:gd name="connsiteX3619" fmla="*/ 27565865 w 65909553"/>
                <a:gd name="connsiteY3619" fmla="*/ 5259323 h 39629983"/>
                <a:gd name="connsiteX3620" fmla="*/ 27565865 w 65909553"/>
                <a:gd name="connsiteY3620" fmla="*/ 5259369 h 39629983"/>
                <a:gd name="connsiteX3621" fmla="*/ 27565943 w 65909553"/>
                <a:gd name="connsiteY3621" fmla="*/ 5259369 h 39629983"/>
                <a:gd name="connsiteX3622" fmla="*/ 27565943 w 65909553"/>
                <a:gd name="connsiteY3622" fmla="*/ 5259415 h 39629983"/>
                <a:gd name="connsiteX3623" fmla="*/ 27566021 w 65909553"/>
                <a:gd name="connsiteY3623" fmla="*/ 5259415 h 39629983"/>
                <a:gd name="connsiteX3624" fmla="*/ 27566021 w 65909553"/>
                <a:gd name="connsiteY3624" fmla="*/ 5259463 h 39629983"/>
                <a:gd name="connsiteX3625" fmla="*/ 27566098 w 65909553"/>
                <a:gd name="connsiteY3625" fmla="*/ 5259463 h 39629983"/>
                <a:gd name="connsiteX3626" fmla="*/ 27566098 w 65909553"/>
                <a:gd name="connsiteY3626" fmla="*/ 5259509 h 39629983"/>
                <a:gd name="connsiteX3627" fmla="*/ 27566175 w 65909553"/>
                <a:gd name="connsiteY3627" fmla="*/ 5259509 h 39629983"/>
                <a:gd name="connsiteX3628" fmla="*/ 27566175 w 65909553"/>
                <a:gd name="connsiteY3628" fmla="*/ 5259555 h 39629983"/>
                <a:gd name="connsiteX3629" fmla="*/ 27566253 w 65909553"/>
                <a:gd name="connsiteY3629" fmla="*/ 5259555 h 39629983"/>
                <a:gd name="connsiteX3630" fmla="*/ 27566253 w 65909553"/>
                <a:gd name="connsiteY3630" fmla="*/ 5259603 h 39629983"/>
                <a:gd name="connsiteX3631" fmla="*/ 27566331 w 65909553"/>
                <a:gd name="connsiteY3631" fmla="*/ 5259603 h 39629983"/>
                <a:gd name="connsiteX3632" fmla="*/ 27566331 w 65909553"/>
                <a:gd name="connsiteY3632" fmla="*/ 5259649 h 39629983"/>
                <a:gd name="connsiteX3633" fmla="*/ 27566409 w 65909553"/>
                <a:gd name="connsiteY3633" fmla="*/ 5259649 h 39629983"/>
                <a:gd name="connsiteX3634" fmla="*/ 27566409 w 65909553"/>
                <a:gd name="connsiteY3634" fmla="*/ 5259695 h 39629983"/>
                <a:gd name="connsiteX3635" fmla="*/ 27566486 w 65909553"/>
                <a:gd name="connsiteY3635" fmla="*/ 5259695 h 39629983"/>
                <a:gd name="connsiteX3636" fmla="*/ 27566486 w 65909553"/>
                <a:gd name="connsiteY3636" fmla="*/ 5259742 h 39629983"/>
                <a:gd name="connsiteX3637" fmla="*/ 27566563 w 65909553"/>
                <a:gd name="connsiteY3637" fmla="*/ 5259742 h 39629983"/>
                <a:gd name="connsiteX3638" fmla="*/ 27566563 w 65909553"/>
                <a:gd name="connsiteY3638" fmla="*/ 5259797 h 39629983"/>
                <a:gd name="connsiteX3639" fmla="*/ 27566654 w 65909553"/>
                <a:gd name="connsiteY3639" fmla="*/ 5259797 h 39629983"/>
                <a:gd name="connsiteX3640" fmla="*/ 27566654 w 65909553"/>
                <a:gd name="connsiteY3640" fmla="*/ 5259843 h 39629983"/>
                <a:gd name="connsiteX3641" fmla="*/ 27566731 w 65909553"/>
                <a:gd name="connsiteY3641" fmla="*/ 5259843 h 39629983"/>
                <a:gd name="connsiteX3642" fmla="*/ 27566731 w 65909553"/>
                <a:gd name="connsiteY3642" fmla="*/ 5259890 h 39629983"/>
                <a:gd name="connsiteX3643" fmla="*/ 27566809 w 65909553"/>
                <a:gd name="connsiteY3643" fmla="*/ 5259890 h 39629983"/>
                <a:gd name="connsiteX3644" fmla="*/ 27566809 w 65909553"/>
                <a:gd name="connsiteY3644" fmla="*/ 5259937 h 39629983"/>
                <a:gd name="connsiteX3645" fmla="*/ 27566887 w 65909553"/>
                <a:gd name="connsiteY3645" fmla="*/ 5259937 h 39629983"/>
                <a:gd name="connsiteX3646" fmla="*/ 27566887 w 65909553"/>
                <a:gd name="connsiteY3646" fmla="*/ 5259983 h 39629983"/>
                <a:gd name="connsiteX3647" fmla="*/ 27566964 w 65909553"/>
                <a:gd name="connsiteY3647" fmla="*/ 5259983 h 39629983"/>
                <a:gd name="connsiteX3648" fmla="*/ 27566964 w 65909553"/>
                <a:gd name="connsiteY3648" fmla="*/ 5260030 h 39629983"/>
                <a:gd name="connsiteX3649" fmla="*/ 27567042 w 65909553"/>
                <a:gd name="connsiteY3649" fmla="*/ 5260030 h 39629983"/>
                <a:gd name="connsiteX3650" fmla="*/ 27567042 w 65909553"/>
                <a:gd name="connsiteY3650" fmla="*/ 5260077 h 39629983"/>
                <a:gd name="connsiteX3651" fmla="*/ 27567119 w 65909553"/>
                <a:gd name="connsiteY3651" fmla="*/ 5260077 h 39629983"/>
                <a:gd name="connsiteX3652" fmla="*/ 27567119 w 65909553"/>
                <a:gd name="connsiteY3652" fmla="*/ 5260123 h 39629983"/>
                <a:gd name="connsiteX3653" fmla="*/ 27567197 w 65909553"/>
                <a:gd name="connsiteY3653" fmla="*/ 5260123 h 39629983"/>
                <a:gd name="connsiteX3654" fmla="*/ 27567197 w 65909553"/>
                <a:gd name="connsiteY3654" fmla="*/ 5260170 h 39629983"/>
                <a:gd name="connsiteX3655" fmla="*/ 27567275 w 65909553"/>
                <a:gd name="connsiteY3655" fmla="*/ 5260170 h 39629983"/>
                <a:gd name="connsiteX3656" fmla="*/ 27567275 w 65909553"/>
                <a:gd name="connsiteY3656" fmla="*/ 5260217 h 39629983"/>
                <a:gd name="connsiteX3657" fmla="*/ 27567352 w 65909553"/>
                <a:gd name="connsiteY3657" fmla="*/ 5260217 h 39629983"/>
                <a:gd name="connsiteX3658" fmla="*/ 27567352 w 65909553"/>
                <a:gd name="connsiteY3658" fmla="*/ 5260263 h 39629983"/>
                <a:gd name="connsiteX3659" fmla="*/ 27567429 w 65909553"/>
                <a:gd name="connsiteY3659" fmla="*/ 5260263 h 39629983"/>
                <a:gd name="connsiteX3660" fmla="*/ 27567429 w 65909553"/>
                <a:gd name="connsiteY3660" fmla="*/ 5260309 h 39629983"/>
                <a:gd name="connsiteX3661" fmla="*/ 27567507 w 65909553"/>
                <a:gd name="connsiteY3661" fmla="*/ 5260309 h 39629983"/>
                <a:gd name="connsiteX3662" fmla="*/ 27567507 w 65909553"/>
                <a:gd name="connsiteY3662" fmla="*/ 5260357 h 39629983"/>
                <a:gd name="connsiteX3663" fmla="*/ 27567585 w 65909553"/>
                <a:gd name="connsiteY3663" fmla="*/ 5260357 h 39629983"/>
                <a:gd name="connsiteX3664" fmla="*/ 27567585 w 65909553"/>
                <a:gd name="connsiteY3664" fmla="*/ 5260403 h 39629983"/>
                <a:gd name="connsiteX3665" fmla="*/ 27567663 w 65909553"/>
                <a:gd name="connsiteY3665" fmla="*/ 5260403 h 39629983"/>
                <a:gd name="connsiteX3666" fmla="*/ 27567663 w 65909553"/>
                <a:gd name="connsiteY3666" fmla="*/ 5260457 h 39629983"/>
                <a:gd name="connsiteX3667" fmla="*/ 27567753 w 65909553"/>
                <a:gd name="connsiteY3667" fmla="*/ 5260457 h 39629983"/>
                <a:gd name="connsiteX3668" fmla="*/ 27567753 w 65909553"/>
                <a:gd name="connsiteY3668" fmla="*/ 5260504 h 39629983"/>
                <a:gd name="connsiteX3669" fmla="*/ 27567831 w 65909553"/>
                <a:gd name="connsiteY3669" fmla="*/ 5260504 h 39629983"/>
                <a:gd name="connsiteX3670" fmla="*/ 27567831 w 65909553"/>
                <a:gd name="connsiteY3670" fmla="*/ 5260551 h 39629983"/>
                <a:gd name="connsiteX3671" fmla="*/ 27567908 w 65909553"/>
                <a:gd name="connsiteY3671" fmla="*/ 5260551 h 39629983"/>
                <a:gd name="connsiteX3672" fmla="*/ 27567908 w 65909553"/>
                <a:gd name="connsiteY3672" fmla="*/ 5260597 h 39629983"/>
                <a:gd name="connsiteX3673" fmla="*/ 27567985 w 65909553"/>
                <a:gd name="connsiteY3673" fmla="*/ 5260597 h 39629983"/>
                <a:gd name="connsiteX3674" fmla="*/ 27567985 w 65909553"/>
                <a:gd name="connsiteY3674" fmla="*/ 5260644 h 39629983"/>
                <a:gd name="connsiteX3675" fmla="*/ 27568063 w 65909553"/>
                <a:gd name="connsiteY3675" fmla="*/ 5260644 h 39629983"/>
                <a:gd name="connsiteX3676" fmla="*/ 27568063 w 65909553"/>
                <a:gd name="connsiteY3676" fmla="*/ 5260691 h 39629983"/>
                <a:gd name="connsiteX3677" fmla="*/ 27568141 w 65909553"/>
                <a:gd name="connsiteY3677" fmla="*/ 5260691 h 39629983"/>
                <a:gd name="connsiteX3678" fmla="*/ 27568141 w 65909553"/>
                <a:gd name="connsiteY3678" fmla="*/ 5260737 h 39629983"/>
                <a:gd name="connsiteX3679" fmla="*/ 27568219 w 65909553"/>
                <a:gd name="connsiteY3679" fmla="*/ 5260737 h 39629983"/>
                <a:gd name="connsiteX3680" fmla="*/ 27568219 w 65909553"/>
                <a:gd name="connsiteY3680" fmla="*/ 5260784 h 39629983"/>
                <a:gd name="connsiteX3681" fmla="*/ 27568296 w 65909553"/>
                <a:gd name="connsiteY3681" fmla="*/ 5260784 h 39629983"/>
                <a:gd name="connsiteX3682" fmla="*/ 27568296 w 65909553"/>
                <a:gd name="connsiteY3682" fmla="*/ 5260831 h 39629983"/>
                <a:gd name="connsiteX3683" fmla="*/ 27568373 w 65909553"/>
                <a:gd name="connsiteY3683" fmla="*/ 5260831 h 39629983"/>
                <a:gd name="connsiteX3684" fmla="*/ 27568373 w 65909553"/>
                <a:gd name="connsiteY3684" fmla="*/ 5260877 h 39629983"/>
                <a:gd name="connsiteX3685" fmla="*/ 27568451 w 65909553"/>
                <a:gd name="connsiteY3685" fmla="*/ 5260877 h 39629983"/>
                <a:gd name="connsiteX3686" fmla="*/ 27568451 w 65909553"/>
                <a:gd name="connsiteY3686" fmla="*/ 5260924 h 39629983"/>
                <a:gd name="connsiteX3687" fmla="*/ 27568529 w 65909553"/>
                <a:gd name="connsiteY3687" fmla="*/ 5260924 h 39629983"/>
                <a:gd name="connsiteX3688" fmla="*/ 27568529 w 65909553"/>
                <a:gd name="connsiteY3688" fmla="*/ 5260971 h 39629983"/>
                <a:gd name="connsiteX3689" fmla="*/ 27568607 w 65909553"/>
                <a:gd name="connsiteY3689" fmla="*/ 5260971 h 39629983"/>
                <a:gd name="connsiteX3690" fmla="*/ 27568607 w 65909553"/>
                <a:gd name="connsiteY3690" fmla="*/ 5261017 h 39629983"/>
                <a:gd name="connsiteX3691" fmla="*/ 27568684 w 65909553"/>
                <a:gd name="connsiteY3691" fmla="*/ 5261017 h 39629983"/>
                <a:gd name="connsiteX3692" fmla="*/ 27568684 w 65909553"/>
                <a:gd name="connsiteY3692" fmla="*/ 5261064 h 39629983"/>
                <a:gd name="connsiteX3693" fmla="*/ 27568761 w 65909553"/>
                <a:gd name="connsiteY3693" fmla="*/ 5261064 h 39629983"/>
                <a:gd name="connsiteX3694" fmla="*/ 27568761 w 65909553"/>
                <a:gd name="connsiteY3694" fmla="*/ 5261118 h 39629983"/>
                <a:gd name="connsiteX3695" fmla="*/ 27568852 w 65909553"/>
                <a:gd name="connsiteY3695" fmla="*/ 5261118 h 39629983"/>
                <a:gd name="connsiteX3696" fmla="*/ 27568852 w 65909553"/>
                <a:gd name="connsiteY3696" fmla="*/ 5261165 h 39629983"/>
                <a:gd name="connsiteX3697" fmla="*/ 27568929 w 65909553"/>
                <a:gd name="connsiteY3697" fmla="*/ 5261165 h 39629983"/>
                <a:gd name="connsiteX3698" fmla="*/ 27568929 w 65909553"/>
                <a:gd name="connsiteY3698" fmla="*/ 5261211 h 39629983"/>
                <a:gd name="connsiteX3699" fmla="*/ 27569007 w 65909553"/>
                <a:gd name="connsiteY3699" fmla="*/ 5261211 h 39629983"/>
                <a:gd name="connsiteX3700" fmla="*/ 27569007 w 65909553"/>
                <a:gd name="connsiteY3700" fmla="*/ 5261258 h 39629983"/>
                <a:gd name="connsiteX3701" fmla="*/ 27569085 w 65909553"/>
                <a:gd name="connsiteY3701" fmla="*/ 5261258 h 39629983"/>
                <a:gd name="connsiteX3702" fmla="*/ 27569085 w 65909553"/>
                <a:gd name="connsiteY3702" fmla="*/ 5261305 h 39629983"/>
                <a:gd name="connsiteX3703" fmla="*/ 27569162 w 65909553"/>
                <a:gd name="connsiteY3703" fmla="*/ 5261305 h 39629983"/>
                <a:gd name="connsiteX3704" fmla="*/ 27569162 w 65909553"/>
                <a:gd name="connsiteY3704" fmla="*/ 5261351 h 39629983"/>
                <a:gd name="connsiteX3705" fmla="*/ 27569240 w 65909553"/>
                <a:gd name="connsiteY3705" fmla="*/ 5261351 h 39629983"/>
                <a:gd name="connsiteX3706" fmla="*/ 27569240 w 65909553"/>
                <a:gd name="connsiteY3706" fmla="*/ 5261398 h 39629983"/>
                <a:gd name="connsiteX3707" fmla="*/ 27569317 w 65909553"/>
                <a:gd name="connsiteY3707" fmla="*/ 5261398 h 39629983"/>
                <a:gd name="connsiteX3708" fmla="*/ 27569317 w 65909553"/>
                <a:gd name="connsiteY3708" fmla="*/ 5261445 h 39629983"/>
                <a:gd name="connsiteX3709" fmla="*/ 27569395 w 65909553"/>
                <a:gd name="connsiteY3709" fmla="*/ 5261445 h 39629983"/>
                <a:gd name="connsiteX3710" fmla="*/ 27569395 w 65909553"/>
                <a:gd name="connsiteY3710" fmla="*/ 5261491 h 39629983"/>
                <a:gd name="connsiteX3711" fmla="*/ 27569473 w 65909553"/>
                <a:gd name="connsiteY3711" fmla="*/ 5261491 h 39629983"/>
                <a:gd name="connsiteX3712" fmla="*/ 27569473 w 65909553"/>
                <a:gd name="connsiteY3712" fmla="*/ 5261538 h 39629983"/>
                <a:gd name="connsiteX3713" fmla="*/ 27569550 w 65909553"/>
                <a:gd name="connsiteY3713" fmla="*/ 5261538 h 39629983"/>
                <a:gd name="connsiteX3714" fmla="*/ 27569550 w 65909553"/>
                <a:gd name="connsiteY3714" fmla="*/ 5261585 h 39629983"/>
                <a:gd name="connsiteX3715" fmla="*/ 27569627 w 65909553"/>
                <a:gd name="connsiteY3715" fmla="*/ 5261585 h 39629983"/>
                <a:gd name="connsiteX3716" fmla="*/ 27569627 w 65909553"/>
                <a:gd name="connsiteY3716" fmla="*/ 5261631 h 39629983"/>
                <a:gd name="connsiteX3717" fmla="*/ 27569705 w 65909553"/>
                <a:gd name="connsiteY3717" fmla="*/ 5261631 h 39629983"/>
                <a:gd name="connsiteX3718" fmla="*/ 27569705 w 65909553"/>
                <a:gd name="connsiteY3718" fmla="*/ 5261678 h 39629983"/>
                <a:gd name="connsiteX3719" fmla="*/ 27569783 w 65909553"/>
                <a:gd name="connsiteY3719" fmla="*/ 5261678 h 39629983"/>
                <a:gd name="connsiteX3720" fmla="*/ 27569783 w 65909553"/>
                <a:gd name="connsiteY3720" fmla="*/ 5261725 h 39629983"/>
                <a:gd name="connsiteX3721" fmla="*/ 27569861 w 65909553"/>
                <a:gd name="connsiteY3721" fmla="*/ 5261725 h 39629983"/>
                <a:gd name="connsiteX3722" fmla="*/ 27569861 w 65909553"/>
                <a:gd name="connsiteY3722" fmla="*/ 5408892 h 39629983"/>
                <a:gd name="connsiteX3723" fmla="*/ 27713559 w 65909553"/>
                <a:gd name="connsiteY3723" fmla="*/ 5408892 h 39629983"/>
                <a:gd name="connsiteX3724" fmla="*/ 27713559 w 65909553"/>
                <a:gd name="connsiteY3724" fmla="*/ 5408939 h 39629983"/>
                <a:gd name="connsiteX3725" fmla="*/ 27713638 w 65909553"/>
                <a:gd name="connsiteY3725" fmla="*/ 5408939 h 39629983"/>
                <a:gd name="connsiteX3726" fmla="*/ 27713638 w 65909553"/>
                <a:gd name="connsiteY3726" fmla="*/ 5408985 h 39629983"/>
                <a:gd name="connsiteX3727" fmla="*/ 27713717 w 65909553"/>
                <a:gd name="connsiteY3727" fmla="*/ 5408985 h 39629983"/>
                <a:gd name="connsiteX3728" fmla="*/ 27713717 w 65909553"/>
                <a:gd name="connsiteY3728" fmla="*/ 5409032 h 39629983"/>
                <a:gd name="connsiteX3729" fmla="*/ 27713796 w 65909553"/>
                <a:gd name="connsiteY3729" fmla="*/ 5409032 h 39629983"/>
                <a:gd name="connsiteX3730" fmla="*/ 27713796 w 65909553"/>
                <a:gd name="connsiteY3730" fmla="*/ 5409079 h 39629983"/>
                <a:gd name="connsiteX3731" fmla="*/ 27713875 w 65909553"/>
                <a:gd name="connsiteY3731" fmla="*/ 5409079 h 39629983"/>
                <a:gd name="connsiteX3732" fmla="*/ 27713875 w 65909553"/>
                <a:gd name="connsiteY3732" fmla="*/ 5409125 h 39629983"/>
                <a:gd name="connsiteX3733" fmla="*/ 27713954 w 65909553"/>
                <a:gd name="connsiteY3733" fmla="*/ 5409125 h 39629983"/>
                <a:gd name="connsiteX3734" fmla="*/ 27713954 w 65909553"/>
                <a:gd name="connsiteY3734" fmla="*/ 5409172 h 39629983"/>
                <a:gd name="connsiteX3735" fmla="*/ 27714033 w 65909553"/>
                <a:gd name="connsiteY3735" fmla="*/ 5409172 h 39629983"/>
                <a:gd name="connsiteX3736" fmla="*/ 27714033 w 65909553"/>
                <a:gd name="connsiteY3736" fmla="*/ 5409219 h 39629983"/>
                <a:gd name="connsiteX3737" fmla="*/ 27714063 w 65909553"/>
                <a:gd name="connsiteY3737" fmla="*/ 5409219 h 39629983"/>
                <a:gd name="connsiteX3738" fmla="*/ 27714063 w 65909553"/>
                <a:gd name="connsiteY3738" fmla="*/ 5409265 h 39629983"/>
                <a:gd name="connsiteX3739" fmla="*/ 27714063 w 65909553"/>
                <a:gd name="connsiteY3739" fmla="*/ 5409312 h 39629983"/>
                <a:gd name="connsiteX3740" fmla="*/ 27714063 w 65909553"/>
                <a:gd name="connsiteY3740" fmla="*/ 5409359 h 39629983"/>
                <a:gd name="connsiteX3741" fmla="*/ 27714063 w 65909553"/>
                <a:gd name="connsiteY3741" fmla="*/ 5409405 h 39629983"/>
                <a:gd name="connsiteX3742" fmla="*/ 27714063 w 65909553"/>
                <a:gd name="connsiteY3742" fmla="*/ 5409451 h 39629983"/>
                <a:gd name="connsiteX3743" fmla="*/ 27714063 w 65909553"/>
                <a:gd name="connsiteY3743" fmla="*/ 5409499 h 39629983"/>
                <a:gd name="connsiteX3744" fmla="*/ 27714063 w 65909553"/>
                <a:gd name="connsiteY3744" fmla="*/ 5409553 h 39629983"/>
                <a:gd name="connsiteX3745" fmla="*/ 27714063 w 65909553"/>
                <a:gd name="connsiteY3745" fmla="*/ 5409599 h 39629983"/>
                <a:gd name="connsiteX3746" fmla="*/ 27714063 w 65909553"/>
                <a:gd name="connsiteY3746" fmla="*/ 5409646 h 39629983"/>
                <a:gd name="connsiteX3747" fmla="*/ 27714063 w 65909553"/>
                <a:gd name="connsiteY3747" fmla="*/ 5409693 h 39629983"/>
                <a:gd name="connsiteX3748" fmla="*/ 27714063 w 65909553"/>
                <a:gd name="connsiteY3748" fmla="*/ 5409739 h 39629983"/>
                <a:gd name="connsiteX3749" fmla="*/ 27714063 w 65909553"/>
                <a:gd name="connsiteY3749" fmla="*/ 5409786 h 39629983"/>
                <a:gd name="connsiteX3750" fmla="*/ 27714063 w 65909553"/>
                <a:gd name="connsiteY3750" fmla="*/ 5409833 h 39629983"/>
                <a:gd name="connsiteX3751" fmla="*/ 27714063 w 65909553"/>
                <a:gd name="connsiteY3751" fmla="*/ 5409879 h 39629983"/>
                <a:gd name="connsiteX3752" fmla="*/ 27714063 w 65909553"/>
                <a:gd name="connsiteY3752" fmla="*/ 5409926 h 39629983"/>
                <a:gd name="connsiteX3753" fmla="*/ 27714063 w 65909553"/>
                <a:gd name="connsiteY3753" fmla="*/ 5409973 h 39629983"/>
                <a:gd name="connsiteX3754" fmla="*/ 27714063 w 65909553"/>
                <a:gd name="connsiteY3754" fmla="*/ 5410019 h 39629983"/>
                <a:gd name="connsiteX3755" fmla="*/ 27714063 w 65909553"/>
                <a:gd name="connsiteY3755" fmla="*/ 5410066 h 39629983"/>
                <a:gd name="connsiteX3756" fmla="*/ 27714063 w 65909553"/>
                <a:gd name="connsiteY3756" fmla="*/ 5410113 h 39629983"/>
                <a:gd name="connsiteX3757" fmla="*/ 27714063 w 65909553"/>
                <a:gd name="connsiteY3757" fmla="*/ 5410159 h 39629983"/>
                <a:gd name="connsiteX3758" fmla="*/ 27714063 w 65909553"/>
                <a:gd name="connsiteY3758" fmla="*/ 5410213 h 39629983"/>
                <a:gd name="connsiteX3759" fmla="*/ 27714063 w 65909553"/>
                <a:gd name="connsiteY3759" fmla="*/ 5410260 h 39629983"/>
                <a:gd name="connsiteX3760" fmla="*/ 27714063 w 65909553"/>
                <a:gd name="connsiteY3760" fmla="*/ 5410307 h 39629983"/>
                <a:gd name="connsiteX3761" fmla="*/ 27714063 w 65909553"/>
                <a:gd name="connsiteY3761" fmla="*/ 5410353 h 39629983"/>
                <a:gd name="connsiteX3762" fmla="*/ 27714063 w 65909553"/>
                <a:gd name="connsiteY3762" fmla="*/ 5410400 h 39629983"/>
                <a:gd name="connsiteX3763" fmla="*/ 27714063 w 65909553"/>
                <a:gd name="connsiteY3763" fmla="*/ 5410447 h 39629983"/>
                <a:gd name="connsiteX3764" fmla="*/ 27714063 w 65909553"/>
                <a:gd name="connsiteY3764" fmla="*/ 5410493 h 39629983"/>
                <a:gd name="connsiteX3765" fmla="*/ 27714063 w 65909553"/>
                <a:gd name="connsiteY3765" fmla="*/ 5410540 h 39629983"/>
                <a:gd name="connsiteX3766" fmla="*/ 27714063 w 65909553"/>
                <a:gd name="connsiteY3766" fmla="*/ 5410587 h 39629983"/>
                <a:gd name="connsiteX3767" fmla="*/ 27714063 w 65909553"/>
                <a:gd name="connsiteY3767" fmla="*/ 5410633 h 39629983"/>
                <a:gd name="connsiteX3768" fmla="*/ 27714063 w 65909553"/>
                <a:gd name="connsiteY3768" fmla="*/ 5410680 h 39629983"/>
                <a:gd name="connsiteX3769" fmla="*/ 27714063 w 65909553"/>
                <a:gd name="connsiteY3769" fmla="*/ 5410727 h 39629983"/>
                <a:gd name="connsiteX3770" fmla="*/ 27714063 w 65909553"/>
                <a:gd name="connsiteY3770" fmla="*/ 5410773 h 39629983"/>
                <a:gd name="connsiteX3771" fmla="*/ 27714063 w 65909553"/>
                <a:gd name="connsiteY3771" fmla="*/ 5410820 h 39629983"/>
                <a:gd name="connsiteX3772" fmla="*/ 27714063 w 65909553"/>
                <a:gd name="connsiteY3772" fmla="*/ 5410875 h 39629983"/>
                <a:gd name="connsiteX3773" fmla="*/ 27714063 w 65909553"/>
                <a:gd name="connsiteY3773" fmla="*/ 5410921 h 39629983"/>
                <a:gd name="connsiteX3774" fmla="*/ 27714063 w 65909553"/>
                <a:gd name="connsiteY3774" fmla="*/ 5410967 h 39629983"/>
                <a:gd name="connsiteX3775" fmla="*/ 27714063 w 65909553"/>
                <a:gd name="connsiteY3775" fmla="*/ 5411015 h 39629983"/>
                <a:gd name="connsiteX3776" fmla="*/ 27714063 w 65909553"/>
                <a:gd name="connsiteY3776" fmla="*/ 5411061 h 39629983"/>
                <a:gd name="connsiteX3777" fmla="*/ 27714063 w 65909553"/>
                <a:gd name="connsiteY3777" fmla="*/ 5411107 h 39629983"/>
                <a:gd name="connsiteX3778" fmla="*/ 27714063 w 65909553"/>
                <a:gd name="connsiteY3778" fmla="*/ 5411154 h 39629983"/>
                <a:gd name="connsiteX3779" fmla="*/ 27714063 w 65909553"/>
                <a:gd name="connsiteY3779" fmla="*/ 5411201 h 39629983"/>
                <a:gd name="connsiteX3780" fmla="*/ 27714063 w 65909553"/>
                <a:gd name="connsiteY3780" fmla="*/ 5411247 h 39629983"/>
                <a:gd name="connsiteX3781" fmla="*/ 27714063 w 65909553"/>
                <a:gd name="connsiteY3781" fmla="*/ 5411294 h 39629983"/>
                <a:gd name="connsiteX3782" fmla="*/ 27714063 w 65909553"/>
                <a:gd name="connsiteY3782" fmla="*/ 5411341 h 39629983"/>
                <a:gd name="connsiteX3783" fmla="*/ 27714063 w 65909553"/>
                <a:gd name="connsiteY3783" fmla="*/ 5411387 h 39629983"/>
                <a:gd name="connsiteX3784" fmla="*/ 27714063 w 65909553"/>
                <a:gd name="connsiteY3784" fmla="*/ 5411434 h 39629983"/>
                <a:gd name="connsiteX3785" fmla="*/ 27714063 w 65909553"/>
                <a:gd name="connsiteY3785" fmla="*/ 5411481 h 39629983"/>
                <a:gd name="connsiteX3786" fmla="*/ 27714063 w 65909553"/>
                <a:gd name="connsiteY3786" fmla="*/ 5411535 h 39629983"/>
                <a:gd name="connsiteX3787" fmla="*/ 27714063 w 65909553"/>
                <a:gd name="connsiteY3787" fmla="*/ 5411582 h 39629983"/>
                <a:gd name="connsiteX3788" fmla="*/ 27714063 w 65909553"/>
                <a:gd name="connsiteY3788" fmla="*/ 5411629 h 39629983"/>
                <a:gd name="connsiteX3789" fmla="*/ 27714063 w 65909553"/>
                <a:gd name="connsiteY3789" fmla="*/ 5411675 h 39629983"/>
                <a:gd name="connsiteX3790" fmla="*/ 27714063 w 65909553"/>
                <a:gd name="connsiteY3790" fmla="*/ 5411722 h 39629983"/>
                <a:gd name="connsiteX3791" fmla="*/ 27714063 w 65909553"/>
                <a:gd name="connsiteY3791" fmla="*/ 5411769 h 39629983"/>
                <a:gd name="connsiteX3792" fmla="*/ 27714063 w 65909553"/>
                <a:gd name="connsiteY3792" fmla="*/ 5411815 h 39629983"/>
                <a:gd name="connsiteX3793" fmla="*/ 27714063 w 65909553"/>
                <a:gd name="connsiteY3793" fmla="*/ 5411861 h 39629983"/>
                <a:gd name="connsiteX3794" fmla="*/ 27714063 w 65909553"/>
                <a:gd name="connsiteY3794" fmla="*/ 5411909 h 39629983"/>
                <a:gd name="connsiteX3795" fmla="*/ 27714063 w 65909553"/>
                <a:gd name="connsiteY3795" fmla="*/ 5411955 h 39629983"/>
                <a:gd name="connsiteX3796" fmla="*/ 27714063 w 65909553"/>
                <a:gd name="connsiteY3796" fmla="*/ 5412001 h 39629983"/>
                <a:gd name="connsiteX3797" fmla="*/ 27714063 w 65909553"/>
                <a:gd name="connsiteY3797" fmla="*/ 5412049 h 39629983"/>
                <a:gd name="connsiteX3798" fmla="*/ 27714063 w 65909553"/>
                <a:gd name="connsiteY3798" fmla="*/ 5412095 h 39629983"/>
                <a:gd name="connsiteX3799" fmla="*/ 27714063 w 65909553"/>
                <a:gd name="connsiteY3799" fmla="*/ 5412141 h 39629983"/>
                <a:gd name="connsiteX3800" fmla="*/ 27714063 w 65909553"/>
                <a:gd name="connsiteY3800" fmla="*/ 5412196 h 39629983"/>
                <a:gd name="connsiteX3801" fmla="*/ 27714063 w 65909553"/>
                <a:gd name="connsiteY3801" fmla="*/ 5412243 h 39629983"/>
                <a:gd name="connsiteX3802" fmla="*/ 27714063 w 65909553"/>
                <a:gd name="connsiteY3802" fmla="*/ 5412289 h 39629983"/>
                <a:gd name="connsiteX3803" fmla="*/ 27714063 w 65909553"/>
                <a:gd name="connsiteY3803" fmla="*/ 5412336 h 39629983"/>
                <a:gd name="connsiteX3804" fmla="*/ 27714063 w 65909553"/>
                <a:gd name="connsiteY3804" fmla="*/ 5412383 h 39629983"/>
                <a:gd name="connsiteX3805" fmla="*/ 27714063 w 65909553"/>
                <a:gd name="connsiteY3805" fmla="*/ 5412429 h 39629983"/>
                <a:gd name="connsiteX3806" fmla="*/ 27714063 w 65909553"/>
                <a:gd name="connsiteY3806" fmla="*/ 5412476 h 39629983"/>
                <a:gd name="connsiteX3807" fmla="*/ 27714063 w 65909553"/>
                <a:gd name="connsiteY3807" fmla="*/ 5412523 h 39629983"/>
                <a:gd name="connsiteX3808" fmla="*/ 27714063 w 65909553"/>
                <a:gd name="connsiteY3808" fmla="*/ 5412569 h 39629983"/>
                <a:gd name="connsiteX3809" fmla="*/ 27714063 w 65909553"/>
                <a:gd name="connsiteY3809" fmla="*/ 5412616 h 39629983"/>
                <a:gd name="connsiteX3810" fmla="*/ 27714063 w 65909553"/>
                <a:gd name="connsiteY3810" fmla="*/ 5412663 h 39629983"/>
                <a:gd name="connsiteX3811" fmla="*/ 27714063 w 65909553"/>
                <a:gd name="connsiteY3811" fmla="*/ 5412709 h 39629983"/>
                <a:gd name="connsiteX3812" fmla="*/ 27714063 w 65909553"/>
                <a:gd name="connsiteY3812" fmla="*/ 5412756 h 39629983"/>
                <a:gd name="connsiteX3813" fmla="*/ 27714063 w 65909553"/>
                <a:gd name="connsiteY3813" fmla="*/ 5412803 h 39629983"/>
                <a:gd name="connsiteX3814" fmla="*/ 27714063 w 65909553"/>
                <a:gd name="connsiteY3814" fmla="*/ 5412857 h 39629983"/>
                <a:gd name="connsiteX3815" fmla="*/ 27714063 w 65909553"/>
                <a:gd name="connsiteY3815" fmla="*/ 5412903 h 39629983"/>
                <a:gd name="connsiteX3816" fmla="*/ 27714063 w 65909553"/>
                <a:gd name="connsiteY3816" fmla="*/ 5412950 h 39629983"/>
                <a:gd name="connsiteX3817" fmla="*/ 27714063 w 65909553"/>
                <a:gd name="connsiteY3817" fmla="*/ 5412997 h 39629983"/>
                <a:gd name="connsiteX3818" fmla="*/ 27714063 w 65909553"/>
                <a:gd name="connsiteY3818" fmla="*/ 5413043 h 39629983"/>
                <a:gd name="connsiteX3819" fmla="*/ 27714063 w 65909553"/>
                <a:gd name="connsiteY3819" fmla="*/ 5413090 h 39629983"/>
                <a:gd name="connsiteX3820" fmla="*/ 27714063 w 65909553"/>
                <a:gd name="connsiteY3820" fmla="*/ 5413137 h 39629983"/>
                <a:gd name="connsiteX3821" fmla="*/ 27714063 w 65909553"/>
                <a:gd name="connsiteY3821" fmla="*/ 5413183 h 39629983"/>
                <a:gd name="connsiteX3822" fmla="*/ 27714063 w 65909553"/>
                <a:gd name="connsiteY3822" fmla="*/ 5413230 h 39629983"/>
                <a:gd name="connsiteX3823" fmla="*/ 27714063 w 65909553"/>
                <a:gd name="connsiteY3823" fmla="*/ 5413277 h 39629983"/>
                <a:gd name="connsiteX3824" fmla="*/ 27714063 w 65909553"/>
                <a:gd name="connsiteY3824" fmla="*/ 5413323 h 39629983"/>
                <a:gd name="connsiteX3825" fmla="*/ 27714063 w 65909553"/>
                <a:gd name="connsiteY3825" fmla="*/ 5413370 h 39629983"/>
                <a:gd name="connsiteX3826" fmla="*/ 27714063 w 65909553"/>
                <a:gd name="connsiteY3826" fmla="*/ 5413417 h 39629983"/>
                <a:gd name="connsiteX3827" fmla="*/ 27714063 w 65909553"/>
                <a:gd name="connsiteY3827" fmla="*/ 5413463 h 39629983"/>
                <a:gd name="connsiteX3828" fmla="*/ 27714063 w 65909553"/>
                <a:gd name="connsiteY3828" fmla="*/ 5413517 h 39629983"/>
                <a:gd name="connsiteX3829" fmla="*/ 27714063 w 65909553"/>
                <a:gd name="connsiteY3829" fmla="*/ 5413564 h 39629983"/>
                <a:gd name="connsiteX3830" fmla="*/ 27714063 w 65909553"/>
                <a:gd name="connsiteY3830" fmla="*/ 5413611 h 39629983"/>
                <a:gd name="connsiteX3831" fmla="*/ 27714063 w 65909553"/>
                <a:gd name="connsiteY3831" fmla="*/ 5413657 h 39629983"/>
                <a:gd name="connsiteX3832" fmla="*/ 27714063 w 65909553"/>
                <a:gd name="connsiteY3832" fmla="*/ 5413704 h 39629983"/>
                <a:gd name="connsiteX3833" fmla="*/ 27714063 w 65909553"/>
                <a:gd name="connsiteY3833" fmla="*/ 5413751 h 39629983"/>
                <a:gd name="connsiteX3834" fmla="*/ 27714063 w 65909553"/>
                <a:gd name="connsiteY3834" fmla="*/ 5413797 h 39629983"/>
                <a:gd name="connsiteX3835" fmla="*/ 27714063 w 65909553"/>
                <a:gd name="connsiteY3835" fmla="*/ 5413844 h 39629983"/>
                <a:gd name="connsiteX3836" fmla="*/ 27714063 w 65909553"/>
                <a:gd name="connsiteY3836" fmla="*/ 5413891 h 39629983"/>
                <a:gd name="connsiteX3837" fmla="*/ 27714063 w 65909553"/>
                <a:gd name="connsiteY3837" fmla="*/ 5413937 h 39629983"/>
                <a:gd name="connsiteX3838" fmla="*/ 27714063 w 65909553"/>
                <a:gd name="connsiteY3838" fmla="*/ 5413984 h 39629983"/>
                <a:gd name="connsiteX3839" fmla="*/ 27714063 w 65909553"/>
                <a:gd name="connsiteY3839" fmla="*/ 5414031 h 39629983"/>
                <a:gd name="connsiteX3840" fmla="*/ 27714063 w 65909553"/>
                <a:gd name="connsiteY3840" fmla="*/ 5414077 h 39629983"/>
                <a:gd name="connsiteX3841" fmla="*/ 27714063 w 65909553"/>
                <a:gd name="connsiteY3841" fmla="*/ 5414124 h 39629983"/>
                <a:gd name="connsiteX3842" fmla="*/ 27714063 w 65909553"/>
                <a:gd name="connsiteY3842" fmla="*/ 5561292 h 39629983"/>
                <a:gd name="connsiteX3843" fmla="*/ 27865907 w 65909553"/>
                <a:gd name="connsiteY3843" fmla="*/ 5561292 h 39629983"/>
                <a:gd name="connsiteX3844" fmla="*/ 27865907 w 65909553"/>
                <a:gd name="connsiteY3844" fmla="*/ 5561339 h 39629983"/>
                <a:gd name="connsiteX3845" fmla="*/ 27865907 w 65909553"/>
                <a:gd name="connsiteY3845" fmla="*/ 5561385 h 39629983"/>
                <a:gd name="connsiteX3846" fmla="*/ 27865907 w 65909553"/>
                <a:gd name="connsiteY3846" fmla="*/ 5561432 h 39629983"/>
                <a:gd name="connsiteX3847" fmla="*/ 27865907 w 65909553"/>
                <a:gd name="connsiteY3847" fmla="*/ 5561479 h 39629983"/>
                <a:gd name="connsiteX3848" fmla="*/ 27865907 w 65909553"/>
                <a:gd name="connsiteY3848" fmla="*/ 5561525 h 39629983"/>
                <a:gd name="connsiteX3849" fmla="*/ 27865907 w 65909553"/>
                <a:gd name="connsiteY3849" fmla="*/ 5561572 h 39629983"/>
                <a:gd name="connsiteX3850" fmla="*/ 27865907 w 65909553"/>
                <a:gd name="connsiteY3850" fmla="*/ 5561619 h 39629983"/>
                <a:gd name="connsiteX3851" fmla="*/ 27865907 w 65909553"/>
                <a:gd name="connsiteY3851" fmla="*/ 5561665 h 39629983"/>
                <a:gd name="connsiteX3852" fmla="*/ 27865907 w 65909553"/>
                <a:gd name="connsiteY3852" fmla="*/ 5561712 h 39629983"/>
                <a:gd name="connsiteX3853" fmla="*/ 27865907 w 65909553"/>
                <a:gd name="connsiteY3853" fmla="*/ 5561759 h 39629983"/>
                <a:gd name="connsiteX3854" fmla="*/ 27865907 w 65909553"/>
                <a:gd name="connsiteY3854" fmla="*/ 5561805 h 39629983"/>
                <a:gd name="connsiteX3855" fmla="*/ 27865907 w 65909553"/>
                <a:gd name="connsiteY3855" fmla="*/ 5561851 h 39629983"/>
                <a:gd name="connsiteX3856" fmla="*/ 27865907 w 65909553"/>
                <a:gd name="connsiteY3856" fmla="*/ 5561899 h 39629983"/>
                <a:gd name="connsiteX3857" fmla="*/ 27865907 w 65909553"/>
                <a:gd name="connsiteY3857" fmla="*/ 5561953 h 39629983"/>
                <a:gd name="connsiteX3858" fmla="*/ 27865907 w 65909553"/>
                <a:gd name="connsiteY3858" fmla="*/ 5561999 h 39629983"/>
                <a:gd name="connsiteX3859" fmla="*/ 27865907 w 65909553"/>
                <a:gd name="connsiteY3859" fmla="*/ 5562046 h 39629983"/>
                <a:gd name="connsiteX3860" fmla="*/ 27865907 w 65909553"/>
                <a:gd name="connsiteY3860" fmla="*/ 5562093 h 39629983"/>
                <a:gd name="connsiteX3861" fmla="*/ 27865907 w 65909553"/>
                <a:gd name="connsiteY3861" fmla="*/ 5562139 h 39629983"/>
                <a:gd name="connsiteX3862" fmla="*/ 27865907 w 65909553"/>
                <a:gd name="connsiteY3862" fmla="*/ 5562186 h 39629983"/>
                <a:gd name="connsiteX3863" fmla="*/ 27865907 w 65909553"/>
                <a:gd name="connsiteY3863" fmla="*/ 5562233 h 39629983"/>
                <a:gd name="connsiteX3864" fmla="*/ 27865907 w 65909553"/>
                <a:gd name="connsiteY3864" fmla="*/ 5562279 h 39629983"/>
                <a:gd name="connsiteX3865" fmla="*/ 27865907 w 65909553"/>
                <a:gd name="connsiteY3865" fmla="*/ 5562326 h 39629983"/>
                <a:gd name="connsiteX3866" fmla="*/ 27865907 w 65909553"/>
                <a:gd name="connsiteY3866" fmla="*/ 5562373 h 39629983"/>
                <a:gd name="connsiteX3867" fmla="*/ 27865907 w 65909553"/>
                <a:gd name="connsiteY3867" fmla="*/ 5562419 h 39629983"/>
                <a:gd name="connsiteX3868" fmla="*/ 27865907 w 65909553"/>
                <a:gd name="connsiteY3868" fmla="*/ 5562466 h 39629983"/>
                <a:gd name="connsiteX3869" fmla="*/ 27865907 w 65909553"/>
                <a:gd name="connsiteY3869" fmla="*/ 5562513 h 39629983"/>
                <a:gd name="connsiteX3870" fmla="*/ 27865907 w 65909553"/>
                <a:gd name="connsiteY3870" fmla="*/ 5562559 h 39629983"/>
                <a:gd name="connsiteX3871" fmla="*/ 27865907 w 65909553"/>
                <a:gd name="connsiteY3871" fmla="*/ 5562613 h 39629983"/>
                <a:gd name="connsiteX3872" fmla="*/ 27865907 w 65909553"/>
                <a:gd name="connsiteY3872" fmla="*/ 5562660 h 39629983"/>
                <a:gd name="connsiteX3873" fmla="*/ 27865907 w 65909553"/>
                <a:gd name="connsiteY3873" fmla="*/ 5562707 h 39629983"/>
                <a:gd name="connsiteX3874" fmla="*/ 27865907 w 65909553"/>
                <a:gd name="connsiteY3874" fmla="*/ 5562753 h 39629983"/>
                <a:gd name="connsiteX3875" fmla="*/ 27865907 w 65909553"/>
                <a:gd name="connsiteY3875" fmla="*/ 5562800 h 39629983"/>
                <a:gd name="connsiteX3876" fmla="*/ 27865907 w 65909553"/>
                <a:gd name="connsiteY3876" fmla="*/ 5562847 h 39629983"/>
                <a:gd name="connsiteX3877" fmla="*/ 27865907 w 65909553"/>
                <a:gd name="connsiteY3877" fmla="*/ 5562893 h 39629983"/>
                <a:gd name="connsiteX3878" fmla="*/ 27865907 w 65909553"/>
                <a:gd name="connsiteY3878" fmla="*/ 5562940 h 39629983"/>
                <a:gd name="connsiteX3879" fmla="*/ 27865907 w 65909553"/>
                <a:gd name="connsiteY3879" fmla="*/ 5562987 h 39629983"/>
                <a:gd name="connsiteX3880" fmla="*/ 27865907 w 65909553"/>
                <a:gd name="connsiteY3880" fmla="*/ 5563033 h 39629983"/>
                <a:gd name="connsiteX3881" fmla="*/ 27865907 w 65909553"/>
                <a:gd name="connsiteY3881" fmla="*/ 5563080 h 39629983"/>
                <a:gd name="connsiteX3882" fmla="*/ 27865907 w 65909553"/>
                <a:gd name="connsiteY3882" fmla="*/ 5563127 h 39629983"/>
                <a:gd name="connsiteX3883" fmla="*/ 27865907 w 65909553"/>
                <a:gd name="connsiteY3883" fmla="*/ 5563173 h 39629983"/>
                <a:gd name="connsiteX3884" fmla="*/ 27865907 w 65909553"/>
                <a:gd name="connsiteY3884" fmla="*/ 5563220 h 39629983"/>
                <a:gd name="connsiteX3885" fmla="*/ 27865907 w 65909553"/>
                <a:gd name="connsiteY3885" fmla="*/ 5563275 h 39629983"/>
                <a:gd name="connsiteX3886" fmla="*/ 27865907 w 65909553"/>
                <a:gd name="connsiteY3886" fmla="*/ 5563321 h 39629983"/>
                <a:gd name="connsiteX3887" fmla="*/ 27865907 w 65909553"/>
                <a:gd name="connsiteY3887" fmla="*/ 5563367 h 39629983"/>
                <a:gd name="connsiteX3888" fmla="*/ 27865907 w 65909553"/>
                <a:gd name="connsiteY3888" fmla="*/ 5563415 h 39629983"/>
                <a:gd name="connsiteX3889" fmla="*/ 27865907 w 65909553"/>
                <a:gd name="connsiteY3889" fmla="*/ 5563461 h 39629983"/>
                <a:gd name="connsiteX3890" fmla="*/ 27865907 w 65909553"/>
                <a:gd name="connsiteY3890" fmla="*/ 5563507 h 39629983"/>
                <a:gd name="connsiteX3891" fmla="*/ 27865907 w 65909553"/>
                <a:gd name="connsiteY3891" fmla="*/ 5563554 h 39629983"/>
                <a:gd name="connsiteX3892" fmla="*/ 27865907 w 65909553"/>
                <a:gd name="connsiteY3892" fmla="*/ 5563601 h 39629983"/>
                <a:gd name="connsiteX3893" fmla="*/ 27865907 w 65909553"/>
                <a:gd name="connsiteY3893" fmla="*/ 5563647 h 39629983"/>
                <a:gd name="connsiteX3894" fmla="*/ 27865907 w 65909553"/>
                <a:gd name="connsiteY3894" fmla="*/ 5563694 h 39629983"/>
                <a:gd name="connsiteX3895" fmla="*/ 27865907 w 65909553"/>
                <a:gd name="connsiteY3895" fmla="*/ 5563741 h 39629983"/>
                <a:gd name="connsiteX3896" fmla="*/ 27865907 w 65909553"/>
                <a:gd name="connsiteY3896" fmla="*/ 5563787 h 39629983"/>
                <a:gd name="connsiteX3897" fmla="*/ 27865907 w 65909553"/>
                <a:gd name="connsiteY3897" fmla="*/ 5563834 h 39629983"/>
                <a:gd name="connsiteX3898" fmla="*/ 27865907 w 65909553"/>
                <a:gd name="connsiteY3898" fmla="*/ 5563881 h 39629983"/>
                <a:gd name="connsiteX3899" fmla="*/ 27865907 w 65909553"/>
                <a:gd name="connsiteY3899" fmla="*/ 5563935 h 39629983"/>
                <a:gd name="connsiteX3900" fmla="*/ 27865907 w 65909553"/>
                <a:gd name="connsiteY3900" fmla="*/ 5563982 h 39629983"/>
                <a:gd name="connsiteX3901" fmla="*/ 27865907 w 65909553"/>
                <a:gd name="connsiteY3901" fmla="*/ 5564029 h 39629983"/>
                <a:gd name="connsiteX3902" fmla="*/ 27865907 w 65909553"/>
                <a:gd name="connsiteY3902" fmla="*/ 5564075 h 39629983"/>
                <a:gd name="connsiteX3903" fmla="*/ 27865907 w 65909553"/>
                <a:gd name="connsiteY3903" fmla="*/ 5564121 h 39629983"/>
                <a:gd name="connsiteX3904" fmla="*/ 27865907 w 65909553"/>
                <a:gd name="connsiteY3904" fmla="*/ 5564169 h 39629983"/>
                <a:gd name="connsiteX3905" fmla="*/ 27865907 w 65909553"/>
                <a:gd name="connsiteY3905" fmla="*/ 5564215 h 39629983"/>
                <a:gd name="connsiteX3906" fmla="*/ 27865907 w 65909553"/>
                <a:gd name="connsiteY3906" fmla="*/ 5564261 h 39629983"/>
                <a:gd name="connsiteX3907" fmla="*/ 27865907 w 65909553"/>
                <a:gd name="connsiteY3907" fmla="*/ 5564309 h 39629983"/>
                <a:gd name="connsiteX3908" fmla="*/ 27865907 w 65909553"/>
                <a:gd name="connsiteY3908" fmla="*/ 5564355 h 39629983"/>
                <a:gd name="connsiteX3909" fmla="*/ 27865907 w 65909553"/>
                <a:gd name="connsiteY3909" fmla="*/ 5564401 h 39629983"/>
                <a:gd name="connsiteX3910" fmla="*/ 27865907 w 65909553"/>
                <a:gd name="connsiteY3910" fmla="*/ 5564449 h 39629983"/>
                <a:gd name="connsiteX3911" fmla="*/ 27865907 w 65909553"/>
                <a:gd name="connsiteY3911" fmla="*/ 5564495 h 39629983"/>
                <a:gd name="connsiteX3912" fmla="*/ 27865907 w 65909553"/>
                <a:gd name="connsiteY3912" fmla="*/ 5564541 h 39629983"/>
                <a:gd name="connsiteX3913" fmla="*/ 27865907 w 65909553"/>
                <a:gd name="connsiteY3913" fmla="*/ 5564596 h 39629983"/>
                <a:gd name="connsiteX3914" fmla="*/ 27865907 w 65909553"/>
                <a:gd name="connsiteY3914" fmla="*/ 5564643 h 39629983"/>
                <a:gd name="connsiteX3915" fmla="*/ 27865907 w 65909553"/>
                <a:gd name="connsiteY3915" fmla="*/ 5564689 h 39629983"/>
                <a:gd name="connsiteX3916" fmla="*/ 27865907 w 65909553"/>
                <a:gd name="connsiteY3916" fmla="*/ 5564736 h 39629983"/>
                <a:gd name="connsiteX3917" fmla="*/ 27865907 w 65909553"/>
                <a:gd name="connsiteY3917" fmla="*/ 5564783 h 39629983"/>
                <a:gd name="connsiteX3918" fmla="*/ 27865907 w 65909553"/>
                <a:gd name="connsiteY3918" fmla="*/ 5564829 h 39629983"/>
                <a:gd name="connsiteX3919" fmla="*/ 27865907 w 65909553"/>
                <a:gd name="connsiteY3919" fmla="*/ 5564876 h 39629983"/>
                <a:gd name="connsiteX3920" fmla="*/ 27865907 w 65909553"/>
                <a:gd name="connsiteY3920" fmla="*/ 5564923 h 39629983"/>
                <a:gd name="connsiteX3921" fmla="*/ 27865907 w 65909553"/>
                <a:gd name="connsiteY3921" fmla="*/ 5564969 h 39629983"/>
                <a:gd name="connsiteX3922" fmla="*/ 27865907 w 65909553"/>
                <a:gd name="connsiteY3922" fmla="*/ 5565016 h 39629983"/>
                <a:gd name="connsiteX3923" fmla="*/ 27865907 w 65909553"/>
                <a:gd name="connsiteY3923" fmla="*/ 5565063 h 39629983"/>
                <a:gd name="connsiteX3924" fmla="*/ 27865907 w 65909553"/>
                <a:gd name="connsiteY3924" fmla="*/ 5565109 h 39629983"/>
                <a:gd name="connsiteX3925" fmla="*/ 27865907 w 65909553"/>
                <a:gd name="connsiteY3925" fmla="*/ 5565155 h 39629983"/>
                <a:gd name="connsiteX3926" fmla="*/ 27865907 w 65909553"/>
                <a:gd name="connsiteY3926" fmla="*/ 5565203 h 39629983"/>
                <a:gd name="connsiteX3927" fmla="*/ 27865907 w 65909553"/>
                <a:gd name="connsiteY3927" fmla="*/ 5565257 h 39629983"/>
                <a:gd name="connsiteX3928" fmla="*/ 27865907 w 65909553"/>
                <a:gd name="connsiteY3928" fmla="*/ 5565303 h 39629983"/>
                <a:gd name="connsiteX3929" fmla="*/ 27865907 w 65909553"/>
                <a:gd name="connsiteY3929" fmla="*/ 5565350 h 39629983"/>
                <a:gd name="connsiteX3930" fmla="*/ 27865907 w 65909553"/>
                <a:gd name="connsiteY3930" fmla="*/ 5565397 h 39629983"/>
                <a:gd name="connsiteX3931" fmla="*/ 27865907 w 65909553"/>
                <a:gd name="connsiteY3931" fmla="*/ 5565443 h 39629983"/>
                <a:gd name="connsiteX3932" fmla="*/ 27865907 w 65909553"/>
                <a:gd name="connsiteY3932" fmla="*/ 5565490 h 39629983"/>
                <a:gd name="connsiteX3933" fmla="*/ 27865907 w 65909553"/>
                <a:gd name="connsiteY3933" fmla="*/ 5565537 h 39629983"/>
                <a:gd name="connsiteX3934" fmla="*/ 27865907 w 65909553"/>
                <a:gd name="connsiteY3934" fmla="*/ 5565583 h 39629983"/>
                <a:gd name="connsiteX3935" fmla="*/ 27865907 w 65909553"/>
                <a:gd name="connsiteY3935" fmla="*/ 5565630 h 39629983"/>
                <a:gd name="connsiteX3936" fmla="*/ 27865907 w 65909553"/>
                <a:gd name="connsiteY3936" fmla="*/ 5565677 h 39629983"/>
                <a:gd name="connsiteX3937" fmla="*/ 27865907 w 65909553"/>
                <a:gd name="connsiteY3937" fmla="*/ 5565723 h 39629983"/>
                <a:gd name="connsiteX3938" fmla="*/ 27865907 w 65909553"/>
                <a:gd name="connsiteY3938" fmla="*/ 5565770 h 39629983"/>
                <a:gd name="connsiteX3939" fmla="*/ 27865907 w 65909553"/>
                <a:gd name="connsiteY3939" fmla="*/ 5565817 h 39629983"/>
                <a:gd name="connsiteX3940" fmla="*/ 27865907 w 65909553"/>
                <a:gd name="connsiteY3940" fmla="*/ 5565863 h 39629983"/>
                <a:gd name="connsiteX3941" fmla="*/ 27865907 w 65909553"/>
                <a:gd name="connsiteY3941" fmla="*/ 5565917 h 39629983"/>
                <a:gd name="connsiteX3942" fmla="*/ 27865907 w 65909553"/>
                <a:gd name="connsiteY3942" fmla="*/ 5565964 h 39629983"/>
                <a:gd name="connsiteX3943" fmla="*/ 27865907 w 65909553"/>
                <a:gd name="connsiteY3943" fmla="*/ 5566011 h 39629983"/>
                <a:gd name="connsiteX3944" fmla="*/ 27865907 w 65909553"/>
                <a:gd name="connsiteY3944" fmla="*/ 5566057 h 39629983"/>
                <a:gd name="connsiteX3945" fmla="*/ 27865907 w 65909553"/>
                <a:gd name="connsiteY3945" fmla="*/ 5566104 h 39629983"/>
                <a:gd name="connsiteX3946" fmla="*/ 27865907 w 65909553"/>
                <a:gd name="connsiteY3946" fmla="*/ 5566151 h 39629983"/>
                <a:gd name="connsiteX3947" fmla="*/ 27865907 w 65909553"/>
                <a:gd name="connsiteY3947" fmla="*/ 5566197 h 39629983"/>
                <a:gd name="connsiteX3948" fmla="*/ 27865907 w 65909553"/>
                <a:gd name="connsiteY3948" fmla="*/ 5566244 h 39629983"/>
                <a:gd name="connsiteX3949" fmla="*/ 27865907 w 65909553"/>
                <a:gd name="connsiteY3949" fmla="*/ 5566291 h 39629983"/>
                <a:gd name="connsiteX3950" fmla="*/ 27865907 w 65909553"/>
                <a:gd name="connsiteY3950" fmla="*/ 5566337 h 39629983"/>
                <a:gd name="connsiteX3951" fmla="*/ 27865907 w 65909553"/>
                <a:gd name="connsiteY3951" fmla="*/ 5566384 h 39629983"/>
                <a:gd name="connsiteX3952" fmla="*/ 27865907 w 65909553"/>
                <a:gd name="connsiteY3952" fmla="*/ 5566431 h 39629983"/>
                <a:gd name="connsiteX3953" fmla="*/ 27865907 w 65909553"/>
                <a:gd name="connsiteY3953" fmla="*/ 5566477 h 39629983"/>
                <a:gd name="connsiteX3954" fmla="*/ 27865907 w 65909553"/>
                <a:gd name="connsiteY3954" fmla="*/ 5566524 h 39629983"/>
                <a:gd name="connsiteX3955" fmla="*/ 27865907 w 65909553"/>
                <a:gd name="connsiteY3955" fmla="*/ 5713691 h 39629983"/>
                <a:gd name="connsiteX3956" fmla="*/ 28018357 w 65909553"/>
                <a:gd name="connsiteY3956" fmla="*/ 5713691 h 39629983"/>
                <a:gd name="connsiteX3957" fmla="*/ 28018357 w 65909553"/>
                <a:gd name="connsiteY3957" fmla="*/ 5713738 h 39629983"/>
                <a:gd name="connsiteX3958" fmla="*/ 28018436 w 65909553"/>
                <a:gd name="connsiteY3958" fmla="*/ 5713738 h 39629983"/>
                <a:gd name="connsiteX3959" fmla="*/ 28018436 w 65909553"/>
                <a:gd name="connsiteY3959" fmla="*/ 5713785 h 39629983"/>
                <a:gd name="connsiteX3960" fmla="*/ 28018515 w 65909553"/>
                <a:gd name="connsiteY3960" fmla="*/ 5713785 h 39629983"/>
                <a:gd name="connsiteX3961" fmla="*/ 28018515 w 65909553"/>
                <a:gd name="connsiteY3961" fmla="*/ 5713831 h 39629983"/>
                <a:gd name="connsiteX3962" fmla="*/ 28018520 w 65909553"/>
                <a:gd name="connsiteY3962" fmla="*/ 5713831 h 39629983"/>
                <a:gd name="connsiteX3963" fmla="*/ 28018520 w 65909553"/>
                <a:gd name="connsiteY3963" fmla="*/ 5713878 h 39629983"/>
                <a:gd name="connsiteX3964" fmla="*/ 28018520 w 65909553"/>
                <a:gd name="connsiteY3964" fmla="*/ 5713925 h 39629983"/>
                <a:gd name="connsiteX3965" fmla="*/ 28018520 w 65909553"/>
                <a:gd name="connsiteY3965" fmla="*/ 5713971 h 39629983"/>
                <a:gd name="connsiteX3966" fmla="*/ 28018520 w 65909553"/>
                <a:gd name="connsiteY3966" fmla="*/ 5714018 h 39629983"/>
                <a:gd name="connsiteX3967" fmla="*/ 28018520 w 65909553"/>
                <a:gd name="connsiteY3967" fmla="*/ 5714065 h 39629983"/>
                <a:gd name="connsiteX3968" fmla="*/ 28018520 w 65909553"/>
                <a:gd name="connsiteY3968" fmla="*/ 5714111 h 39629983"/>
                <a:gd name="connsiteX3969" fmla="*/ 28018520 w 65909553"/>
                <a:gd name="connsiteY3969" fmla="*/ 5714158 h 39629983"/>
                <a:gd name="connsiteX3970" fmla="*/ 28018520 w 65909553"/>
                <a:gd name="connsiteY3970" fmla="*/ 5714205 h 39629983"/>
                <a:gd name="connsiteX3971" fmla="*/ 28018520 w 65909553"/>
                <a:gd name="connsiteY3971" fmla="*/ 5714251 h 39629983"/>
                <a:gd name="connsiteX3972" fmla="*/ 28018520 w 65909553"/>
                <a:gd name="connsiteY3972" fmla="*/ 5714298 h 39629983"/>
                <a:gd name="connsiteX3973" fmla="*/ 28018520 w 65909553"/>
                <a:gd name="connsiteY3973" fmla="*/ 5714352 h 39629983"/>
                <a:gd name="connsiteX3974" fmla="*/ 28018520 w 65909553"/>
                <a:gd name="connsiteY3974" fmla="*/ 5714399 h 39629983"/>
                <a:gd name="connsiteX3975" fmla="*/ 28018520 w 65909553"/>
                <a:gd name="connsiteY3975" fmla="*/ 5714445 h 39629983"/>
                <a:gd name="connsiteX3976" fmla="*/ 28018520 w 65909553"/>
                <a:gd name="connsiteY3976" fmla="*/ 5714492 h 39629983"/>
                <a:gd name="connsiteX3977" fmla="*/ 28018520 w 65909553"/>
                <a:gd name="connsiteY3977" fmla="*/ 5714539 h 39629983"/>
                <a:gd name="connsiteX3978" fmla="*/ 28018520 w 65909553"/>
                <a:gd name="connsiteY3978" fmla="*/ 5714585 h 39629983"/>
                <a:gd name="connsiteX3979" fmla="*/ 28018520 w 65909553"/>
                <a:gd name="connsiteY3979" fmla="*/ 5714632 h 39629983"/>
                <a:gd name="connsiteX3980" fmla="*/ 28018520 w 65909553"/>
                <a:gd name="connsiteY3980" fmla="*/ 5714679 h 39629983"/>
                <a:gd name="connsiteX3981" fmla="*/ 28018520 w 65909553"/>
                <a:gd name="connsiteY3981" fmla="*/ 5714725 h 39629983"/>
                <a:gd name="connsiteX3982" fmla="*/ 28018520 w 65909553"/>
                <a:gd name="connsiteY3982" fmla="*/ 5714772 h 39629983"/>
                <a:gd name="connsiteX3983" fmla="*/ 28018520 w 65909553"/>
                <a:gd name="connsiteY3983" fmla="*/ 5714819 h 39629983"/>
                <a:gd name="connsiteX3984" fmla="*/ 28018520 w 65909553"/>
                <a:gd name="connsiteY3984" fmla="*/ 5714865 h 39629983"/>
                <a:gd name="connsiteX3985" fmla="*/ 28018520 w 65909553"/>
                <a:gd name="connsiteY3985" fmla="*/ 5714912 h 39629983"/>
                <a:gd name="connsiteX3986" fmla="*/ 28018520 w 65909553"/>
                <a:gd name="connsiteY3986" fmla="*/ 5714959 h 39629983"/>
                <a:gd name="connsiteX3987" fmla="*/ 28018520 w 65909553"/>
                <a:gd name="connsiteY3987" fmla="*/ 5715013 h 39629983"/>
                <a:gd name="connsiteX3988" fmla="*/ 28018520 w 65909553"/>
                <a:gd name="connsiteY3988" fmla="*/ 5715059 h 39629983"/>
                <a:gd name="connsiteX3989" fmla="*/ 28018520 w 65909553"/>
                <a:gd name="connsiteY3989" fmla="*/ 5715106 h 39629983"/>
                <a:gd name="connsiteX3990" fmla="*/ 28018520 w 65909553"/>
                <a:gd name="connsiteY3990" fmla="*/ 5715153 h 39629983"/>
                <a:gd name="connsiteX3991" fmla="*/ 28018520 w 65909553"/>
                <a:gd name="connsiteY3991" fmla="*/ 5715199 h 39629983"/>
                <a:gd name="connsiteX3992" fmla="*/ 28018520 w 65909553"/>
                <a:gd name="connsiteY3992" fmla="*/ 5715246 h 39629983"/>
                <a:gd name="connsiteX3993" fmla="*/ 28018520 w 65909553"/>
                <a:gd name="connsiteY3993" fmla="*/ 5715293 h 39629983"/>
                <a:gd name="connsiteX3994" fmla="*/ 28018520 w 65909553"/>
                <a:gd name="connsiteY3994" fmla="*/ 5715339 h 39629983"/>
                <a:gd name="connsiteX3995" fmla="*/ 28018520 w 65909553"/>
                <a:gd name="connsiteY3995" fmla="*/ 5715386 h 39629983"/>
                <a:gd name="connsiteX3996" fmla="*/ 28018520 w 65909553"/>
                <a:gd name="connsiteY3996" fmla="*/ 5715433 h 39629983"/>
                <a:gd name="connsiteX3997" fmla="*/ 28018520 w 65909553"/>
                <a:gd name="connsiteY3997" fmla="*/ 5715479 h 39629983"/>
                <a:gd name="connsiteX3998" fmla="*/ 28018520 w 65909553"/>
                <a:gd name="connsiteY3998" fmla="*/ 5715526 h 39629983"/>
                <a:gd name="connsiteX3999" fmla="*/ 28018520 w 65909553"/>
                <a:gd name="connsiteY3999" fmla="*/ 5715573 h 39629983"/>
                <a:gd name="connsiteX4000" fmla="*/ 28018520 w 65909553"/>
                <a:gd name="connsiteY4000" fmla="*/ 5715619 h 39629983"/>
                <a:gd name="connsiteX4001" fmla="*/ 28018520 w 65909553"/>
                <a:gd name="connsiteY4001" fmla="*/ 5715674 h 39629983"/>
                <a:gd name="connsiteX4002" fmla="*/ 28018520 w 65909553"/>
                <a:gd name="connsiteY4002" fmla="*/ 5715720 h 39629983"/>
                <a:gd name="connsiteX4003" fmla="*/ 28018520 w 65909553"/>
                <a:gd name="connsiteY4003" fmla="*/ 5715767 h 39629983"/>
                <a:gd name="connsiteX4004" fmla="*/ 28018520 w 65909553"/>
                <a:gd name="connsiteY4004" fmla="*/ 5715814 h 39629983"/>
                <a:gd name="connsiteX4005" fmla="*/ 28018520 w 65909553"/>
                <a:gd name="connsiteY4005" fmla="*/ 5715860 h 39629983"/>
                <a:gd name="connsiteX4006" fmla="*/ 28018520 w 65909553"/>
                <a:gd name="connsiteY4006" fmla="*/ 5715907 h 39629983"/>
                <a:gd name="connsiteX4007" fmla="*/ 28018520 w 65909553"/>
                <a:gd name="connsiteY4007" fmla="*/ 5715953 h 39629983"/>
                <a:gd name="connsiteX4008" fmla="*/ 28018520 w 65909553"/>
                <a:gd name="connsiteY4008" fmla="*/ 5716000 h 39629983"/>
                <a:gd name="connsiteX4009" fmla="*/ 28018520 w 65909553"/>
                <a:gd name="connsiteY4009" fmla="*/ 5716047 h 39629983"/>
                <a:gd name="connsiteX4010" fmla="*/ 28018520 w 65909553"/>
                <a:gd name="connsiteY4010" fmla="*/ 5716093 h 39629983"/>
                <a:gd name="connsiteX4011" fmla="*/ 28018520 w 65909553"/>
                <a:gd name="connsiteY4011" fmla="*/ 5716140 h 39629983"/>
                <a:gd name="connsiteX4012" fmla="*/ 28018520 w 65909553"/>
                <a:gd name="connsiteY4012" fmla="*/ 5716187 h 39629983"/>
                <a:gd name="connsiteX4013" fmla="*/ 28018520 w 65909553"/>
                <a:gd name="connsiteY4013" fmla="*/ 5716233 h 39629983"/>
                <a:gd name="connsiteX4014" fmla="*/ 28018520 w 65909553"/>
                <a:gd name="connsiteY4014" fmla="*/ 5716280 h 39629983"/>
                <a:gd name="connsiteX4015" fmla="*/ 28018520 w 65909553"/>
                <a:gd name="connsiteY4015" fmla="*/ 5716335 h 39629983"/>
                <a:gd name="connsiteX4016" fmla="*/ 28018520 w 65909553"/>
                <a:gd name="connsiteY4016" fmla="*/ 5716381 h 39629983"/>
                <a:gd name="connsiteX4017" fmla="*/ 28018520 w 65909553"/>
                <a:gd name="connsiteY4017" fmla="*/ 5716428 h 39629983"/>
                <a:gd name="connsiteX4018" fmla="*/ 28018520 w 65909553"/>
                <a:gd name="connsiteY4018" fmla="*/ 5716475 h 39629983"/>
                <a:gd name="connsiteX4019" fmla="*/ 28018520 w 65909553"/>
                <a:gd name="connsiteY4019" fmla="*/ 5716521 h 39629983"/>
                <a:gd name="connsiteX4020" fmla="*/ 28018520 w 65909553"/>
                <a:gd name="connsiteY4020" fmla="*/ 5716568 h 39629983"/>
                <a:gd name="connsiteX4021" fmla="*/ 28018520 w 65909553"/>
                <a:gd name="connsiteY4021" fmla="*/ 5716615 h 39629983"/>
                <a:gd name="connsiteX4022" fmla="*/ 28018520 w 65909553"/>
                <a:gd name="connsiteY4022" fmla="*/ 5716661 h 39629983"/>
                <a:gd name="connsiteX4023" fmla="*/ 28018520 w 65909553"/>
                <a:gd name="connsiteY4023" fmla="*/ 5716708 h 39629983"/>
                <a:gd name="connsiteX4024" fmla="*/ 28018520 w 65909553"/>
                <a:gd name="connsiteY4024" fmla="*/ 5716754 h 39629983"/>
                <a:gd name="connsiteX4025" fmla="*/ 28018520 w 65909553"/>
                <a:gd name="connsiteY4025" fmla="*/ 5716801 h 39629983"/>
                <a:gd name="connsiteX4026" fmla="*/ 28018520 w 65909553"/>
                <a:gd name="connsiteY4026" fmla="*/ 5716848 h 39629983"/>
                <a:gd name="connsiteX4027" fmla="*/ 28018520 w 65909553"/>
                <a:gd name="connsiteY4027" fmla="*/ 5716894 h 39629983"/>
                <a:gd name="connsiteX4028" fmla="*/ 28018520 w 65909553"/>
                <a:gd name="connsiteY4028" fmla="*/ 5716941 h 39629983"/>
                <a:gd name="connsiteX4029" fmla="*/ 28018520 w 65909553"/>
                <a:gd name="connsiteY4029" fmla="*/ 5716995 h 39629983"/>
                <a:gd name="connsiteX4030" fmla="*/ 28018520 w 65909553"/>
                <a:gd name="connsiteY4030" fmla="*/ 5717042 h 39629983"/>
                <a:gd name="connsiteX4031" fmla="*/ 28018520 w 65909553"/>
                <a:gd name="connsiteY4031" fmla="*/ 5717089 h 39629983"/>
                <a:gd name="connsiteX4032" fmla="*/ 28018520 w 65909553"/>
                <a:gd name="connsiteY4032" fmla="*/ 5717135 h 39629983"/>
                <a:gd name="connsiteX4033" fmla="*/ 28018520 w 65909553"/>
                <a:gd name="connsiteY4033" fmla="*/ 5717182 h 39629983"/>
                <a:gd name="connsiteX4034" fmla="*/ 28018520 w 65909553"/>
                <a:gd name="connsiteY4034" fmla="*/ 5717229 h 39629983"/>
                <a:gd name="connsiteX4035" fmla="*/ 28018520 w 65909553"/>
                <a:gd name="connsiteY4035" fmla="*/ 5717275 h 39629983"/>
                <a:gd name="connsiteX4036" fmla="*/ 28018520 w 65909553"/>
                <a:gd name="connsiteY4036" fmla="*/ 5717322 h 39629983"/>
                <a:gd name="connsiteX4037" fmla="*/ 28018520 w 65909553"/>
                <a:gd name="connsiteY4037" fmla="*/ 5717369 h 39629983"/>
                <a:gd name="connsiteX4038" fmla="*/ 28018520 w 65909553"/>
                <a:gd name="connsiteY4038" fmla="*/ 5717415 h 39629983"/>
                <a:gd name="connsiteX4039" fmla="*/ 28018520 w 65909553"/>
                <a:gd name="connsiteY4039" fmla="*/ 5717462 h 39629983"/>
                <a:gd name="connsiteX4040" fmla="*/ 28018520 w 65909553"/>
                <a:gd name="connsiteY4040" fmla="*/ 5717509 h 39629983"/>
                <a:gd name="connsiteX4041" fmla="*/ 28018520 w 65909553"/>
                <a:gd name="connsiteY4041" fmla="*/ 5717555 h 39629983"/>
                <a:gd name="connsiteX4042" fmla="*/ 28018520 w 65909553"/>
                <a:gd name="connsiteY4042" fmla="*/ 5717602 h 39629983"/>
                <a:gd name="connsiteX4043" fmla="*/ 28018520 w 65909553"/>
                <a:gd name="connsiteY4043" fmla="*/ 5717656 h 39629983"/>
                <a:gd name="connsiteX4044" fmla="*/ 28018520 w 65909553"/>
                <a:gd name="connsiteY4044" fmla="*/ 5717703 h 39629983"/>
                <a:gd name="connsiteX4045" fmla="*/ 28018520 w 65909553"/>
                <a:gd name="connsiteY4045" fmla="*/ 5717749 h 39629983"/>
                <a:gd name="connsiteX4046" fmla="*/ 28018520 w 65909553"/>
                <a:gd name="connsiteY4046" fmla="*/ 5717796 h 39629983"/>
                <a:gd name="connsiteX4047" fmla="*/ 28018520 w 65909553"/>
                <a:gd name="connsiteY4047" fmla="*/ 5717843 h 39629983"/>
                <a:gd name="connsiteX4048" fmla="*/ 28018520 w 65909553"/>
                <a:gd name="connsiteY4048" fmla="*/ 5717889 h 39629983"/>
                <a:gd name="connsiteX4049" fmla="*/ 28018520 w 65909553"/>
                <a:gd name="connsiteY4049" fmla="*/ 5717936 h 39629983"/>
                <a:gd name="connsiteX4050" fmla="*/ 28018520 w 65909553"/>
                <a:gd name="connsiteY4050" fmla="*/ 5717983 h 39629983"/>
                <a:gd name="connsiteX4051" fmla="*/ 28018520 w 65909553"/>
                <a:gd name="connsiteY4051" fmla="*/ 5718029 h 39629983"/>
                <a:gd name="connsiteX4052" fmla="*/ 28018520 w 65909553"/>
                <a:gd name="connsiteY4052" fmla="*/ 5718076 h 39629983"/>
                <a:gd name="connsiteX4053" fmla="*/ 28018520 w 65909553"/>
                <a:gd name="connsiteY4053" fmla="*/ 5718123 h 39629983"/>
                <a:gd name="connsiteX4054" fmla="*/ 28018520 w 65909553"/>
                <a:gd name="connsiteY4054" fmla="*/ 5718169 h 39629983"/>
                <a:gd name="connsiteX4055" fmla="*/ 28018520 w 65909553"/>
                <a:gd name="connsiteY4055" fmla="*/ 5718216 h 39629983"/>
                <a:gd name="connsiteX4056" fmla="*/ 28018520 w 65909553"/>
                <a:gd name="connsiteY4056" fmla="*/ 5718263 h 39629983"/>
                <a:gd name="connsiteX4057" fmla="*/ 28018520 w 65909553"/>
                <a:gd name="connsiteY4057" fmla="*/ 5718317 h 39629983"/>
                <a:gd name="connsiteX4058" fmla="*/ 28018520 w 65909553"/>
                <a:gd name="connsiteY4058" fmla="*/ 5718363 h 39629983"/>
                <a:gd name="connsiteX4059" fmla="*/ 28018520 w 65909553"/>
                <a:gd name="connsiteY4059" fmla="*/ 5718410 h 39629983"/>
                <a:gd name="connsiteX4060" fmla="*/ 28018520 w 65909553"/>
                <a:gd name="connsiteY4060" fmla="*/ 5718457 h 39629983"/>
                <a:gd name="connsiteX4061" fmla="*/ 28018520 w 65909553"/>
                <a:gd name="connsiteY4061" fmla="*/ 5718503 h 39629983"/>
                <a:gd name="connsiteX4062" fmla="*/ 28018520 w 65909553"/>
                <a:gd name="connsiteY4062" fmla="*/ 5718550 h 39629983"/>
                <a:gd name="connsiteX4063" fmla="*/ 28018520 w 65909553"/>
                <a:gd name="connsiteY4063" fmla="*/ 5718597 h 39629983"/>
                <a:gd name="connsiteX4064" fmla="*/ 28018520 w 65909553"/>
                <a:gd name="connsiteY4064" fmla="*/ 5718643 h 39629983"/>
                <a:gd name="connsiteX4065" fmla="*/ 28018520 w 65909553"/>
                <a:gd name="connsiteY4065" fmla="*/ 5718690 h 39629983"/>
                <a:gd name="connsiteX4066" fmla="*/ 28018520 w 65909553"/>
                <a:gd name="connsiteY4066" fmla="*/ 5718737 h 39629983"/>
                <a:gd name="connsiteX4067" fmla="*/ 28018520 w 65909553"/>
                <a:gd name="connsiteY4067" fmla="*/ 5718783 h 39629983"/>
                <a:gd name="connsiteX4068" fmla="*/ 28018520 w 65909553"/>
                <a:gd name="connsiteY4068" fmla="*/ 5718830 h 39629983"/>
                <a:gd name="connsiteX4069" fmla="*/ 28018520 w 65909553"/>
                <a:gd name="connsiteY4069" fmla="*/ 5718877 h 39629983"/>
                <a:gd name="connsiteX4070" fmla="*/ 28018520 w 65909553"/>
                <a:gd name="connsiteY4070" fmla="*/ 5718923 h 39629983"/>
                <a:gd name="connsiteX4071" fmla="*/ 28018520 w 65909553"/>
                <a:gd name="connsiteY4071" fmla="*/ 5866091 h 39629983"/>
                <a:gd name="connsiteX4072" fmla="*/ 28170694 w 65909553"/>
                <a:gd name="connsiteY4072" fmla="*/ 5866091 h 39629983"/>
                <a:gd name="connsiteX4073" fmla="*/ 28170694 w 65909553"/>
                <a:gd name="connsiteY4073" fmla="*/ 5866137 h 39629983"/>
                <a:gd name="connsiteX4074" fmla="*/ 28170694 w 65909553"/>
                <a:gd name="connsiteY4074" fmla="*/ 5866184 h 39629983"/>
                <a:gd name="connsiteX4075" fmla="*/ 28170694 w 65909553"/>
                <a:gd name="connsiteY4075" fmla="*/ 5866231 h 39629983"/>
                <a:gd name="connsiteX4076" fmla="*/ 28170694 w 65909553"/>
                <a:gd name="connsiteY4076" fmla="*/ 5866277 h 39629983"/>
                <a:gd name="connsiteX4077" fmla="*/ 28170694 w 65909553"/>
                <a:gd name="connsiteY4077" fmla="*/ 5866324 h 39629983"/>
                <a:gd name="connsiteX4078" fmla="*/ 28170694 w 65909553"/>
                <a:gd name="connsiteY4078" fmla="*/ 5866371 h 39629983"/>
                <a:gd name="connsiteX4079" fmla="*/ 28170694 w 65909553"/>
                <a:gd name="connsiteY4079" fmla="*/ 5866417 h 39629983"/>
                <a:gd name="connsiteX4080" fmla="*/ 28170694 w 65909553"/>
                <a:gd name="connsiteY4080" fmla="*/ 5866464 h 39629983"/>
                <a:gd name="connsiteX4081" fmla="*/ 28170694 w 65909553"/>
                <a:gd name="connsiteY4081" fmla="*/ 5866511 h 39629983"/>
                <a:gd name="connsiteX4082" fmla="*/ 28170694 w 65909553"/>
                <a:gd name="connsiteY4082" fmla="*/ 5866557 h 39629983"/>
                <a:gd name="connsiteX4083" fmla="*/ 28170694 w 65909553"/>
                <a:gd name="connsiteY4083" fmla="*/ 5866604 h 39629983"/>
                <a:gd name="connsiteX4084" fmla="*/ 28170694 w 65909553"/>
                <a:gd name="connsiteY4084" fmla="*/ 5866651 h 39629983"/>
                <a:gd name="connsiteX4085" fmla="*/ 28170694 w 65909553"/>
                <a:gd name="connsiteY4085" fmla="*/ 5866697 h 39629983"/>
                <a:gd name="connsiteX4086" fmla="*/ 28170694 w 65909553"/>
                <a:gd name="connsiteY4086" fmla="*/ 5866751 h 39629983"/>
                <a:gd name="connsiteX4087" fmla="*/ 28170694 w 65909553"/>
                <a:gd name="connsiteY4087" fmla="*/ 5866798 h 39629983"/>
                <a:gd name="connsiteX4088" fmla="*/ 28170694 w 65909553"/>
                <a:gd name="connsiteY4088" fmla="*/ 5866845 h 39629983"/>
                <a:gd name="connsiteX4089" fmla="*/ 28170694 w 65909553"/>
                <a:gd name="connsiteY4089" fmla="*/ 5866891 h 39629983"/>
                <a:gd name="connsiteX4090" fmla="*/ 28170694 w 65909553"/>
                <a:gd name="connsiteY4090" fmla="*/ 5866938 h 39629983"/>
                <a:gd name="connsiteX4091" fmla="*/ 28170694 w 65909553"/>
                <a:gd name="connsiteY4091" fmla="*/ 5866985 h 39629983"/>
                <a:gd name="connsiteX4092" fmla="*/ 28170694 w 65909553"/>
                <a:gd name="connsiteY4092" fmla="*/ 5867031 h 39629983"/>
                <a:gd name="connsiteX4093" fmla="*/ 28170694 w 65909553"/>
                <a:gd name="connsiteY4093" fmla="*/ 5867078 h 39629983"/>
                <a:gd name="connsiteX4094" fmla="*/ 28170694 w 65909553"/>
                <a:gd name="connsiteY4094" fmla="*/ 5867125 h 39629983"/>
                <a:gd name="connsiteX4095" fmla="*/ 28170694 w 65909553"/>
                <a:gd name="connsiteY4095" fmla="*/ 5867171 h 39629983"/>
                <a:gd name="connsiteX4096" fmla="*/ 28170694 w 65909553"/>
                <a:gd name="connsiteY4096" fmla="*/ 5867218 h 39629983"/>
                <a:gd name="connsiteX4097" fmla="*/ 28170694 w 65909553"/>
                <a:gd name="connsiteY4097" fmla="*/ 5867265 h 39629983"/>
                <a:gd name="connsiteX4098" fmla="*/ 28170694 w 65909553"/>
                <a:gd name="connsiteY4098" fmla="*/ 5867311 h 39629983"/>
                <a:gd name="connsiteX4099" fmla="*/ 28170694 w 65909553"/>
                <a:gd name="connsiteY4099" fmla="*/ 5867358 h 39629983"/>
                <a:gd name="connsiteX4100" fmla="*/ 28170694 w 65909553"/>
                <a:gd name="connsiteY4100" fmla="*/ 5867412 h 39629983"/>
                <a:gd name="connsiteX4101" fmla="*/ 28170694 w 65909553"/>
                <a:gd name="connsiteY4101" fmla="*/ 5867459 h 39629983"/>
                <a:gd name="connsiteX4102" fmla="*/ 28170694 w 65909553"/>
                <a:gd name="connsiteY4102" fmla="*/ 5867505 h 39629983"/>
                <a:gd name="connsiteX4103" fmla="*/ 28170694 w 65909553"/>
                <a:gd name="connsiteY4103" fmla="*/ 5867552 h 39629983"/>
                <a:gd name="connsiteX4104" fmla="*/ 28170694 w 65909553"/>
                <a:gd name="connsiteY4104" fmla="*/ 5867599 h 39629983"/>
                <a:gd name="connsiteX4105" fmla="*/ 28170694 w 65909553"/>
                <a:gd name="connsiteY4105" fmla="*/ 5867645 h 39629983"/>
                <a:gd name="connsiteX4106" fmla="*/ 28170694 w 65909553"/>
                <a:gd name="connsiteY4106" fmla="*/ 5867692 h 39629983"/>
                <a:gd name="connsiteX4107" fmla="*/ 28170694 w 65909553"/>
                <a:gd name="connsiteY4107" fmla="*/ 5867739 h 39629983"/>
                <a:gd name="connsiteX4108" fmla="*/ 28170694 w 65909553"/>
                <a:gd name="connsiteY4108" fmla="*/ 5867785 h 39629983"/>
                <a:gd name="connsiteX4109" fmla="*/ 28170694 w 65909553"/>
                <a:gd name="connsiteY4109" fmla="*/ 5867832 h 39629983"/>
                <a:gd name="connsiteX4110" fmla="*/ 28170694 w 65909553"/>
                <a:gd name="connsiteY4110" fmla="*/ 5867879 h 39629983"/>
                <a:gd name="connsiteX4111" fmla="*/ 28170694 w 65909553"/>
                <a:gd name="connsiteY4111" fmla="*/ 5867925 h 39629983"/>
                <a:gd name="connsiteX4112" fmla="*/ 28170694 w 65909553"/>
                <a:gd name="connsiteY4112" fmla="*/ 5867972 h 39629983"/>
                <a:gd name="connsiteX4113" fmla="*/ 28170694 w 65909553"/>
                <a:gd name="connsiteY4113" fmla="*/ 5868019 h 39629983"/>
                <a:gd name="connsiteX4114" fmla="*/ 28170694 w 65909553"/>
                <a:gd name="connsiteY4114" fmla="*/ 5868073 h 39629983"/>
                <a:gd name="connsiteX4115" fmla="*/ 28170694 w 65909553"/>
                <a:gd name="connsiteY4115" fmla="*/ 5868120 h 39629983"/>
                <a:gd name="connsiteX4116" fmla="*/ 28170694 w 65909553"/>
                <a:gd name="connsiteY4116" fmla="*/ 5868166 h 39629983"/>
                <a:gd name="connsiteX4117" fmla="*/ 28170694 w 65909553"/>
                <a:gd name="connsiteY4117" fmla="*/ 5868213 h 39629983"/>
                <a:gd name="connsiteX4118" fmla="*/ 28170694 w 65909553"/>
                <a:gd name="connsiteY4118" fmla="*/ 5868260 h 39629983"/>
                <a:gd name="connsiteX4119" fmla="*/ 28170694 w 65909553"/>
                <a:gd name="connsiteY4119" fmla="*/ 5868306 h 39629983"/>
                <a:gd name="connsiteX4120" fmla="*/ 28170694 w 65909553"/>
                <a:gd name="connsiteY4120" fmla="*/ 5868353 h 39629983"/>
                <a:gd name="connsiteX4121" fmla="*/ 28170694 w 65909553"/>
                <a:gd name="connsiteY4121" fmla="*/ 5868400 h 39629983"/>
                <a:gd name="connsiteX4122" fmla="*/ 28170694 w 65909553"/>
                <a:gd name="connsiteY4122" fmla="*/ 5868446 h 39629983"/>
                <a:gd name="connsiteX4123" fmla="*/ 28170694 w 65909553"/>
                <a:gd name="connsiteY4123" fmla="*/ 5868493 h 39629983"/>
                <a:gd name="connsiteX4124" fmla="*/ 28170694 w 65909553"/>
                <a:gd name="connsiteY4124" fmla="*/ 5868539 h 39629983"/>
                <a:gd name="connsiteX4125" fmla="*/ 28170694 w 65909553"/>
                <a:gd name="connsiteY4125" fmla="*/ 5868586 h 39629983"/>
                <a:gd name="connsiteX4126" fmla="*/ 28170694 w 65909553"/>
                <a:gd name="connsiteY4126" fmla="*/ 5868633 h 39629983"/>
                <a:gd name="connsiteX4127" fmla="*/ 28170694 w 65909553"/>
                <a:gd name="connsiteY4127" fmla="*/ 5868679 h 39629983"/>
                <a:gd name="connsiteX4128" fmla="*/ 28170694 w 65909553"/>
                <a:gd name="connsiteY4128" fmla="*/ 5868734 h 39629983"/>
                <a:gd name="connsiteX4129" fmla="*/ 28170694 w 65909553"/>
                <a:gd name="connsiteY4129" fmla="*/ 5868781 h 39629983"/>
                <a:gd name="connsiteX4130" fmla="*/ 28170694 w 65909553"/>
                <a:gd name="connsiteY4130" fmla="*/ 5868827 h 39629983"/>
                <a:gd name="connsiteX4131" fmla="*/ 28170694 w 65909553"/>
                <a:gd name="connsiteY4131" fmla="*/ 5868874 h 39629983"/>
                <a:gd name="connsiteX4132" fmla="*/ 28170694 w 65909553"/>
                <a:gd name="connsiteY4132" fmla="*/ 5868921 h 39629983"/>
                <a:gd name="connsiteX4133" fmla="*/ 28170694 w 65909553"/>
                <a:gd name="connsiteY4133" fmla="*/ 5868967 h 39629983"/>
                <a:gd name="connsiteX4134" fmla="*/ 28170694 w 65909553"/>
                <a:gd name="connsiteY4134" fmla="*/ 5869014 h 39629983"/>
                <a:gd name="connsiteX4135" fmla="*/ 28170694 w 65909553"/>
                <a:gd name="connsiteY4135" fmla="*/ 5869061 h 39629983"/>
                <a:gd name="connsiteX4136" fmla="*/ 28170694 w 65909553"/>
                <a:gd name="connsiteY4136" fmla="*/ 5869107 h 39629983"/>
                <a:gd name="connsiteX4137" fmla="*/ 28170694 w 65909553"/>
                <a:gd name="connsiteY4137" fmla="*/ 5869154 h 39629983"/>
                <a:gd name="connsiteX4138" fmla="*/ 28170694 w 65909553"/>
                <a:gd name="connsiteY4138" fmla="*/ 5869201 h 39629983"/>
                <a:gd name="connsiteX4139" fmla="*/ 28170694 w 65909553"/>
                <a:gd name="connsiteY4139" fmla="*/ 5869247 h 39629983"/>
                <a:gd name="connsiteX4140" fmla="*/ 28170694 w 65909553"/>
                <a:gd name="connsiteY4140" fmla="*/ 5869294 h 39629983"/>
                <a:gd name="connsiteX4141" fmla="*/ 28170694 w 65909553"/>
                <a:gd name="connsiteY4141" fmla="*/ 5869340 h 39629983"/>
                <a:gd name="connsiteX4142" fmla="*/ 28170694 w 65909553"/>
                <a:gd name="connsiteY4142" fmla="*/ 5869395 h 39629983"/>
                <a:gd name="connsiteX4143" fmla="*/ 28170694 w 65909553"/>
                <a:gd name="connsiteY4143" fmla="*/ 5869441 h 39629983"/>
                <a:gd name="connsiteX4144" fmla="*/ 28170694 w 65909553"/>
                <a:gd name="connsiteY4144" fmla="*/ 5869488 h 39629983"/>
                <a:gd name="connsiteX4145" fmla="*/ 28170694 w 65909553"/>
                <a:gd name="connsiteY4145" fmla="*/ 5869535 h 39629983"/>
                <a:gd name="connsiteX4146" fmla="*/ 28170694 w 65909553"/>
                <a:gd name="connsiteY4146" fmla="*/ 5869581 h 39629983"/>
                <a:gd name="connsiteX4147" fmla="*/ 28170694 w 65909553"/>
                <a:gd name="connsiteY4147" fmla="*/ 5869628 h 39629983"/>
                <a:gd name="connsiteX4148" fmla="*/ 28170694 w 65909553"/>
                <a:gd name="connsiteY4148" fmla="*/ 5869675 h 39629983"/>
                <a:gd name="connsiteX4149" fmla="*/ 28170694 w 65909553"/>
                <a:gd name="connsiteY4149" fmla="*/ 5869721 h 39629983"/>
                <a:gd name="connsiteX4150" fmla="*/ 28170694 w 65909553"/>
                <a:gd name="connsiteY4150" fmla="*/ 5869768 h 39629983"/>
                <a:gd name="connsiteX4151" fmla="*/ 28170694 w 65909553"/>
                <a:gd name="connsiteY4151" fmla="*/ 5869815 h 39629983"/>
                <a:gd name="connsiteX4152" fmla="*/ 28170694 w 65909553"/>
                <a:gd name="connsiteY4152" fmla="*/ 5869861 h 39629983"/>
                <a:gd name="connsiteX4153" fmla="*/ 28170694 w 65909553"/>
                <a:gd name="connsiteY4153" fmla="*/ 5869908 h 39629983"/>
                <a:gd name="connsiteX4154" fmla="*/ 28170694 w 65909553"/>
                <a:gd name="connsiteY4154" fmla="*/ 5869955 h 39629983"/>
                <a:gd name="connsiteX4155" fmla="*/ 28170694 w 65909553"/>
                <a:gd name="connsiteY4155" fmla="*/ 5870001 h 39629983"/>
                <a:gd name="connsiteX4156" fmla="*/ 28170694 w 65909553"/>
                <a:gd name="connsiteY4156" fmla="*/ 5870055 h 39629983"/>
                <a:gd name="connsiteX4157" fmla="*/ 28170694 w 65909553"/>
                <a:gd name="connsiteY4157" fmla="*/ 5870102 h 39629983"/>
                <a:gd name="connsiteX4158" fmla="*/ 28170694 w 65909553"/>
                <a:gd name="connsiteY4158" fmla="*/ 5870149 h 39629983"/>
                <a:gd name="connsiteX4159" fmla="*/ 28170694 w 65909553"/>
                <a:gd name="connsiteY4159" fmla="*/ 5870195 h 39629983"/>
                <a:gd name="connsiteX4160" fmla="*/ 28170694 w 65909553"/>
                <a:gd name="connsiteY4160" fmla="*/ 5870242 h 39629983"/>
                <a:gd name="connsiteX4161" fmla="*/ 28170694 w 65909553"/>
                <a:gd name="connsiteY4161" fmla="*/ 5870289 h 39629983"/>
                <a:gd name="connsiteX4162" fmla="*/ 28170694 w 65909553"/>
                <a:gd name="connsiteY4162" fmla="*/ 5870335 h 39629983"/>
                <a:gd name="connsiteX4163" fmla="*/ 28170694 w 65909553"/>
                <a:gd name="connsiteY4163" fmla="*/ 5870382 h 39629983"/>
                <a:gd name="connsiteX4164" fmla="*/ 28170694 w 65909553"/>
                <a:gd name="connsiteY4164" fmla="*/ 5870429 h 39629983"/>
                <a:gd name="connsiteX4165" fmla="*/ 28170694 w 65909553"/>
                <a:gd name="connsiteY4165" fmla="*/ 5870475 h 39629983"/>
                <a:gd name="connsiteX4166" fmla="*/ 28170694 w 65909553"/>
                <a:gd name="connsiteY4166" fmla="*/ 5870522 h 39629983"/>
                <a:gd name="connsiteX4167" fmla="*/ 28170694 w 65909553"/>
                <a:gd name="connsiteY4167" fmla="*/ 5870569 h 39629983"/>
                <a:gd name="connsiteX4168" fmla="*/ 28170694 w 65909553"/>
                <a:gd name="connsiteY4168" fmla="*/ 5870615 h 39629983"/>
                <a:gd name="connsiteX4169" fmla="*/ 28170694 w 65909553"/>
                <a:gd name="connsiteY4169" fmla="*/ 5870662 h 39629983"/>
                <a:gd name="connsiteX4170" fmla="*/ 28170694 w 65909553"/>
                <a:gd name="connsiteY4170" fmla="*/ 5870716 h 39629983"/>
                <a:gd name="connsiteX4171" fmla="*/ 28170694 w 65909553"/>
                <a:gd name="connsiteY4171" fmla="*/ 5870763 h 39629983"/>
                <a:gd name="connsiteX4172" fmla="*/ 28170694 w 65909553"/>
                <a:gd name="connsiteY4172" fmla="*/ 5870809 h 39629983"/>
                <a:gd name="connsiteX4173" fmla="*/ 28170694 w 65909553"/>
                <a:gd name="connsiteY4173" fmla="*/ 5870856 h 39629983"/>
                <a:gd name="connsiteX4174" fmla="*/ 28170694 w 65909553"/>
                <a:gd name="connsiteY4174" fmla="*/ 5870903 h 39629983"/>
                <a:gd name="connsiteX4175" fmla="*/ 28170694 w 65909553"/>
                <a:gd name="connsiteY4175" fmla="*/ 5870949 h 39629983"/>
                <a:gd name="connsiteX4176" fmla="*/ 28170694 w 65909553"/>
                <a:gd name="connsiteY4176" fmla="*/ 5870996 h 39629983"/>
                <a:gd name="connsiteX4177" fmla="*/ 28170694 w 65909553"/>
                <a:gd name="connsiteY4177" fmla="*/ 5871043 h 39629983"/>
                <a:gd name="connsiteX4178" fmla="*/ 28170694 w 65909553"/>
                <a:gd name="connsiteY4178" fmla="*/ 5871089 h 39629983"/>
                <a:gd name="connsiteX4179" fmla="*/ 28170694 w 65909553"/>
                <a:gd name="connsiteY4179" fmla="*/ 5871136 h 39629983"/>
                <a:gd name="connsiteX4180" fmla="*/ 28170694 w 65909553"/>
                <a:gd name="connsiteY4180" fmla="*/ 5871183 h 39629983"/>
                <a:gd name="connsiteX4181" fmla="*/ 28170694 w 65909553"/>
                <a:gd name="connsiteY4181" fmla="*/ 5871229 h 39629983"/>
                <a:gd name="connsiteX4182" fmla="*/ 28170694 w 65909553"/>
                <a:gd name="connsiteY4182" fmla="*/ 5871276 h 39629983"/>
                <a:gd name="connsiteX4183" fmla="*/ 28170694 w 65909553"/>
                <a:gd name="connsiteY4183" fmla="*/ 5871323 h 39629983"/>
                <a:gd name="connsiteX4184" fmla="*/ 28170694 w 65909553"/>
                <a:gd name="connsiteY4184" fmla="*/ 6018490 h 39629983"/>
                <a:gd name="connsiteX4185" fmla="*/ 28323087 w 65909553"/>
                <a:gd name="connsiteY4185" fmla="*/ 6018490 h 39629983"/>
                <a:gd name="connsiteX4186" fmla="*/ 28323087 w 65909553"/>
                <a:gd name="connsiteY4186" fmla="*/ 6018537 h 39629983"/>
                <a:gd name="connsiteX4187" fmla="*/ 28323087 w 65909553"/>
                <a:gd name="connsiteY4187" fmla="*/ 6018583 h 39629983"/>
                <a:gd name="connsiteX4188" fmla="*/ 28323087 w 65909553"/>
                <a:gd name="connsiteY4188" fmla="*/ 6018630 h 39629983"/>
                <a:gd name="connsiteX4189" fmla="*/ 28323087 w 65909553"/>
                <a:gd name="connsiteY4189" fmla="*/ 6018677 h 39629983"/>
                <a:gd name="connsiteX4190" fmla="*/ 28323087 w 65909553"/>
                <a:gd name="connsiteY4190" fmla="*/ 6018723 h 39629983"/>
                <a:gd name="connsiteX4191" fmla="*/ 28323087 w 65909553"/>
                <a:gd name="connsiteY4191" fmla="*/ 6018770 h 39629983"/>
                <a:gd name="connsiteX4192" fmla="*/ 28323087 w 65909553"/>
                <a:gd name="connsiteY4192" fmla="*/ 6018817 h 39629983"/>
                <a:gd name="connsiteX4193" fmla="*/ 28323087 w 65909553"/>
                <a:gd name="connsiteY4193" fmla="*/ 6018863 h 39629983"/>
                <a:gd name="connsiteX4194" fmla="*/ 28323087 w 65909553"/>
                <a:gd name="connsiteY4194" fmla="*/ 6018910 h 39629983"/>
                <a:gd name="connsiteX4195" fmla="*/ 28323087 w 65909553"/>
                <a:gd name="connsiteY4195" fmla="*/ 6018957 h 39629983"/>
                <a:gd name="connsiteX4196" fmla="*/ 28323087 w 65909553"/>
                <a:gd name="connsiteY4196" fmla="*/ 6019003 h 39629983"/>
                <a:gd name="connsiteX4197" fmla="*/ 28323087 w 65909553"/>
                <a:gd name="connsiteY4197" fmla="*/ 6019050 h 39629983"/>
                <a:gd name="connsiteX4198" fmla="*/ 28323087 w 65909553"/>
                <a:gd name="connsiteY4198" fmla="*/ 6019097 h 39629983"/>
                <a:gd name="connsiteX4199" fmla="*/ 28323087 w 65909553"/>
                <a:gd name="connsiteY4199" fmla="*/ 6019151 h 39629983"/>
                <a:gd name="connsiteX4200" fmla="*/ 28323087 w 65909553"/>
                <a:gd name="connsiteY4200" fmla="*/ 6019197 h 39629983"/>
                <a:gd name="connsiteX4201" fmla="*/ 28323087 w 65909553"/>
                <a:gd name="connsiteY4201" fmla="*/ 6019244 h 39629983"/>
                <a:gd name="connsiteX4202" fmla="*/ 28323087 w 65909553"/>
                <a:gd name="connsiteY4202" fmla="*/ 6019291 h 39629983"/>
                <a:gd name="connsiteX4203" fmla="*/ 28323087 w 65909553"/>
                <a:gd name="connsiteY4203" fmla="*/ 6019337 h 39629983"/>
                <a:gd name="connsiteX4204" fmla="*/ 28323087 w 65909553"/>
                <a:gd name="connsiteY4204" fmla="*/ 6019384 h 39629983"/>
                <a:gd name="connsiteX4205" fmla="*/ 28323087 w 65909553"/>
                <a:gd name="connsiteY4205" fmla="*/ 6019431 h 39629983"/>
                <a:gd name="connsiteX4206" fmla="*/ 28323087 w 65909553"/>
                <a:gd name="connsiteY4206" fmla="*/ 6019477 h 39629983"/>
                <a:gd name="connsiteX4207" fmla="*/ 28323087 w 65909553"/>
                <a:gd name="connsiteY4207" fmla="*/ 6019524 h 39629983"/>
                <a:gd name="connsiteX4208" fmla="*/ 28323087 w 65909553"/>
                <a:gd name="connsiteY4208" fmla="*/ 6019571 h 39629983"/>
                <a:gd name="connsiteX4209" fmla="*/ 28323087 w 65909553"/>
                <a:gd name="connsiteY4209" fmla="*/ 6019617 h 39629983"/>
                <a:gd name="connsiteX4210" fmla="*/ 28323087 w 65909553"/>
                <a:gd name="connsiteY4210" fmla="*/ 6019664 h 39629983"/>
                <a:gd name="connsiteX4211" fmla="*/ 28323087 w 65909553"/>
                <a:gd name="connsiteY4211" fmla="*/ 6019711 h 39629983"/>
                <a:gd name="connsiteX4212" fmla="*/ 28323087 w 65909553"/>
                <a:gd name="connsiteY4212" fmla="*/ 6019757 h 39629983"/>
                <a:gd name="connsiteX4213" fmla="*/ 28323087 w 65909553"/>
                <a:gd name="connsiteY4213" fmla="*/ 6019812 h 39629983"/>
                <a:gd name="connsiteX4214" fmla="*/ 28323087 w 65909553"/>
                <a:gd name="connsiteY4214" fmla="*/ 6019858 h 39629983"/>
                <a:gd name="connsiteX4215" fmla="*/ 28323087 w 65909553"/>
                <a:gd name="connsiteY4215" fmla="*/ 6019905 h 39629983"/>
                <a:gd name="connsiteX4216" fmla="*/ 28323087 w 65909553"/>
                <a:gd name="connsiteY4216" fmla="*/ 6019951 h 39629983"/>
                <a:gd name="connsiteX4217" fmla="*/ 28323087 w 65909553"/>
                <a:gd name="connsiteY4217" fmla="*/ 6019998 h 39629983"/>
                <a:gd name="connsiteX4218" fmla="*/ 28323087 w 65909553"/>
                <a:gd name="connsiteY4218" fmla="*/ 6020045 h 39629983"/>
                <a:gd name="connsiteX4219" fmla="*/ 28323087 w 65909553"/>
                <a:gd name="connsiteY4219" fmla="*/ 6020091 h 39629983"/>
                <a:gd name="connsiteX4220" fmla="*/ 28323087 w 65909553"/>
                <a:gd name="connsiteY4220" fmla="*/ 6020138 h 39629983"/>
                <a:gd name="connsiteX4221" fmla="*/ 28323087 w 65909553"/>
                <a:gd name="connsiteY4221" fmla="*/ 6020185 h 39629983"/>
                <a:gd name="connsiteX4222" fmla="*/ 28323087 w 65909553"/>
                <a:gd name="connsiteY4222" fmla="*/ 6020231 h 39629983"/>
                <a:gd name="connsiteX4223" fmla="*/ 28323087 w 65909553"/>
                <a:gd name="connsiteY4223" fmla="*/ 6020278 h 39629983"/>
                <a:gd name="connsiteX4224" fmla="*/ 28323087 w 65909553"/>
                <a:gd name="connsiteY4224" fmla="*/ 6020325 h 39629983"/>
                <a:gd name="connsiteX4225" fmla="*/ 28323087 w 65909553"/>
                <a:gd name="connsiteY4225" fmla="*/ 6020371 h 39629983"/>
                <a:gd name="connsiteX4226" fmla="*/ 28323087 w 65909553"/>
                <a:gd name="connsiteY4226" fmla="*/ 6020418 h 39629983"/>
                <a:gd name="connsiteX4227" fmla="*/ 28323087 w 65909553"/>
                <a:gd name="connsiteY4227" fmla="*/ 6020473 h 39629983"/>
                <a:gd name="connsiteX4228" fmla="*/ 28323087 w 65909553"/>
                <a:gd name="connsiteY4228" fmla="*/ 6020519 h 39629983"/>
                <a:gd name="connsiteX4229" fmla="*/ 28323087 w 65909553"/>
                <a:gd name="connsiteY4229" fmla="*/ 6020566 h 39629983"/>
                <a:gd name="connsiteX4230" fmla="*/ 28323087 w 65909553"/>
                <a:gd name="connsiteY4230" fmla="*/ 6020613 h 39629983"/>
                <a:gd name="connsiteX4231" fmla="*/ 28323087 w 65909553"/>
                <a:gd name="connsiteY4231" fmla="*/ 6020659 h 39629983"/>
                <a:gd name="connsiteX4232" fmla="*/ 28323087 w 65909553"/>
                <a:gd name="connsiteY4232" fmla="*/ 6020706 h 39629983"/>
                <a:gd name="connsiteX4233" fmla="*/ 28323087 w 65909553"/>
                <a:gd name="connsiteY4233" fmla="*/ 6020752 h 39629983"/>
                <a:gd name="connsiteX4234" fmla="*/ 28323087 w 65909553"/>
                <a:gd name="connsiteY4234" fmla="*/ 6020799 h 39629983"/>
                <a:gd name="connsiteX4235" fmla="*/ 28323087 w 65909553"/>
                <a:gd name="connsiteY4235" fmla="*/ 6020846 h 39629983"/>
                <a:gd name="connsiteX4236" fmla="*/ 28323087 w 65909553"/>
                <a:gd name="connsiteY4236" fmla="*/ 6020892 h 39629983"/>
                <a:gd name="connsiteX4237" fmla="*/ 28323087 w 65909553"/>
                <a:gd name="connsiteY4237" fmla="*/ 6020939 h 39629983"/>
                <a:gd name="connsiteX4238" fmla="*/ 28323087 w 65909553"/>
                <a:gd name="connsiteY4238" fmla="*/ 6020985 h 39629983"/>
                <a:gd name="connsiteX4239" fmla="*/ 28323087 w 65909553"/>
                <a:gd name="connsiteY4239" fmla="*/ 6021032 h 39629983"/>
                <a:gd name="connsiteX4240" fmla="*/ 28323087 w 65909553"/>
                <a:gd name="connsiteY4240" fmla="*/ 6021079 h 39629983"/>
                <a:gd name="connsiteX4241" fmla="*/ 28323087 w 65909553"/>
                <a:gd name="connsiteY4241" fmla="*/ 6021133 h 39629983"/>
                <a:gd name="connsiteX4242" fmla="*/ 28323087 w 65909553"/>
                <a:gd name="connsiteY4242" fmla="*/ 6021180 h 39629983"/>
                <a:gd name="connsiteX4243" fmla="*/ 28323087 w 65909553"/>
                <a:gd name="connsiteY4243" fmla="*/ 6021227 h 39629983"/>
                <a:gd name="connsiteX4244" fmla="*/ 28323087 w 65909553"/>
                <a:gd name="connsiteY4244" fmla="*/ 6021273 h 39629983"/>
                <a:gd name="connsiteX4245" fmla="*/ 28323087 w 65909553"/>
                <a:gd name="connsiteY4245" fmla="*/ 6021320 h 39629983"/>
                <a:gd name="connsiteX4246" fmla="*/ 28323087 w 65909553"/>
                <a:gd name="connsiteY4246" fmla="*/ 6021367 h 39629983"/>
                <a:gd name="connsiteX4247" fmla="*/ 28323087 w 65909553"/>
                <a:gd name="connsiteY4247" fmla="*/ 6021413 h 39629983"/>
                <a:gd name="connsiteX4248" fmla="*/ 28323087 w 65909553"/>
                <a:gd name="connsiteY4248" fmla="*/ 6021460 h 39629983"/>
                <a:gd name="connsiteX4249" fmla="*/ 28323087 w 65909553"/>
                <a:gd name="connsiteY4249" fmla="*/ 6021507 h 39629983"/>
                <a:gd name="connsiteX4250" fmla="*/ 28323087 w 65909553"/>
                <a:gd name="connsiteY4250" fmla="*/ 6021553 h 39629983"/>
                <a:gd name="connsiteX4251" fmla="*/ 28323087 w 65909553"/>
                <a:gd name="connsiteY4251" fmla="*/ 6021600 h 39629983"/>
                <a:gd name="connsiteX4252" fmla="*/ 28323087 w 65909553"/>
                <a:gd name="connsiteY4252" fmla="*/ 6021647 h 39629983"/>
                <a:gd name="connsiteX4253" fmla="*/ 28323087 w 65909553"/>
                <a:gd name="connsiteY4253" fmla="*/ 6021693 h 39629983"/>
                <a:gd name="connsiteX4254" fmla="*/ 28323087 w 65909553"/>
                <a:gd name="connsiteY4254" fmla="*/ 6021740 h 39629983"/>
                <a:gd name="connsiteX4255" fmla="*/ 28323087 w 65909553"/>
                <a:gd name="connsiteY4255" fmla="*/ 6021794 h 39629983"/>
                <a:gd name="connsiteX4256" fmla="*/ 28323087 w 65909553"/>
                <a:gd name="connsiteY4256" fmla="*/ 6021841 h 39629983"/>
                <a:gd name="connsiteX4257" fmla="*/ 28323087 w 65909553"/>
                <a:gd name="connsiteY4257" fmla="*/ 6021887 h 39629983"/>
                <a:gd name="connsiteX4258" fmla="*/ 28323087 w 65909553"/>
                <a:gd name="connsiteY4258" fmla="*/ 6021934 h 39629983"/>
                <a:gd name="connsiteX4259" fmla="*/ 28323087 w 65909553"/>
                <a:gd name="connsiteY4259" fmla="*/ 6021981 h 39629983"/>
                <a:gd name="connsiteX4260" fmla="*/ 28323087 w 65909553"/>
                <a:gd name="connsiteY4260" fmla="*/ 6022027 h 39629983"/>
                <a:gd name="connsiteX4261" fmla="*/ 28323087 w 65909553"/>
                <a:gd name="connsiteY4261" fmla="*/ 6022074 h 39629983"/>
                <a:gd name="connsiteX4262" fmla="*/ 28323087 w 65909553"/>
                <a:gd name="connsiteY4262" fmla="*/ 6022121 h 39629983"/>
                <a:gd name="connsiteX4263" fmla="*/ 28323087 w 65909553"/>
                <a:gd name="connsiteY4263" fmla="*/ 6022167 h 39629983"/>
                <a:gd name="connsiteX4264" fmla="*/ 28323087 w 65909553"/>
                <a:gd name="connsiteY4264" fmla="*/ 6022214 h 39629983"/>
                <a:gd name="connsiteX4265" fmla="*/ 28323087 w 65909553"/>
                <a:gd name="connsiteY4265" fmla="*/ 6022261 h 39629983"/>
                <a:gd name="connsiteX4266" fmla="*/ 28323087 w 65909553"/>
                <a:gd name="connsiteY4266" fmla="*/ 6022307 h 39629983"/>
                <a:gd name="connsiteX4267" fmla="*/ 28323087 w 65909553"/>
                <a:gd name="connsiteY4267" fmla="*/ 6022354 h 39629983"/>
                <a:gd name="connsiteX4268" fmla="*/ 28323087 w 65909553"/>
                <a:gd name="connsiteY4268" fmla="*/ 6022401 h 39629983"/>
                <a:gd name="connsiteX4269" fmla="*/ 28323087 w 65909553"/>
                <a:gd name="connsiteY4269" fmla="*/ 6022455 h 39629983"/>
                <a:gd name="connsiteX4270" fmla="*/ 28323087 w 65909553"/>
                <a:gd name="connsiteY4270" fmla="*/ 6022501 h 39629983"/>
                <a:gd name="connsiteX4271" fmla="*/ 28323087 w 65909553"/>
                <a:gd name="connsiteY4271" fmla="*/ 6022548 h 39629983"/>
                <a:gd name="connsiteX4272" fmla="*/ 28323087 w 65909553"/>
                <a:gd name="connsiteY4272" fmla="*/ 6022595 h 39629983"/>
                <a:gd name="connsiteX4273" fmla="*/ 28323087 w 65909553"/>
                <a:gd name="connsiteY4273" fmla="*/ 6022641 h 39629983"/>
                <a:gd name="connsiteX4274" fmla="*/ 28323087 w 65909553"/>
                <a:gd name="connsiteY4274" fmla="*/ 6022688 h 39629983"/>
                <a:gd name="connsiteX4275" fmla="*/ 28323087 w 65909553"/>
                <a:gd name="connsiteY4275" fmla="*/ 6022735 h 39629983"/>
                <a:gd name="connsiteX4276" fmla="*/ 28323087 w 65909553"/>
                <a:gd name="connsiteY4276" fmla="*/ 6022781 h 39629983"/>
                <a:gd name="connsiteX4277" fmla="*/ 28323087 w 65909553"/>
                <a:gd name="connsiteY4277" fmla="*/ 6022828 h 39629983"/>
                <a:gd name="connsiteX4278" fmla="*/ 28323087 w 65909553"/>
                <a:gd name="connsiteY4278" fmla="*/ 6022875 h 39629983"/>
                <a:gd name="connsiteX4279" fmla="*/ 28323087 w 65909553"/>
                <a:gd name="connsiteY4279" fmla="*/ 6022921 h 39629983"/>
                <a:gd name="connsiteX4280" fmla="*/ 28323087 w 65909553"/>
                <a:gd name="connsiteY4280" fmla="*/ 6022968 h 39629983"/>
                <a:gd name="connsiteX4281" fmla="*/ 28323087 w 65909553"/>
                <a:gd name="connsiteY4281" fmla="*/ 6023015 h 39629983"/>
                <a:gd name="connsiteX4282" fmla="*/ 28323087 w 65909553"/>
                <a:gd name="connsiteY4282" fmla="*/ 6023061 h 39629983"/>
                <a:gd name="connsiteX4283" fmla="*/ 28323087 w 65909553"/>
                <a:gd name="connsiteY4283" fmla="*/ 6023116 h 39629983"/>
                <a:gd name="connsiteX4284" fmla="*/ 28323087 w 65909553"/>
                <a:gd name="connsiteY4284" fmla="*/ 6023162 h 39629983"/>
                <a:gd name="connsiteX4285" fmla="*/ 28323087 w 65909553"/>
                <a:gd name="connsiteY4285" fmla="*/ 6023209 h 39629983"/>
                <a:gd name="connsiteX4286" fmla="*/ 28323087 w 65909553"/>
                <a:gd name="connsiteY4286" fmla="*/ 6023256 h 39629983"/>
                <a:gd name="connsiteX4287" fmla="*/ 28323087 w 65909553"/>
                <a:gd name="connsiteY4287" fmla="*/ 6023302 h 39629983"/>
                <a:gd name="connsiteX4288" fmla="*/ 28323087 w 65909553"/>
                <a:gd name="connsiteY4288" fmla="*/ 6023349 h 39629983"/>
                <a:gd name="connsiteX4289" fmla="*/ 28323087 w 65909553"/>
                <a:gd name="connsiteY4289" fmla="*/ 6023395 h 39629983"/>
                <a:gd name="connsiteX4290" fmla="*/ 28323087 w 65909553"/>
                <a:gd name="connsiteY4290" fmla="*/ 6023442 h 39629983"/>
                <a:gd name="connsiteX4291" fmla="*/ 28323087 w 65909553"/>
                <a:gd name="connsiteY4291" fmla="*/ 6023489 h 39629983"/>
                <a:gd name="connsiteX4292" fmla="*/ 28323087 w 65909553"/>
                <a:gd name="connsiteY4292" fmla="*/ 6023535 h 39629983"/>
                <a:gd name="connsiteX4293" fmla="*/ 28323087 w 65909553"/>
                <a:gd name="connsiteY4293" fmla="*/ 6023582 h 39629983"/>
                <a:gd name="connsiteX4294" fmla="*/ 28323087 w 65909553"/>
                <a:gd name="connsiteY4294" fmla="*/ 6023629 h 39629983"/>
                <a:gd name="connsiteX4295" fmla="*/ 28323087 w 65909553"/>
                <a:gd name="connsiteY4295" fmla="*/ 6023675 h 39629983"/>
                <a:gd name="connsiteX4296" fmla="*/ 28323087 w 65909553"/>
                <a:gd name="connsiteY4296" fmla="*/ 6023722 h 39629983"/>
                <a:gd name="connsiteX4297" fmla="*/ 28323087 w 65909553"/>
                <a:gd name="connsiteY4297" fmla="*/ 6170889 h 39629983"/>
                <a:gd name="connsiteX4298" fmla="*/ 28475554 w 65909553"/>
                <a:gd name="connsiteY4298" fmla="*/ 6170889 h 39629983"/>
                <a:gd name="connsiteX4299" fmla="*/ 28475554 w 65909553"/>
                <a:gd name="connsiteY4299" fmla="*/ 6170936 h 39629983"/>
                <a:gd name="connsiteX4300" fmla="*/ 28475633 w 65909553"/>
                <a:gd name="connsiteY4300" fmla="*/ 6170936 h 39629983"/>
                <a:gd name="connsiteX4301" fmla="*/ 28475633 w 65909553"/>
                <a:gd name="connsiteY4301" fmla="*/ 6170983 h 39629983"/>
                <a:gd name="connsiteX4302" fmla="*/ 28475712 w 65909553"/>
                <a:gd name="connsiteY4302" fmla="*/ 6170983 h 39629983"/>
                <a:gd name="connsiteX4303" fmla="*/ 28475712 w 65909553"/>
                <a:gd name="connsiteY4303" fmla="*/ 6171029 h 39629983"/>
                <a:gd name="connsiteX4304" fmla="*/ 28475791 w 65909553"/>
                <a:gd name="connsiteY4304" fmla="*/ 6171029 h 39629983"/>
                <a:gd name="connsiteX4305" fmla="*/ 28475791 w 65909553"/>
                <a:gd name="connsiteY4305" fmla="*/ 6171076 h 39629983"/>
                <a:gd name="connsiteX4306" fmla="*/ 28475810 w 65909553"/>
                <a:gd name="connsiteY4306" fmla="*/ 6171076 h 39629983"/>
                <a:gd name="connsiteX4307" fmla="*/ 28475810 w 65909553"/>
                <a:gd name="connsiteY4307" fmla="*/ 6171123 h 39629983"/>
                <a:gd name="connsiteX4308" fmla="*/ 28475810 w 65909553"/>
                <a:gd name="connsiteY4308" fmla="*/ 6171169 h 39629983"/>
                <a:gd name="connsiteX4309" fmla="*/ 28475810 w 65909553"/>
                <a:gd name="connsiteY4309" fmla="*/ 6171216 h 39629983"/>
                <a:gd name="connsiteX4310" fmla="*/ 28475810 w 65909553"/>
                <a:gd name="connsiteY4310" fmla="*/ 6171263 h 39629983"/>
                <a:gd name="connsiteX4311" fmla="*/ 28475810 w 65909553"/>
                <a:gd name="connsiteY4311" fmla="*/ 6171309 h 39629983"/>
                <a:gd name="connsiteX4312" fmla="*/ 28475810 w 65909553"/>
                <a:gd name="connsiteY4312" fmla="*/ 6171356 h 39629983"/>
                <a:gd name="connsiteX4313" fmla="*/ 28475810 w 65909553"/>
                <a:gd name="connsiteY4313" fmla="*/ 6171403 h 39629983"/>
                <a:gd name="connsiteX4314" fmla="*/ 28475810 w 65909553"/>
                <a:gd name="connsiteY4314" fmla="*/ 6171449 h 39629983"/>
                <a:gd name="connsiteX4315" fmla="*/ 28475810 w 65909553"/>
                <a:gd name="connsiteY4315" fmla="*/ 6171496 h 39629983"/>
                <a:gd name="connsiteX4316" fmla="*/ 28475810 w 65909553"/>
                <a:gd name="connsiteY4316" fmla="*/ 6171550 h 39629983"/>
                <a:gd name="connsiteX4317" fmla="*/ 28475810 w 65909553"/>
                <a:gd name="connsiteY4317" fmla="*/ 6171597 h 39629983"/>
                <a:gd name="connsiteX4318" fmla="*/ 28475810 w 65909553"/>
                <a:gd name="connsiteY4318" fmla="*/ 6171643 h 39629983"/>
                <a:gd name="connsiteX4319" fmla="*/ 28475810 w 65909553"/>
                <a:gd name="connsiteY4319" fmla="*/ 6171690 h 39629983"/>
                <a:gd name="connsiteX4320" fmla="*/ 28475810 w 65909553"/>
                <a:gd name="connsiteY4320" fmla="*/ 6171737 h 39629983"/>
                <a:gd name="connsiteX4321" fmla="*/ 28475810 w 65909553"/>
                <a:gd name="connsiteY4321" fmla="*/ 6171783 h 39629983"/>
                <a:gd name="connsiteX4322" fmla="*/ 28475810 w 65909553"/>
                <a:gd name="connsiteY4322" fmla="*/ 6171830 h 39629983"/>
                <a:gd name="connsiteX4323" fmla="*/ 28475810 w 65909553"/>
                <a:gd name="connsiteY4323" fmla="*/ 6171877 h 39629983"/>
                <a:gd name="connsiteX4324" fmla="*/ 28475810 w 65909553"/>
                <a:gd name="connsiteY4324" fmla="*/ 6171923 h 39629983"/>
                <a:gd name="connsiteX4325" fmla="*/ 28475810 w 65909553"/>
                <a:gd name="connsiteY4325" fmla="*/ 6171970 h 39629983"/>
                <a:gd name="connsiteX4326" fmla="*/ 28475810 w 65909553"/>
                <a:gd name="connsiteY4326" fmla="*/ 6172017 h 39629983"/>
                <a:gd name="connsiteX4327" fmla="*/ 28475810 w 65909553"/>
                <a:gd name="connsiteY4327" fmla="*/ 6172063 h 39629983"/>
                <a:gd name="connsiteX4328" fmla="*/ 28475810 w 65909553"/>
                <a:gd name="connsiteY4328" fmla="*/ 6172110 h 39629983"/>
                <a:gd name="connsiteX4329" fmla="*/ 28475810 w 65909553"/>
                <a:gd name="connsiteY4329" fmla="*/ 6172157 h 39629983"/>
                <a:gd name="connsiteX4330" fmla="*/ 28475810 w 65909553"/>
                <a:gd name="connsiteY4330" fmla="*/ 6172211 h 39629983"/>
                <a:gd name="connsiteX4331" fmla="*/ 28475810 w 65909553"/>
                <a:gd name="connsiteY4331" fmla="*/ 6172258 h 39629983"/>
                <a:gd name="connsiteX4332" fmla="*/ 28475810 w 65909553"/>
                <a:gd name="connsiteY4332" fmla="*/ 6172304 h 39629983"/>
                <a:gd name="connsiteX4333" fmla="*/ 28475810 w 65909553"/>
                <a:gd name="connsiteY4333" fmla="*/ 6172351 h 39629983"/>
                <a:gd name="connsiteX4334" fmla="*/ 28475810 w 65909553"/>
                <a:gd name="connsiteY4334" fmla="*/ 6172398 h 39629983"/>
                <a:gd name="connsiteX4335" fmla="*/ 28475810 w 65909553"/>
                <a:gd name="connsiteY4335" fmla="*/ 6172444 h 39629983"/>
                <a:gd name="connsiteX4336" fmla="*/ 28475810 w 65909553"/>
                <a:gd name="connsiteY4336" fmla="*/ 6172491 h 39629983"/>
                <a:gd name="connsiteX4337" fmla="*/ 28475810 w 65909553"/>
                <a:gd name="connsiteY4337" fmla="*/ 6172537 h 39629983"/>
                <a:gd name="connsiteX4338" fmla="*/ 28475810 w 65909553"/>
                <a:gd name="connsiteY4338" fmla="*/ 6172584 h 39629983"/>
                <a:gd name="connsiteX4339" fmla="*/ 28475810 w 65909553"/>
                <a:gd name="connsiteY4339" fmla="*/ 6172631 h 39629983"/>
                <a:gd name="connsiteX4340" fmla="*/ 28475810 w 65909553"/>
                <a:gd name="connsiteY4340" fmla="*/ 6172677 h 39629983"/>
                <a:gd name="connsiteX4341" fmla="*/ 28475810 w 65909553"/>
                <a:gd name="connsiteY4341" fmla="*/ 6172724 h 39629983"/>
                <a:gd name="connsiteX4342" fmla="*/ 28475810 w 65909553"/>
                <a:gd name="connsiteY4342" fmla="*/ 6172771 h 39629983"/>
                <a:gd name="connsiteX4343" fmla="*/ 28475810 w 65909553"/>
                <a:gd name="connsiteY4343" fmla="*/ 6172817 h 39629983"/>
                <a:gd name="connsiteX4344" fmla="*/ 28475810 w 65909553"/>
                <a:gd name="connsiteY4344" fmla="*/ 6172872 h 39629983"/>
                <a:gd name="connsiteX4345" fmla="*/ 28475810 w 65909553"/>
                <a:gd name="connsiteY4345" fmla="*/ 6172919 h 39629983"/>
                <a:gd name="connsiteX4346" fmla="*/ 28475810 w 65909553"/>
                <a:gd name="connsiteY4346" fmla="*/ 6172965 h 39629983"/>
                <a:gd name="connsiteX4347" fmla="*/ 28475810 w 65909553"/>
                <a:gd name="connsiteY4347" fmla="*/ 6173012 h 39629983"/>
                <a:gd name="connsiteX4348" fmla="*/ 28475810 w 65909553"/>
                <a:gd name="connsiteY4348" fmla="*/ 6173059 h 39629983"/>
                <a:gd name="connsiteX4349" fmla="*/ 28475810 w 65909553"/>
                <a:gd name="connsiteY4349" fmla="*/ 6173105 h 39629983"/>
                <a:gd name="connsiteX4350" fmla="*/ 28475810 w 65909553"/>
                <a:gd name="connsiteY4350" fmla="*/ 6173152 h 39629983"/>
                <a:gd name="connsiteX4351" fmla="*/ 28475810 w 65909553"/>
                <a:gd name="connsiteY4351" fmla="*/ 6173199 h 39629983"/>
                <a:gd name="connsiteX4352" fmla="*/ 28475810 w 65909553"/>
                <a:gd name="connsiteY4352" fmla="*/ 6173245 h 39629983"/>
                <a:gd name="connsiteX4353" fmla="*/ 28475810 w 65909553"/>
                <a:gd name="connsiteY4353" fmla="*/ 6173292 h 39629983"/>
                <a:gd name="connsiteX4354" fmla="*/ 28475810 w 65909553"/>
                <a:gd name="connsiteY4354" fmla="*/ 6173338 h 39629983"/>
                <a:gd name="connsiteX4355" fmla="*/ 28475810 w 65909553"/>
                <a:gd name="connsiteY4355" fmla="*/ 6173385 h 39629983"/>
                <a:gd name="connsiteX4356" fmla="*/ 28475810 w 65909553"/>
                <a:gd name="connsiteY4356" fmla="*/ 6173432 h 39629983"/>
                <a:gd name="connsiteX4357" fmla="*/ 28475810 w 65909553"/>
                <a:gd name="connsiteY4357" fmla="*/ 6173478 h 39629983"/>
                <a:gd name="connsiteX4358" fmla="*/ 28475810 w 65909553"/>
                <a:gd name="connsiteY4358" fmla="*/ 6173533 h 39629983"/>
                <a:gd name="connsiteX4359" fmla="*/ 28475810 w 65909553"/>
                <a:gd name="connsiteY4359" fmla="*/ 6173579 h 39629983"/>
                <a:gd name="connsiteX4360" fmla="*/ 28475810 w 65909553"/>
                <a:gd name="connsiteY4360" fmla="*/ 6173626 h 39629983"/>
                <a:gd name="connsiteX4361" fmla="*/ 28475810 w 65909553"/>
                <a:gd name="connsiteY4361" fmla="*/ 6173673 h 39629983"/>
                <a:gd name="connsiteX4362" fmla="*/ 28475810 w 65909553"/>
                <a:gd name="connsiteY4362" fmla="*/ 6173719 h 39629983"/>
                <a:gd name="connsiteX4363" fmla="*/ 28475810 w 65909553"/>
                <a:gd name="connsiteY4363" fmla="*/ 6173766 h 39629983"/>
                <a:gd name="connsiteX4364" fmla="*/ 28475810 w 65909553"/>
                <a:gd name="connsiteY4364" fmla="*/ 6173813 h 39629983"/>
                <a:gd name="connsiteX4365" fmla="*/ 28475810 w 65909553"/>
                <a:gd name="connsiteY4365" fmla="*/ 6173859 h 39629983"/>
                <a:gd name="connsiteX4366" fmla="*/ 28475810 w 65909553"/>
                <a:gd name="connsiteY4366" fmla="*/ 6173906 h 39629983"/>
                <a:gd name="connsiteX4367" fmla="*/ 28475810 w 65909553"/>
                <a:gd name="connsiteY4367" fmla="*/ 6173953 h 39629983"/>
                <a:gd name="connsiteX4368" fmla="*/ 28475810 w 65909553"/>
                <a:gd name="connsiteY4368" fmla="*/ 6173999 h 39629983"/>
                <a:gd name="connsiteX4369" fmla="*/ 28475810 w 65909553"/>
                <a:gd name="connsiteY4369" fmla="*/ 6174046 h 39629983"/>
                <a:gd name="connsiteX4370" fmla="*/ 28475810 w 65909553"/>
                <a:gd name="connsiteY4370" fmla="*/ 6174093 h 39629983"/>
                <a:gd name="connsiteX4371" fmla="*/ 28475810 w 65909553"/>
                <a:gd name="connsiteY4371" fmla="*/ 6174139 h 39629983"/>
                <a:gd name="connsiteX4372" fmla="*/ 28475810 w 65909553"/>
                <a:gd name="connsiteY4372" fmla="*/ 6174193 h 39629983"/>
                <a:gd name="connsiteX4373" fmla="*/ 28475810 w 65909553"/>
                <a:gd name="connsiteY4373" fmla="*/ 6174240 h 39629983"/>
                <a:gd name="connsiteX4374" fmla="*/ 28475810 w 65909553"/>
                <a:gd name="connsiteY4374" fmla="*/ 6174287 h 39629983"/>
                <a:gd name="connsiteX4375" fmla="*/ 28475810 w 65909553"/>
                <a:gd name="connsiteY4375" fmla="*/ 6174333 h 39629983"/>
                <a:gd name="connsiteX4376" fmla="*/ 28475810 w 65909553"/>
                <a:gd name="connsiteY4376" fmla="*/ 6174380 h 39629983"/>
                <a:gd name="connsiteX4377" fmla="*/ 28475810 w 65909553"/>
                <a:gd name="connsiteY4377" fmla="*/ 6174427 h 39629983"/>
                <a:gd name="connsiteX4378" fmla="*/ 28475810 w 65909553"/>
                <a:gd name="connsiteY4378" fmla="*/ 6174473 h 39629983"/>
                <a:gd name="connsiteX4379" fmla="*/ 28475810 w 65909553"/>
                <a:gd name="connsiteY4379" fmla="*/ 6174520 h 39629983"/>
                <a:gd name="connsiteX4380" fmla="*/ 28475810 w 65909553"/>
                <a:gd name="connsiteY4380" fmla="*/ 6174567 h 39629983"/>
                <a:gd name="connsiteX4381" fmla="*/ 28475810 w 65909553"/>
                <a:gd name="connsiteY4381" fmla="*/ 6174613 h 39629983"/>
                <a:gd name="connsiteX4382" fmla="*/ 28475810 w 65909553"/>
                <a:gd name="connsiteY4382" fmla="*/ 6174660 h 39629983"/>
                <a:gd name="connsiteX4383" fmla="*/ 28475810 w 65909553"/>
                <a:gd name="connsiteY4383" fmla="*/ 6174707 h 39629983"/>
                <a:gd name="connsiteX4384" fmla="*/ 28475810 w 65909553"/>
                <a:gd name="connsiteY4384" fmla="*/ 6174753 h 39629983"/>
                <a:gd name="connsiteX4385" fmla="*/ 28475810 w 65909553"/>
                <a:gd name="connsiteY4385" fmla="*/ 6174800 h 39629983"/>
                <a:gd name="connsiteX4386" fmla="*/ 28475810 w 65909553"/>
                <a:gd name="connsiteY4386" fmla="*/ 6174854 h 39629983"/>
                <a:gd name="connsiteX4387" fmla="*/ 28475810 w 65909553"/>
                <a:gd name="connsiteY4387" fmla="*/ 6174901 h 39629983"/>
                <a:gd name="connsiteX4388" fmla="*/ 28475810 w 65909553"/>
                <a:gd name="connsiteY4388" fmla="*/ 6174947 h 39629983"/>
                <a:gd name="connsiteX4389" fmla="*/ 28475810 w 65909553"/>
                <a:gd name="connsiteY4389" fmla="*/ 6174994 h 39629983"/>
                <a:gd name="connsiteX4390" fmla="*/ 28475810 w 65909553"/>
                <a:gd name="connsiteY4390" fmla="*/ 6175041 h 39629983"/>
                <a:gd name="connsiteX4391" fmla="*/ 28475810 w 65909553"/>
                <a:gd name="connsiteY4391" fmla="*/ 6175087 h 39629983"/>
                <a:gd name="connsiteX4392" fmla="*/ 28475810 w 65909553"/>
                <a:gd name="connsiteY4392" fmla="*/ 6175134 h 39629983"/>
                <a:gd name="connsiteX4393" fmla="*/ 28475810 w 65909553"/>
                <a:gd name="connsiteY4393" fmla="*/ 6175181 h 39629983"/>
                <a:gd name="connsiteX4394" fmla="*/ 28475810 w 65909553"/>
                <a:gd name="connsiteY4394" fmla="*/ 6175227 h 39629983"/>
                <a:gd name="connsiteX4395" fmla="*/ 28475810 w 65909553"/>
                <a:gd name="connsiteY4395" fmla="*/ 6175274 h 39629983"/>
                <a:gd name="connsiteX4396" fmla="*/ 28475810 w 65909553"/>
                <a:gd name="connsiteY4396" fmla="*/ 6175321 h 39629983"/>
                <a:gd name="connsiteX4397" fmla="*/ 28475810 w 65909553"/>
                <a:gd name="connsiteY4397" fmla="*/ 6175367 h 39629983"/>
                <a:gd name="connsiteX4398" fmla="*/ 28475810 w 65909553"/>
                <a:gd name="connsiteY4398" fmla="*/ 6175414 h 39629983"/>
                <a:gd name="connsiteX4399" fmla="*/ 28475810 w 65909553"/>
                <a:gd name="connsiteY4399" fmla="*/ 6175461 h 39629983"/>
                <a:gd name="connsiteX4400" fmla="*/ 28475810 w 65909553"/>
                <a:gd name="connsiteY4400" fmla="*/ 6175515 h 39629983"/>
                <a:gd name="connsiteX4401" fmla="*/ 28475810 w 65909553"/>
                <a:gd name="connsiteY4401" fmla="*/ 6175562 h 39629983"/>
                <a:gd name="connsiteX4402" fmla="*/ 28475810 w 65909553"/>
                <a:gd name="connsiteY4402" fmla="*/ 6175608 h 39629983"/>
                <a:gd name="connsiteX4403" fmla="*/ 28475810 w 65909553"/>
                <a:gd name="connsiteY4403" fmla="*/ 6175655 h 39629983"/>
                <a:gd name="connsiteX4404" fmla="*/ 28475810 w 65909553"/>
                <a:gd name="connsiteY4404" fmla="*/ 6175702 h 39629983"/>
                <a:gd name="connsiteX4405" fmla="*/ 28475810 w 65909553"/>
                <a:gd name="connsiteY4405" fmla="*/ 6175748 h 39629983"/>
                <a:gd name="connsiteX4406" fmla="*/ 28475810 w 65909553"/>
                <a:gd name="connsiteY4406" fmla="*/ 6175795 h 39629983"/>
                <a:gd name="connsiteX4407" fmla="*/ 28475810 w 65909553"/>
                <a:gd name="connsiteY4407" fmla="*/ 6175841 h 39629983"/>
                <a:gd name="connsiteX4408" fmla="*/ 28475810 w 65909553"/>
                <a:gd name="connsiteY4408" fmla="*/ 6175888 h 39629983"/>
                <a:gd name="connsiteX4409" fmla="*/ 28475810 w 65909553"/>
                <a:gd name="connsiteY4409" fmla="*/ 6175935 h 39629983"/>
                <a:gd name="connsiteX4410" fmla="*/ 28475810 w 65909553"/>
                <a:gd name="connsiteY4410" fmla="*/ 6175981 h 39629983"/>
                <a:gd name="connsiteX4411" fmla="*/ 28475810 w 65909553"/>
                <a:gd name="connsiteY4411" fmla="*/ 6176028 h 39629983"/>
                <a:gd name="connsiteX4412" fmla="*/ 28475810 w 65909553"/>
                <a:gd name="connsiteY4412" fmla="*/ 6176075 h 39629983"/>
                <a:gd name="connsiteX4413" fmla="*/ 28475810 w 65909553"/>
                <a:gd name="connsiteY4413" fmla="*/ 6176121 h 39629983"/>
                <a:gd name="connsiteX4414" fmla="*/ 28475810 w 65909553"/>
                <a:gd name="connsiteY4414" fmla="*/ 6323289 h 39629983"/>
                <a:gd name="connsiteX4415" fmla="*/ 28627929 w 65909553"/>
                <a:gd name="connsiteY4415" fmla="*/ 6323289 h 39629983"/>
                <a:gd name="connsiteX4416" fmla="*/ 28627929 w 65909553"/>
                <a:gd name="connsiteY4416" fmla="*/ 6323335 h 39629983"/>
                <a:gd name="connsiteX4417" fmla="*/ 28627929 w 65909553"/>
                <a:gd name="connsiteY4417" fmla="*/ 6323382 h 39629983"/>
                <a:gd name="connsiteX4418" fmla="*/ 28627929 w 65909553"/>
                <a:gd name="connsiteY4418" fmla="*/ 6323429 h 39629983"/>
                <a:gd name="connsiteX4419" fmla="*/ 28627929 w 65909553"/>
                <a:gd name="connsiteY4419" fmla="*/ 6323475 h 39629983"/>
                <a:gd name="connsiteX4420" fmla="*/ 28627929 w 65909553"/>
                <a:gd name="connsiteY4420" fmla="*/ 6323522 h 39629983"/>
                <a:gd name="connsiteX4421" fmla="*/ 28627929 w 65909553"/>
                <a:gd name="connsiteY4421" fmla="*/ 6323569 h 39629983"/>
                <a:gd name="connsiteX4422" fmla="*/ 28627929 w 65909553"/>
                <a:gd name="connsiteY4422" fmla="*/ 6323615 h 39629983"/>
                <a:gd name="connsiteX4423" fmla="*/ 28627929 w 65909553"/>
                <a:gd name="connsiteY4423" fmla="*/ 6323662 h 39629983"/>
                <a:gd name="connsiteX4424" fmla="*/ 28627929 w 65909553"/>
                <a:gd name="connsiteY4424" fmla="*/ 6323709 h 39629983"/>
                <a:gd name="connsiteX4425" fmla="*/ 28627929 w 65909553"/>
                <a:gd name="connsiteY4425" fmla="*/ 6323755 h 39629983"/>
                <a:gd name="connsiteX4426" fmla="*/ 28627929 w 65909553"/>
                <a:gd name="connsiteY4426" fmla="*/ 6323802 h 39629983"/>
                <a:gd name="connsiteX4427" fmla="*/ 28627929 w 65909553"/>
                <a:gd name="connsiteY4427" fmla="*/ 6323849 h 39629983"/>
                <a:gd name="connsiteX4428" fmla="*/ 28627929 w 65909553"/>
                <a:gd name="connsiteY4428" fmla="*/ 6323895 h 39629983"/>
                <a:gd name="connsiteX4429" fmla="*/ 28627929 w 65909553"/>
                <a:gd name="connsiteY4429" fmla="*/ 6323949 h 39629983"/>
                <a:gd name="connsiteX4430" fmla="*/ 28627929 w 65909553"/>
                <a:gd name="connsiteY4430" fmla="*/ 6323996 h 39629983"/>
                <a:gd name="connsiteX4431" fmla="*/ 28627929 w 65909553"/>
                <a:gd name="connsiteY4431" fmla="*/ 6324043 h 39629983"/>
                <a:gd name="connsiteX4432" fmla="*/ 28627929 w 65909553"/>
                <a:gd name="connsiteY4432" fmla="*/ 6324089 h 39629983"/>
                <a:gd name="connsiteX4433" fmla="*/ 28627929 w 65909553"/>
                <a:gd name="connsiteY4433" fmla="*/ 6324136 h 39629983"/>
                <a:gd name="connsiteX4434" fmla="*/ 28627929 w 65909553"/>
                <a:gd name="connsiteY4434" fmla="*/ 6324183 h 39629983"/>
                <a:gd name="connsiteX4435" fmla="*/ 28627929 w 65909553"/>
                <a:gd name="connsiteY4435" fmla="*/ 6324229 h 39629983"/>
                <a:gd name="connsiteX4436" fmla="*/ 28627929 w 65909553"/>
                <a:gd name="connsiteY4436" fmla="*/ 6324276 h 39629983"/>
                <a:gd name="connsiteX4437" fmla="*/ 28627929 w 65909553"/>
                <a:gd name="connsiteY4437" fmla="*/ 6324323 h 39629983"/>
                <a:gd name="connsiteX4438" fmla="*/ 28627929 w 65909553"/>
                <a:gd name="connsiteY4438" fmla="*/ 6324369 h 39629983"/>
                <a:gd name="connsiteX4439" fmla="*/ 28627929 w 65909553"/>
                <a:gd name="connsiteY4439" fmla="*/ 6324416 h 39629983"/>
                <a:gd name="connsiteX4440" fmla="*/ 28627929 w 65909553"/>
                <a:gd name="connsiteY4440" fmla="*/ 6324463 h 39629983"/>
                <a:gd name="connsiteX4441" fmla="*/ 28627929 w 65909553"/>
                <a:gd name="connsiteY4441" fmla="*/ 6324509 h 39629983"/>
                <a:gd name="connsiteX4442" fmla="*/ 28627929 w 65909553"/>
                <a:gd name="connsiteY4442" fmla="*/ 6324556 h 39629983"/>
                <a:gd name="connsiteX4443" fmla="*/ 28627929 w 65909553"/>
                <a:gd name="connsiteY4443" fmla="*/ 6324611 h 39629983"/>
                <a:gd name="connsiteX4444" fmla="*/ 28627929 w 65909553"/>
                <a:gd name="connsiteY4444" fmla="*/ 6324657 h 39629983"/>
                <a:gd name="connsiteX4445" fmla="*/ 28627929 w 65909553"/>
                <a:gd name="connsiteY4445" fmla="*/ 6324704 h 39629983"/>
                <a:gd name="connsiteX4446" fmla="*/ 28627929 w 65909553"/>
                <a:gd name="connsiteY4446" fmla="*/ 6324750 h 39629983"/>
                <a:gd name="connsiteX4447" fmla="*/ 28627929 w 65909553"/>
                <a:gd name="connsiteY4447" fmla="*/ 6324797 h 39629983"/>
                <a:gd name="connsiteX4448" fmla="*/ 28627929 w 65909553"/>
                <a:gd name="connsiteY4448" fmla="*/ 6324844 h 39629983"/>
                <a:gd name="connsiteX4449" fmla="*/ 28627929 w 65909553"/>
                <a:gd name="connsiteY4449" fmla="*/ 6324890 h 39629983"/>
                <a:gd name="connsiteX4450" fmla="*/ 28627929 w 65909553"/>
                <a:gd name="connsiteY4450" fmla="*/ 6324937 h 39629983"/>
                <a:gd name="connsiteX4451" fmla="*/ 28627929 w 65909553"/>
                <a:gd name="connsiteY4451" fmla="*/ 6324983 h 39629983"/>
                <a:gd name="connsiteX4452" fmla="*/ 28627929 w 65909553"/>
                <a:gd name="connsiteY4452" fmla="*/ 6325030 h 39629983"/>
                <a:gd name="connsiteX4453" fmla="*/ 28627929 w 65909553"/>
                <a:gd name="connsiteY4453" fmla="*/ 6325077 h 39629983"/>
                <a:gd name="connsiteX4454" fmla="*/ 28627929 w 65909553"/>
                <a:gd name="connsiteY4454" fmla="*/ 6325123 h 39629983"/>
                <a:gd name="connsiteX4455" fmla="*/ 28627929 w 65909553"/>
                <a:gd name="connsiteY4455" fmla="*/ 6325170 h 39629983"/>
                <a:gd name="connsiteX4456" fmla="*/ 28627929 w 65909553"/>
                <a:gd name="connsiteY4456" fmla="*/ 6325217 h 39629983"/>
                <a:gd name="connsiteX4457" fmla="*/ 28627929 w 65909553"/>
                <a:gd name="connsiteY4457" fmla="*/ 6325271 h 39629983"/>
                <a:gd name="connsiteX4458" fmla="*/ 28627929 w 65909553"/>
                <a:gd name="connsiteY4458" fmla="*/ 6325318 h 39629983"/>
                <a:gd name="connsiteX4459" fmla="*/ 28627929 w 65909553"/>
                <a:gd name="connsiteY4459" fmla="*/ 6325365 h 39629983"/>
                <a:gd name="connsiteX4460" fmla="*/ 28627929 w 65909553"/>
                <a:gd name="connsiteY4460" fmla="*/ 6325411 h 39629983"/>
                <a:gd name="connsiteX4461" fmla="*/ 28627929 w 65909553"/>
                <a:gd name="connsiteY4461" fmla="*/ 6325458 h 39629983"/>
                <a:gd name="connsiteX4462" fmla="*/ 28627929 w 65909553"/>
                <a:gd name="connsiteY4462" fmla="*/ 6325505 h 39629983"/>
                <a:gd name="connsiteX4463" fmla="*/ 28627929 w 65909553"/>
                <a:gd name="connsiteY4463" fmla="*/ 6325551 h 39629983"/>
                <a:gd name="connsiteX4464" fmla="*/ 28627929 w 65909553"/>
                <a:gd name="connsiteY4464" fmla="*/ 6325598 h 39629983"/>
                <a:gd name="connsiteX4465" fmla="*/ 28627929 w 65909553"/>
                <a:gd name="connsiteY4465" fmla="*/ 6325645 h 39629983"/>
                <a:gd name="connsiteX4466" fmla="*/ 28627929 w 65909553"/>
                <a:gd name="connsiteY4466" fmla="*/ 6325691 h 39629983"/>
                <a:gd name="connsiteX4467" fmla="*/ 28627929 w 65909553"/>
                <a:gd name="connsiteY4467" fmla="*/ 6325738 h 39629983"/>
                <a:gd name="connsiteX4468" fmla="*/ 28627929 w 65909553"/>
                <a:gd name="connsiteY4468" fmla="*/ 6325785 h 39629983"/>
                <a:gd name="connsiteX4469" fmla="*/ 28627929 w 65909553"/>
                <a:gd name="connsiteY4469" fmla="*/ 6325831 h 39629983"/>
                <a:gd name="connsiteX4470" fmla="*/ 28627929 w 65909553"/>
                <a:gd name="connsiteY4470" fmla="*/ 6325878 h 39629983"/>
                <a:gd name="connsiteX4471" fmla="*/ 28627929 w 65909553"/>
                <a:gd name="connsiteY4471" fmla="*/ 6325932 h 39629983"/>
                <a:gd name="connsiteX4472" fmla="*/ 28627929 w 65909553"/>
                <a:gd name="connsiteY4472" fmla="*/ 6325979 h 39629983"/>
                <a:gd name="connsiteX4473" fmla="*/ 28627929 w 65909553"/>
                <a:gd name="connsiteY4473" fmla="*/ 6326025 h 39629983"/>
                <a:gd name="connsiteX4474" fmla="*/ 28627929 w 65909553"/>
                <a:gd name="connsiteY4474" fmla="*/ 6326072 h 39629983"/>
                <a:gd name="connsiteX4475" fmla="*/ 28627929 w 65909553"/>
                <a:gd name="connsiteY4475" fmla="*/ 6326119 h 39629983"/>
                <a:gd name="connsiteX4476" fmla="*/ 28627929 w 65909553"/>
                <a:gd name="connsiteY4476" fmla="*/ 6326165 h 39629983"/>
                <a:gd name="connsiteX4477" fmla="*/ 28627929 w 65909553"/>
                <a:gd name="connsiteY4477" fmla="*/ 6326212 h 39629983"/>
                <a:gd name="connsiteX4478" fmla="*/ 28627929 w 65909553"/>
                <a:gd name="connsiteY4478" fmla="*/ 6326259 h 39629983"/>
                <a:gd name="connsiteX4479" fmla="*/ 28627929 w 65909553"/>
                <a:gd name="connsiteY4479" fmla="*/ 6326305 h 39629983"/>
                <a:gd name="connsiteX4480" fmla="*/ 28627929 w 65909553"/>
                <a:gd name="connsiteY4480" fmla="*/ 6326352 h 39629983"/>
                <a:gd name="connsiteX4481" fmla="*/ 28627929 w 65909553"/>
                <a:gd name="connsiteY4481" fmla="*/ 6326399 h 39629983"/>
                <a:gd name="connsiteX4482" fmla="*/ 28627929 w 65909553"/>
                <a:gd name="connsiteY4482" fmla="*/ 6326445 h 39629983"/>
                <a:gd name="connsiteX4483" fmla="*/ 28627929 w 65909553"/>
                <a:gd name="connsiteY4483" fmla="*/ 6326492 h 39629983"/>
                <a:gd name="connsiteX4484" fmla="*/ 28627929 w 65909553"/>
                <a:gd name="connsiteY4484" fmla="*/ 6326539 h 39629983"/>
                <a:gd name="connsiteX4485" fmla="*/ 28627929 w 65909553"/>
                <a:gd name="connsiteY4485" fmla="*/ 6326593 h 39629983"/>
                <a:gd name="connsiteX4486" fmla="*/ 28627929 w 65909553"/>
                <a:gd name="connsiteY4486" fmla="*/ 6326639 h 39629983"/>
                <a:gd name="connsiteX4487" fmla="*/ 28627929 w 65909553"/>
                <a:gd name="connsiteY4487" fmla="*/ 6326686 h 39629983"/>
                <a:gd name="connsiteX4488" fmla="*/ 28627929 w 65909553"/>
                <a:gd name="connsiteY4488" fmla="*/ 6326733 h 39629983"/>
                <a:gd name="connsiteX4489" fmla="*/ 28627929 w 65909553"/>
                <a:gd name="connsiteY4489" fmla="*/ 6326779 h 39629983"/>
                <a:gd name="connsiteX4490" fmla="*/ 28627929 w 65909553"/>
                <a:gd name="connsiteY4490" fmla="*/ 6326826 h 39629983"/>
                <a:gd name="connsiteX4491" fmla="*/ 28627929 w 65909553"/>
                <a:gd name="connsiteY4491" fmla="*/ 6326873 h 39629983"/>
                <a:gd name="connsiteX4492" fmla="*/ 28627929 w 65909553"/>
                <a:gd name="connsiteY4492" fmla="*/ 6326919 h 39629983"/>
                <a:gd name="connsiteX4493" fmla="*/ 28627929 w 65909553"/>
                <a:gd name="connsiteY4493" fmla="*/ 6326966 h 39629983"/>
                <a:gd name="connsiteX4494" fmla="*/ 28627929 w 65909553"/>
                <a:gd name="connsiteY4494" fmla="*/ 6327013 h 39629983"/>
                <a:gd name="connsiteX4495" fmla="*/ 28627929 w 65909553"/>
                <a:gd name="connsiteY4495" fmla="*/ 6327059 h 39629983"/>
                <a:gd name="connsiteX4496" fmla="*/ 28627929 w 65909553"/>
                <a:gd name="connsiteY4496" fmla="*/ 6327106 h 39629983"/>
                <a:gd name="connsiteX4497" fmla="*/ 28627929 w 65909553"/>
                <a:gd name="connsiteY4497" fmla="*/ 6327153 h 39629983"/>
                <a:gd name="connsiteX4498" fmla="*/ 28627929 w 65909553"/>
                <a:gd name="connsiteY4498" fmla="*/ 6327199 h 39629983"/>
                <a:gd name="connsiteX4499" fmla="*/ 28627929 w 65909553"/>
                <a:gd name="connsiteY4499" fmla="*/ 6327254 h 39629983"/>
                <a:gd name="connsiteX4500" fmla="*/ 28627929 w 65909553"/>
                <a:gd name="connsiteY4500" fmla="*/ 6327300 h 39629983"/>
                <a:gd name="connsiteX4501" fmla="*/ 28627929 w 65909553"/>
                <a:gd name="connsiteY4501" fmla="*/ 6327347 h 39629983"/>
                <a:gd name="connsiteX4502" fmla="*/ 28627929 w 65909553"/>
                <a:gd name="connsiteY4502" fmla="*/ 6327393 h 39629983"/>
                <a:gd name="connsiteX4503" fmla="*/ 28627929 w 65909553"/>
                <a:gd name="connsiteY4503" fmla="*/ 6327440 h 39629983"/>
                <a:gd name="connsiteX4504" fmla="*/ 28627929 w 65909553"/>
                <a:gd name="connsiteY4504" fmla="*/ 6327487 h 39629983"/>
                <a:gd name="connsiteX4505" fmla="*/ 28627929 w 65909553"/>
                <a:gd name="connsiteY4505" fmla="*/ 6327533 h 39629983"/>
                <a:gd name="connsiteX4506" fmla="*/ 28627929 w 65909553"/>
                <a:gd name="connsiteY4506" fmla="*/ 6327580 h 39629983"/>
                <a:gd name="connsiteX4507" fmla="*/ 28627929 w 65909553"/>
                <a:gd name="connsiteY4507" fmla="*/ 6327627 h 39629983"/>
                <a:gd name="connsiteX4508" fmla="*/ 28627929 w 65909553"/>
                <a:gd name="connsiteY4508" fmla="*/ 6327673 h 39629983"/>
                <a:gd name="connsiteX4509" fmla="*/ 28627929 w 65909553"/>
                <a:gd name="connsiteY4509" fmla="*/ 6327720 h 39629983"/>
                <a:gd name="connsiteX4510" fmla="*/ 28627929 w 65909553"/>
                <a:gd name="connsiteY4510" fmla="*/ 6327767 h 39629983"/>
                <a:gd name="connsiteX4511" fmla="*/ 28627929 w 65909553"/>
                <a:gd name="connsiteY4511" fmla="*/ 6327813 h 39629983"/>
                <a:gd name="connsiteX4512" fmla="*/ 28627929 w 65909553"/>
                <a:gd name="connsiteY4512" fmla="*/ 6327860 h 39629983"/>
                <a:gd name="connsiteX4513" fmla="*/ 28627929 w 65909553"/>
                <a:gd name="connsiteY4513" fmla="*/ 6327915 h 39629983"/>
                <a:gd name="connsiteX4514" fmla="*/ 28627929 w 65909553"/>
                <a:gd name="connsiteY4514" fmla="*/ 6327961 h 39629983"/>
                <a:gd name="connsiteX4515" fmla="*/ 28627929 w 65909553"/>
                <a:gd name="connsiteY4515" fmla="*/ 6328008 h 39629983"/>
                <a:gd name="connsiteX4516" fmla="*/ 28627929 w 65909553"/>
                <a:gd name="connsiteY4516" fmla="*/ 6328055 h 39629983"/>
                <a:gd name="connsiteX4517" fmla="*/ 28627929 w 65909553"/>
                <a:gd name="connsiteY4517" fmla="*/ 6328101 h 39629983"/>
                <a:gd name="connsiteX4518" fmla="*/ 28627929 w 65909553"/>
                <a:gd name="connsiteY4518" fmla="*/ 6328148 h 39629983"/>
                <a:gd name="connsiteX4519" fmla="*/ 28627929 w 65909553"/>
                <a:gd name="connsiteY4519" fmla="*/ 6328194 h 39629983"/>
                <a:gd name="connsiteX4520" fmla="*/ 28627929 w 65909553"/>
                <a:gd name="connsiteY4520" fmla="*/ 6328241 h 39629983"/>
                <a:gd name="connsiteX4521" fmla="*/ 28627929 w 65909553"/>
                <a:gd name="connsiteY4521" fmla="*/ 6328288 h 39629983"/>
                <a:gd name="connsiteX4522" fmla="*/ 28627929 w 65909553"/>
                <a:gd name="connsiteY4522" fmla="*/ 6328334 h 39629983"/>
                <a:gd name="connsiteX4523" fmla="*/ 28627929 w 65909553"/>
                <a:gd name="connsiteY4523" fmla="*/ 6328381 h 39629983"/>
                <a:gd name="connsiteX4524" fmla="*/ 28627929 w 65909553"/>
                <a:gd name="connsiteY4524" fmla="*/ 6328427 h 39629983"/>
                <a:gd name="connsiteX4525" fmla="*/ 28627929 w 65909553"/>
                <a:gd name="connsiteY4525" fmla="*/ 6328474 h 39629983"/>
                <a:gd name="connsiteX4526" fmla="*/ 28627929 w 65909553"/>
                <a:gd name="connsiteY4526" fmla="*/ 6328521 h 39629983"/>
                <a:gd name="connsiteX4527" fmla="*/ 28627929 w 65909553"/>
                <a:gd name="connsiteY4527" fmla="*/ 6475688 h 39629983"/>
                <a:gd name="connsiteX4528" fmla="*/ 28780322 w 65909553"/>
                <a:gd name="connsiteY4528" fmla="*/ 6475688 h 39629983"/>
                <a:gd name="connsiteX4529" fmla="*/ 28780322 w 65909553"/>
                <a:gd name="connsiteY4529" fmla="*/ 6475735 h 39629983"/>
                <a:gd name="connsiteX4530" fmla="*/ 28780322 w 65909553"/>
                <a:gd name="connsiteY4530" fmla="*/ 6475781 h 39629983"/>
                <a:gd name="connsiteX4531" fmla="*/ 28780322 w 65909553"/>
                <a:gd name="connsiteY4531" fmla="*/ 6475828 h 39629983"/>
                <a:gd name="connsiteX4532" fmla="*/ 28780322 w 65909553"/>
                <a:gd name="connsiteY4532" fmla="*/ 6475875 h 39629983"/>
                <a:gd name="connsiteX4533" fmla="*/ 28780322 w 65909553"/>
                <a:gd name="connsiteY4533" fmla="*/ 6475921 h 39629983"/>
                <a:gd name="connsiteX4534" fmla="*/ 28780322 w 65909553"/>
                <a:gd name="connsiteY4534" fmla="*/ 6475968 h 39629983"/>
                <a:gd name="connsiteX4535" fmla="*/ 28780322 w 65909553"/>
                <a:gd name="connsiteY4535" fmla="*/ 6476015 h 39629983"/>
                <a:gd name="connsiteX4536" fmla="*/ 28780322 w 65909553"/>
                <a:gd name="connsiteY4536" fmla="*/ 6476061 h 39629983"/>
                <a:gd name="connsiteX4537" fmla="*/ 28780322 w 65909553"/>
                <a:gd name="connsiteY4537" fmla="*/ 6476108 h 39629983"/>
                <a:gd name="connsiteX4538" fmla="*/ 28780322 w 65909553"/>
                <a:gd name="connsiteY4538" fmla="*/ 6476155 h 39629983"/>
                <a:gd name="connsiteX4539" fmla="*/ 28780322 w 65909553"/>
                <a:gd name="connsiteY4539" fmla="*/ 6476201 h 39629983"/>
                <a:gd name="connsiteX4540" fmla="*/ 28780322 w 65909553"/>
                <a:gd name="connsiteY4540" fmla="*/ 6476248 h 39629983"/>
                <a:gd name="connsiteX4541" fmla="*/ 28780322 w 65909553"/>
                <a:gd name="connsiteY4541" fmla="*/ 6476295 h 39629983"/>
                <a:gd name="connsiteX4542" fmla="*/ 28780322 w 65909553"/>
                <a:gd name="connsiteY4542" fmla="*/ 6476349 h 39629983"/>
                <a:gd name="connsiteX4543" fmla="*/ 28780322 w 65909553"/>
                <a:gd name="connsiteY4543" fmla="*/ 6476396 h 39629983"/>
                <a:gd name="connsiteX4544" fmla="*/ 28780322 w 65909553"/>
                <a:gd name="connsiteY4544" fmla="*/ 6476442 h 39629983"/>
                <a:gd name="connsiteX4545" fmla="*/ 28780322 w 65909553"/>
                <a:gd name="connsiteY4545" fmla="*/ 6476489 h 39629983"/>
                <a:gd name="connsiteX4546" fmla="*/ 28780322 w 65909553"/>
                <a:gd name="connsiteY4546" fmla="*/ 6476535 h 39629983"/>
                <a:gd name="connsiteX4547" fmla="*/ 28780322 w 65909553"/>
                <a:gd name="connsiteY4547" fmla="*/ 6476582 h 39629983"/>
                <a:gd name="connsiteX4548" fmla="*/ 28780322 w 65909553"/>
                <a:gd name="connsiteY4548" fmla="*/ 6476629 h 39629983"/>
                <a:gd name="connsiteX4549" fmla="*/ 28780322 w 65909553"/>
                <a:gd name="connsiteY4549" fmla="*/ 6476675 h 39629983"/>
                <a:gd name="connsiteX4550" fmla="*/ 28780322 w 65909553"/>
                <a:gd name="connsiteY4550" fmla="*/ 6476722 h 39629983"/>
                <a:gd name="connsiteX4551" fmla="*/ 28780322 w 65909553"/>
                <a:gd name="connsiteY4551" fmla="*/ 6476769 h 39629983"/>
                <a:gd name="connsiteX4552" fmla="*/ 28780322 w 65909553"/>
                <a:gd name="connsiteY4552" fmla="*/ 6476815 h 39629983"/>
                <a:gd name="connsiteX4553" fmla="*/ 28780322 w 65909553"/>
                <a:gd name="connsiteY4553" fmla="*/ 6476862 h 39629983"/>
                <a:gd name="connsiteX4554" fmla="*/ 28780322 w 65909553"/>
                <a:gd name="connsiteY4554" fmla="*/ 6476909 h 39629983"/>
                <a:gd name="connsiteX4555" fmla="*/ 28780322 w 65909553"/>
                <a:gd name="connsiteY4555" fmla="*/ 6476955 h 39629983"/>
                <a:gd name="connsiteX4556" fmla="*/ 28780322 w 65909553"/>
                <a:gd name="connsiteY4556" fmla="*/ 6477010 h 39629983"/>
                <a:gd name="connsiteX4557" fmla="*/ 28780322 w 65909553"/>
                <a:gd name="connsiteY4557" fmla="*/ 6477057 h 39629983"/>
                <a:gd name="connsiteX4558" fmla="*/ 28780322 w 65909553"/>
                <a:gd name="connsiteY4558" fmla="*/ 6477103 h 39629983"/>
                <a:gd name="connsiteX4559" fmla="*/ 28780322 w 65909553"/>
                <a:gd name="connsiteY4559" fmla="*/ 6477150 h 39629983"/>
                <a:gd name="connsiteX4560" fmla="*/ 28780322 w 65909553"/>
                <a:gd name="connsiteY4560" fmla="*/ 6477197 h 39629983"/>
                <a:gd name="connsiteX4561" fmla="*/ 28780322 w 65909553"/>
                <a:gd name="connsiteY4561" fmla="*/ 6477243 h 39629983"/>
                <a:gd name="connsiteX4562" fmla="*/ 28780322 w 65909553"/>
                <a:gd name="connsiteY4562" fmla="*/ 6477290 h 39629983"/>
                <a:gd name="connsiteX4563" fmla="*/ 28780322 w 65909553"/>
                <a:gd name="connsiteY4563" fmla="*/ 6477336 h 39629983"/>
                <a:gd name="connsiteX4564" fmla="*/ 28780322 w 65909553"/>
                <a:gd name="connsiteY4564" fmla="*/ 6477383 h 39629983"/>
                <a:gd name="connsiteX4565" fmla="*/ 28780322 w 65909553"/>
                <a:gd name="connsiteY4565" fmla="*/ 6477430 h 39629983"/>
                <a:gd name="connsiteX4566" fmla="*/ 28780322 w 65909553"/>
                <a:gd name="connsiteY4566" fmla="*/ 6477476 h 39629983"/>
                <a:gd name="connsiteX4567" fmla="*/ 28780322 w 65909553"/>
                <a:gd name="connsiteY4567" fmla="*/ 6477523 h 39629983"/>
                <a:gd name="connsiteX4568" fmla="*/ 28780322 w 65909553"/>
                <a:gd name="connsiteY4568" fmla="*/ 6477569 h 39629983"/>
                <a:gd name="connsiteX4569" fmla="*/ 28780322 w 65909553"/>
                <a:gd name="connsiteY4569" fmla="*/ 6477616 h 39629983"/>
                <a:gd name="connsiteX4570" fmla="*/ 28780322 w 65909553"/>
                <a:gd name="connsiteY4570" fmla="*/ 6477671 h 39629983"/>
                <a:gd name="connsiteX4571" fmla="*/ 28780322 w 65909553"/>
                <a:gd name="connsiteY4571" fmla="*/ 6477717 h 39629983"/>
                <a:gd name="connsiteX4572" fmla="*/ 28780322 w 65909553"/>
                <a:gd name="connsiteY4572" fmla="*/ 6477764 h 39629983"/>
                <a:gd name="connsiteX4573" fmla="*/ 28780322 w 65909553"/>
                <a:gd name="connsiteY4573" fmla="*/ 6477811 h 39629983"/>
                <a:gd name="connsiteX4574" fmla="*/ 28780322 w 65909553"/>
                <a:gd name="connsiteY4574" fmla="*/ 6477857 h 39629983"/>
                <a:gd name="connsiteX4575" fmla="*/ 28780322 w 65909553"/>
                <a:gd name="connsiteY4575" fmla="*/ 6477904 h 39629983"/>
                <a:gd name="connsiteX4576" fmla="*/ 28780322 w 65909553"/>
                <a:gd name="connsiteY4576" fmla="*/ 6477951 h 39629983"/>
                <a:gd name="connsiteX4577" fmla="*/ 28780322 w 65909553"/>
                <a:gd name="connsiteY4577" fmla="*/ 6477997 h 39629983"/>
                <a:gd name="connsiteX4578" fmla="*/ 28780322 w 65909553"/>
                <a:gd name="connsiteY4578" fmla="*/ 6478044 h 39629983"/>
                <a:gd name="connsiteX4579" fmla="*/ 28780322 w 65909553"/>
                <a:gd name="connsiteY4579" fmla="*/ 6478091 h 39629983"/>
                <a:gd name="connsiteX4580" fmla="*/ 28780322 w 65909553"/>
                <a:gd name="connsiteY4580" fmla="*/ 6478137 h 39629983"/>
                <a:gd name="connsiteX4581" fmla="*/ 28780322 w 65909553"/>
                <a:gd name="connsiteY4581" fmla="*/ 6478184 h 39629983"/>
                <a:gd name="connsiteX4582" fmla="*/ 28780322 w 65909553"/>
                <a:gd name="connsiteY4582" fmla="*/ 6478231 h 39629983"/>
                <a:gd name="connsiteX4583" fmla="*/ 28780322 w 65909553"/>
                <a:gd name="connsiteY4583" fmla="*/ 6478277 h 39629983"/>
                <a:gd name="connsiteX4584" fmla="*/ 28780322 w 65909553"/>
                <a:gd name="connsiteY4584" fmla="*/ 6478331 h 39629983"/>
                <a:gd name="connsiteX4585" fmla="*/ 28780322 w 65909553"/>
                <a:gd name="connsiteY4585" fmla="*/ 6478378 h 39629983"/>
                <a:gd name="connsiteX4586" fmla="*/ 28780322 w 65909553"/>
                <a:gd name="connsiteY4586" fmla="*/ 6478425 h 39629983"/>
                <a:gd name="connsiteX4587" fmla="*/ 28780322 w 65909553"/>
                <a:gd name="connsiteY4587" fmla="*/ 6478471 h 39629983"/>
                <a:gd name="connsiteX4588" fmla="*/ 28780322 w 65909553"/>
                <a:gd name="connsiteY4588" fmla="*/ 6478518 h 39629983"/>
                <a:gd name="connsiteX4589" fmla="*/ 28780322 w 65909553"/>
                <a:gd name="connsiteY4589" fmla="*/ 6478565 h 39629983"/>
                <a:gd name="connsiteX4590" fmla="*/ 28780322 w 65909553"/>
                <a:gd name="connsiteY4590" fmla="*/ 6478611 h 39629983"/>
                <a:gd name="connsiteX4591" fmla="*/ 28780322 w 65909553"/>
                <a:gd name="connsiteY4591" fmla="*/ 6478658 h 39629983"/>
                <a:gd name="connsiteX4592" fmla="*/ 28780322 w 65909553"/>
                <a:gd name="connsiteY4592" fmla="*/ 6478705 h 39629983"/>
                <a:gd name="connsiteX4593" fmla="*/ 28780322 w 65909553"/>
                <a:gd name="connsiteY4593" fmla="*/ 6478751 h 39629983"/>
                <a:gd name="connsiteX4594" fmla="*/ 28780322 w 65909553"/>
                <a:gd name="connsiteY4594" fmla="*/ 6478798 h 39629983"/>
                <a:gd name="connsiteX4595" fmla="*/ 28780322 w 65909553"/>
                <a:gd name="connsiteY4595" fmla="*/ 6478845 h 39629983"/>
                <a:gd name="connsiteX4596" fmla="*/ 28780322 w 65909553"/>
                <a:gd name="connsiteY4596" fmla="*/ 6478891 h 39629983"/>
                <a:gd name="connsiteX4597" fmla="*/ 28780322 w 65909553"/>
                <a:gd name="connsiteY4597" fmla="*/ 6478938 h 39629983"/>
                <a:gd name="connsiteX4598" fmla="*/ 28780322 w 65909553"/>
                <a:gd name="connsiteY4598" fmla="*/ 6478992 h 39629983"/>
                <a:gd name="connsiteX4599" fmla="*/ 28780322 w 65909553"/>
                <a:gd name="connsiteY4599" fmla="*/ 6479039 h 39629983"/>
                <a:gd name="connsiteX4600" fmla="*/ 28780322 w 65909553"/>
                <a:gd name="connsiteY4600" fmla="*/ 6479085 h 39629983"/>
                <a:gd name="connsiteX4601" fmla="*/ 28780322 w 65909553"/>
                <a:gd name="connsiteY4601" fmla="*/ 6479132 h 39629983"/>
                <a:gd name="connsiteX4602" fmla="*/ 28780322 w 65909553"/>
                <a:gd name="connsiteY4602" fmla="*/ 6479179 h 39629983"/>
                <a:gd name="connsiteX4603" fmla="*/ 28780322 w 65909553"/>
                <a:gd name="connsiteY4603" fmla="*/ 6479225 h 39629983"/>
                <a:gd name="connsiteX4604" fmla="*/ 28780322 w 65909553"/>
                <a:gd name="connsiteY4604" fmla="*/ 6479272 h 39629983"/>
                <a:gd name="connsiteX4605" fmla="*/ 28780322 w 65909553"/>
                <a:gd name="connsiteY4605" fmla="*/ 6479319 h 39629983"/>
                <a:gd name="connsiteX4606" fmla="*/ 28780322 w 65909553"/>
                <a:gd name="connsiteY4606" fmla="*/ 6479365 h 39629983"/>
                <a:gd name="connsiteX4607" fmla="*/ 28780322 w 65909553"/>
                <a:gd name="connsiteY4607" fmla="*/ 6479412 h 39629983"/>
                <a:gd name="connsiteX4608" fmla="*/ 28780322 w 65909553"/>
                <a:gd name="connsiteY4608" fmla="*/ 6479459 h 39629983"/>
                <a:gd name="connsiteX4609" fmla="*/ 28780322 w 65909553"/>
                <a:gd name="connsiteY4609" fmla="*/ 6479505 h 39629983"/>
                <a:gd name="connsiteX4610" fmla="*/ 28780322 w 65909553"/>
                <a:gd name="connsiteY4610" fmla="*/ 6479552 h 39629983"/>
                <a:gd name="connsiteX4611" fmla="*/ 28780322 w 65909553"/>
                <a:gd name="connsiteY4611" fmla="*/ 6479599 h 39629983"/>
                <a:gd name="connsiteX4612" fmla="*/ 28780322 w 65909553"/>
                <a:gd name="connsiteY4612" fmla="*/ 6479653 h 39629983"/>
                <a:gd name="connsiteX4613" fmla="*/ 28780322 w 65909553"/>
                <a:gd name="connsiteY4613" fmla="*/ 6479700 h 39629983"/>
                <a:gd name="connsiteX4614" fmla="*/ 28780322 w 65909553"/>
                <a:gd name="connsiteY4614" fmla="*/ 6479746 h 39629983"/>
                <a:gd name="connsiteX4615" fmla="*/ 28780322 w 65909553"/>
                <a:gd name="connsiteY4615" fmla="*/ 6479793 h 39629983"/>
                <a:gd name="connsiteX4616" fmla="*/ 28780322 w 65909553"/>
                <a:gd name="connsiteY4616" fmla="*/ 6479839 h 39629983"/>
                <a:gd name="connsiteX4617" fmla="*/ 28780322 w 65909553"/>
                <a:gd name="connsiteY4617" fmla="*/ 6479886 h 39629983"/>
                <a:gd name="connsiteX4618" fmla="*/ 28780322 w 65909553"/>
                <a:gd name="connsiteY4618" fmla="*/ 6479933 h 39629983"/>
                <a:gd name="connsiteX4619" fmla="*/ 28780322 w 65909553"/>
                <a:gd name="connsiteY4619" fmla="*/ 6479979 h 39629983"/>
                <a:gd name="connsiteX4620" fmla="*/ 28780322 w 65909553"/>
                <a:gd name="connsiteY4620" fmla="*/ 6480026 h 39629983"/>
                <a:gd name="connsiteX4621" fmla="*/ 28780322 w 65909553"/>
                <a:gd name="connsiteY4621" fmla="*/ 6480073 h 39629983"/>
                <a:gd name="connsiteX4622" fmla="*/ 28780322 w 65909553"/>
                <a:gd name="connsiteY4622" fmla="*/ 6480119 h 39629983"/>
                <a:gd name="connsiteX4623" fmla="*/ 28780322 w 65909553"/>
                <a:gd name="connsiteY4623" fmla="*/ 6480166 h 39629983"/>
                <a:gd name="connsiteX4624" fmla="*/ 28780322 w 65909553"/>
                <a:gd name="connsiteY4624" fmla="*/ 6480213 h 39629983"/>
                <a:gd name="connsiteX4625" fmla="*/ 28780322 w 65909553"/>
                <a:gd name="connsiteY4625" fmla="*/ 6480259 h 39629983"/>
                <a:gd name="connsiteX4626" fmla="*/ 28780322 w 65909553"/>
                <a:gd name="connsiteY4626" fmla="*/ 6480314 h 39629983"/>
                <a:gd name="connsiteX4627" fmla="*/ 28780322 w 65909553"/>
                <a:gd name="connsiteY4627" fmla="*/ 6480361 h 39629983"/>
                <a:gd name="connsiteX4628" fmla="*/ 28780322 w 65909553"/>
                <a:gd name="connsiteY4628" fmla="*/ 6480407 h 39629983"/>
                <a:gd name="connsiteX4629" fmla="*/ 28780322 w 65909553"/>
                <a:gd name="connsiteY4629" fmla="*/ 6480454 h 39629983"/>
                <a:gd name="connsiteX4630" fmla="*/ 28780322 w 65909553"/>
                <a:gd name="connsiteY4630" fmla="*/ 6480501 h 39629983"/>
                <a:gd name="connsiteX4631" fmla="*/ 28780322 w 65909553"/>
                <a:gd name="connsiteY4631" fmla="*/ 6480547 h 39629983"/>
                <a:gd name="connsiteX4632" fmla="*/ 28780322 w 65909553"/>
                <a:gd name="connsiteY4632" fmla="*/ 6480594 h 39629983"/>
                <a:gd name="connsiteX4633" fmla="*/ 28780322 w 65909553"/>
                <a:gd name="connsiteY4633" fmla="*/ 6480641 h 39629983"/>
                <a:gd name="connsiteX4634" fmla="*/ 28780322 w 65909553"/>
                <a:gd name="connsiteY4634" fmla="*/ 6480687 h 39629983"/>
                <a:gd name="connsiteX4635" fmla="*/ 28780322 w 65909553"/>
                <a:gd name="connsiteY4635" fmla="*/ 6480734 h 39629983"/>
                <a:gd name="connsiteX4636" fmla="*/ 28780322 w 65909553"/>
                <a:gd name="connsiteY4636" fmla="*/ 6480780 h 39629983"/>
                <a:gd name="connsiteX4637" fmla="*/ 28780322 w 65909553"/>
                <a:gd name="connsiteY4637" fmla="*/ 6480827 h 39629983"/>
                <a:gd name="connsiteX4638" fmla="*/ 28780322 w 65909553"/>
                <a:gd name="connsiteY4638" fmla="*/ 6480874 h 39629983"/>
                <a:gd name="connsiteX4639" fmla="*/ 28780322 w 65909553"/>
                <a:gd name="connsiteY4639" fmla="*/ 6480920 h 39629983"/>
                <a:gd name="connsiteX4640" fmla="*/ 28780322 w 65909553"/>
                <a:gd name="connsiteY4640" fmla="*/ 6628087 h 39629983"/>
                <a:gd name="connsiteX4641" fmla="*/ 28932751 w 65909553"/>
                <a:gd name="connsiteY4641" fmla="*/ 6628087 h 39629983"/>
                <a:gd name="connsiteX4642" fmla="*/ 28932751 w 65909553"/>
                <a:gd name="connsiteY4642" fmla="*/ 6628134 h 39629983"/>
                <a:gd name="connsiteX4643" fmla="*/ 28932830 w 65909553"/>
                <a:gd name="connsiteY4643" fmla="*/ 6628134 h 39629983"/>
                <a:gd name="connsiteX4644" fmla="*/ 28932830 w 65909553"/>
                <a:gd name="connsiteY4644" fmla="*/ 6628181 h 39629983"/>
                <a:gd name="connsiteX4645" fmla="*/ 28932909 w 65909553"/>
                <a:gd name="connsiteY4645" fmla="*/ 6628181 h 39629983"/>
                <a:gd name="connsiteX4646" fmla="*/ 28932909 w 65909553"/>
                <a:gd name="connsiteY4646" fmla="*/ 6628227 h 39629983"/>
                <a:gd name="connsiteX4647" fmla="*/ 28932988 w 65909553"/>
                <a:gd name="connsiteY4647" fmla="*/ 6628227 h 39629983"/>
                <a:gd name="connsiteX4648" fmla="*/ 28932988 w 65909553"/>
                <a:gd name="connsiteY4648" fmla="*/ 6628274 h 39629983"/>
                <a:gd name="connsiteX4649" fmla="*/ 28933067 w 65909553"/>
                <a:gd name="connsiteY4649" fmla="*/ 6628274 h 39629983"/>
                <a:gd name="connsiteX4650" fmla="*/ 28933067 w 65909553"/>
                <a:gd name="connsiteY4650" fmla="*/ 6628321 h 39629983"/>
                <a:gd name="connsiteX4651" fmla="*/ 28933100 w 65909553"/>
                <a:gd name="connsiteY4651" fmla="*/ 6628321 h 39629983"/>
                <a:gd name="connsiteX4652" fmla="*/ 28933100 w 65909553"/>
                <a:gd name="connsiteY4652" fmla="*/ 6628367 h 39629983"/>
                <a:gd name="connsiteX4653" fmla="*/ 28933100 w 65909553"/>
                <a:gd name="connsiteY4653" fmla="*/ 6628414 h 39629983"/>
                <a:gd name="connsiteX4654" fmla="*/ 28933100 w 65909553"/>
                <a:gd name="connsiteY4654" fmla="*/ 6628461 h 39629983"/>
                <a:gd name="connsiteX4655" fmla="*/ 28933100 w 65909553"/>
                <a:gd name="connsiteY4655" fmla="*/ 6628507 h 39629983"/>
                <a:gd name="connsiteX4656" fmla="*/ 28933100 w 65909553"/>
                <a:gd name="connsiteY4656" fmla="*/ 6628554 h 39629983"/>
                <a:gd name="connsiteX4657" fmla="*/ 28933100 w 65909553"/>
                <a:gd name="connsiteY4657" fmla="*/ 6628601 h 39629983"/>
                <a:gd name="connsiteX4658" fmla="*/ 28933100 w 65909553"/>
                <a:gd name="connsiteY4658" fmla="*/ 6628647 h 39629983"/>
                <a:gd name="connsiteX4659" fmla="*/ 28933100 w 65909553"/>
                <a:gd name="connsiteY4659" fmla="*/ 6628694 h 39629983"/>
                <a:gd name="connsiteX4660" fmla="*/ 28933100 w 65909553"/>
                <a:gd name="connsiteY4660" fmla="*/ 6628748 h 39629983"/>
                <a:gd name="connsiteX4661" fmla="*/ 28933100 w 65909553"/>
                <a:gd name="connsiteY4661" fmla="*/ 6628795 h 39629983"/>
                <a:gd name="connsiteX4662" fmla="*/ 28933100 w 65909553"/>
                <a:gd name="connsiteY4662" fmla="*/ 6628842 h 39629983"/>
                <a:gd name="connsiteX4663" fmla="*/ 28933100 w 65909553"/>
                <a:gd name="connsiteY4663" fmla="*/ 6628888 h 39629983"/>
                <a:gd name="connsiteX4664" fmla="*/ 28933100 w 65909553"/>
                <a:gd name="connsiteY4664" fmla="*/ 6628935 h 39629983"/>
                <a:gd name="connsiteX4665" fmla="*/ 28933100 w 65909553"/>
                <a:gd name="connsiteY4665" fmla="*/ 6628981 h 39629983"/>
                <a:gd name="connsiteX4666" fmla="*/ 28933100 w 65909553"/>
                <a:gd name="connsiteY4666" fmla="*/ 6629028 h 39629983"/>
                <a:gd name="connsiteX4667" fmla="*/ 28933100 w 65909553"/>
                <a:gd name="connsiteY4667" fmla="*/ 6629075 h 39629983"/>
                <a:gd name="connsiteX4668" fmla="*/ 28933100 w 65909553"/>
                <a:gd name="connsiteY4668" fmla="*/ 6629121 h 39629983"/>
                <a:gd name="connsiteX4669" fmla="*/ 28933100 w 65909553"/>
                <a:gd name="connsiteY4669" fmla="*/ 6629168 h 39629983"/>
                <a:gd name="connsiteX4670" fmla="*/ 28933100 w 65909553"/>
                <a:gd name="connsiteY4670" fmla="*/ 6629215 h 39629983"/>
                <a:gd name="connsiteX4671" fmla="*/ 28933100 w 65909553"/>
                <a:gd name="connsiteY4671" fmla="*/ 6629261 h 39629983"/>
                <a:gd name="connsiteX4672" fmla="*/ 28933100 w 65909553"/>
                <a:gd name="connsiteY4672" fmla="*/ 6629308 h 39629983"/>
                <a:gd name="connsiteX4673" fmla="*/ 28933100 w 65909553"/>
                <a:gd name="connsiteY4673" fmla="*/ 6629355 h 39629983"/>
                <a:gd name="connsiteX4674" fmla="*/ 28933100 w 65909553"/>
                <a:gd name="connsiteY4674" fmla="*/ 6629409 h 39629983"/>
                <a:gd name="connsiteX4675" fmla="*/ 28933100 w 65909553"/>
                <a:gd name="connsiteY4675" fmla="*/ 6629456 h 39629983"/>
                <a:gd name="connsiteX4676" fmla="*/ 28933100 w 65909553"/>
                <a:gd name="connsiteY4676" fmla="*/ 6629503 h 39629983"/>
                <a:gd name="connsiteX4677" fmla="*/ 28933100 w 65909553"/>
                <a:gd name="connsiteY4677" fmla="*/ 6629549 h 39629983"/>
                <a:gd name="connsiteX4678" fmla="*/ 28933100 w 65909553"/>
                <a:gd name="connsiteY4678" fmla="*/ 6629596 h 39629983"/>
                <a:gd name="connsiteX4679" fmla="*/ 28933100 w 65909553"/>
                <a:gd name="connsiteY4679" fmla="*/ 6629643 h 39629983"/>
                <a:gd name="connsiteX4680" fmla="*/ 28933100 w 65909553"/>
                <a:gd name="connsiteY4680" fmla="*/ 6629689 h 39629983"/>
                <a:gd name="connsiteX4681" fmla="*/ 28933100 w 65909553"/>
                <a:gd name="connsiteY4681" fmla="*/ 6629736 h 39629983"/>
                <a:gd name="connsiteX4682" fmla="*/ 28933100 w 65909553"/>
                <a:gd name="connsiteY4682" fmla="*/ 6629783 h 39629983"/>
                <a:gd name="connsiteX4683" fmla="*/ 28933100 w 65909553"/>
                <a:gd name="connsiteY4683" fmla="*/ 6629829 h 39629983"/>
                <a:gd name="connsiteX4684" fmla="*/ 28933100 w 65909553"/>
                <a:gd name="connsiteY4684" fmla="*/ 6629876 h 39629983"/>
                <a:gd name="connsiteX4685" fmla="*/ 28933100 w 65909553"/>
                <a:gd name="connsiteY4685" fmla="*/ 6629922 h 39629983"/>
                <a:gd name="connsiteX4686" fmla="*/ 28933100 w 65909553"/>
                <a:gd name="connsiteY4686" fmla="*/ 6629969 h 39629983"/>
                <a:gd name="connsiteX4687" fmla="*/ 28933100 w 65909553"/>
                <a:gd name="connsiteY4687" fmla="*/ 6630016 h 39629983"/>
                <a:gd name="connsiteX4688" fmla="*/ 28933100 w 65909553"/>
                <a:gd name="connsiteY4688" fmla="*/ 6630070 h 39629983"/>
                <a:gd name="connsiteX4689" fmla="*/ 28933100 w 65909553"/>
                <a:gd name="connsiteY4689" fmla="*/ 6630117 h 39629983"/>
                <a:gd name="connsiteX4690" fmla="*/ 28933100 w 65909553"/>
                <a:gd name="connsiteY4690" fmla="*/ 6630163 h 39629983"/>
                <a:gd name="connsiteX4691" fmla="*/ 28933100 w 65909553"/>
                <a:gd name="connsiteY4691" fmla="*/ 6630210 h 39629983"/>
                <a:gd name="connsiteX4692" fmla="*/ 28933100 w 65909553"/>
                <a:gd name="connsiteY4692" fmla="*/ 6630257 h 39629983"/>
                <a:gd name="connsiteX4693" fmla="*/ 28933100 w 65909553"/>
                <a:gd name="connsiteY4693" fmla="*/ 6630303 h 39629983"/>
                <a:gd name="connsiteX4694" fmla="*/ 28933100 w 65909553"/>
                <a:gd name="connsiteY4694" fmla="*/ 6630350 h 39629983"/>
                <a:gd name="connsiteX4695" fmla="*/ 28933100 w 65909553"/>
                <a:gd name="connsiteY4695" fmla="*/ 6630397 h 39629983"/>
                <a:gd name="connsiteX4696" fmla="*/ 28933100 w 65909553"/>
                <a:gd name="connsiteY4696" fmla="*/ 6630443 h 39629983"/>
                <a:gd name="connsiteX4697" fmla="*/ 28933100 w 65909553"/>
                <a:gd name="connsiteY4697" fmla="*/ 6630490 h 39629983"/>
                <a:gd name="connsiteX4698" fmla="*/ 28933100 w 65909553"/>
                <a:gd name="connsiteY4698" fmla="*/ 6630537 h 39629983"/>
                <a:gd name="connsiteX4699" fmla="*/ 28933100 w 65909553"/>
                <a:gd name="connsiteY4699" fmla="*/ 6630583 h 39629983"/>
                <a:gd name="connsiteX4700" fmla="*/ 28933100 w 65909553"/>
                <a:gd name="connsiteY4700" fmla="*/ 6630630 h 39629983"/>
                <a:gd name="connsiteX4701" fmla="*/ 28933100 w 65909553"/>
                <a:gd name="connsiteY4701" fmla="*/ 6630677 h 39629983"/>
                <a:gd name="connsiteX4702" fmla="*/ 28933100 w 65909553"/>
                <a:gd name="connsiteY4702" fmla="*/ 6630731 h 39629983"/>
                <a:gd name="connsiteX4703" fmla="*/ 28933100 w 65909553"/>
                <a:gd name="connsiteY4703" fmla="*/ 6630777 h 39629983"/>
                <a:gd name="connsiteX4704" fmla="*/ 28933100 w 65909553"/>
                <a:gd name="connsiteY4704" fmla="*/ 6630824 h 39629983"/>
                <a:gd name="connsiteX4705" fmla="*/ 28933100 w 65909553"/>
                <a:gd name="connsiteY4705" fmla="*/ 6630871 h 39629983"/>
                <a:gd name="connsiteX4706" fmla="*/ 28933100 w 65909553"/>
                <a:gd name="connsiteY4706" fmla="*/ 6630917 h 39629983"/>
                <a:gd name="connsiteX4707" fmla="*/ 28933100 w 65909553"/>
                <a:gd name="connsiteY4707" fmla="*/ 6630964 h 39629983"/>
                <a:gd name="connsiteX4708" fmla="*/ 28933100 w 65909553"/>
                <a:gd name="connsiteY4708" fmla="*/ 6631011 h 39629983"/>
                <a:gd name="connsiteX4709" fmla="*/ 28933100 w 65909553"/>
                <a:gd name="connsiteY4709" fmla="*/ 6631057 h 39629983"/>
                <a:gd name="connsiteX4710" fmla="*/ 28933100 w 65909553"/>
                <a:gd name="connsiteY4710" fmla="*/ 6631104 h 39629983"/>
                <a:gd name="connsiteX4711" fmla="*/ 28933100 w 65909553"/>
                <a:gd name="connsiteY4711" fmla="*/ 6631151 h 39629983"/>
                <a:gd name="connsiteX4712" fmla="*/ 28933100 w 65909553"/>
                <a:gd name="connsiteY4712" fmla="*/ 6631197 h 39629983"/>
                <a:gd name="connsiteX4713" fmla="*/ 28933100 w 65909553"/>
                <a:gd name="connsiteY4713" fmla="*/ 6631244 h 39629983"/>
                <a:gd name="connsiteX4714" fmla="*/ 28933100 w 65909553"/>
                <a:gd name="connsiteY4714" fmla="*/ 6631291 h 39629983"/>
                <a:gd name="connsiteX4715" fmla="*/ 28933100 w 65909553"/>
                <a:gd name="connsiteY4715" fmla="*/ 6631337 h 39629983"/>
                <a:gd name="connsiteX4716" fmla="*/ 28933100 w 65909553"/>
                <a:gd name="connsiteY4716" fmla="*/ 6631391 h 39629983"/>
                <a:gd name="connsiteX4717" fmla="*/ 28933100 w 65909553"/>
                <a:gd name="connsiteY4717" fmla="*/ 6631438 h 39629983"/>
                <a:gd name="connsiteX4718" fmla="*/ 28933100 w 65909553"/>
                <a:gd name="connsiteY4718" fmla="*/ 6631485 h 39629983"/>
                <a:gd name="connsiteX4719" fmla="*/ 28933100 w 65909553"/>
                <a:gd name="connsiteY4719" fmla="*/ 6631531 h 39629983"/>
                <a:gd name="connsiteX4720" fmla="*/ 28933100 w 65909553"/>
                <a:gd name="connsiteY4720" fmla="*/ 6631578 h 39629983"/>
                <a:gd name="connsiteX4721" fmla="*/ 28933100 w 65909553"/>
                <a:gd name="connsiteY4721" fmla="*/ 6631625 h 39629983"/>
                <a:gd name="connsiteX4722" fmla="*/ 28933100 w 65909553"/>
                <a:gd name="connsiteY4722" fmla="*/ 6631671 h 39629983"/>
                <a:gd name="connsiteX4723" fmla="*/ 28933100 w 65909553"/>
                <a:gd name="connsiteY4723" fmla="*/ 6631718 h 39629983"/>
                <a:gd name="connsiteX4724" fmla="*/ 28933100 w 65909553"/>
                <a:gd name="connsiteY4724" fmla="*/ 6631765 h 39629983"/>
                <a:gd name="connsiteX4725" fmla="*/ 28933100 w 65909553"/>
                <a:gd name="connsiteY4725" fmla="*/ 6631811 h 39629983"/>
                <a:gd name="connsiteX4726" fmla="*/ 28933100 w 65909553"/>
                <a:gd name="connsiteY4726" fmla="*/ 6631858 h 39629983"/>
                <a:gd name="connsiteX4727" fmla="*/ 28933100 w 65909553"/>
                <a:gd name="connsiteY4727" fmla="*/ 6631905 h 39629983"/>
                <a:gd name="connsiteX4728" fmla="*/ 28933100 w 65909553"/>
                <a:gd name="connsiteY4728" fmla="*/ 6631951 h 39629983"/>
                <a:gd name="connsiteX4729" fmla="*/ 28933100 w 65909553"/>
                <a:gd name="connsiteY4729" fmla="*/ 6631998 h 39629983"/>
                <a:gd name="connsiteX4730" fmla="*/ 28933100 w 65909553"/>
                <a:gd name="connsiteY4730" fmla="*/ 6632053 h 39629983"/>
                <a:gd name="connsiteX4731" fmla="*/ 28933100 w 65909553"/>
                <a:gd name="connsiteY4731" fmla="*/ 6632099 h 39629983"/>
                <a:gd name="connsiteX4732" fmla="*/ 28933100 w 65909553"/>
                <a:gd name="connsiteY4732" fmla="*/ 6632146 h 39629983"/>
                <a:gd name="connsiteX4733" fmla="*/ 28933100 w 65909553"/>
                <a:gd name="connsiteY4733" fmla="*/ 6632192 h 39629983"/>
                <a:gd name="connsiteX4734" fmla="*/ 28933100 w 65909553"/>
                <a:gd name="connsiteY4734" fmla="*/ 6632239 h 39629983"/>
                <a:gd name="connsiteX4735" fmla="*/ 28933100 w 65909553"/>
                <a:gd name="connsiteY4735" fmla="*/ 6632286 h 39629983"/>
                <a:gd name="connsiteX4736" fmla="*/ 28933100 w 65909553"/>
                <a:gd name="connsiteY4736" fmla="*/ 6632332 h 39629983"/>
                <a:gd name="connsiteX4737" fmla="*/ 28933100 w 65909553"/>
                <a:gd name="connsiteY4737" fmla="*/ 6632379 h 39629983"/>
                <a:gd name="connsiteX4738" fmla="*/ 28933100 w 65909553"/>
                <a:gd name="connsiteY4738" fmla="*/ 6632425 h 39629983"/>
                <a:gd name="connsiteX4739" fmla="*/ 28933100 w 65909553"/>
                <a:gd name="connsiteY4739" fmla="*/ 6632472 h 39629983"/>
                <a:gd name="connsiteX4740" fmla="*/ 28933100 w 65909553"/>
                <a:gd name="connsiteY4740" fmla="*/ 6632519 h 39629983"/>
                <a:gd name="connsiteX4741" fmla="*/ 28933100 w 65909553"/>
                <a:gd name="connsiteY4741" fmla="*/ 6632565 h 39629983"/>
                <a:gd name="connsiteX4742" fmla="*/ 28933100 w 65909553"/>
                <a:gd name="connsiteY4742" fmla="*/ 6632612 h 39629983"/>
                <a:gd name="connsiteX4743" fmla="*/ 28933100 w 65909553"/>
                <a:gd name="connsiteY4743" fmla="*/ 6632659 h 39629983"/>
                <a:gd name="connsiteX4744" fmla="*/ 28933100 w 65909553"/>
                <a:gd name="connsiteY4744" fmla="*/ 6632713 h 39629983"/>
                <a:gd name="connsiteX4745" fmla="*/ 28933100 w 65909553"/>
                <a:gd name="connsiteY4745" fmla="*/ 6632760 h 39629983"/>
                <a:gd name="connsiteX4746" fmla="*/ 28933100 w 65909553"/>
                <a:gd name="connsiteY4746" fmla="*/ 6632807 h 39629983"/>
                <a:gd name="connsiteX4747" fmla="*/ 28933100 w 65909553"/>
                <a:gd name="connsiteY4747" fmla="*/ 6632853 h 39629983"/>
                <a:gd name="connsiteX4748" fmla="*/ 28933100 w 65909553"/>
                <a:gd name="connsiteY4748" fmla="*/ 6632900 h 39629983"/>
                <a:gd name="connsiteX4749" fmla="*/ 28933100 w 65909553"/>
                <a:gd name="connsiteY4749" fmla="*/ 6632947 h 39629983"/>
                <a:gd name="connsiteX4750" fmla="*/ 28933100 w 65909553"/>
                <a:gd name="connsiteY4750" fmla="*/ 6632993 h 39629983"/>
                <a:gd name="connsiteX4751" fmla="*/ 28933100 w 65909553"/>
                <a:gd name="connsiteY4751" fmla="*/ 6633040 h 39629983"/>
                <a:gd name="connsiteX4752" fmla="*/ 28933100 w 65909553"/>
                <a:gd name="connsiteY4752" fmla="*/ 6633087 h 39629983"/>
                <a:gd name="connsiteX4753" fmla="*/ 28933100 w 65909553"/>
                <a:gd name="connsiteY4753" fmla="*/ 6633133 h 39629983"/>
                <a:gd name="connsiteX4754" fmla="*/ 28933100 w 65909553"/>
                <a:gd name="connsiteY4754" fmla="*/ 6633180 h 39629983"/>
                <a:gd name="connsiteX4755" fmla="*/ 28933100 w 65909553"/>
                <a:gd name="connsiteY4755" fmla="*/ 6633226 h 39629983"/>
                <a:gd name="connsiteX4756" fmla="*/ 28933100 w 65909553"/>
                <a:gd name="connsiteY4756" fmla="*/ 6633273 h 39629983"/>
                <a:gd name="connsiteX4757" fmla="*/ 28933100 w 65909553"/>
                <a:gd name="connsiteY4757" fmla="*/ 6633320 h 39629983"/>
                <a:gd name="connsiteX4758" fmla="*/ 28933100 w 65909553"/>
                <a:gd name="connsiteY4758" fmla="*/ 6780487 h 39629983"/>
                <a:gd name="connsiteX4759" fmla="*/ 29085109 w 65909553"/>
                <a:gd name="connsiteY4759" fmla="*/ 6780487 h 39629983"/>
                <a:gd name="connsiteX4760" fmla="*/ 29085109 w 65909553"/>
                <a:gd name="connsiteY4760" fmla="*/ 6780533 h 39629983"/>
                <a:gd name="connsiteX4761" fmla="*/ 29085109 w 65909553"/>
                <a:gd name="connsiteY4761" fmla="*/ 6780580 h 39629983"/>
                <a:gd name="connsiteX4762" fmla="*/ 29085109 w 65909553"/>
                <a:gd name="connsiteY4762" fmla="*/ 6780627 h 39629983"/>
                <a:gd name="connsiteX4763" fmla="*/ 29085109 w 65909553"/>
                <a:gd name="connsiteY4763" fmla="*/ 6780673 h 39629983"/>
                <a:gd name="connsiteX4764" fmla="*/ 29085109 w 65909553"/>
                <a:gd name="connsiteY4764" fmla="*/ 6780720 h 39629983"/>
                <a:gd name="connsiteX4765" fmla="*/ 29085109 w 65909553"/>
                <a:gd name="connsiteY4765" fmla="*/ 6780767 h 39629983"/>
                <a:gd name="connsiteX4766" fmla="*/ 29085109 w 65909553"/>
                <a:gd name="connsiteY4766" fmla="*/ 6780813 h 39629983"/>
                <a:gd name="connsiteX4767" fmla="*/ 29085109 w 65909553"/>
                <a:gd name="connsiteY4767" fmla="*/ 6780860 h 39629983"/>
                <a:gd name="connsiteX4768" fmla="*/ 29085109 w 65909553"/>
                <a:gd name="connsiteY4768" fmla="*/ 6780907 h 39629983"/>
                <a:gd name="connsiteX4769" fmla="*/ 29085109 w 65909553"/>
                <a:gd name="connsiteY4769" fmla="*/ 6780953 h 39629983"/>
                <a:gd name="connsiteX4770" fmla="*/ 29085109 w 65909553"/>
                <a:gd name="connsiteY4770" fmla="*/ 6781000 h 39629983"/>
                <a:gd name="connsiteX4771" fmla="*/ 29085109 w 65909553"/>
                <a:gd name="connsiteY4771" fmla="*/ 6781047 h 39629983"/>
                <a:gd name="connsiteX4772" fmla="*/ 29085109 w 65909553"/>
                <a:gd name="connsiteY4772" fmla="*/ 6781093 h 39629983"/>
                <a:gd name="connsiteX4773" fmla="*/ 29085109 w 65909553"/>
                <a:gd name="connsiteY4773" fmla="*/ 6781148 h 39629983"/>
                <a:gd name="connsiteX4774" fmla="*/ 29085109 w 65909553"/>
                <a:gd name="connsiteY4774" fmla="*/ 6781194 h 39629983"/>
                <a:gd name="connsiteX4775" fmla="*/ 29085109 w 65909553"/>
                <a:gd name="connsiteY4775" fmla="*/ 6781241 h 39629983"/>
                <a:gd name="connsiteX4776" fmla="*/ 29085109 w 65909553"/>
                <a:gd name="connsiteY4776" fmla="*/ 6781288 h 39629983"/>
                <a:gd name="connsiteX4777" fmla="*/ 29085109 w 65909553"/>
                <a:gd name="connsiteY4777" fmla="*/ 6781334 h 39629983"/>
                <a:gd name="connsiteX4778" fmla="*/ 29085109 w 65909553"/>
                <a:gd name="connsiteY4778" fmla="*/ 6781381 h 39629983"/>
                <a:gd name="connsiteX4779" fmla="*/ 29085109 w 65909553"/>
                <a:gd name="connsiteY4779" fmla="*/ 6781428 h 39629983"/>
                <a:gd name="connsiteX4780" fmla="*/ 29085109 w 65909553"/>
                <a:gd name="connsiteY4780" fmla="*/ 6781474 h 39629983"/>
                <a:gd name="connsiteX4781" fmla="*/ 29085109 w 65909553"/>
                <a:gd name="connsiteY4781" fmla="*/ 6781521 h 39629983"/>
                <a:gd name="connsiteX4782" fmla="*/ 29085109 w 65909553"/>
                <a:gd name="connsiteY4782" fmla="*/ 6781567 h 39629983"/>
                <a:gd name="connsiteX4783" fmla="*/ 29085109 w 65909553"/>
                <a:gd name="connsiteY4783" fmla="*/ 6781614 h 39629983"/>
                <a:gd name="connsiteX4784" fmla="*/ 29085109 w 65909553"/>
                <a:gd name="connsiteY4784" fmla="*/ 6781661 h 39629983"/>
                <a:gd name="connsiteX4785" fmla="*/ 29085109 w 65909553"/>
                <a:gd name="connsiteY4785" fmla="*/ 6781707 h 39629983"/>
                <a:gd name="connsiteX4786" fmla="*/ 29085109 w 65909553"/>
                <a:gd name="connsiteY4786" fmla="*/ 6781754 h 39629983"/>
                <a:gd name="connsiteX4787" fmla="*/ 29085109 w 65909553"/>
                <a:gd name="connsiteY4787" fmla="*/ 6781808 h 39629983"/>
                <a:gd name="connsiteX4788" fmla="*/ 29085109 w 65909553"/>
                <a:gd name="connsiteY4788" fmla="*/ 6781855 h 39629983"/>
                <a:gd name="connsiteX4789" fmla="*/ 29085109 w 65909553"/>
                <a:gd name="connsiteY4789" fmla="*/ 6781902 h 39629983"/>
                <a:gd name="connsiteX4790" fmla="*/ 29085109 w 65909553"/>
                <a:gd name="connsiteY4790" fmla="*/ 6781948 h 39629983"/>
                <a:gd name="connsiteX4791" fmla="*/ 29085109 w 65909553"/>
                <a:gd name="connsiteY4791" fmla="*/ 6781995 h 39629983"/>
                <a:gd name="connsiteX4792" fmla="*/ 29085109 w 65909553"/>
                <a:gd name="connsiteY4792" fmla="*/ 6782042 h 39629983"/>
                <a:gd name="connsiteX4793" fmla="*/ 29085109 w 65909553"/>
                <a:gd name="connsiteY4793" fmla="*/ 6782088 h 39629983"/>
                <a:gd name="connsiteX4794" fmla="*/ 29085109 w 65909553"/>
                <a:gd name="connsiteY4794" fmla="*/ 6782135 h 39629983"/>
                <a:gd name="connsiteX4795" fmla="*/ 29085109 w 65909553"/>
                <a:gd name="connsiteY4795" fmla="*/ 6782182 h 39629983"/>
                <a:gd name="connsiteX4796" fmla="*/ 29085109 w 65909553"/>
                <a:gd name="connsiteY4796" fmla="*/ 6782228 h 39629983"/>
                <a:gd name="connsiteX4797" fmla="*/ 29085109 w 65909553"/>
                <a:gd name="connsiteY4797" fmla="*/ 6782275 h 39629983"/>
                <a:gd name="connsiteX4798" fmla="*/ 29085109 w 65909553"/>
                <a:gd name="connsiteY4798" fmla="*/ 6782322 h 39629983"/>
                <a:gd name="connsiteX4799" fmla="*/ 29085109 w 65909553"/>
                <a:gd name="connsiteY4799" fmla="*/ 6782368 h 39629983"/>
                <a:gd name="connsiteX4800" fmla="*/ 29085109 w 65909553"/>
                <a:gd name="connsiteY4800" fmla="*/ 6782415 h 39629983"/>
                <a:gd name="connsiteX4801" fmla="*/ 29085109 w 65909553"/>
                <a:gd name="connsiteY4801" fmla="*/ 6782469 h 39629983"/>
                <a:gd name="connsiteX4802" fmla="*/ 29085109 w 65909553"/>
                <a:gd name="connsiteY4802" fmla="*/ 6782516 h 39629983"/>
                <a:gd name="connsiteX4803" fmla="*/ 29085109 w 65909553"/>
                <a:gd name="connsiteY4803" fmla="*/ 6782563 h 39629983"/>
                <a:gd name="connsiteX4804" fmla="*/ 29085109 w 65909553"/>
                <a:gd name="connsiteY4804" fmla="*/ 6782609 h 39629983"/>
                <a:gd name="connsiteX4805" fmla="*/ 29085109 w 65909553"/>
                <a:gd name="connsiteY4805" fmla="*/ 6782656 h 39629983"/>
                <a:gd name="connsiteX4806" fmla="*/ 29085109 w 65909553"/>
                <a:gd name="connsiteY4806" fmla="*/ 6782702 h 39629983"/>
                <a:gd name="connsiteX4807" fmla="*/ 29085109 w 65909553"/>
                <a:gd name="connsiteY4807" fmla="*/ 6782749 h 39629983"/>
                <a:gd name="connsiteX4808" fmla="*/ 29085109 w 65909553"/>
                <a:gd name="connsiteY4808" fmla="*/ 6782796 h 39629983"/>
                <a:gd name="connsiteX4809" fmla="*/ 29085109 w 65909553"/>
                <a:gd name="connsiteY4809" fmla="*/ 6782842 h 39629983"/>
                <a:gd name="connsiteX4810" fmla="*/ 29085109 w 65909553"/>
                <a:gd name="connsiteY4810" fmla="*/ 6782889 h 39629983"/>
                <a:gd name="connsiteX4811" fmla="*/ 29085109 w 65909553"/>
                <a:gd name="connsiteY4811" fmla="*/ 6782936 h 39629983"/>
                <a:gd name="connsiteX4812" fmla="*/ 29085109 w 65909553"/>
                <a:gd name="connsiteY4812" fmla="*/ 6782982 h 39629983"/>
                <a:gd name="connsiteX4813" fmla="*/ 29085109 w 65909553"/>
                <a:gd name="connsiteY4813" fmla="*/ 6783029 h 39629983"/>
                <a:gd name="connsiteX4814" fmla="*/ 29085109 w 65909553"/>
                <a:gd name="connsiteY4814" fmla="*/ 6783076 h 39629983"/>
                <a:gd name="connsiteX4815" fmla="*/ 29085109 w 65909553"/>
                <a:gd name="connsiteY4815" fmla="*/ 6783130 h 39629983"/>
                <a:gd name="connsiteX4816" fmla="*/ 29085109 w 65909553"/>
                <a:gd name="connsiteY4816" fmla="*/ 6783177 h 39629983"/>
                <a:gd name="connsiteX4817" fmla="*/ 29085109 w 65909553"/>
                <a:gd name="connsiteY4817" fmla="*/ 6783223 h 39629983"/>
                <a:gd name="connsiteX4818" fmla="*/ 29085109 w 65909553"/>
                <a:gd name="connsiteY4818" fmla="*/ 6783270 h 39629983"/>
                <a:gd name="connsiteX4819" fmla="*/ 29085109 w 65909553"/>
                <a:gd name="connsiteY4819" fmla="*/ 6783317 h 39629983"/>
                <a:gd name="connsiteX4820" fmla="*/ 29085109 w 65909553"/>
                <a:gd name="connsiteY4820" fmla="*/ 6783363 h 39629983"/>
                <a:gd name="connsiteX4821" fmla="*/ 29085109 w 65909553"/>
                <a:gd name="connsiteY4821" fmla="*/ 6783410 h 39629983"/>
                <a:gd name="connsiteX4822" fmla="*/ 29085109 w 65909553"/>
                <a:gd name="connsiteY4822" fmla="*/ 6783457 h 39629983"/>
                <a:gd name="connsiteX4823" fmla="*/ 29085109 w 65909553"/>
                <a:gd name="connsiteY4823" fmla="*/ 6783503 h 39629983"/>
                <a:gd name="connsiteX4824" fmla="*/ 29085109 w 65909553"/>
                <a:gd name="connsiteY4824" fmla="*/ 6783550 h 39629983"/>
                <a:gd name="connsiteX4825" fmla="*/ 29085109 w 65909553"/>
                <a:gd name="connsiteY4825" fmla="*/ 6783597 h 39629983"/>
                <a:gd name="connsiteX4826" fmla="*/ 29085109 w 65909553"/>
                <a:gd name="connsiteY4826" fmla="*/ 6783643 h 39629983"/>
                <a:gd name="connsiteX4827" fmla="*/ 29085109 w 65909553"/>
                <a:gd name="connsiteY4827" fmla="*/ 6783690 h 39629983"/>
                <a:gd name="connsiteX4828" fmla="*/ 29085109 w 65909553"/>
                <a:gd name="connsiteY4828" fmla="*/ 6783737 h 39629983"/>
                <a:gd name="connsiteX4829" fmla="*/ 29085109 w 65909553"/>
                <a:gd name="connsiteY4829" fmla="*/ 6783791 h 39629983"/>
                <a:gd name="connsiteX4830" fmla="*/ 29085109 w 65909553"/>
                <a:gd name="connsiteY4830" fmla="*/ 6783837 h 39629983"/>
                <a:gd name="connsiteX4831" fmla="*/ 29085109 w 65909553"/>
                <a:gd name="connsiteY4831" fmla="*/ 6783884 h 39629983"/>
                <a:gd name="connsiteX4832" fmla="*/ 29085109 w 65909553"/>
                <a:gd name="connsiteY4832" fmla="*/ 6783931 h 39629983"/>
                <a:gd name="connsiteX4833" fmla="*/ 29085109 w 65909553"/>
                <a:gd name="connsiteY4833" fmla="*/ 6783977 h 39629983"/>
                <a:gd name="connsiteX4834" fmla="*/ 29085109 w 65909553"/>
                <a:gd name="connsiteY4834" fmla="*/ 6784024 h 39629983"/>
                <a:gd name="connsiteX4835" fmla="*/ 29085109 w 65909553"/>
                <a:gd name="connsiteY4835" fmla="*/ 6784071 h 39629983"/>
                <a:gd name="connsiteX4836" fmla="*/ 29085109 w 65909553"/>
                <a:gd name="connsiteY4836" fmla="*/ 6784117 h 39629983"/>
                <a:gd name="connsiteX4837" fmla="*/ 29085109 w 65909553"/>
                <a:gd name="connsiteY4837" fmla="*/ 6784164 h 39629983"/>
                <a:gd name="connsiteX4838" fmla="*/ 29085109 w 65909553"/>
                <a:gd name="connsiteY4838" fmla="*/ 6784211 h 39629983"/>
                <a:gd name="connsiteX4839" fmla="*/ 29085109 w 65909553"/>
                <a:gd name="connsiteY4839" fmla="*/ 6784257 h 39629983"/>
                <a:gd name="connsiteX4840" fmla="*/ 29085109 w 65909553"/>
                <a:gd name="connsiteY4840" fmla="*/ 6784304 h 39629983"/>
                <a:gd name="connsiteX4841" fmla="*/ 29085109 w 65909553"/>
                <a:gd name="connsiteY4841" fmla="*/ 6784351 h 39629983"/>
                <a:gd name="connsiteX4842" fmla="*/ 29085109 w 65909553"/>
                <a:gd name="connsiteY4842" fmla="*/ 6784397 h 39629983"/>
                <a:gd name="connsiteX4843" fmla="*/ 29085109 w 65909553"/>
                <a:gd name="connsiteY4843" fmla="*/ 6784452 h 39629983"/>
                <a:gd name="connsiteX4844" fmla="*/ 29085109 w 65909553"/>
                <a:gd name="connsiteY4844" fmla="*/ 6784498 h 39629983"/>
                <a:gd name="connsiteX4845" fmla="*/ 29085109 w 65909553"/>
                <a:gd name="connsiteY4845" fmla="*/ 6784545 h 39629983"/>
                <a:gd name="connsiteX4846" fmla="*/ 29085109 w 65909553"/>
                <a:gd name="connsiteY4846" fmla="*/ 6784592 h 39629983"/>
                <a:gd name="connsiteX4847" fmla="*/ 29085109 w 65909553"/>
                <a:gd name="connsiteY4847" fmla="*/ 6784638 h 39629983"/>
                <a:gd name="connsiteX4848" fmla="*/ 29085109 w 65909553"/>
                <a:gd name="connsiteY4848" fmla="*/ 6784685 h 39629983"/>
                <a:gd name="connsiteX4849" fmla="*/ 29085109 w 65909553"/>
                <a:gd name="connsiteY4849" fmla="*/ 6784732 h 39629983"/>
                <a:gd name="connsiteX4850" fmla="*/ 29085109 w 65909553"/>
                <a:gd name="connsiteY4850" fmla="*/ 6784778 h 39629983"/>
                <a:gd name="connsiteX4851" fmla="*/ 29085109 w 65909553"/>
                <a:gd name="connsiteY4851" fmla="*/ 6784825 h 39629983"/>
                <a:gd name="connsiteX4852" fmla="*/ 29085109 w 65909553"/>
                <a:gd name="connsiteY4852" fmla="*/ 6784872 h 39629983"/>
                <a:gd name="connsiteX4853" fmla="*/ 29085109 w 65909553"/>
                <a:gd name="connsiteY4853" fmla="*/ 6784918 h 39629983"/>
                <a:gd name="connsiteX4854" fmla="*/ 29085109 w 65909553"/>
                <a:gd name="connsiteY4854" fmla="*/ 6784965 h 39629983"/>
                <a:gd name="connsiteX4855" fmla="*/ 29085109 w 65909553"/>
                <a:gd name="connsiteY4855" fmla="*/ 6785011 h 39629983"/>
                <a:gd name="connsiteX4856" fmla="*/ 29085109 w 65909553"/>
                <a:gd name="connsiteY4856" fmla="*/ 6785058 h 39629983"/>
                <a:gd name="connsiteX4857" fmla="*/ 29085109 w 65909553"/>
                <a:gd name="connsiteY4857" fmla="*/ 6785112 h 39629983"/>
                <a:gd name="connsiteX4858" fmla="*/ 29085109 w 65909553"/>
                <a:gd name="connsiteY4858" fmla="*/ 6785159 h 39629983"/>
                <a:gd name="connsiteX4859" fmla="*/ 29085109 w 65909553"/>
                <a:gd name="connsiteY4859" fmla="*/ 6785206 h 39629983"/>
                <a:gd name="connsiteX4860" fmla="*/ 29085109 w 65909553"/>
                <a:gd name="connsiteY4860" fmla="*/ 6785252 h 39629983"/>
                <a:gd name="connsiteX4861" fmla="*/ 29085109 w 65909553"/>
                <a:gd name="connsiteY4861" fmla="*/ 6785299 h 39629983"/>
                <a:gd name="connsiteX4862" fmla="*/ 29085109 w 65909553"/>
                <a:gd name="connsiteY4862" fmla="*/ 6785346 h 39629983"/>
                <a:gd name="connsiteX4863" fmla="*/ 29085109 w 65909553"/>
                <a:gd name="connsiteY4863" fmla="*/ 6785392 h 39629983"/>
                <a:gd name="connsiteX4864" fmla="*/ 29085109 w 65909553"/>
                <a:gd name="connsiteY4864" fmla="*/ 6785439 h 39629983"/>
                <a:gd name="connsiteX4865" fmla="*/ 29085109 w 65909553"/>
                <a:gd name="connsiteY4865" fmla="*/ 6785486 h 39629983"/>
                <a:gd name="connsiteX4866" fmla="*/ 29085109 w 65909553"/>
                <a:gd name="connsiteY4866" fmla="*/ 6785532 h 39629983"/>
                <a:gd name="connsiteX4867" fmla="*/ 29085109 w 65909553"/>
                <a:gd name="connsiteY4867" fmla="*/ 6785579 h 39629983"/>
                <a:gd name="connsiteX4868" fmla="*/ 29085109 w 65909553"/>
                <a:gd name="connsiteY4868" fmla="*/ 6785626 h 39629983"/>
                <a:gd name="connsiteX4869" fmla="*/ 29085109 w 65909553"/>
                <a:gd name="connsiteY4869" fmla="*/ 6785672 h 39629983"/>
                <a:gd name="connsiteX4870" fmla="*/ 29085109 w 65909553"/>
                <a:gd name="connsiteY4870" fmla="*/ 6785719 h 39629983"/>
                <a:gd name="connsiteX4871" fmla="*/ 29085109 w 65909553"/>
                <a:gd name="connsiteY4871" fmla="*/ 6932886 h 39629983"/>
                <a:gd name="connsiteX4872" fmla="*/ 29237502 w 65909553"/>
                <a:gd name="connsiteY4872" fmla="*/ 6932886 h 39629983"/>
                <a:gd name="connsiteX4873" fmla="*/ 29237502 w 65909553"/>
                <a:gd name="connsiteY4873" fmla="*/ 6932933 h 39629983"/>
                <a:gd name="connsiteX4874" fmla="*/ 29237502 w 65909553"/>
                <a:gd name="connsiteY4874" fmla="*/ 6932979 h 39629983"/>
                <a:gd name="connsiteX4875" fmla="*/ 29237502 w 65909553"/>
                <a:gd name="connsiteY4875" fmla="*/ 6933026 h 39629983"/>
                <a:gd name="connsiteX4876" fmla="*/ 29237502 w 65909553"/>
                <a:gd name="connsiteY4876" fmla="*/ 6933073 h 39629983"/>
                <a:gd name="connsiteX4877" fmla="*/ 29237502 w 65909553"/>
                <a:gd name="connsiteY4877" fmla="*/ 6933119 h 39629983"/>
                <a:gd name="connsiteX4878" fmla="*/ 29237502 w 65909553"/>
                <a:gd name="connsiteY4878" fmla="*/ 6933166 h 39629983"/>
                <a:gd name="connsiteX4879" fmla="*/ 29237502 w 65909553"/>
                <a:gd name="connsiteY4879" fmla="*/ 6933213 h 39629983"/>
                <a:gd name="connsiteX4880" fmla="*/ 29237502 w 65909553"/>
                <a:gd name="connsiteY4880" fmla="*/ 6933259 h 39629983"/>
                <a:gd name="connsiteX4881" fmla="*/ 29237502 w 65909553"/>
                <a:gd name="connsiteY4881" fmla="*/ 6933306 h 39629983"/>
                <a:gd name="connsiteX4882" fmla="*/ 29237502 w 65909553"/>
                <a:gd name="connsiteY4882" fmla="*/ 6933353 h 39629983"/>
                <a:gd name="connsiteX4883" fmla="*/ 29237502 w 65909553"/>
                <a:gd name="connsiteY4883" fmla="*/ 6933399 h 39629983"/>
                <a:gd name="connsiteX4884" fmla="*/ 29237502 w 65909553"/>
                <a:gd name="connsiteY4884" fmla="*/ 6933446 h 39629983"/>
                <a:gd name="connsiteX4885" fmla="*/ 29237502 w 65909553"/>
                <a:gd name="connsiteY4885" fmla="*/ 6933493 h 39629983"/>
                <a:gd name="connsiteX4886" fmla="*/ 29237502 w 65909553"/>
                <a:gd name="connsiteY4886" fmla="*/ 6933547 h 39629983"/>
                <a:gd name="connsiteX4887" fmla="*/ 29237502 w 65909553"/>
                <a:gd name="connsiteY4887" fmla="*/ 6933594 h 39629983"/>
                <a:gd name="connsiteX4888" fmla="*/ 29237502 w 65909553"/>
                <a:gd name="connsiteY4888" fmla="*/ 6933640 h 39629983"/>
                <a:gd name="connsiteX4889" fmla="*/ 29237502 w 65909553"/>
                <a:gd name="connsiteY4889" fmla="*/ 6933687 h 39629983"/>
                <a:gd name="connsiteX4890" fmla="*/ 29237502 w 65909553"/>
                <a:gd name="connsiteY4890" fmla="*/ 6933734 h 39629983"/>
                <a:gd name="connsiteX4891" fmla="*/ 29237502 w 65909553"/>
                <a:gd name="connsiteY4891" fmla="*/ 6933780 h 39629983"/>
                <a:gd name="connsiteX4892" fmla="*/ 29237502 w 65909553"/>
                <a:gd name="connsiteY4892" fmla="*/ 6933827 h 39629983"/>
                <a:gd name="connsiteX4893" fmla="*/ 29237502 w 65909553"/>
                <a:gd name="connsiteY4893" fmla="*/ 6933874 h 39629983"/>
                <a:gd name="connsiteX4894" fmla="*/ 29237502 w 65909553"/>
                <a:gd name="connsiteY4894" fmla="*/ 6933920 h 39629983"/>
                <a:gd name="connsiteX4895" fmla="*/ 29237502 w 65909553"/>
                <a:gd name="connsiteY4895" fmla="*/ 6933967 h 39629983"/>
                <a:gd name="connsiteX4896" fmla="*/ 29237502 w 65909553"/>
                <a:gd name="connsiteY4896" fmla="*/ 6934014 h 39629983"/>
                <a:gd name="connsiteX4897" fmla="*/ 29237502 w 65909553"/>
                <a:gd name="connsiteY4897" fmla="*/ 6934060 h 39629983"/>
                <a:gd name="connsiteX4898" fmla="*/ 29237502 w 65909553"/>
                <a:gd name="connsiteY4898" fmla="*/ 6934107 h 39629983"/>
                <a:gd name="connsiteX4899" fmla="*/ 29237502 w 65909553"/>
                <a:gd name="connsiteY4899" fmla="*/ 6934153 h 39629983"/>
                <a:gd name="connsiteX4900" fmla="*/ 29237502 w 65909553"/>
                <a:gd name="connsiteY4900" fmla="*/ 6934208 h 39629983"/>
                <a:gd name="connsiteX4901" fmla="*/ 29237502 w 65909553"/>
                <a:gd name="connsiteY4901" fmla="*/ 6934254 h 39629983"/>
                <a:gd name="connsiteX4902" fmla="*/ 29237502 w 65909553"/>
                <a:gd name="connsiteY4902" fmla="*/ 6934301 h 39629983"/>
                <a:gd name="connsiteX4903" fmla="*/ 29237502 w 65909553"/>
                <a:gd name="connsiteY4903" fmla="*/ 6934348 h 39629983"/>
                <a:gd name="connsiteX4904" fmla="*/ 29237502 w 65909553"/>
                <a:gd name="connsiteY4904" fmla="*/ 6934394 h 39629983"/>
                <a:gd name="connsiteX4905" fmla="*/ 29237502 w 65909553"/>
                <a:gd name="connsiteY4905" fmla="*/ 6934441 h 39629983"/>
                <a:gd name="connsiteX4906" fmla="*/ 29237502 w 65909553"/>
                <a:gd name="connsiteY4906" fmla="*/ 6934488 h 39629983"/>
                <a:gd name="connsiteX4907" fmla="*/ 29237502 w 65909553"/>
                <a:gd name="connsiteY4907" fmla="*/ 6934534 h 39629983"/>
                <a:gd name="connsiteX4908" fmla="*/ 29237502 w 65909553"/>
                <a:gd name="connsiteY4908" fmla="*/ 6934581 h 39629983"/>
                <a:gd name="connsiteX4909" fmla="*/ 29237502 w 65909553"/>
                <a:gd name="connsiteY4909" fmla="*/ 6934628 h 39629983"/>
                <a:gd name="connsiteX4910" fmla="*/ 29237502 w 65909553"/>
                <a:gd name="connsiteY4910" fmla="*/ 6934674 h 39629983"/>
                <a:gd name="connsiteX4911" fmla="*/ 29237502 w 65909553"/>
                <a:gd name="connsiteY4911" fmla="*/ 6934721 h 39629983"/>
                <a:gd name="connsiteX4912" fmla="*/ 29237502 w 65909553"/>
                <a:gd name="connsiteY4912" fmla="*/ 6934768 h 39629983"/>
                <a:gd name="connsiteX4913" fmla="*/ 29237502 w 65909553"/>
                <a:gd name="connsiteY4913" fmla="*/ 6934814 h 39629983"/>
                <a:gd name="connsiteX4914" fmla="*/ 29237502 w 65909553"/>
                <a:gd name="connsiteY4914" fmla="*/ 6934869 h 39629983"/>
                <a:gd name="connsiteX4915" fmla="*/ 29237502 w 65909553"/>
                <a:gd name="connsiteY4915" fmla="*/ 6934915 h 39629983"/>
                <a:gd name="connsiteX4916" fmla="*/ 29237502 w 65909553"/>
                <a:gd name="connsiteY4916" fmla="*/ 6934962 h 39629983"/>
                <a:gd name="connsiteX4917" fmla="*/ 29237502 w 65909553"/>
                <a:gd name="connsiteY4917" fmla="*/ 6935009 h 39629983"/>
                <a:gd name="connsiteX4918" fmla="*/ 29237502 w 65909553"/>
                <a:gd name="connsiteY4918" fmla="*/ 6935055 h 39629983"/>
                <a:gd name="connsiteX4919" fmla="*/ 29237502 w 65909553"/>
                <a:gd name="connsiteY4919" fmla="*/ 6935102 h 39629983"/>
                <a:gd name="connsiteX4920" fmla="*/ 29237502 w 65909553"/>
                <a:gd name="connsiteY4920" fmla="*/ 6935149 h 39629983"/>
                <a:gd name="connsiteX4921" fmla="*/ 29237502 w 65909553"/>
                <a:gd name="connsiteY4921" fmla="*/ 6935195 h 39629983"/>
                <a:gd name="connsiteX4922" fmla="*/ 29237502 w 65909553"/>
                <a:gd name="connsiteY4922" fmla="*/ 6935242 h 39629983"/>
                <a:gd name="connsiteX4923" fmla="*/ 29237502 w 65909553"/>
                <a:gd name="connsiteY4923" fmla="*/ 6935288 h 39629983"/>
                <a:gd name="connsiteX4924" fmla="*/ 29237502 w 65909553"/>
                <a:gd name="connsiteY4924" fmla="*/ 6935335 h 39629983"/>
                <a:gd name="connsiteX4925" fmla="*/ 29237502 w 65909553"/>
                <a:gd name="connsiteY4925" fmla="*/ 6935382 h 39629983"/>
                <a:gd name="connsiteX4926" fmla="*/ 29237502 w 65909553"/>
                <a:gd name="connsiteY4926" fmla="*/ 6935428 h 39629983"/>
                <a:gd name="connsiteX4927" fmla="*/ 29237502 w 65909553"/>
                <a:gd name="connsiteY4927" fmla="*/ 6935475 h 39629983"/>
                <a:gd name="connsiteX4928" fmla="*/ 29237502 w 65909553"/>
                <a:gd name="connsiteY4928" fmla="*/ 6935529 h 39629983"/>
                <a:gd name="connsiteX4929" fmla="*/ 29237502 w 65909553"/>
                <a:gd name="connsiteY4929" fmla="*/ 6935576 h 39629983"/>
                <a:gd name="connsiteX4930" fmla="*/ 29237502 w 65909553"/>
                <a:gd name="connsiteY4930" fmla="*/ 6935623 h 39629983"/>
                <a:gd name="connsiteX4931" fmla="*/ 29237502 w 65909553"/>
                <a:gd name="connsiteY4931" fmla="*/ 6935669 h 39629983"/>
                <a:gd name="connsiteX4932" fmla="*/ 29237502 w 65909553"/>
                <a:gd name="connsiteY4932" fmla="*/ 6935716 h 39629983"/>
                <a:gd name="connsiteX4933" fmla="*/ 29237502 w 65909553"/>
                <a:gd name="connsiteY4933" fmla="*/ 6935763 h 39629983"/>
                <a:gd name="connsiteX4934" fmla="*/ 29237502 w 65909553"/>
                <a:gd name="connsiteY4934" fmla="*/ 6935809 h 39629983"/>
                <a:gd name="connsiteX4935" fmla="*/ 29237502 w 65909553"/>
                <a:gd name="connsiteY4935" fmla="*/ 6935856 h 39629983"/>
                <a:gd name="connsiteX4936" fmla="*/ 29237502 w 65909553"/>
                <a:gd name="connsiteY4936" fmla="*/ 6935903 h 39629983"/>
                <a:gd name="connsiteX4937" fmla="*/ 29237502 w 65909553"/>
                <a:gd name="connsiteY4937" fmla="*/ 6935949 h 39629983"/>
                <a:gd name="connsiteX4938" fmla="*/ 29237502 w 65909553"/>
                <a:gd name="connsiteY4938" fmla="*/ 6935996 h 39629983"/>
                <a:gd name="connsiteX4939" fmla="*/ 29237502 w 65909553"/>
                <a:gd name="connsiteY4939" fmla="*/ 6936043 h 39629983"/>
                <a:gd name="connsiteX4940" fmla="*/ 29237502 w 65909553"/>
                <a:gd name="connsiteY4940" fmla="*/ 6936089 h 39629983"/>
                <a:gd name="connsiteX4941" fmla="*/ 29237502 w 65909553"/>
                <a:gd name="connsiteY4941" fmla="*/ 6936136 h 39629983"/>
                <a:gd name="connsiteX4942" fmla="*/ 29237502 w 65909553"/>
                <a:gd name="connsiteY4942" fmla="*/ 6936190 h 39629983"/>
                <a:gd name="connsiteX4943" fmla="*/ 29237502 w 65909553"/>
                <a:gd name="connsiteY4943" fmla="*/ 6936237 h 39629983"/>
                <a:gd name="connsiteX4944" fmla="*/ 29237502 w 65909553"/>
                <a:gd name="connsiteY4944" fmla="*/ 6936284 h 39629983"/>
                <a:gd name="connsiteX4945" fmla="*/ 29237502 w 65909553"/>
                <a:gd name="connsiteY4945" fmla="*/ 6936330 h 39629983"/>
                <a:gd name="connsiteX4946" fmla="*/ 29237502 w 65909553"/>
                <a:gd name="connsiteY4946" fmla="*/ 6936377 h 39629983"/>
                <a:gd name="connsiteX4947" fmla="*/ 29237502 w 65909553"/>
                <a:gd name="connsiteY4947" fmla="*/ 6936423 h 39629983"/>
                <a:gd name="connsiteX4948" fmla="*/ 29237502 w 65909553"/>
                <a:gd name="connsiteY4948" fmla="*/ 6936470 h 39629983"/>
                <a:gd name="connsiteX4949" fmla="*/ 29237502 w 65909553"/>
                <a:gd name="connsiteY4949" fmla="*/ 6936517 h 39629983"/>
                <a:gd name="connsiteX4950" fmla="*/ 29237502 w 65909553"/>
                <a:gd name="connsiteY4950" fmla="*/ 6936563 h 39629983"/>
                <a:gd name="connsiteX4951" fmla="*/ 29237502 w 65909553"/>
                <a:gd name="connsiteY4951" fmla="*/ 6936610 h 39629983"/>
                <a:gd name="connsiteX4952" fmla="*/ 29237502 w 65909553"/>
                <a:gd name="connsiteY4952" fmla="*/ 6936657 h 39629983"/>
                <a:gd name="connsiteX4953" fmla="*/ 29237502 w 65909553"/>
                <a:gd name="connsiteY4953" fmla="*/ 6936703 h 39629983"/>
                <a:gd name="connsiteX4954" fmla="*/ 29237502 w 65909553"/>
                <a:gd name="connsiteY4954" fmla="*/ 6936750 h 39629983"/>
                <a:gd name="connsiteX4955" fmla="*/ 29237502 w 65909553"/>
                <a:gd name="connsiteY4955" fmla="*/ 6936797 h 39629983"/>
                <a:gd name="connsiteX4956" fmla="*/ 29237502 w 65909553"/>
                <a:gd name="connsiteY4956" fmla="*/ 6936851 h 39629983"/>
                <a:gd name="connsiteX4957" fmla="*/ 29237502 w 65909553"/>
                <a:gd name="connsiteY4957" fmla="*/ 6936898 h 39629983"/>
                <a:gd name="connsiteX4958" fmla="*/ 29237502 w 65909553"/>
                <a:gd name="connsiteY4958" fmla="*/ 6936944 h 39629983"/>
                <a:gd name="connsiteX4959" fmla="*/ 29237502 w 65909553"/>
                <a:gd name="connsiteY4959" fmla="*/ 6936991 h 39629983"/>
                <a:gd name="connsiteX4960" fmla="*/ 29237502 w 65909553"/>
                <a:gd name="connsiteY4960" fmla="*/ 6937038 h 39629983"/>
                <a:gd name="connsiteX4961" fmla="*/ 29237502 w 65909553"/>
                <a:gd name="connsiteY4961" fmla="*/ 6937084 h 39629983"/>
                <a:gd name="connsiteX4962" fmla="*/ 29237502 w 65909553"/>
                <a:gd name="connsiteY4962" fmla="*/ 6937131 h 39629983"/>
                <a:gd name="connsiteX4963" fmla="*/ 29237502 w 65909553"/>
                <a:gd name="connsiteY4963" fmla="*/ 6937178 h 39629983"/>
                <a:gd name="connsiteX4964" fmla="*/ 29237502 w 65909553"/>
                <a:gd name="connsiteY4964" fmla="*/ 6937224 h 39629983"/>
                <a:gd name="connsiteX4965" fmla="*/ 29237502 w 65909553"/>
                <a:gd name="connsiteY4965" fmla="*/ 6937271 h 39629983"/>
                <a:gd name="connsiteX4966" fmla="*/ 29237502 w 65909553"/>
                <a:gd name="connsiteY4966" fmla="*/ 6937318 h 39629983"/>
                <a:gd name="connsiteX4967" fmla="*/ 29237502 w 65909553"/>
                <a:gd name="connsiteY4967" fmla="*/ 6937364 h 39629983"/>
                <a:gd name="connsiteX4968" fmla="*/ 29237502 w 65909553"/>
                <a:gd name="connsiteY4968" fmla="*/ 6937411 h 39629983"/>
                <a:gd name="connsiteX4969" fmla="*/ 29237502 w 65909553"/>
                <a:gd name="connsiteY4969" fmla="*/ 6937458 h 39629983"/>
                <a:gd name="connsiteX4970" fmla="*/ 29237502 w 65909553"/>
                <a:gd name="connsiteY4970" fmla="*/ 6937512 h 39629983"/>
                <a:gd name="connsiteX4971" fmla="*/ 29237502 w 65909553"/>
                <a:gd name="connsiteY4971" fmla="*/ 6937558 h 39629983"/>
                <a:gd name="connsiteX4972" fmla="*/ 29237502 w 65909553"/>
                <a:gd name="connsiteY4972" fmla="*/ 6937605 h 39629983"/>
                <a:gd name="connsiteX4973" fmla="*/ 29237502 w 65909553"/>
                <a:gd name="connsiteY4973" fmla="*/ 6937652 h 39629983"/>
                <a:gd name="connsiteX4974" fmla="*/ 29237502 w 65909553"/>
                <a:gd name="connsiteY4974" fmla="*/ 6937698 h 39629983"/>
                <a:gd name="connsiteX4975" fmla="*/ 29237502 w 65909553"/>
                <a:gd name="connsiteY4975" fmla="*/ 6937745 h 39629983"/>
                <a:gd name="connsiteX4976" fmla="*/ 29237502 w 65909553"/>
                <a:gd name="connsiteY4976" fmla="*/ 6937792 h 39629983"/>
                <a:gd name="connsiteX4977" fmla="*/ 29237502 w 65909553"/>
                <a:gd name="connsiteY4977" fmla="*/ 6937838 h 39629983"/>
                <a:gd name="connsiteX4978" fmla="*/ 29237502 w 65909553"/>
                <a:gd name="connsiteY4978" fmla="*/ 6937885 h 39629983"/>
                <a:gd name="connsiteX4979" fmla="*/ 29237502 w 65909553"/>
                <a:gd name="connsiteY4979" fmla="*/ 6937932 h 39629983"/>
                <a:gd name="connsiteX4980" fmla="*/ 29237502 w 65909553"/>
                <a:gd name="connsiteY4980" fmla="*/ 6937978 h 39629983"/>
                <a:gd name="connsiteX4981" fmla="*/ 29237502 w 65909553"/>
                <a:gd name="connsiteY4981" fmla="*/ 6938025 h 39629983"/>
                <a:gd name="connsiteX4982" fmla="*/ 29237502 w 65909553"/>
                <a:gd name="connsiteY4982" fmla="*/ 6938072 h 39629983"/>
                <a:gd name="connsiteX4983" fmla="*/ 29237502 w 65909553"/>
                <a:gd name="connsiteY4983" fmla="*/ 6938118 h 39629983"/>
                <a:gd name="connsiteX4984" fmla="*/ 29237502 w 65909553"/>
                <a:gd name="connsiteY4984" fmla="*/ 7085286 h 39629983"/>
                <a:gd name="connsiteX4985" fmla="*/ 29389948 w 65909553"/>
                <a:gd name="connsiteY4985" fmla="*/ 7085286 h 39629983"/>
                <a:gd name="connsiteX4986" fmla="*/ 29389948 w 65909553"/>
                <a:gd name="connsiteY4986" fmla="*/ 7085332 h 39629983"/>
                <a:gd name="connsiteX4987" fmla="*/ 29390027 w 65909553"/>
                <a:gd name="connsiteY4987" fmla="*/ 7085332 h 39629983"/>
                <a:gd name="connsiteX4988" fmla="*/ 29390027 w 65909553"/>
                <a:gd name="connsiteY4988" fmla="*/ 7085379 h 39629983"/>
                <a:gd name="connsiteX4989" fmla="*/ 29390106 w 65909553"/>
                <a:gd name="connsiteY4989" fmla="*/ 7085379 h 39629983"/>
                <a:gd name="connsiteX4990" fmla="*/ 29390106 w 65909553"/>
                <a:gd name="connsiteY4990" fmla="*/ 7085426 h 39629983"/>
                <a:gd name="connsiteX4991" fmla="*/ 29390185 w 65909553"/>
                <a:gd name="connsiteY4991" fmla="*/ 7085426 h 39629983"/>
                <a:gd name="connsiteX4992" fmla="*/ 29390185 w 65909553"/>
                <a:gd name="connsiteY4992" fmla="*/ 7085472 h 39629983"/>
                <a:gd name="connsiteX4993" fmla="*/ 29390264 w 65909553"/>
                <a:gd name="connsiteY4993" fmla="*/ 7085472 h 39629983"/>
                <a:gd name="connsiteX4994" fmla="*/ 29390264 w 65909553"/>
                <a:gd name="connsiteY4994" fmla="*/ 7085519 h 39629983"/>
                <a:gd name="connsiteX4995" fmla="*/ 29390343 w 65909553"/>
                <a:gd name="connsiteY4995" fmla="*/ 7085519 h 39629983"/>
                <a:gd name="connsiteX4996" fmla="*/ 29390343 w 65909553"/>
                <a:gd name="connsiteY4996" fmla="*/ 7085565 h 39629983"/>
                <a:gd name="connsiteX4997" fmla="*/ 29390390 w 65909553"/>
                <a:gd name="connsiteY4997" fmla="*/ 7085565 h 39629983"/>
                <a:gd name="connsiteX4998" fmla="*/ 29390390 w 65909553"/>
                <a:gd name="connsiteY4998" fmla="*/ 7085612 h 39629983"/>
                <a:gd name="connsiteX4999" fmla="*/ 29390390 w 65909553"/>
                <a:gd name="connsiteY4999" fmla="*/ 7085659 h 39629983"/>
                <a:gd name="connsiteX5000" fmla="*/ 29390390 w 65909553"/>
                <a:gd name="connsiteY5000" fmla="*/ 7085705 h 39629983"/>
                <a:gd name="connsiteX5001" fmla="*/ 29390390 w 65909553"/>
                <a:gd name="connsiteY5001" fmla="*/ 7085752 h 39629983"/>
                <a:gd name="connsiteX5002" fmla="*/ 29390390 w 65909553"/>
                <a:gd name="connsiteY5002" fmla="*/ 7085799 h 39629983"/>
                <a:gd name="connsiteX5003" fmla="*/ 29390390 w 65909553"/>
                <a:gd name="connsiteY5003" fmla="*/ 7085845 h 39629983"/>
                <a:gd name="connsiteX5004" fmla="*/ 29390390 w 65909553"/>
                <a:gd name="connsiteY5004" fmla="*/ 7085892 h 39629983"/>
                <a:gd name="connsiteX5005" fmla="*/ 29390390 w 65909553"/>
                <a:gd name="connsiteY5005" fmla="*/ 7085946 h 39629983"/>
                <a:gd name="connsiteX5006" fmla="*/ 29390390 w 65909553"/>
                <a:gd name="connsiteY5006" fmla="*/ 7085993 h 39629983"/>
                <a:gd name="connsiteX5007" fmla="*/ 29390390 w 65909553"/>
                <a:gd name="connsiteY5007" fmla="*/ 7086040 h 39629983"/>
                <a:gd name="connsiteX5008" fmla="*/ 29390390 w 65909553"/>
                <a:gd name="connsiteY5008" fmla="*/ 7086086 h 39629983"/>
                <a:gd name="connsiteX5009" fmla="*/ 29390390 w 65909553"/>
                <a:gd name="connsiteY5009" fmla="*/ 7086133 h 39629983"/>
                <a:gd name="connsiteX5010" fmla="*/ 29390390 w 65909553"/>
                <a:gd name="connsiteY5010" fmla="*/ 7086180 h 39629983"/>
                <a:gd name="connsiteX5011" fmla="*/ 29390390 w 65909553"/>
                <a:gd name="connsiteY5011" fmla="*/ 7086226 h 39629983"/>
                <a:gd name="connsiteX5012" fmla="*/ 29390390 w 65909553"/>
                <a:gd name="connsiteY5012" fmla="*/ 7086273 h 39629983"/>
                <a:gd name="connsiteX5013" fmla="*/ 29390390 w 65909553"/>
                <a:gd name="connsiteY5013" fmla="*/ 7086320 h 39629983"/>
                <a:gd name="connsiteX5014" fmla="*/ 29390390 w 65909553"/>
                <a:gd name="connsiteY5014" fmla="*/ 7086366 h 39629983"/>
                <a:gd name="connsiteX5015" fmla="*/ 29390390 w 65909553"/>
                <a:gd name="connsiteY5015" fmla="*/ 7086413 h 39629983"/>
                <a:gd name="connsiteX5016" fmla="*/ 29390390 w 65909553"/>
                <a:gd name="connsiteY5016" fmla="*/ 7086460 h 39629983"/>
                <a:gd name="connsiteX5017" fmla="*/ 29390390 w 65909553"/>
                <a:gd name="connsiteY5017" fmla="*/ 7086506 h 39629983"/>
                <a:gd name="connsiteX5018" fmla="*/ 29390390 w 65909553"/>
                <a:gd name="connsiteY5018" fmla="*/ 7086553 h 39629983"/>
                <a:gd name="connsiteX5019" fmla="*/ 29390390 w 65909553"/>
                <a:gd name="connsiteY5019" fmla="*/ 7086607 h 39629983"/>
                <a:gd name="connsiteX5020" fmla="*/ 29390390 w 65909553"/>
                <a:gd name="connsiteY5020" fmla="*/ 7086654 h 39629983"/>
                <a:gd name="connsiteX5021" fmla="*/ 29390390 w 65909553"/>
                <a:gd name="connsiteY5021" fmla="*/ 7086700 h 39629983"/>
                <a:gd name="connsiteX5022" fmla="*/ 29390390 w 65909553"/>
                <a:gd name="connsiteY5022" fmla="*/ 7086747 h 39629983"/>
                <a:gd name="connsiteX5023" fmla="*/ 29390390 w 65909553"/>
                <a:gd name="connsiteY5023" fmla="*/ 7086794 h 39629983"/>
                <a:gd name="connsiteX5024" fmla="*/ 29390390 w 65909553"/>
                <a:gd name="connsiteY5024" fmla="*/ 7086840 h 39629983"/>
                <a:gd name="connsiteX5025" fmla="*/ 29390390 w 65909553"/>
                <a:gd name="connsiteY5025" fmla="*/ 7086887 h 39629983"/>
                <a:gd name="connsiteX5026" fmla="*/ 29390390 w 65909553"/>
                <a:gd name="connsiteY5026" fmla="*/ 7086934 h 39629983"/>
                <a:gd name="connsiteX5027" fmla="*/ 29390390 w 65909553"/>
                <a:gd name="connsiteY5027" fmla="*/ 7086980 h 39629983"/>
                <a:gd name="connsiteX5028" fmla="*/ 29390390 w 65909553"/>
                <a:gd name="connsiteY5028" fmla="*/ 7087027 h 39629983"/>
                <a:gd name="connsiteX5029" fmla="*/ 29390390 w 65909553"/>
                <a:gd name="connsiteY5029" fmla="*/ 7087074 h 39629983"/>
                <a:gd name="connsiteX5030" fmla="*/ 29390390 w 65909553"/>
                <a:gd name="connsiteY5030" fmla="*/ 7087120 h 39629983"/>
                <a:gd name="connsiteX5031" fmla="*/ 29390390 w 65909553"/>
                <a:gd name="connsiteY5031" fmla="*/ 7087167 h 39629983"/>
                <a:gd name="connsiteX5032" fmla="*/ 29390390 w 65909553"/>
                <a:gd name="connsiteY5032" fmla="*/ 7087214 h 39629983"/>
                <a:gd name="connsiteX5033" fmla="*/ 29390390 w 65909553"/>
                <a:gd name="connsiteY5033" fmla="*/ 7087268 h 39629983"/>
                <a:gd name="connsiteX5034" fmla="*/ 29390390 w 65909553"/>
                <a:gd name="connsiteY5034" fmla="*/ 7087315 h 39629983"/>
                <a:gd name="connsiteX5035" fmla="*/ 29390390 w 65909553"/>
                <a:gd name="connsiteY5035" fmla="*/ 7087361 h 39629983"/>
                <a:gd name="connsiteX5036" fmla="*/ 29390390 w 65909553"/>
                <a:gd name="connsiteY5036" fmla="*/ 7087408 h 39629983"/>
                <a:gd name="connsiteX5037" fmla="*/ 29390390 w 65909553"/>
                <a:gd name="connsiteY5037" fmla="*/ 7087455 h 39629983"/>
                <a:gd name="connsiteX5038" fmla="*/ 29390390 w 65909553"/>
                <a:gd name="connsiteY5038" fmla="*/ 7087501 h 39629983"/>
                <a:gd name="connsiteX5039" fmla="*/ 29390390 w 65909553"/>
                <a:gd name="connsiteY5039" fmla="*/ 7087548 h 39629983"/>
                <a:gd name="connsiteX5040" fmla="*/ 29390390 w 65909553"/>
                <a:gd name="connsiteY5040" fmla="*/ 7087595 h 39629983"/>
                <a:gd name="connsiteX5041" fmla="*/ 29390390 w 65909553"/>
                <a:gd name="connsiteY5041" fmla="*/ 7087641 h 39629983"/>
                <a:gd name="connsiteX5042" fmla="*/ 29390390 w 65909553"/>
                <a:gd name="connsiteY5042" fmla="*/ 7087688 h 39629983"/>
                <a:gd name="connsiteX5043" fmla="*/ 29390390 w 65909553"/>
                <a:gd name="connsiteY5043" fmla="*/ 7087735 h 39629983"/>
                <a:gd name="connsiteX5044" fmla="*/ 29390390 w 65909553"/>
                <a:gd name="connsiteY5044" fmla="*/ 7087781 h 39629983"/>
                <a:gd name="connsiteX5045" fmla="*/ 29390390 w 65909553"/>
                <a:gd name="connsiteY5045" fmla="*/ 7087828 h 39629983"/>
                <a:gd name="connsiteX5046" fmla="*/ 29390390 w 65909553"/>
                <a:gd name="connsiteY5046" fmla="*/ 7087874 h 39629983"/>
                <a:gd name="connsiteX5047" fmla="*/ 29390390 w 65909553"/>
                <a:gd name="connsiteY5047" fmla="*/ 7087929 h 39629983"/>
                <a:gd name="connsiteX5048" fmla="*/ 29390390 w 65909553"/>
                <a:gd name="connsiteY5048" fmla="*/ 7087975 h 39629983"/>
                <a:gd name="connsiteX5049" fmla="*/ 29390390 w 65909553"/>
                <a:gd name="connsiteY5049" fmla="*/ 7088022 h 39629983"/>
                <a:gd name="connsiteX5050" fmla="*/ 29390390 w 65909553"/>
                <a:gd name="connsiteY5050" fmla="*/ 7088069 h 39629983"/>
                <a:gd name="connsiteX5051" fmla="*/ 29390390 w 65909553"/>
                <a:gd name="connsiteY5051" fmla="*/ 7088115 h 39629983"/>
                <a:gd name="connsiteX5052" fmla="*/ 29390390 w 65909553"/>
                <a:gd name="connsiteY5052" fmla="*/ 7088162 h 39629983"/>
                <a:gd name="connsiteX5053" fmla="*/ 29390390 w 65909553"/>
                <a:gd name="connsiteY5053" fmla="*/ 7088209 h 39629983"/>
                <a:gd name="connsiteX5054" fmla="*/ 29390390 w 65909553"/>
                <a:gd name="connsiteY5054" fmla="*/ 7088255 h 39629983"/>
                <a:gd name="connsiteX5055" fmla="*/ 29390390 w 65909553"/>
                <a:gd name="connsiteY5055" fmla="*/ 7088302 h 39629983"/>
                <a:gd name="connsiteX5056" fmla="*/ 29390390 w 65909553"/>
                <a:gd name="connsiteY5056" fmla="*/ 7088349 h 39629983"/>
                <a:gd name="connsiteX5057" fmla="*/ 29390390 w 65909553"/>
                <a:gd name="connsiteY5057" fmla="*/ 7088395 h 39629983"/>
                <a:gd name="connsiteX5058" fmla="*/ 29390390 w 65909553"/>
                <a:gd name="connsiteY5058" fmla="*/ 7088442 h 39629983"/>
                <a:gd name="connsiteX5059" fmla="*/ 29390390 w 65909553"/>
                <a:gd name="connsiteY5059" fmla="*/ 7088489 h 39629983"/>
                <a:gd name="connsiteX5060" fmla="*/ 29390390 w 65909553"/>
                <a:gd name="connsiteY5060" fmla="*/ 7088535 h 39629983"/>
                <a:gd name="connsiteX5061" fmla="*/ 29390390 w 65909553"/>
                <a:gd name="connsiteY5061" fmla="*/ 7088590 h 39629983"/>
                <a:gd name="connsiteX5062" fmla="*/ 29390390 w 65909553"/>
                <a:gd name="connsiteY5062" fmla="*/ 7088636 h 39629983"/>
                <a:gd name="connsiteX5063" fmla="*/ 29390390 w 65909553"/>
                <a:gd name="connsiteY5063" fmla="*/ 7088683 h 39629983"/>
                <a:gd name="connsiteX5064" fmla="*/ 29390390 w 65909553"/>
                <a:gd name="connsiteY5064" fmla="*/ 7088730 h 39629983"/>
                <a:gd name="connsiteX5065" fmla="*/ 29390390 w 65909553"/>
                <a:gd name="connsiteY5065" fmla="*/ 7088776 h 39629983"/>
                <a:gd name="connsiteX5066" fmla="*/ 29390390 w 65909553"/>
                <a:gd name="connsiteY5066" fmla="*/ 7088823 h 39629983"/>
                <a:gd name="connsiteX5067" fmla="*/ 29390390 w 65909553"/>
                <a:gd name="connsiteY5067" fmla="*/ 7088870 h 39629983"/>
                <a:gd name="connsiteX5068" fmla="*/ 29390390 w 65909553"/>
                <a:gd name="connsiteY5068" fmla="*/ 7088916 h 39629983"/>
                <a:gd name="connsiteX5069" fmla="*/ 29390390 w 65909553"/>
                <a:gd name="connsiteY5069" fmla="*/ 7088963 h 39629983"/>
                <a:gd name="connsiteX5070" fmla="*/ 29390390 w 65909553"/>
                <a:gd name="connsiteY5070" fmla="*/ 7089009 h 39629983"/>
                <a:gd name="connsiteX5071" fmla="*/ 29390390 w 65909553"/>
                <a:gd name="connsiteY5071" fmla="*/ 7089056 h 39629983"/>
                <a:gd name="connsiteX5072" fmla="*/ 29390390 w 65909553"/>
                <a:gd name="connsiteY5072" fmla="*/ 7089103 h 39629983"/>
                <a:gd name="connsiteX5073" fmla="*/ 29390390 w 65909553"/>
                <a:gd name="connsiteY5073" fmla="*/ 7089149 h 39629983"/>
                <a:gd name="connsiteX5074" fmla="*/ 29390390 w 65909553"/>
                <a:gd name="connsiteY5074" fmla="*/ 7089196 h 39629983"/>
                <a:gd name="connsiteX5075" fmla="*/ 29390390 w 65909553"/>
                <a:gd name="connsiteY5075" fmla="*/ 7089250 h 39629983"/>
                <a:gd name="connsiteX5076" fmla="*/ 29390390 w 65909553"/>
                <a:gd name="connsiteY5076" fmla="*/ 7089297 h 39629983"/>
                <a:gd name="connsiteX5077" fmla="*/ 29390390 w 65909553"/>
                <a:gd name="connsiteY5077" fmla="*/ 7089344 h 39629983"/>
                <a:gd name="connsiteX5078" fmla="*/ 29390390 w 65909553"/>
                <a:gd name="connsiteY5078" fmla="*/ 7089390 h 39629983"/>
                <a:gd name="connsiteX5079" fmla="*/ 29390390 w 65909553"/>
                <a:gd name="connsiteY5079" fmla="*/ 7089437 h 39629983"/>
                <a:gd name="connsiteX5080" fmla="*/ 29390390 w 65909553"/>
                <a:gd name="connsiteY5080" fmla="*/ 7089484 h 39629983"/>
                <a:gd name="connsiteX5081" fmla="*/ 29390390 w 65909553"/>
                <a:gd name="connsiteY5081" fmla="*/ 7089530 h 39629983"/>
                <a:gd name="connsiteX5082" fmla="*/ 29390390 w 65909553"/>
                <a:gd name="connsiteY5082" fmla="*/ 7089577 h 39629983"/>
                <a:gd name="connsiteX5083" fmla="*/ 29390390 w 65909553"/>
                <a:gd name="connsiteY5083" fmla="*/ 7089624 h 39629983"/>
                <a:gd name="connsiteX5084" fmla="*/ 29390390 w 65909553"/>
                <a:gd name="connsiteY5084" fmla="*/ 7089670 h 39629983"/>
                <a:gd name="connsiteX5085" fmla="*/ 29390390 w 65909553"/>
                <a:gd name="connsiteY5085" fmla="*/ 7089717 h 39629983"/>
                <a:gd name="connsiteX5086" fmla="*/ 29390390 w 65909553"/>
                <a:gd name="connsiteY5086" fmla="*/ 7089764 h 39629983"/>
                <a:gd name="connsiteX5087" fmla="*/ 29390390 w 65909553"/>
                <a:gd name="connsiteY5087" fmla="*/ 7089810 h 39629983"/>
                <a:gd name="connsiteX5088" fmla="*/ 29390390 w 65909553"/>
                <a:gd name="connsiteY5088" fmla="*/ 7089857 h 39629983"/>
                <a:gd name="connsiteX5089" fmla="*/ 29390390 w 65909553"/>
                <a:gd name="connsiteY5089" fmla="*/ 7089911 h 39629983"/>
                <a:gd name="connsiteX5090" fmla="*/ 29390390 w 65909553"/>
                <a:gd name="connsiteY5090" fmla="*/ 7089958 h 39629983"/>
                <a:gd name="connsiteX5091" fmla="*/ 29390390 w 65909553"/>
                <a:gd name="connsiteY5091" fmla="*/ 7090005 h 39629983"/>
                <a:gd name="connsiteX5092" fmla="*/ 29390390 w 65909553"/>
                <a:gd name="connsiteY5092" fmla="*/ 7090051 h 39629983"/>
                <a:gd name="connsiteX5093" fmla="*/ 29390390 w 65909553"/>
                <a:gd name="connsiteY5093" fmla="*/ 7090098 h 39629983"/>
                <a:gd name="connsiteX5094" fmla="*/ 29390390 w 65909553"/>
                <a:gd name="connsiteY5094" fmla="*/ 7090144 h 39629983"/>
                <a:gd name="connsiteX5095" fmla="*/ 29390390 w 65909553"/>
                <a:gd name="connsiteY5095" fmla="*/ 7090191 h 39629983"/>
                <a:gd name="connsiteX5096" fmla="*/ 29390390 w 65909553"/>
                <a:gd name="connsiteY5096" fmla="*/ 7090238 h 39629983"/>
                <a:gd name="connsiteX5097" fmla="*/ 29390390 w 65909553"/>
                <a:gd name="connsiteY5097" fmla="*/ 7090284 h 39629983"/>
                <a:gd name="connsiteX5098" fmla="*/ 29390390 w 65909553"/>
                <a:gd name="connsiteY5098" fmla="*/ 7090331 h 39629983"/>
                <a:gd name="connsiteX5099" fmla="*/ 29390390 w 65909553"/>
                <a:gd name="connsiteY5099" fmla="*/ 7090378 h 39629983"/>
                <a:gd name="connsiteX5100" fmla="*/ 29390390 w 65909553"/>
                <a:gd name="connsiteY5100" fmla="*/ 7090424 h 39629983"/>
                <a:gd name="connsiteX5101" fmla="*/ 29390390 w 65909553"/>
                <a:gd name="connsiteY5101" fmla="*/ 7090471 h 39629983"/>
                <a:gd name="connsiteX5102" fmla="*/ 29390390 w 65909553"/>
                <a:gd name="connsiteY5102" fmla="*/ 7090518 h 39629983"/>
                <a:gd name="connsiteX5103" fmla="*/ 29390390 w 65909553"/>
                <a:gd name="connsiteY5103" fmla="*/ 7189360 h 39629983"/>
                <a:gd name="connsiteX5104" fmla="*/ 30499130 w 65909553"/>
                <a:gd name="connsiteY5104" fmla="*/ 7189360 h 39629983"/>
                <a:gd name="connsiteX5105" fmla="*/ 30499130 w 65909553"/>
                <a:gd name="connsiteY5105" fmla="*/ 7188800 h 39629983"/>
                <a:gd name="connsiteX5106" fmla="*/ 30497921 w 65909553"/>
                <a:gd name="connsiteY5106" fmla="*/ 7183015 h 39629983"/>
                <a:gd name="connsiteX5107" fmla="*/ 30494294 w 65909553"/>
                <a:gd name="connsiteY5107" fmla="*/ 7166063 h 39629983"/>
                <a:gd name="connsiteX5108" fmla="*/ 30484127 w 65909553"/>
                <a:gd name="connsiteY5108" fmla="*/ 7120411 h 39629983"/>
                <a:gd name="connsiteX5109" fmla="*/ 30483358 w 65909553"/>
                <a:gd name="connsiteY5109" fmla="*/ 7120411 h 39629983"/>
                <a:gd name="connsiteX5110" fmla="*/ 30483193 w 65909553"/>
                <a:gd name="connsiteY5110" fmla="*/ 7120083 h 39629983"/>
                <a:gd name="connsiteX5111" fmla="*/ 30483138 w 65909553"/>
                <a:gd name="connsiteY5111" fmla="*/ 7120004 h 39629983"/>
                <a:gd name="connsiteX5112" fmla="*/ 30365092 w 65909553"/>
                <a:gd name="connsiteY5112" fmla="*/ 7120004 h 39629983"/>
                <a:gd name="connsiteX5113" fmla="*/ 30365092 w 65909553"/>
                <a:gd name="connsiteY5113" fmla="*/ 7119957 h 39629983"/>
                <a:gd name="connsiteX5114" fmla="*/ 30365092 w 65909553"/>
                <a:gd name="connsiteY5114" fmla="*/ 7119910 h 39629983"/>
                <a:gd name="connsiteX5115" fmla="*/ 30365092 w 65909553"/>
                <a:gd name="connsiteY5115" fmla="*/ 7119864 h 39629983"/>
                <a:gd name="connsiteX5116" fmla="*/ 30365092 w 65909553"/>
                <a:gd name="connsiteY5116" fmla="*/ 7119817 h 39629983"/>
                <a:gd name="connsiteX5117" fmla="*/ 30365092 w 65909553"/>
                <a:gd name="connsiteY5117" fmla="*/ 7119770 h 39629983"/>
                <a:gd name="connsiteX5118" fmla="*/ 30365092 w 65909553"/>
                <a:gd name="connsiteY5118" fmla="*/ 7119724 h 39629983"/>
                <a:gd name="connsiteX5119" fmla="*/ 30365092 w 65909553"/>
                <a:gd name="connsiteY5119" fmla="*/ 7119677 h 39629983"/>
                <a:gd name="connsiteX5120" fmla="*/ 30365092 w 65909553"/>
                <a:gd name="connsiteY5120" fmla="*/ 7119343 h 39629983"/>
                <a:gd name="connsiteX5121" fmla="*/ 30365092 w 65909553"/>
                <a:gd name="connsiteY5121" fmla="*/ 7119296 h 39629983"/>
                <a:gd name="connsiteX5122" fmla="*/ 30365092 w 65909553"/>
                <a:gd name="connsiteY5122" fmla="*/ 7119249 h 39629983"/>
                <a:gd name="connsiteX5123" fmla="*/ 30365092 w 65909553"/>
                <a:gd name="connsiteY5123" fmla="*/ 7119203 h 39629983"/>
                <a:gd name="connsiteX5124" fmla="*/ 30365092 w 65909553"/>
                <a:gd name="connsiteY5124" fmla="*/ 7119156 h 39629983"/>
                <a:gd name="connsiteX5125" fmla="*/ 30365092 w 65909553"/>
                <a:gd name="connsiteY5125" fmla="*/ 7119110 h 39629983"/>
                <a:gd name="connsiteX5126" fmla="*/ 30365092 w 65909553"/>
                <a:gd name="connsiteY5126" fmla="*/ 7119063 h 39629983"/>
                <a:gd name="connsiteX5127" fmla="*/ 30365092 w 65909553"/>
                <a:gd name="connsiteY5127" fmla="*/ 7118682 h 39629983"/>
                <a:gd name="connsiteX5128" fmla="*/ 30365092 w 65909553"/>
                <a:gd name="connsiteY5128" fmla="*/ 7118635 h 39629983"/>
                <a:gd name="connsiteX5129" fmla="*/ 30365092 w 65909553"/>
                <a:gd name="connsiteY5129" fmla="*/ 7118589 h 39629983"/>
                <a:gd name="connsiteX5130" fmla="*/ 30365092 w 65909553"/>
                <a:gd name="connsiteY5130" fmla="*/ 7118542 h 39629983"/>
                <a:gd name="connsiteX5131" fmla="*/ 30365092 w 65909553"/>
                <a:gd name="connsiteY5131" fmla="*/ 7118495 h 39629983"/>
                <a:gd name="connsiteX5132" fmla="*/ 30365092 w 65909553"/>
                <a:gd name="connsiteY5132" fmla="*/ 7118449 h 39629983"/>
                <a:gd name="connsiteX5133" fmla="*/ 30365092 w 65909553"/>
                <a:gd name="connsiteY5133" fmla="*/ 7118021 h 39629983"/>
                <a:gd name="connsiteX5134" fmla="*/ 30365092 w 65909553"/>
                <a:gd name="connsiteY5134" fmla="*/ 7117975 h 39629983"/>
                <a:gd name="connsiteX5135" fmla="*/ 30365092 w 65909553"/>
                <a:gd name="connsiteY5135" fmla="*/ 7117928 h 39629983"/>
                <a:gd name="connsiteX5136" fmla="*/ 30365092 w 65909553"/>
                <a:gd name="connsiteY5136" fmla="*/ 7117881 h 39629983"/>
                <a:gd name="connsiteX5137" fmla="*/ 30365092 w 65909553"/>
                <a:gd name="connsiteY5137" fmla="*/ 7117835 h 39629983"/>
                <a:gd name="connsiteX5138" fmla="*/ 30365092 w 65909553"/>
                <a:gd name="connsiteY5138" fmla="*/ 7117360 h 39629983"/>
                <a:gd name="connsiteX5139" fmla="*/ 30365092 w 65909553"/>
                <a:gd name="connsiteY5139" fmla="*/ 7117314 h 39629983"/>
                <a:gd name="connsiteX5140" fmla="*/ 30365092 w 65909553"/>
                <a:gd name="connsiteY5140" fmla="*/ 7117267 h 39629983"/>
                <a:gd name="connsiteX5141" fmla="*/ 30365092 w 65909553"/>
                <a:gd name="connsiteY5141" fmla="*/ 7117220 h 39629983"/>
                <a:gd name="connsiteX5142" fmla="*/ 30365092 w 65909553"/>
                <a:gd name="connsiteY5142" fmla="*/ 7116700 h 39629983"/>
                <a:gd name="connsiteX5143" fmla="*/ 30365092 w 65909553"/>
                <a:gd name="connsiteY5143" fmla="*/ 7116653 h 39629983"/>
                <a:gd name="connsiteX5144" fmla="*/ 30365092 w 65909553"/>
                <a:gd name="connsiteY5144" fmla="*/ 7116606 h 39629983"/>
                <a:gd name="connsiteX5145" fmla="*/ 30365092 w 65909553"/>
                <a:gd name="connsiteY5145" fmla="*/ 7116039 h 39629983"/>
                <a:gd name="connsiteX5146" fmla="*/ 30365092 w 65909553"/>
                <a:gd name="connsiteY5146" fmla="*/ 7115992 h 39629983"/>
                <a:gd name="connsiteX5147" fmla="*/ 30365092 w 65909553"/>
                <a:gd name="connsiteY5147" fmla="*/ 7115378 h 39629983"/>
                <a:gd name="connsiteX5148" fmla="*/ 30340087 w 65909553"/>
                <a:gd name="connsiteY5148" fmla="*/ 7005087 h 39629983"/>
                <a:gd name="connsiteX5149" fmla="*/ 30331844 w 65909553"/>
                <a:gd name="connsiteY5149" fmla="*/ 6968653 h 39629983"/>
                <a:gd name="connsiteX5150" fmla="*/ 30331239 w 65909553"/>
                <a:gd name="connsiteY5150" fmla="*/ 6967604 h 39629983"/>
                <a:gd name="connsiteX5151" fmla="*/ 30212259 w 65909553"/>
                <a:gd name="connsiteY5151" fmla="*/ 6967604 h 39629983"/>
                <a:gd name="connsiteX5152" fmla="*/ 30212259 w 65909553"/>
                <a:gd name="connsiteY5152" fmla="*/ 6967558 h 39629983"/>
                <a:gd name="connsiteX5153" fmla="*/ 30212259 w 65909553"/>
                <a:gd name="connsiteY5153" fmla="*/ 6967511 h 39629983"/>
                <a:gd name="connsiteX5154" fmla="*/ 30212259 w 65909553"/>
                <a:gd name="connsiteY5154" fmla="*/ 6967464 h 39629983"/>
                <a:gd name="connsiteX5155" fmla="*/ 30212259 w 65909553"/>
                <a:gd name="connsiteY5155" fmla="*/ 6967418 h 39629983"/>
                <a:gd name="connsiteX5156" fmla="*/ 30212259 w 65909553"/>
                <a:gd name="connsiteY5156" fmla="*/ 6967371 h 39629983"/>
                <a:gd name="connsiteX5157" fmla="*/ 30212259 w 65909553"/>
                <a:gd name="connsiteY5157" fmla="*/ 6967324 h 39629983"/>
                <a:gd name="connsiteX5158" fmla="*/ 30212259 w 65909553"/>
                <a:gd name="connsiteY5158" fmla="*/ 6966943 h 39629983"/>
                <a:gd name="connsiteX5159" fmla="*/ 30212259 w 65909553"/>
                <a:gd name="connsiteY5159" fmla="*/ 6966897 h 39629983"/>
                <a:gd name="connsiteX5160" fmla="*/ 30212259 w 65909553"/>
                <a:gd name="connsiteY5160" fmla="*/ 6966850 h 39629983"/>
                <a:gd name="connsiteX5161" fmla="*/ 30212259 w 65909553"/>
                <a:gd name="connsiteY5161" fmla="*/ 6966803 h 39629983"/>
                <a:gd name="connsiteX5162" fmla="*/ 30212259 w 65909553"/>
                <a:gd name="connsiteY5162" fmla="*/ 6966757 h 39629983"/>
                <a:gd name="connsiteX5163" fmla="*/ 30212259 w 65909553"/>
                <a:gd name="connsiteY5163" fmla="*/ 6966710 h 39629983"/>
                <a:gd name="connsiteX5164" fmla="*/ 30194014 w 65909553"/>
                <a:gd name="connsiteY5164" fmla="*/ 6884944 h 39629983"/>
                <a:gd name="connsiteX5165" fmla="*/ 30193959 w 65909553"/>
                <a:gd name="connsiteY5165" fmla="*/ 6884888 h 39629983"/>
                <a:gd name="connsiteX5166" fmla="*/ 30178406 w 65909553"/>
                <a:gd name="connsiteY5166" fmla="*/ 6815204 h 39629983"/>
                <a:gd name="connsiteX5167" fmla="*/ 30059811 w 65909553"/>
                <a:gd name="connsiteY5167" fmla="*/ 6815204 h 39629983"/>
                <a:gd name="connsiteX5168" fmla="*/ 30059811 w 65909553"/>
                <a:gd name="connsiteY5168" fmla="*/ 6815158 h 39629983"/>
                <a:gd name="connsiteX5169" fmla="*/ 30059811 w 65909553"/>
                <a:gd name="connsiteY5169" fmla="*/ 6815111 h 39629983"/>
                <a:gd name="connsiteX5170" fmla="*/ 30059811 w 65909553"/>
                <a:gd name="connsiteY5170" fmla="*/ 6815064 h 39629983"/>
                <a:gd name="connsiteX5171" fmla="*/ 30059811 w 65909553"/>
                <a:gd name="connsiteY5171" fmla="*/ 6815018 h 39629983"/>
                <a:gd name="connsiteX5172" fmla="*/ 30059811 w 65909553"/>
                <a:gd name="connsiteY5172" fmla="*/ 6814971 h 39629983"/>
                <a:gd name="connsiteX5173" fmla="*/ 30058657 w 65909553"/>
                <a:gd name="connsiteY5173" fmla="*/ 6809239 h 39629983"/>
                <a:gd name="connsiteX5174" fmla="*/ 30057063 w 65909553"/>
                <a:gd name="connsiteY5174" fmla="*/ 6800942 h 39629983"/>
                <a:gd name="connsiteX5175" fmla="*/ 30055909 w 65909553"/>
                <a:gd name="connsiteY5175" fmla="*/ 6795561 h 39629983"/>
                <a:gd name="connsiteX5176" fmla="*/ 30052062 w 65909553"/>
                <a:gd name="connsiteY5176" fmla="*/ 6777763 h 39629983"/>
                <a:gd name="connsiteX5177" fmla="*/ 30041840 w 65909553"/>
                <a:gd name="connsiteY5177" fmla="*/ 6728486 h 39629983"/>
                <a:gd name="connsiteX5178" fmla="*/ 30026837 w 65909553"/>
                <a:gd name="connsiteY5178" fmla="*/ 6662899 h 39629983"/>
                <a:gd name="connsiteX5179" fmla="*/ 30025958 w 65909553"/>
                <a:gd name="connsiteY5179" fmla="*/ 6662805 h 39629983"/>
                <a:gd name="connsiteX5180" fmla="*/ 29907802 w 65909553"/>
                <a:gd name="connsiteY5180" fmla="*/ 6662805 h 39629983"/>
                <a:gd name="connsiteX5181" fmla="*/ 29907802 w 65909553"/>
                <a:gd name="connsiteY5181" fmla="*/ 6662758 h 39629983"/>
                <a:gd name="connsiteX5182" fmla="*/ 29907802 w 65909553"/>
                <a:gd name="connsiteY5182" fmla="*/ 6662712 h 39629983"/>
                <a:gd name="connsiteX5183" fmla="*/ 29907802 w 65909553"/>
                <a:gd name="connsiteY5183" fmla="*/ 6662665 h 39629983"/>
                <a:gd name="connsiteX5184" fmla="*/ 29907802 w 65909553"/>
                <a:gd name="connsiteY5184" fmla="*/ 6662618 h 39629983"/>
                <a:gd name="connsiteX5185" fmla="*/ 29907802 w 65909553"/>
                <a:gd name="connsiteY5185" fmla="*/ 6662144 h 39629983"/>
                <a:gd name="connsiteX5186" fmla="*/ 29907802 w 65909553"/>
                <a:gd name="connsiteY5186" fmla="*/ 6662097 h 39629983"/>
                <a:gd name="connsiteX5187" fmla="*/ 29907802 w 65909553"/>
                <a:gd name="connsiteY5187" fmla="*/ 6662051 h 39629983"/>
                <a:gd name="connsiteX5188" fmla="*/ 29907802 w 65909553"/>
                <a:gd name="connsiteY5188" fmla="*/ 6662004 h 39629983"/>
                <a:gd name="connsiteX5189" fmla="*/ 29907802 w 65909553"/>
                <a:gd name="connsiteY5189" fmla="*/ 6661483 h 39629983"/>
                <a:gd name="connsiteX5190" fmla="*/ 29907802 w 65909553"/>
                <a:gd name="connsiteY5190" fmla="*/ 6661437 h 39629983"/>
                <a:gd name="connsiteX5191" fmla="*/ 29907802 w 65909553"/>
                <a:gd name="connsiteY5191" fmla="*/ 6661390 h 39629983"/>
                <a:gd name="connsiteX5192" fmla="*/ 29907802 w 65909553"/>
                <a:gd name="connsiteY5192" fmla="*/ 6660823 h 39629983"/>
                <a:gd name="connsiteX5193" fmla="*/ 29907802 w 65909553"/>
                <a:gd name="connsiteY5193" fmla="*/ 6660776 h 39629983"/>
                <a:gd name="connsiteX5194" fmla="*/ 29907802 w 65909553"/>
                <a:gd name="connsiteY5194" fmla="*/ 6660162 h 39629983"/>
                <a:gd name="connsiteX5195" fmla="*/ 29875213 w 65909553"/>
                <a:gd name="connsiteY5195" fmla="*/ 6514620 h 39629983"/>
                <a:gd name="connsiteX5196" fmla="*/ 29874004 w 65909553"/>
                <a:gd name="connsiteY5196" fmla="*/ 6510637 h 39629983"/>
                <a:gd name="connsiteX5197" fmla="*/ 29873949 w 65909553"/>
                <a:gd name="connsiteY5197" fmla="*/ 6510405 h 39629983"/>
                <a:gd name="connsiteX5198" fmla="*/ 29755024 w 65909553"/>
                <a:gd name="connsiteY5198" fmla="*/ 6510405 h 39629983"/>
                <a:gd name="connsiteX5199" fmla="*/ 29755024 w 65909553"/>
                <a:gd name="connsiteY5199" fmla="*/ 6510359 h 39629983"/>
                <a:gd name="connsiteX5200" fmla="*/ 29755024 w 65909553"/>
                <a:gd name="connsiteY5200" fmla="*/ 6510312 h 39629983"/>
                <a:gd name="connsiteX5201" fmla="*/ 29755024 w 65909553"/>
                <a:gd name="connsiteY5201" fmla="*/ 6510266 h 39629983"/>
                <a:gd name="connsiteX5202" fmla="*/ 29721336 w 65909553"/>
                <a:gd name="connsiteY5202" fmla="*/ 6358818 h 39629983"/>
                <a:gd name="connsiteX5203" fmla="*/ 29721116 w 65909553"/>
                <a:gd name="connsiteY5203" fmla="*/ 6358006 h 39629983"/>
                <a:gd name="connsiteX5204" fmla="*/ 29602576 w 65909553"/>
                <a:gd name="connsiteY5204" fmla="*/ 6358006 h 39629983"/>
                <a:gd name="connsiteX5205" fmla="*/ 29598344 w 65909553"/>
                <a:gd name="connsiteY5205" fmla="*/ 6338412 h 39629983"/>
                <a:gd name="connsiteX5206" fmla="*/ 29569767 w 65909553"/>
                <a:gd name="connsiteY5206" fmla="*/ 6210127 h 39629983"/>
                <a:gd name="connsiteX5207" fmla="*/ 29568723 w 65909553"/>
                <a:gd name="connsiteY5207" fmla="*/ 6205607 h 39629983"/>
                <a:gd name="connsiteX5208" fmla="*/ 29450512 w 65909553"/>
                <a:gd name="connsiteY5208" fmla="*/ 6205607 h 39629983"/>
                <a:gd name="connsiteX5209" fmla="*/ 29450512 w 65909553"/>
                <a:gd name="connsiteY5209" fmla="*/ 6205560 h 39629983"/>
                <a:gd name="connsiteX5210" fmla="*/ 29450512 w 65909553"/>
                <a:gd name="connsiteY5210" fmla="*/ 6204946 h 39629983"/>
                <a:gd name="connsiteX5211" fmla="*/ 29416659 w 65909553"/>
                <a:gd name="connsiteY5211" fmla="*/ 6053207 h 39629983"/>
                <a:gd name="connsiteX5212" fmla="*/ 29297789 w 65909553"/>
                <a:gd name="connsiteY5212" fmla="*/ 6053207 h 39629983"/>
                <a:gd name="connsiteX5213" fmla="*/ 27493683 w 65909553"/>
                <a:gd name="connsiteY5213" fmla="*/ 251936 h 39629983"/>
                <a:gd name="connsiteX5214" fmla="*/ 31950467 w 65909553"/>
                <a:gd name="connsiteY5214" fmla="*/ 251936 h 39629983"/>
                <a:gd name="connsiteX5215" fmla="*/ 32021469 w 65909553"/>
                <a:gd name="connsiteY5215" fmla="*/ 404336 h 39629983"/>
                <a:gd name="connsiteX5216" fmla="*/ 32102861 w 65909553"/>
                <a:gd name="connsiteY5216" fmla="*/ 404336 h 39629983"/>
                <a:gd name="connsiteX5217" fmla="*/ 32174193 w 65909553"/>
                <a:gd name="connsiteY5217" fmla="*/ 556736 h 39629983"/>
                <a:gd name="connsiteX5218" fmla="*/ 32255637 w 65909553"/>
                <a:gd name="connsiteY5218" fmla="*/ 556736 h 39629983"/>
                <a:gd name="connsiteX5219" fmla="*/ 32326257 w 65909553"/>
                <a:gd name="connsiteY5219" fmla="*/ 709136 h 39629983"/>
                <a:gd name="connsiteX5220" fmla="*/ 32407647 w 65909553"/>
                <a:gd name="connsiteY5220" fmla="*/ 709136 h 39629983"/>
                <a:gd name="connsiteX5221" fmla="*/ 32478649 w 65909553"/>
                <a:gd name="connsiteY5221" fmla="*/ 861537 h 39629983"/>
                <a:gd name="connsiteX5222" fmla="*/ 32560041 w 65909553"/>
                <a:gd name="connsiteY5222" fmla="*/ 861537 h 39629983"/>
                <a:gd name="connsiteX5223" fmla="*/ 32631483 w 65909553"/>
                <a:gd name="connsiteY5223" fmla="*/ 1013937 h 39629983"/>
                <a:gd name="connsiteX5224" fmla="*/ 32712929 w 65909553"/>
                <a:gd name="connsiteY5224" fmla="*/ 1013937 h 39629983"/>
                <a:gd name="connsiteX5225" fmla="*/ 32783437 w 65909553"/>
                <a:gd name="connsiteY5225" fmla="*/ 1166337 h 39629983"/>
                <a:gd name="connsiteX5226" fmla="*/ 32864827 w 65909553"/>
                <a:gd name="connsiteY5226" fmla="*/ 1166337 h 39629983"/>
                <a:gd name="connsiteX5227" fmla="*/ 32935941 w 65909553"/>
                <a:gd name="connsiteY5227" fmla="*/ 1318737 h 39629983"/>
                <a:gd name="connsiteX5228" fmla="*/ 33017223 w 65909553"/>
                <a:gd name="connsiteY5228" fmla="*/ 1318737 h 39629983"/>
                <a:gd name="connsiteX5229" fmla="*/ 33088217 w 65909553"/>
                <a:gd name="connsiteY5229" fmla="*/ 1471749 h 39629983"/>
                <a:gd name="connsiteX5230" fmla="*/ 33169623 w 65909553"/>
                <a:gd name="connsiteY5230" fmla="*/ 1471749 h 39629983"/>
                <a:gd name="connsiteX5231" fmla="*/ 33240613 w 65909553"/>
                <a:gd name="connsiteY5231" fmla="*/ 1624102 h 39629983"/>
                <a:gd name="connsiteX5232" fmla="*/ 33322023 w 65909553"/>
                <a:gd name="connsiteY5232" fmla="*/ 1624102 h 39629983"/>
                <a:gd name="connsiteX5233" fmla="*/ 33393013 w 65909553"/>
                <a:gd name="connsiteY5233" fmla="*/ 1776455 h 39629983"/>
                <a:gd name="connsiteX5234" fmla="*/ 33474423 w 65909553"/>
                <a:gd name="connsiteY5234" fmla="*/ 1776455 h 39629983"/>
                <a:gd name="connsiteX5235" fmla="*/ 33545413 w 65909553"/>
                <a:gd name="connsiteY5235" fmla="*/ 1928807 h 39629983"/>
                <a:gd name="connsiteX5236" fmla="*/ 33626823 w 65909553"/>
                <a:gd name="connsiteY5236" fmla="*/ 1928807 h 39629983"/>
                <a:gd name="connsiteX5237" fmla="*/ 33697813 w 65909553"/>
                <a:gd name="connsiteY5237" fmla="*/ 2081160 h 39629983"/>
                <a:gd name="connsiteX5238" fmla="*/ 33779223 w 65909553"/>
                <a:gd name="connsiteY5238" fmla="*/ 2081160 h 39629983"/>
                <a:gd name="connsiteX5239" fmla="*/ 33850213 w 65909553"/>
                <a:gd name="connsiteY5239" fmla="*/ 2233513 h 39629983"/>
                <a:gd name="connsiteX5240" fmla="*/ 33931623 w 65909553"/>
                <a:gd name="connsiteY5240" fmla="*/ 2233513 h 39629983"/>
                <a:gd name="connsiteX5241" fmla="*/ 34002613 w 65909553"/>
                <a:gd name="connsiteY5241" fmla="*/ 2385865 h 39629983"/>
                <a:gd name="connsiteX5242" fmla="*/ 34084023 w 65909553"/>
                <a:gd name="connsiteY5242" fmla="*/ 2385865 h 39629983"/>
                <a:gd name="connsiteX5243" fmla="*/ 34155013 w 65909553"/>
                <a:gd name="connsiteY5243" fmla="*/ 2538219 h 39629983"/>
                <a:gd name="connsiteX5244" fmla="*/ 34236423 w 65909553"/>
                <a:gd name="connsiteY5244" fmla="*/ 2538219 h 39629983"/>
                <a:gd name="connsiteX5245" fmla="*/ 34307415 w 65909553"/>
                <a:gd name="connsiteY5245" fmla="*/ 2690571 h 39629983"/>
                <a:gd name="connsiteX5246" fmla="*/ 34388823 w 65909553"/>
                <a:gd name="connsiteY5246" fmla="*/ 2690571 h 39629983"/>
                <a:gd name="connsiteX5247" fmla="*/ 34459813 w 65909553"/>
                <a:gd name="connsiteY5247" fmla="*/ 2842923 h 39629983"/>
                <a:gd name="connsiteX5248" fmla="*/ 34541223 w 65909553"/>
                <a:gd name="connsiteY5248" fmla="*/ 2842923 h 39629983"/>
                <a:gd name="connsiteX5249" fmla="*/ 34612213 w 65909553"/>
                <a:gd name="connsiteY5249" fmla="*/ 2995277 h 39629983"/>
                <a:gd name="connsiteX5250" fmla="*/ 34693623 w 65909553"/>
                <a:gd name="connsiteY5250" fmla="*/ 2995277 h 39629983"/>
                <a:gd name="connsiteX5251" fmla="*/ 34764613 w 65909553"/>
                <a:gd name="connsiteY5251" fmla="*/ 3147629 h 39629983"/>
                <a:gd name="connsiteX5252" fmla="*/ 34846023 w 65909553"/>
                <a:gd name="connsiteY5252" fmla="*/ 3147629 h 39629983"/>
                <a:gd name="connsiteX5253" fmla="*/ 34917013 w 65909553"/>
                <a:gd name="connsiteY5253" fmla="*/ 3299982 h 39629983"/>
                <a:gd name="connsiteX5254" fmla="*/ 34998423 w 65909553"/>
                <a:gd name="connsiteY5254" fmla="*/ 3299982 h 39629983"/>
                <a:gd name="connsiteX5255" fmla="*/ 35069437 w 65909553"/>
                <a:gd name="connsiteY5255" fmla="*/ 3452381 h 39629983"/>
                <a:gd name="connsiteX5256" fmla="*/ 35150823 w 65909553"/>
                <a:gd name="connsiteY5256" fmla="*/ 3452381 h 39629983"/>
                <a:gd name="connsiteX5257" fmla="*/ 35221837 w 65909553"/>
                <a:gd name="connsiteY5257" fmla="*/ 3604781 h 39629983"/>
                <a:gd name="connsiteX5258" fmla="*/ 35303223 w 65909553"/>
                <a:gd name="connsiteY5258" fmla="*/ 3604781 h 39629983"/>
                <a:gd name="connsiteX5259" fmla="*/ 35374235 w 65909553"/>
                <a:gd name="connsiteY5259" fmla="*/ 3757181 h 39629983"/>
                <a:gd name="connsiteX5260" fmla="*/ 35455623 w 65909553"/>
                <a:gd name="connsiteY5260" fmla="*/ 3757181 h 39629983"/>
                <a:gd name="connsiteX5261" fmla="*/ 35526635 w 65909553"/>
                <a:gd name="connsiteY5261" fmla="*/ 3909580 h 39629983"/>
                <a:gd name="connsiteX5262" fmla="*/ 35608023 w 65909553"/>
                <a:gd name="connsiteY5262" fmla="*/ 3909580 h 39629983"/>
                <a:gd name="connsiteX5263" fmla="*/ 35619025 w 65909553"/>
                <a:gd name="connsiteY5263" fmla="*/ 3933191 h 39629983"/>
                <a:gd name="connsiteX5264" fmla="*/ 35619025 w 65909553"/>
                <a:gd name="connsiteY5264" fmla="*/ 355669 h 39629983"/>
                <a:gd name="connsiteX5265" fmla="*/ 40176781 w 65909553"/>
                <a:gd name="connsiteY5265" fmla="*/ 355669 h 39629983"/>
                <a:gd name="connsiteX5266" fmla="*/ 40176781 w 65909553"/>
                <a:gd name="connsiteY5266" fmla="*/ 508069 h 39629983"/>
                <a:gd name="connsiteX5267" fmla="*/ 40329181 w 65909553"/>
                <a:gd name="connsiteY5267" fmla="*/ 508069 h 39629983"/>
                <a:gd name="connsiteX5268" fmla="*/ 40329181 w 65909553"/>
                <a:gd name="connsiteY5268" fmla="*/ 660469 h 39629983"/>
                <a:gd name="connsiteX5269" fmla="*/ 40481581 w 65909553"/>
                <a:gd name="connsiteY5269" fmla="*/ 660469 h 39629983"/>
                <a:gd name="connsiteX5270" fmla="*/ 40481581 w 65909553"/>
                <a:gd name="connsiteY5270" fmla="*/ 812869 h 39629983"/>
                <a:gd name="connsiteX5271" fmla="*/ 40633981 w 65909553"/>
                <a:gd name="connsiteY5271" fmla="*/ 812869 h 39629983"/>
                <a:gd name="connsiteX5272" fmla="*/ 40633981 w 65909553"/>
                <a:gd name="connsiteY5272" fmla="*/ 965270 h 39629983"/>
                <a:gd name="connsiteX5273" fmla="*/ 40786381 w 65909553"/>
                <a:gd name="connsiteY5273" fmla="*/ 965270 h 39629983"/>
                <a:gd name="connsiteX5274" fmla="*/ 40786381 w 65909553"/>
                <a:gd name="connsiteY5274" fmla="*/ 1117670 h 39629983"/>
                <a:gd name="connsiteX5275" fmla="*/ 40938781 w 65909553"/>
                <a:gd name="connsiteY5275" fmla="*/ 1117670 h 39629983"/>
                <a:gd name="connsiteX5276" fmla="*/ 40938781 w 65909553"/>
                <a:gd name="connsiteY5276" fmla="*/ 1270070 h 39629983"/>
                <a:gd name="connsiteX5277" fmla="*/ 41091181 w 65909553"/>
                <a:gd name="connsiteY5277" fmla="*/ 1270070 h 39629983"/>
                <a:gd name="connsiteX5278" fmla="*/ 41091181 w 65909553"/>
                <a:gd name="connsiteY5278" fmla="*/ 1284342 h 39629983"/>
                <a:gd name="connsiteX5279" fmla="*/ 45551225 w 65909553"/>
                <a:gd name="connsiteY5279" fmla="*/ 1284342 h 39629983"/>
                <a:gd name="connsiteX5280" fmla="*/ 45551225 w 65909553"/>
                <a:gd name="connsiteY5280" fmla="*/ 1441369 h 39629983"/>
                <a:gd name="connsiteX5281" fmla="*/ 45703625 w 65909553"/>
                <a:gd name="connsiteY5281" fmla="*/ 1441369 h 39629983"/>
                <a:gd name="connsiteX5282" fmla="*/ 45703625 w 65909553"/>
                <a:gd name="connsiteY5282" fmla="*/ 1441983 h 39629983"/>
                <a:gd name="connsiteX5283" fmla="*/ 45703625 w 65909553"/>
                <a:gd name="connsiteY5283" fmla="*/ 1442030 h 39629983"/>
                <a:gd name="connsiteX5284" fmla="*/ 45703625 w 65909553"/>
                <a:gd name="connsiteY5284" fmla="*/ 1593108 h 39629983"/>
                <a:gd name="connsiteX5285" fmla="*/ 45856025 w 65909553"/>
                <a:gd name="connsiteY5285" fmla="*/ 1593108 h 39629983"/>
                <a:gd name="connsiteX5286" fmla="*/ 45856025 w 65909553"/>
                <a:gd name="connsiteY5286" fmla="*/ 1593722 h 39629983"/>
                <a:gd name="connsiteX5287" fmla="*/ 45856025 w 65909553"/>
                <a:gd name="connsiteY5287" fmla="*/ 1593769 h 39629983"/>
                <a:gd name="connsiteX5288" fmla="*/ 45856025 w 65909553"/>
                <a:gd name="connsiteY5288" fmla="*/ 1594336 h 39629983"/>
                <a:gd name="connsiteX5289" fmla="*/ 45856025 w 65909553"/>
                <a:gd name="connsiteY5289" fmla="*/ 1594383 h 39629983"/>
                <a:gd name="connsiteX5290" fmla="*/ 45856025 w 65909553"/>
                <a:gd name="connsiteY5290" fmla="*/ 1594429 h 39629983"/>
                <a:gd name="connsiteX5291" fmla="*/ 45856025 w 65909553"/>
                <a:gd name="connsiteY5291" fmla="*/ 1744847 h 39629983"/>
                <a:gd name="connsiteX5292" fmla="*/ 46008425 w 65909553"/>
                <a:gd name="connsiteY5292" fmla="*/ 1744847 h 39629983"/>
                <a:gd name="connsiteX5293" fmla="*/ 46008425 w 65909553"/>
                <a:gd name="connsiteY5293" fmla="*/ 1745461 h 39629983"/>
                <a:gd name="connsiteX5294" fmla="*/ 46008425 w 65909553"/>
                <a:gd name="connsiteY5294" fmla="*/ 1745507 h 39629983"/>
                <a:gd name="connsiteX5295" fmla="*/ 46008425 w 65909553"/>
                <a:gd name="connsiteY5295" fmla="*/ 1746075 h 39629983"/>
                <a:gd name="connsiteX5296" fmla="*/ 46008425 w 65909553"/>
                <a:gd name="connsiteY5296" fmla="*/ 1746121 h 39629983"/>
                <a:gd name="connsiteX5297" fmla="*/ 46008425 w 65909553"/>
                <a:gd name="connsiteY5297" fmla="*/ 1746168 h 39629983"/>
                <a:gd name="connsiteX5298" fmla="*/ 46008425 w 65909553"/>
                <a:gd name="connsiteY5298" fmla="*/ 1746689 h 39629983"/>
                <a:gd name="connsiteX5299" fmla="*/ 46008425 w 65909553"/>
                <a:gd name="connsiteY5299" fmla="*/ 1746735 h 39629983"/>
                <a:gd name="connsiteX5300" fmla="*/ 46008425 w 65909553"/>
                <a:gd name="connsiteY5300" fmla="*/ 1746782 h 39629983"/>
                <a:gd name="connsiteX5301" fmla="*/ 46008425 w 65909553"/>
                <a:gd name="connsiteY5301" fmla="*/ 1746829 h 39629983"/>
                <a:gd name="connsiteX5302" fmla="*/ 46008425 w 65909553"/>
                <a:gd name="connsiteY5302" fmla="*/ 1896585 h 39629983"/>
                <a:gd name="connsiteX5303" fmla="*/ 46160825 w 65909553"/>
                <a:gd name="connsiteY5303" fmla="*/ 1896585 h 39629983"/>
                <a:gd name="connsiteX5304" fmla="*/ 46160825 w 65909553"/>
                <a:gd name="connsiteY5304" fmla="*/ 1897199 h 39629983"/>
                <a:gd name="connsiteX5305" fmla="*/ 46160825 w 65909553"/>
                <a:gd name="connsiteY5305" fmla="*/ 1897245 h 39629983"/>
                <a:gd name="connsiteX5306" fmla="*/ 46160825 w 65909553"/>
                <a:gd name="connsiteY5306" fmla="*/ 1897813 h 39629983"/>
                <a:gd name="connsiteX5307" fmla="*/ 46160825 w 65909553"/>
                <a:gd name="connsiteY5307" fmla="*/ 1897860 h 39629983"/>
                <a:gd name="connsiteX5308" fmla="*/ 46160825 w 65909553"/>
                <a:gd name="connsiteY5308" fmla="*/ 1897907 h 39629983"/>
                <a:gd name="connsiteX5309" fmla="*/ 46160825 w 65909553"/>
                <a:gd name="connsiteY5309" fmla="*/ 1898427 h 39629983"/>
                <a:gd name="connsiteX5310" fmla="*/ 46160825 w 65909553"/>
                <a:gd name="connsiteY5310" fmla="*/ 1898474 h 39629983"/>
                <a:gd name="connsiteX5311" fmla="*/ 46160825 w 65909553"/>
                <a:gd name="connsiteY5311" fmla="*/ 1898521 h 39629983"/>
                <a:gd name="connsiteX5312" fmla="*/ 46160825 w 65909553"/>
                <a:gd name="connsiteY5312" fmla="*/ 1898567 h 39629983"/>
                <a:gd name="connsiteX5313" fmla="*/ 46160825 w 65909553"/>
                <a:gd name="connsiteY5313" fmla="*/ 1899041 h 39629983"/>
                <a:gd name="connsiteX5314" fmla="*/ 46160825 w 65909553"/>
                <a:gd name="connsiteY5314" fmla="*/ 1899088 h 39629983"/>
                <a:gd name="connsiteX5315" fmla="*/ 46160825 w 65909553"/>
                <a:gd name="connsiteY5315" fmla="*/ 1899135 h 39629983"/>
                <a:gd name="connsiteX5316" fmla="*/ 46160825 w 65909553"/>
                <a:gd name="connsiteY5316" fmla="*/ 1899181 h 39629983"/>
                <a:gd name="connsiteX5317" fmla="*/ 46160825 w 65909553"/>
                <a:gd name="connsiteY5317" fmla="*/ 1899228 h 39629983"/>
                <a:gd name="connsiteX5318" fmla="*/ 46160825 w 65909553"/>
                <a:gd name="connsiteY5318" fmla="*/ 2048323 h 39629983"/>
                <a:gd name="connsiteX5319" fmla="*/ 46313225 w 65909553"/>
                <a:gd name="connsiteY5319" fmla="*/ 2048323 h 39629983"/>
                <a:gd name="connsiteX5320" fmla="*/ 46313225 w 65909553"/>
                <a:gd name="connsiteY5320" fmla="*/ 2048937 h 39629983"/>
                <a:gd name="connsiteX5321" fmla="*/ 46313225 w 65909553"/>
                <a:gd name="connsiteY5321" fmla="*/ 2048985 h 39629983"/>
                <a:gd name="connsiteX5322" fmla="*/ 46313225 w 65909553"/>
                <a:gd name="connsiteY5322" fmla="*/ 2049552 h 39629983"/>
                <a:gd name="connsiteX5323" fmla="*/ 46313225 w 65909553"/>
                <a:gd name="connsiteY5323" fmla="*/ 2049599 h 39629983"/>
                <a:gd name="connsiteX5324" fmla="*/ 46313225 w 65909553"/>
                <a:gd name="connsiteY5324" fmla="*/ 2049645 h 39629983"/>
                <a:gd name="connsiteX5325" fmla="*/ 46313225 w 65909553"/>
                <a:gd name="connsiteY5325" fmla="*/ 2050166 h 39629983"/>
                <a:gd name="connsiteX5326" fmla="*/ 46313225 w 65909553"/>
                <a:gd name="connsiteY5326" fmla="*/ 2050213 h 39629983"/>
                <a:gd name="connsiteX5327" fmla="*/ 46313225 w 65909553"/>
                <a:gd name="connsiteY5327" fmla="*/ 2050259 h 39629983"/>
                <a:gd name="connsiteX5328" fmla="*/ 46313225 w 65909553"/>
                <a:gd name="connsiteY5328" fmla="*/ 2050306 h 39629983"/>
                <a:gd name="connsiteX5329" fmla="*/ 46313225 w 65909553"/>
                <a:gd name="connsiteY5329" fmla="*/ 2050780 h 39629983"/>
                <a:gd name="connsiteX5330" fmla="*/ 46313225 w 65909553"/>
                <a:gd name="connsiteY5330" fmla="*/ 2050827 h 39629983"/>
                <a:gd name="connsiteX5331" fmla="*/ 46313225 w 65909553"/>
                <a:gd name="connsiteY5331" fmla="*/ 2050873 h 39629983"/>
                <a:gd name="connsiteX5332" fmla="*/ 46313225 w 65909553"/>
                <a:gd name="connsiteY5332" fmla="*/ 2050920 h 39629983"/>
                <a:gd name="connsiteX5333" fmla="*/ 46313225 w 65909553"/>
                <a:gd name="connsiteY5333" fmla="*/ 2050967 h 39629983"/>
                <a:gd name="connsiteX5334" fmla="*/ 46313225 w 65909553"/>
                <a:gd name="connsiteY5334" fmla="*/ 2051395 h 39629983"/>
                <a:gd name="connsiteX5335" fmla="*/ 46313225 w 65909553"/>
                <a:gd name="connsiteY5335" fmla="*/ 2051441 h 39629983"/>
                <a:gd name="connsiteX5336" fmla="*/ 46313225 w 65909553"/>
                <a:gd name="connsiteY5336" fmla="*/ 2051487 h 39629983"/>
                <a:gd name="connsiteX5337" fmla="*/ 46313225 w 65909553"/>
                <a:gd name="connsiteY5337" fmla="*/ 2051534 h 39629983"/>
                <a:gd name="connsiteX5338" fmla="*/ 46313225 w 65909553"/>
                <a:gd name="connsiteY5338" fmla="*/ 2051581 h 39629983"/>
                <a:gd name="connsiteX5339" fmla="*/ 46313225 w 65909553"/>
                <a:gd name="connsiteY5339" fmla="*/ 2051627 h 39629983"/>
                <a:gd name="connsiteX5340" fmla="*/ 46313225 w 65909553"/>
                <a:gd name="connsiteY5340" fmla="*/ 2200062 h 39629983"/>
                <a:gd name="connsiteX5341" fmla="*/ 46366297 w 65909553"/>
                <a:gd name="connsiteY5341" fmla="*/ 2200062 h 39629983"/>
                <a:gd name="connsiteX5342" fmla="*/ 46366297 w 65909553"/>
                <a:gd name="connsiteY5342" fmla="*/ 355669 h 39629983"/>
                <a:gd name="connsiteX5343" fmla="*/ 50821953 w 65909553"/>
                <a:gd name="connsiteY5343" fmla="*/ 355669 h 39629983"/>
                <a:gd name="connsiteX5344" fmla="*/ 50821953 w 65909553"/>
                <a:gd name="connsiteY5344" fmla="*/ 508069 h 39629983"/>
                <a:gd name="connsiteX5345" fmla="*/ 50974353 w 65909553"/>
                <a:gd name="connsiteY5345" fmla="*/ 508069 h 39629983"/>
                <a:gd name="connsiteX5346" fmla="*/ 50974353 w 65909553"/>
                <a:gd name="connsiteY5346" fmla="*/ 660469 h 39629983"/>
                <a:gd name="connsiteX5347" fmla="*/ 51126753 w 65909553"/>
                <a:gd name="connsiteY5347" fmla="*/ 660469 h 39629983"/>
                <a:gd name="connsiteX5348" fmla="*/ 51126753 w 65909553"/>
                <a:gd name="connsiteY5348" fmla="*/ 812869 h 39629983"/>
                <a:gd name="connsiteX5349" fmla="*/ 51279153 w 65909553"/>
                <a:gd name="connsiteY5349" fmla="*/ 812869 h 39629983"/>
                <a:gd name="connsiteX5350" fmla="*/ 51279153 w 65909553"/>
                <a:gd name="connsiteY5350" fmla="*/ 965270 h 39629983"/>
                <a:gd name="connsiteX5351" fmla="*/ 51431553 w 65909553"/>
                <a:gd name="connsiteY5351" fmla="*/ 965270 h 39629983"/>
                <a:gd name="connsiteX5352" fmla="*/ 51431553 w 65909553"/>
                <a:gd name="connsiteY5352" fmla="*/ 1117670 h 39629983"/>
                <a:gd name="connsiteX5353" fmla="*/ 51583953 w 65909553"/>
                <a:gd name="connsiteY5353" fmla="*/ 1117670 h 39629983"/>
                <a:gd name="connsiteX5354" fmla="*/ 51583953 w 65909553"/>
                <a:gd name="connsiteY5354" fmla="*/ 1270070 h 39629983"/>
                <a:gd name="connsiteX5355" fmla="*/ 51736353 w 65909553"/>
                <a:gd name="connsiteY5355" fmla="*/ 1270070 h 39629983"/>
                <a:gd name="connsiteX5356" fmla="*/ 51736353 w 65909553"/>
                <a:gd name="connsiteY5356" fmla="*/ 1423129 h 39629983"/>
                <a:gd name="connsiteX5357" fmla="*/ 51888753 w 65909553"/>
                <a:gd name="connsiteY5357" fmla="*/ 1423129 h 39629983"/>
                <a:gd name="connsiteX5358" fmla="*/ 51888753 w 65909553"/>
                <a:gd name="connsiteY5358" fmla="*/ 1423743 h 39629983"/>
                <a:gd name="connsiteX5359" fmla="*/ 51888753 w 65909553"/>
                <a:gd name="connsiteY5359" fmla="*/ 1423790 h 39629983"/>
                <a:gd name="connsiteX5360" fmla="*/ 51888753 w 65909553"/>
                <a:gd name="connsiteY5360" fmla="*/ 1424357 h 39629983"/>
                <a:gd name="connsiteX5361" fmla="*/ 51888753 w 65909553"/>
                <a:gd name="connsiteY5361" fmla="*/ 1424405 h 39629983"/>
                <a:gd name="connsiteX5362" fmla="*/ 51888753 w 65909553"/>
                <a:gd name="connsiteY5362" fmla="*/ 1424451 h 39629983"/>
                <a:gd name="connsiteX5363" fmla="*/ 51888753 w 65909553"/>
                <a:gd name="connsiteY5363" fmla="*/ 1424972 h 39629983"/>
                <a:gd name="connsiteX5364" fmla="*/ 51888753 w 65909553"/>
                <a:gd name="connsiteY5364" fmla="*/ 1425019 h 39629983"/>
                <a:gd name="connsiteX5365" fmla="*/ 51888753 w 65909553"/>
                <a:gd name="connsiteY5365" fmla="*/ 1425065 h 39629983"/>
                <a:gd name="connsiteX5366" fmla="*/ 51888753 w 65909553"/>
                <a:gd name="connsiteY5366" fmla="*/ 1425112 h 39629983"/>
                <a:gd name="connsiteX5367" fmla="*/ 51888753 w 65909553"/>
                <a:gd name="connsiteY5367" fmla="*/ 1425586 h 39629983"/>
                <a:gd name="connsiteX5368" fmla="*/ 51888753 w 65909553"/>
                <a:gd name="connsiteY5368" fmla="*/ 1425633 h 39629983"/>
                <a:gd name="connsiteX5369" fmla="*/ 51888753 w 65909553"/>
                <a:gd name="connsiteY5369" fmla="*/ 1425679 h 39629983"/>
                <a:gd name="connsiteX5370" fmla="*/ 51888753 w 65909553"/>
                <a:gd name="connsiteY5370" fmla="*/ 1425726 h 39629983"/>
                <a:gd name="connsiteX5371" fmla="*/ 51888753 w 65909553"/>
                <a:gd name="connsiteY5371" fmla="*/ 1425773 h 39629983"/>
                <a:gd name="connsiteX5372" fmla="*/ 51888753 w 65909553"/>
                <a:gd name="connsiteY5372" fmla="*/ 1426200 h 39629983"/>
                <a:gd name="connsiteX5373" fmla="*/ 51888753 w 65909553"/>
                <a:gd name="connsiteY5373" fmla="*/ 1426247 h 39629983"/>
                <a:gd name="connsiteX5374" fmla="*/ 51888753 w 65909553"/>
                <a:gd name="connsiteY5374" fmla="*/ 1426293 h 39629983"/>
                <a:gd name="connsiteX5375" fmla="*/ 51888753 w 65909553"/>
                <a:gd name="connsiteY5375" fmla="*/ 1426340 h 39629983"/>
                <a:gd name="connsiteX5376" fmla="*/ 51888753 w 65909553"/>
                <a:gd name="connsiteY5376" fmla="*/ 1426387 h 39629983"/>
                <a:gd name="connsiteX5377" fmla="*/ 51888753 w 65909553"/>
                <a:gd name="connsiteY5377" fmla="*/ 1426433 h 39629983"/>
                <a:gd name="connsiteX5378" fmla="*/ 51888753 w 65909553"/>
                <a:gd name="connsiteY5378" fmla="*/ 1426815 h 39629983"/>
                <a:gd name="connsiteX5379" fmla="*/ 51888753 w 65909553"/>
                <a:gd name="connsiteY5379" fmla="*/ 1426861 h 39629983"/>
                <a:gd name="connsiteX5380" fmla="*/ 51888753 w 65909553"/>
                <a:gd name="connsiteY5380" fmla="*/ 1426907 h 39629983"/>
                <a:gd name="connsiteX5381" fmla="*/ 51888753 w 65909553"/>
                <a:gd name="connsiteY5381" fmla="*/ 1426955 h 39629983"/>
                <a:gd name="connsiteX5382" fmla="*/ 51888753 w 65909553"/>
                <a:gd name="connsiteY5382" fmla="*/ 1427001 h 39629983"/>
                <a:gd name="connsiteX5383" fmla="*/ 51888753 w 65909553"/>
                <a:gd name="connsiteY5383" fmla="*/ 1427047 h 39629983"/>
                <a:gd name="connsiteX5384" fmla="*/ 51888753 w 65909553"/>
                <a:gd name="connsiteY5384" fmla="*/ 1427094 h 39629983"/>
                <a:gd name="connsiteX5385" fmla="*/ 51888753 w 65909553"/>
                <a:gd name="connsiteY5385" fmla="*/ 1427429 h 39629983"/>
                <a:gd name="connsiteX5386" fmla="*/ 51888753 w 65909553"/>
                <a:gd name="connsiteY5386" fmla="*/ 1427475 h 39629983"/>
                <a:gd name="connsiteX5387" fmla="*/ 51888753 w 65909553"/>
                <a:gd name="connsiteY5387" fmla="*/ 1427522 h 39629983"/>
                <a:gd name="connsiteX5388" fmla="*/ 51888753 w 65909553"/>
                <a:gd name="connsiteY5388" fmla="*/ 1427569 h 39629983"/>
                <a:gd name="connsiteX5389" fmla="*/ 51888753 w 65909553"/>
                <a:gd name="connsiteY5389" fmla="*/ 1427615 h 39629983"/>
                <a:gd name="connsiteX5390" fmla="*/ 51888753 w 65909553"/>
                <a:gd name="connsiteY5390" fmla="*/ 1427661 h 39629983"/>
                <a:gd name="connsiteX5391" fmla="*/ 51888753 w 65909553"/>
                <a:gd name="connsiteY5391" fmla="*/ 1427709 h 39629983"/>
                <a:gd name="connsiteX5392" fmla="*/ 51888753 w 65909553"/>
                <a:gd name="connsiteY5392" fmla="*/ 1427755 h 39629983"/>
                <a:gd name="connsiteX5393" fmla="*/ 51888753 w 65909553"/>
                <a:gd name="connsiteY5393" fmla="*/ 1575482 h 39629983"/>
                <a:gd name="connsiteX5394" fmla="*/ 52041153 w 65909553"/>
                <a:gd name="connsiteY5394" fmla="*/ 1575482 h 39629983"/>
                <a:gd name="connsiteX5395" fmla="*/ 52041153 w 65909553"/>
                <a:gd name="connsiteY5395" fmla="*/ 1575529 h 39629983"/>
                <a:gd name="connsiteX5396" fmla="*/ 52041153 w 65909553"/>
                <a:gd name="connsiteY5396" fmla="*/ 1576097 h 39629983"/>
                <a:gd name="connsiteX5397" fmla="*/ 52041153 w 65909553"/>
                <a:gd name="connsiteY5397" fmla="*/ 1576143 h 39629983"/>
                <a:gd name="connsiteX5398" fmla="*/ 52041153 w 65909553"/>
                <a:gd name="connsiteY5398" fmla="*/ 1576189 h 39629983"/>
                <a:gd name="connsiteX5399" fmla="*/ 52041153 w 65909553"/>
                <a:gd name="connsiteY5399" fmla="*/ 1576711 h 39629983"/>
                <a:gd name="connsiteX5400" fmla="*/ 52041153 w 65909553"/>
                <a:gd name="connsiteY5400" fmla="*/ 1576757 h 39629983"/>
                <a:gd name="connsiteX5401" fmla="*/ 52041153 w 65909553"/>
                <a:gd name="connsiteY5401" fmla="*/ 1576803 h 39629983"/>
                <a:gd name="connsiteX5402" fmla="*/ 52041153 w 65909553"/>
                <a:gd name="connsiteY5402" fmla="*/ 1576851 h 39629983"/>
                <a:gd name="connsiteX5403" fmla="*/ 52041153 w 65909553"/>
                <a:gd name="connsiteY5403" fmla="*/ 1577325 h 39629983"/>
                <a:gd name="connsiteX5404" fmla="*/ 52041153 w 65909553"/>
                <a:gd name="connsiteY5404" fmla="*/ 1577371 h 39629983"/>
                <a:gd name="connsiteX5405" fmla="*/ 52041153 w 65909553"/>
                <a:gd name="connsiteY5405" fmla="*/ 1577418 h 39629983"/>
                <a:gd name="connsiteX5406" fmla="*/ 52041153 w 65909553"/>
                <a:gd name="connsiteY5406" fmla="*/ 1577465 h 39629983"/>
                <a:gd name="connsiteX5407" fmla="*/ 52041153 w 65909553"/>
                <a:gd name="connsiteY5407" fmla="*/ 1577511 h 39629983"/>
                <a:gd name="connsiteX5408" fmla="*/ 52041153 w 65909553"/>
                <a:gd name="connsiteY5408" fmla="*/ 1577939 h 39629983"/>
                <a:gd name="connsiteX5409" fmla="*/ 52041153 w 65909553"/>
                <a:gd name="connsiteY5409" fmla="*/ 1577985 h 39629983"/>
                <a:gd name="connsiteX5410" fmla="*/ 52041153 w 65909553"/>
                <a:gd name="connsiteY5410" fmla="*/ 1578032 h 39629983"/>
                <a:gd name="connsiteX5411" fmla="*/ 52041153 w 65909553"/>
                <a:gd name="connsiteY5411" fmla="*/ 1578079 h 39629983"/>
                <a:gd name="connsiteX5412" fmla="*/ 52041153 w 65909553"/>
                <a:gd name="connsiteY5412" fmla="*/ 1578125 h 39629983"/>
                <a:gd name="connsiteX5413" fmla="*/ 52041153 w 65909553"/>
                <a:gd name="connsiteY5413" fmla="*/ 1578172 h 39629983"/>
                <a:gd name="connsiteX5414" fmla="*/ 52041153 w 65909553"/>
                <a:gd name="connsiteY5414" fmla="*/ 1578553 h 39629983"/>
                <a:gd name="connsiteX5415" fmla="*/ 52041153 w 65909553"/>
                <a:gd name="connsiteY5415" fmla="*/ 1578599 h 39629983"/>
                <a:gd name="connsiteX5416" fmla="*/ 52041153 w 65909553"/>
                <a:gd name="connsiteY5416" fmla="*/ 1578646 h 39629983"/>
                <a:gd name="connsiteX5417" fmla="*/ 52041153 w 65909553"/>
                <a:gd name="connsiteY5417" fmla="*/ 1578693 h 39629983"/>
                <a:gd name="connsiteX5418" fmla="*/ 52041153 w 65909553"/>
                <a:gd name="connsiteY5418" fmla="*/ 1578739 h 39629983"/>
                <a:gd name="connsiteX5419" fmla="*/ 52041153 w 65909553"/>
                <a:gd name="connsiteY5419" fmla="*/ 1578786 h 39629983"/>
                <a:gd name="connsiteX5420" fmla="*/ 52041153 w 65909553"/>
                <a:gd name="connsiteY5420" fmla="*/ 1578833 h 39629983"/>
                <a:gd name="connsiteX5421" fmla="*/ 52041153 w 65909553"/>
                <a:gd name="connsiteY5421" fmla="*/ 1579167 h 39629983"/>
                <a:gd name="connsiteX5422" fmla="*/ 52041153 w 65909553"/>
                <a:gd name="connsiteY5422" fmla="*/ 1579213 h 39629983"/>
                <a:gd name="connsiteX5423" fmla="*/ 52041153 w 65909553"/>
                <a:gd name="connsiteY5423" fmla="*/ 1579261 h 39629983"/>
                <a:gd name="connsiteX5424" fmla="*/ 52041153 w 65909553"/>
                <a:gd name="connsiteY5424" fmla="*/ 1579307 h 39629983"/>
                <a:gd name="connsiteX5425" fmla="*/ 52041153 w 65909553"/>
                <a:gd name="connsiteY5425" fmla="*/ 1579353 h 39629983"/>
                <a:gd name="connsiteX5426" fmla="*/ 52041153 w 65909553"/>
                <a:gd name="connsiteY5426" fmla="*/ 1579401 h 39629983"/>
                <a:gd name="connsiteX5427" fmla="*/ 52041153 w 65909553"/>
                <a:gd name="connsiteY5427" fmla="*/ 1579447 h 39629983"/>
                <a:gd name="connsiteX5428" fmla="*/ 52041153 w 65909553"/>
                <a:gd name="connsiteY5428" fmla="*/ 1579493 h 39629983"/>
                <a:gd name="connsiteX5429" fmla="*/ 52041153 w 65909553"/>
                <a:gd name="connsiteY5429" fmla="*/ 1579781 h 39629983"/>
                <a:gd name="connsiteX5430" fmla="*/ 52041153 w 65909553"/>
                <a:gd name="connsiteY5430" fmla="*/ 1579828 h 39629983"/>
                <a:gd name="connsiteX5431" fmla="*/ 52041153 w 65909553"/>
                <a:gd name="connsiteY5431" fmla="*/ 1579875 h 39629983"/>
                <a:gd name="connsiteX5432" fmla="*/ 52041153 w 65909553"/>
                <a:gd name="connsiteY5432" fmla="*/ 1579921 h 39629983"/>
                <a:gd name="connsiteX5433" fmla="*/ 52041153 w 65909553"/>
                <a:gd name="connsiteY5433" fmla="*/ 1579968 h 39629983"/>
                <a:gd name="connsiteX5434" fmla="*/ 52041153 w 65909553"/>
                <a:gd name="connsiteY5434" fmla="*/ 1580015 h 39629983"/>
                <a:gd name="connsiteX5435" fmla="*/ 52041153 w 65909553"/>
                <a:gd name="connsiteY5435" fmla="*/ 1580061 h 39629983"/>
                <a:gd name="connsiteX5436" fmla="*/ 52041153 w 65909553"/>
                <a:gd name="connsiteY5436" fmla="*/ 1580108 h 39629983"/>
                <a:gd name="connsiteX5437" fmla="*/ 52041153 w 65909553"/>
                <a:gd name="connsiteY5437" fmla="*/ 1580155 h 39629983"/>
                <a:gd name="connsiteX5438" fmla="*/ 52041153 w 65909553"/>
                <a:gd name="connsiteY5438" fmla="*/ 1727835 h 39629983"/>
                <a:gd name="connsiteX5439" fmla="*/ 52193553 w 65909553"/>
                <a:gd name="connsiteY5439" fmla="*/ 1727835 h 39629983"/>
                <a:gd name="connsiteX5440" fmla="*/ 52193553 w 65909553"/>
                <a:gd name="connsiteY5440" fmla="*/ 1727881 h 39629983"/>
                <a:gd name="connsiteX5441" fmla="*/ 52193553 w 65909553"/>
                <a:gd name="connsiteY5441" fmla="*/ 1727928 h 39629983"/>
                <a:gd name="connsiteX5442" fmla="*/ 52193553 w 65909553"/>
                <a:gd name="connsiteY5442" fmla="*/ 1728449 h 39629983"/>
                <a:gd name="connsiteX5443" fmla="*/ 52193553 w 65909553"/>
                <a:gd name="connsiteY5443" fmla="*/ 1728495 h 39629983"/>
                <a:gd name="connsiteX5444" fmla="*/ 52193553 w 65909553"/>
                <a:gd name="connsiteY5444" fmla="*/ 1728543 h 39629983"/>
                <a:gd name="connsiteX5445" fmla="*/ 52193553 w 65909553"/>
                <a:gd name="connsiteY5445" fmla="*/ 1728589 h 39629983"/>
                <a:gd name="connsiteX5446" fmla="*/ 52193553 w 65909553"/>
                <a:gd name="connsiteY5446" fmla="*/ 1729063 h 39629983"/>
                <a:gd name="connsiteX5447" fmla="*/ 52193553 w 65909553"/>
                <a:gd name="connsiteY5447" fmla="*/ 1729110 h 39629983"/>
                <a:gd name="connsiteX5448" fmla="*/ 52193553 w 65909553"/>
                <a:gd name="connsiteY5448" fmla="*/ 1729157 h 39629983"/>
                <a:gd name="connsiteX5449" fmla="*/ 52193553 w 65909553"/>
                <a:gd name="connsiteY5449" fmla="*/ 1729203 h 39629983"/>
                <a:gd name="connsiteX5450" fmla="*/ 52193553 w 65909553"/>
                <a:gd name="connsiteY5450" fmla="*/ 1729250 h 39629983"/>
                <a:gd name="connsiteX5451" fmla="*/ 52193553 w 65909553"/>
                <a:gd name="connsiteY5451" fmla="*/ 1729677 h 39629983"/>
                <a:gd name="connsiteX5452" fmla="*/ 52193553 w 65909553"/>
                <a:gd name="connsiteY5452" fmla="*/ 1729724 h 39629983"/>
                <a:gd name="connsiteX5453" fmla="*/ 52193553 w 65909553"/>
                <a:gd name="connsiteY5453" fmla="*/ 1729771 h 39629983"/>
                <a:gd name="connsiteX5454" fmla="*/ 52193553 w 65909553"/>
                <a:gd name="connsiteY5454" fmla="*/ 1729817 h 39629983"/>
                <a:gd name="connsiteX5455" fmla="*/ 52193553 w 65909553"/>
                <a:gd name="connsiteY5455" fmla="*/ 1729864 h 39629983"/>
                <a:gd name="connsiteX5456" fmla="*/ 52193553 w 65909553"/>
                <a:gd name="connsiteY5456" fmla="*/ 1729911 h 39629983"/>
                <a:gd name="connsiteX5457" fmla="*/ 52193553 w 65909553"/>
                <a:gd name="connsiteY5457" fmla="*/ 1730291 h 39629983"/>
                <a:gd name="connsiteX5458" fmla="*/ 52193553 w 65909553"/>
                <a:gd name="connsiteY5458" fmla="*/ 1730338 h 39629983"/>
                <a:gd name="connsiteX5459" fmla="*/ 52193553 w 65909553"/>
                <a:gd name="connsiteY5459" fmla="*/ 1730385 h 39629983"/>
                <a:gd name="connsiteX5460" fmla="*/ 52193553 w 65909553"/>
                <a:gd name="connsiteY5460" fmla="*/ 1730431 h 39629983"/>
                <a:gd name="connsiteX5461" fmla="*/ 52193553 w 65909553"/>
                <a:gd name="connsiteY5461" fmla="*/ 1730478 h 39629983"/>
                <a:gd name="connsiteX5462" fmla="*/ 52193553 w 65909553"/>
                <a:gd name="connsiteY5462" fmla="*/ 1730525 h 39629983"/>
                <a:gd name="connsiteX5463" fmla="*/ 52193553 w 65909553"/>
                <a:gd name="connsiteY5463" fmla="*/ 1730571 h 39629983"/>
                <a:gd name="connsiteX5464" fmla="*/ 52193553 w 65909553"/>
                <a:gd name="connsiteY5464" fmla="*/ 1730905 h 39629983"/>
                <a:gd name="connsiteX5465" fmla="*/ 52193553 w 65909553"/>
                <a:gd name="connsiteY5465" fmla="*/ 1730953 h 39629983"/>
                <a:gd name="connsiteX5466" fmla="*/ 52193553 w 65909553"/>
                <a:gd name="connsiteY5466" fmla="*/ 1730999 h 39629983"/>
                <a:gd name="connsiteX5467" fmla="*/ 52193553 w 65909553"/>
                <a:gd name="connsiteY5467" fmla="*/ 1731045 h 39629983"/>
                <a:gd name="connsiteX5468" fmla="*/ 52193553 w 65909553"/>
                <a:gd name="connsiteY5468" fmla="*/ 1731092 h 39629983"/>
                <a:gd name="connsiteX5469" fmla="*/ 52193553 w 65909553"/>
                <a:gd name="connsiteY5469" fmla="*/ 1731139 h 39629983"/>
                <a:gd name="connsiteX5470" fmla="*/ 52193553 w 65909553"/>
                <a:gd name="connsiteY5470" fmla="*/ 1731185 h 39629983"/>
                <a:gd name="connsiteX5471" fmla="*/ 52193553 w 65909553"/>
                <a:gd name="connsiteY5471" fmla="*/ 1731232 h 39629983"/>
                <a:gd name="connsiteX5472" fmla="*/ 52193553 w 65909553"/>
                <a:gd name="connsiteY5472" fmla="*/ 1731520 h 39629983"/>
                <a:gd name="connsiteX5473" fmla="*/ 52193553 w 65909553"/>
                <a:gd name="connsiteY5473" fmla="*/ 1731567 h 39629983"/>
                <a:gd name="connsiteX5474" fmla="*/ 52193553 w 65909553"/>
                <a:gd name="connsiteY5474" fmla="*/ 1731613 h 39629983"/>
                <a:gd name="connsiteX5475" fmla="*/ 52193553 w 65909553"/>
                <a:gd name="connsiteY5475" fmla="*/ 1731659 h 39629983"/>
                <a:gd name="connsiteX5476" fmla="*/ 52193553 w 65909553"/>
                <a:gd name="connsiteY5476" fmla="*/ 1731707 h 39629983"/>
                <a:gd name="connsiteX5477" fmla="*/ 52193553 w 65909553"/>
                <a:gd name="connsiteY5477" fmla="*/ 1731753 h 39629983"/>
                <a:gd name="connsiteX5478" fmla="*/ 52193553 w 65909553"/>
                <a:gd name="connsiteY5478" fmla="*/ 1731799 h 39629983"/>
                <a:gd name="connsiteX5479" fmla="*/ 52193553 w 65909553"/>
                <a:gd name="connsiteY5479" fmla="*/ 1731847 h 39629983"/>
                <a:gd name="connsiteX5480" fmla="*/ 52193553 w 65909553"/>
                <a:gd name="connsiteY5480" fmla="*/ 1731893 h 39629983"/>
                <a:gd name="connsiteX5481" fmla="*/ 52193553 w 65909553"/>
                <a:gd name="connsiteY5481" fmla="*/ 1732134 h 39629983"/>
                <a:gd name="connsiteX5482" fmla="*/ 52193553 w 65909553"/>
                <a:gd name="connsiteY5482" fmla="*/ 1732181 h 39629983"/>
                <a:gd name="connsiteX5483" fmla="*/ 52193553 w 65909553"/>
                <a:gd name="connsiteY5483" fmla="*/ 1732227 h 39629983"/>
                <a:gd name="connsiteX5484" fmla="*/ 52193553 w 65909553"/>
                <a:gd name="connsiteY5484" fmla="*/ 1732274 h 39629983"/>
                <a:gd name="connsiteX5485" fmla="*/ 52193553 w 65909553"/>
                <a:gd name="connsiteY5485" fmla="*/ 1732321 h 39629983"/>
                <a:gd name="connsiteX5486" fmla="*/ 52193553 w 65909553"/>
                <a:gd name="connsiteY5486" fmla="*/ 1732367 h 39629983"/>
                <a:gd name="connsiteX5487" fmla="*/ 52193553 w 65909553"/>
                <a:gd name="connsiteY5487" fmla="*/ 1732414 h 39629983"/>
                <a:gd name="connsiteX5488" fmla="*/ 52193553 w 65909553"/>
                <a:gd name="connsiteY5488" fmla="*/ 1732461 h 39629983"/>
                <a:gd name="connsiteX5489" fmla="*/ 52193553 w 65909553"/>
                <a:gd name="connsiteY5489" fmla="*/ 1732507 h 39629983"/>
                <a:gd name="connsiteX5490" fmla="*/ 52193553 w 65909553"/>
                <a:gd name="connsiteY5490" fmla="*/ 1732554 h 39629983"/>
                <a:gd name="connsiteX5491" fmla="*/ 52193553 w 65909553"/>
                <a:gd name="connsiteY5491" fmla="*/ 1880187 h 39629983"/>
                <a:gd name="connsiteX5492" fmla="*/ 52345953 w 65909553"/>
                <a:gd name="connsiteY5492" fmla="*/ 1880187 h 39629983"/>
                <a:gd name="connsiteX5493" fmla="*/ 52345953 w 65909553"/>
                <a:gd name="connsiteY5493" fmla="*/ 1880234 h 39629983"/>
                <a:gd name="connsiteX5494" fmla="*/ 52345953 w 65909553"/>
                <a:gd name="connsiteY5494" fmla="*/ 1880281 h 39629983"/>
                <a:gd name="connsiteX5495" fmla="*/ 52345953 w 65909553"/>
                <a:gd name="connsiteY5495" fmla="*/ 1880327 h 39629983"/>
                <a:gd name="connsiteX5496" fmla="*/ 52345953 w 65909553"/>
                <a:gd name="connsiteY5496" fmla="*/ 1880801 h 39629983"/>
                <a:gd name="connsiteX5497" fmla="*/ 52345953 w 65909553"/>
                <a:gd name="connsiteY5497" fmla="*/ 1880849 h 39629983"/>
                <a:gd name="connsiteX5498" fmla="*/ 52345953 w 65909553"/>
                <a:gd name="connsiteY5498" fmla="*/ 1880895 h 39629983"/>
                <a:gd name="connsiteX5499" fmla="*/ 52345953 w 65909553"/>
                <a:gd name="connsiteY5499" fmla="*/ 1880941 h 39629983"/>
                <a:gd name="connsiteX5500" fmla="*/ 52345953 w 65909553"/>
                <a:gd name="connsiteY5500" fmla="*/ 1880989 h 39629983"/>
                <a:gd name="connsiteX5501" fmla="*/ 52345953 w 65909553"/>
                <a:gd name="connsiteY5501" fmla="*/ 1881416 h 39629983"/>
                <a:gd name="connsiteX5502" fmla="*/ 52345953 w 65909553"/>
                <a:gd name="connsiteY5502" fmla="*/ 1881463 h 39629983"/>
                <a:gd name="connsiteX5503" fmla="*/ 52345953 w 65909553"/>
                <a:gd name="connsiteY5503" fmla="*/ 1881509 h 39629983"/>
                <a:gd name="connsiteX5504" fmla="*/ 52345953 w 65909553"/>
                <a:gd name="connsiteY5504" fmla="*/ 1881556 h 39629983"/>
                <a:gd name="connsiteX5505" fmla="*/ 52345953 w 65909553"/>
                <a:gd name="connsiteY5505" fmla="*/ 1881603 h 39629983"/>
                <a:gd name="connsiteX5506" fmla="*/ 52345953 w 65909553"/>
                <a:gd name="connsiteY5506" fmla="*/ 1881649 h 39629983"/>
                <a:gd name="connsiteX5507" fmla="*/ 52345953 w 65909553"/>
                <a:gd name="connsiteY5507" fmla="*/ 1882030 h 39629983"/>
                <a:gd name="connsiteX5508" fmla="*/ 52345953 w 65909553"/>
                <a:gd name="connsiteY5508" fmla="*/ 1882077 h 39629983"/>
                <a:gd name="connsiteX5509" fmla="*/ 52345953 w 65909553"/>
                <a:gd name="connsiteY5509" fmla="*/ 1882123 h 39629983"/>
                <a:gd name="connsiteX5510" fmla="*/ 52345953 w 65909553"/>
                <a:gd name="connsiteY5510" fmla="*/ 1882170 h 39629983"/>
                <a:gd name="connsiteX5511" fmla="*/ 52345953 w 65909553"/>
                <a:gd name="connsiteY5511" fmla="*/ 1882217 h 39629983"/>
                <a:gd name="connsiteX5512" fmla="*/ 52345953 w 65909553"/>
                <a:gd name="connsiteY5512" fmla="*/ 1882263 h 39629983"/>
                <a:gd name="connsiteX5513" fmla="*/ 52345953 w 65909553"/>
                <a:gd name="connsiteY5513" fmla="*/ 1882310 h 39629983"/>
                <a:gd name="connsiteX5514" fmla="*/ 52345953 w 65909553"/>
                <a:gd name="connsiteY5514" fmla="*/ 1882644 h 39629983"/>
                <a:gd name="connsiteX5515" fmla="*/ 52345953 w 65909553"/>
                <a:gd name="connsiteY5515" fmla="*/ 1882691 h 39629983"/>
                <a:gd name="connsiteX5516" fmla="*/ 52345953 w 65909553"/>
                <a:gd name="connsiteY5516" fmla="*/ 1882737 h 39629983"/>
                <a:gd name="connsiteX5517" fmla="*/ 52345953 w 65909553"/>
                <a:gd name="connsiteY5517" fmla="*/ 1882784 h 39629983"/>
                <a:gd name="connsiteX5518" fmla="*/ 52345953 w 65909553"/>
                <a:gd name="connsiteY5518" fmla="*/ 1882831 h 39629983"/>
                <a:gd name="connsiteX5519" fmla="*/ 52345953 w 65909553"/>
                <a:gd name="connsiteY5519" fmla="*/ 1882877 h 39629983"/>
                <a:gd name="connsiteX5520" fmla="*/ 52345953 w 65909553"/>
                <a:gd name="connsiteY5520" fmla="*/ 1882924 h 39629983"/>
                <a:gd name="connsiteX5521" fmla="*/ 52345953 w 65909553"/>
                <a:gd name="connsiteY5521" fmla="*/ 1882971 h 39629983"/>
                <a:gd name="connsiteX5522" fmla="*/ 52345953 w 65909553"/>
                <a:gd name="connsiteY5522" fmla="*/ 1883259 h 39629983"/>
                <a:gd name="connsiteX5523" fmla="*/ 52345953 w 65909553"/>
                <a:gd name="connsiteY5523" fmla="*/ 1883305 h 39629983"/>
                <a:gd name="connsiteX5524" fmla="*/ 52345953 w 65909553"/>
                <a:gd name="connsiteY5524" fmla="*/ 1883351 h 39629983"/>
                <a:gd name="connsiteX5525" fmla="*/ 52345953 w 65909553"/>
                <a:gd name="connsiteY5525" fmla="*/ 1883399 h 39629983"/>
                <a:gd name="connsiteX5526" fmla="*/ 52345953 w 65909553"/>
                <a:gd name="connsiteY5526" fmla="*/ 1883445 h 39629983"/>
                <a:gd name="connsiteX5527" fmla="*/ 52345953 w 65909553"/>
                <a:gd name="connsiteY5527" fmla="*/ 1883491 h 39629983"/>
                <a:gd name="connsiteX5528" fmla="*/ 52345953 w 65909553"/>
                <a:gd name="connsiteY5528" fmla="*/ 1883539 h 39629983"/>
                <a:gd name="connsiteX5529" fmla="*/ 52345953 w 65909553"/>
                <a:gd name="connsiteY5529" fmla="*/ 1883585 h 39629983"/>
                <a:gd name="connsiteX5530" fmla="*/ 52345953 w 65909553"/>
                <a:gd name="connsiteY5530" fmla="*/ 1883631 h 39629983"/>
                <a:gd name="connsiteX5531" fmla="*/ 52345953 w 65909553"/>
                <a:gd name="connsiteY5531" fmla="*/ 1883873 h 39629983"/>
                <a:gd name="connsiteX5532" fmla="*/ 52345953 w 65909553"/>
                <a:gd name="connsiteY5532" fmla="*/ 1883919 h 39629983"/>
                <a:gd name="connsiteX5533" fmla="*/ 52345953 w 65909553"/>
                <a:gd name="connsiteY5533" fmla="*/ 1883966 h 39629983"/>
                <a:gd name="connsiteX5534" fmla="*/ 52345953 w 65909553"/>
                <a:gd name="connsiteY5534" fmla="*/ 1884013 h 39629983"/>
                <a:gd name="connsiteX5535" fmla="*/ 52345953 w 65909553"/>
                <a:gd name="connsiteY5535" fmla="*/ 1884059 h 39629983"/>
                <a:gd name="connsiteX5536" fmla="*/ 52345953 w 65909553"/>
                <a:gd name="connsiteY5536" fmla="*/ 1884106 h 39629983"/>
                <a:gd name="connsiteX5537" fmla="*/ 52345953 w 65909553"/>
                <a:gd name="connsiteY5537" fmla="*/ 1884153 h 39629983"/>
                <a:gd name="connsiteX5538" fmla="*/ 52345953 w 65909553"/>
                <a:gd name="connsiteY5538" fmla="*/ 1884199 h 39629983"/>
                <a:gd name="connsiteX5539" fmla="*/ 52345953 w 65909553"/>
                <a:gd name="connsiteY5539" fmla="*/ 1884245 h 39629983"/>
                <a:gd name="connsiteX5540" fmla="*/ 52345953 w 65909553"/>
                <a:gd name="connsiteY5540" fmla="*/ 1884293 h 39629983"/>
                <a:gd name="connsiteX5541" fmla="*/ 52345953 w 65909553"/>
                <a:gd name="connsiteY5541" fmla="*/ 1884487 h 39629983"/>
                <a:gd name="connsiteX5542" fmla="*/ 52345953 w 65909553"/>
                <a:gd name="connsiteY5542" fmla="*/ 1884533 h 39629983"/>
                <a:gd name="connsiteX5543" fmla="*/ 52345953 w 65909553"/>
                <a:gd name="connsiteY5543" fmla="*/ 1884580 h 39629983"/>
                <a:gd name="connsiteX5544" fmla="*/ 52345953 w 65909553"/>
                <a:gd name="connsiteY5544" fmla="*/ 1884627 h 39629983"/>
                <a:gd name="connsiteX5545" fmla="*/ 52345953 w 65909553"/>
                <a:gd name="connsiteY5545" fmla="*/ 1884673 h 39629983"/>
                <a:gd name="connsiteX5546" fmla="*/ 52345953 w 65909553"/>
                <a:gd name="connsiteY5546" fmla="*/ 1884720 h 39629983"/>
                <a:gd name="connsiteX5547" fmla="*/ 52345953 w 65909553"/>
                <a:gd name="connsiteY5547" fmla="*/ 1884767 h 39629983"/>
                <a:gd name="connsiteX5548" fmla="*/ 52345953 w 65909553"/>
                <a:gd name="connsiteY5548" fmla="*/ 1884813 h 39629983"/>
                <a:gd name="connsiteX5549" fmla="*/ 52345953 w 65909553"/>
                <a:gd name="connsiteY5549" fmla="*/ 1884860 h 39629983"/>
                <a:gd name="connsiteX5550" fmla="*/ 52345953 w 65909553"/>
                <a:gd name="connsiteY5550" fmla="*/ 1884907 h 39629983"/>
                <a:gd name="connsiteX5551" fmla="*/ 52345953 w 65909553"/>
                <a:gd name="connsiteY5551" fmla="*/ 1884953 h 39629983"/>
                <a:gd name="connsiteX5552" fmla="*/ 52345953 w 65909553"/>
                <a:gd name="connsiteY5552" fmla="*/ 2032541 h 39629983"/>
                <a:gd name="connsiteX5553" fmla="*/ 52498353 w 65909553"/>
                <a:gd name="connsiteY5553" fmla="*/ 2032541 h 39629983"/>
                <a:gd name="connsiteX5554" fmla="*/ 52498353 w 65909553"/>
                <a:gd name="connsiteY5554" fmla="*/ 2032587 h 39629983"/>
                <a:gd name="connsiteX5555" fmla="*/ 52498353 w 65909553"/>
                <a:gd name="connsiteY5555" fmla="*/ 2032633 h 39629983"/>
                <a:gd name="connsiteX5556" fmla="*/ 52498353 w 65909553"/>
                <a:gd name="connsiteY5556" fmla="*/ 2032681 h 39629983"/>
                <a:gd name="connsiteX5557" fmla="*/ 52498353 w 65909553"/>
                <a:gd name="connsiteY5557" fmla="*/ 2032727 h 39629983"/>
                <a:gd name="connsiteX5558" fmla="*/ 52498353 w 65909553"/>
                <a:gd name="connsiteY5558" fmla="*/ 2033155 h 39629983"/>
                <a:gd name="connsiteX5559" fmla="*/ 52498353 w 65909553"/>
                <a:gd name="connsiteY5559" fmla="*/ 2033201 h 39629983"/>
                <a:gd name="connsiteX5560" fmla="*/ 52498353 w 65909553"/>
                <a:gd name="connsiteY5560" fmla="*/ 2033248 h 39629983"/>
                <a:gd name="connsiteX5561" fmla="*/ 52498353 w 65909553"/>
                <a:gd name="connsiteY5561" fmla="*/ 2033295 h 39629983"/>
                <a:gd name="connsiteX5562" fmla="*/ 52498353 w 65909553"/>
                <a:gd name="connsiteY5562" fmla="*/ 2033341 h 39629983"/>
                <a:gd name="connsiteX5563" fmla="*/ 52498353 w 65909553"/>
                <a:gd name="connsiteY5563" fmla="*/ 2033387 h 39629983"/>
                <a:gd name="connsiteX5564" fmla="*/ 52498353 w 65909553"/>
                <a:gd name="connsiteY5564" fmla="*/ 2033769 h 39629983"/>
                <a:gd name="connsiteX5565" fmla="*/ 52498353 w 65909553"/>
                <a:gd name="connsiteY5565" fmla="*/ 2033815 h 39629983"/>
                <a:gd name="connsiteX5566" fmla="*/ 52498353 w 65909553"/>
                <a:gd name="connsiteY5566" fmla="*/ 2033862 h 39629983"/>
                <a:gd name="connsiteX5567" fmla="*/ 52498353 w 65909553"/>
                <a:gd name="connsiteY5567" fmla="*/ 2033909 h 39629983"/>
                <a:gd name="connsiteX5568" fmla="*/ 52498353 w 65909553"/>
                <a:gd name="connsiteY5568" fmla="*/ 2033955 h 39629983"/>
                <a:gd name="connsiteX5569" fmla="*/ 52498353 w 65909553"/>
                <a:gd name="connsiteY5569" fmla="*/ 2034002 h 39629983"/>
                <a:gd name="connsiteX5570" fmla="*/ 52498353 w 65909553"/>
                <a:gd name="connsiteY5570" fmla="*/ 2034049 h 39629983"/>
                <a:gd name="connsiteX5571" fmla="*/ 52498353 w 65909553"/>
                <a:gd name="connsiteY5571" fmla="*/ 2034383 h 39629983"/>
                <a:gd name="connsiteX5572" fmla="*/ 52498353 w 65909553"/>
                <a:gd name="connsiteY5572" fmla="*/ 2034429 h 39629983"/>
                <a:gd name="connsiteX5573" fmla="*/ 52498353 w 65909553"/>
                <a:gd name="connsiteY5573" fmla="*/ 2034476 h 39629983"/>
                <a:gd name="connsiteX5574" fmla="*/ 52498353 w 65909553"/>
                <a:gd name="connsiteY5574" fmla="*/ 2034523 h 39629983"/>
                <a:gd name="connsiteX5575" fmla="*/ 52498353 w 65909553"/>
                <a:gd name="connsiteY5575" fmla="*/ 2034569 h 39629983"/>
                <a:gd name="connsiteX5576" fmla="*/ 52498353 w 65909553"/>
                <a:gd name="connsiteY5576" fmla="*/ 2034616 h 39629983"/>
                <a:gd name="connsiteX5577" fmla="*/ 52498353 w 65909553"/>
                <a:gd name="connsiteY5577" fmla="*/ 2034663 h 39629983"/>
                <a:gd name="connsiteX5578" fmla="*/ 52498353 w 65909553"/>
                <a:gd name="connsiteY5578" fmla="*/ 2034709 h 39629983"/>
                <a:gd name="connsiteX5579" fmla="*/ 52498353 w 65909553"/>
                <a:gd name="connsiteY5579" fmla="*/ 2034997 h 39629983"/>
                <a:gd name="connsiteX5580" fmla="*/ 52498353 w 65909553"/>
                <a:gd name="connsiteY5580" fmla="*/ 2035043 h 39629983"/>
                <a:gd name="connsiteX5581" fmla="*/ 52498353 w 65909553"/>
                <a:gd name="connsiteY5581" fmla="*/ 2035090 h 39629983"/>
                <a:gd name="connsiteX5582" fmla="*/ 52498353 w 65909553"/>
                <a:gd name="connsiteY5582" fmla="*/ 2035137 h 39629983"/>
                <a:gd name="connsiteX5583" fmla="*/ 52498353 w 65909553"/>
                <a:gd name="connsiteY5583" fmla="*/ 2035183 h 39629983"/>
                <a:gd name="connsiteX5584" fmla="*/ 52498353 w 65909553"/>
                <a:gd name="connsiteY5584" fmla="*/ 2035230 h 39629983"/>
                <a:gd name="connsiteX5585" fmla="*/ 52498353 w 65909553"/>
                <a:gd name="connsiteY5585" fmla="*/ 2035277 h 39629983"/>
                <a:gd name="connsiteX5586" fmla="*/ 52498353 w 65909553"/>
                <a:gd name="connsiteY5586" fmla="*/ 2035323 h 39629983"/>
                <a:gd name="connsiteX5587" fmla="*/ 52498353 w 65909553"/>
                <a:gd name="connsiteY5587" fmla="*/ 2035370 h 39629983"/>
                <a:gd name="connsiteX5588" fmla="*/ 52498353 w 65909553"/>
                <a:gd name="connsiteY5588" fmla="*/ 2035611 h 39629983"/>
                <a:gd name="connsiteX5589" fmla="*/ 52498353 w 65909553"/>
                <a:gd name="connsiteY5589" fmla="*/ 2035657 h 39629983"/>
                <a:gd name="connsiteX5590" fmla="*/ 52498353 w 65909553"/>
                <a:gd name="connsiteY5590" fmla="*/ 2035705 h 39629983"/>
                <a:gd name="connsiteX5591" fmla="*/ 52498353 w 65909553"/>
                <a:gd name="connsiteY5591" fmla="*/ 2035751 h 39629983"/>
                <a:gd name="connsiteX5592" fmla="*/ 52498353 w 65909553"/>
                <a:gd name="connsiteY5592" fmla="*/ 2035797 h 39629983"/>
                <a:gd name="connsiteX5593" fmla="*/ 52498353 w 65909553"/>
                <a:gd name="connsiteY5593" fmla="*/ 2035845 h 39629983"/>
                <a:gd name="connsiteX5594" fmla="*/ 52498353 w 65909553"/>
                <a:gd name="connsiteY5594" fmla="*/ 2035891 h 39629983"/>
                <a:gd name="connsiteX5595" fmla="*/ 52498353 w 65909553"/>
                <a:gd name="connsiteY5595" fmla="*/ 2035937 h 39629983"/>
                <a:gd name="connsiteX5596" fmla="*/ 52498353 w 65909553"/>
                <a:gd name="connsiteY5596" fmla="*/ 2035985 h 39629983"/>
                <a:gd name="connsiteX5597" fmla="*/ 52498353 w 65909553"/>
                <a:gd name="connsiteY5597" fmla="*/ 2036031 h 39629983"/>
                <a:gd name="connsiteX5598" fmla="*/ 52498353 w 65909553"/>
                <a:gd name="connsiteY5598" fmla="*/ 2036225 h 39629983"/>
                <a:gd name="connsiteX5599" fmla="*/ 52498353 w 65909553"/>
                <a:gd name="connsiteY5599" fmla="*/ 2036272 h 39629983"/>
                <a:gd name="connsiteX5600" fmla="*/ 52498353 w 65909553"/>
                <a:gd name="connsiteY5600" fmla="*/ 2036319 h 39629983"/>
                <a:gd name="connsiteX5601" fmla="*/ 52498353 w 65909553"/>
                <a:gd name="connsiteY5601" fmla="*/ 2036365 h 39629983"/>
                <a:gd name="connsiteX5602" fmla="*/ 52498353 w 65909553"/>
                <a:gd name="connsiteY5602" fmla="*/ 2036412 h 39629983"/>
                <a:gd name="connsiteX5603" fmla="*/ 52498353 w 65909553"/>
                <a:gd name="connsiteY5603" fmla="*/ 2036459 h 39629983"/>
                <a:gd name="connsiteX5604" fmla="*/ 52498353 w 65909553"/>
                <a:gd name="connsiteY5604" fmla="*/ 2036505 h 39629983"/>
                <a:gd name="connsiteX5605" fmla="*/ 52498353 w 65909553"/>
                <a:gd name="connsiteY5605" fmla="*/ 2036552 h 39629983"/>
                <a:gd name="connsiteX5606" fmla="*/ 52498353 w 65909553"/>
                <a:gd name="connsiteY5606" fmla="*/ 2036599 h 39629983"/>
                <a:gd name="connsiteX5607" fmla="*/ 52498353 w 65909553"/>
                <a:gd name="connsiteY5607" fmla="*/ 2036645 h 39629983"/>
                <a:gd name="connsiteX5608" fmla="*/ 52498353 w 65909553"/>
                <a:gd name="connsiteY5608" fmla="*/ 2036692 h 39629983"/>
                <a:gd name="connsiteX5609" fmla="*/ 52498353 w 65909553"/>
                <a:gd name="connsiteY5609" fmla="*/ 2036839 h 39629983"/>
                <a:gd name="connsiteX5610" fmla="*/ 52498353 w 65909553"/>
                <a:gd name="connsiteY5610" fmla="*/ 2036886 h 39629983"/>
                <a:gd name="connsiteX5611" fmla="*/ 52498353 w 65909553"/>
                <a:gd name="connsiteY5611" fmla="*/ 2036933 h 39629983"/>
                <a:gd name="connsiteX5612" fmla="*/ 52498353 w 65909553"/>
                <a:gd name="connsiteY5612" fmla="*/ 2036979 h 39629983"/>
                <a:gd name="connsiteX5613" fmla="*/ 52498353 w 65909553"/>
                <a:gd name="connsiteY5613" fmla="*/ 2037026 h 39629983"/>
                <a:gd name="connsiteX5614" fmla="*/ 52498353 w 65909553"/>
                <a:gd name="connsiteY5614" fmla="*/ 2037073 h 39629983"/>
                <a:gd name="connsiteX5615" fmla="*/ 52498353 w 65909553"/>
                <a:gd name="connsiteY5615" fmla="*/ 2037119 h 39629983"/>
                <a:gd name="connsiteX5616" fmla="*/ 52498353 w 65909553"/>
                <a:gd name="connsiteY5616" fmla="*/ 2037166 h 39629983"/>
                <a:gd name="connsiteX5617" fmla="*/ 52498353 w 65909553"/>
                <a:gd name="connsiteY5617" fmla="*/ 2037213 h 39629983"/>
                <a:gd name="connsiteX5618" fmla="*/ 52498353 w 65909553"/>
                <a:gd name="connsiteY5618" fmla="*/ 2037259 h 39629983"/>
                <a:gd name="connsiteX5619" fmla="*/ 52498353 w 65909553"/>
                <a:gd name="connsiteY5619" fmla="*/ 2037306 h 39629983"/>
                <a:gd name="connsiteX5620" fmla="*/ 52498353 w 65909553"/>
                <a:gd name="connsiteY5620" fmla="*/ 2037353 h 39629983"/>
                <a:gd name="connsiteX5621" fmla="*/ 52498353 w 65909553"/>
                <a:gd name="connsiteY5621" fmla="*/ 2184893 h 39629983"/>
                <a:gd name="connsiteX5622" fmla="*/ 52650753 w 65909553"/>
                <a:gd name="connsiteY5622" fmla="*/ 2184893 h 39629983"/>
                <a:gd name="connsiteX5623" fmla="*/ 52650753 w 65909553"/>
                <a:gd name="connsiteY5623" fmla="*/ 2184939 h 39629983"/>
                <a:gd name="connsiteX5624" fmla="*/ 52650753 w 65909553"/>
                <a:gd name="connsiteY5624" fmla="*/ 2184987 h 39629983"/>
                <a:gd name="connsiteX5625" fmla="*/ 52650753 w 65909553"/>
                <a:gd name="connsiteY5625" fmla="*/ 2185033 h 39629983"/>
                <a:gd name="connsiteX5626" fmla="*/ 52650753 w 65909553"/>
                <a:gd name="connsiteY5626" fmla="*/ 2185079 h 39629983"/>
                <a:gd name="connsiteX5627" fmla="*/ 52650753 w 65909553"/>
                <a:gd name="connsiteY5627" fmla="*/ 2185127 h 39629983"/>
                <a:gd name="connsiteX5628" fmla="*/ 52650753 w 65909553"/>
                <a:gd name="connsiteY5628" fmla="*/ 2185507 h 39629983"/>
                <a:gd name="connsiteX5629" fmla="*/ 52650753 w 65909553"/>
                <a:gd name="connsiteY5629" fmla="*/ 2185554 h 39629983"/>
                <a:gd name="connsiteX5630" fmla="*/ 52650753 w 65909553"/>
                <a:gd name="connsiteY5630" fmla="*/ 2185601 h 39629983"/>
                <a:gd name="connsiteX5631" fmla="*/ 52650753 w 65909553"/>
                <a:gd name="connsiteY5631" fmla="*/ 2185647 h 39629983"/>
                <a:gd name="connsiteX5632" fmla="*/ 52650753 w 65909553"/>
                <a:gd name="connsiteY5632" fmla="*/ 2185694 h 39629983"/>
                <a:gd name="connsiteX5633" fmla="*/ 52650753 w 65909553"/>
                <a:gd name="connsiteY5633" fmla="*/ 2185741 h 39629983"/>
                <a:gd name="connsiteX5634" fmla="*/ 52650753 w 65909553"/>
                <a:gd name="connsiteY5634" fmla="*/ 2185787 h 39629983"/>
                <a:gd name="connsiteX5635" fmla="*/ 52650753 w 65909553"/>
                <a:gd name="connsiteY5635" fmla="*/ 2186121 h 39629983"/>
                <a:gd name="connsiteX5636" fmla="*/ 52650753 w 65909553"/>
                <a:gd name="connsiteY5636" fmla="*/ 2186168 h 39629983"/>
                <a:gd name="connsiteX5637" fmla="*/ 52650753 w 65909553"/>
                <a:gd name="connsiteY5637" fmla="*/ 2186215 h 39629983"/>
                <a:gd name="connsiteX5638" fmla="*/ 52650753 w 65909553"/>
                <a:gd name="connsiteY5638" fmla="*/ 2186261 h 39629983"/>
                <a:gd name="connsiteX5639" fmla="*/ 52650753 w 65909553"/>
                <a:gd name="connsiteY5639" fmla="*/ 2186308 h 39629983"/>
                <a:gd name="connsiteX5640" fmla="*/ 52650753 w 65909553"/>
                <a:gd name="connsiteY5640" fmla="*/ 2186355 h 39629983"/>
                <a:gd name="connsiteX5641" fmla="*/ 52650753 w 65909553"/>
                <a:gd name="connsiteY5641" fmla="*/ 2186401 h 39629983"/>
                <a:gd name="connsiteX5642" fmla="*/ 52650753 w 65909553"/>
                <a:gd name="connsiteY5642" fmla="*/ 2186448 h 39629983"/>
                <a:gd name="connsiteX5643" fmla="*/ 52650753 w 65909553"/>
                <a:gd name="connsiteY5643" fmla="*/ 2186735 h 39629983"/>
                <a:gd name="connsiteX5644" fmla="*/ 52650753 w 65909553"/>
                <a:gd name="connsiteY5644" fmla="*/ 2186782 h 39629983"/>
                <a:gd name="connsiteX5645" fmla="*/ 52650753 w 65909553"/>
                <a:gd name="connsiteY5645" fmla="*/ 2186829 h 39629983"/>
                <a:gd name="connsiteX5646" fmla="*/ 52650753 w 65909553"/>
                <a:gd name="connsiteY5646" fmla="*/ 2186875 h 39629983"/>
                <a:gd name="connsiteX5647" fmla="*/ 52650753 w 65909553"/>
                <a:gd name="connsiteY5647" fmla="*/ 2186922 h 39629983"/>
                <a:gd name="connsiteX5648" fmla="*/ 52650753 w 65909553"/>
                <a:gd name="connsiteY5648" fmla="*/ 2186969 h 39629983"/>
                <a:gd name="connsiteX5649" fmla="*/ 52650753 w 65909553"/>
                <a:gd name="connsiteY5649" fmla="*/ 2187015 h 39629983"/>
                <a:gd name="connsiteX5650" fmla="*/ 52650753 w 65909553"/>
                <a:gd name="connsiteY5650" fmla="*/ 2187062 h 39629983"/>
                <a:gd name="connsiteX5651" fmla="*/ 52650753 w 65909553"/>
                <a:gd name="connsiteY5651" fmla="*/ 2187109 h 39629983"/>
                <a:gd name="connsiteX5652" fmla="*/ 52650753 w 65909553"/>
                <a:gd name="connsiteY5652" fmla="*/ 2187349 h 39629983"/>
                <a:gd name="connsiteX5653" fmla="*/ 52650753 w 65909553"/>
                <a:gd name="connsiteY5653" fmla="*/ 2187397 h 39629983"/>
                <a:gd name="connsiteX5654" fmla="*/ 52650753 w 65909553"/>
                <a:gd name="connsiteY5654" fmla="*/ 2187443 h 39629983"/>
                <a:gd name="connsiteX5655" fmla="*/ 52650753 w 65909553"/>
                <a:gd name="connsiteY5655" fmla="*/ 2187489 h 39629983"/>
                <a:gd name="connsiteX5656" fmla="*/ 52650753 w 65909553"/>
                <a:gd name="connsiteY5656" fmla="*/ 2187537 h 39629983"/>
                <a:gd name="connsiteX5657" fmla="*/ 52650753 w 65909553"/>
                <a:gd name="connsiteY5657" fmla="*/ 2187583 h 39629983"/>
                <a:gd name="connsiteX5658" fmla="*/ 52650753 w 65909553"/>
                <a:gd name="connsiteY5658" fmla="*/ 2187629 h 39629983"/>
                <a:gd name="connsiteX5659" fmla="*/ 52650753 w 65909553"/>
                <a:gd name="connsiteY5659" fmla="*/ 2187676 h 39629983"/>
                <a:gd name="connsiteX5660" fmla="*/ 52650753 w 65909553"/>
                <a:gd name="connsiteY5660" fmla="*/ 2187723 h 39629983"/>
                <a:gd name="connsiteX5661" fmla="*/ 52650753 w 65909553"/>
                <a:gd name="connsiteY5661" fmla="*/ 2187769 h 39629983"/>
                <a:gd name="connsiteX5662" fmla="*/ 52650753 w 65909553"/>
                <a:gd name="connsiteY5662" fmla="*/ 2187964 h 39629983"/>
                <a:gd name="connsiteX5663" fmla="*/ 52650753 w 65909553"/>
                <a:gd name="connsiteY5663" fmla="*/ 2188011 h 39629983"/>
                <a:gd name="connsiteX5664" fmla="*/ 52650753 w 65909553"/>
                <a:gd name="connsiteY5664" fmla="*/ 2188057 h 39629983"/>
                <a:gd name="connsiteX5665" fmla="*/ 52650753 w 65909553"/>
                <a:gd name="connsiteY5665" fmla="*/ 2188104 h 39629983"/>
                <a:gd name="connsiteX5666" fmla="*/ 52650753 w 65909553"/>
                <a:gd name="connsiteY5666" fmla="*/ 2188151 h 39629983"/>
                <a:gd name="connsiteX5667" fmla="*/ 52650753 w 65909553"/>
                <a:gd name="connsiteY5667" fmla="*/ 2188197 h 39629983"/>
                <a:gd name="connsiteX5668" fmla="*/ 52650753 w 65909553"/>
                <a:gd name="connsiteY5668" fmla="*/ 2188243 h 39629983"/>
                <a:gd name="connsiteX5669" fmla="*/ 52650753 w 65909553"/>
                <a:gd name="connsiteY5669" fmla="*/ 2188291 h 39629983"/>
                <a:gd name="connsiteX5670" fmla="*/ 52650753 w 65909553"/>
                <a:gd name="connsiteY5670" fmla="*/ 2188337 h 39629983"/>
                <a:gd name="connsiteX5671" fmla="*/ 52650753 w 65909553"/>
                <a:gd name="connsiteY5671" fmla="*/ 2188383 h 39629983"/>
                <a:gd name="connsiteX5672" fmla="*/ 52650753 w 65909553"/>
                <a:gd name="connsiteY5672" fmla="*/ 2188431 h 39629983"/>
                <a:gd name="connsiteX5673" fmla="*/ 52650753 w 65909553"/>
                <a:gd name="connsiteY5673" fmla="*/ 2188578 h 39629983"/>
                <a:gd name="connsiteX5674" fmla="*/ 52650753 w 65909553"/>
                <a:gd name="connsiteY5674" fmla="*/ 2188625 h 39629983"/>
                <a:gd name="connsiteX5675" fmla="*/ 52650753 w 65909553"/>
                <a:gd name="connsiteY5675" fmla="*/ 2188671 h 39629983"/>
                <a:gd name="connsiteX5676" fmla="*/ 52650753 w 65909553"/>
                <a:gd name="connsiteY5676" fmla="*/ 2188718 h 39629983"/>
                <a:gd name="connsiteX5677" fmla="*/ 52650753 w 65909553"/>
                <a:gd name="connsiteY5677" fmla="*/ 2188765 h 39629983"/>
                <a:gd name="connsiteX5678" fmla="*/ 52650753 w 65909553"/>
                <a:gd name="connsiteY5678" fmla="*/ 2188811 h 39629983"/>
                <a:gd name="connsiteX5679" fmla="*/ 52650753 w 65909553"/>
                <a:gd name="connsiteY5679" fmla="*/ 2188858 h 39629983"/>
                <a:gd name="connsiteX5680" fmla="*/ 52650753 w 65909553"/>
                <a:gd name="connsiteY5680" fmla="*/ 2188905 h 39629983"/>
                <a:gd name="connsiteX5681" fmla="*/ 52650753 w 65909553"/>
                <a:gd name="connsiteY5681" fmla="*/ 2188951 h 39629983"/>
                <a:gd name="connsiteX5682" fmla="*/ 52650753 w 65909553"/>
                <a:gd name="connsiteY5682" fmla="*/ 2188998 h 39629983"/>
                <a:gd name="connsiteX5683" fmla="*/ 52650753 w 65909553"/>
                <a:gd name="connsiteY5683" fmla="*/ 2189045 h 39629983"/>
                <a:gd name="connsiteX5684" fmla="*/ 52650753 w 65909553"/>
                <a:gd name="connsiteY5684" fmla="*/ 2189091 h 39629983"/>
                <a:gd name="connsiteX5685" fmla="*/ 52650753 w 65909553"/>
                <a:gd name="connsiteY5685" fmla="*/ 2189192 h 39629983"/>
                <a:gd name="connsiteX5686" fmla="*/ 52650753 w 65909553"/>
                <a:gd name="connsiteY5686" fmla="*/ 2189239 h 39629983"/>
                <a:gd name="connsiteX5687" fmla="*/ 52650753 w 65909553"/>
                <a:gd name="connsiteY5687" fmla="*/ 2189285 h 39629983"/>
                <a:gd name="connsiteX5688" fmla="*/ 52650753 w 65909553"/>
                <a:gd name="connsiteY5688" fmla="*/ 2189332 h 39629983"/>
                <a:gd name="connsiteX5689" fmla="*/ 52650753 w 65909553"/>
                <a:gd name="connsiteY5689" fmla="*/ 2189379 h 39629983"/>
                <a:gd name="connsiteX5690" fmla="*/ 52650753 w 65909553"/>
                <a:gd name="connsiteY5690" fmla="*/ 2189425 h 39629983"/>
                <a:gd name="connsiteX5691" fmla="*/ 52650753 w 65909553"/>
                <a:gd name="connsiteY5691" fmla="*/ 2189472 h 39629983"/>
                <a:gd name="connsiteX5692" fmla="*/ 52650753 w 65909553"/>
                <a:gd name="connsiteY5692" fmla="*/ 2189519 h 39629983"/>
                <a:gd name="connsiteX5693" fmla="*/ 52650753 w 65909553"/>
                <a:gd name="connsiteY5693" fmla="*/ 2189565 h 39629983"/>
                <a:gd name="connsiteX5694" fmla="*/ 52650753 w 65909553"/>
                <a:gd name="connsiteY5694" fmla="*/ 2189612 h 39629983"/>
                <a:gd name="connsiteX5695" fmla="*/ 52650753 w 65909553"/>
                <a:gd name="connsiteY5695" fmla="*/ 2189659 h 39629983"/>
                <a:gd name="connsiteX5696" fmla="*/ 52650753 w 65909553"/>
                <a:gd name="connsiteY5696" fmla="*/ 2189705 h 39629983"/>
                <a:gd name="connsiteX5697" fmla="*/ 52650753 w 65909553"/>
                <a:gd name="connsiteY5697" fmla="*/ 2189752 h 39629983"/>
                <a:gd name="connsiteX5698" fmla="*/ 52650753 w 65909553"/>
                <a:gd name="connsiteY5698" fmla="*/ 2337246 h 39629983"/>
                <a:gd name="connsiteX5699" fmla="*/ 52803153 w 65909553"/>
                <a:gd name="connsiteY5699" fmla="*/ 2337246 h 39629983"/>
                <a:gd name="connsiteX5700" fmla="*/ 52803153 w 65909553"/>
                <a:gd name="connsiteY5700" fmla="*/ 2337293 h 39629983"/>
                <a:gd name="connsiteX5701" fmla="*/ 52803153 w 65909553"/>
                <a:gd name="connsiteY5701" fmla="*/ 2337339 h 39629983"/>
                <a:gd name="connsiteX5702" fmla="*/ 52803153 w 65909553"/>
                <a:gd name="connsiteY5702" fmla="*/ 2337385 h 39629983"/>
                <a:gd name="connsiteX5703" fmla="*/ 52803153 w 65909553"/>
                <a:gd name="connsiteY5703" fmla="*/ 2337433 h 39629983"/>
                <a:gd name="connsiteX5704" fmla="*/ 52803153 w 65909553"/>
                <a:gd name="connsiteY5704" fmla="*/ 2337479 h 39629983"/>
                <a:gd name="connsiteX5705" fmla="*/ 52803153 w 65909553"/>
                <a:gd name="connsiteY5705" fmla="*/ 2337525 h 39629983"/>
                <a:gd name="connsiteX5706" fmla="*/ 52803153 w 65909553"/>
                <a:gd name="connsiteY5706" fmla="*/ 2337860 h 39629983"/>
                <a:gd name="connsiteX5707" fmla="*/ 52803153 w 65909553"/>
                <a:gd name="connsiteY5707" fmla="*/ 2337907 h 39629983"/>
                <a:gd name="connsiteX5708" fmla="*/ 52803153 w 65909553"/>
                <a:gd name="connsiteY5708" fmla="*/ 2337953 h 39629983"/>
                <a:gd name="connsiteX5709" fmla="*/ 52803153 w 65909553"/>
                <a:gd name="connsiteY5709" fmla="*/ 2338000 h 39629983"/>
                <a:gd name="connsiteX5710" fmla="*/ 52803153 w 65909553"/>
                <a:gd name="connsiteY5710" fmla="*/ 2338047 h 39629983"/>
                <a:gd name="connsiteX5711" fmla="*/ 52803153 w 65909553"/>
                <a:gd name="connsiteY5711" fmla="*/ 2338093 h 39629983"/>
                <a:gd name="connsiteX5712" fmla="*/ 52803153 w 65909553"/>
                <a:gd name="connsiteY5712" fmla="*/ 2338140 h 39629983"/>
                <a:gd name="connsiteX5713" fmla="*/ 52803153 w 65909553"/>
                <a:gd name="connsiteY5713" fmla="*/ 2338187 h 39629983"/>
                <a:gd name="connsiteX5714" fmla="*/ 52803153 w 65909553"/>
                <a:gd name="connsiteY5714" fmla="*/ 2338474 h 39629983"/>
                <a:gd name="connsiteX5715" fmla="*/ 52803153 w 65909553"/>
                <a:gd name="connsiteY5715" fmla="*/ 2338521 h 39629983"/>
                <a:gd name="connsiteX5716" fmla="*/ 52803153 w 65909553"/>
                <a:gd name="connsiteY5716" fmla="*/ 2338567 h 39629983"/>
                <a:gd name="connsiteX5717" fmla="*/ 52803153 w 65909553"/>
                <a:gd name="connsiteY5717" fmla="*/ 2338614 h 39629983"/>
                <a:gd name="connsiteX5718" fmla="*/ 52803153 w 65909553"/>
                <a:gd name="connsiteY5718" fmla="*/ 2338661 h 39629983"/>
                <a:gd name="connsiteX5719" fmla="*/ 52803153 w 65909553"/>
                <a:gd name="connsiteY5719" fmla="*/ 2338707 h 39629983"/>
                <a:gd name="connsiteX5720" fmla="*/ 52803153 w 65909553"/>
                <a:gd name="connsiteY5720" fmla="*/ 2338754 h 39629983"/>
                <a:gd name="connsiteX5721" fmla="*/ 52803153 w 65909553"/>
                <a:gd name="connsiteY5721" fmla="*/ 2338801 h 39629983"/>
                <a:gd name="connsiteX5722" fmla="*/ 52803153 w 65909553"/>
                <a:gd name="connsiteY5722" fmla="*/ 2338847 h 39629983"/>
                <a:gd name="connsiteX5723" fmla="*/ 52803153 w 65909553"/>
                <a:gd name="connsiteY5723" fmla="*/ 2339088 h 39629983"/>
                <a:gd name="connsiteX5724" fmla="*/ 52803153 w 65909553"/>
                <a:gd name="connsiteY5724" fmla="*/ 2339135 h 39629983"/>
                <a:gd name="connsiteX5725" fmla="*/ 52803153 w 65909553"/>
                <a:gd name="connsiteY5725" fmla="*/ 2339181 h 39629983"/>
                <a:gd name="connsiteX5726" fmla="*/ 52803153 w 65909553"/>
                <a:gd name="connsiteY5726" fmla="*/ 2339228 h 39629983"/>
                <a:gd name="connsiteX5727" fmla="*/ 52803153 w 65909553"/>
                <a:gd name="connsiteY5727" fmla="*/ 2339275 h 39629983"/>
                <a:gd name="connsiteX5728" fmla="*/ 52803153 w 65909553"/>
                <a:gd name="connsiteY5728" fmla="*/ 2339321 h 39629983"/>
                <a:gd name="connsiteX5729" fmla="*/ 52803153 w 65909553"/>
                <a:gd name="connsiteY5729" fmla="*/ 2339368 h 39629983"/>
                <a:gd name="connsiteX5730" fmla="*/ 52803153 w 65909553"/>
                <a:gd name="connsiteY5730" fmla="*/ 2339415 h 39629983"/>
                <a:gd name="connsiteX5731" fmla="*/ 52803153 w 65909553"/>
                <a:gd name="connsiteY5731" fmla="*/ 2339461 h 39629983"/>
                <a:gd name="connsiteX5732" fmla="*/ 52803153 w 65909553"/>
                <a:gd name="connsiteY5732" fmla="*/ 2339508 h 39629983"/>
                <a:gd name="connsiteX5733" fmla="*/ 52803153 w 65909553"/>
                <a:gd name="connsiteY5733" fmla="*/ 2339703 h 39629983"/>
                <a:gd name="connsiteX5734" fmla="*/ 52803153 w 65909553"/>
                <a:gd name="connsiteY5734" fmla="*/ 2339749 h 39629983"/>
                <a:gd name="connsiteX5735" fmla="*/ 52803153 w 65909553"/>
                <a:gd name="connsiteY5735" fmla="*/ 2339795 h 39629983"/>
                <a:gd name="connsiteX5736" fmla="*/ 52803153 w 65909553"/>
                <a:gd name="connsiteY5736" fmla="*/ 2339843 h 39629983"/>
                <a:gd name="connsiteX5737" fmla="*/ 52803153 w 65909553"/>
                <a:gd name="connsiteY5737" fmla="*/ 2339889 h 39629983"/>
                <a:gd name="connsiteX5738" fmla="*/ 52803153 w 65909553"/>
                <a:gd name="connsiteY5738" fmla="*/ 2339935 h 39629983"/>
                <a:gd name="connsiteX5739" fmla="*/ 52803153 w 65909553"/>
                <a:gd name="connsiteY5739" fmla="*/ 2339983 h 39629983"/>
                <a:gd name="connsiteX5740" fmla="*/ 52803153 w 65909553"/>
                <a:gd name="connsiteY5740" fmla="*/ 2340029 h 39629983"/>
                <a:gd name="connsiteX5741" fmla="*/ 52803153 w 65909553"/>
                <a:gd name="connsiteY5741" fmla="*/ 2340075 h 39629983"/>
                <a:gd name="connsiteX5742" fmla="*/ 52803153 w 65909553"/>
                <a:gd name="connsiteY5742" fmla="*/ 2340123 h 39629983"/>
                <a:gd name="connsiteX5743" fmla="*/ 52803153 w 65909553"/>
                <a:gd name="connsiteY5743" fmla="*/ 2340169 h 39629983"/>
                <a:gd name="connsiteX5744" fmla="*/ 52803153 w 65909553"/>
                <a:gd name="connsiteY5744" fmla="*/ 2340317 h 39629983"/>
                <a:gd name="connsiteX5745" fmla="*/ 52803153 w 65909553"/>
                <a:gd name="connsiteY5745" fmla="*/ 2340363 h 39629983"/>
                <a:gd name="connsiteX5746" fmla="*/ 52803153 w 65909553"/>
                <a:gd name="connsiteY5746" fmla="*/ 2340410 h 39629983"/>
                <a:gd name="connsiteX5747" fmla="*/ 52803153 w 65909553"/>
                <a:gd name="connsiteY5747" fmla="*/ 2340457 h 39629983"/>
                <a:gd name="connsiteX5748" fmla="*/ 52803153 w 65909553"/>
                <a:gd name="connsiteY5748" fmla="*/ 2340503 h 39629983"/>
                <a:gd name="connsiteX5749" fmla="*/ 52803153 w 65909553"/>
                <a:gd name="connsiteY5749" fmla="*/ 2340550 h 39629983"/>
                <a:gd name="connsiteX5750" fmla="*/ 52803153 w 65909553"/>
                <a:gd name="connsiteY5750" fmla="*/ 2340597 h 39629983"/>
                <a:gd name="connsiteX5751" fmla="*/ 52803153 w 65909553"/>
                <a:gd name="connsiteY5751" fmla="*/ 2340643 h 39629983"/>
                <a:gd name="connsiteX5752" fmla="*/ 52803153 w 65909553"/>
                <a:gd name="connsiteY5752" fmla="*/ 2340690 h 39629983"/>
                <a:gd name="connsiteX5753" fmla="*/ 52803153 w 65909553"/>
                <a:gd name="connsiteY5753" fmla="*/ 2340737 h 39629983"/>
                <a:gd name="connsiteX5754" fmla="*/ 52803153 w 65909553"/>
                <a:gd name="connsiteY5754" fmla="*/ 2340783 h 39629983"/>
                <a:gd name="connsiteX5755" fmla="*/ 52803153 w 65909553"/>
                <a:gd name="connsiteY5755" fmla="*/ 2340829 h 39629983"/>
                <a:gd name="connsiteX5756" fmla="*/ 52803153 w 65909553"/>
                <a:gd name="connsiteY5756" fmla="*/ 2340931 h 39629983"/>
                <a:gd name="connsiteX5757" fmla="*/ 52803153 w 65909553"/>
                <a:gd name="connsiteY5757" fmla="*/ 2340977 h 39629983"/>
                <a:gd name="connsiteX5758" fmla="*/ 52803153 w 65909553"/>
                <a:gd name="connsiteY5758" fmla="*/ 2341024 h 39629983"/>
                <a:gd name="connsiteX5759" fmla="*/ 52803153 w 65909553"/>
                <a:gd name="connsiteY5759" fmla="*/ 2341071 h 39629983"/>
                <a:gd name="connsiteX5760" fmla="*/ 52803153 w 65909553"/>
                <a:gd name="connsiteY5760" fmla="*/ 2341117 h 39629983"/>
                <a:gd name="connsiteX5761" fmla="*/ 52803153 w 65909553"/>
                <a:gd name="connsiteY5761" fmla="*/ 2341164 h 39629983"/>
                <a:gd name="connsiteX5762" fmla="*/ 52803153 w 65909553"/>
                <a:gd name="connsiteY5762" fmla="*/ 2341211 h 39629983"/>
                <a:gd name="connsiteX5763" fmla="*/ 52803153 w 65909553"/>
                <a:gd name="connsiteY5763" fmla="*/ 2341257 h 39629983"/>
                <a:gd name="connsiteX5764" fmla="*/ 52803153 w 65909553"/>
                <a:gd name="connsiteY5764" fmla="*/ 2341304 h 39629983"/>
                <a:gd name="connsiteX5765" fmla="*/ 52803153 w 65909553"/>
                <a:gd name="connsiteY5765" fmla="*/ 2341351 h 39629983"/>
                <a:gd name="connsiteX5766" fmla="*/ 52803153 w 65909553"/>
                <a:gd name="connsiteY5766" fmla="*/ 2341397 h 39629983"/>
                <a:gd name="connsiteX5767" fmla="*/ 52803153 w 65909553"/>
                <a:gd name="connsiteY5767" fmla="*/ 2341444 h 39629983"/>
                <a:gd name="connsiteX5768" fmla="*/ 52803153 w 65909553"/>
                <a:gd name="connsiteY5768" fmla="*/ 2341491 h 39629983"/>
                <a:gd name="connsiteX5769" fmla="*/ 52803153 w 65909553"/>
                <a:gd name="connsiteY5769" fmla="*/ 2341545 h 39629983"/>
                <a:gd name="connsiteX5770" fmla="*/ 52803153 w 65909553"/>
                <a:gd name="connsiteY5770" fmla="*/ 2341591 h 39629983"/>
                <a:gd name="connsiteX5771" fmla="*/ 52803153 w 65909553"/>
                <a:gd name="connsiteY5771" fmla="*/ 2341638 h 39629983"/>
                <a:gd name="connsiteX5772" fmla="*/ 52803153 w 65909553"/>
                <a:gd name="connsiteY5772" fmla="*/ 2341685 h 39629983"/>
                <a:gd name="connsiteX5773" fmla="*/ 52803153 w 65909553"/>
                <a:gd name="connsiteY5773" fmla="*/ 2341731 h 39629983"/>
                <a:gd name="connsiteX5774" fmla="*/ 52803153 w 65909553"/>
                <a:gd name="connsiteY5774" fmla="*/ 2341778 h 39629983"/>
                <a:gd name="connsiteX5775" fmla="*/ 52803153 w 65909553"/>
                <a:gd name="connsiteY5775" fmla="*/ 2341825 h 39629983"/>
                <a:gd name="connsiteX5776" fmla="*/ 52803153 w 65909553"/>
                <a:gd name="connsiteY5776" fmla="*/ 2341871 h 39629983"/>
                <a:gd name="connsiteX5777" fmla="*/ 52803153 w 65909553"/>
                <a:gd name="connsiteY5777" fmla="*/ 2341918 h 39629983"/>
                <a:gd name="connsiteX5778" fmla="*/ 52803153 w 65909553"/>
                <a:gd name="connsiteY5778" fmla="*/ 2341965 h 39629983"/>
                <a:gd name="connsiteX5779" fmla="*/ 52803153 w 65909553"/>
                <a:gd name="connsiteY5779" fmla="*/ 2342011 h 39629983"/>
                <a:gd name="connsiteX5780" fmla="*/ 52803153 w 65909553"/>
                <a:gd name="connsiteY5780" fmla="*/ 2342058 h 39629983"/>
                <a:gd name="connsiteX5781" fmla="*/ 52803153 w 65909553"/>
                <a:gd name="connsiteY5781" fmla="*/ 2342105 h 39629983"/>
                <a:gd name="connsiteX5782" fmla="*/ 52803153 w 65909553"/>
                <a:gd name="connsiteY5782" fmla="*/ 2342151 h 39629983"/>
                <a:gd name="connsiteX5783" fmla="*/ 52803153 w 65909553"/>
                <a:gd name="connsiteY5783" fmla="*/ 2489599 h 39629983"/>
                <a:gd name="connsiteX5784" fmla="*/ 52955553 w 65909553"/>
                <a:gd name="connsiteY5784" fmla="*/ 2489599 h 39629983"/>
                <a:gd name="connsiteX5785" fmla="*/ 52955553 w 65909553"/>
                <a:gd name="connsiteY5785" fmla="*/ 2489645 h 39629983"/>
                <a:gd name="connsiteX5786" fmla="*/ 52955553 w 65909553"/>
                <a:gd name="connsiteY5786" fmla="*/ 2489692 h 39629983"/>
                <a:gd name="connsiteX5787" fmla="*/ 52955553 w 65909553"/>
                <a:gd name="connsiteY5787" fmla="*/ 2489739 h 39629983"/>
                <a:gd name="connsiteX5788" fmla="*/ 52955553 w 65909553"/>
                <a:gd name="connsiteY5788" fmla="*/ 2489785 h 39629983"/>
                <a:gd name="connsiteX5789" fmla="*/ 52955553 w 65909553"/>
                <a:gd name="connsiteY5789" fmla="*/ 2489832 h 39629983"/>
                <a:gd name="connsiteX5790" fmla="*/ 52955553 w 65909553"/>
                <a:gd name="connsiteY5790" fmla="*/ 2489879 h 39629983"/>
                <a:gd name="connsiteX5791" fmla="*/ 52955553 w 65909553"/>
                <a:gd name="connsiteY5791" fmla="*/ 2489925 h 39629983"/>
                <a:gd name="connsiteX5792" fmla="*/ 52955553 w 65909553"/>
                <a:gd name="connsiteY5792" fmla="*/ 2490213 h 39629983"/>
                <a:gd name="connsiteX5793" fmla="*/ 52955553 w 65909553"/>
                <a:gd name="connsiteY5793" fmla="*/ 2490259 h 39629983"/>
                <a:gd name="connsiteX5794" fmla="*/ 52955553 w 65909553"/>
                <a:gd name="connsiteY5794" fmla="*/ 2490306 h 39629983"/>
                <a:gd name="connsiteX5795" fmla="*/ 52955553 w 65909553"/>
                <a:gd name="connsiteY5795" fmla="*/ 2490353 h 39629983"/>
                <a:gd name="connsiteX5796" fmla="*/ 52955553 w 65909553"/>
                <a:gd name="connsiteY5796" fmla="*/ 2490399 h 39629983"/>
                <a:gd name="connsiteX5797" fmla="*/ 52955553 w 65909553"/>
                <a:gd name="connsiteY5797" fmla="*/ 2490446 h 39629983"/>
                <a:gd name="connsiteX5798" fmla="*/ 52955553 w 65909553"/>
                <a:gd name="connsiteY5798" fmla="*/ 2490493 h 39629983"/>
                <a:gd name="connsiteX5799" fmla="*/ 52955553 w 65909553"/>
                <a:gd name="connsiteY5799" fmla="*/ 2490539 h 39629983"/>
                <a:gd name="connsiteX5800" fmla="*/ 52955553 w 65909553"/>
                <a:gd name="connsiteY5800" fmla="*/ 2490586 h 39629983"/>
                <a:gd name="connsiteX5801" fmla="*/ 52955553 w 65909553"/>
                <a:gd name="connsiteY5801" fmla="*/ 2490827 h 39629983"/>
                <a:gd name="connsiteX5802" fmla="*/ 52955553 w 65909553"/>
                <a:gd name="connsiteY5802" fmla="*/ 2490873 h 39629983"/>
                <a:gd name="connsiteX5803" fmla="*/ 52955553 w 65909553"/>
                <a:gd name="connsiteY5803" fmla="*/ 2490920 h 39629983"/>
                <a:gd name="connsiteX5804" fmla="*/ 52955553 w 65909553"/>
                <a:gd name="connsiteY5804" fmla="*/ 2490967 h 39629983"/>
                <a:gd name="connsiteX5805" fmla="*/ 52955553 w 65909553"/>
                <a:gd name="connsiteY5805" fmla="*/ 2491013 h 39629983"/>
                <a:gd name="connsiteX5806" fmla="*/ 52955553 w 65909553"/>
                <a:gd name="connsiteY5806" fmla="*/ 2491060 h 39629983"/>
                <a:gd name="connsiteX5807" fmla="*/ 52955553 w 65909553"/>
                <a:gd name="connsiteY5807" fmla="*/ 2491107 h 39629983"/>
                <a:gd name="connsiteX5808" fmla="*/ 52955553 w 65909553"/>
                <a:gd name="connsiteY5808" fmla="*/ 2491153 h 39629983"/>
                <a:gd name="connsiteX5809" fmla="*/ 52955553 w 65909553"/>
                <a:gd name="connsiteY5809" fmla="*/ 2491200 h 39629983"/>
                <a:gd name="connsiteX5810" fmla="*/ 52955553 w 65909553"/>
                <a:gd name="connsiteY5810" fmla="*/ 2491247 h 39629983"/>
                <a:gd name="connsiteX5811" fmla="*/ 52955553 w 65909553"/>
                <a:gd name="connsiteY5811" fmla="*/ 2491441 h 39629983"/>
                <a:gd name="connsiteX5812" fmla="*/ 52955553 w 65909553"/>
                <a:gd name="connsiteY5812" fmla="*/ 2491487 h 39629983"/>
                <a:gd name="connsiteX5813" fmla="*/ 52955553 w 65909553"/>
                <a:gd name="connsiteY5813" fmla="*/ 2491535 h 39629983"/>
                <a:gd name="connsiteX5814" fmla="*/ 52955553 w 65909553"/>
                <a:gd name="connsiteY5814" fmla="*/ 2491581 h 39629983"/>
                <a:gd name="connsiteX5815" fmla="*/ 52955553 w 65909553"/>
                <a:gd name="connsiteY5815" fmla="*/ 2491627 h 39629983"/>
                <a:gd name="connsiteX5816" fmla="*/ 52955553 w 65909553"/>
                <a:gd name="connsiteY5816" fmla="*/ 2491674 h 39629983"/>
                <a:gd name="connsiteX5817" fmla="*/ 52955553 w 65909553"/>
                <a:gd name="connsiteY5817" fmla="*/ 2491721 h 39629983"/>
                <a:gd name="connsiteX5818" fmla="*/ 52955553 w 65909553"/>
                <a:gd name="connsiteY5818" fmla="*/ 2491767 h 39629983"/>
                <a:gd name="connsiteX5819" fmla="*/ 52955553 w 65909553"/>
                <a:gd name="connsiteY5819" fmla="*/ 2491814 h 39629983"/>
                <a:gd name="connsiteX5820" fmla="*/ 52955553 w 65909553"/>
                <a:gd name="connsiteY5820" fmla="*/ 2491861 h 39629983"/>
                <a:gd name="connsiteX5821" fmla="*/ 52955553 w 65909553"/>
                <a:gd name="connsiteY5821" fmla="*/ 2491907 h 39629983"/>
                <a:gd name="connsiteX5822" fmla="*/ 52955553 w 65909553"/>
                <a:gd name="connsiteY5822" fmla="*/ 2492055 h 39629983"/>
                <a:gd name="connsiteX5823" fmla="*/ 52955553 w 65909553"/>
                <a:gd name="connsiteY5823" fmla="*/ 2492102 h 39629983"/>
                <a:gd name="connsiteX5824" fmla="*/ 52955553 w 65909553"/>
                <a:gd name="connsiteY5824" fmla="*/ 2492149 h 39629983"/>
                <a:gd name="connsiteX5825" fmla="*/ 52955553 w 65909553"/>
                <a:gd name="connsiteY5825" fmla="*/ 2492195 h 39629983"/>
                <a:gd name="connsiteX5826" fmla="*/ 52955553 w 65909553"/>
                <a:gd name="connsiteY5826" fmla="*/ 2492241 h 39629983"/>
                <a:gd name="connsiteX5827" fmla="*/ 52955553 w 65909553"/>
                <a:gd name="connsiteY5827" fmla="*/ 2492289 h 39629983"/>
                <a:gd name="connsiteX5828" fmla="*/ 52955553 w 65909553"/>
                <a:gd name="connsiteY5828" fmla="*/ 2492335 h 39629983"/>
                <a:gd name="connsiteX5829" fmla="*/ 52955553 w 65909553"/>
                <a:gd name="connsiteY5829" fmla="*/ 2492381 h 39629983"/>
                <a:gd name="connsiteX5830" fmla="*/ 52955553 w 65909553"/>
                <a:gd name="connsiteY5830" fmla="*/ 2492429 h 39629983"/>
                <a:gd name="connsiteX5831" fmla="*/ 52955553 w 65909553"/>
                <a:gd name="connsiteY5831" fmla="*/ 2492475 h 39629983"/>
                <a:gd name="connsiteX5832" fmla="*/ 52955553 w 65909553"/>
                <a:gd name="connsiteY5832" fmla="*/ 2492521 h 39629983"/>
                <a:gd name="connsiteX5833" fmla="*/ 52955553 w 65909553"/>
                <a:gd name="connsiteY5833" fmla="*/ 2492569 h 39629983"/>
                <a:gd name="connsiteX5834" fmla="*/ 52955553 w 65909553"/>
                <a:gd name="connsiteY5834" fmla="*/ 2492669 h 39629983"/>
                <a:gd name="connsiteX5835" fmla="*/ 52955553 w 65909553"/>
                <a:gd name="connsiteY5835" fmla="*/ 2492716 h 39629983"/>
                <a:gd name="connsiteX5836" fmla="*/ 52955553 w 65909553"/>
                <a:gd name="connsiteY5836" fmla="*/ 2492763 h 39629983"/>
                <a:gd name="connsiteX5837" fmla="*/ 52955553 w 65909553"/>
                <a:gd name="connsiteY5837" fmla="*/ 2492809 h 39629983"/>
                <a:gd name="connsiteX5838" fmla="*/ 52955553 w 65909553"/>
                <a:gd name="connsiteY5838" fmla="*/ 2492856 h 39629983"/>
                <a:gd name="connsiteX5839" fmla="*/ 52955553 w 65909553"/>
                <a:gd name="connsiteY5839" fmla="*/ 2492903 h 39629983"/>
                <a:gd name="connsiteX5840" fmla="*/ 52955553 w 65909553"/>
                <a:gd name="connsiteY5840" fmla="*/ 2492949 h 39629983"/>
                <a:gd name="connsiteX5841" fmla="*/ 52955553 w 65909553"/>
                <a:gd name="connsiteY5841" fmla="*/ 2492996 h 39629983"/>
                <a:gd name="connsiteX5842" fmla="*/ 52955553 w 65909553"/>
                <a:gd name="connsiteY5842" fmla="*/ 2493043 h 39629983"/>
                <a:gd name="connsiteX5843" fmla="*/ 52955553 w 65909553"/>
                <a:gd name="connsiteY5843" fmla="*/ 2493089 h 39629983"/>
                <a:gd name="connsiteX5844" fmla="*/ 52955553 w 65909553"/>
                <a:gd name="connsiteY5844" fmla="*/ 2493136 h 39629983"/>
                <a:gd name="connsiteX5845" fmla="*/ 52955553 w 65909553"/>
                <a:gd name="connsiteY5845" fmla="*/ 2493183 h 39629983"/>
                <a:gd name="connsiteX5846" fmla="*/ 52955553 w 65909553"/>
                <a:gd name="connsiteY5846" fmla="*/ 2493229 h 39629983"/>
                <a:gd name="connsiteX5847" fmla="*/ 52955553 w 65909553"/>
                <a:gd name="connsiteY5847" fmla="*/ 2493283 h 39629983"/>
                <a:gd name="connsiteX5848" fmla="*/ 52955553 w 65909553"/>
                <a:gd name="connsiteY5848" fmla="*/ 2493330 h 39629983"/>
                <a:gd name="connsiteX5849" fmla="*/ 52955553 w 65909553"/>
                <a:gd name="connsiteY5849" fmla="*/ 2493377 h 39629983"/>
                <a:gd name="connsiteX5850" fmla="*/ 52955553 w 65909553"/>
                <a:gd name="connsiteY5850" fmla="*/ 2493423 h 39629983"/>
                <a:gd name="connsiteX5851" fmla="*/ 52955553 w 65909553"/>
                <a:gd name="connsiteY5851" fmla="*/ 2493470 h 39629983"/>
                <a:gd name="connsiteX5852" fmla="*/ 52955553 w 65909553"/>
                <a:gd name="connsiteY5852" fmla="*/ 2493517 h 39629983"/>
                <a:gd name="connsiteX5853" fmla="*/ 52955553 w 65909553"/>
                <a:gd name="connsiteY5853" fmla="*/ 2493563 h 39629983"/>
                <a:gd name="connsiteX5854" fmla="*/ 52955553 w 65909553"/>
                <a:gd name="connsiteY5854" fmla="*/ 2493610 h 39629983"/>
                <a:gd name="connsiteX5855" fmla="*/ 52955553 w 65909553"/>
                <a:gd name="connsiteY5855" fmla="*/ 2493657 h 39629983"/>
                <a:gd name="connsiteX5856" fmla="*/ 52955553 w 65909553"/>
                <a:gd name="connsiteY5856" fmla="*/ 2493703 h 39629983"/>
                <a:gd name="connsiteX5857" fmla="*/ 52955553 w 65909553"/>
                <a:gd name="connsiteY5857" fmla="*/ 2493750 h 39629983"/>
                <a:gd name="connsiteX5858" fmla="*/ 52955553 w 65909553"/>
                <a:gd name="connsiteY5858" fmla="*/ 2493797 h 39629983"/>
                <a:gd name="connsiteX5859" fmla="*/ 52955553 w 65909553"/>
                <a:gd name="connsiteY5859" fmla="*/ 2493843 h 39629983"/>
                <a:gd name="connsiteX5860" fmla="*/ 52955553 w 65909553"/>
                <a:gd name="connsiteY5860" fmla="*/ 2493890 h 39629983"/>
                <a:gd name="connsiteX5861" fmla="*/ 52955553 w 65909553"/>
                <a:gd name="connsiteY5861" fmla="*/ 2493944 h 39629983"/>
                <a:gd name="connsiteX5862" fmla="*/ 52955553 w 65909553"/>
                <a:gd name="connsiteY5862" fmla="*/ 2493991 h 39629983"/>
                <a:gd name="connsiteX5863" fmla="*/ 52955553 w 65909553"/>
                <a:gd name="connsiteY5863" fmla="*/ 2494037 h 39629983"/>
                <a:gd name="connsiteX5864" fmla="*/ 52955553 w 65909553"/>
                <a:gd name="connsiteY5864" fmla="*/ 2494084 h 39629983"/>
                <a:gd name="connsiteX5865" fmla="*/ 52955553 w 65909553"/>
                <a:gd name="connsiteY5865" fmla="*/ 2494131 h 39629983"/>
                <a:gd name="connsiteX5866" fmla="*/ 52955553 w 65909553"/>
                <a:gd name="connsiteY5866" fmla="*/ 2494177 h 39629983"/>
                <a:gd name="connsiteX5867" fmla="*/ 52955553 w 65909553"/>
                <a:gd name="connsiteY5867" fmla="*/ 2494224 h 39629983"/>
                <a:gd name="connsiteX5868" fmla="*/ 52955553 w 65909553"/>
                <a:gd name="connsiteY5868" fmla="*/ 2494271 h 39629983"/>
                <a:gd name="connsiteX5869" fmla="*/ 52955553 w 65909553"/>
                <a:gd name="connsiteY5869" fmla="*/ 2494317 h 39629983"/>
                <a:gd name="connsiteX5870" fmla="*/ 52955553 w 65909553"/>
                <a:gd name="connsiteY5870" fmla="*/ 2494364 h 39629983"/>
                <a:gd name="connsiteX5871" fmla="*/ 52955553 w 65909553"/>
                <a:gd name="connsiteY5871" fmla="*/ 2494411 h 39629983"/>
                <a:gd name="connsiteX5872" fmla="*/ 52955553 w 65909553"/>
                <a:gd name="connsiteY5872" fmla="*/ 2494457 h 39629983"/>
                <a:gd name="connsiteX5873" fmla="*/ 52955553 w 65909553"/>
                <a:gd name="connsiteY5873" fmla="*/ 2494504 h 39629983"/>
                <a:gd name="connsiteX5874" fmla="*/ 52955553 w 65909553"/>
                <a:gd name="connsiteY5874" fmla="*/ 2494551 h 39629983"/>
                <a:gd name="connsiteX5875" fmla="*/ 52955553 w 65909553"/>
                <a:gd name="connsiteY5875" fmla="*/ 2641951 h 39629983"/>
                <a:gd name="connsiteX5876" fmla="*/ 53107953 w 65909553"/>
                <a:gd name="connsiteY5876" fmla="*/ 2641951 h 39629983"/>
                <a:gd name="connsiteX5877" fmla="*/ 53107953 w 65909553"/>
                <a:gd name="connsiteY5877" fmla="*/ 2641998 h 39629983"/>
                <a:gd name="connsiteX5878" fmla="*/ 53107953 w 65909553"/>
                <a:gd name="connsiteY5878" fmla="*/ 2642045 h 39629983"/>
                <a:gd name="connsiteX5879" fmla="*/ 53107953 w 65909553"/>
                <a:gd name="connsiteY5879" fmla="*/ 2642091 h 39629983"/>
                <a:gd name="connsiteX5880" fmla="*/ 53107953 w 65909553"/>
                <a:gd name="connsiteY5880" fmla="*/ 2642138 h 39629983"/>
                <a:gd name="connsiteX5881" fmla="*/ 53107953 w 65909553"/>
                <a:gd name="connsiteY5881" fmla="*/ 2642185 h 39629983"/>
                <a:gd name="connsiteX5882" fmla="*/ 53107953 w 65909553"/>
                <a:gd name="connsiteY5882" fmla="*/ 2642231 h 39629983"/>
                <a:gd name="connsiteX5883" fmla="*/ 53107953 w 65909553"/>
                <a:gd name="connsiteY5883" fmla="*/ 2642278 h 39629983"/>
                <a:gd name="connsiteX5884" fmla="*/ 53107953 w 65909553"/>
                <a:gd name="connsiteY5884" fmla="*/ 2642325 h 39629983"/>
                <a:gd name="connsiteX5885" fmla="*/ 53107953 w 65909553"/>
                <a:gd name="connsiteY5885" fmla="*/ 2642565 h 39629983"/>
                <a:gd name="connsiteX5886" fmla="*/ 53107953 w 65909553"/>
                <a:gd name="connsiteY5886" fmla="*/ 2642612 h 39629983"/>
                <a:gd name="connsiteX5887" fmla="*/ 53107953 w 65909553"/>
                <a:gd name="connsiteY5887" fmla="*/ 2642659 h 39629983"/>
                <a:gd name="connsiteX5888" fmla="*/ 53107953 w 65909553"/>
                <a:gd name="connsiteY5888" fmla="*/ 2642705 h 39629983"/>
                <a:gd name="connsiteX5889" fmla="*/ 53107953 w 65909553"/>
                <a:gd name="connsiteY5889" fmla="*/ 2642752 h 39629983"/>
                <a:gd name="connsiteX5890" fmla="*/ 53107953 w 65909553"/>
                <a:gd name="connsiteY5890" fmla="*/ 2642799 h 39629983"/>
                <a:gd name="connsiteX5891" fmla="*/ 53107953 w 65909553"/>
                <a:gd name="connsiteY5891" fmla="*/ 2642845 h 39629983"/>
                <a:gd name="connsiteX5892" fmla="*/ 53107953 w 65909553"/>
                <a:gd name="connsiteY5892" fmla="*/ 2642892 h 39629983"/>
                <a:gd name="connsiteX5893" fmla="*/ 53107953 w 65909553"/>
                <a:gd name="connsiteY5893" fmla="*/ 2642939 h 39629983"/>
                <a:gd name="connsiteX5894" fmla="*/ 53107953 w 65909553"/>
                <a:gd name="connsiteY5894" fmla="*/ 2642985 h 39629983"/>
                <a:gd name="connsiteX5895" fmla="*/ 53107953 w 65909553"/>
                <a:gd name="connsiteY5895" fmla="*/ 2643179 h 39629983"/>
                <a:gd name="connsiteX5896" fmla="*/ 53107953 w 65909553"/>
                <a:gd name="connsiteY5896" fmla="*/ 2643226 h 39629983"/>
                <a:gd name="connsiteX5897" fmla="*/ 53107953 w 65909553"/>
                <a:gd name="connsiteY5897" fmla="*/ 2643273 h 39629983"/>
                <a:gd name="connsiteX5898" fmla="*/ 53107953 w 65909553"/>
                <a:gd name="connsiteY5898" fmla="*/ 2643319 h 39629983"/>
                <a:gd name="connsiteX5899" fmla="*/ 53107953 w 65909553"/>
                <a:gd name="connsiteY5899" fmla="*/ 2643366 h 39629983"/>
                <a:gd name="connsiteX5900" fmla="*/ 53107953 w 65909553"/>
                <a:gd name="connsiteY5900" fmla="*/ 2643413 h 39629983"/>
                <a:gd name="connsiteX5901" fmla="*/ 53107953 w 65909553"/>
                <a:gd name="connsiteY5901" fmla="*/ 2643459 h 39629983"/>
                <a:gd name="connsiteX5902" fmla="*/ 53107953 w 65909553"/>
                <a:gd name="connsiteY5902" fmla="*/ 2643506 h 39629983"/>
                <a:gd name="connsiteX5903" fmla="*/ 53107953 w 65909553"/>
                <a:gd name="connsiteY5903" fmla="*/ 2643553 h 39629983"/>
                <a:gd name="connsiteX5904" fmla="*/ 53107953 w 65909553"/>
                <a:gd name="connsiteY5904" fmla="*/ 2643599 h 39629983"/>
                <a:gd name="connsiteX5905" fmla="*/ 53107953 w 65909553"/>
                <a:gd name="connsiteY5905" fmla="*/ 2643646 h 39629983"/>
                <a:gd name="connsiteX5906" fmla="*/ 53107953 w 65909553"/>
                <a:gd name="connsiteY5906" fmla="*/ 2643793 h 39629983"/>
                <a:gd name="connsiteX5907" fmla="*/ 53107953 w 65909553"/>
                <a:gd name="connsiteY5907" fmla="*/ 2643841 h 39629983"/>
                <a:gd name="connsiteX5908" fmla="*/ 53107953 w 65909553"/>
                <a:gd name="connsiteY5908" fmla="*/ 2643887 h 39629983"/>
                <a:gd name="connsiteX5909" fmla="*/ 53107953 w 65909553"/>
                <a:gd name="connsiteY5909" fmla="*/ 2643933 h 39629983"/>
                <a:gd name="connsiteX5910" fmla="*/ 53107953 w 65909553"/>
                <a:gd name="connsiteY5910" fmla="*/ 2643981 h 39629983"/>
                <a:gd name="connsiteX5911" fmla="*/ 53107953 w 65909553"/>
                <a:gd name="connsiteY5911" fmla="*/ 2644027 h 39629983"/>
                <a:gd name="connsiteX5912" fmla="*/ 53107953 w 65909553"/>
                <a:gd name="connsiteY5912" fmla="*/ 2644073 h 39629983"/>
                <a:gd name="connsiteX5913" fmla="*/ 53107953 w 65909553"/>
                <a:gd name="connsiteY5913" fmla="*/ 2644121 h 39629983"/>
                <a:gd name="connsiteX5914" fmla="*/ 53107953 w 65909553"/>
                <a:gd name="connsiteY5914" fmla="*/ 2644167 h 39629983"/>
                <a:gd name="connsiteX5915" fmla="*/ 53107953 w 65909553"/>
                <a:gd name="connsiteY5915" fmla="*/ 2644213 h 39629983"/>
                <a:gd name="connsiteX5916" fmla="*/ 53107953 w 65909553"/>
                <a:gd name="connsiteY5916" fmla="*/ 2644260 h 39629983"/>
                <a:gd name="connsiteX5917" fmla="*/ 53107953 w 65909553"/>
                <a:gd name="connsiteY5917" fmla="*/ 2644307 h 39629983"/>
                <a:gd name="connsiteX5918" fmla="*/ 53107953 w 65909553"/>
                <a:gd name="connsiteY5918" fmla="*/ 2644408 h 39629983"/>
                <a:gd name="connsiteX5919" fmla="*/ 53107953 w 65909553"/>
                <a:gd name="connsiteY5919" fmla="*/ 2644455 h 39629983"/>
                <a:gd name="connsiteX5920" fmla="*/ 53107953 w 65909553"/>
                <a:gd name="connsiteY5920" fmla="*/ 2644501 h 39629983"/>
                <a:gd name="connsiteX5921" fmla="*/ 53107953 w 65909553"/>
                <a:gd name="connsiteY5921" fmla="*/ 2644548 h 39629983"/>
                <a:gd name="connsiteX5922" fmla="*/ 53107953 w 65909553"/>
                <a:gd name="connsiteY5922" fmla="*/ 2644595 h 39629983"/>
                <a:gd name="connsiteX5923" fmla="*/ 53107953 w 65909553"/>
                <a:gd name="connsiteY5923" fmla="*/ 2644641 h 39629983"/>
                <a:gd name="connsiteX5924" fmla="*/ 53107953 w 65909553"/>
                <a:gd name="connsiteY5924" fmla="*/ 2644688 h 39629983"/>
                <a:gd name="connsiteX5925" fmla="*/ 53107953 w 65909553"/>
                <a:gd name="connsiteY5925" fmla="*/ 2644735 h 39629983"/>
                <a:gd name="connsiteX5926" fmla="*/ 53107953 w 65909553"/>
                <a:gd name="connsiteY5926" fmla="*/ 2644781 h 39629983"/>
                <a:gd name="connsiteX5927" fmla="*/ 53107953 w 65909553"/>
                <a:gd name="connsiteY5927" fmla="*/ 2644827 h 39629983"/>
                <a:gd name="connsiteX5928" fmla="*/ 53107953 w 65909553"/>
                <a:gd name="connsiteY5928" fmla="*/ 2644875 h 39629983"/>
                <a:gd name="connsiteX5929" fmla="*/ 53107953 w 65909553"/>
                <a:gd name="connsiteY5929" fmla="*/ 2644921 h 39629983"/>
                <a:gd name="connsiteX5930" fmla="*/ 53107953 w 65909553"/>
                <a:gd name="connsiteY5930" fmla="*/ 2644967 h 39629983"/>
                <a:gd name="connsiteX5931" fmla="*/ 53107953 w 65909553"/>
                <a:gd name="connsiteY5931" fmla="*/ 2645022 h 39629983"/>
                <a:gd name="connsiteX5932" fmla="*/ 53107953 w 65909553"/>
                <a:gd name="connsiteY5932" fmla="*/ 2645069 h 39629983"/>
                <a:gd name="connsiteX5933" fmla="*/ 53107953 w 65909553"/>
                <a:gd name="connsiteY5933" fmla="*/ 2645115 h 39629983"/>
                <a:gd name="connsiteX5934" fmla="*/ 53107953 w 65909553"/>
                <a:gd name="connsiteY5934" fmla="*/ 2645162 h 39629983"/>
                <a:gd name="connsiteX5935" fmla="*/ 53107953 w 65909553"/>
                <a:gd name="connsiteY5935" fmla="*/ 2645209 h 39629983"/>
                <a:gd name="connsiteX5936" fmla="*/ 53107953 w 65909553"/>
                <a:gd name="connsiteY5936" fmla="*/ 2645255 h 39629983"/>
                <a:gd name="connsiteX5937" fmla="*/ 53107953 w 65909553"/>
                <a:gd name="connsiteY5937" fmla="*/ 2645302 h 39629983"/>
                <a:gd name="connsiteX5938" fmla="*/ 53107953 w 65909553"/>
                <a:gd name="connsiteY5938" fmla="*/ 2645349 h 39629983"/>
                <a:gd name="connsiteX5939" fmla="*/ 53107953 w 65909553"/>
                <a:gd name="connsiteY5939" fmla="*/ 2645395 h 39629983"/>
                <a:gd name="connsiteX5940" fmla="*/ 53107953 w 65909553"/>
                <a:gd name="connsiteY5940" fmla="*/ 2645442 h 39629983"/>
                <a:gd name="connsiteX5941" fmla="*/ 53107953 w 65909553"/>
                <a:gd name="connsiteY5941" fmla="*/ 2645489 h 39629983"/>
                <a:gd name="connsiteX5942" fmla="*/ 53107953 w 65909553"/>
                <a:gd name="connsiteY5942" fmla="*/ 2645535 h 39629983"/>
                <a:gd name="connsiteX5943" fmla="*/ 53107953 w 65909553"/>
                <a:gd name="connsiteY5943" fmla="*/ 2645582 h 39629983"/>
                <a:gd name="connsiteX5944" fmla="*/ 53107953 w 65909553"/>
                <a:gd name="connsiteY5944" fmla="*/ 2645629 h 39629983"/>
                <a:gd name="connsiteX5945" fmla="*/ 53107953 w 65909553"/>
                <a:gd name="connsiteY5945" fmla="*/ 2645683 h 39629983"/>
                <a:gd name="connsiteX5946" fmla="*/ 53107953 w 65909553"/>
                <a:gd name="connsiteY5946" fmla="*/ 2645729 h 39629983"/>
                <a:gd name="connsiteX5947" fmla="*/ 53107953 w 65909553"/>
                <a:gd name="connsiteY5947" fmla="*/ 2645776 h 39629983"/>
                <a:gd name="connsiteX5948" fmla="*/ 53107953 w 65909553"/>
                <a:gd name="connsiteY5948" fmla="*/ 2645823 h 39629983"/>
                <a:gd name="connsiteX5949" fmla="*/ 53107953 w 65909553"/>
                <a:gd name="connsiteY5949" fmla="*/ 2645869 h 39629983"/>
                <a:gd name="connsiteX5950" fmla="*/ 53107953 w 65909553"/>
                <a:gd name="connsiteY5950" fmla="*/ 2645916 h 39629983"/>
                <a:gd name="connsiteX5951" fmla="*/ 53107953 w 65909553"/>
                <a:gd name="connsiteY5951" fmla="*/ 2645963 h 39629983"/>
                <a:gd name="connsiteX5952" fmla="*/ 53107953 w 65909553"/>
                <a:gd name="connsiteY5952" fmla="*/ 2646009 h 39629983"/>
                <a:gd name="connsiteX5953" fmla="*/ 53107953 w 65909553"/>
                <a:gd name="connsiteY5953" fmla="*/ 2646056 h 39629983"/>
                <a:gd name="connsiteX5954" fmla="*/ 53107953 w 65909553"/>
                <a:gd name="connsiteY5954" fmla="*/ 2646103 h 39629983"/>
                <a:gd name="connsiteX5955" fmla="*/ 53107953 w 65909553"/>
                <a:gd name="connsiteY5955" fmla="*/ 2646149 h 39629983"/>
                <a:gd name="connsiteX5956" fmla="*/ 53107953 w 65909553"/>
                <a:gd name="connsiteY5956" fmla="*/ 2646196 h 39629983"/>
                <a:gd name="connsiteX5957" fmla="*/ 53107953 w 65909553"/>
                <a:gd name="connsiteY5957" fmla="*/ 2646243 h 39629983"/>
                <a:gd name="connsiteX5958" fmla="*/ 53107953 w 65909553"/>
                <a:gd name="connsiteY5958" fmla="*/ 2646289 h 39629983"/>
                <a:gd name="connsiteX5959" fmla="*/ 53107953 w 65909553"/>
                <a:gd name="connsiteY5959" fmla="*/ 2646343 h 39629983"/>
                <a:gd name="connsiteX5960" fmla="*/ 53107953 w 65909553"/>
                <a:gd name="connsiteY5960" fmla="*/ 2646391 h 39629983"/>
                <a:gd name="connsiteX5961" fmla="*/ 53107953 w 65909553"/>
                <a:gd name="connsiteY5961" fmla="*/ 2646437 h 39629983"/>
                <a:gd name="connsiteX5962" fmla="*/ 53107953 w 65909553"/>
                <a:gd name="connsiteY5962" fmla="*/ 2646483 h 39629983"/>
                <a:gd name="connsiteX5963" fmla="*/ 53107953 w 65909553"/>
                <a:gd name="connsiteY5963" fmla="*/ 2646530 h 39629983"/>
                <a:gd name="connsiteX5964" fmla="*/ 53107953 w 65909553"/>
                <a:gd name="connsiteY5964" fmla="*/ 2646577 h 39629983"/>
                <a:gd name="connsiteX5965" fmla="*/ 53107953 w 65909553"/>
                <a:gd name="connsiteY5965" fmla="*/ 2646623 h 39629983"/>
                <a:gd name="connsiteX5966" fmla="*/ 53107953 w 65909553"/>
                <a:gd name="connsiteY5966" fmla="*/ 2646670 h 39629983"/>
                <a:gd name="connsiteX5967" fmla="*/ 53107953 w 65909553"/>
                <a:gd name="connsiteY5967" fmla="*/ 2646717 h 39629983"/>
                <a:gd name="connsiteX5968" fmla="*/ 53107953 w 65909553"/>
                <a:gd name="connsiteY5968" fmla="*/ 2646763 h 39629983"/>
                <a:gd name="connsiteX5969" fmla="*/ 53107953 w 65909553"/>
                <a:gd name="connsiteY5969" fmla="*/ 2646810 h 39629983"/>
                <a:gd name="connsiteX5970" fmla="*/ 53107953 w 65909553"/>
                <a:gd name="connsiteY5970" fmla="*/ 2646857 h 39629983"/>
                <a:gd name="connsiteX5971" fmla="*/ 53107953 w 65909553"/>
                <a:gd name="connsiteY5971" fmla="*/ 2646903 h 39629983"/>
                <a:gd name="connsiteX5972" fmla="*/ 53107953 w 65909553"/>
                <a:gd name="connsiteY5972" fmla="*/ 2646950 h 39629983"/>
                <a:gd name="connsiteX5973" fmla="*/ 53107953 w 65909553"/>
                <a:gd name="connsiteY5973" fmla="*/ 2794304 h 39629983"/>
                <a:gd name="connsiteX5974" fmla="*/ 53260353 w 65909553"/>
                <a:gd name="connsiteY5974" fmla="*/ 2794304 h 39629983"/>
                <a:gd name="connsiteX5975" fmla="*/ 53260353 w 65909553"/>
                <a:gd name="connsiteY5975" fmla="*/ 2794351 h 39629983"/>
                <a:gd name="connsiteX5976" fmla="*/ 53260353 w 65909553"/>
                <a:gd name="connsiteY5976" fmla="*/ 2794397 h 39629983"/>
                <a:gd name="connsiteX5977" fmla="*/ 53260353 w 65909553"/>
                <a:gd name="connsiteY5977" fmla="*/ 2794444 h 39629983"/>
                <a:gd name="connsiteX5978" fmla="*/ 53260353 w 65909553"/>
                <a:gd name="connsiteY5978" fmla="*/ 2794491 h 39629983"/>
                <a:gd name="connsiteX5979" fmla="*/ 53260353 w 65909553"/>
                <a:gd name="connsiteY5979" fmla="*/ 2794537 h 39629983"/>
                <a:gd name="connsiteX5980" fmla="*/ 53260353 w 65909553"/>
                <a:gd name="connsiteY5980" fmla="*/ 2794584 h 39629983"/>
                <a:gd name="connsiteX5981" fmla="*/ 53260353 w 65909553"/>
                <a:gd name="connsiteY5981" fmla="*/ 2794631 h 39629983"/>
                <a:gd name="connsiteX5982" fmla="*/ 53260353 w 65909553"/>
                <a:gd name="connsiteY5982" fmla="*/ 2794677 h 39629983"/>
                <a:gd name="connsiteX5983" fmla="*/ 53260353 w 65909553"/>
                <a:gd name="connsiteY5983" fmla="*/ 2794724 h 39629983"/>
                <a:gd name="connsiteX5984" fmla="*/ 53260353 w 65909553"/>
                <a:gd name="connsiteY5984" fmla="*/ 2794918 h 39629983"/>
                <a:gd name="connsiteX5985" fmla="*/ 53260353 w 65909553"/>
                <a:gd name="connsiteY5985" fmla="*/ 2794965 h 39629983"/>
                <a:gd name="connsiteX5986" fmla="*/ 53260353 w 65909553"/>
                <a:gd name="connsiteY5986" fmla="*/ 2795011 h 39629983"/>
                <a:gd name="connsiteX5987" fmla="*/ 53260353 w 65909553"/>
                <a:gd name="connsiteY5987" fmla="*/ 2795058 h 39629983"/>
                <a:gd name="connsiteX5988" fmla="*/ 53260353 w 65909553"/>
                <a:gd name="connsiteY5988" fmla="*/ 2795105 h 39629983"/>
                <a:gd name="connsiteX5989" fmla="*/ 53260353 w 65909553"/>
                <a:gd name="connsiteY5989" fmla="*/ 2795151 h 39629983"/>
                <a:gd name="connsiteX5990" fmla="*/ 53260353 w 65909553"/>
                <a:gd name="connsiteY5990" fmla="*/ 2795198 h 39629983"/>
                <a:gd name="connsiteX5991" fmla="*/ 53260353 w 65909553"/>
                <a:gd name="connsiteY5991" fmla="*/ 2795245 h 39629983"/>
                <a:gd name="connsiteX5992" fmla="*/ 53260353 w 65909553"/>
                <a:gd name="connsiteY5992" fmla="*/ 2795291 h 39629983"/>
                <a:gd name="connsiteX5993" fmla="*/ 53260353 w 65909553"/>
                <a:gd name="connsiteY5993" fmla="*/ 2795338 h 39629983"/>
                <a:gd name="connsiteX5994" fmla="*/ 53260353 w 65909553"/>
                <a:gd name="connsiteY5994" fmla="*/ 2795385 h 39629983"/>
                <a:gd name="connsiteX5995" fmla="*/ 53260353 w 65909553"/>
                <a:gd name="connsiteY5995" fmla="*/ 2795533 h 39629983"/>
                <a:gd name="connsiteX5996" fmla="*/ 53260353 w 65909553"/>
                <a:gd name="connsiteY5996" fmla="*/ 2795579 h 39629983"/>
                <a:gd name="connsiteX5997" fmla="*/ 53260353 w 65909553"/>
                <a:gd name="connsiteY5997" fmla="*/ 2795625 h 39629983"/>
                <a:gd name="connsiteX5998" fmla="*/ 53260353 w 65909553"/>
                <a:gd name="connsiteY5998" fmla="*/ 2795672 h 39629983"/>
                <a:gd name="connsiteX5999" fmla="*/ 53260353 w 65909553"/>
                <a:gd name="connsiteY5999" fmla="*/ 2795719 h 39629983"/>
                <a:gd name="connsiteX6000" fmla="*/ 53260353 w 65909553"/>
                <a:gd name="connsiteY6000" fmla="*/ 2795765 h 39629983"/>
                <a:gd name="connsiteX6001" fmla="*/ 53260353 w 65909553"/>
                <a:gd name="connsiteY6001" fmla="*/ 2795812 h 39629983"/>
                <a:gd name="connsiteX6002" fmla="*/ 53260353 w 65909553"/>
                <a:gd name="connsiteY6002" fmla="*/ 2795859 h 39629983"/>
                <a:gd name="connsiteX6003" fmla="*/ 53260353 w 65909553"/>
                <a:gd name="connsiteY6003" fmla="*/ 2795905 h 39629983"/>
                <a:gd name="connsiteX6004" fmla="*/ 53260353 w 65909553"/>
                <a:gd name="connsiteY6004" fmla="*/ 2795952 h 39629983"/>
                <a:gd name="connsiteX6005" fmla="*/ 53260353 w 65909553"/>
                <a:gd name="connsiteY6005" fmla="*/ 2795999 h 39629983"/>
                <a:gd name="connsiteX6006" fmla="*/ 53260353 w 65909553"/>
                <a:gd name="connsiteY6006" fmla="*/ 2796045 h 39629983"/>
                <a:gd name="connsiteX6007" fmla="*/ 53260353 w 65909553"/>
                <a:gd name="connsiteY6007" fmla="*/ 2796147 h 39629983"/>
                <a:gd name="connsiteX6008" fmla="*/ 53260353 w 65909553"/>
                <a:gd name="connsiteY6008" fmla="*/ 2796193 h 39629983"/>
                <a:gd name="connsiteX6009" fmla="*/ 53260353 w 65909553"/>
                <a:gd name="connsiteY6009" fmla="*/ 2796239 h 39629983"/>
                <a:gd name="connsiteX6010" fmla="*/ 53260353 w 65909553"/>
                <a:gd name="connsiteY6010" fmla="*/ 2796287 h 39629983"/>
                <a:gd name="connsiteX6011" fmla="*/ 53260353 w 65909553"/>
                <a:gd name="connsiteY6011" fmla="*/ 2796333 h 39629983"/>
                <a:gd name="connsiteX6012" fmla="*/ 53260353 w 65909553"/>
                <a:gd name="connsiteY6012" fmla="*/ 2796379 h 39629983"/>
                <a:gd name="connsiteX6013" fmla="*/ 53260353 w 65909553"/>
                <a:gd name="connsiteY6013" fmla="*/ 2796427 h 39629983"/>
                <a:gd name="connsiteX6014" fmla="*/ 53260353 w 65909553"/>
                <a:gd name="connsiteY6014" fmla="*/ 2796473 h 39629983"/>
                <a:gd name="connsiteX6015" fmla="*/ 53260353 w 65909553"/>
                <a:gd name="connsiteY6015" fmla="*/ 2796519 h 39629983"/>
                <a:gd name="connsiteX6016" fmla="*/ 53260353 w 65909553"/>
                <a:gd name="connsiteY6016" fmla="*/ 2796567 h 39629983"/>
                <a:gd name="connsiteX6017" fmla="*/ 53260353 w 65909553"/>
                <a:gd name="connsiteY6017" fmla="*/ 2796613 h 39629983"/>
                <a:gd name="connsiteX6018" fmla="*/ 53260353 w 65909553"/>
                <a:gd name="connsiteY6018" fmla="*/ 2796659 h 39629983"/>
                <a:gd name="connsiteX6019" fmla="*/ 53260353 w 65909553"/>
                <a:gd name="connsiteY6019" fmla="*/ 2796707 h 39629983"/>
                <a:gd name="connsiteX6020" fmla="*/ 53260353 w 65909553"/>
                <a:gd name="connsiteY6020" fmla="*/ 2796761 h 39629983"/>
                <a:gd name="connsiteX6021" fmla="*/ 53260353 w 65909553"/>
                <a:gd name="connsiteY6021" fmla="*/ 2796807 h 39629983"/>
                <a:gd name="connsiteX6022" fmla="*/ 53260353 w 65909553"/>
                <a:gd name="connsiteY6022" fmla="*/ 2796854 h 39629983"/>
                <a:gd name="connsiteX6023" fmla="*/ 53260353 w 65909553"/>
                <a:gd name="connsiteY6023" fmla="*/ 2796901 h 39629983"/>
                <a:gd name="connsiteX6024" fmla="*/ 53260353 w 65909553"/>
                <a:gd name="connsiteY6024" fmla="*/ 2796947 h 39629983"/>
                <a:gd name="connsiteX6025" fmla="*/ 53260353 w 65909553"/>
                <a:gd name="connsiteY6025" fmla="*/ 2796994 h 39629983"/>
                <a:gd name="connsiteX6026" fmla="*/ 53260353 w 65909553"/>
                <a:gd name="connsiteY6026" fmla="*/ 2797041 h 39629983"/>
                <a:gd name="connsiteX6027" fmla="*/ 53260353 w 65909553"/>
                <a:gd name="connsiteY6027" fmla="*/ 2797087 h 39629983"/>
                <a:gd name="connsiteX6028" fmla="*/ 53260353 w 65909553"/>
                <a:gd name="connsiteY6028" fmla="*/ 2797134 h 39629983"/>
                <a:gd name="connsiteX6029" fmla="*/ 53260353 w 65909553"/>
                <a:gd name="connsiteY6029" fmla="*/ 2797181 h 39629983"/>
                <a:gd name="connsiteX6030" fmla="*/ 53260353 w 65909553"/>
                <a:gd name="connsiteY6030" fmla="*/ 2797227 h 39629983"/>
                <a:gd name="connsiteX6031" fmla="*/ 53260353 w 65909553"/>
                <a:gd name="connsiteY6031" fmla="*/ 2797274 h 39629983"/>
                <a:gd name="connsiteX6032" fmla="*/ 53260353 w 65909553"/>
                <a:gd name="connsiteY6032" fmla="*/ 2797321 h 39629983"/>
                <a:gd name="connsiteX6033" fmla="*/ 53260353 w 65909553"/>
                <a:gd name="connsiteY6033" fmla="*/ 2797367 h 39629983"/>
                <a:gd name="connsiteX6034" fmla="*/ 53260353 w 65909553"/>
                <a:gd name="connsiteY6034" fmla="*/ 2797421 h 39629983"/>
                <a:gd name="connsiteX6035" fmla="*/ 53260353 w 65909553"/>
                <a:gd name="connsiteY6035" fmla="*/ 2797468 h 39629983"/>
                <a:gd name="connsiteX6036" fmla="*/ 53260353 w 65909553"/>
                <a:gd name="connsiteY6036" fmla="*/ 2797515 h 39629983"/>
                <a:gd name="connsiteX6037" fmla="*/ 53260353 w 65909553"/>
                <a:gd name="connsiteY6037" fmla="*/ 2797561 h 39629983"/>
                <a:gd name="connsiteX6038" fmla="*/ 53260353 w 65909553"/>
                <a:gd name="connsiteY6038" fmla="*/ 2797608 h 39629983"/>
                <a:gd name="connsiteX6039" fmla="*/ 53260353 w 65909553"/>
                <a:gd name="connsiteY6039" fmla="*/ 2797655 h 39629983"/>
                <a:gd name="connsiteX6040" fmla="*/ 53260353 w 65909553"/>
                <a:gd name="connsiteY6040" fmla="*/ 2797701 h 39629983"/>
                <a:gd name="connsiteX6041" fmla="*/ 53260353 w 65909553"/>
                <a:gd name="connsiteY6041" fmla="*/ 2797748 h 39629983"/>
                <a:gd name="connsiteX6042" fmla="*/ 53260353 w 65909553"/>
                <a:gd name="connsiteY6042" fmla="*/ 2797795 h 39629983"/>
                <a:gd name="connsiteX6043" fmla="*/ 53260353 w 65909553"/>
                <a:gd name="connsiteY6043" fmla="*/ 2797841 h 39629983"/>
                <a:gd name="connsiteX6044" fmla="*/ 53260353 w 65909553"/>
                <a:gd name="connsiteY6044" fmla="*/ 2797888 h 39629983"/>
                <a:gd name="connsiteX6045" fmla="*/ 53260353 w 65909553"/>
                <a:gd name="connsiteY6045" fmla="*/ 2797935 h 39629983"/>
                <a:gd name="connsiteX6046" fmla="*/ 53260353 w 65909553"/>
                <a:gd name="connsiteY6046" fmla="*/ 2797981 h 39629983"/>
                <a:gd name="connsiteX6047" fmla="*/ 53260353 w 65909553"/>
                <a:gd name="connsiteY6047" fmla="*/ 2798028 h 39629983"/>
                <a:gd name="connsiteX6048" fmla="*/ 53260353 w 65909553"/>
                <a:gd name="connsiteY6048" fmla="*/ 2798082 h 39629983"/>
                <a:gd name="connsiteX6049" fmla="*/ 53260353 w 65909553"/>
                <a:gd name="connsiteY6049" fmla="*/ 2798129 h 39629983"/>
                <a:gd name="connsiteX6050" fmla="*/ 53260353 w 65909553"/>
                <a:gd name="connsiteY6050" fmla="*/ 2798175 h 39629983"/>
                <a:gd name="connsiteX6051" fmla="*/ 53260353 w 65909553"/>
                <a:gd name="connsiteY6051" fmla="*/ 2798222 h 39629983"/>
                <a:gd name="connsiteX6052" fmla="*/ 53260353 w 65909553"/>
                <a:gd name="connsiteY6052" fmla="*/ 2798269 h 39629983"/>
                <a:gd name="connsiteX6053" fmla="*/ 53260353 w 65909553"/>
                <a:gd name="connsiteY6053" fmla="*/ 2798315 h 39629983"/>
                <a:gd name="connsiteX6054" fmla="*/ 53260353 w 65909553"/>
                <a:gd name="connsiteY6054" fmla="*/ 2798362 h 39629983"/>
                <a:gd name="connsiteX6055" fmla="*/ 53260353 w 65909553"/>
                <a:gd name="connsiteY6055" fmla="*/ 2798409 h 39629983"/>
                <a:gd name="connsiteX6056" fmla="*/ 53260353 w 65909553"/>
                <a:gd name="connsiteY6056" fmla="*/ 2798455 h 39629983"/>
                <a:gd name="connsiteX6057" fmla="*/ 53260353 w 65909553"/>
                <a:gd name="connsiteY6057" fmla="*/ 2798502 h 39629983"/>
                <a:gd name="connsiteX6058" fmla="*/ 53260353 w 65909553"/>
                <a:gd name="connsiteY6058" fmla="*/ 2798549 h 39629983"/>
                <a:gd name="connsiteX6059" fmla="*/ 53260353 w 65909553"/>
                <a:gd name="connsiteY6059" fmla="*/ 2798595 h 39629983"/>
                <a:gd name="connsiteX6060" fmla="*/ 53260353 w 65909553"/>
                <a:gd name="connsiteY6060" fmla="*/ 2798642 h 39629983"/>
                <a:gd name="connsiteX6061" fmla="*/ 53260353 w 65909553"/>
                <a:gd name="connsiteY6061" fmla="*/ 2798689 h 39629983"/>
                <a:gd name="connsiteX6062" fmla="*/ 53260353 w 65909553"/>
                <a:gd name="connsiteY6062" fmla="*/ 2798743 h 39629983"/>
                <a:gd name="connsiteX6063" fmla="*/ 53260353 w 65909553"/>
                <a:gd name="connsiteY6063" fmla="*/ 2798789 h 39629983"/>
                <a:gd name="connsiteX6064" fmla="*/ 53260353 w 65909553"/>
                <a:gd name="connsiteY6064" fmla="*/ 2798837 h 39629983"/>
                <a:gd name="connsiteX6065" fmla="*/ 53260353 w 65909553"/>
                <a:gd name="connsiteY6065" fmla="*/ 2798883 h 39629983"/>
                <a:gd name="connsiteX6066" fmla="*/ 53260353 w 65909553"/>
                <a:gd name="connsiteY6066" fmla="*/ 2798929 h 39629983"/>
                <a:gd name="connsiteX6067" fmla="*/ 53260353 w 65909553"/>
                <a:gd name="connsiteY6067" fmla="*/ 2798977 h 39629983"/>
                <a:gd name="connsiteX6068" fmla="*/ 53260353 w 65909553"/>
                <a:gd name="connsiteY6068" fmla="*/ 2799023 h 39629983"/>
                <a:gd name="connsiteX6069" fmla="*/ 53260353 w 65909553"/>
                <a:gd name="connsiteY6069" fmla="*/ 2799069 h 39629983"/>
                <a:gd name="connsiteX6070" fmla="*/ 53260353 w 65909553"/>
                <a:gd name="connsiteY6070" fmla="*/ 2799116 h 39629983"/>
                <a:gd name="connsiteX6071" fmla="*/ 53260353 w 65909553"/>
                <a:gd name="connsiteY6071" fmla="*/ 2799163 h 39629983"/>
                <a:gd name="connsiteX6072" fmla="*/ 53260353 w 65909553"/>
                <a:gd name="connsiteY6072" fmla="*/ 2799209 h 39629983"/>
                <a:gd name="connsiteX6073" fmla="*/ 53260353 w 65909553"/>
                <a:gd name="connsiteY6073" fmla="*/ 2799256 h 39629983"/>
                <a:gd name="connsiteX6074" fmla="*/ 53260353 w 65909553"/>
                <a:gd name="connsiteY6074" fmla="*/ 2799303 h 39629983"/>
                <a:gd name="connsiteX6075" fmla="*/ 53260353 w 65909553"/>
                <a:gd name="connsiteY6075" fmla="*/ 2799349 h 39629983"/>
                <a:gd name="connsiteX6076" fmla="*/ 53260353 w 65909553"/>
                <a:gd name="connsiteY6076" fmla="*/ 2946657 h 39629983"/>
                <a:gd name="connsiteX6077" fmla="*/ 53412753 w 65909553"/>
                <a:gd name="connsiteY6077" fmla="*/ 2946657 h 39629983"/>
                <a:gd name="connsiteX6078" fmla="*/ 53412753 w 65909553"/>
                <a:gd name="connsiteY6078" fmla="*/ 2946703 h 39629983"/>
                <a:gd name="connsiteX6079" fmla="*/ 53412753 w 65909553"/>
                <a:gd name="connsiteY6079" fmla="*/ 2946750 h 39629983"/>
                <a:gd name="connsiteX6080" fmla="*/ 53412753 w 65909553"/>
                <a:gd name="connsiteY6080" fmla="*/ 2946797 h 39629983"/>
                <a:gd name="connsiteX6081" fmla="*/ 53412753 w 65909553"/>
                <a:gd name="connsiteY6081" fmla="*/ 2946843 h 39629983"/>
                <a:gd name="connsiteX6082" fmla="*/ 53412753 w 65909553"/>
                <a:gd name="connsiteY6082" fmla="*/ 2946890 h 39629983"/>
                <a:gd name="connsiteX6083" fmla="*/ 53412753 w 65909553"/>
                <a:gd name="connsiteY6083" fmla="*/ 2946937 h 39629983"/>
                <a:gd name="connsiteX6084" fmla="*/ 53412753 w 65909553"/>
                <a:gd name="connsiteY6084" fmla="*/ 2946983 h 39629983"/>
                <a:gd name="connsiteX6085" fmla="*/ 53412753 w 65909553"/>
                <a:gd name="connsiteY6085" fmla="*/ 2947030 h 39629983"/>
                <a:gd name="connsiteX6086" fmla="*/ 53412753 w 65909553"/>
                <a:gd name="connsiteY6086" fmla="*/ 2947077 h 39629983"/>
                <a:gd name="connsiteX6087" fmla="*/ 53412753 w 65909553"/>
                <a:gd name="connsiteY6087" fmla="*/ 2947123 h 39629983"/>
                <a:gd name="connsiteX6088" fmla="*/ 53412753 w 65909553"/>
                <a:gd name="connsiteY6088" fmla="*/ 2947271 h 39629983"/>
                <a:gd name="connsiteX6089" fmla="*/ 53412753 w 65909553"/>
                <a:gd name="connsiteY6089" fmla="*/ 2947317 h 39629983"/>
                <a:gd name="connsiteX6090" fmla="*/ 53412753 w 65909553"/>
                <a:gd name="connsiteY6090" fmla="*/ 2947364 h 39629983"/>
                <a:gd name="connsiteX6091" fmla="*/ 53412753 w 65909553"/>
                <a:gd name="connsiteY6091" fmla="*/ 2947411 h 39629983"/>
                <a:gd name="connsiteX6092" fmla="*/ 53412753 w 65909553"/>
                <a:gd name="connsiteY6092" fmla="*/ 2947457 h 39629983"/>
                <a:gd name="connsiteX6093" fmla="*/ 53412753 w 65909553"/>
                <a:gd name="connsiteY6093" fmla="*/ 2947504 h 39629983"/>
                <a:gd name="connsiteX6094" fmla="*/ 53412753 w 65909553"/>
                <a:gd name="connsiteY6094" fmla="*/ 2947551 h 39629983"/>
                <a:gd name="connsiteX6095" fmla="*/ 53412753 w 65909553"/>
                <a:gd name="connsiteY6095" fmla="*/ 2947597 h 39629983"/>
                <a:gd name="connsiteX6096" fmla="*/ 53412753 w 65909553"/>
                <a:gd name="connsiteY6096" fmla="*/ 2947644 h 39629983"/>
                <a:gd name="connsiteX6097" fmla="*/ 53412753 w 65909553"/>
                <a:gd name="connsiteY6097" fmla="*/ 2947691 h 39629983"/>
                <a:gd name="connsiteX6098" fmla="*/ 53412753 w 65909553"/>
                <a:gd name="connsiteY6098" fmla="*/ 2947737 h 39629983"/>
                <a:gd name="connsiteX6099" fmla="*/ 53412753 w 65909553"/>
                <a:gd name="connsiteY6099" fmla="*/ 2947784 h 39629983"/>
                <a:gd name="connsiteX6100" fmla="*/ 53412753 w 65909553"/>
                <a:gd name="connsiteY6100" fmla="*/ 2947885 h 39629983"/>
                <a:gd name="connsiteX6101" fmla="*/ 53412753 w 65909553"/>
                <a:gd name="connsiteY6101" fmla="*/ 2947931 h 39629983"/>
                <a:gd name="connsiteX6102" fmla="*/ 53412753 w 65909553"/>
                <a:gd name="connsiteY6102" fmla="*/ 2947979 h 39629983"/>
                <a:gd name="connsiteX6103" fmla="*/ 53412753 w 65909553"/>
                <a:gd name="connsiteY6103" fmla="*/ 2948025 h 39629983"/>
                <a:gd name="connsiteX6104" fmla="*/ 53412753 w 65909553"/>
                <a:gd name="connsiteY6104" fmla="*/ 2948071 h 39629983"/>
                <a:gd name="connsiteX6105" fmla="*/ 53412753 w 65909553"/>
                <a:gd name="connsiteY6105" fmla="*/ 2948119 h 39629983"/>
                <a:gd name="connsiteX6106" fmla="*/ 53412753 w 65909553"/>
                <a:gd name="connsiteY6106" fmla="*/ 2948165 h 39629983"/>
                <a:gd name="connsiteX6107" fmla="*/ 53412753 w 65909553"/>
                <a:gd name="connsiteY6107" fmla="*/ 2948211 h 39629983"/>
                <a:gd name="connsiteX6108" fmla="*/ 53412753 w 65909553"/>
                <a:gd name="connsiteY6108" fmla="*/ 2948258 h 39629983"/>
                <a:gd name="connsiteX6109" fmla="*/ 53412753 w 65909553"/>
                <a:gd name="connsiteY6109" fmla="*/ 2948305 h 39629983"/>
                <a:gd name="connsiteX6110" fmla="*/ 53412753 w 65909553"/>
                <a:gd name="connsiteY6110" fmla="*/ 2948351 h 39629983"/>
                <a:gd name="connsiteX6111" fmla="*/ 53412753 w 65909553"/>
                <a:gd name="connsiteY6111" fmla="*/ 2948398 h 39629983"/>
                <a:gd name="connsiteX6112" fmla="*/ 53412753 w 65909553"/>
                <a:gd name="connsiteY6112" fmla="*/ 2948445 h 39629983"/>
                <a:gd name="connsiteX6113" fmla="*/ 53412753 w 65909553"/>
                <a:gd name="connsiteY6113" fmla="*/ 2948499 h 39629983"/>
                <a:gd name="connsiteX6114" fmla="*/ 53412753 w 65909553"/>
                <a:gd name="connsiteY6114" fmla="*/ 2948546 h 39629983"/>
                <a:gd name="connsiteX6115" fmla="*/ 53412753 w 65909553"/>
                <a:gd name="connsiteY6115" fmla="*/ 2948593 h 39629983"/>
                <a:gd name="connsiteX6116" fmla="*/ 53412753 w 65909553"/>
                <a:gd name="connsiteY6116" fmla="*/ 2948639 h 39629983"/>
                <a:gd name="connsiteX6117" fmla="*/ 53412753 w 65909553"/>
                <a:gd name="connsiteY6117" fmla="*/ 2948686 h 39629983"/>
                <a:gd name="connsiteX6118" fmla="*/ 53412753 w 65909553"/>
                <a:gd name="connsiteY6118" fmla="*/ 2948733 h 39629983"/>
                <a:gd name="connsiteX6119" fmla="*/ 53412753 w 65909553"/>
                <a:gd name="connsiteY6119" fmla="*/ 2948779 h 39629983"/>
                <a:gd name="connsiteX6120" fmla="*/ 53412753 w 65909553"/>
                <a:gd name="connsiteY6120" fmla="*/ 2948825 h 39629983"/>
                <a:gd name="connsiteX6121" fmla="*/ 53412753 w 65909553"/>
                <a:gd name="connsiteY6121" fmla="*/ 2948873 h 39629983"/>
                <a:gd name="connsiteX6122" fmla="*/ 53412753 w 65909553"/>
                <a:gd name="connsiteY6122" fmla="*/ 2948919 h 39629983"/>
                <a:gd name="connsiteX6123" fmla="*/ 53412753 w 65909553"/>
                <a:gd name="connsiteY6123" fmla="*/ 2948965 h 39629983"/>
                <a:gd name="connsiteX6124" fmla="*/ 53412753 w 65909553"/>
                <a:gd name="connsiteY6124" fmla="*/ 2949013 h 39629983"/>
                <a:gd name="connsiteX6125" fmla="*/ 53412753 w 65909553"/>
                <a:gd name="connsiteY6125" fmla="*/ 2949059 h 39629983"/>
                <a:gd name="connsiteX6126" fmla="*/ 53412753 w 65909553"/>
                <a:gd name="connsiteY6126" fmla="*/ 2949105 h 39629983"/>
                <a:gd name="connsiteX6127" fmla="*/ 53412753 w 65909553"/>
                <a:gd name="connsiteY6127" fmla="*/ 2949160 h 39629983"/>
                <a:gd name="connsiteX6128" fmla="*/ 53412753 w 65909553"/>
                <a:gd name="connsiteY6128" fmla="*/ 2949207 h 39629983"/>
                <a:gd name="connsiteX6129" fmla="*/ 53412753 w 65909553"/>
                <a:gd name="connsiteY6129" fmla="*/ 2949253 h 39629983"/>
                <a:gd name="connsiteX6130" fmla="*/ 53412753 w 65909553"/>
                <a:gd name="connsiteY6130" fmla="*/ 2949300 h 39629983"/>
                <a:gd name="connsiteX6131" fmla="*/ 53412753 w 65909553"/>
                <a:gd name="connsiteY6131" fmla="*/ 2949347 h 39629983"/>
                <a:gd name="connsiteX6132" fmla="*/ 53412753 w 65909553"/>
                <a:gd name="connsiteY6132" fmla="*/ 2949393 h 39629983"/>
                <a:gd name="connsiteX6133" fmla="*/ 53412753 w 65909553"/>
                <a:gd name="connsiteY6133" fmla="*/ 2949440 h 39629983"/>
                <a:gd name="connsiteX6134" fmla="*/ 53412753 w 65909553"/>
                <a:gd name="connsiteY6134" fmla="*/ 2949487 h 39629983"/>
                <a:gd name="connsiteX6135" fmla="*/ 53412753 w 65909553"/>
                <a:gd name="connsiteY6135" fmla="*/ 2949533 h 39629983"/>
                <a:gd name="connsiteX6136" fmla="*/ 53412753 w 65909553"/>
                <a:gd name="connsiteY6136" fmla="*/ 2949580 h 39629983"/>
                <a:gd name="connsiteX6137" fmla="*/ 53412753 w 65909553"/>
                <a:gd name="connsiteY6137" fmla="*/ 2949627 h 39629983"/>
                <a:gd name="connsiteX6138" fmla="*/ 53412753 w 65909553"/>
                <a:gd name="connsiteY6138" fmla="*/ 2949673 h 39629983"/>
                <a:gd name="connsiteX6139" fmla="*/ 53412753 w 65909553"/>
                <a:gd name="connsiteY6139" fmla="*/ 2949720 h 39629983"/>
                <a:gd name="connsiteX6140" fmla="*/ 53412753 w 65909553"/>
                <a:gd name="connsiteY6140" fmla="*/ 2949767 h 39629983"/>
                <a:gd name="connsiteX6141" fmla="*/ 53412753 w 65909553"/>
                <a:gd name="connsiteY6141" fmla="*/ 2949821 h 39629983"/>
                <a:gd name="connsiteX6142" fmla="*/ 53412753 w 65909553"/>
                <a:gd name="connsiteY6142" fmla="*/ 2949867 h 39629983"/>
                <a:gd name="connsiteX6143" fmla="*/ 53412753 w 65909553"/>
                <a:gd name="connsiteY6143" fmla="*/ 2949914 h 39629983"/>
                <a:gd name="connsiteX6144" fmla="*/ 53412753 w 65909553"/>
                <a:gd name="connsiteY6144" fmla="*/ 2949961 h 39629983"/>
                <a:gd name="connsiteX6145" fmla="*/ 53412753 w 65909553"/>
                <a:gd name="connsiteY6145" fmla="*/ 2950007 h 39629983"/>
                <a:gd name="connsiteX6146" fmla="*/ 53412753 w 65909553"/>
                <a:gd name="connsiteY6146" fmla="*/ 2950054 h 39629983"/>
                <a:gd name="connsiteX6147" fmla="*/ 53412753 w 65909553"/>
                <a:gd name="connsiteY6147" fmla="*/ 2950101 h 39629983"/>
                <a:gd name="connsiteX6148" fmla="*/ 53412753 w 65909553"/>
                <a:gd name="connsiteY6148" fmla="*/ 2950147 h 39629983"/>
                <a:gd name="connsiteX6149" fmla="*/ 53412753 w 65909553"/>
                <a:gd name="connsiteY6149" fmla="*/ 2950194 h 39629983"/>
                <a:gd name="connsiteX6150" fmla="*/ 53412753 w 65909553"/>
                <a:gd name="connsiteY6150" fmla="*/ 2950241 h 39629983"/>
                <a:gd name="connsiteX6151" fmla="*/ 53412753 w 65909553"/>
                <a:gd name="connsiteY6151" fmla="*/ 2950287 h 39629983"/>
                <a:gd name="connsiteX6152" fmla="*/ 53412753 w 65909553"/>
                <a:gd name="connsiteY6152" fmla="*/ 2950334 h 39629983"/>
                <a:gd name="connsiteX6153" fmla="*/ 53412753 w 65909553"/>
                <a:gd name="connsiteY6153" fmla="*/ 2950381 h 39629983"/>
                <a:gd name="connsiteX6154" fmla="*/ 53412753 w 65909553"/>
                <a:gd name="connsiteY6154" fmla="*/ 2950427 h 39629983"/>
                <a:gd name="connsiteX6155" fmla="*/ 53412753 w 65909553"/>
                <a:gd name="connsiteY6155" fmla="*/ 2950481 h 39629983"/>
                <a:gd name="connsiteX6156" fmla="*/ 53412753 w 65909553"/>
                <a:gd name="connsiteY6156" fmla="*/ 2950528 h 39629983"/>
                <a:gd name="connsiteX6157" fmla="*/ 53412753 w 65909553"/>
                <a:gd name="connsiteY6157" fmla="*/ 2950575 h 39629983"/>
                <a:gd name="connsiteX6158" fmla="*/ 53412753 w 65909553"/>
                <a:gd name="connsiteY6158" fmla="*/ 2950621 h 39629983"/>
                <a:gd name="connsiteX6159" fmla="*/ 53412753 w 65909553"/>
                <a:gd name="connsiteY6159" fmla="*/ 2950668 h 39629983"/>
                <a:gd name="connsiteX6160" fmla="*/ 53412753 w 65909553"/>
                <a:gd name="connsiteY6160" fmla="*/ 2950715 h 39629983"/>
                <a:gd name="connsiteX6161" fmla="*/ 53412753 w 65909553"/>
                <a:gd name="connsiteY6161" fmla="*/ 2950761 h 39629983"/>
                <a:gd name="connsiteX6162" fmla="*/ 53412753 w 65909553"/>
                <a:gd name="connsiteY6162" fmla="*/ 2950808 h 39629983"/>
                <a:gd name="connsiteX6163" fmla="*/ 53412753 w 65909553"/>
                <a:gd name="connsiteY6163" fmla="*/ 2950855 h 39629983"/>
                <a:gd name="connsiteX6164" fmla="*/ 53412753 w 65909553"/>
                <a:gd name="connsiteY6164" fmla="*/ 2950901 h 39629983"/>
                <a:gd name="connsiteX6165" fmla="*/ 53412753 w 65909553"/>
                <a:gd name="connsiteY6165" fmla="*/ 2950948 h 39629983"/>
                <a:gd name="connsiteX6166" fmla="*/ 53412753 w 65909553"/>
                <a:gd name="connsiteY6166" fmla="*/ 2950995 h 39629983"/>
                <a:gd name="connsiteX6167" fmla="*/ 53412753 w 65909553"/>
                <a:gd name="connsiteY6167" fmla="*/ 2951041 h 39629983"/>
                <a:gd name="connsiteX6168" fmla="*/ 53412753 w 65909553"/>
                <a:gd name="connsiteY6168" fmla="*/ 2951088 h 39629983"/>
                <a:gd name="connsiteX6169" fmla="*/ 53412753 w 65909553"/>
                <a:gd name="connsiteY6169" fmla="*/ 2951143 h 39629983"/>
                <a:gd name="connsiteX6170" fmla="*/ 53412753 w 65909553"/>
                <a:gd name="connsiteY6170" fmla="*/ 2951189 h 39629983"/>
                <a:gd name="connsiteX6171" fmla="*/ 53412753 w 65909553"/>
                <a:gd name="connsiteY6171" fmla="*/ 2951235 h 39629983"/>
                <a:gd name="connsiteX6172" fmla="*/ 53412753 w 65909553"/>
                <a:gd name="connsiteY6172" fmla="*/ 2951283 h 39629983"/>
                <a:gd name="connsiteX6173" fmla="*/ 53412753 w 65909553"/>
                <a:gd name="connsiteY6173" fmla="*/ 2951329 h 39629983"/>
                <a:gd name="connsiteX6174" fmla="*/ 53412753 w 65909553"/>
                <a:gd name="connsiteY6174" fmla="*/ 2951375 h 39629983"/>
                <a:gd name="connsiteX6175" fmla="*/ 53412753 w 65909553"/>
                <a:gd name="connsiteY6175" fmla="*/ 2951423 h 39629983"/>
                <a:gd name="connsiteX6176" fmla="*/ 53412753 w 65909553"/>
                <a:gd name="connsiteY6176" fmla="*/ 2951469 h 39629983"/>
                <a:gd name="connsiteX6177" fmla="*/ 53412753 w 65909553"/>
                <a:gd name="connsiteY6177" fmla="*/ 2951515 h 39629983"/>
                <a:gd name="connsiteX6178" fmla="*/ 53412753 w 65909553"/>
                <a:gd name="connsiteY6178" fmla="*/ 2951563 h 39629983"/>
                <a:gd name="connsiteX6179" fmla="*/ 53412753 w 65909553"/>
                <a:gd name="connsiteY6179" fmla="*/ 2951609 h 39629983"/>
                <a:gd name="connsiteX6180" fmla="*/ 53412753 w 65909553"/>
                <a:gd name="connsiteY6180" fmla="*/ 2951655 h 39629983"/>
                <a:gd name="connsiteX6181" fmla="*/ 53412753 w 65909553"/>
                <a:gd name="connsiteY6181" fmla="*/ 2951702 h 39629983"/>
                <a:gd name="connsiteX6182" fmla="*/ 53412753 w 65909553"/>
                <a:gd name="connsiteY6182" fmla="*/ 2951749 h 39629983"/>
                <a:gd name="connsiteX6183" fmla="*/ 53412753 w 65909553"/>
                <a:gd name="connsiteY6183" fmla="*/ 3099009 h 39629983"/>
                <a:gd name="connsiteX6184" fmla="*/ 53565153 w 65909553"/>
                <a:gd name="connsiteY6184" fmla="*/ 3099009 h 39629983"/>
                <a:gd name="connsiteX6185" fmla="*/ 53565153 w 65909553"/>
                <a:gd name="connsiteY6185" fmla="*/ 3099056 h 39629983"/>
                <a:gd name="connsiteX6186" fmla="*/ 53565153 w 65909553"/>
                <a:gd name="connsiteY6186" fmla="*/ 3099103 h 39629983"/>
                <a:gd name="connsiteX6187" fmla="*/ 53565153 w 65909553"/>
                <a:gd name="connsiteY6187" fmla="*/ 3099149 h 39629983"/>
                <a:gd name="connsiteX6188" fmla="*/ 53565153 w 65909553"/>
                <a:gd name="connsiteY6188" fmla="*/ 3099196 h 39629983"/>
                <a:gd name="connsiteX6189" fmla="*/ 53565153 w 65909553"/>
                <a:gd name="connsiteY6189" fmla="*/ 3099243 h 39629983"/>
                <a:gd name="connsiteX6190" fmla="*/ 53565153 w 65909553"/>
                <a:gd name="connsiteY6190" fmla="*/ 3099289 h 39629983"/>
                <a:gd name="connsiteX6191" fmla="*/ 53565153 w 65909553"/>
                <a:gd name="connsiteY6191" fmla="*/ 3099336 h 39629983"/>
                <a:gd name="connsiteX6192" fmla="*/ 53565153 w 65909553"/>
                <a:gd name="connsiteY6192" fmla="*/ 3099383 h 39629983"/>
                <a:gd name="connsiteX6193" fmla="*/ 53565153 w 65909553"/>
                <a:gd name="connsiteY6193" fmla="*/ 3099429 h 39629983"/>
                <a:gd name="connsiteX6194" fmla="*/ 53565153 w 65909553"/>
                <a:gd name="connsiteY6194" fmla="*/ 3099476 h 39629983"/>
                <a:gd name="connsiteX6195" fmla="*/ 53565153 w 65909553"/>
                <a:gd name="connsiteY6195" fmla="*/ 3099523 h 39629983"/>
                <a:gd name="connsiteX6196" fmla="*/ 53565153 w 65909553"/>
                <a:gd name="connsiteY6196" fmla="*/ 3099623 h 39629983"/>
                <a:gd name="connsiteX6197" fmla="*/ 53565153 w 65909553"/>
                <a:gd name="connsiteY6197" fmla="*/ 3099670 h 39629983"/>
                <a:gd name="connsiteX6198" fmla="*/ 53565153 w 65909553"/>
                <a:gd name="connsiteY6198" fmla="*/ 3099717 h 39629983"/>
                <a:gd name="connsiteX6199" fmla="*/ 53565153 w 65909553"/>
                <a:gd name="connsiteY6199" fmla="*/ 3099763 h 39629983"/>
                <a:gd name="connsiteX6200" fmla="*/ 53565153 w 65909553"/>
                <a:gd name="connsiteY6200" fmla="*/ 3099810 h 39629983"/>
                <a:gd name="connsiteX6201" fmla="*/ 53565153 w 65909553"/>
                <a:gd name="connsiteY6201" fmla="*/ 3099857 h 39629983"/>
                <a:gd name="connsiteX6202" fmla="*/ 53565153 w 65909553"/>
                <a:gd name="connsiteY6202" fmla="*/ 3099903 h 39629983"/>
                <a:gd name="connsiteX6203" fmla="*/ 53565153 w 65909553"/>
                <a:gd name="connsiteY6203" fmla="*/ 3099950 h 39629983"/>
                <a:gd name="connsiteX6204" fmla="*/ 53565153 w 65909553"/>
                <a:gd name="connsiteY6204" fmla="*/ 3099997 h 39629983"/>
                <a:gd name="connsiteX6205" fmla="*/ 53565153 w 65909553"/>
                <a:gd name="connsiteY6205" fmla="*/ 3100043 h 39629983"/>
                <a:gd name="connsiteX6206" fmla="*/ 53565153 w 65909553"/>
                <a:gd name="connsiteY6206" fmla="*/ 3100090 h 39629983"/>
                <a:gd name="connsiteX6207" fmla="*/ 53565153 w 65909553"/>
                <a:gd name="connsiteY6207" fmla="*/ 3100137 h 39629983"/>
                <a:gd name="connsiteX6208" fmla="*/ 53565153 w 65909553"/>
                <a:gd name="connsiteY6208" fmla="*/ 3100183 h 39629983"/>
                <a:gd name="connsiteX6209" fmla="*/ 53565153 w 65909553"/>
                <a:gd name="connsiteY6209" fmla="*/ 3100237 h 39629983"/>
                <a:gd name="connsiteX6210" fmla="*/ 53565153 w 65909553"/>
                <a:gd name="connsiteY6210" fmla="*/ 3100285 h 39629983"/>
                <a:gd name="connsiteX6211" fmla="*/ 53565153 w 65909553"/>
                <a:gd name="connsiteY6211" fmla="*/ 3100331 h 39629983"/>
                <a:gd name="connsiteX6212" fmla="*/ 53565153 w 65909553"/>
                <a:gd name="connsiteY6212" fmla="*/ 3100377 h 39629983"/>
                <a:gd name="connsiteX6213" fmla="*/ 53565153 w 65909553"/>
                <a:gd name="connsiteY6213" fmla="*/ 3100425 h 39629983"/>
                <a:gd name="connsiteX6214" fmla="*/ 53565153 w 65909553"/>
                <a:gd name="connsiteY6214" fmla="*/ 3100471 h 39629983"/>
                <a:gd name="connsiteX6215" fmla="*/ 53565153 w 65909553"/>
                <a:gd name="connsiteY6215" fmla="*/ 3100517 h 39629983"/>
                <a:gd name="connsiteX6216" fmla="*/ 53565153 w 65909553"/>
                <a:gd name="connsiteY6216" fmla="*/ 3100565 h 39629983"/>
                <a:gd name="connsiteX6217" fmla="*/ 53565153 w 65909553"/>
                <a:gd name="connsiteY6217" fmla="*/ 3100611 h 39629983"/>
                <a:gd name="connsiteX6218" fmla="*/ 53565153 w 65909553"/>
                <a:gd name="connsiteY6218" fmla="*/ 3100657 h 39629983"/>
                <a:gd name="connsiteX6219" fmla="*/ 53565153 w 65909553"/>
                <a:gd name="connsiteY6219" fmla="*/ 3100705 h 39629983"/>
                <a:gd name="connsiteX6220" fmla="*/ 53565153 w 65909553"/>
                <a:gd name="connsiteY6220" fmla="*/ 3100751 h 39629983"/>
                <a:gd name="connsiteX6221" fmla="*/ 53565153 w 65909553"/>
                <a:gd name="connsiteY6221" fmla="*/ 3100797 h 39629983"/>
                <a:gd name="connsiteX6222" fmla="*/ 53565153 w 65909553"/>
                <a:gd name="connsiteY6222" fmla="*/ 3100844 h 39629983"/>
                <a:gd name="connsiteX6223" fmla="*/ 53565153 w 65909553"/>
                <a:gd name="connsiteY6223" fmla="*/ 3100899 h 39629983"/>
                <a:gd name="connsiteX6224" fmla="*/ 53565153 w 65909553"/>
                <a:gd name="connsiteY6224" fmla="*/ 3100945 h 39629983"/>
                <a:gd name="connsiteX6225" fmla="*/ 53565153 w 65909553"/>
                <a:gd name="connsiteY6225" fmla="*/ 3100992 h 39629983"/>
                <a:gd name="connsiteX6226" fmla="*/ 53565153 w 65909553"/>
                <a:gd name="connsiteY6226" fmla="*/ 3101039 h 39629983"/>
                <a:gd name="connsiteX6227" fmla="*/ 53565153 w 65909553"/>
                <a:gd name="connsiteY6227" fmla="*/ 3101085 h 39629983"/>
                <a:gd name="connsiteX6228" fmla="*/ 53565153 w 65909553"/>
                <a:gd name="connsiteY6228" fmla="*/ 3101132 h 39629983"/>
                <a:gd name="connsiteX6229" fmla="*/ 53565153 w 65909553"/>
                <a:gd name="connsiteY6229" fmla="*/ 3101179 h 39629983"/>
                <a:gd name="connsiteX6230" fmla="*/ 53565153 w 65909553"/>
                <a:gd name="connsiteY6230" fmla="*/ 3101225 h 39629983"/>
                <a:gd name="connsiteX6231" fmla="*/ 53565153 w 65909553"/>
                <a:gd name="connsiteY6231" fmla="*/ 3101272 h 39629983"/>
                <a:gd name="connsiteX6232" fmla="*/ 53565153 w 65909553"/>
                <a:gd name="connsiteY6232" fmla="*/ 3101319 h 39629983"/>
                <a:gd name="connsiteX6233" fmla="*/ 53565153 w 65909553"/>
                <a:gd name="connsiteY6233" fmla="*/ 3101365 h 39629983"/>
                <a:gd name="connsiteX6234" fmla="*/ 53565153 w 65909553"/>
                <a:gd name="connsiteY6234" fmla="*/ 3101411 h 39629983"/>
                <a:gd name="connsiteX6235" fmla="*/ 53565153 w 65909553"/>
                <a:gd name="connsiteY6235" fmla="*/ 3101459 h 39629983"/>
                <a:gd name="connsiteX6236" fmla="*/ 53565153 w 65909553"/>
                <a:gd name="connsiteY6236" fmla="*/ 3101505 h 39629983"/>
                <a:gd name="connsiteX6237" fmla="*/ 53565153 w 65909553"/>
                <a:gd name="connsiteY6237" fmla="*/ 3101559 h 39629983"/>
                <a:gd name="connsiteX6238" fmla="*/ 53565153 w 65909553"/>
                <a:gd name="connsiteY6238" fmla="*/ 3101606 h 39629983"/>
                <a:gd name="connsiteX6239" fmla="*/ 53565153 w 65909553"/>
                <a:gd name="connsiteY6239" fmla="*/ 3101653 h 39629983"/>
                <a:gd name="connsiteX6240" fmla="*/ 53565153 w 65909553"/>
                <a:gd name="connsiteY6240" fmla="*/ 3101699 h 39629983"/>
                <a:gd name="connsiteX6241" fmla="*/ 53565153 w 65909553"/>
                <a:gd name="connsiteY6241" fmla="*/ 3101746 h 39629983"/>
                <a:gd name="connsiteX6242" fmla="*/ 53565153 w 65909553"/>
                <a:gd name="connsiteY6242" fmla="*/ 3101793 h 39629983"/>
                <a:gd name="connsiteX6243" fmla="*/ 53565153 w 65909553"/>
                <a:gd name="connsiteY6243" fmla="*/ 3101839 h 39629983"/>
                <a:gd name="connsiteX6244" fmla="*/ 53565153 w 65909553"/>
                <a:gd name="connsiteY6244" fmla="*/ 3101886 h 39629983"/>
                <a:gd name="connsiteX6245" fmla="*/ 53565153 w 65909553"/>
                <a:gd name="connsiteY6245" fmla="*/ 3101933 h 39629983"/>
                <a:gd name="connsiteX6246" fmla="*/ 53565153 w 65909553"/>
                <a:gd name="connsiteY6246" fmla="*/ 3101979 h 39629983"/>
                <a:gd name="connsiteX6247" fmla="*/ 53565153 w 65909553"/>
                <a:gd name="connsiteY6247" fmla="*/ 3102026 h 39629983"/>
                <a:gd name="connsiteX6248" fmla="*/ 53565153 w 65909553"/>
                <a:gd name="connsiteY6248" fmla="*/ 3102073 h 39629983"/>
                <a:gd name="connsiteX6249" fmla="*/ 53565153 w 65909553"/>
                <a:gd name="connsiteY6249" fmla="*/ 3102119 h 39629983"/>
                <a:gd name="connsiteX6250" fmla="*/ 53565153 w 65909553"/>
                <a:gd name="connsiteY6250" fmla="*/ 3102166 h 39629983"/>
                <a:gd name="connsiteX6251" fmla="*/ 53565153 w 65909553"/>
                <a:gd name="connsiteY6251" fmla="*/ 3102220 h 39629983"/>
                <a:gd name="connsiteX6252" fmla="*/ 53565153 w 65909553"/>
                <a:gd name="connsiteY6252" fmla="*/ 3102267 h 39629983"/>
                <a:gd name="connsiteX6253" fmla="*/ 53565153 w 65909553"/>
                <a:gd name="connsiteY6253" fmla="*/ 3102313 h 39629983"/>
                <a:gd name="connsiteX6254" fmla="*/ 53565153 w 65909553"/>
                <a:gd name="connsiteY6254" fmla="*/ 3102360 h 39629983"/>
                <a:gd name="connsiteX6255" fmla="*/ 53565153 w 65909553"/>
                <a:gd name="connsiteY6255" fmla="*/ 3102407 h 39629983"/>
                <a:gd name="connsiteX6256" fmla="*/ 53565153 w 65909553"/>
                <a:gd name="connsiteY6256" fmla="*/ 3102453 h 39629983"/>
                <a:gd name="connsiteX6257" fmla="*/ 53565153 w 65909553"/>
                <a:gd name="connsiteY6257" fmla="*/ 3102500 h 39629983"/>
                <a:gd name="connsiteX6258" fmla="*/ 53565153 w 65909553"/>
                <a:gd name="connsiteY6258" fmla="*/ 3102547 h 39629983"/>
                <a:gd name="connsiteX6259" fmla="*/ 53565153 w 65909553"/>
                <a:gd name="connsiteY6259" fmla="*/ 3102593 h 39629983"/>
                <a:gd name="connsiteX6260" fmla="*/ 53565153 w 65909553"/>
                <a:gd name="connsiteY6260" fmla="*/ 3102640 h 39629983"/>
                <a:gd name="connsiteX6261" fmla="*/ 53565153 w 65909553"/>
                <a:gd name="connsiteY6261" fmla="*/ 3102687 h 39629983"/>
                <a:gd name="connsiteX6262" fmla="*/ 53565153 w 65909553"/>
                <a:gd name="connsiteY6262" fmla="*/ 3102733 h 39629983"/>
                <a:gd name="connsiteX6263" fmla="*/ 53565153 w 65909553"/>
                <a:gd name="connsiteY6263" fmla="*/ 3102780 h 39629983"/>
                <a:gd name="connsiteX6264" fmla="*/ 53565153 w 65909553"/>
                <a:gd name="connsiteY6264" fmla="*/ 3102827 h 39629983"/>
                <a:gd name="connsiteX6265" fmla="*/ 53565153 w 65909553"/>
                <a:gd name="connsiteY6265" fmla="*/ 3102881 h 39629983"/>
                <a:gd name="connsiteX6266" fmla="*/ 53565153 w 65909553"/>
                <a:gd name="connsiteY6266" fmla="*/ 3102927 h 39629983"/>
                <a:gd name="connsiteX6267" fmla="*/ 53565153 w 65909553"/>
                <a:gd name="connsiteY6267" fmla="*/ 3102975 h 39629983"/>
                <a:gd name="connsiteX6268" fmla="*/ 53565153 w 65909553"/>
                <a:gd name="connsiteY6268" fmla="*/ 3103021 h 39629983"/>
                <a:gd name="connsiteX6269" fmla="*/ 53565153 w 65909553"/>
                <a:gd name="connsiteY6269" fmla="*/ 3103067 h 39629983"/>
                <a:gd name="connsiteX6270" fmla="*/ 53565153 w 65909553"/>
                <a:gd name="connsiteY6270" fmla="*/ 3103114 h 39629983"/>
                <a:gd name="connsiteX6271" fmla="*/ 53565153 w 65909553"/>
                <a:gd name="connsiteY6271" fmla="*/ 3103161 h 39629983"/>
                <a:gd name="connsiteX6272" fmla="*/ 53565153 w 65909553"/>
                <a:gd name="connsiteY6272" fmla="*/ 3103207 h 39629983"/>
                <a:gd name="connsiteX6273" fmla="*/ 53565153 w 65909553"/>
                <a:gd name="connsiteY6273" fmla="*/ 3103254 h 39629983"/>
                <a:gd name="connsiteX6274" fmla="*/ 53565153 w 65909553"/>
                <a:gd name="connsiteY6274" fmla="*/ 3103301 h 39629983"/>
                <a:gd name="connsiteX6275" fmla="*/ 53565153 w 65909553"/>
                <a:gd name="connsiteY6275" fmla="*/ 3103347 h 39629983"/>
                <a:gd name="connsiteX6276" fmla="*/ 53565153 w 65909553"/>
                <a:gd name="connsiteY6276" fmla="*/ 3103394 h 39629983"/>
                <a:gd name="connsiteX6277" fmla="*/ 53565153 w 65909553"/>
                <a:gd name="connsiteY6277" fmla="*/ 3103441 h 39629983"/>
                <a:gd name="connsiteX6278" fmla="*/ 53565153 w 65909553"/>
                <a:gd name="connsiteY6278" fmla="*/ 3103487 h 39629983"/>
                <a:gd name="connsiteX6279" fmla="*/ 53565153 w 65909553"/>
                <a:gd name="connsiteY6279" fmla="*/ 3103542 h 39629983"/>
                <a:gd name="connsiteX6280" fmla="*/ 53565153 w 65909553"/>
                <a:gd name="connsiteY6280" fmla="*/ 3103589 h 39629983"/>
                <a:gd name="connsiteX6281" fmla="*/ 53565153 w 65909553"/>
                <a:gd name="connsiteY6281" fmla="*/ 3103635 h 39629983"/>
                <a:gd name="connsiteX6282" fmla="*/ 53565153 w 65909553"/>
                <a:gd name="connsiteY6282" fmla="*/ 3103681 h 39629983"/>
                <a:gd name="connsiteX6283" fmla="*/ 53565153 w 65909553"/>
                <a:gd name="connsiteY6283" fmla="*/ 3103729 h 39629983"/>
                <a:gd name="connsiteX6284" fmla="*/ 53565153 w 65909553"/>
                <a:gd name="connsiteY6284" fmla="*/ 3103775 h 39629983"/>
                <a:gd name="connsiteX6285" fmla="*/ 53565153 w 65909553"/>
                <a:gd name="connsiteY6285" fmla="*/ 3103821 h 39629983"/>
                <a:gd name="connsiteX6286" fmla="*/ 53565153 w 65909553"/>
                <a:gd name="connsiteY6286" fmla="*/ 3103869 h 39629983"/>
                <a:gd name="connsiteX6287" fmla="*/ 53565153 w 65909553"/>
                <a:gd name="connsiteY6287" fmla="*/ 3103915 h 39629983"/>
                <a:gd name="connsiteX6288" fmla="*/ 53565153 w 65909553"/>
                <a:gd name="connsiteY6288" fmla="*/ 3103961 h 39629983"/>
                <a:gd name="connsiteX6289" fmla="*/ 53565153 w 65909553"/>
                <a:gd name="connsiteY6289" fmla="*/ 3104009 h 39629983"/>
                <a:gd name="connsiteX6290" fmla="*/ 53565153 w 65909553"/>
                <a:gd name="connsiteY6290" fmla="*/ 3104055 h 39629983"/>
                <a:gd name="connsiteX6291" fmla="*/ 53565153 w 65909553"/>
                <a:gd name="connsiteY6291" fmla="*/ 3104101 h 39629983"/>
                <a:gd name="connsiteX6292" fmla="*/ 53565153 w 65909553"/>
                <a:gd name="connsiteY6292" fmla="*/ 3104148 h 39629983"/>
                <a:gd name="connsiteX6293" fmla="*/ 53565153 w 65909553"/>
                <a:gd name="connsiteY6293" fmla="*/ 3251362 h 39629983"/>
                <a:gd name="connsiteX6294" fmla="*/ 53717553 w 65909553"/>
                <a:gd name="connsiteY6294" fmla="*/ 3251362 h 39629983"/>
                <a:gd name="connsiteX6295" fmla="*/ 53717553 w 65909553"/>
                <a:gd name="connsiteY6295" fmla="*/ 3251409 h 39629983"/>
                <a:gd name="connsiteX6296" fmla="*/ 53717553 w 65909553"/>
                <a:gd name="connsiteY6296" fmla="*/ 3251455 h 39629983"/>
                <a:gd name="connsiteX6297" fmla="*/ 53717553 w 65909553"/>
                <a:gd name="connsiteY6297" fmla="*/ 3251502 h 39629983"/>
                <a:gd name="connsiteX6298" fmla="*/ 53717553 w 65909553"/>
                <a:gd name="connsiteY6298" fmla="*/ 3251549 h 39629983"/>
                <a:gd name="connsiteX6299" fmla="*/ 53717553 w 65909553"/>
                <a:gd name="connsiteY6299" fmla="*/ 3251595 h 39629983"/>
                <a:gd name="connsiteX6300" fmla="*/ 53717553 w 65909553"/>
                <a:gd name="connsiteY6300" fmla="*/ 3251642 h 39629983"/>
                <a:gd name="connsiteX6301" fmla="*/ 53717553 w 65909553"/>
                <a:gd name="connsiteY6301" fmla="*/ 3251689 h 39629983"/>
                <a:gd name="connsiteX6302" fmla="*/ 53717553 w 65909553"/>
                <a:gd name="connsiteY6302" fmla="*/ 3251735 h 39629983"/>
                <a:gd name="connsiteX6303" fmla="*/ 53717553 w 65909553"/>
                <a:gd name="connsiteY6303" fmla="*/ 3251782 h 39629983"/>
                <a:gd name="connsiteX6304" fmla="*/ 53717553 w 65909553"/>
                <a:gd name="connsiteY6304" fmla="*/ 3251829 h 39629983"/>
                <a:gd name="connsiteX6305" fmla="*/ 53717553 w 65909553"/>
                <a:gd name="connsiteY6305" fmla="*/ 3251875 h 39629983"/>
                <a:gd name="connsiteX6306" fmla="*/ 53717553 w 65909553"/>
                <a:gd name="connsiteY6306" fmla="*/ 3251922 h 39629983"/>
                <a:gd name="connsiteX6307" fmla="*/ 53717553 w 65909553"/>
                <a:gd name="connsiteY6307" fmla="*/ 3251977 h 39629983"/>
                <a:gd name="connsiteX6308" fmla="*/ 53717553 w 65909553"/>
                <a:gd name="connsiteY6308" fmla="*/ 3252023 h 39629983"/>
                <a:gd name="connsiteX6309" fmla="*/ 53717553 w 65909553"/>
                <a:gd name="connsiteY6309" fmla="*/ 3252069 h 39629983"/>
                <a:gd name="connsiteX6310" fmla="*/ 53717553 w 65909553"/>
                <a:gd name="connsiteY6310" fmla="*/ 3252117 h 39629983"/>
                <a:gd name="connsiteX6311" fmla="*/ 53717553 w 65909553"/>
                <a:gd name="connsiteY6311" fmla="*/ 3252163 h 39629983"/>
                <a:gd name="connsiteX6312" fmla="*/ 53717553 w 65909553"/>
                <a:gd name="connsiteY6312" fmla="*/ 3252209 h 39629983"/>
                <a:gd name="connsiteX6313" fmla="*/ 53717553 w 65909553"/>
                <a:gd name="connsiteY6313" fmla="*/ 3252256 h 39629983"/>
                <a:gd name="connsiteX6314" fmla="*/ 53717553 w 65909553"/>
                <a:gd name="connsiteY6314" fmla="*/ 3252303 h 39629983"/>
                <a:gd name="connsiteX6315" fmla="*/ 53717553 w 65909553"/>
                <a:gd name="connsiteY6315" fmla="*/ 3252349 h 39629983"/>
                <a:gd name="connsiteX6316" fmla="*/ 53717553 w 65909553"/>
                <a:gd name="connsiteY6316" fmla="*/ 3252396 h 39629983"/>
                <a:gd name="connsiteX6317" fmla="*/ 53717553 w 65909553"/>
                <a:gd name="connsiteY6317" fmla="*/ 3252443 h 39629983"/>
                <a:gd name="connsiteX6318" fmla="*/ 53717553 w 65909553"/>
                <a:gd name="connsiteY6318" fmla="*/ 3252489 h 39629983"/>
                <a:gd name="connsiteX6319" fmla="*/ 53717553 w 65909553"/>
                <a:gd name="connsiteY6319" fmla="*/ 3252536 h 39629983"/>
                <a:gd name="connsiteX6320" fmla="*/ 53717553 w 65909553"/>
                <a:gd name="connsiteY6320" fmla="*/ 3252583 h 39629983"/>
                <a:gd name="connsiteX6321" fmla="*/ 53717553 w 65909553"/>
                <a:gd name="connsiteY6321" fmla="*/ 3252637 h 39629983"/>
                <a:gd name="connsiteX6322" fmla="*/ 53717553 w 65909553"/>
                <a:gd name="connsiteY6322" fmla="*/ 3252684 h 39629983"/>
                <a:gd name="connsiteX6323" fmla="*/ 53717553 w 65909553"/>
                <a:gd name="connsiteY6323" fmla="*/ 3252731 h 39629983"/>
                <a:gd name="connsiteX6324" fmla="*/ 53717553 w 65909553"/>
                <a:gd name="connsiteY6324" fmla="*/ 3252777 h 39629983"/>
                <a:gd name="connsiteX6325" fmla="*/ 53717553 w 65909553"/>
                <a:gd name="connsiteY6325" fmla="*/ 3252823 h 39629983"/>
                <a:gd name="connsiteX6326" fmla="*/ 53717553 w 65909553"/>
                <a:gd name="connsiteY6326" fmla="*/ 3252871 h 39629983"/>
                <a:gd name="connsiteX6327" fmla="*/ 53717553 w 65909553"/>
                <a:gd name="connsiteY6327" fmla="*/ 3252917 h 39629983"/>
                <a:gd name="connsiteX6328" fmla="*/ 53717553 w 65909553"/>
                <a:gd name="connsiteY6328" fmla="*/ 3252963 h 39629983"/>
                <a:gd name="connsiteX6329" fmla="*/ 53717553 w 65909553"/>
                <a:gd name="connsiteY6329" fmla="*/ 3253011 h 39629983"/>
                <a:gd name="connsiteX6330" fmla="*/ 53717553 w 65909553"/>
                <a:gd name="connsiteY6330" fmla="*/ 3253057 h 39629983"/>
                <a:gd name="connsiteX6331" fmla="*/ 53717553 w 65909553"/>
                <a:gd name="connsiteY6331" fmla="*/ 3253103 h 39629983"/>
                <a:gd name="connsiteX6332" fmla="*/ 53717553 w 65909553"/>
                <a:gd name="connsiteY6332" fmla="*/ 3253151 h 39629983"/>
                <a:gd name="connsiteX6333" fmla="*/ 53717553 w 65909553"/>
                <a:gd name="connsiteY6333" fmla="*/ 3253197 h 39629983"/>
                <a:gd name="connsiteX6334" fmla="*/ 53717553 w 65909553"/>
                <a:gd name="connsiteY6334" fmla="*/ 3253243 h 39629983"/>
                <a:gd name="connsiteX6335" fmla="*/ 53717553 w 65909553"/>
                <a:gd name="connsiteY6335" fmla="*/ 3253298 h 39629983"/>
                <a:gd name="connsiteX6336" fmla="*/ 53717553 w 65909553"/>
                <a:gd name="connsiteY6336" fmla="*/ 3253345 h 39629983"/>
                <a:gd name="connsiteX6337" fmla="*/ 53717553 w 65909553"/>
                <a:gd name="connsiteY6337" fmla="*/ 3253391 h 39629983"/>
                <a:gd name="connsiteX6338" fmla="*/ 53717553 w 65909553"/>
                <a:gd name="connsiteY6338" fmla="*/ 3253438 h 39629983"/>
                <a:gd name="connsiteX6339" fmla="*/ 53717553 w 65909553"/>
                <a:gd name="connsiteY6339" fmla="*/ 3253485 h 39629983"/>
                <a:gd name="connsiteX6340" fmla="*/ 53717553 w 65909553"/>
                <a:gd name="connsiteY6340" fmla="*/ 3253531 h 39629983"/>
                <a:gd name="connsiteX6341" fmla="*/ 53717553 w 65909553"/>
                <a:gd name="connsiteY6341" fmla="*/ 3253578 h 39629983"/>
                <a:gd name="connsiteX6342" fmla="*/ 53717553 w 65909553"/>
                <a:gd name="connsiteY6342" fmla="*/ 3253625 h 39629983"/>
                <a:gd name="connsiteX6343" fmla="*/ 53717553 w 65909553"/>
                <a:gd name="connsiteY6343" fmla="*/ 3253671 h 39629983"/>
                <a:gd name="connsiteX6344" fmla="*/ 53717553 w 65909553"/>
                <a:gd name="connsiteY6344" fmla="*/ 3253718 h 39629983"/>
                <a:gd name="connsiteX6345" fmla="*/ 53717553 w 65909553"/>
                <a:gd name="connsiteY6345" fmla="*/ 3253765 h 39629983"/>
                <a:gd name="connsiteX6346" fmla="*/ 53717553 w 65909553"/>
                <a:gd name="connsiteY6346" fmla="*/ 3253811 h 39629983"/>
                <a:gd name="connsiteX6347" fmla="*/ 53717553 w 65909553"/>
                <a:gd name="connsiteY6347" fmla="*/ 3253857 h 39629983"/>
                <a:gd name="connsiteX6348" fmla="*/ 53717553 w 65909553"/>
                <a:gd name="connsiteY6348" fmla="*/ 3253905 h 39629983"/>
                <a:gd name="connsiteX6349" fmla="*/ 53717553 w 65909553"/>
                <a:gd name="connsiteY6349" fmla="*/ 3253959 h 39629983"/>
                <a:gd name="connsiteX6350" fmla="*/ 53717553 w 65909553"/>
                <a:gd name="connsiteY6350" fmla="*/ 3254005 h 39629983"/>
                <a:gd name="connsiteX6351" fmla="*/ 53717553 w 65909553"/>
                <a:gd name="connsiteY6351" fmla="*/ 3254052 h 39629983"/>
                <a:gd name="connsiteX6352" fmla="*/ 53717553 w 65909553"/>
                <a:gd name="connsiteY6352" fmla="*/ 3254099 h 39629983"/>
                <a:gd name="connsiteX6353" fmla="*/ 53717553 w 65909553"/>
                <a:gd name="connsiteY6353" fmla="*/ 3254145 h 39629983"/>
                <a:gd name="connsiteX6354" fmla="*/ 53717553 w 65909553"/>
                <a:gd name="connsiteY6354" fmla="*/ 3254192 h 39629983"/>
                <a:gd name="connsiteX6355" fmla="*/ 53717553 w 65909553"/>
                <a:gd name="connsiteY6355" fmla="*/ 3254239 h 39629983"/>
                <a:gd name="connsiteX6356" fmla="*/ 53717553 w 65909553"/>
                <a:gd name="connsiteY6356" fmla="*/ 3254285 h 39629983"/>
                <a:gd name="connsiteX6357" fmla="*/ 53717553 w 65909553"/>
                <a:gd name="connsiteY6357" fmla="*/ 3254332 h 39629983"/>
                <a:gd name="connsiteX6358" fmla="*/ 53717553 w 65909553"/>
                <a:gd name="connsiteY6358" fmla="*/ 3254379 h 39629983"/>
                <a:gd name="connsiteX6359" fmla="*/ 53717553 w 65909553"/>
                <a:gd name="connsiteY6359" fmla="*/ 3254425 h 39629983"/>
                <a:gd name="connsiteX6360" fmla="*/ 53717553 w 65909553"/>
                <a:gd name="connsiteY6360" fmla="*/ 3254472 h 39629983"/>
                <a:gd name="connsiteX6361" fmla="*/ 53717553 w 65909553"/>
                <a:gd name="connsiteY6361" fmla="*/ 3254519 h 39629983"/>
                <a:gd name="connsiteX6362" fmla="*/ 53717553 w 65909553"/>
                <a:gd name="connsiteY6362" fmla="*/ 3254565 h 39629983"/>
                <a:gd name="connsiteX6363" fmla="*/ 53717553 w 65909553"/>
                <a:gd name="connsiteY6363" fmla="*/ 3254619 h 39629983"/>
                <a:gd name="connsiteX6364" fmla="*/ 53717553 w 65909553"/>
                <a:gd name="connsiteY6364" fmla="*/ 3254666 h 39629983"/>
                <a:gd name="connsiteX6365" fmla="*/ 53717553 w 65909553"/>
                <a:gd name="connsiteY6365" fmla="*/ 3254713 h 39629983"/>
                <a:gd name="connsiteX6366" fmla="*/ 53717553 w 65909553"/>
                <a:gd name="connsiteY6366" fmla="*/ 3254759 h 39629983"/>
                <a:gd name="connsiteX6367" fmla="*/ 53717553 w 65909553"/>
                <a:gd name="connsiteY6367" fmla="*/ 3254806 h 39629983"/>
                <a:gd name="connsiteX6368" fmla="*/ 53717553 w 65909553"/>
                <a:gd name="connsiteY6368" fmla="*/ 3254853 h 39629983"/>
                <a:gd name="connsiteX6369" fmla="*/ 53717553 w 65909553"/>
                <a:gd name="connsiteY6369" fmla="*/ 3254899 h 39629983"/>
                <a:gd name="connsiteX6370" fmla="*/ 53717553 w 65909553"/>
                <a:gd name="connsiteY6370" fmla="*/ 3254946 h 39629983"/>
                <a:gd name="connsiteX6371" fmla="*/ 53717553 w 65909553"/>
                <a:gd name="connsiteY6371" fmla="*/ 3254993 h 39629983"/>
                <a:gd name="connsiteX6372" fmla="*/ 53717553 w 65909553"/>
                <a:gd name="connsiteY6372" fmla="*/ 3255039 h 39629983"/>
                <a:gd name="connsiteX6373" fmla="*/ 53717553 w 65909553"/>
                <a:gd name="connsiteY6373" fmla="*/ 3255086 h 39629983"/>
                <a:gd name="connsiteX6374" fmla="*/ 53717553 w 65909553"/>
                <a:gd name="connsiteY6374" fmla="*/ 3255133 h 39629983"/>
                <a:gd name="connsiteX6375" fmla="*/ 53717553 w 65909553"/>
                <a:gd name="connsiteY6375" fmla="*/ 3255179 h 39629983"/>
                <a:gd name="connsiteX6376" fmla="*/ 53717553 w 65909553"/>
                <a:gd name="connsiteY6376" fmla="*/ 3255226 h 39629983"/>
                <a:gd name="connsiteX6377" fmla="*/ 53717553 w 65909553"/>
                <a:gd name="connsiteY6377" fmla="*/ 3255281 h 39629983"/>
                <a:gd name="connsiteX6378" fmla="*/ 53717553 w 65909553"/>
                <a:gd name="connsiteY6378" fmla="*/ 3255327 h 39629983"/>
                <a:gd name="connsiteX6379" fmla="*/ 53717553 w 65909553"/>
                <a:gd name="connsiteY6379" fmla="*/ 3255373 h 39629983"/>
                <a:gd name="connsiteX6380" fmla="*/ 53717553 w 65909553"/>
                <a:gd name="connsiteY6380" fmla="*/ 3255421 h 39629983"/>
                <a:gd name="connsiteX6381" fmla="*/ 53717553 w 65909553"/>
                <a:gd name="connsiteY6381" fmla="*/ 3255467 h 39629983"/>
                <a:gd name="connsiteX6382" fmla="*/ 53717553 w 65909553"/>
                <a:gd name="connsiteY6382" fmla="*/ 3255513 h 39629983"/>
                <a:gd name="connsiteX6383" fmla="*/ 53717553 w 65909553"/>
                <a:gd name="connsiteY6383" fmla="*/ 3255561 h 39629983"/>
                <a:gd name="connsiteX6384" fmla="*/ 53717553 w 65909553"/>
                <a:gd name="connsiteY6384" fmla="*/ 3255607 h 39629983"/>
                <a:gd name="connsiteX6385" fmla="*/ 53717553 w 65909553"/>
                <a:gd name="connsiteY6385" fmla="*/ 3255653 h 39629983"/>
                <a:gd name="connsiteX6386" fmla="*/ 53717553 w 65909553"/>
                <a:gd name="connsiteY6386" fmla="*/ 3255700 h 39629983"/>
                <a:gd name="connsiteX6387" fmla="*/ 53717553 w 65909553"/>
                <a:gd name="connsiteY6387" fmla="*/ 3255747 h 39629983"/>
                <a:gd name="connsiteX6388" fmla="*/ 53717553 w 65909553"/>
                <a:gd name="connsiteY6388" fmla="*/ 3255793 h 39629983"/>
                <a:gd name="connsiteX6389" fmla="*/ 53717553 w 65909553"/>
                <a:gd name="connsiteY6389" fmla="*/ 3255840 h 39629983"/>
                <a:gd name="connsiteX6390" fmla="*/ 53717553 w 65909553"/>
                <a:gd name="connsiteY6390" fmla="*/ 3255887 h 39629983"/>
                <a:gd name="connsiteX6391" fmla="*/ 53717553 w 65909553"/>
                <a:gd name="connsiteY6391" fmla="*/ 3255941 h 39629983"/>
                <a:gd name="connsiteX6392" fmla="*/ 53717553 w 65909553"/>
                <a:gd name="connsiteY6392" fmla="*/ 3255988 h 39629983"/>
                <a:gd name="connsiteX6393" fmla="*/ 53717553 w 65909553"/>
                <a:gd name="connsiteY6393" fmla="*/ 3256035 h 39629983"/>
                <a:gd name="connsiteX6394" fmla="*/ 53717553 w 65909553"/>
                <a:gd name="connsiteY6394" fmla="*/ 3256081 h 39629983"/>
                <a:gd name="connsiteX6395" fmla="*/ 53717553 w 65909553"/>
                <a:gd name="connsiteY6395" fmla="*/ 3256128 h 39629983"/>
                <a:gd name="connsiteX6396" fmla="*/ 53717553 w 65909553"/>
                <a:gd name="connsiteY6396" fmla="*/ 3256175 h 39629983"/>
                <a:gd name="connsiteX6397" fmla="*/ 53717553 w 65909553"/>
                <a:gd name="connsiteY6397" fmla="*/ 3256221 h 39629983"/>
                <a:gd name="connsiteX6398" fmla="*/ 53717553 w 65909553"/>
                <a:gd name="connsiteY6398" fmla="*/ 3256267 h 39629983"/>
                <a:gd name="connsiteX6399" fmla="*/ 53717553 w 65909553"/>
                <a:gd name="connsiteY6399" fmla="*/ 3256315 h 39629983"/>
                <a:gd name="connsiteX6400" fmla="*/ 53717553 w 65909553"/>
                <a:gd name="connsiteY6400" fmla="*/ 3256361 h 39629983"/>
                <a:gd name="connsiteX6401" fmla="*/ 53717553 w 65909553"/>
                <a:gd name="connsiteY6401" fmla="*/ 3256407 h 39629983"/>
                <a:gd name="connsiteX6402" fmla="*/ 53717553 w 65909553"/>
                <a:gd name="connsiteY6402" fmla="*/ 3256455 h 39629983"/>
                <a:gd name="connsiteX6403" fmla="*/ 53717553 w 65909553"/>
                <a:gd name="connsiteY6403" fmla="*/ 3256501 h 39629983"/>
                <a:gd name="connsiteX6404" fmla="*/ 53717553 w 65909553"/>
                <a:gd name="connsiteY6404" fmla="*/ 3256547 h 39629983"/>
                <a:gd name="connsiteX6405" fmla="*/ 53717553 w 65909553"/>
                <a:gd name="connsiteY6405" fmla="*/ 3403715 h 39629983"/>
                <a:gd name="connsiteX6406" fmla="*/ 53869953 w 65909553"/>
                <a:gd name="connsiteY6406" fmla="*/ 3403715 h 39629983"/>
                <a:gd name="connsiteX6407" fmla="*/ 53869953 w 65909553"/>
                <a:gd name="connsiteY6407" fmla="*/ 3403761 h 39629983"/>
                <a:gd name="connsiteX6408" fmla="*/ 53869953 w 65909553"/>
                <a:gd name="connsiteY6408" fmla="*/ 3403808 h 39629983"/>
                <a:gd name="connsiteX6409" fmla="*/ 53869953 w 65909553"/>
                <a:gd name="connsiteY6409" fmla="*/ 3403855 h 39629983"/>
                <a:gd name="connsiteX6410" fmla="*/ 53869953 w 65909553"/>
                <a:gd name="connsiteY6410" fmla="*/ 3403901 h 39629983"/>
                <a:gd name="connsiteX6411" fmla="*/ 53869953 w 65909553"/>
                <a:gd name="connsiteY6411" fmla="*/ 3403948 h 39629983"/>
                <a:gd name="connsiteX6412" fmla="*/ 53869953 w 65909553"/>
                <a:gd name="connsiteY6412" fmla="*/ 3403995 h 39629983"/>
                <a:gd name="connsiteX6413" fmla="*/ 53869953 w 65909553"/>
                <a:gd name="connsiteY6413" fmla="*/ 3404041 h 39629983"/>
                <a:gd name="connsiteX6414" fmla="*/ 53869953 w 65909553"/>
                <a:gd name="connsiteY6414" fmla="*/ 3404088 h 39629983"/>
                <a:gd name="connsiteX6415" fmla="*/ 53869953 w 65909553"/>
                <a:gd name="connsiteY6415" fmla="*/ 3404135 h 39629983"/>
                <a:gd name="connsiteX6416" fmla="*/ 53869953 w 65909553"/>
                <a:gd name="connsiteY6416" fmla="*/ 3404181 h 39629983"/>
                <a:gd name="connsiteX6417" fmla="*/ 53869953 w 65909553"/>
                <a:gd name="connsiteY6417" fmla="*/ 3404228 h 39629983"/>
                <a:gd name="connsiteX6418" fmla="*/ 53869953 w 65909553"/>
                <a:gd name="connsiteY6418" fmla="*/ 3404275 h 39629983"/>
                <a:gd name="connsiteX6419" fmla="*/ 53869953 w 65909553"/>
                <a:gd name="connsiteY6419" fmla="*/ 3404321 h 39629983"/>
                <a:gd name="connsiteX6420" fmla="*/ 53869953 w 65909553"/>
                <a:gd name="connsiteY6420" fmla="*/ 3404375 h 39629983"/>
                <a:gd name="connsiteX6421" fmla="*/ 53869953 w 65909553"/>
                <a:gd name="connsiteY6421" fmla="*/ 3404423 h 39629983"/>
                <a:gd name="connsiteX6422" fmla="*/ 53869953 w 65909553"/>
                <a:gd name="connsiteY6422" fmla="*/ 3404469 h 39629983"/>
                <a:gd name="connsiteX6423" fmla="*/ 53869953 w 65909553"/>
                <a:gd name="connsiteY6423" fmla="*/ 3404515 h 39629983"/>
                <a:gd name="connsiteX6424" fmla="*/ 53869953 w 65909553"/>
                <a:gd name="connsiteY6424" fmla="*/ 3404563 h 39629983"/>
                <a:gd name="connsiteX6425" fmla="*/ 53869953 w 65909553"/>
                <a:gd name="connsiteY6425" fmla="*/ 3404609 h 39629983"/>
                <a:gd name="connsiteX6426" fmla="*/ 53869953 w 65909553"/>
                <a:gd name="connsiteY6426" fmla="*/ 3404655 h 39629983"/>
                <a:gd name="connsiteX6427" fmla="*/ 53869953 w 65909553"/>
                <a:gd name="connsiteY6427" fmla="*/ 3404703 h 39629983"/>
                <a:gd name="connsiteX6428" fmla="*/ 53869953 w 65909553"/>
                <a:gd name="connsiteY6428" fmla="*/ 3404749 h 39629983"/>
                <a:gd name="connsiteX6429" fmla="*/ 53869953 w 65909553"/>
                <a:gd name="connsiteY6429" fmla="*/ 3404795 h 39629983"/>
                <a:gd name="connsiteX6430" fmla="*/ 53869953 w 65909553"/>
                <a:gd name="connsiteY6430" fmla="*/ 3404842 h 39629983"/>
                <a:gd name="connsiteX6431" fmla="*/ 53869953 w 65909553"/>
                <a:gd name="connsiteY6431" fmla="*/ 3404889 h 39629983"/>
                <a:gd name="connsiteX6432" fmla="*/ 53869953 w 65909553"/>
                <a:gd name="connsiteY6432" fmla="*/ 3404935 h 39629983"/>
                <a:gd name="connsiteX6433" fmla="*/ 53869953 w 65909553"/>
                <a:gd name="connsiteY6433" fmla="*/ 3404982 h 39629983"/>
                <a:gd name="connsiteX6434" fmla="*/ 53869953 w 65909553"/>
                <a:gd name="connsiteY6434" fmla="*/ 3405037 h 39629983"/>
                <a:gd name="connsiteX6435" fmla="*/ 53869953 w 65909553"/>
                <a:gd name="connsiteY6435" fmla="*/ 3405083 h 39629983"/>
                <a:gd name="connsiteX6436" fmla="*/ 53869953 w 65909553"/>
                <a:gd name="connsiteY6436" fmla="*/ 3405130 h 39629983"/>
                <a:gd name="connsiteX6437" fmla="*/ 53869953 w 65909553"/>
                <a:gd name="connsiteY6437" fmla="*/ 3405177 h 39629983"/>
                <a:gd name="connsiteX6438" fmla="*/ 53869953 w 65909553"/>
                <a:gd name="connsiteY6438" fmla="*/ 3405223 h 39629983"/>
                <a:gd name="connsiteX6439" fmla="*/ 53869953 w 65909553"/>
                <a:gd name="connsiteY6439" fmla="*/ 3405270 h 39629983"/>
                <a:gd name="connsiteX6440" fmla="*/ 53869953 w 65909553"/>
                <a:gd name="connsiteY6440" fmla="*/ 3405317 h 39629983"/>
                <a:gd name="connsiteX6441" fmla="*/ 53869953 w 65909553"/>
                <a:gd name="connsiteY6441" fmla="*/ 3405363 h 39629983"/>
                <a:gd name="connsiteX6442" fmla="*/ 53869953 w 65909553"/>
                <a:gd name="connsiteY6442" fmla="*/ 3405409 h 39629983"/>
                <a:gd name="connsiteX6443" fmla="*/ 53869953 w 65909553"/>
                <a:gd name="connsiteY6443" fmla="*/ 3405457 h 39629983"/>
                <a:gd name="connsiteX6444" fmla="*/ 53869953 w 65909553"/>
                <a:gd name="connsiteY6444" fmla="*/ 3405503 h 39629983"/>
                <a:gd name="connsiteX6445" fmla="*/ 53869953 w 65909553"/>
                <a:gd name="connsiteY6445" fmla="*/ 3405549 h 39629983"/>
                <a:gd name="connsiteX6446" fmla="*/ 53869953 w 65909553"/>
                <a:gd name="connsiteY6446" fmla="*/ 3405597 h 39629983"/>
                <a:gd name="connsiteX6447" fmla="*/ 53869953 w 65909553"/>
                <a:gd name="connsiteY6447" fmla="*/ 3405643 h 39629983"/>
                <a:gd name="connsiteX6448" fmla="*/ 53869953 w 65909553"/>
                <a:gd name="connsiteY6448" fmla="*/ 3405697 h 39629983"/>
                <a:gd name="connsiteX6449" fmla="*/ 53869953 w 65909553"/>
                <a:gd name="connsiteY6449" fmla="*/ 3405744 h 39629983"/>
                <a:gd name="connsiteX6450" fmla="*/ 53869953 w 65909553"/>
                <a:gd name="connsiteY6450" fmla="*/ 3405791 h 39629983"/>
                <a:gd name="connsiteX6451" fmla="*/ 53869953 w 65909553"/>
                <a:gd name="connsiteY6451" fmla="*/ 3405837 h 39629983"/>
                <a:gd name="connsiteX6452" fmla="*/ 53869953 w 65909553"/>
                <a:gd name="connsiteY6452" fmla="*/ 3405884 h 39629983"/>
                <a:gd name="connsiteX6453" fmla="*/ 53869953 w 65909553"/>
                <a:gd name="connsiteY6453" fmla="*/ 3405931 h 39629983"/>
                <a:gd name="connsiteX6454" fmla="*/ 53869953 w 65909553"/>
                <a:gd name="connsiteY6454" fmla="*/ 3405977 h 39629983"/>
                <a:gd name="connsiteX6455" fmla="*/ 53869953 w 65909553"/>
                <a:gd name="connsiteY6455" fmla="*/ 3406024 h 39629983"/>
                <a:gd name="connsiteX6456" fmla="*/ 53869953 w 65909553"/>
                <a:gd name="connsiteY6456" fmla="*/ 3406071 h 39629983"/>
                <a:gd name="connsiteX6457" fmla="*/ 53869953 w 65909553"/>
                <a:gd name="connsiteY6457" fmla="*/ 3406117 h 39629983"/>
                <a:gd name="connsiteX6458" fmla="*/ 53869953 w 65909553"/>
                <a:gd name="connsiteY6458" fmla="*/ 3406164 h 39629983"/>
                <a:gd name="connsiteX6459" fmla="*/ 53869953 w 65909553"/>
                <a:gd name="connsiteY6459" fmla="*/ 3406211 h 39629983"/>
                <a:gd name="connsiteX6460" fmla="*/ 53869953 w 65909553"/>
                <a:gd name="connsiteY6460" fmla="*/ 3406257 h 39629983"/>
                <a:gd name="connsiteX6461" fmla="*/ 53869953 w 65909553"/>
                <a:gd name="connsiteY6461" fmla="*/ 3406304 h 39629983"/>
                <a:gd name="connsiteX6462" fmla="*/ 53869953 w 65909553"/>
                <a:gd name="connsiteY6462" fmla="*/ 3406358 h 39629983"/>
                <a:gd name="connsiteX6463" fmla="*/ 53869953 w 65909553"/>
                <a:gd name="connsiteY6463" fmla="*/ 3406405 h 39629983"/>
                <a:gd name="connsiteX6464" fmla="*/ 53869953 w 65909553"/>
                <a:gd name="connsiteY6464" fmla="*/ 3406451 h 39629983"/>
                <a:gd name="connsiteX6465" fmla="*/ 53869953 w 65909553"/>
                <a:gd name="connsiteY6465" fmla="*/ 3406498 h 39629983"/>
                <a:gd name="connsiteX6466" fmla="*/ 53869953 w 65909553"/>
                <a:gd name="connsiteY6466" fmla="*/ 3406545 h 39629983"/>
                <a:gd name="connsiteX6467" fmla="*/ 53869953 w 65909553"/>
                <a:gd name="connsiteY6467" fmla="*/ 3406591 h 39629983"/>
                <a:gd name="connsiteX6468" fmla="*/ 53869953 w 65909553"/>
                <a:gd name="connsiteY6468" fmla="*/ 3406638 h 39629983"/>
                <a:gd name="connsiteX6469" fmla="*/ 53869953 w 65909553"/>
                <a:gd name="connsiteY6469" fmla="*/ 3406685 h 39629983"/>
                <a:gd name="connsiteX6470" fmla="*/ 53869953 w 65909553"/>
                <a:gd name="connsiteY6470" fmla="*/ 3406731 h 39629983"/>
                <a:gd name="connsiteX6471" fmla="*/ 53869953 w 65909553"/>
                <a:gd name="connsiteY6471" fmla="*/ 3406778 h 39629983"/>
                <a:gd name="connsiteX6472" fmla="*/ 53869953 w 65909553"/>
                <a:gd name="connsiteY6472" fmla="*/ 3406825 h 39629983"/>
                <a:gd name="connsiteX6473" fmla="*/ 53869953 w 65909553"/>
                <a:gd name="connsiteY6473" fmla="*/ 3406871 h 39629983"/>
                <a:gd name="connsiteX6474" fmla="*/ 53869953 w 65909553"/>
                <a:gd name="connsiteY6474" fmla="*/ 3406918 h 39629983"/>
                <a:gd name="connsiteX6475" fmla="*/ 53869953 w 65909553"/>
                <a:gd name="connsiteY6475" fmla="*/ 3406965 h 39629983"/>
                <a:gd name="connsiteX6476" fmla="*/ 53869953 w 65909553"/>
                <a:gd name="connsiteY6476" fmla="*/ 3407019 h 39629983"/>
                <a:gd name="connsiteX6477" fmla="*/ 53869953 w 65909553"/>
                <a:gd name="connsiteY6477" fmla="*/ 3407065 h 39629983"/>
                <a:gd name="connsiteX6478" fmla="*/ 53869953 w 65909553"/>
                <a:gd name="connsiteY6478" fmla="*/ 3407112 h 39629983"/>
                <a:gd name="connsiteX6479" fmla="*/ 53869953 w 65909553"/>
                <a:gd name="connsiteY6479" fmla="*/ 3407159 h 39629983"/>
                <a:gd name="connsiteX6480" fmla="*/ 53869953 w 65909553"/>
                <a:gd name="connsiteY6480" fmla="*/ 3407205 h 39629983"/>
                <a:gd name="connsiteX6481" fmla="*/ 53869953 w 65909553"/>
                <a:gd name="connsiteY6481" fmla="*/ 3407252 h 39629983"/>
                <a:gd name="connsiteX6482" fmla="*/ 53869953 w 65909553"/>
                <a:gd name="connsiteY6482" fmla="*/ 3407299 h 39629983"/>
                <a:gd name="connsiteX6483" fmla="*/ 53869953 w 65909553"/>
                <a:gd name="connsiteY6483" fmla="*/ 3407345 h 39629983"/>
                <a:gd name="connsiteX6484" fmla="*/ 53869953 w 65909553"/>
                <a:gd name="connsiteY6484" fmla="*/ 3407392 h 39629983"/>
                <a:gd name="connsiteX6485" fmla="*/ 53869953 w 65909553"/>
                <a:gd name="connsiteY6485" fmla="*/ 3407439 h 39629983"/>
                <a:gd name="connsiteX6486" fmla="*/ 53869953 w 65909553"/>
                <a:gd name="connsiteY6486" fmla="*/ 3407485 h 39629983"/>
                <a:gd name="connsiteX6487" fmla="*/ 53869953 w 65909553"/>
                <a:gd name="connsiteY6487" fmla="*/ 3407532 h 39629983"/>
                <a:gd name="connsiteX6488" fmla="*/ 53869953 w 65909553"/>
                <a:gd name="connsiteY6488" fmla="*/ 3407579 h 39629983"/>
                <a:gd name="connsiteX6489" fmla="*/ 53869953 w 65909553"/>
                <a:gd name="connsiteY6489" fmla="*/ 3407625 h 39629983"/>
                <a:gd name="connsiteX6490" fmla="*/ 53869953 w 65909553"/>
                <a:gd name="connsiteY6490" fmla="*/ 3407679 h 39629983"/>
                <a:gd name="connsiteX6491" fmla="*/ 53869953 w 65909553"/>
                <a:gd name="connsiteY6491" fmla="*/ 3407727 h 39629983"/>
                <a:gd name="connsiteX6492" fmla="*/ 53869953 w 65909553"/>
                <a:gd name="connsiteY6492" fmla="*/ 3407773 h 39629983"/>
                <a:gd name="connsiteX6493" fmla="*/ 53869953 w 65909553"/>
                <a:gd name="connsiteY6493" fmla="*/ 3407819 h 39629983"/>
                <a:gd name="connsiteX6494" fmla="*/ 53869953 w 65909553"/>
                <a:gd name="connsiteY6494" fmla="*/ 3407867 h 39629983"/>
                <a:gd name="connsiteX6495" fmla="*/ 53869953 w 65909553"/>
                <a:gd name="connsiteY6495" fmla="*/ 3407913 h 39629983"/>
                <a:gd name="connsiteX6496" fmla="*/ 53869953 w 65909553"/>
                <a:gd name="connsiteY6496" fmla="*/ 3407959 h 39629983"/>
                <a:gd name="connsiteX6497" fmla="*/ 53869953 w 65909553"/>
                <a:gd name="connsiteY6497" fmla="*/ 3408007 h 39629983"/>
                <a:gd name="connsiteX6498" fmla="*/ 53869953 w 65909553"/>
                <a:gd name="connsiteY6498" fmla="*/ 3408053 h 39629983"/>
                <a:gd name="connsiteX6499" fmla="*/ 53869953 w 65909553"/>
                <a:gd name="connsiteY6499" fmla="*/ 3408099 h 39629983"/>
                <a:gd name="connsiteX6500" fmla="*/ 53869953 w 65909553"/>
                <a:gd name="connsiteY6500" fmla="*/ 3408146 h 39629983"/>
                <a:gd name="connsiteX6501" fmla="*/ 53869953 w 65909553"/>
                <a:gd name="connsiteY6501" fmla="*/ 3408193 h 39629983"/>
                <a:gd name="connsiteX6502" fmla="*/ 53869953 w 65909553"/>
                <a:gd name="connsiteY6502" fmla="*/ 3408239 h 39629983"/>
                <a:gd name="connsiteX6503" fmla="*/ 53869953 w 65909553"/>
                <a:gd name="connsiteY6503" fmla="*/ 3408286 h 39629983"/>
                <a:gd name="connsiteX6504" fmla="*/ 53869953 w 65909553"/>
                <a:gd name="connsiteY6504" fmla="*/ 3408341 h 39629983"/>
                <a:gd name="connsiteX6505" fmla="*/ 53869953 w 65909553"/>
                <a:gd name="connsiteY6505" fmla="*/ 3408387 h 39629983"/>
                <a:gd name="connsiteX6506" fmla="*/ 53869953 w 65909553"/>
                <a:gd name="connsiteY6506" fmla="*/ 3408434 h 39629983"/>
                <a:gd name="connsiteX6507" fmla="*/ 53869953 w 65909553"/>
                <a:gd name="connsiteY6507" fmla="*/ 3408481 h 39629983"/>
                <a:gd name="connsiteX6508" fmla="*/ 53869953 w 65909553"/>
                <a:gd name="connsiteY6508" fmla="*/ 3408527 h 39629983"/>
                <a:gd name="connsiteX6509" fmla="*/ 53869953 w 65909553"/>
                <a:gd name="connsiteY6509" fmla="*/ 3408574 h 39629983"/>
                <a:gd name="connsiteX6510" fmla="*/ 53869953 w 65909553"/>
                <a:gd name="connsiteY6510" fmla="*/ 3408621 h 39629983"/>
                <a:gd name="connsiteX6511" fmla="*/ 53869953 w 65909553"/>
                <a:gd name="connsiteY6511" fmla="*/ 3408667 h 39629983"/>
                <a:gd name="connsiteX6512" fmla="*/ 53869953 w 65909553"/>
                <a:gd name="connsiteY6512" fmla="*/ 3408713 h 39629983"/>
                <a:gd name="connsiteX6513" fmla="*/ 53869953 w 65909553"/>
                <a:gd name="connsiteY6513" fmla="*/ 3408761 h 39629983"/>
                <a:gd name="connsiteX6514" fmla="*/ 53869953 w 65909553"/>
                <a:gd name="connsiteY6514" fmla="*/ 3408807 h 39629983"/>
                <a:gd name="connsiteX6515" fmla="*/ 53869953 w 65909553"/>
                <a:gd name="connsiteY6515" fmla="*/ 3408853 h 39629983"/>
                <a:gd name="connsiteX6516" fmla="*/ 53869953 w 65909553"/>
                <a:gd name="connsiteY6516" fmla="*/ 3408901 h 39629983"/>
                <a:gd name="connsiteX6517" fmla="*/ 53869953 w 65909553"/>
                <a:gd name="connsiteY6517" fmla="*/ 3408947 h 39629983"/>
                <a:gd name="connsiteX6518" fmla="*/ 53869953 w 65909553"/>
                <a:gd name="connsiteY6518" fmla="*/ 3556115 h 39629983"/>
                <a:gd name="connsiteX6519" fmla="*/ 54022353 w 65909553"/>
                <a:gd name="connsiteY6519" fmla="*/ 3556115 h 39629983"/>
                <a:gd name="connsiteX6520" fmla="*/ 54022353 w 65909553"/>
                <a:gd name="connsiteY6520" fmla="*/ 3556161 h 39629983"/>
                <a:gd name="connsiteX6521" fmla="*/ 54022353 w 65909553"/>
                <a:gd name="connsiteY6521" fmla="*/ 3556208 h 39629983"/>
                <a:gd name="connsiteX6522" fmla="*/ 54022353 w 65909553"/>
                <a:gd name="connsiteY6522" fmla="*/ 3556255 h 39629983"/>
                <a:gd name="connsiteX6523" fmla="*/ 54022353 w 65909553"/>
                <a:gd name="connsiteY6523" fmla="*/ 3556301 h 39629983"/>
                <a:gd name="connsiteX6524" fmla="*/ 54022353 w 65909553"/>
                <a:gd name="connsiteY6524" fmla="*/ 3556348 h 39629983"/>
                <a:gd name="connsiteX6525" fmla="*/ 54022353 w 65909553"/>
                <a:gd name="connsiteY6525" fmla="*/ 3556395 h 39629983"/>
                <a:gd name="connsiteX6526" fmla="*/ 54022353 w 65909553"/>
                <a:gd name="connsiteY6526" fmla="*/ 3556441 h 39629983"/>
                <a:gd name="connsiteX6527" fmla="*/ 54022353 w 65909553"/>
                <a:gd name="connsiteY6527" fmla="*/ 3556488 h 39629983"/>
                <a:gd name="connsiteX6528" fmla="*/ 54022353 w 65909553"/>
                <a:gd name="connsiteY6528" fmla="*/ 3556535 h 39629983"/>
                <a:gd name="connsiteX6529" fmla="*/ 54022353 w 65909553"/>
                <a:gd name="connsiteY6529" fmla="*/ 3556581 h 39629983"/>
                <a:gd name="connsiteX6530" fmla="*/ 54022353 w 65909553"/>
                <a:gd name="connsiteY6530" fmla="*/ 3556628 h 39629983"/>
                <a:gd name="connsiteX6531" fmla="*/ 54022353 w 65909553"/>
                <a:gd name="connsiteY6531" fmla="*/ 3556675 h 39629983"/>
                <a:gd name="connsiteX6532" fmla="*/ 54022353 w 65909553"/>
                <a:gd name="connsiteY6532" fmla="*/ 3556721 h 39629983"/>
                <a:gd name="connsiteX6533" fmla="*/ 54022353 w 65909553"/>
                <a:gd name="connsiteY6533" fmla="*/ 3556775 h 39629983"/>
                <a:gd name="connsiteX6534" fmla="*/ 54022353 w 65909553"/>
                <a:gd name="connsiteY6534" fmla="*/ 3556823 h 39629983"/>
                <a:gd name="connsiteX6535" fmla="*/ 54022353 w 65909553"/>
                <a:gd name="connsiteY6535" fmla="*/ 3556869 h 39629983"/>
                <a:gd name="connsiteX6536" fmla="*/ 54022353 w 65909553"/>
                <a:gd name="connsiteY6536" fmla="*/ 3556915 h 39629983"/>
                <a:gd name="connsiteX6537" fmla="*/ 54022353 w 65909553"/>
                <a:gd name="connsiteY6537" fmla="*/ 3556963 h 39629983"/>
                <a:gd name="connsiteX6538" fmla="*/ 54022353 w 65909553"/>
                <a:gd name="connsiteY6538" fmla="*/ 3557009 h 39629983"/>
                <a:gd name="connsiteX6539" fmla="*/ 54022353 w 65909553"/>
                <a:gd name="connsiteY6539" fmla="*/ 3557055 h 39629983"/>
                <a:gd name="connsiteX6540" fmla="*/ 54022353 w 65909553"/>
                <a:gd name="connsiteY6540" fmla="*/ 3557102 h 39629983"/>
                <a:gd name="connsiteX6541" fmla="*/ 54022353 w 65909553"/>
                <a:gd name="connsiteY6541" fmla="*/ 3557149 h 39629983"/>
                <a:gd name="connsiteX6542" fmla="*/ 54022353 w 65909553"/>
                <a:gd name="connsiteY6542" fmla="*/ 3557195 h 39629983"/>
                <a:gd name="connsiteX6543" fmla="*/ 54022353 w 65909553"/>
                <a:gd name="connsiteY6543" fmla="*/ 3557242 h 39629983"/>
                <a:gd name="connsiteX6544" fmla="*/ 54022353 w 65909553"/>
                <a:gd name="connsiteY6544" fmla="*/ 3557289 h 39629983"/>
                <a:gd name="connsiteX6545" fmla="*/ 54022353 w 65909553"/>
                <a:gd name="connsiteY6545" fmla="*/ 3557335 h 39629983"/>
                <a:gd name="connsiteX6546" fmla="*/ 54022353 w 65909553"/>
                <a:gd name="connsiteY6546" fmla="*/ 3557382 h 39629983"/>
                <a:gd name="connsiteX6547" fmla="*/ 54022353 w 65909553"/>
                <a:gd name="connsiteY6547" fmla="*/ 3557437 h 39629983"/>
                <a:gd name="connsiteX6548" fmla="*/ 54022353 w 65909553"/>
                <a:gd name="connsiteY6548" fmla="*/ 3557483 h 39629983"/>
                <a:gd name="connsiteX6549" fmla="*/ 54022353 w 65909553"/>
                <a:gd name="connsiteY6549" fmla="*/ 3557530 h 39629983"/>
                <a:gd name="connsiteX6550" fmla="*/ 54022353 w 65909553"/>
                <a:gd name="connsiteY6550" fmla="*/ 3557577 h 39629983"/>
                <a:gd name="connsiteX6551" fmla="*/ 54022353 w 65909553"/>
                <a:gd name="connsiteY6551" fmla="*/ 3557623 h 39629983"/>
                <a:gd name="connsiteX6552" fmla="*/ 54022353 w 65909553"/>
                <a:gd name="connsiteY6552" fmla="*/ 3557669 h 39629983"/>
                <a:gd name="connsiteX6553" fmla="*/ 54022353 w 65909553"/>
                <a:gd name="connsiteY6553" fmla="*/ 3557717 h 39629983"/>
                <a:gd name="connsiteX6554" fmla="*/ 54022353 w 65909553"/>
                <a:gd name="connsiteY6554" fmla="*/ 3557763 h 39629983"/>
                <a:gd name="connsiteX6555" fmla="*/ 54022353 w 65909553"/>
                <a:gd name="connsiteY6555" fmla="*/ 3557809 h 39629983"/>
                <a:gd name="connsiteX6556" fmla="*/ 54022353 w 65909553"/>
                <a:gd name="connsiteY6556" fmla="*/ 3557857 h 39629983"/>
                <a:gd name="connsiteX6557" fmla="*/ 54022353 w 65909553"/>
                <a:gd name="connsiteY6557" fmla="*/ 3557903 h 39629983"/>
                <a:gd name="connsiteX6558" fmla="*/ 54022353 w 65909553"/>
                <a:gd name="connsiteY6558" fmla="*/ 3557949 h 39629983"/>
                <a:gd name="connsiteX6559" fmla="*/ 54022353 w 65909553"/>
                <a:gd name="connsiteY6559" fmla="*/ 3557997 h 39629983"/>
                <a:gd name="connsiteX6560" fmla="*/ 54022353 w 65909553"/>
                <a:gd name="connsiteY6560" fmla="*/ 3558043 h 39629983"/>
                <a:gd name="connsiteX6561" fmla="*/ 54022353 w 65909553"/>
                <a:gd name="connsiteY6561" fmla="*/ 3558097 h 39629983"/>
                <a:gd name="connsiteX6562" fmla="*/ 54022353 w 65909553"/>
                <a:gd name="connsiteY6562" fmla="*/ 3558144 h 39629983"/>
                <a:gd name="connsiteX6563" fmla="*/ 54022353 w 65909553"/>
                <a:gd name="connsiteY6563" fmla="*/ 3558191 h 39629983"/>
                <a:gd name="connsiteX6564" fmla="*/ 54022353 w 65909553"/>
                <a:gd name="connsiteY6564" fmla="*/ 3558237 h 39629983"/>
                <a:gd name="connsiteX6565" fmla="*/ 54022353 w 65909553"/>
                <a:gd name="connsiteY6565" fmla="*/ 3558284 h 39629983"/>
                <a:gd name="connsiteX6566" fmla="*/ 54022353 w 65909553"/>
                <a:gd name="connsiteY6566" fmla="*/ 3558331 h 39629983"/>
                <a:gd name="connsiteX6567" fmla="*/ 54022353 w 65909553"/>
                <a:gd name="connsiteY6567" fmla="*/ 3558377 h 39629983"/>
                <a:gd name="connsiteX6568" fmla="*/ 54022353 w 65909553"/>
                <a:gd name="connsiteY6568" fmla="*/ 3558424 h 39629983"/>
                <a:gd name="connsiteX6569" fmla="*/ 54022353 w 65909553"/>
                <a:gd name="connsiteY6569" fmla="*/ 3558471 h 39629983"/>
                <a:gd name="connsiteX6570" fmla="*/ 54022353 w 65909553"/>
                <a:gd name="connsiteY6570" fmla="*/ 3558517 h 39629983"/>
                <a:gd name="connsiteX6571" fmla="*/ 54022353 w 65909553"/>
                <a:gd name="connsiteY6571" fmla="*/ 3558564 h 39629983"/>
                <a:gd name="connsiteX6572" fmla="*/ 54022353 w 65909553"/>
                <a:gd name="connsiteY6572" fmla="*/ 3558611 h 39629983"/>
                <a:gd name="connsiteX6573" fmla="*/ 54022353 w 65909553"/>
                <a:gd name="connsiteY6573" fmla="*/ 3558657 h 39629983"/>
                <a:gd name="connsiteX6574" fmla="*/ 54022353 w 65909553"/>
                <a:gd name="connsiteY6574" fmla="*/ 3558704 h 39629983"/>
                <a:gd name="connsiteX6575" fmla="*/ 54022353 w 65909553"/>
                <a:gd name="connsiteY6575" fmla="*/ 3558758 h 39629983"/>
                <a:gd name="connsiteX6576" fmla="*/ 54022353 w 65909553"/>
                <a:gd name="connsiteY6576" fmla="*/ 3558805 h 39629983"/>
                <a:gd name="connsiteX6577" fmla="*/ 54022353 w 65909553"/>
                <a:gd name="connsiteY6577" fmla="*/ 3558851 h 39629983"/>
                <a:gd name="connsiteX6578" fmla="*/ 54022353 w 65909553"/>
                <a:gd name="connsiteY6578" fmla="*/ 3558898 h 39629983"/>
                <a:gd name="connsiteX6579" fmla="*/ 54022353 w 65909553"/>
                <a:gd name="connsiteY6579" fmla="*/ 3558945 h 39629983"/>
                <a:gd name="connsiteX6580" fmla="*/ 54022353 w 65909553"/>
                <a:gd name="connsiteY6580" fmla="*/ 3558991 h 39629983"/>
                <a:gd name="connsiteX6581" fmla="*/ 54022353 w 65909553"/>
                <a:gd name="connsiteY6581" fmla="*/ 3559038 h 39629983"/>
                <a:gd name="connsiteX6582" fmla="*/ 54022353 w 65909553"/>
                <a:gd name="connsiteY6582" fmla="*/ 3559085 h 39629983"/>
                <a:gd name="connsiteX6583" fmla="*/ 54022353 w 65909553"/>
                <a:gd name="connsiteY6583" fmla="*/ 3559131 h 39629983"/>
                <a:gd name="connsiteX6584" fmla="*/ 54022353 w 65909553"/>
                <a:gd name="connsiteY6584" fmla="*/ 3559178 h 39629983"/>
                <a:gd name="connsiteX6585" fmla="*/ 54022353 w 65909553"/>
                <a:gd name="connsiteY6585" fmla="*/ 3559225 h 39629983"/>
                <a:gd name="connsiteX6586" fmla="*/ 54022353 w 65909553"/>
                <a:gd name="connsiteY6586" fmla="*/ 3559271 h 39629983"/>
                <a:gd name="connsiteX6587" fmla="*/ 54022353 w 65909553"/>
                <a:gd name="connsiteY6587" fmla="*/ 3559318 h 39629983"/>
                <a:gd name="connsiteX6588" fmla="*/ 54022353 w 65909553"/>
                <a:gd name="connsiteY6588" fmla="*/ 3559365 h 39629983"/>
                <a:gd name="connsiteX6589" fmla="*/ 54022353 w 65909553"/>
                <a:gd name="connsiteY6589" fmla="*/ 3559419 h 39629983"/>
                <a:gd name="connsiteX6590" fmla="*/ 54022353 w 65909553"/>
                <a:gd name="connsiteY6590" fmla="*/ 3559465 h 39629983"/>
                <a:gd name="connsiteX6591" fmla="*/ 54022353 w 65909553"/>
                <a:gd name="connsiteY6591" fmla="*/ 3559512 h 39629983"/>
                <a:gd name="connsiteX6592" fmla="*/ 54022353 w 65909553"/>
                <a:gd name="connsiteY6592" fmla="*/ 3559559 h 39629983"/>
                <a:gd name="connsiteX6593" fmla="*/ 54022353 w 65909553"/>
                <a:gd name="connsiteY6593" fmla="*/ 3559605 h 39629983"/>
                <a:gd name="connsiteX6594" fmla="*/ 54022353 w 65909553"/>
                <a:gd name="connsiteY6594" fmla="*/ 3559652 h 39629983"/>
                <a:gd name="connsiteX6595" fmla="*/ 54022353 w 65909553"/>
                <a:gd name="connsiteY6595" fmla="*/ 3559699 h 39629983"/>
                <a:gd name="connsiteX6596" fmla="*/ 54022353 w 65909553"/>
                <a:gd name="connsiteY6596" fmla="*/ 3559745 h 39629983"/>
                <a:gd name="connsiteX6597" fmla="*/ 54022353 w 65909553"/>
                <a:gd name="connsiteY6597" fmla="*/ 3559792 h 39629983"/>
                <a:gd name="connsiteX6598" fmla="*/ 54022353 w 65909553"/>
                <a:gd name="connsiteY6598" fmla="*/ 3559839 h 39629983"/>
                <a:gd name="connsiteX6599" fmla="*/ 54022353 w 65909553"/>
                <a:gd name="connsiteY6599" fmla="*/ 3559885 h 39629983"/>
                <a:gd name="connsiteX6600" fmla="*/ 54022353 w 65909553"/>
                <a:gd name="connsiteY6600" fmla="*/ 3559932 h 39629983"/>
                <a:gd name="connsiteX6601" fmla="*/ 54022353 w 65909553"/>
                <a:gd name="connsiteY6601" fmla="*/ 3559979 h 39629983"/>
                <a:gd name="connsiteX6602" fmla="*/ 54022353 w 65909553"/>
                <a:gd name="connsiteY6602" fmla="*/ 3560025 h 39629983"/>
                <a:gd name="connsiteX6603" fmla="*/ 54022353 w 65909553"/>
                <a:gd name="connsiteY6603" fmla="*/ 3560079 h 39629983"/>
                <a:gd name="connsiteX6604" fmla="*/ 54022353 w 65909553"/>
                <a:gd name="connsiteY6604" fmla="*/ 3560127 h 39629983"/>
                <a:gd name="connsiteX6605" fmla="*/ 54022353 w 65909553"/>
                <a:gd name="connsiteY6605" fmla="*/ 3560173 h 39629983"/>
                <a:gd name="connsiteX6606" fmla="*/ 54022353 w 65909553"/>
                <a:gd name="connsiteY6606" fmla="*/ 3560219 h 39629983"/>
                <a:gd name="connsiteX6607" fmla="*/ 54022353 w 65909553"/>
                <a:gd name="connsiteY6607" fmla="*/ 3560267 h 39629983"/>
                <a:gd name="connsiteX6608" fmla="*/ 54022353 w 65909553"/>
                <a:gd name="connsiteY6608" fmla="*/ 3560313 h 39629983"/>
                <a:gd name="connsiteX6609" fmla="*/ 54022353 w 65909553"/>
                <a:gd name="connsiteY6609" fmla="*/ 3560359 h 39629983"/>
                <a:gd name="connsiteX6610" fmla="*/ 54022353 w 65909553"/>
                <a:gd name="connsiteY6610" fmla="*/ 3560407 h 39629983"/>
                <a:gd name="connsiteX6611" fmla="*/ 54022353 w 65909553"/>
                <a:gd name="connsiteY6611" fmla="*/ 3560453 h 39629983"/>
                <a:gd name="connsiteX6612" fmla="*/ 54022353 w 65909553"/>
                <a:gd name="connsiteY6612" fmla="*/ 3560499 h 39629983"/>
                <a:gd name="connsiteX6613" fmla="*/ 54022353 w 65909553"/>
                <a:gd name="connsiteY6613" fmla="*/ 3560546 h 39629983"/>
                <a:gd name="connsiteX6614" fmla="*/ 54022353 w 65909553"/>
                <a:gd name="connsiteY6614" fmla="*/ 3560593 h 39629983"/>
                <a:gd name="connsiteX6615" fmla="*/ 54022353 w 65909553"/>
                <a:gd name="connsiteY6615" fmla="*/ 3560639 h 39629983"/>
                <a:gd name="connsiteX6616" fmla="*/ 54022353 w 65909553"/>
                <a:gd name="connsiteY6616" fmla="*/ 3560686 h 39629983"/>
                <a:gd name="connsiteX6617" fmla="*/ 54022353 w 65909553"/>
                <a:gd name="connsiteY6617" fmla="*/ 3560741 h 39629983"/>
                <a:gd name="connsiteX6618" fmla="*/ 54022353 w 65909553"/>
                <a:gd name="connsiteY6618" fmla="*/ 3560787 h 39629983"/>
                <a:gd name="connsiteX6619" fmla="*/ 54022353 w 65909553"/>
                <a:gd name="connsiteY6619" fmla="*/ 3560834 h 39629983"/>
                <a:gd name="connsiteX6620" fmla="*/ 54022353 w 65909553"/>
                <a:gd name="connsiteY6620" fmla="*/ 3560881 h 39629983"/>
                <a:gd name="connsiteX6621" fmla="*/ 54022353 w 65909553"/>
                <a:gd name="connsiteY6621" fmla="*/ 3560927 h 39629983"/>
                <a:gd name="connsiteX6622" fmla="*/ 54022353 w 65909553"/>
                <a:gd name="connsiteY6622" fmla="*/ 3560974 h 39629983"/>
                <a:gd name="connsiteX6623" fmla="*/ 54022353 w 65909553"/>
                <a:gd name="connsiteY6623" fmla="*/ 3561021 h 39629983"/>
                <a:gd name="connsiteX6624" fmla="*/ 54022353 w 65909553"/>
                <a:gd name="connsiteY6624" fmla="*/ 3561067 h 39629983"/>
                <a:gd name="connsiteX6625" fmla="*/ 54022353 w 65909553"/>
                <a:gd name="connsiteY6625" fmla="*/ 3561113 h 39629983"/>
                <a:gd name="connsiteX6626" fmla="*/ 54022353 w 65909553"/>
                <a:gd name="connsiteY6626" fmla="*/ 3561161 h 39629983"/>
                <a:gd name="connsiteX6627" fmla="*/ 54022353 w 65909553"/>
                <a:gd name="connsiteY6627" fmla="*/ 3561207 h 39629983"/>
                <a:gd name="connsiteX6628" fmla="*/ 54022353 w 65909553"/>
                <a:gd name="connsiteY6628" fmla="*/ 3561253 h 39629983"/>
                <a:gd name="connsiteX6629" fmla="*/ 54022353 w 65909553"/>
                <a:gd name="connsiteY6629" fmla="*/ 3561301 h 39629983"/>
                <a:gd name="connsiteX6630" fmla="*/ 54022353 w 65909553"/>
                <a:gd name="connsiteY6630" fmla="*/ 3561347 h 39629983"/>
                <a:gd name="connsiteX6631" fmla="*/ 54022353 w 65909553"/>
                <a:gd name="connsiteY6631" fmla="*/ 3708514 h 39629983"/>
                <a:gd name="connsiteX6632" fmla="*/ 54174753 w 65909553"/>
                <a:gd name="connsiteY6632" fmla="*/ 3708514 h 39629983"/>
                <a:gd name="connsiteX6633" fmla="*/ 54174753 w 65909553"/>
                <a:gd name="connsiteY6633" fmla="*/ 3708561 h 39629983"/>
                <a:gd name="connsiteX6634" fmla="*/ 54174753 w 65909553"/>
                <a:gd name="connsiteY6634" fmla="*/ 3708607 h 39629983"/>
                <a:gd name="connsiteX6635" fmla="*/ 54174753 w 65909553"/>
                <a:gd name="connsiteY6635" fmla="*/ 3708654 h 39629983"/>
                <a:gd name="connsiteX6636" fmla="*/ 54174753 w 65909553"/>
                <a:gd name="connsiteY6636" fmla="*/ 3708701 h 39629983"/>
                <a:gd name="connsiteX6637" fmla="*/ 54174753 w 65909553"/>
                <a:gd name="connsiteY6637" fmla="*/ 3708747 h 39629983"/>
                <a:gd name="connsiteX6638" fmla="*/ 54174753 w 65909553"/>
                <a:gd name="connsiteY6638" fmla="*/ 3708794 h 39629983"/>
                <a:gd name="connsiteX6639" fmla="*/ 54174753 w 65909553"/>
                <a:gd name="connsiteY6639" fmla="*/ 3708841 h 39629983"/>
                <a:gd name="connsiteX6640" fmla="*/ 54174753 w 65909553"/>
                <a:gd name="connsiteY6640" fmla="*/ 3708887 h 39629983"/>
                <a:gd name="connsiteX6641" fmla="*/ 54174753 w 65909553"/>
                <a:gd name="connsiteY6641" fmla="*/ 3708934 h 39629983"/>
                <a:gd name="connsiteX6642" fmla="*/ 54174753 w 65909553"/>
                <a:gd name="connsiteY6642" fmla="*/ 3708981 h 39629983"/>
                <a:gd name="connsiteX6643" fmla="*/ 54174753 w 65909553"/>
                <a:gd name="connsiteY6643" fmla="*/ 3709027 h 39629983"/>
                <a:gd name="connsiteX6644" fmla="*/ 54174753 w 65909553"/>
                <a:gd name="connsiteY6644" fmla="*/ 3709074 h 39629983"/>
                <a:gd name="connsiteX6645" fmla="*/ 54174753 w 65909553"/>
                <a:gd name="connsiteY6645" fmla="*/ 3709121 h 39629983"/>
                <a:gd name="connsiteX6646" fmla="*/ 54174753 w 65909553"/>
                <a:gd name="connsiteY6646" fmla="*/ 3709175 h 39629983"/>
                <a:gd name="connsiteX6647" fmla="*/ 54174753 w 65909553"/>
                <a:gd name="connsiteY6647" fmla="*/ 3709221 h 39629983"/>
                <a:gd name="connsiteX6648" fmla="*/ 54174753 w 65909553"/>
                <a:gd name="connsiteY6648" fmla="*/ 3709269 h 39629983"/>
                <a:gd name="connsiteX6649" fmla="*/ 54174753 w 65909553"/>
                <a:gd name="connsiteY6649" fmla="*/ 3709315 h 39629983"/>
                <a:gd name="connsiteX6650" fmla="*/ 54174753 w 65909553"/>
                <a:gd name="connsiteY6650" fmla="*/ 3709361 h 39629983"/>
                <a:gd name="connsiteX6651" fmla="*/ 54174753 w 65909553"/>
                <a:gd name="connsiteY6651" fmla="*/ 3709409 h 39629983"/>
                <a:gd name="connsiteX6652" fmla="*/ 54174753 w 65909553"/>
                <a:gd name="connsiteY6652" fmla="*/ 3709455 h 39629983"/>
                <a:gd name="connsiteX6653" fmla="*/ 54174753 w 65909553"/>
                <a:gd name="connsiteY6653" fmla="*/ 3709501 h 39629983"/>
                <a:gd name="connsiteX6654" fmla="*/ 54174753 w 65909553"/>
                <a:gd name="connsiteY6654" fmla="*/ 3709549 h 39629983"/>
                <a:gd name="connsiteX6655" fmla="*/ 54174753 w 65909553"/>
                <a:gd name="connsiteY6655" fmla="*/ 3709595 h 39629983"/>
                <a:gd name="connsiteX6656" fmla="*/ 54174753 w 65909553"/>
                <a:gd name="connsiteY6656" fmla="*/ 3709641 h 39629983"/>
                <a:gd name="connsiteX6657" fmla="*/ 54174753 w 65909553"/>
                <a:gd name="connsiteY6657" fmla="*/ 3709688 h 39629983"/>
                <a:gd name="connsiteX6658" fmla="*/ 54174753 w 65909553"/>
                <a:gd name="connsiteY6658" fmla="*/ 3709735 h 39629983"/>
                <a:gd name="connsiteX6659" fmla="*/ 54174753 w 65909553"/>
                <a:gd name="connsiteY6659" fmla="*/ 3709781 h 39629983"/>
                <a:gd name="connsiteX6660" fmla="*/ 54174753 w 65909553"/>
                <a:gd name="connsiteY6660" fmla="*/ 3709836 h 39629983"/>
                <a:gd name="connsiteX6661" fmla="*/ 54174753 w 65909553"/>
                <a:gd name="connsiteY6661" fmla="*/ 3709883 h 39629983"/>
                <a:gd name="connsiteX6662" fmla="*/ 54174753 w 65909553"/>
                <a:gd name="connsiteY6662" fmla="*/ 3709929 h 39629983"/>
                <a:gd name="connsiteX6663" fmla="*/ 54174753 w 65909553"/>
                <a:gd name="connsiteY6663" fmla="*/ 3709976 h 39629983"/>
                <a:gd name="connsiteX6664" fmla="*/ 54174753 w 65909553"/>
                <a:gd name="connsiteY6664" fmla="*/ 3710023 h 39629983"/>
                <a:gd name="connsiteX6665" fmla="*/ 54174753 w 65909553"/>
                <a:gd name="connsiteY6665" fmla="*/ 3710069 h 39629983"/>
                <a:gd name="connsiteX6666" fmla="*/ 54174753 w 65909553"/>
                <a:gd name="connsiteY6666" fmla="*/ 3710116 h 39629983"/>
                <a:gd name="connsiteX6667" fmla="*/ 54174753 w 65909553"/>
                <a:gd name="connsiteY6667" fmla="*/ 3710163 h 39629983"/>
                <a:gd name="connsiteX6668" fmla="*/ 54174753 w 65909553"/>
                <a:gd name="connsiteY6668" fmla="*/ 3710209 h 39629983"/>
                <a:gd name="connsiteX6669" fmla="*/ 54174753 w 65909553"/>
                <a:gd name="connsiteY6669" fmla="*/ 3710255 h 39629983"/>
                <a:gd name="connsiteX6670" fmla="*/ 54174753 w 65909553"/>
                <a:gd name="connsiteY6670" fmla="*/ 3710303 h 39629983"/>
                <a:gd name="connsiteX6671" fmla="*/ 54174753 w 65909553"/>
                <a:gd name="connsiteY6671" fmla="*/ 3710349 h 39629983"/>
                <a:gd name="connsiteX6672" fmla="*/ 54174753 w 65909553"/>
                <a:gd name="connsiteY6672" fmla="*/ 3710395 h 39629983"/>
                <a:gd name="connsiteX6673" fmla="*/ 54174753 w 65909553"/>
                <a:gd name="connsiteY6673" fmla="*/ 3710443 h 39629983"/>
                <a:gd name="connsiteX6674" fmla="*/ 54174753 w 65909553"/>
                <a:gd name="connsiteY6674" fmla="*/ 3710497 h 39629983"/>
                <a:gd name="connsiteX6675" fmla="*/ 54174753 w 65909553"/>
                <a:gd name="connsiteY6675" fmla="*/ 3710543 h 39629983"/>
                <a:gd name="connsiteX6676" fmla="*/ 54174753 w 65909553"/>
                <a:gd name="connsiteY6676" fmla="*/ 3710590 h 39629983"/>
                <a:gd name="connsiteX6677" fmla="*/ 54174753 w 65909553"/>
                <a:gd name="connsiteY6677" fmla="*/ 3710637 h 39629983"/>
                <a:gd name="connsiteX6678" fmla="*/ 54174753 w 65909553"/>
                <a:gd name="connsiteY6678" fmla="*/ 3710683 h 39629983"/>
                <a:gd name="connsiteX6679" fmla="*/ 54174753 w 65909553"/>
                <a:gd name="connsiteY6679" fmla="*/ 3710730 h 39629983"/>
                <a:gd name="connsiteX6680" fmla="*/ 54174753 w 65909553"/>
                <a:gd name="connsiteY6680" fmla="*/ 3710777 h 39629983"/>
                <a:gd name="connsiteX6681" fmla="*/ 54174753 w 65909553"/>
                <a:gd name="connsiteY6681" fmla="*/ 3710823 h 39629983"/>
                <a:gd name="connsiteX6682" fmla="*/ 54174753 w 65909553"/>
                <a:gd name="connsiteY6682" fmla="*/ 3710870 h 39629983"/>
                <a:gd name="connsiteX6683" fmla="*/ 54174753 w 65909553"/>
                <a:gd name="connsiteY6683" fmla="*/ 3710917 h 39629983"/>
                <a:gd name="connsiteX6684" fmla="*/ 54174753 w 65909553"/>
                <a:gd name="connsiteY6684" fmla="*/ 3710963 h 39629983"/>
                <a:gd name="connsiteX6685" fmla="*/ 54174753 w 65909553"/>
                <a:gd name="connsiteY6685" fmla="*/ 3711010 h 39629983"/>
                <a:gd name="connsiteX6686" fmla="*/ 54174753 w 65909553"/>
                <a:gd name="connsiteY6686" fmla="*/ 3711057 h 39629983"/>
                <a:gd name="connsiteX6687" fmla="*/ 54174753 w 65909553"/>
                <a:gd name="connsiteY6687" fmla="*/ 3711103 h 39629983"/>
                <a:gd name="connsiteX6688" fmla="*/ 54174753 w 65909553"/>
                <a:gd name="connsiteY6688" fmla="*/ 3711157 h 39629983"/>
                <a:gd name="connsiteX6689" fmla="*/ 54174753 w 65909553"/>
                <a:gd name="connsiteY6689" fmla="*/ 3711204 h 39629983"/>
                <a:gd name="connsiteX6690" fmla="*/ 54174753 w 65909553"/>
                <a:gd name="connsiteY6690" fmla="*/ 3711251 h 39629983"/>
                <a:gd name="connsiteX6691" fmla="*/ 54174753 w 65909553"/>
                <a:gd name="connsiteY6691" fmla="*/ 3711297 h 39629983"/>
                <a:gd name="connsiteX6692" fmla="*/ 54174753 w 65909553"/>
                <a:gd name="connsiteY6692" fmla="*/ 3711344 h 39629983"/>
                <a:gd name="connsiteX6693" fmla="*/ 54174753 w 65909553"/>
                <a:gd name="connsiteY6693" fmla="*/ 3711391 h 39629983"/>
                <a:gd name="connsiteX6694" fmla="*/ 54174753 w 65909553"/>
                <a:gd name="connsiteY6694" fmla="*/ 3711437 h 39629983"/>
                <a:gd name="connsiteX6695" fmla="*/ 54174753 w 65909553"/>
                <a:gd name="connsiteY6695" fmla="*/ 3711484 h 39629983"/>
                <a:gd name="connsiteX6696" fmla="*/ 54174753 w 65909553"/>
                <a:gd name="connsiteY6696" fmla="*/ 3711531 h 39629983"/>
                <a:gd name="connsiteX6697" fmla="*/ 54174753 w 65909553"/>
                <a:gd name="connsiteY6697" fmla="*/ 3711577 h 39629983"/>
                <a:gd name="connsiteX6698" fmla="*/ 54174753 w 65909553"/>
                <a:gd name="connsiteY6698" fmla="*/ 3711624 h 39629983"/>
                <a:gd name="connsiteX6699" fmla="*/ 54174753 w 65909553"/>
                <a:gd name="connsiteY6699" fmla="*/ 3711671 h 39629983"/>
                <a:gd name="connsiteX6700" fmla="*/ 54174753 w 65909553"/>
                <a:gd name="connsiteY6700" fmla="*/ 3711717 h 39629983"/>
                <a:gd name="connsiteX6701" fmla="*/ 54174753 w 65909553"/>
                <a:gd name="connsiteY6701" fmla="*/ 3711764 h 39629983"/>
                <a:gd name="connsiteX6702" fmla="*/ 54174753 w 65909553"/>
                <a:gd name="connsiteY6702" fmla="*/ 3711819 h 39629983"/>
                <a:gd name="connsiteX6703" fmla="*/ 54174753 w 65909553"/>
                <a:gd name="connsiteY6703" fmla="*/ 3711865 h 39629983"/>
                <a:gd name="connsiteX6704" fmla="*/ 54174753 w 65909553"/>
                <a:gd name="connsiteY6704" fmla="*/ 3711911 h 39629983"/>
                <a:gd name="connsiteX6705" fmla="*/ 54174753 w 65909553"/>
                <a:gd name="connsiteY6705" fmla="*/ 3711958 h 39629983"/>
                <a:gd name="connsiteX6706" fmla="*/ 54174753 w 65909553"/>
                <a:gd name="connsiteY6706" fmla="*/ 3712005 h 39629983"/>
                <a:gd name="connsiteX6707" fmla="*/ 54174753 w 65909553"/>
                <a:gd name="connsiteY6707" fmla="*/ 3712051 h 39629983"/>
                <a:gd name="connsiteX6708" fmla="*/ 54174753 w 65909553"/>
                <a:gd name="connsiteY6708" fmla="*/ 3712098 h 39629983"/>
                <a:gd name="connsiteX6709" fmla="*/ 54174753 w 65909553"/>
                <a:gd name="connsiteY6709" fmla="*/ 3712145 h 39629983"/>
                <a:gd name="connsiteX6710" fmla="*/ 54174753 w 65909553"/>
                <a:gd name="connsiteY6710" fmla="*/ 3712191 h 39629983"/>
                <a:gd name="connsiteX6711" fmla="*/ 54174753 w 65909553"/>
                <a:gd name="connsiteY6711" fmla="*/ 3712238 h 39629983"/>
                <a:gd name="connsiteX6712" fmla="*/ 54174753 w 65909553"/>
                <a:gd name="connsiteY6712" fmla="*/ 3712285 h 39629983"/>
                <a:gd name="connsiteX6713" fmla="*/ 54174753 w 65909553"/>
                <a:gd name="connsiteY6713" fmla="*/ 3712331 h 39629983"/>
                <a:gd name="connsiteX6714" fmla="*/ 54174753 w 65909553"/>
                <a:gd name="connsiteY6714" fmla="*/ 3712378 h 39629983"/>
                <a:gd name="connsiteX6715" fmla="*/ 54174753 w 65909553"/>
                <a:gd name="connsiteY6715" fmla="*/ 3712425 h 39629983"/>
                <a:gd name="connsiteX6716" fmla="*/ 54174753 w 65909553"/>
                <a:gd name="connsiteY6716" fmla="*/ 3712479 h 39629983"/>
                <a:gd name="connsiteX6717" fmla="*/ 54174753 w 65909553"/>
                <a:gd name="connsiteY6717" fmla="*/ 3712525 h 39629983"/>
                <a:gd name="connsiteX6718" fmla="*/ 54174753 w 65909553"/>
                <a:gd name="connsiteY6718" fmla="*/ 3712573 h 39629983"/>
                <a:gd name="connsiteX6719" fmla="*/ 54174753 w 65909553"/>
                <a:gd name="connsiteY6719" fmla="*/ 3712619 h 39629983"/>
                <a:gd name="connsiteX6720" fmla="*/ 54174753 w 65909553"/>
                <a:gd name="connsiteY6720" fmla="*/ 3712665 h 39629983"/>
                <a:gd name="connsiteX6721" fmla="*/ 54174753 w 65909553"/>
                <a:gd name="connsiteY6721" fmla="*/ 3712713 h 39629983"/>
                <a:gd name="connsiteX6722" fmla="*/ 54174753 w 65909553"/>
                <a:gd name="connsiteY6722" fmla="*/ 3712759 h 39629983"/>
                <a:gd name="connsiteX6723" fmla="*/ 54174753 w 65909553"/>
                <a:gd name="connsiteY6723" fmla="*/ 3712805 h 39629983"/>
                <a:gd name="connsiteX6724" fmla="*/ 54174753 w 65909553"/>
                <a:gd name="connsiteY6724" fmla="*/ 3712853 h 39629983"/>
                <a:gd name="connsiteX6725" fmla="*/ 54174753 w 65909553"/>
                <a:gd name="connsiteY6725" fmla="*/ 3712899 h 39629983"/>
                <a:gd name="connsiteX6726" fmla="*/ 54174753 w 65909553"/>
                <a:gd name="connsiteY6726" fmla="*/ 3712945 h 39629983"/>
                <a:gd name="connsiteX6727" fmla="*/ 54174753 w 65909553"/>
                <a:gd name="connsiteY6727" fmla="*/ 3712992 h 39629983"/>
                <a:gd name="connsiteX6728" fmla="*/ 54174753 w 65909553"/>
                <a:gd name="connsiteY6728" fmla="*/ 3713039 h 39629983"/>
                <a:gd name="connsiteX6729" fmla="*/ 54174753 w 65909553"/>
                <a:gd name="connsiteY6729" fmla="*/ 3713085 h 39629983"/>
                <a:gd name="connsiteX6730" fmla="*/ 54174753 w 65909553"/>
                <a:gd name="connsiteY6730" fmla="*/ 3713140 h 39629983"/>
                <a:gd name="connsiteX6731" fmla="*/ 54174753 w 65909553"/>
                <a:gd name="connsiteY6731" fmla="*/ 3713187 h 39629983"/>
                <a:gd name="connsiteX6732" fmla="*/ 54174753 w 65909553"/>
                <a:gd name="connsiteY6732" fmla="*/ 3713233 h 39629983"/>
                <a:gd name="connsiteX6733" fmla="*/ 54174753 w 65909553"/>
                <a:gd name="connsiteY6733" fmla="*/ 3713280 h 39629983"/>
                <a:gd name="connsiteX6734" fmla="*/ 54174753 w 65909553"/>
                <a:gd name="connsiteY6734" fmla="*/ 3713327 h 39629983"/>
                <a:gd name="connsiteX6735" fmla="*/ 54174753 w 65909553"/>
                <a:gd name="connsiteY6735" fmla="*/ 3713373 h 39629983"/>
                <a:gd name="connsiteX6736" fmla="*/ 54174753 w 65909553"/>
                <a:gd name="connsiteY6736" fmla="*/ 3713420 h 39629983"/>
                <a:gd name="connsiteX6737" fmla="*/ 54174753 w 65909553"/>
                <a:gd name="connsiteY6737" fmla="*/ 3713467 h 39629983"/>
                <a:gd name="connsiteX6738" fmla="*/ 54174753 w 65909553"/>
                <a:gd name="connsiteY6738" fmla="*/ 3713513 h 39629983"/>
                <a:gd name="connsiteX6739" fmla="*/ 54174753 w 65909553"/>
                <a:gd name="connsiteY6739" fmla="*/ 3713559 h 39629983"/>
                <a:gd name="connsiteX6740" fmla="*/ 54174753 w 65909553"/>
                <a:gd name="connsiteY6740" fmla="*/ 3713607 h 39629983"/>
                <a:gd name="connsiteX6741" fmla="*/ 54174753 w 65909553"/>
                <a:gd name="connsiteY6741" fmla="*/ 3713653 h 39629983"/>
                <a:gd name="connsiteX6742" fmla="*/ 54174753 w 65909553"/>
                <a:gd name="connsiteY6742" fmla="*/ 3713699 h 39629983"/>
                <a:gd name="connsiteX6743" fmla="*/ 54174753 w 65909553"/>
                <a:gd name="connsiteY6743" fmla="*/ 3713747 h 39629983"/>
                <a:gd name="connsiteX6744" fmla="*/ 54174753 w 65909553"/>
                <a:gd name="connsiteY6744" fmla="*/ 3860913 h 39629983"/>
                <a:gd name="connsiteX6745" fmla="*/ 54327153 w 65909553"/>
                <a:gd name="connsiteY6745" fmla="*/ 3860913 h 39629983"/>
                <a:gd name="connsiteX6746" fmla="*/ 54327153 w 65909553"/>
                <a:gd name="connsiteY6746" fmla="*/ 3860961 h 39629983"/>
                <a:gd name="connsiteX6747" fmla="*/ 54327153 w 65909553"/>
                <a:gd name="connsiteY6747" fmla="*/ 3861007 h 39629983"/>
                <a:gd name="connsiteX6748" fmla="*/ 54327153 w 65909553"/>
                <a:gd name="connsiteY6748" fmla="*/ 3861053 h 39629983"/>
                <a:gd name="connsiteX6749" fmla="*/ 54327153 w 65909553"/>
                <a:gd name="connsiteY6749" fmla="*/ 3861100 h 39629983"/>
                <a:gd name="connsiteX6750" fmla="*/ 54327153 w 65909553"/>
                <a:gd name="connsiteY6750" fmla="*/ 3861147 h 39629983"/>
                <a:gd name="connsiteX6751" fmla="*/ 54327153 w 65909553"/>
                <a:gd name="connsiteY6751" fmla="*/ 3861193 h 39629983"/>
                <a:gd name="connsiteX6752" fmla="*/ 54327153 w 65909553"/>
                <a:gd name="connsiteY6752" fmla="*/ 3861240 h 39629983"/>
                <a:gd name="connsiteX6753" fmla="*/ 54327153 w 65909553"/>
                <a:gd name="connsiteY6753" fmla="*/ 3861287 h 39629983"/>
                <a:gd name="connsiteX6754" fmla="*/ 54327153 w 65909553"/>
                <a:gd name="connsiteY6754" fmla="*/ 3861333 h 39629983"/>
                <a:gd name="connsiteX6755" fmla="*/ 54327153 w 65909553"/>
                <a:gd name="connsiteY6755" fmla="*/ 3861380 h 39629983"/>
                <a:gd name="connsiteX6756" fmla="*/ 54327153 w 65909553"/>
                <a:gd name="connsiteY6756" fmla="*/ 3861427 h 39629983"/>
                <a:gd name="connsiteX6757" fmla="*/ 54327153 w 65909553"/>
                <a:gd name="connsiteY6757" fmla="*/ 3861473 h 39629983"/>
                <a:gd name="connsiteX6758" fmla="*/ 54327153 w 65909553"/>
                <a:gd name="connsiteY6758" fmla="*/ 3861520 h 39629983"/>
                <a:gd name="connsiteX6759" fmla="*/ 54327153 w 65909553"/>
                <a:gd name="connsiteY6759" fmla="*/ 3861575 h 39629983"/>
                <a:gd name="connsiteX6760" fmla="*/ 54327153 w 65909553"/>
                <a:gd name="connsiteY6760" fmla="*/ 3861621 h 39629983"/>
                <a:gd name="connsiteX6761" fmla="*/ 54327153 w 65909553"/>
                <a:gd name="connsiteY6761" fmla="*/ 3861667 h 39629983"/>
                <a:gd name="connsiteX6762" fmla="*/ 54327153 w 65909553"/>
                <a:gd name="connsiteY6762" fmla="*/ 3861715 h 39629983"/>
                <a:gd name="connsiteX6763" fmla="*/ 54327153 w 65909553"/>
                <a:gd name="connsiteY6763" fmla="*/ 3861761 h 39629983"/>
                <a:gd name="connsiteX6764" fmla="*/ 54327153 w 65909553"/>
                <a:gd name="connsiteY6764" fmla="*/ 3861807 h 39629983"/>
                <a:gd name="connsiteX6765" fmla="*/ 54327153 w 65909553"/>
                <a:gd name="connsiteY6765" fmla="*/ 3861855 h 39629983"/>
                <a:gd name="connsiteX6766" fmla="*/ 54327153 w 65909553"/>
                <a:gd name="connsiteY6766" fmla="*/ 3861901 h 39629983"/>
                <a:gd name="connsiteX6767" fmla="*/ 54327153 w 65909553"/>
                <a:gd name="connsiteY6767" fmla="*/ 3861947 h 39629983"/>
                <a:gd name="connsiteX6768" fmla="*/ 54327153 w 65909553"/>
                <a:gd name="connsiteY6768" fmla="*/ 3861995 h 39629983"/>
                <a:gd name="connsiteX6769" fmla="*/ 54327153 w 65909553"/>
                <a:gd name="connsiteY6769" fmla="*/ 3862041 h 39629983"/>
                <a:gd name="connsiteX6770" fmla="*/ 54327153 w 65909553"/>
                <a:gd name="connsiteY6770" fmla="*/ 3862087 h 39629983"/>
                <a:gd name="connsiteX6771" fmla="*/ 54327153 w 65909553"/>
                <a:gd name="connsiteY6771" fmla="*/ 3862134 h 39629983"/>
                <a:gd name="connsiteX6772" fmla="*/ 54327153 w 65909553"/>
                <a:gd name="connsiteY6772" fmla="*/ 3862181 h 39629983"/>
                <a:gd name="connsiteX6773" fmla="*/ 54327153 w 65909553"/>
                <a:gd name="connsiteY6773" fmla="*/ 3862235 h 39629983"/>
                <a:gd name="connsiteX6774" fmla="*/ 54327153 w 65909553"/>
                <a:gd name="connsiteY6774" fmla="*/ 3862282 h 39629983"/>
                <a:gd name="connsiteX6775" fmla="*/ 54327153 w 65909553"/>
                <a:gd name="connsiteY6775" fmla="*/ 3862329 h 39629983"/>
                <a:gd name="connsiteX6776" fmla="*/ 54327153 w 65909553"/>
                <a:gd name="connsiteY6776" fmla="*/ 3862375 h 39629983"/>
                <a:gd name="connsiteX6777" fmla="*/ 54327153 w 65909553"/>
                <a:gd name="connsiteY6777" fmla="*/ 3862422 h 39629983"/>
                <a:gd name="connsiteX6778" fmla="*/ 54327153 w 65909553"/>
                <a:gd name="connsiteY6778" fmla="*/ 3862469 h 39629983"/>
                <a:gd name="connsiteX6779" fmla="*/ 54327153 w 65909553"/>
                <a:gd name="connsiteY6779" fmla="*/ 3862515 h 39629983"/>
                <a:gd name="connsiteX6780" fmla="*/ 54327153 w 65909553"/>
                <a:gd name="connsiteY6780" fmla="*/ 3862562 h 39629983"/>
                <a:gd name="connsiteX6781" fmla="*/ 54327153 w 65909553"/>
                <a:gd name="connsiteY6781" fmla="*/ 3862609 h 39629983"/>
                <a:gd name="connsiteX6782" fmla="*/ 54327153 w 65909553"/>
                <a:gd name="connsiteY6782" fmla="*/ 3862655 h 39629983"/>
                <a:gd name="connsiteX6783" fmla="*/ 54327153 w 65909553"/>
                <a:gd name="connsiteY6783" fmla="*/ 3862702 h 39629983"/>
                <a:gd name="connsiteX6784" fmla="*/ 54327153 w 65909553"/>
                <a:gd name="connsiteY6784" fmla="*/ 3862749 h 39629983"/>
                <a:gd name="connsiteX6785" fmla="*/ 54327153 w 65909553"/>
                <a:gd name="connsiteY6785" fmla="*/ 3862795 h 39629983"/>
                <a:gd name="connsiteX6786" fmla="*/ 54327153 w 65909553"/>
                <a:gd name="connsiteY6786" fmla="*/ 3862841 h 39629983"/>
                <a:gd name="connsiteX6787" fmla="*/ 54327153 w 65909553"/>
                <a:gd name="connsiteY6787" fmla="*/ 3862896 h 39629983"/>
                <a:gd name="connsiteX6788" fmla="*/ 54327153 w 65909553"/>
                <a:gd name="connsiteY6788" fmla="*/ 3862943 h 39629983"/>
                <a:gd name="connsiteX6789" fmla="*/ 54327153 w 65909553"/>
                <a:gd name="connsiteY6789" fmla="*/ 3862989 h 39629983"/>
                <a:gd name="connsiteX6790" fmla="*/ 54327153 w 65909553"/>
                <a:gd name="connsiteY6790" fmla="*/ 3863036 h 39629983"/>
                <a:gd name="connsiteX6791" fmla="*/ 54327153 w 65909553"/>
                <a:gd name="connsiteY6791" fmla="*/ 3863083 h 39629983"/>
                <a:gd name="connsiteX6792" fmla="*/ 54327153 w 65909553"/>
                <a:gd name="connsiteY6792" fmla="*/ 3863129 h 39629983"/>
                <a:gd name="connsiteX6793" fmla="*/ 54327153 w 65909553"/>
                <a:gd name="connsiteY6793" fmla="*/ 3863176 h 39629983"/>
                <a:gd name="connsiteX6794" fmla="*/ 54327153 w 65909553"/>
                <a:gd name="connsiteY6794" fmla="*/ 3863223 h 39629983"/>
                <a:gd name="connsiteX6795" fmla="*/ 54327153 w 65909553"/>
                <a:gd name="connsiteY6795" fmla="*/ 3863269 h 39629983"/>
                <a:gd name="connsiteX6796" fmla="*/ 54327153 w 65909553"/>
                <a:gd name="connsiteY6796" fmla="*/ 3863316 h 39629983"/>
                <a:gd name="connsiteX6797" fmla="*/ 54327153 w 65909553"/>
                <a:gd name="connsiteY6797" fmla="*/ 3863363 h 39629983"/>
                <a:gd name="connsiteX6798" fmla="*/ 54327153 w 65909553"/>
                <a:gd name="connsiteY6798" fmla="*/ 3863409 h 39629983"/>
                <a:gd name="connsiteX6799" fmla="*/ 54327153 w 65909553"/>
                <a:gd name="connsiteY6799" fmla="*/ 3863456 h 39629983"/>
                <a:gd name="connsiteX6800" fmla="*/ 54327153 w 65909553"/>
                <a:gd name="connsiteY6800" fmla="*/ 3863503 h 39629983"/>
                <a:gd name="connsiteX6801" fmla="*/ 54327153 w 65909553"/>
                <a:gd name="connsiteY6801" fmla="*/ 3863557 h 39629983"/>
                <a:gd name="connsiteX6802" fmla="*/ 54327153 w 65909553"/>
                <a:gd name="connsiteY6802" fmla="*/ 3863603 h 39629983"/>
                <a:gd name="connsiteX6803" fmla="*/ 54327153 w 65909553"/>
                <a:gd name="connsiteY6803" fmla="*/ 3863650 h 39629983"/>
                <a:gd name="connsiteX6804" fmla="*/ 54327153 w 65909553"/>
                <a:gd name="connsiteY6804" fmla="*/ 3863697 h 39629983"/>
                <a:gd name="connsiteX6805" fmla="*/ 54327153 w 65909553"/>
                <a:gd name="connsiteY6805" fmla="*/ 3863743 h 39629983"/>
                <a:gd name="connsiteX6806" fmla="*/ 54327153 w 65909553"/>
                <a:gd name="connsiteY6806" fmla="*/ 3863790 h 39629983"/>
                <a:gd name="connsiteX6807" fmla="*/ 54327153 w 65909553"/>
                <a:gd name="connsiteY6807" fmla="*/ 3863837 h 39629983"/>
                <a:gd name="connsiteX6808" fmla="*/ 54327153 w 65909553"/>
                <a:gd name="connsiteY6808" fmla="*/ 3863883 h 39629983"/>
                <a:gd name="connsiteX6809" fmla="*/ 54327153 w 65909553"/>
                <a:gd name="connsiteY6809" fmla="*/ 3863930 h 39629983"/>
                <a:gd name="connsiteX6810" fmla="*/ 54327153 w 65909553"/>
                <a:gd name="connsiteY6810" fmla="*/ 3863977 h 39629983"/>
                <a:gd name="connsiteX6811" fmla="*/ 54327153 w 65909553"/>
                <a:gd name="connsiteY6811" fmla="*/ 3864023 h 39629983"/>
                <a:gd name="connsiteX6812" fmla="*/ 54327153 w 65909553"/>
                <a:gd name="connsiteY6812" fmla="*/ 3864070 h 39629983"/>
                <a:gd name="connsiteX6813" fmla="*/ 54327153 w 65909553"/>
                <a:gd name="connsiteY6813" fmla="*/ 3864117 h 39629983"/>
                <a:gd name="connsiteX6814" fmla="*/ 54327153 w 65909553"/>
                <a:gd name="connsiteY6814" fmla="*/ 3864163 h 39629983"/>
                <a:gd name="connsiteX6815" fmla="*/ 54327153 w 65909553"/>
                <a:gd name="connsiteY6815" fmla="*/ 3864217 h 39629983"/>
                <a:gd name="connsiteX6816" fmla="*/ 54327153 w 65909553"/>
                <a:gd name="connsiteY6816" fmla="*/ 3864265 h 39629983"/>
                <a:gd name="connsiteX6817" fmla="*/ 54327153 w 65909553"/>
                <a:gd name="connsiteY6817" fmla="*/ 3864311 h 39629983"/>
                <a:gd name="connsiteX6818" fmla="*/ 54327153 w 65909553"/>
                <a:gd name="connsiteY6818" fmla="*/ 3864357 h 39629983"/>
                <a:gd name="connsiteX6819" fmla="*/ 54327153 w 65909553"/>
                <a:gd name="connsiteY6819" fmla="*/ 3864405 h 39629983"/>
                <a:gd name="connsiteX6820" fmla="*/ 54327153 w 65909553"/>
                <a:gd name="connsiteY6820" fmla="*/ 3864451 h 39629983"/>
                <a:gd name="connsiteX6821" fmla="*/ 54327153 w 65909553"/>
                <a:gd name="connsiteY6821" fmla="*/ 3864497 h 39629983"/>
                <a:gd name="connsiteX6822" fmla="*/ 54327153 w 65909553"/>
                <a:gd name="connsiteY6822" fmla="*/ 3864544 h 39629983"/>
                <a:gd name="connsiteX6823" fmla="*/ 54327153 w 65909553"/>
                <a:gd name="connsiteY6823" fmla="*/ 3864591 h 39629983"/>
                <a:gd name="connsiteX6824" fmla="*/ 54327153 w 65909553"/>
                <a:gd name="connsiteY6824" fmla="*/ 3864637 h 39629983"/>
                <a:gd name="connsiteX6825" fmla="*/ 54327153 w 65909553"/>
                <a:gd name="connsiteY6825" fmla="*/ 3864684 h 39629983"/>
                <a:gd name="connsiteX6826" fmla="*/ 54327153 w 65909553"/>
                <a:gd name="connsiteY6826" fmla="*/ 3864731 h 39629983"/>
                <a:gd name="connsiteX6827" fmla="*/ 54327153 w 65909553"/>
                <a:gd name="connsiteY6827" fmla="*/ 3864777 h 39629983"/>
                <a:gd name="connsiteX6828" fmla="*/ 54327153 w 65909553"/>
                <a:gd name="connsiteY6828" fmla="*/ 3864824 h 39629983"/>
                <a:gd name="connsiteX6829" fmla="*/ 54327153 w 65909553"/>
                <a:gd name="connsiteY6829" fmla="*/ 3864879 h 39629983"/>
                <a:gd name="connsiteX6830" fmla="*/ 54327153 w 65909553"/>
                <a:gd name="connsiteY6830" fmla="*/ 3864925 h 39629983"/>
                <a:gd name="connsiteX6831" fmla="*/ 54327153 w 65909553"/>
                <a:gd name="connsiteY6831" fmla="*/ 3864972 h 39629983"/>
                <a:gd name="connsiteX6832" fmla="*/ 54327153 w 65909553"/>
                <a:gd name="connsiteY6832" fmla="*/ 3865019 h 39629983"/>
                <a:gd name="connsiteX6833" fmla="*/ 54327153 w 65909553"/>
                <a:gd name="connsiteY6833" fmla="*/ 3865065 h 39629983"/>
                <a:gd name="connsiteX6834" fmla="*/ 54327153 w 65909553"/>
                <a:gd name="connsiteY6834" fmla="*/ 3865111 h 39629983"/>
                <a:gd name="connsiteX6835" fmla="*/ 54327153 w 65909553"/>
                <a:gd name="connsiteY6835" fmla="*/ 3865159 h 39629983"/>
                <a:gd name="connsiteX6836" fmla="*/ 54327153 w 65909553"/>
                <a:gd name="connsiteY6836" fmla="*/ 3865205 h 39629983"/>
                <a:gd name="connsiteX6837" fmla="*/ 54327153 w 65909553"/>
                <a:gd name="connsiteY6837" fmla="*/ 3865251 h 39629983"/>
                <a:gd name="connsiteX6838" fmla="*/ 54327153 w 65909553"/>
                <a:gd name="connsiteY6838" fmla="*/ 3865299 h 39629983"/>
                <a:gd name="connsiteX6839" fmla="*/ 54327153 w 65909553"/>
                <a:gd name="connsiteY6839" fmla="*/ 3865345 h 39629983"/>
                <a:gd name="connsiteX6840" fmla="*/ 54327153 w 65909553"/>
                <a:gd name="connsiteY6840" fmla="*/ 3865391 h 39629983"/>
                <a:gd name="connsiteX6841" fmla="*/ 54327153 w 65909553"/>
                <a:gd name="connsiteY6841" fmla="*/ 3865439 h 39629983"/>
                <a:gd name="connsiteX6842" fmla="*/ 54327153 w 65909553"/>
                <a:gd name="connsiteY6842" fmla="*/ 3865485 h 39629983"/>
                <a:gd name="connsiteX6843" fmla="*/ 54327153 w 65909553"/>
                <a:gd name="connsiteY6843" fmla="*/ 3865539 h 39629983"/>
                <a:gd name="connsiteX6844" fmla="*/ 54327153 w 65909553"/>
                <a:gd name="connsiteY6844" fmla="*/ 3865586 h 39629983"/>
                <a:gd name="connsiteX6845" fmla="*/ 54327153 w 65909553"/>
                <a:gd name="connsiteY6845" fmla="*/ 3865633 h 39629983"/>
                <a:gd name="connsiteX6846" fmla="*/ 54327153 w 65909553"/>
                <a:gd name="connsiteY6846" fmla="*/ 3865679 h 39629983"/>
                <a:gd name="connsiteX6847" fmla="*/ 54327153 w 65909553"/>
                <a:gd name="connsiteY6847" fmla="*/ 3865726 h 39629983"/>
                <a:gd name="connsiteX6848" fmla="*/ 54327153 w 65909553"/>
                <a:gd name="connsiteY6848" fmla="*/ 3865773 h 39629983"/>
                <a:gd name="connsiteX6849" fmla="*/ 54327153 w 65909553"/>
                <a:gd name="connsiteY6849" fmla="*/ 3865819 h 39629983"/>
                <a:gd name="connsiteX6850" fmla="*/ 54327153 w 65909553"/>
                <a:gd name="connsiteY6850" fmla="*/ 3865866 h 39629983"/>
                <a:gd name="connsiteX6851" fmla="*/ 54327153 w 65909553"/>
                <a:gd name="connsiteY6851" fmla="*/ 3865913 h 39629983"/>
                <a:gd name="connsiteX6852" fmla="*/ 54327153 w 65909553"/>
                <a:gd name="connsiteY6852" fmla="*/ 3865959 h 39629983"/>
                <a:gd name="connsiteX6853" fmla="*/ 54327153 w 65909553"/>
                <a:gd name="connsiteY6853" fmla="*/ 3866006 h 39629983"/>
                <a:gd name="connsiteX6854" fmla="*/ 54327153 w 65909553"/>
                <a:gd name="connsiteY6854" fmla="*/ 3866053 h 39629983"/>
                <a:gd name="connsiteX6855" fmla="*/ 54327153 w 65909553"/>
                <a:gd name="connsiteY6855" fmla="*/ 3866099 h 39629983"/>
                <a:gd name="connsiteX6856" fmla="*/ 54327153 w 65909553"/>
                <a:gd name="connsiteY6856" fmla="*/ 3866145 h 39629983"/>
                <a:gd name="connsiteX6857" fmla="*/ 54327153 w 65909553"/>
                <a:gd name="connsiteY6857" fmla="*/ 4013313 h 39629983"/>
                <a:gd name="connsiteX6858" fmla="*/ 54479553 w 65909553"/>
                <a:gd name="connsiteY6858" fmla="*/ 4013313 h 39629983"/>
                <a:gd name="connsiteX6859" fmla="*/ 54479553 w 65909553"/>
                <a:gd name="connsiteY6859" fmla="*/ 4013359 h 39629983"/>
                <a:gd name="connsiteX6860" fmla="*/ 54479553 w 65909553"/>
                <a:gd name="connsiteY6860" fmla="*/ 4013407 h 39629983"/>
                <a:gd name="connsiteX6861" fmla="*/ 54479553 w 65909553"/>
                <a:gd name="connsiteY6861" fmla="*/ 4013453 h 39629983"/>
                <a:gd name="connsiteX6862" fmla="*/ 54479553 w 65909553"/>
                <a:gd name="connsiteY6862" fmla="*/ 4013499 h 39629983"/>
                <a:gd name="connsiteX6863" fmla="*/ 54479553 w 65909553"/>
                <a:gd name="connsiteY6863" fmla="*/ 4013547 h 39629983"/>
                <a:gd name="connsiteX6864" fmla="*/ 54479553 w 65909553"/>
                <a:gd name="connsiteY6864" fmla="*/ 4013593 h 39629983"/>
                <a:gd name="connsiteX6865" fmla="*/ 54479553 w 65909553"/>
                <a:gd name="connsiteY6865" fmla="*/ 4013639 h 39629983"/>
                <a:gd name="connsiteX6866" fmla="*/ 54479553 w 65909553"/>
                <a:gd name="connsiteY6866" fmla="*/ 4013686 h 39629983"/>
                <a:gd name="connsiteX6867" fmla="*/ 54479553 w 65909553"/>
                <a:gd name="connsiteY6867" fmla="*/ 4013733 h 39629983"/>
                <a:gd name="connsiteX6868" fmla="*/ 54479553 w 65909553"/>
                <a:gd name="connsiteY6868" fmla="*/ 4013779 h 39629983"/>
                <a:gd name="connsiteX6869" fmla="*/ 54479553 w 65909553"/>
                <a:gd name="connsiteY6869" fmla="*/ 4013826 h 39629983"/>
                <a:gd name="connsiteX6870" fmla="*/ 54479553 w 65909553"/>
                <a:gd name="connsiteY6870" fmla="*/ 4013873 h 39629983"/>
                <a:gd name="connsiteX6871" fmla="*/ 54479553 w 65909553"/>
                <a:gd name="connsiteY6871" fmla="*/ 4013919 h 39629983"/>
                <a:gd name="connsiteX6872" fmla="*/ 54479553 w 65909553"/>
                <a:gd name="connsiteY6872" fmla="*/ 4013974 h 39629983"/>
                <a:gd name="connsiteX6873" fmla="*/ 54479553 w 65909553"/>
                <a:gd name="connsiteY6873" fmla="*/ 4014021 h 39629983"/>
                <a:gd name="connsiteX6874" fmla="*/ 54479553 w 65909553"/>
                <a:gd name="connsiteY6874" fmla="*/ 4014067 h 39629983"/>
                <a:gd name="connsiteX6875" fmla="*/ 54479553 w 65909553"/>
                <a:gd name="connsiteY6875" fmla="*/ 4014114 h 39629983"/>
                <a:gd name="connsiteX6876" fmla="*/ 54479553 w 65909553"/>
                <a:gd name="connsiteY6876" fmla="*/ 4014161 h 39629983"/>
                <a:gd name="connsiteX6877" fmla="*/ 54479553 w 65909553"/>
                <a:gd name="connsiteY6877" fmla="*/ 4014207 h 39629983"/>
                <a:gd name="connsiteX6878" fmla="*/ 54479553 w 65909553"/>
                <a:gd name="connsiteY6878" fmla="*/ 4014253 h 39629983"/>
                <a:gd name="connsiteX6879" fmla="*/ 54479553 w 65909553"/>
                <a:gd name="connsiteY6879" fmla="*/ 4014301 h 39629983"/>
                <a:gd name="connsiteX6880" fmla="*/ 54479553 w 65909553"/>
                <a:gd name="connsiteY6880" fmla="*/ 4014347 h 39629983"/>
                <a:gd name="connsiteX6881" fmla="*/ 54479553 w 65909553"/>
                <a:gd name="connsiteY6881" fmla="*/ 4014393 h 39629983"/>
                <a:gd name="connsiteX6882" fmla="*/ 54479553 w 65909553"/>
                <a:gd name="connsiteY6882" fmla="*/ 4014441 h 39629983"/>
                <a:gd name="connsiteX6883" fmla="*/ 54479553 w 65909553"/>
                <a:gd name="connsiteY6883" fmla="*/ 4014487 h 39629983"/>
                <a:gd name="connsiteX6884" fmla="*/ 54479553 w 65909553"/>
                <a:gd name="connsiteY6884" fmla="*/ 4014533 h 39629983"/>
                <a:gd name="connsiteX6885" fmla="*/ 54479553 w 65909553"/>
                <a:gd name="connsiteY6885" fmla="*/ 4014581 h 39629983"/>
                <a:gd name="connsiteX6886" fmla="*/ 54479553 w 65909553"/>
                <a:gd name="connsiteY6886" fmla="*/ 4014635 h 39629983"/>
                <a:gd name="connsiteX6887" fmla="*/ 54479553 w 65909553"/>
                <a:gd name="connsiteY6887" fmla="*/ 4014681 h 39629983"/>
                <a:gd name="connsiteX6888" fmla="*/ 54479553 w 65909553"/>
                <a:gd name="connsiteY6888" fmla="*/ 4014728 h 39629983"/>
                <a:gd name="connsiteX6889" fmla="*/ 54479553 w 65909553"/>
                <a:gd name="connsiteY6889" fmla="*/ 4014775 h 39629983"/>
                <a:gd name="connsiteX6890" fmla="*/ 54479553 w 65909553"/>
                <a:gd name="connsiteY6890" fmla="*/ 4014821 h 39629983"/>
                <a:gd name="connsiteX6891" fmla="*/ 54479553 w 65909553"/>
                <a:gd name="connsiteY6891" fmla="*/ 4014868 h 39629983"/>
                <a:gd name="connsiteX6892" fmla="*/ 54479553 w 65909553"/>
                <a:gd name="connsiteY6892" fmla="*/ 4014915 h 39629983"/>
                <a:gd name="connsiteX6893" fmla="*/ 54479553 w 65909553"/>
                <a:gd name="connsiteY6893" fmla="*/ 4014961 h 39629983"/>
                <a:gd name="connsiteX6894" fmla="*/ 54479553 w 65909553"/>
                <a:gd name="connsiteY6894" fmla="*/ 4015008 h 39629983"/>
                <a:gd name="connsiteX6895" fmla="*/ 54479553 w 65909553"/>
                <a:gd name="connsiteY6895" fmla="*/ 4015055 h 39629983"/>
                <a:gd name="connsiteX6896" fmla="*/ 54479553 w 65909553"/>
                <a:gd name="connsiteY6896" fmla="*/ 4015101 h 39629983"/>
                <a:gd name="connsiteX6897" fmla="*/ 54479553 w 65909553"/>
                <a:gd name="connsiteY6897" fmla="*/ 4015148 h 39629983"/>
                <a:gd name="connsiteX6898" fmla="*/ 54479553 w 65909553"/>
                <a:gd name="connsiteY6898" fmla="*/ 4015195 h 39629983"/>
                <a:gd name="connsiteX6899" fmla="*/ 54479553 w 65909553"/>
                <a:gd name="connsiteY6899" fmla="*/ 4015241 h 39629983"/>
                <a:gd name="connsiteX6900" fmla="*/ 54479553 w 65909553"/>
                <a:gd name="connsiteY6900" fmla="*/ 4015295 h 39629983"/>
                <a:gd name="connsiteX6901" fmla="*/ 54479553 w 65909553"/>
                <a:gd name="connsiteY6901" fmla="*/ 4015342 h 39629983"/>
                <a:gd name="connsiteX6902" fmla="*/ 54479553 w 65909553"/>
                <a:gd name="connsiteY6902" fmla="*/ 4015389 h 39629983"/>
                <a:gd name="connsiteX6903" fmla="*/ 54479553 w 65909553"/>
                <a:gd name="connsiteY6903" fmla="*/ 4015435 h 39629983"/>
                <a:gd name="connsiteX6904" fmla="*/ 54479553 w 65909553"/>
                <a:gd name="connsiteY6904" fmla="*/ 4015482 h 39629983"/>
                <a:gd name="connsiteX6905" fmla="*/ 54479553 w 65909553"/>
                <a:gd name="connsiteY6905" fmla="*/ 4015529 h 39629983"/>
                <a:gd name="connsiteX6906" fmla="*/ 54479553 w 65909553"/>
                <a:gd name="connsiteY6906" fmla="*/ 4015575 h 39629983"/>
                <a:gd name="connsiteX6907" fmla="*/ 54479553 w 65909553"/>
                <a:gd name="connsiteY6907" fmla="*/ 4015622 h 39629983"/>
                <a:gd name="connsiteX6908" fmla="*/ 54479553 w 65909553"/>
                <a:gd name="connsiteY6908" fmla="*/ 4015669 h 39629983"/>
                <a:gd name="connsiteX6909" fmla="*/ 54479553 w 65909553"/>
                <a:gd name="connsiteY6909" fmla="*/ 4015715 h 39629983"/>
                <a:gd name="connsiteX6910" fmla="*/ 54479553 w 65909553"/>
                <a:gd name="connsiteY6910" fmla="*/ 4015762 h 39629983"/>
                <a:gd name="connsiteX6911" fmla="*/ 54479553 w 65909553"/>
                <a:gd name="connsiteY6911" fmla="*/ 4015809 h 39629983"/>
                <a:gd name="connsiteX6912" fmla="*/ 54479553 w 65909553"/>
                <a:gd name="connsiteY6912" fmla="*/ 4015855 h 39629983"/>
                <a:gd name="connsiteX6913" fmla="*/ 54479553 w 65909553"/>
                <a:gd name="connsiteY6913" fmla="*/ 4015902 h 39629983"/>
                <a:gd name="connsiteX6914" fmla="*/ 54479553 w 65909553"/>
                <a:gd name="connsiteY6914" fmla="*/ 4015956 h 39629983"/>
                <a:gd name="connsiteX6915" fmla="*/ 54479553 w 65909553"/>
                <a:gd name="connsiteY6915" fmla="*/ 4016003 h 39629983"/>
                <a:gd name="connsiteX6916" fmla="*/ 54479553 w 65909553"/>
                <a:gd name="connsiteY6916" fmla="*/ 4016049 h 39629983"/>
                <a:gd name="connsiteX6917" fmla="*/ 54479553 w 65909553"/>
                <a:gd name="connsiteY6917" fmla="*/ 4016096 h 39629983"/>
                <a:gd name="connsiteX6918" fmla="*/ 54479553 w 65909553"/>
                <a:gd name="connsiteY6918" fmla="*/ 4016143 h 39629983"/>
                <a:gd name="connsiteX6919" fmla="*/ 54479553 w 65909553"/>
                <a:gd name="connsiteY6919" fmla="*/ 4016189 h 39629983"/>
                <a:gd name="connsiteX6920" fmla="*/ 54479553 w 65909553"/>
                <a:gd name="connsiteY6920" fmla="*/ 4016236 h 39629983"/>
                <a:gd name="connsiteX6921" fmla="*/ 54479553 w 65909553"/>
                <a:gd name="connsiteY6921" fmla="*/ 4016283 h 39629983"/>
                <a:gd name="connsiteX6922" fmla="*/ 54479553 w 65909553"/>
                <a:gd name="connsiteY6922" fmla="*/ 4016329 h 39629983"/>
                <a:gd name="connsiteX6923" fmla="*/ 54479553 w 65909553"/>
                <a:gd name="connsiteY6923" fmla="*/ 4016376 h 39629983"/>
                <a:gd name="connsiteX6924" fmla="*/ 54479553 w 65909553"/>
                <a:gd name="connsiteY6924" fmla="*/ 4016423 h 39629983"/>
                <a:gd name="connsiteX6925" fmla="*/ 54479553 w 65909553"/>
                <a:gd name="connsiteY6925" fmla="*/ 4016469 h 39629983"/>
                <a:gd name="connsiteX6926" fmla="*/ 54479553 w 65909553"/>
                <a:gd name="connsiteY6926" fmla="*/ 4016516 h 39629983"/>
                <a:gd name="connsiteX6927" fmla="*/ 54479553 w 65909553"/>
                <a:gd name="connsiteY6927" fmla="*/ 4016563 h 39629983"/>
                <a:gd name="connsiteX6928" fmla="*/ 54479553 w 65909553"/>
                <a:gd name="connsiteY6928" fmla="*/ 4016617 h 39629983"/>
                <a:gd name="connsiteX6929" fmla="*/ 54479553 w 65909553"/>
                <a:gd name="connsiteY6929" fmla="*/ 4016663 h 39629983"/>
                <a:gd name="connsiteX6930" fmla="*/ 54479553 w 65909553"/>
                <a:gd name="connsiteY6930" fmla="*/ 4016711 h 39629983"/>
                <a:gd name="connsiteX6931" fmla="*/ 54479553 w 65909553"/>
                <a:gd name="connsiteY6931" fmla="*/ 4016757 h 39629983"/>
                <a:gd name="connsiteX6932" fmla="*/ 54479553 w 65909553"/>
                <a:gd name="connsiteY6932" fmla="*/ 4016803 h 39629983"/>
                <a:gd name="connsiteX6933" fmla="*/ 54479553 w 65909553"/>
                <a:gd name="connsiteY6933" fmla="*/ 4016851 h 39629983"/>
                <a:gd name="connsiteX6934" fmla="*/ 54479553 w 65909553"/>
                <a:gd name="connsiteY6934" fmla="*/ 4016897 h 39629983"/>
                <a:gd name="connsiteX6935" fmla="*/ 54479553 w 65909553"/>
                <a:gd name="connsiteY6935" fmla="*/ 4016943 h 39629983"/>
                <a:gd name="connsiteX6936" fmla="*/ 54479553 w 65909553"/>
                <a:gd name="connsiteY6936" fmla="*/ 4016990 h 39629983"/>
                <a:gd name="connsiteX6937" fmla="*/ 54479553 w 65909553"/>
                <a:gd name="connsiteY6937" fmla="*/ 4017037 h 39629983"/>
                <a:gd name="connsiteX6938" fmla="*/ 54479553 w 65909553"/>
                <a:gd name="connsiteY6938" fmla="*/ 4017083 h 39629983"/>
                <a:gd name="connsiteX6939" fmla="*/ 54479553 w 65909553"/>
                <a:gd name="connsiteY6939" fmla="*/ 4017130 h 39629983"/>
                <a:gd name="connsiteX6940" fmla="*/ 54479553 w 65909553"/>
                <a:gd name="connsiteY6940" fmla="*/ 4017177 h 39629983"/>
                <a:gd name="connsiteX6941" fmla="*/ 54479553 w 65909553"/>
                <a:gd name="connsiteY6941" fmla="*/ 4017223 h 39629983"/>
                <a:gd name="connsiteX6942" fmla="*/ 54479553 w 65909553"/>
                <a:gd name="connsiteY6942" fmla="*/ 4017278 h 39629983"/>
                <a:gd name="connsiteX6943" fmla="*/ 54479553 w 65909553"/>
                <a:gd name="connsiteY6943" fmla="*/ 4017325 h 39629983"/>
                <a:gd name="connsiteX6944" fmla="*/ 54479553 w 65909553"/>
                <a:gd name="connsiteY6944" fmla="*/ 4017371 h 39629983"/>
                <a:gd name="connsiteX6945" fmla="*/ 54479553 w 65909553"/>
                <a:gd name="connsiteY6945" fmla="*/ 4017418 h 39629983"/>
                <a:gd name="connsiteX6946" fmla="*/ 54479553 w 65909553"/>
                <a:gd name="connsiteY6946" fmla="*/ 4017465 h 39629983"/>
                <a:gd name="connsiteX6947" fmla="*/ 54479553 w 65909553"/>
                <a:gd name="connsiteY6947" fmla="*/ 4017511 h 39629983"/>
                <a:gd name="connsiteX6948" fmla="*/ 54479553 w 65909553"/>
                <a:gd name="connsiteY6948" fmla="*/ 4017557 h 39629983"/>
                <a:gd name="connsiteX6949" fmla="*/ 54479553 w 65909553"/>
                <a:gd name="connsiteY6949" fmla="*/ 4017605 h 39629983"/>
                <a:gd name="connsiteX6950" fmla="*/ 54479553 w 65909553"/>
                <a:gd name="connsiteY6950" fmla="*/ 4017651 h 39629983"/>
                <a:gd name="connsiteX6951" fmla="*/ 54479553 w 65909553"/>
                <a:gd name="connsiteY6951" fmla="*/ 4017697 h 39629983"/>
                <a:gd name="connsiteX6952" fmla="*/ 54479553 w 65909553"/>
                <a:gd name="connsiteY6952" fmla="*/ 4017745 h 39629983"/>
                <a:gd name="connsiteX6953" fmla="*/ 54479553 w 65909553"/>
                <a:gd name="connsiteY6953" fmla="*/ 4017791 h 39629983"/>
                <a:gd name="connsiteX6954" fmla="*/ 54479553 w 65909553"/>
                <a:gd name="connsiteY6954" fmla="*/ 4017837 h 39629983"/>
                <a:gd name="connsiteX6955" fmla="*/ 54479553 w 65909553"/>
                <a:gd name="connsiteY6955" fmla="*/ 4017885 h 39629983"/>
                <a:gd name="connsiteX6956" fmla="*/ 54479553 w 65909553"/>
                <a:gd name="connsiteY6956" fmla="*/ 4017939 h 39629983"/>
                <a:gd name="connsiteX6957" fmla="*/ 54479553 w 65909553"/>
                <a:gd name="connsiteY6957" fmla="*/ 4017985 h 39629983"/>
                <a:gd name="connsiteX6958" fmla="*/ 54479553 w 65909553"/>
                <a:gd name="connsiteY6958" fmla="*/ 4018032 h 39629983"/>
                <a:gd name="connsiteX6959" fmla="*/ 54479553 w 65909553"/>
                <a:gd name="connsiteY6959" fmla="*/ 4018079 h 39629983"/>
                <a:gd name="connsiteX6960" fmla="*/ 54479553 w 65909553"/>
                <a:gd name="connsiteY6960" fmla="*/ 4018125 h 39629983"/>
                <a:gd name="connsiteX6961" fmla="*/ 54479553 w 65909553"/>
                <a:gd name="connsiteY6961" fmla="*/ 4018172 h 39629983"/>
                <a:gd name="connsiteX6962" fmla="*/ 54479553 w 65909553"/>
                <a:gd name="connsiteY6962" fmla="*/ 4018219 h 39629983"/>
                <a:gd name="connsiteX6963" fmla="*/ 54479553 w 65909553"/>
                <a:gd name="connsiteY6963" fmla="*/ 4018265 h 39629983"/>
                <a:gd name="connsiteX6964" fmla="*/ 54479553 w 65909553"/>
                <a:gd name="connsiteY6964" fmla="*/ 4018312 h 39629983"/>
                <a:gd name="connsiteX6965" fmla="*/ 54479553 w 65909553"/>
                <a:gd name="connsiteY6965" fmla="*/ 4018359 h 39629983"/>
                <a:gd name="connsiteX6966" fmla="*/ 54479553 w 65909553"/>
                <a:gd name="connsiteY6966" fmla="*/ 4018405 h 39629983"/>
                <a:gd name="connsiteX6967" fmla="*/ 54479553 w 65909553"/>
                <a:gd name="connsiteY6967" fmla="*/ 4018452 h 39629983"/>
                <a:gd name="connsiteX6968" fmla="*/ 54479553 w 65909553"/>
                <a:gd name="connsiteY6968" fmla="*/ 4018499 h 39629983"/>
                <a:gd name="connsiteX6969" fmla="*/ 54479553 w 65909553"/>
                <a:gd name="connsiteY6969" fmla="*/ 4018545 h 39629983"/>
                <a:gd name="connsiteX6970" fmla="*/ 54479553 w 65909553"/>
                <a:gd name="connsiteY6970" fmla="*/ 4165713 h 39629983"/>
                <a:gd name="connsiteX6971" fmla="*/ 54631953 w 65909553"/>
                <a:gd name="connsiteY6971" fmla="*/ 4165713 h 39629983"/>
                <a:gd name="connsiteX6972" fmla="*/ 54631953 w 65909553"/>
                <a:gd name="connsiteY6972" fmla="*/ 4165759 h 39629983"/>
                <a:gd name="connsiteX6973" fmla="*/ 54631953 w 65909553"/>
                <a:gd name="connsiteY6973" fmla="*/ 4165805 h 39629983"/>
                <a:gd name="connsiteX6974" fmla="*/ 54631953 w 65909553"/>
                <a:gd name="connsiteY6974" fmla="*/ 4165853 h 39629983"/>
                <a:gd name="connsiteX6975" fmla="*/ 54631953 w 65909553"/>
                <a:gd name="connsiteY6975" fmla="*/ 4165899 h 39629983"/>
                <a:gd name="connsiteX6976" fmla="*/ 54631953 w 65909553"/>
                <a:gd name="connsiteY6976" fmla="*/ 4165945 h 39629983"/>
                <a:gd name="connsiteX6977" fmla="*/ 54631953 w 65909553"/>
                <a:gd name="connsiteY6977" fmla="*/ 4165993 h 39629983"/>
                <a:gd name="connsiteX6978" fmla="*/ 54631953 w 65909553"/>
                <a:gd name="connsiteY6978" fmla="*/ 4166039 h 39629983"/>
                <a:gd name="connsiteX6979" fmla="*/ 54631953 w 65909553"/>
                <a:gd name="connsiteY6979" fmla="*/ 4166085 h 39629983"/>
                <a:gd name="connsiteX6980" fmla="*/ 54631953 w 65909553"/>
                <a:gd name="connsiteY6980" fmla="*/ 4166132 h 39629983"/>
                <a:gd name="connsiteX6981" fmla="*/ 54631953 w 65909553"/>
                <a:gd name="connsiteY6981" fmla="*/ 4166179 h 39629983"/>
                <a:gd name="connsiteX6982" fmla="*/ 54631953 w 65909553"/>
                <a:gd name="connsiteY6982" fmla="*/ 4166225 h 39629983"/>
                <a:gd name="connsiteX6983" fmla="*/ 54631953 w 65909553"/>
                <a:gd name="connsiteY6983" fmla="*/ 4166272 h 39629983"/>
                <a:gd name="connsiteX6984" fmla="*/ 54631953 w 65909553"/>
                <a:gd name="connsiteY6984" fmla="*/ 4166319 h 39629983"/>
                <a:gd name="connsiteX6985" fmla="*/ 54631953 w 65909553"/>
                <a:gd name="connsiteY6985" fmla="*/ 4166373 h 39629983"/>
                <a:gd name="connsiteX6986" fmla="*/ 54631953 w 65909553"/>
                <a:gd name="connsiteY6986" fmla="*/ 4166420 h 39629983"/>
                <a:gd name="connsiteX6987" fmla="*/ 54631953 w 65909553"/>
                <a:gd name="connsiteY6987" fmla="*/ 4166467 h 39629983"/>
                <a:gd name="connsiteX6988" fmla="*/ 54631953 w 65909553"/>
                <a:gd name="connsiteY6988" fmla="*/ 4166513 h 39629983"/>
                <a:gd name="connsiteX6989" fmla="*/ 54631953 w 65909553"/>
                <a:gd name="connsiteY6989" fmla="*/ 4166560 h 39629983"/>
                <a:gd name="connsiteX6990" fmla="*/ 54631953 w 65909553"/>
                <a:gd name="connsiteY6990" fmla="*/ 4166607 h 39629983"/>
                <a:gd name="connsiteX6991" fmla="*/ 54631953 w 65909553"/>
                <a:gd name="connsiteY6991" fmla="*/ 4166653 h 39629983"/>
                <a:gd name="connsiteX6992" fmla="*/ 54631953 w 65909553"/>
                <a:gd name="connsiteY6992" fmla="*/ 4166700 h 39629983"/>
                <a:gd name="connsiteX6993" fmla="*/ 54631953 w 65909553"/>
                <a:gd name="connsiteY6993" fmla="*/ 4166747 h 39629983"/>
                <a:gd name="connsiteX6994" fmla="*/ 54631953 w 65909553"/>
                <a:gd name="connsiteY6994" fmla="*/ 4166793 h 39629983"/>
                <a:gd name="connsiteX6995" fmla="*/ 54631953 w 65909553"/>
                <a:gd name="connsiteY6995" fmla="*/ 4166839 h 39629983"/>
                <a:gd name="connsiteX6996" fmla="*/ 54631953 w 65909553"/>
                <a:gd name="connsiteY6996" fmla="*/ 4166887 h 39629983"/>
                <a:gd name="connsiteX6997" fmla="*/ 54631953 w 65909553"/>
                <a:gd name="connsiteY6997" fmla="*/ 4166933 h 39629983"/>
                <a:gd name="connsiteX6998" fmla="*/ 54631953 w 65909553"/>
                <a:gd name="connsiteY6998" fmla="*/ 4166979 h 39629983"/>
                <a:gd name="connsiteX6999" fmla="*/ 54631953 w 65909553"/>
                <a:gd name="connsiteY6999" fmla="*/ 4167034 h 39629983"/>
                <a:gd name="connsiteX7000" fmla="*/ 54631953 w 65909553"/>
                <a:gd name="connsiteY7000" fmla="*/ 4167081 h 39629983"/>
                <a:gd name="connsiteX7001" fmla="*/ 54631953 w 65909553"/>
                <a:gd name="connsiteY7001" fmla="*/ 4167127 h 39629983"/>
                <a:gd name="connsiteX7002" fmla="*/ 54631953 w 65909553"/>
                <a:gd name="connsiteY7002" fmla="*/ 4167174 h 39629983"/>
                <a:gd name="connsiteX7003" fmla="*/ 54631953 w 65909553"/>
                <a:gd name="connsiteY7003" fmla="*/ 4167221 h 39629983"/>
                <a:gd name="connsiteX7004" fmla="*/ 54631953 w 65909553"/>
                <a:gd name="connsiteY7004" fmla="*/ 4167267 h 39629983"/>
                <a:gd name="connsiteX7005" fmla="*/ 54631953 w 65909553"/>
                <a:gd name="connsiteY7005" fmla="*/ 4167314 h 39629983"/>
                <a:gd name="connsiteX7006" fmla="*/ 54631953 w 65909553"/>
                <a:gd name="connsiteY7006" fmla="*/ 4167361 h 39629983"/>
                <a:gd name="connsiteX7007" fmla="*/ 54631953 w 65909553"/>
                <a:gd name="connsiteY7007" fmla="*/ 4167407 h 39629983"/>
                <a:gd name="connsiteX7008" fmla="*/ 54631953 w 65909553"/>
                <a:gd name="connsiteY7008" fmla="*/ 4167454 h 39629983"/>
                <a:gd name="connsiteX7009" fmla="*/ 54631953 w 65909553"/>
                <a:gd name="connsiteY7009" fmla="*/ 4167501 h 39629983"/>
                <a:gd name="connsiteX7010" fmla="*/ 54631953 w 65909553"/>
                <a:gd name="connsiteY7010" fmla="*/ 4167547 h 39629983"/>
                <a:gd name="connsiteX7011" fmla="*/ 54631953 w 65909553"/>
                <a:gd name="connsiteY7011" fmla="*/ 4167594 h 39629983"/>
                <a:gd name="connsiteX7012" fmla="*/ 54631953 w 65909553"/>
                <a:gd name="connsiteY7012" fmla="*/ 4167641 h 39629983"/>
                <a:gd name="connsiteX7013" fmla="*/ 54631953 w 65909553"/>
                <a:gd name="connsiteY7013" fmla="*/ 4167695 h 39629983"/>
                <a:gd name="connsiteX7014" fmla="*/ 54631953 w 65909553"/>
                <a:gd name="connsiteY7014" fmla="*/ 4167741 h 39629983"/>
                <a:gd name="connsiteX7015" fmla="*/ 54631953 w 65909553"/>
                <a:gd name="connsiteY7015" fmla="*/ 4167788 h 39629983"/>
                <a:gd name="connsiteX7016" fmla="*/ 54631953 w 65909553"/>
                <a:gd name="connsiteY7016" fmla="*/ 4167835 h 39629983"/>
                <a:gd name="connsiteX7017" fmla="*/ 54631953 w 65909553"/>
                <a:gd name="connsiteY7017" fmla="*/ 4167881 h 39629983"/>
                <a:gd name="connsiteX7018" fmla="*/ 54631953 w 65909553"/>
                <a:gd name="connsiteY7018" fmla="*/ 4167928 h 39629983"/>
                <a:gd name="connsiteX7019" fmla="*/ 54631953 w 65909553"/>
                <a:gd name="connsiteY7019" fmla="*/ 4167975 h 39629983"/>
                <a:gd name="connsiteX7020" fmla="*/ 54631953 w 65909553"/>
                <a:gd name="connsiteY7020" fmla="*/ 4168021 h 39629983"/>
                <a:gd name="connsiteX7021" fmla="*/ 54631953 w 65909553"/>
                <a:gd name="connsiteY7021" fmla="*/ 4168068 h 39629983"/>
                <a:gd name="connsiteX7022" fmla="*/ 54631953 w 65909553"/>
                <a:gd name="connsiteY7022" fmla="*/ 4168115 h 39629983"/>
                <a:gd name="connsiteX7023" fmla="*/ 54631953 w 65909553"/>
                <a:gd name="connsiteY7023" fmla="*/ 4168161 h 39629983"/>
                <a:gd name="connsiteX7024" fmla="*/ 54631953 w 65909553"/>
                <a:gd name="connsiteY7024" fmla="*/ 4168208 h 39629983"/>
                <a:gd name="connsiteX7025" fmla="*/ 54631953 w 65909553"/>
                <a:gd name="connsiteY7025" fmla="*/ 4168255 h 39629983"/>
                <a:gd name="connsiteX7026" fmla="*/ 54631953 w 65909553"/>
                <a:gd name="connsiteY7026" fmla="*/ 4168301 h 39629983"/>
                <a:gd name="connsiteX7027" fmla="*/ 54631953 w 65909553"/>
                <a:gd name="connsiteY7027" fmla="*/ 4168355 h 39629983"/>
                <a:gd name="connsiteX7028" fmla="*/ 54631953 w 65909553"/>
                <a:gd name="connsiteY7028" fmla="*/ 4168403 h 39629983"/>
                <a:gd name="connsiteX7029" fmla="*/ 54631953 w 65909553"/>
                <a:gd name="connsiteY7029" fmla="*/ 4168449 h 39629983"/>
                <a:gd name="connsiteX7030" fmla="*/ 54631953 w 65909553"/>
                <a:gd name="connsiteY7030" fmla="*/ 4168495 h 39629983"/>
                <a:gd name="connsiteX7031" fmla="*/ 54631953 w 65909553"/>
                <a:gd name="connsiteY7031" fmla="*/ 4168542 h 39629983"/>
                <a:gd name="connsiteX7032" fmla="*/ 54631953 w 65909553"/>
                <a:gd name="connsiteY7032" fmla="*/ 4168589 h 39629983"/>
                <a:gd name="connsiteX7033" fmla="*/ 54631953 w 65909553"/>
                <a:gd name="connsiteY7033" fmla="*/ 4168635 h 39629983"/>
                <a:gd name="connsiteX7034" fmla="*/ 54631953 w 65909553"/>
                <a:gd name="connsiteY7034" fmla="*/ 4168682 h 39629983"/>
                <a:gd name="connsiteX7035" fmla="*/ 54631953 w 65909553"/>
                <a:gd name="connsiteY7035" fmla="*/ 4168729 h 39629983"/>
                <a:gd name="connsiteX7036" fmla="*/ 54631953 w 65909553"/>
                <a:gd name="connsiteY7036" fmla="*/ 4168775 h 39629983"/>
                <a:gd name="connsiteX7037" fmla="*/ 54631953 w 65909553"/>
                <a:gd name="connsiteY7037" fmla="*/ 4168822 h 39629983"/>
                <a:gd name="connsiteX7038" fmla="*/ 54631953 w 65909553"/>
                <a:gd name="connsiteY7038" fmla="*/ 4168869 h 39629983"/>
                <a:gd name="connsiteX7039" fmla="*/ 54631953 w 65909553"/>
                <a:gd name="connsiteY7039" fmla="*/ 4168915 h 39629983"/>
                <a:gd name="connsiteX7040" fmla="*/ 54631953 w 65909553"/>
                <a:gd name="connsiteY7040" fmla="*/ 4168962 h 39629983"/>
                <a:gd name="connsiteX7041" fmla="*/ 54631953 w 65909553"/>
                <a:gd name="connsiteY7041" fmla="*/ 4169017 h 39629983"/>
                <a:gd name="connsiteX7042" fmla="*/ 54631953 w 65909553"/>
                <a:gd name="connsiteY7042" fmla="*/ 4169063 h 39629983"/>
                <a:gd name="connsiteX7043" fmla="*/ 54631953 w 65909553"/>
                <a:gd name="connsiteY7043" fmla="*/ 4169109 h 39629983"/>
                <a:gd name="connsiteX7044" fmla="*/ 54631953 w 65909553"/>
                <a:gd name="connsiteY7044" fmla="*/ 4169157 h 39629983"/>
                <a:gd name="connsiteX7045" fmla="*/ 54631953 w 65909553"/>
                <a:gd name="connsiteY7045" fmla="*/ 4169203 h 39629983"/>
                <a:gd name="connsiteX7046" fmla="*/ 54631953 w 65909553"/>
                <a:gd name="connsiteY7046" fmla="*/ 4169249 h 39629983"/>
                <a:gd name="connsiteX7047" fmla="*/ 54631953 w 65909553"/>
                <a:gd name="connsiteY7047" fmla="*/ 4169297 h 39629983"/>
                <a:gd name="connsiteX7048" fmla="*/ 54631953 w 65909553"/>
                <a:gd name="connsiteY7048" fmla="*/ 4169343 h 39629983"/>
                <a:gd name="connsiteX7049" fmla="*/ 54631953 w 65909553"/>
                <a:gd name="connsiteY7049" fmla="*/ 4169389 h 39629983"/>
                <a:gd name="connsiteX7050" fmla="*/ 54631953 w 65909553"/>
                <a:gd name="connsiteY7050" fmla="*/ 4169437 h 39629983"/>
                <a:gd name="connsiteX7051" fmla="*/ 54631953 w 65909553"/>
                <a:gd name="connsiteY7051" fmla="*/ 4169483 h 39629983"/>
                <a:gd name="connsiteX7052" fmla="*/ 54631953 w 65909553"/>
                <a:gd name="connsiteY7052" fmla="*/ 4169529 h 39629983"/>
                <a:gd name="connsiteX7053" fmla="*/ 54631953 w 65909553"/>
                <a:gd name="connsiteY7053" fmla="*/ 4169576 h 39629983"/>
                <a:gd name="connsiteX7054" fmla="*/ 54631953 w 65909553"/>
                <a:gd name="connsiteY7054" fmla="*/ 4169623 h 39629983"/>
                <a:gd name="connsiteX7055" fmla="*/ 54631953 w 65909553"/>
                <a:gd name="connsiteY7055" fmla="*/ 4169677 h 39629983"/>
                <a:gd name="connsiteX7056" fmla="*/ 54631953 w 65909553"/>
                <a:gd name="connsiteY7056" fmla="*/ 4169724 h 39629983"/>
                <a:gd name="connsiteX7057" fmla="*/ 54631953 w 65909553"/>
                <a:gd name="connsiteY7057" fmla="*/ 4169771 h 39629983"/>
                <a:gd name="connsiteX7058" fmla="*/ 54631953 w 65909553"/>
                <a:gd name="connsiteY7058" fmla="*/ 4169817 h 39629983"/>
                <a:gd name="connsiteX7059" fmla="*/ 54631953 w 65909553"/>
                <a:gd name="connsiteY7059" fmla="*/ 4169864 h 39629983"/>
                <a:gd name="connsiteX7060" fmla="*/ 54631953 w 65909553"/>
                <a:gd name="connsiteY7060" fmla="*/ 4169911 h 39629983"/>
                <a:gd name="connsiteX7061" fmla="*/ 54631953 w 65909553"/>
                <a:gd name="connsiteY7061" fmla="*/ 4169957 h 39629983"/>
                <a:gd name="connsiteX7062" fmla="*/ 54631953 w 65909553"/>
                <a:gd name="connsiteY7062" fmla="*/ 4170004 h 39629983"/>
                <a:gd name="connsiteX7063" fmla="*/ 54631953 w 65909553"/>
                <a:gd name="connsiteY7063" fmla="*/ 4170051 h 39629983"/>
                <a:gd name="connsiteX7064" fmla="*/ 54631953 w 65909553"/>
                <a:gd name="connsiteY7064" fmla="*/ 4170097 h 39629983"/>
                <a:gd name="connsiteX7065" fmla="*/ 54631953 w 65909553"/>
                <a:gd name="connsiteY7065" fmla="*/ 4170143 h 39629983"/>
                <a:gd name="connsiteX7066" fmla="*/ 54631953 w 65909553"/>
                <a:gd name="connsiteY7066" fmla="*/ 4170191 h 39629983"/>
                <a:gd name="connsiteX7067" fmla="*/ 54631953 w 65909553"/>
                <a:gd name="connsiteY7067" fmla="*/ 4170237 h 39629983"/>
                <a:gd name="connsiteX7068" fmla="*/ 54631953 w 65909553"/>
                <a:gd name="connsiteY7068" fmla="*/ 4170283 h 39629983"/>
                <a:gd name="connsiteX7069" fmla="*/ 54631953 w 65909553"/>
                <a:gd name="connsiteY7069" fmla="*/ 4170338 h 39629983"/>
                <a:gd name="connsiteX7070" fmla="*/ 54631953 w 65909553"/>
                <a:gd name="connsiteY7070" fmla="*/ 4170385 h 39629983"/>
                <a:gd name="connsiteX7071" fmla="*/ 54631953 w 65909553"/>
                <a:gd name="connsiteY7071" fmla="*/ 4170431 h 39629983"/>
                <a:gd name="connsiteX7072" fmla="*/ 54631953 w 65909553"/>
                <a:gd name="connsiteY7072" fmla="*/ 4170478 h 39629983"/>
                <a:gd name="connsiteX7073" fmla="*/ 54631953 w 65909553"/>
                <a:gd name="connsiteY7073" fmla="*/ 4170525 h 39629983"/>
                <a:gd name="connsiteX7074" fmla="*/ 54631953 w 65909553"/>
                <a:gd name="connsiteY7074" fmla="*/ 4170571 h 39629983"/>
                <a:gd name="connsiteX7075" fmla="*/ 54631953 w 65909553"/>
                <a:gd name="connsiteY7075" fmla="*/ 4170618 h 39629983"/>
                <a:gd name="connsiteX7076" fmla="*/ 54631953 w 65909553"/>
                <a:gd name="connsiteY7076" fmla="*/ 4170665 h 39629983"/>
                <a:gd name="connsiteX7077" fmla="*/ 54631953 w 65909553"/>
                <a:gd name="connsiteY7077" fmla="*/ 4170711 h 39629983"/>
                <a:gd name="connsiteX7078" fmla="*/ 54631953 w 65909553"/>
                <a:gd name="connsiteY7078" fmla="*/ 4170758 h 39629983"/>
                <a:gd name="connsiteX7079" fmla="*/ 54631953 w 65909553"/>
                <a:gd name="connsiteY7079" fmla="*/ 4170805 h 39629983"/>
                <a:gd name="connsiteX7080" fmla="*/ 54631953 w 65909553"/>
                <a:gd name="connsiteY7080" fmla="*/ 4170851 h 39629983"/>
                <a:gd name="connsiteX7081" fmla="*/ 54631953 w 65909553"/>
                <a:gd name="connsiteY7081" fmla="*/ 4170898 h 39629983"/>
                <a:gd name="connsiteX7082" fmla="*/ 54631953 w 65909553"/>
                <a:gd name="connsiteY7082" fmla="*/ 4170945 h 39629983"/>
                <a:gd name="connsiteX7083" fmla="*/ 54631953 w 65909553"/>
                <a:gd name="connsiteY7083" fmla="*/ 4318112 h 39629983"/>
                <a:gd name="connsiteX7084" fmla="*/ 54784353 w 65909553"/>
                <a:gd name="connsiteY7084" fmla="*/ 4318112 h 39629983"/>
                <a:gd name="connsiteX7085" fmla="*/ 54784353 w 65909553"/>
                <a:gd name="connsiteY7085" fmla="*/ 4318159 h 39629983"/>
                <a:gd name="connsiteX7086" fmla="*/ 54784353 w 65909553"/>
                <a:gd name="connsiteY7086" fmla="*/ 4318205 h 39629983"/>
                <a:gd name="connsiteX7087" fmla="*/ 54784353 w 65909553"/>
                <a:gd name="connsiteY7087" fmla="*/ 4318251 h 39629983"/>
                <a:gd name="connsiteX7088" fmla="*/ 54784353 w 65909553"/>
                <a:gd name="connsiteY7088" fmla="*/ 4318299 h 39629983"/>
                <a:gd name="connsiteX7089" fmla="*/ 54784353 w 65909553"/>
                <a:gd name="connsiteY7089" fmla="*/ 4318345 h 39629983"/>
                <a:gd name="connsiteX7090" fmla="*/ 54784353 w 65909553"/>
                <a:gd name="connsiteY7090" fmla="*/ 4318391 h 39629983"/>
                <a:gd name="connsiteX7091" fmla="*/ 54784353 w 65909553"/>
                <a:gd name="connsiteY7091" fmla="*/ 4318439 h 39629983"/>
                <a:gd name="connsiteX7092" fmla="*/ 54784353 w 65909553"/>
                <a:gd name="connsiteY7092" fmla="*/ 4318485 h 39629983"/>
                <a:gd name="connsiteX7093" fmla="*/ 54784353 w 65909553"/>
                <a:gd name="connsiteY7093" fmla="*/ 4318531 h 39629983"/>
                <a:gd name="connsiteX7094" fmla="*/ 54784353 w 65909553"/>
                <a:gd name="connsiteY7094" fmla="*/ 4318579 h 39629983"/>
                <a:gd name="connsiteX7095" fmla="*/ 54784353 w 65909553"/>
                <a:gd name="connsiteY7095" fmla="*/ 4318625 h 39629983"/>
                <a:gd name="connsiteX7096" fmla="*/ 54784353 w 65909553"/>
                <a:gd name="connsiteY7096" fmla="*/ 4318671 h 39629983"/>
                <a:gd name="connsiteX7097" fmla="*/ 54784353 w 65909553"/>
                <a:gd name="connsiteY7097" fmla="*/ 4318718 h 39629983"/>
                <a:gd name="connsiteX7098" fmla="*/ 54784353 w 65909553"/>
                <a:gd name="connsiteY7098" fmla="*/ 4318773 h 39629983"/>
                <a:gd name="connsiteX7099" fmla="*/ 54784353 w 65909553"/>
                <a:gd name="connsiteY7099" fmla="*/ 4318819 h 39629983"/>
                <a:gd name="connsiteX7100" fmla="*/ 54784353 w 65909553"/>
                <a:gd name="connsiteY7100" fmla="*/ 4318866 h 39629983"/>
                <a:gd name="connsiteX7101" fmla="*/ 54784353 w 65909553"/>
                <a:gd name="connsiteY7101" fmla="*/ 4318913 h 39629983"/>
                <a:gd name="connsiteX7102" fmla="*/ 54784353 w 65909553"/>
                <a:gd name="connsiteY7102" fmla="*/ 4318959 h 39629983"/>
                <a:gd name="connsiteX7103" fmla="*/ 54784353 w 65909553"/>
                <a:gd name="connsiteY7103" fmla="*/ 4319006 h 39629983"/>
                <a:gd name="connsiteX7104" fmla="*/ 54784353 w 65909553"/>
                <a:gd name="connsiteY7104" fmla="*/ 4319053 h 39629983"/>
                <a:gd name="connsiteX7105" fmla="*/ 54784353 w 65909553"/>
                <a:gd name="connsiteY7105" fmla="*/ 4319099 h 39629983"/>
                <a:gd name="connsiteX7106" fmla="*/ 54784353 w 65909553"/>
                <a:gd name="connsiteY7106" fmla="*/ 4319146 h 39629983"/>
                <a:gd name="connsiteX7107" fmla="*/ 54784353 w 65909553"/>
                <a:gd name="connsiteY7107" fmla="*/ 4319193 h 39629983"/>
                <a:gd name="connsiteX7108" fmla="*/ 54784353 w 65909553"/>
                <a:gd name="connsiteY7108" fmla="*/ 4319239 h 39629983"/>
                <a:gd name="connsiteX7109" fmla="*/ 54784353 w 65909553"/>
                <a:gd name="connsiteY7109" fmla="*/ 4319285 h 39629983"/>
                <a:gd name="connsiteX7110" fmla="*/ 54784353 w 65909553"/>
                <a:gd name="connsiteY7110" fmla="*/ 4319333 h 39629983"/>
                <a:gd name="connsiteX7111" fmla="*/ 54784353 w 65909553"/>
                <a:gd name="connsiteY7111" fmla="*/ 4319379 h 39629983"/>
                <a:gd name="connsiteX7112" fmla="*/ 54784353 w 65909553"/>
                <a:gd name="connsiteY7112" fmla="*/ 4319433 h 39629983"/>
                <a:gd name="connsiteX7113" fmla="*/ 54784353 w 65909553"/>
                <a:gd name="connsiteY7113" fmla="*/ 4319480 h 39629983"/>
                <a:gd name="connsiteX7114" fmla="*/ 54784353 w 65909553"/>
                <a:gd name="connsiteY7114" fmla="*/ 4319527 h 39629983"/>
                <a:gd name="connsiteX7115" fmla="*/ 54784353 w 65909553"/>
                <a:gd name="connsiteY7115" fmla="*/ 4319573 h 39629983"/>
                <a:gd name="connsiteX7116" fmla="*/ 54784353 w 65909553"/>
                <a:gd name="connsiteY7116" fmla="*/ 4319620 h 39629983"/>
                <a:gd name="connsiteX7117" fmla="*/ 54784353 w 65909553"/>
                <a:gd name="connsiteY7117" fmla="*/ 4319667 h 39629983"/>
                <a:gd name="connsiteX7118" fmla="*/ 54784353 w 65909553"/>
                <a:gd name="connsiteY7118" fmla="*/ 4319713 h 39629983"/>
                <a:gd name="connsiteX7119" fmla="*/ 54784353 w 65909553"/>
                <a:gd name="connsiteY7119" fmla="*/ 4319760 h 39629983"/>
                <a:gd name="connsiteX7120" fmla="*/ 54784353 w 65909553"/>
                <a:gd name="connsiteY7120" fmla="*/ 4319807 h 39629983"/>
                <a:gd name="connsiteX7121" fmla="*/ 54784353 w 65909553"/>
                <a:gd name="connsiteY7121" fmla="*/ 4319853 h 39629983"/>
                <a:gd name="connsiteX7122" fmla="*/ 54784353 w 65909553"/>
                <a:gd name="connsiteY7122" fmla="*/ 4319900 h 39629983"/>
                <a:gd name="connsiteX7123" fmla="*/ 54784353 w 65909553"/>
                <a:gd name="connsiteY7123" fmla="*/ 4319947 h 39629983"/>
                <a:gd name="connsiteX7124" fmla="*/ 54784353 w 65909553"/>
                <a:gd name="connsiteY7124" fmla="*/ 4319993 h 39629983"/>
                <a:gd name="connsiteX7125" fmla="*/ 54784353 w 65909553"/>
                <a:gd name="connsiteY7125" fmla="*/ 4320040 h 39629983"/>
                <a:gd name="connsiteX7126" fmla="*/ 54784353 w 65909553"/>
                <a:gd name="connsiteY7126" fmla="*/ 4320094 h 39629983"/>
                <a:gd name="connsiteX7127" fmla="*/ 54784353 w 65909553"/>
                <a:gd name="connsiteY7127" fmla="*/ 4320141 h 39629983"/>
                <a:gd name="connsiteX7128" fmla="*/ 54784353 w 65909553"/>
                <a:gd name="connsiteY7128" fmla="*/ 4320187 h 39629983"/>
                <a:gd name="connsiteX7129" fmla="*/ 54784353 w 65909553"/>
                <a:gd name="connsiteY7129" fmla="*/ 4320234 h 39629983"/>
                <a:gd name="connsiteX7130" fmla="*/ 54784353 w 65909553"/>
                <a:gd name="connsiteY7130" fmla="*/ 4320281 h 39629983"/>
                <a:gd name="connsiteX7131" fmla="*/ 54784353 w 65909553"/>
                <a:gd name="connsiteY7131" fmla="*/ 4320327 h 39629983"/>
                <a:gd name="connsiteX7132" fmla="*/ 54784353 w 65909553"/>
                <a:gd name="connsiteY7132" fmla="*/ 4320374 h 39629983"/>
                <a:gd name="connsiteX7133" fmla="*/ 54784353 w 65909553"/>
                <a:gd name="connsiteY7133" fmla="*/ 4320421 h 39629983"/>
                <a:gd name="connsiteX7134" fmla="*/ 54784353 w 65909553"/>
                <a:gd name="connsiteY7134" fmla="*/ 4320467 h 39629983"/>
                <a:gd name="connsiteX7135" fmla="*/ 54784353 w 65909553"/>
                <a:gd name="connsiteY7135" fmla="*/ 4320514 h 39629983"/>
                <a:gd name="connsiteX7136" fmla="*/ 54784353 w 65909553"/>
                <a:gd name="connsiteY7136" fmla="*/ 4320561 h 39629983"/>
                <a:gd name="connsiteX7137" fmla="*/ 54784353 w 65909553"/>
                <a:gd name="connsiteY7137" fmla="*/ 4320607 h 39629983"/>
                <a:gd name="connsiteX7138" fmla="*/ 54784353 w 65909553"/>
                <a:gd name="connsiteY7138" fmla="*/ 4320654 h 39629983"/>
                <a:gd name="connsiteX7139" fmla="*/ 54784353 w 65909553"/>
                <a:gd name="connsiteY7139" fmla="*/ 4320701 h 39629983"/>
                <a:gd name="connsiteX7140" fmla="*/ 54784353 w 65909553"/>
                <a:gd name="connsiteY7140" fmla="*/ 4320755 h 39629983"/>
                <a:gd name="connsiteX7141" fmla="*/ 54784353 w 65909553"/>
                <a:gd name="connsiteY7141" fmla="*/ 4320801 h 39629983"/>
                <a:gd name="connsiteX7142" fmla="*/ 54784353 w 65909553"/>
                <a:gd name="connsiteY7142" fmla="*/ 4320849 h 39629983"/>
                <a:gd name="connsiteX7143" fmla="*/ 54784353 w 65909553"/>
                <a:gd name="connsiteY7143" fmla="*/ 4320895 h 39629983"/>
                <a:gd name="connsiteX7144" fmla="*/ 54784353 w 65909553"/>
                <a:gd name="connsiteY7144" fmla="*/ 4320941 h 39629983"/>
                <a:gd name="connsiteX7145" fmla="*/ 54784353 w 65909553"/>
                <a:gd name="connsiteY7145" fmla="*/ 4320988 h 39629983"/>
                <a:gd name="connsiteX7146" fmla="*/ 54784353 w 65909553"/>
                <a:gd name="connsiteY7146" fmla="*/ 4321035 h 39629983"/>
                <a:gd name="connsiteX7147" fmla="*/ 54784353 w 65909553"/>
                <a:gd name="connsiteY7147" fmla="*/ 4321081 h 39629983"/>
                <a:gd name="connsiteX7148" fmla="*/ 54784353 w 65909553"/>
                <a:gd name="connsiteY7148" fmla="*/ 4321128 h 39629983"/>
                <a:gd name="connsiteX7149" fmla="*/ 54784353 w 65909553"/>
                <a:gd name="connsiteY7149" fmla="*/ 4321175 h 39629983"/>
                <a:gd name="connsiteX7150" fmla="*/ 54784353 w 65909553"/>
                <a:gd name="connsiteY7150" fmla="*/ 4321221 h 39629983"/>
                <a:gd name="connsiteX7151" fmla="*/ 54784353 w 65909553"/>
                <a:gd name="connsiteY7151" fmla="*/ 4321268 h 39629983"/>
                <a:gd name="connsiteX7152" fmla="*/ 54784353 w 65909553"/>
                <a:gd name="connsiteY7152" fmla="*/ 4321315 h 39629983"/>
                <a:gd name="connsiteX7153" fmla="*/ 54784353 w 65909553"/>
                <a:gd name="connsiteY7153" fmla="*/ 4321361 h 39629983"/>
                <a:gd name="connsiteX7154" fmla="*/ 54784353 w 65909553"/>
                <a:gd name="connsiteY7154" fmla="*/ 4321416 h 39629983"/>
                <a:gd name="connsiteX7155" fmla="*/ 54784353 w 65909553"/>
                <a:gd name="connsiteY7155" fmla="*/ 4321463 h 39629983"/>
                <a:gd name="connsiteX7156" fmla="*/ 54784353 w 65909553"/>
                <a:gd name="connsiteY7156" fmla="*/ 4321509 h 39629983"/>
                <a:gd name="connsiteX7157" fmla="*/ 54784353 w 65909553"/>
                <a:gd name="connsiteY7157" fmla="*/ 4321555 h 39629983"/>
                <a:gd name="connsiteX7158" fmla="*/ 54784353 w 65909553"/>
                <a:gd name="connsiteY7158" fmla="*/ 4321603 h 39629983"/>
                <a:gd name="connsiteX7159" fmla="*/ 54784353 w 65909553"/>
                <a:gd name="connsiteY7159" fmla="*/ 4321649 h 39629983"/>
                <a:gd name="connsiteX7160" fmla="*/ 54784353 w 65909553"/>
                <a:gd name="connsiteY7160" fmla="*/ 4321695 h 39629983"/>
                <a:gd name="connsiteX7161" fmla="*/ 54784353 w 65909553"/>
                <a:gd name="connsiteY7161" fmla="*/ 4321743 h 39629983"/>
                <a:gd name="connsiteX7162" fmla="*/ 54784353 w 65909553"/>
                <a:gd name="connsiteY7162" fmla="*/ 4321789 h 39629983"/>
                <a:gd name="connsiteX7163" fmla="*/ 54784353 w 65909553"/>
                <a:gd name="connsiteY7163" fmla="*/ 4321835 h 39629983"/>
                <a:gd name="connsiteX7164" fmla="*/ 54784353 w 65909553"/>
                <a:gd name="connsiteY7164" fmla="*/ 4321883 h 39629983"/>
                <a:gd name="connsiteX7165" fmla="*/ 54784353 w 65909553"/>
                <a:gd name="connsiteY7165" fmla="*/ 4321929 h 39629983"/>
                <a:gd name="connsiteX7166" fmla="*/ 54784353 w 65909553"/>
                <a:gd name="connsiteY7166" fmla="*/ 4321975 h 39629983"/>
                <a:gd name="connsiteX7167" fmla="*/ 54784353 w 65909553"/>
                <a:gd name="connsiteY7167" fmla="*/ 4322023 h 39629983"/>
                <a:gd name="connsiteX7168" fmla="*/ 54784353 w 65909553"/>
                <a:gd name="connsiteY7168" fmla="*/ 4322077 h 39629983"/>
                <a:gd name="connsiteX7169" fmla="*/ 54784353 w 65909553"/>
                <a:gd name="connsiteY7169" fmla="*/ 4322123 h 39629983"/>
                <a:gd name="connsiteX7170" fmla="*/ 54784353 w 65909553"/>
                <a:gd name="connsiteY7170" fmla="*/ 4322170 h 39629983"/>
                <a:gd name="connsiteX7171" fmla="*/ 54784353 w 65909553"/>
                <a:gd name="connsiteY7171" fmla="*/ 4322217 h 39629983"/>
                <a:gd name="connsiteX7172" fmla="*/ 54784353 w 65909553"/>
                <a:gd name="connsiteY7172" fmla="*/ 4322263 h 39629983"/>
                <a:gd name="connsiteX7173" fmla="*/ 54784353 w 65909553"/>
                <a:gd name="connsiteY7173" fmla="*/ 4322310 h 39629983"/>
                <a:gd name="connsiteX7174" fmla="*/ 54784353 w 65909553"/>
                <a:gd name="connsiteY7174" fmla="*/ 4322357 h 39629983"/>
                <a:gd name="connsiteX7175" fmla="*/ 54784353 w 65909553"/>
                <a:gd name="connsiteY7175" fmla="*/ 4322403 h 39629983"/>
                <a:gd name="connsiteX7176" fmla="*/ 54784353 w 65909553"/>
                <a:gd name="connsiteY7176" fmla="*/ 4322450 h 39629983"/>
                <a:gd name="connsiteX7177" fmla="*/ 54784353 w 65909553"/>
                <a:gd name="connsiteY7177" fmla="*/ 4322497 h 39629983"/>
                <a:gd name="connsiteX7178" fmla="*/ 54784353 w 65909553"/>
                <a:gd name="connsiteY7178" fmla="*/ 4322543 h 39629983"/>
                <a:gd name="connsiteX7179" fmla="*/ 54784353 w 65909553"/>
                <a:gd name="connsiteY7179" fmla="*/ 4322590 h 39629983"/>
                <a:gd name="connsiteX7180" fmla="*/ 54784353 w 65909553"/>
                <a:gd name="connsiteY7180" fmla="*/ 4322637 h 39629983"/>
                <a:gd name="connsiteX7181" fmla="*/ 54784353 w 65909553"/>
                <a:gd name="connsiteY7181" fmla="*/ 4322683 h 39629983"/>
                <a:gd name="connsiteX7182" fmla="*/ 54784353 w 65909553"/>
                <a:gd name="connsiteY7182" fmla="*/ 4322737 h 39629983"/>
                <a:gd name="connsiteX7183" fmla="*/ 54784353 w 65909553"/>
                <a:gd name="connsiteY7183" fmla="*/ 4322784 h 39629983"/>
                <a:gd name="connsiteX7184" fmla="*/ 54784353 w 65909553"/>
                <a:gd name="connsiteY7184" fmla="*/ 4322831 h 39629983"/>
                <a:gd name="connsiteX7185" fmla="*/ 54784353 w 65909553"/>
                <a:gd name="connsiteY7185" fmla="*/ 4322877 h 39629983"/>
                <a:gd name="connsiteX7186" fmla="*/ 54784353 w 65909553"/>
                <a:gd name="connsiteY7186" fmla="*/ 4322924 h 39629983"/>
                <a:gd name="connsiteX7187" fmla="*/ 54784353 w 65909553"/>
                <a:gd name="connsiteY7187" fmla="*/ 4322971 h 39629983"/>
                <a:gd name="connsiteX7188" fmla="*/ 54784353 w 65909553"/>
                <a:gd name="connsiteY7188" fmla="*/ 4323017 h 39629983"/>
                <a:gd name="connsiteX7189" fmla="*/ 54784353 w 65909553"/>
                <a:gd name="connsiteY7189" fmla="*/ 4323064 h 39629983"/>
                <a:gd name="connsiteX7190" fmla="*/ 54784353 w 65909553"/>
                <a:gd name="connsiteY7190" fmla="*/ 4323111 h 39629983"/>
                <a:gd name="connsiteX7191" fmla="*/ 54784353 w 65909553"/>
                <a:gd name="connsiteY7191" fmla="*/ 4323157 h 39629983"/>
                <a:gd name="connsiteX7192" fmla="*/ 54784353 w 65909553"/>
                <a:gd name="connsiteY7192" fmla="*/ 4323204 h 39629983"/>
                <a:gd name="connsiteX7193" fmla="*/ 54784353 w 65909553"/>
                <a:gd name="connsiteY7193" fmla="*/ 4323251 h 39629983"/>
                <a:gd name="connsiteX7194" fmla="*/ 54784353 w 65909553"/>
                <a:gd name="connsiteY7194" fmla="*/ 4323297 h 39629983"/>
                <a:gd name="connsiteX7195" fmla="*/ 54784353 w 65909553"/>
                <a:gd name="connsiteY7195" fmla="*/ 4323344 h 39629983"/>
                <a:gd name="connsiteX7196" fmla="*/ 54784353 w 65909553"/>
                <a:gd name="connsiteY7196" fmla="*/ 4470511 h 39629983"/>
                <a:gd name="connsiteX7197" fmla="*/ 54936753 w 65909553"/>
                <a:gd name="connsiteY7197" fmla="*/ 4470511 h 39629983"/>
                <a:gd name="connsiteX7198" fmla="*/ 54936753 w 65909553"/>
                <a:gd name="connsiteY7198" fmla="*/ 4470558 h 39629983"/>
                <a:gd name="connsiteX7199" fmla="*/ 54936753 w 65909553"/>
                <a:gd name="connsiteY7199" fmla="*/ 4470605 h 39629983"/>
                <a:gd name="connsiteX7200" fmla="*/ 54936753 w 65909553"/>
                <a:gd name="connsiteY7200" fmla="*/ 4470651 h 39629983"/>
                <a:gd name="connsiteX7201" fmla="*/ 54936753 w 65909553"/>
                <a:gd name="connsiteY7201" fmla="*/ 4470698 h 39629983"/>
                <a:gd name="connsiteX7202" fmla="*/ 54936753 w 65909553"/>
                <a:gd name="connsiteY7202" fmla="*/ 4470745 h 39629983"/>
                <a:gd name="connsiteX7203" fmla="*/ 54936753 w 65909553"/>
                <a:gd name="connsiteY7203" fmla="*/ 4470791 h 39629983"/>
                <a:gd name="connsiteX7204" fmla="*/ 54936753 w 65909553"/>
                <a:gd name="connsiteY7204" fmla="*/ 4470837 h 39629983"/>
                <a:gd name="connsiteX7205" fmla="*/ 54936753 w 65909553"/>
                <a:gd name="connsiteY7205" fmla="*/ 4470885 h 39629983"/>
                <a:gd name="connsiteX7206" fmla="*/ 54936753 w 65909553"/>
                <a:gd name="connsiteY7206" fmla="*/ 4470931 h 39629983"/>
                <a:gd name="connsiteX7207" fmla="*/ 54936753 w 65909553"/>
                <a:gd name="connsiteY7207" fmla="*/ 4470977 h 39629983"/>
                <a:gd name="connsiteX7208" fmla="*/ 54936753 w 65909553"/>
                <a:gd name="connsiteY7208" fmla="*/ 4471025 h 39629983"/>
                <a:gd name="connsiteX7209" fmla="*/ 54936753 w 65909553"/>
                <a:gd name="connsiteY7209" fmla="*/ 4471071 h 39629983"/>
                <a:gd name="connsiteX7210" fmla="*/ 54936753 w 65909553"/>
                <a:gd name="connsiteY7210" fmla="*/ 4471117 h 39629983"/>
                <a:gd name="connsiteX7211" fmla="*/ 54936753 w 65909553"/>
                <a:gd name="connsiteY7211" fmla="*/ 4471172 h 39629983"/>
                <a:gd name="connsiteX7212" fmla="*/ 54936753 w 65909553"/>
                <a:gd name="connsiteY7212" fmla="*/ 4471219 h 39629983"/>
                <a:gd name="connsiteX7213" fmla="*/ 54936753 w 65909553"/>
                <a:gd name="connsiteY7213" fmla="*/ 4471265 h 39629983"/>
                <a:gd name="connsiteX7214" fmla="*/ 54936753 w 65909553"/>
                <a:gd name="connsiteY7214" fmla="*/ 4471312 h 39629983"/>
                <a:gd name="connsiteX7215" fmla="*/ 54936753 w 65909553"/>
                <a:gd name="connsiteY7215" fmla="*/ 4471359 h 39629983"/>
                <a:gd name="connsiteX7216" fmla="*/ 54936753 w 65909553"/>
                <a:gd name="connsiteY7216" fmla="*/ 4471405 h 39629983"/>
                <a:gd name="connsiteX7217" fmla="*/ 54936753 w 65909553"/>
                <a:gd name="connsiteY7217" fmla="*/ 4471452 h 39629983"/>
                <a:gd name="connsiteX7218" fmla="*/ 54936753 w 65909553"/>
                <a:gd name="connsiteY7218" fmla="*/ 4471499 h 39629983"/>
                <a:gd name="connsiteX7219" fmla="*/ 54936753 w 65909553"/>
                <a:gd name="connsiteY7219" fmla="*/ 4471545 h 39629983"/>
                <a:gd name="connsiteX7220" fmla="*/ 54936753 w 65909553"/>
                <a:gd name="connsiteY7220" fmla="*/ 4471592 h 39629983"/>
                <a:gd name="connsiteX7221" fmla="*/ 54936753 w 65909553"/>
                <a:gd name="connsiteY7221" fmla="*/ 4471639 h 39629983"/>
                <a:gd name="connsiteX7222" fmla="*/ 54936753 w 65909553"/>
                <a:gd name="connsiteY7222" fmla="*/ 4471685 h 39629983"/>
                <a:gd name="connsiteX7223" fmla="*/ 54936753 w 65909553"/>
                <a:gd name="connsiteY7223" fmla="*/ 4471732 h 39629983"/>
                <a:gd name="connsiteX7224" fmla="*/ 54936753 w 65909553"/>
                <a:gd name="connsiteY7224" fmla="*/ 4471779 h 39629983"/>
                <a:gd name="connsiteX7225" fmla="*/ 54936753 w 65909553"/>
                <a:gd name="connsiteY7225" fmla="*/ 4471833 h 39629983"/>
                <a:gd name="connsiteX7226" fmla="*/ 54936753 w 65909553"/>
                <a:gd name="connsiteY7226" fmla="*/ 4471879 h 39629983"/>
                <a:gd name="connsiteX7227" fmla="*/ 54936753 w 65909553"/>
                <a:gd name="connsiteY7227" fmla="*/ 4471926 h 39629983"/>
                <a:gd name="connsiteX7228" fmla="*/ 54936753 w 65909553"/>
                <a:gd name="connsiteY7228" fmla="*/ 4471973 h 39629983"/>
                <a:gd name="connsiteX7229" fmla="*/ 54936753 w 65909553"/>
                <a:gd name="connsiteY7229" fmla="*/ 4472019 h 39629983"/>
                <a:gd name="connsiteX7230" fmla="*/ 54936753 w 65909553"/>
                <a:gd name="connsiteY7230" fmla="*/ 4472066 h 39629983"/>
                <a:gd name="connsiteX7231" fmla="*/ 54936753 w 65909553"/>
                <a:gd name="connsiteY7231" fmla="*/ 4472113 h 39629983"/>
                <a:gd name="connsiteX7232" fmla="*/ 54936753 w 65909553"/>
                <a:gd name="connsiteY7232" fmla="*/ 4472159 h 39629983"/>
                <a:gd name="connsiteX7233" fmla="*/ 54936753 w 65909553"/>
                <a:gd name="connsiteY7233" fmla="*/ 4472206 h 39629983"/>
                <a:gd name="connsiteX7234" fmla="*/ 54936753 w 65909553"/>
                <a:gd name="connsiteY7234" fmla="*/ 4472253 h 39629983"/>
                <a:gd name="connsiteX7235" fmla="*/ 54936753 w 65909553"/>
                <a:gd name="connsiteY7235" fmla="*/ 4472299 h 39629983"/>
                <a:gd name="connsiteX7236" fmla="*/ 54936753 w 65909553"/>
                <a:gd name="connsiteY7236" fmla="*/ 4472346 h 39629983"/>
                <a:gd name="connsiteX7237" fmla="*/ 54936753 w 65909553"/>
                <a:gd name="connsiteY7237" fmla="*/ 4472393 h 39629983"/>
                <a:gd name="connsiteX7238" fmla="*/ 54936753 w 65909553"/>
                <a:gd name="connsiteY7238" fmla="*/ 4472439 h 39629983"/>
                <a:gd name="connsiteX7239" fmla="*/ 54936753 w 65909553"/>
                <a:gd name="connsiteY7239" fmla="*/ 4472493 h 39629983"/>
                <a:gd name="connsiteX7240" fmla="*/ 54936753 w 65909553"/>
                <a:gd name="connsiteY7240" fmla="*/ 4472540 h 39629983"/>
                <a:gd name="connsiteX7241" fmla="*/ 54936753 w 65909553"/>
                <a:gd name="connsiteY7241" fmla="*/ 4472587 h 39629983"/>
                <a:gd name="connsiteX7242" fmla="*/ 54936753 w 65909553"/>
                <a:gd name="connsiteY7242" fmla="*/ 4472633 h 39629983"/>
                <a:gd name="connsiteX7243" fmla="*/ 54936753 w 65909553"/>
                <a:gd name="connsiteY7243" fmla="*/ 4472680 h 39629983"/>
                <a:gd name="connsiteX7244" fmla="*/ 54936753 w 65909553"/>
                <a:gd name="connsiteY7244" fmla="*/ 4472727 h 39629983"/>
                <a:gd name="connsiteX7245" fmla="*/ 54936753 w 65909553"/>
                <a:gd name="connsiteY7245" fmla="*/ 4472773 h 39629983"/>
                <a:gd name="connsiteX7246" fmla="*/ 54936753 w 65909553"/>
                <a:gd name="connsiteY7246" fmla="*/ 4472820 h 39629983"/>
                <a:gd name="connsiteX7247" fmla="*/ 54936753 w 65909553"/>
                <a:gd name="connsiteY7247" fmla="*/ 4472867 h 39629983"/>
                <a:gd name="connsiteX7248" fmla="*/ 54936753 w 65909553"/>
                <a:gd name="connsiteY7248" fmla="*/ 4472913 h 39629983"/>
                <a:gd name="connsiteX7249" fmla="*/ 54936753 w 65909553"/>
                <a:gd name="connsiteY7249" fmla="*/ 4472960 h 39629983"/>
                <a:gd name="connsiteX7250" fmla="*/ 54936753 w 65909553"/>
                <a:gd name="connsiteY7250" fmla="*/ 4473007 h 39629983"/>
                <a:gd name="connsiteX7251" fmla="*/ 54936753 w 65909553"/>
                <a:gd name="connsiteY7251" fmla="*/ 4473053 h 39629983"/>
                <a:gd name="connsiteX7252" fmla="*/ 54936753 w 65909553"/>
                <a:gd name="connsiteY7252" fmla="*/ 4473100 h 39629983"/>
                <a:gd name="connsiteX7253" fmla="*/ 54936753 w 65909553"/>
                <a:gd name="connsiteY7253" fmla="*/ 4473155 h 39629983"/>
                <a:gd name="connsiteX7254" fmla="*/ 54936753 w 65909553"/>
                <a:gd name="connsiteY7254" fmla="*/ 4473201 h 39629983"/>
                <a:gd name="connsiteX7255" fmla="*/ 54936753 w 65909553"/>
                <a:gd name="connsiteY7255" fmla="*/ 4473247 h 39629983"/>
                <a:gd name="connsiteX7256" fmla="*/ 54936753 w 65909553"/>
                <a:gd name="connsiteY7256" fmla="*/ 4473295 h 39629983"/>
                <a:gd name="connsiteX7257" fmla="*/ 54936753 w 65909553"/>
                <a:gd name="connsiteY7257" fmla="*/ 4473341 h 39629983"/>
                <a:gd name="connsiteX7258" fmla="*/ 54936753 w 65909553"/>
                <a:gd name="connsiteY7258" fmla="*/ 4473387 h 39629983"/>
                <a:gd name="connsiteX7259" fmla="*/ 54936753 w 65909553"/>
                <a:gd name="connsiteY7259" fmla="*/ 4473435 h 39629983"/>
                <a:gd name="connsiteX7260" fmla="*/ 54936753 w 65909553"/>
                <a:gd name="connsiteY7260" fmla="*/ 4473481 h 39629983"/>
                <a:gd name="connsiteX7261" fmla="*/ 54936753 w 65909553"/>
                <a:gd name="connsiteY7261" fmla="*/ 4473527 h 39629983"/>
                <a:gd name="connsiteX7262" fmla="*/ 54936753 w 65909553"/>
                <a:gd name="connsiteY7262" fmla="*/ 4473574 h 39629983"/>
                <a:gd name="connsiteX7263" fmla="*/ 54936753 w 65909553"/>
                <a:gd name="connsiteY7263" fmla="*/ 4473621 h 39629983"/>
                <a:gd name="connsiteX7264" fmla="*/ 54936753 w 65909553"/>
                <a:gd name="connsiteY7264" fmla="*/ 4473667 h 39629983"/>
                <a:gd name="connsiteX7265" fmla="*/ 54936753 w 65909553"/>
                <a:gd name="connsiteY7265" fmla="*/ 4473714 h 39629983"/>
                <a:gd name="connsiteX7266" fmla="*/ 54936753 w 65909553"/>
                <a:gd name="connsiteY7266" fmla="*/ 4473761 h 39629983"/>
                <a:gd name="connsiteX7267" fmla="*/ 54936753 w 65909553"/>
                <a:gd name="connsiteY7267" fmla="*/ 4473815 h 39629983"/>
                <a:gd name="connsiteX7268" fmla="*/ 54936753 w 65909553"/>
                <a:gd name="connsiteY7268" fmla="*/ 4473862 h 39629983"/>
                <a:gd name="connsiteX7269" fmla="*/ 54936753 w 65909553"/>
                <a:gd name="connsiteY7269" fmla="*/ 4473909 h 39629983"/>
                <a:gd name="connsiteX7270" fmla="*/ 54936753 w 65909553"/>
                <a:gd name="connsiteY7270" fmla="*/ 4473955 h 39629983"/>
                <a:gd name="connsiteX7271" fmla="*/ 54936753 w 65909553"/>
                <a:gd name="connsiteY7271" fmla="*/ 4474002 h 39629983"/>
                <a:gd name="connsiteX7272" fmla="*/ 54936753 w 65909553"/>
                <a:gd name="connsiteY7272" fmla="*/ 4474049 h 39629983"/>
                <a:gd name="connsiteX7273" fmla="*/ 54936753 w 65909553"/>
                <a:gd name="connsiteY7273" fmla="*/ 4474095 h 39629983"/>
                <a:gd name="connsiteX7274" fmla="*/ 54936753 w 65909553"/>
                <a:gd name="connsiteY7274" fmla="*/ 4474141 h 39629983"/>
                <a:gd name="connsiteX7275" fmla="*/ 54936753 w 65909553"/>
                <a:gd name="connsiteY7275" fmla="*/ 4474189 h 39629983"/>
                <a:gd name="connsiteX7276" fmla="*/ 54936753 w 65909553"/>
                <a:gd name="connsiteY7276" fmla="*/ 4474235 h 39629983"/>
                <a:gd name="connsiteX7277" fmla="*/ 54936753 w 65909553"/>
                <a:gd name="connsiteY7277" fmla="*/ 4474281 h 39629983"/>
                <a:gd name="connsiteX7278" fmla="*/ 54936753 w 65909553"/>
                <a:gd name="connsiteY7278" fmla="*/ 4474329 h 39629983"/>
                <a:gd name="connsiteX7279" fmla="*/ 54936753 w 65909553"/>
                <a:gd name="connsiteY7279" fmla="*/ 4474375 h 39629983"/>
                <a:gd name="connsiteX7280" fmla="*/ 54936753 w 65909553"/>
                <a:gd name="connsiteY7280" fmla="*/ 4474421 h 39629983"/>
                <a:gd name="connsiteX7281" fmla="*/ 54936753 w 65909553"/>
                <a:gd name="connsiteY7281" fmla="*/ 4474476 h 39629983"/>
                <a:gd name="connsiteX7282" fmla="*/ 54936753 w 65909553"/>
                <a:gd name="connsiteY7282" fmla="*/ 4474523 h 39629983"/>
                <a:gd name="connsiteX7283" fmla="*/ 54936753 w 65909553"/>
                <a:gd name="connsiteY7283" fmla="*/ 4474569 h 39629983"/>
                <a:gd name="connsiteX7284" fmla="*/ 54936753 w 65909553"/>
                <a:gd name="connsiteY7284" fmla="*/ 4474616 h 39629983"/>
                <a:gd name="connsiteX7285" fmla="*/ 54936753 w 65909553"/>
                <a:gd name="connsiteY7285" fmla="*/ 4474663 h 39629983"/>
                <a:gd name="connsiteX7286" fmla="*/ 54936753 w 65909553"/>
                <a:gd name="connsiteY7286" fmla="*/ 4474709 h 39629983"/>
                <a:gd name="connsiteX7287" fmla="*/ 54936753 w 65909553"/>
                <a:gd name="connsiteY7287" fmla="*/ 4474756 h 39629983"/>
                <a:gd name="connsiteX7288" fmla="*/ 54936753 w 65909553"/>
                <a:gd name="connsiteY7288" fmla="*/ 4474803 h 39629983"/>
                <a:gd name="connsiteX7289" fmla="*/ 54936753 w 65909553"/>
                <a:gd name="connsiteY7289" fmla="*/ 4474849 h 39629983"/>
                <a:gd name="connsiteX7290" fmla="*/ 54936753 w 65909553"/>
                <a:gd name="connsiteY7290" fmla="*/ 4474896 h 39629983"/>
                <a:gd name="connsiteX7291" fmla="*/ 54936753 w 65909553"/>
                <a:gd name="connsiteY7291" fmla="*/ 4474943 h 39629983"/>
                <a:gd name="connsiteX7292" fmla="*/ 54936753 w 65909553"/>
                <a:gd name="connsiteY7292" fmla="*/ 4474989 h 39629983"/>
                <a:gd name="connsiteX7293" fmla="*/ 54936753 w 65909553"/>
                <a:gd name="connsiteY7293" fmla="*/ 4475036 h 39629983"/>
                <a:gd name="connsiteX7294" fmla="*/ 54936753 w 65909553"/>
                <a:gd name="connsiteY7294" fmla="*/ 4475083 h 39629983"/>
                <a:gd name="connsiteX7295" fmla="*/ 54936753 w 65909553"/>
                <a:gd name="connsiteY7295" fmla="*/ 4475137 h 39629983"/>
                <a:gd name="connsiteX7296" fmla="*/ 54936753 w 65909553"/>
                <a:gd name="connsiteY7296" fmla="*/ 4475183 h 39629983"/>
                <a:gd name="connsiteX7297" fmla="*/ 54936753 w 65909553"/>
                <a:gd name="connsiteY7297" fmla="*/ 4475230 h 39629983"/>
                <a:gd name="connsiteX7298" fmla="*/ 54936753 w 65909553"/>
                <a:gd name="connsiteY7298" fmla="*/ 4475277 h 39629983"/>
                <a:gd name="connsiteX7299" fmla="*/ 54936753 w 65909553"/>
                <a:gd name="connsiteY7299" fmla="*/ 4475323 h 39629983"/>
                <a:gd name="connsiteX7300" fmla="*/ 54936753 w 65909553"/>
                <a:gd name="connsiteY7300" fmla="*/ 4475370 h 39629983"/>
                <a:gd name="connsiteX7301" fmla="*/ 54936753 w 65909553"/>
                <a:gd name="connsiteY7301" fmla="*/ 4475417 h 39629983"/>
                <a:gd name="connsiteX7302" fmla="*/ 54936753 w 65909553"/>
                <a:gd name="connsiteY7302" fmla="*/ 4475463 h 39629983"/>
                <a:gd name="connsiteX7303" fmla="*/ 54936753 w 65909553"/>
                <a:gd name="connsiteY7303" fmla="*/ 4475510 h 39629983"/>
                <a:gd name="connsiteX7304" fmla="*/ 54936753 w 65909553"/>
                <a:gd name="connsiteY7304" fmla="*/ 4475557 h 39629983"/>
                <a:gd name="connsiteX7305" fmla="*/ 54936753 w 65909553"/>
                <a:gd name="connsiteY7305" fmla="*/ 4475603 h 39629983"/>
                <a:gd name="connsiteX7306" fmla="*/ 54936753 w 65909553"/>
                <a:gd name="connsiteY7306" fmla="*/ 4475650 h 39629983"/>
                <a:gd name="connsiteX7307" fmla="*/ 54936753 w 65909553"/>
                <a:gd name="connsiteY7307" fmla="*/ 4475697 h 39629983"/>
                <a:gd name="connsiteX7308" fmla="*/ 54936753 w 65909553"/>
                <a:gd name="connsiteY7308" fmla="*/ 4475743 h 39629983"/>
                <a:gd name="connsiteX7309" fmla="*/ 54936753 w 65909553"/>
                <a:gd name="connsiteY7309" fmla="*/ 4622911 h 39629983"/>
                <a:gd name="connsiteX7310" fmla="*/ 55089153 w 65909553"/>
                <a:gd name="connsiteY7310" fmla="*/ 4622911 h 39629983"/>
                <a:gd name="connsiteX7311" fmla="*/ 55089153 w 65909553"/>
                <a:gd name="connsiteY7311" fmla="*/ 4622957 h 39629983"/>
                <a:gd name="connsiteX7312" fmla="*/ 55089153 w 65909553"/>
                <a:gd name="connsiteY7312" fmla="*/ 4623004 h 39629983"/>
                <a:gd name="connsiteX7313" fmla="*/ 55089153 w 65909553"/>
                <a:gd name="connsiteY7313" fmla="*/ 4623051 h 39629983"/>
                <a:gd name="connsiteX7314" fmla="*/ 55089153 w 65909553"/>
                <a:gd name="connsiteY7314" fmla="*/ 4623097 h 39629983"/>
                <a:gd name="connsiteX7315" fmla="*/ 55089153 w 65909553"/>
                <a:gd name="connsiteY7315" fmla="*/ 4623144 h 39629983"/>
                <a:gd name="connsiteX7316" fmla="*/ 55089153 w 65909553"/>
                <a:gd name="connsiteY7316" fmla="*/ 4623191 h 39629983"/>
                <a:gd name="connsiteX7317" fmla="*/ 55089153 w 65909553"/>
                <a:gd name="connsiteY7317" fmla="*/ 4623237 h 39629983"/>
                <a:gd name="connsiteX7318" fmla="*/ 55089153 w 65909553"/>
                <a:gd name="connsiteY7318" fmla="*/ 4623283 h 39629983"/>
                <a:gd name="connsiteX7319" fmla="*/ 55089153 w 65909553"/>
                <a:gd name="connsiteY7319" fmla="*/ 4623331 h 39629983"/>
                <a:gd name="connsiteX7320" fmla="*/ 55089153 w 65909553"/>
                <a:gd name="connsiteY7320" fmla="*/ 4623377 h 39629983"/>
                <a:gd name="connsiteX7321" fmla="*/ 55089153 w 65909553"/>
                <a:gd name="connsiteY7321" fmla="*/ 4623423 h 39629983"/>
                <a:gd name="connsiteX7322" fmla="*/ 55089153 w 65909553"/>
                <a:gd name="connsiteY7322" fmla="*/ 4623471 h 39629983"/>
                <a:gd name="connsiteX7323" fmla="*/ 55089153 w 65909553"/>
                <a:gd name="connsiteY7323" fmla="*/ 4623517 h 39629983"/>
                <a:gd name="connsiteX7324" fmla="*/ 55089153 w 65909553"/>
                <a:gd name="connsiteY7324" fmla="*/ 4623571 h 39629983"/>
                <a:gd name="connsiteX7325" fmla="*/ 55089153 w 65909553"/>
                <a:gd name="connsiteY7325" fmla="*/ 4623618 h 39629983"/>
                <a:gd name="connsiteX7326" fmla="*/ 55089153 w 65909553"/>
                <a:gd name="connsiteY7326" fmla="*/ 4623665 h 39629983"/>
                <a:gd name="connsiteX7327" fmla="*/ 55089153 w 65909553"/>
                <a:gd name="connsiteY7327" fmla="*/ 4623711 h 39629983"/>
                <a:gd name="connsiteX7328" fmla="*/ 55089153 w 65909553"/>
                <a:gd name="connsiteY7328" fmla="*/ 4623758 h 39629983"/>
                <a:gd name="connsiteX7329" fmla="*/ 55089153 w 65909553"/>
                <a:gd name="connsiteY7329" fmla="*/ 4623805 h 39629983"/>
                <a:gd name="connsiteX7330" fmla="*/ 55089153 w 65909553"/>
                <a:gd name="connsiteY7330" fmla="*/ 4623851 h 39629983"/>
                <a:gd name="connsiteX7331" fmla="*/ 55089153 w 65909553"/>
                <a:gd name="connsiteY7331" fmla="*/ 4623898 h 39629983"/>
                <a:gd name="connsiteX7332" fmla="*/ 55089153 w 65909553"/>
                <a:gd name="connsiteY7332" fmla="*/ 4623945 h 39629983"/>
                <a:gd name="connsiteX7333" fmla="*/ 55089153 w 65909553"/>
                <a:gd name="connsiteY7333" fmla="*/ 4623991 h 39629983"/>
                <a:gd name="connsiteX7334" fmla="*/ 55089153 w 65909553"/>
                <a:gd name="connsiteY7334" fmla="*/ 4624038 h 39629983"/>
                <a:gd name="connsiteX7335" fmla="*/ 55089153 w 65909553"/>
                <a:gd name="connsiteY7335" fmla="*/ 4624085 h 39629983"/>
                <a:gd name="connsiteX7336" fmla="*/ 55089153 w 65909553"/>
                <a:gd name="connsiteY7336" fmla="*/ 4624131 h 39629983"/>
                <a:gd name="connsiteX7337" fmla="*/ 55089153 w 65909553"/>
                <a:gd name="connsiteY7337" fmla="*/ 4624178 h 39629983"/>
                <a:gd name="connsiteX7338" fmla="*/ 55089153 w 65909553"/>
                <a:gd name="connsiteY7338" fmla="*/ 4624232 h 39629983"/>
                <a:gd name="connsiteX7339" fmla="*/ 55089153 w 65909553"/>
                <a:gd name="connsiteY7339" fmla="*/ 4624279 h 39629983"/>
                <a:gd name="connsiteX7340" fmla="*/ 55089153 w 65909553"/>
                <a:gd name="connsiteY7340" fmla="*/ 4624325 h 39629983"/>
                <a:gd name="connsiteX7341" fmla="*/ 55089153 w 65909553"/>
                <a:gd name="connsiteY7341" fmla="*/ 4624372 h 39629983"/>
                <a:gd name="connsiteX7342" fmla="*/ 55089153 w 65909553"/>
                <a:gd name="connsiteY7342" fmla="*/ 4624419 h 39629983"/>
                <a:gd name="connsiteX7343" fmla="*/ 55089153 w 65909553"/>
                <a:gd name="connsiteY7343" fmla="*/ 4624465 h 39629983"/>
                <a:gd name="connsiteX7344" fmla="*/ 55089153 w 65909553"/>
                <a:gd name="connsiteY7344" fmla="*/ 4624512 h 39629983"/>
                <a:gd name="connsiteX7345" fmla="*/ 55089153 w 65909553"/>
                <a:gd name="connsiteY7345" fmla="*/ 4624559 h 39629983"/>
                <a:gd name="connsiteX7346" fmla="*/ 55089153 w 65909553"/>
                <a:gd name="connsiteY7346" fmla="*/ 4624605 h 39629983"/>
                <a:gd name="connsiteX7347" fmla="*/ 55089153 w 65909553"/>
                <a:gd name="connsiteY7347" fmla="*/ 4624652 h 39629983"/>
                <a:gd name="connsiteX7348" fmla="*/ 55089153 w 65909553"/>
                <a:gd name="connsiteY7348" fmla="*/ 4624699 h 39629983"/>
                <a:gd name="connsiteX7349" fmla="*/ 55089153 w 65909553"/>
                <a:gd name="connsiteY7349" fmla="*/ 4624745 h 39629983"/>
                <a:gd name="connsiteX7350" fmla="*/ 55089153 w 65909553"/>
                <a:gd name="connsiteY7350" fmla="*/ 4624792 h 39629983"/>
                <a:gd name="connsiteX7351" fmla="*/ 55089153 w 65909553"/>
                <a:gd name="connsiteY7351" fmla="*/ 4624839 h 39629983"/>
                <a:gd name="connsiteX7352" fmla="*/ 55089153 w 65909553"/>
                <a:gd name="connsiteY7352" fmla="*/ 4624893 h 39629983"/>
                <a:gd name="connsiteX7353" fmla="*/ 55089153 w 65909553"/>
                <a:gd name="connsiteY7353" fmla="*/ 4624939 h 39629983"/>
                <a:gd name="connsiteX7354" fmla="*/ 55089153 w 65909553"/>
                <a:gd name="connsiteY7354" fmla="*/ 4624986 h 39629983"/>
                <a:gd name="connsiteX7355" fmla="*/ 55089153 w 65909553"/>
                <a:gd name="connsiteY7355" fmla="*/ 4625033 h 39629983"/>
                <a:gd name="connsiteX7356" fmla="*/ 55089153 w 65909553"/>
                <a:gd name="connsiteY7356" fmla="*/ 4625079 h 39629983"/>
                <a:gd name="connsiteX7357" fmla="*/ 55089153 w 65909553"/>
                <a:gd name="connsiteY7357" fmla="*/ 4625126 h 39629983"/>
                <a:gd name="connsiteX7358" fmla="*/ 55089153 w 65909553"/>
                <a:gd name="connsiteY7358" fmla="*/ 4625173 h 39629983"/>
                <a:gd name="connsiteX7359" fmla="*/ 55089153 w 65909553"/>
                <a:gd name="connsiteY7359" fmla="*/ 4625219 h 39629983"/>
                <a:gd name="connsiteX7360" fmla="*/ 55089153 w 65909553"/>
                <a:gd name="connsiteY7360" fmla="*/ 4625266 h 39629983"/>
                <a:gd name="connsiteX7361" fmla="*/ 55089153 w 65909553"/>
                <a:gd name="connsiteY7361" fmla="*/ 4625313 h 39629983"/>
                <a:gd name="connsiteX7362" fmla="*/ 55089153 w 65909553"/>
                <a:gd name="connsiteY7362" fmla="*/ 4625359 h 39629983"/>
                <a:gd name="connsiteX7363" fmla="*/ 55089153 w 65909553"/>
                <a:gd name="connsiteY7363" fmla="*/ 4625406 h 39629983"/>
                <a:gd name="connsiteX7364" fmla="*/ 55089153 w 65909553"/>
                <a:gd name="connsiteY7364" fmla="*/ 4625453 h 39629983"/>
                <a:gd name="connsiteX7365" fmla="*/ 55089153 w 65909553"/>
                <a:gd name="connsiteY7365" fmla="*/ 4625499 h 39629983"/>
                <a:gd name="connsiteX7366" fmla="*/ 55089153 w 65909553"/>
                <a:gd name="connsiteY7366" fmla="*/ 4625553 h 39629983"/>
                <a:gd name="connsiteX7367" fmla="*/ 55089153 w 65909553"/>
                <a:gd name="connsiteY7367" fmla="*/ 4625601 h 39629983"/>
                <a:gd name="connsiteX7368" fmla="*/ 55089153 w 65909553"/>
                <a:gd name="connsiteY7368" fmla="*/ 4625647 h 39629983"/>
                <a:gd name="connsiteX7369" fmla="*/ 55089153 w 65909553"/>
                <a:gd name="connsiteY7369" fmla="*/ 4625693 h 39629983"/>
                <a:gd name="connsiteX7370" fmla="*/ 55089153 w 65909553"/>
                <a:gd name="connsiteY7370" fmla="*/ 4625741 h 39629983"/>
                <a:gd name="connsiteX7371" fmla="*/ 55089153 w 65909553"/>
                <a:gd name="connsiteY7371" fmla="*/ 4625787 h 39629983"/>
                <a:gd name="connsiteX7372" fmla="*/ 55089153 w 65909553"/>
                <a:gd name="connsiteY7372" fmla="*/ 4625833 h 39629983"/>
                <a:gd name="connsiteX7373" fmla="*/ 55089153 w 65909553"/>
                <a:gd name="connsiteY7373" fmla="*/ 4625881 h 39629983"/>
                <a:gd name="connsiteX7374" fmla="*/ 55089153 w 65909553"/>
                <a:gd name="connsiteY7374" fmla="*/ 4625927 h 39629983"/>
                <a:gd name="connsiteX7375" fmla="*/ 55089153 w 65909553"/>
                <a:gd name="connsiteY7375" fmla="*/ 4625973 h 39629983"/>
                <a:gd name="connsiteX7376" fmla="*/ 55089153 w 65909553"/>
                <a:gd name="connsiteY7376" fmla="*/ 4626021 h 39629983"/>
                <a:gd name="connsiteX7377" fmla="*/ 55089153 w 65909553"/>
                <a:gd name="connsiteY7377" fmla="*/ 4626067 h 39629983"/>
                <a:gd name="connsiteX7378" fmla="*/ 55089153 w 65909553"/>
                <a:gd name="connsiteY7378" fmla="*/ 4626113 h 39629983"/>
                <a:gd name="connsiteX7379" fmla="*/ 55089153 w 65909553"/>
                <a:gd name="connsiteY7379" fmla="*/ 4626160 h 39629983"/>
                <a:gd name="connsiteX7380" fmla="*/ 55089153 w 65909553"/>
                <a:gd name="connsiteY7380" fmla="*/ 4626215 h 39629983"/>
                <a:gd name="connsiteX7381" fmla="*/ 55089153 w 65909553"/>
                <a:gd name="connsiteY7381" fmla="*/ 4626261 h 39629983"/>
                <a:gd name="connsiteX7382" fmla="*/ 55089153 w 65909553"/>
                <a:gd name="connsiteY7382" fmla="*/ 4626308 h 39629983"/>
                <a:gd name="connsiteX7383" fmla="*/ 55089153 w 65909553"/>
                <a:gd name="connsiteY7383" fmla="*/ 4626355 h 39629983"/>
                <a:gd name="connsiteX7384" fmla="*/ 55089153 w 65909553"/>
                <a:gd name="connsiteY7384" fmla="*/ 4626401 h 39629983"/>
                <a:gd name="connsiteX7385" fmla="*/ 55089153 w 65909553"/>
                <a:gd name="connsiteY7385" fmla="*/ 4626448 h 39629983"/>
                <a:gd name="connsiteX7386" fmla="*/ 55089153 w 65909553"/>
                <a:gd name="connsiteY7386" fmla="*/ 4626495 h 39629983"/>
                <a:gd name="connsiteX7387" fmla="*/ 55089153 w 65909553"/>
                <a:gd name="connsiteY7387" fmla="*/ 4626541 h 39629983"/>
                <a:gd name="connsiteX7388" fmla="*/ 55089153 w 65909553"/>
                <a:gd name="connsiteY7388" fmla="*/ 4626588 h 39629983"/>
                <a:gd name="connsiteX7389" fmla="*/ 55089153 w 65909553"/>
                <a:gd name="connsiteY7389" fmla="*/ 4626635 h 39629983"/>
                <a:gd name="connsiteX7390" fmla="*/ 55089153 w 65909553"/>
                <a:gd name="connsiteY7390" fmla="*/ 4626681 h 39629983"/>
                <a:gd name="connsiteX7391" fmla="*/ 55089153 w 65909553"/>
                <a:gd name="connsiteY7391" fmla="*/ 4626727 h 39629983"/>
                <a:gd name="connsiteX7392" fmla="*/ 55089153 w 65909553"/>
                <a:gd name="connsiteY7392" fmla="*/ 4626775 h 39629983"/>
                <a:gd name="connsiteX7393" fmla="*/ 55089153 w 65909553"/>
                <a:gd name="connsiteY7393" fmla="*/ 4626821 h 39629983"/>
                <a:gd name="connsiteX7394" fmla="*/ 55089153 w 65909553"/>
                <a:gd name="connsiteY7394" fmla="*/ 4626875 h 39629983"/>
                <a:gd name="connsiteX7395" fmla="*/ 55089153 w 65909553"/>
                <a:gd name="connsiteY7395" fmla="*/ 4626922 h 39629983"/>
                <a:gd name="connsiteX7396" fmla="*/ 55089153 w 65909553"/>
                <a:gd name="connsiteY7396" fmla="*/ 4626969 h 39629983"/>
                <a:gd name="connsiteX7397" fmla="*/ 55089153 w 65909553"/>
                <a:gd name="connsiteY7397" fmla="*/ 4627015 h 39629983"/>
                <a:gd name="connsiteX7398" fmla="*/ 55089153 w 65909553"/>
                <a:gd name="connsiteY7398" fmla="*/ 4627062 h 39629983"/>
                <a:gd name="connsiteX7399" fmla="*/ 55089153 w 65909553"/>
                <a:gd name="connsiteY7399" fmla="*/ 4627109 h 39629983"/>
                <a:gd name="connsiteX7400" fmla="*/ 55089153 w 65909553"/>
                <a:gd name="connsiteY7400" fmla="*/ 4627155 h 39629983"/>
                <a:gd name="connsiteX7401" fmla="*/ 55089153 w 65909553"/>
                <a:gd name="connsiteY7401" fmla="*/ 4627202 h 39629983"/>
                <a:gd name="connsiteX7402" fmla="*/ 55089153 w 65909553"/>
                <a:gd name="connsiteY7402" fmla="*/ 4627249 h 39629983"/>
                <a:gd name="connsiteX7403" fmla="*/ 55089153 w 65909553"/>
                <a:gd name="connsiteY7403" fmla="*/ 4627295 h 39629983"/>
                <a:gd name="connsiteX7404" fmla="*/ 55089153 w 65909553"/>
                <a:gd name="connsiteY7404" fmla="*/ 4627342 h 39629983"/>
                <a:gd name="connsiteX7405" fmla="*/ 55089153 w 65909553"/>
                <a:gd name="connsiteY7405" fmla="*/ 4627389 h 39629983"/>
                <a:gd name="connsiteX7406" fmla="*/ 55089153 w 65909553"/>
                <a:gd name="connsiteY7406" fmla="*/ 4627435 h 39629983"/>
                <a:gd name="connsiteX7407" fmla="*/ 55089153 w 65909553"/>
                <a:gd name="connsiteY7407" fmla="*/ 4627482 h 39629983"/>
                <a:gd name="connsiteX7408" fmla="*/ 55089153 w 65909553"/>
                <a:gd name="connsiteY7408" fmla="*/ 4627536 h 39629983"/>
                <a:gd name="connsiteX7409" fmla="*/ 55089153 w 65909553"/>
                <a:gd name="connsiteY7409" fmla="*/ 4627583 h 39629983"/>
                <a:gd name="connsiteX7410" fmla="*/ 55089153 w 65909553"/>
                <a:gd name="connsiteY7410" fmla="*/ 4627629 h 39629983"/>
                <a:gd name="connsiteX7411" fmla="*/ 55089153 w 65909553"/>
                <a:gd name="connsiteY7411" fmla="*/ 4627676 h 39629983"/>
                <a:gd name="connsiteX7412" fmla="*/ 55089153 w 65909553"/>
                <a:gd name="connsiteY7412" fmla="*/ 4627723 h 39629983"/>
                <a:gd name="connsiteX7413" fmla="*/ 55089153 w 65909553"/>
                <a:gd name="connsiteY7413" fmla="*/ 4627769 h 39629983"/>
                <a:gd name="connsiteX7414" fmla="*/ 55089153 w 65909553"/>
                <a:gd name="connsiteY7414" fmla="*/ 4627816 h 39629983"/>
                <a:gd name="connsiteX7415" fmla="*/ 55089153 w 65909553"/>
                <a:gd name="connsiteY7415" fmla="*/ 4627863 h 39629983"/>
                <a:gd name="connsiteX7416" fmla="*/ 55089153 w 65909553"/>
                <a:gd name="connsiteY7416" fmla="*/ 4627909 h 39629983"/>
                <a:gd name="connsiteX7417" fmla="*/ 55089153 w 65909553"/>
                <a:gd name="connsiteY7417" fmla="*/ 4627956 h 39629983"/>
                <a:gd name="connsiteX7418" fmla="*/ 55089153 w 65909553"/>
                <a:gd name="connsiteY7418" fmla="*/ 4628003 h 39629983"/>
                <a:gd name="connsiteX7419" fmla="*/ 55089153 w 65909553"/>
                <a:gd name="connsiteY7419" fmla="*/ 4628049 h 39629983"/>
                <a:gd name="connsiteX7420" fmla="*/ 55089153 w 65909553"/>
                <a:gd name="connsiteY7420" fmla="*/ 4628096 h 39629983"/>
                <a:gd name="connsiteX7421" fmla="*/ 55089153 w 65909553"/>
                <a:gd name="connsiteY7421" fmla="*/ 4628143 h 39629983"/>
                <a:gd name="connsiteX7422" fmla="*/ 55089153 w 65909553"/>
                <a:gd name="connsiteY7422" fmla="*/ 4775310 h 39629983"/>
                <a:gd name="connsiteX7423" fmla="*/ 55241553 w 65909553"/>
                <a:gd name="connsiteY7423" fmla="*/ 4775310 h 39629983"/>
                <a:gd name="connsiteX7424" fmla="*/ 55241553 w 65909553"/>
                <a:gd name="connsiteY7424" fmla="*/ 4775357 h 39629983"/>
                <a:gd name="connsiteX7425" fmla="*/ 55241553 w 65909553"/>
                <a:gd name="connsiteY7425" fmla="*/ 4775403 h 39629983"/>
                <a:gd name="connsiteX7426" fmla="*/ 55241553 w 65909553"/>
                <a:gd name="connsiteY7426" fmla="*/ 4775450 h 39629983"/>
                <a:gd name="connsiteX7427" fmla="*/ 55241553 w 65909553"/>
                <a:gd name="connsiteY7427" fmla="*/ 4775497 h 39629983"/>
                <a:gd name="connsiteX7428" fmla="*/ 55241553 w 65909553"/>
                <a:gd name="connsiteY7428" fmla="*/ 4775543 h 39629983"/>
                <a:gd name="connsiteX7429" fmla="*/ 55241553 w 65909553"/>
                <a:gd name="connsiteY7429" fmla="*/ 4775590 h 39629983"/>
                <a:gd name="connsiteX7430" fmla="*/ 55241553 w 65909553"/>
                <a:gd name="connsiteY7430" fmla="*/ 4775637 h 39629983"/>
                <a:gd name="connsiteX7431" fmla="*/ 55241553 w 65909553"/>
                <a:gd name="connsiteY7431" fmla="*/ 4775683 h 39629983"/>
                <a:gd name="connsiteX7432" fmla="*/ 55241553 w 65909553"/>
                <a:gd name="connsiteY7432" fmla="*/ 4775730 h 39629983"/>
                <a:gd name="connsiteX7433" fmla="*/ 55241553 w 65909553"/>
                <a:gd name="connsiteY7433" fmla="*/ 4775777 h 39629983"/>
                <a:gd name="connsiteX7434" fmla="*/ 55241553 w 65909553"/>
                <a:gd name="connsiteY7434" fmla="*/ 4775823 h 39629983"/>
                <a:gd name="connsiteX7435" fmla="*/ 55241553 w 65909553"/>
                <a:gd name="connsiteY7435" fmla="*/ 4775869 h 39629983"/>
                <a:gd name="connsiteX7436" fmla="*/ 55241553 w 65909553"/>
                <a:gd name="connsiteY7436" fmla="*/ 4775917 h 39629983"/>
                <a:gd name="connsiteX7437" fmla="*/ 55241553 w 65909553"/>
                <a:gd name="connsiteY7437" fmla="*/ 4775971 h 39629983"/>
                <a:gd name="connsiteX7438" fmla="*/ 55241553 w 65909553"/>
                <a:gd name="connsiteY7438" fmla="*/ 4776017 h 39629983"/>
                <a:gd name="connsiteX7439" fmla="*/ 55241553 w 65909553"/>
                <a:gd name="connsiteY7439" fmla="*/ 4776064 h 39629983"/>
                <a:gd name="connsiteX7440" fmla="*/ 55241553 w 65909553"/>
                <a:gd name="connsiteY7440" fmla="*/ 4776111 h 39629983"/>
                <a:gd name="connsiteX7441" fmla="*/ 55241553 w 65909553"/>
                <a:gd name="connsiteY7441" fmla="*/ 4776157 h 39629983"/>
                <a:gd name="connsiteX7442" fmla="*/ 55241553 w 65909553"/>
                <a:gd name="connsiteY7442" fmla="*/ 4776204 h 39629983"/>
                <a:gd name="connsiteX7443" fmla="*/ 55241553 w 65909553"/>
                <a:gd name="connsiteY7443" fmla="*/ 4776251 h 39629983"/>
                <a:gd name="connsiteX7444" fmla="*/ 55241553 w 65909553"/>
                <a:gd name="connsiteY7444" fmla="*/ 4776297 h 39629983"/>
                <a:gd name="connsiteX7445" fmla="*/ 55241553 w 65909553"/>
                <a:gd name="connsiteY7445" fmla="*/ 4776344 h 39629983"/>
                <a:gd name="connsiteX7446" fmla="*/ 55241553 w 65909553"/>
                <a:gd name="connsiteY7446" fmla="*/ 4776391 h 39629983"/>
                <a:gd name="connsiteX7447" fmla="*/ 55241553 w 65909553"/>
                <a:gd name="connsiteY7447" fmla="*/ 4776437 h 39629983"/>
                <a:gd name="connsiteX7448" fmla="*/ 55241553 w 65909553"/>
                <a:gd name="connsiteY7448" fmla="*/ 4776484 h 39629983"/>
                <a:gd name="connsiteX7449" fmla="*/ 55241553 w 65909553"/>
                <a:gd name="connsiteY7449" fmla="*/ 4776531 h 39629983"/>
                <a:gd name="connsiteX7450" fmla="*/ 55241553 w 65909553"/>
                <a:gd name="connsiteY7450" fmla="*/ 4776577 h 39629983"/>
                <a:gd name="connsiteX7451" fmla="*/ 55241553 w 65909553"/>
                <a:gd name="connsiteY7451" fmla="*/ 4776631 h 39629983"/>
                <a:gd name="connsiteX7452" fmla="*/ 55241553 w 65909553"/>
                <a:gd name="connsiteY7452" fmla="*/ 4776678 h 39629983"/>
                <a:gd name="connsiteX7453" fmla="*/ 55241553 w 65909553"/>
                <a:gd name="connsiteY7453" fmla="*/ 4776725 h 39629983"/>
                <a:gd name="connsiteX7454" fmla="*/ 55241553 w 65909553"/>
                <a:gd name="connsiteY7454" fmla="*/ 4776771 h 39629983"/>
                <a:gd name="connsiteX7455" fmla="*/ 55241553 w 65909553"/>
                <a:gd name="connsiteY7455" fmla="*/ 4776818 h 39629983"/>
                <a:gd name="connsiteX7456" fmla="*/ 55241553 w 65909553"/>
                <a:gd name="connsiteY7456" fmla="*/ 4776865 h 39629983"/>
                <a:gd name="connsiteX7457" fmla="*/ 55241553 w 65909553"/>
                <a:gd name="connsiteY7457" fmla="*/ 4776911 h 39629983"/>
                <a:gd name="connsiteX7458" fmla="*/ 55241553 w 65909553"/>
                <a:gd name="connsiteY7458" fmla="*/ 4776958 h 39629983"/>
                <a:gd name="connsiteX7459" fmla="*/ 55241553 w 65909553"/>
                <a:gd name="connsiteY7459" fmla="*/ 4777005 h 39629983"/>
                <a:gd name="connsiteX7460" fmla="*/ 55241553 w 65909553"/>
                <a:gd name="connsiteY7460" fmla="*/ 4777051 h 39629983"/>
                <a:gd name="connsiteX7461" fmla="*/ 55241553 w 65909553"/>
                <a:gd name="connsiteY7461" fmla="*/ 4777098 h 39629983"/>
                <a:gd name="connsiteX7462" fmla="*/ 55241553 w 65909553"/>
                <a:gd name="connsiteY7462" fmla="*/ 4777145 h 39629983"/>
                <a:gd name="connsiteX7463" fmla="*/ 55241553 w 65909553"/>
                <a:gd name="connsiteY7463" fmla="*/ 4777191 h 39629983"/>
                <a:gd name="connsiteX7464" fmla="*/ 55241553 w 65909553"/>
                <a:gd name="connsiteY7464" fmla="*/ 4777238 h 39629983"/>
                <a:gd name="connsiteX7465" fmla="*/ 55241553 w 65909553"/>
                <a:gd name="connsiteY7465" fmla="*/ 4777293 h 39629983"/>
                <a:gd name="connsiteX7466" fmla="*/ 55241553 w 65909553"/>
                <a:gd name="connsiteY7466" fmla="*/ 4777339 h 39629983"/>
                <a:gd name="connsiteX7467" fmla="*/ 55241553 w 65909553"/>
                <a:gd name="connsiteY7467" fmla="*/ 4777385 h 39629983"/>
                <a:gd name="connsiteX7468" fmla="*/ 55241553 w 65909553"/>
                <a:gd name="connsiteY7468" fmla="*/ 4777433 h 39629983"/>
                <a:gd name="connsiteX7469" fmla="*/ 55241553 w 65909553"/>
                <a:gd name="connsiteY7469" fmla="*/ 4777479 h 39629983"/>
                <a:gd name="connsiteX7470" fmla="*/ 55241553 w 65909553"/>
                <a:gd name="connsiteY7470" fmla="*/ 4777525 h 39629983"/>
                <a:gd name="connsiteX7471" fmla="*/ 55241553 w 65909553"/>
                <a:gd name="connsiteY7471" fmla="*/ 4777572 h 39629983"/>
                <a:gd name="connsiteX7472" fmla="*/ 55241553 w 65909553"/>
                <a:gd name="connsiteY7472" fmla="*/ 4777619 h 39629983"/>
                <a:gd name="connsiteX7473" fmla="*/ 55241553 w 65909553"/>
                <a:gd name="connsiteY7473" fmla="*/ 4777665 h 39629983"/>
                <a:gd name="connsiteX7474" fmla="*/ 55241553 w 65909553"/>
                <a:gd name="connsiteY7474" fmla="*/ 4777712 h 39629983"/>
                <a:gd name="connsiteX7475" fmla="*/ 55241553 w 65909553"/>
                <a:gd name="connsiteY7475" fmla="*/ 4777759 h 39629983"/>
                <a:gd name="connsiteX7476" fmla="*/ 55241553 w 65909553"/>
                <a:gd name="connsiteY7476" fmla="*/ 4777805 h 39629983"/>
                <a:gd name="connsiteX7477" fmla="*/ 55241553 w 65909553"/>
                <a:gd name="connsiteY7477" fmla="*/ 4777852 h 39629983"/>
                <a:gd name="connsiteX7478" fmla="*/ 55241553 w 65909553"/>
                <a:gd name="connsiteY7478" fmla="*/ 4777899 h 39629983"/>
                <a:gd name="connsiteX7479" fmla="*/ 55241553 w 65909553"/>
                <a:gd name="connsiteY7479" fmla="*/ 4777953 h 39629983"/>
                <a:gd name="connsiteX7480" fmla="*/ 55241553 w 65909553"/>
                <a:gd name="connsiteY7480" fmla="*/ 4778000 h 39629983"/>
                <a:gd name="connsiteX7481" fmla="*/ 55241553 w 65909553"/>
                <a:gd name="connsiteY7481" fmla="*/ 4778047 h 39629983"/>
                <a:gd name="connsiteX7482" fmla="*/ 55241553 w 65909553"/>
                <a:gd name="connsiteY7482" fmla="*/ 4778093 h 39629983"/>
                <a:gd name="connsiteX7483" fmla="*/ 55241553 w 65909553"/>
                <a:gd name="connsiteY7483" fmla="*/ 4778139 h 39629983"/>
                <a:gd name="connsiteX7484" fmla="*/ 55241553 w 65909553"/>
                <a:gd name="connsiteY7484" fmla="*/ 4778187 h 39629983"/>
                <a:gd name="connsiteX7485" fmla="*/ 55241553 w 65909553"/>
                <a:gd name="connsiteY7485" fmla="*/ 4778233 h 39629983"/>
                <a:gd name="connsiteX7486" fmla="*/ 55241553 w 65909553"/>
                <a:gd name="connsiteY7486" fmla="*/ 4778279 h 39629983"/>
                <a:gd name="connsiteX7487" fmla="*/ 55241553 w 65909553"/>
                <a:gd name="connsiteY7487" fmla="*/ 4778327 h 39629983"/>
                <a:gd name="connsiteX7488" fmla="*/ 55241553 w 65909553"/>
                <a:gd name="connsiteY7488" fmla="*/ 4778373 h 39629983"/>
                <a:gd name="connsiteX7489" fmla="*/ 55241553 w 65909553"/>
                <a:gd name="connsiteY7489" fmla="*/ 4778419 h 39629983"/>
                <a:gd name="connsiteX7490" fmla="*/ 55241553 w 65909553"/>
                <a:gd name="connsiteY7490" fmla="*/ 4778467 h 39629983"/>
                <a:gd name="connsiteX7491" fmla="*/ 55241553 w 65909553"/>
                <a:gd name="connsiteY7491" fmla="*/ 4778513 h 39629983"/>
                <a:gd name="connsiteX7492" fmla="*/ 55241553 w 65909553"/>
                <a:gd name="connsiteY7492" fmla="*/ 4778559 h 39629983"/>
                <a:gd name="connsiteX7493" fmla="*/ 55241553 w 65909553"/>
                <a:gd name="connsiteY7493" fmla="*/ 4778614 h 39629983"/>
                <a:gd name="connsiteX7494" fmla="*/ 55241553 w 65909553"/>
                <a:gd name="connsiteY7494" fmla="*/ 4778661 h 39629983"/>
                <a:gd name="connsiteX7495" fmla="*/ 55241553 w 65909553"/>
                <a:gd name="connsiteY7495" fmla="*/ 4778707 h 39629983"/>
                <a:gd name="connsiteX7496" fmla="*/ 55241553 w 65909553"/>
                <a:gd name="connsiteY7496" fmla="*/ 4778754 h 39629983"/>
                <a:gd name="connsiteX7497" fmla="*/ 55241553 w 65909553"/>
                <a:gd name="connsiteY7497" fmla="*/ 4778801 h 39629983"/>
                <a:gd name="connsiteX7498" fmla="*/ 55241553 w 65909553"/>
                <a:gd name="connsiteY7498" fmla="*/ 4778847 h 39629983"/>
                <a:gd name="connsiteX7499" fmla="*/ 55241553 w 65909553"/>
                <a:gd name="connsiteY7499" fmla="*/ 4778894 h 39629983"/>
                <a:gd name="connsiteX7500" fmla="*/ 55241553 w 65909553"/>
                <a:gd name="connsiteY7500" fmla="*/ 4778941 h 39629983"/>
                <a:gd name="connsiteX7501" fmla="*/ 55241553 w 65909553"/>
                <a:gd name="connsiteY7501" fmla="*/ 4778987 h 39629983"/>
                <a:gd name="connsiteX7502" fmla="*/ 55241553 w 65909553"/>
                <a:gd name="connsiteY7502" fmla="*/ 4779034 h 39629983"/>
                <a:gd name="connsiteX7503" fmla="*/ 55241553 w 65909553"/>
                <a:gd name="connsiteY7503" fmla="*/ 4779081 h 39629983"/>
                <a:gd name="connsiteX7504" fmla="*/ 55241553 w 65909553"/>
                <a:gd name="connsiteY7504" fmla="*/ 4779127 h 39629983"/>
                <a:gd name="connsiteX7505" fmla="*/ 55241553 w 65909553"/>
                <a:gd name="connsiteY7505" fmla="*/ 4779174 h 39629983"/>
                <a:gd name="connsiteX7506" fmla="*/ 55241553 w 65909553"/>
                <a:gd name="connsiteY7506" fmla="*/ 4779221 h 39629983"/>
                <a:gd name="connsiteX7507" fmla="*/ 55241553 w 65909553"/>
                <a:gd name="connsiteY7507" fmla="*/ 4779275 h 39629983"/>
                <a:gd name="connsiteX7508" fmla="*/ 55241553 w 65909553"/>
                <a:gd name="connsiteY7508" fmla="*/ 4779321 h 39629983"/>
                <a:gd name="connsiteX7509" fmla="*/ 55241553 w 65909553"/>
                <a:gd name="connsiteY7509" fmla="*/ 4779368 h 39629983"/>
                <a:gd name="connsiteX7510" fmla="*/ 55241553 w 65909553"/>
                <a:gd name="connsiteY7510" fmla="*/ 4779415 h 39629983"/>
                <a:gd name="connsiteX7511" fmla="*/ 55241553 w 65909553"/>
                <a:gd name="connsiteY7511" fmla="*/ 4779461 h 39629983"/>
                <a:gd name="connsiteX7512" fmla="*/ 55241553 w 65909553"/>
                <a:gd name="connsiteY7512" fmla="*/ 4779508 h 39629983"/>
                <a:gd name="connsiteX7513" fmla="*/ 55241553 w 65909553"/>
                <a:gd name="connsiteY7513" fmla="*/ 4779555 h 39629983"/>
                <a:gd name="connsiteX7514" fmla="*/ 55241553 w 65909553"/>
                <a:gd name="connsiteY7514" fmla="*/ 4779601 h 39629983"/>
                <a:gd name="connsiteX7515" fmla="*/ 55241553 w 65909553"/>
                <a:gd name="connsiteY7515" fmla="*/ 4779648 h 39629983"/>
                <a:gd name="connsiteX7516" fmla="*/ 55241553 w 65909553"/>
                <a:gd name="connsiteY7516" fmla="*/ 4779695 h 39629983"/>
                <a:gd name="connsiteX7517" fmla="*/ 55241553 w 65909553"/>
                <a:gd name="connsiteY7517" fmla="*/ 4779741 h 39629983"/>
                <a:gd name="connsiteX7518" fmla="*/ 55241553 w 65909553"/>
                <a:gd name="connsiteY7518" fmla="*/ 4779788 h 39629983"/>
                <a:gd name="connsiteX7519" fmla="*/ 55241553 w 65909553"/>
                <a:gd name="connsiteY7519" fmla="*/ 4779835 h 39629983"/>
                <a:gd name="connsiteX7520" fmla="*/ 55241553 w 65909553"/>
                <a:gd name="connsiteY7520" fmla="*/ 4779881 h 39629983"/>
                <a:gd name="connsiteX7521" fmla="*/ 55241553 w 65909553"/>
                <a:gd name="connsiteY7521" fmla="*/ 4779935 h 39629983"/>
                <a:gd name="connsiteX7522" fmla="*/ 55241553 w 65909553"/>
                <a:gd name="connsiteY7522" fmla="*/ 4779982 h 39629983"/>
                <a:gd name="connsiteX7523" fmla="*/ 55241553 w 65909553"/>
                <a:gd name="connsiteY7523" fmla="*/ 4780029 h 39629983"/>
                <a:gd name="connsiteX7524" fmla="*/ 55241553 w 65909553"/>
                <a:gd name="connsiteY7524" fmla="*/ 4780075 h 39629983"/>
                <a:gd name="connsiteX7525" fmla="*/ 55241553 w 65909553"/>
                <a:gd name="connsiteY7525" fmla="*/ 4780122 h 39629983"/>
                <a:gd name="connsiteX7526" fmla="*/ 55241553 w 65909553"/>
                <a:gd name="connsiteY7526" fmla="*/ 4780169 h 39629983"/>
                <a:gd name="connsiteX7527" fmla="*/ 55241553 w 65909553"/>
                <a:gd name="connsiteY7527" fmla="*/ 4780215 h 39629983"/>
                <a:gd name="connsiteX7528" fmla="*/ 55241553 w 65909553"/>
                <a:gd name="connsiteY7528" fmla="*/ 4780262 h 39629983"/>
                <a:gd name="connsiteX7529" fmla="*/ 55241553 w 65909553"/>
                <a:gd name="connsiteY7529" fmla="*/ 4780309 h 39629983"/>
                <a:gd name="connsiteX7530" fmla="*/ 55241553 w 65909553"/>
                <a:gd name="connsiteY7530" fmla="*/ 4780355 h 39629983"/>
                <a:gd name="connsiteX7531" fmla="*/ 55241553 w 65909553"/>
                <a:gd name="connsiteY7531" fmla="*/ 4780402 h 39629983"/>
                <a:gd name="connsiteX7532" fmla="*/ 55241553 w 65909553"/>
                <a:gd name="connsiteY7532" fmla="*/ 4780449 h 39629983"/>
                <a:gd name="connsiteX7533" fmla="*/ 55241553 w 65909553"/>
                <a:gd name="connsiteY7533" fmla="*/ 4780495 h 39629983"/>
                <a:gd name="connsiteX7534" fmla="*/ 55241553 w 65909553"/>
                <a:gd name="connsiteY7534" fmla="*/ 4780542 h 39629983"/>
                <a:gd name="connsiteX7535" fmla="*/ 55241553 w 65909553"/>
                <a:gd name="connsiteY7535" fmla="*/ 4927709 h 39629983"/>
                <a:gd name="connsiteX7536" fmla="*/ 55393953 w 65909553"/>
                <a:gd name="connsiteY7536" fmla="*/ 4927709 h 39629983"/>
                <a:gd name="connsiteX7537" fmla="*/ 55393953 w 65909553"/>
                <a:gd name="connsiteY7537" fmla="*/ 4927756 h 39629983"/>
                <a:gd name="connsiteX7538" fmla="*/ 55393953 w 65909553"/>
                <a:gd name="connsiteY7538" fmla="*/ 4927803 h 39629983"/>
                <a:gd name="connsiteX7539" fmla="*/ 55393953 w 65909553"/>
                <a:gd name="connsiteY7539" fmla="*/ 4927849 h 39629983"/>
                <a:gd name="connsiteX7540" fmla="*/ 55393953 w 65909553"/>
                <a:gd name="connsiteY7540" fmla="*/ 4927896 h 39629983"/>
                <a:gd name="connsiteX7541" fmla="*/ 55393953 w 65909553"/>
                <a:gd name="connsiteY7541" fmla="*/ 4927943 h 39629983"/>
                <a:gd name="connsiteX7542" fmla="*/ 55393953 w 65909553"/>
                <a:gd name="connsiteY7542" fmla="*/ 4927989 h 39629983"/>
                <a:gd name="connsiteX7543" fmla="*/ 55393953 w 65909553"/>
                <a:gd name="connsiteY7543" fmla="*/ 4928036 h 39629983"/>
                <a:gd name="connsiteX7544" fmla="*/ 55393953 w 65909553"/>
                <a:gd name="connsiteY7544" fmla="*/ 4928083 h 39629983"/>
                <a:gd name="connsiteX7545" fmla="*/ 55393953 w 65909553"/>
                <a:gd name="connsiteY7545" fmla="*/ 4928129 h 39629983"/>
                <a:gd name="connsiteX7546" fmla="*/ 55393953 w 65909553"/>
                <a:gd name="connsiteY7546" fmla="*/ 4928176 h 39629983"/>
                <a:gd name="connsiteX7547" fmla="*/ 55393953 w 65909553"/>
                <a:gd name="connsiteY7547" fmla="*/ 4928223 h 39629983"/>
                <a:gd name="connsiteX7548" fmla="*/ 55393953 w 65909553"/>
                <a:gd name="connsiteY7548" fmla="*/ 4928269 h 39629983"/>
                <a:gd name="connsiteX7549" fmla="*/ 55393953 w 65909553"/>
                <a:gd name="connsiteY7549" fmla="*/ 4928316 h 39629983"/>
                <a:gd name="connsiteX7550" fmla="*/ 55393953 w 65909553"/>
                <a:gd name="connsiteY7550" fmla="*/ 4928370 h 39629983"/>
                <a:gd name="connsiteX7551" fmla="*/ 55393953 w 65909553"/>
                <a:gd name="connsiteY7551" fmla="*/ 4928417 h 39629983"/>
                <a:gd name="connsiteX7552" fmla="*/ 55393953 w 65909553"/>
                <a:gd name="connsiteY7552" fmla="*/ 4928463 h 39629983"/>
                <a:gd name="connsiteX7553" fmla="*/ 55393953 w 65909553"/>
                <a:gd name="connsiteY7553" fmla="*/ 4928510 h 39629983"/>
                <a:gd name="connsiteX7554" fmla="*/ 55393953 w 65909553"/>
                <a:gd name="connsiteY7554" fmla="*/ 4928557 h 39629983"/>
                <a:gd name="connsiteX7555" fmla="*/ 55393953 w 65909553"/>
                <a:gd name="connsiteY7555" fmla="*/ 4928603 h 39629983"/>
                <a:gd name="connsiteX7556" fmla="*/ 55393953 w 65909553"/>
                <a:gd name="connsiteY7556" fmla="*/ 4928650 h 39629983"/>
                <a:gd name="connsiteX7557" fmla="*/ 55393953 w 65909553"/>
                <a:gd name="connsiteY7557" fmla="*/ 4928697 h 39629983"/>
                <a:gd name="connsiteX7558" fmla="*/ 55393953 w 65909553"/>
                <a:gd name="connsiteY7558" fmla="*/ 4928743 h 39629983"/>
                <a:gd name="connsiteX7559" fmla="*/ 55393953 w 65909553"/>
                <a:gd name="connsiteY7559" fmla="*/ 4928790 h 39629983"/>
                <a:gd name="connsiteX7560" fmla="*/ 55393953 w 65909553"/>
                <a:gd name="connsiteY7560" fmla="*/ 4928837 h 39629983"/>
                <a:gd name="connsiteX7561" fmla="*/ 55393953 w 65909553"/>
                <a:gd name="connsiteY7561" fmla="*/ 4928883 h 39629983"/>
                <a:gd name="connsiteX7562" fmla="*/ 55393953 w 65909553"/>
                <a:gd name="connsiteY7562" fmla="*/ 4928930 h 39629983"/>
                <a:gd name="connsiteX7563" fmla="*/ 55393953 w 65909553"/>
                <a:gd name="connsiteY7563" fmla="*/ 4928977 h 39629983"/>
                <a:gd name="connsiteX7564" fmla="*/ 55393953 w 65909553"/>
                <a:gd name="connsiteY7564" fmla="*/ 4929031 h 39629983"/>
                <a:gd name="connsiteX7565" fmla="*/ 55393953 w 65909553"/>
                <a:gd name="connsiteY7565" fmla="*/ 4929077 h 39629983"/>
                <a:gd name="connsiteX7566" fmla="*/ 55393953 w 65909553"/>
                <a:gd name="connsiteY7566" fmla="*/ 4929124 h 39629983"/>
                <a:gd name="connsiteX7567" fmla="*/ 55393953 w 65909553"/>
                <a:gd name="connsiteY7567" fmla="*/ 4929171 h 39629983"/>
                <a:gd name="connsiteX7568" fmla="*/ 55393953 w 65909553"/>
                <a:gd name="connsiteY7568" fmla="*/ 4929217 h 39629983"/>
                <a:gd name="connsiteX7569" fmla="*/ 55393953 w 65909553"/>
                <a:gd name="connsiteY7569" fmla="*/ 4929264 h 39629983"/>
                <a:gd name="connsiteX7570" fmla="*/ 55393953 w 65909553"/>
                <a:gd name="connsiteY7570" fmla="*/ 4929311 h 39629983"/>
                <a:gd name="connsiteX7571" fmla="*/ 55393953 w 65909553"/>
                <a:gd name="connsiteY7571" fmla="*/ 4929357 h 39629983"/>
                <a:gd name="connsiteX7572" fmla="*/ 55393953 w 65909553"/>
                <a:gd name="connsiteY7572" fmla="*/ 4929404 h 39629983"/>
                <a:gd name="connsiteX7573" fmla="*/ 55393953 w 65909553"/>
                <a:gd name="connsiteY7573" fmla="*/ 4929451 h 39629983"/>
                <a:gd name="connsiteX7574" fmla="*/ 55393953 w 65909553"/>
                <a:gd name="connsiteY7574" fmla="*/ 4929497 h 39629983"/>
                <a:gd name="connsiteX7575" fmla="*/ 55393953 w 65909553"/>
                <a:gd name="connsiteY7575" fmla="*/ 4929544 h 39629983"/>
                <a:gd name="connsiteX7576" fmla="*/ 55393953 w 65909553"/>
                <a:gd name="connsiteY7576" fmla="*/ 4929591 h 39629983"/>
                <a:gd name="connsiteX7577" fmla="*/ 55393953 w 65909553"/>
                <a:gd name="connsiteY7577" fmla="*/ 4929637 h 39629983"/>
                <a:gd name="connsiteX7578" fmla="*/ 55393953 w 65909553"/>
                <a:gd name="connsiteY7578" fmla="*/ 4929691 h 39629983"/>
                <a:gd name="connsiteX7579" fmla="*/ 55393953 w 65909553"/>
                <a:gd name="connsiteY7579" fmla="*/ 4929739 h 39629983"/>
                <a:gd name="connsiteX7580" fmla="*/ 55393953 w 65909553"/>
                <a:gd name="connsiteY7580" fmla="*/ 4929785 h 39629983"/>
                <a:gd name="connsiteX7581" fmla="*/ 55393953 w 65909553"/>
                <a:gd name="connsiteY7581" fmla="*/ 4929831 h 39629983"/>
                <a:gd name="connsiteX7582" fmla="*/ 55393953 w 65909553"/>
                <a:gd name="connsiteY7582" fmla="*/ 4929879 h 39629983"/>
                <a:gd name="connsiteX7583" fmla="*/ 55393953 w 65909553"/>
                <a:gd name="connsiteY7583" fmla="*/ 4929925 h 39629983"/>
                <a:gd name="connsiteX7584" fmla="*/ 55393953 w 65909553"/>
                <a:gd name="connsiteY7584" fmla="*/ 4929971 h 39629983"/>
                <a:gd name="connsiteX7585" fmla="*/ 55393953 w 65909553"/>
                <a:gd name="connsiteY7585" fmla="*/ 4930019 h 39629983"/>
                <a:gd name="connsiteX7586" fmla="*/ 55393953 w 65909553"/>
                <a:gd name="connsiteY7586" fmla="*/ 4930065 h 39629983"/>
                <a:gd name="connsiteX7587" fmla="*/ 55393953 w 65909553"/>
                <a:gd name="connsiteY7587" fmla="*/ 4930111 h 39629983"/>
                <a:gd name="connsiteX7588" fmla="*/ 55393953 w 65909553"/>
                <a:gd name="connsiteY7588" fmla="*/ 4930158 h 39629983"/>
                <a:gd name="connsiteX7589" fmla="*/ 55393953 w 65909553"/>
                <a:gd name="connsiteY7589" fmla="*/ 4930205 h 39629983"/>
                <a:gd name="connsiteX7590" fmla="*/ 55393953 w 65909553"/>
                <a:gd name="connsiteY7590" fmla="*/ 4930251 h 39629983"/>
                <a:gd name="connsiteX7591" fmla="*/ 55393953 w 65909553"/>
                <a:gd name="connsiteY7591" fmla="*/ 4930298 h 39629983"/>
                <a:gd name="connsiteX7592" fmla="*/ 55393953 w 65909553"/>
                <a:gd name="connsiteY7592" fmla="*/ 4930353 h 39629983"/>
                <a:gd name="connsiteX7593" fmla="*/ 55393953 w 65909553"/>
                <a:gd name="connsiteY7593" fmla="*/ 4930399 h 39629983"/>
                <a:gd name="connsiteX7594" fmla="*/ 55393953 w 65909553"/>
                <a:gd name="connsiteY7594" fmla="*/ 4930446 h 39629983"/>
                <a:gd name="connsiteX7595" fmla="*/ 55393953 w 65909553"/>
                <a:gd name="connsiteY7595" fmla="*/ 4930493 h 39629983"/>
                <a:gd name="connsiteX7596" fmla="*/ 55393953 w 65909553"/>
                <a:gd name="connsiteY7596" fmla="*/ 4930539 h 39629983"/>
                <a:gd name="connsiteX7597" fmla="*/ 55393953 w 65909553"/>
                <a:gd name="connsiteY7597" fmla="*/ 4930586 h 39629983"/>
                <a:gd name="connsiteX7598" fmla="*/ 55393953 w 65909553"/>
                <a:gd name="connsiteY7598" fmla="*/ 4930633 h 39629983"/>
                <a:gd name="connsiteX7599" fmla="*/ 55393953 w 65909553"/>
                <a:gd name="connsiteY7599" fmla="*/ 4930679 h 39629983"/>
                <a:gd name="connsiteX7600" fmla="*/ 55393953 w 65909553"/>
                <a:gd name="connsiteY7600" fmla="*/ 4930725 h 39629983"/>
                <a:gd name="connsiteX7601" fmla="*/ 55393953 w 65909553"/>
                <a:gd name="connsiteY7601" fmla="*/ 4930773 h 39629983"/>
                <a:gd name="connsiteX7602" fmla="*/ 55393953 w 65909553"/>
                <a:gd name="connsiteY7602" fmla="*/ 4930819 h 39629983"/>
                <a:gd name="connsiteX7603" fmla="*/ 55393953 w 65909553"/>
                <a:gd name="connsiteY7603" fmla="*/ 4930865 h 39629983"/>
                <a:gd name="connsiteX7604" fmla="*/ 55393953 w 65909553"/>
                <a:gd name="connsiteY7604" fmla="*/ 4930913 h 39629983"/>
                <a:gd name="connsiteX7605" fmla="*/ 55393953 w 65909553"/>
                <a:gd name="connsiteY7605" fmla="*/ 4930959 h 39629983"/>
                <a:gd name="connsiteX7606" fmla="*/ 55393953 w 65909553"/>
                <a:gd name="connsiteY7606" fmla="*/ 4931013 h 39629983"/>
                <a:gd name="connsiteX7607" fmla="*/ 55393953 w 65909553"/>
                <a:gd name="connsiteY7607" fmla="*/ 4931060 h 39629983"/>
                <a:gd name="connsiteX7608" fmla="*/ 55393953 w 65909553"/>
                <a:gd name="connsiteY7608" fmla="*/ 4931107 h 39629983"/>
                <a:gd name="connsiteX7609" fmla="*/ 55393953 w 65909553"/>
                <a:gd name="connsiteY7609" fmla="*/ 4931153 h 39629983"/>
                <a:gd name="connsiteX7610" fmla="*/ 55393953 w 65909553"/>
                <a:gd name="connsiteY7610" fmla="*/ 4931200 h 39629983"/>
                <a:gd name="connsiteX7611" fmla="*/ 55393953 w 65909553"/>
                <a:gd name="connsiteY7611" fmla="*/ 4931247 h 39629983"/>
                <a:gd name="connsiteX7612" fmla="*/ 55393953 w 65909553"/>
                <a:gd name="connsiteY7612" fmla="*/ 4931293 h 39629983"/>
                <a:gd name="connsiteX7613" fmla="*/ 55393953 w 65909553"/>
                <a:gd name="connsiteY7613" fmla="*/ 4931340 h 39629983"/>
                <a:gd name="connsiteX7614" fmla="*/ 55393953 w 65909553"/>
                <a:gd name="connsiteY7614" fmla="*/ 4931387 h 39629983"/>
                <a:gd name="connsiteX7615" fmla="*/ 55393953 w 65909553"/>
                <a:gd name="connsiteY7615" fmla="*/ 4931433 h 39629983"/>
                <a:gd name="connsiteX7616" fmla="*/ 55393953 w 65909553"/>
                <a:gd name="connsiteY7616" fmla="*/ 4931480 h 39629983"/>
                <a:gd name="connsiteX7617" fmla="*/ 55393953 w 65909553"/>
                <a:gd name="connsiteY7617" fmla="*/ 4931527 h 39629983"/>
                <a:gd name="connsiteX7618" fmla="*/ 55393953 w 65909553"/>
                <a:gd name="connsiteY7618" fmla="*/ 4931573 h 39629983"/>
                <a:gd name="connsiteX7619" fmla="*/ 55393953 w 65909553"/>
                <a:gd name="connsiteY7619" fmla="*/ 4931620 h 39629983"/>
                <a:gd name="connsiteX7620" fmla="*/ 55393953 w 65909553"/>
                <a:gd name="connsiteY7620" fmla="*/ 4931674 h 39629983"/>
                <a:gd name="connsiteX7621" fmla="*/ 55393953 w 65909553"/>
                <a:gd name="connsiteY7621" fmla="*/ 4931721 h 39629983"/>
                <a:gd name="connsiteX7622" fmla="*/ 55393953 w 65909553"/>
                <a:gd name="connsiteY7622" fmla="*/ 4931767 h 39629983"/>
                <a:gd name="connsiteX7623" fmla="*/ 55393953 w 65909553"/>
                <a:gd name="connsiteY7623" fmla="*/ 4931814 h 39629983"/>
                <a:gd name="connsiteX7624" fmla="*/ 55393953 w 65909553"/>
                <a:gd name="connsiteY7624" fmla="*/ 4931861 h 39629983"/>
                <a:gd name="connsiteX7625" fmla="*/ 55393953 w 65909553"/>
                <a:gd name="connsiteY7625" fmla="*/ 4931907 h 39629983"/>
                <a:gd name="connsiteX7626" fmla="*/ 55393953 w 65909553"/>
                <a:gd name="connsiteY7626" fmla="*/ 4931954 h 39629983"/>
                <a:gd name="connsiteX7627" fmla="*/ 55393953 w 65909553"/>
                <a:gd name="connsiteY7627" fmla="*/ 4932001 h 39629983"/>
                <a:gd name="connsiteX7628" fmla="*/ 55393953 w 65909553"/>
                <a:gd name="connsiteY7628" fmla="*/ 4932047 h 39629983"/>
                <a:gd name="connsiteX7629" fmla="*/ 55393953 w 65909553"/>
                <a:gd name="connsiteY7629" fmla="*/ 4932094 h 39629983"/>
                <a:gd name="connsiteX7630" fmla="*/ 55393953 w 65909553"/>
                <a:gd name="connsiteY7630" fmla="*/ 4932141 h 39629983"/>
                <a:gd name="connsiteX7631" fmla="*/ 55393953 w 65909553"/>
                <a:gd name="connsiteY7631" fmla="*/ 4932187 h 39629983"/>
                <a:gd name="connsiteX7632" fmla="*/ 55393953 w 65909553"/>
                <a:gd name="connsiteY7632" fmla="*/ 4932234 h 39629983"/>
                <a:gd name="connsiteX7633" fmla="*/ 55393953 w 65909553"/>
                <a:gd name="connsiteY7633" fmla="*/ 4932281 h 39629983"/>
                <a:gd name="connsiteX7634" fmla="*/ 55393953 w 65909553"/>
                <a:gd name="connsiteY7634" fmla="*/ 4932335 h 39629983"/>
                <a:gd name="connsiteX7635" fmla="*/ 55393953 w 65909553"/>
                <a:gd name="connsiteY7635" fmla="*/ 4932381 h 39629983"/>
                <a:gd name="connsiteX7636" fmla="*/ 55393953 w 65909553"/>
                <a:gd name="connsiteY7636" fmla="*/ 4932428 h 39629983"/>
                <a:gd name="connsiteX7637" fmla="*/ 55393953 w 65909553"/>
                <a:gd name="connsiteY7637" fmla="*/ 4932475 h 39629983"/>
                <a:gd name="connsiteX7638" fmla="*/ 55393953 w 65909553"/>
                <a:gd name="connsiteY7638" fmla="*/ 4932521 h 39629983"/>
                <a:gd name="connsiteX7639" fmla="*/ 55393953 w 65909553"/>
                <a:gd name="connsiteY7639" fmla="*/ 4932568 h 39629983"/>
                <a:gd name="connsiteX7640" fmla="*/ 55393953 w 65909553"/>
                <a:gd name="connsiteY7640" fmla="*/ 4932615 h 39629983"/>
                <a:gd name="connsiteX7641" fmla="*/ 55393953 w 65909553"/>
                <a:gd name="connsiteY7641" fmla="*/ 4932661 h 39629983"/>
                <a:gd name="connsiteX7642" fmla="*/ 55393953 w 65909553"/>
                <a:gd name="connsiteY7642" fmla="*/ 4932708 h 39629983"/>
                <a:gd name="connsiteX7643" fmla="*/ 55393953 w 65909553"/>
                <a:gd name="connsiteY7643" fmla="*/ 4932755 h 39629983"/>
                <a:gd name="connsiteX7644" fmla="*/ 55393953 w 65909553"/>
                <a:gd name="connsiteY7644" fmla="*/ 4932801 h 39629983"/>
                <a:gd name="connsiteX7645" fmla="*/ 55393953 w 65909553"/>
                <a:gd name="connsiteY7645" fmla="*/ 4932848 h 39629983"/>
                <a:gd name="connsiteX7646" fmla="*/ 55393953 w 65909553"/>
                <a:gd name="connsiteY7646" fmla="*/ 4932895 h 39629983"/>
                <a:gd name="connsiteX7647" fmla="*/ 55393953 w 65909553"/>
                <a:gd name="connsiteY7647" fmla="*/ 4932941 h 39629983"/>
                <a:gd name="connsiteX7648" fmla="*/ 55393953 w 65909553"/>
                <a:gd name="connsiteY7648" fmla="*/ 5080109 h 39629983"/>
                <a:gd name="connsiteX7649" fmla="*/ 55546353 w 65909553"/>
                <a:gd name="connsiteY7649" fmla="*/ 5080109 h 39629983"/>
                <a:gd name="connsiteX7650" fmla="*/ 55546353 w 65909553"/>
                <a:gd name="connsiteY7650" fmla="*/ 5080155 h 39629983"/>
                <a:gd name="connsiteX7651" fmla="*/ 55546353 w 65909553"/>
                <a:gd name="connsiteY7651" fmla="*/ 5080202 h 39629983"/>
                <a:gd name="connsiteX7652" fmla="*/ 55546353 w 65909553"/>
                <a:gd name="connsiteY7652" fmla="*/ 5080249 h 39629983"/>
                <a:gd name="connsiteX7653" fmla="*/ 55546353 w 65909553"/>
                <a:gd name="connsiteY7653" fmla="*/ 5080295 h 39629983"/>
                <a:gd name="connsiteX7654" fmla="*/ 55546353 w 65909553"/>
                <a:gd name="connsiteY7654" fmla="*/ 5080342 h 39629983"/>
                <a:gd name="connsiteX7655" fmla="*/ 55546353 w 65909553"/>
                <a:gd name="connsiteY7655" fmla="*/ 5080389 h 39629983"/>
                <a:gd name="connsiteX7656" fmla="*/ 55546353 w 65909553"/>
                <a:gd name="connsiteY7656" fmla="*/ 5080435 h 39629983"/>
                <a:gd name="connsiteX7657" fmla="*/ 55546353 w 65909553"/>
                <a:gd name="connsiteY7657" fmla="*/ 5080482 h 39629983"/>
                <a:gd name="connsiteX7658" fmla="*/ 55546353 w 65909553"/>
                <a:gd name="connsiteY7658" fmla="*/ 5080529 h 39629983"/>
                <a:gd name="connsiteX7659" fmla="*/ 55546353 w 65909553"/>
                <a:gd name="connsiteY7659" fmla="*/ 5080575 h 39629983"/>
                <a:gd name="connsiteX7660" fmla="*/ 55546353 w 65909553"/>
                <a:gd name="connsiteY7660" fmla="*/ 5080622 h 39629983"/>
                <a:gd name="connsiteX7661" fmla="*/ 55546353 w 65909553"/>
                <a:gd name="connsiteY7661" fmla="*/ 5080669 h 39629983"/>
                <a:gd name="connsiteX7662" fmla="*/ 55546353 w 65909553"/>
                <a:gd name="connsiteY7662" fmla="*/ 5080715 h 39629983"/>
                <a:gd name="connsiteX7663" fmla="*/ 55546353 w 65909553"/>
                <a:gd name="connsiteY7663" fmla="*/ 5080769 h 39629983"/>
                <a:gd name="connsiteX7664" fmla="*/ 55546353 w 65909553"/>
                <a:gd name="connsiteY7664" fmla="*/ 5080816 h 39629983"/>
                <a:gd name="connsiteX7665" fmla="*/ 55546353 w 65909553"/>
                <a:gd name="connsiteY7665" fmla="*/ 5080863 h 39629983"/>
                <a:gd name="connsiteX7666" fmla="*/ 55546353 w 65909553"/>
                <a:gd name="connsiteY7666" fmla="*/ 5080909 h 39629983"/>
                <a:gd name="connsiteX7667" fmla="*/ 55546353 w 65909553"/>
                <a:gd name="connsiteY7667" fmla="*/ 5080956 h 39629983"/>
                <a:gd name="connsiteX7668" fmla="*/ 55546353 w 65909553"/>
                <a:gd name="connsiteY7668" fmla="*/ 5081003 h 39629983"/>
                <a:gd name="connsiteX7669" fmla="*/ 55546353 w 65909553"/>
                <a:gd name="connsiteY7669" fmla="*/ 5081049 h 39629983"/>
                <a:gd name="connsiteX7670" fmla="*/ 55546353 w 65909553"/>
                <a:gd name="connsiteY7670" fmla="*/ 5081096 h 39629983"/>
                <a:gd name="connsiteX7671" fmla="*/ 55546353 w 65909553"/>
                <a:gd name="connsiteY7671" fmla="*/ 5081143 h 39629983"/>
                <a:gd name="connsiteX7672" fmla="*/ 55546353 w 65909553"/>
                <a:gd name="connsiteY7672" fmla="*/ 5081189 h 39629983"/>
                <a:gd name="connsiteX7673" fmla="*/ 55546353 w 65909553"/>
                <a:gd name="connsiteY7673" fmla="*/ 5081236 h 39629983"/>
                <a:gd name="connsiteX7674" fmla="*/ 55546353 w 65909553"/>
                <a:gd name="connsiteY7674" fmla="*/ 5081283 h 39629983"/>
                <a:gd name="connsiteX7675" fmla="*/ 55546353 w 65909553"/>
                <a:gd name="connsiteY7675" fmla="*/ 5081329 h 39629983"/>
                <a:gd name="connsiteX7676" fmla="*/ 55546353 w 65909553"/>
                <a:gd name="connsiteY7676" fmla="*/ 5081376 h 39629983"/>
                <a:gd name="connsiteX7677" fmla="*/ 55546353 w 65909553"/>
                <a:gd name="connsiteY7677" fmla="*/ 5081431 h 39629983"/>
                <a:gd name="connsiteX7678" fmla="*/ 55546353 w 65909553"/>
                <a:gd name="connsiteY7678" fmla="*/ 5081477 h 39629983"/>
                <a:gd name="connsiteX7679" fmla="*/ 55546353 w 65909553"/>
                <a:gd name="connsiteY7679" fmla="*/ 5081523 h 39629983"/>
                <a:gd name="connsiteX7680" fmla="*/ 55546353 w 65909553"/>
                <a:gd name="connsiteY7680" fmla="*/ 5081570 h 39629983"/>
                <a:gd name="connsiteX7681" fmla="*/ 55546353 w 65909553"/>
                <a:gd name="connsiteY7681" fmla="*/ 5081617 h 39629983"/>
                <a:gd name="connsiteX7682" fmla="*/ 55546353 w 65909553"/>
                <a:gd name="connsiteY7682" fmla="*/ 5081663 h 39629983"/>
                <a:gd name="connsiteX7683" fmla="*/ 55546353 w 65909553"/>
                <a:gd name="connsiteY7683" fmla="*/ 5081710 h 39629983"/>
                <a:gd name="connsiteX7684" fmla="*/ 55546353 w 65909553"/>
                <a:gd name="connsiteY7684" fmla="*/ 5081757 h 39629983"/>
                <a:gd name="connsiteX7685" fmla="*/ 55546353 w 65909553"/>
                <a:gd name="connsiteY7685" fmla="*/ 5081803 h 39629983"/>
                <a:gd name="connsiteX7686" fmla="*/ 55546353 w 65909553"/>
                <a:gd name="connsiteY7686" fmla="*/ 5081850 h 39629983"/>
                <a:gd name="connsiteX7687" fmla="*/ 55546353 w 65909553"/>
                <a:gd name="connsiteY7687" fmla="*/ 5081897 h 39629983"/>
                <a:gd name="connsiteX7688" fmla="*/ 55546353 w 65909553"/>
                <a:gd name="connsiteY7688" fmla="*/ 5081943 h 39629983"/>
                <a:gd name="connsiteX7689" fmla="*/ 55546353 w 65909553"/>
                <a:gd name="connsiteY7689" fmla="*/ 5081990 h 39629983"/>
                <a:gd name="connsiteX7690" fmla="*/ 55546353 w 65909553"/>
                <a:gd name="connsiteY7690" fmla="*/ 5082037 h 39629983"/>
                <a:gd name="connsiteX7691" fmla="*/ 55546353 w 65909553"/>
                <a:gd name="connsiteY7691" fmla="*/ 5082091 h 39629983"/>
                <a:gd name="connsiteX7692" fmla="*/ 55546353 w 65909553"/>
                <a:gd name="connsiteY7692" fmla="*/ 5082137 h 39629983"/>
                <a:gd name="connsiteX7693" fmla="*/ 55546353 w 65909553"/>
                <a:gd name="connsiteY7693" fmla="*/ 5082185 h 39629983"/>
                <a:gd name="connsiteX7694" fmla="*/ 55546353 w 65909553"/>
                <a:gd name="connsiteY7694" fmla="*/ 5082231 h 39629983"/>
                <a:gd name="connsiteX7695" fmla="*/ 55546353 w 65909553"/>
                <a:gd name="connsiteY7695" fmla="*/ 5082277 h 39629983"/>
                <a:gd name="connsiteX7696" fmla="*/ 55546353 w 65909553"/>
                <a:gd name="connsiteY7696" fmla="*/ 5082325 h 39629983"/>
                <a:gd name="connsiteX7697" fmla="*/ 55546353 w 65909553"/>
                <a:gd name="connsiteY7697" fmla="*/ 5082371 h 39629983"/>
                <a:gd name="connsiteX7698" fmla="*/ 55546353 w 65909553"/>
                <a:gd name="connsiteY7698" fmla="*/ 5082417 h 39629983"/>
                <a:gd name="connsiteX7699" fmla="*/ 55546353 w 65909553"/>
                <a:gd name="connsiteY7699" fmla="*/ 5082465 h 39629983"/>
                <a:gd name="connsiteX7700" fmla="*/ 55546353 w 65909553"/>
                <a:gd name="connsiteY7700" fmla="*/ 5082511 h 39629983"/>
                <a:gd name="connsiteX7701" fmla="*/ 55546353 w 65909553"/>
                <a:gd name="connsiteY7701" fmla="*/ 5082557 h 39629983"/>
                <a:gd name="connsiteX7702" fmla="*/ 55546353 w 65909553"/>
                <a:gd name="connsiteY7702" fmla="*/ 5082605 h 39629983"/>
                <a:gd name="connsiteX7703" fmla="*/ 55546353 w 65909553"/>
                <a:gd name="connsiteY7703" fmla="*/ 5082651 h 39629983"/>
                <a:gd name="connsiteX7704" fmla="*/ 55546353 w 65909553"/>
                <a:gd name="connsiteY7704" fmla="*/ 5082697 h 39629983"/>
                <a:gd name="connsiteX7705" fmla="*/ 55546353 w 65909553"/>
                <a:gd name="connsiteY7705" fmla="*/ 5082752 h 39629983"/>
                <a:gd name="connsiteX7706" fmla="*/ 55546353 w 65909553"/>
                <a:gd name="connsiteY7706" fmla="*/ 5082799 h 39629983"/>
                <a:gd name="connsiteX7707" fmla="*/ 55546353 w 65909553"/>
                <a:gd name="connsiteY7707" fmla="*/ 5082845 h 39629983"/>
                <a:gd name="connsiteX7708" fmla="*/ 55546353 w 65909553"/>
                <a:gd name="connsiteY7708" fmla="*/ 5082892 h 39629983"/>
                <a:gd name="connsiteX7709" fmla="*/ 55546353 w 65909553"/>
                <a:gd name="connsiteY7709" fmla="*/ 5082939 h 39629983"/>
                <a:gd name="connsiteX7710" fmla="*/ 55546353 w 65909553"/>
                <a:gd name="connsiteY7710" fmla="*/ 5082985 h 39629983"/>
                <a:gd name="connsiteX7711" fmla="*/ 55546353 w 65909553"/>
                <a:gd name="connsiteY7711" fmla="*/ 5083032 h 39629983"/>
                <a:gd name="connsiteX7712" fmla="*/ 55546353 w 65909553"/>
                <a:gd name="connsiteY7712" fmla="*/ 5083079 h 39629983"/>
                <a:gd name="connsiteX7713" fmla="*/ 55546353 w 65909553"/>
                <a:gd name="connsiteY7713" fmla="*/ 5083125 h 39629983"/>
                <a:gd name="connsiteX7714" fmla="*/ 55546353 w 65909553"/>
                <a:gd name="connsiteY7714" fmla="*/ 5083172 h 39629983"/>
                <a:gd name="connsiteX7715" fmla="*/ 55546353 w 65909553"/>
                <a:gd name="connsiteY7715" fmla="*/ 5083219 h 39629983"/>
                <a:gd name="connsiteX7716" fmla="*/ 55546353 w 65909553"/>
                <a:gd name="connsiteY7716" fmla="*/ 5083265 h 39629983"/>
                <a:gd name="connsiteX7717" fmla="*/ 55546353 w 65909553"/>
                <a:gd name="connsiteY7717" fmla="*/ 5083311 h 39629983"/>
                <a:gd name="connsiteX7718" fmla="*/ 55546353 w 65909553"/>
                <a:gd name="connsiteY7718" fmla="*/ 5083359 h 39629983"/>
                <a:gd name="connsiteX7719" fmla="*/ 55546353 w 65909553"/>
                <a:gd name="connsiteY7719" fmla="*/ 5083413 h 39629983"/>
                <a:gd name="connsiteX7720" fmla="*/ 55546353 w 65909553"/>
                <a:gd name="connsiteY7720" fmla="*/ 5083459 h 39629983"/>
                <a:gd name="connsiteX7721" fmla="*/ 55546353 w 65909553"/>
                <a:gd name="connsiteY7721" fmla="*/ 5083506 h 39629983"/>
                <a:gd name="connsiteX7722" fmla="*/ 55546353 w 65909553"/>
                <a:gd name="connsiteY7722" fmla="*/ 5083553 h 39629983"/>
                <a:gd name="connsiteX7723" fmla="*/ 55546353 w 65909553"/>
                <a:gd name="connsiteY7723" fmla="*/ 5083599 h 39629983"/>
                <a:gd name="connsiteX7724" fmla="*/ 55546353 w 65909553"/>
                <a:gd name="connsiteY7724" fmla="*/ 5083646 h 39629983"/>
                <a:gd name="connsiteX7725" fmla="*/ 55546353 w 65909553"/>
                <a:gd name="connsiteY7725" fmla="*/ 5083693 h 39629983"/>
                <a:gd name="connsiteX7726" fmla="*/ 55546353 w 65909553"/>
                <a:gd name="connsiteY7726" fmla="*/ 5083739 h 39629983"/>
                <a:gd name="connsiteX7727" fmla="*/ 55546353 w 65909553"/>
                <a:gd name="connsiteY7727" fmla="*/ 5083786 h 39629983"/>
                <a:gd name="connsiteX7728" fmla="*/ 55546353 w 65909553"/>
                <a:gd name="connsiteY7728" fmla="*/ 5083833 h 39629983"/>
                <a:gd name="connsiteX7729" fmla="*/ 55546353 w 65909553"/>
                <a:gd name="connsiteY7729" fmla="*/ 5083879 h 39629983"/>
                <a:gd name="connsiteX7730" fmla="*/ 55546353 w 65909553"/>
                <a:gd name="connsiteY7730" fmla="*/ 5083926 h 39629983"/>
                <a:gd name="connsiteX7731" fmla="*/ 55546353 w 65909553"/>
                <a:gd name="connsiteY7731" fmla="*/ 5083973 h 39629983"/>
                <a:gd name="connsiteX7732" fmla="*/ 55546353 w 65909553"/>
                <a:gd name="connsiteY7732" fmla="*/ 5084019 h 39629983"/>
                <a:gd name="connsiteX7733" fmla="*/ 55546353 w 65909553"/>
                <a:gd name="connsiteY7733" fmla="*/ 5084073 h 39629983"/>
                <a:gd name="connsiteX7734" fmla="*/ 55546353 w 65909553"/>
                <a:gd name="connsiteY7734" fmla="*/ 5084120 h 39629983"/>
                <a:gd name="connsiteX7735" fmla="*/ 55546353 w 65909553"/>
                <a:gd name="connsiteY7735" fmla="*/ 5084167 h 39629983"/>
                <a:gd name="connsiteX7736" fmla="*/ 55546353 w 65909553"/>
                <a:gd name="connsiteY7736" fmla="*/ 5084213 h 39629983"/>
                <a:gd name="connsiteX7737" fmla="*/ 55546353 w 65909553"/>
                <a:gd name="connsiteY7737" fmla="*/ 5084260 h 39629983"/>
                <a:gd name="connsiteX7738" fmla="*/ 55546353 w 65909553"/>
                <a:gd name="connsiteY7738" fmla="*/ 5084307 h 39629983"/>
                <a:gd name="connsiteX7739" fmla="*/ 55546353 w 65909553"/>
                <a:gd name="connsiteY7739" fmla="*/ 5084353 h 39629983"/>
                <a:gd name="connsiteX7740" fmla="*/ 55546353 w 65909553"/>
                <a:gd name="connsiteY7740" fmla="*/ 5084400 h 39629983"/>
                <a:gd name="connsiteX7741" fmla="*/ 55546353 w 65909553"/>
                <a:gd name="connsiteY7741" fmla="*/ 5084447 h 39629983"/>
                <a:gd name="connsiteX7742" fmla="*/ 55546353 w 65909553"/>
                <a:gd name="connsiteY7742" fmla="*/ 5084493 h 39629983"/>
                <a:gd name="connsiteX7743" fmla="*/ 55546353 w 65909553"/>
                <a:gd name="connsiteY7743" fmla="*/ 5084540 h 39629983"/>
                <a:gd name="connsiteX7744" fmla="*/ 55546353 w 65909553"/>
                <a:gd name="connsiteY7744" fmla="*/ 5084587 h 39629983"/>
                <a:gd name="connsiteX7745" fmla="*/ 55546353 w 65909553"/>
                <a:gd name="connsiteY7745" fmla="*/ 5084633 h 39629983"/>
                <a:gd name="connsiteX7746" fmla="*/ 55546353 w 65909553"/>
                <a:gd name="connsiteY7746" fmla="*/ 5084680 h 39629983"/>
                <a:gd name="connsiteX7747" fmla="*/ 55546353 w 65909553"/>
                <a:gd name="connsiteY7747" fmla="*/ 5084735 h 39629983"/>
                <a:gd name="connsiteX7748" fmla="*/ 55546353 w 65909553"/>
                <a:gd name="connsiteY7748" fmla="*/ 5084781 h 39629983"/>
                <a:gd name="connsiteX7749" fmla="*/ 55546353 w 65909553"/>
                <a:gd name="connsiteY7749" fmla="*/ 5084827 h 39629983"/>
                <a:gd name="connsiteX7750" fmla="*/ 55546353 w 65909553"/>
                <a:gd name="connsiteY7750" fmla="*/ 5084875 h 39629983"/>
                <a:gd name="connsiteX7751" fmla="*/ 55546353 w 65909553"/>
                <a:gd name="connsiteY7751" fmla="*/ 5084921 h 39629983"/>
                <a:gd name="connsiteX7752" fmla="*/ 55546353 w 65909553"/>
                <a:gd name="connsiteY7752" fmla="*/ 5084967 h 39629983"/>
                <a:gd name="connsiteX7753" fmla="*/ 55546353 w 65909553"/>
                <a:gd name="connsiteY7753" fmla="*/ 5085014 h 39629983"/>
                <a:gd name="connsiteX7754" fmla="*/ 55546353 w 65909553"/>
                <a:gd name="connsiteY7754" fmla="*/ 5085061 h 39629983"/>
                <a:gd name="connsiteX7755" fmla="*/ 55546353 w 65909553"/>
                <a:gd name="connsiteY7755" fmla="*/ 5085107 h 39629983"/>
                <a:gd name="connsiteX7756" fmla="*/ 55546353 w 65909553"/>
                <a:gd name="connsiteY7756" fmla="*/ 5085154 h 39629983"/>
                <a:gd name="connsiteX7757" fmla="*/ 55546353 w 65909553"/>
                <a:gd name="connsiteY7757" fmla="*/ 5085201 h 39629983"/>
                <a:gd name="connsiteX7758" fmla="*/ 55546353 w 65909553"/>
                <a:gd name="connsiteY7758" fmla="*/ 5085247 h 39629983"/>
                <a:gd name="connsiteX7759" fmla="*/ 55546353 w 65909553"/>
                <a:gd name="connsiteY7759" fmla="*/ 5085294 h 39629983"/>
                <a:gd name="connsiteX7760" fmla="*/ 55546353 w 65909553"/>
                <a:gd name="connsiteY7760" fmla="*/ 5085341 h 39629983"/>
                <a:gd name="connsiteX7761" fmla="*/ 55546353 w 65909553"/>
                <a:gd name="connsiteY7761" fmla="*/ 5232508 h 39629983"/>
                <a:gd name="connsiteX7762" fmla="*/ 55698753 w 65909553"/>
                <a:gd name="connsiteY7762" fmla="*/ 5232508 h 39629983"/>
                <a:gd name="connsiteX7763" fmla="*/ 55698753 w 65909553"/>
                <a:gd name="connsiteY7763" fmla="*/ 5232555 h 39629983"/>
                <a:gd name="connsiteX7764" fmla="*/ 55698753 w 65909553"/>
                <a:gd name="connsiteY7764" fmla="*/ 5232601 h 39629983"/>
                <a:gd name="connsiteX7765" fmla="*/ 55698753 w 65909553"/>
                <a:gd name="connsiteY7765" fmla="*/ 5232648 h 39629983"/>
                <a:gd name="connsiteX7766" fmla="*/ 55698753 w 65909553"/>
                <a:gd name="connsiteY7766" fmla="*/ 5232695 h 39629983"/>
                <a:gd name="connsiteX7767" fmla="*/ 55698753 w 65909553"/>
                <a:gd name="connsiteY7767" fmla="*/ 5232741 h 39629983"/>
                <a:gd name="connsiteX7768" fmla="*/ 55698753 w 65909553"/>
                <a:gd name="connsiteY7768" fmla="*/ 5232788 h 39629983"/>
                <a:gd name="connsiteX7769" fmla="*/ 55698753 w 65909553"/>
                <a:gd name="connsiteY7769" fmla="*/ 5232835 h 39629983"/>
                <a:gd name="connsiteX7770" fmla="*/ 55698753 w 65909553"/>
                <a:gd name="connsiteY7770" fmla="*/ 5232881 h 39629983"/>
                <a:gd name="connsiteX7771" fmla="*/ 55698753 w 65909553"/>
                <a:gd name="connsiteY7771" fmla="*/ 5232928 h 39629983"/>
                <a:gd name="connsiteX7772" fmla="*/ 55698753 w 65909553"/>
                <a:gd name="connsiteY7772" fmla="*/ 5232975 h 39629983"/>
                <a:gd name="connsiteX7773" fmla="*/ 55698753 w 65909553"/>
                <a:gd name="connsiteY7773" fmla="*/ 5233021 h 39629983"/>
                <a:gd name="connsiteX7774" fmla="*/ 55698753 w 65909553"/>
                <a:gd name="connsiteY7774" fmla="*/ 5233068 h 39629983"/>
                <a:gd name="connsiteX7775" fmla="*/ 55698753 w 65909553"/>
                <a:gd name="connsiteY7775" fmla="*/ 5233115 h 39629983"/>
                <a:gd name="connsiteX7776" fmla="*/ 55698753 w 65909553"/>
                <a:gd name="connsiteY7776" fmla="*/ 5233169 h 39629983"/>
                <a:gd name="connsiteX7777" fmla="*/ 55698753 w 65909553"/>
                <a:gd name="connsiteY7777" fmla="*/ 5233215 h 39629983"/>
                <a:gd name="connsiteX7778" fmla="*/ 55698753 w 65909553"/>
                <a:gd name="connsiteY7778" fmla="*/ 5233262 h 39629983"/>
                <a:gd name="connsiteX7779" fmla="*/ 55698753 w 65909553"/>
                <a:gd name="connsiteY7779" fmla="*/ 5233309 h 39629983"/>
                <a:gd name="connsiteX7780" fmla="*/ 55698753 w 65909553"/>
                <a:gd name="connsiteY7780" fmla="*/ 5233355 h 39629983"/>
                <a:gd name="connsiteX7781" fmla="*/ 55698753 w 65909553"/>
                <a:gd name="connsiteY7781" fmla="*/ 5233402 h 39629983"/>
                <a:gd name="connsiteX7782" fmla="*/ 55698753 w 65909553"/>
                <a:gd name="connsiteY7782" fmla="*/ 5233449 h 39629983"/>
                <a:gd name="connsiteX7783" fmla="*/ 55698753 w 65909553"/>
                <a:gd name="connsiteY7783" fmla="*/ 5233495 h 39629983"/>
                <a:gd name="connsiteX7784" fmla="*/ 55698753 w 65909553"/>
                <a:gd name="connsiteY7784" fmla="*/ 5233542 h 39629983"/>
                <a:gd name="connsiteX7785" fmla="*/ 55698753 w 65909553"/>
                <a:gd name="connsiteY7785" fmla="*/ 5233589 h 39629983"/>
                <a:gd name="connsiteX7786" fmla="*/ 55698753 w 65909553"/>
                <a:gd name="connsiteY7786" fmla="*/ 5233635 h 39629983"/>
                <a:gd name="connsiteX7787" fmla="*/ 55698753 w 65909553"/>
                <a:gd name="connsiteY7787" fmla="*/ 5233682 h 39629983"/>
                <a:gd name="connsiteX7788" fmla="*/ 55698753 w 65909553"/>
                <a:gd name="connsiteY7788" fmla="*/ 5233729 h 39629983"/>
                <a:gd name="connsiteX7789" fmla="*/ 55698753 w 65909553"/>
                <a:gd name="connsiteY7789" fmla="*/ 5233775 h 39629983"/>
                <a:gd name="connsiteX7790" fmla="*/ 55698753 w 65909553"/>
                <a:gd name="connsiteY7790" fmla="*/ 5233829 h 39629983"/>
                <a:gd name="connsiteX7791" fmla="*/ 55698753 w 65909553"/>
                <a:gd name="connsiteY7791" fmla="*/ 5233877 h 39629983"/>
                <a:gd name="connsiteX7792" fmla="*/ 55698753 w 65909553"/>
                <a:gd name="connsiteY7792" fmla="*/ 5233923 h 39629983"/>
                <a:gd name="connsiteX7793" fmla="*/ 55698753 w 65909553"/>
                <a:gd name="connsiteY7793" fmla="*/ 5233969 h 39629983"/>
                <a:gd name="connsiteX7794" fmla="*/ 55698753 w 65909553"/>
                <a:gd name="connsiteY7794" fmla="*/ 5234017 h 39629983"/>
                <a:gd name="connsiteX7795" fmla="*/ 55698753 w 65909553"/>
                <a:gd name="connsiteY7795" fmla="*/ 5234063 h 39629983"/>
                <a:gd name="connsiteX7796" fmla="*/ 55698753 w 65909553"/>
                <a:gd name="connsiteY7796" fmla="*/ 5234109 h 39629983"/>
                <a:gd name="connsiteX7797" fmla="*/ 55698753 w 65909553"/>
                <a:gd name="connsiteY7797" fmla="*/ 5234156 h 39629983"/>
                <a:gd name="connsiteX7798" fmla="*/ 55698753 w 65909553"/>
                <a:gd name="connsiteY7798" fmla="*/ 5234203 h 39629983"/>
                <a:gd name="connsiteX7799" fmla="*/ 55698753 w 65909553"/>
                <a:gd name="connsiteY7799" fmla="*/ 5234249 h 39629983"/>
                <a:gd name="connsiteX7800" fmla="*/ 55698753 w 65909553"/>
                <a:gd name="connsiteY7800" fmla="*/ 5234296 h 39629983"/>
                <a:gd name="connsiteX7801" fmla="*/ 55698753 w 65909553"/>
                <a:gd name="connsiteY7801" fmla="*/ 5234343 h 39629983"/>
                <a:gd name="connsiteX7802" fmla="*/ 55698753 w 65909553"/>
                <a:gd name="connsiteY7802" fmla="*/ 5234389 h 39629983"/>
                <a:gd name="connsiteX7803" fmla="*/ 55698753 w 65909553"/>
                <a:gd name="connsiteY7803" fmla="*/ 5234436 h 39629983"/>
                <a:gd name="connsiteX7804" fmla="*/ 55698753 w 65909553"/>
                <a:gd name="connsiteY7804" fmla="*/ 5234491 h 39629983"/>
                <a:gd name="connsiteX7805" fmla="*/ 55698753 w 65909553"/>
                <a:gd name="connsiteY7805" fmla="*/ 5234537 h 39629983"/>
                <a:gd name="connsiteX7806" fmla="*/ 55698753 w 65909553"/>
                <a:gd name="connsiteY7806" fmla="*/ 5234584 h 39629983"/>
                <a:gd name="connsiteX7807" fmla="*/ 55698753 w 65909553"/>
                <a:gd name="connsiteY7807" fmla="*/ 5234631 h 39629983"/>
                <a:gd name="connsiteX7808" fmla="*/ 55698753 w 65909553"/>
                <a:gd name="connsiteY7808" fmla="*/ 5234677 h 39629983"/>
                <a:gd name="connsiteX7809" fmla="*/ 55698753 w 65909553"/>
                <a:gd name="connsiteY7809" fmla="*/ 5234723 h 39629983"/>
                <a:gd name="connsiteX7810" fmla="*/ 55698753 w 65909553"/>
                <a:gd name="connsiteY7810" fmla="*/ 5234771 h 39629983"/>
                <a:gd name="connsiteX7811" fmla="*/ 55698753 w 65909553"/>
                <a:gd name="connsiteY7811" fmla="*/ 5234817 h 39629983"/>
                <a:gd name="connsiteX7812" fmla="*/ 55698753 w 65909553"/>
                <a:gd name="connsiteY7812" fmla="*/ 5234863 h 39629983"/>
                <a:gd name="connsiteX7813" fmla="*/ 55698753 w 65909553"/>
                <a:gd name="connsiteY7813" fmla="*/ 5234911 h 39629983"/>
                <a:gd name="connsiteX7814" fmla="*/ 55698753 w 65909553"/>
                <a:gd name="connsiteY7814" fmla="*/ 5234957 h 39629983"/>
                <a:gd name="connsiteX7815" fmla="*/ 55698753 w 65909553"/>
                <a:gd name="connsiteY7815" fmla="*/ 5235003 h 39629983"/>
                <a:gd name="connsiteX7816" fmla="*/ 55698753 w 65909553"/>
                <a:gd name="connsiteY7816" fmla="*/ 5235051 h 39629983"/>
                <a:gd name="connsiteX7817" fmla="*/ 55698753 w 65909553"/>
                <a:gd name="connsiteY7817" fmla="*/ 5235097 h 39629983"/>
                <a:gd name="connsiteX7818" fmla="*/ 55698753 w 65909553"/>
                <a:gd name="connsiteY7818" fmla="*/ 5235151 h 39629983"/>
                <a:gd name="connsiteX7819" fmla="*/ 55698753 w 65909553"/>
                <a:gd name="connsiteY7819" fmla="*/ 5235198 h 39629983"/>
                <a:gd name="connsiteX7820" fmla="*/ 55698753 w 65909553"/>
                <a:gd name="connsiteY7820" fmla="*/ 5235245 h 39629983"/>
                <a:gd name="connsiteX7821" fmla="*/ 55698753 w 65909553"/>
                <a:gd name="connsiteY7821" fmla="*/ 5235291 h 39629983"/>
                <a:gd name="connsiteX7822" fmla="*/ 55698753 w 65909553"/>
                <a:gd name="connsiteY7822" fmla="*/ 5235338 h 39629983"/>
                <a:gd name="connsiteX7823" fmla="*/ 55698753 w 65909553"/>
                <a:gd name="connsiteY7823" fmla="*/ 5235385 h 39629983"/>
                <a:gd name="connsiteX7824" fmla="*/ 55698753 w 65909553"/>
                <a:gd name="connsiteY7824" fmla="*/ 5235431 h 39629983"/>
                <a:gd name="connsiteX7825" fmla="*/ 55698753 w 65909553"/>
                <a:gd name="connsiteY7825" fmla="*/ 5235478 h 39629983"/>
                <a:gd name="connsiteX7826" fmla="*/ 55698753 w 65909553"/>
                <a:gd name="connsiteY7826" fmla="*/ 5235525 h 39629983"/>
                <a:gd name="connsiteX7827" fmla="*/ 55698753 w 65909553"/>
                <a:gd name="connsiteY7827" fmla="*/ 5235571 h 39629983"/>
                <a:gd name="connsiteX7828" fmla="*/ 55698753 w 65909553"/>
                <a:gd name="connsiteY7828" fmla="*/ 5235618 h 39629983"/>
                <a:gd name="connsiteX7829" fmla="*/ 55698753 w 65909553"/>
                <a:gd name="connsiteY7829" fmla="*/ 5235665 h 39629983"/>
                <a:gd name="connsiteX7830" fmla="*/ 55698753 w 65909553"/>
                <a:gd name="connsiteY7830" fmla="*/ 5235711 h 39629983"/>
                <a:gd name="connsiteX7831" fmla="*/ 55698753 w 65909553"/>
                <a:gd name="connsiteY7831" fmla="*/ 5235758 h 39629983"/>
                <a:gd name="connsiteX7832" fmla="*/ 55698753 w 65909553"/>
                <a:gd name="connsiteY7832" fmla="*/ 5235812 h 39629983"/>
                <a:gd name="connsiteX7833" fmla="*/ 55698753 w 65909553"/>
                <a:gd name="connsiteY7833" fmla="*/ 5235859 h 39629983"/>
                <a:gd name="connsiteX7834" fmla="*/ 55698753 w 65909553"/>
                <a:gd name="connsiteY7834" fmla="*/ 5235905 h 39629983"/>
                <a:gd name="connsiteX7835" fmla="*/ 55698753 w 65909553"/>
                <a:gd name="connsiteY7835" fmla="*/ 5235952 h 39629983"/>
                <a:gd name="connsiteX7836" fmla="*/ 55698753 w 65909553"/>
                <a:gd name="connsiteY7836" fmla="*/ 5235999 h 39629983"/>
                <a:gd name="connsiteX7837" fmla="*/ 55698753 w 65909553"/>
                <a:gd name="connsiteY7837" fmla="*/ 5236045 h 39629983"/>
                <a:gd name="connsiteX7838" fmla="*/ 55698753 w 65909553"/>
                <a:gd name="connsiteY7838" fmla="*/ 5236092 h 39629983"/>
                <a:gd name="connsiteX7839" fmla="*/ 55698753 w 65909553"/>
                <a:gd name="connsiteY7839" fmla="*/ 5236139 h 39629983"/>
                <a:gd name="connsiteX7840" fmla="*/ 55698753 w 65909553"/>
                <a:gd name="connsiteY7840" fmla="*/ 5236185 h 39629983"/>
                <a:gd name="connsiteX7841" fmla="*/ 55698753 w 65909553"/>
                <a:gd name="connsiteY7841" fmla="*/ 5236232 h 39629983"/>
                <a:gd name="connsiteX7842" fmla="*/ 55698753 w 65909553"/>
                <a:gd name="connsiteY7842" fmla="*/ 5236279 h 39629983"/>
                <a:gd name="connsiteX7843" fmla="*/ 55698753 w 65909553"/>
                <a:gd name="connsiteY7843" fmla="*/ 5236325 h 39629983"/>
                <a:gd name="connsiteX7844" fmla="*/ 55698753 w 65909553"/>
                <a:gd name="connsiteY7844" fmla="*/ 5236372 h 39629983"/>
                <a:gd name="connsiteX7845" fmla="*/ 55698753 w 65909553"/>
                <a:gd name="connsiteY7845" fmla="*/ 5236419 h 39629983"/>
                <a:gd name="connsiteX7846" fmla="*/ 55698753 w 65909553"/>
                <a:gd name="connsiteY7846" fmla="*/ 5236473 h 39629983"/>
                <a:gd name="connsiteX7847" fmla="*/ 55698753 w 65909553"/>
                <a:gd name="connsiteY7847" fmla="*/ 5236519 h 39629983"/>
                <a:gd name="connsiteX7848" fmla="*/ 55698753 w 65909553"/>
                <a:gd name="connsiteY7848" fmla="*/ 5236566 h 39629983"/>
                <a:gd name="connsiteX7849" fmla="*/ 55698753 w 65909553"/>
                <a:gd name="connsiteY7849" fmla="*/ 5236613 h 39629983"/>
                <a:gd name="connsiteX7850" fmla="*/ 55698753 w 65909553"/>
                <a:gd name="connsiteY7850" fmla="*/ 5236659 h 39629983"/>
                <a:gd name="connsiteX7851" fmla="*/ 55698753 w 65909553"/>
                <a:gd name="connsiteY7851" fmla="*/ 5236706 h 39629983"/>
                <a:gd name="connsiteX7852" fmla="*/ 55698753 w 65909553"/>
                <a:gd name="connsiteY7852" fmla="*/ 5236753 h 39629983"/>
                <a:gd name="connsiteX7853" fmla="*/ 55698753 w 65909553"/>
                <a:gd name="connsiteY7853" fmla="*/ 5236799 h 39629983"/>
                <a:gd name="connsiteX7854" fmla="*/ 55698753 w 65909553"/>
                <a:gd name="connsiteY7854" fmla="*/ 5236846 h 39629983"/>
                <a:gd name="connsiteX7855" fmla="*/ 55698753 w 65909553"/>
                <a:gd name="connsiteY7855" fmla="*/ 5236893 h 39629983"/>
                <a:gd name="connsiteX7856" fmla="*/ 55698753 w 65909553"/>
                <a:gd name="connsiteY7856" fmla="*/ 5236939 h 39629983"/>
                <a:gd name="connsiteX7857" fmla="*/ 55698753 w 65909553"/>
                <a:gd name="connsiteY7857" fmla="*/ 5236986 h 39629983"/>
                <a:gd name="connsiteX7858" fmla="*/ 55698753 w 65909553"/>
                <a:gd name="connsiteY7858" fmla="*/ 5237033 h 39629983"/>
                <a:gd name="connsiteX7859" fmla="*/ 55698753 w 65909553"/>
                <a:gd name="connsiteY7859" fmla="*/ 5237079 h 39629983"/>
                <a:gd name="connsiteX7860" fmla="*/ 55698753 w 65909553"/>
                <a:gd name="connsiteY7860" fmla="*/ 5237133 h 39629983"/>
                <a:gd name="connsiteX7861" fmla="*/ 55698753 w 65909553"/>
                <a:gd name="connsiteY7861" fmla="*/ 5237181 h 39629983"/>
                <a:gd name="connsiteX7862" fmla="*/ 55698753 w 65909553"/>
                <a:gd name="connsiteY7862" fmla="*/ 5237227 h 39629983"/>
                <a:gd name="connsiteX7863" fmla="*/ 55698753 w 65909553"/>
                <a:gd name="connsiteY7863" fmla="*/ 5237273 h 39629983"/>
                <a:gd name="connsiteX7864" fmla="*/ 55698753 w 65909553"/>
                <a:gd name="connsiteY7864" fmla="*/ 5237321 h 39629983"/>
                <a:gd name="connsiteX7865" fmla="*/ 55698753 w 65909553"/>
                <a:gd name="connsiteY7865" fmla="*/ 5237367 h 39629983"/>
                <a:gd name="connsiteX7866" fmla="*/ 55698753 w 65909553"/>
                <a:gd name="connsiteY7866" fmla="*/ 5237413 h 39629983"/>
                <a:gd name="connsiteX7867" fmla="*/ 55698753 w 65909553"/>
                <a:gd name="connsiteY7867" fmla="*/ 5237461 h 39629983"/>
                <a:gd name="connsiteX7868" fmla="*/ 55698753 w 65909553"/>
                <a:gd name="connsiteY7868" fmla="*/ 5237507 h 39629983"/>
                <a:gd name="connsiteX7869" fmla="*/ 55698753 w 65909553"/>
                <a:gd name="connsiteY7869" fmla="*/ 5237553 h 39629983"/>
                <a:gd name="connsiteX7870" fmla="*/ 55698753 w 65909553"/>
                <a:gd name="connsiteY7870" fmla="*/ 5237600 h 39629983"/>
                <a:gd name="connsiteX7871" fmla="*/ 55698753 w 65909553"/>
                <a:gd name="connsiteY7871" fmla="*/ 5237647 h 39629983"/>
                <a:gd name="connsiteX7872" fmla="*/ 55698753 w 65909553"/>
                <a:gd name="connsiteY7872" fmla="*/ 5237693 h 39629983"/>
                <a:gd name="connsiteX7873" fmla="*/ 55698753 w 65909553"/>
                <a:gd name="connsiteY7873" fmla="*/ 5237740 h 39629983"/>
                <a:gd name="connsiteX7874" fmla="*/ 55698753 w 65909553"/>
                <a:gd name="connsiteY7874" fmla="*/ 5384907 h 39629983"/>
                <a:gd name="connsiteX7875" fmla="*/ 55851153 w 65909553"/>
                <a:gd name="connsiteY7875" fmla="*/ 5384907 h 39629983"/>
                <a:gd name="connsiteX7876" fmla="*/ 55851153 w 65909553"/>
                <a:gd name="connsiteY7876" fmla="*/ 5384954 h 39629983"/>
                <a:gd name="connsiteX7877" fmla="*/ 55851153 w 65909553"/>
                <a:gd name="connsiteY7877" fmla="*/ 5385001 h 39629983"/>
                <a:gd name="connsiteX7878" fmla="*/ 55851153 w 65909553"/>
                <a:gd name="connsiteY7878" fmla="*/ 5385047 h 39629983"/>
                <a:gd name="connsiteX7879" fmla="*/ 55851153 w 65909553"/>
                <a:gd name="connsiteY7879" fmla="*/ 5385094 h 39629983"/>
                <a:gd name="connsiteX7880" fmla="*/ 55851153 w 65909553"/>
                <a:gd name="connsiteY7880" fmla="*/ 5385141 h 39629983"/>
                <a:gd name="connsiteX7881" fmla="*/ 55851153 w 65909553"/>
                <a:gd name="connsiteY7881" fmla="*/ 5385187 h 39629983"/>
                <a:gd name="connsiteX7882" fmla="*/ 55851153 w 65909553"/>
                <a:gd name="connsiteY7882" fmla="*/ 5385234 h 39629983"/>
                <a:gd name="connsiteX7883" fmla="*/ 55851153 w 65909553"/>
                <a:gd name="connsiteY7883" fmla="*/ 5385281 h 39629983"/>
                <a:gd name="connsiteX7884" fmla="*/ 55851153 w 65909553"/>
                <a:gd name="connsiteY7884" fmla="*/ 5385327 h 39629983"/>
                <a:gd name="connsiteX7885" fmla="*/ 55851153 w 65909553"/>
                <a:gd name="connsiteY7885" fmla="*/ 5385374 h 39629983"/>
                <a:gd name="connsiteX7886" fmla="*/ 55851153 w 65909553"/>
                <a:gd name="connsiteY7886" fmla="*/ 5385421 h 39629983"/>
                <a:gd name="connsiteX7887" fmla="*/ 55851153 w 65909553"/>
                <a:gd name="connsiteY7887" fmla="*/ 5385467 h 39629983"/>
                <a:gd name="connsiteX7888" fmla="*/ 55851153 w 65909553"/>
                <a:gd name="connsiteY7888" fmla="*/ 5385514 h 39629983"/>
                <a:gd name="connsiteX7889" fmla="*/ 55851153 w 65909553"/>
                <a:gd name="connsiteY7889" fmla="*/ 5385568 h 39629983"/>
                <a:gd name="connsiteX7890" fmla="*/ 55851153 w 65909553"/>
                <a:gd name="connsiteY7890" fmla="*/ 5385615 h 39629983"/>
                <a:gd name="connsiteX7891" fmla="*/ 55851153 w 65909553"/>
                <a:gd name="connsiteY7891" fmla="*/ 5385661 h 39629983"/>
                <a:gd name="connsiteX7892" fmla="*/ 55851153 w 65909553"/>
                <a:gd name="connsiteY7892" fmla="*/ 5385708 h 39629983"/>
                <a:gd name="connsiteX7893" fmla="*/ 55851153 w 65909553"/>
                <a:gd name="connsiteY7893" fmla="*/ 5385755 h 39629983"/>
                <a:gd name="connsiteX7894" fmla="*/ 55851153 w 65909553"/>
                <a:gd name="connsiteY7894" fmla="*/ 5385801 h 39629983"/>
                <a:gd name="connsiteX7895" fmla="*/ 55851153 w 65909553"/>
                <a:gd name="connsiteY7895" fmla="*/ 5385848 h 39629983"/>
                <a:gd name="connsiteX7896" fmla="*/ 55851153 w 65909553"/>
                <a:gd name="connsiteY7896" fmla="*/ 5385895 h 39629983"/>
                <a:gd name="connsiteX7897" fmla="*/ 55851153 w 65909553"/>
                <a:gd name="connsiteY7897" fmla="*/ 5385941 h 39629983"/>
                <a:gd name="connsiteX7898" fmla="*/ 55851153 w 65909553"/>
                <a:gd name="connsiteY7898" fmla="*/ 5385988 h 39629983"/>
                <a:gd name="connsiteX7899" fmla="*/ 55851153 w 65909553"/>
                <a:gd name="connsiteY7899" fmla="*/ 5386035 h 39629983"/>
                <a:gd name="connsiteX7900" fmla="*/ 55851153 w 65909553"/>
                <a:gd name="connsiteY7900" fmla="*/ 5386081 h 39629983"/>
                <a:gd name="connsiteX7901" fmla="*/ 55851153 w 65909553"/>
                <a:gd name="connsiteY7901" fmla="*/ 5386128 h 39629983"/>
                <a:gd name="connsiteX7902" fmla="*/ 55851153 w 65909553"/>
                <a:gd name="connsiteY7902" fmla="*/ 5386175 h 39629983"/>
                <a:gd name="connsiteX7903" fmla="*/ 55851153 w 65909553"/>
                <a:gd name="connsiteY7903" fmla="*/ 5386229 h 39629983"/>
                <a:gd name="connsiteX7904" fmla="*/ 55851153 w 65909553"/>
                <a:gd name="connsiteY7904" fmla="*/ 5386275 h 39629983"/>
                <a:gd name="connsiteX7905" fmla="*/ 55851153 w 65909553"/>
                <a:gd name="connsiteY7905" fmla="*/ 5386323 h 39629983"/>
                <a:gd name="connsiteX7906" fmla="*/ 55851153 w 65909553"/>
                <a:gd name="connsiteY7906" fmla="*/ 5386369 h 39629983"/>
                <a:gd name="connsiteX7907" fmla="*/ 55851153 w 65909553"/>
                <a:gd name="connsiteY7907" fmla="*/ 5386415 h 39629983"/>
                <a:gd name="connsiteX7908" fmla="*/ 55851153 w 65909553"/>
                <a:gd name="connsiteY7908" fmla="*/ 5386463 h 39629983"/>
                <a:gd name="connsiteX7909" fmla="*/ 55851153 w 65909553"/>
                <a:gd name="connsiteY7909" fmla="*/ 5386509 h 39629983"/>
                <a:gd name="connsiteX7910" fmla="*/ 55851153 w 65909553"/>
                <a:gd name="connsiteY7910" fmla="*/ 5386555 h 39629983"/>
                <a:gd name="connsiteX7911" fmla="*/ 55851153 w 65909553"/>
                <a:gd name="connsiteY7911" fmla="*/ 5386603 h 39629983"/>
                <a:gd name="connsiteX7912" fmla="*/ 55851153 w 65909553"/>
                <a:gd name="connsiteY7912" fmla="*/ 5386649 h 39629983"/>
                <a:gd name="connsiteX7913" fmla="*/ 55851153 w 65909553"/>
                <a:gd name="connsiteY7913" fmla="*/ 5386695 h 39629983"/>
                <a:gd name="connsiteX7914" fmla="*/ 55851153 w 65909553"/>
                <a:gd name="connsiteY7914" fmla="*/ 5386742 h 39629983"/>
                <a:gd name="connsiteX7915" fmla="*/ 55851153 w 65909553"/>
                <a:gd name="connsiteY7915" fmla="*/ 5386789 h 39629983"/>
                <a:gd name="connsiteX7916" fmla="*/ 55851153 w 65909553"/>
                <a:gd name="connsiteY7916" fmla="*/ 5386835 h 39629983"/>
                <a:gd name="connsiteX7917" fmla="*/ 55851153 w 65909553"/>
                <a:gd name="connsiteY7917" fmla="*/ 5386890 h 39629983"/>
                <a:gd name="connsiteX7918" fmla="*/ 55851153 w 65909553"/>
                <a:gd name="connsiteY7918" fmla="*/ 5386937 h 39629983"/>
                <a:gd name="connsiteX7919" fmla="*/ 55851153 w 65909553"/>
                <a:gd name="connsiteY7919" fmla="*/ 5386983 h 39629983"/>
                <a:gd name="connsiteX7920" fmla="*/ 55851153 w 65909553"/>
                <a:gd name="connsiteY7920" fmla="*/ 5387030 h 39629983"/>
                <a:gd name="connsiteX7921" fmla="*/ 55851153 w 65909553"/>
                <a:gd name="connsiteY7921" fmla="*/ 5387077 h 39629983"/>
                <a:gd name="connsiteX7922" fmla="*/ 55851153 w 65909553"/>
                <a:gd name="connsiteY7922" fmla="*/ 5387123 h 39629983"/>
                <a:gd name="connsiteX7923" fmla="*/ 55851153 w 65909553"/>
                <a:gd name="connsiteY7923" fmla="*/ 5387170 h 39629983"/>
                <a:gd name="connsiteX7924" fmla="*/ 55851153 w 65909553"/>
                <a:gd name="connsiteY7924" fmla="*/ 5387217 h 39629983"/>
                <a:gd name="connsiteX7925" fmla="*/ 55851153 w 65909553"/>
                <a:gd name="connsiteY7925" fmla="*/ 5387263 h 39629983"/>
                <a:gd name="connsiteX7926" fmla="*/ 55851153 w 65909553"/>
                <a:gd name="connsiteY7926" fmla="*/ 5387309 h 39629983"/>
                <a:gd name="connsiteX7927" fmla="*/ 55851153 w 65909553"/>
                <a:gd name="connsiteY7927" fmla="*/ 5387357 h 39629983"/>
                <a:gd name="connsiteX7928" fmla="*/ 55851153 w 65909553"/>
                <a:gd name="connsiteY7928" fmla="*/ 5387403 h 39629983"/>
                <a:gd name="connsiteX7929" fmla="*/ 55851153 w 65909553"/>
                <a:gd name="connsiteY7929" fmla="*/ 5387449 h 39629983"/>
                <a:gd name="connsiteX7930" fmla="*/ 55851153 w 65909553"/>
                <a:gd name="connsiteY7930" fmla="*/ 5387497 h 39629983"/>
                <a:gd name="connsiteX7931" fmla="*/ 55851153 w 65909553"/>
                <a:gd name="connsiteY7931" fmla="*/ 5387551 h 39629983"/>
                <a:gd name="connsiteX7932" fmla="*/ 55851153 w 65909553"/>
                <a:gd name="connsiteY7932" fmla="*/ 5387597 h 39629983"/>
                <a:gd name="connsiteX7933" fmla="*/ 55851153 w 65909553"/>
                <a:gd name="connsiteY7933" fmla="*/ 5387644 h 39629983"/>
                <a:gd name="connsiteX7934" fmla="*/ 55851153 w 65909553"/>
                <a:gd name="connsiteY7934" fmla="*/ 5387691 h 39629983"/>
                <a:gd name="connsiteX7935" fmla="*/ 55851153 w 65909553"/>
                <a:gd name="connsiteY7935" fmla="*/ 5387737 h 39629983"/>
                <a:gd name="connsiteX7936" fmla="*/ 55851153 w 65909553"/>
                <a:gd name="connsiteY7936" fmla="*/ 5387784 h 39629983"/>
                <a:gd name="connsiteX7937" fmla="*/ 55851153 w 65909553"/>
                <a:gd name="connsiteY7937" fmla="*/ 5387831 h 39629983"/>
                <a:gd name="connsiteX7938" fmla="*/ 55851153 w 65909553"/>
                <a:gd name="connsiteY7938" fmla="*/ 5387877 h 39629983"/>
                <a:gd name="connsiteX7939" fmla="*/ 55851153 w 65909553"/>
                <a:gd name="connsiteY7939" fmla="*/ 5387924 h 39629983"/>
                <a:gd name="connsiteX7940" fmla="*/ 55851153 w 65909553"/>
                <a:gd name="connsiteY7940" fmla="*/ 5387971 h 39629983"/>
                <a:gd name="connsiteX7941" fmla="*/ 55851153 w 65909553"/>
                <a:gd name="connsiteY7941" fmla="*/ 5388017 h 39629983"/>
                <a:gd name="connsiteX7942" fmla="*/ 55851153 w 65909553"/>
                <a:gd name="connsiteY7942" fmla="*/ 5388064 h 39629983"/>
                <a:gd name="connsiteX7943" fmla="*/ 55851153 w 65909553"/>
                <a:gd name="connsiteY7943" fmla="*/ 5388111 h 39629983"/>
                <a:gd name="connsiteX7944" fmla="*/ 55851153 w 65909553"/>
                <a:gd name="connsiteY7944" fmla="*/ 5388157 h 39629983"/>
                <a:gd name="connsiteX7945" fmla="*/ 55851153 w 65909553"/>
                <a:gd name="connsiteY7945" fmla="*/ 5388211 h 39629983"/>
                <a:gd name="connsiteX7946" fmla="*/ 55851153 w 65909553"/>
                <a:gd name="connsiteY7946" fmla="*/ 5388258 h 39629983"/>
                <a:gd name="connsiteX7947" fmla="*/ 55851153 w 65909553"/>
                <a:gd name="connsiteY7947" fmla="*/ 5388305 h 39629983"/>
                <a:gd name="connsiteX7948" fmla="*/ 55851153 w 65909553"/>
                <a:gd name="connsiteY7948" fmla="*/ 5388351 h 39629983"/>
                <a:gd name="connsiteX7949" fmla="*/ 55851153 w 65909553"/>
                <a:gd name="connsiteY7949" fmla="*/ 5388398 h 39629983"/>
                <a:gd name="connsiteX7950" fmla="*/ 55851153 w 65909553"/>
                <a:gd name="connsiteY7950" fmla="*/ 5388445 h 39629983"/>
                <a:gd name="connsiteX7951" fmla="*/ 55851153 w 65909553"/>
                <a:gd name="connsiteY7951" fmla="*/ 5388491 h 39629983"/>
                <a:gd name="connsiteX7952" fmla="*/ 55851153 w 65909553"/>
                <a:gd name="connsiteY7952" fmla="*/ 5388538 h 39629983"/>
                <a:gd name="connsiteX7953" fmla="*/ 55851153 w 65909553"/>
                <a:gd name="connsiteY7953" fmla="*/ 5388585 h 39629983"/>
                <a:gd name="connsiteX7954" fmla="*/ 55851153 w 65909553"/>
                <a:gd name="connsiteY7954" fmla="*/ 5388631 h 39629983"/>
                <a:gd name="connsiteX7955" fmla="*/ 55851153 w 65909553"/>
                <a:gd name="connsiteY7955" fmla="*/ 5388678 h 39629983"/>
                <a:gd name="connsiteX7956" fmla="*/ 55851153 w 65909553"/>
                <a:gd name="connsiteY7956" fmla="*/ 5388725 h 39629983"/>
                <a:gd name="connsiteX7957" fmla="*/ 55851153 w 65909553"/>
                <a:gd name="connsiteY7957" fmla="*/ 5388771 h 39629983"/>
                <a:gd name="connsiteX7958" fmla="*/ 55851153 w 65909553"/>
                <a:gd name="connsiteY7958" fmla="*/ 5388818 h 39629983"/>
                <a:gd name="connsiteX7959" fmla="*/ 55851153 w 65909553"/>
                <a:gd name="connsiteY7959" fmla="*/ 5388873 h 39629983"/>
                <a:gd name="connsiteX7960" fmla="*/ 55851153 w 65909553"/>
                <a:gd name="connsiteY7960" fmla="*/ 5388919 h 39629983"/>
                <a:gd name="connsiteX7961" fmla="*/ 55851153 w 65909553"/>
                <a:gd name="connsiteY7961" fmla="*/ 5388965 h 39629983"/>
                <a:gd name="connsiteX7962" fmla="*/ 55851153 w 65909553"/>
                <a:gd name="connsiteY7962" fmla="*/ 5389012 h 39629983"/>
                <a:gd name="connsiteX7963" fmla="*/ 55851153 w 65909553"/>
                <a:gd name="connsiteY7963" fmla="*/ 5389059 h 39629983"/>
                <a:gd name="connsiteX7964" fmla="*/ 55851153 w 65909553"/>
                <a:gd name="connsiteY7964" fmla="*/ 5389105 h 39629983"/>
                <a:gd name="connsiteX7965" fmla="*/ 55851153 w 65909553"/>
                <a:gd name="connsiteY7965" fmla="*/ 5389152 h 39629983"/>
                <a:gd name="connsiteX7966" fmla="*/ 55851153 w 65909553"/>
                <a:gd name="connsiteY7966" fmla="*/ 5389199 h 39629983"/>
                <a:gd name="connsiteX7967" fmla="*/ 55851153 w 65909553"/>
                <a:gd name="connsiteY7967" fmla="*/ 5389245 h 39629983"/>
                <a:gd name="connsiteX7968" fmla="*/ 55851153 w 65909553"/>
                <a:gd name="connsiteY7968" fmla="*/ 5389292 h 39629983"/>
                <a:gd name="connsiteX7969" fmla="*/ 55851153 w 65909553"/>
                <a:gd name="connsiteY7969" fmla="*/ 5389339 h 39629983"/>
                <a:gd name="connsiteX7970" fmla="*/ 55851153 w 65909553"/>
                <a:gd name="connsiteY7970" fmla="*/ 5389385 h 39629983"/>
                <a:gd name="connsiteX7971" fmla="*/ 55851153 w 65909553"/>
                <a:gd name="connsiteY7971" fmla="*/ 5389432 h 39629983"/>
                <a:gd name="connsiteX7972" fmla="*/ 55851153 w 65909553"/>
                <a:gd name="connsiteY7972" fmla="*/ 5389479 h 39629983"/>
                <a:gd name="connsiteX7973" fmla="*/ 55851153 w 65909553"/>
                <a:gd name="connsiteY7973" fmla="*/ 5389533 h 39629983"/>
                <a:gd name="connsiteX7974" fmla="*/ 55851153 w 65909553"/>
                <a:gd name="connsiteY7974" fmla="*/ 5389579 h 39629983"/>
                <a:gd name="connsiteX7975" fmla="*/ 55851153 w 65909553"/>
                <a:gd name="connsiteY7975" fmla="*/ 5389627 h 39629983"/>
                <a:gd name="connsiteX7976" fmla="*/ 55851153 w 65909553"/>
                <a:gd name="connsiteY7976" fmla="*/ 5389673 h 39629983"/>
                <a:gd name="connsiteX7977" fmla="*/ 55851153 w 65909553"/>
                <a:gd name="connsiteY7977" fmla="*/ 5389719 h 39629983"/>
                <a:gd name="connsiteX7978" fmla="*/ 55851153 w 65909553"/>
                <a:gd name="connsiteY7978" fmla="*/ 5389767 h 39629983"/>
                <a:gd name="connsiteX7979" fmla="*/ 55851153 w 65909553"/>
                <a:gd name="connsiteY7979" fmla="*/ 5389813 h 39629983"/>
                <a:gd name="connsiteX7980" fmla="*/ 55851153 w 65909553"/>
                <a:gd name="connsiteY7980" fmla="*/ 5389859 h 39629983"/>
                <a:gd name="connsiteX7981" fmla="*/ 55851153 w 65909553"/>
                <a:gd name="connsiteY7981" fmla="*/ 5389907 h 39629983"/>
                <a:gd name="connsiteX7982" fmla="*/ 55851153 w 65909553"/>
                <a:gd name="connsiteY7982" fmla="*/ 5389953 h 39629983"/>
                <a:gd name="connsiteX7983" fmla="*/ 55851153 w 65909553"/>
                <a:gd name="connsiteY7983" fmla="*/ 5389999 h 39629983"/>
                <a:gd name="connsiteX7984" fmla="*/ 55851153 w 65909553"/>
                <a:gd name="connsiteY7984" fmla="*/ 5390046 h 39629983"/>
                <a:gd name="connsiteX7985" fmla="*/ 55851153 w 65909553"/>
                <a:gd name="connsiteY7985" fmla="*/ 5390093 h 39629983"/>
                <a:gd name="connsiteX7986" fmla="*/ 55851153 w 65909553"/>
                <a:gd name="connsiteY7986" fmla="*/ 5390139 h 39629983"/>
                <a:gd name="connsiteX7987" fmla="*/ 55851153 w 65909553"/>
                <a:gd name="connsiteY7987" fmla="*/ 5537307 h 39629983"/>
                <a:gd name="connsiteX7988" fmla="*/ 56003553 w 65909553"/>
                <a:gd name="connsiteY7988" fmla="*/ 5537307 h 39629983"/>
                <a:gd name="connsiteX7989" fmla="*/ 56003553 w 65909553"/>
                <a:gd name="connsiteY7989" fmla="*/ 5537353 h 39629983"/>
                <a:gd name="connsiteX7990" fmla="*/ 56003553 w 65909553"/>
                <a:gd name="connsiteY7990" fmla="*/ 5537400 h 39629983"/>
                <a:gd name="connsiteX7991" fmla="*/ 56003553 w 65909553"/>
                <a:gd name="connsiteY7991" fmla="*/ 5537447 h 39629983"/>
                <a:gd name="connsiteX7992" fmla="*/ 56003553 w 65909553"/>
                <a:gd name="connsiteY7992" fmla="*/ 5537493 h 39629983"/>
                <a:gd name="connsiteX7993" fmla="*/ 56003553 w 65909553"/>
                <a:gd name="connsiteY7993" fmla="*/ 5537540 h 39629983"/>
                <a:gd name="connsiteX7994" fmla="*/ 56003553 w 65909553"/>
                <a:gd name="connsiteY7994" fmla="*/ 5537587 h 39629983"/>
                <a:gd name="connsiteX7995" fmla="*/ 56003553 w 65909553"/>
                <a:gd name="connsiteY7995" fmla="*/ 5537633 h 39629983"/>
                <a:gd name="connsiteX7996" fmla="*/ 56003553 w 65909553"/>
                <a:gd name="connsiteY7996" fmla="*/ 5537680 h 39629983"/>
                <a:gd name="connsiteX7997" fmla="*/ 56003553 w 65909553"/>
                <a:gd name="connsiteY7997" fmla="*/ 5537727 h 39629983"/>
                <a:gd name="connsiteX7998" fmla="*/ 56003553 w 65909553"/>
                <a:gd name="connsiteY7998" fmla="*/ 5537773 h 39629983"/>
                <a:gd name="connsiteX7999" fmla="*/ 56003553 w 65909553"/>
                <a:gd name="connsiteY7999" fmla="*/ 5537820 h 39629983"/>
                <a:gd name="connsiteX8000" fmla="*/ 56003553 w 65909553"/>
                <a:gd name="connsiteY8000" fmla="*/ 5537867 h 39629983"/>
                <a:gd name="connsiteX8001" fmla="*/ 56003553 w 65909553"/>
                <a:gd name="connsiteY8001" fmla="*/ 5537913 h 39629983"/>
                <a:gd name="connsiteX8002" fmla="*/ 56003553 w 65909553"/>
                <a:gd name="connsiteY8002" fmla="*/ 5537967 h 39629983"/>
                <a:gd name="connsiteX8003" fmla="*/ 56003553 w 65909553"/>
                <a:gd name="connsiteY8003" fmla="*/ 5538015 h 39629983"/>
                <a:gd name="connsiteX8004" fmla="*/ 56003553 w 65909553"/>
                <a:gd name="connsiteY8004" fmla="*/ 5538061 h 39629983"/>
                <a:gd name="connsiteX8005" fmla="*/ 56003553 w 65909553"/>
                <a:gd name="connsiteY8005" fmla="*/ 5538107 h 39629983"/>
                <a:gd name="connsiteX8006" fmla="*/ 56003553 w 65909553"/>
                <a:gd name="connsiteY8006" fmla="*/ 5538154 h 39629983"/>
                <a:gd name="connsiteX8007" fmla="*/ 56003553 w 65909553"/>
                <a:gd name="connsiteY8007" fmla="*/ 5538201 h 39629983"/>
                <a:gd name="connsiteX8008" fmla="*/ 56003553 w 65909553"/>
                <a:gd name="connsiteY8008" fmla="*/ 5538247 h 39629983"/>
                <a:gd name="connsiteX8009" fmla="*/ 56003553 w 65909553"/>
                <a:gd name="connsiteY8009" fmla="*/ 5538294 h 39629983"/>
                <a:gd name="connsiteX8010" fmla="*/ 56003553 w 65909553"/>
                <a:gd name="connsiteY8010" fmla="*/ 5538341 h 39629983"/>
                <a:gd name="connsiteX8011" fmla="*/ 56003553 w 65909553"/>
                <a:gd name="connsiteY8011" fmla="*/ 5538387 h 39629983"/>
                <a:gd name="connsiteX8012" fmla="*/ 56003553 w 65909553"/>
                <a:gd name="connsiteY8012" fmla="*/ 5538434 h 39629983"/>
                <a:gd name="connsiteX8013" fmla="*/ 56003553 w 65909553"/>
                <a:gd name="connsiteY8013" fmla="*/ 5538481 h 39629983"/>
                <a:gd name="connsiteX8014" fmla="*/ 56003553 w 65909553"/>
                <a:gd name="connsiteY8014" fmla="*/ 5538527 h 39629983"/>
                <a:gd name="connsiteX8015" fmla="*/ 56003553 w 65909553"/>
                <a:gd name="connsiteY8015" fmla="*/ 5538574 h 39629983"/>
                <a:gd name="connsiteX8016" fmla="*/ 56003553 w 65909553"/>
                <a:gd name="connsiteY8016" fmla="*/ 5538629 h 39629983"/>
                <a:gd name="connsiteX8017" fmla="*/ 56003553 w 65909553"/>
                <a:gd name="connsiteY8017" fmla="*/ 5538675 h 39629983"/>
                <a:gd name="connsiteX8018" fmla="*/ 56003553 w 65909553"/>
                <a:gd name="connsiteY8018" fmla="*/ 5538721 h 39629983"/>
                <a:gd name="connsiteX8019" fmla="*/ 56003553 w 65909553"/>
                <a:gd name="connsiteY8019" fmla="*/ 5538769 h 39629983"/>
                <a:gd name="connsiteX8020" fmla="*/ 56003553 w 65909553"/>
                <a:gd name="connsiteY8020" fmla="*/ 5538815 h 39629983"/>
                <a:gd name="connsiteX8021" fmla="*/ 56003553 w 65909553"/>
                <a:gd name="connsiteY8021" fmla="*/ 5538861 h 39629983"/>
                <a:gd name="connsiteX8022" fmla="*/ 56003553 w 65909553"/>
                <a:gd name="connsiteY8022" fmla="*/ 5538909 h 39629983"/>
                <a:gd name="connsiteX8023" fmla="*/ 56003553 w 65909553"/>
                <a:gd name="connsiteY8023" fmla="*/ 5538955 h 39629983"/>
                <a:gd name="connsiteX8024" fmla="*/ 56003553 w 65909553"/>
                <a:gd name="connsiteY8024" fmla="*/ 5539001 h 39629983"/>
                <a:gd name="connsiteX8025" fmla="*/ 56003553 w 65909553"/>
                <a:gd name="connsiteY8025" fmla="*/ 5539049 h 39629983"/>
                <a:gd name="connsiteX8026" fmla="*/ 56003553 w 65909553"/>
                <a:gd name="connsiteY8026" fmla="*/ 5539095 h 39629983"/>
                <a:gd name="connsiteX8027" fmla="*/ 56003553 w 65909553"/>
                <a:gd name="connsiteY8027" fmla="*/ 5539141 h 39629983"/>
                <a:gd name="connsiteX8028" fmla="*/ 56003553 w 65909553"/>
                <a:gd name="connsiteY8028" fmla="*/ 5539188 h 39629983"/>
                <a:gd name="connsiteX8029" fmla="*/ 56003553 w 65909553"/>
                <a:gd name="connsiteY8029" fmla="*/ 5539235 h 39629983"/>
                <a:gd name="connsiteX8030" fmla="*/ 56003553 w 65909553"/>
                <a:gd name="connsiteY8030" fmla="*/ 5539289 h 39629983"/>
                <a:gd name="connsiteX8031" fmla="*/ 56003553 w 65909553"/>
                <a:gd name="connsiteY8031" fmla="*/ 5539336 h 39629983"/>
                <a:gd name="connsiteX8032" fmla="*/ 56003553 w 65909553"/>
                <a:gd name="connsiteY8032" fmla="*/ 5539383 h 39629983"/>
                <a:gd name="connsiteX8033" fmla="*/ 56003553 w 65909553"/>
                <a:gd name="connsiteY8033" fmla="*/ 5539429 h 39629983"/>
                <a:gd name="connsiteX8034" fmla="*/ 56003553 w 65909553"/>
                <a:gd name="connsiteY8034" fmla="*/ 5539476 h 39629983"/>
                <a:gd name="connsiteX8035" fmla="*/ 56003553 w 65909553"/>
                <a:gd name="connsiteY8035" fmla="*/ 5539523 h 39629983"/>
                <a:gd name="connsiteX8036" fmla="*/ 56003553 w 65909553"/>
                <a:gd name="connsiteY8036" fmla="*/ 5539569 h 39629983"/>
                <a:gd name="connsiteX8037" fmla="*/ 56003553 w 65909553"/>
                <a:gd name="connsiteY8037" fmla="*/ 5539616 h 39629983"/>
                <a:gd name="connsiteX8038" fmla="*/ 56003553 w 65909553"/>
                <a:gd name="connsiteY8038" fmla="*/ 5539663 h 39629983"/>
                <a:gd name="connsiteX8039" fmla="*/ 56003553 w 65909553"/>
                <a:gd name="connsiteY8039" fmla="*/ 5539709 h 39629983"/>
                <a:gd name="connsiteX8040" fmla="*/ 56003553 w 65909553"/>
                <a:gd name="connsiteY8040" fmla="*/ 5539756 h 39629983"/>
                <a:gd name="connsiteX8041" fmla="*/ 56003553 w 65909553"/>
                <a:gd name="connsiteY8041" fmla="*/ 5539803 h 39629983"/>
                <a:gd name="connsiteX8042" fmla="*/ 56003553 w 65909553"/>
                <a:gd name="connsiteY8042" fmla="*/ 5539849 h 39629983"/>
                <a:gd name="connsiteX8043" fmla="*/ 56003553 w 65909553"/>
                <a:gd name="connsiteY8043" fmla="*/ 5539895 h 39629983"/>
                <a:gd name="connsiteX8044" fmla="*/ 56003553 w 65909553"/>
                <a:gd name="connsiteY8044" fmla="*/ 5539950 h 39629983"/>
                <a:gd name="connsiteX8045" fmla="*/ 56003553 w 65909553"/>
                <a:gd name="connsiteY8045" fmla="*/ 5539997 h 39629983"/>
                <a:gd name="connsiteX8046" fmla="*/ 56003553 w 65909553"/>
                <a:gd name="connsiteY8046" fmla="*/ 5540043 h 39629983"/>
                <a:gd name="connsiteX8047" fmla="*/ 56003553 w 65909553"/>
                <a:gd name="connsiteY8047" fmla="*/ 5540090 h 39629983"/>
                <a:gd name="connsiteX8048" fmla="*/ 56003553 w 65909553"/>
                <a:gd name="connsiteY8048" fmla="*/ 5540137 h 39629983"/>
                <a:gd name="connsiteX8049" fmla="*/ 56003553 w 65909553"/>
                <a:gd name="connsiteY8049" fmla="*/ 5540183 h 39629983"/>
                <a:gd name="connsiteX8050" fmla="*/ 56003553 w 65909553"/>
                <a:gd name="connsiteY8050" fmla="*/ 5540230 h 39629983"/>
                <a:gd name="connsiteX8051" fmla="*/ 56003553 w 65909553"/>
                <a:gd name="connsiteY8051" fmla="*/ 5540277 h 39629983"/>
                <a:gd name="connsiteX8052" fmla="*/ 56003553 w 65909553"/>
                <a:gd name="connsiteY8052" fmla="*/ 5540323 h 39629983"/>
                <a:gd name="connsiteX8053" fmla="*/ 56003553 w 65909553"/>
                <a:gd name="connsiteY8053" fmla="*/ 5540370 h 39629983"/>
                <a:gd name="connsiteX8054" fmla="*/ 56003553 w 65909553"/>
                <a:gd name="connsiteY8054" fmla="*/ 5540417 h 39629983"/>
                <a:gd name="connsiteX8055" fmla="*/ 56003553 w 65909553"/>
                <a:gd name="connsiteY8055" fmla="*/ 5540463 h 39629983"/>
                <a:gd name="connsiteX8056" fmla="*/ 56003553 w 65909553"/>
                <a:gd name="connsiteY8056" fmla="*/ 5540510 h 39629983"/>
                <a:gd name="connsiteX8057" fmla="*/ 56003553 w 65909553"/>
                <a:gd name="connsiteY8057" fmla="*/ 5540557 h 39629983"/>
                <a:gd name="connsiteX8058" fmla="*/ 56003553 w 65909553"/>
                <a:gd name="connsiteY8058" fmla="*/ 5540611 h 39629983"/>
                <a:gd name="connsiteX8059" fmla="*/ 56003553 w 65909553"/>
                <a:gd name="connsiteY8059" fmla="*/ 5540657 h 39629983"/>
                <a:gd name="connsiteX8060" fmla="*/ 56003553 w 65909553"/>
                <a:gd name="connsiteY8060" fmla="*/ 5540704 h 39629983"/>
                <a:gd name="connsiteX8061" fmla="*/ 56003553 w 65909553"/>
                <a:gd name="connsiteY8061" fmla="*/ 5540751 h 39629983"/>
                <a:gd name="connsiteX8062" fmla="*/ 56003553 w 65909553"/>
                <a:gd name="connsiteY8062" fmla="*/ 5540797 h 39629983"/>
                <a:gd name="connsiteX8063" fmla="*/ 56003553 w 65909553"/>
                <a:gd name="connsiteY8063" fmla="*/ 5540844 h 39629983"/>
                <a:gd name="connsiteX8064" fmla="*/ 56003553 w 65909553"/>
                <a:gd name="connsiteY8064" fmla="*/ 5540891 h 39629983"/>
                <a:gd name="connsiteX8065" fmla="*/ 56003553 w 65909553"/>
                <a:gd name="connsiteY8065" fmla="*/ 5540937 h 39629983"/>
                <a:gd name="connsiteX8066" fmla="*/ 56003553 w 65909553"/>
                <a:gd name="connsiteY8066" fmla="*/ 5540984 h 39629983"/>
                <a:gd name="connsiteX8067" fmla="*/ 56003553 w 65909553"/>
                <a:gd name="connsiteY8067" fmla="*/ 5541031 h 39629983"/>
                <a:gd name="connsiteX8068" fmla="*/ 56003553 w 65909553"/>
                <a:gd name="connsiteY8068" fmla="*/ 5541077 h 39629983"/>
                <a:gd name="connsiteX8069" fmla="*/ 56003553 w 65909553"/>
                <a:gd name="connsiteY8069" fmla="*/ 5541124 h 39629983"/>
                <a:gd name="connsiteX8070" fmla="*/ 56003553 w 65909553"/>
                <a:gd name="connsiteY8070" fmla="*/ 5541171 h 39629983"/>
                <a:gd name="connsiteX8071" fmla="*/ 56003553 w 65909553"/>
                <a:gd name="connsiteY8071" fmla="*/ 5541217 h 39629983"/>
                <a:gd name="connsiteX8072" fmla="*/ 56003553 w 65909553"/>
                <a:gd name="connsiteY8072" fmla="*/ 5541271 h 39629983"/>
                <a:gd name="connsiteX8073" fmla="*/ 56003553 w 65909553"/>
                <a:gd name="connsiteY8073" fmla="*/ 5541319 h 39629983"/>
                <a:gd name="connsiteX8074" fmla="*/ 56003553 w 65909553"/>
                <a:gd name="connsiteY8074" fmla="*/ 5541365 h 39629983"/>
                <a:gd name="connsiteX8075" fmla="*/ 56003553 w 65909553"/>
                <a:gd name="connsiteY8075" fmla="*/ 5541411 h 39629983"/>
                <a:gd name="connsiteX8076" fmla="*/ 56003553 w 65909553"/>
                <a:gd name="connsiteY8076" fmla="*/ 5541459 h 39629983"/>
                <a:gd name="connsiteX8077" fmla="*/ 56003553 w 65909553"/>
                <a:gd name="connsiteY8077" fmla="*/ 5541505 h 39629983"/>
                <a:gd name="connsiteX8078" fmla="*/ 56003553 w 65909553"/>
                <a:gd name="connsiteY8078" fmla="*/ 5541551 h 39629983"/>
                <a:gd name="connsiteX8079" fmla="*/ 56003553 w 65909553"/>
                <a:gd name="connsiteY8079" fmla="*/ 5541598 h 39629983"/>
                <a:gd name="connsiteX8080" fmla="*/ 56003553 w 65909553"/>
                <a:gd name="connsiteY8080" fmla="*/ 5541645 h 39629983"/>
                <a:gd name="connsiteX8081" fmla="*/ 56003553 w 65909553"/>
                <a:gd name="connsiteY8081" fmla="*/ 5541691 h 39629983"/>
                <a:gd name="connsiteX8082" fmla="*/ 56003553 w 65909553"/>
                <a:gd name="connsiteY8082" fmla="*/ 5541738 h 39629983"/>
                <a:gd name="connsiteX8083" fmla="*/ 56003553 w 65909553"/>
                <a:gd name="connsiteY8083" fmla="*/ 5541785 h 39629983"/>
                <a:gd name="connsiteX8084" fmla="*/ 56003553 w 65909553"/>
                <a:gd name="connsiteY8084" fmla="*/ 5541831 h 39629983"/>
                <a:gd name="connsiteX8085" fmla="*/ 56003553 w 65909553"/>
                <a:gd name="connsiteY8085" fmla="*/ 5541878 h 39629983"/>
                <a:gd name="connsiteX8086" fmla="*/ 56003553 w 65909553"/>
                <a:gd name="connsiteY8086" fmla="*/ 5541933 h 39629983"/>
                <a:gd name="connsiteX8087" fmla="*/ 56003553 w 65909553"/>
                <a:gd name="connsiteY8087" fmla="*/ 5541979 h 39629983"/>
                <a:gd name="connsiteX8088" fmla="*/ 56003553 w 65909553"/>
                <a:gd name="connsiteY8088" fmla="*/ 5542026 h 39629983"/>
                <a:gd name="connsiteX8089" fmla="*/ 56003553 w 65909553"/>
                <a:gd name="connsiteY8089" fmla="*/ 5542073 h 39629983"/>
                <a:gd name="connsiteX8090" fmla="*/ 56003553 w 65909553"/>
                <a:gd name="connsiteY8090" fmla="*/ 5542119 h 39629983"/>
                <a:gd name="connsiteX8091" fmla="*/ 56003553 w 65909553"/>
                <a:gd name="connsiteY8091" fmla="*/ 5542165 h 39629983"/>
                <a:gd name="connsiteX8092" fmla="*/ 56003553 w 65909553"/>
                <a:gd name="connsiteY8092" fmla="*/ 5542213 h 39629983"/>
                <a:gd name="connsiteX8093" fmla="*/ 56003553 w 65909553"/>
                <a:gd name="connsiteY8093" fmla="*/ 5542259 h 39629983"/>
                <a:gd name="connsiteX8094" fmla="*/ 56003553 w 65909553"/>
                <a:gd name="connsiteY8094" fmla="*/ 5542305 h 39629983"/>
                <a:gd name="connsiteX8095" fmla="*/ 56003553 w 65909553"/>
                <a:gd name="connsiteY8095" fmla="*/ 5542353 h 39629983"/>
                <a:gd name="connsiteX8096" fmla="*/ 56003553 w 65909553"/>
                <a:gd name="connsiteY8096" fmla="*/ 5542399 h 39629983"/>
                <a:gd name="connsiteX8097" fmla="*/ 56003553 w 65909553"/>
                <a:gd name="connsiteY8097" fmla="*/ 5542445 h 39629983"/>
                <a:gd name="connsiteX8098" fmla="*/ 56003553 w 65909553"/>
                <a:gd name="connsiteY8098" fmla="*/ 5542493 h 39629983"/>
                <a:gd name="connsiteX8099" fmla="*/ 56003553 w 65909553"/>
                <a:gd name="connsiteY8099" fmla="*/ 5542539 h 39629983"/>
                <a:gd name="connsiteX8100" fmla="*/ 56003553 w 65909553"/>
                <a:gd name="connsiteY8100" fmla="*/ 5689706 h 39629983"/>
                <a:gd name="connsiteX8101" fmla="*/ 56155953 w 65909553"/>
                <a:gd name="connsiteY8101" fmla="*/ 5689706 h 39629983"/>
                <a:gd name="connsiteX8102" fmla="*/ 56155953 w 65909553"/>
                <a:gd name="connsiteY8102" fmla="*/ 5689753 h 39629983"/>
                <a:gd name="connsiteX8103" fmla="*/ 56155953 w 65909553"/>
                <a:gd name="connsiteY8103" fmla="*/ 5689799 h 39629983"/>
                <a:gd name="connsiteX8104" fmla="*/ 56155953 w 65909553"/>
                <a:gd name="connsiteY8104" fmla="*/ 5689846 h 39629983"/>
                <a:gd name="connsiteX8105" fmla="*/ 56155953 w 65909553"/>
                <a:gd name="connsiteY8105" fmla="*/ 5689893 h 39629983"/>
                <a:gd name="connsiteX8106" fmla="*/ 56155953 w 65909553"/>
                <a:gd name="connsiteY8106" fmla="*/ 5689939 h 39629983"/>
                <a:gd name="connsiteX8107" fmla="*/ 56155953 w 65909553"/>
                <a:gd name="connsiteY8107" fmla="*/ 5689986 h 39629983"/>
                <a:gd name="connsiteX8108" fmla="*/ 56155953 w 65909553"/>
                <a:gd name="connsiteY8108" fmla="*/ 5690033 h 39629983"/>
                <a:gd name="connsiteX8109" fmla="*/ 56155953 w 65909553"/>
                <a:gd name="connsiteY8109" fmla="*/ 5690079 h 39629983"/>
                <a:gd name="connsiteX8110" fmla="*/ 56155953 w 65909553"/>
                <a:gd name="connsiteY8110" fmla="*/ 5690126 h 39629983"/>
                <a:gd name="connsiteX8111" fmla="*/ 56155953 w 65909553"/>
                <a:gd name="connsiteY8111" fmla="*/ 5690173 h 39629983"/>
                <a:gd name="connsiteX8112" fmla="*/ 56155953 w 65909553"/>
                <a:gd name="connsiteY8112" fmla="*/ 5690219 h 39629983"/>
                <a:gd name="connsiteX8113" fmla="*/ 56155953 w 65909553"/>
                <a:gd name="connsiteY8113" fmla="*/ 5690266 h 39629983"/>
                <a:gd name="connsiteX8114" fmla="*/ 56155953 w 65909553"/>
                <a:gd name="connsiteY8114" fmla="*/ 5690313 h 39629983"/>
                <a:gd name="connsiteX8115" fmla="*/ 56155953 w 65909553"/>
                <a:gd name="connsiteY8115" fmla="*/ 5690367 h 39629983"/>
                <a:gd name="connsiteX8116" fmla="*/ 56155953 w 65909553"/>
                <a:gd name="connsiteY8116" fmla="*/ 5690414 h 39629983"/>
                <a:gd name="connsiteX8117" fmla="*/ 56155953 w 65909553"/>
                <a:gd name="connsiteY8117" fmla="*/ 5690460 h 39629983"/>
                <a:gd name="connsiteX8118" fmla="*/ 56155953 w 65909553"/>
                <a:gd name="connsiteY8118" fmla="*/ 5690507 h 39629983"/>
                <a:gd name="connsiteX8119" fmla="*/ 56155953 w 65909553"/>
                <a:gd name="connsiteY8119" fmla="*/ 5690553 h 39629983"/>
                <a:gd name="connsiteX8120" fmla="*/ 56155953 w 65909553"/>
                <a:gd name="connsiteY8120" fmla="*/ 5690600 h 39629983"/>
                <a:gd name="connsiteX8121" fmla="*/ 56155953 w 65909553"/>
                <a:gd name="connsiteY8121" fmla="*/ 5690647 h 39629983"/>
                <a:gd name="connsiteX8122" fmla="*/ 56155953 w 65909553"/>
                <a:gd name="connsiteY8122" fmla="*/ 5690693 h 39629983"/>
                <a:gd name="connsiteX8123" fmla="*/ 56155953 w 65909553"/>
                <a:gd name="connsiteY8123" fmla="*/ 5690740 h 39629983"/>
                <a:gd name="connsiteX8124" fmla="*/ 56155953 w 65909553"/>
                <a:gd name="connsiteY8124" fmla="*/ 5690787 h 39629983"/>
                <a:gd name="connsiteX8125" fmla="*/ 56155953 w 65909553"/>
                <a:gd name="connsiteY8125" fmla="*/ 5690833 h 39629983"/>
                <a:gd name="connsiteX8126" fmla="*/ 56155953 w 65909553"/>
                <a:gd name="connsiteY8126" fmla="*/ 5690880 h 39629983"/>
                <a:gd name="connsiteX8127" fmla="*/ 56155953 w 65909553"/>
                <a:gd name="connsiteY8127" fmla="*/ 5690927 h 39629983"/>
                <a:gd name="connsiteX8128" fmla="*/ 56155953 w 65909553"/>
                <a:gd name="connsiteY8128" fmla="*/ 5690973 h 39629983"/>
                <a:gd name="connsiteX8129" fmla="*/ 56155953 w 65909553"/>
                <a:gd name="connsiteY8129" fmla="*/ 5691028 h 39629983"/>
                <a:gd name="connsiteX8130" fmla="*/ 56155953 w 65909553"/>
                <a:gd name="connsiteY8130" fmla="*/ 5691075 h 39629983"/>
                <a:gd name="connsiteX8131" fmla="*/ 56155953 w 65909553"/>
                <a:gd name="connsiteY8131" fmla="*/ 5691121 h 39629983"/>
                <a:gd name="connsiteX8132" fmla="*/ 56155953 w 65909553"/>
                <a:gd name="connsiteY8132" fmla="*/ 5691168 h 39629983"/>
                <a:gd name="connsiteX8133" fmla="*/ 56155953 w 65909553"/>
                <a:gd name="connsiteY8133" fmla="*/ 5691215 h 39629983"/>
                <a:gd name="connsiteX8134" fmla="*/ 56155953 w 65909553"/>
                <a:gd name="connsiteY8134" fmla="*/ 5691261 h 39629983"/>
                <a:gd name="connsiteX8135" fmla="*/ 56155953 w 65909553"/>
                <a:gd name="connsiteY8135" fmla="*/ 5691308 h 39629983"/>
                <a:gd name="connsiteX8136" fmla="*/ 56155953 w 65909553"/>
                <a:gd name="connsiteY8136" fmla="*/ 5691354 h 39629983"/>
                <a:gd name="connsiteX8137" fmla="*/ 56155953 w 65909553"/>
                <a:gd name="connsiteY8137" fmla="*/ 5691401 h 39629983"/>
                <a:gd name="connsiteX8138" fmla="*/ 56155953 w 65909553"/>
                <a:gd name="connsiteY8138" fmla="*/ 5691448 h 39629983"/>
                <a:gd name="connsiteX8139" fmla="*/ 56155953 w 65909553"/>
                <a:gd name="connsiteY8139" fmla="*/ 5691494 h 39629983"/>
                <a:gd name="connsiteX8140" fmla="*/ 56155953 w 65909553"/>
                <a:gd name="connsiteY8140" fmla="*/ 5691541 h 39629983"/>
                <a:gd name="connsiteX8141" fmla="*/ 56155953 w 65909553"/>
                <a:gd name="connsiteY8141" fmla="*/ 5691588 h 39629983"/>
                <a:gd name="connsiteX8142" fmla="*/ 56155953 w 65909553"/>
                <a:gd name="connsiteY8142" fmla="*/ 5691634 h 39629983"/>
                <a:gd name="connsiteX8143" fmla="*/ 56155953 w 65909553"/>
                <a:gd name="connsiteY8143" fmla="*/ 5691689 h 39629983"/>
                <a:gd name="connsiteX8144" fmla="*/ 56155953 w 65909553"/>
                <a:gd name="connsiteY8144" fmla="*/ 5691735 h 39629983"/>
                <a:gd name="connsiteX8145" fmla="*/ 56155953 w 65909553"/>
                <a:gd name="connsiteY8145" fmla="*/ 5691782 h 39629983"/>
                <a:gd name="connsiteX8146" fmla="*/ 56155953 w 65909553"/>
                <a:gd name="connsiteY8146" fmla="*/ 5691829 h 39629983"/>
                <a:gd name="connsiteX8147" fmla="*/ 56155953 w 65909553"/>
                <a:gd name="connsiteY8147" fmla="*/ 5691875 h 39629983"/>
                <a:gd name="connsiteX8148" fmla="*/ 56155953 w 65909553"/>
                <a:gd name="connsiteY8148" fmla="*/ 5691922 h 39629983"/>
                <a:gd name="connsiteX8149" fmla="*/ 56155953 w 65909553"/>
                <a:gd name="connsiteY8149" fmla="*/ 5691969 h 39629983"/>
                <a:gd name="connsiteX8150" fmla="*/ 56155953 w 65909553"/>
                <a:gd name="connsiteY8150" fmla="*/ 5692015 h 39629983"/>
                <a:gd name="connsiteX8151" fmla="*/ 56155953 w 65909553"/>
                <a:gd name="connsiteY8151" fmla="*/ 5692062 h 39629983"/>
                <a:gd name="connsiteX8152" fmla="*/ 56155953 w 65909553"/>
                <a:gd name="connsiteY8152" fmla="*/ 5692109 h 39629983"/>
                <a:gd name="connsiteX8153" fmla="*/ 56155953 w 65909553"/>
                <a:gd name="connsiteY8153" fmla="*/ 5692155 h 39629983"/>
                <a:gd name="connsiteX8154" fmla="*/ 56155953 w 65909553"/>
                <a:gd name="connsiteY8154" fmla="*/ 5692202 h 39629983"/>
                <a:gd name="connsiteX8155" fmla="*/ 56155953 w 65909553"/>
                <a:gd name="connsiteY8155" fmla="*/ 5692249 h 39629983"/>
                <a:gd name="connsiteX8156" fmla="*/ 56155953 w 65909553"/>
                <a:gd name="connsiteY8156" fmla="*/ 5692295 h 39629983"/>
                <a:gd name="connsiteX8157" fmla="*/ 56155953 w 65909553"/>
                <a:gd name="connsiteY8157" fmla="*/ 5692349 h 39629983"/>
                <a:gd name="connsiteX8158" fmla="*/ 56155953 w 65909553"/>
                <a:gd name="connsiteY8158" fmla="*/ 5692396 h 39629983"/>
                <a:gd name="connsiteX8159" fmla="*/ 56155953 w 65909553"/>
                <a:gd name="connsiteY8159" fmla="*/ 5692443 h 39629983"/>
                <a:gd name="connsiteX8160" fmla="*/ 56155953 w 65909553"/>
                <a:gd name="connsiteY8160" fmla="*/ 5692489 h 39629983"/>
                <a:gd name="connsiteX8161" fmla="*/ 56155953 w 65909553"/>
                <a:gd name="connsiteY8161" fmla="*/ 5692536 h 39629983"/>
                <a:gd name="connsiteX8162" fmla="*/ 56155953 w 65909553"/>
                <a:gd name="connsiteY8162" fmla="*/ 5692583 h 39629983"/>
                <a:gd name="connsiteX8163" fmla="*/ 56155953 w 65909553"/>
                <a:gd name="connsiteY8163" fmla="*/ 5692629 h 39629983"/>
                <a:gd name="connsiteX8164" fmla="*/ 56155953 w 65909553"/>
                <a:gd name="connsiteY8164" fmla="*/ 5692676 h 39629983"/>
                <a:gd name="connsiteX8165" fmla="*/ 56155953 w 65909553"/>
                <a:gd name="connsiteY8165" fmla="*/ 5692723 h 39629983"/>
                <a:gd name="connsiteX8166" fmla="*/ 56155953 w 65909553"/>
                <a:gd name="connsiteY8166" fmla="*/ 5692769 h 39629983"/>
                <a:gd name="connsiteX8167" fmla="*/ 56155953 w 65909553"/>
                <a:gd name="connsiteY8167" fmla="*/ 5692816 h 39629983"/>
                <a:gd name="connsiteX8168" fmla="*/ 56155953 w 65909553"/>
                <a:gd name="connsiteY8168" fmla="*/ 5692863 h 39629983"/>
                <a:gd name="connsiteX8169" fmla="*/ 56155953 w 65909553"/>
                <a:gd name="connsiteY8169" fmla="*/ 5692909 h 39629983"/>
                <a:gd name="connsiteX8170" fmla="*/ 56155953 w 65909553"/>
                <a:gd name="connsiteY8170" fmla="*/ 5692956 h 39629983"/>
                <a:gd name="connsiteX8171" fmla="*/ 56155953 w 65909553"/>
                <a:gd name="connsiteY8171" fmla="*/ 5693010 h 39629983"/>
                <a:gd name="connsiteX8172" fmla="*/ 56155953 w 65909553"/>
                <a:gd name="connsiteY8172" fmla="*/ 5693057 h 39629983"/>
                <a:gd name="connsiteX8173" fmla="*/ 56155953 w 65909553"/>
                <a:gd name="connsiteY8173" fmla="*/ 5693103 h 39629983"/>
                <a:gd name="connsiteX8174" fmla="*/ 56155953 w 65909553"/>
                <a:gd name="connsiteY8174" fmla="*/ 5693150 h 39629983"/>
                <a:gd name="connsiteX8175" fmla="*/ 56155953 w 65909553"/>
                <a:gd name="connsiteY8175" fmla="*/ 5693197 h 39629983"/>
                <a:gd name="connsiteX8176" fmla="*/ 56155953 w 65909553"/>
                <a:gd name="connsiteY8176" fmla="*/ 5693243 h 39629983"/>
                <a:gd name="connsiteX8177" fmla="*/ 56155953 w 65909553"/>
                <a:gd name="connsiteY8177" fmla="*/ 5693290 h 39629983"/>
                <a:gd name="connsiteX8178" fmla="*/ 56155953 w 65909553"/>
                <a:gd name="connsiteY8178" fmla="*/ 5693337 h 39629983"/>
                <a:gd name="connsiteX8179" fmla="*/ 56155953 w 65909553"/>
                <a:gd name="connsiteY8179" fmla="*/ 5693383 h 39629983"/>
                <a:gd name="connsiteX8180" fmla="*/ 56155953 w 65909553"/>
                <a:gd name="connsiteY8180" fmla="*/ 5693430 h 39629983"/>
                <a:gd name="connsiteX8181" fmla="*/ 56155953 w 65909553"/>
                <a:gd name="connsiteY8181" fmla="*/ 5693477 h 39629983"/>
                <a:gd name="connsiteX8182" fmla="*/ 56155953 w 65909553"/>
                <a:gd name="connsiteY8182" fmla="*/ 5693523 h 39629983"/>
                <a:gd name="connsiteX8183" fmla="*/ 56155953 w 65909553"/>
                <a:gd name="connsiteY8183" fmla="*/ 5693570 h 39629983"/>
                <a:gd name="connsiteX8184" fmla="*/ 56155953 w 65909553"/>
                <a:gd name="connsiteY8184" fmla="*/ 5693617 h 39629983"/>
                <a:gd name="connsiteX8185" fmla="*/ 56155953 w 65909553"/>
                <a:gd name="connsiteY8185" fmla="*/ 5693671 h 39629983"/>
                <a:gd name="connsiteX8186" fmla="*/ 56155953 w 65909553"/>
                <a:gd name="connsiteY8186" fmla="*/ 5693718 h 39629983"/>
                <a:gd name="connsiteX8187" fmla="*/ 56155953 w 65909553"/>
                <a:gd name="connsiteY8187" fmla="*/ 5693764 h 39629983"/>
                <a:gd name="connsiteX8188" fmla="*/ 56155953 w 65909553"/>
                <a:gd name="connsiteY8188" fmla="*/ 5693811 h 39629983"/>
                <a:gd name="connsiteX8189" fmla="*/ 56155953 w 65909553"/>
                <a:gd name="connsiteY8189" fmla="*/ 5693858 h 39629983"/>
                <a:gd name="connsiteX8190" fmla="*/ 56155953 w 65909553"/>
                <a:gd name="connsiteY8190" fmla="*/ 5693904 h 39629983"/>
                <a:gd name="connsiteX8191" fmla="*/ 56155953 w 65909553"/>
                <a:gd name="connsiteY8191" fmla="*/ 5693951 h 39629983"/>
                <a:gd name="connsiteX8192" fmla="*/ 56155953 w 65909553"/>
                <a:gd name="connsiteY8192" fmla="*/ 5693997 h 39629983"/>
                <a:gd name="connsiteX8193" fmla="*/ 56155953 w 65909553"/>
                <a:gd name="connsiteY8193" fmla="*/ 5694044 h 39629983"/>
                <a:gd name="connsiteX8194" fmla="*/ 56155953 w 65909553"/>
                <a:gd name="connsiteY8194" fmla="*/ 5694091 h 39629983"/>
                <a:gd name="connsiteX8195" fmla="*/ 56155953 w 65909553"/>
                <a:gd name="connsiteY8195" fmla="*/ 5694137 h 39629983"/>
                <a:gd name="connsiteX8196" fmla="*/ 56155953 w 65909553"/>
                <a:gd name="connsiteY8196" fmla="*/ 5694184 h 39629983"/>
                <a:gd name="connsiteX8197" fmla="*/ 56155953 w 65909553"/>
                <a:gd name="connsiteY8197" fmla="*/ 5694231 h 39629983"/>
                <a:gd name="connsiteX8198" fmla="*/ 56155953 w 65909553"/>
                <a:gd name="connsiteY8198" fmla="*/ 5694277 h 39629983"/>
                <a:gd name="connsiteX8199" fmla="*/ 56155953 w 65909553"/>
                <a:gd name="connsiteY8199" fmla="*/ 5694332 h 39629983"/>
                <a:gd name="connsiteX8200" fmla="*/ 56155953 w 65909553"/>
                <a:gd name="connsiteY8200" fmla="*/ 5694379 h 39629983"/>
                <a:gd name="connsiteX8201" fmla="*/ 56155953 w 65909553"/>
                <a:gd name="connsiteY8201" fmla="*/ 5694425 h 39629983"/>
                <a:gd name="connsiteX8202" fmla="*/ 56155953 w 65909553"/>
                <a:gd name="connsiteY8202" fmla="*/ 5694472 h 39629983"/>
                <a:gd name="connsiteX8203" fmla="*/ 56155953 w 65909553"/>
                <a:gd name="connsiteY8203" fmla="*/ 5694519 h 39629983"/>
                <a:gd name="connsiteX8204" fmla="*/ 56155953 w 65909553"/>
                <a:gd name="connsiteY8204" fmla="*/ 5694565 h 39629983"/>
                <a:gd name="connsiteX8205" fmla="*/ 56155953 w 65909553"/>
                <a:gd name="connsiteY8205" fmla="*/ 5694612 h 39629983"/>
                <a:gd name="connsiteX8206" fmla="*/ 56155953 w 65909553"/>
                <a:gd name="connsiteY8206" fmla="*/ 5694659 h 39629983"/>
                <a:gd name="connsiteX8207" fmla="*/ 56155953 w 65909553"/>
                <a:gd name="connsiteY8207" fmla="*/ 5694705 h 39629983"/>
                <a:gd name="connsiteX8208" fmla="*/ 56155953 w 65909553"/>
                <a:gd name="connsiteY8208" fmla="*/ 5694752 h 39629983"/>
                <a:gd name="connsiteX8209" fmla="*/ 56155953 w 65909553"/>
                <a:gd name="connsiteY8209" fmla="*/ 5694798 h 39629983"/>
                <a:gd name="connsiteX8210" fmla="*/ 56155953 w 65909553"/>
                <a:gd name="connsiteY8210" fmla="*/ 5694845 h 39629983"/>
                <a:gd name="connsiteX8211" fmla="*/ 56155953 w 65909553"/>
                <a:gd name="connsiteY8211" fmla="*/ 5694892 h 39629983"/>
                <a:gd name="connsiteX8212" fmla="*/ 56155953 w 65909553"/>
                <a:gd name="connsiteY8212" fmla="*/ 5694938 h 39629983"/>
                <a:gd name="connsiteX8213" fmla="*/ 56155953 w 65909553"/>
                <a:gd name="connsiteY8213" fmla="*/ 5842105 h 39629983"/>
                <a:gd name="connsiteX8214" fmla="*/ 56308353 w 65909553"/>
                <a:gd name="connsiteY8214" fmla="*/ 5842105 h 39629983"/>
                <a:gd name="connsiteX8215" fmla="*/ 56308353 w 65909553"/>
                <a:gd name="connsiteY8215" fmla="*/ 5842152 h 39629983"/>
                <a:gd name="connsiteX8216" fmla="*/ 56308353 w 65909553"/>
                <a:gd name="connsiteY8216" fmla="*/ 5842199 h 39629983"/>
                <a:gd name="connsiteX8217" fmla="*/ 56308353 w 65909553"/>
                <a:gd name="connsiteY8217" fmla="*/ 5842245 h 39629983"/>
                <a:gd name="connsiteX8218" fmla="*/ 56308353 w 65909553"/>
                <a:gd name="connsiteY8218" fmla="*/ 5842292 h 39629983"/>
                <a:gd name="connsiteX8219" fmla="*/ 56308353 w 65909553"/>
                <a:gd name="connsiteY8219" fmla="*/ 5842339 h 39629983"/>
                <a:gd name="connsiteX8220" fmla="*/ 56308353 w 65909553"/>
                <a:gd name="connsiteY8220" fmla="*/ 5842385 h 39629983"/>
                <a:gd name="connsiteX8221" fmla="*/ 56308353 w 65909553"/>
                <a:gd name="connsiteY8221" fmla="*/ 5842432 h 39629983"/>
                <a:gd name="connsiteX8222" fmla="*/ 56308353 w 65909553"/>
                <a:gd name="connsiteY8222" fmla="*/ 5842479 h 39629983"/>
                <a:gd name="connsiteX8223" fmla="*/ 56308353 w 65909553"/>
                <a:gd name="connsiteY8223" fmla="*/ 5842525 h 39629983"/>
                <a:gd name="connsiteX8224" fmla="*/ 56308353 w 65909553"/>
                <a:gd name="connsiteY8224" fmla="*/ 5842572 h 39629983"/>
                <a:gd name="connsiteX8225" fmla="*/ 56308353 w 65909553"/>
                <a:gd name="connsiteY8225" fmla="*/ 5842619 h 39629983"/>
                <a:gd name="connsiteX8226" fmla="*/ 56308353 w 65909553"/>
                <a:gd name="connsiteY8226" fmla="*/ 5842665 h 39629983"/>
                <a:gd name="connsiteX8227" fmla="*/ 56308353 w 65909553"/>
                <a:gd name="connsiteY8227" fmla="*/ 5842712 h 39629983"/>
                <a:gd name="connsiteX8228" fmla="*/ 56308353 w 65909553"/>
                <a:gd name="connsiteY8228" fmla="*/ 5842767 h 39629983"/>
                <a:gd name="connsiteX8229" fmla="*/ 56308353 w 65909553"/>
                <a:gd name="connsiteY8229" fmla="*/ 5842813 h 39629983"/>
                <a:gd name="connsiteX8230" fmla="*/ 56308353 w 65909553"/>
                <a:gd name="connsiteY8230" fmla="*/ 5842860 h 39629983"/>
                <a:gd name="connsiteX8231" fmla="*/ 56308353 w 65909553"/>
                <a:gd name="connsiteY8231" fmla="*/ 5842906 h 39629983"/>
                <a:gd name="connsiteX8232" fmla="*/ 56308353 w 65909553"/>
                <a:gd name="connsiteY8232" fmla="*/ 5842953 h 39629983"/>
                <a:gd name="connsiteX8233" fmla="*/ 56308353 w 65909553"/>
                <a:gd name="connsiteY8233" fmla="*/ 5843000 h 39629983"/>
                <a:gd name="connsiteX8234" fmla="*/ 56308353 w 65909553"/>
                <a:gd name="connsiteY8234" fmla="*/ 5843046 h 39629983"/>
                <a:gd name="connsiteX8235" fmla="*/ 56308353 w 65909553"/>
                <a:gd name="connsiteY8235" fmla="*/ 5843093 h 39629983"/>
                <a:gd name="connsiteX8236" fmla="*/ 56308353 w 65909553"/>
                <a:gd name="connsiteY8236" fmla="*/ 5843139 h 39629983"/>
                <a:gd name="connsiteX8237" fmla="*/ 56308353 w 65909553"/>
                <a:gd name="connsiteY8237" fmla="*/ 5843186 h 39629983"/>
                <a:gd name="connsiteX8238" fmla="*/ 56308353 w 65909553"/>
                <a:gd name="connsiteY8238" fmla="*/ 5843233 h 39629983"/>
                <a:gd name="connsiteX8239" fmla="*/ 56308353 w 65909553"/>
                <a:gd name="connsiteY8239" fmla="*/ 5843279 h 39629983"/>
                <a:gd name="connsiteX8240" fmla="*/ 56308353 w 65909553"/>
                <a:gd name="connsiteY8240" fmla="*/ 5843326 h 39629983"/>
                <a:gd name="connsiteX8241" fmla="*/ 56308353 w 65909553"/>
                <a:gd name="connsiteY8241" fmla="*/ 5843373 h 39629983"/>
                <a:gd name="connsiteX8242" fmla="*/ 56308353 w 65909553"/>
                <a:gd name="connsiteY8242" fmla="*/ 5843427 h 39629983"/>
                <a:gd name="connsiteX8243" fmla="*/ 56308353 w 65909553"/>
                <a:gd name="connsiteY8243" fmla="*/ 5843474 h 39629983"/>
                <a:gd name="connsiteX8244" fmla="*/ 56308353 w 65909553"/>
                <a:gd name="connsiteY8244" fmla="*/ 5843521 h 39629983"/>
                <a:gd name="connsiteX8245" fmla="*/ 56308353 w 65909553"/>
                <a:gd name="connsiteY8245" fmla="*/ 5843567 h 39629983"/>
                <a:gd name="connsiteX8246" fmla="*/ 56308353 w 65909553"/>
                <a:gd name="connsiteY8246" fmla="*/ 5843614 h 39629983"/>
                <a:gd name="connsiteX8247" fmla="*/ 56308353 w 65909553"/>
                <a:gd name="connsiteY8247" fmla="*/ 5843661 h 39629983"/>
                <a:gd name="connsiteX8248" fmla="*/ 56308353 w 65909553"/>
                <a:gd name="connsiteY8248" fmla="*/ 5843707 h 39629983"/>
                <a:gd name="connsiteX8249" fmla="*/ 56308353 w 65909553"/>
                <a:gd name="connsiteY8249" fmla="*/ 5843754 h 39629983"/>
                <a:gd name="connsiteX8250" fmla="*/ 56308353 w 65909553"/>
                <a:gd name="connsiteY8250" fmla="*/ 5843801 h 39629983"/>
                <a:gd name="connsiteX8251" fmla="*/ 56308353 w 65909553"/>
                <a:gd name="connsiteY8251" fmla="*/ 5843847 h 39629983"/>
                <a:gd name="connsiteX8252" fmla="*/ 56308353 w 65909553"/>
                <a:gd name="connsiteY8252" fmla="*/ 5843894 h 39629983"/>
                <a:gd name="connsiteX8253" fmla="*/ 56308353 w 65909553"/>
                <a:gd name="connsiteY8253" fmla="*/ 5843940 h 39629983"/>
                <a:gd name="connsiteX8254" fmla="*/ 56308353 w 65909553"/>
                <a:gd name="connsiteY8254" fmla="*/ 5843987 h 39629983"/>
                <a:gd name="connsiteX8255" fmla="*/ 56308353 w 65909553"/>
                <a:gd name="connsiteY8255" fmla="*/ 5844034 h 39629983"/>
                <a:gd name="connsiteX8256" fmla="*/ 56308353 w 65909553"/>
                <a:gd name="connsiteY8256" fmla="*/ 5844088 h 39629983"/>
                <a:gd name="connsiteX8257" fmla="*/ 56308353 w 65909553"/>
                <a:gd name="connsiteY8257" fmla="*/ 5844135 h 39629983"/>
                <a:gd name="connsiteX8258" fmla="*/ 56308353 w 65909553"/>
                <a:gd name="connsiteY8258" fmla="*/ 5844181 h 39629983"/>
                <a:gd name="connsiteX8259" fmla="*/ 56308353 w 65909553"/>
                <a:gd name="connsiteY8259" fmla="*/ 5844228 h 39629983"/>
                <a:gd name="connsiteX8260" fmla="*/ 56308353 w 65909553"/>
                <a:gd name="connsiteY8260" fmla="*/ 5844275 h 39629983"/>
                <a:gd name="connsiteX8261" fmla="*/ 56308353 w 65909553"/>
                <a:gd name="connsiteY8261" fmla="*/ 5844321 h 39629983"/>
                <a:gd name="connsiteX8262" fmla="*/ 56308353 w 65909553"/>
                <a:gd name="connsiteY8262" fmla="*/ 5844368 h 39629983"/>
                <a:gd name="connsiteX8263" fmla="*/ 56308353 w 65909553"/>
                <a:gd name="connsiteY8263" fmla="*/ 5844415 h 39629983"/>
                <a:gd name="connsiteX8264" fmla="*/ 56308353 w 65909553"/>
                <a:gd name="connsiteY8264" fmla="*/ 5844461 h 39629983"/>
                <a:gd name="connsiteX8265" fmla="*/ 56308353 w 65909553"/>
                <a:gd name="connsiteY8265" fmla="*/ 5844508 h 39629983"/>
                <a:gd name="connsiteX8266" fmla="*/ 56308353 w 65909553"/>
                <a:gd name="connsiteY8266" fmla="*/ 5844555 h 39629983"/>
                <a:gd name="connsiteX8267" fmla="*/ 56308353 w 65909553"/>
                <a:gd name="connsiteY8267" fmla="*/ 5844601 h 39629983"/>
                <a:gd name="connsiteX8268" fmla="*/ 56308353 w 65909553"/>
                <a:gd name="connsiteY8268" fmla="*/ 5844648 h 39629983"/>
                <a:gd name="connsiteX8269" fmla="*/ 56308353 w 65909553"/>
                <a:gd name="connsiteY8269" fmla="*/ 5844695 h 39629983"/>
                <a:gd name="connsiteX8270" fmla="*/ 56308353 w 65909553"/>
                <a:gd name="connsiteY8270" fmla="*/ 5844749 h 39629983"/>
                <a:gd name="connsiteX8271" fmla="*/ 56308353 w 65909553"/>
                <a:gd name="connsiteY8271" fmla="*/ 5844795 h 39629983"/>
                <a:gd name="connsiteX8272" fmla="*/ 56308353 w 65909553"/>
                <a:gd name="connsiteY8272" fmla="*/ 5844842 h 39629983"/>
                <a:gd name="connsiteX8273" fmla="*/ 56308353 w 65909553"/>
                <a:gd name="connsiteY8273" fmla="*/ 5844889 h 39629983"/>
                <a:gd name="connsiteX8274" fmla="*/ 56308353 w 65909553"/>
                <a:gd name="connsiteY8274" fmla="*/ 5844935 h 39629983"/>
                <a:gd name="connsiteX8275" fmla="*/ 56308353 w 65909553"/>
                <a:gd name="connsiteY8275" fmla="*/ 5844982 h 39629983"/>
                <a:gd name="connsiteX8276" fmla="*/ 56308353 w 65909553"/>
                <a:gd name="connsiteY8276" fmla="*/ 5845029 h 39629983"/>
                <a:gd name="connsiteX8277" fmla="*/ 56308353 w 65909553"/>
                <a:gd name="connsiteY8277" fmla="*/ 5845075 h 39629983"/>
                <a:gd name="connsiteX8278" fmla="*/ 56308353 w 65909553"/>
                <a:gd name="connsiteY8278" fmla="*/ 5845122 h 39629983"/>
                <a:gd name="connsiteX8279" fmla="*/ 56308353 w 65909553"/>
                <a:gd name="connsiteY8279" fmla="*/ 5845169 h 39629983"/>
                <a:gd name="connsiteX8280" fmla="*/ 56308353 w 65909553"/>
                <a:gd name="connsiteY8280" fmla="*/ 5845215 h 39629983"/>
                <a:gd name="connsiteX8281" fmla="*/ 56308353 w 65909553"/>
                <a:gd name="connsiteY8281" fmla="*/ 5845262 h 39629983"/>
                <a:gd name="connsiteX8282" fmla="*/ 56308353 w 65909553"/>
                <a:gd name="connsiteY8282" fmla="*/ 5845309 h 39629983"/>
                <a:gd name="connsiteX8283" fmla="*/ 56308353 w 65909553"/>
                <a:gd name="connsiteY8283" fmla="*/ 5845355 h 39629983"/>
                <a:gd name="connsiteX8284" fmla="*/ 56308353 w 65909553"/>
                <a:gd name="connsiteY8284" fmla="*/ 5845409 h 39629983"/>
                <a:gd name="connsiteX8285" fmla="*/ 56308353 w 65909553"/>
                <a:gd name="connsiteY8285" fmla="*/ 5845456 h 39629983"/>
                <a:gd name="connsiteX8286" fmla="*/ 56308353 w 65909553"/>
                <a:gd name="connsiteY8286" fmla="*/ 5845503 h 39629983"/>
                <a:gd name="connsiteX8287" fmla="*/ 56308353 w 65909553"/>
                <a:gd name="connsiteY8287" fmla="*/ 5845549 h 39629983"/>
                <a:gd name="connsiteX8288" fmla="*/ 56308353 w 65909553"/>
                <a:gd name="connsiteY8288" fmla="*/ 5845596 h 39629983"/>
                <a:gd name="connsiteX8289" fmla="*/ 56308353 w 65909553"/>
                <a:gd name="connsiteY8289" fmla="*/ 5845643 h 39629983"/>
                <a:gd name="connsiteX8290" fmla="*/ 56308353 w 65909553"/>
                <a:gd name="connsiteY8290" fmla="*/ 5845689 h 39629983"/>
                <a:gd name="connsiteX8291" fmla="*/ 56308353 w 65909553"/>
                <a:gd name="connsiteY8291" fmla="*/ 5845736 h 39629983"/>
                <a:gd name="connsiteX8292" fmla="*/ 56308353 w 65909553"/>
                <a:gd name="connsiteY8292" fmla="*/ 5845783 h 39629983"/>
                <a:gd name="connsiteX8293" fmla="*/ 56308353 w 65909553"/>
                <a:gd name="connsiteY8293" fmla="*/ 5845829 h 39629983"/>
                <a:gd name="connsiteX8294" fmla="*/ 56308353 w 65909553"/>
                <a:gd name="connsiteY8294" fmla="*/ 5845876 h 39629983"/>
                <a:gd name="connsiteX8295" fmla="*/ 56308353 w 65909553"/>
                <a:gd name="connsiteY8295" fmla="*/ 5845923 h 39629983"/>
                <a:gd name="connsiteX8296" fmla="*/ 56308353 w 65909553"/>
                <a:gd name="connsiteY8296" fmla="*/ 5845969 h 39629983"/>
                <a:gd name="connsiteX8297" fmla="*/ 56308353 w 65909553"/>
                <a:gd name="connsiteY8297" fmla="*/ 5846016 h 39629983"/>
                <a:gd name="connsiteX8298" fmla="*/ 56308353 w 65909553"/>
                <a:gd name="connsiteY8298" fmla="*/ 5846071 h 39629983"/>
                <a:gd name="connsiteX8299" fmla="*/ 56308353 w 65909553"/>
                <a:gd name="connsiteY8299" fmla="*/ 5846117 h 39629983"/>
                <a:gd name="connsiteX8300" fmla="*/ 56308353 w 65909553"/>
                <a:gd name="connsiteY8300" fmla="*/ 5846164 h 39629983"/>
                <a:gd name="connsiteX8301" fmla="*/ 56308353 w 65909553"/>
                <a:gd name="connsiteY8301" fmla="*/ 5846210 h 39629983"/>
                <a:gd name="connsiteX8302" fmla="*/ 56308353 w 65909553"/>
                <a:gd name="connsiteY8302" fmla="*/ 5846257 h 39629983"/>
                <a:gd name="connsiteX8303" fmla="*/ 56308353 w 65909553"/>
                <a:gd name="connsiteY8303" fmla="*/ 5846304 h 39629983"/>
                <a:gd name="connsiteX8304" fmla="*/ 56308353 w 65909553"/>
                <a:gd name="connsiteY8304" fmla="*/ 5846350 h 39629983"/>
                <a:gd name="connsiteX8305" fmla="*/ 56308353 w 65909553"/>
                <a:gd name="connsiteY8305" fmla="*/ 5846397 h 39629983"/>
                <a:gd name="connsiteX8306" fmla="*/ 56308353 w 65909553"/>
                <a:gd name="connsiteY8306" fmla="*/ 5846444 h 39629983"/>
                <a:gd name="connsiteX8307" fmla="*/ 56308353 w 65909553"/>
                <a:gd name="connsiteY8307" fmla="*/ 5846490 h 39629983"/>
                <a:gd name="connsiteX8308" fmla="*/ 56308353 w 65909553"/>
                <a:gd name="connsiteY8308" fmla="*/ 5846537 h 39629983"/>
                <a:gd name="connsiteX8309" fmla="*/ 56308353 w 65909553"/>
                <a:gd name="connsiteY8309" fmla="*/ 5846583 h 39629983"/>
                <a:gd name="connsiteX8310" fmla="*/ 56308353 w 65909553"/>
                <a:gd name="connsiteY8310" fmla="*/ 5846630 h 39629983"/>
                <a:gd name="connsiteX8311" fmla="*/ 56308353 w 65909553"/>
                <a:gd name="connsiteY8311" fmla="*/ 5846677 h 39629983"/>
                <a:gd name="connsiteX8312" fmla="*/ 56308353 w 65909553"/>
                <a:gd name="connsiteY8312" fmla="*/ 5846731 h 39629983"/>
                <a:gd name="connsiteX8313" fmla="*/ 56308353 w 65909553"/>
                <a:gd name="connsiteY8313" fmla="*/ 5846778 h 39629983"/>
                <a:gd name="connsiteX8314" fmla="*/ 56308353 w 65909553"/>
                <a:gd name="connsiteY8314" fmla="*/ 5846825 h 39629983"/>
                <a:gd name="connsiteX8315" fmla="*/ 56308353 w 65909553"/>
                <a:gd name="connsiteY8315" fmla="*/ 5846871 h 39629983"/>
                <a:gd name="connsiteX8316" fmla="*/ 56308353 w 65909553"/>
                <a:gd name="connsiteY8316" fmla="*/ 5846918 h 39629983"/>
                <a:gd name="connsiteX8317" fmla="*/ 56308353 w 65909553"/>
                <a:gd name="connsiteY8317" fmla="*/ 5846965 h 39629983"/>
                <a:gd name="connsiteX8318" fmla="*/ 56308353 w 65909553"/>
                <a:gd name="connsiteY8318" fmla="*/ 5847011 h 39629983"/>
                <a:gd name="connsiteX8319" fmla="*/ 56308353 w 65909553"/>
                <a:gd name="connsiteY8319" fmla="*/ 5847058 h 39629983"/>
                <a:gd name="connsiteX8320" fmla="*/ 56308353 w 65909553"/>
                <a:gd name="connsiteY8320" fmla="*/ 5847105 h 39629983"/>
                <a:gd name="connsiteX8321" fmla="*/ 56308353 w 65909553"/>
                <a:gd name="connsiteY8321" fmla="*/ 5847151 h 39629983"/>
                <a:gd name="connsiteX8322" fmla="*/ 56308353 w 65909553"/>
                <a:gd name="connsiteY8322" fmla="*/ 5847198 h 39629983"/>
                <a:gd name="connsiteX8323" fmla="*/ 56308353 w 65909553"/>
                <a:gd name="connsiteY8323" fmla="*/ 5847245 h 39629983"/>
                <a:gd name="connsiteX8324" fmla="*/ 56308353 w 65909553"/>
                <a:gd name="connsiteY8324" fmla="*/ 5847291 h 39629983"/>
                <a:gd name="connsiteX8325" fmla="*/ 56308353 w 65909553"/>
                <a:gd name="connsiteY8325" fmla="*/ 5847338 h 39629983"/>
                <a:gd name="connsiteX8326" fmla="*/ 56308353 w 65909553"/>
                <a:gd name="connsiteY8326" fmla="*/ 5994505 h 39629983"/>
                <a:gd name="connsiteX8327" fmla="*/ 56460753 w 65909553"/>
                <a:gd name="connsiteY8327" fmla="*/ 5994505 h 39629983"/>
                <a:gd name="connsiteX8328" fmla="*/ 56460753 w 65909553"/>
                <a:gd name="connsiteY8328" fmla="*/ 5994551 h 39629983"/>
                <a:gd name="connsiteX8329" fmla="*/ 56460753 w 65909553"/>
                <a:gd name="connsiteY8329" fmla="*/ 5994598 h 39629983"/>
                <a:gd name="connsiteX8330" fmla="*/ 56460753 w 65909553"/>
                <a:gd name="connsiteY8330" fmla="*/ 5994645 h 39629983"/>
                <a:gd name="connsiteX8331" fmla="*/ 56460753 w 65909553"/>
                <a:gd name="connsiteY8331" fmla="*/ 5994691 h 39629983"/>
                <a:gd name="connsiteX8332" fmla="*/ 56460753 w 65909553"/>
                <a:gd name="connsiteY8332" fmla="*/ 5994738 h 39629983"/>
                <a:gd name="connsiteX8333" fmla="*/ 56460753 w 65909553"/>
                <a:gd name="connsiteY8333" fmla="*/ 5994785 h 39629983"/>
                <a:gd name="connsiteX8334" fmla="*/ 56460753 w 65909553"/>
                <a:gd name="connsiteY8334" fmla="*/ 5994831 h 39629983"/>
                <a:gd name="connsiteX8335" fmla="*/ 56460753 w 65909553"/>
                <a:gd name="connsiteY8335" fmla="*/ 5994878 h 39629983"/>
                <a:gd name="connsiteX8336" fmla="*/ 56460753 w 65909553"/>
                <a:gd name="connsiteY8336" fmla="*/ 5994925 h 39629983"/>
                <a:gd name="connsiteX8337" fmla="*/ 56460753 w 65909553"/>
                <a:gd name="connsiteY8337" fmla="*/ 5994971 h 39629983"/>
                <a:gd name="connsiteX8338" fmla="*/ 56460753 w 65909553"/>
                <a:gd name="connsiteY8338" fmla="*/ 5995018 h 39629983"/>
                <a:gd name="connsiteX8339" fmla="*/ 56460753 w 65909553"/>
                <a:gd name="connsiteY8339" fmla="*/ 5995065 h 39629983"/>
                <a:gd name="connsiteX8340" fmla="*/ 56460753 w 65909553"/>
                <a:gd name="connsiteY8340" fmla="*/ 5995111 h 39629983"/>
                <a:gd name="connsiteX8341" fmla="*/ 56460753 w 65909553"/>
                <a:gd name="connsiteY8341" fmla="*/ 5995166 h 39629983"/>
                <a:gd name="connsiteX8342" fmla="*/ 56460753 w 65909553"/>
                <a:gd name="connsiteY8342" fmla="*/ 5995213 h 39629983"/>
                <a:gd name="connsiteX8343" fmla="*/ 56460753 w 65909553"/>
                <a:gd name="connsiteY8343" fmla="*/ 5995259 h 39629983"/>
                <a:gd name="connsiteX8344" fmla="*/ 56460753 w 65909553"/>
                <a:gd name="connsiteY8344" fmla="*/ 5995306 h 39629983"/>
                <a:gd name="connsiteX8345" fmla="*/ 56460753 w 65909553"/>
                <a:gd name="connsiteY8345" fmla="*/ 5995352 h 39629983"/>
                <a:gd name="connsiteX8346" fmla="*/ 56460753 w 65909553"/>
                <a:gd name="connsiteY8346" fmla="*/ 5995399 h 39629983"/>
                <a:gd name="connsiteX8347" fmla="*/ 56460753 w 65909553"/>
                <a:gd name="connsiteY8347" fmla="*/ 5995446 h 39629983"/>
                <a:gd name="connsiteX8348" fmla="*/ 56460753 w 65909553"/>
                <a:gd name="connsiteY8348" fmla="*/ 5995492 h 39629983"/>
                <a:gd name="connsiteX8349" fmla="*/ 56460753 w 65909553"/>
                <a:gd name="connsiteY8349" fmla="*/ 5995539 h 39629983"/>
                <a:gd name="connsiteX8350" fmla="*/ 56460753 w 65909553"/>
                <a:gd name="connsiteY8350" fmla="*/ 5995586 h 39629983"/>
                <a:gd name="connsiteX8351" fmla="*/ 56460753 w 65909553"/>
                <a:gd name="connsiteY8351" fmla="*/ 5995632 h 39629983"/>
                <a:gd name="connsiteX8352" fmla="*/ 56460753 w 65909553"/>
                <a:gd name="connsiteY8352" fmla="*/ 5995679 h 39629983"/>
                <a:gd name="connsiteX8353" fmla="*/ 56460753 w 65909553"/>
                <a:gd name="connsiteY8353" fmla="*/ 5995725 h 39629983"/>
                <a:gd name="connsiteX8354" fmla="*/ 56460753 w 65909553"/>
                <a:gd name="connsiteY8354" fmla="*/ 5995772 h 39629983"/>
                <a:gd name="connsiteX8355" fmla="*/ 56460753 w 65909553"/>
                <a:gd name="connsiteY8355" fmla="*/ 5995827 h 39629983"/>
                <a:gd name="connsiteX8356" fmla="*/ 56460753 w 65909553"/>
                <a:gd name="connsiteY8356" fmla="*/ 5995873 h 39629983"/>
                <a:gd name="connsiteX8357" fmla="*/ 56460753 w 65909553"/>
                <a:gd name="connsiteY8357" fmla="*/ 5995920 h 39629983"/>
                <a:gd name="connsiteX8358" fmla="*/ 56460753 w 65909553"/>
                <a:gd name="connsiteY8358" fmla="*/ 5995967 h 39629983"/>
                <a:gd name="connsiteX8359" fmla="*/ 56460753 w 65909553"/>
                <a:gd name="connsiteY8359" fmla="*/ 5996013 h 39629983"/>
                <a:gd name="connsiteX8360" fmla="*/ 56460753 w 65909553"/>
                <a:gd name="connsiteY8360" fmla="*/ 5996060 h 39629983"/>
                <a:gd name="connsiteX8361" fmla="*/ 56460753 w 65909553"/>
                <a:gd name="connsiteY8361" fmla="*/ 5996107 h 39629983"/>
                <a:gd name="connsiteX8362" fmla="*/ 56460753 w 65909553"/>
                <a:gd name="connsiteY8362" fmla="*/ 5996153 h 39629983"/>
                <a:gd name="connsiteX8363" fmla="*/ 56460753 w 65909553"/>
                <a:gd name="connsiteY8363" fmla="*/ 5996200 h 39629983"/>
                <a:gd name="connsiteX8364" fmla="*/ 56460753 w 65909553"/>
                <a:gd name="connsiteY8364" fmla="*/ 5996247 h 39629983"/>
                <a:gd name="connsiteX8365" fmla="*/ 56460753 w 65909553"/>
                <a:gd name="connsiteY8365" fmla="*/ 5996293 h 39629983"/>
                <a:gd name="connsiteX8366" fmla="*/ 56460753 w 65909553"/>
                <a:gd name="connsiteY8366" fmla="*/ 5996340 h 39629983"/>
                <a:gd name="connsiteX8367" fmla="*/ 56460753 w 65909553"/>
                <a:gd name="connsiteY8367" fmla="*/ 5996387 h 39629983"/>
                <a:gd name="connsiteX8368" fmla="*/ 56460753 w 65909553"/>
                <a:gd name="connsiteY8368" fmla="*/ 5996433 h 39629983"/>
                <a:gd name="connsiteX8369" fmla="*/ 56460753 w 65909553"/>
                <a:gd name="connsiteY8369" fmla="*/ 5996487 h 39629983"/>
                <a:gd name="connsiteX8370" fmla="*/ 56460753 w 65909553"/>
                <a:gd name="connsiteY8370" fmla="*/ 5996534 h 39629983"/>
                <a:gd name="connsiteX8371" fmla="*/ 56460753 w 65909553"/>
                <a:gd name="connsiteY8371" fmla="*/ 5996581 h 39629983"/>
                <a:gd name="connsiteX8372" fmla="*/ 56460753 w 65909553"/>
                <a:gd name="connsiteY8372" fmla="*/ 5996627 h 39629983"/>
                <a:gd name="connsiteX8373" fmla="*/ 56460753 w 65909553"/>
                <a:gd name="connsiteY8373" fmla="*/ 5996674 h 39629983"/>
                <a:gd name="connsiteX8374" fmla="*/ 56460753 w 65909553"/>
                <a:gd name="connsiteY8374" fmla="*/ 5996721 h 39629983"/>
                <a:gd name="connsiteX8375" fmla="*/ 56460753 w 65909553"/>
                <a:gd name="connsiteY8375" fmla="*/ 5996767 h 39629983"/>
                <a:gd name="connsiteX8376" fmla="*/ 56460753 w 65909553"/>
                <a:gd name="connsiteY8376" fmla="*/ 5996814 h 39629983"/>
                <a:gd name="connsiteX8377" fmla="*/ 56460753 w 65909553"/>
                <a:gd name="connsiteY8377" fmla="*/ 5996861 h 39629983"/>
                <a:gd name="connsiteX8378" fmla="*/ 56460753 w 65909553"/>
                <a:gd name="connsiteY8378" fmla="*/ 5996907 h 39629983"/>
                <a:gd name="connsiteX8379" fmla="*/ 56460753 w 65909553"/>
                <a:gd name="connsiteY8379" fmla="*/ 5996954 h 39629983"/>
                <a:gd name="connsiteX8380" fmla="*/ 56460753 w 65909553"/>
                <a:gd name="connsiteY8380" fmla="*/ 5997001 h 39629983"/>
                <a:gd name="connsiteX8381" fmla="*/ 56460753 w 65909553"/>
                <a:gd name="connsiteY8381" fmla="*/ 5997047 h 39629983"/>
                <a:gd name="connsiteX8382" fmla="*/ 56460753 w 65909553"/>
                <a:gd name="connsiteY8382" fmla="*/ 5997094 h 39629983"/>
                <a:gd name="connsiteX8383" fmla="*/ 56460753 w 65909553"/>
                <a:gd name="connsiteY8383" fmla="*/ 5997148 h 39629983"/>
                <a:gd name="connsiteX8384" fmla="*/ 56460753 w 65909553"/>
                <a:gd name="connsiteY8384" fmla="*/ 5997195 h 39629983"/>
                <a:gd name="connsiteX8385" fmla="*/ 56460753 w 65909553"/>
                <a:gd name="connsiteY8385" fmla="*/ 5997241 h 39629983"/>
                <a:gd name="connsiteX8386" fmla="*/ 56460753 w 65909553"/>
                <a:gd name="connsiteY8386" fmla="*/ 5997288 h 39629983"/>
                <a:gd name="connsiteX8387" fmla="*/ 56460753 w 65909553"/>
                <a:gd name="connsiteY8387" fmla="*/ 5997335 h 39629983"/>
                <a:gd name="connsiteX8388" fmla="*/ 56460753 w 65909553"/>
                <a:gd name="connsiteY8388" fmla="*/ 5997381 h 39629983"/>
                <a:gd name="connsiteX8389" fmla="*/ 56460753 w 65909553"/>
                <a:gd name="connsiteY8389" fmla="*/ 5997428 h 39629983"/>
                <a:gd name="connsiteX8390" fmla="*/ 56460753 w 65909553"/>
                <a:gd name="connsiteY8390" fmla="*/ 5997475 h 39629983"/>
                <a:gd name="connsiteX8391" fmla="*/ 56460753 w 65909553"/>
                <a:gd name="connsiteY8391" fmla="*/ 5997521 h 39629983"/>
                <a:gd name="connsiteX8392" fmla="*/ 56460753 w 65909553"/>
                <a:gd name="connsiteY8392" fmla="*/ 5997568 h 39629983"/>
                <a:gd name="connsiteX8393" fmla="*/ 56460753 w 65909553"/>
                <a:gd name="connsiteY8393" fmla="*/ 5997615 h 39629983"/>
                <a:gd name="connsiteX8394" fmla="*/ 56460753 w 65909553"/>
                <a:gd name="connsiteY8394" fmla="*/ 5997661 h 39629983"/>
                <a:gd name="connsiteX8395" fmla="*/ 56460753 w 65909553"/>
                <a:gd name="connsiteY8395" fmla="*/ 5997708 h 39629983"/>
                <a:gd name="connsiteX8396" fmla="*/ 56460753 w 65909553"/>
                <a:gd name="connsiteY8396" fmla="*/ 5997755 h 39629983"/>
                <a:gd name="connsiteX8397" fmla="*/ 56460753 w 65909553"/>
                <a:gd name="connsiteY8397" fmla="*/ 5997809 h 39629983"/>
                <a:gd name="connsiteX8398" fmla="*/ 56460753 w 65909553"/>
                <a:gd name="connsiteY8398" fmla="*/ 5997856 h 39629983"/>
                <a:gd name="connsiteX8399" fmla="*/ 56460753 w 65909553"/>
                <a:gd name="connsiteY8399" fmla="*/ 5997902 h 39629983"/>
                <a:gd name="connsiteX8400" fmla="*/ 56460753 w 65909553"/>
                <a:gd name="connsiteY8400" fmla="*/ 5997949 h 39629983"/>
                <a:gd name="connsiteX8401" fmla="*/ 56460753 w 65909553"/>
                <a:gd name="connsiteY8401" fmla="*/ 5997995 h 39629983"/>
                <a:gd name="connsiteX8402" fmla="*/ 56460753 w 65909553"/>
                <a:gd name="connsiteY8402" fmla="*/ 5998042 h 39629983"/>
                <a:gd name="connsiteX8403" fmla="*/ 56460753 w 65909553"/>
                <a:gd name="connsiteY8403" fmla="*/ 5998089 h 39629983"/>
                <a:gd name="connsiteX8404" fmla="*/ 56460753 w 65909553"/>
                <a:gd name="connsiteY8404" fmla="*/ 5998135 h 39629983"/>
                <a:gd name="connsiteX8405" fmla="*/ 56460753 w 65909553"/>
                <a:gd name="connsiteY8405" fmla="*/ 5998182 h 39629983"/>
                <a:gd name="connsiteX8406" fmla="*/ 56460753 w 65909553"/>
                <a:gd name="connsiteY8406" fmla="*/ 5998229 h 39629983"/>
                <a:gd name="connsiteX8407" fmla="*/ 56460753 w 65909553"/>
                <a:gd name="connsiteY8407" fmla="*/ 5998275 h 39629983"/>
                <a:gd name="connsiteX8408" fmla="*/ 56460753 w 65909553"/>
                <a:gd name="connsiteY8408" fmla="*/ 5998322 h 39629983"/>
                <a:gd name="connsiteX8409" fmla="*/ 56460753 w 65909553"/>
                <a:gd name="connsiteY8409" fmla="*/ 5998369 h 39629983"/>
                <a:gd name="connsiteX8410" fmla="*/ 56460753 w 65909553"/>
                <a:gd name="connsiteY8410" fmla="*/ 5998415 h 39629983"/>
                <a:gd name="connsiteX8411" fmla="*/ 56460753 w 65909553"/>
                <a:gd name="connsiteY8411" fmla="*/ 5998470 h 39629983"/>
                <a:gd name="connsiteX8412" fmla="*/ 56460753 w 65909553"/>
                <a:gd name="connsiteY8412" fmla="*/ 5998517 h 39629983"/>
                <a:gd name="connsiteX8413" fmla="*/ 56460753 w 65909553"/>
                <a:gd name="connsiteY8413" fmla="*/ 5998563 h 39629983"/>
                <a:gd name="connsiteX8414" fmla="*/ 56460753 w 65909553"/>
                <a:gd name="connsiteY8414" fmla="*/ 5998610 h 39629983"/>
                <a:gd name="connsiteX8415" fmla="*/ 56460753 w 65909553"/>
                <a:gd name="connsiteY8415" fmla="*/ 5998657 h 39629983"/>
                <a:gd name="connsiteX8416" fmla="*/ 56460753 w 65909553"/>
                <a:gd name="connsiteY8416" fmla="*/ 5998703 h 39629983"/>
                <a:gd name="connsiteX8417" fmla="*/ 56460753 w 65909553"/>
                <a:gd name="connsiteY8417" fmla="*/ 5998750 h 39629983"/>
                <a:gd name="connsiteX8418" fmla="*/ 56460753 w 65909553"/>
                <a:gd name="connsiteY8418" fmla="*/ 5998796 h 39629983"/>
                <a:gd name="connsiteX8419" fmla="*/ 56460753 w 65909553"/>
                <a:gd name="connsiteY8419" fmla="*/ 5998843 h 39629983"/>
                <a:gd name="connsiteX8420" fmla="*/ 56460753 w 65909553"/>
                <a:gd name="connsiteY8420" fmla="*/ 5998890 h 39629983"/>
                <a:gd name="connsiteX8421" fmla="*/ 56460753 w 65909553"/>
                <a:gd name="connsiteY8421" fmla="*/ 5998936 h 39629983"/>
                <a:gd name="connsiteX8422" fmla="*/ 56460753 w 65909553"/>
                <a:gd name="connsiteY8422" fmla="*/ 5998983 h 39629983"/>
                <a:gd name="connsiteX8423" fmla="*/ 56460753 w 65909553"/>
                <a:gd name="connsiteY8423" fmla="*/ 5999029 h 39629983"/>
                <a:gd name="connsiteX8424" fmla="*/ 56460753 w 65909553"/>
                <a:gd name="connsiteY8424" fmla="*/ 5999076 h 39629983"/>
                <a:gd name="connsiteX8425" fmla="*/ 56460753 w 65909553"/>
                <a:gd name="connsiteY8425" fmla="*/ 5999131 h 39629983"/>
                <a:gd name="connsiteX8426" fmla="*/ 56460753 w 65909553"/>
                <a:gd name="connsiteY8426" fmla="*/ 5999177 h 39629983"/>
                <a:gd name="connsiteX8427" fmla="*/ 56460753 w 65909553"/>
                <a:gd name="connsiteY8427" fmla="*/ 5999224 h 39629983"/>
                <a:gd name="connsiteX8428" fmla="*/ 56460753 w 65909553"/>
                <a:gd name="connsiteY8428" fmla="*/ 5999271 h 39629983"/>
                <a:gd name="connsiteX8429" fmla="*/ 56460753 w 65909553"/>
                <a:gd name="connsiteY8429" fmla="*/ 5999317 h 39629983"/>
                <a:gd name="connsiteX8430" fmla="*/ 56460753 w 65909553"/>
                <a:gd name="connsiteY8430" fmla="*/ 5999364 h 39629983"/>
                <a:gd name="connsiteX8431" fmla="*/ 56460753 w 65909553"/>
                <a:gd name="connsiteY8431" fmla="*/ 5999411 h 39629983"/>
                <a:gd name="connsiteX8432" fmla="*/ 56460753 w 65909553"/>
                <a:gd name="connsiteY8432" fmla="*/ 5999457 h 39629983"/>
                <a:gd name="connsiteX8433" fmla="*/ 56460753 w 65909553"/>
                <a:gd name="connsiteY8433" fmla="*/ 5999504 h 39629983"/>
                <a:gd name="connsiteX8434" fmla="*/ 56460753 w 65909553"/>
                <a:gd name="connsiteY8434" fmla="*/ 5999551 h 39629983"/>
                <a:gd name="connsiteX8435" fmla="*/ 56460753 w 65909553"/>
                <a:gd name="connsiteY8435" fmla="*/ 5999597 h 39629983"/>
                <a:gd name="connsiteX8436" fmla="*/ 56460753 w 65909553"/>
                <a:gd name="connsiteY8436" fmla="*/ 5999644 h 39629983"/>
                <a:gd name="connsiteX8437" fmla="*/ 56460753 w 65909553"/>
                <a:gd name="connsiteY8437" fmla="*/ 5999691 h 39629983"/>
                <a:gd name="connsiteX8438" fmla="*/ 56460753 w 65909553"/>
                <a:gd name="connsiteY8438" fmla="*/ 5999737 h 39629983"/>
                <a:gd name="connsiteX8439" fmla="*/ 56460753 w 65909553"/>
                <a:gd name="connsiteY8439" fmla="*/ 6146904 h 39629983"/>
                <a:gd name="connsiteX8440" fmla="*/ 56613153 w 65909553"/>
                <a:gd name="connsiteY8440" fmla="*/ 6146904 h 39629983"/>
                <a:gd name="connsiteX8441" fmla="*/ 56613153 w 65909553"/>
                <a:gd name="connsiteY8441" fmla="*/ 6146951 h 39629983"/>
                <a:gd name="connsiteX8442" fmla="*/ 56613153 w 65909553"/>
                <a:gd name="connsiteY8442" fmla="*/ 6146998 h 39629983"/>
                <a:gd name="connsiteX8443" fmla="*/ 56613153 w 65909553"/>
                <a:gd name="connsiteY8443" fmla="*/ 6147044 h 39629983"/>
                <a:gd name="connsiteX8444" fmla="*/ 56613153 w 65909553"/>
                <a:gd name="connsiteY8444" fmla="*/ 6147091 h 39629983"/>
                <a:gd name="connsiteX8445" fmla="*/ 56613153 w 65909553"/>
                <a:gd name="connsiteY8445" fmla="*/ 6147137 h 39629983"/>
                <a:gd name="connsiteX8446" fmla="*/ 56613153 w 65909553"/>
                <a:gd name="connsiteY8446" fmla="*/ 6147184 h 39629983"/>
                <a:gd name="connsiteX8447" fmla="*/ 56613153 w 65909553"/>
                <a:gd name="connsiteY8447" fmla="*/ 6147231 h 39629983"/>
                <a:gd name="connsiteX8448" fmla="*/ 56613153 w 65909553"/>
                <a:gd name="connsiteY8448" fmla="*/ 6147277 h 39629983"/>
                <a:gd name="connsiteX8449" fmla="*/ 56613153 w 65909553"/>
                <a:gd name="connsiteY8449" fmla="*/ 6147324 h 39629983"/>
                <a:gd name="connsiteX8450" fmla="*/ 56613153 w 65909553"/>
                <a:gd name="connsiteY8450" fmla="*/ 6147371 h 39629983"/>
                <a:gd name="connsiteX8451" fmla="*/ 56613153 w 65909553"/>
                <a:gd name="connsiteY8451" fmla="*/ 6147417 h 39629983"/>
                <a:gd name="connsiteX8452" fmla="*/ 56613153 w 65909553"/>
                <a:gd name="connsiteY8452" fmla="*/ 6147464 h 39629983"/>
                <a:gd name="connsiteX8453" fmla="*/ 56613153 w 65909553"/>
                <a:gd name="connsiteY8453" fmla="*/ 6147511 h 39629983"/>
                <a:gd name="connsiteX8454" fmla="*/ 56613153 w 65909553"/>
                <a:gd name="connsiteY8454" fmla="*/ 6147565 h 39629983"/>
                <a:gd name="connsiteX8455" fmla="*/ 56613153 w 65909553"/>
                <a:gd name="connsiteY8455" fmla="*/ 6147612 h 39629983"/>
                <a:gd name="connsiteX8456" fmla="*/ 56613153 w 65909553"/>
                <a:gd name="connsiteY8456" fmla="*/ 6147659 h 39629983"/>
                <a:gd name="connsiteX8457" fmla="*/ 56613153 w 65909553"/>
                <a:gd name="connsiteY8457" fmla="*/ 6147705 h 39629983"/>
                <a:gd name="connsiteX8458" fmla="*/ 56613153 w 65909553"/>
                <a:gd name="connsiteY8458" fmla="*/ 6147752 h 39629983"/>
                <a:gd name="connsiteX8459" fmla="*/ 56613153 w 65909553"/>
                <a:gd name="connsiteY8459" fmla="*/ 6147799 h 39629983"/>
                <a:gd name="connsiteX8460" fmla="*/ 56613153 w 65909553"/>
                <a:gd name="connsiteY8460" fmla="*/ 6147845 h 39629983"/>
                <a:gd name="connsiteX8461" fmla="*/ 56613153 w 65909553"/>
                <a:gd name="connsiteY8461" fmla="*/ 6147892 h 39629983"/>
                <a:gd name="connsiteX8462" fmla="*/ 56613153 w 65909553"/>
                <a:gd name="connsiteY8462" fmla="*/ 6147938 h 39629983"/>
                <a:gd name="connsiteX8463" fmla="*/ 56613153 w 65909553"/>
                <a:gd name="connsiteY8463" fmla="*/ 6147985 h 39629983"/>
                <a:gd name="connsiteX8464" fmla="*/ 56613153 w 65909553"/>
                <a:gd name="connsiteY8464" fmla="*/ 6148032 h 39629983"/>
                <a:gd name="connsiteX8465" fmla="*/ 56613153 w 65909553"/>
                <a:gd name="connsiteY8465" fmla="*/ 6148078 h 39629983"/>
                <a:gd name="connsiteX8466" fmla="*/ 56613153 w 65909553"/>
                <a:gd name="connsiteY8466" fmla="*/ 6148125 h 39629983"/>
                <a:gd name="connsiteX8467" fmla="*/ 56613153 w 65909553"/>
                <a:gd name="connsiteY8467" fmla="*/ 6148171 h 39629983"/>
                <a:gd name="connsiteX8468" fmla="*/ 56613153 w 65909553"/>
                <a:gd name="connsiteY8468" fmla="*/ 6148226 h 39629983"/>
                <a:gd name="connsiteX8469" fmla="*/ 56613153 w 65909553"/>
                <a:gd name="connsiteY8469" fmla="*/ 6148273 h 39629983"/>
                <a:gd name="connsiteX8470" fmla="*/ 56613153 w 65909553"/>
                <a:gd name="connsiteY8470" fmla="*/ 6148319 h 39629983"/>
                <a:gd name="connsiteX8471" fmla="*/ 56613153 w 65909553"/>
                <a:gd name="connsiteY8471" fmla="*/ 6148366 h 39629983"/>
                <a:gd name="connsiteX8472" fmla="*/ 56613153 w 65909553"/>
                <a:gd name="connsiteY8472" fmla="*/ 6148413 h 39629983"/>
                <a:gd name="connsiteX8473" fmla="*/ 56613153 w 65909553"/>
                <a:gd name="connsiteY8473" fmla="*/ 6148459 h 39629983"/>
                <a:gd name="connsiteX8474" fmla="*/ 56613153 w 65909553"/>
                <a:gd name="connsiteY8474" fmla="*/ 6148506 h 39629983"/>
                <a:gd name="connsiteX8475" fmla="*/ 56613153 w 65909553"/>
                <a:gd name="connsiteY8475" fmla="*/ 6148553 h 39629983"/>
                <a:gd name="connsiteX8476" fmla="*/ 56613153 w 65909553"/>
                <a:gd name="connsiteY8476" fmla="*/ 6148599 h 39629983"/>
                <a:gd name="connsiteX8477" fmla="*/ 56613153 w 65909553"/>
                <a:gd name="connsiteY8477" fmla="*/ 6148646 h 39629983"/>
                <a:gd name="connsiteX8478" fmla="*/ 56613153 w 65909553"/>
                <a:gd name="connsiteY8478" fmla="*/ 6148693 h 39629983"/>
                <a:gd name="connsiteX8479" fmla="*/ 56613153 w 65909553"/>
                <a:gd name="connsiteY8479" fmla="*/ 6148739 h 39629983"/>
                <a:gd name="connsiteX8480" fmla="*/ 56613153 w 65909553"/>
                <a:gd name="connsiteY8480" fmla="*/ 6148786 h 39629983"/>
                <a:gd name="connsiteX8481" fmla="*/ 56613153 w 65909553"/>
                <a:gd name="connsiteY8481" fmla="*/ 6148833 h 39629983"/>
                <a:gd name="connsiteX8482" fmla="*/ 56613153 w 65909553"/>
                <a:gd name="connsiteY8482" fmla="*/ 6148887 h 39629983"/>
                <a:gd name="connsiteX8483" fmla="*/ 56613153 w 65909553"/>
                <a:gd name="connsiteY8483" fmla="*/ 6148933 h 39629983"/>
                <a:gd name="connsiteX8484" fmla="*/ 56613153 w 65909553"/>
                <a:gd name="connsiteY8484" fmla="*/ 6148980 h 39629983"/>
                <a:gd name="connsiteX8485" fmla="*/ 56613153 w 65909553"/>
                <a:gd name="connsiteY8485" fmla="*/ 6149027 h 39629983"/>
                <a:gd name="connsiteX8486" fmla="*/ 56613153 w 65909553"/>
                <a:gd name="connsiteY8486" fmla="*/ 6149073 h 39629983"/>
                <a:gd name="connsiteX8487" fmla="*/ 56613153 w 65909553"/>
                <a:gd name="connsiteY8487" fmla="*/ 6149120 h 39629983"/>
                <a:gd name="connsiteX8488" fmla="*/ 56613153 w 65909553"/>
                <a:gd name="connsiteY8488" fmla="*/ 6149167 h 39629983"/>
                <a:gd name="connsiteX8489" fmla="*/ 56613153 w 65909553"/>
                <a:gd name="connsiteY8489" fmla="*/ 6149213 h 39629983"/>
                <a:gd name="connsiteX8490" fmla="*/ 56613153 w 65909553"/>
                <a:gd name="connsiteY8490" fmla="*/ 6149260 h 39629983"/>
                <a:gd name="connsiteX8491" fmla="*/ 56613153 w 65909553"/>
                <a:gd name="connsiteY8491" fmla="*/ 6149307 h 39629983"/>
                <a:gd name="connsiteX8492" fmla="*/ 56613153 w 65909553"/>
                <a:gd name="connsiteY8492" fmla="*/ 6149353 h 39629983"/>
                <a:gd name="connsiteX8493" fmla="*/ 56613153 w 65909553"/>
                <a:gd name="connsiteY8493" fmla="*/ 6149400 h 39629983"/>
                <a:gd name="connsiteX8494" fmla="*/ 56613153 w 65909553"/>
                <a:gd name="connsiteY8494" fmla="*/ 6149447 h 39629983"/>
                <a:gd name="connsiteX8495" fmla="*/ 56613153 w 65909553"/>
                <a:gd name="connsiteY8495" fmla="*/ 6149493 h 39629983"/>
                <a:gd name="connsiteX8496" fmla="*/ 56613153 w 65909553"/>
                <a:gd name="connsiteY8496" fmla="*/ 6149547 h 39629983"/>
                <a:gd name="connsiteX8497" fmla="*/ 56613153 w 65909553"/>
                <a:gd name="connsiteY8497" fmla="*/ 6149594 h 39629983"/>
                <a:gd name="connsiteX8498" fmla="*/ 56613153 w 65909553"/>
                <a:gd name="connsiteY8498" fmla="*/ 6149641 h 39629983"/>
                <a:gd name="connsiteX8499" fmla="*/ 56613153 w 65909553"/>
                <a:gd name="connsiteY8499" fmla="*/ 6149687 h 39629983"/>
                <a:gd name="connsiteX8500" fmla="*/ 56613153 w 65909553"/>
                <a:gd name="connsiteY8500" fmla="*/ 6149734 h 39629983"/>
                <a:gd name="connsiteX8501" fmla="*/ 56613153 w 65909553"/>
                <a:gd name="connsiteY8501" fmla="*/ 6149781 h 39629983"/>
                <a:gd name="connsiteX8502" fmla="*/ 56613153 w 65909553"/>
                <a:gd name="connsiteY8502" fmla="*/ 6149827 h 39629983"/>
                <a:gd name="connsiteX8503" fmla="*/ 56613153 w 65909553"/>
                <a:gd name="connsiteY8503" fmla="*/ 6149874 h 39629983"/>
                <a:gd name="connsiteX8504" fmla="*/ 56613153 w 65909553"/>
                <a:gd name="connsiteY8504" fmla="*/ 6149921 h 39629983"/>
                <a:gd name="connsiteX8505" fmla="*/ 56613153 w 65909553"/>
                <a:gd name="connsiteY8505" fmla="*/ 6149967 h 39629983"/>
                <a:gd name="connsiteX8506" fmla="*/ 56613153 w 65909553"/>
                <a:gd name="connsiteY8506" fmla="*/ 6150014 h 39629983"/>
                <a:gd name="connsiteX8507" fmla="*/ 56613153 w 65909553"/>
                <a:gd name="connsiteY8507" fmla="*/ 6150061 h 39629983"/>
                <a:gd name="connsiteX8508" fmla="*/ 56613153 w 65909553"/>
                <a:gd name="connsiteY8508" fmla="*/ 6150107 h 39629983"/>
                <a:gd name="connsiteX8509" fmla="*/ 56613153 w 65909553"/>
                <a:gd name="connsiteY8509" fmla="*/ 6150154 h 39629983"/>
                <a:gd name="connsiteX8510" fmla="*/ 56613153 w 65909553"/>
                <a:gd name="connsiteY8510" fmla="*/ 6150208 h 39629983"/>
                <a:gd name="connsiteX8511" fmla="*/ 56613153 w 65909553"/>
                <a:gd name="connsiteY8511" fmla="*/ 6150255 h 39629983"/>
                <a:gd name="connsiteX8512" fmla="*/ 56613153 w 65909553"/>
                <a:gd name="connsiteY8512" fmla="*/ 6150302 h 39629983"/>
                <a:gd name="connsiteX8513" fmla="*/ 56613153 w 65909553"/>
                <a:gd name="connsiteY8513" fmla="*/ 6150348 h 39629983"/>
                <a:gd name="connsiteX8514" fmla="*/ 56613153 w 65909553"/>
                <a:gd name="connsiteY8514" fmla="*/ 6150395 h 39629983"/>
                <a:gd name="connsiteX8515" fmla="*/ 56613153 w 65909553"/>
                <a:gd name="connsiteY8515" fmla="*/ 6150442 h 39629983"/>
                <a:gd name="connsiteX8516" fmla="*/ 56613153 w 65909553"/>
                <a:gd name="connsiteY8516" fmla="*/ 6150488 h 39629983"/>
                <a:gd name="connsiteX8517" fmla="*/ 56613153 w 65909553"/>
                <a:gd name="connsiteY8517" fmla="*/ 6150535 h 39629983"/>
                <a:gd name="connsiteX8518" fmla="*/ 56613153 w 65909553"/>
                <a:gd name="connsiteY8518" fmla="*/ 6150581 h 39629983"/>
                <a:gd name="connsiteX8519" fmla="*/ 56613153 w 65909553"/>
                <a:gd name="connsiteY8519" fmla="*/ 6150628 h 39629983"/>
                <a:gd name="connsiteX8520" fmla="*/ 56613153 w 65909553"/>
                <a:gd name="connsiteY8520" fmla="*/ 6150675 h 39629983"/>
                <a:gd name="connsiteX8521" fmla="*/ 56613153 w 65909553"/>
                <a:gd name="connsiteY8521" fmla="*/ 6150721 h 39629983"/>
                <a:gd name="connsiteX8522" fmla="*/ 56613153 w 65909553"/>
                <a:gd name="connsiteY8522" fmla="*/ 6150768 h 39629983"/>
                <a:gd name="connsiteX8523" fmla="*/ 56613153 w 65909553"/>
                <a:gd name="connsiteY8523" fmla="*/ 6150815 h 39629983"/>
                <a:gd name="connsiteX8524" fmla="*/ 56613153 w 65909553"/>
                <a:gd name="connsiteY8524" fmla="*/ 6150869 h 39629983"/>
                <a:gd name="connsiteX8525" fmla="*/ 56613153 w 65909553"/>
                <a:gd name="connsiteY8525" fmla="*/ 6150916 h 39629983"/>
                <a:gd name="connsiteX8526" fmla="*/ 56613153 w 65909553"/>
                <a:gd name="connsiteY8526" fmla="*/ 6150963 h 39629983"/>
                <a:gd name="connsiteX8527" fmla="*/ 56613153 w 65909553"/>
                <a:gd name="connsiteY8527" fmla="*/ 6151009 h 39629983"/>
                <a:gd name="connsiteX8528" fmla="*/ 56613153 w 65909553"/>
                <a:gd name="connsiteY8528" fmla="*/ 6151056 h 39629983"/>
                <a:gd name="connsiteX8529" fmla="*/ 56613153 w 65909553"/>
                <a:gd name="connsiteY8529" fmla="*/ 6151103 h 39629983"/>
                <a:gd name="connsiteX8530" fmla="*/ 56613153 w 65909553"/>
                <a:gd name="connsiteY8530" fmla="*/ 6151149 h 39629983"/>
                <a:gd name="connsiteX8531" fmla="*/ 56613153 w 65909553"/>
                <a:gd name="connsiteY8531" fmla="*/ 6151196 h 39629983"/>
                <a:gd name="connsiteX8532" fmla="*/ 56613153 w 65909553"/>
                <a:gd name="connsiteY8532" fmla="*/ 6151243 h 39629983"/>
                <a:gd name="connsiteX8533" fmla="*/ 56613153 w 65909553"/>
                <a:gd name="connsiteY8533" fmla="*/ 6151289 h 39629983"/>
                <a:gd name="connsiteX8534" fmla="*/ 56613153 w 65909553"/>
                <a:gd name="connsiteY8534" fmla="*/ 6151336 h 39629983"/>
                <a:gd name="connsiteX8535" fmla="*/ 56613153 w 65909553"/>
                <a:gd name="connsiteY8535" fmla="*/ 6151382 h 39629983"/>
                <a:gd name="connsiteX8536" fmla="*/ 56613153 w 65909553"/>
                <a:gd name="connsiteY8536" fmla="*/ 6151429 h 39629983"/>
                <a:gd name="connsiteX8537" fmla="*/ 56613153 w 65909553"/>
                <a:gd name="connsiteY8537" fmla="*/ 6151476 h 39629983"/>
                <a:gd name="connsiteX8538" fmla="*/ 56613153 w 65909553"/>
                <a:gd name="connsiteY8538" fmla="*/ 6151530 h 39629983"/>
                <a:gd name="connsiteX8539" fmla="*/ 56613153 w 65909553"/>
                <a:gd name="connsiteY8539" fmla="*/ 6151577 h 39629983"/>
                <a:gd name="connsiteX8540" fmla="*/ 56613153 w 65909553"/>
                <a:gd name="connsiteY8540" fmla="*/ 6151623 h 39629983"/>
                <a:gd name="connsiteX8541" fmla="*/ 56613153 w 65909553"/>
                <a:gd name="connsiteY8541" fmla="*/ 6151670 h 39629983"/>
                <a:gd name="connsiteX8542" fmla="*/ 56613153 w 65909553"/>
                <a:gd name="connsiteY8542" fmla="*/ 6151717 h 39629983"/>
                <a:gd name="connsiteX8543" fmla="*/ 56613153 w 65909553"/>
                <a:gd name="connsiteY8543" fmla="*/ 6151763 h 39629983"/>
                <a:gd name="connsiteX8544" fmla="*/ 56613153 w 65909553"/>
                <a:gd name="connsiteY8544" fmla="*/ 6151810 h 39629983"/>
                <a:gd name="connsiteX8545" fmla="*/ 56613153 w 65909553"/>
                <a:gd name="connsiteY8545" fmla="*/ 6151857 h 39629983"/>
                <a:gd name="connsiteX8546" fmla="*/ 56613153 w 65909553"/>
                <a:gd name="connsiteY8546" fmla="*/ 6151903 h 39629983"/>
                <a:gd name="connsiteX8547" fmla="*/ 56613153 w 65909553"/>
                <a:gd name="connsiteY8547" fmla="*/ 6151950 h 39629983"/>
                <a:gd name="connsiteX8548" fmla="*/ 56613153 w 65909553"/>
                <a:gd name="connsiteY8548" fmla="*/ 6151997 h 39629983"/>
                <a:gd name="connsiteX8549" fmla="*/ 56613153 w 65909553"/>
                <a:gd name="connsiteY8549" fmla="*/ 6152043 h 39629983"/>
                <a:gd name="connsiteX8550" fmla="*/ 56613153 w 65909553"/>
                <a:gd name="connsiteY8550" fmla="*/ 6152090 h 39629983"/>
                <a:gd name="connsiteX8551" fmla="*/ 56613153 w 65909553"/>
                <a:gd name="connsiteY8551" fmla="*/ 6152137 h 39629983"/>
                <a:gd name="connsiteX8552" fmla="*/ 56613153 w 65909553"/>
                <a:gd name="connsiteY8552" fmla="*/ 6299304 h 39629983"/>
                <a:gd name="connsiteX8553" fmla="*/ 56765553 w 65909553"/>
                <a:gd name="connsiteY8553" fmla="*/ 6299304 h 39629983"/>
                <a:gd name="connsiteX8554" fmla="*/ 56765553 w 65909553"/>
                <a:gd name="connsiteY8554" fmla="*/ 6299350 h 39629983"/>
                <a:gd name="connsiteX8555" fmla="*/ 56765553 w 65909553"/>
                <a:gd name="connsiteY8555" fmla="*/ 6299397 h 39629983"/>
                <a:gd name="connsiteX8556" fmla="*/ 56765553 w 65909553"/>
                <a:gd name="connsiteY8556" fmla="*/ 6299444 h 39629983"/>
                <a:gd name="connsiteX8557" fmla="*/ 56765553 w 65909553"/>
                <a:gd name="connsiteY8557" fmla="*/ 6299490 h 39629983"/>
                <a:gd name="connsiteX8558" fmla="*/ 56765553 w 65909553"/>
                <a:gd name="connsiteY8558" fmla="*/ 6299537 h 39629983"/>
                <a:gd name="connsiteX8559" fmla="*/ 56765553 w 65909553"/>
                <a:gd name="connsiteY8559" fmla="*/ 6299584 h 39629983"/>
                <a:gd name="connsiteX8560" fmla="*/ 56765553 w 65909553"/>
                <a:gd name="connsiteY8560" fmla="*/ 6299630 h 39629983"/>
                <a:gd name="connsiteX8561" fmla="*/ 56765553 w 65909553"/>
                <a:gd name="connsiteY8561" fmla="*/ 6299677 h 39629983"/>
                <a:gd name="connsiteX8562" fmla="*/ 56765553 w 65909553"/>
                <a:gd name="connsiteY8562" fmla="*/ 6299723 h 39629983"/>
                <a:gd name="connsiteX8563" fmla="*/ 56765553 w 65909553"/>
                <a:gd name="connsiteY8563" fmla="*/ 6299770 h 39629983"/>
                <a:gd name="connsiteX8564" fmla="*/ 56765553 w 65909553"/>
                <a:gd name="connsiteY8564" fmla="*/ 6299817 h 39629983"/>
                <a:gd name="connsiteX8565" fmla="*/ 56765553 w 65909553"/>
                <a:gd name="connsiteY8565" fmla="*/ 6299863 h 39629983"/>
                <a:gd name="connsiteX8566" fmla="*/ 56765553 w 65909553"/>
                <a:gd name="connsiteY8566" fmla="*/ 6299910 h 39629983"/>
                <a:gd name="connsiteX8567" fmla="*/ 56765553 w 65909553"/>
                <a:gd name="connsiteY8567" fmla="*/ 6299965 h 39629983"/>
                <a:gd name="connsiteX8568" fmla="*/ 56765553 w 65909553"/>
                <a:gd name="connsiteY8568" fmla="*/ 6300011 h 39629983"/>
                <a:gd name="connsiteX8569" fmla="*/ 56765553 w 65909553"/>
                <a:gd name="connsiteY8569" fmla="*/ 6300058 h 39629983"/>
                <a:gd name="connsiteX8570" fmla="*/ 56765553 w 65909553"/>
                <a:gd name="connsiteY8570" fmla="*/ 6300105 h 39629983"/>
                <a:gd name="connsiteX8571" fmla="*/ 56765553 w 65909553"/>
                <a:gd name="connsiteY8571" fmla="*/ 6300151 h 39629983"/>
                <a:gd name="connsiteX8572" fmla="*/ 56765553 w 65909553"/>
                <a:gd name="connsiteY8572" fmla="*/ 6300198 h 39629983"/>
                <a:gd name="connsiteX8573" fmla="*/ 56765553 w 65909553"/>
                <a:gd name="connsiteY8573" fmla="*/ 6300245 h 39629983"/>
                <a:gd name="connsiteX8574" fmla="*/ 56765553 w 65909553"/>
                <a:gd name="connsiteY8574" fmla="*/ 6300291 h 39629983"/>
                <a:gd name="connsiteX8575" fmla="*/ 56765553 w 65909553"/>
                <a:gd name="connsiteY8575" fmla="*/ 6300338 h 39629983"/>
                <a:gd name="connsiteX8576" fmla="*/ 56765553 w 65909553"/>
                <a:gd name="connsiteY8576" fmla="*/ 6300385 h 39629983"/>
                <a:gd name="connsiteX8577" fmla="*/ 56765553 w 65909553"/>
                <a:gd name="connsiteY8577" fmla="*/ 6300431 h 39629983"/>
                <a:gd name="connsiteX8578" fmla="*/ 56765553 w 65909553"/>
                <a:gd name="connsiteY8578" fmla="*/ 6300478 h 39629983"/>
                <a:gd name="connsiteX8579" fmla="*/ 56765553 w 65909553"/>
                <a:gd name="connsiteY8579" fmla="*/ 6300524 h 39629983"/>
                <a:gd name="connsiteX8580" fmla="*/ 56765553 w 65909553"/>
                <a:gd name="connsiteY8580" fmla="*/ 6300571 h 39629983"/>
                <a:gd name="connsiteX8581" fmla="*/ 56765553 w 65909553"/>
                <a:gd name="connsiteY8581" fmla="*/ 6300625 h 39629983"/>
                <a:gd name="connsiteX8582" fmla="*/ 56765553 w 65909553"/>
                <a:gd name="connsiteY8582" fmla="*/ 6300672 h 39629983"/>
                <a:gd name="connsiteX8583" fmla="*/ 56765553 w 65909553"/>
                <a:gd name="connsiteY8583" fmla="*/ 6300719 h 39629983"/>
                <a:gd name="connsiteX8584" fmla="*/ 56765553 w 65909553"/>
                <a:gd name="connsiteY8584" fmla="*/ 6300765 h 39629983"/>
                <a:gd name="connsiteX8585" fmla="*/ 56765553 w 65909553"/>
                <a:gd name="connsiteY8585" fmla="*/ 6300812 h 39629983"/>
                <a:gd name="connsiteX8586" fmla="*/ 56765553 w 65909553"/>
                <a:gd name="connsiteY8586" fmla="*/ 6300859 h 39629983"/>
                <a:gd name="connsiteX8587" fmla="*/ 56765553 w 65909553"/>
                <a:gd name="connsiteY8587" fmla="*/ 6300905 h 39629983"/>
                <a:gd name="connsiteX8588" fmla="*/ 56765553 w 65909553"/>
                <a:gd name="connsiteY8588" fmla="*/ 6300952 h 39629983"/>
                <a:gd name="connsiteX8589" fmla="*/ 56765553 w 65909553"/>
                <a:gd name="connsiteY8589" fmla="*/ 6300999 h 39629983"/>
                <a:gd name="connsiteX8590" fmla="*/ 56765553 w 65909553"/>
                <a:gd name="connsiteY8590" fmla="*/ 6301045 h 39629983"/>
                <a:gd name="connsiteX8591" fmla="*/ 56765553 w 65909553"/>
                <a:gd name="connsiteY8591" fmla="*/ 6301092 h 39629983"/>
                <a:gd name="connsiteX8592" fmla="*/ 56765553 w 65909553"/>
                <a:gd name="connsiteY8592" fmla="*/ 6301139 h 39629983"/>
                <a:gd name="connsiteX8593" fmla="*/ 56765553 w 65909553"/>
                <a:gd name="connsiteY8593" fmla="*/ 6301185 h 39629983"/>
                <a:gd name="connsiteX8594" fmla="*/ 56765553 w 65909553"/>
                <a:gd name="connsiteY8594" fmla="*/ 6301232 h 39629983"/>
                <a:gd name="connsiteX8595" fmla="*/ 56765553 w 65909553"/>
                <a:gd name="connsiteY8595" fmla="*/ 6301286 h 39629983"/>
                <a:gd name="connsiteX8596" fmla="*/ 56765553 w 65909553"/>
                <a:gd name="connsiteY8596" fmla="*/ 6301333 h 39629983"/>
                <a:gd name="connsiteX8597" fmla="*/ 56765553 w 65909553"/>
                <a:gd name="connsiteY8597" fmla="*/ 6301379 h 39629983"/>
                <a:gd name="connsiteX8598" fmla="*/ 56765553 w 65909553"/>
                <a:gd name="connsiteY8598" fmla="*/ 6301426 h 39629983"/>
                <a:gd name="connsiteX8599" fmla="*/ 56765553 w 65909553"/>
                <a:gd name="connsiteY8599" fmla="*/ 6301473 h 39629983"/>
                <a:gd name="connsiteX8600" fmla="*/ 56765553 w 65909553"/>
                <a:gd name="connsiteY8600" fmla="*/ 6301519 h 39629983"/>
                <a:gd name="connsiteX8601" fmla="*/ 56765553 w 65909553"/>
                <a:gd name="connsiteY8601" fmla="*/ 6301566 h 39629983"/>
                <a:gd name="connsiteX8602" fmla="*/ 56765553 w 65909553"/>
                <a:gd name="connsiteY8602" fmla="*/ 6301613 h 39629983"/>
                <a:gd name="connsiteX8603" fmla="*/ 56765553 w 65909553"/>
                <a:gd name="connsiteY8603" fmla="*/ 6301659 h 39629983"/>
                <a:gd name="connsiteX8604" fmla="*/ 56765553 w 65909553"/>
                <a:gd name="connsiteY8604" fmla="*/ 6301706 h 39629983"/>
                <a:gd name="connsiteX8605" fmla="*/ 56765553 w 65909553"/>
                <a:gd name="connsiteY8605" fmla="*/ 6301753 h 39629983"/>
                <a:gd name="connsiteX8606" fmla="*/ 56765553 w 65909553"/>
                <a:gd name="connsiteY8606" fmla="*/ 6301799 h 39629983"/>
                <a:gd name="connsiteX8607" fmla="*/ 56765553 w 65909553"/>
                <a:gd name="connsiteY8607" fmla="*/ 6301846 h 39629983"/>
                <a:gd name="connsiteX8608" fmla="*/ 56765553 w 65909553"/>
                <a:gd name="connsiteY8608" fmla="*/ 6301893 h 39629983"/>
                <a:gd name="connsiteX8609" fmla="*/ 56765553 w 65909553"/>
                <a:gd name="connsiteY8609" fmla="*/ 6301947 h 39629983"/>
                <a:gd name="connsiteX8610" fmla="*/ 56765553 w 65909553"/>
                <a:gd name="connsiteY8610" fmla="*/ 6301993 h 39629983"/>
                <a:gd name="connsiteX8611" fmla="*/ 56765553 w 65909553"/>
                <a:gd name="connsiteY8611" fmla="*/ 6302040 h 39629983"/>
                <a:gd name="connsiteX8612" fmla="*/ 56765553 w 65909553"/>
                <a:gd name="connsiteY8612" fmla="*/ 6302087 h 39629983"/>
                <a:gd name="connsiteX8613" fmla="*/ 56765553 w 65909553"/>
                <a:gd name="connsiteY8613" fmla="*/ 6302133 h 39629983"/>
                <a:gd name="connsiteX8614" fmla="*/ 56765553 w 65909553"/>
                <a:gd name="connsiteY8614" fmla="*/ 6302180 h 39629983"/>
                <a:gd name="connsiteX8615" fmla="*/ 56765553 w 65909553"/>
                <a:gd name="connsiteY8615" fmla="*/ 6302227 h 39629983"/>
                <a:gd name="connsiteX8616" fmla="*/ 56765553 w 65909553"/>
                <a:gd name="connsiteY8616" fmla="*/ 6302273 h 39629983"/>
                <a:gd name="connsiteX8617" fmla="*/ 56765553 w 65909553"/>
                <a:gd name="connsiteY8617" fmla="*/ 6302320 h 39629983"/>
                <a:gd name="connsiteX8618" fmla="*/ 56765553 w 65909553"/>
                <a:gd name="connsiteY8618" fmla="*/ 6302367 h 39629983"/>
                <a:gd name="connsiteX8619" fmla="*/ 56765553 w 65909553"/>
                <a:gd name="connsiteY8619" fmla="*/ 6302413 h 39629983"/>
                <a:gd name="connsiteX8620" fmla="*/ 56765553 w 65909553"/>
                <a:gd name="connsiteY8620" fmla="*/ 6302460 h 39629983"/>
                <a:gd name="connsiteX8621" fmla="*/ 56765553 w 65909553"/>
                <a:gd name="connsiteY8621" fmla="*/ 6302507 h 39629983"/>
                <a:gd name="connsiteX8622" fmla="*/ 56765553 w 65909553"/>
                <a:gd name="connsiteY8622" fmla="*/ 6302553 h 39629983"/>
                <a:gd name="connsiteX8623" fmla="*/ 56765553 w 65909553"/>
                <a:gd name="connsiteY8623" fmla="*/ 6302608 h 39629983"/>
                <a:gd name="connsiteX8624" fmla="*/ 56765553 w 65909553"/>
                <a:gd name="connsiteY8624" fmla="*/ 6302655 h 39629983"/>
                <a:gd name="connsiteX8625" fmla="*/ 56765553 w 65909553"/>
                <a:gd name="connsiteY8625" fmla="*/ 6302701 h 39629983"/>
                <a:gd name="connsiteX8626" fmla="*/ 56765553 w 65909553"/>
                <a:gd name="connsiteY8626" fmla="*/ 6302748 h 39629983"/>
                <a:gd name="connsiteX8627" fmla="*/ 56765553 w 65909553"/>
                <a:gd name="connsiteY8627" fmla="*/ 6302794 h 39629983"/>
                <a:gd name="connsiteX8628" fmla="*/ 56765553 w 65909553"/>
                <a:gd name="connsiteY8628" fmla="*/ 6302841 h 39629983"/>
                <a:gd name="connsiteX8629" fmla="*/ 56765553 w 65909553"/>
                <a:gd name="connsiteY8629" fmla="*/ 6302888 h 39629983"/>
                <a:gd name="connsiteX8630" fmla="*/ 56765553 w 65909553"/>
                <a:gd name="connsiteY8630" fmla="*/ 6302934 h 39629983"/>
                <a:gd name="connsiteX8631" fmla="*/ 56765553 w 65909553"/>
                <a:gd name="connsiteY8631" fmla="*/ 6302981 h 39629983"/>
                <a:gd name="connsiteX8632" fmla="*/ 56765553 w 65909553"/>
                <a:gd name="connsiteY8632" fmla="*/ 6303027 h 39629983"/>
                <a:gd name="connsiteX8633" fmla="*/ 56765553 w 65909553"/>
                <a:gd name="connsiteY8633" fmla="*/ 6303074 h 39629983"/>
                <a:gd name="connsiteX8634" fmla="*/ 56765553 w 65909553"/>
                <a:gd name="connsiteY8634" fmla="*/ 6303121 h 39629983"/>
                <a:gd name="connsiteX8635" fmla="*/ 56765553 w 65909553"/>
                <a:gd name="connsiteY8635" fmla="*/ 6303167 h 39629983"/>
                <a:gd name="connsiteX8636" fmla="*/ 56765553 w 65909553"/>
                <a:gd name="connsiteY8636" fmla="*/ 6303214 h 39629983"/>
                <a:gd name="connsiteX8637" fmla="*/ 56765553 w 65909553"/>
                <a:gd name="connsiteY8637" fmla="*/ 6303269 h 39629983"/>
                <a:gd name="connsiteX8638" fmla="*/ 56765553 w 65909553"/>
                <a:gd name="connsiteY8638" fmla="*/ 6303315 h 39629983"/>
                <a:gd name="connsiteX8639" fmla="*/ 56765553 w 65909553"/>
                <a:gd name="connsiteY8639" fmla="*/ 6303362 h 39629983"/>
                <a:gd name="connsiteX8640" fmla="*/ 56765553 w 65909553"/>
                <a:gd name="connsiteY8640" fmla="*/ 6303409 h 39629983"/>
                <a:gd name="connsiteX8641" fmla="*/ 56765553 w 65909553"/>
                <a:gd name="connsiteY8641" fmla="*/ 6303455 h 39629983"/>
                <a:gd name="connsiteX8642" fmla="*/ 56765553 w 65909553"/>
                <a:gd name="connsiteY8642" fmla="*/ 6303502 h 39629983"/>
                <a:gd name="connsiteX8643" fmla="*/ 56765553 w 65909553"/>
                <a:gd name="connsiteY8643" fmla="*/ 6303549 h 39629983"/>
                <a:gd name="connsiteX8644" fmla="*/ 56765553 w 65909553"/>
                <a:gd name="connsiteY8644" fmla="*/ 6303595 h 39629983"/>
                <a:gd name="connsiteX8645" fmla="*/ 56765553 w 65909553"/>
                <a:gd name="connsiteY8645" fmla="*/ 6303642 h 39629983"/>
                <a:gd name="connsiteX8646" fmla="*/ 56765553 w 65909553"/>
                <a:gd name="connsiteY8646" fmla="*/ 6303689 h 39629983"/>
                <a:gd name="connsiteX8647" fmla="*/ 56765553 w 65909553"/>
                <a:gd name="connsiteY8647" fmla="*/ 6303735 h 39629983"/>
                <a:gd name="connsiteX8648" fmla="*/ 56765553 w 65909553"/>
                <a:gd name="connsiteY8648" fmla="*/ 6303782 h 39629983"/>
                <a:gd name="connsiteX8649" fmla="*/ 56765553 w 65909553"/>
                <a:gd name="connsiteY8649" fmla="*/ 6303829 h 39629983"/>
                <a:gd name="connsiteX8650" fmla="*/ 56765553 w 65909553"/>
                <a:gd name="connsiteY8650" fmla="*/ 6303875 h 39629983"/>
                <a:gd name="connsiteX8651" fmla="*/ 56765553 w 65909553"/>
                <a:gd name="connsiteY8651" fmla="*/ 6303929 h 39629983"/>
                <a:gd name="connsiteX8652" fmla="*/ 56765553 w 65909553"/>
                <a:gd name="connsiteY8652" fmla="*/ 6303976 h 39629983"/>
                <a:gd name="connsiteX8653" fmla="*/ 56765553 w 65909553"/>
                <a:gd name="connsiteY8653" fmla="*/ 6304023 h 39629983"/>
                <a:gd name="connsiteX8654" fmla="*/ 56765553 w 65909553"/>
                <a:gd name="connsiteY8654" fmla="*/ 6304069 h 39629983"/>
                <a:gd name="connsiteX8655" fmla="*/ 56765553 w 65909553"/>
                <a:gd name="connsiteY8655" fmla="*/ 6304116 h 39629983"/>
                <a:gd name="connsiteX8656" fmla="*/ 56765553 w 65909553"/>
                <a:gd name="connsiteY8656" fmla="*/ 6304163 h 39629983"/>
                <a:gd name="connsiteX8657" fmla="*/ 56765553 w 65909553"/>
                <a:gd name="connsiteY8657" fmla="*/ 6304209 h 39629983"/>
                <a:gd name="connsiteX8658" fmla="*/ 56765553 w 65909553"/>
                <a:gd name="connsiteY8658" fmla="*/ 6304256 h 39629983"/>
                <a:gd name="connsiteX8659" fmla="*/ 56765553 w 65909553"/>
                <a:gd name="connsiteY8659" fmla="*/ 6304303 h 39629983"/>
                <a:gd name="connsiteX8660" fmla="*/ 56765553 w 65909553"/>
                <a:gd name="connsiteY8660" fmla="*/ 6304349 h 39629983"/>
                <a:gd name="connsiteX8661" fmla="*/ 56765553 w 65909553"/>
                <a:gd name="connsiteY8661" fmla="*/ 6304396 h 39629983"/>
                <a:gd name="connsiteX8662" fmla="*/ 56765553 w 65909553"/>
                <a:gd name="connsiteY8662" fmla="*/ 6304443 h 39629983"/>
                <a:gd name="connsiteX8663" fmla="*/ 56765553 w 65909553"/>
                <a:gd name="connsiteY8663" fmla="*/ 6304489 h 39629983"/>
                <a:gd name="connsiteX8664" fmla="*/ 56765553 w 65909553"/>
                <a:gd name="connsiteY8664" fmla="*/ 6304536 h 39629983"/>
                <a:gd name="connsiteX8665" fmla="*/ 56765553 w 65909553"/>
                <a:gd name="connsiteY8665" fmla="*/ 6451703 h 39629983"/>
                <a:gd name="connsiteX8666" fmla="*/ 56917953 w 65909553"/>
                <a:gd name="connsiteY8666" fmla="*/ 6451703 h 39629983"/>
                <a:gd name="connsiteX8667" fmla="*/ 56917953 w 65909553"/>
                <a:gd name="connsiteY8667" fmla="*/ 6451750 h 39629983"/>
                <a:gd name="connsiteX8668" fmla="*/ 56917953 w 65909553"/>
                <a:gd name="connsiteY8668" fmla="*/ 6451797 h 39629983"/>
                <a:gd name="connsiteX8669" fmla="*/ 56917953 w 65909553"/>
                <a:gd name="connsiteY8669" fmla="*/ 6451843 h 39629983"/>
                <a:gd name="connsiteX8670" fmla="*/ 56917953 w 65909553"/>
                <a:gd name="connsiteY8670" fmla="*/ 6451890 h 39629983"/>
                <a:gd name="connsiteX8671" fmla="*/ 56917953 w 65909553"/>
                <a:gd name="connsiteY8671" fmla="*/ 6451936 h 39629983"/>
                <a:gd name="connsiteX8672" fmla="*/ 56917953 w 65909553"/>
                <a:gd name="connsiteY8672" fmla="*/ 6451983 h 39629983"/>
                <a:gd name="connsiteX8673" fmla="*/ 56917953 w 65909553"/>
                <a:gd name="connsiteY8673" fmla="*/ 6452030 h 39629983"/>
                <a:gd name="connsiteX8674" fmla="*/ 56917953 w 65909553"/>
                <a:gd name="connsiteY8674" fmla="*/ 6452076 h 39629983"/>
                <a:gd name="connsiteX8675" fmla="*/ 56917953 w 65909553"/>
                <a:gd name="connsiteY8675" fmla="*/ 6452123 h 39629983"/>
                <a:gd name="connsiteX8676" fmla="*/ 56917953 w 65909553"/>
                <a:gd name="connsiteY8676" fmla="*/ 6452169 h 39629983"/>
                <a:gd name="connsiteX8677" fmla="*/ 56917953 w 65909553"/>
                <a:gd name="connsiteY8677" fmla="*/ 6452216 h 39629983"/>
                <a:gd name="connsiteX8678" fmla="*/ 56917953 w 65909553"/>
                <a:gd name="connsiteY8678" fmla="*/ 6452263 h 39629983"/>
                <a:gd name="connsiteX8679" fmla="*/ 56917953 w 65909553"/>
                <a:gd name="connsiteY8679" fmla="*/ 6452309 h 39629983"/>
                <a:gd name="connsiteX8680" fmla="*/ 56917953 w 65909553"/>
                <a:gd name="connsiteY8680" fmla="*/ 6452364 h 39629983"/>
                <a:gd name="connsiteX8681" fmla="*/ 56917953 w 65909553"/>
                <a:gd name="connsiteY8681" fmla="*/ 6452411 h 39629983"/>
                <a:gd name="connsiteX8682" fmla="*/ 56917953 w 65909553"/>
                <a:gd name="connsiteY8682" fmla="*/ 6452457 h 39629983"/>
                <a:gd name="connsiteX8683" fmla="*/ 56917953 w 65909553"/>
                <a:gd name="connsiteY8683" fmla="*/ 6452504 h 39629983"/>
                <a:gd name="connsiteX8684" fmla="*/ 56917953 w 65909553"/>
                <a:gd name="connsiteY8684" fmla="*/ 6452551 h 39629983"/>
                <a:gd name="connsiteX8685" fmla="*/ 56917953 w 65909553"/>
                <a:gd name="connsiteY8685" fmla="*/ 6452597 h 39629983"/>
                <a:gd name="connsiteX8686" fmla="*/ 56917953 w 65909553"/>
                <a:gd name="connsiteY8686" fmla="*/ 6452644 h 39629983"/>
                <a:gd name="connsiteX8687" fmla="*/ 56917953 w 65909553"/>
                <a:gd name="connsiteY8687" fmla="*/ 6452691 h 39629983"/>
                <a:gd name="connsiteX8688" fmla="*/ 56917953 w 65909553"/>
                <a:gd name="connsiteY8688" fmla="*/ 6452737 h 39629983"/>
                <a:gd name="connsiteX8689" fmla="*/ 56917953 w 65909553"/>
                <a:gd name="connsiteY8689" fmla="*/ 6452784 h 39629983"/>
                <a:gd name="connsiteX8690" fmla="*/ 56917953 w 65909553"/>
                <a:gd name="connsiteY8690" fmla="*/ 6452831 h 39629983"/>
                <a:gd name="connsiteX8691" fmla="*/ 56917953 w 65909553"/>
                <a:gd name="connsiteY8691" fmla="*/ 6452877 h 39629983"/>
                <a:gd name="connsiteX8692" fmla="*/ 56917953 w 65909553"/>
                <a:gd name="connsiteY8692" fmla="*/ 6452924 h 39629983"/>
                <a:gd name="connsiteX8693" fmla="*/ 56917953 w 65909553"/>
                <a:gd name="connsiteY8693" fmla="*/ 6452971 h 39629983"/>
                <a:gd name="connsiteX8694" fmla="*/ 56917953 w 65909553"/>
                <a:gd name="connsiteY8694" fmla="*/ 6453025 h 39629983"/>
                <a:gd name="connsiteX8695" fmla="*/ 56917953 w 65909553"/>
                <a:gd name="connsiteY8695" fmla="*/ 6453071 h 39629983"/>
                <a:gd name="connsiteX8696" fmla="*/ 56917953 w 65909553"/>
                <a:gd name="connsiteY8696" fmla="*/ 6453118 h 39629983"/>
                <a:gd name="connsiteX8697" fmla="*/ 56917953 w 65909553"/>
                <a:gd name="connsiteY8697" fmla="*/ 6453165 h 39629983"/>
                <a:gd name="connsiteX8698" fmla="*/ 56917953 w 65909553"/>
                <a:gd name="connsiteY8698" fmla="*/ 6453211 h 39629983"/>
                <a:gd name="connsiteX8699" fmla="*/ 56917953 w 65909553"/>
                <a:gd name="connsiteY8699" fmla="*/ 6453258 h 39629983"/>
                <a:gd name="connsiteX8700" fmla="*/ 56917953 w 65909553"/>
                <a:gd name="connsiteY8700" fmla="*/ 6453305 h 39629983"/>
                <a:gd name="connsiteX8701" fmla="*/ 56917953 w 65909553"/>
                <a:gd name="connsiteY8701" fmla="*/ 6453351 h 39629983"/>
                <a:gd name="connsiteX8702" fmla="*/ 56917953 w 65909553"/>
                <a:gd name="connsiteY8702" fmla="*/ 6453398 h 39629983"/>
                <a:gd name="connsiteX8703" fmla="*/ 56917953 w 65909553"/>
                <a:gd name="connsiteY8703" fmla="*/ 6453445 h 39629983"/>
                <a:gd name="connsiteX8704" fmla="*/ 56917953 w 65909553"/>
                <a:gd name="connsiteY8704" fmla="*/ 6453491 h 39629983"/>
                <a:gd name="connsiteX8705" fmla="*/ 56917953 w 65909553"/>
                <a:gd name="connsiteY8705" fmla="*/ 6453538 h 39629983"/>
                <a:gd name="connsiteX8706" fmla="*/ 56917953 w 65909553"/>
                <a:gd name="connsiteY8706" fmla="*/ 6453585 h 39629983"/>
                <a:gd name="connsiteX8707" fmla="*/ 56917953 w 65909553"/>
                <a:gd name="connsiteY8707" fmla="*/ 6453631 h 39629983"/>
                <a:gd name="connsiteX8708" fmla="*/ 56917953 w 65909553"/>
                <a:gd name="connsiteY8708" fmla="*/ 6453685 h 39629983"/>
                <a:gd name="connsiteX8709" fmla="*/ 56917953 w 65909553"/>
                <a:gd name="connsiteY8709" fmla="*/ 6453732 h 39629983"/>
                <a:gd name="connsiteX8710" fmla="*/ 56917953 w 65909553"/>
                <a:gd name="connsiteY8710" fmla="*/ 6453779 h 39629983"/>
                <a:gd name="connsiteX8711" fmla="*/ 56917953 w 65909553"/>
                <a:gd name="connsiteY8711" fmla="*/ 6453825 h 39629983"/>
                <a:gd name="connsiteX8712" fmla="*/ 56917953 w 65909553"/>
                <a:gd name="connsiteY8712" fmla="*/ 6453872 h 39629983"/>
                <a:gd name="connsiteX8713" fmla="*/ 56917953 w 65909553"/>
                <a:gd name="connsiteY8713" fmla="*/ 6453919 h 39629983"/>
                <a:gd name="connsiteX8714" fmla="*/ 56917953 w 65909553"/>
                <a:gd name="connsiteY8714" fmla="*/ 6453965 h 39629983"/>
                <a:gd name="connsiteX8715" fmla="*/ 56917953 w 65909553"/>
                <a:gd name="connsiteY8715" fmla="*/ 6454012 h 39629983"/>
                <a:gd name="connsiteX8716" fmla="*/ 56917953 w 65909553"/>
                <a:gd name="connsiteY8716" fmla="*/ 6454059 h 39629983"/>
                <a:gd name="connsiteX8717" fmla="*/ 56917953 w 65909553"/>
                <a:gd name="connsiteY8717" fmla="*/ 6454105 h 39629983"/>
                <a:gd name="connsiteX8718" fmla="*/ 56917953 w 65909553"/>
                <a:gd name="connsiteY8718" fmla="*/ 6454152 h 39629983"/>
                <a:gd name="connsiteX8719" fmla="*/ 56917953 w 65909553"/>
                <a:gd name="connsiteY8719" fmla="*/ 6454199 h 39629983"/>
                <a:gd name="connsiteX8720" fmla="*/ 56917953 w 65909553"/>
                <a:gd name="connsiteY8720" fmla="*/ 6454245 h 39629983"/>
                <a:gd name="connsiteX8721" fmla="*/ 56917953 w 65909553"/>
                <a:gd name="connsiteY8721" fmla="*/ 6454292 h 39629983"/>
                <a:gd name="connsiteX8722" fmla="*/ 56917953 w 65909553"/>
                <a:gd name="connsiteY8722" fmla="*/ 6454346 h 39629983"/>
                <a:gd name="connsiteX8723" fmla="*/ 56917953 w 65909553"/>
                <a:gd name="connsiteY8723" fmla="*/ 6454393 h 39629983"/>
                <a:gd name="connsiteX8724" fmla="*/ 56917953 w 65909553"/>
                <a:gd name="connsiteY8724" fmla="*/ 6454440 h 39629983"/>
                <a:gd name="connsiteX8725" fmla="*/ 56917953 w 65909553"/>
                <a:gd name="connsiteY8725" fmla="*/ 6454486 h 39629983"/>
                <a:gd name="connsiteX8726" fmla="*/ 56917953 w 65909553"/>
                <a:gd name="connsiteY8726" fmla="*/ 6454533 h 39629983"/>
                <a:gd name="connsiteX8727" fmla="*/ 56917953 w 65909553"/>
                <a:gd name="connsiteY8727" fmla="*/ 6454579 h 39629983"/>
                <a:gd name="connsiteX8728" fmla="*/ 56917953 w 65909553"/>
                <a:gd name="connsiteY8728" fmla="*/ 6454626 h 39629983"/>
                <a:gd name="connsiteX8729" fmla="*/ 56917953 w 65909553"/>
                <a:gd name="connsiteY8729" fmla="*/ 6454673 h 39629983"/>
                <a:gd name="connsiteX8730" fmla="*/ 56917953 w 65909553"/>
                <a:gd name="connsiteY8730" fmla="*/ 6454719 h 39629983"/>
                <a:gd name="connsiteX8731" fmla="*/ 56917953 w 65909553"/>
                <a:gd name="connsiteY8731" fmla="*/ 6454766 h 39629983"/>
                <a:gd name="connsiteX8732" fmla="*/ 56917953 w 65909553"/>
                <a:gd name="connsiteY8732" fmla="*/ 6454813 h 39629983"/>
                <a:gd name="connsiteX8733" fmla="*/ 56917953 w 65909553"/>
                <a:gd name="connsiteY8733" fmla="*/ 6454859 h 39629983"/>
                <a:gd name="connsiteX8734" fmla="*/ 56917953 w 65909553"/>
                <a:gd name="connsiteY8734" fmla="*/ 6454906 h 39629983"/>
                <a:gd name="connsiteX8735" fmla="*/ 56917953 w 65909553"/>
                <a:gd name="connsiteY8735" fmla="*/ 6454953 h 39629983"/>
                <a:gd name="connsiteX8736" fmla="*/ 56917953 w 65909553"/>
                <a:gd name="connsiteY8736" fmla="*/ 6455007 h 39629983"/>
                <a:gd name="connsiteX8737" fmla="*/ 56917953 w 65909553"/>
                <a:gd name="connsiteY8737" fmla="*/ 6455054 h 39629983"/>
                <a:gd name="connsiteX8738" fmla="*/ 56917953 w 65909553"/>
                <a:gd name="connsiteY8738" fmla="*/ 6455101 h 39629983"/>
                <a:gd name="connsiteX8739" fmla="*/ 56917953 w 65909553"/>
                <a:gd name="connsiteY8739" fmla="*/ 6455147 h 39629983"/>
                <a:gd name="connsiteX8740" fmla="*/ 56917953 w 65909553"/>
                <a:gd name="connsiteY8740" fmla="*/ 6455194 h 39629983"/>
                <a:gd name="connsiteX8741" fmla="*/ 56917953 w 65909553"/>
                <a:gd name="connsiteY8741" fmla="*/ 6455241 h 39629983"/>
                <a:gd name="connsiteX8742" fmla="*/ 56917953 w 65909553"/>
                <a:gd name="connsiteY8742" fmla="*/ 6455287 h 39629983"/>
                <a:gd name="connsiteX8743" fmla="*/ 56917953 w 65909553"/>
                <a:gd name="connsiteY8743" fmla="*/ 6455334 h 39629983"/>
                <a:gd name="connsiteX8744" fmla="*/ 56917953 w 65909553"/>
                <a:gd name="connsiteY8744" fmla="*/ 6455380 h 39629983"/>
                <a:gd name="connsiteX8745" fmla="*/ 56917953 w 65909553"/>
                <a:gd name="connsiteY8745" fmla="*/ 6455427 h 39629983"/>
                <a:gd name="connsiteX8746" fmla="*/ 56917953 w 65909553"/>
                <a:gd name="connsiteY8746" fmla="*/ 6455474 h 39629983"/>
                <a:gd name="connsiteX8747" fmla="*/ 56917953 w 65909553"/>
                <a:gd name="connsiteY8747" fmla="*/ 6455520 h 39629983"/>
                <a:gd name="connsiteX8748" fmla="*/ 56917953 w 65909553"/>
                <a:gd name="connsiteY8748" fmla="*/ 6455567 h 39629983"/>
                <a:gd name="connsiteX8749" fmla="*/ 56917953 w 65909553"/>
                <a:gd name="connsiteY8749" fmla="*/ 6455613 h 39629983"/>
                <a:gd name="connsiteX8750" fmla="*/ 56917953 w 65909553"/>
                <a:gd name="connsiteY8750" fmla="*/ 6455668 h 39629983"/>
                <a:gd name="connsiteX8751" fmla="*/ 56917953 w 65909553"/>
                <a:gd name="connsiteY8751" fmla="*/ 6455715 h 39629983"/>
                <a:gd name="connsiteX8752" fmla="*/ 56917953 w 65909553"/>
                <a:gd name="connsiteY8752" fmla="*/ 6455761 h 39629983"/>
                <a:gd name="connsiteX8753" fmla="*/ 56917953 w 65909553"/>
                <a:gd name="connsiteY8753" fmla="*/ 6455808 h 39629983"/>
                <a:gd name="connsiteX8754" fmla="*/ 56917953 w 65909553"/>
                <a:gd name="connsiteY8754" fmla="*/ 6455855 h 39629983"/>
                <a:gd name="connsiteX8755" fmla="*/ 56917953 w 65909553"/>
                <a:gd name="connsiteY8755" fmla="*/ 6455901 h 39629983"/>
                <a:gd name="connsiteX8756" fmla="*/ 56917953 w 65909553"/>
                <a:gd name="connsiteY8756" fmla="*/ 6455948 h 39629983"/>
                <a:gd name="connsiteX8757" fmla="*/ 56917953 w 65909553"/>
                <a:gd name="connsiteY8757" fmla="*/ 6455995 h 39629983"/>
                <a:gd name="connsiteX8758" fmla="*/ 56917953 w 65909553"/>
                <a:gd name="connsiteY8758" fmla="*/ 6456041 h 39629983"/>
                <a:gd name="connsiteX8759" fmla="*/ 56917953 w 65909553"/>
                <a:gd name="connsiteY8759" fmla="*/ 6456088 h 39629983"/>
                <a:gd name="connsiteX8760" fmla="*/ 56917953 w 65909553"/>
                <a:gd name="connsiteY8760" fmla="*/ 6456135 h 39629983"/>
                <a:gd name="connsiteX8761" fmla="*/ 56917953 w 65909553"/>
                <a:gd name="connsiteY8761" fmla="*/ 6456181 h 39629983"/>
                <a:gd name="connsiteX8762" fmla="*/ 56917953 w 65909553"/>
                <a:gd name="connsiteY8762" fmla="*/ 6456228 h 39629983"/>
                <a:gd name="connsiteX8763" fmla="*/ 56917953 w 65909553"/>
                <a:gd name="connsiteY8763" fmla="*/ 6456275 h 39629983"/>
                <a:gd name="connsiteX8764" fmla="*/ 56917953 w 65909553"/>
                <a:gd name="connsiteY8764" fmla="*/ 6456329 h 39629983"/>
                <a:gd name="connsiteX8765" fmla="*/ 56917953 w 65909553"/>
                <a:gd name="connsiteY8765" fmla="*/ 6456375 h 39629983"/>
                <a:gd name="connsiteX8766" fmla="*/ 56917953 w 65909553"/>
                <a:gd name="connsiteY8766" fmla="*/ 6456422 h 39629983"/>
                <a:gd name="connsiteX8767" fmla="*/ 56917953 w 65909553"/>
                <a:gd name="connsiteY8767" fmla="*/ 6456469 h 39629983"/>
                <a:gd name="connsiteX8768" fmla="*/ 56917953 w 65909553"/>
                <a:gd name="connsiteY8768" fmla="*/ 6456515 h 39629983"/>
                <a:gd name="connsiteX8769" fmla="*/ 56917953 w 65909553"/>
                <a:gd name="connsiteY8769" fmla="*/ 6456562 h 39629983"/>
                <a:gd name="connsiteX8770" fmla="*/ 56917953 w 65909553"/>
                <a:gd name="connsiteY8770" fmla="*/ 6456609 h 39629983"/>
                <a:gd name="connsiteX8771" fmla="*/ 56917953 w 65909553"/>
                <a:gd name="connsiteY8771" fmla="*/ 6456655 h 39629983"/>
                <a:gd name="connsiteX8772" fmla="*/ 56917953 w 65909553"/>
                <a:gd name="connsiteY8772" fmla="*/ 6456702 h 39629983"/>
                <a:gd name="connsiteX8773" fmla="*/ 56917953 w 65909553"/>
                <a:gd name="connsiteY8773" fmla="*/ 6456749 h 39629983"/>
                <a:gd name="connsiteX8774" fmla="*/ 56917953 w 65909553"/>
                <a:gd name="connsiteY8774" fmla="*/ 6456795 h 39629983"/>
                <a:gd name="connsiteX8775" fmla="*/ 56917953 w 65909553"/>
                <a:gd name="connsiteY8775" fmla="*/ 6456842 h 39629983"/>
                <a:gd name="connsiteX8776" fmla="*/ 56917953 w 65909553"/>
                <a:gd name="connsiteY8776" fmla="*/ 6456889 h 39629983"/>
                <a:gd name="connsiteX8777" fmla="*/ 56917953 w 65909553"/>
                <a:gd name="connsiteY8777" fmla="*/ 6456935 h 39629983"/>
                <a:gd name="connsiteX8778" fmla="*/ 56917953 w 65909553"/>
                <a:gd name="connsiteY8778" fmla="*/ 6604103 h 39629983"/>
                <a:gd name="connsiteX8779" fmla="*/ 57070353 w 65909553"/>
                <a:gd name="connsiteY8779" fmla="*/ 6604103 h 39629983"/>
                <a:gd name="connsiteX8780" fmla="*/ 57070353 w 65909553"/>
                <a:gd name="connsiteY8780" fmla="*/ 6604149 h 39629983"/>
                <a:gd name="connsiteX8781" fmla="*/ 57070353 w 65909553"/>
                <a:gd name="connsiteY8781" fmla="*/ 6604196 h 39629983"/>
                <a:gd name="connsiteX8782" fmla="*/ 57070353 w 65909553"/>
                <a:gd name="connsiteY8782" fmla="*/ 6604243 h 39629983"/>
                <a:gd name="connsiteX8783" fmla="*/ 57070353 w 65909553"/>
                <a:gd name="connsiteY8783" fmla="*/ 6604289 h 39629983"/>
                <a:gd name="connsiteX8784" fmla="*/ 57070353 w 65909553"/>
                <a:gd name="connsiteY8784" fmla="*/ 6604336 h 39629983"/>
                <a:gd name="connsiteX8785" fmla="*/ 57070353 w 65909553"/>
                <a:gd name="connsiteY8785" fmla="*/ 6604383 h 39629983"/>
                <a:gd name="connsiteX8786" fmla="*/ 57070353 w 65909553"/>
                <a:gd name="connsiteY8786" fmla="*/ 6604429 h 39629983"/>
                <a:gd name="connsiteX8787" fmla="*/ 57070353 w 65909553"/>
                <a:gd name="connsiteY8787" fmla="*/ 6604476 h 39629983"/>
                <a:gd name="connsiteX8788" fmla="*/ 57070353 w 65909553"/>
                <a:gd name="connsiteY8788" fmla="*/ 6604522 h 39629983"/>
                <a:gd name="connsiteX8789" fmla="*/ 57070353 w 65909553"/>
                <a:gd name="connsiteY8789" fmla="*/ 6604569 h 39629983"/>
                <a:gd name="connsiteX8790" fmla="*/ 57070353 w 65909553"/>
                <a:gd name="connsiteY8790" fmla="*/ 6604616 h 39629983"/>
                <a:gd name="connsiteX8791" fmla="*/ 57070353 w 65909553"/>
                <a:gd name="connsiteY8791" fmla="*/ 6604662 h 39629983"/>
                <a:gd name="connsiteX8792" fmla="*/ 57070353 w 65909553"/>
                <a:gd name="connsiteY8792" fmla="*/ 6604709 h 39629983"/>
                <a:gd name="connsiteX8793" fmla="*/ 57070353 w 65909553"/>
                <a:gd name="connsiteY8793" fmla="*/ 6604763 h 39629983"/>
                <a:gd name="connsiteX8794" fmla="*/ 57070353 w 65909553"/>
                <a:gd name="connsiteY8794" fmla="*/ 6604810 h 39629983"/>
                <a:gd name="connsiteX8795" fmla="*/ 57070353 w 65909553"/>
                <a:gd name="connsiteY8795" fmla="*/ 6604857 h 39629983"/>
                <a:gd name="connsiteX8796" fmla="*/ 57070353 w 65909553"/>
                <a:gd name="connsiteY8796" fmla="*/ 6604903 h 39629983"/>
                <a:gd name="connsiteX8797" fmla="*/ 57070353 w 65909553"/>
                <a:gd name="connsiteY8797" fmla="*/ 6604950 h 39629983"/>
                <a:gd name="connsiteX8798" fmla="*/ 57070353 w 65909553"/>
                <a:gd name="connsiteY8798" fmla="*/ 6604997 h 39629983"/>
                <a:gd name="connsiteX8799" fmla="*/ 57070353 w 65909553"/>
                <a:gd name="connsiteY8799" fmla="*/ 6605043 h 39629983"/>
                <a:gd name="connsiteX8800" fmla="*/ 57070353 w 65909553"/>
                <a:gd name="connsiteY8800" fmla="*/ 6605090 h 39629983"/>
                <a:gd name="connsiteX8801" fmla="*/ 57070353 w 65909553"/>
                <a:gd name="connsiteY8801" fmla="*/ 6605137 h 39629983"/>
                <a:gd name="connsiteX8802" fmla="*/ 57070353 w 65909553"/>
                <a:gd name="connsiteY8802" fmla="*/ 6605183 h 39629983"/>
                <a:gd name="connsiteX8803" fmla="*/ 57070353 w 65909553"/>
                <a:gd name="connsiteY8803" fmla="*/ 6605230 h 39629983"/>
                <a:gd name="connsiteX8804" fmla="*/ 57070353 w 65909553"/>
                <a:gd name="connsiteY8804" fmla="*/ 6605277 h 39629983"/>
                <a:gd name="connsiteX8805" fmla="*/ 57070353 w 65909553"/>
                <a:gd name="connsiteY8805" fmla="*/ 6605323 h 39629983"/>
                <a:gd name="connsiteX8806" fmla="*/ 57070353 w 65909553"/>
                <a:gd name="connsiteY8806" fmla="*/ 6605370 h 39629983"/>
                <a:gd name="connsiteX8807" fmla="*/ 57070353 w 65909553"/>
                <a:gd name="connsiteY8807" fmla="*/ 6605424 h 39629983"/>
                <a:gd name="connsiteX8808" fmla="*/ 57070353 w 65909553"/>
                <a:gd name="connsiteY8808" fmla="*/ 6605471 h 39629983"/>
                <a:gd name="connsiteX8809" fmla="*/ 57070353 w 65909553"/>
                <a:gd name="connsiteY8809" fmla="*/ 6605517 h 39629983"/>
                <a:gd name="connsiteX8810" fmla="*/ 57070353 w 65909553"/>
                <a:gd name="connsiteY8810" fmla="*/ 6605564 h 39629983"/>
                <a:gd name="connsiteX8811" fmla="*/ 57070353 w 65909553"/>
                <a:gd name="connsiteY8811" fmla="*/ 6605611 h 39629983"/>
                <a:gd name="connsiteX8812" fmla="*/ 57070353 w 65909553"/>
                <a:gd name="connsiteY8812" fmla="*/ 6605657 h 39629983"/>
                <a:gd name="connsiteX8813" fmla="*/ 57070353 w 65909553"/>
                <a:gd name="connsiteY8813" fmla="*/ 6605704 h 39629983"/>
                <a:gd name="connsiteX8814" fmla="*/ 57070353 w 65909553"/>
                <a:gd name="connsiteY8814" fmla="*/ 6605751 h 39629983"/>
                <a:gd name="connsiteX8815" fmla="*/ 57070353 w 65909553"/>
                <a:gd name="connsiteY8815" fmla="*/ 6605797 h 39629983"/>
                <a:gd name="connsiteX8816" fmla="*/ 57070353 w 65909553"/>
                <a:gd name="connsiteY8816" fmla="*/ 6605844 h 39629983"/>
                <a:gd name="connsiteX8817" fmla="*/ 57070353 w 65909553"/>
                <a:gd name="connsiteY8817" fmla="*/ 6605891 h 39629983"/>
                <a:gd name="connsiteX8818" fmla="*/ 57070353 w 65909553"/>
                <a:gd name="connsiteY8818" fmla="*/ 6605937 h 39629983"/>
                <a:gd name="connsiteX8819" fmla="*/ 57070353 w 65909553"/>
                <a:gd name="connsiteY8819" fmla="*/ 6605984 h 39629983"/>
                <a:gd name="connsiteX8820" fmla="*/ 57070353 w 65909553"/>
                <a:gd name="connsiteY8820" fmla="*/ 6606031 h 39629983"/>
                <a:gd name="connsiteX8821" fmla="*/ 57070353 w 65909553"/>
                <a:gd name="connsiteY8821" fmla="*/ 6606085 h 39629983"/>
                <a:gd name="connsiteX8822" fmla="*/ 57070353 w 65909553"/>
                <a:gd name="connsiteY8822" fmla="*/ 6606131 h 39629983"/>
                <a:gd name="connsiteX8823" fmla="*/ 57070353 w 65909553"/>
                <a:gd name="connsiteY8823" fmla="*/ 6606178 h 39629983"/>
                <a:gd name="connsiteX8824" fmla="*/ 57070353 w 65909553"/>
                <a:gd name="connsiteY8824" fmla="*/ 6606225 h 39629983"/>
                <a:gd name="connsiteX8825" fmla="*/ 57070353 w 65909553"/>
                <a:gd name="connsiteY8825" fmla="*/ 6606271 h 39629983"/>
                <a:gd name="connsiteX8826" fmla="*/ 57070353 w 65909553"/>
                <a:gd name="connsiteY8826" fmla="*/ 6606318 h 39629983"/>
                <a:gd name="connsiteX8827" fmla="*/ 57070353 w 65909553"/>
                <a:gd name="connsiteY8827" fmla="*/ 6606365 h 39629983"/>
                <a:gd name="connsiteX8828" fmla="*/ 57070353 w 65909553"/>
                <a:gd name="connsiteY8828" fmla="*/ 6606411 h 39629983"/>
                <a:gd name="connsiteX8829" fmla="*/ 57070353 w 65909553"/>
                <a:gd name="connsiteY8829" fmla="*/ 6606458 h 39629983"/>
                <a:gd name="connsiteX8830" fmla="*/ 57070353 w 65909553"/>
                <a:gd name="connsiteY8830" fmla="*/ 6606505 h 39629983"/>
                <a:gd name="connsiteX8831" fmla="*/ 57070353 w 65909553"/>
                <a:gd name="connsiteY8831" fmla="*/ 6606551 h 39629983"/>
                <a:gd name="connsiteX8832" fmla="*/ 57070353 w 65909553"/>
                <a:gd name="connsiteY8832" fmla="*/ 6606598 h 39629983"/>
                <a:gd name="connsiteX8833" fmla="*/ 57070353 w 65909553"/>
                <a:gd name="connsiteY8833" fmla="*/ 6606645 h 39629983"/>
                <a:gd name="connsiteX8834" fmla="*/ 57070353 w 65909553"/>
                <a:gd name="connsiteY8834" fmla="*/ 6606691 h 39629983"/>
                <a:gd name="connsiteX8835" fmla="*/ 57070353 w 65909553"/>
                <a:gd name="connsiteY8835" fmla="*/ 6606746 h 39629983"/>
                <a:gd name="connsiteX8836" fmla="*/ 57070353 w 65909553"/>
                <a:gd name="connsiteY8836" fmla="*/ 6606792 h 39629983"/>
                <a:gd name="connsiteX8837" fmla="*/ 57070353 w 65909553"/>
                <a:gd name="connsiteY8837" fmla="*/ 6606839 h 39629983"/>
                <a:gd name="connsiteX8838" fmla="*/ 57070353 w 65909553"/>
                <a:gd name="connsiteY8838" fmla="*/ 6606886 h 39629983"/>
                <a:gd name="connsiteX8839" fmla="*/ 57070353 w 65909553"/>
                <a:gd name="connsiteY8839" fmla="*/ 6606932 h 39629983"/>
                <a:gd name="connsiteX8840" fmla="*/ 57070353 w 65909553"/>
                <a:gd name="connsiteY8840" fmla="*/ 6606979 h 39629983"/>
                <a:gd name="connsiteX8841" fmla="*/ 57070353 w 65909553"/>
                <a:gd name="connsiteY8841" fmla="*/ 6607025 h 39629983"/>
                <a:gd name="connsiteX8842" fmla="*/ 57070353 w 65909553"/>
                <a:gd name="connsiteY8842" fmla="*/ 6607072 h 39629983"/>
                <a:gd name="connsiteX8843" fmla="*/ 57070353 w 65909553"/>
                <a:gd name="connsiteY8843" fmla="*/ 6607119 h 39629983"/>
                <a:gd name="connsiteX8844" fmla="*/ 57070353 w 65909553"/>
                <a:gd name="connsiteY8844" fmla="*/ 6607165 h 39629983"/>
                <a:gd name="connsiteX8845" fmla="*/ 57070353 w 65909553"/>
                <a:gd name="connsiteY8845" fmla="*/ 6607212 h 39629983"/>
                <a:gd name="connsiteX8846" fmla="*/ 57070353 w 65909553"/>
                <a:gd name="connsiteY8846" fmla="*/ 6607259 h 39629983"/>
                <a:gd name="connsiteX8847" fmla="*/ 57070353 w 65909553"/>
                <a:gd name="connsiteY8847" fmla="*/ 6607305 h 39629983"/>
                <a:gd name="connsiteX8848" fmla="*/ 57070353 w 65909553"/>
                <a:gd name="connsiteY8848" fmla="*/ 6607352 h 39629983"/>
                <a:gd name="connsiteX8849" fmla="*/ 57070353 w 65909553"/>
                <a:gd name="connsiteY8849" fmla="*/ 6607407 h 39629983"/>
                <a:gd name="connsiteX8850" fmla="*/ 57070353 w 65909553"/>
                <a:gd name="connsiteY8850" fmla="*/ 6607453 h 39629983"/>
                <a:gd name="connsiteX8851" fmla="*/ 57070353 w 65909553"/>
                <a:gd name="connsiteY8851" fmla="*/ 6607500 h 39629983"/>
                <a:gd name="connsiteX8852" fmla="*/ 57070353 w 65909553"/>
                <a:gd name="connsiteY8852" fmla="*/ 6607547 h 39629983"/>
                <a:gd name="connsiteX8853" fmla="*/ 57070353 w 65909553"/>
                <a:gd name="connsiteY8853" fmla="*/ 6607593 h 39629983"/>
                <a:gd name="connsiteX8854" fmla="*/ 57070353 w 65909553"/>
                <a:gd name="connsiteY8854" fmla="*/ 6607640 h 39629983"/>
                <a:gd name="connsiteX8855" fmla="*/ 57070353 w 65909553"/>
                <a:gd name="connsiteY8855" fmla="*/ 6607687 h 39629983"/>
                <a:gd name="connsiteX8856" fmla="*/ 57070353 w 65909553"/>
                <a:gd name="connsiteY8856" fmla="*/ 6607733 h 39629983"/>
                <a:gd name="connsiteX8857" fmla="*/ 57070353 w 65909553"/>
                <a:gd name="connsiteY8857" fmla="*/ 6607780 h 39629983"/>
                <a:gd name="connsiteX8858" fmla="*/ 57070353 w 65909553"/>
                <a:gd name="connsiteY8858" fmla="*/ 6607827 h 39629983"/>
                <a:gd name="connsiteX8859" fmla="*/ 57070353 w 65909553"/>
                <a:gd name="connsiteY8859" fmla="*/ 6607873 h 39629983"/>
                <a:gd name="connsiteX8860" fmla="*/ 57070353 w 65909553"/>
                <a:gd name="connsiteY8860" fmla="*/ 6607920 h 39629983"/>
                <a:gd name="connsiteX8861" fmla="*/ 57070353 w 65909553"/>
                <a:gd name="connsiteY8861" fmla="*/ 6607966 h 39629983"/>
                <a:gd name="connsiteX8862" fmla="*/ 57070353 w 65909553"/>
                <a:gd name="connsiteY8862" fmla="*/ 6608013 h 39629983"/>
                <a:gd name="connsiteX8863" fmla="*/ 57070353 w 65909553"/>
                <a:gd name="connsiteY8863" fmla="*/ 6608067 h 39629983"/>
                <a:gd name="connsiteX8864" fmla="*/ 57070353 w 65909553"/>
                <a:gd name="connsiteY8864" fmla="*/ 6608114 h 39629983"/>
                <a:gd name="connsiteX8865" fmla="*/ 57070353 w 65909553"/>
                <a:gd name="connsiteY8865" fmla="*/ 6608161 h 39629983"/>
                <a:gd name="connsiteX8866" fmla="*/ 57070353 w 65909553"/>
                <a:gd name="connsiteY8866" fmla="*/ 6608207 h 39629983"/>
                <a:gd name="connsiteX8867" fmla="*/ 57070353 w 65909553"/>
                <a:gd name="connsiteY8867" fmla="*/ 6608254 h 39629983"/>
                <a:gd name="connsiteX8868" fmla="*/ 57070353 w 65909553"/>
                <a:gd name="connsiteY8868" fmla="*/ 6608301 h 39629983"/>
                <a:gd name="connsiteX8869" fmla="*/ 57070353 w 65909553"/>
                <a:gd name="connsiteY8869" fmla="*/ 6608347 h 39629983"/>
                <a:gd name="connsiteX8870" fmla="*/ 57070353 w 65909553"/>
                <a:gd name="connsiteY8870" fmla="*/ 6608394 h 39629983"/>
                <a:gd name="connsiteX8871" fmla="*/ 57070353 w 65909553"/>
                <a:gd name="connsiteY8871" fmla="*/ 6608441 h 39629983"/>
                <a:gd name="connsiteX8872" fmla="*/ 57070353 w 65909553"/>
                <a:gd name="connsiteY8872" fmla="*/ 6608487 h 39629983"/>
                <a:gd name="connsiteX8873" fmla="*/ 57070353 w 65909553"/>
                <a:gd name="connsiteY8873" fmla="*/ 6608534 h 39629983"/>
                <a:gd name="connsiteX8874" fmla="*/ 57070353 w 65909553"/>
                <a:gd name="connsiteY8874" fmla="*/ 6608581 h 39629983"/>
                <a:gd name="connsiteX8875" fmla="*/ 57070353 w 65909553"/>
                <a:gd name="connsiteY8875" fmla="*/ 6608627 h 39629983"/>
                <a:gd name="connsiteX8876" fmla="*/ 57070353 w 65909553"/>
                <a:gd name="connsiteY8876" fmla="*/ 6608674 h 39629983"/>
                <a:gd name="connsiteX8877" fmla="*/ 57070353 w 65909553"/>
                <a:gd name="connsiteY8877" fmla="*/ 6608728 h 39629983"/>
                <a:gd name="connsiteX8878" fmla="*/ 57070353 w 65909553"/>
                <a:gd name="connsiteY8878" fmla="*/ 6608775 h 39629983"/>
                <a:gd name="connsiteX8879" fmla="*/ 57070353 w 65909553"/>
                <a:gd name="connsiteY8879" fmla="*/ 6608821 h 39629983"/>
                <a:gd name="connsiteX8880" fmla="*/ 57070353 w 65909553"/>
                <a:gd name="connsiteY8880" fmla="*/ 6608868 h 39629983"/>
                <a:gd name="connsiteX8881" fmla="*/ 57070353 w 65909553"/>
                <a:gd name="connsiteY8881" fmla="*/ 6608915 h 39629983"/>
                <a:gd name="connsiteX8882" fmla="*/ 57070353 w 65909553"/>
                <a:gd name="connsiteY8882" fmla="*/ 6608961 h 39629983"/>
                <a:gd name="connsiteX8883" fmla="*/ 57070353 w 65909553"/>
                <a:gd name="connsiteY8883" fmla="*/ 6609008 h 39629983"/>
                <a:gd name="connsiteX8884" fmla="*/ 57070353 w 65909553"/>
                <a:gd name="connsiteY8884" fmla="*/ 6609055 h 39629983"/>
                <a:gd name="connsiteX8885" fmla="*/ 57070353 w 65909553"/>
                <a:gd name="connsiteY8885" fmla="*/ 6609101 h 39629983"/>
                <a:gd name="connsiteX8886" fmla="*/ 57070353 w 65909553"/>
                <a:gd name="connsiteY8886" fmla="*/ 6609148 h 39629983"/>
                <a:gd name="connsiteX8887" fmla="*/ 57070353 w 65909553"/>
                <a:gd name="connsiteY8887" fmla="*/ 6609195 h 39629983"/>
                <a:gd name="connsiteX8888" fmla="*/ 57070353 w 65909553"/>
                <a:gd name="connsiteY8888" fmla="*/ 6609241 h 39629983"/>
                <a:gd name="connsiteX8889" fmla="*/ 57070353 w 65909553"/>
                <a:gd name="connsiteY8889" fmla="*/ 6609288 h 39629983"/>
                <a:gd name="connsiteX8890" fmla="*/ 57070353 w 65909553"/>
                <a:gd name="connsiteY8890" fmla="*/ 6609335 h 39629983"/>
                <a:gd name="connsiteX8891" fmla="*/ 57070353 w 65909553"/>
                <a:gd name="connsiteY8891" fmla="*/ 6756502 h 39629983"/>
                <a:gd name="connsiteX8892" fmla="*/ 57222753 w 65909553"/>
                <a:gd name="connsiteY8892" fmla="*/ 6756502 h 39629983"/>
                <a:gd name="connsiteX8893" fmla="*/ 57222753 w 65909553"/>
                <a:gd name="connsiteY8893" fmla="*/ 6756548 h 39629983"/>
                <a:gd name="connsiteX8894" fmla="*/ 57222753 w 65909553"/>
                <a:gd name="connsiteY8894" fmla="*/ 6756595 h 39629983"/>
                <a:gd name="connsiteX8895" fmla="*/ 57222753 w 65909553"/>
                <a:gd name="connsiteY8895" fmla="*/ 6756642 h 39629983"/>
                <a:gd name="connsiteX8896" fmla="*/ 57222753 w 65909553"/>
                <a:gd name="connsiteY8896" fmla="*/ 6756688 h 39629983"/>
                <a:gd name="connsiteX8897" fmla="*/ 57222753 w 65909553"/>
                <a:gd name="connsiteY8897" fmla="*/ 6756735 h 39629983"/>
                <a:gd name="connsiteX8898" fmla="*/ 57222753 w 65909553"/>
                <a:gd name="connsiteY8898" fmla="*/ 6756782 h 39629983"/>
                <a:gd name="connsiteX8899" fmla="*/ 57222753 w 65909553"/>
                <a:gd name="connsiteY8899" fmla="*/ 6756828 h 39629983"/>
                <a:gd name="connsiteX8900" fmla="*/ 57222753 w 65909553"/>
                <a:gd name="connsiteY8900" fmla="*/ 6756875 h 39629983"/>
                <a:gd name="connsiteX8901" fmla="*/ 57222753 w 65909553"/>
                <a:gd name="connsiteY8901" fmla="*/ 6756922 h 39629983"/>
                <a:gd name="connsiteX8902" fmla="*/ 57222753 w 65909553"/>
                <a:gd name="connsiteY8902" fmla="*/ 6756968 h 39629983"/>
                <a:gd name="connsiteX8903" fmla="*/ 57222753 w 65909553"/>
                <a:gd name="connsiteY8903" fmla="*/ 6757015 h 39629983"/>
                <a:gd name="connsiteX8904" fmla="*/ 57222753 w 65909553"/>
                <a:gd name="connsiteY8904" fmla="*/ 6757062 h 39629983"/>
                <a:gd name="connsiteX8905" fmla="*/ 57222753 w 65909553"/>
                <a:gd name="connsiteY8905" fmla="*/ 6757108 h 39629983"/>
                <a:gd name="connsiteX8906" fmla="*/ 57222753 w 65909553"/>
                <a:gd name="connsiteY8906" fmla="*/ 6757163 h 39629983"/>
                <a:gd name="connsiteX8907" fmla="*/ 57222753 w 65909553"/>
                <a:gd name="connsiteY8907" fmla="*/ 6757209 h 39629983"/>
                <a:gd name="connsiteX8908" fmla="*/ 57222753 w 65909553"/>
                <a:gd name="connsiteY8908" fmla="*/ 6757256 h 39629983"/>
                <a:gd name="connsiteX8909" fmla="*/ 57222753 w 65909553"/>
                <a:gd name="connsiteY8909" fmla="*/ 6757302 h 39629983"/>
                <a:gd name="connsiteX8910" fmla="*/ 57222753 w 65909553"/>
                <a:gd name="connsiteY8910" fmla="*/ 6757349 h 39629983"/>
                <a:gd name="connsiteX8911" fmla="*/ 57222753 w 65909553"/>
                <a:gd name="connsiteY8911" fmla="*/ 6757396 h 39629983"/>
                <a:gd name="connsiteX8912" fmla="*/ 57222753 w 65909553"/>
                <a:gd name="connsiteY8912" fmla="*/ 6757442 h 39629983"/>
                <a:gd name="connsiteX8913" fmla="*/ 57222753 w 65909553"/>
                <a:gd name="connsiteY8913" fmla="*/ 6757489 h 39629983"/>
                <a:gd name="connsiteX8914" fmla="*/ 57222753 w 65909553"/>
                <a:gd name="connsiteY8914" fmla="*/ 6757536 h 39629983"/>
                <a:gd name="connsiteX8915" fmla="*/ 57222753 w 65909553"/>
                <a:gd name="connsiteY8915" fmla="*/ 6757582 h 39629983"/>
                <a:gd name="connsiteX8916" fmla="*/ 57222753 w 65909553"/>
                <a:gd name="connsiteY8916" fmla="*/ 6757629 h 39629983"/>
                <a:gd name="connsiteX8917" fmla="*/ 57222753 w 65909553"/>
                <a:gd name="connsiteY8917" fmla="*/ 6757676 h 39629983"/>
                <a:gd name="connsiteX8918" fmla="*/ 57222753 w 65909553"/>
                <a:gd name="connsiteY8918" fmla="*/ 6757722 h 39629983"/>
                <a:gd name="connsiteX8919" fmla="*/ 57222753 w 65909553"/>
                <a:gd name="connsiteY8919" fmla="*/ 6757769 h 39629983"/>
                <a:gd name="connsiteX8920" fmla="*/ 57222753 w 65909553"/>
                <a:gd name="connsiteY8920" fmla="*/ 6757823 h 39629983"/>
                <a:gd name="connsiteX8921" fmla="*/ 57222753 w 65909553"/>
                <a:gd name="connsiteY8921" fmla="*/ 6757870 h 39629983"/>
                <a:gd name="connsiteX8922" fmla="*/ 57222753 w 65909553"/>
                <a:gd name="connsiteY8922" fmla="*/ 6757917 h 39629983"/>
                <a:gd name="connsiteX8923" fmla="*/ 57222753 w 65909553"/>
                <a:gd name="connsiteY8923" fmla="*/ 6757963 h 39629983"/>
                <a:gd name="connsiteX8924" fmla="*/ 57222753 w 65909553"/>
                <a:gd name="connsiteY8924" fmla="*/ 6758010 h 39629983"/>
                <a:gd name="connsiteX8925" fmla="*/ 57222753 w 65909553"/>
                <a:gd name="connsiteY8925" fmla="*/ 6758057 h 39629983"/>
                <a:gd name="connsiteX8926" fmla="*/ 57222753 w 65909553"/>
                <a:gd name="connsiteY8926" fmla="*/ 6758103 h 39629983"/>
                <a:gd name="connsiteX8927" fmla="*/ 57222753 w 65909553"/>
                <a:gd name="connsiteY8927" fmla="*/ 6758150 h 39629983"/>
                <a:gd name="connsiteX8928" fmla="*/ 57222753 w 65909553"/>
                <a:gd name="connsiteY8928" fmla="*/ 6758197 h 39629983"/>
                <a:gd name="connsiteX8929" fmla="*/ 57222753 w 65909553"/>
                <a:gd name="connsiteY8929" fmla="*/ 6758243 h 39629983"/>
                <a:gd name="connsiteX8930" fmla="*/ 57222753 w 65909553"/>
                <a:gd name="connsiteY8930" fmla="*/ 6758290 h 39629983"/>
                <a:gd name="connsiteX8931" fmla="*/ 57222753 w 65909553"/>
                <a:gd name="connsiteY8931" fmla="*/ 6758337 h 39629983"/>
                <a:gd name="connsiteX8932" fmla="*/ 57222753 w 65909553"/>
                <a:gd name="connsiteY8932" fmla="*/ 6758383 h 39629983"/>
                <a:gd name="connsiteX8933" fmla="*/ 57222753 w 65909553"/>
                <a:gd name="connsiteY8933" fmla="*/ 6758430 h 39629983"/>
                <a:gd name="connsiteX8934" fmla="*/ 57222753 w 65909553"/>
                <a:gd name="connsiteY8934" fmla="*/ 6758484 h 39629983"/>
                <a:gd name="connsiteX8935" fmla="*/ 57222753 w 65909553"/>
                <a:gd name="connsiteY8935" fmla="*/ 6758531 h 39629983"/>
                <a:gd name="connsiteX8936" fmla="*/ 57222753 w 65909553"/>
                <a:gd name="connsiteY8936" fmla="*/ 6758577 h 39629983"/>
                <a:gd name="connsiteX8937" fmla="*/ 57222753 w 65909553"/>
                <a:gd name="connsiteY8937" fmla="*/ 6758624 h 39629983"/>
                <a:gd name="connsiteX8938" fmla="*/ 57222753 w 65909553"/>
                <a:gd name="connsiteY8938" fmla="*/ 6758671 h 39629983"/>
                <a:gd name="connsiteX8939" fmla="*/ 57222753 w 65909553"/>
                <a:gd name="connsiteY8939" fmla="*/ 6758717 h 39629983"/>
                <a:gd name="connsiteX8940" fmla="*/ 57222753 w 65909553"/>
                <a:gd name="connsiteY8940" fmla="*/ 6758764 h 39629983"/>
                <a:gd name="connsiteX8941" fmla="*/ 57222753 w 65909553"/>
                <a:gd name="connsiteY8941" fmla="*/ 6758811 h 39629983"/>
                <a:gd name="connsiteX8942" fmla="*/ 57222753 w 65909553"/>
                <a:gd name="connsiteY8942" fmla="*/ 6758857 h 39629983"/>
                <a:gd name="connsiteX8943" fmla="*/ 57222753 w 65909553"/>
                <a:gd name="connsiteY8943" fmla="*/ 6758904 h 39629983"/>
                <a:gd name="connsiteX8944" fmla="*/ 57222753 w 65909553"/>
                <a:gd name="connsiteY8944" fmla="*/ 6758951 h 39629983"/>
                <a:gd name="connsiteX8945" fmla="*/ 57222753 w 65909553"/>
                <a:gd name="connsiteY8945" fmla="*/ 6758997 h 39629983"/>
                <a:gd name="connsiteX8946" fmla="*/ 57222753 w 65909553"/>
                <a:gd name="connsiteY8946" fmla="*/ 6759044 h 39629983"/>
                <a:gd name="connsiteX8947" fmla="*/ 57222753 w 65909553"/>
                <a:gd name="connsiteY8947" fmla="*/ 6759091 h 39629983"/>
                <a:gd name="connsiteX8948" fmla="*/ 57222753 w 65909553"/>
                <a:gd name="connsiteY8948" fmla="*/ 6759145 h 39629983"/>
                <a:gd name="connsiteX8949" fmla="*/ 57222753 w 65909553"/>
                <a:gd name="connsiteY8949" fmla="*/ 6759192 h 39629983"/>
                <a:gd name="connsiteX8950" fmla="*/ 57222753 w 65909553"/>
                <a:gd name="connsiteY8950" fmla="*/ 6759238 h 39629983"/>
                <a:gd name="connsiteX8951" fmla="*/ 57222753 w 65909553"/>
                <a:gd name="connsiteY8951" fmla="*/ 6759285 h 39629983"/>
                <a:gd name="connsiteX8952" fmla="*/ 57222753 w 65909553"/>
                <a:gd name="connsiteY8952" fmla="*/ 6759332 h 39629983"/>
                <a:gd name="connsiteX8953" fmla="*/ 57222753 w 65909553"/>
                <a:gd name="connsiteY8953" fmla="*/ 6759378 h 39629983"/>
                <a:gd name="connsiteX8954" fmla="*/ 57222753 w 65909553"/>
                <a:gd name="connsiteY8954" fmla="*/ 6759425 h 39629983"/>
                <a:gd name="connsiteX8955" fmla="*/ 57222753 w 65909553"/>
                <a:gd name="connsiteY8955" fmla="*/ 6759472 h 39629983"/>
                <a:gd name="connsiteX8956" fmla="*/ 57222753 w 65909553"/>
                <a:gd name="connsiteY8956" fmla="*/ 6759518 h 39629983"/>
                <a:gd name="connsiteX8957" fmla="*/ 57222753 w 65909553"/>
                <a:gd name="connsiteY8957" fmla="*/ 6759565 h 39629983"/>
                <a:gd name="connsiteX8958" fmla="*/ 57222753 w 65909553"/>
                <a:gd name="connsiteY8958" fmla="*/ 6759611 h 39629983"/>
                <a:gd name="connsiteX8959" fmla="*/ 57222753 w 65909553"/>
                <a:gd name="connsiteY8959" fmla="*/ 6759658 h 39629983"/>
                <a:gd name="connsiteX8960" fmla="*/ 57222753 w 65909553"/>
                <a:gd name="connsiteY8960" fmla="*/ 6759705 h 39629983"/>
                <a:gd name="connsiteX8961" fmla="*/ 57222753 w 65909553"/>
                <a:gd name="connsiteY8961" fmla="*/ 6759751 h 39629983"/>
                <a:gd name="connsiteX8962" fmla="*/ 57222753 w 65909553"/>
                <a:gd name="connsiteY8962" fmla="*/ 6759806 h 39629983"/>
                <a:gd name="connsiteX8963" fmla="*/ 57222753 w 65909553"/>
                <a:gd name="connsiteY8963" fmla="*/ 6759852 h 39629983"/>
                <a:gd name="connsiteX8964" fmla="*/ 57222753 w 65909553"/>
                <a:gd name="connsiteY8964" fmla="*/ 6759899 h 39629983"/>
                <a:gd name="connsiteX8965" fmla="*/ 57222753 w 65909553"/>
                <a:gd name="connsiteY8965" fmla="*/ 6759946 h 39629983"/>
                <a:gd name="connsiteX8966" fmla="*/ 57222753 w 65909553"/>
                <a:gd name="connsiteY8966" fmla="*/ 6759992 h 39629983"/>
                <a:gd name="connsiteX8967" fmla="*/ 57222753 w 65909553"/>
                <a:gd name="connsiteY8967" fmla="*/ 6760039 h 39629983"/>
                <a:gd name="connsiteX8968" fmla="*/ 57222753 w 65909553"/>
                <a:gd name="connsiteY8968" fmla="*/ 6760086 h 39629983"/>
                <a:gd name="connsiteX8969" fmla="*/ 57222753 w 65909553"/>
                <a:gd name="connsiteY8969" fmla="*/ 6760132 h 39629983"/>
                <a:gd name="connsiteX8970" fmla="*/ 57222753 w 65909553"/>
                <a:gd name="connsiteY8970" fmla="*/ 6760179 h 39629983"/>
                <a:gd name="connsiteX8971" fmla="*/ 57222753 w 65909553"/>
                <a:gd name="connsiteY8971" fmla="*/ 6760226 h 39629983"/>
                <a:gd name="connsiteX8972" fmla="*/ 57222753 w 65909553"/>
                <a:gd name="connsiteY8972" fmla="*/ 6760272 h 39629983"/>
                <a:gd name="connsiteX8973" fmla="*/ 57222753 w 65909553"/>
                <a:gd name="connsiteY8973" fmla="*/ 6760319 h 39629983"/>
                <a:gd name="connsiteX8974" fmla="*/ 57222753 w 65909553"/>
                <a:gd name="connsiteY8974" fmla="*/ 6760366 h 39629983"/>
                <a:gd name="connsiteX8975" fmla="*/ 57222753 w 65909553"/>
                <a:gd name="connsiteY8975" fmla="*/ 6760412 h 39629983"/>
                <a:gd name="connsiteX8976" fmla="*/ 57222753 w 65909553"/>
                <a:gd name="connsiteY8976" fmla="*/ 6760467 h 39629983"/>
                <a:gd name="connsiteX8977" fmla="*/ 57222753 w 65909553"/>
                <a:gd name="connsiteY8977" fmla="*/ 6760513 h 39629983"/>
                <a:gd name="connsiteX8978" fmla="*/ 57222753 w 65909553"/>
                <a:gd name="connsiteY8978" fmla="*/ 6760560 h 39629983"/>
                <a:gd name="connsiteX8979" fmla="*/ 57222753 w 65909553"/>
                <a:gd name="connsiteY8979" fmla="*/ 6760607 h 39629983"/>
                <a:gd name="connsiteX8980" fmla="*/ 57222753 w 65909553"/>
                <a:gd name="connsiteY8980" fmla="*/ 6760653 h 39629983"/>
                <a:gd name="connsiteX8981" fmla="*/ 57222753 w 65909553"/>
                <a:gd name="connsiteY8981" fmla="*/ 6760700 h 39629983"/>
                <a:gd name="connsiteX8982" fmla="*/ 57222753 w 65909553"/>
                <a:gd name="connsiteY8982" fmla="*/ 6760746 h 39629983"/>
                <a:gd name="connsiteX8983" fmla="*/ 57222753 w 65909553"/>
                <a:gd name="connsiteY8983" fmla="*/ 6760793 h 39629983"/>
                <a:gd name="connsiteX8984" fmla="*/ 57222753 w 65909553"/>
                <a:gd name="connsiteY8984" fmla="*/ 6760840 h 39629983"/>
                <a:gd name="connsiteX8985" fmla="*/ 57222753 w 65909553"/>
                <a:gd name="connsiteY8985" fmla="*/ 6760886 h 39629983"/>
                <a:gd name="connsiteX8986" fmla="*/ 57222753 w 65909553"/>
                <a:gd name="connsiteY8986" fmla="*/ 6760933 h 39629983"/>
                <a:gd name="connsiteX8987" fmla="*/ 57222753 w 65909553"/>
                <a:gd name="connsiteY8987" fmla="*/ 6760980 h 39629983"/>
                <a:gd name="connsiteX8988" fmla="*/ 57222753 w 65909553"/>
                <a:gd name="connsiteY8988" fmla="*/ 6761026 h 39629983"/>
                <a:gd name="connsiteX8989" fmla="*/ 57222753 w 65909553"/>
                <a:gd name="connsiteY8989" fmla="*/ 6761073 h 39629983"/>
                <a:gd name="connsiteX8990" fmla="*/ 57222753 w 65909553"/>
                <a:gd name="connsiteY8990" fmla="*/ 6761127 h 39629983"/>
                <a:gd name="connsiteX8991" fmla="*/ 57222753 w 65909553"/>
                <a:gd name="connsiteY8991" fmla="*/ 6761174 h 39629983"/>
                <a:gd name="connsiteX8992" fmla="*/ 57222753 w 65909553"/>
                <a:gd name="connsiteY8992" fmla="*/ 6761221 h 39629983"/>
                <a:gd name="connsiteX8993" fmla="*/ 57222753 w 65909553"/>
                <a:gd name="connsiteY8993" fmla="*/ 6761267 h 39629983"/>
                <a:gd name="connsiteX8994" fmla="*/ 57222753 w 65909553"/>
                <a:gd name="connsiteY8994" fmla="*/ 6761314 h 39629983"/>
                <a:gd name="connsiteX8995" fmla="*/ 57222753 w 65909553"/>
                <a:gd name="connsiteY8995" fmla="*/ 6761361 h 39629983"/>
                <a:gd name="connsiteX8996" fmla="*/ 57222753 w 65909553"/>
                <a:gd name="connsiteY8996" fmla="*/ 6761407 h 39629983"/>
                <a:gd name="connsiteX8997" fmla="*/ 57222753 w 65909553"/>
                <a:gd name="connsiteY8997" fmla="*/ 6761454 h 39629983"/>
                <a:gd name="connsiteX8998" fmla="*/ 57222753 w 65909553"/>
                <a:gd name="connsiteY8998" fmla="*/ 6761501 h 39629983"/>
                <a:gd name="connsiteX8999" fmla="*/ 57222753 w 65909553"/>
                <a:gd name="connsiteY8999" fmla="*/ 6761547 h 39629983"/>
                <a:gd name="connsiteX9000" fmla="*/ 57222753 w 65909553"/>
                <a:gd name="connsiteY9000" fmla="*/ 6761594 h 39629983"/>
                <a:gd name="connsiteX9001" fmla="*/ 57222753 w 65909553"/>
                <a:gd name="connsiteY9001" fmla="*/ 6761641 h 39629983"/>
                <a:gd name="connsiteX9002" fmla="*/ 57222753 w 65909553"/>
                <a:gd name="connsiteY9002" fmla="*/ 6761687 h 39629983"/>
                <a:gd name="connsiteX9003" fmla="*/ 57222753 w 65909553"/>
                <a:gd name="connsiteY9003" fmla="*/ 6761734 h 39629983"/>
                <a:gd name="connsiteX9004" fmla="*/ 57222753 w 65909553"/>
                <a:gd name="connsiteY9004" fmla="*/ 6908901 h 39629983"/>
                <a:gd name="connsiteX9005" fmla="*/ 57375153 w 65909553"/>
                <a:gd name="connsiteY9005" fmla="*/ 6908901 h 39629983"/>
                <a:gd name="connsiteX9006" fmla="*/ 57375153 w 65909553"/>
                <a:gd name="connsiteY9006" fmla="*/ 6908948 h 39629983"/>
                <a:gd name="connsiteX9007" fmla="*/ 57375153 w 65909553"/>
                <a:gd name="connsiteY9007" fmla="*/ 6908994 h 39629983"/>
                <a:gd name="connsiteX9008" fmla="*/ 57375153 w 65909553"/>
                <a:gd name="connsiteY9008" fmla="*/ 6909041 h 39629983"/>
                <a:gd name="connsiteX9009" fmla="*/ 57375153 w 65909553"/>
                <a:gd name="connsiteY9009" fmla="*/ 6909088 h 39629983"/>
                <a:gd name="connsiteX9010" fmla="*/ 57375153 w 65909553"/>
                <a:gd name="connsiteY9010" fmla="*/ 6909134 h 39629983"/>
                <a:gd name="connsiteX9011" fmla="*/ 57375153 w 65909553"/>
                <a:gd name="connsiteY9011" fmla="*/ 6909181 h 39629983"/>
                <a:gd name="connsiteX9012" fmla="*/ 57375153 w 65909553"/>
                <a:gd name="connsiteY9012" fmla="*/ 6909228 h 39629983"/>
                <a:gd name="connsiteX9013" fmla="*/ 57375153 w 65909553"/>
                <a:gd name="connsiteY9013" fmla="*/ 6909274 h 39629983"/>
                <a:gd name="connsiteX9014" fmla="*/ 57375153 w 65909553"/>
                <a:gd name="connsiteY9014" fmla="*/ 6909321 h 39629983"/>
                <a:gd name="connsiteX9015" fmla="*/ 57375153 w 65909553"/>
                <a:gd name="connsiteY9015" fmla="*/ 6909368 h 39629983"/>
                <a:gd name="connsiteX9016" fmla="*/ 57375153 w 65909553"/>
                <a:gd name="connsiteY9016" fmla="*/ 6909414 h 39629983"/>
                <a:gd name="connsiteX9017" fmla="*/ 57375153 w 65909553"/>
                <a:gd name="connsiteY9017" fmla="*/ 6909461 h 39629983"/>
                <a:gd name="connsiteX9018" fmla="*/ 57375153 w 65909553"/>
                <a:gd name="connsiteY9018" fmla="*/ 6909508 h 39629983"/>
                <a:gd name="connsiteX9019" fmla="*/ 57375153 w 65909553"/>
                <a:gd name="connsiteY9019" fmla="*/ 6909562 h 39629983"/>
                <a:gd name="connsiteX9020" fmla="*/ 57375153 w 65909553"/>
                <a:gd name="connsiteY9020" fmla="*/ 6909609 h 39629983"/>
                <a:gd name="connsiteX9021" fmla="*/ 57375153 w 65909553"/>
                <a:gd name="connsiteY9021" fmla="*/ 6909655 h 39629983"/>
                <a:gd name="connsiteX9022" fmla="*/ 57375153 w 65909553"/>
                <a:gd name="connsiteY9022" fmla="*/ 6909702 h 39629983"/>
                <a:gd name="connsiteX9023" fmla="*/ 57375153 w 65909553"/>
                <a:gd name="connsiteY9023" fmla="*/ 6909749 h 39629983"/>
                <a:gd name="connsiteX9024" fmla="*/ 57375153 w 65909553"/>
                <a:gd name="connsiteY9024" fmla="*/ 6909795 h 39629983"/>
                <a:gd name="connsiteX9025" fmla="*/ 57375153 w 65909553"/>
                <a:gd name="connsiteY9025" fmla="*/ 6909842 h 39629983"/>
                <a:gd name="connsiteX9026" fmla="*/ 57375153 w 65909553"/>
                <a:gd name="connsiteY9026" fmla="*/ 6909888 h 39629983"/>
                <a:gd name="connsiteX9027" fmla="*/ 57375153 w 65909553"/>
                <a:gd name="connsiteY9027" fmla="*/ 6909935 h 39629983"/>
                <a:gd name="connsiteX9028" fmla="*/ 57375153 w 65909553"/>
                <a:gd name="connsiteY9028" fmla="*/ 6909982 h 39629983"/>
                <a:gd name="connsiteX9029" fmla="*/ 57375153 w 65909553"/>
                <a:gd name="connsiteY9029" fmla="*/ 6910028 h 39629983"/>
                <a:gd name="connsiteX9030" fmla="*/ 57375153 w 65909553"/>
                <a:gd name="connsiteY9030" fmla="*/ 6910075 h 39629983"/>
                <a:gd name="connsiteX9031" fmla="*/ 57375153 w 65909553"/>
                <a:gd name="connsiteY9031" fmla="*/ 6910122 h 39629983"/>
                <a:gd name="connsiteX9032" fmla="*/ 57375153 w 65909553"/>
                <a:gd name="connsiteY9032" fmla="*/ 6910168 h 39629983"/>
                <a:gd name="connsiteX9033" fmla="*/ 57375153 w 65909553"/>
                <a:gd name="connsiteY9033" fmla="*/ 6910223 h 39629983"/>
                <a:gd name="connsiteX9034" fmla="*/ 57375153 w 65909553"/>
                <a:gd name="connsiteY9034" fmla="*/ 6910269 h 39629983"/>
                <a:gd name="connsiteX9035" fmla="*/ 57375153 w 65909553"/>
                <a:gd name="connsiteY9035" fmla="*/ 6910316 h 39629983"/>
                <a:gd name="connsiteX9036" fmla="*/ 57375153 w 65909553"/>
                <a:gd name="connsiteY9036" fmla="*/ 6910363 h 39629983"/>
                <a:gd name="connsiteX9037" fmla="*/ 57375153 w 65909553"/>
                <a:gd name="connsiteY9037" fmla="*/ 6910409 h 39629983"/>
                <a:gd name="connsiteX9038" fmla="*/ 57375153 w 65909553"/>
                <a:gd name="connsiteY9038" fmla="*/ 6910456 h 39629983"/>
                <a:gd name="connsiteX9039" fmla="*/ 57375153 w 65909553"/>
                <a:gd name="connsiteY9039" fmla="*/ 6910503 h 39629983"/>
                <a:gd name="connsiteX9040" fmla="*/ 57375153 w 65909553"/>
                <a:gd name="connsiteY9040" fmla="*/ 6910549 h 39629983"/>
                <a:gd name="connsiteX9041" fmla="*/ 57375153 w 65909553"/>
                <a:gd name="connsiteY9041" fmla="*/ 6910596 h 39629983"/>
                <a:gd name="connsiteX9042" fmla="*/ 57375153 w 65909553"/>
                <a:gd name="connsiteY9042" fmla="*/ 6910643 h 39629983"/>
                <a:gd name="connsiteX9043" fmla="*/ 57375153 w 65909553"/>
                <a:gd name="connsiteY9043" fmla="*/ 6910689 h 39629983"/>
                <a:gd name="connsiteX9044" fmla="*/ 57375153 w 65909553"/>
                <a:gd name="connsiteY9044" fmla="*/ 6910736 h 39629983"/>
                <a:gd name="connsiteX9045" fmla="*/ 57375153 w 65909553"/>
                <a:gd name="connsiteY9045" fmla="*/ 6910783 h 39629983"/>
                <a:gd name="connsiteX9046" fmla="*/ 57375153 w 65909553"/>
                <a:gd name="connsiteY9046" fmla="*/ 6910829 h 39629983"/>
                <a:gd name="connsiteX9047" fmla="*/ 57375153 w 65909553"/>
                <a:gd name="connsiteY9047" fmla="*/ 6910884 h 39629983"/>
                <a:gd name="connsiteX9048" fmla="*/ 57375153 w 65909553"/>
                <a:gd name="connsiteY9048" fmla="*/ 6910930 h 39629983"/>
                <a:gd name="connsiteX9049" fmla="*/ 57375153 w 65909553"/>
                <a:gd name="connsiteY9049" fmla="*/ 6910977 h 39629983"/>
                <a:gd name="connsiteX9050" fmla="*/ 57375153 w 65909553"/>
                <a:gd name="connsiteY9050" fmla="*/ 6911023 h 39629983"/>
                <a:gd name="connsiteX9051" fmla="*/ 57375153 w 65909553"/>
                <a:gd name="connsiteY9051" fmla="*/ 6911070 h 39629983"/>
                <a:gd name="connsiteX9052" fmla="*/ 57375153 w 65909553"/>
                <a:gd name="connsiteY9052" fmla="*/ 6911117 h 39629983"/>
                <a:gd name="connsiteX9053" fmla="*/ 57375153 w 65909553"/>
                <a:gd name="connsiteY9053" fmla="*/ 6911163 h 39629983"/>
                <a:gd name="connsiteX9054" fmla="*/ 57375153 w 65909553"/>
                <a:gd name="connsiteY9054" fmla="*/ 6911210 h 39629983"/>
                <a:gd name="connsiteX9055" fmla="*/ 57375153 w 65909553"/>
                <a:gd name="connsiteY9055" fmla="*/ 6911257 h 39629983"/>
                <a:gd name="connsiteX9056" fmla="*/ 57375153 w 65909553"/>
                <a:gd name="connsiteY9056" fmla="*/ 6911303 h 39629983"/>
                <a:gd name="connsiteX9057" fmla="*/ 57375153 w 65909553"/>
                <a:gd name="connsiteY9057" fmla="*/ 6911350 h 39629983"/>
                <a:gd name="connsiteX9058" fmla="*/ 57375153 w 65909553"/>
                <a:gd name="connsiteY9058" fmla="*/ 6911397 h 39629983"/>
                <a:gd name="connsiteX9059" fmla="*/ 57375153 w 65909553"/>
                <a:gd name="connsiteY9059" fmla="*/ 6911443 h 39629983"/>
                <a:gd name="connsiteX9060" fmla="*/ 57375153 w 65909553"/>
                <a:gd name="connsiteY9060" fmla="*/ 6911490 h 39629983"/>
                <a:gd name="connsiteX9061" fmla="*/ 57375153 w 65909553"/>
                <a:gd name="connsiteY9061" fmla="*/ 6911544 h 39629983"/>
                <a:gd name="connsiteX9062" fmla="*/ 57375153 w 65909553"/>
                <a:gd name="connsiteY9062" fmla="*/ 6911591 h 39629983"/>
                <a:gd name="connsiteX9063" fmla="*/ 57375153 w 65909553"/>
                <a:gd name="connsiteY9063" fmla="*/ 6911638 h 39629983"/>
                <a:gd name="connsiteX9064" fmla="*/ 57375153 w 65909553"/>
                <a:gd name="connsiteY9064" fmla="*/ 6911684 h 39629983"/>
                <a:gd name="connsiteX9065" fmla="*/ 57375153 w 65909553"/>
                <a:gd name="connsiteY9065" fmla="*/ 6911731 h 39629983"/>
                <a:gd name="connsiteX9066" fmla="*/ 57375153 w 65909553"/>
                <a:gd name="connsiteY9066" fmla="*/ 6911778 h 39629983"/>
                <a:gd name="connsiteX9067" fmla="*/ 57375153 w 65909553"/>
                <a:gd name="connsiteY9067" fmla="*/ 6911824 h 39629983"/>
                <a:gd name="connsiteX9068" fmla="*/ 57375153 w 65909553"/>
                <a:gd name="connsiteY9068" fmla="*/ 6911871 h 39629983"/>
                <a:gd name="connsiteX9069" fmla="*/ 57375153 w 65909553"/>
                <a:gd name="connsiteY9069" fmla="*/ 6911918 h 39629983"/>
                <a:gd name="connsiteX9070" fmla="*/ 57375153 w 65909553"/>
                <a:gd name="connsiteY9070" fmla="*/ 6911964 h 39629983"/>
                <a:gd name="connsiteX9071" fmla="*/ 57375153 w 65909553"/>
                <a:gd name="connsiteY9071" fmla="*/ 6912011 h 39629983"/>
                <a:gd name="connsiteX9072" fmla="*/ 57375153 w 65909553"/>
                <a:gd name="connsiteY9072" fmla="*/ 6912058 h 39629983"/>
                <a:gd name="connsiteX9073" fmla="*/ 57375153 w 65909553"/>
                <a:gd name="connsiteY9073" fmla="*/ 6912104 h 39629983"/>
                <a:gd name="connsiteX9074" fmla="*/ 57375153 w 65909553"/>
                <a:gd name="connsiteY9074" fmla="*/ 6912151 h 39629983"/>
                <a:gd name="connsiteX9075" fmla="*/ 57375153 w 65909553"/>
                <a:gd name="connsiteY9075" fmla="*/ 6912205 h 39629983"/>
                <a:gd name="connsiteX9076" fmla="*/ 57375153 w 65909553"/>
                <a:gd name="connsiteY9076" fmla="*/ 6912252 h 39629983"/>
                <a:gd name="connsiteX9077" fmla="*/ 57375153 w 65909553"/>
                <a:gd name="connsiteY9077" fmla="*/ 6912298 h 39629983"/>
                <a:gd name="connsiteX9078" fmla="*/ 57375153 w 65909553"/>
                <a:gd name="connsiteY9078" fmla="*/ 6912345 h 39629983"/>
                <a:gd name="connsiteX9079" fmla="*/ 57375153 w 65909553"/>
                <a:gd name="connsiteY9079" fmla="*/ 6912392 h 39629983"/>
                <a:gd name="connsiteX9080" fmla="*/ 57375153 w 65909553"/>
                <a:gd name="connsiteY9080" fmla="*/ 6912438 h 39629983"/>
                <a:gd name="connsiteX9081" fmla="*/ 57375153 w 65909553"/>
                <a:gd name="connsiteY9081" fmla="*/ 6912485 h 39629983"/>
                <a:gd name="connsiteX9082" fmla="*/ 57375153 w 65909553"/>
                <a:gd name="connsiteY9082" fmla="*/ 6912532 h 39629983"/>
                <a:gd name="connsiteX9083" fmla="*/ 57375153 w 65909553"/>
                <a:gd name="connsiteY9083" fmla="*/ 6912578 h 39629983"/>
                <a:gd name="connsiteX9084" fmla="*/ 57375153 w 65909553"/>
                <a:gd name="connsiteY9084" fmla="*/ 6912625 h 39629983"/>
                <a:gd name="connsiteX9085" fmla="*/ 57375153 w 65909553"/>
                <a:gd name="connsiteY9085" fmla="*/ 6912672 h 39629983"/>
                <a:gd name="connsiteX9086" fmla="*/ 57375153 w 65909553"/>
                <a:gd name="connsiteY9086" fmla="*/ 6912718 h 39629983"/>
                <a:gd name="connsiteX9087" fmla="*/ 57375153 w 65909553"/>
                <a:gd name="connsiteY9087" fmla="*/ 6912765 h 39629983"/>
                <a:gd name="connsiteX9088" fmla="*/ 57375153 w 65909553"/>
                <a:gd name="connsiteY9088" fmla="*/ 6912812 h 39629983"/>
                <a:gd name="connsiteX9089" fmla="*/ 57375153 w 65909553"/>
                <a:gd name="connsiteY9089" fmla="*/ 6912866 h 39629983"/>
                <a:gd name="connsiteX9090" fmla="*/ 57375153 w 65909553"/>
                <a:gd name="connsiteY9090" fmla="*/ 6912913 h 39629983"/>
                <a:gd name="connsiteX9091" fmla="*/ 57375153 w 65909553"/>
                <a:gd name="connsiteY9091" fmla="*/ 6912959 h 39629983"/>
                <a:gd name="connsiteX9092" fmla="*/ 57375153 w 65909553"/>
                <a:gd name="connsiteY9092" fmla="*/ 6913006 h 39629983"/>
                <a:gd name="connsiteX9093" fmla="*/ 57375153 w 65909553"/>
                <a:gd name="connsiteY9093" fmla="*/ 6913053 h 39629983"/>
                <a:gd name="connsiteX9094" fmla="*/ 57375153 w 65909553"/>
                <a:gd name="connsiteY9094" fmla="*/ 6913099 h 39629983"/>
                <a:gd name="connsiteX9095" fmla="*/ 57375153 w 65909553"/>
                <a:gd name="connsiteY9095" fmla="*/ 6913146 h 39629983"/>
                <a:gd name="connsiteX9096" fmla="*/ 57375153 w 65909553"/>
                <a:gd name="connsiteY9096" fmla="*/ 6913193 h 39629983"/>
                <a:gd name="connsiteX9097" fmla="*/ 57375153 w 65909553"/>
                <a:gd name="connsiteY9097" fmla="*/ 6913239 h 39629983"/>
                <a:gd name="connsiteX9098" fmla="*/ 57375153 w 65909553"/>
                <a:gd name="connsiteY9098" fmla="*/ 6913286 h 39629983"/>
                <a:gd name="connsiteX9099" fmla="*/ 57375153 w 65909553"/>
                <a:gd name="connsiteY9099" fmla="*/ 6913332 h 39629983"/>
                <a:gd name="connsiteX9100" fmla="*/ 57375153 w 65909553"/>
                <a:gd name="connsiteY9100" fmla="*/ 6913379 h 39629983"/>
                <a:gd name="connsiteX9101" fmla="*/ 57375153 w 65909553"/>
                <a:gd name="connsiteY9101" fmla="*/ 6913426 h 39629983"/>
                <a:gd name="connsiteX9102" fmla="*/ 57375153 w 65909553"/>
                <a:gd name="connsiteY9102" fmla="*/ 6913472 h 39629983"/>
                <a:gd name="connsiteX9103" fmla="*/ 57375153 w 65909553"/>
                <a:gd name="connsiteY9103" fmla="*/ 6913527 h 39629983"/>
                <a:gd name="connsiteX9104" fmla="*/ 57375153 w 65909553"/>
                <a:gd name="connsiteY9104" fmla="*/ 6913573 h 39629983"/>
                <a:gd name="connsiteX9105" fmla="*/ 57375153 w 65909553"/>
                <a:gd name="connsiteY9105" fmla="*/ 6913620 h 39629983"/>
                <a:gd name="connsiteX9106" fmla="*/ 57375153 w 65909553"/>
                <a:gd name="connsiteY9106" fmla="*/ 6913667 h 39629983"/>
                <a:gd name="connsiteX9107" fmla="*/ 57375153 w 65909553"/>
                <a:gd name="connsiteY9107" fmla="*/ 6913713 h 39629983"/>
                <a:gd name="connsiteX9108" fmla="*/ 57375153 w 65909553"/>
                <a:gd name="connsiteY9108" fmla="*/ 6913760 h 39629983"/>
                <a:gd name="connsiteX9109" fmla="*/ 57375153 w 65909553"/>
                <a:gd name="connsiteY9109" fmla="*/ 6913807 h 39629983"/>
                <a:gd name="connsiteX9110" fmla="*/ 57375153 w 65909553"/>
                <a:gd name="connsiteY9110" fmla="*/ 6913853 h 39629983"/>
                <a:gd name="connsiteX9111" fmla="*/ 57375153 w 65909553"/>
                <a:gd name="connsiteY9111" fmla="*/ 6913900 h 39629983"/>
                <a:gd name="connsiteX9112" fmla="*/ 57375153 w 65909553"/>
                <a:gd name="connsiteY9112" fmla="*/ 6913947 h 39629983"/>
                <a:gd name="connsiteX9113" fmla="*/ 57375153 w 65909553"/>
                <a:gd name="connsiteY9113" fmla="*/ 6913993 h 39629983"/>
                <a:gd name="connsiteX9114" fmla="*/ 57375153 w 65909553"/>
                <a:gd name="connsiteY9114" fmla="*/ 6914040 h 39629983"/>
                <a:gd name="connsiteX9115" fmla="*/ 57375153 w 65909553"/>
                <a:gd name="connsiteY9115" fmla="*/ 6914087 h 39629983"/>
                <a:gd name="connsiteX9116" fmla="*/ 57375153 w 65909553"/>
                <a:gd name="connsiteY9116" fmla="*/ 6914133 h 39629983"/>
                <a:gd name="connsiteX9117" fmla="*/ 57375153 w 65909553"/>
                <a:gd name="connsiteY9117" fmla="*/ 7061300 h 39629983"/>
                <a:gd name="connsiteX9118" fmla="*/ 57527553 w 65909553"/>
                <a:gd name="connsiteY9118" fmla="*/ 7061300 h 39629983"/>
                <a:gd name="connsiteX9119" fmla="*/ 57527553 w 65909553"/>
                <a:gd name="connsiteY9119" fmla="*/ 7061347 h 39629983"/>
                <a:gd name="connsiteX9120" fmla="*/ 57527553 w 65909553"/>
                <a:gd name="connsiteY9120" fmla="*/ 7061394 h 39629983"/>
                <a:gd name="connsiteX9121" fmla="*/ 57527553 w 65909553"/>
                <a:gd name="connsiteY9121" fmla="*/ 7061440 h 39629983"/>
                <a:gd name="connsiteX9122" fmla="*/ 57527553 w 65909553"/>
                <a:gd name="connsiteY9122" fmla="*/ 7061487 h 39629983"/>
                <a:gd name="connsiteX9123" fmla="*/ 57527553 w 65909553"/>
                <a:gd name="connsiteY9123" fmla="*/ 7061534 h 39629983"/>
                <a:gd name="connsiteX9124" fmla="*/ 57527553 w 65909553"/>
                <a:gd name="connsiteY9124" fmla="*/ 7061580 h 39629983"/>
                <a:gd name="connsiteX9125" fmla="*/ 57527553 w 65909553"/>
                <a:gd name="connsiteY9125" fmla="*/ 7061627 h 39629983"/>
                <a:gd name="connsiteX9126" fmla="*/ 57527553 w 65909553"/>
                <a:gd name="connsiteY9126" fmla="*/ 7061674 h 39629983"/>
                <a:gd name="connsiteX9127" fmla="*/ 57527553 w 65909553"/>
                <a:gd name="connsiteY9127" fmla="*/ 7061720 h 39629983"/>
                <a:gd name="connsiteX9128" fmla="*/ 57527553 w 65909553"/>
                <a:gd name="connsiteY9128" fmla="*/ 7061767 h 39629983"/>
                <a:gd name="connsiteX9129" fmla="*/ 57527553 w 65909553"/>
                <a:gd name="connsiteY9129" fmla="*/ 7061814 h 39629983"/>
                <a:gd name="connsiteX9130" fmla="*/ 57527553 w 65909553"/>
                <a:gd name="connsiteY9130" fmla="*/ 7061860 h 39629983"/>
                <a:gd name="connsiteX9131" fmla="*/ 57527553 w 65909553"/>
                <a:gd name="connsiteY9131" fmla="*/ 7061907 h 39629983"/>
                <a:gd name="connsiteX9132" fmla="*/ 57527553 w 65909553"/>
                <a:gd name="connsiteY9132" fmla="*/ 7061961 h 39629983"/>
                <a:gd name="connsiteX9133" fmla="*/ 57527553 w 65909553"/>
                <a:gd name="connsiteY9133" fmla="*/ 7062008 h 39629983"/>
                <a:gd name="connsiteX9134" fmla="*/ 57527553 w 65909553"/>
                <a:gd name="connsiteY9134" fmla="*/ 7062055 h 39629983"/>
                <a:gd name="connsiteX9135" fmla="*/ 57527553 w 65909553"/>
                <a:gd name="connsiteY9135" fmla="*/ 7062101 h 39629983"/>
                <a:gd name="connsiteX9136" fmla="*/ 57527553 w 65909553"/>
                <a:gd name="connsiteY9136" fmla="*/ 7062148 h 39629983"/>
                <a:gd name="connsiteX9137" fmla="*/ 57527553 w 65909553"/>
                <a:gd name="connsiteY9137" fmla="*/ 7062195 h 39629983"/>
                <a:gd name="connsiteX9138" fmla="*/ 57527553 w 65909553"/>
                <a:gd name="connsiteY9138" fmla="*/ 7062241 h 39629983"/>
                <a:gd name="connsiteX9139" fmla="*/ 57527553 w 65909553"/>
                <a:gd name="connsiteY9139" fmla="*/ 7062288 h 39629983"/>
                <a:gd name="connsiteX9140" fmla="*/ 57527553 w 65909553"/>
                <a:gd name="connsiteY9140" fmla="*/ 7062335 h 39629983"/>
                <a:gd name="connsiteX9141" fmla="*/ 57527553 w 65909553"/>
                <a:gd name="connsiteY9141" fmla="*/ 7062381 h 39629983"/>
                <a:gd name="connsiteX9142" fmla="*/ 57527553 w 65909553"/>
                <a:gd name="connsiteY9142" fmla="*/ 7062428 h 39629983"/>
                <a:gd name="connsiteX9143" fmla="*/ 57527553 w 65909553"/>
                <a:gd name="connsiteY9143" fmla="*/ 7062474 h 39629983"/>
                <a:gd name="connsiteX9144" fmla="*/ 57527553 w 65909553"/>
                <a:gd name="connsiteY9144" fmla="*/ 7062521 h 39629983"/>
                <a:gd name="connsiteX9145" fmla="*/ 57527553 w 65909553"/>
                <a:gd name="connsiteY9145" fmla="*/ 7062568 h 39629983"/>
                <a:gd name="connsiteX9146" fmla="*/ 57527553 w 65909553"/>
                <a:gd name="connsiteY9146" fmla="*/ 7062622 h 39629983"/>
                <a:gd name="connsiteX9147" fmla="*/ 57527553 w 65909553"/>
                <a:gd name="connsiteY9147" fmla="*/ 7062669 h 39629983"/>
                <a:gd name="connsiteX9148" fmla="*/ 57527553 w 65909553"/>
                <a:gd name="connsiteY9148" fmla="*/ 7062715 h 39629983"/>
                <a:gd name="connsiteX9149" fmla="*/ 57527553 w 65909553"/>
                <a:gd name="connsiteY9149" fmla="*/ 7062762 h 39629983"/>
                <a:gd name="connsiteX9150" fmla="*/ 57527553 w 65909553"/>
                <a:gd name="connsiteY9150" fmla="*/ 7062809 h 39629983"/>
                <a:gd name="connsiteX9151" fmla="*/ 57527553 w 65909553"/>
                <a:gd name="connsiteY9151" fmla="*/ 7062855 h 39629983"/>
                <a:gd name="connsiteX9152" fmla="*/ 57527553 w 65909553"/>
                <a:gd name="connsiteY9152" fmla="*/ 7062902 h 39629983"/>
                <a:gd name="connsiteX9153" fmla="*/ 57527553 w 65909553"/>
                <a:gd name="connsiteY9153" fmla="*/ 7062949 h 39629983"/>
                <a:gd name="connsiteX9154" fmla="*/ 57527553 w 65909553"/>
                <a:gd name="connsiteY9154" fmla="*/ 7062995 h 39629983"/>
                <a:gd name="connsiteX9155" fmla="*/ 57527553 w 65909553"/>
                <a:gd name="connsiteY9155" fmla="*/ 7063042 h 39629983"/>
                <a:gd name="connsiteX9156" fmla="*/ 57527553 w 65909553"/>
                <a:gd name="connsiteY9156" fmla="*/ 7063089 h 39629983"/>
                <a:gd name="connsiteX9157" fmla="*/ 57527553 w 65909553"/>
                <a:gd name="connsiteY9157" fmla="*/ 7063135 h 39629983"/>
                <a:gd name="connsiteX9158" fmla="*/ 57527553 w 65909553"/>
                <a:gd name="connsiteY9158" fmla="*/ 7063182 h 39629983"/>
                <a:gd name="connsiteX9159" fmla="*/ 57527553 w 65909553"/>
                <a:gd name="connsiteY9159" fmla="*/ 7063229 h 39629983"/>
                <a:gd name="connsiteX9160" fmla="*/ 57527553 w 65909553"/>
                <a:gd name="connsiteY9160" fmla="*/ 7063283 h 39629983"/>
                <a:gd name="connsiteX9161" fmla="*/ 57527553 w 65909553"/>
                <a:gd name="connsiteY9161" fmla="*/ 7063330 h 39629983"/>
                <a:gd name="connsiteX9162" fmla="*/ 57527553 w 65909553"/>
                <a:gd name="connsiteY9162" fmla="*/ 7063376 h 39629983"/>
                <a:gd name="connsiteX9163" fmla="*/ 57527553 w 65909553"/>
                <a:gd name="connsiteY9163" fmla="*/ 7063423 h 39629983"/>
                <a:gd name="connsiteX9164" fmla="*/ 57527553 w 65909553"/>
                <a:gd name="connsiteY9164" fmla="*/ 7063470 h 39629983"/>
                <a:gd name="connsiteX9165" fmla="*/ 57527553 w 65909553"/>
                <a:gd name="connsiteY9165" fmla="*/ 7063516 h 39629983"/>
                <a:gd name="connsiteX9166" fmla="*/ 57527553 w 65909553"/>
                <a:gd name="connsiteY9166" fmla="*/ 7063563 h 39629983"/>
                <a:gd name="connsiteX9167" fmla="*/ 57527553 w 65909553"/>
                <a:gd name="connsiteY9167" fmla="*/ 7063609 h 39629983"/>
                <a:gd name="connsiteX9168" fmla="*/ 57527553 w 65909553"/>
                <a:gd name="connsiteY9168" fmla="*/ 7063656 h 39629983"/>
                <a:gd name="connsiteX9169" fmla="*/ 57527553 w 65909553"/>
                <a:gd name="connsiteY9169" fmla="*/ 7063703 h 39629983"/>
                <a:gd name="connsiteX9170" fmla="*/ 57527553 w 65909553"/>
                <a:gd name="connsiteY9170" fmla="*/ 7063749 h 39629983"/>
                <a:gd name="connsiteX9171" fmla="*/ 57527553 w 65909553"/>
                <a:gd name="connsiteY9171" fmla="*/ 7063796 h 39629983"/>
                <a:gd name="connsiteX9172" fmla="*/ 57527553 w 65909553"/>
                <a:gd name="connsiteY9172" fmla="*/ 7063843 h 39629983"/>
                <a:gd name="connsiteX9173" fmla="*/ 57527553 w 65909553"/>
                <a:gd name="connsiteY9173" fmla="*/ 7063889 h 39629983"/>
                <a:gd name="connsiteX9174" fmla="*/ 57527553 w 65909553"/>
                <a:gd name="connsiteY9174" fmla="*/ 7063944 h 39629983"/>
                <a:gd name="connsiteX9175" fmla="*/ 57527553 w 65909553"/>
                <a:gd name="connsiteY9175" fmla="*/ 7063990 h 39629983"/>
                <a:gd name="connsiteX9176" fmla="*/ 57527553 w 65909553"/>
                <a:gd name="connsiteY9176" fmla="*/ 7064037 h 39629983"/>
                <a:gd name="connsiteX9177" fmla="*/ 57527553 w 65909553"/>
                <a:gd name="connsiteY9177" fmla="*/ 7064084 h 39629983"/>
                <a:gd name="connsiteX9178" fmla="*/ 57527553 w 65909553"/>
                <a:gd name="connsiteY9178" fmla="*/ 7064130 h 39629983"/>
                <a:gd name="connsiteX9179" fmla="*/ 57527553 w 65909553"/>
                <a:gd name="connsiteY9179" fmla="*/ 7064177 h 39629983"/>
                <a:gd name="connsiteX9180" fmla="*/ 57527553 w 65909553"/>
                <a:gd name="connsiteY9180" fmla="*/ 7064224 h 39629983"/>
                <a:gd name="connsiteX9181" fmla="*/ 57527553 w 65909553"/>
                <a:gd name="connsiteY9181" fmla="*/ 7064270 h 39629983"/>
                <a:gd name="connsiteX9182" fmla="*/ 57527553 w 65909553"/>
                <a:gd name="connsiteY9182" fmla="*/ 7064317 h 39629983"/>
                <a:gd name="connsiteX9183" fmla="*/ 57527553 w 65909553"/>
                <a:gd name="connsiteY9183" fmla="*/ 7064364 h 39629983"/>
                <a:gd name="connsiteX9184" fmla="*/ 57527553 w 65909553"/>
                <a:gd name="connsiteY9184" fmla="*/ 7064410 h 39629983"/>
                <a:gd name="connsiteX9185" fmla="*/ 57527553 w 65909553"/>
                <a:gd name="connsiteY9185" fmla="*/ 7064457 h 39629983"/>
                <a:gd name="connsiteX9186" fmla="*/ 57527553 w 65909553"/>
                <a:gd name="connsiteY9186" fmla="*/ 7064504 h 39629983"/>
                <a:gd name="connsiteX9187" fmla="*/ 57527553 w 65909553"/>
                <a:gd name="connsiteY9187" fmla="*/ 7064550 h 39629983"/>
                <a:gd name="connsiteX9188" fmla="*/ 57527553 w 65909553"/>
                <a:gd name="connsiteY9188" fmla="*/ 7064605 h 39629983"/>
                <a:gd name="connsiteX9189" fmla="*/ 57527553 w 65909553"/>
                <a:gd name="connsiteY9189" fmla="*/ 7064651 h 39629983"/>
                <a:gd name="connsiteX9190" fmla="*/ 57527553 w 65909553"/>
                <a:gd name="connsiteY9190" fmla="*/ 7064698 h 39629983"/>
                <a:gd name="connsiteX9191" fmla="*/ 57527553 w 65909553"/>
                <a:gd name="connsiteY9191" fmla="*/ 7064744 h 39629983"/>
                <a:gd name="connsiteX9192" fmla="*/ 57527553 w 65909553"/>
                <a:gd name="connsiteY9192" fmla="*/ 7064791 h 39629983"/>
                <a:gd name="connsiteX9193" fmla="*/ 57527553 w 65909553"/>
                <a:gd name="connsiteY9193" fmla="*/ 7064838 h 39629983"/>
                <a:gd name="connsiteX9194" fmla="*/ 57527553 w 65909553"/>
                <a:gd name="connsiteY9194" fmla="*/ 7064884 h 39629983"/>
                <a:gd name="connsiteX9195" fmla="*/ 57527553 w 65909553"/>
                <a:gd name="connsiteY9195" fmla="*/ 7064931 h 39629983"/>
                <a:gd name="connsiteX9196" fmla="*/ 57527553 w 65909553"/>
                <a:gd name="connsiteY9196" fmla="*/ 7064978 h 39629983"/>
                <a:gd name="connsiteX9197" fmla="*/ 57527553 w 65909553"/>
                <a:gd name="connsiteY9197" fmla="*/ 7065024 h 39629983"/>
                <a:gd name="connsiteX9198" fmla="*/ 57527553 w 65909553"/>
                <a:gd name="connsiteY9198" fmla="*/ 7065071 h 39629983"/>
                <a:gd name="connsiteX9199" fmla="*/ 57527553 w 65909553"/>
                <a:gd name="connsiteY9199" fmla="*/ 7065118 h 39629983"/>
                <a:gd name="connsiteX9200" fmla="*/ 57527553 w 65909553"/>
                <a:gd name="connsiteY9200" fmla="*/ 7065164 h 39629983"/>
                <a:gd name="connsiteX9201" fmla="*/ 57527553 w 65909553"/>
                <a:gd name="connsiteY9201" fmla="*/ 7065211 h 39629983"/>
                <a:gd name="connsiteX9202" fmla="*/ 57527553 w 65909553"/>
                <a:gd name="connsiteY9202" fmla="*/ 7065265 h 39629983"/>
                <a:gd name="connsiteX9203" fmla="*/ 57527553 w 65909553"/>
                <a:gd name="connsiteY9203" fmla="*/ 7065312 h 39629983"/>
                <a:gd name="connsiteX9204" fmla="*/ 57527553 w 65909553"/>
                <a:gd name="connsiteY9204" fmla="*/ 7065359 h 39629983"/>
                <a:gd name="connsiteX9205" fmla="*/ 57527553 w 65909553"/>
                <a:gd name="connsiteY9205" fmla="*/ 7065405 h 39629983"/>
                <a:gd name="connsiteX9206" fmla="*/ 57527553 w 65909553"/>
                <a:gd name="connsiteY9206" fmla="*/ 7065452 h 39629983"/>
                <a:gd name="connsiteX9207" fmla="*/ 57527553 w 65909553"/>
                <a:gd name="connsiteY9207" fmla="*/ 7065499 h 39629983"/>
                <a:gd name="connsiteX9208" fmla="*/ 57527553 w 65909553"/>
                <a:gd name="connsiteY9208" fmla="*/ 7065545 h 39629983"/>
                <a:gd name="connsiteX9209" fmla="*/ 57527553 w 65909553"/>
                <a:gd name="connsiteY9209" fmla="*/ 7065592 h 39629983"/>
                <a:gd name="connsiteX9210" fmla="*/ 57527553 w 65909553"/>
                <a:gd name="connsiteY9210" fmla="*/ 7065639 h 39629983"/>
                <a:gd name="connsiteX9211" fmla="*/ 57527553 w 65909553"/>
                <a:gd name="connsiteY9211" fmla="*/ 7065685 h 39629983"/>
                <a:gd name="connsiteX9212" fmla="*/ 57527553 w 65909553"/>
                <a:gd name="connsiteY9212" fmla="*/ 7065732 h 39629983"/>
                <a:gd name="connsiteX9213" fmla="*/ 57527553 w 65909553"/>
                <a:gd name="connsiteY9213" fmla="*/ 7065779 h 39629983"/>
                <a:gd name="connsiteX9214" fmla="*/ 57527553 w 65909553"/>
                <a:gd name="connsiteY9214" fmla="*/ 7065825 h 39629983"/>
                <a:gd name="connsiteX9215" fmla="*/ 57527553 w 65909553"/>
                <a:gd name="connsiteY9215" fmla="*/ 7065872 h 39629983"/>
                <a:gd name="connsiteX9216" fmla="*/ 57527553 w 65909553"/>
                <a:gd name="connsiteY9216" fmla="*/ 7065926 h 39629983"/>
                <a:gd name="connsiteX9217" fmla="*/ 57527553 w 65909553"/>
                <a:gd name="connsiteY9217" fmla="*/ 7065973 h 39629983"/>
                <a:gd name="connsiteX9218" fmla="*/ 57527553 w 65909553"/>
                <a:gd name="connsiteY9218" fmla="*/ 7066019 h 39629983"/>
                <a:gd name="connsiteX9219" fmla="*/ 57527553 w 65909553"/>
                <a:gd name="connsiteY9219" fmla="*/ 7066066 h 39629983"/>
                <a:gd name="connsiteX9220" fmla="*/ 57527553 w 65909553"/>
                <a:gd name="connsiteY9220" fmla="*/ 7066113 h 39629983"/>
                <a:gd name="connsiteX9221" fmla="*/ 57527553 w 65909553"/>
                <a:gd name="connsiteY9221" fmla="*/ 7066159 h 39629983"/>
                <a:gd name="connsiteX9222" fmla="*/ 57527553 w 65909553"/>
                <a:gd name="connsiteY9222" fmla="*/ 7066206 h 39629983"/>
                <a:gd name="connsiteX9223" fmla="*/ 57527553 w 65909553"/>
                <a:gd name="connsiteY9223" fmla="*/ 7066253 h 39629983"/>
                <a:gd name="connsiteX9224" fmla="*/ 57527553 w 65909553"/>
                <a:gd name="connsiteY9224" fmla="*/ 7066299 h 39629983"/>
                <a:gd name="connsiteX9225" fmla="*/ 57527553 w 65909553"/>
                <a:gd name="connsiteY9225" fmla="*/ 7066346 h 39629983"/>
                <a:gd name="connsiteX9226" fmla="*/ 57527553 w 65909553"/>
                <a:gd name="connsiteY9226" fmla="*/ 7066393 h 39629983"/>
                <a:gd name="connsiteX9227" fmla="*/ 57527553 w 65909553"/>
                <a:gd name="connsiteY9227" fmla="*/ 7066439 h 39629983"/>
                <a:gd name="connsiteX9228" fmla="*/ 57527553 w 65909553"/>
                <a:gd name="connsiteY9228" fmla="*/ 7066486 h 39629983"/>
                <a:gd name="connsiteX9229" fmla="*/ 57527553 w 65909553"/>
                <a:gd name="connsiteY9229" fmla="*/ 7066533 h 39629983"/>
                <a:gd name="connsiteX9230" fmla="*/ 57527553 w 65909553"/>
                <a:gd name="connsiteY9230" fmla="*/ 7213700 h 39629983"/>
                <a:gd name="connsiteX9231" fmla="*/ 57679953 w 65909553"/>
                <a:gd name="connsiteY9231" fmla="*/ 7213700 h 39629983"/>
                <a:gd name="connsiteX9232" fmla="*/ 57679953 w 65909553"/>
                <a:gd name="connsiteY9232" fmla="*/ 7213747 h 39629983"/>
                <a:gd name="connsiteX9233" fmla="*/ 57679953 w 65909553"/>
                <a:gd name="connsiteY9233" fmla="*/ 7213793 h 39629983"/>
                <a:gd name="connsiteX9234" fmla="*/ 57679953 w 65909553"/>
                <a:gd name="connsiteY9234" fmla="*/ 7213840 h 39629983"/>
                <a:gd name="connsiteX9235" fmla="*/ 57679953 w 65909553"/>
                <a:gd name="connsiteY9235" fmla="*/ 7213886 h 39629983"/>
                <a:gd name="connsiteX9236" fmla="*/ 57679953 w 65909553"/>
                <a:gd name="connsiteY9236" fmla="*/ 7213933 h 39629983"/>
                <a:gd name="connsiteX9237" fmla="*/ 57679953 w 65909553"/>
                <a:gd name="connsiteY9237" fmla="*/ 7213980 h 39629983"/>
                <a:gd name="connsiteX9238" fmla="*/ 57679953 w 65909553"/>
                <a:gd name="connsiteY9238" fmla="*/ 7214026 h 39629983"/>
                <a:gd name="connsiteX9239" fmla="*/ 57679953 w 65909553"/>
                <a:gd name="connsiteY9239" fmla="*/ 7214073 h 39629983"/>
                <a:gd name="connsiteX9240" fmla="*/ 57679953 w 65909553"/>
                <a:gd name="connsiteY9240" fmla="*/ 7214120 h 39629983"/>
                <a:gd name="connsiteX9241" fmla="*/ 57679953 w 65909553"/>
                <a:gd name="connsiteY9241" fmla="*/ 7214166 h 39629983"/>
                <a:gd name="connsiteX9242" fmla="*/ 57679953 w 65909553"/>
                <a:gd name="connsiteY9242" fmla="*/ 7214213 h 39629983"/>
                <a:gd name="connsiteX9243" fmla="*/ 57679953 w 65909553"/>
                <a:gd name="connsiteY9243" fmla="*/ 7214260 h 39629983"/>
                <a:gd name="connsiteX9244" fmla="*/ 57679953 w 65909553"/>
                <a:gd name="connsiteY9244" fmla="*/ 7214306 h 39629983"/>
                <a:gd name="connsiteX9245" fmla="*/ 57679953 w 65909553"/>
                <a:gd name="connsiteY9245" fmla="*/ 7214361 h 39629983"/>
                <a:gd name="connsiteX9246" fmla="*/ 57679953 w 65909553"/>
                <a:gd name="connsiteY9246" fmla="*/ 7214407 h 39629983"/>
                <a:gd name="connsiteX9247" fmla="*/ 57679953 w 65909553"/>
                <a:gd name="connsiteY9247" fmla="*/ 7214454 h 39629983"/>
                <a:gd name="connsiteX9248" fmla="*/ 57679953 w 65909553"/>
                <a:gd name="connsiteY9248" fmla="*/ 7214501 h 39629983"/>
                <a:gd name="connsiteX9249" fmla="*/ 57679953 w 65909553"/>
                <a:gd name="connsiteY9249" fmla="*/ 7214547 h 39629983"/>
                <a:gd name="connsiteX9250" fmla="*/ 57679953 w 65909553"/>
                <a:gd name="connsiteY9250" fmla="*/ 7214594 h 39629983"/>
                <a:gd name="connsiteX9251" fmla="*/ 57679953 w 65909553"/>
                <a:gd name="connsiteY9251" fmla="*/ 7214641 h 39629983"/>
                <a:gd name="connsiteX9252" fmla="*/ 57679953 w 65909553"/>
                <a:gd name="connsiteY9252" fmla="*/ 7214687 h 39629983"/>
                <a:gd name="connsiteX9253" fmla="*/ 57679953 w 65909553"/>
                <a:gd name="connsiteY9253" fmla="*/ 7214734 h 39629983"/>
                <a:gd name="connsiteX9254" fmla="*/ 57679953 w 65909553"/>
                <a:gd name="connsiteY9254" fmla="*/ 7214781 h 39629983"/>
                <a:gd name="connsiteX9255" fmla="*/ 57679953 w 65909553"/>
                <a:gd name="connsiteY9255" fmla="*/ 7214827 h 39629983"/>
                <a:gd name="connsiteX9256" fmla="*/ 57679953 w 65909553"/>
                <a:gd name="connsiteY9256" fmla="*/ 7214874 h 39629983"/>
                <a:gd name="connsiteX9257" fmla="*/ 57679953 w 65909553"/>
                <a:gd name="connsiteY9257" fmla="*/ 7214921 h 39629983"/>
                <a:gd name="connsiteX9258" fmla="*/ 57679953 w 65909553"/>
                <a:gd name="connsiteY9258" fmla="*/ 7214967 h 39629983"/>
                <a:gd name="connsiteX9259" fmla="*/ 57679953 w 65909553"/>
                <a:gd name="connsiteY9259" fmla="*/ 7215021 h 39629983"/>
                <a:gd name="connsiteX9260" fmla="*/ 57679953 w 65909553"/>
                <a:gd name="connsiteY9260" fmla="*/ 7215068 h 39629983"/>
                <a:gd name="connsiteX9261" fmla="*/ 57679953 w 65909553"/>
                <a:gd name="connsiteY9261" fmla="*/ 7215115 h 39629983"/>
                <a:gd name="connsiteX9262" fmla="*/ 57679953 w 65909553"/>
                <a:gd name="connsiteY9262" fmla="*/ 7215161 h 39629983"/>
                <a:gd name="connsiteX9263" fmla="*/ 57679953 w 65909553"/>
                <a:gd name="connsiteY9263" fmla="*/ 7215208 h 39629983"/>
                <a:gd name="connsiteX9264" fmla="*/ 57679953 w 65909553"/>
                <a:gd name="connsiteY9264" fmla="*/ 7215255 h 39629983"/>
                <a:gd name="connsiteX9265" fmla="*/ 57679953 w 65909553"/>
                <a:gd name="connsiteY9265" fmla="*/ 7215301 h 39629983"/>
                <a:gd name="connsiteX9266" fmla="*/ 57679953 w 65909553"/>
                <a:gd name="connsiteY9266" fmla="*/ 7215348 h 39629983"/>
                <a:gd name="connsiteX9267" fmla="*/ 57679953 w 65909553"/>
                <a:gd name="connsiteY9267" fmla="*/ 7215395 h 39629983"/>
                <a:gd name="connsiteX9268" fmla="*/ 57679953 w 65909553"/>
                <a:gd name="connsiteY9268" fmla="*/ 7215441 h 39629983"/>
                <a:gd name="connsiteX9269" fmla="*/ 57679953 w 65909553"/>
                <a:gd name="connsiteY9269" fmla="*/ 7215488 h 39629983"/>
                <a:gd name="connsiteX9270" fmla="*/ 57679953 w 65909553"/>
                <a:gd name="connsiteY9270" fmla="*/ 7215535 h 39629983"/>
                <a:gd name="connsiteX9271" fmla="*/ 57679953 w 65909553"/>
                <a:gd name="connsiteY9271" fmla="*/ 7215581 h 39629983"/>
                <a:gd name="connsiteX9272" fmla="*/ 57679953 w 65909553"/>
                <a:gd name="connsiteY9272" fmla="*/ 7215628 h 39629983"/>
                <a:gd name="connsiteX9273" fmla="*/ 57679953 w 65909553"/>
                <a:gd name="connsiteY9273" fmla="*/ 7215682 h 39629983"/>
                <a:gd name="connsiteX9274" fmla="*/ 57679953 w 65909553"/>
                <a:gd name="connsiteY9274" fmla="*/ 7215729 h 39629983"/>
                <a:gd name="connsiteX9275" fmla="*/ 57679953 w 65909553"/>
                <a:gd name="connsiteY9275" fmla="*/ 7215776 h 39629983"/>
                <a:gd name="connsiteX9276" fmla="*/ 57679953 w 65909553"/>
                <a:gd name="connsiteY9276" fmla="*/ 7215822 h 39629983"/>
                <a:gd name="connsiteX9277" fmla="*/ 57679953 w 65909553"/>
                <a:gd name="connsiteY9277" fmla="*/ 7215869 h 39629983"/>
                <a:gd name="connsiteX9278" fmla="*/ 57679953 w 65909553"/>
                <a:gd name="connsiteY9278" fmla="*/ 7215916 h 39629983"/>
                <a:gd name="connsiteX9279" fmla="*/ 57679953 w 65909553"/>
                <a:gd name="connsiteY9279" fmla="*/ 7215962 h 39629983"/>
                <a:gd name="connsiteX9280" fmla="*/ 57679953 w 65909553"/>
                <a:gd name="connsiteY9280" fmla="*/ 7216009 h 39629983"/>
                <a:gd name="connsiteX9281" fmla="*/ 57679953 w 65909553"/>
                <a:gd name="connsiteY9281" fmla="*/ 7216056 h 39629983"/>
                <a:gd name="connsiteX9282" fmla="*/ 57679953 w 65909553"/>
                <a:gd name="connsiteY9282" fmla="*/ 7216102 h 39629983"/>
                <a:gd name="connsiteX9283" fmla="*/ 57679953 w 65909553"/>
                <a:gd name="connsiteY9283" fmla="*/ 7216149 h 39629983"/>
                <a:gd name="connsiteX9284" fmla="*/ 57679953 w 65909553"/>
                <a:gd name="connsiteY9284" fmla="*/ 7216195 h 39629983"/>
                <a:gd name="connsiteX9285" fmla="*/ 57679953 w 65909553"/>
                <a:gd name="connsiteY9285" fmla="*/ 7216242 h 39629983"/>
                <a:gd name="connsiteX9286" fmla="*/ 57679953 w 65909553"/>
                <a:gd name="connsiteY9286" fmla="*/ 7216289 h 39629983"/>
                <a:gd name="connsiteX9287" fmla="*/ 57679953 w 65909553"/>
                <a:gd name="connsiteY9287" fmla="*/ 7216343 h 39629983"/>
                <a:gd name="connsiteX9288" fmla="*/ 57679953 w 65909553"/>
                <a:gd name="connsiteY9288" fmla="*/ 7216390 h 39629983"/>
                <a:gd name="connsiteX9289" fmla="*/ 57679953 w 65909553"/>
                <a:gd name="connsiteY9289" fmla="*/ 7216436 h 39629983"/>
                <a:gd name="connsiteX9290" fmla="*/ 57679953 w 65909553"/>
                <a:gd name="connsiteY9290" fmla="*/ 7216483 h 39629983"/>
                <a:gd name="connsiteX9291" fmla="*/ 57679953 w 65909553"/>
                <a:gd name="connsiteY9291" fmla="*/ 7216530 h 39629983"/>
                <a:gd name="connsiteX9292" fmla="*/ 57679953 w 65909553"/>
                <a:gd name="connsiteY9292" fmla="*/ 7216576 h 39629983"/>
                <a:gd name="connsiteX9293" fmla="*/ 57679953 w 65909553"/>
                <a:gd name="connsiteY9293" fmla="*/ 7216623 h 39629983"/>
                <a:gd name="connsiteX9294" fmla="*/ 57679953 w 65909553"/>
                <a:gd name="connsiteY9294" fmla="*/ 7216670 h 39629983"/>
                <a:gd name="connsiteX9295" fmla="*/ 57679953 w 65909553"/>
                <a:gd name="connsiteY9295" fmla="*/ 7216716 h 39629983"/>
                <a:gd name="connsiteX9296" fmla="*/ 57679953 w 65909553"/>
                <a:gd name="connsiteY9296" fmla="*/ 7216763 h 39629983"/>
                <a:gd name="connsiteX9297" fmla="*/ 57679953 w 65909553"/>
                <a:gd name="connsiteY9297" fmla="*/ 7216810 h 39629983"/>
                <a:gd name="connsiteX9298" fmla="*/ 57679953 w 65909553"/>
                <a:gd name="connsiteY9298" fmla="*/ 7216856 h 39629983"/>
                <a:gd name="connsiteX9299" fmla="*/ 57679953 w 65909553"/>
                <a:gd name="connsiteY9299" fmla="*/ 7216903 h 39629983"/>
                <a:gd name="connsiteX9300" fmla="*/ 57679953 w 65909553"/>
                <a:gd name="connsiteY9300" fmla="*/ 7216950 h 39629983"/>
                <a:gd name="connsiteX9301" fmla="*/ 57679953 w 65909553"/>
                <a:gd name="connsiteY9301" fmla="*/ 7217004 h 39629983"/>
                <a:gd name="connsiteX9302" fmla="*/ 57679953 w 65909553"/>
                <a:gd name="connsiteY9302" fmla="*/ 7217051 h 39629983"/>
                <a:gd name="connsiteX9303" fmla="*/ 57679953 w 65909553"/>
                <a:gd name="connsiteY9303" fmla="*/ 7217097 h 39629983"/>
                <a:gd name="connsiteX9304" fmla="*/ 57679953 w 65909553"/>
                <a:gd name="connsiteY9304" fmla="*/ 7217144 h 39629983"/>
                <a:gd name="connsiteX9305" fmla="*/ 57679953 w 65909553"/>
                <a:gd name="connsiteY9305" fmla="*/ 7217191 h 39629983"/>
                <a:gd name="connsiteX9306" fmla="*/ 57679953 w 65909553"/>
                <a:gd name="connsiteY9306" fmla="*/ 7217237 h 39629983"/>
                <a:gd name="connsiteX9307" fmla="*/ 57679953 w 65909553"/>
                <a:gd name="connsiteY9307" fmla="*/ 7217284 h 39629983"/>
                <a:gd name="connsiteX9308" fmla="*/ 57679953 w 65909553"/>
                <a:gd name="connsiteY9308" fmla="*/ 7217330 h 39629983"/>
                <a:gd name="connsiteX9309" fmla="*/ 57679953 w 65909553"/>
                <a:gd name="connsiteY9309" fmla="*/ 7217377 h 39629983"/>
                <a:gd name="connsiteX9310" fmla="*/ 57679953 w 65909553"/>
                <a:gd name="connsiteY9310" fmla="*/ 7217424 h 39629983"/>
                <a:gd name="connsiteX9311" fmla="*/ 57679953 w 65909553"/>
                <a:gd name="connsiteY9311" fmla="*/ 7217470 h 39629983"/>
                <a:gd name="connsiteX9312" fmla="*/ 57679953 w 65909553"/>
                <a:gd name="connsiteY9312" fmla="*/ 7217517 h 39629983"/>
                <a:gd name="connsiteX9313" fmla="*/ 57679953 w 65909553"/>
                <a:gd name="connsiteY9313" fmla="*/ 7217564 h 39629983"/>
                <a:gd name="connsiteX9314" fmla="*/ 57679953 w 65909553"/>
                <a:gd name="connsiteY9314" fmla="*/ 7217610 h 39629983"/>
                <a:gd name="connsiteX9315" fmla="*/ 57679953 w 65909553"/>
                <a:gd name="connsiteY9315" fmla="*/ 7217665 h 39629983"/>
                <a:gd name="connsiteX9316" fmla="*/ 57679953 w 65909553"/>
                <a:gd name="connsiteY9316" fmla="*/ 7217711 h 39629983"/>
                <a:gd name="connsiteX9317" fmla="*/ 57679953 w 65909553"/>
                <a:gd name="connsiteY9317" fmla="*/ 7217758 h 39629983"/>
                <a:gd name="connsiteX9318" fmla="*/ 57679953 w 65909553"/>
                <a:gd name="connsiteY9318" fmla="*/ 7217805 h 39629983"/>
                <a:gd name="connsiteX9319" fmla="*/ 57679953 w 65909553"/>
                <a:gd name="connsiteY9319" fmla="*/ 7217851 h 39629983"/>
                <a:gd name="connsiteX9320" fmla="*/ 57679953 w 65909553"/>
                <a:gd name="connsiteY9320" fmla="*/ 7217898 h 39629983"/>
                <a:gd name="connsiteX9321" fmla="*/ 57679953 w 65909553"/>
                <a:gd name="connsiteY9321" fmla="*/ 7217945 h 39629983"/>
                <a:gd name="connsiteX9322" fmla="*/ 57679953 w 65909553"/>
                <a:gd name="connsiteY9322" fmla="*/ 7217991 h 39629983"/>
                <a:gd name="connsiteX9323" fmla="*/ 57679953 w 65909553"/>
                <a:gd name="connsiteY9323" fmla="*/ 7218038 h 39629983"/>
                <a:gd name="connsiteX9324" fmla="*/ 57679953 w 65909553"/>
                <a:gd name="connsiteY9324" fmla="*/ 7218085 h 39629983"/>
                <a:gd name="connsiteX9325" fmla="*/ 57679953 w 65909553"/>
                <a:gd name="connsiteY9325" fmla="*/ 7218131 h 39629983"/>
                <a:gd name="connsiteX9326" fmla="*/ 57679953 w 65909553"/>
                <a:gd name="connsiteY9326" fmla="*/ 7218178 h 39629983"/>
                <a:gd name="connsiteX9327" fmla="*/ 57679953 w 65909553"/>
                <a:gd name="connsiteY9327" fmla="*/ 7218225 h 39629983"/>
                <a:gd name="connsiteX9328" fmla="*/ 57679953 w 65909553"/>
                <a:gd name="connsiteY9328" fmla="*/ 7218271 h 39629983"/>
                <a:gd name="connsiteX9329" fmla="*/ 57679953 w 65909553"/>
                <a:gd name="connsiteY9329" fmla="*/ 7218326 h 39629983"/>
                <a:gd name="connsiteX9330" fmla="*/ 57679953 w 65909553"/>
                <a:gd name="connsiteY9330" fmla="*/ 7218372 h 39629983"/>
                <a:gd name="connsiteX9331" fmla="*/ 57679953 w 65909553"/>
                <a:gd name="connsiteY9331" fmla="*/ 7218419 h 39629983"/>
                <a:gd name="connsiteX9332" fmla="*/ 57679953 w 65909553"/>
                <a:gd name="connsiteY9332" fmla="*/ 7218465 h 39629983"/>
                <a:gd name="connsiteX9333" fmla="*/ 57679953 w 65909553"/>
                <a:gd name="connsiteY9333" fmla="*/ 7218512 h 39629983"/>
                <a:gd name="connsiteX9334" fmla="*/ 57679953 w 65909553"/>
                <a:gd name="connsiteY9334" fmla="*/ 7218559 h 39629983"/>
                <a:gd name="connsiteX9335" fmla="*/ 57679953 w 65909553"/>
                <a:gd name="connsiteY9335" fmla="*/ 7218605 h 39629983"/>
                <a:gd name="connsiteX9336" fmla="*/ 57679953 w 65909553"/>
                <a:gd name="connsiteY9336" fmla="*/ 7218652 h 39629983"/>
                <a:gd name="connsiteX9337" fmla="*/ 57679953 w 65909553"/>
                <a:gd name="connsiteY9337" fmla="*/ 7218699 h 39629983"/>
                <a:gd name="connsiteX9338" fmla="*/ 57679953 w 65909553"/>
                <a:gd name="connsiteY9338" fmla="*/ 7218745 h 39629983"/>
                <a:gd name="connsiteX9339" fmla="*/ 57679953 w 65909553"/>
                <a:gd name="connsiteY9339" fmla="*/ 7218792 h 39629983"/>
                <a:gd name="connsiteX9340" fmla="*/ 57679953 w 65909553"/>
                <a:gd name="connsiteY9340" fmla="*/ 7218839 h 39629983"/>
                <a:gd name="connsiteX9341" fmla="*/ 57679953 w 65909553"/>
                <a:gd name="connsiteY9341" fmla="*/ 7218885 h 39629983"/>
                <a:gd name="connsiteX9342" fmla="*/ 57679953 w 65909553"/>
                <a:gd name="connsiteY9342" fmla="*/ 7218932 h 39629983"/>
                <a:gd name="connsiteX9343" fmla="*/ 57679953 w 65909553"/>
                <a:gd name="connsiteY9343" fmla="*/ 7366099 h 39629983"/>
                <a:gd name="connsiteX9344" fmla="*/ 57832353 w 65909553"/>
                <a:gd name="connsiteY9344" fmla="*/ 7366099 h 39629983"/>
                <a:gd name="connsiteX9345" fmla="*/ 57832353 w 65909553"/>
                <a:gd name="connsiteY9345" fmla="*/ 7366146 h 39629983"/>
                <a:gd name="connsiteX9346" fmla="*/ 57832353 w 65909553"/>
                <a:gd name="connsiteY9346" fmla="*/ 7366193 h 39629983"/>
                <a:gd name="connsiteX9347" fmla="*/ 57832353 w 65909553"/>
                <a:gd name="connsiteY9347" fmla="*/ 7366239 h 39629983"/>
                <a:gd name="connsiteX9348" fmla="*/ 57832353 w 65909553"/>
                <a:gd name="connsiteY9348" fmla="*/ 7366286 h 39629983"/>
                <a:gd name="connsiteX9349" fmla="*/ 57832353 w 65909553"/>
                <a:gd name="connsiteY9349" fmla="*/ 7366333 h 39629983"/>
                <a:gd name="connsiteX9350" fmla="*/ 57832353 w 65909553"/>
                <a:gd name="connsiteY9350" fmla="*/ 7366379 h 39629983"/>
                <a:gd name="connsiteX9351" fmla="*/ 57832353 w 65909553"/>
                <a:gd name="connsiteY9351" fmla="*/ 7366426 h 39629983"/>
                <a:gd name="connsiteX9352" fmla="*/ 57832353 w 65909553"/>
                <a:gd name="connsiteY9352" fmla="*/ 7366472 h 39629983"/>
                <a:gd name="connsiteX9353" fmla="*/ 57832353 w 65909553"/>
                <a:gd name="connsiteY9353" fmla="*/ 7366519 h 39629983"/>
                <a:gd name="connsiteX9354" fmla="*/ 57832353 w 65909553"/>
                <a:gd name="connsiteY9354" fmla="*/ 7366566 h 39629983"/>
                <a:gd name="connsiteX9355" fmla="*/ 57832353 w 65909553"/>
                <a:gd name="connsiteY9355" fmla="*/ 7366612 h 39629983"/>
                <a:gd name="connsiteX9356" fmla="*/ 57832353 w 65909553"/>
                <a:gd name="connsiteY9356" fmla="*/ 7366659 h 39629983"/>
                <a:gd name="connsiteX9357" fmla="*/ 57832353 w 65909553"/>
                <a:gd name="connsiteY9357" fmla="*/ 7366706 h 39629983"/>
                <a:gd name="connsiteX9358" fmla="*/ 57832353 w 65909553"/>
                <a:gd name="connsiteY9358" fmla="*/ 7366760 h 39629983"/>
                <a:gd name="connsiteX9359" fmla="*/ 57832353 w 65909553"/>
                <a:gd name="connsiteY9359" fmla="*/ 7366807 h 39629983"/>
                <a:gd name="connsiteX9360" fmla="*/ 57832353 w 65909553"/>
                <a:gd name="connsiteY9360" fmla="*/ 7366853 h 39629983"/>
                <a:gd name="connsiteX9361" fmla="*/ 57832353 w 65909553"/>
                <a:gd name="connsiteY9361" fmla="*/ 7366900 h 39629983"/>
                <a:gd name="connsiteX9362" fmla="*/ 57832353 w 65909553"/>
                <a:gd name="connsiteY9362" fmla="*/ 7366947 h 39629983"/>
                <a:gd name="connsiteX9363" fmla="*/ 57832353 w 65909553"/>
                <a:gd name="connsiteY9363" fmla="*/ 7366993 h 39629983"/>
                <a:gd name="connsiteX9364" fmla="*/ 57832353 w 65909553"/>
                <a:gd name="connsiteY9364" fmla="*/ 7367040 h 39629983"/>
                <a:gd name="connsiteX9365" fmla="*/ 57832353 w 65909553"/>
                <a:gd name="connsiteY9365" fmla="*/ 7367087 h 39629983"/>
                <a:gd name="connsiteX9366" fmla="*/ 57832353 w 65909553"/>
                <a:gd name="connsiteY9366" fmla="*/ 7367133 h 39629983"/>
                <a:gd name="connsiteX9367" fmla="*/ 57832353 w 65909553"/>
                <a:gd name="connsiteY9367" fmla="*/ 7367180 h 39629983"/>
                <a:gd name="connsiteX9368" fmla="*/ 57832353 w 65909553"/>
                <a:gd name="connsiteY9368" fmla="*/ 7367227 h 39629983"/>
                <a:gd name="connsiteX9369" fmla="*/ 57832353 w 65909553"/>
                <a:gd name="connsiteY9369" fmla="*/ 7367273 h 39629983"/>
                <a:gd name="connsiteX9370" fmla="*/ 57832353 w 65909553"/>
                <a:gd name="connsiteY9370" fmla="*/ 7367320 h 39629983"/>
                <a:gd name="connsiteX9371" fmla="*/ 57832353 w 65909553"/>
                <a:gd name="connsiteY9371" fmla="*/ 7367367 h 39629983"/>
                <a:gd name="connsiteX9372" fmla="*/ 57832353 w 65909553"/>
                <a:gd name="connsiteY9372" fmla="*/ 7367421 h 39629983"/>
                <a:gd name="connsiteX9373" fmla="*/ 57832353 w 65909553"/>
                <a:gd name="connsiteY9373" fmla="*/ 7367468 h 39629983"/>
                <a:gd name="connsiteX9374" fmla="*/ 57832353 w 65909553"/>
                <a:gd name="connsiteY9374" fmla="*/ 7367514 h 39629983"/>
                <a:gd name="connsiteX9375" fmla="*/ 57832353 w 65909553"/>
                <a:gd name="connsiteY9375" fmla="*/ 7367561 h 39629983"/>
                <a:gd name="connsiteX9376" fmla="*/ 57832353 w 65909553"/>
                <a:gd name="connsiteY9376" fmla="*/ 7367607 h 39629983"/>
                <a:gd name="connsiteX9377" fmla="*/ 57832353 w 65909553"/>
                <a:gd name="connsiteY9377" fmla="*/ 7367654 h 39629983"/>
                <a:gd name="connsiteX9378" fmla="*/ 57832353 w 65909553"/>
                <a:gd name="connsiteY9378" fmla="*/ 7367701 h 39629983"/>
                <a:gd name="connsiteX9379" fmla="*/ 57832353 w 65909553"/>
                <a:gd name="connsiteY9379" fmla="*/ 7367747 h 39629983"/>
                <a:gd name="connsiteX9380" fmla="*/ 57832353 w 65909553"/>
                <a:gd name="connsiteY9380" fmla="*/ 7367794 h 39629983"/>
                <a:gd name="connsiteX9381" fmla="*/ 57832353 w 65909553"/>
                <a:gd name="connsiteY9381" fmla="*/ 7367841 h 39629983"/>
                <a:gd name="connsiteX9382" fmla="*/ 57832353 w 65909553"/>
                <a:gd name="connsiteY9382" fmla="*/ 7367887 h 39629983"/>
                <a:gd name="connsiteX9383" fmla="*/ 57832353 w 65909553"/>
                <a:gd name="connsiteY9383" fmla="*/ 7367934 h 39629983"/>
                <a:gd name="connsiteX9384" fmla="*/ 57832353 w 65909553"/>
                <a:gd name="connsiteY9384" fmla="*/ 7367981 h 39629983"/>
                <a:gd name="connsiteX9385" fmla="*/ 57832353 w 65909553"/>
                <a:gd name="connsiteY9385" fmla="*/ 7368027 h 39629983"/>
                <a:gd name="connsiteX9386" fmla="*/ 57832353 w 65909553"/>
                <a:gd name="connsiteY9386" fmla="*/ 7368082 h 39629983"/>
                <a:gd name="connsiteX9387" fmla="*/ 57832353 w 65909553"/>
                <a:gd name="connsiteY9387" fmla="*/ 7368128 h 39629983"/>
                <a:gd name="connsiteX9388" fmla="*/ 57832353 w 65909553"/>
                <a:gd name="connsiteY9388" fmla="*/ 7368175 h 39629983"/>
                <a:gd name="connsiteX9389" fmla="*/ 57832353 w 65909553"/>
                <a:gd name="connsiteY9389" fmla="*/ 7368222 h 39629983"/>
                <a:gd name="connsiteX9390" fmla="*/ 57832353 w 65909553"/>
                <a:gd name="connsiteY9390" fmla="*/ 7368268 h 39629983"/>
                <a:gd name="connsiteX9391" fmla="*/ 57832353 w 65909553"/>
                <a:gd name="connsiteY9391" fmla="*/ 7368315 h 39629983"/>
                <a:gd name="connsiteX9392" fmla="*/ 57832353 w 65909553"/>
                <a:gd name="connsiteY9392" fmla="*/ 7368362 h 39629983"/>
                <a:gd name="connsiteX9393" fmla="*/ 57832353 w 65909553"/>
                <a:gd name="connsiteY9393" fmla="*/ 7368408 h 39629983"/>
                <a:gd name="connsiteX9394" fmla="*/ 57832353 w 65909553"/>
                <a:gd name="connsiteY9394" fmla="*/ 7368455 h 39629983"/>
                <a:gd name="connsiteX9395" fmla="*/ 57832353 w 65909553"/>
                <a:gd name="connsiteY9395" fmla="*/ 7368502 h 39629983"/>
                <a:gd name="connsiteX9396" fmla="*/ 57832353 w 65909553"/>
                <a:gd name="connsiteY9396" fmla="*/ 7368548 h 39629983"/>
                <a:gd name="connsiteX9397" fmla="*/ 57832353 w 65909553"/>
                <a:gd name="connsiteY9397" fmla="*/ 7368595 h 39629983"/>
                <a:gd name="connsiteX9398" fmla="*/ 57832353 w 65909553"/>
                <a:gd name="connsiteY9398" fmla="*/ 7368642 h 39629983"/>
                <a:gd name="connsiteX9399" fmla="*/ 57832353 w 65909553"/>
                <a:gd name="connsiteY9399" fmla="*/ 7368688 h 39629983"/>
                <a:gd name="connsiteX9400" fmla="*/ 57832353 w 65909553"/>
                <a:gd name="connsiteY9400" fmla="*/ 7368742 h 39629983"/>
                <a:gd name="connsiteX9401" fmla="*/ 57832353 w 65909553"/>
                <a:gd name="connsiteY9401" fmla="*/ 7368789 h 39629983"/>
                <a:gd name="connsiteX9402" fmla="*/ 57832353 w 65909553"/>
                <a:gd name="connsiteY9402" fmla="*/ 7368836 h 39629983"/>
                <a:gd name="connsiteX9403" fmla="*/ 57832353 w 65909553"/>
                <a:gd name="connsiteY9403" fmla="*/ 7368882 h 39629983"/>
                <a:gd name="connsiteX9404" fmla="*/ 57832353 w 65909553"/>
                <a:gd name="connsiteY9404" fmla="*/ 7368929 h 39629983"/>
                <a:gd name="connsiteX9405" fmla="*/ 57832353 w 65909553"/>
                <a:gd name="connsiteY9405" fmla="*/ 7368976 h 39629983"/>
                <a:gd name="connsiteX9406" fmla="*/ 57832353 w 65909553"/>
                <a:gd name="connsiteY9406" fmla="*/ 7369022 h 39629983"/>
                <a:gd name="connsiteX9407" fmla="*/ 57832353 w 65909553"/>
                <a:gd name="connsiteY9407" fmla="*/ 7369069 h 39629983"/>
                <a:gd name="connsiteX9408" fmla="*/ 57832353 w 65909553"/>
                <a:gd name="connsiteY9408" fmla="*/ 7369116 h 39629983"/>
                <a:gd name="connsiteX9409" fmla="*/ 57832353 w 65909553"/>
                <a:gd name="connsiteY9409" fmla="*/ 7369162 h 39629983"/>
                <a:gd name="connsiteX9410" fmla="*/ 57832353 w 65909553"/>
                <a:gd name="connsiteY9410" fmla="*/ 7369209 h 39629983"/>
                <a:gd name="connsiteX9411" fmla="*/ 57832353 w 65909553"/>
                <a:gd name="connsiteY9411" fmla="*/ 7369256 h 39629983"/>
                <a:gd name="connsiteX9412" fmla="*/ 57832353 w 65909553"/>
                <a:gd name="connsiteY9412" fmla="*/ 7369302 h 39629983"/>
                <a:gd name="connsiteX9413" fmla="*/ 57832353 w 65909553"/>
                <a:gd name="connsiteY9413" fmla="*/ 7369349 h 39629983"/>
                <a:gd name="connsiteX9414" fmla="*/ 57832353 w 65909553"/>
                <a:gd name="connsiteY9414" fmla="*/ 7369403 h 39629983"/>
                <a:gd name="connsiteX9415" fmla="*/ 57832353 w 65909553"/>
                <a:gd name="connsiteY9415" fmla="*/ 7369450 h 39629983"/>
                <a:gd name="connsiteX9416" fmla="*/ 57832353 w 65909553"/>
                <a:gd name="connsiteY9416" fmla="*/ 7369497 h 39629983"/>
                <a:gd name="connsiteX9417" fmla="*/ 57832353 w 65909553"/>
                <a:gd name="connsiteY9417" fmla="*/ 7369543 h 39629983"/>
                <a:gd name="connsiteX9418" fmla="*/ 57832353 w 65909553"/>
                <a:gd name="connsiteY9418" fmla="*/ 7369590 h 39629983"/>
                <a:gd name="connsiteX9419" fmla="*/ 57832353 w 65909553"/>
                <a:gd name="connsiteY9419" fmla="*/ 7369637 h 39629983"/>
                <a:gd name="connsiteX9420" fmla="*/ 57832353 w 65909553"/>
                <a:gd name="connsiteY9420" fmla="*/ 7369683 h 39629983"/>
                <a:gd name="connsiteX9421" fmla="*/ 57832353 w 65909553"/>
                <a:gd name="connsiteY9421" fmla="*/ 7369730 h 39629983"/>
                <a:gd name="connsiteX9422" fmla="*/ 57832353 w 65909553"/>
                <a:gd name="connsiteY9422" fmla="*/ 7369777 h 39629983"/>
                <a:gd name="connsiteX9423" fmla="*/ 57832353 w 65909553"/>
                <a:gd name="connsiteY9423" fmla="*/ 7369823 h 39629983"/>
                <a:gd name="connsiteX9424" fmla="*/ 57832353 w 65909553"/>
                <a:gd name="connsiteY9424" fmla="*/ 7369870 h 39629983"/>
                <a:gd name="connsiteX9425" fmla="*/ 57832353 w 65909553"/>
                <a:gd name="connsiteY9425" fmla="*/ 7369916 h 39629983"/>
                <a:gd name="connsiteX9426" fmla="*/ 57832353 w 65909553"/>
                <a:gd name="connsiteY9426" fmla="*/ 7369963 h 39629983"/>
                <a:gd name="connsiteX9427" fmla="*/ 57832353 w 65909553"/>
                <a:gd name="connsiteY9427" fmla="*/ 7370010 h 39629983"/>
                <a:gd name="connsiteX9428" fmla="*/ 57832353 w 65909553"/>
                <a:gd name="connsiteY9428" fmla="*/ 7370064 h 39629983"/>
                <a:gd name="connsiteX9429" fmla="*/ 57832353 w 65909553"/>
                <a:gd name="connsiteY9429" fmla="*/ 7370111 h 39629983"/>
                <a:gd name="connsiteX9430" fmla="*/ 57832353 w 65909553"/>
                <a:gd name="connsiteY9430" fmla="*/ 7370157 h 39629983"/>
                <a:gd name="connsiteX9431" fmla="*/ 57832353 w 65909553"/>
                <a:gd name="connsiteY9431" fmla="*/ 7370204 h 39629983"/>
                <a:gd name="connsiteX9432" fmla="*/ 57832353 w 65909553"/>
                <a:gd name="connsiteY9432" fmla="*/ 7370251 h 39629983"/>
                <a:gd name="connsiteX9433" fmla="*/ 57832353 w 65909553"/>
                <a:gd name="connsiteY9433" fmla="*/ 7370297 h 39629983"/>
                <a:gd name="connsiteX9434" fmla="*/ 57832353 w 65909553"/>
                <a:gd name="connsiteY9434" fmla="*/ 7370344 h 39629983"/>
                <a:gd name="connsiteX9435" fmla="*/ 57832353 w 65909553"/>
                <a:gd name="connsiteY9435" fmla="*/ 7370391 h 39629983"/>
                <a:gd name="connsiteX9436" fmla="*/ 57832353 w 65909553"/>
                <a:gd name="connsiteY9436" fmla="*/ 7370437 h 39629983"/>
                <a:gd name="connsiteX9437" fmla="*/ 57832353 w 65909553"/>
                <a:gd name="connsiteY9437" fmla="*/ 7370484 h 39629983"/>
                <a:gd name="connsiteX9438" fmla="*/ 57832353 w 65909553"/>
                <a:gd name="connsiteY9438" fmla="*/ 7370531 h 39629983"/>
                <a:gd name="connsiteX9439" fmla="*/ 57832353 w 65909553"/>
                <a:gd name="connsiteY9439" fmla="*/ 7370577 h 39629983"/>
                <a:gd name="connsiteX9440" fmla="*/ 57832353 w 65909553"/>
                <a:gd name="connsiteY9440" fmla="*/ 7370624 h 39629983"/>
                <a:gd name="connsiteX9441" fmla="*/ 57832353 w 65909553"/>
                <a:gd name="connsiteY9441" fmla="*/ 7370671 h 39629983"/>
                <a:gd name="connsiteX9442" fmla="*/ 57832353 w 65909553"/>
                <a:gd name="connsiteY9442" fmla="*/ 7370725 h 39629983"/>
                <a:gd name="connsiteX9443" fmla="*/ 57832353 w 65909553"/>
                <a:gd name="connsiteY9443" fmla="*/ 7370772 h 39629983"/>
                <a:gd name="connsiteX9444" fmla="*/ 57832353 w 65909553"/>
                <a:gd name="connsiteY9444" fmla="*/ 7370818 h 39629983"/>
                <a:gd name="connsiteX9445" fmla="*/ 57832353 w 65909553"/>
                <a:gd name="connsiteY9445" fmla="*/ 7370865 h 39629983"/>
                <a:gd name="connsiteX9446" fmla="*/ 57832353 w 65909553"/>
                <a:gd name="connsiteY9446" fmla="*/ 7370912 h 39629983"/>
                <a:gd name="connsiteX9447" fmla="*/ 57832353 w 65909553"/>
                <a:gd name="connsiteY9447" fmla="*/ 7370958 h 39629983"/>
                <a:gd name="connsiteX9448" fmla="*/ 57832353 w 65909553"/>
                <a:gd name="connsiteY9448" fmla="*/ 7371005 h 39629983"/>
                <a:gd name="connsiteX9449" fmla="*/ 57832353 w 65909553"/>
                <a:gd name="connsiteY9449" fmla="*/ 7371051 h 39629983"/>
                <a:gd name="connsiteX9450" fmla="*/ 57832353 w 65909553"/>
                <a:gd name="connsiteY9450" fmla="*/ 7371098 h 39629983"/>
                <a:gd name="connsiteX9451" fmla="*/ 57832353 w 65909553"/>
                <a:gd name="connsiteY9451" fmla="*/ 7371145 h 39629983"/>
                <a:gd name="connsiteX9452" fmla="*/ 57832353 w 65909553"/>
                <a:gd name="connsiteY9452" fmla="*/ 7371191 h 39629983"/>
                <a:gd name="connsiteX9453" fmla="*/ 57832353 w 65909553"/>
                <a:gd name="connsiteY9453" fmla="*/ 7371238 h 39629983"/>
                <a:gd name="connsiteX9454" fmla="*/ 57832353 w 65909553"/>
                <a:gd name="connsiteY9454" fmla="*/ 7371285 h 39629983"/>
                <a:gd name="connsiteX9455" fmla="*/ 57832353 w 65909553"/>
                <a:gd name="connsiteY9455" fmla="*/ 7371331 h 39629983"/>
                <a:gd name="connsiteX9456" fmla="*/ 57832353 w 65909553"/>
                <a:gd name="connsiteY9456" fmla="*/ 7518499 h 39629983"/>
                <a:gd name="connsiteX9457" fmla="*/ 57984753 w 65909553"/>
                <a:gd name="connsiteY9457" fmla="*/ 7518499 h 39629983"/>
                <a:gd name="connsiteX9458" fmla="*/ 57984753 w 65909553"/>
                <a:gd name="connsiteY9458" fmla="*/ 7518545 h 39629983"/>
                <a:gd name="connsiteX9459" fmla="*/ 57984753 w 65909553"/>
                <a:gd name="connsiteY9459" fmla="*/ 7518592 h 39629983"/>
                <a:gd name="connsiteX9460" fmla="*/ 57984753 w 65909553"/>
                <a:gd name="connsiteY9460" fmla="*/ 7518639 h 39629983"/>
                <a:gd name="connsiteX9461" fmla="*/ 57984753 w 65909553"/>
                <a:gd name="connsiteY9461" fmla="*/ 7518685 h 39629983"/>
                <a:gd name="connsiteX9462" fmla="*/ 57984753 w 65909553"/>
                <a:gd name="connsiteY9462" fmla="*/ 7518732 h 39629983"/>
                <a:gd name="connsiteX9463" fmla="*/ 57984753 w 65909553"/>
                <a:gd name="connsiteY9463" fmla="*/ 7518779 h 39629983"/>
                <a:gd name="connsiteX9464" fmla="*/ 57984753 w 65909553"/>
                <a:gd name="connsiteY9464" fmla="*/ 7518825 h 39629983"/>
                <a:gd name="connsiteX9465" fmla="*/ 57984753 w 65909553"/>
                <a:gd name="connsiteY9465" fmla="*/ 7518872 h 39629983"/>
                <a:gd name="connsiteX9466" fmla="*/ 57984753 w 65909553"/>
                <a:gd name="connsiteY9466" fmla="*/ 7518919 h 39629983"/>
                <a:gd name="connsiteX9467" fmla="*/ 57984753 w 65909553"/>
                <a:gd name="connsiteY9467" fmla="*/ 7518965 h 39629983"/>
                <a:gd name="connsiteX9468" fmla="*/ 57984753 w 65909553"/>
                <a:gd name="connsiteY9468" fmla="*/ 7519012 h 39629983"/>
                <a:gd name="connsiteX9469" fmla="*/ 57984753 w 65909553"/>
                <a:gd name="connsiteY9469" fmla="*/ 7519058 h 39629983"/>
                <a:gd name="connsiteX9470" fmla="*/ 57984753 w 65909553"/>
                <a:gd name="connsiteY9470" fmla="*/ 7519105 h 39629983"/>
                <a:gd name="connsiteX9471" fmla="*/ 57984753 w 65909553"/>
                <a:gd name="connsiteY9471" fmla="*/ 7519159 h 39629983"/>
                <a:gd name="connsiteX9472" fmla="*/ 57984753 w 65909553"/>
                <a:gd name="connsiteY9472" fmla="*/ 7519206 h 39629983"/>
                <a:gd name="connsiteX9473" fmla="*/ 57984753 w 65909553"/>
                <a:gd name="connsiteY9473" fmla="*/ 7519253 h 39629983"/>
                <a:gd name="connsiteX9474" fmla="*/ 57984753 w 65909553"/>
                <a:gd name="connsiteY9474" fmla="*/ 7519299 h 39629983"/>
                <a:gd name="connsiteX9475" fmla="*/ 57984753 w 65909553"/>
                <a:gd name="connsiteY9475" fmla="*/ 7519346 h 39629983"/>
                <a:gd name="connsiteX9476" fmla="*/ 57984753 w 65909553"/>
                <a:gd name="connsiteY9476" fmla="*/ 7519393 h 39629983"/>
                <a:gd name="connsiteX9477" fmla="*/ 57984753 w 65909553"/>
                <a:gd name="connsiteY9477" fmla="*/ 7519439 h 39629983"/>
                <a:gd name="connsiteX9478" fmla="*/ 57984753 w 65909553"/>
                <a:gd name="connsiteY9478" fmla="*/ 7519486 h 39629983"/>
                <a:gd name="connsiteX9479" fmla="*/ 57984753 w 65909553"/>
                <a:gd name="connsiteY9479" fmla="*/ 7519533 h 39629983"/>
                <a:gd name="connsiteX9480" fmla="*/ 57984753 w 65909553"/>
                <a:gd name="connsiteY9480" fmla="*/ 7519579 h 39629983"/>
                <a:gd name="connsiteX9481" fmla="*/ 57984753 w 65909553"/>
                <a:gd name="connsiteY9481" fmla="*/ 7519626 h 39629983"/>
                <a:gd name="connsiteX9482" fmla="*/ 57984753 w 65909553"/>
                <a:gd name="connsiteY9482" fmla="*/ 7519673 h 39629983"/>
                <a:gd name="connsiteX9483" fmla="*/ 57984753 w 65909553"/>
                <a:gd name="connsiteY9483" fmla="*/ 7519719 h 39629983"/>
                <a:gd name="connsiteX9484" fmla="*/ 57984753 w 65909553"/>
                <a:gd name="connsiteY9484" fmla="*/ 7519766 h 39629983"/>
                <a:gd name="connsiteX9485" fmla="*/ 57984753 w 65909553"/>
                <a:gd name="connsiteY9485" fmla="*/ 7519820 h 39629983"/>
                <a:gd name="connsiteX9486" fmla="*/ 57984753 w 65909553"/>
                <a:gd name="connsiteY9486" fmla="*/ 7519867 h 39629983"/>
                <a:gd name="connsiteX9487" fmla="*/ 57984753 w 65909553"/>
                <a:gd name="connsiteY9487" fmla="*/ 7519914 h 39629983"/>
                <a:gd name="connsiteX9488" fmla="*/ 57984753 w 65909553"/>
                <a:gd name="connsiteY9488" fmla="*/ 7519960 h 39629983"/>
                <a:gd name="connsiteX9489" fmla="*/ 57984753 w 65909553"/>
                <a:gd name="connsiteY9489" fmla="*/ 7520007 h 39629983"/>
                <a:gd name="connsiteX9490" fmla="*/ 57984753 w 65909553"/>
                <a:gd name="connsiteY9490" fmla="*/ 7520054 h 39629983"/>
                <a:gd name="connsiteX9491" fmla="*/ 57984753 w 65909553"/>
                <a:gd name="connsiteY9491" fmla="*/ 7520100 h 39629983"/>
                <a:gd name="connsiteX9492" fmla="*/ 57984753 w 65909553"/>
                <a:gd name="connsiteY9492" fmla="*/ 7520147 h 39629983"/>
                <a:gd name="connsiteX9493" fmla="*/ 57984753 w 65909553"/>
                <a:gd name="connsiteY9493" fmla="*/ 7520193 h 39629983"/>
                <a:gd name="connsiteX9494" fmla="*/ 57984753 w 65909553"/>
                <a:gd name="connsiteY9494" fmla="*/ 7520240 h 39629983"/>
                <a:gd name="connsiteX9495" fmla="*/ 57984753 w 65909553"/>
                <a:gd name="connsiteY9495" fmla="*/ 7520287 h 39629983"/>
                <a:gd name="connsiteX9496" fmla="*/ 57984753 w 65909553"/>
                <a:gd name="connsiteY9496" fmla="*/ 7520333 h 39629983"/>
                <a:gd name="connsiteX9497" fmla="*/ 57984753 w 65909553"/>
                <a:gd name="connsiteY9497" fmla="*/ 7520380 h 39629983"/>
                <a:gd name="connsiteX9498" fmla="*/ 57984753 w 65909553"/>
                <a:gd name="connsiteY9498" fmla="*/ 7520427 h 39629983"/>
                <a:gd name="connsiteX9499" fmla="*/ 57984753 w 65909553"/>
                <a:gd name="connsiteY9499" fmla="*/ 7520481 h 39629983"/>
                <a:gd name="connsiteX9500" fmla="*/ 57984753 w 65909553"/>
                <a:gd name="connsiteY9500" fmla="*/ 7520528 h 39629983"/>
                <a:gd name="connsiteX9501" fmla="*/ 57984753 w 65909553"/>
                <a:gd name="connsiteY9501" fmla="*/ 7520574 h 39629983"/>
                <a:gd name="connsiteX9502" fmla="*/ 57984753 w 65909553"/>
                <a:gd name="connsiteY9502" fmla="*/ 7520621 h 39629983"/>
                <a:gd name="connsiteX9503" fmla="*/ 57984753 w 65909553"/>
                <a:gd name="connsiteY9503" fmla="*/ 7520668 h 39629983"/>
                <a:gd name="connsiteX9504" fmla="*/ 57984753 w 65909553"/>
                <a:gd name="connsiteY9504" fmla="*/ 7520714 h 39629983"/>
                <a:gd name="connsiteX9505" fmla="*/ 57984753 w 65909553"/>
                <a:gd name="connsiteY9505" fmla="*/ 7520761 h 39629983"/>
                <a:gd name="connsiteX9506" fmla="*/ 57984753 w 65909553"/>
                <a:gd name="connsiteY9506" fmla="*/ 7520808 h 39629983"/>
                <a:gd name="connsiteX9507" fmla="*/ 57984753 w 65909553"/>
                <a:gd name="connsiteY9507" fmla="*/ 7520854 h 39629983"/>
                <a:gd name="connsiteX9508" fmla="*/ 57984753 w 65909553"/>
                <a:gd name="connsiteY9508" fmla="*/ 7520901 h 39629983"/>
                <a:gd name="connsiteX9509" fmla="*/ 57984753 w 65909553"/>
                <a:gd name="connsiteY9509" fmla="*/ 7520948 h 39629983"/>
                <a:gd name="connsiteX9510" fmla="*/ 57984753 w 65909553"/>
                <a:gd name="connsiteY9510" fmla="*/ 7520994 h 39629983"/>
                <a:gd name="connsiteX9511" fmla="*/ 57984753 w 65909553"/>
                <a:gd name="connsiteY9511" fmla="*/ 7521041 h 39629983"/>
                <a:gd name="connsiteX9512" fmla="*/ 57984753 w 65909553"/>
                <a:gd name="connsiteY9512" fmla="*/ 7521088 h 39629983"/>
                <a:gd name="connsiteX9513" fmla="*/ 57984753 w 65909553"/>
                <a:gd name="connsiteY9513" fmla="*/ 7521142 h 39629983"/>
                <a:gd name="connsiteX9514" fmla="*/ 57984753 w 65909553"/>
                <a:gd name="connsiteY9514" fmla="*/ 7521189 h 39629983"/>
                <a:gd name="connsiteX9515" fmla="*/ 57984753 w 65909553"/>
                <a:gd name="connsiteY9515" fmla="*/ 7521235 h 39629983"/>
                <a:gd name="connsiteX9516" fmla="*/ 57984753 w 65909553"/>
                <a:gd name="connsiteY9516" fmla="*/ 7521282 h 39629983"/>
                <a:gd name="connsiteX9517" fmla="*/ 57984753 w 65909553"/>
                <a:gd name="connsiteY9517" fmla="*/ 7521328 h 39629983"/>
                <a:gd name="connsiteX9518" fmla="*/ 57984753 w 65909553"/>
                <a:gd name="connsiteY9518" fmla="*/ 7521375 h 39629983"/>
                <a:gd name="connsiteX9519" fmla="*/ 57984753 w 65909553"/>
                <a:gd name="connsiteY9519" fmla="*/ 7521422 h 39629983"/>
                <a:gd name="connsiteX9520" fmla="*/ 57984753 w 65909553"/>
                <a:gd name="connsiteY9520" fmla="*/ 7521468 h 39629983"/>
                <a:gd name="connsiteX9521" fmla="*/ 57984753 w 65909553"/>
                <a:gd name="connsiteY9521" fmla="*/ 7521515 h 39629983"/>
                <a:gd name="connsiteX9522" fmla="*/ 57984753 w 65909553"/>
                <a:gd name="connsiteY9522" fmla="*/ 7521562 h 39629983"/>
                <a:gd name="connsiteX9523" fmla="*/ 57984753 w 65909553"/>
                <a:gd name="connsiteY9523" fmla="*/ 7521608 h 39629983"/>
                <a:gd name="connsiteX9524" fmla="*/ 57984753 w 65909553"/>
                <a:gd name="connsiteY9524" fmla="*/ 7521655 h 39629983"/>
                <a:gd name="connsiteX9525" fmla="*/ 57984753 w 65909553"/>
                <a:gd name="connsiteY9525" fmla="*/ 7521702 h 39629983"/>
                <a:gd name="connsiteX9526" fmla="*/ 57984753 w 65909553"/>
                <a:gd name="connsiteY9526" fmla="*/ 7521748 h 39629983"/>
                <a:gd name="connsiteX9527" fmla="*/ 57984753 w 65909553"/>
                <a:gd name="connsiteY9527" fmla="*/ 7521803 h 39629983"/>
                <a:gd name="connsiteX9528" fmla="*/ 57984753 w 65909553"/>
                <a:gd name="connsiteY9528" fmla="*/ 7521849 h 39629983"/>
                <a:gd name="connsiteX9529" fmla="*/ 57984753 w 65909553"/>
                <a:gd name="connsiteY9529" fmla="*/ 7521896 h 39629983"/>
                <a:gd name="connsiteX9530" fmla="*/ 57984753 w 65909553"/>
                <a:gd name="connsiteY9530" fmla="*/ 7521943 h 39629983"/>
                <a:gd name="connsiteX9531" fmla="*/ 57984753 w 65909553"/>
                <a:gd name="connsiteY9531" fmla="*/ 7521989 h 39629983"/>
                <a:gd name="connsiteX9532" fmla="*/ 57984753 w 65909553"/>
                <a:gd name="connsiteY9532" fmla="*/ 7522036 h 39629983"/>
                <a:gd name="connsiteX9533" fmla="*/ 57984753 w 65909553"/>
                <a:gd name="connsiteY9533" fmla="*/ 7522083 h 39629983"/>
                <a:gd name="connsiteX9534" fmla="*/ 57984753 w 65909553"/>
                <a:gd name="connsiteY9534" fmla="*/ 7522129 h 39629983"/>
                <a:gd name="connsiteX9535" fmla="*/ 57984753 w 65909553"/>
                <a:gd name="connsiteY9535" fmla="*/ 7522176 h 39629983"/>
                <a:gd name="connsiteX9536" fmla="*/ 57984753 w 65909553"/>
                <a:gd name="connsiteY9536" fmla="*/ 7522223 h 39629983"/>
                <a:gd name="connsiteX9537" fmla="*/ 57984753 w 65909553"/>
                <a:gd name="connsiteY9537" fmla="*/ 7522269 h 39629983"/>
                <a:gd name="connsiteX9538" fmla="*/ 57984753 w 65909553"/>
                <a:gd name="connsiteY9538" fmla="*/ 7522316 h 39629983"/>
                <a:gd name="connsiteX9539" fmla="*/ 57984753 w 65909553"/>
                <a:gd name="connsiteY9539" fmla="*/ 7522362 h 39629983"/>
                <a:gd name="connsiteX9540" fmla="*/ 57984753 w 65909553"/>
                <a:gd name="connsiteY9540" fmla="*/ 7522409 h 39629983"/>
                <a:gd name="connsiteX9541" fmla="*/ 57984753 w 65909553"/>
                <a:gd name="connsiteY9541" fmla="*/ 7522463 h 39629983"/>
                <a:gd name="connsiteX9542" fmla="*/ 57984753 w 65909553"/>
                <a:gd name="connsiteY9542" fmla="*/ 7522510 h 39629983"/>
                <a:gd name="connsiteX9543" fmla="*/ 57984753 w 65909553"/>
                <a:gd name="connsiteY9543" fmla="*/ 7522557 h 39629983"/>
                <a:gd name="connsiteX9544" fmla="*/ 57984753 w 65909553"/>
                <a:gd name="connsiteY9544" fmla="*/ 7522603 h 39629983"/>
                <a:gd name="connsiteX9545" fmla="*/ 57984753 w 65909553"/>
                <a:gd name="connsiteY9545" fmla="*/ 7522650 h 39629983"/>
                <a:gd name="connsiteX9546" fmla="*/ 57984753 w 65909553"/>
                <a:gd name="connsiteY9546" fmla="*/ 7522697 h 39629983"/>
                <a:gd name="connsiteX9547" fmla="*/ 57984753 w 65909553"/>
                <a:gd name="connsiteY9547" fmla="*/ 7522743 h 39629983"/>
                <a:gd name="connsiteX9548" fmla="*/ 57984753 w 65909553"/>
                <a:gd name="connsiteY9548" fmla="*/ 7522790 h 39629983"/>
                <a:gd name="connsiteX9549" fmla="*/ 57984753 w 65909553"/>
                <a:gd name="connsiteY9549" fmla="*/ 7522837 h 39629983"/>
                <a:gd name="connsiteX9550" fmla="*/ 57984753 w 65909553"/>
                <a:gd name="connsiteY9550" fmla="*/ 7522883 h 39629983"/>
                <a:gd name="connsiteX9551" fmla="*/ 57984753 w 65909553"/>
                <a:gd name="connsiteY9551" fmla="*/ 7522930 h 39629983"/>
                <a:gd name="connsiteX9552" fmla="*/ 57984753 w 65909553"/>
                <a:gd name="connsiteY9552" fmla="*/ 7522977 h 39629983"/>
                <a:gd name="connsiteX9553" fmla="*/ 57984753 w 65909553"/>
                <a:gd name="connsiteY9553" fmla="*/ 7523023 h 39629983"/>
                <a:gd name="connsiteX9554" fmla="*/ 57984753 w 65909553"/>
                <a:gd name="connsiteY9554" fmla="*/ 7523070 h 39629983"/>
                <a:gd name="connsiteX9555" fmla="*/ 57984753 w 65909553"/>
                <a:gd name="connsiteY9555" fmla="*/ 7523124 h 39629983"/>
                <a:gd name="connsiteX9556" fmla="*/ 57984753 w 65909553"/>
                <a:gd name="connsiteY9556" fmla="*/ 7523171 h 39629983"/>
                <a:gd name="connsiteX9557" fmla="*/ 57984753 w 65909553"/>
                <a:gd name="connsiteY9557" fmla="*/ 7523218 h 39629983"/>
                <a:gd name="connsiteX9558" fmla="*/ 57984753 w 65909553"/>
                <a:gd name="connsiteY9558" fmla="*/ 7523264 h 39629983"/>
                <a:gd name="connsiteX9559" fmla="*/ 57984753 w 65909553"/>
                <a:gd name="connsiteY9559" fmla="*/ 7523311 h 39629983"/>
                <a:gd name="connsiteX9560" fmla="*/ 57984753 w 65909553"/>
                <a:gd name="connsiteY9560" fmla="*/ 7523358 h 39629983"/>
                <a:gd name="connsiteX9561" fmla="*/ 57984753 w 65909553"/>
                <a:gd name="connsiteY9561" fmla="*/ 7523404 h 39629983"/>
                <a:gd name="connsiteX9562" fmla="*/ 57984753 w 65909553"/>
                <a:gd name="connsiteY9562" fmla="*/ 7523451 h 39629983"/>
                <a:gd name="connsiteX9563" fmla="*/ 57984753 w 65909553"/>
                <a:gd name="connsiteY9563" fmla="*/ 7523498 h 39629983"/>
                <a:gd name="connsiteX9564" fmla="*/ 57984753 w 65909553"/>
                <a:gd name="connsiteY9564" fmla="*/ 7523544 h 39629983"/>
                <a:gd name="connsiteX9565" fmla="*/ 57984753 w 65909553"/>
                <a:gd name="connsiteY9565" fmla="*/ 7523591 h 39629983"/>
                <a:gd name="connsiteX9566" fmla="*/ 57984753 w 65909553"/>
                <a:gd name="connsiteY9566" fmla="*/ 7523637 h 39629983"/>
                <a:gd name="connsiteX9567" fmla="*/ 57984753 w 65909553"/>
                <a:gd name="connsiteY9567" fmla="*/ 7523684 h 39629983"/>
                <a:gd name="connsiteX9568" fmla="*/ 57984753 w 65909553"/>
                <a:gd name="connsiteY9568" fmla="*/ 7523731 h 39629983"/>
                <a:gd name="connsiteX9569" fmla="*/ 57984753 w 65909553"/>
                <a:gd name="connsiteY9569" fmla="*/ 7670898 h 39629983"/>
                <a:gd name="connsiteX9570" fmla="*/ 58137153 w 65909553"/>
                <a:gd name="connsiteY9570" fmla="*/ 7670898 h 39629983"/>
                <a:gd name="connsiteX9571" fmla="*/ 58137153 w 65909553"/>
                <a:gd name="connsiteY9571" fmla="*/ 7670945 h 39629983"/>
                <a:gd name="connsiteX9572" fmla="*/ 58137153 w 65909553"/>
                <a:gd name="connsiteY9572" fmla="*/ 7670991 h 39629983"/>
                <a:gd name="connsiteX9573" fmla="*/ 58137153 w 65909553"/>
                <a:gd name="connsiteY9573" fmla="*/ 7671038 h 39629983"/>
                <a:gd name="connsiteX9574" fmla="*/ 58137153 w 65909553"/>
                <a:gd name="connsiteY9574" fmla="*/ 7671085 h 39629983"/>
                <a:gd name="connsiteX9575" fmla="*/ 58137153 w 65909553"/>
                <a:gd name="connsiteY9575" fmla="*/ 7671131 h 39629983"/>
                <a:gd name="connsiteX9576" fmla="*/ 58137153 w 65909553"/>
                <a:gd name="connsiteY9576" fmla="*/ 7671178 h 39629983"/>
                <a:gd name="connsiteX9577" fmla="*/ 58137153 w 65909553"/>
                <a:gd name="connsiteY9577" fmla="*/ 7671225 h 39629983"/>
                <a:gd name="connsiteX9578" fmla="*/ 58137153 w 65909553"/>
                <a:gd name="connsiteY9578" fmla="*/ 7671271 h 39629983"/>
                <a:gd name="connsiteX9579" fmla="*/ 58137153 w 65909553"/>
                <a:gd name="connsiteY9579" fmla="*/ 7671318 h 39629983"/>
                <a:gd name="connsiteX9580" fmla="*/ 58137153 w 65909553"/>
                <a:gd name="connsiteY9580" fmla="*/ 7671365 h 39629983"/>
                <a:gd name="connsiteX9581" fmla="*/ 58137153 w 65909553"/>
                <a:gd name="connsiteY9581" fmla="*/ 7671411 h 39629983"/>
                <a:gd name="connsiteX9582" fmla="*/ 58137153 w 65909553"/>
                <a:gd name="connsiteY9582" fmla="*/ 7671458 h 39629983"/>
                <a:gd name="connsiteX9583" fmla="*/ 58137153 w 65909553"/>
                <a:gd name="connsiteY9583" fmla="*/ 7671504 h 39629983"/>
                <a:gd name="connsiteX9584" fmla="*/ 58137153 w 65909553"/>
                <a:gd name="connsiteY9584" fmla="*/ 7671559 h 39629983"/>
                <a:gd name="connsiteX9585" fmla="*/ 58137153 w 65909553"/>
                <a:gd name="connsiteY9585" fmla="*/ 7671605 h 39629983"/>
                <a:gd name="connsiteX9586" fmla="*/ 58137153 w 65909553"/>
                <a:gd name="connsiteY9586" fmla="*/ 7671652 h 39629983"/>
                <a:gd name="connsiteX9587" fmla="*/ 58137153 w 65909553"/>
                <a:gd name="connsiteY9587" fmla="*/ 7671699 h 39629983"/>
                <a:gd name="connsiteX9588" fmla="*/ 58137153 w 65909553"/>
                <a:gd name="connsiteY9588" fmla="*/ 7671745 h 39629983"/>
                <a:gd name="connsiteX9589" fmla="*/ 58137153 w 65909553"/>
                <a:gd name="connsiteY9589" fmla="*/ 7671792 h 39629983"/>
                <a:gd name="connsiteX9590" fmla="*/ 58137153 w 65909553"/>
                <a:gd name="connsiteY9590" fmla="*/ 7671839 h 39629983"/>
                <a:gd name="connsiteX9591" fmla="*/ 58137153 w 65909553"/>
                <a:gd name="connsiteY9591" fmla="*/ 7671885 h 39629983"/>
                <a:gd name="connsiteX9592" fmla="*/ 58137153 w 65909553"/>
                <a:gd name="connsiteY9592" fmla="*/ 7671932 h 39629983"/>
                <a:gd name="connsiteX9593" fmla="*/ 58137153 w 65909553"/>
                <a:gd name="connsiteY9593" fmla="*/ 7671979 h 39629983"/>
                <a:gd name="connsiteX9594" fmla="*/ 58137153 w 65909553"/>
                <a:gd name="connsiteY9594" fmla="*/ 7672025 h 39629983"/>
                <a:gd name="connsiteX9595" fmla="*/ 58137153 w 65909553"/>
                <a:gd name="connsiteY9595" fmla="*/ 7672072 h 39629983"/>
                <a:gd name="connsiteX9596" fmla="*/ 58137153 w 65909553"/>
                <a:gd name="connsiteY9596" fmla="*/ 7672119 h 39629983"/>
                <a:gd name="connsiteX9597" fmla="*/ 58137153 w 65909553"/>
                <a:gd name="connsiteY9597" fmla="*/ 7672165 h 39629983"/>
                <a:gd name="connsiteX9598" fmla="*/ 58137153 w 65909553"/>
                <a:gd name="connsiteY9598" fmla="*/ 7672220 h 39629983"/>
                <a:gd name="connsiteX9599" fmla="*/ 58137153 w 65909553"/>
                <a:gd name="connsiteY9599" fmla="*/ 7672266 h 39629983"/>
                <a:gd name="connsiteX9600" fmla="*/ 58137153 w 65909553"/>
                <a:gd name="connsiteY9600" fmla="*/ 7672313 h 39629983"/>
                <a:gd name="connsiteX9601" fmla="*/ 58137153 w 65909553"/>
                <a:gd name="connsiteY9601" fmla="*/ 7672360 h 39629983"/>
                <a:gd name="connsiteX9602" fmla="*/ 58137153 w 65909553"/>
                <a:gd name="connsiteY9602" fmla="*/ 7672406 h 39629983"/>
                <a:gd name="connsiteX9603" fmla="*/ 58137153 w 65909553"/>
                <a:gd name="connsiteY9603" fmla="*/ 7672453 h 39629983"/>
                <a:gd name="connsiteX9604" fmla="*/ 58137153 w 65909553"/>
                <a:gd name="connsiteY9604" fmla="*/ 7672500 h 39629983"/>
                <a:gd name="connsiteX9605" fmla="*/ 58137153 w 65909553"/>
                <a:gd name="connsiteY9605" fmla="*/ 7672546 h 39629983"/>
                <a:gd name="connsiteX9606" fmla="*/ 58137153 w 65909553"/>
                <a:gd name="connsiteY9606" fmla="*/ 7672593 h 39629983"/>
                <a:gd name="connsiteX9607" fmla="*/ 58137153 w 65909553"/>
                <a:gd name="connsiteY9607" fmla="*/ 7672640 h 39629983"/>
                <a:gd name="connsiteX9608" fmla="*/ 58137153 w 65909553"/>
                <a:gd name="connsiteY9608" fmla="*/ 7672686 h 39629983"/>
                <a:gd name="connsiteX9609" fmla="*/ 58137153 w 65909553"/>
                <a:gd name="connsiteY9609" fmla="*/ 7672733 h 39629983"/>
                <a:gd name="connsiteX9610" fmla="*/ 58137153 w 65909553"/>
                <a:gd name="connsiteY9610" fmla="*/ 7672779 h 39629983"/>
                <a:gd name="connsiteX9611" fmla="*/ 58137153 w 65909553"/>
                <a:gd name="connsiteY9611" fmla="*/ 7672826 h 39629983"/>
                <a:gd name="connsiteX9612" fmla="*/ 58137153 w 65909553"/>
                <a:gd name="connsiteY9612" fmla="*/ 7672880 h 39629983"/>
                <a:gd name="connsiteX9613" fmla="*/ 58137153 w 65909553"/>
                <a:gd name="connsiteY9613" fmla="*/ 7672927 h 39629983"/>
                <a:gd name="connsiteX9614" fmla="*/ 58137153 w 65909553"/>
                <a:gd name="connsiteY9614" fmla="*/ 7672974 h 39629983"/>
                <a:gd name="connsiteX9615" fmla="*/ 58137153 w 65909553"/>
                <a:gd name="connsiteY9615" fmla="*/ 7673020 h 39629983"/>
                <a:gd name="connsiteX9616" fmla="*/ 58137153 w 65909553"/>
                <a:gd name="connsiteY9616" fmla="*/ 7673067 h 39629983"/>
                <a:gd name="connsiteX9617" fmla="*/ 58137153 w 65909553"/>
                <a:gd name="connsiteY9617" fmla="*/ 7673114 h 39629983"/>
                <a:gd name="connsiteX9618" fmla="*/ 58137153 w 65909553"/>
                <a:gd name="connsiteY9618" fmla="*/ 7673160 h 39629983"/>
                <a:gd name="connsiteX9619" fmla="*/ 58137153 w 65909553"/>
                <a:gd name="connsiteY9619" fmla="*/ 7673207 h 39629983"/>
                <a:gd name="connsiteX9620" fmla="*/ 58137153 w 65909553"/>
                <a:gd name="connsiteY9620" fmla="*/ 7673254 h 39629983"/>
                <a:gd name="connsiteX9621" fmla="*/ 58137153 w 65909553"/>
                <a:gd name="connsiteY9621" fmla="*/ 7673300 h 39629983"/>
                <a:gd name="connsiteX9622" fmla="*/ 58137153 w 65909553"/>
                <a:gd name="connsiteY9622" fmla="*/ 7673347 h 39629983"/>
                <a:gd name="connsiteX9623" fmla="*/ 58137153 w 65909553"/>
                <a:gd name="connsiteY9623" fmla="*/ 7673394 h 39629983"/>
                <a:gd name="connsiteX9624" fmla="*/ 58137153 w 65909553"/>
                <a:gd name="connsiteY9624" fmla="*/ 7673440 h 39629983"/>
                <a:gd name="connsiteX9625" fmla="*/ 58137153 w 65909553"/>
                <a:gd name="connsiteY9625" fmla="*/ 7673487 h 39629983"/>
                <a:gd name="connsiteX9626" fmla="*/ 58137153 w 65909553"/>
                <a:gd name="connsiteY9626" fmla="*/ 7673541 h 39629983"/>
                <a:gd name="connsiteX9627" fmla="*/ 58137153 w 65909553"/>
                <a:gd name="connsiteY9627" fmla="*/ 7673588 h 39629983"/>
                <a:gd name="connsiteX9628" fmla="*/ 58137153 w 65909553"/>
                <a:gd name="connsiteY9628" fmla="*/ 7673635 h 39629983"/>
                <a:gd name="connsiteX9629" fmla="*/ 58137153 w 65909553"/>
                <a:gd name="connsiteY9629" fmla="*/ 7673681 h 39629983"/>
                <a:gd name="connsiteX9630" fmla="*/ 58137153 w 65909553"/>
                <a:gd name="connsiteY9630" fmla="*/ 7673728 h 39629983"/>
                <a:gd name="connsiteX9631" fmla="*/ 58137153 w 65909553"/>
                <a:gd name="connsiteY9631" fmla="*/ 7673775 h 39629983"/>
                <a:gd name="connsiteX9632" fmla="*/ 58137153 w 65909553"/>
                <a:gd name="connsiteY9632" fmla="*/ 7673821 h 39629983"/>
                <a:gd name="connsiteX9633" fmla="*/ 58137153 w 65909553"/>
                <a:gd name="connsiteY9633" fmla="*/ 7673868 h 39629983"/>
                <a:gd name="connsiteX9634" fmla="*/ 58137153 w 65909553"/>
                <a:gd name="connsiteY9634" fmla="*/ 7673914 h 39629983"/>
                <a:gd name="connsiteX9635" fmla="*/ 58137153 w 65909553"/>
                <a:gd name="connsiteY9635" fmla="*/ 7673961 h 39629983"/>
                <a:gd name="connsiteX9636" fmla="*/ 58137153 w 65909553"/>
                <a:gd name="connsiteY9636" fmla="*/ 7674008 h 39629983"/>
                <a:gd name="connsiteX9637" fmla="*/ 58137153 w 65909553"/>
                <a:gd name="connsiteY9637" fmla="*/ 7674054 h 39629983"/>
                <a:gd name="connsiteX9638" fmla="*/ 58137153 w 65909553"/>
                <a:gd name="connsiteY9638" fmla="*/ 7674101 h 39629983"/>
                <a:gd name="connsiteX9639" fmla="*/ 58137153 w 65909553"/>
                <a:gd name="connsiteY9639" fmla="*/ 7674148 h 39629983"/>
                <a:gd name="connsiteX9640" fmla="*/ 58137153 w 65909553"/>
                <a:gd name="connsiteY9640" fmla="*/ 7674202 h 39629983"/>
                <a:gd name="connsiteX9641" fmla="*/ 58137153 w 65909553"/>
                <a:gd name="connsiteY9641" fmla="*/ 7674249 h 39629983"/>
                <a:gd name="connsiteX9642" fmla="*/ 58137153 w 65909553"/>
                <a:gd name="connsiteY9642" fmla="*/ 7674295 h 39629983"/>
                <a:gd name="connsiteX9643" fmla="*/ 58137153 w 65909553"/>
                <a:gd name="connsiteY9643" fmla="*/ 7674342 h 39629983"/>
                <a:gd name="connsiteX9644" fmla="*/ 58137153 w 65909553"/>
                <a:gd name="connsiteY9644" fmla="*/ 7674389 h 39629983"/>
                <a:gd name="connsiteX9645" fmla="*/ 58137153 w 65909553"/>
                <a:gd name="connsiteY9645" fmla="*/ 7674435 h 39629983"/>
                <a:gd name="connsiteX9646" fmla="*/ 58137153 w 65909553"/>
                <a:gd name="connsiteY9646" fmla="*/ 7674482 h 39629983"/>
                <a:gd name="connsiteX9647" fmla="*/ 58137153 w 65909553"/>
                <a:gd name="connsiteY9647" fmla="*/ 7674529 h 39629983"/>
                <a:gd name="connsiteX9648" fmla="*/ 58137153 w 65909553"/>
                <a:gd name="connsiteY9648" fmla="*/ 7674575 h 39629983"/>
                <a:gd name="connsiteX9649" fmla="*/ 58137153 w 65909553"/>
                <a:gd name="connsiteY9649" fmla="*/ 7674622 h 39629983"/>
                <a:gd name="connsiteX9650" fmla="*/ 58137153 w 65909553"/>
                <a:gd name="connsiteY9650" fmla="*/ 7674669 h 39629983"/>
                <a:gd name="connsiteX9651" fmla="*/ 58137153 w 65909553"/>
                <a:gd name="connsiteY9651" fmla="*/ 7674715 h 39629983"/>
                <a:gd name="connsiteX9652" fmla="*/ 58137153 w 65909553"/>
                <a:gd name="connsiteY9652" fmla="*/ 7674762 h 39629983"/>
                <a:gd name="connsiteX9653" fmla="*/ 58137153 w 65909553"/>
                <a:gd name="connsiteY9653" fmla="*/ 7674809 h 39629983"/>
                <a:gd name="connsiteX9654" fmla="*/ 58137153 w 65909553"/>
                <a:gd name="connsiteY9654" fmla="*/ 7674863 h 39629983"/>
                <a:gd name="connsiteX9655" fmla="*/ 58137153 w 65909553"/>
                <a:gd name="connsiteY9655" fmla="*/ 7674910 h 39629983"/>
                <a:gd name="connsiteX9656" fmla="*/ 58137153 w 65909553"/>
                <a:gd name="connsiteY9656" fmla="*/ 7674956 h 39629983"/>
                <a:gd name="connsiteX9657" fmla="*/ 58137153 w 65909553"/>
                <a:gd name="connsiteY9657" fmla="*/ 7675003 h 39629983"/>
                <a:gd name="connsiteX9658" fmla="*/ 58137153 w 65909553"/>
                <a:gd name="connsiteY9658" fmla="*/ 7675049 h 39629983"/>
                <a:gd name="connsiteX9659" fmla="*/ 58137153 w 65909553"/>
                <a:gd name="connsiteY9659" fmla="*/ 7675096 h 39629983"/>
                <a:gd name="connsiteX9660" fmla="*/ 58137153 w 65909553"/>
                <a:gd name="connsiteY9660" fmla="*/ 7675143 h 39629983"/>
                <a:gd name="connsiteX9661" fmla="*/ 58137153 w 65909553"/>
                <a:gd name="connsiteY9661" fmla="*/ 7675189 h 39629983"/>
                <a:gd name="connsiteX9662" fmla="*/ 58137153 w 65909553"/>
                <a:gd name="connsiteY9662" fmla="*/ 7675236 h 39629983"/>
                <a:gd name="connsiteX9663" fmla="*/ 58137153 w 65909553"/>
                <a:gd name="connsiteY9663" fmla="*/ 7675283 h 39629983"/>
                <a:gd name="connsiteX9664" fmla="*/ 58137153 w 65909553"/>
                <a:gd name="connsiteY9664" fmla="*/ 7675329 h 39629983"/>
                <a:gd name="connsiteX9665" fmla="*/ 58137153 w 65909553"/>
                <a:gd name="connsiteY9665" fmla="*/ 7675376 h 39629983"/>
                <a:gd name="connsiteX9666" fmla="*/ 58137153 w 65909553"/>
                <a:gd name="connsiteY9666" fmla="*/ 7675423 h 39629983"/>
                <a:gd name="connsiteX9667" fmla="*/ 58137153 w 65909553"/>
                <a:gd name="connsiteY9667" fmla="*/ 7675469 h 39629983"/>
                <a:gd name="connsiteX9668" fmla="*/ 58137153 w 65909553"/>
                <a:gd name="connsiteY9668" fmla="*/ 7675524 h 39629983"/>
                <a:gd name="connsiteX9669" fmla="*/ 58137153 w 65909553"/>
                <a:gd name="connsiteY9669" fmla="*/ 7675570 h 39629983"/>
                <a:gd name="connsiteX9670" fmla="*/ 58137153 w 65909553"/>
                <a:gd name="connsiteY9670" fmla="*/ 7675617 h 39629983"/>
                <a:gd name="connsiteX9671" fmla="*/ 58137153 w 65909553"/>
                <a:gd name="connsiteY9671" fmla="*/ 7675664 h 39629983"/>
                <a:gd name="connsiteX9672" fmla="*/ 58137153 w 65909553"/>
                <a:gd name="connsiteY9672" fmla="*/ 7675710 h 39629983"/>
                <a:gd name="connsiteX9673" fmla="*/ 58137153 w 65909553"/>
                <a:gd name="connsiteY9673" fmla="*/ 7675757 h 39629983"/>
                <a:gd name="connsiteX9674" fmla="*/ 58137153 w 65909553"/>
                <a:gd name="connsiteY9674" fmla="*/ 7675804 h 39629983"/>
                <a:gd name="connsiteX9675" fmla="*/ 58137153 w 65909553"/>
                <a:gd name="connsiteY9675" fmla="*/ 7675850 h 39629983"/>
                <a:gd name="connsiteX9676" fmla="*/ 58137153 w 65909553"/>
                <a:gd name="connsiteY9676" fmla="*/ 7675897 h 39629983"/>
                <a:gd name="connsiteX9677" fmla="*/ 58137153 w 65909553"/>
                <a:gd name="connsiteY9677" fmla="*/ 7675944 h 39629983"/>
                <a:gd name="connsiteX9678" fmla="*/ 58137153 w 65909553"/>
                <a:gd name="connsiteY9678" fmla="*/ 7675990 h 39629983"/>
                <a:gd name="connsiteX9679" fmla="*/ 58137153 w 65909553"/>
                <a:gd name="connsiteY9679" fmla="*/ 7676037 h 39629983"/>
                <a:gd name="connsiteX9680" fmla="*/ 58137153 w 65909553"/>
                <a:gd name="connsiteY9680" fmla="*/ 7676083 h 39629983"/>
                <a:gd name="connsiteX9681" fmla="*/ 58137153 w 65909553"/>
                <a:gd name="connsiteY9681" fmla="*/ 7676130 h 39629983"/>
                <a:gd name="connsiteX9682" fmla="*/ 58137153 w 65909553"/>
                <a:gd name="connsiteY9682" fmla="*/ 7823297 h 39629983"/>
                <a:gd name="connsiteX9683" fmla="*/ 58289553 w 65909553"/>
                <a:gd name="connsiteY9683" fmla="*/ 7823297 h 39629983"/>
                <a:gd name="connsiteX9684" fmla="*/ 58289553 w 65909553"/>
                <a:gd name="connsiteY9684" fmla="*/ 7823344 h 39629983"/>
                <a:gd name="connsiteX9685" fmla="*/ 58289553 w 65909553"/>
                <a:gd name="connsiteY9685" fmla="*/ 7823391 h 39629983"/>
                <a:gd name="connsiteX9686" fmla="*/ 58289553 w 65909553"/>
                <a:gd name="connsiteY9686" fmla="*/ 7823437 h 39629983"/>
                <a:gd name="connsiteX9687" fmla="*/ 58289553 w 65909553"/>
                <a:gd name="connsiteY9687" fmla="*/ 7823484 h 39629983"/>
                <a:gd name="connsiteX9688" fmla="*/ 58289553 w 65909553"/>
                <a:gd name="connsiteY9688" fmla="*/ 7823531 h 39629983"/>
                <a:gd name="connsiteX9689" fmla="*/ 58289553 w 65909553"/>
                <a:gd name="connsiteY9689" fmla="*/ 7823577 h 39629983"/>
                <a:gd name="connsiteX9690" fmla="*/ 58289553 w 65909553"/>
                <a:gd name="connsiteY9690" fmla="*/ 7823624 h 39629983"/>
                <a:gd name="connsiteX9691" fmla="*/ 58289553 w 65909553"/>
                <a:gd name="connsiteY9691" fmla="*/ 7823671 h 39629983"/>
                <a:gd name="connsiteX9692" fmla="*/ 58289553 w 65909553"/>
                <a:gd name="connsiteY9692" fmla="*/ 7823717 h 39629983"/>
                <a:gd name="connsiteX9693" fmla="*/ 58289553 w 65909553"/>
                <a:gd name="connsiteY9693" fmla="*/ 7823764 h 39629983"/>
                <a:gd name="connsiteX9694" fmla="*/ 58289553 w 65909553"/>
                <a:gd name="connsiteY9694" fmla="*/ 7823811 h 39629983"/>
                <a:gd name="connsiteX9695" fmla="*/ 58289553 w 65909553"/>
                <a:gd name="connsiteY9695" fmla="*/ 7823857 h 39629983"/>
                <a:gd name="connsiteX9696" fmla="*/ 58289553 w 65909553"/>
                <a:gd name="connsiteY9696" fmla="*/ 7823904 h 39629983"/>
                <a:gd name="connsiteX9697" fmla="*/ 58289553 w 65909553"/>
                <a:gd name="connsiteY9697" fmla="*/ 7823958 h 39629983"/>
                <a:gd name="connsiteX9698" fmla="*/ 58289553 w 65909553"/>
                <a:gd name="connsiteY9698" fmla="*/ 7824005 h 39629983"/>
                <a:gd name="connsiteX9699" fmla="*/ 58289553 w 65909553"/>
                <a:gd name="connsiteY9699" fmla="*/ 7824051 h 39629983"/>
                <a:gd name="connsiteX9700" fmla="*/ 58289553 w 65909553"/>
                <a:gd name="connsiteY9700" fmla="*/ 7824098 h 39629983"/>
                <a:gd name="connsiteX9701" fmla="*/ 58289553 w 65909553"/>
                <a:gd name="connsiteY9701" fmla="*/ 7824145 h 39629983"/>
                <a:gd name="connsiteX9702" fmla="*/ 58289553 w 65909553"/>
                <a:gd name="connsiteY9702" fmla="*/ 7824191 h 39629983"/>
                <a:gd name="connsiteX9703" fmla="*/ 58289553 w 65909553"/>
                <a:gd name="connsiteY9703" fmla="*/ 7824238 h 39629983"/>
                <a:gd name="connsiteX9704" fmla="*/ 58289553 w 65909553"/>
                <a:gd name="connsiteY9704" fmla="*/ 7824285 h 39629983"/>
                <a:gd name="connsiteX9705" fmla="*/ 58289553 w 65909553"/>
                <a:gd name="connsiteY9705" fmla="*/ 7824331 h 39629983"/>
                <a:gd name="connsiteX9706" fmla="*/ 58289553 w 65909553"/>
                <a:gd name="connsiteY9706" fmla="*/ 7824378 h 39629983"/>
                <a:gd name="connsiteX9707" fmla="*/ 58289553 w 65909553"/>
                <a:gd name="connsiteY9707" fmla="*/ 7824425 h 39629983"/>
                <a:gd name="connsiteX9708" fmla="*/ 58289553 w 65909553"/>
                <a:gd name="connsiteY9708" fmla="*/ 7824471 h 39629983"/>
                <a:gd name="connsiteX9709" fmla="*/ 58289553 w 65909553"/>
                <a:gd name="connsiteY9709" fmla="*/ 7824518 h 39629983"/>
                <a:gd name="connsiteX9710" fmla="*/ 58289553 w 65909553"/>
                <a:gd name="connsiteY9710" fmla="*/ 7824565 h 39629983"/>
                <a:gd name="connsiteX9711" fmla="*/ 58289553 w 65909553"/>
                <a:gd name="connsiteY9711" fmla="*/ 7824619 h 39629983"/>
                <a:gd name="connsiteX9712" fmla="*/ 58289553 w 65909553"/>
                <a:gd name="connsiteY9712" fmla="*/ 7824666 h 39629983"/>
                <a:gd name="connsiteX9713" fmla="*/ 58289553 w 65909553"/>
                <a:gd name="connsiteY9713" fmla="*/ 7824712 h 39629983"/>
                <a:gd name="connsiteX9714" fmla="*/ 58289553 w 65909553"/>
                <a:gd name="connsiteY9714" fmla="*/ 7824759 h 39629983"/>
                <a:gd name="connsiteX9715" fmla="*/ 58289553 w 65909553"/>
                <a:gd name="connsiteY9715" fmla="*/ 7824806 h 39629983"/>
                <a:gd name="connsiteX9716" fmla="*/ 58289553 w 65909553"/>
                <a:gd name="connsiteY9716" fmla="*/ 7824852 h 39629983"/>
                <a:gd name="connsiteX9717" fmla="*/ 58289553 w 65909553"/>
                <a:gd name="connsiteY9717" fmla="*/ 7824899 h 39629983"/>
                <a:gd name="connsiteX9718" fmla="*/ 58289553 w 65909553"/>
                <a:gd name="connsiteY9718" fmla="*/ 7824946 h 39629983"/>
                <a:gd name="connsiteX9719" fmla="*/ 58289553 w 65909553"/>
                <a:gd name="connsiteY9719" fmla="*/ 7824992 h 39629983"/>
                <a:gd name="connsiteX9720" fmla="*/ 58289553 w 65909553"/>
                <a:gd name="connsiteY9720" fmla="*/ 7825039 h 39629983"/>
                <a:gd name="connsiteX9721" fmla="*/ 58289553 w 65909553"/>
                <a:gd name="connsiteY9721" fmla="*/ 7825085 h 39629983"/>
                <a:gd name="connsiteX9722" fmla="*/ 58289553 w 65909553"/>
                <a:gd name="connsiteY9722" fmla="*/ 7825132 h 39629983"/>
                <a:gd name="connsiteX9723" fmla="*/ 58289553 w 65909553"/>
                <a:gd name="connsiteY9723" fmla="*/ 7825179 h 39629983"/>
                <a:gd name="connsiteX9724" fmla="*/ 58289553 w 65909553"/>
                <a:gd name="connsiteY9724" fmla="*/ 7825225 h 39629983"/>
                <a:gd name="connsiteX9725" fmla="*/ 58289553 w 65909553"/>
                <a:gd name="connsiteY9725" fmla="*/ 7825280 h 39629983"/>
                <a:gd name="connsiteX9726" fmla="*/ 58289553 w 65909553"/>
                <a:gd name="connsiteY9726" fmla="*/ 7825326 h 39629983"/>
                <a:gd name="connsiteX9727" fmla="*/ 58289553 w 65909553"/>
                <a:gd name="connsiteY9727" fmla="*/ 7825373 h 39629983"/>
                <a:gd name="connsiteX9728" fmla="*/ 58289553 w 65909553"/>
                <a:gd name="connsiteY9728" fmla="*/ 7825420 h 39629983"/>
                <a:gd name="connsiteX9729" fmla="*/ 58289553 w 65909553"/>
                <a:gd name="connsiteY9729" fmla="*/ 7825466 h 39629983"/>
                <a:gd name="connsiteX9730" fmla="*/ 58289553 w 65909553"/>
                <a:gd name="connsiteY9730" fmla="*/ 7825513 h 39629983"/>
                <a:gd name="connsiteX9731" fmla="*/ 58289553 w 65909553"/>
                <a:gd name="connsiteY9731" fmla="*/ 7825560 h 39629983"/>
                <a:gd name="connsiteX9732" fmla="*/ 58289553 w 65909553"/>
                <a:gd name="connsiteY9732" fmla="*/ 7825606 h 39629983"/>
                <a:gd name="connsiteX9733" fmla="*/ 58289553 w 65909553"/>
                <a:gd name="connsiteY9733" fmla="*/ 7825653 h 39629983"/>
                <a:gd name="connsiteX9734" fmla="*/ 58289553 w 65909553"/>
                <a:gd name="connsiteY9734" fmla="*/ 7825700 h 39629983"/>
                <a:gd name="connsiteX9735" fmla="*/ 58289553 w 65909553"/>
                <a:gd name="connsiteY9735" fmla="*/ 7825746 h 39629983"/>
                <a:gd name="connsiteX9736" fmla="*/ 58289553 w 65909553"/>
                <a:gd name="connsiteY9736" fmla="*/ 7825793 h 39629983"/>
                <a:gd name="connsiteX9737" fmla="*/ 58289553 w 65909553"/>
                <a:gd name="connsiteY9737" fmla="*/ 7825840 h 39629983"/>
                <a:gd name="connsiteX9738" fmla="*/ 58289553 w 65909553"/>
                <a:gd name="connsiteY9738" fmla="*/ 7825886 h 39629983"/>
                <a:gd name="connsiteX9739" fmla="*/ 58289553 w 65909553"/>
                <a:gd name="connsiteY9739" fmla="*/ 7825941 h 39629983"/>
                <a:gd name="connsiteX9740" fmla="*/ 58289553 w 65909553"/>
                <a:gd name="connsiteY9740" fmla="*/ 7825987 h 39629983"/>
                <a:gd name="connsiteX9741" fmla="*/ 58289553 w 65909553"/>
                <a:gd name="connsiteY9741" fmla="*/ 7826034 h 39629983"/>
                <a:gd name="connsiteX9742" fmla="*/ 58289553 w 65909553"/>
                <a:gd name="connsiteY9742" fmla="*/ 7826081 h 39629983"/>
                <a:gd name="connsiteX9743" fmla="*/ 58289553 w 65909553"/>
                <a:gd name="connsiteY9743" fmla="*/ 7826127 h 39629983"/>
                <a:gd name="connsiteX9744" fmla="*/ 58289553 w 65909553"/>
                <a:gd name="connsiteY9744" fmla="*/ 7826174 h 39629983"/>
                <a:gd name="connsiteX9745" fmla="*/ 58289553 w 65909553"/>
                <a:gd name="connsiteY9745" fmla="*/ 7826220 h 39629983"/>
                <a:gd name="connsiteX9746" fmla="*/ 58289553 w 65909553"/>
                <a:gd name="connsiteY9746" fmla="*/ 7826267 h 39629983"/>
                <a:gd name="connsiteX9747" fmla="*/ 58289553 w 65909553"/>
                <a:gd name="connsiteY9747" fmla="*/ 7826314 h 39629983"/>
                <a:gd name="connsiteX9748" fmla="*/ 58289553 w 65909553"/>
                <a:gd name="connsiteY9748" fmla="*/ 7826360 h 39629983"/>
                <a:gd name="connsiteX9749" fmla="*/ 58289553 w 65909553"/>
                <a:gd name="connsiteY9749" fmla="*/ 7826407 h 39629983"/>
                <a:gd name="connsiteX9750" fmla="*/ 58289553 w 65909553"/>
                <a:gd name="connsiteY9750" fmla="*/ 7826454 h 39629983"/>
                <a:gd name="connsiteX9751" fmla="*/ 58289553 w 65909553"/>
                <a:gd name="connsiteY9751" fmla="*/ 7826500 h 39629983"/>
                <a:gd name="connsiteX9752" fmla="*/ 58289553 w 65909553"/>
                <a:gd name="connsiteY9752" fmla="*/ 7826547 h 39629983"/>
                <a:gd name="connsiteX9753" fmla="*/ 58289553 w 65909553"/>
                <a:gd name="connsiteY9753" fmla="*/ 7826601 h 39629983"/>
                <a:gd name="connsiteX9754" fmla="*/ 58289553 w 65909553"/>
                <a:gd name="connsiteY9754" fmla="*/ 7826648 h 39629983"/>
                <a:gd name="connsiteX9755" fmla="*/ 58289553 w 65909553"/>
                <a:gd name="connsiteY9755" fmla="*/ 7826695 h 39629983"/>
                <a:gd name="connsiteX9756" fmla="*/ 58289553 w 65909553"/>
                <a:gd name="connsiteY9756" fmla="*/ 7826741 h 39629983"/>
                <a:gd name="connsiteX9757" fmla="*/ 58289553 w 65909553"/>
                <a:gd name="connsiteY9757" fmla="*/ 7826788 h 39629983"/>
                <a:gd name="connsiteX9758" fmla="*/ 58289553 w 65909553"/>
                <a:gd name="connsiteY9758" fmla="*/ 7826835 h 39629983"/>
                <a:gd name="connsiteX9759" fmla="*/ 58289553 w 65909553"/>
                <a:gd name="connsiteY9759" fmla="*/ 7826881 h 39629983"/>
                <a:gd name="connsiteX9760" fmla="*/ 58289553 w 65909553"/>
                <a:gd name="connsiteY9760" fmla="*/ 7826928 h 39629983"/>
                <a:gd name="connsiteX9761" fmla="*/ 58289553 w 65909553"/>
                <a:gd name="connsiteY9761" fmla="*/ 7826975 h 39629983"/>
                <a:gd name="connsiteX9762" fmla="*/ 58289553 w 65909553"/>
                <a:gd name="connsiteY9762" fmla="*/ 7827021 h 39629983"/>
                <a:gd name="connsiteX9763" fmla="*/ 58289553 w 65909553"/>
                <a:gd name="connsiteY9763" fmla="*/ 7827068 h 39629983"/>
                <a:gd name="connsiteX9764" fmla="*/ 58289553 w 65909553"/>
                <a:gd name="connsiteY9764" fmla="*/ 7827115 h 39629983"/>
                <a:gd name="connsiteX9765" fmla="*/ 58289553 w 65909553"/>
                <a:gd name="connsiteY9765" fmla="*/ 7827161 h 39629983"/>
                <a:gd name="connsiteX9766" fmla="*/ 58289553 w 65909553"/>
                <a:gd name="connsiteY9766" fmla="*/ 7827208 h 39629983"/>
                <a:gd name="connsiteX9767" fmla="*/ 58289553 w 65909553"/>
                <a:gd name="connsiteY9767" fmla="*/ 7827262 h 39629983"/>
                <a:gd name="connsiteX9768" fmla="*/ 58289553 w 65909553"/>
                <a:gd name="connsiteY9768" fmla="*/ 7827309 h 39629983"/>
                <a:gd name="connsiteX9769" fmla="*/ 58289553 w 65909553"/>
                <a:gd name="connsiteY9769" fmla="*/ 7827355 h 39629983"/>
                <a:gd name="connsiteX9770" fmla="*/ 58289553 w 65909553"/>
                <a:gd name="connsiteY9770" fmla="*/ 7827402 h 39629983"/>
                <a:gd name="connsiteX9771" fmla="*/ 58289553 w 65909553"/>
                <a:gd name="connsiteY9771" fmla="*/ 7827449 h 39629983"/>
                <a:gd name="connsiteX9772" fmla="*/ 58289553 w 65909553"/>
                <a:gd name="connsiteY9772" fmla="*/ 7827495 h 39629983"/>
                <a:gd name="connsiteX9773" fmla="*/ 58289553 w 65909553"/>
                <a:gd name="connsiteY9773" fmla="*/ 7827542 h 39629983"/>
                <a:gd name="connsiteX9774" fmla="*/ 58289553 w 65909553"/>
                <a:gd name="connsiteY9774" fmla="*/ 7827589 h 39629983"/>
                <a:gd name="connsiteX9775" fmla="*/ 58289553 w 65909553"/>
                <a:gd name="connsiteY9775" fmla="*/ 7827635 h 39629983"/>
                <a:gd name="connsiteX9776" fmla="*/ 58289553 w 65909553"/>
                <a:gd name="connsiteY9776" fmla="*/ 7827682 h 39629983"/>
                <a:gd name="connsiteX9777" fmla="*/ 58289553 w 65909553"/>
                <a:gd name="connsiteY9777" fmla="*/ 7827729 h 39629983"/>
                <a:gd name="connsiteX9778" fmla="*/ 58289553 w 65909553"/>
                <a:gd name="connsiteY9778" fmla="*/ 7827775 h 39629983"/>
                <a:gd name="connsiteX9779" fmla="*/ 58289553 w 65909553"/>
                <a:gd name="connsiteY9779" fmla="*/ 7827822 h 39629983"/>
                <a:gd name="connsiteX9780" fmla="*/ 58289553 w 65909553"/>
                <a:gd name="connsiteY9780" fmla="*/ 7827869 h 39629983"/>
                <a:gd name="connsiteX9781" fmla="*/ 58289553 w 65909553"/>
                <a:gd name="connsiteY9781" fmla="*/ 7827923 h 39629983"/>
                <a:gd name="connsiteX9782" fmla="*/ 58289553 w 65909553"/>
                <a:gd name="connsiteY9782" fmla="*/ 7827970 h 39629983"/>
                <a:gd name="connsiteX9783" fmla="*/ 58289553 w 65909553"/>
                <a:gd name="connsiteY9783" fmla="*/ 7828016 h 39629983"/>
                <a:gd name="connsiteX9784" fmla="*/ 58289553 w 65909553"/>
                <a:gd name="connsiteY9784" fmla="*/ 7828063 h 39629983"/>
                <a:gd name="connsiteX9785" fmla="*/ 58289553 w 65909553"/>
                <a:gd name="connsiteY9785" fmla="*/ 7828110 h 39629983"/>
                <a:gd name="connsiteX9786" fmla="*/ 58289553 w 65909553"/>
                <a:gd name="connsiteY9786" fmla="*/ 7828156 h 39629983"/>
                <a:gd name="connsiteX9787" fmla="*/ 58289553 w 65909553"/>
                <a:gd name="connsiteY9787" fmla="*/ 7828203 h 39629983"/>
                <a:gd name="connsiteX9788" fmla="*/ 58289553 w 65909553"/>
                <a:gd name="connsiteY9788" fmla="*/ 7828250 h 39629983"/>
                <a:gd name="connsiteX9789" fmla="*/ 58289553 w 65909553"/>
                <a:gd name="connsiteY9789" fmla="*/ 7828296 h 39629983"/>
                <a:gd name="connsiteX9790" fmla="*/ 58289553 w 65909553"/>
                <a:gd name="connsiteY9790" fmla="*/ 7828343 h 39629983"/>
                <a:gd name="connsiteX9791" fmla="*/ 58289553 w 65909553"/>
                <a:gd name="connsiteY9791" fmla="*/ 7828390 h 39629983"/>
                <a:gd name="connsiteX9792" fmla="*/ 58289553 w 65909553"/>
                <a:gd name="connsiteY9792" fmla="*/ 7828436 h 39629983"/>
                <a:gd name="connsiteX9793" fmla="*/ 58289553 w 65909553"/>
                <a:gd name="connsiteY9793" fmla="*/ 7828483 h 39629983"/>
                <a:gd name="connsiteX9794" fmla="*/ 58289553 w 65909553"/>
                <a:gd name="connsiteY9794" fmla="*/ 7828529 h 39629983"/>
                <a:gd name="connsiteX9795" fmla="*/ 58289553 w 65909553"/>
                <a:gd name="connsiteY9795" fmla="*/ 7975697 h 39629983"/>
                <a:gd name="connsiteX9796" fmla="*/ 58441953 w 65909553"/>
                <a:gd name="connsiteY9796" fmla="*/ 7975697 h 39629983"/>
                <a:gd name="connsiteX9797" fmla="*/ 58441953 w 65909553"/>
                <a:gd name="connsiteY9797" fmla="*/ 7975743 h 39629983"/>
                <a:gd name="connsiteX9798" fmla="*/ 58441953 w 65909553"/>
                <a:gd name="connsiteY9798" fmla="*/ 7975790 h 39629983"/>
                <a:gd name="connsiteX9799" fmla="*/ 58441953 w 65909553"/>
                <a:gd name="connsiteY9799" fmla="*/ 7975837 h 39629983"/>
                <a:gd name="connsiteX9800" fmla="*/ 58441953 w 65909553"/>
                <a:gd name="connsiteY9800" fmla="*/ 7975883 h 39629983"/>
                <a:gd name="connsiteX9801" fmla="*/ 58441953 w 65909553"/>
                <a:gd name="connsiteY9801" fmla="*/ 7975930 h 39629983"/>
                <a:gd name="connsiteX9802" fmla="*/ 58441953 w 65909553"/>
                <a:gd name="connsiteY9802" fmla="*/ 7975977 h 39629983"/>
                <a:gd name="connsiteX9803" fmla="*/ 58441953 w 65909553"/>
                <a:gd name="connsiteY9803" fmla="*/ 7976023 h 39629983"/>
                <a:gd name="connsiteX9804" fmla="*/ 58441953 w 65909553"/>
                <a:gd name="connsiteY9804" fmla="*/ 7976070 h 39629983"/>
                <a:gd name="connsiteX9805" fmla="*/ 58441953 w 65909553"/>
                <a:gd name="connsiteY9805" fmla="*/ 7976117 h 39629983"/>
                <a:gd name="connsiteX9806" fmla="*/ 58441953 w 65909553"/>
                <a:gd name="connsiteY9806" fmla="*/ 7976163 h 39629983"/>
                <a:gd name="connsiteX9807" fmla="*/ 58441953 w 65909553"/>
                <a:gd name="connsiteY9807" fmla="*/ 7976210 h 39629983"/>
                <a:gd name="connsiteX9808" fmla="*/ 58441953 w 65909553"/>
                <a:gd name="connsiteY9808" fmla="*/ 7976257 h 39629983"/>
                <a:gd name="connsiteX9809" fmla="*/ 58441953 w 65909553"/>
                <a:gd name="connsiteY9809" fmla="*/ 7976303 h 39629983"/>
                <a:gd name="connsiteX9810" fmla="*/ 58441953 w 65909553"/>
                <a:gd name="connsiteY9810" fmla="*/ 7976358 h 39629983"/>
                <a:gd name="connsiteX9811" fmla="*/ 58441953 w 65909553"/>
                <a:gd name="connsiteY9811" fmla="*/ 7976404 h 39629983"/>
                <a:gd name="connsiteX9812" fmla="*/ 58441953 w 65909553"/>
                <a:gd name="connsiteY9812" fmla="*/ 7976451 h 39629983"/>
                <a:gd name="connsiteX9813" fmla="*/ 58441953 w 65909553"/>
                <a:gd name="connsiteY9813" fmla="*/ 7976497 h 39629983"/>
                <a:gd name="connsiteX9814" fmla="*/ 58441953 w 65909553"/>
                <a:gd name="connsiteY9814" fmla="*/ 7976544 h 39629983"/>
                <a:gd name="connsiteX9815" fmla="*/ 58441953 w 65909553"/>
                <a:gd name="connsiteY9815" fmla="*/ 7976591 h 39629983"/>
                <a:gd name="connsiteX9816" fmla="*/ 58441953 w 65909553"/>
                <a:gd name="connsiteY9816" fmla="*/ 7976637 h 39629983"/>
                <a:gd name="connsiteX9817" fmla="*/ 58441953 w 65909553"/>
                <a:gd name="connsiteY9817" fmla="*/ 7976684 h 39629983"/>
                <a:gd name="connsiteX9818" fmla="*/ 58441953 w 65909553"/>
                <a:gd name="connsiteY9818" fmla="*/ 7976731 h 39629983"/>
                <a:gd name="connsiteX9819" fmla="*/ 58441953 w 65909553"/>
                <a:gd name="connsiteY9819" fmla="*/ 7976777 h 39629983"/>
                <a:gd name="connsiteX9820" fmla="*/ 58441953 w 65909553"/>
                <a:gd name="connsiteY9820" fmla="*/ 7976824 h 39629983"/>
                <a:gd name="connsiteX9821" fmla="*/ 58441953 w 65909553"/>
                <a:gd name="connsiteY9821" fmla="*/ 7976871 h 39629983"/>
                <a:gd name="connsiteX9822" fmla="*/ 58441953 w 65909553"/>
                <a:gd name="connsiteY9822" fmla="*/ 7976917 h 39629983"/>
                <a:gd name="connsiteX9823" fmla="*/ 58441953 w 65909553"/>
                <a:gd name="connsiteY9823" fmla="*/ 7976964 h 39629983"/>
                <a:gd name="connsiteX9824" fmla="*/ 58441953 w 65909553"/>
                <a:gd name="connsiteY9824" fmla="*/ 7977018 h 39629983"/>
                <a:gd name="connsiteX9825" fmla="*/ 58441953 w 65909553"/>
                <a:gd name="connsiteY9825" fmla="*/ 7977065 h 39629983"/>
                <a:gd name="connsiteX9826" fmla="*/ 58441953 w 65909553"/>
                <a:gd name="connsiteY9826" fmla="*/ 7977112 h 39629983"/>
                <a:gd name="connsiteX9827" fmla="*/ 58441953 w 65909553"/>
                <a:gd name="connsiteY9827" fmla="*/ 7977158 h 39629983"/>
                <a:gd name="connsiteX9828" fmla="*/ 58441953 w 65909553"/>
                <a:gd name="connsiteY9828" fmla="*/ 7977205 h 39629983"/>
                <a:gd name="connsiteX9829" fmla="*/ 58441953 w 65909553"/>
                <a:gd name="connsiteY9829" fmla="*/ 7977252 h 39629983"/>
                <a:gd name="connsiteX9830" fmla="*/ 58441953 w 65909553"/>
                <a:gd name="connsiteY9830" fmla="*/ 7977298 h 39629983"/>
                <a:gd name="connsiteX9831" fmla="*/ 58441953 w 65909553"/>
                <a:gd name="connsiteY9831" fmla="*/ 7977345 h 39629983"/>
                <a:gd name="connsiteX9832" fmla="*/ 58441953 w 65909553"/>
                <a:gd name="connsiteY9832" fmla="*/ 7977392 h 39629983"/>
                <a:gd name="connsiteX9833" fmla="*/ 58441953 w 65909553"/>
                <a:gd name="connsiteY9833" fmla="*/ 7977438 h 39629983"/>
                <a:gd name="connsiteX9834" fmla="*/ 58441953 w 65909553"/>
                <a:gd name="connsiteY9834" fmla="*/ 7977485 h 39629983"/>
                <a:gd name="connsiteX9835" fmla="*/ 58441953 w 65909553"/>
                <a:gd name="connsiteY9835" fmla="*/ 7977532 h 39629983"/>
                <a:gd name="connsiteX9836" fmla="*/ 58441953 w 65909553"/>
                <a:gd name="connsiteY9836" fmla="*/ 7977578 h 39629983"/>
                <a:gd name="connsiteX9837" fmla="*/ 58441953 w 65909553"/>
                <a:gd name="connsiteY9837" fmla="*/ 7977625 h 39629983"/>
                <a:gd name="connsiteX9838" fmla="*/ 58441953 w 65909553"/>
                <a:gd name="connsiteY9838" fmla="*/ 7977679 h 39629983"/>
                <a:gd name="connsiteX9839" fmla="*/ 58441953 w 65909553"/>
                <a:gd name="connsiteY9839" fmla="*/ 7977726 h 39629983"/>
                <a:gd name="connsiteX9840" fmla="*/ 58441953 w 65909553"/>
                <a:gd name="connsiteY9840" fmla="*/ 7977772 h 39629983"/>
                <a:gd name="connsiteX9841" fmla="*/ 58441953 w 65909553"/>
                <a:gd name="connsiteY9841" fmla="*/ 7977819 h 39629983"/>
                <a:gd name="connsiteX9842" fmla="*/ 58441953 w 65909553"/>
                <a:gd name="connsiteY9842" fmla="*/ 7977866 h 39629983"/>
                <a:gd name="connsiteX9843" fmla="*/ 58441953 w 65909553"/>
                <a:gd name="connsiteY9843" fmla="*/ 7977912 h 39629983"/>
                <a:gd name="connsiteX9844" fmla="*/ 58441953 w 65909553"/>
                <a:gd name="connsiteY9844" fmla="*/ 7977959 h 39629983"/>
                <a:gd name="connsiteX9845" fmla="*/ 58441953 w 65909553"/>
                <a:gd name="connsiteY9845" fmla="*/ 7978006 h 39629983"/>
                <a:gd name="connsiteX9846" fmla="*/ 58441953 w 65909553"/>
                <a:gd name="connsiteY9846" fmla="*/ 7978052 h 39629983"/>
                <a:gd name="connsiteX9847" fmla="*/ 58441953 w 65909553"/>
                <a:gd name="connsiteY9847" fmla="*/ 7978099 h 39629983"/>
                <a:gd name="connsiteX9848" fmla="*/ 58441953 w 65909553"/>
                <a:gd name="connsiteY9848" fmla="*/ 7978146 h 39629983"/>
                <a:gd name="connsiteX9849" fmla="*/ 58441953 w 65909553"/>
                <a:gd name="connsiteY9849" fmla="*/ 7978192 h 39629983"/>
                <a:gd name="connsiteX9850" fmla="*/ 58441953 w 65909553"/>
                <a:gd name="connsiteY9850" fmla="*/ 7978239 h 39629983"/>
                <a:gd name="connsiteX9851" fmla="*/ 58441953 w 65909553"/>
                <a:gd name="connsiteY9851" fmla="*/ 7978286 h 39629983"/>
                <a:gd name="connsiteX9852" fmla="*/ 58441953 w 65909553"/>
                <a:gd name="connsiteY9852" fmla="*/ 7978340 h 39629983"/>
                <a:gd name="connsiteX9853" fmla="*/ 58441953 w 65909553"/>
                <a:gd name="connsiteY9853" fmla="*/ 7978387 h 39629983"/>
                <a:gd name="connsiteX9854" fmla="*/ 58441953 w 65909553"/>
                <a:gd name="connsiteY9854" fmla="*/ 7978433 h 39629983"/>
                <a:gd name="connsiteX9855" fmla="*/ 58441953 w 65909553"/>
                <a:gd name="connsiteY9855" fmla="*/ 7978480 h 39629983"/>
                <a:gd name="connsiteX9856" fmla="*/ 58441953 w 65909553"/>
                <a:gd name="connsiteY9856" fmla="*/ 7978527 h 39629983"/>
                <a:gd name="connsiteX9857" fmla="*/ 58441953 w 65909553"/>
                <a:gd name="connsiteY9857" fmla="*/ 7978573 h 39629983"/>
                <a:gd name="connsiteX9858" fmla="*/ 58441953 w 65909553"/>
                <a:gd name="connsiteY9858" fmla="*/ 7978620 h 39629983"/>
                <a:gd name="connsiteX9859" fmla="*/ 58441953 w 65909553"/>
                <a:gd name="connsiteY9859" fmla="*/ 7978667 h 39629983"/>
                <a:gd name="connsiteX9860" fmla="*/ 58441953 w 65909553"/>
                <a:gd name="connsiteY9860" fmla="*/ 7978713 h 39629983"/>
                <a:gd name="connsiteX9861" fmla="*/ 58441953 w 65909553"/>
                <a:gd name="connsiteY9861" fmla="*/ 7978760 h 39629983"/>
                <a:gd name="connsiteX9862" fmla="*/ 58441953 w 65909553"/>
                <a:gd name="connsiteY9862" fmla="*/ 7978806 h 39629983"/>
                <a:gd name="connsiteX9863" fmla="*/ 58441953 w 65909553"/>
                <a:gd name="connsiteY9863" fmla="*/ 7978853 h 39629983"/>
                <a:gd name="connsiteX9864" fmla="*/ 58441953 w 65909553"/>
                <a:gd name="connsiteY9864" fmla="*/ 7978900 h 39629983"/>
                <a:gd name="connsiteX9865" fmla="*/ 58441953 w 65909553"/>
                <a:gd name="connsiteY9865" fmla="*/ 7978946 h 39629983"/>
                <a:gd name="connsiteX9866" fmla="*/ 58441953 w 65909553"/>
                <a:gd name="connsiteY9866" fmla="*/ 7979001 h 39629983"/>
                <a:gd name="connsiteX9867" fmla="*/ 58441953 w 65909553"/>
                <a:gd name="connsiteY9867" fmla="*/ 7979047 h 39629983"/>
                <a:gd name="connsiteX9868" fmla="*/ 58441953 w 65909553"/>
                <a:gd name="connsiteY9868" fmla="*/ 7979094 h 39629983"/>
                <a:gd name="connsiteX9869" fmla="*/ 58441953 w 65909553"/>
                <a:gd name="connsiteY9869" fmla="*/ 7979141 h 39629983"/>
                <a:gd name="connsiteX9870" fmla="*/ 58441953 w 65909553"/>
                <a:gd name="connsiteY9870" fmla="*/ 7979187 h 39629983"/>
                <a:gd name="connsiteX9871" fmla="*/ 58441953 w 65909553"/>
                <a:gd name="connsiteY9871" fmla="*/ 7979234 h 39629983"/>
                <a:gd name="connsiteX9872" fmla="*/ 58441953 w 65909553"/>
                <a:gd name="connsiteY9872" fmla="*/ 7979281 h 39629983"/>
                <a:gd name="connsiteX9873" fmla="*/ 58441953 w 65909553"/>
                <a:gd name="connsiteY9873" fmla="*/ 7979327 h 39629983"/>
                <a:gd name="connsiteX9874" fmla="*/ 58441953 w 65909553"/>
                <a:gd name="connsiteY9874" fmla="*/ 7979374 h 39629983"/>
                <a:gd name="connsiteX9875" fmla="*/ 58441953 w 65909553"/>
                <a:gd name="connsiteY9875" fmla="*/ 7979421 h 39629983"/>
                <a:gd name="connsiteX9876" fmla="*/ 58441953 w 65909553"/>
                <a:gd name="connsiteY9876" fmla="*/ 7979467 h 39629983"/>
                <a:gd name="connsiteX9877" fmla="*/ 58441953 w 65909553"/>
                <a:gd name="connsiteY9877" fmla="*/ 7979514 h 39629983"/>
                <a:gd name="connsiteX9878" fmla="*/ 58441953 w 65909553"/>
                <a:gd name="connsiteY9878" fmla="*/ 7979561 h 39629983"/>
                <a:gd name="connsiteX9879" fmla="*/ 58441953 w 65909553"/>
                <a:gd name="connsiteY9879" fmla="*/ 7979607 h 39629983"/>
                <a:gd name="connsiteX9880" fmla="*/ 58441953 w 65909553"/>
                <a:gd name="connsiteY9880" fmla="*/ 7979662 h 39629983"/>
                <a:gd name="connsiteX9881" fmla="*/ 58441953 w 65909553"/>
                <a:gd name="connsiteY9881" fmla="*/ 7979708 h 39629983"/>
                <a:gd name="connsiteX9882" fmla="*/ 58441953 w 65909553"/>
                <a:gd name="connsiteY9882" fmla="*/ 7979755 h 39629983"/>
                <a:gd name="connsiteX9883" fmla="*/ 58441953 w 65909553"/>
                <a:gd name="connsiteY9883" fmla="*/ 7979802 h 39629983"/>
                <a:gd name="connsiteX9884" fmla="*/ 58441953 w 65909553"/>
                <a:gd name="connsiteY9884" fmla="*/ 7979848 h 39629983"/>
                <a:gd name="connsiteX9885" fmla="*/ 58441953 w 65909553"/>
                <a:gd name="connsiteY9885" fmla="*/ 7979895 h 39629983"/>
                <a:gd name="connsiteX9886" fmla="*/ 58441953 w 65909553"/>
                <a:gd name="connsiteY9886" fmla="*/ 7979941 h 39629983"/>
                <a:gd name="connsiteX9887" fmla="*/ 58441953 w 65909553"/>
                <a:gd name="connsiteY9887" fmla="*/ 7979988 h 39629983"/>
                <a:gd name="connsiteX9888" fmla="*/ 58441953 w 65909553"/>
                <a:gd name="connsiteY9888" fmla="*/ 7980035 h 39629983"/>
                <a:gd name="connsiteX9889" fmla="*/ 58441953 w 65909553"/>
                <a:gd name="connsiteY9889" fmla="*/ 7980081 h 39629983"/>
                <a:gd name="connsiteX9890" fmla="*/ 58441953 w 65909553"/>
                <a:gd name="connsiteY9890" fmla="*/ 7980128 h 39629983"/>
                <a:gd name="connsiteX9891" fmla="*/ 58441953 w 65909553"/>
                <a:gd name="connsiteY9891" fmla="*/ 7980175 h 39629983"/>
                <a:gd name="connsiteX9892" fmla="*/ 58441953 w 65909553"/>
                <a:gd name="connsiteY9892" fmla="*/ 7980221 h 39629983"/>
                <a:gd name="connsiteX9893" fmla="*/ 58441953 w 65909553"/>
                <a:gd name="connsiteY9893" fmla="*/ 7980268 h 39629983"/>
                <a:gd name="connsiteX9894" fmla="*/ 58441953 w 65909553"/>
                <a:gd name="connsiteY9894" fmla="*/ 7980322 h 39629983"/>
                <a:gd name="connsiteX9895" fmla="*/ 58441953 w 65909553"/>
                <a:gd name="connsiteY9895" fmla="*/ 7980369 h 39629983"/>
                <a:gd name="connsiteX9896" fmla="*/ 58441953 w 65909553"/>
                <a:gd name="connsiteY9896" fmla="*/ 7980416 h 39629983"/>
                <a:gd name="connsiteX9897" fmla="*/ 58441953 w 65909553"/>
                <a:gd name="connsiteY9897" fmla="*/ 7980462 h 39629983"/>
                <a:gd name="connsiteX9898" fmla="*/ 58441953 w 65909553"/>
                <a:gd name="connsiteY9898" fmla="*/ 7980509 h 39629983"/>
                <a:gd name="connsiteX9899" fmla="*/ 58441953 w 65909553"/>
                <a:gd name="connsiteY9899" fmla="*/ 7980556 h 39629983"/>
                <a:gd name="connsiteX9900" fmla="*/ 58441953 w 65909553"/>
                <a:gd name="connsiteY9900" fmla="*/ 7980602 h 39629983"/>
                <a:gd name="connsiteX9901" fmla="*/ 58441953 w 65909553"/>
                <a:gd name="connsiteY9901" fmla="*/ 7980649 h 39629983"/>
                <a:gd name="connsiteX9902" fmla="*/ 58441953 w 65909553"/>
                <a:gd name="connsiteY9902" fmla="*/ 7980696 h 39629983"/>
                <a:gd name="connsiteX9903" fmla="*/ 58441953 w 65909553"/>
                <a:gd name="connsiteY9903" fmla="*/ 7980742 h 39629983"/>
                <a:gd name="connsiteX9904" fmla="*/ 58441953 w 65909553"/>
                <a:gd name="connsiteY9904" fmla="*/ 7980789 h 39629983"/>
                <a:gd name="connsiteX9905" fmla="*/ 58441953 w 65909553"/>
                <a:gd name="connsiteY9905" fmla="*/ 7980836 h 39629983"/>
                <a:gd name="connsiteX9906" fmla="*/ 58441953 w 65909553"/>
                <a:gd name="connsiteY9906" fmla="*/ 7980882 h 39629983"/>
                <a:gd name="connsiteX9907" fmla="*/ 58441953 w 65909553"/>
                <a:gd name="connsiteY9907" fmla="*/ 7980929 h 39629983"/>
                <a:gd name="connsiteX9908" fmla="*/ 58441953 w 65909553"/>
                <a:gd name="connsiteY9908" fmla="*/ 8128097 h 39629983"/>
                <a:gd name="connsiteX9909" fmla="*/ 58594353 w 65909553"/>
                <a:gd name="connsiteY9909" fmla="*/ 8128097 h 39629983"/>
                <a:gd name="connsiteX9910" fmla="*/ 58594353 w 65909553"/>
                <a:gd name="connsiteY9910" fmla="*/ 8128143 h 39629983"/>
                <a:gd name="connsiteX9911" fmla="*/ 58594353 w 65909553"/>
                <a:gd name="connsiteY9911" fmla="*/ 8128190 h 39629983"/>
                <a:gd name="connsiteX9912" fmla="*/ 58594353 w 65909553"/>
                <a:gd name="connsiteY9912" fmla="*/ 8128237 h 39629983"/>
                <a:gd name="connsiteX9913" fmla="*/ 58594353 w 65909553"/>
                <a:gd name="connsiteY9913" fmla="*/ 8128283 h 39629983"/>
                <a:gd name="connsiteX9914" fmla="*/ 58594353 w 65909553"/>
                <a:gd name="connsiteY9914" fmla="*/ 8128330 h 39629983"/>
                <a:gd name="connsiteX9915" fmla="*/ 58594353 w 65909553"/>
                <a:gd name="connsiteY9915" fmla="*/ 8128377 h 39629983"/>
                <a:gd name="connsiteX9916" fmla="*/ 58594353 w 65909553"/>
                <a:gd name="connsiteY9916" fmla="*/ 8128423 h 39629983"/>
                <a:gd name="connsiteX9917" fmla="*/ 58594353 w 65909553"/>
                <a:gd name="connsiteY9917" fmla="*/ 8128470 h 39629983"/>
                <a:gd name="connsiteX9918" fmla="*/ 58594353 w 65909553"/>
                <a:gd name="connsiteY9918" fmla="*/ 8128517 h 39629983"/>
                <a:gd name="connsiteX9919" fmla="*/ 58594353 w 65909553"/>
                <a:gd name="connsiteY9919" fmla="*/ 8128563 h 39629983"/>
                <a:gd name="connsiteX9920" fmla="*/ 58594353 w 65909553"/>
                <a:gd name="connsiteY9920" fmla="*/ 8128610 h 39629983"/>
                <a:gd name="connsiteX9921" fmla="*/ 58594353 w 65909553"/>
                <a:gd name="connsiteY9921" fmla="*/ 8128657 h 39629983"/>
                <a:gd name="connsiteX9922" fmla="*/ 58594353 w 65909553"/>
                <a:gd name="connsiteY9922" fmla="*/ 8128703 h 39629983"/>
                <a:gd name="connsiteX9923" fmla="*/ 58594353 w 65909553"/>
                <a:gd name="connsiteY9923" fmla="*/ 8128757 h 39629983"/>
                <a:gd name="connsiteX9924" fmla="*/ 58594353 w 65909553"/>
                <a:gd name="connsiteY9924" fmla="*/ 8128804 h 39629983"/>
                <a:gd name="connsiteX9925" fmla="*/ 58594353 w 65909553"/>
                <a:gd name="connsiteY9925" fmla="*/ 8128851 h 39629983"/>
                <a:gd name="connsiteX9926" fmla="*/ 58594353 w 65909553"/>
                <a:gd name="connsiteY9926" fmla="*/ 8128897 h 39629983"/>
                <a:gd name="connsiteX9927" fmla="*/ 58594353 w 65909553"/>
                <a:gd name="connsiteY9927" fmla="*/ 8128944 h 39629983"/>
                <a:gd name="connsiteX9928" fmla="*/ 58594353 w 65909553"/>
                <a:gd name="connsiteY9928" fmla="*/ 8128991 h 39629983"/>
                <a:gd name="connsiteX9929" fmla="*/ 58594353 w 65909553"/>
                <a:gd name="connsiteY9929" fmla="*/ 8129037 h 39629983"/>
                <a:gd name="connsiteX9930" fmla="*/ 58594353 w 65909553"/>
                <a:gd name="connsiteY9930" fmla="*/ 8129084 h 39629983"/>
                <a:gd name="connsiteX9931" fmla="*/ 58594353 w 65909553"/>
                <a:gd name="connsiteY9931" fmla="*/ 8129131 h 39629983"/>
                <a:gd name="connsiteX9932" fmla="*/ 58594353 w 65909553"/>
                <a:gd name="connsiteY9932" fmla="*/ 8129177 h 39629983"/>
                <a:gd name="connsiteX9933" fmla="*/ 58594353 w 65909553"/>
                <a:gd name="connsiteY9933" fmla="*/ 8129224 h 39629983"/>
                <a:gd name="connsiteX9934" fmla="*/ 58594353 w 65909553"/>
                <a:gd name="connsiteY9934" fmla="*/ 8129271 h 39629983"/>
                <a:gd name="connsiteX9935" fmla="*/ 58594353 w 65909553"/>
                <a:gd name="connsiteY9935" fmla="*/ 8129317 h 39629983"/>
                <a:gd name="connsiteX9936" fmla="*/ 58594353 w 65909553"/>
                <a:gd name="connsiteY9936" fmla="*/ 8129364 h 39629983"/>
                <a:gd name="connsiteX9937" fmla="*/ 58594353 w 65909553"/>
                <a:gd name="connsiteY9937" fmla="*/ 8129418 h 39629983"/>
                <a:gd name="connsiteX9938" fmla="*/ 58594353 w 65909553"/>
                <a:gd name="connsiteY9938" fmla="*/ 8129465 h 39629983"/>
                <a:gd name="connsiteX9939" fmla="*/ 58594353 w 65909553"/>
                <a:gd name="connsiteY9939" fmla="*/ 8129512 h 39629983"/>
                <a:gd name="connsiteX9940" fmla="*/ 58594353 w 65909553"/>
                <a:gd name="connsiteY9940" fmla="*/ 8129558 h 39629983"/>
                <a:gd name="connsiteX9941" fmla="*/ 58594353 w 65909553"/>
                <a:gd name="connsiteY9941" fmla="*/ 8129605 h 39629983"/>
                <a:gd name="connsiteX9942" fmla="*/ 58594353 w 65909553"/>
                <a:gd name="connsiteY9942" fmla="*/ 8129652 h 39629983"/>
                <a:gd name="connsiteX9943" fmla="*/ 58594353 w 65909553"/>
                <a:gd name="connsiteY9943" fmla="*/ 8129698 h 39629983"/>
                <a:gd name="connsiteX9944" fmla="*/ 58594353 w 65909553"/>
                <a:gd name="connsiteY9944" fmla="*/ 8129745 h 39629983"/>
                <a:gd name="connsiteX9945" fmla="*/ 58594353 w 65909553"/>
                <a:gd name="connsiteY9945" fmla="*/ 8129792 h 39629983"/>
                <a:gd name="connsiteX9946" fmla="*/ 58594353 w 65909553"/>
                <a:gd name="connsiteY9946" fmla="*/ 8129838 h 39629983"/>
                <a:gd name="connsiteX9947" fmla="*/ 58594353 w 65909553"/>
                <a:gd name="connsiteY9947" fmla="*/ 8129885 h 39629983"/>
                <a:gd name="connsiteX9948" fmla="*/ 58594353 w 65909553"/>
                <a:gd name="connsiteY9948" fmla="*/ 8129931 h 39629983"/>
                <a:gd name="connsiteX9949" fmla="*/ 58594353 w 65909553"/>
                <a:gd name="connsiteY9949" fmla="*/ 8129978 h 39629983"/>
                <a:gd name="connsiteX9950" fmla="*/ 58594353 w 65909553"/>
                <a:gd name="connsiteY9950" fmla="*/ 8130025 h 39629983"/>
                <a:gd name="connsiteX9951" fmla="*/ 58594353 w 65909553"/>
                <a:gd name="connsiteY9951" fmla="*/ 8130079 h 39629983"/>
                <a:gd name="connsiteX9952" fmla="*/ 58594353 w 65909553"/>
                <a:gd name="connsiteY9952" fmla="*/ 8130126 h 39629983"/>
                <a:gd name="connsiteX9953" fmla="*/ 58594353 w 65909553"/>
                <a:gd name="connsiteY9953" fmla="*/ 8130172 h 39629983"/>
                <a:gd name="connsiteX9954" fmla="*/ 58594353 w 65909553"/>
                <a:gd name="connsiteY9954" fmla="*/ 8130219 h 39629983"/>
                <a:gd name="connsiteX9955" fmla="*/ 58594353 w 65909553"/>
                <a:gd name="connsiteY9955" fmla="*/ 8130266 h 39629983"/>
                <a:gd name="connsiteX9956" fmla="*/ 58594353 w 65909553"/>
                <a:gd name="connsiteY9956" fmla="*/ 8130312 h 39629983"/>
                <a:gd name="connsiteX9957" fmla="*/ 58594353 w 65909553"/>
                <a:gd name="connsiteY9957" fmla="*/ 8130359 h 39629983"/>
                <a:gd name="connsiteX9958" fmla="*/ 58594353 w 65909553"/>
                <a:gd name="connsiteY9958" fmla="*/ 8130406 h 39629983"/>
                <a:gd name="connsiteX9959" fmla="*/ 58594353 w 65909553"/>
                <a:gd name="connsiteY9959" fmla="*/ 8130452 h 39629983"/>
                <a:gd name="connsiteX9960" fmla="*/ 58594353 w 65909553"/>
                <a:gd name="connsiteY9960" fmla="*/ 8130499 h 39629983"/>
                <a:gd name="connsiteX9961" fmla="*/ 58594353 w 65909553"/>
                <a:gd name="connsiteY9961" fmla="*/ 8130546 h 39629983"/>
                <a:gd name="connsiteX9962" fmla="*/ 58594353 w 65909553"/>
                <a:gd name="connsiteY9962" fmla="*/ 8130592 h 39629983"/>
                <a:gd name="connsiteX9963" fmla="*/ 58594353 w 65909553"/>
                <a:gd name="connsiteY9963" fmla="*/ 8130639 h 39629983"/>
                <a:gd name="connsiteX9964" fmla="*/ 58594353 w 65909553"/>
                <a:gd name="connsiteY9964" fmla="*/ 8130686 h 39629983"/>
                <a:gd name="connsiteX9965" fmla="*/ 58594353 w 65909553"/>
                <a:gd name="connsiteY9965" fmla="*/ 8130740 h 39629983"/>
                <a:gd name="connsiteX9966" fmla="*/ 58594353 w 65909553"/>
                <a:gd name="connsiteY9966" fmla="*/ 8130787 h 39629983"/>
                <a:gd name="connsiteX9967" fmla="*/ 58594353 w 65909553"/>
                <a:gd name="connsiteY9967" fmla="*/ 8130833 h 39629983"/>
                <a:gd name="connsiteX9968" fmla="*/ 58594353 w 65909553"/>
                <a:gd name="connsiteY9968" fmla="*/ 8130880 h 39629983"/>
                <a:gd name="connsiteX9969" fmla="*/ 58594353 w 65909553"/>
                <a:gd name="connsiteY9969" fmla="*/ 8130927 h 39629983"/>
                <a:gd name="connsiteX9970" fmla="*/ 58594353 w 65909553"/>
                <a:gd name="connsiteY9970" fmla="*/ 8130973 h 39629983"/>
                <a:gd name="connsiteX9971" fmla="*/ 58594353 w 65909553"/>
                <a:gd name="connsiteY9971" fmla="*/ 8131020 h 39629983"/>
                <a:gd name="connsiteX9972" fmla="*/ 58594353 w 65909553"/>
                <a:gd name="connsiteY9972" fmla="*/ 8131066 h 39629983"/>
                <a:gd name="connsiteX9973" fmla="*/ 58594353 w 65909553"/>
                <a:gd name="connsiteY9973" fmla="*/ 8131113 h 39629983"/>
                <a:gd name="connsiteX9974" fmla="*/ 58594353 w 65909553"/>
                <a:gd name="connsiteY9974" fmla="*/ 8131160 h 39629983"/>
                <a:gd name="connsiteX9975" fmla="*/ 58594353 w 65909553"/>
                <a:gd name="connsiteY9975" fmla="*/ 8131206 h 39629983"/>
                <a:gd name="connsiteX9976" fmla="*/ 58594353 w 65909553"/>
                <a:gd name="connsiteY9976" fmla="*/ 8131253 h 39629983"/>
                <a:gd name="connsiteX9977" fmla="*/ 58594353 w 65909553"/>
                <a:gd name="connsiteY9977" fmla="*/ 8131300 h 39629983"/>
                <a:gd name="connsiteX9978" fmla="*/ 58594353 w 65909553"/>
                <a:gd name="connsiteY9978" fmla="*/ 8131346 h 39629983"/>
                <a:gd name="connsiteX9979" fmla="*/ 58594353 w 65909553"/>
                <a:gd name="connsiteY9979" fmla="*/ 8131401 h 39629983"/>
                <a:gd name="connsiteX9980" fmla="*/ 58594353 w 65909553"/>
                <a:gd name="connsiteY9980" fmla="*/ 8131447 h 39629983"/>
                <a:gd name="connsiteX9981" fmla="*/ 58594353 w 65909553"/>
                <a:gd name="connsiteY9981" fmla="*/ 8131494 h 39629983"/>
                <a:gd name="connsiteX9982" fmla="*/ 58594353 w 65909553"/>
                <a:gd name="connsiteY9982" fmla="*/ 8131541 h 39629983"/>
                <a:gd name="connsiteX9983" fmla="*/ 58594353 w 65909553"/>
                <a:gd name="connsiteY9983" fmla="*/ 8131587 h 39629983"/>
                <a:gd name="connsiteX9984" fmla="*/ 58594353 w 65909553"/>
                <a:gd name="connsiteY9984" fmla="*/ 8131634 h 39629983"/>
                <a:gd name="connsiteX9985" fmla="*/ 58594353 w 65909553"/>
                <a:gd name="connsiteY9985" fmla="*/ 8131681 h 39629983"/>
                <a:gd name="connsiteX9986" fmla="*/ 58594353 w 65909553"/>
                <a:gd name="connsiteY9986" fmla="*/ 8131727 h 39629983"/>
                <a:gd name="connsiteX9987" fmla="*/ 58594353 w 65909553"/>
                <a:gd name="connsiteY9987" fmla="*/ 8131774 h 39629983"/>
                <a:gd name="connsiteX9988" fmla="*/ 58594353 w 65909553"/>
                <a:gd name="connsiteY9988" fmla="*/ 8131821 h 39629983"/>
                <a:gd name="connsiteX9989" fmla="*/ 58594353 w 65909553"/>
                <a:gd name="connsiteY9989" fmla="*/ 8131867 h 39629983"/>
                <a:gd name="connsiteX9990" fmla="*/ 58594353 w 65909553"/>
                <a:gd name="connsiteY9990" fmla="*/ 8131914 h 39629983"/>
                <a:gd name="connsiteX9991" fmla="*/ 58594353 w 65909553"/>
                <a:gd name="connsiteY9991" fmla="*/ 8131961 h 39629983"/>
                <a:gd name="connsiteX9992" fmla="*/ 58594353 w 65909553"/>
                <a:gd name="connsiteY9992" fmla="*/ 8132007 h 39629983"/>
                <a:gd name="connsiteX9993" fmla="*/ 58594353 w 65909553"/>
                <a:gd name="connsiteY9993" fmla="*/ 8132062 h 39629983"/>
                <a:gd name="connsiteX9994" fmla="*/ 58594353 w 65909553"/>
                <a:gd name="connsiteY9994" fmla="*/ 8132108 h 39629983"/>
                <a:gd name="connsiteX9995" fmla="*/ 58594353 w 65909553"/>
                <a:gd name="connsiteY9995" fmla="*/ 8132155 h 39629983"/>
                <a:gd name="connsiteX9996" fmla="*/ 58594353 w 65909553"/>
                <a:gd name="connsiteY9996" fmla="*/ 8132201 h 39629983"/>
                <a:gd name="connsiteX9997" fmla="*/ 58594353 w 65909553"/>
                <a:gd name="connsiteY9997" fmla="*/ 8132248 h 39629983"/>
                <a:gd name="connsiteX9998" fmla="*/ 58594353 w 65909553"/>
                <a:gd name="connsiteY9998" fmla="*/ 8132295 h 39629983"/>
                <a:gd name="connsiteX9999" fmla="*/ 58594353 w 65909553"/>
                <a:gd name="connsiteY9999" fmla="*/ 8132341 h 39629983"/>
                <a:gd name="connsiteX10000" fmla="*/ 58594353 w 65909553"/>
                <a:gd name="connsiteY10000" fmla="*/ 8132388 h 39629983"/>
                <a:gd name="connsiteX10001" fmla="*/ 58594353 w 65909553"/>
                <a:gd name="connsiteY10001" fmla="*/ 8132435 h 39629983"/>
                <a:gd name="connsiteX10002" fmla="*/ 58594353 w 65909553"/>
                <a:gd name="connsiteY10002" fmla="*/ 8132481 h 39629983"/>
                <a:gd name="connsiteX10003" fmla="*/ 58594353 w 65909553"/>
                <a:gd name="connsiteY10003" fmla="*/ 8132528 h 39629983"/>
                <a:gd name="connsiteX10004" fmla="*/ 58594353 w 65909553"/>
                <a:gd name="connsiteY10004" fmla="*/ 8132575 h 39629983"/>
                <a:gd name="connsiteX10005" fmla="*/ 58594353 w 65909553"/>
                <a:gd name="connsiteY10005" fmla="*/ 8132621 h 39629983"/>
                <a:gd name="connsiteX10006" fmla="*/ 58594353 w 65909553"/>
                <a:gd name="connsiteY10006" fmla="*/ 8132668 h 39629983"/>
                <a:gd name="connsiteX10007" fmla="*/ 58594353 w 65909553"/>
                <a:gd name="connsiteY10007" fmla="*/ 8132722 h 39629983"/>
                <a:gd name="connsiteX10008" fmla="*/ 58594353 w 65909553"/>
                <a:gd name="connsiteY10008" fmla="*/ 8132769 h 39629983"/>
                <a:gd name="connsiteX10009" fmla="*/ 58594353 w 65909553"/>
                <a:gd name="connsiteY10009" fmla="*/ 8132816 h 39629983"/>
                <a:gd name="connsiteX10010" fmla="*/ 58594353 w 65909553"/>
                <a:gd name="connsiteY10010" fmla="*/ 8132862 h 39629983"/>
                <a:gd name="connsiteX10011" fmla="*/ 58594353 w 65909553"/>
                <a:gd name="connsiteY10011" fmla="*/ 8132909 h 39629983"/>
                <a:gd name="connsiteX10012" fmla="*/ 58594353 w 65909553"/>
                <a:gd name="connsiteY10012" fmla="*/ 8132956 h 39629983"/>
                <a:gd name="connsiteX10013" fmla="*/ 58594353 w 65909553"/>
                <a:gd name="connsiteY10013" fmla="*/ 8133002 h 39629983"/>
                <a:gd name="connsiteX10014" fmla="*/ 58594353 w 65909553"/>
                <a:gd name="connsiteY10014" fmla="*/ 8133049 h 39629983"/>
                <a:gd name="connsiteX10015" fmla="*/ 58594353 w 65909553"/>
                <a:gd name="connsiteY10015" fmla="*/ 8133096 h 39629983"/>
                <a:gd name="connsiteX10016" fmla="*/ 58594353 w 65909553"/>
                <a:gd name="connsiteY10016" fmla="*/ 8133142 h 39629983"/>
                <a:gd name="connsiteX10017" fmla="*/ 58594353 w 65909553"/>
                <a:gd name="connsiteY10017" fmla="*/ 8133189 h 39629983"/>
                <a:gd name="connsiteX10018" fmla="*/ 58594353 w 65909553"/>
                <a:gd name="connsiteY10018" fmla="*/ 8133236 h 39629983"/>
                <a:gd name="connsiteX10019" fmla="*/ 58594353 w 65909553"/>
                <a:gd name="connsiteY10019" fmla="*/ 8133282 h 39629983"/>
                <a:gd name="connsiteX10020" fmla="*/ 58594353 w 65909553"/>
                <a:gd name="connsiteY10020" fmla="*/ 8133329 h 39629983"/>
                <a:gd name="connsiteX10021" fmla="*/ 58594353 w 65909553"/>
                <a:gd name="connsiteY10021" fmla="*/ 8280496 h 39629983"/>
                <a:gd name="connsiteX10022" fmla="*/ 58746753 w 65909553"/>
                <a:gd name="connsiteY10022" fmla="*/ 8280496 h 39629983"/>
                <a:gd name="connsiteX10023" fmla="*/ 58746753 w 65909553"/>
                <a:gd name="connsiteY10023" fmla="*/ 8280543 h 39629983"/>
                <a:gd name="connsiteX10024" fmla="*/ 58746753 w 65909553"/>
                <a:gd name="connsiteY10024" fmla="*/ 8280589 h 39629983"/>
                <a:gd name="connsiteX10025" fmla="*/ 58746753 w 65909553"/>
                <a:gd name="connsiteY10025" fmla="*/ 8280636 h 39629983"/>
                <a:gd name="connsiteX10026" fmla="*/ 58746753 w 65909553"/>
                <a:gd name="connsiteY10026" fmla="*/ 8280683 h 39629983"/>
                <a:gd name="connsiteX10027" fmla="*/ 58746753 w 65909553"/>
                <a:gd name="connsiteY10027" fmla="*/ 8280729 h 39629983"/>
                <a:gd name="connsiteX10028" fmla="*/ 58746753 w 65909553"/>
                <a:gd name="connsiteY10028" fmla="*/ 8280776 h 39629983"/>
                <a:gd name="connsiteX10029" fmla="*/ 58746753 w 65909553"/>
                <a:gd name="connsiteY10029" fmla="*/ 8280823 h 39629983"/>
                <a:gd name="connsiteX10030" fmla="*/ 58746753 w 65909553"/>
                <a:gd name="connsiteY10030" fmla="*/ 8280869 h 39629983"/>
                <a:gd name="connsiteX10031" fmla="*/ 58746753 w 65909553"/>
                <a:gd name="connsiteY10031" fmla="*/ 8280916 h 39629983"/>
                <a:gd name="connsiteX10032" fmla="*/ 58746753 w 65909553"/>
                <a:gd name="connsiteY10032" fmla="*/ 8280963 h 39629983"/>
                <a:gd name="connsiteX10033" fmla="*/ 58746753 w 65909553"/>
                <a:gd name="connsiteY10033" fmla="*/ 8281009 h 39629983"/>
                <a:gd name="connsiteX10034" fmla="*/ 58746753 w 65909553"/>
                <a:gd name="connsiteY10034" fmla="*/ 8281056 h 39629983"/>
                <a:gd name="connsiteX10035" fmla="*/ 58746753 w 65909553"/>
                <a:gd name="connsiteY10035" fmla="*/ 8281103 h 39629983"/>
                <a:gd name="connsiteX10036" fmla="*/ 58746753 w 65909553"/>
                <a:gd name="connsiteY10036" fmla="*/ 8281157 h 39629983"/>
                <a:gd name="connsiteX10037" fmla="*/ 58746753 w 65909553"/>
                <a:gd name="connsiteY10037" fmla="*/ 8281204 h 39629983"/>
                <a:gd name="connsiteX10038" fmla="*/ 58746753 w 65909553"/>
                <a:gd name="connsiteY10038" fmla="*/ 8281250 h 39629983"/>
                <a:gd name="connsiteX10039" fmla="*/ 58746753 w 65909553"/>
                <a:gd name="connsiteY10039" fmla="*/ 8281297 h 39629983"/>
                <a:gd name="connsiteX10040" fmla="*/ 58746753 w 65909553"/>
                <a:gd name="connsiteY10040" fmla="*/ 8281343 h 39629983"/>
                <a:gd name="connsiteX10041" fmla="*/ 58746753 w 65909553"/>
                <a:gd name="connsiteY10041" fmla="*/ 8281390 h 39629983"/>
                <a:gd name="connsiteX10042" fmla="*/ 58746753 w 65909553"/>
                <a:gd name="connsiteY10042" fmla="*/ 8281437 h 39629983"/>
                <a:gd name="connsiteX10043" fmla="*/ 58746753 w 65909553"/>
                <a:gd name="connsiteY10043" fmla="*/ 8281483 h 39629983"/>
                <a:gd name="connsiteX10044" fmla="*/ 58746753 w 65909553"/>
                <a:gd name="connsiteY10044" fmla="*/ 8281530 h 39629983"/>
                <a:gd name="connsiteX10045" fmla="*/ 58746753 w 65909553"/>
                <a:gd name="connsiteY10045" fmla="*/ 8281577 h 39629983"/>
                <a:gd name="connsiteX10046" fmla="*/ 58746753 w 65909553"/>
                <a:gd name="connsiteY10046" fmla="*/ 8281623 h 39629983"/>
                <a:gd name="connsiteX10047" fmla="*/ 58746753 w 65909553"/>
                <a:gd name="connsiteY10047" fmla="*/ 8281670 h 39629983"/>
                <a:gd name="connsiteX10048" fmla="*/ 58746753 w 65909553"/>
                <a:gd name="connsiteY10048" fmla="*/ 8281717 h 39629983"/>
                <a:gd name="connsiteX10049" fmla="*/ 58746753 w 65909553"/>
                <a:gd name="connsiteY10049" fmla="*/ 8281763 h 39629983"/>
                <a:gd name="connsiteX10050" fmla="*/ 58746753 w 65909553"/>
                <a:gd name="connsiteY10050" fmla="*/ 8281818 h 39629983"/>
                <a:gd name="connsiteX10051" fmla="*/ 58746753 w 65909553"/>
                <a:gd name="connsiteY10051" fmla="*/ 8281864 h 39629983"/>
                <a:gd name="connsiteX10052" fmla="*/ 58746753 w 65909553"/>
                <a:gd name="connsiteY10052" fmla="*/ 8281911 h 39629983"/>
                <a:gd name="connsiteX10053" fmla="*/ 58746753 w 65909553"/>
                <a:gd name="connsiteY10053" fmla="*/ 8281958 h 39629983"/>
                <a:gd name="connsiteX10054" fmla="*/ 58746753 w 65909553"/>
                <a:gd name="connsiteY10054" fmla="*/ 8282004 h 39629983"/>
                <a:gd name="connsiteX10055" fmla="*/ 58746753 w 65909553"/>
                <a:gd name="connsiteY10055" fmla="*/ 8282051 h 39629983"/>
                <a:gd name="connsiteX10056" fmla="*/ 58746753 w 65909553"/>
                <a:gd name="connsiteY10056" fmla="*/ 8282098 h 39629983"/>
                <a:gd name="connsiteX10057" fmla="*/ 58746753 w 65909553"/>
                <a:gd name="connsiteY10057" fmla="*/ 8282144 h 39629983"/>
                <a:gd name="connsiteX10058" fmla="*/ 58746753 w 65909553"/>
                <a:gd name="connsiteY10058" fmla="*/ 8282191 h 39629983"/>
                <a:gd name="connsiteX10059" fmla="*/ 58746753 w 65909553"/>
                <a:gd name="connsiteY10059" fmla="*/ 8282238 h 39629983"/>
                <a:gd name="connsiteX10060" fmla="*/ 58746753 w 65909553"/>
                <a:gd name="connsiteY10060" fmla="*/ 8282284 h 39629983"/>
                <a:gd name="connsiteX10061" fmla="*/ 58746753 w 65909553"/>
                <a:gd name="connsiteY10061" fmla="*/ 8282331 h 39629983"/>
                <a:gd name="connsiteX10062" fmla="*/ 58746753 w 65909553"/>
                <a:gd name="connsiteY10062" fmla="*/ 8282378 h 39629983"/>
                <a:gd name="connsiteX10063" fmla="*/ 58746753 w 65909553"/>
                <a:gd name="connsiteY10063" fmla="*/ 8282424 h 39629983"/>
                <a:gd name="connsiteX10064" fmla="*/ 58746753 w 65909553"/>
                <a:gd name="connsiteY10064" fmla="*/ 8282478 h 39629983"/>
                <a:gd name="connsiteX10065" fmla="*/ 58746753 w 65909553"/>
                <a:gd name="connsiteY10065" fmla="*/ 8282525 h 39629983"/>
                <a:gd name="connsiteX10066" fmla="*/ 58746753 w 65909553"/>
                <a:gd name="connsiteY10066" fmla="*/ 8282572 h 39629983"/>
                <a:gd name="connsiteX10067" fmla="*/ 58746753 w 65909553"/>
                <a:gd name="connsiteY10067" fmla="*/ 8282618 h 39629983"/>
                <a:gd name="connsiteX10068" fmla="*/ 58746753 w 65909553"/>
                <a:gd name="connsiteY10068" fmla="*/ 8282665 h 39629983"/>
                <a:gd name="connsiteX10069" fmla="*/ 58746753 w 65909553"/>
                <a:gd name="connsiteY10069" fmla="*/ 8282712 h 39629983"/>
                <a:gd name="connsiteX10070" fmla="*/ 58746753 w 65909553"/>
                <a:gd name="connsiteY10070" fmla="*/ 8282758 h 39629983"/>
                <a:gd name="connsiteX10071" fmla="*/ 58746753 w 65909553"/>
                <a:gd name="connsiteY10071" fmla="*/ 8282805 h 39629983"/>
                <a:gd name="connsiteX10072" fmla="*/ 58746753 w 65909553"/>
                <a:gd name="connsiteY10072" fmla="*/ 8282852 h 39629983"/>
                <a:gd name="connsiteX10073" fmla="*/ 58746753 w 65909553"/>
                <a:gd name="connsiteY10073" fmla="*/ 8282898 h 39629983"/>
                <a:gd name="connsiteX10074" fmla="*/ 58746753 w 65909553"/>
                <a:gd name="connsiteY10074" fmla="*/ 8282945 h 39629983"/>
                <a:gd name="connsiteX10075" fmla="*/ 58746753 w 65909553"/>
                <a:gd name="connsiteY10075" fmla="*/ 8282992 h 39629983"/>
                <a:gd name="connsiteX10076" fmla="*/ 58746753 w 65909553"/>
                <a:gd name="connsiteY10076" fmla="*/ 8283038 h 39629983"/>
                <a:gd name="connsiteX10077" fmla="*/ 58746753 w 65909553"/>
                <a:gd name="connsiteY10077" fmla="*/ 8283085 h 39629983"/>
                <a:gd name="connsiteX10078" fmla="*/ 58746753 w 65909553"/>
                <a:gd name="connsiteY10078" fmla="*/ 8283139 h 39629983"/>
                <a:gd name="connsiteX10079" fmla="*/ 58746753 w 65909553"/>
                <a:gd name="connsiteY10079" fmla="*/ 8283186 h 39629983"/>
                <a:gd name="connsiteX10080" fmla="*/ 58746753 w 65909553"/>
                <a:gd name="connsiteY10080" fmla="*/ 8283233 h 39629983"/>
                <a:gd name="connsiteX10081" fmla="*/ 58746753 w 65909553"/>
                <a:gd name="connsiteY10081" fmla="*/ 8283279 h 39629983"/>
                <a:gd name="connsiteX10082" fmla="*/ 58746753 w 65909553"/>
                <a:gd name="connsiteY10082" fmla="*/ 8283326 h 39629983"/>
                <a:gd name="connsiteX10083" fmla="*/ 58746753 w 65909553"/>
                <a:gd name="connsiteY10083" fmla="*/ 8283373 h 39629983"/>
                <a:gd name="connsiteX10084" fmla="*/ 58746753 w 65909553"/>
                <a:gd name="connsiteY10084" fmla="*/ 8283419 h 39629983"/>
                <a:gd name="connsiteX10085" fmla="*/ 58746753 w 65909553"/>
                <a:gd name="connsiteY10085" fmla="*/ 8283466 h 39629983"/>
                <a:gd name="connsiteX10086" fmla="*/ 58746753 w 65909553"/>
                <a:gd name="connsiteY10086" fmla="*/ 8283513 h 39629983"/>
                <a:gd name="connsiteX10087" fmla="*/ 58746753 w 65909553"/>
                <a:gd name="connsiteY10087" fmla="*/ 8283559 h 39629983"/>
                <a:gd name="connsiteX10088" fmla="*/ 58746753 w 65909553"/>
                <a:gd name="connsiteY10088" fmla="*/ 8283606 h 39629983"/>
                <a:gd name="connsiteX10089" fmla="*/ 58746753 w 65909553"/>
                <a:gd name="connsiteY10089" fmla="*/ 8283652 h 39629983"/>
                <a:gd name="connsiteX10090" fmla="*/ 58746753 w 65909553"/>
                <a:gd name="connsiteY10090" fmla="*/ 8283699 h 39629983"/>
                <a:gd name="connsiteX10091" fmla="*/ 58746753 w 65909553"/>
                <a:gd name="connsiteY10091" fmla="*/ 8283746 h 39629983"/>
                <a:gd name="connsiteX10092" fmla="*/ 58746753 w 65909553"/>
                <a:gd name="connsiteY10092" fmla="*/ 8283800 h 39629983"/>
                <a:gd name="connsiteX10093" fmla="*/ 58746753 w 65909553"/>
                <a:gd name="connsiteY10093" fmla="*/ 8283847 h 39629983"/>
                <a:gd name="connsiteX10094" fmla="*/ 58746753 w 65909553"/>
                <a:gd name="connsiteY10094" fmla="*/ 8283893 h 39629983"/>
                <a:gd name="connsiteX10095" fmla="*/ 58746753 w 65909553"/>
                <a:gd name="connsiteY10095" fmla="*/ 8283940 h 39629983"/>
                <a:gd name="connsiteX10096" fmla="*/ 58746753 w 65909553"/>
                <a:gd name="connsiteY10096" fmla="*/ 8283987 h 39629983"/>
                <a:gd name="connsiteX10097" fmla="*/ 58746753 w 65909553"/>
                <a:gd name="connsiteY10097" fmla="*/ 8284033 h 39629983"/>
                <a:gd name="connsiteX10098" fmla="*/ 58746753 w 65909553"/>
                <a:gd name="connsiteY10098" fmla="*/ 8284080 h 39629983"/>
                <a:gd name="connsiteX10099" fmla="*/ 58746753 w 65909553"/>
                <a:gd name="connsiteY10099" fmla="*/ 8284127 h 39629983"/>
                <a:gd name="connsiteX10100" fmla="*/ 58746753 w 65909553"/>
                <a:gd name="connsiteY10100" fmla="*/ 8284173 h 39629983"/>
                <a:gd name="connsiteX10101" fmla="*/ 58746753 w 65909553"/>
                <a:gd name="connsiteY10101" fmla="*/ 8284220 h 39629983"/>
                <a:gd name="connsiteX10102" fmla="*/ 58746753 w 65909553"/>
                <a:gd name="connsiteY10102" fmla="*/ 8284267 h 39629983"/>
                <a:gd name="connsiteX10103" fmla="*/ 58746753 w 65909553"/>
                <a:gd name="connsiteY10103" fmla="*/ 8284313 h 39629983"/>
                <a:gd name="connsiteX10104" fmla="*/ 58746753 w 65909553"/>
                <a:gd name="connsiteY10104" fmla="*/ 8284360 h 39629983"/>
                <a:gd name="connsiteX10105" fmla="*/ 58746753 w 65909553"/>
                <a:gd name="connsiteY10105" fmla="*/ 8284407 h 39629983"/>
                <a:gd name="connsiteX10106" fmla="*/ 58746753 w 65909553"/>
                <a:gd name="connsiteY10106" fmla="*/ 8284461 h 39629983"/>
                <a:gd name="connsiteX10107" fmla="*/ 58746753 w 65909553"/>
                <a:gd name="connsiteY10107" fmla="*/ 8284508 h 39629983"/>
                <a:gd name="connsiteX10108" fmla="*/ 58746753 w 65909553"/>
                <a:gd name="connsiteY10108" fmla="*/ 8284554 h 39629983"/>
                <a:gd name="connsiteX10109" fmla="*/ 58746753 w 65909553"/>
                <a:gd name="connsiteY10109" fmla="*/ 8284601 h 39629983"/>
                <a:gd name="connsiteX10110" fmla="*/ 58746753 w 65909553"/>
                <a:gd name="connsiteY10110" fmla="*/ 8284648 h 39629983"/>
                <a:gd name="connsiteX10111" fmla="*/ 58746753 w 65909553"/>
                <a:gd name="connsiteY10111" fmla="*/ 8284694 h 39629983"/>
                <a:gd name="connsiteX10112" fmla="*/ 58746753 w 65909553"/>
                <a:gd name="connsiteY10112" fmla="*/ 8284741 h 39629983"/>
                <a:gd name="connsiteX10113" fmla="*/ 58746753 w 65909553"/>
                <a:gd name="connsiteY10113" fmla="*/ 8284787 h 39629983"/>
                <a:gd name="connsiteX10114" fmla="*/ 58746753 w 65909553"/>
                <a:gd name="connsiteY10114" fmla="*/ 8284834 h 39629983"/>
                <a:gd name="connsiteX10115" fmla="*/ 58746753 w 65909553"/>
                <a:gd name="connsiteY10115" fmla="*/ 8284881 h 39629983"/>
                <a:gd name="connsiteX10116" fmla="*/ 58746753 w 65909553"/>
                <a:gd name="connsiteY10116" fmla="*/ 8284927 h 39629983"/>
                <a:gd name="connsiteX10117" fmla="*/ 58746753 w 65909553"/>
                <a:gd name="connsiteY10117" fmla="*/ 8284974 h 39629983"/>
                <a:gd name="connsiteX10118" fmla="*/ 58746753 w 65909553"/>
                <a:gd name="connsiteY10118" fmla="*/ 8285021 h 39629983"/>
                <a:gd name="connsiteX10119" fmla="*/ 58746753 w 65909553"/>
                <a:gd name="connsiteY10119" fmla="*/ 8285067 h 39629983"/>
                <a:gd name="connsiteX10120" fmla="*/ 58746753 w 65909553"/>
                <a:gd name="connsiteY10120" fmla="*/ 8285122 h 39629983"/>
                <a:gd name="connsiteX10121" fmla="*/ 58746753 w 65909553"/>
                <a:gd name="connsiteY10121" fmla="*/ 8285168 h 39629983"/>
                <a:gd name="connsiteX10122" fmla="*/ 58746753 w 65909553"/>
                <a:gd name="connsiteY10122" fmla="*/ 8285215 h 39629983"/>
                <a:gd name="connsiteX10123" fmla="*/ 58746753 w 65909553"/>
                <a:gd name="connsiteY10123" fmla="*/ 8285262 h 39629983"/>
                <a:gd name="connsiteX10124" fmla="*/ 58746753 w 65909553"/>
                <a:gd name="connsiteY10124" fmla="*/ 8285308 h 39629983"/>
                <a:gd name="connsiteX10125" fmla="*/ 58746753 w 65909553"/>
                <a:gd name="connsiteY10125" fmla="*/ 8285355 h 39629983"/>
                <a:gd name="connsiteX10126" fmla="*/ 58746753 w 65909553"/>
                <a:gd name="connsiteY10126" fmla="*/ 8285402 h 39629983"/>
                <a:gd name="connsiteX10127" fmla="*/ 58746753 w 65909553"/>
                <a:gd name="connsiteY10127" fmla="*/ 8285448 h 39629983"/>
                <a:gd name="connsiteX10128" fmla="*/ 58746753 w 65909553"/>
                <a:gd name="connsiteY10128" fmla="*/ 8285495 h 39629983"/>
                <a:gd name="connsiteX10129" fmla="*/ 58746753 w 65909553"/>
                <a:gd name="connsiteY10129" fmla="*/ 8285542 h 39629983"/>
                <a:gd name="connsiteX10130" fmla="*/ 58746753 w 65909553"/>
                <a:gd name="connsiteY10130" fmla="*/ 8285588 h 39629983"/>
                <a:gd name="connsiteX10131" fmla="*/ 58746753 w 65909553"/>
                <a:gd name="connsiteY10131" fmla="*/ 8285635 h 39629983"/>
                <a:gd name="connsiteX10132" fmla="*/ 58746753 w 65909553"/>
                <a:gd name="connsiteY10132" fmla="*/ 8285682 h 39629983"/>
                <a:gd name="connsiteX10133" fmla="*/ 58746753 w 65909553"/>
                <a:gd name="connsiteY10133" fmla="*/ 8285728 h 39629983"/>
                <a:gd name="connsiteX10134" fmla="*/ 58746753 w 65909553"/>
                <a:gd name="connsiteY10134" fmla="*/ 8432895 h 39629983"/>
                <a:gd name="connsiteX10135" fmla="*/ 58899153 w 65909553"/>
                <a:gd name="connsiteY10135" fmla="*/ 8432895 h 39629983"/>
                <a:gd name="connsiteX10136" fmla="*/ 58899153 w 65909553"/>
                <a:gd name="connsiteY10136" fmla="*/ 8432942 h 39629983"/>
                <a:gd name="connsiteX10137" fmla="*/ 58899153 w 65909553"/>
                <a:gd name="connsiteY10137" fmla="*/ 8432989 h 39629983"/>
                <a:gd name="connsiteX10138" fmla="*/ 58899153 w 65909553"/>
                <a:gd name="connsiteY10138" fmla="*/ 8433035 h 39629983"/>
                <a:gd name="connsiteX10139" fmla="*/ 58899153 w 65909553"/>
                <a:gd name="connsiteY10139" fmla="*/ 8433082 h 39629983"/>
                <a:gd name="connsiteX10140" fmla="*/ 58899153 w 65909553"/>
                <a:gd name="connsiteY10140" fmla="*/ 8433129 h 39629983"/>
                <a:gd name="connsiteX10141" fmla="*/ 58899153 w 65909553"/>
                <a:gd name="connsiteY10141" fmla="*/ 8433175 h 39629983"/>
                <a:gd name="connsiteX10142" fmla="*/ 58899153 w 65909553"/>
                <a:gd name="connsiteY10142" fmla="*/ 8433222 h 39629983"/>
                <a:gd name="connsiteX10143" fmla="*/ 58899153 w 65909553"/>
                <a:gd name="connsiteY10143" fmla="*/ 8433269 h 39629983"/>
                <a:gd name="connsiteX10144" fmla="*/ 58899153 w 65909553"/>
                <a:gd name="connsiteY10144" fmla="*/ 8433315 h 39629983"/>
                <a:gd name="connsiteX10145" fmla="*/ 58899153 w 65909553"/>
                <a:gd name="connsiteY10145" fmla="*/ 8433362 h 39629983"/>
                <a:gd name="connsiteX10146" fmla="*/ 58899153 w 65909553"/>
                <a:gd name="connsiteY10146" fmla="*/ 8433409 h 39629983"/>
                <a:gd name="connsiteX10147" fmla="*/ 58899153 w 65909553"/>
                <a:gd name="connsiteY10147" fmla="*/ 8433455 h 39629983"/>
                <a:gd name="connsiteX10148" fmla="*/ 58899153 w 65909553"/>
                <a:gd name="connsiteY10148" fmla="*/ 8433502 h 39629983"/>
                <a:gd name="connsiteX10149" fmla="*/ 58899153 w 65909553"/>
                <a:gd name="connsiteY10149" fmla="*/ 8433556 h 39629983"/>
                <a:gd name="connsiteX10150" fmla="*/ 58899153 w 65909553"/>
                <a:gd name="connsiteY10150" fmla="*/ 8433603 h 39629983"/>
                <a:gd name="connsiteX10151" fmla="*/ 58899153 w 65909553"/>
                <a:gd name="connsiteY10151" fmla="*/ 8433650 h 39629983"/>
                <a:gd name="connsiteX10152" fmla="*/ 58899153 w 65909553"/>
                <a:gd name="connsiteY10152" fmla="*/ 8433696 h 39629983"/>
                <a:gd name="connsiteX10153" fmla="*/ 58899153 w 65909553"/>
                <a:gd name="connsiteY10153" fmla="*/ 8433743 h 39629983"/>
                <a:gd name="connsiteX10154" fmla="*/ 58899153 w 65909553"/>
                <a:gd name="connsiteY10154" fmla="*/ 8433790 h 39629983"/>
                <a:gd name="connsiteX10155" fmla="*/ 58899153 w 65909553"/>
                <a:gd name="connsiteY10155" fmla="*/ 8433836 h 39629983"/>
                <a:gd name="connsiteX10156" fmla="*/ 58899153 w 65909553"/>
                <a:gd name="connsiteY10156" fmla="*/ 8433883 h 39629983"/>
                <a:gd name="connsiteX10157" fmla="*/ 58899153 w 65909553"/>
                <a:gd name="connsiteY10157" fmla="*/ 8433929 h 39629983"/>
                <a:gd name="connsiteX10158" fmla="*/ 58899153 w 65909553"/>
                <a:gd name="connsiteY10158" fmla="*/ 8433976 h 39629983"/>
                <a:gd name="connsiteX10159" fmla="*/ 58899153 w 65909553"/>
                <a:gd name="connsiteY10159" fmla="*/ 8434023 h 39629983"/>
                <a:gd name="connsiteX10160" fmla="*/ 58899153 w 65909553"/>
                <a:gd name="connsiteY10160" fmla="*/ 8434069 h 39629983"/>
                <a:gd name="connsiteX10161" fmla="*/ 58899153 w 65909553"/>
                <a:gd name="connsiteY10161" fmla="*/ 8434116 h 39629983"/>
                <a:gd name="connsiteX10162" fmla="*/ 58899153 w 65909553"/>
                <a:gd name="connsiteY10162" fmla="*/ 8434163 h 39629983"/>
                <a:gd name="connsiteX10163" fmla="*/ 58899153 w 65909553"/>
                <a:gd name="connsiteY10163" fmla="*/ 8434217 h 39629983"/>
                <a:gd name="connsiteX10164" fmla="*/ 58899153 w 65909553"/>
                <a:gd name="connsiteY10164" fmla="*/ 8434264 h 39629983"/>
                <a:gd name="connsiteX10165" fmla="*/ 58899153 w 65909553"/>
                <a:gd name="connsiteY10165" fmla="*/ 8434310 h 39629983"/>
                <a:gd name="connsiteX10166" fmla="*/ 58899153 w 65909553"/>
                <a:gd name="connsiteY10166" fmla="*/ 8434357 h 39629983"/>
                <a:gd name="connsiteX10167" fmla="*/ 58899153 w 65909553"/>
                <a:gd name="connsiteY10167" fmla="*/ 8434404 h 39629983"/>
                <a:gd name="connsiteX10168" fmla="*/ 58899153 w 65909553"/>
                <a:gd name="connsiteY10168" fmla="*/ 8434450 h 39629983"/>
                <a:gd name="connsiteX10169" fmla="*/ 58899153 w 65909553"/>
                <a:gd name="connsiteY10169" fmla="*/ 8434497 h 39629983"/>
                <a:gd name="connsiteX10170" fmla="*/ 58899153 w 65909553"/>
                <a:gd name="connsiteY10170" fmla="*/ 8434544 h 39629983"/>
                <a:gd name="connsiteX10171" fmla="*/ 58899153 w 65909553"/>
                <a:gd name="connsiteY10171" fmla="*/ 8434590 h 39629983"/>
                <a:gd name="connsiteX10172" fmla="*/ 58899153 w 65909553"/>
                <a:gd name="connsiteY10172" fmla="*/ 8434637 h 39629983"/>
                <a:gd name="connsiteX10173" fmla="*/ 58899153 w 65909553"/>
                <a:gd name="connsiteY10173" fmla="*/ 8434684 h 39629983"/>
                <a:gd name="connsiteX10174" fmla="*/ 58899153 w 65909553"/>
                <a:gd name="connsiteY10174" fmla="*/ 8434730 h 39629983"/>
                <a:gd name="connsiteX10175" fmla="*/ 58899153 w 65909553"/>
                <a:gd name="connsiteY10175" fmla="*/ 8434777 h 39629983"/>
                <a:gd name="connsiteX10176" fmla="*/ 58899153 w 65909553"/>
                <a:gd name="connsiteY10176" fmla="*/ 8434824 h 39629983"/>
                <a:gd name="connsiteX10177" fmla="*/ 58899153 w 65909553"/>
                <a:gd name="connsiteY10177" fmla="*/ 8434878 h 39629983"/>
                <a:gd name="connsiteX10178" fmla="*/ 58899153 w 65909553"/>
                <a:gd name="connsiteY10178" fmla="*/ 8434925 h 39629983"/>
                <a:gd name="connsiteX10179" fmla="*/ 58899153 w 65909553"/>
                <a:gd name="connsiteY10179" fmla="*/ 8434971 h 39629983"/>
                <a:gd name="connsiteX10180" fmla="*/ 58899153 w 65909553"/>
                <a:gd name="connsiteY10180" fmla="*/ 8435018 h 39629983"/>
                <a:gd name="connsiteX10181" fmla="*/ 58899153 w 65909553"/>
                <a:gd name="connsiteY10181" fmla="*/ 8435064 h 39629983"/>
                <a:gd name="connsiteX10182" fmla="*/ 58899153 w 65909553"/>
                <a:gd name="connsiteY10182" fmla="*/ 8435111 h 39629983"/>
                <a:gd name="connsiteX10183" fmla="*/ 58899153 w 65909553"/>
                <a:gd name="connsiteY10183" fmla="*/ 8435158 h 39629983"/>
                <a:gd name="connsiteX10184" fmla="*/ 58899153 w 65909553"/>
                <a:gd name="connsiteY10184" fmla="*/ 8435204 h 39629983"/>
                <a:gd name="connsiteX10185" fmla="*/ 58899153 w 65909553"/>
                <a:gd name="connsiteY10185" fmla="*/ 8435251 h 39629983"/>
                <a:gd name="connsiteX10186" fmla="*/ 58899153 w 65909553"/>
                <a:gd name="connsiteY10186" fmla="*/ 8435298 h 39629983"/>
                <a:gd name="connsiteX10187" fmla="*/ 58899153 w 65909553"/>
                <a:gd name="connsiteY10187" fmla="*/ 8435344 h 39629983"/>
                <a:gd name="connsiteX10188" fmla="*/ 58899153 w 65909553"/>
                <a:gd name="connsiteY10188" fmla="*/ 8435391 h 39629983"/>
                <a:gd name="connsiteX10189" fmla="*/ 58899153 w 65909553"/>
                <a:gd name="connsiteY10189" fmla="*/ 8435438 h 39629983"/>
                <a:gd name="connsiteX10190" fmla="*/ 58899153 w 65909553"/>
                <a:gd name="connsiteY10190" fmla="*/ 8435484 h 39629983"/>
                <a:gd name="connsiteX10191" fmla="*/ 58899153 w 65909553"/>
                <a:gd name="connsiteY10191" fmla="*/ 8435539 h 39629983"/>
                <a:gd name="connsiteX10192" fmla="*/ 58899153 w 65909553"/>
                <a:gd name="connsiteY10192" fmla="*/ 8435585 h 39629983"/>
                <a:gd name="connsiteX10193" fmla="*/ 58899153 w 65909553"/>
                <a:gd name="connsiteY10193" fmla="*/ 8435632 h 39629983"/>
                <a:gd name="connsiteX10194" fmla="*/ 58899153 w 65909553"/>
                <a:gd name="connsiteY10194" fmla="*/ 8435679 h 39629983"/>
                <a:gd name="connsiteX10195" fmla="*/ 58899153 w 65909553"/>
                <a:gd name="connsiteY10195" fmla="*/ 8435725 h 39629983"/>
                <a:gd name="connsiteX10196" fmla="*/ 58899153 w 65909553"/>
                <a:gd name="connsiteY10196" fmla="*/ 8435772 h 39629983"/>
                <a:gd name="connsiteX10197" fmla="*/ 58899153 w 65909553"/>
                <a:gd name="connsiteY10197" fmla="*/ 8435819 h 39629983"/>
                <a:gd name="connsiteX10198" fmla="*/ 58899153 w 65909553"/>
                <a:gd name="connsiteY10198" fmla="*/ 8435865 h 39629983"/>
                <a:gd name="connsiteX10199" fmla="*/ 58899153 w 65909553"/>
                <a:gd name="connsiteY10199" fmla="*/ 8435912 h 39629983"/>
                <a:gd name="connsiteX10200" fmla="*/ 58899153 w 65909553"/>
                <a:gd name="connsiteY10200" fmla="*/ 8435959 h 39629983"/>
                <a:gd name="connsiteX10201" fmla="*/ 58899153 w 65909553"/>
                <a:gd name="connsiteY10201" fmla="*/ 8436005 h 39629983"/>
                <a:gd name="connsiteX10202" fmla="*/ 58899153 w 65909553"/>
                <a:gd name="connsiteY10202" fmla="*/ 8436052 h 39629983"/>
                <a:gd name="connsiteX10203" fmla="*/ 58899153 w 65909553"/>
                <a:gd name="connsiteY10203" fmla="*/ 8436099 h 39629983"/>
                <a:gd name="connsiteX10204" fmla="*/ 58899153 w 65909553"/>
                <a:gd name="connsiteY10204" fmla="*/ 8436145 h 39629983"/>
                <a:gd name="connsiteX10205" fmla="*/ 58899153 w 65909553"/>
                <a:gd name="connsiteY10205" fmla="*/ 8436199 h 39629983"/>
                <a:gd name="connsiteX10206" fmla="*/ 58899153 w 65909553"/>
                <a:gd name="connsiteY10206" fmla="*/ 8436246 h 39629983"/>
                <a:gd name="connsiteX10207" fmla="*/ 58899153 w 65909553"/>
                <a:gd name="connsiteY10207" fmla="*/ 8436293 h 39629983"/>
                <a:gd name="connsiteX10208" fmla="*/ 58899153 w 65909553"/>
                <a:gd name="connsiteY10208" fmla="*/ 8436339 h 39629983"/>
                <a:gd name="connsiteX10209" fmla="*/ 58899153 w 65909553"/>
                <a:gd name="connsiteY10209" fmla="*/ 8436386 h 39629983"/>
                <a:gd name="connsiteX10210" fmla="*/ 58899153 w 65909553"/>
                <a:gd name="connsiteY10210" fmla="*/ 8436433 h 39629983"/>
                <a:gd name="connsiteX10211" fmla="*/ 58899153 w 65909553"/>
                <a:gd name="connsiteY10211" fmla="*/ 8436479 h 39629983"/>
                <a:gd name="connsiteX10212" fmla="*/ 58899153 w 65909553"/>
                <a:gd name="connsiteY10212" fmla="*/ 8436526 h 39629983"/>
                <a:gd name="connsiteX10213" fmla="*/ 58899153 w 65909553"/>
                <a:gd name="connsiteY10213" fmla="*/ 8436573 h 39629983"/>
                <a:gd name="connsiteX10214" fmla="*/ 58899153 w 65909553"/>
                <a:gd name="connsiteY10214" fmla="*/ 8436619 h 39629983"/>
                <a:gd name="connsiteX10215" fmla="*/ 58899153 w 65909553"/>
                <a:gd name="connsiteY10215" fmla="*/ 8436666 h 39629983"/>
                <a:gd name="connsiteX10216" fmla="*/ 58899153 w 65909553"/>
                <a:gd name="connsiteY10216" fmla="*/ 8436713 h 39629983"/>
                <a:gd name="connsiteX10217" fmla="*/ 58899153 w 65909553"/>
                <a:gd name="connsiteY10217" fmla="*/ 8436759 h 39629983"/>
                <a:gd name="connsiteX10218" fmla="*/ 58899153 w 65909553"/>
                <a:gd name="connsiteY10218" fmla="*/ 8436806 h 39629983"/>
                <a:gd name="connsiteX10219" fmla="*/ 58899153 w 65909553"/>
                <a:gd name="connsiteY10219" fmla="*/ 8436860 h 39629983"/>
                <a:gd name="connsiteX10220" fmla="*/ 58899153 w 65909553"/>
                <a:gd name="connsiteY10220" fmla="*/ 8436907 h 39629983"/>
                <a:gd name="connsiteX10221" fmla="*/ 58899153 w 65909553"/>
                <a:gd name="connsiteY10221" fmla="*/ 8436954 h 39629983"/>
                <a:gd name="connsiteX10222" fmla="*/ 58899153 w 65909553"/>
                <a:gd name="connsiteY10222" fmla="*/ 8437000 h 39629983"/>
                <a:gd name="connsiteX10223" fmla="*/ 58899153 w 65909553"/>
                <a:gd name="connsiteY10223" fmla="*/ 8437047 h 39629983"/>
                <a:gd name="connsiteX10224" fmla="*/ 58899153 w 65909553"/>
                <a:gd name="connsiteY10224" fmla="*/ 8437094 h 39629983"/>
                <a:gd name="connsiteX10225" fmla="*/ 58899153 w 65909553"/>
                <a:gd name="connsiteY10225" fmla="*/ 8437140 h 39629983"/>
                <a:gd name="connsiteX10226" fmla="*/ 58899153 w 65909553"/>
                <a:gd name="connsiteY10226" fmla="*/ 8437187 h 39629983"/>
                <a:gd name="connsiteX10227" fmla="*/ 58899153 w 65909553"/>
                <a:gd name="connsiteY10227" fmla="*/ 8437234 h 39629983"/>
                <a:gd name="connsiteX10228" fmla="*/ 58899153 w 65909553"/>
                <a:gd name="connsiteY10228" fmla="*/ 8437280 h 39629983"/>
                <a:gd name="connsiteX10229" fmla="*/ 58899153 w 65909553"/>
                <a:gd name="connsiteY10229" fmla="*/ 8437327 h 39629983"/>
                <a:gd name="connsiteX10230" fmla="*/ 58899153 w 65909553"/>
                <a:gd name="connsiteY10230" fmla="*/ 8437373 h 39629983"/>
                <a:gd name="connsiteX10231" fmla="*/ 58899153 w 65909553"/>
                <a:gd name="connsiteY10231" fmla="*/ 8437420 h 39629983"/>
                <a:gd name="connsiteX10232" fmla="*/ 58899153 w 65909553"/>
                <a:gd name="connsiteY10232" fmla="*/ 8437467 h 39629983"/>
                <a:gd name="connsiteX10233" fmla="*/ 58899153 w 65909553"/>
                <a:gd name="connsiteY10233" fmla="*/ 8437521 h 39629983"/>
                <a:gd name="connsiteX10234" fmla="*/ 58899153 w 65909553"/>
                <a:gd name="connsiteY10234" fmla="*/ 8437568 h 39629983"/>
                <a:gd name="connsiteX10235" fmla="*/ 58899153 w 65909553"/>
                <a:gd name="connsiteY10235" fmla="*/ 8437614 h 39629983"/>
                <a:gd name="connsiteX10236" fmla="*/ 58899153 w 65909553"/>
                <a:gd name="connsiteY10236" fmla="*/ 8437661 h 39629983"/>
                <a:gd name="connsiteX10237" fmla="*/ 58899153 w 65909553"/>
                <a:gd name="connsiteY10237" fmla="*/ 8437708 h 39629983"/>
                <a:gd name="connsiteX10238" fmla="*/ 58899153 w 65909553"/>
                <a:gd name="connsiteY10238" fmla="*/ 8437754 h 39629983"/>
                <a:gd name="connsiteX10239" fmla="*/ 58899153 w 65909553"/>
                <a:gd name="connsiteY10239" fmla="*/ 8437801 h 39629983"/>
                <a:gd name="connsiteX10240" fmla="*/ 58899153 w 65909553"/>
                <a:gd name="connsiteY10240" fmla="*/ 8437848 h 39629983"/>
                <a:gd name="connsiteX10241" fmla="*/ 58899153 w 65909553"/>
                <a:gd name="connsiteY10241" fmla="*/ 8437894 h 39629983"/>
                <a:gd name="connsiteX10242" fmla="*/ 58899153 w 65909553"/>
                <a:gd name="connsiteY10242" fmla="*/ 8437941 h 39629983"/>
                <a:gd name="connsiteX10243" fmla="*/ 58899153 w 65909553"/>
                <a:gd name="connsiteY10243" fmla="*/ 8437988 h 39629983"/>
                <a:gd name="connsiteX10244" fmla="*/ 58899153 w 65909553"/>
                <a:gd name="connsiteY10244" fmla="*/ 8438034 h 39629983"/>
                <a:gd name="connsiteX10245" fmla="*/ 58899153 w 65909553"/>
                <a:gd name="connsiteY10245" fmla="*/ 8438081 h 39629983"/>
                <a:gd name="connsiteX10246" fmla="*/ 58899153 w 65909553"/>
                <a:gd name="connsiteY10246" fmla="*/ 8438128 h 39629983"/>
                <a:gd name="connsiteX10247" fmla="*/ 58899153 w 65909553"/>
                <a:gd name="connsiteY10247" fmla="*/ 8585295 h 39629983"/>
                <a:gd name="connsiteX10248" fmla="*/ 59051553 w 65909553"/>
                <a:gd name="connsiteY10248" fmla="*/ 8585295 h 39629983"/>
                <a:gd name="connsiteX10249" fmla="*/ 59051553 w 65909553"/>
                <a:gd name="connsiteY10249" fmla="*/ 8585341 h 39629983"/>
                <a:gd name="connsiteX10250" fmla="*/ 59051553 w 65909553"/>
                <a:gd name="connsiteY10250" fmla="*/ 8585388 h 39629983"/>
                <a:gd name="connsiteX10251" fmla="*/ 59051553 w 65909553"/>
                <a:gd name="connsiteY10251" fmla="*/ 8585435 h 39629983"/>
                <a:gd name="connsiteX10252" fmla="*/ 59051553 w 65909553"/>
                <a:gd name="connsiteY10252" fmla="*/ 8585481 h 39629983"/>
                <a:gd name="connsiteX10253" fmla="*/ 59051553 w 65909553"/>
                <a:gd name="connsiteY10253" fmla="*/ 8585528 h 39629983"/>
                <a:gd name="connsiteX10254" fmla="*/ 59051553 w 65909553"/>
                <a:gd name="connsiteY10254" fmla="*/ 8585575 h 39629983"/>
                <a:gd name="connsiteX10255" fmla="*/ 59051553 w 65909553"/>
                <a:gd name="connsiteY10255" fmla="*/ 8585621 h 39629983"/>
                <a:gd name="connsiteX10256" fmla="*/ 59051553 w 65909553"/>
                <a:gd name="connsiteY10256" fmla="*/ 8585668 h 39629983"/>
                <a:gd name="connsiteX10257" fmla="*/ 59051553 w 65909553"/>
                <a:gd name="connsiteY10257" fmla="*/ 8585715 h 39629983"/>
                <a:gd name="connsiteX10258" fmla="*/ 59051553 w 65909553"/>
                <a:gd name="connsiteY10258" fmla="*/ 8585761 h 39629983"/>
                <a:gd name="connsiteX10259" fmla="*/ 59051553 w 65909553"/>
                <a:gd name="connsiteY10259" fmla="*/ 8585808 h 39629983"/>
                <a:gd name="connsiteX10260" fmla="*/ 59051553 w 65909553"/>
                <a:gd name="connsiteY10260" fmla="*/ 8585855 h 39629983"/>
                <a:gd name="connsiteX10261" fmla="*/ 59051553 w 65909553"/>
                <a:gd name="connsiteY10261" fmla="*/ 8585901 h 39629983"/>
                <a:gd name="connsiteX10262" fmla="*/ 59051553 w 65909553"/>
                <a:gd name="connsiteY10262" fmla="*/ 8585956 h 39629983"/>
                <a:gd name="connsiteX10263" fmla="*/ 59051553 w 65909553"/>
                <a:gd name="connsiteY10263" fmla="*/ 8586002 h 39629983"/>
                <a:gd name="connsiteX10264" fmla="*/ 59051553 w 65909553"/>
                <a:gd name="connsiteY10264" fmla="*/ 8586049 h 39629983"/>
                <a:gd name="connsiteX10265" fmla="*/ 59051553 w 65909553"/>
                <a:gd name="connsiteY10265" fmla="*/ 8586096 h 39629983"/>
                <a:gd name="connsiteX10266" fmla="*/ 59051553 w 65909553"/>
                <a:gd name="connsiteY10266" fmla="*/ 8586142 h 39629983"/>
                <a:gd name="connsiteX10267" fmla="*/ 59051553 w 65909553"/>
                <a:gd name="connsiteY10267" fmla="*/ 8586189 h 39629983"/>
                <a:gd name="connsiteX10268" fmla="*/ 59051553 w 65909553"/>
                <a:gd name="connsiteY10268" fmla="*/ 8586236 h 39629983"/>
                <a:gd name="connsiteX10269" fmla="*/ 59051553 w 65909553"/>
                <a:gd name="connsiteY10269" fmla="*/ 8586282 h 39629983"/>
                <a:gd name="connsiteX10270" fmla="*/ 59051553 w 65909553"/>
                <a:gd name="connsiteY10270" fmla="*/ 8586329 h 39629983"/>
                <a:gd name="connsiteX10271" fmla="*/ 59051553 w 65909553"/>
                <a:gd name="connsiteY10271" fmla="*/ 8586376 h 39629983"/>
                <a:gd name="connsiteX10272" fmla="*/ 59051553 w 65909553"/>
                <a:gd name="connsiteY10272" fmla="*/ 8586422 h 39629983"/>
                <a:gd name="connsiteX10273" fmla="*/ 59051553 w 65909553"/>
                <a:gd name="connsiteY10273" fmla="*/ 8586469 h 39629983"/>
                <a:gd name="connsiteX10274" fmla="*/ 59051553 w 65909553"/>
                <a:gd name="connsiteY10274" fmla="*/ 8586515 h 39629983"/>
                <a:gd name="connsiteX10275" fmla="*/ 59051553 w 65909553"/>
                <a:gd name="connsiteY10275" fmla="*/ 8586562 h 39629983"/>
                <a:gd name="connsiteX10276" fmla="*/ 59051553 w 65909553"/>
                <a:gd name="connsiteY10276" fmla="*/ 8586616 h 39629983"/>
                <a:gd name="connsiteX10277" fmla="*/ 59051553 w 65909553"/>
                <a:gd name="connsiteY10277" fmla="*/ 8586663 h 39629983"/>
                <a:gd name="connsiteX10278" fmla="*/ 59051553 w 65909553"/>
                <a:gd name="connsiteY10278" fmla="*/ 8586710 h 39629983"/>
                <a:gd name="connsiteX10279" fmla="*/ 59051553 w 65909553"/>
                <a:gd name="connsiteY10279" fmla="*/ 8586756 h 39629983"/>
                <a:gd name="connsiteX10280" fmla="*/ 59051553 w 65909553"/>
                <a:gd name="connsiteY10280" fmla="*/ 8586803 h 39629983"/>
                <a:gd name="connsiteX10281" fmla="*/ 59051553 w 65909553"/>
                <a:gd name="connsiteY10281" fmla="*/ 8586850 h 39629983"/>
                <a:gd name="connsiteX10282" fmla="*/ 59051553 w 65909553"/>
                <a:gd name="connsiteY10282" fmla="*/ 8586896 h 39629983"/>
                <a:gd name="connsiteX10283" fmla="*/ 59051553 w 65909553"/>
                <a:gd name="connsiteY10283" fmla="*/ 8586943 h 39629983"/>
                <a:gd name="connsiteX10284" fmla="*/ 59051553 w 65909553"/>
                <a:gd name="connsiteY10284" fmla="*/ 8586990 h 39629983"/>
                <a:gd name="connsiteX10285" fmla="*/ 59051553 w 65909553"/>
                <a:gd name="connsiteY10285" fmla="*/ 8587036 h 39629983"/>
                <a:gd name="connsiteX10286" fmla="*/ 59051553 w 65909553"/>
                <a:gd name="connsiteY10286" fmla="*/ 8587083 h 39629983"/>
                <a:gd name="connsiteX10287" fmla="*/ 59051553 w 65909553"/>
                <a:gd name="connsiteY10287" fmla="*/ 8587130 h 39629983"/>
                <a:gd name="connsiteX10288" fmla="*/ 59051553 w 65909553"/>
                <a:gd name="connsiteY10288" fmla="*/ 8587176 h 39629983"/>
                <a:gd name="connsiteX10289" fmla="*/ 59051553 w 65909553"/>
                <a:gd name="connsiteY10289" fmla="*/ 8587223 h 39629983"/>
                <a:gd name="connsiteX10290" fmla="*/ 59051553 w 65909553"/>
                <a:gd name="connsiteY10290" fmla="*/ 8587277 h 39629983"/>
                <a:gd name="connsiteX10291" fmla="*/ 59051553 w 65909553"/>
                <a:gd name="connsiteY10291" fmla="*/ 8587324 h 39629983"/>
                <a:gd name="connsiteX10292" fmla="*/ 59051553 w 65909553"/>
                <a:gd name="connsiteY10292" fmla="*/ 8587371 h 39629983"/>
                <a:gd name="connsiteX10293" fmla="*/ 59051553 w 65909553"/>
                <a:gd name="connsiteY10293" fmla="*/ 8587417 h 39629983"/>
                <a:gd name="connsiteX10294" fmla="*/ 59051553 w 65909553"/>
                <a:gd name="connsiteY10294" fmla="*/ 8587464 h 39629983"/>
                <a:gd name="connsiteX10295" fmla="*/ 59051553 w 65909553"/>
                <a:gd name="connsiteY10295" fmla="*/ 8587511 h 39629983"/>
                <a:gd name="connsiteX10296" fmla="*/ 59051553 w 65909553"/>
                <a:gd name="connsiteY10296" fmla="*/ 8587557 h 39629983"/>
                <a:gd name="connsiteX10297" fmla="*/ 59051553 w 65909553"/>
                <a:gd name="connsiteY10297" fmla="*/ 8587604 h 39629983"/>
                <a:gd name="connsiteX10298" fmla="*/ 59051553 w 65909553"/>
                <a:gd name="connsiteY10298" fmla="*/ 8587650 h 39629983"/>
                <a:gd name="connsiteX10299" fmla="*/ 59051553 w 65909553"/>
                <a:gd name="connsiteY10299" fmla="*/ 8587697 h 39629983"/>
                <a:gd name="connsiteX10300" fmla="*/ 59051553 w 65909553"/>
                <a:gd name="connsiteY10300" fmla="*/ 8587744 h 39629983"/>
                <a:gd name="connsiteX10301" fmla="*/ 59051553 w 65909553"/>
                <a:gd name="connsiteY10301" fmla="*/ 8587790 h 39629983"/>
                <a:gd name="connsiteX10302" fmla="*/ 59051553 w 65909553"/>
                <a:gd name="connsiteY10302" fmla="*/ 8587837 h 39629983"/>
                <a:gd name="connsiteX10303" fmla="*/ 59051553 w 65909553"/>
                <a:gd name="connsiteY10303" fmla="*/ 8587884 h 39629983"/>
                <a:gd name="connsiteX10304" fmla="*/ 59051553 w 65909553"/>
                <a:gd name="connsiteY10304" fmla="*/ 8587938 h 39629983"/>
                <a:gd name="connsiteX10305" fmla="*/ 59051553 w 65909553"/>
                <a:gd name="connsiteY10305" fmla="*/ 8587985 h 39629983"/>
                <a:gd name="connsiteX10306" fmla="*/ 59051553 w 65909553"/>
                <a:gd name="connsiteY10306" fmla="*/ 8588031 h 39629983"/>
                <a:gd name="connsiteX10307" fmla="*/ 59051553 w 65909553"/>
                <a:gd name="connsiteY10307" fmla="*/ 8588078 h 39629983"/>
                <a:gd name="connsiteX10308" fmla="*/ 59051553 w 65909553"/>
                <a:gd name="connsiteY10308" fmla="*/ 8588125 h 39629983"/>
                <a:gd name="connsiteX10309" fmla="*/ 59051553 w 65909553"/>
                <a:gd name="connsiteY10309" fmla="*/ 8588171 h 39629983"/>
                <a:gd name="connsiteX10310" fmla="*/ 59051553 w 65909553"/>
                <a:gd name="connsiteY10310" fmla="*/ 8588218 h 39629983"/>
                <a:gd name="connsiteX10311" fmla="*/ 59051553 w 65909553"/>
                <a:gd name="connsiteY10311" fmla="*/ 8588265 h 39629983"/>
                <a:gd name="connsiteX10312" fmla="*/ 59051553 w 65909553"/>
                <a:gd name="connsiteY10312" fmla="*/ 8588311 h 39629983"/>
                <a:gd name="connsiteX10313" fmla="*/ 59051553 w 65909553"/>
                <a:gd name="connsiteY10313" fmla="*/ 8588358 h 39629983"/>
                <a:gd name="connsiteX10314" fmla="*/ 59051553 w 65909553"/>
                <a:gd name="connsiteY10314" fmla="*/ 8588405 h 39629983"/>
                <a:gd name="connsiteX10315" fmla="*/ 59051553 w 65909553"/>
                <a:gd name="connsiteY10315" fmla="*/ 8588451 h 39629983"/>
                <a:gd name="connsiteX10316" fmla="*/ 59051553 w 65909553"/>
                <a:gd name="connsiteY10316" fmla="*/ 8588498 h 39629983"/>
                <a:gd name="connsiteX10317" fmla="*/ 59051553 w 65909553"/>
                <a:gd name="connsiteY10317" fmla="*/ 8588545 h 39629983"/>
                <a:gd name="connsiteX10318" fmla="*/ 59051553 w 65909553"/>
                <a:gd name="connsiteY10318" fmla="*/ 8588599 h 39629983"/>
                <a:gd name="connsiteX10319" fmla="*/ 59051553 w 65909553"/>
                <a:gd name="connsiteY10319" fmla="*/ 8588646 h 39629983"/>
                <a:gd name="connsiteX10320" fmla="*/ 59051553 w 65909553"/>
                <a:gd name="connsiteY10320" fmla="*/ 8588692 h 39629983"/>
                <a:gd name="connsiteX10321" fmla="*/ 59051553 w 65909553"/>
                <a:gd name="connsiteY10321" fmla="*/ 8588739 h 39629983"/>
                <a:gd name="connsiteX10322" fmla="*/ 59051553 w 65909553"/>
                <a:gd name="connsiteY10322" fmla="*/ 8588785 h 39629983"/>
                <a:gd name="connsiteX10323" fmla="*/ 59051553 w 65909553"/>
                <a:gd name="connsiteY10323" fmla="*/ 8588832 h 39629983"/>
                <a:gd name="connsiteX10324" fmla="*/ 59051553 w 65909553"/>
                <a:gd name="connsiteY10324" fmla="*/ 8588879 h 39629983"/>
                <a:gd name="connsiteX10325" fmla="*/ 59051553 w 65909553"/>
                <a:gd name="connsiteY10325" fmla="*/ 8588925 h 39629983"/>
                <a:gd name="connsiteX10326" fmla="*/ 59051553 w 65909553"/>
                <a:gd name="connsiteY10326" fmla="*/ 8588972 h 39629983"/>
                <a:gd name="connsiteX10327" fmla="*/ 59051553 w 65909553"/>
                <a:gd name="connsiteY10327" fmla="*/ 8589019 h 39629983"/>
                <a:gd name="connsiteX10328" fmla="*/ 59051553 w 65909553"/>
                <a:gd name="connsiteY10328" fmla="*/ 8589065 h 39629983"/>
                <a:gd name="connsiteX10329" fmla="*/ 59051553 w 65909553"/>
                <a:gd name="connsiteY10329" fmla="*/ 8589112 h 39629983"/>
                <a:gd name="connsiteX10330" fmla="*/ 59051553 w 65909553"/>
                <a:gd name="connsiteY10330" fmla="*/ 8589159 h 39629983"/>
                <a:gd name="connsiteX10331" fmla="*/ 59051553 w 65909553"/>
                <a:gd name="connsiteY10331" fmla="*/ 8589205 h 39629983"/>
                <a:gd name="connsiteX10332" fmla="*/ 59051553 w 65909553"/>
                <a:gd name="connsiteY10332" fmla="*/ 8589260 h 39629983"/>
                <a:gd name="connsiteX10333" fmla="*/ 59051553 w 65909553"/>
                <a:gd name="connsiteY10333" fmla="*/ 8589306 h 39629983"/>
                <a:gd name="connsiteX10334" fmla="*/ 59051553 w 65909553"/>
                <a:gd name="connsiteY10334" fmla="*/ 8589353 h 39629983"/>
                <a:gd name="connsiteX10335" fmla="*/ 59051553 w 65909553"/>
                <a:gd name="connsiteY10335" fmla="*/ 8589400 h 39629983"/>
                <a:gd name="connsiteX10336" fmla="*/ 59051553 w 65909553"/>
                <a:gd name="connsiteY10336" fmla="*/ 8589446 h 39629983"/>
                <a:gd name="connsiteX10337" fmla="*/ 59051553 w 65909553"/>
                <a:gd name="connsiteY10337" fmla="*/ 8589493 h 39629983"/>
                <a:gd name="connsiteX10338" fmla="*/ 59051553 w 65909553"/>
                <a:gd name="connsiteY10338" fmla="*/ 8589540 h 39629983"/>
                <a:gd name="connsiteX10339" fmla="*/ 59051553 w 65909553"/>
                <a:gd name="connsiteY10339" fmla="*/ 8589586 h 39629983"/>
                <a:gd name="connsiteX10340" fmla="*/ 59051553 w 65909553"/>
                <a:gd name="connsiteY10340" fmla="*/ 8589633 h 39629983"/>
                <a:gd name="connsiteX10341" fmla="*/ 59051553 w 65909553"/>
                <a:gd name="connsiteY10341" fmla="*/ 8589680 h 39629983"/>
                <a:gd name="connsiteX10342" fmla="*/ 59051553 w 65909553"/>
                <a:gd name="connsiteY10342" fmla="*/ 8589726 h 39629983"/>
                <a:gd name="connsiteX10343" fmla="*/ 59051553 w 65909553"/>
                <a:gd name="connsiteY10343" fmla="*/ 8589773 h 39629983"/>
                <a:gd name="connsiteX10344" fmla="*/ 59051553 w 65909553"/>
                <a:gd name="connsiteY10344" fmla="*/ 8589819 h 39629983"/>
                <a:gd name="connsiteX10345" fmla="*/ 59051553 w 65909553"/>
                <a:gd name="connsiteY10345" fmla="*/ 8589866 h 39629983"/>
                <a:gd name="connsiteX10346" fmla="*/ 59051553 w 65909553"/>
                <a:gd name="connsiteY10346" fmla="*/ 8589920 h 39629983"/>
                <a:gd name="connsiteX10347" fmla="*/ 59051553 w 65909553"/>
                <a:gd name="connsiteY10347" fmla="*/ 8589967 h 39629983"/>
                <a:gd name="connsiteX10348" fmla="*/ 59051553 w 65909553"/>
                <a:gd name="connsiteY10348" fmla="*/ 8590014 h 39629983"/>
                <a:gd name="connsiteX10349" fmla="*/ 59051553 w 65909553"/>
                <a:gd name="connsiteY10349" fmla="*/ 8590060 h 39629983"/>
                <a:gd name="connsiteX10350" fmla="*/ 59051553 w 65909553"/>
                <a:gd name="connsiteY10350" fmla="*/ 8590107 h 39629983"/>
                <a:gd name="connsiteX10351" fmla="*/ 59051553 w 65909553"/>
                <a:gd name="connsiteY10351" fmla="*/ 8590154 h 39629983"/>
                <a:gd name="connsiteX10352" fmla="*/ 59051553 w 65909553"/>
                <a:gd name="connsiteY10352" fmla="*/ 8590200 h 39629983"/>
                <a:gd name="connsiteX10353" fmla="*/ 59051553 w 65909553"/>
                <a:gd name="connsiteY10353" fmla="*/ 8590247 h 39629983"/>
                <a:gd name="connsiteX10354" fmla="*/ 59051553 w 65909553"/>
                <a:gd name="connsiteY10354" fmla="*/ 8590294 h 39629983"/>
                <a:gd name="connsiteX10355" fmla="*/ 59051553 w 65909553"/>
                <a:gd name="connsiteY10355" fmla="*/ 8590340 h 39629983"/>
                <a:gd name="connsiteX10356" fmla="*/ 59051553 w 65909553"/>
                <a:gd name="connsiteY10356" fmla="*/ 8590387 h 39629983"/>
                <a:gd name="connsiteX10357" fmla="*/ 59051553 w 65909553"/>
                <a:gd name="connsiteY10357" fmla="*/ 8590434 h 39629983"/>
                <a:gd name="connsiteX10358" fmla="*/ 59051553 w 65909553"/>
                <a:gd name="connsiteY10358" fmla="*/ 8590480 h 39629983"/>
                <a:gd name="connsiteX10359" fmla="*/ 59051553 w 65909553"/>
                <a:gd name="connsiteY10359" fmla="*/ 8590527 h 39629983"/>
                <a:gd name="connsiteX10360" fmla="*/ 59051553 w 65909553"/>
                <a:gd name="connsiteY10360" fmla="*/ 8737694 h 39629983"/>
                <a:gd name="connsiteX10361" fmla="*/ 59203953 w 65909553"/>
                <a:gd name="connsiteY10361" fmla="*/ 8737694 h 39629983"/>
                <a:gd name="connsiteX10362" fmla="*/ 59203953 w 65909553"/>
                <a:gd name="connsiteY10362" fmla="*/ 8737741 h 39629983"/>
                <a:gd name="connsiteX10363" fmla="*/ 59203953 w 65909553"/>
                <a:gd name="connsiteY10363" fmla="*/ 8737788 h 39629983"/>
                <a:gd name="connsiteX10364" fmla="*/ 59203953 w 65909553"/>
                <a:gd name="connsiteY10364" fmla="*/ 8737834 h 39629983"/>
                <a:gd name="connsiteX10365" fmla="*/ 59203953 w 65909553"/>
                <a:gd name="connsiteY10365" fmla="*/ 8737881 h 39629983"/>
                <a:gd name="connsiteX10366" fmla="*/ 59203953 w 65909553"/>
                <a:gd name="connsiteY10366" fmla="*/ 8737927 h 39629983"/>
                <a:gd name="connsiteX10367" fmla="*/ 59203953 w 65909553"/>
                <a:gd name="connsiteY10367" fmla="*/ 8737974 h 39629983"/>
                <a:gd name="connsiteX10368" fmla="*/ 59203953 w 65909553"/>
                <a:gd name="connsiteY10368" fmla="*/ 8738021 h 39629983"/>
                <a:gd name="connsiteX10369" fmla="*/ 59203953 w 65909553"/>
                <a:gd name="connsiteY10369" fmla="*/ 8738067 h 39629983"/>
                <a:gd name="connsiteX10370" fmla="*/ 59203953 w 65909553"/>
                <a:gd name="connsiteY10370" fmla="*/ 8738114 h 39629983"/>
                <a:gd name="connsiteX10371" fmla="*/ 59203953 w 65909553"/>
                <a:gd name="connsiteY10371" fmla="*/ 8738161 h 39629983"/>
                <a:gd name="connsiteX10372" fmla="*/ 59203953 w 65909553"/>
                <a:gd name="connsiteY10372" fmla="*/ 8738207 h 39629983"/>
                <a:gd name="connsiteX10373" fmla="*/ 59203953 w 65909553"/>
                <a:gd name="connsiteY10373" fmla="*/ 8738254 h 39629983"/>
                <a:gd name="connsiteX10374" fmla="*/ 59203953 w 65909553"/>
                <a:gd name="connsiteY10374" fmla="*/ 8738301 h 39629983"/>
                <a:gd name="connsiteX10375" fmla="*/ 59203953 w 65909553"/>
                <a:gd name="connsiteY10375" fmla="*/ 8738355 h 39629983"/>
                <a:gd name="connsiteX10376" fmla="*/ 59203953 w 65909553"/>
                <a:gd name="connsiteY10376" fmla="*/ 8738402 h 39629983"/>
                <a:gd name="connsiteX10377" fmla="*/ 59203953 w 65909553"/>
                <a:gd name="connsiteY10377" fmla="*/ 8738448 h 39629983"/>
                <a:gd name="connsiteX10378" fmla="*/ 59203953 w 65909553"/>
                <a:gd name="connsiteY10378" fmla="*/ 8738495 h 39629983"/>
                <a:gd name="connsiteX10379" fmla="*/ 59203953 w 65909553"/>
                <a:gd name="connsiteY10379" fmla="*/ 8738542 h 39629983"/>
                <a:gd name="connsiteX10380" fmla="*/ 59203953 w 65909553"/>
                <a:gd name="connsiteY10380" fmla="*/ 8738588 h 39629983"/>
                <a:gd name="connsiteX10381" fmla="*/ 59203953 w 65909553"/>
                <a:gd name="connsiteY10381" fmla="*/ 8738635 h 39629983"/>
                <a:gd name="connsiteX10382" fmla="*/ 59203953 w 65909553"/>
                <a:gd name="connsiteY10382" fmla="*/ 8738682 h 39629983"/>
                <a:gd name="connsiteX10383" fmla="*/ 59203953 w 65909553"/>
                <a:gd name="connsiteY10383" fmla="*/ 8738728 h 39629983"/>
                <a:gd name="connsiteX10384" fmla="*/ 59203953 w 65909553"/>
                <a:gd name="connsiteY10384" fmla="*/ 8738775 h 39629983"/>
                <a:gd name="connsiteX10385" fmla="*/ 59203953 w 65909553"/>
                <a:gd name="connsiteY10385" fmla="*/ 8738822 h 39629983"/>
                <a:gd name="connsiteX10386" fmla="*/ 59203953 w 65909553"/>
                <a:gd name="connsiteY10386" fmla="*/ 8738868 h 39629983"/>
                <a:gd name="connsiteX10387" fmla="*/ 59203953 w 65909553"/>
                <a:gd name="connsiteY10387" fmla="*/ 8738915 h 39629983"/>
                <a:gd name="connsiteX10388" fmla="*/ 59203953 w 65909553"/>
                <a:gd name="connsiteY10388" fmla="*/ 8738962 h 39629983"/>
                <a:gd name="connsiteX10389" fmla="*/ 59203953 w 65909553"/>
                <a:gd name="connsiteY10389" fmla="*/ 8739016 h 39629983"/>
                <a:gd name="connsiteX10390" fmla="*/ 59203953 w 65909553"/>
                <a:gd name="connsiteY10390" fmla="*/ 8739062 h 39629983"/>
                <a:gd name="connsiteX10391" fmla="*/ 59203953 w 65909553"/>
                <a:gd name="connsiteY10391" fmla="*/ 8739109 h 39629983"/>
                <a:gd name="connsiteX10392" fmla="*/ 59203953 w 65909553"/>
                <a:gd name="connsiteY10392" fmla="*/ 8739156 h 39629983"/>
                <a:gd name="connsiteX10393" fmla="*/ 59203953 w 65909553"/>
                <a:gd name="connsiteY10393" fmla="*/ 8739202 h 39629983"/>
                <a:gd name="connsiteX10394" fmla="*/ 59203953 w 65909553"/>
                <a:gd name="connsiteY10394" fmla="*/ 8739249 h 39629983"/>
                <a:gd name="connsiteX10395" fmla="*/ 59203953 w 65909553"/>
                <a:gd name="connsiteY10395" fmla="*/ 8739296 h 39629983"/>
                <a:gd name="connsiteX10396" fmla="*/ 59203953 w 65909553"/>
                <a:gd name="connsiteY10396" fmla="*/ 8739342 h 39629983"/>
                <a:gd name="connsiteX10397" fmla="*/ 59203953 w 65909553"/>
                <a:gd name="connsiteY10397" fmla="*/ 8739389 h 39629983"/>
                <a:gd name="connsiteX10398" fmla="*/ 59203953 w 65909553"/>
                <a:gd name="connsiteY10398" fmla="*/ 8739436 h 39629983"/>
                <a:gd name="connsiteX10399" fmla="*/ 59203953 w 65909553"/>
                <a:gd name="connsiteY10399" fmla="*/ 8739482 h 39629983"/>
                <a:gd name="connsiteX10400" fmla="*/ 59203953 w 65909553"/>
                <a:gd name="connsiteY10400" fmla="*/ 8739529 h 39629983"/>
                <a:gd name="connsiteX10401" fmla="*/ 59203953 w 65909553"/>
                <a:gd name="connsiteY10401" fmla="*/ 8739576 h 39629983"/>
                <a:gd name="connsiteX10402" fmla="*/ 59203953 w 65909553"/>
                <a:gd name="connsiteY10402" fmla="*/ 8739622 h 39629983"/>
                <a:gd name="connsiteX10403" fmla="*/ 59203953 w 65909553"/>
                <a:gd name="connsiteY10403" fmla="*/ 8739677 h 39629983"/>
                <a:gd name="connsiteX10404" fmla="*/ 59203953 w 65909553"/>
                <a:gd name="connsiteY10404" fmla="*/ 8739723 h 39629983"/>
                <a:gd name="connsiteX10405" fmla="*/ 59203953 w 65909553"/>
                <a:gd name="connsiteY10405" fmla="*/ 8739770 h 39629983"/>
                <a:gd name="connsiteX10406" fmla="*/ 59203953 w 65909553"/>
                <a:gd name="connsiteY10406" fmla="*/ 8739817 h 39629983"/>
                <a:gd name="connsiteX10407" fmla="*/ 59203953 w 65909553"/>
                <a:gd name="connsiteY10407" fmla="*/ 8739863 h 39629983"/>
                <a:gd name="connsiteX10408" fmla="*/ 59203953 w 65909553"/>
                <a:gd name="connsiteY10408" fmla="*/ 8739910 h 39629983"/>
                <a:gd name="connsiteX10409" fmla="*/ 59203953 w 65909553"/>
                <a:gd name="connsiteY10409" fmla="*/ 8739957 h 39629983"/>
                <a:gd name="connsiteX10410" fmla="*/ 59203953 w 65909553"/>
                <a:gd name="connsiteY10410" fmla="*/ 8740003 h 39629983"/>
                <a:gd name="connsiteX10411" fmla="*/ 59203953 w 65909553"/>
                <a:gd name="connsiteY10411" fmla="*/ 8740050 h 39629983"/>
                <a:gd name="connsiteX10412" fmla="*/ 59203953 w 65909553"/>
                <a:gd name="connsiteY10412" fmla="*/ 8740097 h 39629983"/>
                <a:gd name="connsiteX10413" fmla="*/ 59203953 w 65909553"/>
                <a:gd name="connsiteY10413" fmla="*/ 8740143 h 39629983"/>
                <a:gd name="connsiteX10414" fmla="*/ 59203953 w 65909553"/>
                <a:gd name="connsiteY10414" fmla="*/ 8740190 h 39629983"/>
                <a:gd name="connsiteX10415" fmla="*/ 59203953 w 65909553"/>
                <a:gd name="connsiteY10415" fmla="*/ 8740236 h 39629983"/>
                <a:gd name="connsiteX10416" fmla="*/ 59203953 w 65909553"/>
                <a:gd name="connsiteY10416" fmla="*/ 8740283 h 39629983"/>
                <a:gd name="connsiteX10417" fmla="*/ 59203953 w 65909553"/>
                <a:gd name="connsiteY10417" fmla="*/ 8740337 h 39629983"/>
                <a:gd name="connsiteX10418" fmla="*/ 59203953 w 65909553"/>
                <a:gd name="connsiteY10418" fmla="*/ 8740384 h 39629983"/>
                <a:gd name="connsiteX10419" fmla="*/ 59203953 w 65909553"/>
                <a:gd name="connsiteY10419" fmla="*/ 8740431 h 39629983"/>
                <a:gd name="connsiteX10420" fmla="*/ 59203953 w 65909553"/>
                <a:gd name="connsiteY10420" fmla="*/ 8740477 h 39629983"/>
                <a:gd name="connsiteX10421" fmla="*/ 59203953 w 65909553"/>
                <a:gd name="connsiteY10421" fmla="*/ 8740524 h 39629983"/>
                <a:gd name="connsiteX10422" fmla="*/ 59203953 w 65909553"/>
                <a:gd name="connsiteY10422" fmla="*/ 8740571 h 39629983"/>
                <a:gd name="connsiteX10423" fmla="*/ 59203953 w 65909553"/>
                <a:gd name="connsiteY10423" fmla="*/ 8740617 h 39629983"/>
                <a:gd name="connsiteX10424" fmla="*/ 59203953 w 65909553"/>
                <a:gd name="connsiteY10424" fmla="*/ 8740664 h 39629983"/>
                <a:gd name="connsiteX10425" fmla="*/ 59203953 w 65909553"/>
                <a:gd name="connsiteY10425" fmla="*/ 8740711 h 39629983"/>
                <a:gd name="connsiteX10426" fmla="*/ 59203953 w 65909553"/>
                <a:gd name="connsiteY10426" fmla="*/ 8740757 h 39629983"/>
                <a:gd name="connsiteX10427" fmla="*/ 59203953 w 65909553"/>
                <a:gd name="connsiteY10427" fmla="*/ 8740804 h 39629983"/>
                <a:gd name="connsiteX10428" fmla="*/ 59203953 w 65909553"/>
                <a:gd name="connsiteY10428" fmla="*/ 8740851 h 39629983"/>
                <a:gd name="connsiteX10429" fmla="*/ 59203953 w 65909553"/>
                <a:gd name="connsiteY10429" fmla="*/ 8740897 h 39629983"/>
                <a:gd name="connsiteX10430" fmla="*/ 59203953 w 65909553"/>
                <a:gd name="connsiteY10430" fmla="*/ 8740944 h 39629983"/>
                <a:gd name="connsiteX10431" fmla="*/ 59203953 w 65909553"/>
                <a:gd name="connsiteY10431" fmla="*/ 8740998 h 39629983"/>
                <a:gd name="connsiteX10432" fmla="*/ 59203953 w 65909553"/>
                <a:gd name="connsiteY10432" fmla="*/ 8741045 h 39629983"/>
                <a:gd name="connsiteX10433" fmla="*/ 59203953 w 65909553"/>
                <a:gd name="connsiteY10433" fmla="*/ 8741092 h 39629983"/>
                <a:gd name="connsiteX10434" fmla="*/ 59203953 w 65909553"/>
                <a:gd name="connsiteY10434" fmla="*/ 8741138 h 39629983"/>
                <a:gd name="connsiteX10435" fmla="*/ 59203953 w 65909553"/>
                <a:gd name="connsiteY10435" fmla="*/ 8741185 h 39629983"/>
                <a:gd name="connsiteX10436" fmla="*/ 59203953 w 65909553"/>
                <a:gd name="connsiteY10436" fmla="*/ 8741232 h 39629983"/>
                <a:gd name="connsiteX10437" fmla="*/ 59203953 w 65909553"/>
                <a:gd name="connsiteY10437" fmla="*/ 8741278 h 39629983"/>
                <a:gd name="connsiteX10438" fmla="*/ 59203953 w 65909553"/>
                <a:gd name="connsiteY10438" fmla="*/ 8741325 h 39629983"/>
                <a:gd name="connsiteX10439" fmla="*/ 59203953 w 65909553"/>
                <a:gd name="connsiteY10439" fmla="*/ 8741371 h 39629983"/>
                <a:gd name="connsiteX10440" fmla="*/ 59203953 w 65909553"/>
                <a:gd name="connsiteY10440" fmla="*/ 8741418 h 39629983"/>
                <a:gd name="connsiteX10441" fmla="*/ 59203953 w 65909553"/>
                <a:gd name="connsiteY10441" fmla="*/ 8741465 h 39629983"/>
                <a:gd name="connsiteX10442" fmla="*/ 59203953 w 65909553"/>
                <a:gd name="connsiteY10442" fmla="*/ 8741511 h 39629983"/>
                <a:gd name="connsiteX10443" fmla="*/ 59203953 w 65909553"/>
                <a:gd name="connsiteY10443" fmla="*/ 8741558 h 39629983"/>
                <a:gd name="connsiteX10444" fmla="*/ 59203953 w 65909553"/>
                <a:gd name="connsiteY10444" fmla="*/ 8741605 h 39629983"/>
                <a:gd name="connsiteX10445" fmla="*/ 59203953 w 65909553"/>
                <a:gd name="connsiteY10445" fmla="*/ 8741659 h 39629983"/>
                <a:gd name="connsiteX10446" fmla="*/ 59203953 w 65909553"/>
                <a:gd name="connsiteY10446" fmla="*/ 8741706 h 39629983"/>
                <a:gd name="connsiteX10447" fmla="*/ 59203953 w 65909553"/>
                <a:gd name="connsiteY10447" fmla="*/ 8741752 h 39629983"/>
                <a:gd name="connsiteX10448" fmla="*/ 59203953 w 65909553"/>
                <a:gd name="connsiteY10448" fmla="*/ 8741799 h 39629983"/>
                <a:gd name="connsiteX10449" fmla="*/ 59203953 w 65909553"/>
                <a:gd name="connsiteY10449" fmla="*/ 8741846 h 39629983"/>
                <a:gd name="connsiteX10450" fmla="*/ 59203953 w 65909553"/>
                <a:gd name="connsiteY10450" fmla="*/ 8741892 h 39629983"/>
                <a:gd name="connsiteX10451" fmla="*/ 59203953 w 65909553"/>
                <a:gd name="connsiteY10451" fmla="*/ 8741939 h 39629983"/>
                <a:gd name="connsiteX10452" fmla="*/ 59203953 w 65909553"/>
                <a:gd name="connsiteY10452" fmla="*/ 8741986 h 39629983"/>
                <a:gd name="connsiteX10453" fmla="*/ 59203953 w 65909553"/>
                <a:gd name="connsiteY10453" fmla="*/ 8742032 h 39629983"/>
                <a:gd name="connsiteX10454" fmla="*/ 59203953 w 65909553"/>
                <a:gd name="connsiteY10454" fmla="*/ 8742079 h 39629983"/>
                <a:gd name="connsiteX10455" fmla="*/ 59203953 w 65909553"/>
                <a:gd name="connsiteY10455" fmla="*/ 8742126 h 39629983"/>
                <a:gd name="connsiteX10456" fmla="*/ 59203953 w 65909553"/>
                <a:gd name="connsiteY10456" fmla="*/ 8742172 h 39629983"/>
                <a:gd name="connsiteX10457" fmla="*/ 59203953 w 65909553"/>
                <a:gd name="connsiteY10457" fmla="*/ 8742219 h 39629983"/>
                <a:gd name="connsiteX10458" fmla="*/ 59203953 w 65909553"/>
                <a:gd name="connsiteY10458" fmla="*/ 8742266 h 39629983"/>
                <a:gd name="connsiteX10459" fmla="*/ 59203953 w 65909553"/>
                <a:gd name="connsiteY10459" fmla="*/ 8742320 h 39629983"/>
                <a:gd name="connsiteX10460" fmla="*/ 59203953 w 65909553"/>
                <a:gd name="connsiteY10460" fmla="*/ 8742367 h 39629983"/>
                <a:gd name="connsiteX10461" fmla="*/ 59203953 w 65909553"/>
                <a:gd name="connsiteY10461" fmla="*/ 8742413 h 39629983"/>
                <a:gd name="connsiteX10462" fmla="*/ 59203953 w 65909553"/>
                <a:gd name="connsiteY10462" fmla="*/ 8742460 h 39629983"/>
                <a:gd name="connsiteX10463" fmla="*/ 59203953 w 65909553"/>
                <a:gd name="connsiteY10463" fmla="*/ 8742506 h 39629983"/>
                <a:gd name="connsiteX10464" fmla="*/ 59203953 w 65909553"/>
                <a:gd name="connsiteY10464" fmla="*/ 8742553 h 39629983"/>
                <a:gd name="connsiteX10465" fmla="*/ 59203953 w 65909553"/>
                <a:gd name="connsiteY10465" fmla="*/ 8742600 h 39629983"/>
                <a:gd name="connsiteX10466" fmla="*/ 59203953 w 65909553"/>
                <a:gd name="connsiteY10466" fmla="*/ 8742646 h 39629983"/>
                <a:gd name="connsiteX10467" fmla="*/ 59203953 w 65909553"/>
                <a:gd name="connsiteY10467" fmla="*/ 8742693 h 39629983"/>
                <a:gd name="connsiteX10468" fmla="*/ 59203953 w 65909553"/>
                <a:gd name="connsiteY10468" fmla="*/ 8742740 h 39629983"/>
                <a:gd name="connsiteX10469" fmla="*/ 59203953 w 65909553"/>
                <a:gd name="connsiteY10469" fmla="*/ 8742786 h 39629983"/>
                <a:gd name="connsiteX10470" fmla="*/ 59203953 w 65909553"/>
                <a:gd name="connsiteY10470" fmla="*/ 8742833 h 39629983"/>
                <a:gd name="connsiteX10471" fmla="*/ 59203953 w 65909553"/>
                <a:gd name="connsiteY10471" fmla="*/ 8742880 h 39629983"/>
                <a:gd name="connsiteX10472" fmla="*/ 59203953 w 65909553"/>
                <a:gd name="connsiteY10472" fmla="*/ 8742926 h 39629983"/>
                <a:gd name="connsiteX10473" fmla="*/ 59203953 w 65909553"/>
                <a:gd name="connsiteY10473" fmla="*/ 8890094 h 39629983"/>
                <a:gd name="connsiteX10474" fmla="*/ 59356353 w 65909553"/>
                <a:gd name="connsiteY10474" fmla="*/ 8890094 h 39629983"/>
                <a:gd name="connsiteX10475" fmla="*/ 59356353 w 65909553"/>
                <a:gd name="connsiteY10475" fmla="*/ 8890140 h 39629983"/>
                <a:gd name="connsiteX10476" fmla="*/ 59356353 w 65909553"/>
                <a:gd name="connsiteY10476" fmla="*/ 8890187 h 39629983"/>
                <a:gd name="connsiteX10477" fmla="*/ 59356353 w 65909553"/>
                <a:gd name="connsiteY10477" fmla="*/ 8890234 h 39629983"/>
                <a:gd name="connsiteX10478" fmla="*/ 59356353 w 65909553"/>
                <a:gd name="connsiteY10478" fmla="*/ 8890280 h 39629983"/>
                <a:gd name="connsiteX10479" fmla="*/ 59356353 w 65909553"/>
                <a:gd name="connsiteY10479" fmla="*/ 8890327 h 39629983"/>
                <a:gd name="connsiteX10480" fmla="*/ 59356353 w 65909553"/>
                <a:gd name="connsiteY10480" fmla="*/ 8890373 h 39629983"/>
                <a:gd name="connsiteX10481" fmla="*/ 59356353 w 65909553"/>
                <a:gd name="connsiteY10481" fmla="*/ 8890420 h 39629983"/>
                <a:gd name="connsiteX10482" fmla="*/ 59356353 w 65909553"/>
                <a:gd name="connsiteY10482" fmla="*/ 8890467 h 39629983"/>
                <a:gd name="connsiteX10483" fmla="*/ 59356353 w 65909553"/>
                <a:gd name="connsiteY10483" fmla="*/ 8890513 h 39629983"/>
                <a:gd name="connsiteX10484" fmla="*/ 59356353 w 65909553"/>
                <a:gd name="connsiteY10484" fmla="*/ 8890560 h 39629983"/>
                <a:gd name="connsiteX10485" fmla="*/ 59356353 w 65909553"/>
                <a:gd name="connsiteY10485" fmla="*/ 8890607 h 39629983"/>
                <a:gd name="connsiteX10486" fmla="*/ 59356353 w 65909553"/>
                <a:gd name="connsiteY10486" fmla="*/ 8890653 h 39629983"/>
                <a:gd name="connsiteX10487" fmla="*/ 59356353 w 65909553"/>
                <a:gd name="connsiteY10487" fmla="*/ 8890700 h 39629983"/>
                <a:gd name="connsiteX10488" fmla="*/ 59356353 w 65909553"/>
                <a:gd name="connsiteY10488" fmla="*/ 8890754 h 39629983"/>
                <a:gd name="connsiteX10489" fmla="*/ 59356353 w 65909553"/>
                <a:gd name="connsiteY10489" fmla="*/ 8890801 h 39629983"/>
                <a:gd name="connsiteX10490" fmla="*/ 59356353 w 65909553"/>
                <a:gd name="connsiteY10490" fmla="*/ 8890848 h 39629983"/>
                <a:gd name="connsiteX10491" fmla="*/ 59356353 w 65909553"/>
                <a:gd name="connsiteY10491" fmla="*/ 8890894 h 39629983"/>
                <a:gd name="connsiteX10492" fmla="*/ 59356353 w 65909553"/>
                <a:gd name="connsiteY10492" fmla="*/ 8890941 h 39629983"/>
                <a:gd name="connsiteX10493" fmla="*/ 59356353 w 65909553"/>
                <a:gd name="connsiteY10493" fmla="*/ 8890988 h 39629983"/>
                <a:gd name="connsiteX10494" fmla="*/ 59356353 w 65909553"/>
                <a:gd name="connsiteY10494" fmla="*/ 8891034 h 39629983"/>
                <a:gd name="connsiteX10495" fmla="*/ 59356353 w 65909553"/>
                <a:gd name="connsiteY10495" fmla="*/ 8891081 h 39629983"/>
                <a:gd name="connsiteX10496" fmla="*/ 59356353 w 65909553"/>
                <a:gd name="connsiteY10496" fmla="*/ 8891128 h 39629983"/>
                <a:gd name="connsiteX10497" fmla="*/ 59356353 w 65909553"/>
                <a:gd name="connsiteY10497" fmla="*/ 8891174 h 39629983"/>
                <a:gd name="connsiteX10498" fmla="*/ 59356353 w 65909553"/>
                <a:gd name="connsiteY10498" fmla="*/ 8891221 h 39629983"/>
                <a:gd name="connsiteX10499" fmla="*/ 59356353 w 65909553"/>
                <a:gd name="connsiteY10499" fmla="*/ 8891268 h 39629983"/>
                <a:gd name="connsiteX10500" fmla="*/ 59356353 w 65909553"/>
                <a:gd name="connsiteY10500" fmla="*/ 8891314 h 39629983"/>
                <a:gd name="connsiteX10501" fmla="*/ 59356353 w 65909553"/>
                <a:gd name="connsiteY10501" fmla="*/ 8891361 h 39629983"/>
                <a:gd name="connsiteX10502" fmla="*/ 59356353 w 65909553"/>
                <a:gd name="connsiteY10502" fmla="*/ 8891415 h 39629983"/>
                <a:gd name="connsiteX10503" fmla="*/ 59356353 w 65909553"/>
                <a:gd name="connsiteY10503" fmla="*/ 8891462 h 39629983"/>
                <a:gd name="connsiteX10504" fmla="*/ 59356353 w 65909553"/>
                <a:gd name="connsiteY10504" fmla="*/ 8891508 h 39629983"/>
                <a:gd name="connsiteX10505" fmla="*/ 59356353 w 65909553"/>
                <a:gd name="connsiteY10505" fmla="*/ 8891555 h 39629983"/>
                <a:gd name="connsiteX10506" fmla="*/ 59356353 w 65909553"/>
                <a:gd name="connsiteY10506" fmla="*/ 8891602 h 39629983"/>
                <a:gd name="connsiteX10507" fmla="*/ 59356353 w 65909553"/>
                <a:gd name="connsiteY10507" fmla="*/ 8891648 h 39629983"/>
                <a:gd name="connsiteX10508" fmla="*/ 59356353 w 65909553"/>
                <a:gd name="connsiteY10508" fmla="*/ 8891695 h 39629983"/>
                <a:gd name="connsiteX10509" fmla="*/ 59356353 w 65909553"/>
                <a:gd name="connsiteY10509" fmla="*/ 8891742 h 39629983"/>
                <a:gd name="connsiteX10510" fmla="*/ 59356353 w 65909553"/>
                <a:gd name="connsiteY10510" fmla="*/ 8891788 h 39629983"/>
                <a:gd name="connsiteX10511" fmla="*/ 59356353 w 65909553"/>
                <a:gd name="connsiteY10511" fmla="*/ 8891835 h 39629983"/>
                <a:gd name="connsiteX10512" fmla="*/ 59356353 w 65909553"/>
                <a:gd name="connsiteY10512" fmla="*/ 8891882 h 39629983"/>
                <a:gd name="connsiteX10513" fmla="*/ 59356353 w 65909553"/>
                <a:gd name="connsiteY10513" fmla="*/ 8891928 h 39629983"/>
                <a:gd name="connsiteX10514" fmla="*/ 59356353 w 65909553"/>
                <a:gd name="connsiteY10514" fmla="*/ 8891975 h 39629983"/>
                <a:gd name="connsiteX10515" fmla="*/ 59356353 w 65909553"/>
                <a:gd name="connsiteY10515" fmla="*/ 8892022 h 39629983"/>
                <a:gd name="connsiteX10516" fmla="*/ 59356353 w 65909553"/>
                <a:gd name="connsiteY10516" fmla="*/ 8892076 h 39629983"/>
                <a:gd name="connsiteX10517" fmla="*/ 59356353 w 65909553"/>
                <a:gd name="connsiteY10517" fmla="*/ 8892123 h 39629983"/>
                <a:gd name="connsiteX10518" fmla="*/ 59356353 w 65909553"/>
                <a:gd name="connsiteY10518" fmla="*/ 8892169 h 39629983"/>
                <a:gd name="connsiteX10519" fmla="*/ 59356353 w 65909553"/>
                <a:gd name="connsiteY10519" fmla="*/ 8892216 h 39629983"/>
                <a:gd name="connsiteX10520" fmla="*/ 59356353 w 65909553"/>
                <a:gd name="connsiteY10520" fmla="*/ 8892263 h 39629983"/>
                <a:gd name="connsiteX10521" fmla="*/ 59356353 w 65909553"/>
                <a:gd name="connsiteY10521" fmla="*/ 8892309 h 39629983"/>
                <a:gd name="connsiteX10522" fmla="*/ 59356353 w 65909553"/>
                <a:gd name="connsiteY10522" fmla="*/ 8892356 h 39629983"/>
                <a:gd name="connsiteX10523" fmla="*/ 59356353 w 65909553"/>
                <a:gd name="connsiteY10523" fmla="*/ 8892403 h 39629983"/>
                <a:gd name="connsiteX10524" fmla="*/ 59356353 w 65909553"/>
                <a:gd name="connsiteY10524" fmla="*/ 8892449 h 39629983"/>
                <a:gd name="connsiteX10525" fmla="*/ 59356353 w 65909553"/>
                <a:gd name="connsiteY10525" fmla="*/ 8892496 h 39629983"/>
                <a:gd name="connsiteX10526" fmla="*/ 59356353 w 65909553"/>
                <a:gd name="connsiteY10526" fmla="*/ 8892543 h 39629983"/>
                <a:gd name="connsiteX10527" fmla="*/ 59356353 w 65909553"/>
                <a:gd name="connsiteY10527" fmla="*/ 8892589 h 39629983"/>
                <a:gd name="connsiteX10528" fmla="*/ 59356353 w 65909553"/>
                <a:gd name="connsiteY10528" fmla="*/ 8892636 h 39629983"/>
                <a:gd name="connsiteX10529" fmla="*/ 59356353 w 65909553"/>
                <a:gd name="connsiteY10529" fmla="*/ 8892682 h 39629983"/>
                <a:gd name="connsiteX10530" fmla="*/ 59356353 w 65909553"/>
                <a:gd name="connsiteY10530" fmla="*/ 8892737 h 39629983"/>
                <a:gd name="connsiteX10531" fmla="*/ 59356353 w 65909553"/>
                <a:gd name="connsiteY10531" fmla="*/ 8892783 h 39629983"/>
                <a:gd name="connsiteX10532" fmla="*/ 59356353 w 65909553"/>
                <a:gd name="connsiteY10532" fmla="*/ 8892830 h 39629983"/>
                <a:gd name="connsiteX10533" fmla="*/ 59356353 w 65909553"/>
                <a:gd name="connsiteY10533" fmla="*/ 8892877 h 39629983"/>
                <a:gd name="connsiteX10534" fmla="*/ 59356353 w 65909553"/>
                <a:gd name="connsiteY10534" fmla="*/ 8892923 h 39629983"/>
                <a:gd name="connsiteX10535" fmla="*/ 59356353 w 65909553"/>
                <a:gd name="connsiteY10535" fmla="*/ 8892970 h 39629983"/>
                <a:gd name="connsiteX10536" fmla="*/ 59356353 w 65909553"/>
                <a:gd name="connsiteY10536" fmla="*/ 8893017 h 39629983"/>
                <a:gd name="connsiteX10537" fmla="*/ 59356353 w 65909553"/>
                <a:gd name="connsiteY10537" fmla="*/ 8893063 h 39629983"/>
                <a:gd name="connsiteX10538" fmla="*/ 59356353 w 65909553"/>
                <a:gd name="connsiteY10538" fmla="*/ 8893110 h 39629983"/>
                <a:gd name="connsiteX10539" fmla="*/ 59356353 w 65909553"/>
                <a:gd name="connsiteY10539" fmla="*/ 8893157 h 39629983"/>
                <a:gd name="connsiteX10540" fmla="*/ 59356353 w 65909553"/>
                <a:gd name="connsiteY10540" fmla="*/ 8893203 h 39629983"/>
                <a:gd name="connsiteX10541" fmla="*/ 59356353 w 65909553"/>
                <a:gd name="connsiteY10541" fmla="*/ 8893250 h 39629983"/>
                <a:gd name="connsiteX10542" fmla="*/ 59356353 w 65909553"/>
                <a:gd name="connsiteY10542" fmla="*/ 8893297 h 39629983"/>
                <a:gd name="connsiteX10543" fmla="*/ 59356353 w 65909553"/>
                <a:gd name="connsiteY10543" fmla="*/ 8893343 h 39629983"/>
                <a:gd name="connsiteX10544" fmla="*/ 59356353 w 65909553"/>
                <a:gd name="connsiteY10544" fmla="*/ 8893398 h 39629983"/>
                <a:gd name="connsiteX10545" fmla="*/ 59356353 w 65909553"/>
                <a:gd name="connsiteY10545" fmla="*/ 8893444 h 39629983"/>
                <a:gd name="connsiteX10546" fmla="*/ 59356353 w 65909553"/>
                <a:gd name="connsiteY10546" fmla="*/ 8893491 h 39629983"/>
                <a:gd name="connsiteX10547" fmla="*/ 59356353 w 65909553"/>
                <a:gd name="connsiteY10547" fmla="*/ 8893538 h 39629983"/>
                <a:gd name="connsiteX10548" fmla="*/ 59356353 w 65909553"/>
                <a:gd name="connsiteY10548" fmla="*/ 8893584 h 39629983"/>
                <a:gd name="connsiteX10549" fmla="*/ 59356353 w 65909553"/>
                <a:gd name="connsiteY10549" fmla="*/ 8893631 h 39629983"/>
                <a:gd name="connsiteX10550" fmla="*/ 59356353 w 65909553"/>
                <a:gd name="connsiteY10550" fmla="*/ 8893678 h 39629983"/>
                <a:gd name="connsiteX10551" fmla="*/ 59356353 w 65909553"/>
                <a:gd name="connsiteY10551" fmla="*/ 8893724 h 39629983"/>
                <a:gd name="connsiteX10552" fmla="*/ 59356353 w 65909553"/>
                <a:gd name="connsiteY10552" fmla="*/ 8893771 h 39629983"/>
                <a:gd name="connsiteX10553" fmla="*/ 59356353 w 65909553"/>
                <a:gd name="connsiteY10553" fmla="*/ 8893817 h 39629983"/>
                <a:gd name="connsiteX10554" fmla="*/ 59356353 w 65909553"/>
                <a:gd name="connsiteY10554" fmla="*/ 8893864 h 39629983"/>
                <a:gd name="connsiteX10555" fmla="*/ 59356353 w 65909553"/>
                <a:gd name="connsiteY10555" fmla="*/ 8893911 h 39629983"/>
                <a:gd name="connsiteX10556" fmla="*/ 59356353 w 65909553"/>
                <a:gd name="connsiteY10556" fmla="*/ 8893957 h 39629983"/>
                <a:gd name="connsiteX10557" fmla="*/ 59356353 w 65909553"/>
                <a:gd name="connsiteY10557" fmla="*/ 8894004 h 39629983"/>
                <a:gd name="connsiteX10558" fmla="*/ 59356353 w 65909553"/>
                <a:gd name="connsiteY10558" fmla="*/ 8894058 h 39629983"/>
                <a:gd name="connsiteX10559" fmla="*/ 59356353 w 65909553"/>
                <a:gd name="connsiteY10559" fmla="*/ 8894105 h 39629983"/>
                <a:gd name="connsiteX10560" fmla="*/ 59356353 w 65909553"/>
                <a:gd name="connsiteY10560" fmla="*/ 8894152 h 39629983"/>
                <a:gd name="connsiteX10561" fmla="*/ 59356353 w 65909553"/>
                <a:gd name="connsiteY10561" fmla="*/ 8894198 h 39629983"/>
                <a:gd name="connsiteX10562" fmla="*/ 59356353 w 65909553"/>
                <a:gd name="connsiteY10562" fmla="*/ 8894245 h 39629983"/>
                <a:gd name="connsiteX10563" fmla="*/ 59356353 w 65909553"/>
                <a:gd name="connsiteY10563" fmla="*/ 8894292 h 39629983"/>
                <a:gd name="connsiteX10564" fmla="*/ 59356353 w 65909553"/>
                <a:gd name="connsiteY10564" fmla="*/ 8894338 h 39629983"/>
                <a:gd name="connsiteX10565" fmla="*/ 59356353 w 65909553"/>
                <a:gd name="connsiteY10565" fmla="*/ 8894385 h 39629983"/>
                <a:gd name="connsiteX10566" fmla="*/ 59356353 w 65909553"/>
                <a:gd name="connsiteY10566" fmla="*/ 8894432 h 39629983"/>
                <a:gd name="connsiteX10567" fmla="*/ 59356353 w 65909553"/>
                <a:gd name="connsiteY10567" fmla="*/ 8894478 h 39629983"/>
                <a:gd name="connsiteX10568" fmla="*/ 59356353 w 65909553"/>
                <a:gd name="connsiteY10568" fmla="*/ 8894525 h 39629983"/>
                <a:gd name="connsiteX10569" fmla="*/ 59356353 w 65909553"/>
                <a:gd name="connsiteY10569" fmla="*/ 8894572 h 39629983"/>
                <a:gd name="connsiteX10570" fmla="*/ 59356353 w 65909553"/>
                <a:gd name="connsiteY10570" fmla="*/ 8894618 h 39629983"/>
                <a:gd name="connsiteX10571" fmla="*/ 59356353 w 65909553"/>
                <a:gd name="connsiteY10571" fmla="*/ 8894665 h 39629983"/>
                <a:gd name="connsiteX10572" fmla="*/ 59356353 w 65909553"/>
                <a:gd name="connsiteY10572" fmla="*/ 8894719 h 39629983"/>
                <a:gd name="connsiteX10573" fmla="*/ 59356353 w 65909553"/>
                <a:gd name="connsiteY10573" fmla="*/ 8894766 h 39629983"/>
                <a:gd name="connsiteX10574" fmla="*/ 59356353 w 65909553"/>
                <a:gd name="connsiteY10574" fmla="*/ 8894813 h 39629983"/>
                <a:gd name="connsiteX10575" fmla="*/ 59356353 w 65909553"/>
                <a:gd name="connsiteY10575" fmla="*/ 8894859 h 39629983"/>
                <a:gd name="connsiteX10576" fmla="*/ 59356353 w 65909553"/>
                <a:gd name="connsiteY10576" fmla="*/ 8894906 h 39629983"/>
                <a:gd name="connsiteX10577" fmla="*/ 59356353 w 65909553"/>
                <a:gd name="connsiteY10577" fmla="*/ 8894952 h 39629983"/>
                <a:gd name="connsiteX10578" fmla="*/ 59356353 w 65909553"/>
                <a:gd name="connsiteY10578" fmla="*/ 8894999 h 39629983"/>
                <a:gd name="connsiteX10579" fmla="*/ 59356353 w 65909553"/>
                <a:gd name="connsiteY10579" fmla="*/ 8895046 h 39629983"/>
                <a:gd name="connsiteX10580" fmla="*/ 59356353 w 65909553"/>
                <a:gd name="connsiteY10580" fmla="*/ 8895092 h 39629983"/>
                <a:gd name="connsiteX10581" fmla="*/ 59356353 w 65909553"/>
                <a:gd name="connsiteY10581" fmla="*/ 8895139 h 39629983"/>
                <a:gd name="connsiteX10582" fmla="*/ 59356353 w 65909553"/>
                <a:gd name="connsiteY10582" fmla="*/ 8895186 h 39629983"/>
                <a:gd name="connsiteX10583" fmla="*/ 59356353 w 65909553"/>
                <a:gd name="connsiteY10583" fmla="*/ 8895232 h 39629983"/>
                <a:gd name="connsiteX10584" fmla="*/ 59356353 w 65909553"/>
                <a:gd name="connsiteY10584" fmla="*/ 8895279 h 39629983"/>
                <a:gd name="connsiteX10585" fmla="*/ 59356353 w 65909553"/>
                <a:gd name="connsiteY10585" fmla="*/ 8895326 h 39629983"/>
                <a:gd name="connsiteX10586" fmla="*/ 59356353 w 65909553"/>
                <a:gd name="connsiteY10586" fmla="*/ 9042493 h 39629983"/>
                <a:gd name="connsiteX10587" fmla="*/ 59508753 w 65909553"/>
                <a:gd name="connsiteY10587" fmla="*/ 9042493 h 39629983"/>
                <a:gd name="connsiteX10588" fmla="*/ 59508753 w 65909553"/>
                <a:gd name="connsiteY10588" fmla="*/ 9042540 h 39629983"/>
                <a:gd name="connsiteX10589" fmla="*/ 59508753 w 65909553"/>
                <a:gd name="connsiteY10589" fmla="*/ 9042586 h 39629983"/>
                <a:gd name="connsiteX10590" fmla="*/ 59508753 w 65909553"/>
                <a:gd name="connsiteY10590" fmla="*/ 9042633 h 39629983"/>
                <a:gd name="connsiteX10591" fmla="*/ 59508753 w 65909553"/>
                <a:gd name="connsiteY10591" fmla="*/ 9042680 h 39629983"/>
                <a:gd name="connsiteX10592" fmla="*/ 59508753 w 65909553"/>
                <a:gd name="connsiteY10592" fmla="*/ 9042726 h 39629983"/>
                <a:gd name="connsiteX10593" fmla="*/ 59508753 w 65909553"/>
                <a:gd name="connsiteY10593" fmla="*/ 9042773 h 39629983"/>
                <a:gd name="connsiteX10594" fmla="*/ 59508753 w 65909553"/>
                <a:gd name="connsiteY10594" fmla="*/ 9042820 h 39629983"/>
                <a:gd name="connsiteX10595" fmla="*/ 59508753 w 65909553"/>
                <a:gd name="connsiteY10595" fmla="*/ 9042866 h 39629983"/>
                <a:gd name="connsiteX10596" fmla="*/ 59508753 w 65909553"/>
                <a:gd name="connsiteY10596" fmla="*/ 9042913 h 39629983"/>
                <a:gd name="connsiteX10597" fmla="*/ 59508753 w 65909553"/>
                <a:gd name="connsiteY10597" fmla="*/ 9042959 h 39629983"/>
                <a:gd name="connsiteX10598" fmla="*/ 59508753 w 65909553"/>
                <a:gd name="connsiteY10598" fmla="*/ 9043006 h 39629983"/>
                <a:gd name="connsiteX10599" fmla="*/ 59508753 w 65909553"/>
                <a:gd name="connsiteY10599" fmla="*/ 9043053 h 39629983"/>
                <a:gd name="connsiteX10600" fmla="*/ 59508753 w 65909553"/>
                <a:gd name="connsiteY10600" fmla="*/ 9043099 h 39629983"/>
                <a:gd name="connsiteX10601" fmla="*/ 59508753 w 65909553"/>
                <a:gd name="connsiteY10601" fmla="*/ 9043154 h 39629983"/>
                <a:gd name="connsiteX10602" fmla="*/ 59508753 w 65909553"/>
                <a:gd name="connsiteY10602" fmla="*/ 9043200 h 39629983"/>
                <a:gd name="connsiteX10603" fmla="*/ 59508753 w 65909553"/>
                <a:gd name="connsiteY10603" fmla="*/ 9043247 h 39629983"/>
                <a:gd name="connsiteX10604" fmla="*/ 59508753 w 65909553"/>
                <a:gd name="connsiteY10604" fmla="*/ 9043294 h 39629983"/>
                <a:gd name="connsiteX10605" fmla="*/ 59508753 w 65909553"/>
                <a:gd name="connsiteY10605" fmla="*/ 9043340 h 39629983"/>
                <a:gd name="connsiteX10606" fmla="*/ 59508753 w 65909553"/>
                <a:gd name="connsiteY10606" fmla="*/ 9043387 h 39629983"/>
                <a:gd name="connsiteX10607" fmla="*/ 59508753 w 65909553"/>
                <a:gd name="connsiteY10607" fmla="*/ 9043434 h 39629983"/>
                <a:gd name="connsiteX10608" fmla="*/ 59508753 w 65909553"/>
                <a:gd name="connsiteY10608" fmla="*/ 9043480 h 39629983"/>
                <a:gd name="connsiteX10609" fmla="*/ 59508753 w 65909553"/>
                <a:gd name="connsiteY10609" fmla="*/ 9043527 h 39629983"/>
                <a:gd name="connsiteX10610" fmla="*/ 59508753 w 65909553"/>
                <a:gd name="connsiteY10610" fmla="*/ 9043574 h 39629983"/>
                <a:gd name="connsiteX10611" fmla="*/ 59508753 w 65909553"/>
                <a:gd name="connsiteY10611" fmla="*/ 9043620 h 39629983"/>
                <a:gd name="connsiteX10612" fmla="*/ 59508753 w 65909553"/>
                <a:gd name="connsiteY10612" fmla="*/ 9043667 h 39629983"/>
                <a:gd name="connsiteX10613" fmla="*/ 59508753 w 65909553"/>
                <a:gd name="connsiteY10613" fmla="*/ 9043714 h 39629983"/>
                <a:gd name="connsiteX10614" fmla="*/ 59508753 w 65909553"/>
                <a:gd name="connsiteY10614" fmla="*/ 9043760 h 39629983"/>
                <a:gd name="connsiteX10615" fmla="*/ 59508753 w 65909553"/>
                <a:gd name="connsiteY10615" fmla="*/ 9043815 h 39629983"/>
                <a:gd name="connsiteX10616" fmla="*/ 59508753 w 65909553"/>
                <a:gd name="connsiteY10616" fmla="*/ 9043861 h 39629983"/>
                <a:gd name="connsiteX10617" fmla="*/ 59508753 w 65909553"/>
                <a:gd name="connsiteY10617" fmla="*/ 9043908 h 39629983"/>
                <a:gd name="connsiteX10618" fmla="*/ 59508753 w 65909553"/>
                <a:gd name="connsiteY10618" fmla="*/ 9043955 h 39629983"/>
                <a:gd name="connsiteX10619" fmla="*/ 59508753 w 65909553"/>
                <a:gd name="connsiteY10619" fmla="*/ 9044001 h 39629983"/>
                <a:gd name="connsiteX10620" fmla="*/ 59508753 w 65909553"/>
                <a:gd name="connsiteY10620" fmla="*/ 9044048 h 39629983"/>
                <a:gd name="connsiteX10621" fmla="*/ 59508753 w 65909553"/>
                <a:gd name="connsiteY10621" fmla="*/ 9044094 h 39629983"/>
                <a:gd name="connsiteX10622" fmla="*/ 59508753 w 65909553"/>
                <a:gd name="connsiteY10622" fmla="*/ 9044141 h 39629983"/>
                <a:gd name="connsiteX10623" fmla="*/ 59508753 w 65909553"/>
                <a:gd name="connsiteY10623" fmla="*/ 9044188 h 39629983"/>
                <a:gd name="connsiteX10624" fmla="*/ 59508753 w 65909553"/>
                <a:gd name="connsiteY10624" fmla="*/ 9044234 h 39629983"/>
                <a:gd name="connsiteX10625" fmla="*/ 59508753 w 65909553"/>
                <a:gd name="connsiteY10625" fmla="*/ 9044281 h 39629983"/>
                <a:gd name="connsiteX10626" fmla="*/ 59508753 w 65909553"/>
                <a:gd name="connsiteY10626" fmla="*/ 9044328 h 39629983"/>
                <a:gd name="connsiteX10627" fmla="*/ 59508753 w 65909553"/>
                <a:gd name="connsiteY10627" fmla="*/ 9044374 h 39629983"/>
                <a:gd name="connsiteX10628" fmla="*/ 59508753 w 65909553"/>
                <a:gd name="connsiteY10628" fmla="*/ 9044421 h 39629983"/>
                <a:gd name="connsiteX10629" fmla="*/ 59508753 w 65909553"/>
                <a:gd name="connsiteY10629" fmla="*/ 9044475 h 39629983"/>
                <a:gd name="connsiteX10630" fmla="*/ 59508753 w 65909553"/>
                <a:gd name="connsiteY10630" fmla="*/ 9044522 h 39629983"/>
                <a:gd name="connsiteX10631" fmla="*/ 59508753 w 65909553"/>
                <a:gd name="connsiteY10631" fmla="*/ 9044569 h 39629983"/>
                <a:gd name="connsiteX10632" fmla="*/ 59508753 w 65909553"/>
                <a:gd name="connsiteY10632" fmla="*/ 9044615 h 39629983"/>
                <a:gd name="connsiteX10633" fmla="*/ 59508753 w 65909553"/>
                <a:gd name="connsiteY10633" fmla="*/ 9044662 h 39629983"/>
                <a:gd name="connsiteX10634" fmla="*/ 59508753 w 65909553"/>
                <a:gd name="connsiteY10634" fmla="*/ 9044709 h 39629983"/>
                <a:gd name="connsiteX10635" fmla="*/ 59508753 w 65909553"/>
                <a:gd name="connsiteY10635" fmla="*/ 9044755 h 39629983"/>
                <a:gd name="connsiteX10636" fmla="*/ 59508753 w 65909553"/>
                <a:gd name="connsiteY10636" fmla="*/ 9044802 h 39629983"/>
                <a:gd name="connsiteX10637" fmla="*/ 59508753 w 65909553"/>
                <a:gd name="connsiteY10637" fmla="*/ 9044849 h 39629983"/>
                <a:gd name="connsiteX10638" fmla="*/ 59508753 w 65909553"/>
                <a:gd name="connsiteY10638" fmla="*/ 9044895 h 39629983"/>
                <a:gd name="connsiteX10639" fmla="*/ 59508753 w 65909553"/>
                <a:gd name="connsiteY10639" fmla="*/ 9044942 h 39629983"/>
                <a:gd name="connsiteX10640" fmla="*/ 59508753 w 65909553"/>
                <a:gd name="connsiteY10640" fmla="*/ 9044989 h 39629983"/>
                <a:gd name="connsiteX10641" fmla="*/ 59508753 w 65909553"/>
                <a:gd name="connsiteY10641" fmla="*/ 9045035 h 39629983"/>
                <a:gd name="connsiteX10642" fmla="*/ 59508753 w 65909553"/>
                <a:gd name="connsiteY10642" fmla="*/ 9045082 h 39629983"/>
                <a:gd name="connsiteX10643" fmla="*/ 59508753 w 65909553"/>
                <a:gd name="connsiteY10643" fmla="*/ 9045136 h 39629983"/>
                <a:gd name="connsiteX10644" fmla="*/ 59508753 w 65909553"/>
                <a:gd name="connsiteY10644" fmla="*/ 9045183 h 39629983"/>
                <a:gd name="connsiteX10645" fmla="*/ 59508753 w 65909553"/>
                <a:gd name="connsiteY10645" fmla="*/ 9045229 h 39629983"/>
                <a:gd name="connsiteX10646" fmla="*/ 59508753 w 65909553"/>
                <a:gd name="connsiteY10646" fmla="*/ 9045276 h 39629983"/>
                <a:gd name="connsiteX10647" fmla="*/ 59508753 w 65909553"/>
                <a:gd name="connsiteY10647" fmla="*/ 9045323 h 39629983"/>
                <a:gd name="connsiteX10648" fmla="*/ 59508753 w 65909553"/>
                <a:gd name="connsiteY10648" fmla="*/ 9045369 h 39629983"/>
                <a:gd name="connsiteX10649" fmla="*/ 59508753 w 65909553"/>
                <a:gd name="connsiteY10649" fmla="*/ 9045416 h 39629983"/>
                <a:gd name="connsiteX10650" fmla="*/ 59508753 w 65909553"/>
                <a:gd name="connsiteY10650" fmla="*/ 9045463 h 39629983"/>
                <a:gd name="connsiteX10651" fmla="*/ 59508753 w 65909553"/>
                <a:gd name="connsiteY10651" fmla="*/ 9045509 h 39629983"/>
                <a:gd name="connsiteX10652" fmla="*/ 59508753 w 65909553"/>
                <a:gd name="connsiteY10652" fmla="*/ 9045556 h 39629983"/>
                <a:gd name="connsiteX10653" fmla="*/ 59508753 w 65909553"/>
                <a:gd name="connsiteY10653" fmla="*/ 9045603 h 39629983"/>
                <a:gd name="connsiteX10654" fmla="*/ 59508753 w 65909553"/>
                <a:gd name="connsiteY10654" fmla="*/ 9045649 h 39629983"/>
                <a:gd name="connsiteX10655" fmla="*/ 59508753 w 65909553"/>
                <a:gd name="connsiteY10655" fmla="*/ 9045696 h 39629983"/>
                <a:gd name="connsiteX10656" fmla="*/ 59508753 w 65909553"/>
                <a:gd name="connsiteY10656" fmla="*/ 9045743 h 39629983"/>
                <a:gd name="connsiteX10657" fmla="*/ 59508753 w 65909553"/>
                <a:gd name="connsiteY10657" fmla="*/ 9045797 h 39629983"/>
                <a:gd name="connsiteX10658" fmla="*/ 59508753 w 65909553"/>
                <a:gd name="connsiteY10658" fmla="*/ 9045844 h 39629983"/>
                <a:gd name="connsiteX10659" fmla="*/ 59508753 w 65909553"/>
                <a:gd name="connsiteY10659" fmla="*/ 9045890 h 39629983"/>
                <a:gd name="connsiteX10660" fmla="*/ 59508753 w 65909553"/>
                <a:gd name="connsiteY10660" fmla="*/ 9045937 h 39629983"/>
                <a:gd name="connsiteX10661" fmla="*/ 59508753 w 65909553"/>
                <a:gd name="connsiteY10661" fmla="*/ 9045984 h 39629983"/>
                <a:gd name="connsiteX10662" fmla="*/ 59508753 w 65909553"/>
                <a:gd name="connsiteY10662" fmla="*/ 9046030 h 39629983"/>
                <a:gd name="connsiteX10663" fmla="*/ 59508753 w 65909553"/>
                <a:gd name="connsiteY10663" fmla="*/ 9046077 h 39629983"/>
                <a:gd name="connsiteX10664" fmla="*/ 59508753 w 65909553"/>
                <a:gd name="connsiteY10664" fmla="*/ 9046124 h 39629983"/>
                <a:gd name="connsiteX10665" fmla="*/ 59508753 w 65909553"/>
                <a:gd name="connsiteY10665" fmla="*/ 9046170 h 39629983"/>
                <a:gd name="connsiteX10666" fmla="*/ 59508753 w 65909553"/>
                <a:gd name="connsiteY10666" fmla="*/ 9046217 h 39629983"/>
                <a:gd name="connsiteX10667" fmla="*/ 59508753 w 65909553"/>
                <a:gd name="connsiteY10667" fmla="*/ 9046264 h 39629983"/>
                <a:gd name="connsiteX10668" fmla="*/ 59508753 w 65909553"/>
                <a:gd name="connsiteY10668" fmla="*/ 9046310 h 39629983"/>
                <a:gd name="connsiteX10669" fmla="*/ 59508753 w 65909553"/>
                <a:gd name="connsiteY10669" fmla="*/ 9046357 h 39629983"/>
                <a:gd name="connsiteX10670" fmla="*/ 59508753 w 65909553"/>
                <a:gd name="connsiteY10670" fmla="*/ 9046403 h 39629983"/>
                <a:gd name="connsiteX10671" fmla="*/ 59508753 w 65909553"/>
                <a:gd name="connsiteY10671" fmla="*/ 9046458 h 39629983"/>
                <a:gd name="connsiteX10672" fmla="*/ 59508753 w 65909553"/>
                <a:gd name="connsiteY10672" fmla="*/ 9046504 h 39629983"/>
                <a:gd name="connsiteX10673" fmla="*/ 59508753 w 65909553"/>
                <a:gd name="connsiteY10673" fmla="*/ 9046551 h 39629983"/>
                <a:gd name="connsiteX10674" fmla="*/ 59508753 w 65909553"/>
                <a:gd name="connsiteY10674" fmla="*/ 9046598 h 39629983"/>
                <a:gd name="connsiteX10675" fmla="*/ 59508753 w 65909553"/>
                <a:gd name="connsiteY10675" fmla="*/ 9046644 h 39629983"/>
                <a:gd name="connsiteX10676" fmla="*/ 59508753 w 65909553"/>
                <a:gd name="connsiteY10676" fmla="*/ 9046691 h 39629983"/>
                <a:gd name="connsiteX10677" fmla="*/ 59508753 w 65909553"/>
                <a:gd name="connsiteY10677" fmla="*/ 9046738 h 39629983"/>
                <a:gd name="connsiteX10678" fmla="*/ 59508753 w 65909553"/>
                <a:gd name="connsiteY10678" fmla="*/ 9046784 h 39629983"/>
                <a:gd name="connsiteX10679" fmla="*/ 59508753 w 65909553"/>
                <a:gd name="connsiteY10679" fmla="*/ 9046831 h 39629983"/>
                <a:gd name="connsiteX10680" fmla="*/ 59508753 w 65909553"/>
                <a:gd name="connsiteY10680" fmla="*/ 9046878 h 39629983"/>
                <a:gd name="connsiteX10681" fmla="*/ 59508753 w 65909553"/>
                <a:gd name="connsiteY10681" fmla="*/ 9046924 h 39629983"/>
                <a:gd name="connsiteX10682" fmla="*/ 59508753 w 65909553"/>
                <a:gd name="connsiteY10682" fmla="*/ 9046971 h 39629983"/>
                <a:gd name="connsiteX10683" fmla="*/ 59508753 w 65909553"/>
                <a:gd name="connsiteY10683" fmla="*/ 9047018 h 39629983"/>
                <a:gd name="connsiteX10684" fmla="*/ 59508753 w 65909553"/>
                <a:gd name="connsiteY10684" fmla="*/ 9047064 h 39629983"/>
                <a:gd name="connsiteX10685" fmla="*/ 59508753 w 65909553"/>
                <a:gd name="connsiteY10685" fmla="*/ 9047119 h 39629983"/>
                <a:gd name="connsiteX10686" fmla="*/ 59508753 w 65909553"/>
                <a:gd name="connsiteY10686" fmla="*/ 9047165 h 39629983"/>
                <a:gd name="connsiteX10687" fmla="*/ 59508753 w 65909553"/>
                <a:gd name="connsiteY10687" fmla="*/ 9047212 h 39629983"/>
                <a:gd name="connsiteX10688" fmla="*/ 59508753 w 65909553"/>
                <a:gd name="connsiteY10688" fmla="*/ 9047259 h 39629983"/>
                <a:gd name="connsiteX10689" fmla="*/ 59508753 w 65909553"/>
                <a:gd name="connsiteY10689" fmla="*/ 9047305 h 39629983"/>
                <a:gd name="connsiteX10690" fmla="*/ 59508753 w 65909553"/>
                <a:gd name="connsiteY10690" fmla="*/ 9047352 h 39629983"/>
                <a:gd name="connsiteX10691" fmla="*/ 59508753 w 65909553"/>
                <a:gd name="connsiteY10691" fmla="*/ 9047399 h 39629983"/>
                <a:gd name="connsiteX10692" fmla="*/ 59508753 w 65909553"/>
                <a:gd name="connsiteY10692" fmla="*/ 9047445 h 39629983"/>
                <a:gd name="connsiteX10693" fmla="*/ 59508753 w 65909553"/>
                <a:gd name="connsiteY10693" fmla="*/ 9047492 h 39629983"/>
                <a:gd name="connsiteX10694" fmla="*/ 59508753 w 65909553"/>
                <a:gd name="connsiteY10694" fmla="*/ 9047538 h 39629983"/>
                <a:gd name="connsiteX10695" fmla="*/ 59508753 w 65909553"/>
                <a:gd name="connsiteY10695" fmla="*/ 9047585 h 39629983"/>
                <a:gd name="connsiteX10696" fmla="*/ 59508753 w 65909553"/>
                <a:gd name="connsiteY10696" fmla="*/ 9047632 h 39629983"/>
                <a:gd name="connsiteX10697" fmla="*/ 59508753 w 65909553"/>
                <a:gd name="connsiteY10697" fmla="*/ 9047678 h 39629983"/>
                <a:gd name="connsiteX10698" fmla="*/ 59508753 w 65909553"/>
                <a:gd name="connsiteY10698" fmla="*/ 9047725 h 39629983"/>
                <a:gd name="connsiteX10699" fmla="*/ 59508753 w 65909553"/>
                <a:gd name="connsiteY10699" fmla="*/ 9194892 h 39629983"/>
                <a:gd name="connsiteX10700" fmla="*/ 59661153 w 65909553"/>
                <a:gd name="connsiteY10700" fmla="*/ 9194892 h 39629983"/>
                <a:gd name="connsiteX10701" fmla="*/ 59661153 w 65909553"/>
                <a:gd name="connsiteY10701" fmla="*/ 9194939 h 39629983"/>
                <a:gd name="connsiteX10702" fmla="*/ 59661153 w 65909553"/>
                <a:gd name="connsiteY10702" fmla="*/ 9194986 h 39629983"/>
                <a:gd name="connsiteX10703" fmla="*/ 59661153 w 65909553"/>
                <a:gd name="connsiteY10703" fmla="*/ 9195032 h 39629983"/>
                <a:gd name="connsiteX10704" fmla="*/ 59661153 w 65909553"/>
                <a:gd name="connsiteY10704" fmla="*/ 9195079 h 39629983"/>
                <a:gd name="connsiteX10705" fmla="*/ 59661153 w 65909553"/>
                <a:gd name="connsiteY10705" fmla="*/ 9195126 h 39629983"/>
                <a:gd name="connsiteX10706" fmla="*/ 59661153 w 65909553"/>
                <a:gd name="connsiteY10706" fmla="*/ 9195172 h 39629983"/>
                <a:gd name="connsiteX10707" fmla="*/ 59661153 w 65909553"/>
                <a:gd name="connsiteY10707" fmla="*/ 9195219 h 39629983"/>
                <a:gd name="connsiteX10708" fmla="*/ 59661153 w 65909553"/>
                <a:gd name="connsiteY10708" fmla="*/ 9195266 h 39629983"/>
                <a:gd name="connsiteX10709" fmla="*/ 59661153 w 65909553"/>
                <a:gd name="connsiteY10709" fmla="*/ 9195312 h 39629983"/>
                <a:gd name="connsiteX10710" fmla="*/ 59661153 w 65909553"/>
                <a:gd name="connsiteY10710" fmla="*/ 9195359 h 39629983"/>
                <a:gd name="connsiteX10711" fmla="*/ 59661153 w 65909553"/>
                <a:gd name="connsiteY10711" fmla="*/ 9195406 h 39629983"/>
                <a:gd name="connsiteX10712" fmla="*/ 59661153 w 65909553"/>
                <a:gd name="connsiteY10712" fmla="*/ 9195452 h 39629983"/>
                <a:gd name="connsiteX10713" fmla="*/ 59661153 w 65909553"/>
                <a:gd name="connsiteY10713" fmla="*/ 9195499 h 39629983"/>
                <a:gd name="connsiteX10714" fmla="*/ 59661153 w 65909553"/>
                <a:gd name="connsiteY10714" fmla="*/ 9195553 h 39629983"/>
                <a:gd name="connsiteX10715" fmla="*/ 59661153 w 65909553"/>
                <a:gd name="connsiteY10715" fmla="*/ 9195600 h 39629983"/>
                <a:gd name="connsiteX10716" fmla="*/ 59661153 w 65909553"/>
                <a:gd name="connsiteY10716" fmla="*/ 9195646 h 39629983"/>
                <a:gd name="connsiteX10717" fmla="*/ 59661153 w 65909553"/>
                <a:gd name="connsiteY10717" fmla="*/ 9195693 h 39629983"/>
                <a:gd name="connsiteX10718" fmla="*/ 59661153 w 65909553"/>
                <a:gd name="connsiteY10718" fmla="*/ 9195740 h 39629983"/>
                <a:gd name="connsiteX10719" fmla="*/ 59661153 w 65909553"/>
                <a:gd name="connsiteY10719" fmla="*/ 9195786 h 39629983"/>
                <a:gd name="connsiteX10720" fmla="*/ 59661153 w 65909553"/>
                <a:gd name="connsiteY10720" fmla="*/ 9195833 h 39629983"/>
                <a:gd name="connsiteX10721" fmla="*/ 59661153 w 65909553"/>
                <a:gd name="connsiteY10721" fmla="*/ 9195880 h 39629983"/>
                <a:gd name="connsiteX10722" fmla="*/ 59661153 w 65909553"/>
                <a:gd name="connsiteY10722" fmla="*/ 9195926 h 39629983"/>
                <a:gd name="connsiteX10723" fmla="*/ 59661153 w 65909553"/>
                <a:gd name="connsiteY10723" fmla="*/ 9195973 h 39629983"/>
                <a:gd name="connsiteX10724" fmla="*/ 59661153 w 65909553"/>
                <a:gd name="connsiteY10724" fmla="*/ 9196020 h 39629983"/>
                <a:gd name="connsiteX10725" fmla="*/ 59661153 w 65909553"/>
                <a:gd name="connsiteY10725" fmla="*/ 9196066 h 39629983"/>
                <a:gd name="connsiteX10726" fmla="*/ 59661153 w 65909553"/>
                <a:gd name="connsiteY10726" fmla="*/ 9196113 h 39629983"/>
                <a:gd name="connsiteX10727" fmla="*/ 59661153 w 65909553"/>
                <a:gd name="connsiteY10727" fmla="*/ 9196160 h 39629983"/>
                <a:gd name="connsiteX10728" fmla="*/ 59661153 w 65909553"/>
                <a:gd name="connsiteY10728" fmla="*/ 9196214 h 39629983"/>
                <a:gd name="connsiteX10729" fmla="*/ 59661153 w 65909553"/>
                <a:gd name="connsiteY10729" fmla="*/ 9196261 h 39629983"/>
                <a:gd name="connsiteX10730" fmla="*/ 59661153 w 65909553"/>
                <a:gd name="connsiteY10730" fmla="*/ 9196307 h 39629983"/>
                <a:gd name="connsiteX10731" fmla="*/ 59661153 w 65909553"/>
                <a:gd name="connsiteY10731" fmla="*/ 9196354 h 39629983"/>
                <a:gd name="connsiteX10732" fmla="*/ 59661153 w 65909553"/>
                <a:gd name="connsiteY10732" fmla="*/ 9196401 h 39629983"/>
                <a:gd name="connsiteX10733" fmla="*/ 59661153 w 65909553"/>
                <a:gd name="connsiteY10733" fmla="*/ 9196447 h 39629983"/>
                <a:gd name="connsiteX10734" fmla="*/ 59661153 w 65909553"/>
                <a:gd name="connsiteY10734" fmla="*/ 9196494 h 39629983"/>
                <a:gd name="connsiteX10735" fmla="*/ 59661153 w 65909553"/>
                <a:gd name="connsiteY10735" fmla="*/ 9196541 h 39629983"/>
                <a:gd name="connsiteX10736" fmla="*/ 59661153 w 65909553"/>
                <a:gd name="connsiteY10736" fmla="*/ 9196587 h 39629983"/>
                <a:gd name="connsiteX10737" fmla="*/ 59661153 w 65909553"/>
                <a:gd name="connsiteY10737" fmla="*/ 9196634 h 39629983"/>
                <a:gd name="connsiteX10738" fmla="*/ 59661153 w 65909553"/>
                <a:gd name="connsiteY10738" fmla="*/ 9196680 h 39629983"/>
                <a:gd name="connsiteX10739" fmla="*/ 59661153 w 65909553"/>
                <a:gd name="connsiteY10739" fmla="*/ 9196727 h 39629983"/>
                <a:gd name="connsiteX10740" fmla="*/ 59661153 w 65909553"/>
                <a:gd name="connsiteY10740" fmla="*/ 9196774 h 39629983"/>
                <a:gd name="connsiteX10741" fmla="*/ 59661153 w 65909553"/>
                <a:gd name="connsiteY10741" fmla="*/ 9196820 h 39629983"/>
                <a:gd name="connsiteX10742" fmla="*/ 59661153 w 65909553"/>
                <a:gd name="connsiteY10742" fmla="*/ 9196875 h 39629983"/>
                <a:gd name="connsiteX10743" fmla="*/ 59661153 w 65909553"/>
                <a:gd name="connsiteY10743" fmla="*/ 9196921 h 39629983"/>
                <a:gd name="connsiteX10744" fmla="*/ 59661153 w 65909553"/>
                <a:gd name="connsiteY10744" fmla="*/ 9196968 h 39629983"/>
                <a:gd name="connsiteX10745" fmla="*/ 59661153 w 65909553"/>
                <a:gd name="connsiteY10745" fmla="*/ 9197015 h 39629983"/>
                <a:gd name="connsiteX10746" fmla="*/ 59661153 w 65909553"/>
                <a:gd name="connsiteY10746" fmla="*/ 9197061 h 39629983"/>
                <a:gd name="connsiteX10747" fmla="*/ 59661153 w 65909553"/>
                <a:gd name="connsiteY10747" fmla="*/ 9197108 h 39629983"/>
                <a:gd name="connsiteX10748" fmla="*/ 59661153 w 65909553"/>
                <a:gd name="connsiteY10748" fmla="*/ 9197155 h 39629983"/>
                <a:gd name="connsiteX10749" fmla="*/ 59661153 w 65909553"/>
                <a:gd name="connsiteY10749" fmla="*/ 9197201 h 39629983"/>
                <a:gd name="connsiteX10750" fmla="*/ 59661153 w 65909553"/>
                <a:gd name="connsiteY10750" fmla="*/ 9197248 h 39629983"/>
                <a:gd name="connsiteX10751" fmla="*/ 59661153 w 65909553"/>
                <a:gd name="connsiteY10751" fmla="*/ 9197295 h 39629983"/>
                <a:gd name="connsiteX10752" fmla="*/ 59661153 w 65909553"/>
                <a:gd name="connsiteY10752" fmla="*/ 9197341 h 39629983"/>
                <a:gd name="connsiteX10753" fmla="*/ 59661153 w 65909553"/>
                <a:gd name="connsiteY10753" fmla="*/ 9197388 h 39629983"/>
                <a:gd name="connsiteX10754" fmla="*/ 59661153 w 65909553"/>
                <a:gd name="connsiteY10754" fmla="*/ 9197435 h 39629983"/>
                <a:gd name="connsiteX10755" fmla="*/ 59661153 w 65909553"/>
                <a:gd name="connsiteY10755" fmla="*/ 9197481 h 39629983"/>
                <a:gd name="connsiteX10756" fmla="*/ 59661153 w 65909553"/>
                <a:gd name="connsiteY10756" fmla="*/ 9197536 h 39629983"/>
                <a:gd name="connsiteX10757" fmla="*/ 59661153 w 65909553"/>
                <a:gd name="connsiteY10757" fmla="*/ 9197582 h 39629983"/>
                <a:gd name="connsiteX10758" fmla="*/ 59661153 w 65909553"/>
                <a:gd name="connsiteY10758" fmla="*/ 9197629 h 39629983"/>
                <a:gd name="connsiteX10759" fmla="*/ 59661153 w 65909553"/>
                <a:gd name="connsiteY10759" fmla="*/ 9197676 h 39629983"/>
                <a:gd name="connsiteX10760" fmla="*/ 59661153 w 65909553"/>
                <a:gd name="connsiteY10760" fmla="*/ 9197722 h 39629983"/>
                <a:gd name="connsiteX10761" fmla="*/ 59661153 w 65909553"/>
                <a:gd name="connsiteY10761" fmla="*/ 9197769 h 39629983"/>
                <a:gd name="connsiteX10762" fmla="*/ 59661153 w 65909553"/>
                <a:gd name="connsiteY10762" fmla="*/ 9197815 h 39629983"/>
                <a:gd name="connsiteX10763" fmla="*/ 59661153 w 65909553"/>
                <a:gd name="connsiteY10763" fmla="*/ 9197862 h 39629983"/>
                <a:gd name="connsiteX10764" fmla="*/ 59661153 w 65909553"/>
                <a:gd name="connsiteY10764" fmla="*/ 9197909 h 39629983"/>
                <a:gd name="connsiteX10765" fmla="*/ 59661153 w 65909553"/>
                <a:gd name="connsiteY10765" fmla="*/ 9197955 h 39629983"/>
                <a:gd name="connsiteX10766" fmla="*/ 59661153 w 65909553"/>
                <a:gd name="connsiteY10766" fmla="*/ 9198002 h 39629983"/>
                <a:gd name="connsiteX10767" fmla="*/ 59661153 w 65909553"/>
                <a:gd name="connsiteY10767" fmla="*/ 9198049 h 39629983"/>
                <a:gd name="connsiteX10768" fmla="*/ 59661153 w 65909553"/>
                <a:gd name="connsiteY10768" fmla="*/ 9198095 h 39629983"/>
                <a:gd name="connsiteX10769" fmla="*/ 59661153 w 65909553"/>
                <a:gd name="connsiteY10769" fmla="*/ 9198142 h 39629983"/>
                <a:gd name="connsiteX10770" fmla="*/ 59661153 w 65909553"/>
                <a:gd name="connsiteY10770" fmla="*/ 9198196 h 39629983"/>
                <a:gd name="connsiteX10771" fmla="*/ 59661153 w 65909553"/>
                <a:gd name="connsiteY10771" fmla="*/ 9198243 h 39629983"/>
                <a:gd name="connsiteX10772" fmla="*/ 59661153 w 65909553"/>
                <a:gd name="connsiteY10772" fmla="*/ 9198290 h 39629983"/>
                <a:gd name="connsiteX10773" fmla="*/ 59661153 w 65909553"/>
                <a:gd name="connsiteY10773" fmla="*/ 9198336 h 39629983"/>
                <a:gd name="connsiteX10774" fmla="*/ 59661153 w 65909553"/>
                <a:gd name="connsiteY10774" fmla="*/ 9198383 h 39629983"/>
                <a:gd name="connsiteX10775" fmla="*/ 59661153 w 65909553"/>
                <a:gd name="connsiteY10775" fmla="*/ 9198430 h 39629983"/>
                <a:gd name="connsiteX10776" fmla="*/ 59661153 w 65909553"/>
                <a:gd name="connsiteY10776" fmla="*/ 9198476 h 39629983"/>
                <a:gd name="connsiteX10777" fmla="*/ 59661153 w 65909553"/>
                <a:gd name="connsiteY10777" fmla="*/ 9198523 h 39629983"/>
                <a:gd name="connsiteX10778" fmla="*/ 59661153 w 65909553"/>
                <a:gd name="connsiteY10778" fmla="*/ 9198570 h 39629983"/>
                <a:gd name="connsiteX10779" fmla="*/ 59661153 w 65909553"/>
                <a:gd name="connsiteY10779" fmla="*/ 9198616 h 39629983"/>
                <a:gd name="connsiteX10780" fmla="*/ 59661153 w 65909553"/>
                <a:gd name="connsiteY10780" fmla="*/ 9198663 h 39629983"/>
                <a:gd name="connsiteX10781" fmla="*/ 59661153 w 65909553"/>
                <a:gd name="connsiteY10781" fmla="*/ 9198710 h 39629983"/>
                <a:gd name="connsiteX10782" fmla="*/ 59661153 w 65909553"/>
                <a:gd name="connsiteY10782" fmla="*/ 9198756 h 39629983"/>
                <a:gd name="connsiteX10783" fmla="*/ 59661153 w 65909553"/>
                <a:gd name="connsiteY10783" fmla="*/ 9198803 h 39629983"/>
                <a:gd name="connsiteX10784" fmla="*/ 59661153 w 65909553"/>
                <a:gd name="connsiteY10784" fmla="*/ 9198857 h 39629983"/>
                <a:gd name="connsiteX10785" fmla="*/ 59661153 w 65909553"/>
                <a:gd name="connsiteY10785" fmla="*/ 9198904 h 39629983"/>
                <a:gd name="connsiteX10786" fmla="*/ 59661153 w 65909553"/>
                <a:gd name="connsiteY10786" fmla="*/ 9198950 h 39629983"/>
                <a:gd name="connsiteX10787" fmla="*/ 59661153 w 65909553"/>
                <a:gd name="connsiteY10787" fmla="*/ 9198997 h 39629983"/>
                <a:gd name="connsiteX10788" fmla="*/ 59661153 w 65909553"/>
                <a:gd name="connsiteY10788" fmla="*/ 9199044 h 39629983"/>
                <a:gd name="connsiteX10789" fmla="*/ 59661153 w 65909553"/>
                <a:gd name="connsiteY10789" fmla="*/ 9199090 h 39629983"/>
                <a:gd name="connsiteX10790" fmla="*/ 59661153 w 65909553"/>
                <a:gd name="connsiteY10790" fmla="*/ 9199137 h 39629983"/>
                <a:gd name="connsiteX10791" fmla="*/ 59661153 w 65909553"/>
                <a:gd name="connsiteY10791" fmla="*/ 9199184 h 39629983"/>
                <a:gd name="connsiteX10792" fmla="*/ 59661153 w 65909553"/>
                <a:gd name="connsiteY10792" fmla="*/ 9199230 h 39629983"/>
                <a:gd name="connsiteX10793" fmla="*/ 59661153 w 65909553"/>
                <a:gd name="connsiteY10793" fmla="*/ 9199277 h 39629983"/>
                <a:gd name="connsiteX10794" fmla="*/ 59661153 w 65909553"/>
                <a:gd name="connsiteY10794" fmla="*/ 9199324 h 39629983"/>
                <a:gd name="connsiteX10795" fmla="*/ 59661153 w 65909553"/>
                <a:gd name="connsiteY10795" fmla="*/ 9199370 h 39629983"/>
                <a:gd name="connsiteX10796" fmla="*/ 59661153 w 65909553"/>
                <a:gd name="connsiteY10796" fmla="*/ 9199417 h 39629983"/>
                <a:gd name="connsiteX10797" fmla="*/ 59661153 w 65909553"/>
                <a:gd name="connsiteY10797" fmla="*/ 9199464 h 39629983"/>
                <a:gd name="connsiteX10798" fmla="*/ 59661153 w 65909553"/>
                <a:gd name="connsiteY10798" fmla="*/ 9199518 h 39629983"/>
                <a:gd name="connsiteX10799" fmla="*/ 59661153 w 65909553"/>
                <a:gd name="connsiteY10799" fmla="*/ 9199565 h 39629983"/>
                <a:gd name="connsiteX10800" fmla="*/ 59661153 w 65909553"/>
                <a:gd name="connsiteY10800" fmla="*/ 9199611 h 39629983"/>
                <a:gd name="connsiteX10801" fmla="*/ 59661153 w 65909553"/>
                <a:gd name="connsiteY10801" fmla="*/ 9199658 h 39629983"/>
                <a:gd name="connsiteX10802" fmla="*/ 59661153 w 65909553"/>
                <a:gd name="connsiteY10802" fmla="*/ 9199705 h 39629983"/>
                <a:gd name="connsiteX10803" fmla="*/ 59661153 w 65909553"/>
                <a:gd name="connsiteY10803" fmla="*/ 9199751 h 39629983"/>
                <a:gd name="connsiteX10804" fmla="*/ 59661153 w 65909553"/>
                <a:gd name="connsiteY10804" fmla="*/ 9199798 h 39629983"/>
                <a:gd name="connsiteX10805" fmla="*/ 59661153 w 65909553"/>
                <a:gd name="connsiteY10805" fmla="*/ 9199845 h 39629983"/>
                <a:gd name="connsiteX10806" fmla="*/ 59661153 w 65909553"/>
                <a:gd name="connsiteY10806" fmla="*/ 9199891 h 39629983"/>
                <a:gd name="connsiteX10807" fmla="*/ 59661153 w 65909553"/>
                <a:gd name="connsiteY10807" fmla="*/ 9199938 h 39629983"/>
                <a:gd name="connsiteX10808" fmla="*/ 59661153 w 65909553"/>
                <a:gd name="connsiteY10808" fmla="*/ 9199984 h 39629983"/>
                <a:gd name="connsiteX10809" fmla="*/ 59661153 w 65909553"/>
                <a:gd name="connsiteY10809" fmla="*/ 9200031 h 39629983"/>
                <a:gd name="connsiteX10810" fmla="*/ 59661153 w 65909553"/>
                <a:gd name="connsiteY10810" fmla="*/ 9200078 h 39629983"/>
                <a:gd name="connsiteX10811" fmla="*/ 59661153 w 65909553"/>
                <a:gd name="connsiteY10811" fmla="*/ 9200124 h 39629983"/>
                <a:gd name="connsiteX10812" fmla="*/ 59661153 w 65909553"/>
                <a:gd name="connsiteY10812" fmla="*/ 9347292 h 39629983"/>
                <a:gd name="connsiteX10813" fmla="*/ 59813553 w 65909553"/>
                <a:gd name="connsiteY10813" fmla="*/ 9347292 h 39629983"/>
                <a:gd name="connsiteX10814" fmla="*/ 59813553 w 65909553"/>
                <a:gd name="connsiteY10814" fmla="*/ 9347338 h 39629983"/>
                <a:gd name="connsiteX10815" fmla="*/ 59813553 w 65909553"/>
                <a:gd name="connsiteY10815" fmla="*/ 9347385 h 39629983"/>
                <a:gd name="connsiteX10816" fmla="*/ 59813553 w 65909553"/>
                <a:gd name="connsiteY10816" fmla="*/ 9347432 h 39629983"/>
                <a:gd name="connsiteX10817" fmla="*/ 59813553 w 65909553"/>
                <a:gd name="connsiteY10817" fmla="*/ 9347478 h 39629983"/>
                <a:gd name="connsiteX10818" fmla="*/ 59813553 w 65909553"/>
                <a:gd name="connsiteY10818" fmla="*/ 9347525 h 39629983"/>
                <a:gd name="connsiteX10819" fmla="*/ 59813553 w 65909553"/>
                <a:gd name="connsiteY10819" fmla="*/ 9347572 h 39629983"/>
                <a:gd name="connsiteX10820" fmla="*/ 59813553 w 65909553"/>
                <a:gd name="connsiteY10820" fmla="*/ 9347618 h 39629983"/>
                <a:gd name="connsiteX10821" fmla="*/ 59813553 w 65909553"/>
                <a:gd name="connsiteY10821" fmla="*/ 9347665 h 39629983"/>
                <a:gd name="connsiteX10822" fmla="*/ 59813553 w 65909553"/>
                <a:gd name="connsiteY10822" fmla="*/ 9347712 h 39629983"/>
                <a:gd name="connsiteX10823" fmla="*/ 59813553 w 65909553"/>
                <a:gd name="connsiteY10823" fmla="*/ 9347758 h 39629983"/>
                <a:gd name="connsiteX10824" fmla="*/ 59813553 w 65909553"/>
                <a:gd name="connsiteY10824" fmla="*/ 9347805 h 39629983"/>
                <a:gd name="connsiteX10825" fmla="*/ 59813553 w 65909553"/>
                <a:gd name="connsiteY10825" fmla="*/ 9347852 h 39629983"/>
                <a:gd name="connsiteX10826" fmla="*/ 59813553 w 65909553"/>
                <a:gd name="connsiteY10826" fmla="*/ 9347898 h 39629983"/>
                <a:gd name="connsiteX10827" fmla="*/ 59813553 w 65909553"/>
                <a:gd name="connsiteY10827" fmla="*/ 9347953 h 39629983"/>
                <a:gd name="connsiteX10828" fmla="*/ 59813553 w 65909553"/>
                <a:gd name="connsiteY10828" fmla="*/ 9347999 h 39629983"/>
                <a:gd name="connsiteX10829" fmla="*/ 59813553 w 65909553"/>
                <a:gd name="connsiteY10829" fmla="*/ 9348046 h 39629983"/>
                <a:gd name="connsiteX10830" fmla="*/ 59813553 w 65909553"/>
                <a:gd name="connsiteY10830" fmla="*/ 9348092 h 39629983"/>
                <a:gd name="connsiteX10831" fmla="*/ 59813553 w 65909553"/>
                <a:gd name="connsiteY10831" fmla="*/ 9348139 h 39629983"/>
                <a:gd name="connsiteX10832" fmla="*/ 59813553 w 65909553"/>
                <a:gd name="connsiteY10832" fmla="*/ 9348186 h 39629983"/>
                <a:gd name="connsiteX10833" fmla="*/ 59813553 w 65909553"/>
                <a:gd name="connsiteY10833" fmla="*/ 9348232 h 39629983"/>
                <a:gd name="connsiteX10834" fmla="*/ 59813553 w 65909553"/>
                <a:gd name="connsiteY10834" fmla="*/ 9348279 h 39629983"/>
                <a:gd name="connsiteX10835" fmla="*/ 59813553 w 65909553"/>
                <a:gd name="connsiteY10835" fmla="*/ 9348326 h 39629983"/>
                <a:gd name="connsiteX10836" fmla="*/ 59813553 w 65909553"/>
                <a:gd name="connsiteY10836" fmla="*/ 9348372 h 39629983"/>
                <a:gd name="connsiteX10837" fmla="*/ 59813553 w 65909553"/>
                <a:gd name="connsiteY10837" fmla="*/ 9348419 h 39629983"/>
                <a:gd name="connsiteX10838" fmla="*/ 59813553 w 65909553"/>
                <a:gd name="connsiteY10838" fmla="*/ 9348466 h 39629983"/>
                <a:gd name="connsiteX10839" fmla="*/ 59813553 w 65909553"/>
                <a:gd name="connsiteY10839" fmla="*/ 9348512 h 39629983"/>
                <a:gd name="connsiteX10840" fmla="*/ 59813553 w 65909553"/>
                <a:gd name="connsiteY10840" fmla="*/ 9348559 h 39629983"/>
                <a:gd name="connsiteX10841" fmla="*/ 59813553 w 65909553"/>
                <a:gd name="connsiteY10841" fmla="*/ 9348613 h 39629983"/>
                <a:gd name="connsiteX10842" fmla="*/ 59813553 w 65909553"/>
                <a:gd name="connsiteY10842" fmla="*/ 9348660 h 39629983"/>
                <a:gd name="connsiteX10843" fmla="*/ 59813553 w 65909553"/>
                <a:gd name="connsiteY10843" fmla="*/ 9348707 h 39629983"/>
                <a:gd name="connsiteX10844" fmla="*/ 59813553 w 65909553"/>
                <a:gd name="connsiteY10844" fmla="*/ 9348753 h 39629983"/>
                <a:gd name="connsiteX10845" fmla="*/ 59813553 w 65909553"/>
                <a:gd name="connsiteY10845" fmla="*/ 9348800 h 39629983"/>
                <a:gd name="connsiteX10846" fmla="*/ 59813553 w 65909553"/>
                <a:gd name="connsiteY10846" fmla="*/ 9348847 h 39629983"/>
                <a:gd name="connsiteX10847" fmla="*/ 59813553 w 65909553"/>
                <a:gd name="connsiteY10847" fmla="*/ 9348893 h 39629983"/>
                <a:gd name="connsiteX10848" fmla="*/ 59813553 w 65909553"/>
                <a:gd name="connsiteY10848" fmla="*/ 9348940 h 39629983"/>
                <a:gd name="connsiteX10849" fmla="*/ 59813553 w 65909553"/>
                <a:gd name="connsiteY10849" fmla="*/ 9348987 h 39629983"/>
                <a:gd name="connsiteX10850" fmla="*/ 59813553 w 65909553"/>
                <a:gd name="connsiteY10850" fmla="*/ 9349033 h 39629983"/>
                <a:gd name="connsiteX10851" fmla="*/ 59813553 w 65909553"/>
                <a:gd name="connsiteY10851" fmla="*/ 9349080 h 39629983"/>
                <a:gd name="connsiteX10852" fmla="*/ 59813553 w 65909553"/>
                <a:gd name="connsiteY10852" fmla="*/ 9349126 h 39629983"/>
                <a:gd name="connsiteX10853" fmla="*/ 59813553 w 65909553"/>
                <a:gd name="connsiteY10853" fmla="*/ 9349173 h 39629983"/>
                <a:gd name="connsiteX10854" fmla="*/ 59813553 w 65909553"/>
                <a:gd name="connsiteY10854" fmla="*/ 9349220 h 39629983"/>
                <a:gd name="connsiteX10855" fmla="*/ 59813553 w 65909553"/>
                <a:gd name="connsiteY10855" fmla="*/ 9349274 h 39629983"/>
                <a:gd name="connsiteX10856" fmla="*/ 59813553 w 65909553"/>
                <a:gd name="connsiteY10856" fmla="*/ 9349321 h 39629983"/>
                <a:gd name="connsiteX10857" fmla="*/ 59813553 w 65909553"/>
                <a:gd name="connsiteY10857" fmla="*/ 9349367 h 39629983"/>
                <a:gd name="connsiteX10858" fmla="*/ 59813553 w 65909553"/>
                <a:gd name="connsiteY10858" fmla="*/ 9349414 h 39629983"/>
                <a:gd name="connsiteX10859" fmla="*/ 59813553 w 65909553"/>
                <a:gd name="connsiteY10859" fmla="*/ 9349461 h 39629983"/>
                <a:gd name="connsiteX10860" fmla="*/ 59813553 w 65909553"/>
                <a:gd name="connsiteY10860" fmla="*/ 9349507 h 39629983"/>
                <a:gd name="connsiteX10861" fmla="*/ 59813553 w 65909553"/>
                <a:gd name="connsiteY10861" fmla="*/ 9349554 h 39629983"/>
                <a:gd name="connsiteX10862" fmla="*/ 59813553 w 65909553"/>
                <a:gd name="connsiteY10862" fmla="*/ 9349601 h 39629983"/>
                <a:gd name="connsiteX10863" fmla="*/ 59813553 w 65909553"/>
                <a:gd name="connsiteY10863" fmla="*/ 9349647 h 39629983"/>
                <a:gd name="connsiteX10864" fmla="*/ 59813553 w 65909553"/>
                <a:gd name="connsiteY10864" fmla="*/ 9349694 h 39629983"/>
                <a:gd name="connsiteX10865" fmla="*/ 59813553 w 65909553"/>
                <a:gd name="connsiteY10865" fmla="*/ 9349741 h 39629983"/>
                <a:gd name="connsiteX10866" fmla="*/ 59813553 w 65909553"/>
                <a:gd name="connsiteY10866" fmla="*/ 9349787 h 39629983"/>
                <a:gd name="connsiteX10867" fmla="*/ 59813553 w 65909553"/>
                <a:gd name="connsiteY10867" fmla="*/ 9349834 h 39629983"/>
                <a:gd name="connsiteX10868" fmla="*/ 59813553 w 65909553"/>
                <a:gd name="connsiteY10868" fmla="*/ 9349881 h 39629983"/>
                <a:gd name="connsiteX10869" fmla="*/ 59813553 w 65909553"/>
                <a:gd name="connsiteY10869" fmla="*/ 9349935 h 39629983"/>
                <a:gd name="connsiteX10870" fmla="*/ 59813553 w 65909553"/>
                <a:gd name="connsiteY10870" fmla="*/ 9349982 h 39629983"/>
                <a:gd name="connsiteX10871" fmla="*/ 59813553 w 65909553"/>
                <a:gd name="connsiteY10871" fmla="*/ 9350028 h 39629983"/>
                <a:gd name="connsiteX10872" fmla="*/ 59813553 w 65909553"/>
                <a:gd name="connsiteY10872" fmla="*/ 9350075 h 39629983"/>
                <a:gd name="connsiteX10873" fmla="*/ 59813553 w 65909553"/>
                <a:gd name="connsiteY10873" fmla="*/ 9350122 h 39629983"/>
                <a:gd name="connsiteX10874" fmla="*/ 59813553 w 65909553"/>
                <a:gd name="connsiteY10874" fmla="*/ 9350168 h 39629983"/>
                <a:gd name="connsiteX10875" fmla="*/ 59813553 w 65909553"/>
                <a:gd name="connsiteY10875" fmla="*/ 9350215 h 39629983"/>
                <a:gd name="connsiteX10876" fmla="*/ 59813553 w 65909553"/>
                <a:gd name="connsiteY10876" fmla="*/ 9350261 h 39629983"/>
                <a:gd name="connsiteX10877" fmla="*/ 59813553 w 65909553"/>
                <a:gd name="connsiteY10877" fmla="*/ 9350308 h 39629983"/>
                <a:gd name="connsiteX10878" fmla="*/ 59813553 w 65909553"/>
                <a:gd name="connsiteY10878" fmla="*/ 9350355 h 39629983"/>
                <a:gd name="connsiteX10879" fmla="*/ 59813553 w 65909553"/>
                <a:gd name="connsiteY10879" fmla="*/ 9350401 h 39629983"/>
                <a:gd name="connsiteX10880" fmla="*/ 59813553 w 65909553"/>
                <a:gd name="connsiteY10880" fmla="*/ 9350448 h 39629983"/>
                <a:gd name="connsiteX10881" fmla="*/ 59813553 w 65909553"/>
                <a:gd name="connsiteY10881" fmla="*/ 9350495 h 39629983"/>
                <a:gd name="connsiteX10882" fmla="*/ 59813553 w 65909553"/>
                <a:gd name="connsiteY10882" fmla="*/ 9350541 h 39629983"/>
                <a:gd name="connsiteX10883" fmla="*/ 59813553 w 65909553"/>
                <a:gd name="connsiteY10883" fmla="*/ 9350596 h 39629983"/>
                <a:gd name="connsiteX10884" fmla="*/ 59813553 w 65909553"/>
                <a:gd name="connsiteY10884" fmla="*/ 9350642 h 39629983"/>
                <a:gd name="connsiteX10885" fmla="*/ 59813553 w 65909553"/>
                <a:gd name="connsiteY10885" fmla="*/ 9350689 h 39629983"/>
                <a:gd name="connsiteX10886" fmla="*/ 59813553 w 65909553"/>
                <a:gd name="connsiteY10886" fmla="*/ 9350736 h 39629983"/>
                <a:gd name="connsiteX10887" fmla="*/ 59813553 w 65909553"/>
                <a:gd name="connsiteY10887" fmla="*/ 9350782 h 39629983"/>
                <a:gd name="connsiteX10888" fmla="*/ 59813553 w 65909553"/>
                <a:gd name="connsiteY10888" fmla="*/ 9350829 h 39629983"/>
                <a:gd name="connsiteX10889" fmla="*/ 59813553 w 65909553"/>
                <a:gd name="connsiteY10889" fmla="*/ 9350876 h 39629983"/>
                <a:gd name="connsiteX10890" fmla="*/ 59813553 w 65909553"/>
                <a:gd name="connsiteY10890" fmla="*/ 9350922 h 39629983"/>
                <a:gd name="connsiteX10891" fmla="*/ 59813553 w 65909553"/>
                <a:gd name="connsiteY10891" fmla="*/ 9350969 h 39629983"/>
                <a:gd name="connsiteX10892" fmla="*/ 59813553 w 65909553"/>
                <a:gd name="connsiteY10892" fmla="*/ 9351016 h 39629983"/>
                <a:gd name="connsiteX10893" fmla="*/ 59813553 w 65909553"/>
                <a:gd name="connsiteY10893" fmla="*/ 9351062 h 39629983"/>
                <a:gd name="connsiteX10894" fmla="*/ 59813553 w 65909553"/>
                <a:gd name="connsiteY10894" fmla="*/ 9351109 h 39629983"/>
                <a:gd name="connsiteX10895" fmla="*/ 59813553 w 65909553"/>
                <a:gd name="connsiteY10895" fmla="*/ 9351156 h 39629983"/>
                <a:gd name="connsiteX10896" fmla="*/ 59813553 w 65909553"/>
                <a:gd name="connsiteY10896" fmla="*/ 9351202 h 39629983"/>
                <a:gd name="connsiteX10897" fmla="*/ 59813553 w 65909553"/>
                <a:gd name="connsiteY10897" fmla="*/ 9351257 h 39629983"/>
                <a:gd name="connsiteX10898" fmla="*/ 59813553 w 65909553"/>
                <a:gd name="connsiteY10898" fmla="*/ 9351303 h 39629983"/>
                <a:gd name="connsiteX10899" fmla="*/ 59813553 w 65909553"/>
                <a:gd name="connsiteY10899" fmla="*/ 9351350 h 39629983"/>
                <a:gd name="connsiteX10900" fmla="*/ 59813553 w 65909553"/>
                <a:gd name="connsiteY10900" fmla="*/ 9351396 h 39629983"/>
                <a:gd name="connsiteX10901" fmla="*/ 59813553 w 65909553"/>
                <a:gd name="connsiteY10901" fmla="*/ 9351443 h 39629983"/>
                <a:gd name="connsiteX10902" fmla="*/ 59813553 w 65909553"/>
                <a:gd name="connsiteY10902" fmla="*/ 9351490 h 39629983"/>
                <a:gd name="connsiteX10903" fmla="*/ 59813553 w 65909553"/>
                <a:gd name="connsiteY10903" fmla="*/ 9351536 h 39629983"/>
                <a:gd name="connsiteX10904" fmla="*/ 59813553 w 65909553"/>
                <a:gd name="connsiteY10904" fmla="*/ 9351583 h 39629983"/>
                <a:gd name="connsiteX10905" fmla="*/ 59813553 w 65909553"/>
                <a:gd name="connsiteY10905" fmla="*/ 9351630 h 39629983"/>
                <a:gd name="connsiteX10906" fmla="*/ 59813553 w 65909553"/>
                <a:gd name="connsiteY10906" fmla="*/ 9351676 h 39629983"/>
                <a:gd name="connsiteX10907" fmla="*/ 59813553 w 65909553"/>
                <a:gd name="connsiteY10907" fmla="*/ 9351723 h 39629983"/>
                <a:gd name="connsiteX10908" fmla="*/ 59813553 w 65909553"/>
                <a:gd name="connsiteY10908" fmla="*/ 9351770 h 39629983"/>
                <a:gd name="connsiteX10909" fmla="*/ 59813553 w 65909553"/>
                <a:gd name="connsiteY10909" fmla="*/ 9351816 h 39629983"/>
                <a:gd name="connsiteX10910" fmla="*/ 59813553 w 65909553"/>
                <a:gd name="connsiteY10910" fmla="*/ 9351863 h 39629983"/>
                <a:gd name="connsiteX10911" fmla="*/ 59813553 w 65909553"/>
                <a:gd name="connsiteY10911" fmla="*/ 9351917 h 39629983"/>
                <a:gd name="connsiteX10912" fmla="*/ 59813553 w 65909553"/>
                <a:gd name="connsiteY10912" fmla="*/ 9351964 h 39629983"/>
                <a:gd name="connsiteX10913" fmla="*/ 59813553 w 65909553"/>
                <a:gd name="connsiteY10913" fmla="*/ 9352011 h 39629983"/>
                <a:gd name="connsiteX10914" fmla="*/ 59813553 w 65909553"/>
                <a:gd name="connsiteY10914" fmla="*/ 9352057 h 39629983"/>
                <a:gd name="connsiteX10915" fmla="*/ 59813553 w 65909553"/>
                <a:gd name="connsiteY10915" fmla="*/ 9352104 h 39629983"/>
                <a:gd name="connsiteX10916" fmla="*/ 59813553 w 65909553"/>
                <a:gd name="connsiteY10916" fmla="*/ 9352151 h 39629983"/>
                <a:gd name="connsiteX10917" fmla="*/ 59813553 w 65909553"/>
                <a:gd name="connsiteY10917" fmla="*/ 9352197 h 39629983"/>
                <a:gd name="connsiteX10918" fmla="*/ 59813553 w 65909553"/>
                <a:gd name="connsiteY10918" fmla="*/ 9352244 h 39629983"/>
                <a:gd name="connsiteX10919" fmla="*/ 59813553 w 65909553"/>
                <a:gd name="connsiteY10919" fmla="*/ 9352291 h 39629983"/>
                <a:gd name="connsiteX10920" fmla="*/ 59813553 w 65909553"/>
                <a:gd name="connsiteY10920" fmla="*/ 9352337 h 39629983"/>
                <a:gd name="connsiteX10921" fmla="*/ 59813553 w 65909553"/>
                <a:gd name="connsiteY10921" fmla="*/ 9352384 h 39629983"/>
                <a:gd name="connsiteX10922" fmla="*/ 59813553 w 65909553"/>
                <a:gd name="connsiteY10922" fmla="*/ 9352431 h 39629983"/>
                <a:gd name="connsiteX10923" fmla="*/ 59813553 w 65909553"/>
                <a:gd name="connsiteY10923" fmla="*/ 9352477 h 39629983"/>
                <a:gd name="connsiteX10924" fmla="*/ 59813553 w 65909553"/>
                <a:gd name="connsiteY10924" fmla="*/ 9352524 h 39629983"/>
                <a:gd name="connsiteX10925" fmla="*/ 59813553 w 65909553"/>
                <a:gd name="connsiteY10925" fmla="*/ 9499691 h 39629983"/>
                <a:gd name="connsiteX10926" fmla="*/ 59965953 w 65909553"/>
                <a:gd name="connsiteY10926" fmla="*/ 9499691 h 39629983"/>
                <a:gd name="connsiteX10927" fmla="*/ 59965953 w 65909553"/>
                <a:gd name="connsiteY10927" fmla="*/ 9499738 h 39629983"/>
                <a:gd name="connsiteX10928" fmla="*/ 59965953 w 65909553"/>
                <a:gd name="connsiteY10928" fmla="*/ 9499784 h 39629983"/>
                <a:gd name="connsiteX10929" fmla="*/ 59965953 w 65909553"/>
                <a:gd name="connsiteY10929" fmla="*/ 9499831 h 39629983"/>
                <a:gd name="connsiteX10930" fmla="*/ 59965953 w 65909553"/>
                <a:gd name="connsiteY10930" fmla="*/ 9499878 h 39629983"/>
                <a:gd name="connsiteX10931" fmla="*/ 59965953 w 65909553"/>
                <a:gd name="connsiteY10931" fmla="*/ 9499924 h 39629983"/>
                <a:gd name="connsiteX10932" fmla="*/ 59965953 w 65909553"/>
                <a:gd name="connsiteY10932" fmla="*/ 9499971 h 39629983"/>
                <a:gd name="connsiteX10933" fmla="*/ 59965953 w 65909553"/>
                <a:gd name="connsiteY10933" fmla="*/ 9500018 h 39629983"/>
                <a:gd name="connsiteX10934" fmla="*/ 59965953 w 65909553"/>
                <a:gd name="connsiteY10934" fmla="*/ 9500064 h 39629983"/>
                <a:gd name="connsiteX10935" fmla="*/ 59965953 w 65909553"/>
                <a:gd name="connsiteY10935" fmla="*/ 9500111 h 39629983"/>
                <a:gd name="connsiteX10936" fmla="*/ 59965953 w 65909553"/>
                <a:gd name="connsiteY10936" fmla="*/ 9500158 h 39629983"/>
                <a:gd name="connsiteX10937" fmla="*/ 59965953 w 65909553"/>
                <a:gd name="connsiteY10937" fmla="*/ 9500204 h 39629983"/>
                <a:gd name="connsiteX10938" fmla="*/ 59965953 w 65909553"/>
                <a:gd name="connsiteY10938" fmla="*/ 9500251 h 39629983"/>
                <a:gd name="connsiteX10939" fmla="*/ 59965953 w 65909553"/>
                <a:gd name="connsiteY10939" fmla="*/ 9500298 h 39629983"/>
                <a:gd name="connsiteX10940" fmla="*/ 59965953 w 65909553"/>
                <a:gd name="connsiteY10940" fmla="*/ 9500352 h 39629983"/>
                <a:gd name="connsiteX10941" fmla="*/ 59965953 w 65909553"/>
                <a:gd name="connsiteY10941" fmla="*/ 9500399 h 39629983"/>
                <a:gd name="connsiteX10942" fmla="*/ 59965953 w 65909553"/>
                <a:gd name="connsiteY10942" fmla="*/ 9500445 h 39629983"/>
                <a:gd name="connsiteX10943" fmla="*/ 59965953 w 65909553"/>
                <a:gd name="connsiteY10943" fmla="*/ 9500492 h 39629983"/>
                <a:gd name="connsiteX10944" fmla="*/ 59965953 w 65909553"/>
                <a:gd name="connsiteY10944" fmla="*/ 9500538 h 39629983"/>
                <a:gd name="connsiteX10945" fmla="*/ 59965953 w 65909553"/>
                <a:gd name="connsiteY10945" fmla="*/ 9500585 h 39629983"/>
                <a:gd name="connsiteX10946" fmla="*/ 59965953 w 65909553"/>
                <a:gd name="connsiteY10946" fmla="*/ 9500632 h 39629983"/>
                <a:gd name="connsiteX10947" fmla="*/ 59965953 w 65909553"/>
                <a:gd name="connsiteY10947" fmla="*/ 9500678 h 39629983"/>
                <a:gd name="connsiteX10948" fmla="*/ 59965953 w 65909553"/>
                <a:gd name="connsiteY10948" fmla="*/ 9500725 h 39629983"/>
                <a:gd name="connsiteX10949" fmla="*/ 59965953 w 65909553"/>
                <a:gd name="connsiteY10949" fmla="*/ 9500772 h 39629983"/>
                <a:gd name="connsiteX10950" fmla="*/ 59965953 w 65909553"/>
                <a:gd name="connsiteY10950" fmla="*/ 9500818 h 39629983"/>
                <a:gd name="connsiteX10951" fmla="*/ 59965953 w 65909553"/>
                <a:gd name="connsiteY10951" fmla="*/ 9500865 h 39629983"/>
                <a:gd name="connsiteX10952" fmla="*/ 59965953 w 65909553"/>
                <a:gd name="connsiteY10952" fmla="*/ 9500912 h 39629983"/>
                <a:gd name="connsiteX10953" fmla="*/ 59965953 w 65909553"/>
                <a:gd name="connsiteY10953" fmla="*/ 9500958 h 39629983"/>
                <a:gd name="connsiteX10954" fmla="*/ 59965953 w 65909553"/>
                <a:gd name="connsiteY10954" fmla="*/ 9501013 h 39629983"/>
                <a:gd name="connsiteX10955" fmla="*/ 59965953 w 65909553"/>
                <a:gd name="connsiteY10955" fmla="*/ 9501059 h 39629983"/>
                <a:gd name="connsiteX10956" fmla="*/ 59965953 w 65909553"/>
                <a:gd name="connsiteY10956" fmla="*/ 9501106 h 39629983"/>
                <a:gd name="connsiteX10957" fmla="*/ 59965953 w 65909553"/>
                <a:gd name="connsiteY10957" fmla="*/ 9501153 h 39629983"/>
                <a:gd name="connsiteX10958" fmla="*/ 59965953 w 65909553"/>
                <a:gd name="connsiteY10958" fmla="*/ 9501199 h 39629983"/>
                <a:gd name="connsiteX10959" fmla="*/ 59965953 w 65909553"/>
                <a:gd name="connsiteY10959" fmla="*/ 9501246 h 39629983"/>
                <a:gd name="connsiteX10960" fmla="*/ 59965953 w 65909553"/>
                <a:gd name="connsiteY10960" fmla="*/ 9501293 h 39629983"/>
                <a:gd name="connsiteX10961" fmla="*/ 59965953 w 65909553"/>
                <a:gd name="connsiteY10961" fmla="*/ 9501339 h 39629983"/>
                <a:gd name="connsiteX10962" fmla="*/ 59965953 w 65909553"/>
                <a:gd name="connsiteY10962" fmla="*/ 9501386 h 39629983"/>
                <a:gd name="connsiteX10963" fmla="*/ 59965953 w 65909553"/>
                <a:gd name="connsiteY10963" fmla="*/ 9501433 h 39629983"/>
                <a:gd name="connsiteX10964" fmla="*/ 59965953 w 65909553"/>
                <a:gd name="connsiteY10964" fmla="*/ 9501479 h 39629983"/>
                <a:gd name="connsiteX10965" fmla="*/ 59965953 w 65909553"/>
                <a:gd name="connsiteY10965" fmla="*/ 9501526 h 39629983"/>
                <a:gd name="connsiteX10966" fmla="*/ 59965953 w 65909553"/>
                <a:gd name="connsiteY10966" fmla="*/ 9501573 h 39629983"/>
                <a:gd name="connsiteX10967" fmla="*/ 59965953 w 65909553"/>
                <a:gd name="connsiteY10967" fmla="*/ 9501619 h 39629983"/>
                <a:gd name="connsiteX10968" fmla="*/ 59965953 w 65909553"/>
                <a:gd name="connsiteY10968" fmla="*/ 9501673 h 39629983"/>
                <a:gd name="connsiteX10969" fmla="*/ 59965953 w 65909553"/>
                <a:gd name="connsiteY10969" fmla="*/ 9501720 h 39629983"/>
                <a:gd name="connsiteX10970" fmla="*/ 59965953 w 65909553"/>
                <a:gd name="connsiteY10970" fmla="*/ 9501767 h 39629983"/>
                <a:gd name="connsiteX10971" fmla="*/ 59965953 w 65909553"/>
                <a:gd name="connsiteY10971" fmla="*/ 9501813 h 39629983"/>
                <a:gd name="connsiteX10972" fmla="*/ 59965953 w 65909553"/>
                <a:gd name="connsiteY10972" fmla="*/ 9501860 h 39629983"/>
                <a:gd name="connsiteX10973" fmla="*/ 59965953 w 65909553"/>
                <a:gd name="connsiteY10973" fmla="*/ 9501907 h 39629983"/>
                <a:gd name="connsiteX10974" fmla="*/ 59965953 w 65909553"/>
                <a:gd name="connsiteY10974" fmla="*/ 9501953 h 39629983"/>
                <a:gd name="connsiteX10975" fmla="*/ 59965953 w 65909553"/>
                <a:gd name="connsiteY10975" fmla="*/ 9502000 h 39629983"/>
                <a:gd name="connsiteX10976" fmla="*/ 59965953 w 65909553"/>
                <a:gd name="connsiteY10976" fmla="*/ 9502047 h 39629983"/>
                <a:gd name="connsiteX10977" fmla="*/ 59965953 w 65909553"/>
                <a:gd name="connsiteY10977" fmla="*/ 9502093 h 39629983"/>
                <a:gd name="connsiteX10978" fmla="*/ 59965953 w 65909553"/>
                <a:gd name="connsiteY10978" fmla="*/ 9502140 h 39629983"/>
                <a:gd name="connsiteX10979" fmla="*/ 59965953 w 65909553"/>
                <a:gd name="connsiteY10979" fmla="*/ 9502187 h 39629983"/>
                <a:gd name="connsiteX10980" fmla="*/ 59965953 w 65909553"/>
                <a:gd name="connsiteY10980" fmla="*/ 9502233 h 39629983"/>
                <a:gd name="connsiteX10981" fmla="*/ 59965953 w 65909553"/>
                <a:gd name="connsiteY10981" fmla="*/ 9502280 h 39629983"/>
                <a:gd name="connsiteX10982" fmla="*/ 59965953 w 65909553"/>
                <a:gd name="connsiteY10982" fmla="*/ 9502334 h 39629983"/>
                <a:gd name="connsiteX10983" fmla="*/ 59965953 w 65909553"/>
                <a:gd name="connsiteY10983" fmla="*/ 9502381 h 39629983"/>
                <a:gd name="connsiteX10984" fmla="*/ 59965953 w 65909553"/>
                <a:gd name="connsiteY10984" fmla="*/ 9502428 h 39629983"/>
                <a:gd name="connsiteX10985" fmla="*/ 59965953 w 65909553"/>
                <a:gd name="connsiteY10985" fmla="*/ 9502474 h 39629983"/>
                <a:gd name="connsiteX10986" fmla="*/ 59965953 w 65909553"/>
                <a:gd name="connsiteY10986" fmla="*/ 9502521 h 39629983"/>
                <a:gd name="connsiteX10987" fmla="*/ 59965953 w 65909553"/>
                <a:gd name="connsiteY10987" fmla="*/ 9502568 h 39629983"/>
                <a:gd name="connsiteX10988" fmla="*/ 59965953 w 65909553"/>
                <a:gd name="connsiteY10988" fmla="*/ 9502614 h 39629983"/>
                <a:gd name="connsiteX10989" fmla="*/ 59965953 w 65909553"/>
                <a:gd name="connsiteY10989" fmla="*/ 9502661 h 39629983"/>
                <a:gd name="connsiteX10990" fmla="*/ 59965953 w 65909553"/>
                <a:gd name="connsiteY10990" fmla="*/ 9502708 h 39629983"/>
                <a:gd name="connsiteX10991" fmla="*/ 59965953 w 65909553"/>
                <a:gd name="connsiteY10991" fmla="*/ 9502754 h 39629983"/>
                <a:gd name="connsiteX10992" fmla="*/ 59965953 w 65909553"/>
                <a:gd name="connsiteY10992" fmla="*/ 9502801 h 39629983"/>
                <a:gd name="connsiteX10993" fmla="*/ 59965953 w 65909553"/>
                <a:gd name="connsiteY10993" fmla="*/ 9502847 h 39629983"/>
                <a:gd name="connsiteX10994" fmla="*/ 59965953 w 65909553"/>
                <a:gd name="connsiteY10994" fmla="*/ 9502894 h 39629983"/>
                <a:gd name="connsiteX10995" fmla="*/ 59965953 w 65909553"/>
                <a:gd name="connsiteY10995" fmla="*/ 9502941 h 39629983"/>
                <a:gd name="connsiteX10996" fmla="*/ 59965953 w 65909553"/>
                <a:gd name="connsiteY10996" fmla="*/ 9502995 h 39629983"/>
                <a:gd name="connsiteX10997" fmla="*/ 59965953 w 65909553"/>
                <a:gd name="connsiteY10997" fmla="*/ 9503042 h 39629983"/>
                <a:gd name="connsiteX10998" fmla="*/ 59965953 w 65909553"/>
                <a:gd name="connsiteY10998" fmla="*/ 9503088 h 39629983"/>
                <a:gd name="connsiteX10999" fmla="*/ 59965953 w 65909553"/>
                <a:gd name="connsiteY10999" fmla="*/ 9503135 h 39629983"/>
                <a:gd name="connsiteX11000" fmla="*/ 59965953 w 65909553"/>
                <a:gd name="connsiteY11000" fmla="*/ 9503182 h 39629983"/>
                <a:gd name="connsiteX11001" fmla="*/ 59965953 w 65909553"/>
                <a:gd name="connsiteY11001" fmla="*/ 9503228 h 39629983"/>
                <a:gd name="connsiteX11002" fmla="*/ 59965953 w 65909553"/>
                <a:gd name="connsiteY11002" fmla="*/ 9503275 h 39629983"/>
                <a:gd name="connsiteX11003" fmla="*/ 59965953 w 65909553"/>
                <a:gd name="connsiteY11003" fmla="*/ 9503322 h 39629983"/>
                <a:gd name="connsiteX11004" fmla="*/ 59965953 w 65909553"/>
                <a:gd name="connsiteY11004" fmla="*/ 9503368 h 39629983"/>
                <a:gd name="connsiteX11005" fmla="*/ 59965953 w 65909553"/>
                <a:gd name="connsiteY11005" fmla="*/ 9503415 h 39629983"/>
                <a:gd name="connsiteX11006" fmla="*/ 59965953 w 65909553"/>
                <a:gd name="connsiteY11006" fmla="*/ 9503462 h 39629983"/>
                <a:gd name="connsiteX11007" fmla="*/ 59965953 w 65909553"/>
                <a:gd name="connsiteY11007" fmla="*/ 9503508 h 39629983"/>
                <a:gd name="connsiteX11008" fmla="*/ 59965953 w 65909553"/>
                <a:gd name="connsiteY11008" fmla="*/ 9503555 h 39629983"/>
                <a:gd name="connsiteX11009" fmla="*/ 59965953 w 65909553"/>
                <a:gd name="connsiteY11009" fmla="*/ 9503602 h 39629983"/>
                <a:gd name="connsiteX11010" fmla="*/ 59965953 w 65909553"/>
                <a:gd name="connsiteY11010" fmla="*/ 9503656 h 39629983"/>
                <a:gd name="connsiteX11011" fmla="*/ 59965953 w 65909553"/>
                <a:gd name="connsiteY11011" fmla="*/ 9503703 h 39629983"/>
                <a:gd name="connsiteX11012" fmla="*/ 59965953 w 65909553"/>
                <a:gd name="connsiteY11012" fmla="*/ 9503749 h 39629983"/>
                <a:gd name="connsiteX11013" fmla="*/ 59965953 w 65909553"/>
                <a:gd name="connsiteY11013" fmla="*/ 9503796 h 39629983"/>
                <a:gd name="connsiteX11014" fmla="*/ 59965953 w 65909553"/>
                <a:gd name="connsiteY11014" fmla="*/ 9503843 h 39629983"/>
                <a:gd name="connsiteX11015" fmla="*/ 59965953 w 65909553"/>
                <a:gd name="connsiteY11015" fmla="*/ 9503889 h 39629983"/>
                <a:gd name="connsiteX11016" fmla="*/ 59965953 w 65909553"/>
                <a:gd name="connsiteY11016" fmla="*/ 9503936 h 39629983"/>
                <a:gd name="connsiteX11017" fmla="*/ 59965953 w 65909553"/>
                <a:gd name="connsiteY11017" fmla="*/ 9503982 h 39629983"/>
                <a:gd name="connsiteX11018" fmla="*/ 59965953 w 65909553"/>
                <a:gd name="connsiteY11018" fmla="*/ 9504029 h 39629983"/>
                <a:gd name="connsiteX11019" fmla="*/ 59965953 w 65909553"/>
                <a:gd name="connsiteY11019" fmla="*/ 9504076 h 39629983"/>
                <a:gd name="connsiteX11020" fmla="*/ 59965953 w 65909553"/>
                <a:gd name="connsiteY11020" fmla="*/ 9504122 h 39629983"/>
                <a:gd name="connsiteX11021" fmla="*/ 59965953 w 65909553"/>
                <a:gd name="connsiteY11021" fmla="*/ 9504169 h 39629983"/>
                <a:gd name="connsiteX11022" fmla="*/ 59965953 w 65909553"/>
                <a:gd name="connsiteY11022" fmla="*/ 9504216 h 39629983"/>
                <a:gd name="connsiteX11023" fmla="*/ 59965953 w 65909553"/>
                <a:gd name="connsiteY11023" fmla="*/ 9504262 h 39629983"/>
                <a:gd name="connsiteX11024" fmla="*/ 59965953 w 65909553"/>
                <a:gd name="connsiteY11024" fmla="*/ 9504317 h 39629983"/>
                <a:gd name="connsiteX11025" fmla="*/ 59965953 w 65909553"/>
                <a:gd name="connsiteY11025" fmla="*/ 9504363 h 39629983"/>
                <a:gd name="connsiteX11026" fmla="*/ 59965953 w 65909553"/>
                <a:gd name="connsiteY11026" fmla="*/ 9504410 h 39629983"/>
                <a:gd name="connsiteX11027" fmla="*/ 59965953 w 65909553"/>
                <a:gd name="connsiteY11027" fmla="*/ 9504457 h 39629983"/>
                <a:gd name="connsiteX11028" fmla="*/ 59965953 w 65909553"/>
                <a:gd name="connsiteY11028" fmla="*/ 9504503 h 39629983"/>
                <a:gd name="connsiteX11029" fmla="*/ 59965953 w 65909553"/>
                <a:gd name="connsiteY11029" fmla="*/ 9504550 h 39629983"/>
                <a:gd name="connsiteX11030" fmla="*/ 59965953 w 65909553"/>
                <a:gd name="connsiteY11030" fmla="*/ 9504597 h 39629983"/>
                <a:gd name="connsiteX11031" fmla="*/ 59965953 w 65909553"/>
                <a:gd name="connsiteY11031" fmla="*/ 9504643 h 39629983"/>
                <a:gd name="connsiteX11032" fmla="*/ 59965953 w 65909553"/>
                <a:gd name="connsiteY11032" fmla="*/ 9504690 h 39629983"/>
                <a:gd name="connsiteX11033" fmla="*/ 59965953 w 65909553"/>
                <a:gd name="connsiteY11033" fmla="*/ 9504737 h 39629983"/>
                <a:gd name="connsiteX11034" fmla="*/ 59965953 w 65909553"/>
                <a:gd name="connsiteY11034" fmla="*/ 9504783 h 39629983"/>
                <a:gd name="connsiteX11035" fmla="*/ 59965953 w 65909553"/>
                <a:gd name="connsiteY11035" fmla="*/ 9504830 h 39629983"/>
                <a:gd name="connsiteX11036" fmla="*/ 59965953 w 65909553"/>
                <a:gd name="connsiteY11036" fmla="*/ 9504877 h 39629983"/>
                <a:gd name="connsiteX11037" fmla="*/ 59965953 w 65909553"/>
                <a:gd name="connsiteY11037" fmla="*/ 9504923 h 39629983"/>
                <a:gd name="connsiteX11038" fmla="*/ 59965953 w 65909553"/>
                <a:gd name="connsiteY11038" fmla="*/ 9652090 h 39629983"/>
                <a:gd name="connsiteX11039" fmla="*/ 60118353 w 65909553"/>
                <a:gd name="connsiteY11039" fmla="*/ 9652090 h 39629983"/>
                <a:gd name="connsiteX11040" fmla="*/ 60118353 w 65909553"/>
                <a:gd name="connsiteY11040" fmla="*/ 9652137 h 39629983"/>
                <a:gd name="connsiteX11041" fmla="*/ 60118353 w 65909553"/>
                <a:gd name="connsiteY11041" fmla="*/ 9652184 h 39629983"/>
                <a:gd name="connsiteX11042" fmla="*/ 60118353 w 65909553"/>
                <a:gd name="connsiteY11042" fmla="*/ 9652230 h 39629983"/>
                <a:gd name="connsiteX11043" fmla="*/ 60118353 w 65909553"/>
                <a:gd name="connsiteY11043" fmla="*/ 9652277 h 39629983"/>
                <a:gd name="connsiteX11044" fmla="*/ 60118353 w 65909553"/>
                <a:gd name="connsiteY11044" fmla="*/ 9652324 h 39629983"/>
                <a:gd name="connsiteX11045" fmla="*/ 60118353 w 65909553"/>
                <a:gd name="connsiteY11045" fmla="*/ 9652370 h 39629983"/>
                <a:gd name="connsiteX11046" fmla="*/ 60118353 w 65909553"/>
                <a:gd name="connsiteY11046" fmla="*/ 9652417 h 39629983"/>
                <a:gd name="connsiteX11047" fmla="*/ 60118353 w 65909553"/>
                <a:gd name="connsiteY11047" fmla="*/ 9652464 h 39629983"/>
                <a:gd name="connsiteX11048" fmla="*/ 60118353 w 65909553"/>
                <a:gd name="connsiteY11048" fmla="*/ 9652510 h 39629983"/>
                <a:gd name="connsiteX11049" fmla="*/ 60118353 w 65909553"/>
                <a:gd name="connsiteY11049" fmla="*/ 9652557 h 39629983"/>
                <a:gd name="connsiteX11050" fmla="*/ 60118353 w 65909553"/>
                <a:gd name="connsiteY11050" fmla="*/ 9652604 h 39629983"/>
                <a:gd name="connsiteX11051" fmla="*/ 60118353 w 65909553"/>
                <a:gd name="connsiteY11051" fmla="*/ 9652650 h 39629983"/>
                <a:gd name="connsiteX11052" fmla="*/ 60118353 w 65909553"/>
                <a:gd name="connsiteY11052" fmla="*/ 9652697 h 39629983"/>
                <a:gd name="connsiteX11053" fmla="*/ 60118353 w 65909553"/>
                <a:gd name="connsiteY11053" fmla="*/ 9652751 h 39629983"/>
                <a:gd name="connsiteX11054" fmla="*/ 60118353 w 65909553"/>
                <a:gd name="connsiteY11054" fmla="*/ 9652798 h 39629983"/>
                <a:gd name="connsiteX11055" fmla="*/ 60118353 w 65909553"/>
                <a:gd name="connsiteY11055" fmla="*/ 9652845 h 39629983"/>
                <a:gd name="connsiteX11056" fmla="*/ 60118353 w 65909553"/>
                <a:gd name="connsiteY11056" fmla="*/ 9652891 h 39629983"/>
                <a:gd name="connsiteX11057" fmla="*/ 60118353 w 65909553"/>
                <a:gd name="connsiteY11057" fmla="*/ 9652938 h 39629983"/>
                <a:gd name="connsiteX11058" fmla="*/ 60118353 w 65909553"/>
                <a:gd name="connsiteY11058" fmla="*/ 9652985 h 39629983"/>
                <a:gd name="connsiteX11059" fmla="*/ 60118353 w 65909553"/>
                <a:gd name="connsiteY11059" fmla="*/ 9653031 h 39629983"/>
                <a:gd name="connsiteX11060" fmla="*/ 60118353 w 65909553"/>
                <a:gd name="connsiteY11060" fmla="*/ 9653078 h 39629983"/>
                <a:gd name="connsiteX11061" fmla="*/ 60118353 w 65909553"/>
                <a:gd name="connsiteY11061" fmla="*/ 9653124 h 39629983"/>
                <a:gd name="connsiteX11062" fmla="*/ 60118353 w 65909553"/>
                <a:gd name="connsiteY11062" fmla="*/ 9653171 h 39629983"/>
                <a:gd name="connsiteX11063" fmla="*/ 60118353 w 65909553"/>
                <a:gd name="connsiteY11063" fmla="*/ 9653218 h 39629983"/>
                <a:gd name="connsiteX11064" fmla="*/ 60118353 w 65909553"/>
                <a:gd name="connsiteY11064" fmla="*/ 9653264 h 39629983"/>
                <a:gd name="connsiteX11065" fmla="*/ 60118353 w 65909553"/>
                <a:gd name="connsiteY11065" fmla="*/ 9653311 h 39629983"/>
                <a:gd name="connsiteX11066" fmla="*/ 60118353 w 65909553"/>
                <a:gd name="connsiteY11066" fmla="*/ 9653358 h 39629983"/>
                <a:gd name="connsiteX11067" fmla="*/ 60118353 w 65909553"/>
                <a:gd name="connsiteY11067" fmla="*/ 9653412 h 39629983"/>
                <a:gd name="connsiteX11068" fmla="*/ 60118353 w 65909553"/>
                <a:gd name="connsiteY11068" fmla="*/ 9653459 h 39629983"/>
                <a:gd name="connsiteX11069" fmla="*/ 60118353 w 65909553"/>
                <a:gd name="connsiteY11069" fmla="*/ 9653505 h 39629983"/>
                <a:gd name="connsiteX11070" fmla="*/ 60118353 w 65909553"/>
                <a:gd name="connsiteY11070" fmla="*/ 9653552 h 39629983"/>
                <a:gd name="connsiteX11071" fmla="*/ 60118353 w 65909553"/>
                <a:gd name="connsiteY11071" fmla="*/ 9653599 h 39629983"/>
                <a:gd name="connsiteX11072" fmla="*/ 60118353 w 65909553"/>
                <a:gd name="connsiteY11072" fmla="*/ 9653645 h 39629983"/>
                <a:gd name="connsiteX11073" fmla="*/ 60118353 w 65909553"/>
                <a:gd name="connsiteY11073" fmla="*/ 9653692 h 39629983"/>
                <a:gd name="connsiteX11074" fmla="*/ 60118353 w 65909553"/>
                <a:gd name="connsiteY11074" fmla="*/ 9653739 h 39629983"/>
                <a:gd name="connsiteX11075" fmla="*/ 60118353 w 65909553"/>
                <a:gd name="connsiteY11075" fmla="*/ 9653785 h 39629983"/>
                <a:gd name="connsiteX11076" fmla="*/ 60118353 w 65909553"/>
                <a:gd name="connsiteY11076" fmla="*/ 9653832 h 39629983"/>
                <a:gd name="connsiteX11077" fmla="*/ 60118353 w 65909553"/>
                <a:gd name="connsiteY11077" fmla="*/ 9653879 h 39629983"/>
                <a:gd name="connsiteX11078" fmla="*/ 60118353 w 65909553"/>
                <a:gd name="connsiteY11078" fmla="*/ 9653925 h 39629983"/>
                <a:gd name="connsiteX11079" fmla="*/ 60118353 w 65909553"/>
                <a:gd name="connsiteY11079" fmla="*/ 9653972 h 39629983"/>
                <a:gd name="connsiteX11080" fmla="*/ 60118353 w 65909553"/>
                <a:gd name="connsiteY11080" fmla="*/ 9654019 h 39629983"/>
                <a:gd name="connsiteX11081" fmla="*/ 60118353 w 65909553"/>
                <a:gd name="connsiteY11081" fmla="*/ 9654073 h 39629983"/>
                <a:gd name="connsiteX11082" fmla="*/ 60118353 w 65909553"/>
                <a:gd name="connsiteY11082" fmla="*/ 9654120 h 39629983"/>
                <a:gd name="connsiteX11083" fmla="*/ 60118353 w 65909553"/>
                <a:gd name="connsiteY11083" fmla="*/ 9654166 h 39629983"/>
                <a:gd name="connsiteX11084" fmla="*/ 60118353 w 65909553"/>
                <a:gd name="connsiteY11084" fmla="*/ 9654213 h 39629983"/>
                <a:gd name="connsiteX11085" fmla="*/ 60118353 w 65909553"/>
                <a:gd name="connsiteY11085" fmla="*/ 9654259 h 39629983"/>
                <a:gd name="connsiteX11086" fmla="*/ 60118353 w 65909553"/>
                <a:gd name="connsiteY11086" fmla="*/ 9654306 h 39629983"/>
                <a:gd name="connsiteX11087" fmla="*/ 60118353 w 65909553"/>
                <a:gd name="connsiteY11087" fmla="*/ 9654353 h 39629983"/>
                <a:gd name="connsiteX11088" fmla="*/ 60118353 w 65909553"/>
                <a:gd name="connsiteY11088" fmla="*/ 9654399 h 39629983"/>
                <a:gd name="connsiteX11089" fmla="*/ 60118353 w 65909553"/>
                <a:gd name="connsiteY11089" fmla="*/ 9654446 h 39629983"/>
                <a:gd name="connsiteX11090" fmla="*/ 60118353 w 65909553"/>
                <a:gd name="connsiteY11090" fmla="*/ 9654493 h 39629983"/>
                <a:gd name="connsiteX11091" fmla="*/ 60118353 w 65909553"/>
                <a:gd name="connsiteY11091" fmla="*/ 9654539 h 39629983"/>
                <a:gd name="connsiteX11092" fmla="*/ 60118353 w 65909553"/>
                <a:gd name="connsiteY11092" fmla="*/ 9654586 h 39629983"/>
                <a:gd name="connsiteX11093" fmla="*/ 60118353 w 65909553"/>
                <a:gd name="connsiteY11093" fmla="*/ 9654633 h 39629983"/>
                <a:gd name="connsiteX11094" fmla="*/ 60118353 w 65909553"/>
                <a:gd name="connsiteY11094" fmla="*/ 9654679 h 39629983"/>
                <a:gd name="connsiteX11095" fmla="*/ 60118353 w 65909553"/>
                <a:gd name="connsiteY11095" fmla="*/ 9654734 h 39629983"/>
                <a:gd name="connsiteX11096" fmla="*/ 60118353 w 65909553"/>
                <a:gd name="connsiteY11096" fmla="*/ 9654780 h 39629983"/>
                <a:gd name="connsiteX11097" fmla="*/ 60118353 w 65909553"/>
                <a:gd name="connsiteY11097" fmla="*/ 9654827 h 39629983"/>
                <a:gd name="connsiteX11098" fmla="*/ 60118353 w 65909553"/>
                <a:gd name="connsiteY11098" fmla="*/ 9654874 h 39629983"/>
                <a:gd name="connsiteX11099" fmla="*/ 60118353 w 65909553"/>
                <a:gd name="connsiteY11099" fmla="*/ 9654920 h 39629983"/>
                <a:gd name="connsiteX11100" fmla="*/ 60118353 w 65909553"/>
                <a:gd name="connsiteY11100" fmla="*/ 9654967 h 39629983"/>
                <a:gd name="connsiteX11101" fmla="*/ 60118353 w 65909553"/>
                <a:gd name="connsiteY11101" fmla="*/ 9655014 h 39629983"/>
                <a:gd name="connsiteX11102" fmla="*/ 60118353 w 65909553"/>
                <a:gd name="connsiteY11102" fmla="*/ 9655060 h 39629983"/>
                <a:gd name="connsiteX11103" fmla="*/ 60118353 w 65909553"/>
                <a:gd name="connsiteY11103" fmla="*/ 9655107 h 39629983"/>
                <a:gd name="connsiteX11104" fmla="*/ 60118353 w 65909553"/>
                <a:gd name="connsiteY11104" fmla="*/ 9655154 h 39629983"/>
                <a:gd name="connsiteX11105" fmla="*/ 60118353 w 65909553"/>
                <a:gd name="connsiteY11105" fmla="*/ 9655200 h 39629983"/>
                <a:gd name="connsiteX11106" fmla="*/ 60118353 w 65909553"/>
                <a:gd name="connsiteY11106" fmla="*/ 9655247 h 39629983"/>
                <a:gd name="connsiteX11107" fmla="*/ 60118353 w 65909553"/>
                <a:gd name="connsiteY11107" fmla="*/ 9655293 h 39629983"/>
                <a:gd name="connsiteX11108" fmla="*/ 60118353 w 65909553"/>
                <a:gd name="connsiteY11108" fmla="*/ 9655340 h 39629983"/>
                <a:gd name="connsiteX11109" fmla="*/ 60118353 w 65909553"/>
                <a:gd name="connsiteY11109" fmla="*/ 9655394 h 39629983"/>
                <a:gd name="connsiteX11110" fmla="*/ 60118353 w 65909553"/>
                <a:gd name="connsiteY11110" fmla="*/ 9655441 h 39629983"/>
                <a:gd name="connsiteX11111" fmla="*/ 60118353 w 65909553"/>
                <a:gd name="connsiteY11111" fmla="*/ 9655488 h 39629983"/>
                <a:gd name="connsiteX11112" fmla="*/ 60118353 w 65909553"/>
                <a:gd name="connsiteY11112" fmla="*/ 9655534 h 39629983"/>
                <a:gd name="connsiteX11113" fmla="*/ 60118353 w 65909553"/>
                <a:gd name="connsiteY11113" fmla="*/ 9655581 h 39629983"/>
                <a:gd name="connsiteX11114" fmla="*/ 60118353 w 65909553"/>
                <a:gd name="connsiteY11114" fmla="*/ 9655628 h 39629983"/>
                <a:gd name="connsiteX11115" fmla="*/ 60118353 w 65909553"/>
                <a:gd name="connsiteY11115" fmla="*/ 9655674 h 39629983"/>
                <a:gd name="connsiteX11116" fmla="*/ 60118353 w 65909553"/>
                <a:gd name="connsiteY11116" fmla="*/ 9655721 h 39629983"/>
                <a:gd name="connsiteX11117" fmla="*/ 60118353 w 65909553"/>
                <a:gd name="connsiteY11117" fmla="*/ 9655768 h 39629983"/>
                <a:gd name="connsiteX11118" fmla="*/ 60118353 w 65909553"/>
                <a:gd name="connsiteY11118" fmla="*/ 9655814 h 39629983"/>
                <a:gd name="connsiteX11119" fmla="*/ 60118353 w 65909553"/>
                <a:gd name="connsiteY11119" fmla="*/ 9655861 h 39629983"/>
                <a:gd name="connsiteX11120" fmla="*/ 60118353 w 65909553"/>
                <a:gd name="connsiteY11120" fmla="*/ 9655908 h 39629983"/>
                <a:gd name="connsiteX11121" fmla="*/ 60118353 w 65909553"/>
                <a:gd name="connsiteY11121" fmla="*/ 9655954 h 39629983"/>
                <a:gd name="connsiteX11122" fmla="*/ 60118353 w 65909553"/>
                <a:gd name="connsiteY11122" fmla="*/ 9656001 h 39629983"/>
                <a:gd name="connsiteX11123" fmla="*/ 60118353 w 65909553"/>
                <a:gd name="connsiteY11123" fmla="*/ 9656055 h 39629983"/>
                <a:gd name="connsiteX11124" fmla="*/ 60118353 w 65909553"/>
                <a:gd name="connsiteY11124" fmla="*/ 9656102 h 39629983"/>
                <a:gd name="connsiteX11125" fmla="*/ 60118353 w 65909553"/>
                <a:gd name="connsiteY11125" fmla="*/ 9656149 h 39629983"/>
                <a:gd name="connsiteX11126" fmla="*/ 60118353 w 65909553"/>
                <a:gd name="connsiteY11126" fmla="*/ 9656195 h 39629983"/>
                <a:gd name="connsiteX11127" fmla="*/ 60118353 w 65909553"/>
                <a:gd name="connsiteY11127" fmla="*/ 9656242 h 39629983"/>
                <a:gd name="connsiteX11128" fmla="*/ 60118353 w 65909553"/>
                <a:gd name="connsiteY11128" fmla="*/ 9656289 h 39629983"/>
                <a:gd name="connsiteX11129" fmla="*/ 60118353 w 65909553"/>
                <a:gd name="connsiteY11129" fmla="*/ 9656335 h 39629983"/>
                <a:gd name="connsiteX11130" fmla="*/ 60118353 w 65909553"/>
                <a:gd name="connsiteY11130" fmla="*/ 9656382 h 39629983"/>
                <a:gd name="connsiteX11131" fmla="*/ 60118353 w 65909553"/>
                <a:gd name="connsiteY11131" fmla="*/ 9656429 h 39629983"/>
                <a:gd name="connsiteX11132" fmla="*/ 60118353 w 65909553"/>
                <a:gd name="connsiteY11132" fmla="*/ 9656475 h 39629983"/>
                <a:gd name="connsiteX11133" fmla="*/ 60118353 w 65909553"/>
                <a:gd name="connsiteY11133" fmla="*/ 9656522 h 39629983"/>
                <a:gd name="connsiteX11134" fmla="*/ 60118353 w 65909553"/>
                <a:gd name="connsiteY11134" fmla="*/ 9656568 h 39629983"/>
                <a:gd name="connsiteX11135" fmla="*/ 60118353 w 65909553"/>
                <a:gd name="connsiteY11135" fmla="*/ 9656615 h 39629983"/>
                <a:gd name="connsiteX11136" fmla="*/ 60118353 w 65909553"/>
                <a:gd name="connsiteY11136" fmla="*/ 9656662 h 39629983"/>
                <a:gd name="connsiteX11137" fmla="*/ 60118353 w 65909553"/>
                <a:gd name="connsiteY11137" fmla="*/ 9656716 h 39629983"/>
                <a:gd name="connsiteX11138" fmla="*/ 60118353 w 65909553"/>
                <a:gd name="connsiteY11138" fmla="*/ 9656763 h 39629983"/>
                <a:gd name="connsiteX11139" fmla="*/ 60118353 w 65909553"/>
                <a:gd name="connsiteY11139" fmla="*/ 9656809 h 39629983"/>
                <a:gd name="connsiteX11140" fmla="*/ 60118353 w 65909553"/>
                <a:gd name="connsiteY11140" fmla="*/ 9656856 h 39629983"/>
                <a:gd name="connsiteX11141" fmla="*/ 60118353 w 65909553"/>
                <a:gd name="connsiteY11141" fmla="*/ 9656903 h 39629983"/>
                <a:gd name="connsiteX11142" fmla="*/ 60118353 w 65909553"/>
                <a:gd name="connsiteY11142" fmla="*/ 9656949 h 39629983"/>
                <a:gd name="connsiteX11143" fmla="*/ 60118353 w 65909553"/>
                <a:gd name="connsiteY11143" fmla="*/ 9656996 h 39629983"/>
                <a:gd name="connsiteX11144" fmla="*/ 60118353 w 65909553"/>
                <a:gd name="connsiteY11144" fmla="*/ 9657043 h 39629983"/>
                <a:gd name="connsiteX11145" fmla="*/ 60118353 w 65909553"/>
                <a:gd name="connsiteY11145" fmla="*/ 9657089 h 39629983"/>
                <a:gd name="connsiteX11146" fmla="*/ 60118353 w 65909553"/>
                <a:gd name="connsiteY11146" fmla="*/ 9657136 h 39629983"/>
                <a:gd name="connsiteX11147" fmla="*/ 60118353 w 65909553"/>
                <a:gd name="connsiteY11147" fmla="*/ 9657183 h 39629983"/>
                <a:gd name="connsiteX11148" fmla="*/ 60118353 w 65909553"/>
                <a:gd name="connsiteY11148" fmla="*/ 9657229 h 39629983"/>
                <a:gd name="connsiteX11149" fmla="*/ 60118353 w 65909553"/>
                <a:gd name="connsiteY11149" fmla="*/ 9657276 h 39629983"/>
                <a:gd name="connsiteX11150" fmla="*/ 60118353 w 65909553"/>
                <a:gd name="connsiteY11150" fmla="*/ 9657323 h 39629983"/>
                <a:gd name="connsiteX11151" fmla="*/ 60118353 w 65909553"/>
                <a:gd name="connsiteY11151" fmla="*/ 9804490 h 39629983"/>
                <a:gd name="connsiteX11152" fmla="*/ 60270753 w 65909553"/>
                <a:gd name="connsiteY11152" fmla="*/ 9804490 h 39629983"/>
                <a:gd name="connsiteX11153" fmla="*/ 60270753 w 65909553"/>
                <a:gd name="connsiteY11153" fmla="*/ 9804536 h 39629983"/>
                <a:gd name="connsiteX11154" fmla="*/ 60270753 w 65909553"/>
                <a:gd name="connsiteY11154" fmla="*/ 9804583 h 39629983"/>
                <a:gd name="connsiteX11155" fmla="*/ 60270753 w 65909553"/>
                <a:gd name="connsiteY11155" fmla="*/ 9804630 h 39629983"/>
                <a:gd name="connsiteX11156" fmla="*/ 60270753 w 65909553"/>
                <a:gd name="connsiteY11156" fmla="*/ 9804676 h 39629983"/>
                <a:gd name="connsiteX11157" fmla="*/ 60270753 w 65909553"/>
                <a:gd name="connsiteY11157" fmla="*/ 9804723 h 39629983"/>
                <a:gd name="connsiteX11158" fmla="*/ 60270753 w 65909553"/>
                <a:gd name="connsiteY11158" fmla="*/ 9804770 h 39629983"/>
                <a:gd name="connsiteX11159" fmla="*/ 60270753 w 65909553"/>
                <a:gd name="connsiteY11159" fmla="*/ 9804816 h 39629983"/>
                <a:gd name="connsiteX11160" fmla="*/ 60270753 w 65909553"/>
                <a:gd name="connsiteY11160" fmla="*/ 9804863 h 39629983"/>
                <a:gd name="connsiteX11161" fmla="*/ 60270753 w 65909553"/>
                <a:gd name="connsiteY11161" fmla="*/ 9804910 h 39629983"/>
                <a:gd name="connsiteX11162" fmla="*/ 60270753 w 65909553"/>
                <a:gd name="connsiteY11162" fmla="*/ 9804956 h 39629983"/>
                <a:gd name="connsiteX11163" fmla="*/ 60270753 w 65909553"/>
                <a:gd name="connsiteY11163" fmla="*/ 9805003 h 39629983"/>
                <a:gd name="connsiteX11164" fmla="*/ 60270753 w 65909553"/>
                <a:gd name="connsiteY11164" fmla="*/ 9805050 h 39629983"/>
                <a:gd name="connsiteX11165" fmla="*/ 60270753 w 65909553"/>
                <a:gd name="connsiteY11165" fmla="*/ 9805096 h 39629983"/>
                <a:gd name="connsiteX11166" fmla="*/ 60270753 w 65909553"/>
                <a:gd name="connsiteY11166" fmla="*/ 9805151 h 39629983"/>
                <a:gd name="connsiteX11167" fmla="*/ 60270753 w 65909553"/>
                <a:gd name="connsiteY11167" fmla="*/ 9805197 h 39629983"/>
                <a:gd name="connsiteX11168" fmla="*/ 60270753 w 65909553"/>
                <a:gd name="connsiteY11168" fmla="*/ 9805244 h 39629983"/>
                <a:gd name="connsiteX11169" fmla="*/ 60270753 w 65909553"/>
                <a:gd name="connsiteY11169" fmla="*/ 9805291 h 39629983"/>
                <a:gd name="connsiteX11170" fmla="*/ 60270753 w 65909553"/>
                <a:gd name="connsiteY11170" fmla="*/ 9805337 h 39629983"/>
                <a:gd name="connsiteX11171" fmla="*/ 60270753 w 65909553"/>
                <a:gd name="connsiteY11171" fmla="*/ 9805384 h 39629983"/>
                <a:gd name="connsiteX11172" fmla="*/ 60270753 w 65909553"/>
                <a:gd name="connsiteY11172" fmla="*/ 9805431 h 39629983"/>
                <a:gd name="connsiteX11173" fmla="*/ 60270753 w 65909553"/>
                <a:gd name="connsiteY11173" fmla="*/ 9805477 h 39629983"/>
                <a:gd name="connsiteX11174" fmla="*/ 60270753 w 65909553"/>
                <a:gd name="connsiteY11174" fmla="*/ 9805524 h 39629983"/>
                <a:gd name="connsiteX11175" fmla="*/ 60270753 w 65909553"/>
                <a:gd name="connsiteY11175" fmla="*/ 9805570 h 39629983"/>
                <a:gd name="connsiteX11176" fmla="*/ 60270753 w 65909553"/>
                <a:gd name="connsiteY11176" fmla="*/ 9805617 h 39629983"/>
                <a:gd name="connsiteX11177" fmla="*/ 60270753 w 65909553"/>
                <a:gd name="connsiteY11177" fmla="*/ 9805664 h 39629983"/>
                <a:gd name="connsiteX11178" fmla="*/ 60270753 w 65909553"/>
                <a:gd name="connsiteY11178" fmla="*/ 9805710 h 39629983"/>
                <a:gd name="connsiteX11179" fmla="*/ 60270753 w 65909553"/>
                <a:gd name="connsiteY11179" fmla="*/ 9805757 h 39629983"/>
                <a:gd name="connsiteX11180" fmla="*/ 60270753 w 65909553"/>
                <a:gd name="connsiteY11180" fmla="*/ 9805811 h 39629983"/>
                <a:gd name="connsiteX11181" fmla="*/ 60270753 w 65909553"/>
                <a:gd name="connsiteY11181" fmla="*/ 9805858 h 39629983"/>
                <a:gd name="connsiteX11182" fmla="*/ 60270753 w 65909553"/>
                <a:gd name="connsiteY11182" fmla="*/ 9805905 h 39629983"/>
                <a:gd name="connsiteX11183" fmla="*/ 60270753 w 65909553"/>
                <a:gd name="connsiteY11183" fmla="*/ 9805951 h 39629983"/>
                <a:gd name="connsiteX11184" fmla="*/ 60270753 w 65909553"/>
                <a:gd name="connsiteY11184" fmla="*/ 9805998 h 39629983"/>
                <a:gd name="connsiteX11185" fmla="*/ 60270753 w 65909553"/>
                <a:gd name="connsiteY11185" fmla="*/ 9806045 h 39629983"/>
                <a:gd name="connsiteX11186" fmla="*/ 60270753 w 65909553"/>
                <a:gd name="connsiteY11186" fmla="*/ 9806091 h 39629983"/>
                <a:gd name="connsiteX11187" fmla="*/ 60270753 w 65909553"/>
                <a:gd name="connsiteY11187" fmla="*/ 9806138 h 39629983"/>
                <a:gd name="connsiteX11188" fmla="*/ 60270753 w 65909553"/>
                <a:gd name="connsiteY11188" fmla="*/ 9806185 h 39629983"/>
                <a:gd name="connsiteX11189" fmla="*/ 60270753 w 65909553"/>
                <a:gd name="connsiteY11189" fmla="*/ 9806231 h 39629983"/>
                <a:gd name="connsiteX11190" fmla="*/ 60270753 w 65909553"/>
                <a:gd name="connsiteY11190" fmla="*/ 9806278 h 39629983"/>
                <a:gd name="connsiteX11191" fmla="*/ 60270753 w 65909553"/>
                <a:gd name="connsiteY11191" fmla="*/ 9806325 h 39629983"/>
                <a:gd name="connsiteX11192" fmla="*/ 60270753 w 65909553"/>
                <a:gd name="connsiteY11192" fmla="*/ 9806371 h 39629983"/>
                <a:gd name="connsiteX11193" fmla="*/ 60270753 w 65909553"/>
                <a:gd name="connsiteY11193" fmla="*/ 9806418 h 39629983"/>
                <a:gd name="connsiteX11194" fmla="*/ 60270753 w 65909553"/>
                <a:gd name="connsiteY11194" fmla="*/ 9806472 h 39629983"/>
                <a:gd name="connsiteX11195" fmla="*/ 60270753 w 65909553"/>
                <a:gd name="connsiteY11195" fmla="*/ 9806519 h 39629983"/>
                <a:gd name="connsiteX11196" fmla="*/ 60270753 w 65909553"/>
                <a:gd name="connsiteY11196" fmla="*/ 9806566 h 39629983"/>
                <a:gd name="connsiteX11197" fmla="*/ 60270753 w 65909553"/>
                <a:gd name="connsiteY11197" fmla="*/ 9806612 h 39629983"/>
                <a:gd name="connsiteX11198" fmla="*/ 60270753 w 65909553"/>
                <a:gd name="connsiteY11198" fmla="*/ 9806659 h 39629983"/>
                <a:gd name="connsiteX11199" fmla="*/ 60270753 w 65909553"/>
                <a:gd name="connsiteY11199" fmla="*/ 9806706 h 39629983"/>
                <a:gd name="connsiteX11200" fmla="*/ 60270753 w 65909553"/>
                <a:gd name="connsiteY11200" fmla="*/ 9806752 h 39629983"/>
                <a:gd name="connsiteX11201" fmla="*/ 60270753 w 65909553"/>
                <a:gd name="connsiteY11201" fmla="*/ 9806799 h 39629983"/>
                <a:gd name="connsiteX11202" fmla="*/ 60270753 w 65909553"/>
                <a:gd name="connsiteY11202" fmla="*/ 9806845 h 39629983"/>
                <a:gd name="connsiteX11203" fmla="*/ 60270753 w 65909553"/>
                <a:gd name="connsiteY11203" fmla="*/ 9806892 h 39629983"/>
                <a:gd name="connsiteX11204" fmla="*/ 60270753 w 65909553"/>
                <a:gd name="connsiteY11204" fmla="*/ 9806939 h 39629983"/>
                <a:gd name="connsiteX11205" fmla="*/ 60270753 w 65909553"/>
                <a:gd name="connsiteY11205" fmla="*/ 9806985 h 39629983"/>
                <a:gd name="connsiteX11206" fmla="*/ 60270753 w 65909553"/>
                <a:gd name="connsiteY11206" fmla="*/ 9807032 h 39629983"/>
                <a:gd name="connsiteX11207" fmla="*/ 60270753 w 65909553"/>
                <a:gd name="connsiteY11207" fmla="*/ 9807079 h 39629983"/>
                <a:gd name="connsiteX11208" fmla="*/ 60270753 w 65909553"/>
                <a:gd name="connsiteY11208" fmla="*/ 9807133 h 39629983"/>
                <a:gd name="connsiteX11209" fmla="*/ 60270753 w 65909553"/>
                <a:gd name="connsiteY11209" fmla="*/ 9807180 h 39629983"/>
                <a:gd name="connsiteX11210" fmla="*/ 60270753 w 65909553"/>
                <a:gd name="connsiteY11210" fmla="*/ 9807226 h 39629983"/>
                <a:gd name="connsiteX11211" fmla="*/ 60270753 w 65909553"/>
                <a:gd name="connsiteY11211" fmla="*/ 9807273 h 39629983"/>
                <a:gd name="connsiteX11212" fmla="*/ 60270753 w 65909553"/>
                <a:gd name="connsiteY11212" fmla="*/ 9807320 h 39629983"/>
                <a:gd name="connsiteX11213" fmla="*/ 60270753 w 65909553"/>
                <a:gd name="connsiteY11213" fmla="*/ 9807366 h 39629983"/>
                <a:gd name="connsiteX11214" fmla="*/ 60270753 w 65909553"/>
                <a:gd name="connsiteY11214" fmla="*/ 9807413 h 39629983"/>
                <a:gd name="connsiteX11215" fmla="*/ 60270753 w 65909553"/>
                <a:gd name="connsiteY11215" fmla="*/ 9807460 h 39629983"/>
                <a:gd name="connsiteX11216" fmla="*/ 60270753 w 65909553"/>
                <a:gd name="connsiteY11216" fmla="*/ 9807506 h 39629983"/>
                <a:gd name="connsiteX11217" fmla="*/ 60270753 w 65909553"/>
                <a:gd name="connsiteY11217" fmla="*/ 9807553 h 39629983"/>
                <a:gd name="connsiteX11218" fmla="*/ 60270753 w 65909553"/>
                <a:gd name="connsiteY11218" fmla="*/ 9807600 h 39629983"/>
                <a:gd name="connsiteX11219" fmla="*/ 60270753 w 65909553"/>
                <a:gd name="connsiteY11219" fmla="*/ 9807646 h 39629983"/>
                <a:gd name="connsiteX11220" fmla="*/ 60270753 w 65909553"/>
                <a:gd name="connsiteY11220" fmla="*/ 9807693 h 39629983"/>
                <a:gd name="connsiteX11221" fmla="*/ 60270753 w 65909553"/>
                <a:gd name="connsiteY11221" fmla="*/ 9807740 h 39629983"/>
                <a:gd name="connsiteX11222" fmla="*/ 60270753 w 65909553"/>
                <a:gd name="connsiteY11222" fmla="*/ 9807794 h 39629983"/>
                <a:gd name="connsiteX11223" fmla="*/ 60270753 w 65909553"/>
                <a:gd name="connsiteY11223" fmla="*/ 9807841 h 39629983"/>
                <a:gd name="connsiteX11224" fmla="*/ 60270753 w 65909553"/>
                <a:gd name="connsiteY11224" fmla="*/ 9807887 h 39629983"/>
                <a:gd name="connsiteX11225" fmla="*/ 60270753 w 65909553"/>
                <a:gd name="connsiteY11225" fmla="*/ 9807934 h 39629983"/>
                <a:gd name="connsiteX11226" fmla="*/ 60270753 w 65909553"/>
                <a:gd name="connsiteY11226" fmla="*/ 9807980 h 39629983"/>
                <a:gd name="connsiteX11227" fmla="*/ 60270753 w 65909553"/>
                <a:gd name="connsiteY11227" fmla="*/ 9808027 h 39629983"/>
                <a:gd name="connsiteX11228" fmla="*/ 60270753 w 65909553"/>
                <a:gd name="connsiteY11228" fmla="*/ 9808074 h 39629983"/>
                <a:gd name="connsiteX11229" fmla="*/ 60270753 w 65909553"/>
                <a:gd name="connsiteY11229" fmla="*/ 9808120 h 39629983"/>
                <a:gd name="connsiteX11230" fmla="*/ 60270753 w 65909553"/>
                <a:gd name="connsiteY11230" fmla="*/ 9808167 h 39629983"/>
                <a:gd name="connsiteX11231" fmla="*/ 60270753 w 65909553"/>
                <a:gd name="connsiteY11231" fmla="*/ 9808214 h 39629983"/>
                <a:gd name="connsiteX11232" fmla="*/ 60270753 w 65909553"/>
                <a:gd name="connsiteY11232" fmla="*/ 9808260 h 39629983"/>
                <a:gd name="connsiteX11233" fmla="*/ 60270753 w 65909553"/>
                <a:gd name="connsiteY11233" fmla="*/ 9808307 h 39629983"/>
                <a:gd name="connsiteX11234" fmla="*/ 60270753 w 65909553"/>
                <a:gd name="connsiteY11234" fmla="*/ 9808354 h 39629983"/>
                <a:gd name="connsiteX11235" fmla="*/ 60270753 w 65909553"/>
                <a:gd name="connsiteY11235" fmla="*/ 9808400 h 39629983"/>
                <a:gd name="connsiteX11236" fmla="*/ 60270753 w 65909553"/>
                <a:gd name="connsiteY11236" fmla="*/ 9808455 h 39629983"/>
                <a:gd name="connsiteX11237" fmla="*/ 60270753 w 65909553"/>
                <a:gd name="connsiteY11237" fmla="*/ 9808501 h 39629983"/>
                <a:gd name="connsiteX11238" fmla="*/ 60270753 w 65909553"/>
                <a:gd name="connsiteY11238" fmla="*/ 9808548 h 39629983"/>
                <a:gd name="connsiteX11239" fmla="*/ 60270753 w 65909553"/>
                <a:gd name="connsiteY11239" fmla="*/ 9808595 h 39629983"/>
                <a:gd name="connsiteX11240" fmla="*/ 60270753 w 65909553"/>
                <a:gd name="connsiteY11240" fmla="*/ 9808641 h 39629983"/>
                <a:gd name="connsiteX11241" fmla="*/ 60270753 w 65909553"/>
                <a:gd name="connsiteY11241" fmla="*/ 9808688 h 39629983"/>
                <a:gd name="connsiteX11242" fmla="*/ 60270753 w 65909553"/>
                <a:gd name="connsiteY11242" fmla="*/ 9808735 h 39629983"/>
                <a:gd name="connsiteX11243" fmla="*/ 60270753 w 65909553"/>
                <a:gd name="connsiteY11243" fmla="*/ 9808781 h 39629983"/>
                <a:gd name="connsiteX11244" fmla="*/ 60270753 w 65909553"/>
                <a:gd name="connsiteY11244" fmla="*/ 9808828 h 39629983"/>
                <a:gd name="connsiteX11245" fmla="*/ 60270753 w 65909553"/>
                <a:gd name="connsiteY11245" fmla="*/ 9808875 h 39629983"/>
                <a:gd name="connsiteX11246" fmla="*/ 60270753 w 65909553"/>
                <a:gd name="connsiteY11246" fmla="*/ 9808921 h 39629983"/>
                <a:gd name="connsiteX11247" fmla="*/ 60270753 w 65909553"/>
                <a:gd name="connsiteY11247" fmla="*/ 9808968 h 39629983"/>
                <a:gd name="connsiteX11248" fmla="*/ 60270753 w 65909553"/>
                <a:gd name="connsiteY11248" fmla="*/ 9809014 h 39629983"/>
                <a:gd name="connsiteX11249" fmla="*/ 60270753 w 65909553"/>
                <a:gd name="connsiteY11249" fmla="*/ 9809061 h 39629983"/>
                <a:gd name="connsiteX11250" fmla="*/ 60270753 w 65909553"/>
                <a:gd name="connsiteY11250" fmla="*/ 9809115 h 39629983"/>
                <a:gd name="connsiteX11251" fmla="*/ 60270753 w 65909553"/>
                <a:gd name="connsiteY11251" fmla="*/ 9809162 h 39629983"/>
                <a:gd name="connsiteX11252" fmla="*/ 60270753 w 65909553"/>
                <a:gd name="connsiteY11252" fmla="*/ 9809209 h 39629983"/>
                <a:gd name="connsiteX11253" fmla="*/ 60270753 w 65909553"/>
                <a:gd name="connsiteY11253" fmla="*/ 9809255 h 39629983"/>
                <a:gd name="connsiteX11254" fmla="*/ 60270753 w 65909553"/>
                <a:gd name="connsiteY11254" fmla="*/ 9809302 h 39629983"/>
                <a:gd name="connsiteX11255" fmla="*/ 60270753 w 65909553"/>
                <a:gd name="connsiteY11255" fmla="*/ 9809349 h 39629983"/>
                <a:gd name="connsiteX11256" fmla="*/ 60270753 w 65909553"/>
                <a:gd name="connsiteY11256" fmla="*/ 9809395 h 39629983"/>
                <a:gd name="connsiteX11257" fmla="*/ 60270753 w 65909553"/>
                <a:gd name="connsiteY11257" fmla="*/ 9809442 h 39629983"/>
                <a:gd name="connsiteX11258" fmla="*/ 60270753 w 65909553"/>
                <a:gd name="connsiteY11258" fmla="*/ 9809489 h 39629983"/>
                <a:gd name="connsiteX11259" fmla="*/ 60270753 w 65909553"/>
                <a:gd name="connsiteY11259" fmla="*/ 9809535 h 39629983"/>
                <a:gd name="connsiteX11260" fmla="*/ 60270753 w 65909553"/>
                <a:gd name="connsiteY11260" fmla="*/ 9809582 h 39629983"/>
                <a:gd name="connsiteX11261" fmla="*/ 60270753 w 65909553"/>
                <a:gd name="connsiteY11261" fmla="*/ 9809629 h 39629983"/>
                <a:gd name="connsiteX11262" fmla="*/ 60270753 w 65909553"/>
                <a:gd name="connsiteY11262" fmla="*/ 9809675 h 39629983"/>
                <a:gd name="connsiteX11263" fmla="*/ 60270753 w 65909553"/>
                <a:gd name="connsiteY11263" fmla="*/ 9809722 h 39629983"/>
                <a:gd name="connsiteX11264" fmla="*/ 60270753 w 65909553"/>
                <a:gd name="connsiteY11264" fmla="*/ 9956889 h 39629983"/>
                <a:gd name="connsiteX11265" fmla="*/ 60423153 w 65909553"/>
                <a:gd name="connsiteY11265" fmla="*/ 9956889 h 39629983"/>
                <a:gd name="connsiteX11266" fmla="*/ 60423153 w 65909553"/>
                <a:gd name="connsiteY11266" fmla="*/ 9956936 h 39629983"/>
                <a:gd name="connsiteX11267" fmla="*/ 60423153 w 65909553"/>
                <a:gd name="connsiteY11267" fmla="*/ 9956983 h 39629983"/>
                <a:gd name="connsiteX11268" fmla="*/ 60423153 w 65909553"/>
                <a:gd name="connsiteY11268" fmla="*/ 9957029 h 39629983"/>
                <a:gd name="connsiteX11269" fmla="*/ 60423153 w 65909553"/>
                <a:gd name="connsiteY11269" fmla="*/ 9957076 h 39629983"/>
                <a:gd name="connsiteX11270" fmla="*/ 60423153 w 65909553"/>
                <a:gd name="connsiteY11270" fmla="*/ 9957122 h 39629983"/>
                <a:gd name="connsiteX11271" fmla="*/ 60423153 w 65909553"/>
                <a:gd name="connsiteY11271" fmla="*/ 9957169 h 39629983"/>
                <a:gd name="connsiteX11272" fmla="*/ 60423153 w 65909553"/>
                <a:gd name="connsiteY11272" fmla="*/ 9957216 h 39629983"/>
                <a:gd name="connsiteX11273" fmla="*/ 60423153 w 65909553"/>
                <a:gd name="connsiteY11273" fmla="*/ 9957262 h 39629983"/>
                <a:gd name="connsiteX11274" fmla="*/ 60423153 w 65909553"/>
                <a:gd name="connsiteY11274" fmla="*/ 9957309 h 39629983"/>
                <a:gd name="connsiteX11275" fmla="*/ 60423153 w 65909553"/>
                <a:gd name="connsiteY11275" fmla="*/ 9957356 h 39629983"/>
                <a:gd name="connsiteX11276" fmla="*/ 60423153 w 65909553"/>
                <a:gd name="connsiteY11276" fmla="*/ 9957402 h 39629983"/>
                <a:gd name="connsiteX11277" fmla="*/ 60423153 w 65909553"/>
                <a:gd name="connsiteY11277" fmla="*/ 9957449 h 39629983"/>
                <a:gd name="connsiteX11278" fmla="*/ 60423153 w 65909553"/>
                <a:gd name="connsiteY11278" fmla="*/ 9957496 h 39629983"/>
                <a:gd name="connsiteX11279" fmla="*/ 60423153 w 65909553"/>
                <a:gd name="connsiteY11279" fmla="*/ 9957550 h 39629983"/>
                <a:gd name="connsiteX11280" fmla="*/ 60423153 w 65909553"/>
                <a:gd name="connsiteY11280" fmla="*/ 9957597 h 39629983"/>
                <a:gd name="connsiteX11281" fmla="*/ 60423153 w 65909553"/>
                <a:gd name="connsiteY11281" fmla="*/ 9957643 h 39629983"/>
                <a:gd name="connsiteX11282" fmla="*/ 60423153 w 65909553"/>
                <a:gd name="connsiteY11282" fmla="*/ 9957690 h 39629983"/>
                <a:gd name="connsiteX11283" fmla="*/ 60423153 w 65909553"/>
                <a:gd name="connsiteY11283" fmla="*/ 9957737 h 39629983"/>
                <a:gd name="connsiteX11284" fmla="*/ 60423153 w 65909553"/>
                <a:gd name="connsiteY11284" fmla="*/ 9957783 h 39629983"/>
                <a:gd name="connsiteX11285" fmla="*/ 60423153 w 65909553"/>
                <a:gd name="connsiteY11285" fmla="*/ 9957830 h 39629983"/>
                <a:gd name="connsiteX11286" fmla="*/ 60423153 w 65909553"/>
                <a:gd name="connsiteY11286" fmla="*/ 9957877 h 39629983"/>
                <a:gd name="connsiteX11287" fmla="*/ 60423153 w 65909553"/>
                <a:gd name="connsiteY11287" fmla="*/ 9957923 h 39629983"/>
                <a:gd name="connsiteX11288" fmla="*/ 60423153 w 65909553"/>
                <a:gd name="connsiteY11288" fmla="*/ 9957970 h 39629983"/>
                <a:gd name="connsiteX11289" fmla="*/ 60423153 w 65909553"/>
                <a:gd name="connsiteY11289" fmla="*/ 9958017 h 39629983"/>
                <a:gd name="connsiteX11290" fmla="*/ 60423153 w 65909553"/>
                <a:gd name="connsiteY11290" fmla="*/ 9958063 h 39629983"/>
                <a:gd name="connsiteX11291" fmla="*/ 60423153 w 65909553"/>
                <a:gd name="connsiteY11291" fmla="*/ 9958110 h 39629983"/>
                <a:gd name="connsiteX11292" fmla="*/ 60423153 w 65909553"/>
                <a:gd name="connsiteY11292" fmla="*/ 9958156 h 39629983"/>
                <a:gd name="connsiteX11293" fmla="*/ 60423153 w 65909553"/>
                <a:gd name="connsiteY11293" fmla="*/ 9958211 h 39629983"/>
                <a:gd name="connsiteX11294" fmla="*/ 60423153 w 65909553"/>
                <a:gd name="connsiteY11294" fmla="*/ 9958257 h 39629983"/>
                <a:gd name="connsiteX11295" fmla="*/ 60423153 w 65909553"/>
                <a:gd name="connsiteY11295" fmla="*/ 9958304 h 39629983"/>
                <a:gd name="connsiteX11296" fmla="*/ 60423153 w 65909553"/>
                <a:gd name="connsiteY11296" fmla="*/ 9958351 h 39629983"/>
                <a:gd name="connsiteX11297" fmla="*/ 60423153 w 65909553"/>
                <a:gd name="connsiteY11297" fmla="*/ 9958397 h 39629983"/>
                <a:gd name="connsiteX11298" fmla="*/ 60423153 w 65909553"/>
                <a:gd name="connsiteY11298" fmla="*/ 9958444 h 39629983"/>
                <a:gd name="connsiteX11299" fmla="*/ 60423153 w 65909553"/>
                <a:gd name="connsiteY11299" fmla="*/ 9958491 h 39629983"/>
                <a:gd name="connsiteX11300" fmla="*/ 60423153 w 65909553"/>
                <a:gd name="connsiteY11300" fmla="*/ 9958537 h 39629983"/>
                <a:gd name="connsiteX11301" fmla="*/ 60423153 w 65909553"/>
                <a:gd name="connsiteY11301" fmla="*/ 9958584 h 39629983"/>
                <a:gd name="connsiteX11302" fmla="*/ 60423153 w 65909553"/>
                <a:gd name="connsiteY11302" fmla="*/ 9958631 h 39629983"/>
                <a:gd name="connsiteX11303" fmla="*/ 60423153 w 65909553"/>
                <a:gd name="connsiteY11303" fmla="*/ 9958677 h 39629983"/>
                <a:gd name="connsiteX11304" fmla="*/ 60423153 w 65909553"/>
                <a:gd name="connsiteY11304" fmla="*/ 9958724 h 39629983"/>
                <a:gd name="connsiteX11305" fmla="*/ 60423153 w 65909553"/>
                <a:gd name="connsiteY11305" fmla="*/ 9958771 h 39629983"/>
                <a:gd name="connsiteX11306" fmla="*/ 60423153 w 65909553"/>
                <a:gd name="connsiteY11306" fmla="*/ 9958817 h 39629983"/>
                <a:gd name="connsiteX11307" fmla="*/ 60423153 w 65909553"/>
                <a:gd name="connsiteY11307" fmla="*/ 9958872 h 39629983"/>
                <a:gd name="connsiteX11308" fmla="*/ 60423153 w 65909553"/>
                <a:gd name="connsiteY11308" fmla="*/ 9958918 h 39629983"/>
                <a:gd name="connsiteX11309" fmla="*/ 60423153 w 65909553"/>
                <a:gd name="connsiteY11309" fmla="*/ 9958965 h 39629983"/>
                <a:gd name="connsiteX11310" fmla="*/ 60423153 w 65909553"/>
                <a:gd name="connsiteY11310" fmla="*/ 9959012 h 39629983"/>
                <a:gd name="connsiteX11311" fmla="*/ 60423153 w 65909553"/>
                <a:gd name="connsiteY11311" fmla="*/ 9959058 h 39629983"/>
                <a:gd name="connsiteX11312" fmla="*/ 60423153 w 65909553"/>
                <a:gd name="connsiteY11312" fmla="*/ 9959105 h 39629983"/>
                <a:gd name="connsiteX11313" fmla="*/ 60423153 w 65909553"/>
                <a:gd name="connsiteY11313" fmla="*/ 9959152 h 39629983"/>
                <a:gd name="connsiteX11314" fmla="*/ 60423153 w 65909553"/>
                <a:gd name="connsiteY11314" fmla="*/ 9959198 h 39629983"/>
                <a:gd name="connsiteX11315" fmla="*/ 60423153 w 65909553"/>
                <a:gd name="connsiteY11315" fmla="*/ 9959245 h 39629983"/>
                <a:gd name="connsiteX11316" fmla="*/ 60423153 w 65909553"/>
                <a:gd name="connsiteY11316" fmla="*/ 9959291 h 39629983"/>
                <a:gd name="connsiteX11317" fmla="*/ 60423153 w 65909553"/>
                <a:gd name="connsiteY11317" fmla="*/ 9959338 h 39629983"/>
                <a:gd name="connsiteX11318" fmla="*/ 60423153 w 65909553"/>
                <a:gd name="connsiteY11318" fmla="*/ 9959385 h 39629983"/>
                <a:gd name="connsiteX11319" fmla="*/ 60423153 w 65909553"/>
                <a:gd name="connsiteY11319" fmla="*/ 9959431 h 39629983"/>
                <a:gd name="connsiteX11320" fmla="*/ 60423153 w 65909553"/>
                <a:gd name="connsiteY11320" fmla="*/ 9959478 h 39629983"/>
                <a:gd name="connsiteX11321" fmla="*/ 60423153 w 65909553"/>
                <a:gd name="connsiteY11321" fmla="*/ 9959532 h 39629983"/>
                <a:gd name="connsiteX11322" fmla="*/ 60423153 w 65909553"/>
                <a:gd name="connsiteY11322" fmla="*/ 9959579 h 39629983"/>
                <a:gd name="connsiteX11323" fmla="*/ 60423153 w 65909553"/>
                <a:gd name="connsiteY11323" fmla="*/ 9959626 h 39629983"/>
                <a:gd name="connsiteX11324" fmla="*/ 60423153 w 65909553"/>
                <a:gd name="connsiteY11324" fmla="*/ 9959672 h 39629983"/>
                <a:gd name="connsiteX11325" fmla="*/ 60423153 w 65909553"/>
                <a:gd name="connsiteY11325" fmla="*/ 9959719 h 39629983"/>
                <a:gd name="connsiteX11326" fmla="*/ 60423153 w 65909553"/>
                <a:gd name="connsiteY11326" fmla="*/ 9959766 h 39629983"/>
                <a:gd name="connsiteX11327" fmla="*/ 60423153 w 65909553"/>
                <a:gd name="connsiteY11327" fmla="*/ 9959812 h 39629983"/>
                <a:gd name="connsiteX11328" fmla="*/ 60423153 w 65909553"/>
                <a:gd name="connsiteY11328" fmla="*/ 9959859 h 39629983"/>
                <a:gd name="connsiteX11329" fmla="*/ 60423153 w 65909553"/>
                <a:gd name="connsiteY11329" fmla="*/ 9959906 h 39629983"/>
                <a:gd name="connsiteX11330" fmla="*/ 60423153 w 65909553"/>
                <a:gd name="connsiteY11330" fmla="*/ 9959952 h 39629983"/>
                <a:gd name="connsiteX11331" fmla="*/ 60423153 w 65909553"/>
                <a:gd name="connsiteY11331" fmla="*/ 9959999 h 39629983"/>
                <a:gd name="connsiteX11332" fmla="*/ 60423153 w 65909553"/>
                <a:gd name="connsiteY11332" fmla="*/ 9960046 h 39629983"/>
                <a:gd name="connsiteX11333" fmla="*/ 60423153 w 65909553"/>
                <a:gd name="connsiteY11333" fmla="*/ 9960092 h 39629983"/>
                <a:gd name="connsiteX11334" fmla="*/ 60423153 w 65909553"/>
                <a:gd name="connsiteY11334" fmla="*/ 9960139 h 39629983"/>
                <a:gd name="connsiteX11335" fmla="*/ 60423153 w 65909553"/>
                <a:gd name="connsiteY11335" fmla="*/ 9960193 h 39629983"/>
                <a:gd name="connsiteX11336" fmla="*/ 60423153 w 65909553"/>
                <a:gd name="connsiteY11336" fmla="*/ 9960240 h 39629983"/>
                <a:gd name="connsiteX11337" fmla="*/ 60423153 w 65909553"/>
                <a:gd name="connsiteY11337" fmla="*/ 9960287 h 39629983"/>
                <a:gd name="connsiteX11338" fmla="*/ 60423153 w 65909553"/>
                <a:gd name="connsiteY11338" fmla="*/ 9960333 h 39629983"/>
                <a:gd name="connsiteX11339" fmla="*/ 60423153 w 65909553"/>
                <a:gd name="connsiteY11339" fmla="*/ 9960380 h 39629983"/>
                <a:gd name="connsiteX11340" fmla="*/ 60423153 w 65909553"/>
                <a:gd name="connsiteY11340" fmla="*/ 9960427 h 39629983"/>
                <a:gd name="connsiteX11341" fmla="*/ 60423153 w 65909553"/>
                <a:gd name="connsiteY11341" fmla="*/ 9960473 h 39629983"/>
                <a:gd name="connsiteX11342" fmla="*/ 60423153 w 65909553"/>
                <a:gd name="connsiteY11342" fmla="*/ 9960520 h 39629983"/>
                <a:gd name="connsiteX11343" fmla="*/ 60423153 w 65909553"/>
                <a:gd name="connsiteY11343" fmla="*/ 9960566 h 39629983"/>
                <a:gd name="connsiteX11344" fmla="*/ 60423153 w 65909553"/>
                <a:gd name="connsiteY11344" fmla="*/ 9960613 h 39629983"/>
                <a:gd name="connsiteX11345" fmla="*/ 60423153 w 65909553"/>
                <a:gd name="connsiteY11345" fmla="*/ 9960660 h 39629983"/>
                <a:gd name="connsiteX11346" fmla="*/ 60423153 w 65909553"/>
                <a:gd name="connsiteY11346" fmla="*/ 9960706 h 39629983"/>
                <a:gd name="connsiteX11347" fmla="*/ 60423153 w 65909553"/>
                <a:gd name="connsiteY11347" fmla="*/ 9960753 h 39629983"/>
                <a:gd name="connsiteX11348" fmla="*/ 60423153 w 65909553"/>
                <a:gd name="connsiteY11348" fmla="*/ 9960800 h 39629983"/>
                <a:gd name="connsiteX11349" fmla="*/ 60423153 w 65909553"/>
                <a:gd name="connsiteY11349" fmla="*/ 9960854 h 39629983"/>
                <a:gd name="connsiteX11350" fmla="*/ 60423153 w 65909553"/>
                <a:gd name="connsiteY11350" fmla="*/ 9960901 h 39629983"/>
                <a:gd name="connsiteX11351" fmla="*/ 60423153 w 65909553"/>
                <a:gd name="connsiteY11351" fmla="*/ 9960947 h 39629983"/>
                <a:gd name="connsiteX11352" fmla="*/ 60423153 w 65909553"/>
                <a:gd name="connsiteY11352" fmla="*/ 9960994 h 39629983"/>
                <a:gd name="connsiteX11353" fmla="*/ 60423153 w 65909553"/>
                <a:gd name="connsiteY11353" fmla="*/ 9961041 h 39629983"/>
                <a:gd name="connsiteX11354" fmla="*/ 60423153 w 65909553"/>
                <a:gd name="connsiteY11354" fmla="*/ 9961087 h 39629983"/>
                <a:gd name="connsiteX11355" fmla="*/ 60423153 w 65909553"/>
                <a:gd name="connsiteY11355" fmla="*/ 9961134 h 39629983"/>
                <a:gd name="connsiteX11356" fmla="*/ 60423153 w 65909553"/>
                <a:gd name="connsiteY11356" fmla="*/ 9961181 h 39629983"/>
                <a:gd name="connsiteX11357" fmla="*/ 60423153 w 65909553"/>
                <a:gd name="connsiteY11357" fmla="*/ 9961227 h 39629983"/>
                <a:gd name="connsiteX11358" fmla="*/ 60423153 w 65909553"/>
                <a:gd name="connsiteY11358" fmla="*/ 9961274 h 39629983"/>
                <a:gd name="connsiteX11359" fmla="*/ 60423153 w 65909553"/>
                <a:gd name="connsiteY11359" fmla="*/ 9961321 h 39629983"/>
                <a:gd name="connsiteX11360" fmla="*/ 60423153 w 65909553"/>
                <a:gd name="connsiteY11360" fmla="*/ 9961367 h 39629983"/>
                <a:gd name="connsiteX11361" fmla="*/ 60423153 w 65909553"/>
                <a:gd name="connsiteY11361" fmla="*/ 9961414 h 39629983"/>
                <a:gd name="connsiteX11362" fmla="*/ 60423153 w 65909553"/>
                <a:gd name="connsiteY11362" fmla="*/ 9961461 h 39629983"/>
                <a:gd name="connsiteX11363" fmla="*/ 60423153 w 65909553"/>
                <a:gd name="connsiteY11363" fmla="*/ 9961515 h 39629983"/>
                <a:gd name="connsiteX11364" fmla="*/ 60423153 w 65909553"/>
                <a:gd name="connsiteY11364" fmla="*/ 9961562 h 39629983"/>
                <a:gd name="connsiteX11365" fmla="*/ 60423153 w 65909553"/>
                <a:gd name="connsiteY11365" fmla="*/ 9961608 h 39629983"/>
                <a:gd name="connsiteX11366" fmla="*/ 60423153 w 65909553"/>
                <a:gd name="connsiteY11366" fmla="*/ 9961655 h 39629983"/>
                <a:gd name="connsiteX11367" fmla="*/ 60423153 w 65909553"/>
                <a:gd name="connsiteY11367" fmla="*/ 9961701 h 39629983"/>
                <a:gd name="connsiteX11368" fmla="*/ 60423153 w 65909553"/>
                <a:gd name="connsiteY11368" fmla="*/ 9961748 h 39629983"/>
                <a:gd name="connsiteX11369" fmla="*/ 60423153 w 65909553"/>
                <a:gd name="connsiteY11369" fmla="*/ 9961795 h 39629983"/>
                <a:gd name="connsiteX11370" fmla="*/ 60423153 w 65909553"/>
                <a:gd name="connsiteY11370" fmla="*/ 9961841 h 39629983"/>
                <a:gd name="connsiteX11371" fmla="*/ 60423153 w 65909553"/>
                <a:gd name="connsiteY11371" fmla="*/ 9961888 h 39629983"/>
                <a:gd name="connsiteX11372" fmla="*/ 60423153 w 65909553"/>
                <a:gd name="connsiteY11372" fmla="*/ 9961935 h 39629983"/>
                <a:gd name="connsiteX11373" fmla="*/ 60423153 w 65909553"/>
                <a:gd name="connsiteY11373" fmla="*/ 9961981 h 39629983"/>
                <a:gd name="connsiteX11374" fmla="*/ 60423153 w 65909553"/>
                <a:gd name="connsiteY11374" fmla="*/ 9962028 h 39629983"/>
                <a:gd name="connsiteX11375" fmla="*/ 60423153 w 65909553"/>
                <a:gd name="connsiteY11375" fmla="*/ 9962075 h 39629983"/>
                <a:gd name="connsiteX11376" fmla="*/ 60423153 w 65909553"/>
                <a:gd name="connsiteY11376" fmla="*/ 9962121 h 39629983"/>
                <a:gd name="connsiteX11377" fmla="*/ 60423153 w 65909553"/>
                <a:gd name="connsiteY11377" fmla="*/ 10109289 h 39629983"/>
                <a:gd name="connsiteX11378" fmla="*/ 60575553 w 65909553"/>
                <a:gd name="connsiteY11378" fmla="*/ 10109289 h 39629983"/>
                <a:gd name="connsiteX11379" fmla="*/ 60575553 w 65909553"/>
                <a:gd name="connsiteY11379" fmla="*/ 10109335 h 39629983"/>
                <a:gd name="connsiteX11380" fmla="*/ 60575553 w 65909553"/>
                <a:gd name="connsiteY11380" fmla="*/ 10109382 h 39629983"/>
                <a:gd name="connsiteX11381" fmla="*/ 60575553 w 65909553"/>
                <a:gd name="connsiteY11381" fmla="*/ 10109429 h 39629983"/>
                <a:gd name="connsiteX11382" fmla="*/ 60575553 w 65909553"/>
                <a:gd name="connsiteY11382" fmla="*/ 10109475 h 39629983"/>
                <a:gd name="connsiteX11383" fmla="*/ 60575553 w 65909553"/>
                <a:gd name="connsiteY11383" fmla="*/ 10109522 h 39629983"/>
                <a:gd name="connsiteX11384" fmla="*/ 60575553 w 65909553"/>
                <a:gd name="connsiteY11384" fmla="*/ 10109569 h 39629983"/>
                <a:gd name="connsiteX11385" fmla="*/ 60575553 w 65909553"/>
                <a:gd name="connsiteY11385" fmla="*/ 10109615 h 39629983"/>
                <a:gd name="connsiteX11386" fmla="*/ 60575553 w 65909553"/>
                <a:gd name="connsiteY11386" fmla="*/ 10109662 h 39629983"/>
                <a:gd name="connsiteX11387" fmla="*/ 60575553 w 65909553"/>
                <a:gd name="connsiteY11387" fmla="*/ 10109708 h 39629983"/>
                <a:gd name="connsiteX11388" fmla="*/ 60575553 w 65909553"/>
                <a:gd name="connsiteY11388" fmla="*/ 10109755 h 39629983"/>
                <a:gd name="connsiteX11389" fmla="*/ 60575553 w 65909553"/>
                <a:gd name="connsiteY11389" fmla="*/ 10109802 h 39629983"/>
                <a:gd name="connsiteX11390" fmla="*/ 60575553 w 65909553"/>
                <a:gd name="connsiteY11390" fmla="*/ 10109848 h 39629983"/>
                <a:gd name="connsiteX11391" fmla="*/ 60575553 w 65909553"/>
                <a:gd name="connsiteY11391" fmla="*/ 10109895 h 39629983"/>
                <a:gd name="connsiteX11392" fmla="*/ 60575553 w 65909553"/>
                <a:gd name="connsiteY11392" fmla="*/ 10109949 h 39629983"/>
                <a:gd name="connsiteX11393" fmla="*/ 60575553 w 65909553"/>
                <a:gd name="connsiteY11393" fmla="*/ 10109996 h 39629983"/>
                <a:gd name="connsiteX11394" fmla="*/ 60575553 w 65909553"/>
                <a:gd name="connsiteY11394" fmla="*/ 10110043 h 39629983"/>
                <a:gd name="connsiteX11395" fmla="*/ 60575553 w 65909553"/>
                <a:gd name="connsiteY11395" fmla="*/ 10110089 h 39629983"/>
                <a:gd name="connsiteX11396" fmla="*/ 60575553 w 65909553"/>
                <a:gd name="connsiteY11396" fmla="*/ 10110136 h 39629983"/>
                <a:gd name="connsiteX11397" fmla="*/ 60575553 w 65909553"/>
                <a:gd name="connsiteY11397" fmla="*/ 10110183 h 39629983"/>
                <a:gd name="connsiteX11398" fmla="*/ 60575553 w 65909553"/>
                <a:gd name="connsiteY11398" fmla="*/ 10110229 h 39629983"/>
                <a:gd name="connsiteX11399" fmla="*/ 60575553 w 65909553"/>
                <a:gd name="connsiteY11399" fmla="*/ 10110276 h 39629983"/>
                <a:gd name="connsiteX11400" fmla="*/ 60575553 w 65909553"/>
                <a:gd name="connsiteY11400" fmla="*/ 10110323 h 39629983"/>
                <a:gd name="connsiteX11401" fmla="*/ 60575553 w 65909553"/>
                <a:gd name="connsiteY11401" fmla="*/ 10110369 h 39629983"/>
                <a:gd name="connsiteX11402" fmla="*/ 60575553 w 65909553"/>
                <a:gd name="connsiteY11402" fmla="*/ 10110416 h 39629983"/>
                <a:gd name="connsiteX11403" fmla="*/ 60575553 w 65909553"/>
                <a:gd name="connsiteY11403" fmla="*/ 10110463 h 39629983"/>
                <a:gd name="connsiteX11404" fmla="*/ 60575553 w 65909553"/>
                <a:gd name="connsiteY11404" fmla="*/ 10110509 h 39629983"/>
                <a:gd name="connsiteX11405" fmla="*/ 60575553 w 65909553"/>
                <a:gd name="connsiteY11405" fmla="*/ 10110556 h 39629983"/>
                <a:gd name="connsiteX11406" fmla="*/ 60575553 w 65909553"/>
                <a:gd name="connsiteY11406" fmla="*/ 10110610 h 39629983"/>
                <a:gd name="connsiteX11407" fmla="*/ 60575553 w 65909553"/>
                <a:gd name="connsiteY11407" fmla="*/ 10110657 h 39629983"/>
                <a:gd name="connsiteX11408" fmla="*/ 60575553 w 65909553"/>
                <a:gd name="connsiteY11408" fmla="*/ 10110704 h 39629983"/>
                <a:gd name="connsiteX11409" fmla="*/ 60575553 w 65909553"/>
                <a:gd name="connsiteY11409" fmla="*/ 10110750 h 39629983"/>
                <a:gd name="connsiteX11410" fmla="*/ 60575553 w 65909553"/>
                <a:gd name="connsiteY11410" fmla="*/ 10110797 h 39629983"/>
                <a:gd name="connsiteX11411" fmla="*/ 60575553 w 65909553"/>
                <a:gd name="connsiteY11411" fmla="*/ 10110843 h 39629983"/>
                <a:gd name="connsiteX11412" fmla="*/ 60575553 w 65909553"/>
                <a:gd name="connsiteY11412" fmla="*/ 10110890 h 39629983"/>
                <a:gd name="connsiteX11413" fmla="*/ 60575553 w 65909553"/>
                <a:gd name="connsiteY11413" fmla="*/ 10110937 h 39629983"/>
                <a:gd name="connsiteX11414" fmla="*/ 60575553 w 65909553"/>
                <a:gd name="connsiteY11414" fmla="*/ 10110983 h 39629983"/>
                <a:gd name="connsiteX11415" fmla="*/ 60575553 w 65909553"/>
                <a:gd name="connsiteY11415" fmla="*/ 10111030 h 39629983"/>
                <a:gd name="connsiteX11416" fmla="*/ 60575553 w 65909553"/>
                <a:gd name="connsiteY11416" fmla="*/ 10111077 h 39629983"/>
                <a:gd name="connsiteX11417" fmla="*/ 60575553 w 65909553"/>
                <a:gd name="connsiteY11417" fmla="*/ 10111123 h 39629983"/>
                <a:gd name="connsiteX11418" fmla="*/ 60575553 w 65909553"/>
                <a:gd name="connsiteY11418" fmla="*/ 10111170 h 39629983"/>
                <a:gd name="connsiteX11419" fmla="*/ 60575553 w 65909553"/>
                <a:gd name="connsiteY11419" fmla="*/ 10111217 h 39629983"/>
                <a:gd name="connsiteX11420" fmla="*/ 60575553 w 65909553"/>
                <a:gd name="connsiteY11420" fmla="*/ 10111271 h 39629983"/>
                <a:gd name="connsiteX11421" fmla="*/ 60575553 w 65909553"/>
                <a:gd name="connsiteY11421" fmla="*/ 10111318 h 39629983"/>
                <a:gd name="connsiteX11422" fmla="*/ 60575553 w 65909553"/>
                <a:gd name="connsiteY11422" fmla="*/ 10111364 h 39629983"/>
                <a:gd name="connsiteX11423" fmla="*/ 60575553 w 65909553"/>
                <a:gd name="connsiteY11423" fmla="*/ 10111411 h 39629983"/>
                <a:gd name="connsiteX11424" fmla="*/ 60575553 w 65909553"/>
                <a:gd name="connsiteY11424" fmla="*/ 10111458 h 39629983"/>
                <a:gd name="connsiteX11425" fmla="*/ 60575553 w 65909553"/>
                <a:gd name="connsiteY11425" fmla="*/ 10111504 h 39629983"/>
                <a:gd name="connsiteX11426" fmla="*/ 60575553 w 65909553"/>
                <a:gd name="connsiteY11426" fmla="*/ 10111551 h 39629983"/>
                <a:gd name="connsiteX11427" fmla="*/ 60575553 w 65909553"/>
                <a:gd name="connsiteY11427" fmla="*/ 10111598 h 39629983"/>
                <a:gd name="connsiteX11428" fmla="*/ 60575553 w 65909553"/>
                <a:gd name="connsiteY11428" fmla="*/ 10111644 h 39629983"/>
                <a:gd name="connsiteX11429" fmla="*/ 60575553 w 65909553"/>
                <a:gd name="connsiteY11429" fmla="*/ 10111691 h 39629983"/>
                <a:gd name="connsiteX11430" fmla="*/ 60575553 w 65909553"/>
                <a:gd name="connsiteY11430" fmla="*/ 10111738 h 39629983"/>
                <a:gd name="connsiteX11431" fmla="*/ 60575553 w 65909553"/>
                <a:gd name="connsiteY11431" fmla="*/ 10111784 h 39629983"/>
                <a:gd name="connsiteX11432" fmla="*/ 60575553 w 65909553"/>
                <a:gd name="connsiteY11432" fmla="*/ 10111831 h 39629983"/>
                <a:gd name="connsiteX11433" fmla="*/ 60575553 w 65909553"/>
                <a:gd name="connsiteY11433" fmla="*/ 10111877 h 39629983"/>
                <a:gd name="connsiteX11434" fmla="*/ 60575553 w 65909553"/>
                <a:gd name="connsiteY11434" fmla="*/ 10111932 h 39629983"/>
                <a:gd name="connsiteX11435" fmla="*/ 60575553 w 65909553"/>
                <a:gd name="connsiteY11435" fmla="*/ 10111978 h 39629983"/>
                <a:gd name="connsiteX11436" fmla="*/ 60575553 w 65909553"/>
                <a:gd name="connsiteY11436" fmla="*/ 10112025 h 39629983"/>
                <a:gd name="connsiteX11437" fmla="*/ 60575553 w 65909553"/>
                <a:gd name="connsiteY11437" fmla="*/ 10112072 h 39629983"/>
                <a:gd name="connsiteX11438" fmla="*/ 60575553 w 65909553"/>
                <a:gd name="connsiteY11438" fmla="*/ 10112118 h 39629983"/>
                <a:gd name="connsiteX11439" fmla="*/ 60575553 w 65909553"/>
                <a:gd name="connsiteY11439" fmla="*/ 10112165 h 39629983"/>
                <a:gd name="connsiteX11440" fmla="*/ 60575553 w 65909553"/>
                <a:gd name="connsiteY11440" fmla="*/ 10112212 h 39629983"/>
                <a:gd name="connsiteX11441" fmla="*/ 60575553 w 65909553"/>
                <a:gd name="connsiteY11441" fmla="*/ 10112258 h 39629983"/>
                <a:gd name="connsiteX11442" fmla="*/ 60575553 w 65909553"/>
                <a:gd name="connsiteY11442" fmla="*/ 10112305 h 39629983"/>
                <a:gd name="connsiteX11443" fmla="*/ 60575553 w 65909553"/>
                <a:gd name="connsiteY11443" fmla="*/ 10112352 h 39629983"/>
                <a:gd name="connsiteX11444" fmla="*/ 60575553 w 65909553"/>
                <a:gd name="connsiteY11444" fmla="*/ 10112398 h 39629983"/>
                <a:gd name="connsiteX11445" fmla="*/ 60575553 w 65909553"/>
                <a:gd name="connsiteY11445" fmla="*/ 10112445 h 39629983"/>
                <a:gd name="connsiteX11446" fmla="*/ 60575553 w 65909553"/>
                <a:gd name="connsiteY11446" fmla="*/ 10112492 h 39629983"/>
                <a:gd name="connsiteX11447" fmla="*/ 60575553 w 65909553"/>
                <a:gd name="connsiteY11447" fmla="*/ 10112538 h 39629983"/>
                <a:gd name="connsiteX11448" fmla="*/ 60575553 w 65909553"/>
                <a:gd name="connsiteY11448" fmla="*/ 10112593 h 39629983"/>
                <a:gd name="connsiteX11449" fmla="*/ 60575553 w 65909553"/>
                <a:gd name="connsiteY11449" fmla="*/ 10112639 h 39629983"/>
                <a:gd name="connsiteX11450" fmla="*/ 60575553 w 65909553"/>
                <a:gd name="connsiteY11450" fmla="*/ 10112686 h 39629983"/>
                <a:gd name="connsiteX11451" fmla="*/ 60575553 w 65909553"/>
                <a:gd name="connsiteY11451" fmla="*/ 10112733 h 39629983"/>
                <a:gd name="connsiteX11452" fmla="*/ 60575553 w 65909553"/>
                <a:gd name="connsiteY11452" fmla="*/ 10112779 h 39629983"/>
                <a:gd name="connsiteX11453" fmla="*/ 60575553 w 65909553"/>
                <a:gd name="connsiteY11453" fmla="*/ 10112826 h 39629983"/>
                <a:gd name="connsiteX11454" fmla="*/ 60575553 w 65909553"/>
                <a:gd name="connsiteY11454" fmla="*/ 10112873 h 39629983"/>
                <a:gd name="connsiteX11455" fmla="*/ 60575553 w 65909553"/>
                <a:gd name="connsiteY11455" fmla="*/ 10112919 h 39629983"/>
                <a:gd name="connsiteX11456" fmla="*/ 60575553 w 65909553"/>
                <a:gd name="connsiteY11456" fmla="*/ 10112966 h 39629983"/>
                <a:gd name="connsiteX11457" fmla="*/ 60575553 w 65909553"/>
                <a:gd name="connsiteY11457" fmla="*/ 10113013 h 39629983"/>
                <a:gd name="connsiteX11458" fmla="*/ 60575553 w 65909553"/>
                <a:gd name="connsiteY11458" fmla="*/ 10113059 h 39629983"/>
                <a:gd name="connsiteX11459" fmla="*/ 60575553 w 65909553"/>
                <a:gd name="connsiteY11459" fmla="*/ 10113106 h 39629983"/>
                <a:gd name="connsiteX11460" fmla="*/ 60575553 w 65909553"/>
                <a:gd name="connsiteY11460" fmla="*/ 10113152 h 39629983"/>
                <a:gd name="connsiteX11461" fmla="*/ 60575553 w 65909553"/>
                <a:gd name="connsiteY11461" fmla="*/ 10113199 h 39629983"/>
                <a:gd name="connsiteX11462" fmla="*/ 60575553 w 65909553"/>
                <a:gd name="connsiteY11462" fmla="*/ 10113253 h 39629983"/>
                <a:gd name="connsiteX11463" fmla="*/ 60575553 w 65909553"/>
                <a:gd name="connsiteY11463" fmla="*/ 10113300 h 39629983"/>
                <a:gd name="connsiteX11464" fmla="*/ 60575553 w 65909553"/>
                <a:gd name="connsiteY11464" fmla="*/ 10113347 h 39629983"/>
                <a:gd name="connsiteX11465" fmla="*/ 60575553 w 65909553"/>
                <a:gd name="connsiteY11465" fmla="*/ 10113393 h 39629983"/>
                <a:gd name="connsiteX11466" fmla="*/ 60575553 w 65909553"/>
                <a:gd name="connsiteY11466" fmla="*/ 10113440 h 39629983"/>
                <a:gd name="connsiteX11467" fmla="*/ 60575553 w 65909553"/>
                <a:gd name="connsiteY11467" fmla="*/ 10113487 h 39629983"/>
                <a:gd name="connsiteX11468" fmla="*/ 60575553 w 65909553"/>
                <a:gd name="connsiteY11468" fmla="*/ 10113533 h 39629983"/>
                <a:gd name="connsiteX11469" fmla="*/ 60575553 w 65909553"/>
                <a:gd name="connsiteY11469" fmla="*/ 10113580 h 39629983"/>
                <a:gd name="connsiteX11470" fmla="*/ 60575553 w 65909553"/>
                <a:gd name="connsiteY11470" fmla="*/ 10113627 h 39629983"/>
                <a:gd name="connsiteX11471" fmla="*/ 60575553 w 65909553"/>
                <a:gd name="connsiteY11471" fmla="*/ 10113673 h 39629983"/>
                <a:gd name="connsiteX11472" fmla="*/ 60575553 w 65909553"/>
                <a:gd name="connsiteY11472" fmla="*/ 10113720 h 39629983"/>
                <a:gd name="connsiteX11473" fmla="*/ 60575553 w 65909553"/>
                <a:gd name="connsiteY11473" fmla="*/ 10113767 h 39629983"/>
                <a:gd name="connsiteX11474" fmla="*/ 60575553 w 65909553"/>
                <a:gd name="connsiteY11474" fmla="*/ 10113813 h 39629983"/>
                <a:gd name="connsiteX11475" fmla="*/ 60575553 w 65909553"/>
                <a:gd name="connsiteY11475" fmla="*/ 10113860 h 39629983"/>
                <a:gd name="connsiteX11476" fmla="*/ 60575553 w 65909553"/>
                <a:gd name="connsiteY11476" fmla="*/ 10113914 h 39629983"/>
                <a:gd name="connsiteX11477" fmla="*/ 60575553 w 65909553"/>
                <a:gd name="connsiteY11477" fmla="*/ 10113961 h 39629983"/>
                <a:gd name="connsiteX11478" fmla="*/ 60575553 w 65909553"/>
                <a:gd name="connsiteY11478" fmla="*/ 10114008 h 39629983"/>
                <a:gd name="connsiteX11479" fmla="*/ 60575553 w 65909553"/>
                <a:gd name="connsiteY11479" fmla="*/ 10114054 h 39629983"/>
                <a:gd name="connsiteX11480" fmla="*/ 60575553 w 65909553"/>
                <a:gd name="connsiteY11480" fmla="*/ 10114101 h 39629983"/>
                <a:gd name="connsiteX11481" fmla="*/ 60575553 w 65909553"/>
                <a:gd name="connsiteY11481" fmla="*/ 10114148 h 39629983"/>
                <a:gd name="connsiteX11482" fmla="*/ 60575553 w 65909553"/>
                <a:gd name="connsiteY11482" fmla="*/ 10114194 h 39629983"/>
                <a:gd name="connsiteX11483" fmla="*/ 60575553 w 65909553"/>
                <a:gd name="connsiteY11483" fmla="*/ 10114241 h 39629983"/>
                <a:gd name="connsiteX11484" fmla="*/ 60575553 w 65909553"/>
                <a:gd name="connsiteY11484" fmla="*/ 10114287 h 39629983"/>
                <a:gd name="connsiteX11485" fmla="*/ 60575553 w 65909553"/>
                <a:gd name="connsiteY11485" fmla="*/ 10114334 h 39629983"/>
                <a:gd name="connsiteX11486" fmla="*/ 60575553 w 65909553"/>
                <a:gd name="connsiteY11486" fmla="*/ 10114381 h 39629983"/>
                <a:gd name="connsiteX11487" fmla="*/ 60575553 w 65909553"/>
                <a:gd name="connsiteY11487" fmla="*/ 10114427 h 39629983"/>
                <a:gd name="connsiteX11488" fmla="*/ 60575553 w 65909553"/>
                <a:gd name="connsiteY11488" fmla="*/ 10114474 h 39629983"/>
                <a:gd name="connsiteX11489" fmla="*/ 60575553 w 65909553"/>
                <a:gd name="connsiteY11489" fmla="*/ 10114521 h 39629983"/>
                <a:gd name="connsiteX11490" fmla="*/ 60575553 w 65909553"/>
                <a:gd name="connsiteY11490" fmla="*/ 10261688 h 39629983"/>
                <a:gd name="connsiteX11491" fmla="*/ 60727953 w 65909553"/>
                <a:gd name="connsiteY11491" fmla="*/ 10261688 h 39629983"/>
                <a:gd name="connsiteX11492" fmla="*/ 60727953 w 65909553"/>
                <a:gd name="connsiteY11492" fmla="*/ 10261735 h 39629983"/>
                <a:gd name="connsiteX11493" fmla="*/ 60727953 w 65909553"/>
                <a:gd name="connsiteY11493" fmla="*/ 10261781 h 39629983"/>
                <a:gd name="connsiteX11494" fmla="*/ 60727953 w 65909553"/>
                <a:gd name="connsiteY11494" fmla="*/ 10261828 h 39629983"/>
                <a:gd name="connsiteX11495" fmla="*/ 60727953 w 65909553"/>
                <a:gd name="connsiteY11495" fmla="*/ 10261875 h 39629983"/>
                <a:gd name="connsiteX11496" fmla="*/ 60727953 w 65909553"/>
                <a:gd name="connsiteY11496" fmla="*/ 10261921 h 39629983"/>
                <a:gd name="connsiteX11497" fmla="*/ 60727953 w 65909553"/>
                <a:gd name="connsiteY11497" fmla="*/ 10261968 h 39629983"/>
                <a:gd name="connsiteX11498" fmla="*/ 60727953 w 65909553"/>
                <a:gd name="connsiteY11498" fmla="*/ 10262015 h 39629983"/>
                <a:gd name="connsiteX11499" fmla="*/ 60727953 w 65909553"/>
                <a:gd name="connsiteY11499" fmla="*/ 10262061 h 39629983"/>
                <a:gd name="connsiteX11500" fmla="*/ 60727953 w 65909553"/>
                <a:gd name="connsiteY11500" fmla="*/ 10262108 h 39629983"/>
                <a:gd name="connsiteX11501" fmla="*/ 60727953 w 65909553"/>
                <a:gd name="connsiteY11501" fmla="*/ 10262155 h 39629983"/>
                <a:gd name="connsiteX11502" fmla="*/ 60727953 w 65909553"/>
                <a:gd name="connsiteY11502" fmla="*/ 10262201 h 39629983"/>
                <a:gd name="connsiteX11503" fmla="*/ 60727953 w 65909553"/>
                <a:gd name="connsiteY11503" fmla="*/ 10262248 h 39629983"/>
                <a:gd name="connsiteX11504" fmla="*/ 60727953 w 65909553"/>
                <a:gd name="connsiteY11504" fmla="*/ 10262294 h 39629983"/>
                <a:gd name="connsiteX11505" fmla="*/ 60727953 w 65909553"/>
                <a:gd name="connsiteY11505" fmla="*/ 10262349 h 39629983"/>
                <a:gd name="connsiteX11506" fmla="*/ 60727953 w 65909553"/>
                <a:gd name="connsiteY11506" fmla="*/ 10262395 h 39629983"/>
                <a:gd name="connsiteX11507" fmla="*/ 60727953 w 65909553"/>
                <a:gd name="connsiteY11507" fmla="*/ 10262442 h 39629983"/>
                <a:gd name="connsiteX11508" fmla="*/ 60727953 w 65909553"/>
                <a:gd name="connsiteY11508" fmla="*/ 10262489 h 39629983"/>
                <a:gd name="connsiteX11509" fmla="*/ 60727953 w 65909553"/>
                <a:gd name="connsiteY11509" fmla="*/ 10262535 h 39629983"/>
                <a:gd name="connsiteX11510" fmla="*/ 60727953 w 65909553"/>
                <a:gd name="connsiteY11510" fmla="*/ 10262582 h 39629983"/>
                <a:gd name="connsiteX11511" fmla="*/ 60727953 w 65909553"/>
                <a:gd name="connsiteY11511" fmla="*/ 10262629 h 39629983"/>
                <a:gd name="connsiteX11512" fmla="*/ 60727953 w 65909553"/>
                <a:gd name="connsiteY11512" fmla="*/ 10262675 h 39629983"/>
                <a:gd name="connsiteX11513" fmla="*/ 60727953 w 65909553"/>
                <a:gd name="connsiteY11513" fmla="*/ 10262722 h 39629983"/>
                <a:gd name="connsiteX11514" fmla="*/ 60727953 w 65909553"/>
                <a:gd name="connsiteY11514" fmla="*/ 10262769 h 39629983"/>
                <a:gd name="connsiteX11515" fmla="*/ 60727953 w 65909553"/>
                <a:gd name="connsiteY11515" fmla="*/ 10262815 h 39629983"/>
                <a:gd name="connsiteX11516" fmla="*/ 60727953 w 65909553"/>
                <a:gd name="connsiteY11516" fmla="*/ 10262862 h 39629983"/>
                <a:gd name="connsiteX11517" fmla="*/ 60727953 w 65909553"/>
                <a:gd name="connsiteY11517" fmla="*/ 10262909 h 39629983"/>
                <a:gd name="connsiteX11518" fmla="*/ 60727953 w 65909553"/>
                <a:gd name="connsiteY11518" fmla="*/ 10262955 h 39629983"/>
                <a:gd name="connsiteX11519" fmla="*/ 60727953 w 65909553"/>
                <a:gd name="connsiteY11519" fmla="*/ 10263010 h 39629983"/>
                <a:gd name="connsiteX11520" fmla="*/ 60727953 w 65909553"/>
                <a:gd name="connsiteY11520" fmla="*/ 10263056 h 39629983"/>
                <a:gd name="connsiteX11521" fmla="*/ 60727953 w 65909553"/>
                <a:gd name="connsiteY11521" fmla="*/ 10263103 h 39629983"/>
                <a:gd name="connsiteX11522" fmla="*/ 60727953 w 65909553"/>
                <a:gd name="connsiteY11522" fmla="*/ 10263150 h 39629983"/>
                <a:gd name="connsiteX11523" fmla="*/ 60727953 w 65909553"/>
                <a:gd name="connsiteY11523" fmla="*/ 10263196 h 39629983"/>
                <a:gd name="connsiteX11524" fmla="*/ 60727953 w 65909553"/>
                <a:gd name="connsiteY11524" fmla="*/ 10263243 h 39629983"/>
                <a:gd name="connsiteX11525" fmla="*/ 60727953 w 65909553"/>
                <a:gd name="connsiteY11525" fmla="*/ 10263290 h 39629983"/>
                <a:gd name="connsiteX11526" fmla="*/ 60727953 w 65909553"/>
                <a:gd name="connsiteY11526" fmla="*/ 10263336 h 39629983"/>
                <a:gd name="connsiteX11527" fmla="*/ 60727953 w 65909553"/>
                <a:gd name="connsiteY11527" fmla="*/ 10263383 h 39629983"/>
                <a:gd name="connsiteX11528" fmla="*/ 60727953 w 65909553"/>
                <a:gd name="connsiteY11528" fmla="*/ 10263429 h 39629983"/>
                <a:gd name="connsiteX11529" fmla="*/ 60727953 w 65909553"/>
                <a:gd name="connsiteY11529" fmla="*/ 10263476 h 39629983"/>
                <a:gd name="connsiteX11530" fmla="*/ 60727953 w 65909553"/>
                <a:gd name="connsiteY11530" fmla="*/ 10263523 h 39629983"/>
                <a:gd name="connsiteX11531" fmla="*/ 60727953 w 65909553"/>
                <a:gd name="connsiteY11531" fmla="*/ 10263569 h 39629983"/>
                <a:gd name="connsiteX11532" fmla="*/ 60727953 w 65909553"/>
                <a:gd name="connsiteY11532" fmla="*/ 10263616 h 39629983"/>
                <a:gd name="connsiteX11533" fmla="*/ 60727953 w 65909553"/>
                <a:gd name="connsiteY11533" fmla="*/ 10263670 h 39629983"/>
                <a:gd name="connsiteX11534" fmla="*/ 60727953 w 65909553"/>
                <a:gd name="connsiteY11534" fmla="*/ 10263717 h 39629983"/>
                <a:gd name="connsiteX11535" fmla="*/ 60727953 w 65909553"/>
                <a:gd name="connsiteY11535" fmla="*/ 10263764 h 39629983"/>
                <a:gd name="connsiteX11536" fmla="*/ 60727953 w 65909553"/>
                <a:gd name="connsiteY11536" fmla="*/ 10263810 h 39629983"/>
                <a:gd name="connsiteX11537" fmla="*/ 60727953 w 65909553"/>
                <a:gd name="connsiteY11537" fmla="*/ 10263857 h 39629983"/>
                <a:gd name="connsiteX11538" fmla="*/ 60727953 w 65909553"/>
                <a:gd name="connsiteY11538" fmla="*/ 10263904 h 39629983"/>
                <a:gd name="connsiteX11539" fmla="*/ 60727953 w 65909553"/>
                <a:gd name="connsiteY11539" fmla="*/ 10263950 h 39629983"/>
                <a:gd name="connsiteX11540" fmla="*/ 60727953 w 65909553"/>
                <a:gd name="connsiteY11540" fmla="*/ 10263997 h 39629983"/>
                <a:gd name="connsiteX11541" fmla="*/ 60727953 w 65909553"/>
                <a:gd name="connsiteY11541" fmla="*/ 10264044 h 39629983"/>
                <a:gd name="connsiteX11542" fmla="*/ 60727953 w 65909553"/>
                <a:gd name="connsiteY11542" fmla="*/ 10264090 h 39629983"/>
                <a:gd name="connsiteX11543" fmla="*/ 60727953 w 65909553"/>
                <a:gd name="connsiteY11543" fmla="*/ 10264137 h 39629983"/>
                <a:gd name="connsiteX11544" fmla="*/ 60727953 w 65909553"/>
                <a:gd name="connsiteY11544" fmla="*/ 10264184 h 39629983"/>
                <a:gd name="connsiteX11545" fmla="*/ 60727953 w 65909553"/>
                <a:gd name="connsiteY11545" fmla="*/ 10264230 h 39629983"/>
                <a:gd name="connsiteX11546" fmla="*/ 60727953 w 65909553"/>
                <a:gd name="connsiteY11546" fmla="*/ 10264277 h 39629983"/>
                <a:gd name="connsiteX11547" fmla="*/ 60727953 w 65909553"/>
                <a:gd name="connsiteY11547" fmla="*/ 10264331 h 39629983"/>
                <a:gd name="connsiteX11548" fmla="*/ 60727953 w 65909553"/>
                <a:gd name="connsiteY11548" fmla="*/ 10264378 h 39629983"/>
                <a:gd name="connsiteX11549" fmla="*/ 60727953 w 65909553"/>
                <a:gd name="connsiteY11549" fmla="*/ 10264425 h 39629983"/>
                <a:gd name="connsiteX11550" fmla="*/ 60727953 w 65909553"/>
                <a:gd name="connsiteY11550" fmla="*/ 10264471 h 39629983"/>
                <a:gd name="connsiteX11551" fmla="*/ 60727953 w 65909553"/>
                <a:gd name="connsiteY11551" fmla="*/ 10264518 h 39629983"/>
                <a:gd name="connsiteX11552" fmla="*/ 60727953 w 65909553"/>
                <a:gd name="connsiteY11552" fmla="*/ 10264564 h 39629983"/>
                <a:gd name="connsiteX11553" fmla="*/ 60727953 w 65909553"/>
                <a:gd name="connsiteY11553" fmla="*/ 10264611 h 39629983"/>
                <a:gd name="connsiteX11554" fmla="*/ 60727953 w 65909553"/>
                <a:gd name="connsiteY11554" fmla="*/ 10264658 h 39629983"/>
                <a:gd name="connsiteX11555" fmla="*/ 60727953 w 65909553"/>
                <a:gd name="connsiteY11555" fmla="*/ 10264704 h 39629983"/>
                <a:gd name="connsiteX11556" fmla="*/ 60727953 w 65909553"/>
                <a:gd name="connsiteY11556" fmla="*/ 10264751 h 39629983"/>
                <a:gd name="connsiteX11557" fmla="*/ 60727953 w 65909553"/>
                <a:gd name="connsiteY11557" fmla="*/ 10264798 h 39629983"/>
                <a:gd name="connsiteX11558" fmla="*/ 60727953 w 65909553"/>
                <a:gd name="connsiteY11558" fmla="*/ 10264844 h 39629983"/>
                <a:gd name="connsiteX11559" fmla="*/ 60727953 w 65909553"/>
                <a:gd name="connsiteY11559" fmla="*/ 10264891 h 39629983"/>
                <a:gd name="connsiteX11560" fmla="*/ 60727953 w 65909553"/>
                <a:gd name="connsiteY11560" fmla="*/ 10264938 h 39629983"/>
                <a:gd name="connsiteX11561" fmla="*/ 60727953 w 65909553"/>
                <a:gd name="connsiteY11561" fmla="*/ 10264992 h 39629983"/>
                <a:gd name="connsiteX11562" fmla="*/ 60727953 w 65909553"/>
                <a:gd name="connsiteY11562" fmla="*/ 10265039 h 39629983"/>
                <a:gd name="connsiteX11563" fmla="*/ 60727953 w 65909553"/>
                <a:gd name="connsiteY11563" fmla="*/ 10265085 h 39629983"/>
                <a:gd name="connsiteX11564" fmla="*/ 60727953 w 65909553"/>
                <a:gd name="connsiteY11564" fmla="*/ 10265132 h 39629983"/>
                <a:gd name="connsiteX11565" fmla="*/ 60727953 w 65909553"/>
                <a:gd name="connsiteY11565" fmla="*/ 10265179 h 39629983"/>
                <a:gd name="connsiteX11566" fmla="*/ 60727953 w 65909553"/>
                <a:gd name="connsiteY11566" fmla="*/ 10265225 h 39629983"/>
                <a:gd name="connsiteX11567" fmla="*/ 60727953 w 65909553"/>
                <a:gd name="connsiteY11567" fmla="*/ 10265272 h 39629983"/>
                <a:gd name="connsiteX11568" fmla="*/ 60727953 w 65909553"/>
                <a:gd name="connsiteY11568" fmla="*/ 10265319 h 39629983"/>
                <a:gd name="connsiteX11569" fmla="*/ 60727953 w 65909553"/>
                <a:gd name="connsiteY11569" fmla="*/ 10265365 h 39629983"/>
                <a:gd name="connsiteX11570" fmla="*/ 60727953 w 65909553"/>
                <a:gd name="connsiteY11570" fmla="*/ 10265412 h 39629983"/>
                <a:gd name="connsiteX11571" fmla="*/ 60727953 w 65909553"/>
                <a:gd name="connsiteY11571" fmla="*/ 10265459 h 39629983"/>
                <a:gd name="connsiteX11572" fmla="*/ 60727953 w 65909553"/>
                <a:gd name="connsiteY11572" fmla="*/ 10265505 h 39629983"/>
                <a:gd name="connsiteX11573" fmla="*/ 60727953 w 65909553"/>
                <a:gd name="connsiteY11573" fmla="*/ 10265552 h 39629983"/>
                <a:gd name="connsiteX11574" fmla="*/ 60727953 w 65909553"/>
                <a:gd name="connsiteY11574" fmla="*/ 10265598 h 39629983"/>
                <a:gd name="connsiteX11575" fmla="*/ 60727953 w 65909553"/>
                <a:gd name="connsiteY11575" fmla="*/ 10265653 h 39629983"/>
                <a:gd name="connsiteX11576" fmla="*/ 60727953 w 65909553"/>
                <a:gd name="connsiteY11576" fmla="*/ 10265699 h 39629983"/>
                <a:gd name="connsiteX11577" fmla="*/ 60727953 w 65909553"/>
                <a:gd name="connsiteY11577" fmla="*/ 10265746 h 39629983"/>
                <a:gd name="connsiteX11578" fmla="*/ 60727953 w 65909553"/>
                <a:gd name="connsiteY11578" fmla="*/ 10265793 h 39629983"/>
                <a:gd name="connsiteX11579" fmla="*/ 60727953 w 65909553"/>
                <a:gd name="connsiteY11579" fmla="*/ 10265839 h 39629983"/>
                <a:gd name="connsiteX11580" fmla="*/ 60727953 w 65909553"/>
                <a:gd name="connsiteY11580" fmla="*/ 10265886 h 39629983"/>
                <a:gd name="connsiteX11581" fmla="*/ 60727953 w 65909553"/>
                <a:gd name="connsiteY11581" fmla="*/ 10265933 h 39629983"/>
                <a:gd name="connsiteX11582" fmla="*/ 60727953 w 65909553"/>
                <a:gd name="connsiteY11582" fmla="*/ 10265979 h 39629983"/>
                <a:gd name="connsiteX11583" fmla="*/ 60727953 w 65909553"/>
                <a:gd name="connsiteY11583" fmla="*/ 10266026 h 39629983"/>
                <a:gd name="connsiteX11584" fmla="*/ 60727953 w 65909553"/>
                <a:gd name="connsiteY11584" fmla="*/ 10266073 h 39629983"/>
                <a:gd name="connsiteX11585" fmla="*/ 60727953 w 65909553"/>
                <a:gd name="connsiteY11585" fmla="*/ 10266119 h 39629983"/>
                <a:gd name="connsiteX11586" fmla="*/ 60727953 w 65909553"/>
                <a:gd name="connsiteY11586" fmla="*/ 10266166 h 39629983"/>
                <a:gd name="connsiteX11587" fmla="*/ 60727953 w 65909553"/>
                <a:gd name="connsiteY11587" fmla="*/ 10266213 h 39629983"/>
                <a:gd name="connsiteX11588" fmla="*/ 60727953 w 65909553"/>
                <a:gd name="connsiteY11588" fmla="*/ 10266259 h 39629983"/>
                <a:gd name="connsiteX11589" fmla="*/ 60727953 w 65909553"/>
                <a:gd name="connsiteY11589" fmla="*/ 10266314 h 39629983"/>
                <a:gd name="connsiteX11590" fmla="*/ 60727953 w 65909553"/>
                <a:gd name="connsiteY11590" fmla="*/ 10266360 h 39629983"/>
                <a:gd name="connsiteX11591" fmla="*/ 60727953 w 65909553"/>
                <a:gd name="connsiteY11591" fmla="*/ 10266407 h 39629983"/>
                <a:gd name="connsiteX11592" fmla="*/ 60727953 w 65909553"/>
                <a:gd name="connsiteY11592" fmla="*/ 10266454 h 39629983"/>
                <a:gd name="connsiteX11593" fmla="*/ 60727953 w 65909553"/>
                <a:gd name="connsiteY11593" fmla="*/ 10266500 h 39629983"/>
                <a:gd name="connsiteX11594" fmla="*/ 60727953 w 65909553"/>
                <a:gd name="connsiteY11594" fmla="*/ 10266547 h 39629983"/>
                <a:gd name="connsiteX11595" fmla="*/ 60727953 w 65909553"/>
                <a:gd name="connsiteY11595" fmla="*/ 10266594 h 39629983"/>
                <a:gd name="connsiteX11596" fmla="*/ 60727953 w 65909553"/>
                <a:gd name="connsiteY11596" fmla="*/ 10266640 h 39629983"/>
                <a:gd name="connsiteX11597" fmla="*/ 60727953 w 65909553"/>
                <a:gd name="connsiteY11597" fmla="*/ 10266687 h 39629983"/>
                <a:gd name="connsiteX11598" fmla="*/ 60727953 w 65909553"/>
                <a:gd name="connsiteY11598" fmla="*/ 10266733 h 39629983"/>
                <a:gd name="connsiteX11599" fmla="*/ 60727953 w 65909553"/>
                <a:gd name="connsiteY11599" fmla="*/ 10266780 h 39629983"/>
                <a:gd name="connsiteX11600" fmla="*/ 60727953 w 65909553"/>
                <a:gd name="connsiteY11600" fmla="*/ 10266827 h 39629983"/>
                <a:gd name="connsiteX11601" fmla="*/ 60727953 w 65909553"/>
                <a:gd name="connsiteY11601" fmla="*/ 10266873 h 39629983"/>
                <a:gd name="connsiteX11602" fmla="*/ 60727953 w 65909553"/>
                <a:gd name="connsiteY11602" fmla="*/ 10266920 h 39629983"/>
                <a:gd name="connsiteX11603" fmla="*/ 60727953 w 65909553"/>
                <a:gd name="connsiteY11603" fmla="*/ 10414087 h 39629983"/>
                <a:gd name="connsiteX11604" fmla="*/ 60880353 w 65909553"/>
                <a:gd name="connsiteY11604" fmla="*/ 10414087 h 39629983"/>
                <a:gd name="connsiteX11605" fmla="*/ 60880353 w 65909553"/>
                <a:gd name="connsiteY11605" fmla="*/ 10414134 h 39629983"/>
                <a:gd name="connsiteX11606" fmla="*/ 60880353 w 65909553"/>
                <a:gd name="connsiteY11606" fmla="*/ 10414181 h 39629983"/>
                <a:gd name="connsiteX11607" fmla="*/ 60880353 w 65909553"/>
                <a:gd name="connsiteY11607" fmla="*/ 10414227 h 39629983"/>
                <a:gd name="connsiteX11608" fmla="*/ 60880353 w 65909553"/>
                <a:gd name="connsiteY11608" fmla="*/ 10414274 h 39629983"/>
                <a:gd name="connsiteX11609" fmla="*/ 60880353 w 65909553"/>
                <a:gd name="connsiteY11609" fmla="*/ 10414321 h 39629983"/>
                <a:gd name="connsiteX11610" fmla="*/ 60880353 w 65909553"/>
                <a:gd name="connsiteY11610" fmla="*/ 10414367 h 39629983"/>
                <a:gd name="connsiteX11611" fmla="*/ 60880353 w 65909553"/>
                <a:gd name="connsiteY11611" fmla="*/ 10414414 h 39629983"/>
                <a:gd name="connsiteX11612" fmla="*/ 60880353 w 65909553"/>
                <a:gd name="connsiteY11612" fmla="*/ 10414461 h 39629983"/>
                <a:gd name="connsiteX11613" fmla="*/ 60880353 w 65909553"/>
                <a:gd name="connsiteY11613" fmla="*/ 10414507 h 39629983"/>
                <a:gd name="connsiteX11614" fmla="*/ 60880353 w 65909553"/>
                <a:gd name="connsiteY11614" fmla="*/ 10414554 h 39629983"/>
                <a:gd name="connsiteX11615" fmla="*/ 60880353 w 65909553"/>
                <a:gd name="connsiteY11615" fmla="*/ 10414601 h 39629983"/>
                <a:gd name="connsiteX11616" fmla="*/ 60880353 w 65909553"/>
                <a:gd name="connsiteY11616" fmla="*/ 10414647 h 39629983"/>
                <a:gd name="connsiteX11617" fmla="*/ 60880353 w 65909553"/>
                <a:gd name="connsiteY11617" fmla="*/ 10414694 h 39629983"/>
                <a:gd name="connsiteX11618" fmla="*/ 60880353 w 65909553"/>
                <a:gd name="connsiteY11618" fmla="*/ 10414748 h 39629983"/>
                <a:gd name="connsiteX11619" fmla="*/ 60880353 w 65909553"/>
                <a:gd name="connsiteY11619" fmla="*/ 10414795 h 39629983"/>
                <a:gd name="connsiteX11620" fmla="*/ 60880353 w 65909553"/>
                <a:gd name="connsiteY11620" fmla="*/ 10414841 h 39629983"/>
                <a:gd name="connsiteX11621" fmla="*/ 60880353 w 65909553"/>
                <a:gd name="connsiteY11621" fmla="*/ 10414888 h 39629983"/>
                <a:gd name="connsiteX11622" fmla="*/ 60880353 w 65909553"/>
                <a:gd name="connsiteY11622" fmla="*/ 10414935 h 39629983"/>
                <a:gd name="connsiteX11623" fmla="*/ 60880353 w 65909553"/>
                <a:gd name="connsiteY11623" fmla="*/ 10414981 h 39629983"/>
                <a:gd name="connsiteX11624" fmla="*/ 60880353 w 65909553"/>
                <a:gd name="connsiteY11624" fmla="*/ 10415028 h 39629983"/>
                <a:gd name="connsiteX11625" fmla="*/ 60880353 w 65909553"/>
                <a:gd name="connsiteY11625" fmla="*/ 10415075 h 39629983"/>
                <a:gd name="connsiteX11626" fmla="*/ 60880353 w 65909553"/>
                <a:gd name="connsiteY11626" fmla="*/ 10415121 h 39629983"/>
                <a:gd name="connsiteX11627" fmla="*/ 60880353 w 65909553"/>
                <a:gd name="connsiteY11627" fmla="*/ 10415168 h 39629983"/>
                <a:gd name="connsiteX11628" fmla="*/ 60880353 w 65909553"/>
                <a:gd name="connsiteY11628" fmla="*/ 10415215 h 39629983"/>
                <a:gd name="connsiteX11629" fmla="*/ 60880353 w 65909553"/>
                <a:gd name="connsiteY11629" fmla="*/ 10415261 h 39629983"/>
                <a:gd name="connsiteX11630" fmla="*/ 60880353 w 65909553"/>
                <a:gd name="connsiteY11630" fmla="*/ 10415308 h 39629983"/>
                <a:gd name="connsiteX11631" fmla="*/ 60880353 w 65909553"/>
                <a:gd name="connsiteY11631" fmla="*/ 10415355 h 39629983"/>
                <a:gd name="connsiteX11632" fmla="*/ 60880353 w 65909553"/>
                <a:gd name="connsiteY11632" fmla="*/ 10415409 h 39629983"/>
                <a:gd name="connsiteX11633" fmla="*/ 60880353 w 65909553"/>
                <a:gd name="connsiteY11633" fmla="*/ 10415456 h 39629983"/>
                <a:gd name="connsiteX11634" fmla="*/ 60880353 w 65909553"/>
                <a:gd name="connsiteY11634" fmla="*/ 10415502 h 39629983"/>
                <a:gd name="connsiteX11635" fmla="*/ 60880353 w 65909553"/>
                <a:gd name="connsiteY11635" fmla="*/ 10415549 h 39629983"/>
                <a:gd name="connsiteX11636" fmla="*/ 60880353 w 65909553"/>
                <a:gd name="connsiteY11636" fmla="*/ 10415596 h 39629983"/>
                <a:gd name="connsiteX11637" fmla="*/ 60880353 w 65909553"/>
                <a:gd name="connsiteY11637" fmla="*/ 10415642 h 39629983"/>
                <a:gd name="connsiteX11638" fmla="*/ 60880353 w 65909553"/>
                <a:gd name="connsiteY11638" fmla="*/ 10415689 h 39629983"/>
                <a:gd name="connsiteX11639" fmla="*/ 60880353 w 65909553"/>
                <a:gd name="connsiteY11639" fmla="*/ 10415736 h 39629983"/>
                <a:gd name="connsiteX11640" fmla="*/ 60880353 w 65909553"/>
                <a:gd name="connsiteY11640" fmla="*/ 10415782 h 39629983"/>
                <a:gd name="connsiteX11641" fmla="*/ 60880353 w 65909553"/>
                <a:gd name="connsiteY11641" fmla="*/ 10415829 h 39629983"/>
                <a:gd name="connsiteX11642" fmla="*/ 60880353 w 65909553"/>
                <a:gd name="connsiteY11642" fmla="*/ 10415876 h 39629983"/>
                <a:gd name="connsiteX11643" fmla="*/ 60880353 w 65909553"/>
                <a:gd name="connsiteY11643" fmla="*/ 10415922 h 39629983"/>
                <a:gd name="connsiteX11644" fmla="*/ 60880353 w 65909553"/>
                <a:gd name="connsiteY11644" fmla="*/ 10415969 h 39629983"/>
                <a:gd name="connsiteX11645" fmla="*/ 60880353 w 65909553"/>
                <a:gd name="connsiteY11645" fmla="*/ 10416015 h 39629983"/>
                <a:gd name="connsiteX11646" fmla="*/ 60880353 w 65909553"/>
                <a:gd name="connsiteY11646" fmla="*/ 10416070 h 39629983"/>
                <a:gd name="connsiteX11647" fmla="*/ 60880353 w 65909553"/>
                <a:gd name="connsiteY11647" fmla="*/ 10416116 h 39629983"/>
                <a:gd name="connsiteX11648" fmla="*/ 60880353 w 65909553"/>
                <a:gd name="connsiteY11648" fmla="*/ 10416163 h 39629983"/>
                <a:gd name="connsiteX11649" fmla="*/ 60880353 w 65909553"/>
                <a:gd name="connsiteY11649" fmla="*/ 10416210 h 39629983"/>
                <a:gd name="connsiteX11650" fmla="*/ 60880353 w 65909553"/>
                <a:gd name="connsiteY11650" fmla="*/ 10416256 h 39629983"/>
                <a:gd name="connsiteX11651" fmla="*/ 60880353 w 65909553"/>
                <a:gd name="connsiteY11651" fmla="*/ 10416303 h 39629983"/>
                <a:gd name="connsiteX11652" fmla="*/ 60880353 w 65909553"/>
                <a:gd name="connsiteY11652" fmla="*/ 10416350 h 39629983"/>
                <a:gd name="connsiteX11653" fmla="*/ 60880353 w 65909553"/>
                <a:gd name="connsiteY11653" fmla="*/ 10416396 h 39629983"/>
                <a:gd name="connsiteX11654" fmla="*/ 60880353 w 65909553"/>
                <a:gd name="connsiteY11654" fmla="*/ 10416443 h 39629983"/>
                <a:gd name="connsiteX11655" fmla="*/ 60880353 w 65909553"/>
                <a:gd name="connsiteY11655" fmla="*/ 10416490 h 39629983"/>
                <a:gd name="connsiteX11656" fmla="*/ 60880353 w 65909553"/>
                <a:gd name="connsiteY11656" fmla="*/ 10416536 h 39629983"/>
                <a:gd name="connsiteX11657" fmla="*/ 60880353 w 65909553"/>
                <a:gd name="connsiteY11657" fmla="*/ 10416583 h 39629983"/>
                <a:gd name="connsiteX11658" fmla="*/ 60880353 w 65909553"/>
                <a:gd name="connsiteY11658" fmla="*/ 10416630 h 39629983"/>
                <a:gd name="connsiteX11659" fmla="*/ 60880353 w 65909553"/>
                <a:gd name="connsiteY11659" fmla="*/ 10416676 h 39629983"/>
                <a:gd name="connsiteX11660" fmla="*/ 60880353 w 65909553"/>
                <a:gd name="connsiteY11660" fmla="*/ 10416731 h 39629983"/>
                <a:gd name="connsiteX11661" fmla="*/ 60880353 w 65909553"/>
                <a:gd name="connsiteY11661" fmla="*/ 10416777 h 39629983"/>
                <a:gd name="connsiteX11662" fmla="*/ 60880353 w 65909553"/>
                <a:gd name="connsiteY11662" fmla="*/ 10416824 h 39629983"/>
                <a:gd name="connsiteX11663" fmla="*/ 60880353 w 65909553"/>
                <a:gd name="connsiteY11663" fmla="*/ 10416871 h 39629983"/>
                <a:gd name="connsiteX11664" fmla="*/ 60880353 w 65909553"/>
                <a:gd name="connsiteY11664" fmla="*/ 10416917 h 39629983"/>
                <a:gd name="connsiteX11665" fmla="*/ 60880353 w 65909553"/>
                <a:gd name="connsiteY11665" fmla="*/ 10416964 h 39629983"/>
                <a:gd name="connsiteX11666" fmla="*/ 60880353 w 65909553"/>
                <a:gd name="connsiteY11666" fmla="*/ 10417011 h 39629983"/>
                <a:gd name="connsiteX11667" fmla="*/ 60880353 w 65909553"/>
                <a:gd name="connsiteY11667" fmla="*/ 10417057 h 39629983"/>
                <a:gd name="connsiteX11668" fmla="*/ 60880353 w 65909553"/>
                <a:gd name="connsiteY11668" fmla="*/ 10417104 h 39629983"/>
                <a:gd name="connsiteX11669" fmla="*/ 60880353 w 65909553"/>
                <a:gd name="connsiteY11669" fmla="*/ 10417150 h 39629983"/>
                <a:gd name="connsiteX11670" fmla="*/ 60880353 w 65909553"/>
                <a:gd name="connsiteY11670" fmla="*/ 10417197 h 39629983"/>
                <a:gd name="connsiteX11671" fmla="*/ 60880353 w 65909553"/>
                <a:gd name="connsiteY11671" fmla="*/ 10417244 h 39629983"/>
                <a:gd name="connsiteX11672" fmla="*/ 60880353 w 65909553"/>
                <a:gd name="connsiteY11672" fmla="*/ 10417290 h 39629983"/>
                <a:gd name="connsiteX11673" fmla="*/ 60880353 w 65909553"/>
                <a:gd name="connsiteY11673" fmla="*/ 10417337 h 39629983"/>
                <a:gd name="connsiteX11674" fmla="*/ 60880353 w 65909553"/>
                <a:gd name="connsiteY11674" fmla="*/ 10417391 h 39629983"/>
                <a:gd name="connsiteX11675" fmla="*/ 60880353 w 65909553"/>
                <a:gd name="connsiteY11675" fmla="*/ 10417438 h 39629983"/>
                <a:gd name="connsiteX11676" fmla="*/ 60880353 w 65909553"/>
                <a:gd name="connsiteY11676" fmla="*/ 10417485 h 39629983"/>
                <a:gd name="connsiteX11677" fmla="*/ 60880353 w 65909553"/>
                <a:gd name="connsiteY11677" fmla="*/ 10417531 h 39629983"/>
                <a:gd name="connsiteX11678" fmla="*/ 60880353 w 65909553"/>
                <a:gd name="connsiteY11678" fmla="*/ 10417578 h 39629983"/>
                <a:gd name="connsiteX11679" fmla="*/ 60880353 w 65909553"/>
                <a:gd name="connsiteY11679" fmla="*/ 10417625 h 39629983"/>
                <a:gd name="connsiteX11680" fmla="*/ 60880353 w 65909553"/>
                <a:gd name="connsiteY11680" fmla="*/ 10417671 h 39629983"/>
                <a:gd name="connsiteX11681" fmla="*/ 60880353 w 65909553"/>
                <a:gd name="connsiteY11681" fmla="*/ 10417718 h 39629983"/>
                <a:gd name="connsiteX11682" fmla="*/ 60880353 w 65909553"/>
                <a:gd name="connsiteY11682" fmla="*/ 10417765 h 39629983"/>
                <a:gd name="connsiteX11683" fmla="*/ 60880353 w 65909553"/>
                <a:gd name="connsiteY11683" fmla="*/ 10417811 h 39629983"/>
                <a:gd name="connsiteX11684" fmla="*/ 60880353 w 65909553"/>
                <a:gd name="connsiteY11684" fmla="*/ 10417858 h 39629983"/>
                <a:gd name="connsiteX11685" fmla="*/ 60880353 w 65909553"/>
                <a:gd name="connsiteY11685" fmla="*/ 10417905 h 39629983"/>
                <a:gd name="connsiteX11686" fmla="*/ 60880353 w 65909553"/>
                <a:gd name="connsiteY11686" fmla="*/ 10417951 h 39629983"/>
                <a:gd name="connsiteX11687" fmla="*/ 60880353 w 65909553"/>
                <a:gd name="connsiteY11687" fmla="*/ 10417998 h 39629983"/>
                <a:gd name="connsiteX11688" fmla="*/ 60880353 w 65909553"/>
                <a:gd name="connsiteY11688" fmla="*/ 10418052 h 39629983"/>
                <a:gd name="connsiteX11689" fmla="*/ 60880353 w 65909553"/>
                <a:gd name="connsiteY11689" fmla="*/ 10418099 h 39629983"/>
                <a:gd name="connsiteX11690" fmla="*/ 60880353 w 65909553"/>
                <a:gd name="connsiteY11690" fmla="*/ 10418146 h 39629983"/>
                <a:gd name="connsiteX11691" fmla="*/ 60880353 w 65909553"/>
                <a:gd name="connsiteY11691" fmla="*/ 10418192 h 39629983"/>
                <a:gd name="connsiteX11692" fmla="*/ 60880353 w 65909553"/>
                <a:gd name="connsiteY11692" fmla="*/ 10418239 h 39629983"/>
                <a:gd name="connsiteX11693" fmla="*/ 60880353 w 65909553"/>
                <a:gd name="connsiteY11693" fmla="*/ 10418285 h 39629983"/>
                <a:gd name="connsiteX11694" fmla="*/ 60880353 w 65909553"/>
                <a:gd name="connsiteY11694" fmla="*/ 10418332 h 39629983"/>
                <a:gd name="connsiteX11695" fmla="*/ 60880353 w 65909553"/>
                <a:gd name="connsiteY11695" fmla="*/ 10418379 h 39629983"/>
                <a:gd name="connsiteX11696" fmla="*/ 60880353 w 65909553"/>
                <a:gd name="connsiteY11696" fmla="*/ 10418425 h 39629983"/>
                <a:gd name="connsiteX11697" fmla="*/ 60880353 w 65909553"/>
                <a:gd name="connsiteY11697" fmla="*/ 10418472 h 39629983"/>
                <a:gd name="connsiteX11698" fmla="*/ 60880353 w 65909553"/>
                <a:gd name="connsiteY11698" fmla="*/ 10418519 h 39629983"/>
                <a:gd name="connsiteX11699" fmla="*/ 60880353 w 65909553"/>
                <a:gd name="connsiteY11699" fmla="*/ 10418565 h 39629983"/>
                <a:gd name="connsiteX11700" fmla="*/ 60880353 w 65909553"/>
                <a:gd name="connsiteY11700" fmla="*/ 10418612 h 39629983"/>
                <a:gd name="connsiteX11701" fmla="*/ 60880353 w 65909553"/>
                <a:gd name="connsiteY11701" fmla="*/ 10418659 h 39629983"/>
                <a:gd name="connsiteX11702" fmla="*/ 60880353 w 65909553"/>
                <a:gd name="connsiteY11702" fmla="*/ 10418713 h 39629983"/>
                <a:gd name="connsiteX11703" fmla="*/ 60880353 w 65909553"/>
                <a:gd name="connsiteY11703" fmla="*/ 10418760 h 39629983"/>
                <a:gd name="connsiteX11704" fmla="*/ 60880353 w 65909553"/>
                <a:gd name="connsiteY11704" fmla="*/ 10418806 h 39629983"/>
                <a:gd name="connsiteX11705" fmla="*/ 60880353 w 65909553"/>
                <a:gd name="connsiteY11705" fmla="*/ 10418853 h 39629983"/>
                <a:gd name="connsiteX11706" fmla="*/ 60880353 w 65909553"/>
                <a:gd name="connsiteY11706" fmla="*/ 10418900 h 39629983"/>
                <a:gd name="connsiteX11707" fmla="*/ 60880353 w 65909553"/>
                <a:gd name="connsiteY11707" fmla="*/ 10418946 h 39629983"/>
                <a:gd name="connsiteX11708" fmla="*/ 60880353 w 65909553"/>
                <a:gd name="connsiteY11708" fmla="*/ 10418993 h 39629983"/>
                <a:gd name="connsiteX11709" fmla="*/ 60880353 w 65909553"/>
                <a:gd name="connsiteY11709" fmla="*/ 10419040 h 39629983"/>
                <a:gd name="connsiteX11710" fmla="*/ 60880353 w 65909553"/>
                <a:gd name="connsiteY11710" fmla="*/ 10419086 h 39629983"/>
                <a:gd name="connsiteX11711" fmla="*/ 60880353 w 65909553"/>
                <a:gd name="connsiteY11711" fmla="*/ 10419133 h 39629983"/>
                <a:gd name="connsiteX11712" fmla="*/ 60880353 w 65909553"/>
                <a:gd name="connsiteY11712" fmla="*/ 10419180 h 39629983"/>
                <a:gd name="connsiteX11713" fmla="*/ 60880353 w 65909553"/>
                <a:gd name="connsiteY11713" fmla="*/ 10419226 h 39629983"/>
                <a:gd name="connsiteX11714" fmla="*/ 60880353 w 65909553"/>
                <a:gd name="connsiteY11714" fmla="*/ 10419273 h 39629983"/>
                <a:gd name="connsiteX11715" fmla="*/ 60880353 w 65909553"/>
                <a:gd name="connsiteY11715" fmla="*/ 10419319 h 39629983"/>
                <a:gd name="connsiteX11716" fmla="*/ 60880353 w 65909553"/>
                <a:gd name="connsiteY11716" fmla="*/ 10566487 h 39629983"/>
                <a:gd name="connsiteX11717" fmla="*/ 61032753 w 65909553"/>
                <a:gd name="connsiteY11717" fmla="*/ 10566487 h 39629983"/>
                <a:gd name="connsiteX11718" fmla="*/ 61032753 w 65909553"/>
                <a:gd name="connsiteY11718" fmla="*/ 10566533 h 39629983"/>
                <a:gd name="connsiteX11719" fmla="*/ 61032753 w 65909553"/>
                <a:gd name="connsiteY11719" fmla="*/ 10566580 h 39629983"/>
                <a:gd name="connsiteX11720" fmla="*/ 61032753 w 65909553"/>
                <a:gd name="connsiteY11720" fmla="*/ 10566627 h 39629983"/>
                <a:gd name="connsiteX11721" fmla="*/ 61032753 w 65909553"/>
                <a:gd name="connsiteY11721" fmla="*/ 10566673 h 39629983"/>
                <a:gd name="connsiteX11722" fmla="*/ 61032753 w 65909553"/>
                <a:gd name="connsiteY11722" fmla="*/ 10566720 h 39629983"/>
                <a:gd name="connsiteX11723" fmla="*/ 61032753 w 65909553"/>
                <a:gd name="connsiteY11723" fmla="*/ 10566767 h 39629983"/>
                <a:gd name="connsiteX11724" fmla="*/ 61032753 w 65909553"/>
                <a:gd name="connsiteY11724" fmla="*/ 10566813 h 39629983"/>
                <a:gd name="connsiteX11725" fmla="*/ 61032753 w 65909553"/>
                <a:gd name="connsiteY11725" fmla="*/ 10566860 h 39629983"/>
                <a:gd name="connsiteX11726" fmla="*/ 61032753 w 65909553"/>
                <a:gd name="connsiteY11726" fmla="*/ 10566907 h 39629983"/>
                <a:gd name="connsiteX11727" fmla="*/ 61032753 w 65909553"/>
                <a:gd name="connsiteY11727" fmla="*/ 10566953 h 39629983"/>
                <a:gd name="connsiteX11728" fmla="*/ 61032753 w 65909553"/>
                <a:gd name="connsiteY11728" fmla="*/ 10567000 h 39629983"/>
                <a:gd name="connsiteX11729" fmla="*/ 61032753 w 65909553"/>
                <a:gd name="connsiteY11729" fmla="*/ 10567047 h 39629983"/>
                <a:gd name="connsiteX11730" fmla="*/ 61032753 w 65909553"/>
                <a:gd name="connsiteY11730" fmla="*/ 10567093 h 39629983"/>
                <a:gd name="connsiteX11731" fmla="*/ 61032753 w 65909553"/>
                <a:gd name="connsiteY11731" fmla="*/ 10567148 h 39629983"/>
                <a:gd name="connsiteX11732" fmla="*/ 61032753 w 65909553"/>
                <a:gd name="connsiteY11732" fmla="*/ 10567194 h 39629983"/>
                <a:gd name="connsiteX11733" fmla="*/ 61032753 w 65909553"/>
                <a:gd name="connsiteY11733" fmla="*/ 10567241 h 39629983"/>
                <a:gd name="connsiteX11734" fmla="*/ 61032753 w 65909553"/>
                <a:gd name="connsiteY11734" fmla="*/ 10567288 h 39629983"/>
                <a:gd name="connsiteX11735" fmla="*/ 61032753 w 65909553"/>
                <a:gd name="connsiteY11735" fmla="*/ 10567334 h 39629983"/>
                <a:gd name="connsiteX11736" fmla="*/ 61032753 w 65909553"/>
                <a:gd name="connsiteY11736" fmla="*/ 10567381 h 39629983"/>
                <a:gd name="connsiteX11737" fmla="*/ 61032753 w 65909553"/>
                <a:gd name="connsiteY11737" fmla="*/ 10567427 h 39629983"/>
                <a:gd name="connsiteX11738" fmla="*/ 61032753 w 65909553"/>
                <a:gd name="connsiteY11738" fmla="*/ 10567474 h 39629983"/>
                <a:gd name="connsiteX11739" fmla="*/ 61032753 w 65909553"/>
                <a:gd name="connsiteY11739" fmla="*/ 10567521 h 39629983"/>
                <a:gd name="connsiteX11740" fmla="*/ 61032753 w 65909553"/>
                <a:gd name="connsiteY11740" fmla="*/ 10567567 h 39629983"/>
                <a:gd name="connsiteX11741" fmla="*/ 61032753 w 65909553"/>
                <a:gd name="connsiteY11741" fmla="*/ 10567614 h 39629983"/>
                <a:gd name="connsiteX11742" fmla="*/ 61032753 w 65909553"/>
                <a:gd name="connsiteY11742" fmla="*/ 10567661 h 39629983"/>
                <a:gd name="connsiteX11743" fmla="*/ 61032753 w 65909553"/>
                <a:gd name="connsiteY11743" fmla="*/ 10567707 h 39629983"/>
                <a:gd name="connsiteX11744" fmla="*/ 61032753 w 65909553"/>
                <a:gd name="connsiteY11744" fmla="*/ 10567754 h 39629983"/>
                <a:gd name="connsiteX11745" fmla="*/ 61032753 w 65909553"/>
                <a:gd name="connsiteY11745" fmla="*/ 10567808 h 39629983"/>
                <a:gd name="connsiteX11746" fmla="*/ 61032753 w 65909553"/>
                <a:gd name="connsiteY11746" fmla="*/ 10567855 h 39629983"/>
                <a:gd name="connsiteX11747" fmla="*/ 61032753 w 65909553"/>
                <a:gd name="connsiteY11747" fmla="*/ 10567902 h 39629983"/>
                <a:gd name="connsiteX11748" fmla="*/ 61032753 w 65909553"/>
                <a:gd name="connsiteY11748" fmla="*/ 10567948 h 39629983"/>
                <a:gd name="connsiteX11749" fmla="*/ 61032753 w 65909553"/>
                <a:gd name="connsiteY11749" fmla="*/ 10567995 h 39629983"/>
                <a:gd name="connsiteX11750" fmla="*/ 61032753 w 65909553"/>
                <a:gd name="connsiteY11750" fmla="*/ 10568042 h 39629983"/>
                <a:gd name="connsiteX11751" fmla="*/ 61032753 w 65909553"/>
                <a:gd name="connsiteY11751" fmla="*/ 10568088 h 39629983"/>
                <a:gd name="connsiteX11752" fmla="*/ 61032753 w 65909553"/>
                <a:gd name="connsiteY11752" fmla="*/ 10568135 h 39629983"/>
                <a:gd name="connsiteX11753" fmla="*/ 61032753 w 65909553"/>
                <a:gd name="connsiteY11753" fmla="*/ 10568182 h 39629983"/>
                <a:gd name="connsiteX11754" fmla="*/ 61032753 w 65909553"/>
                <a:gd name="connsiteY11754" fmla="*/ 10568228 h 39629983"/>
                <a:gd name="connsiteX11755" fmla="*/ 61032753 w 65909553"/>
                <a:gd name="connsiteY11755" fmla="*/ 10568275 h 39629983"/>
                <a:gd name="connsiteX11756" fmla="*/ 61032753 w 65909553"/>
                <a:gd name="connsiteY11756" fmla="*/ 10568322 h 39629983"/>
                <a:gd name="connsiteX11757" fmla="*/ 61032753 w 65909553"/>
                <a:gd name="connsiteY11757" fmla="*/ 10568368 h 39629983"/>
                <a:gd name="connsiteX11758" fmla="*/ 61032753 w 65909553"/>
                <a:gd name="connsiteY11758" fmla="*/ 10568415 h 39629983"/>
                <a:gd name="connsiteX11759" fmla="*/ 61032753 w 65909553"/>
                <a:gd name="connsiteY11759" fmla="*/ 10568469 h 39629983"/>
                <a:gd name="connsiteX11760" fmla="*/ 61032753 w 65909553"/>
                <a:gd name="connsiteY11760" fmla="*/ 10568516 h 39629983"/>
                <a:gd name="connsiteX11761" fmla="*/ 61032753 w 65909553"/>
                <a:gd name="connsiteY11761" fmla="*/ 10568562 h 39629983"/>
                <a:gd name="connsiteX11762" fmla="*/ 61032753 w 65909553"/>
                <a:gd name="connsiteY11762" fmla="*/ 10568609 h 39629983"/>
                <a:gd name="connsiteX11763" fmla="*/ 61032753 w 65909553"/>
                <a:gd name="connsiteY11763" fmla="*/ 10568656 h 39629983"/>
                <a:gd name="connsiteX11764" fmla="*/ 61032753 w 65909553"/>
                <a:gd name="connsiteY11764" fmla="*/ 10568702 h 39629983"/>
                <a:gd name="connsiteX11765" fmla="*/ 61032753 w 65909553"/>
                <a:gd name="connsiteY11765" fmla="*/ 10568749 h 39629983"/>
                <a:gd name="connsiteX11766" fmla="*/ 61032753 w 65909553"/>
                <a:gd name="connsiteY11766" fmla="*/ 10568796 h 39629983"/>
                <a:gd name="connsiteX11767" fmla="*/ 61032753 w 65909553"/>
                <a:gd name="connsiteY11767" fmla="*/ 10568842 h 39629983"/>
                <a:gd name="connsiteX11768" fmla="*/ 61032753 w 65909553"/>
                <a:gd name="connsiteY11768" fmla="*/ 10568889 h 39629983"/>
                <a:gd name="connsiteX11769" fmla="*/ 61032753 w 65909553"/>
                <a:gd name="connsiteY11769" fmla="*/ 10568936 h 39629983"/>
                <a:gd name="connsiteX11770" fmla="*/ 61032753 w 65909553"/>
                <a:gd name="connsiteY11770" fmla="*/ 10568982 h 39629983"/>
                <a:gd name="connsiteX11771" fmla="*/ 61032753 w 65909553"/>
                <a:gd name="connsiteY11771" fmla="*/ 10569029 h 39629983"/>
                <a:gd name="connsiteX11772" fmla="*/ 61032753 w 65909553"/>
                <a:gd name="connsiteY11772" fmla="*/ 10569076 h 39629983"/>
                <a:gd name="connsiteX11773" fmla="*/ 61032753 w 65909553"/>
                <a:gd name="connsiteY11773" fmla="*/ 10569130 h 39629983"/>
                <a:gd name="connsiteX11774" fmla="*/ 61032753 w 65909553"/>
                <a:gd name="connsiteY11774" fmla="*/ 10569177 h 39629983"/>
                <a:gd name="connsiteX11775" fmla="*/ 61032753 w 65909553"/>
                <a:gd name="connsiteY11775" fmla="*/ 10569223 h 39629983"/>
                <a:gd name="connsiteX11776" fmla="*/ 61032753 w 65909553"/>
                <a:gd name="connsiteY11776" fmla="*/ 10569270 h 39629983"/>
                <a:gd name="connsiteX11777" fmla="*/ 61032753 w 65909553"/>
                <a:gd name="connsiteY11777" fmla="*/ 10569317 h 39629983"/>
                <a:gd name="connsiteX11778" fmla="*/ 61032753 w 65909553"/>
                <a:gd name="connsiteY11778" fmla="*/ 10569363 h 39629983"/>
                <a:gd name="connsiteX11779" fmla="*/ 61032753 w 65909553"/>
                <a:gd name="connsiteY11779" fmla="*/ 10569410 h 39629983"/>
                <a:gd name="connsiteX11780" fmla="*/ 61032753 w 65909553"/>
                <a:gd name="connsiteY11780" fmla="*/ 10569457 h 39629983"/>
                <a:gd name="connsiteX11781" fmla="*/ 61032753 w 65909553"/>
                <a:gd name="connsiteY11781" fmla="*/ 10569503 h 39629983"/>
                <a:gd name="connsiteX11782" fmla="*/ 61032753 w 65909553"/>
                <a:gd name="connsiteY11782" fmla="*/ 10569550 h 39629983"/>
                <a:gd name="connsiteX11783" fmla="*/ 61032753 w 65909553"/>
                <a:gd name="connsiteY11783" fmla="*/ 10569597 h 39629983"/>
                <a:gd name="connsiteX11784" fmla="*/ 61032753 w 65909553"/>
                <a:gd name="connsiteY11784" fmla="*/ 10569643 h 39629983"/>
                <a:gd name="connsiteX11785" fmla="*/ 61032753 w 65909553"/>
                <a:gd name="connsiteY11785" fmla="*/ 10569690 h 39629983"/>
                <a:gd name="connsiteX11786" fmla="*/ 61032753 w 65909553"/>
                <a:gd name="connsiteY11786" fmla="*/ 10569736 h 39629983"/>
                <a:gd name="connsiteX11787" fmla="*/ 61032753 w 65909553"/>
                <a:gd name="connsiteY11787" fmla="*/ 10569791 h 39629983"/>
                <a:gd name="connsiteX11788" fmla="*/ 61032753 w 65909553"/>
                <a:gd name="connsiteY11788" fmla="*/ 10569837 h 39629983"/>
                <a:gd name="connsiteX11789" fmla="*/ 61032753 w 65909553"/>
                <a:gd name="connsiteY11789" fmla="*/ 10569884 h 39629983"/>
                <a:gd name="connsiteX11790" fmla="*/ 61032753 w 65909553"/>
                <a:gd name="connsiteY11790" fmla="*/ 10569931 h 39629983"/>
                <a:gd name="connsiteX11791" fmla="*/ 61032753 w 65909553"/>
                <a:gd name="connsiteY11791" fmla="*/ 10569977 h 39629983"/>
                <a:gd name="connsiteX11792" fmla="*/ 61032753 w 65909553"/>
                <a:gd name="connsiteY11792" fmla="*/ 10570024 h 39629983"/>
                <a:gd name="connsiteX11793" fmla="*/ 61032753 w 65909553"/>
                <a:gd name="connsiteY11793" fmla="*/ 10570071 h 39629983"/>
                <a:gd name="connsiteX11794" fmla="*/ 61032753 w 65909553"/>
                <a:gd name="connsiteY11794" fmla="*/ 10570117 h 39629983"/>
                <a:gd name="connsiteX11795" fmla="*/ 61032753 w 65909553"/>
                <a:gd name="connsiteY11795" fmla="*/ 10570164 h 39629983"/>
                <a:gd name="connsiteX11796" fmla="*/ 61032753 w 65909553"/>
                <a:gd name="connsiteY11796" fmla="*/ 10570211 h 39629983"/>
                <a:gd name="connsiteX11797" fmla="*/ 61032753 w 65909553"/>
                <a:gd name="connsiteY11797" fmla="*/ 10570257 h 39629983"/>
                <a:gd name="connsiteX11798" fmla="*/ 61032753 w 65909553"/>
                <a:gd name="connsiteY11798" fmla="*/ 10570304 h 39629983"/>
                <a:gd name="connsiteX11799" fmla="*/ 61032753 w 65909553"/>
                <a:gd name="connsiteY11799" fmla="*/ 10570351 h 39629983"/>
                <a:gd name="connsiteX11800" fmla="*/ 61032753 w 65909553"/>
                <a:gd name="connsiteY11800" fmla="*/ 10570397 h 39629983"/>
                <a:gd name="connsiteX11801" fmla="*/ 61032753 w 65909553"/>
                <a:gd name="connsiteY11801" fmla="*/ 10570452 h 39629983"/>
                <a:gd name="connsiteX11802" fmla="*/ 61032753 w 65909553"/>
                <a:gd name="connsiteY11802" fmla="*/ 10570498 h 39629983"/>
                <a:gd name="connsiteX11803" fmla="*/ 61032753 w 65909553"/>
                <a:gd name="connsiteY11803" fmla="*/ 10570545 h 39629983"/>
                <a:gd name="connsiteX11804" fmla="*/ 61032753 w 65909553"/>
                <a:gd name="connsiteY11804" fmla="*/ 10570592 h 39629983"/>
                <a:gd name="connsiteX11805" fmla="*/ 61032753 w 65909553"/>
                <a:gd name="connsiteY11805" fmla="*/ 10570638 h 39629983"/>
                <a:gd name="connsiteX11806" fmla="*/ 61032753 w 65909553"/>
                <a:gd name="connsiteY11806" fmla="*/ 10570685 h 39629983"/>
                <a:gd name="connsiteX11807" fmla="*/ 61032753 w 65909553"/>
                <a:gd name="connsiteY11807" fmla="*/ 10570732 h 39629983"/>
                <a:gd name="connsiteX11808" fmla="*/ 61032753 w 65909553"/>
                <a:gd name="connsiteY11808" fmla="*/ 10570778 h 39629983"/>
                <a:gd name="connsiteX11809" fmla="*/ 61032753 w 65909553"/>
                <a:gd name="connsiteY11809" fmla="*/ 10570825 h 39629983"/>
                <a:gd name="connsiteX11810" fmla="*/ 61032753 w 65909553"/>
                <a:gd name="connsiteY11810" fmla="*/ 10570871 h 39629983"/>
                <a:gd name="connsiteX11811" fmla="*/ 61032753 w 65909553"/>
                <a:gd name="connsiteY11811" fmla="*/ 10570918 h 39629983"/>
                <a:gd name="connsiteX11812" fmla="*/ 61032753 w 65909553"/>
                <a:gd name="connsiteY11812" fmla="*/ 10570965 h 39629983"/>
                <a:gd name="connsiteX11813" fmla="*/ 61032753 w 65909553"/>
                <a:gd name="connsiteY11813" fmla="*/ 10571011 h 39629983"/>
                <a:gd name="connsiteX11814" fmla="*/ 61032753 w 65909553"/>
                <a:gd name="connsiteY11814" fmla="*/ 10571058 h 39629983"/>
                <a:gd name="connsiteX11815" fmla="*/ 61032753 w 65909553"/>
                <a:gd name="connsiteY11815" fmla="*/ 10571112 h 39629983"/>
                <a:gd name="connsiteX11816" fmla="*/ 61032753 w 65909553"/>
                <a:gd name="connsiteY11816" fmla="*/ 10571159 h 39629983"/>
                <a:gd name="connsiteX11817" fmla="*/ 61032753 w 65909553"/>
                <a:gd name="connsiteY11817" fmla="*/ 10571206 h 39629983"/>
                <a:gd name="connsiteX11818" fmla="*/ 61032753 w 65909553"/>
                <a:gd name="connsiteY11818" fmla="*/ 10571252 h 39629983"/>
                <a:gd name="connsiteX11819" fmla="*/ 61032753 w 65909553"/>
                <a:gd name="connsiteY11819" fmla="*/ 10571299 h 39629983"/>
                <a:gd name="connsiteX11820" fmla="*/ 61032753 w 65909553"/>
                <a:gd name="connsiteY11820" fmla="*/ 10571346 h 39629983"/>
                <a:gd name="connsiteX11821" fmla="*/ 61032753 w 65909553"/>
                <a:gd name="connsiteY11821" fmla="*/ 10571392 h 39629983"/>
                <a:gd name="connsiteX11822" fmla="*/ 61032753 w 65909553"/>
                <a:gd name="connsiteY11822" fmla="*/ 10571439 h 39629983"/>
                <a:gd name="connsiteX11823" fmla="*/ 61032753 w 65909553"/>
                <a:gd name="connsiteY11823" fmla="*/ 10571486 h 39629983"/>
                <a:gd name="connsiteX11824" fmla="*/ 61032753 w 65909553"/>
                <a:gd name="connsiteY11824" fmla="*/ 10571532 h 39629983"/>
                <a:gd name="connsiteX11825" fmla="*/ 61032753 w 65909553"/>
                <a:gd name="connsiteY11825" fmla="*/ 10571579 h 39629983"/>
                <a:gd name="connsiteX11826" fmla="*/ 61032753 w 65909553"/>
                <a:gd name="connsiteY11826" fmla="*/ 10571626 h 39629983"/>
                <a:gd name="connsiteX11827" fmla="*/ 61032753 w 65909553"/>
                <a:gd name="connsiteY11827" fmla="*/ 10571672 h 39629983"/>
                <a:gd name="connsiteX11828" fmla="*/ 61032753 w 65909553"/>
                <a:gd name="connsiteY11828" fmla="*/ 10571719 h 39629983"/>
                <a:gd name="connsiteX11829" fmla="*/ 61032753 w 65909553"/>
                <a:gd name="connsiteY11829" fmla="*/ 10718886 h 39629983"/>
                <a:gd name="connsiteX11830" fmla="*/ 61185153 w 65909553"/>
                <a:gd name="connsiteY11830" fmla="*/ 10718886 h 39629983"/>
                <a:gd name="connsiteX11831" fmla="*/ 61185153 w 65909553"/>
                <a:gd name="connsiteY11831" fmla="*/ 10718933 h 39629983"/>
                <a:gd name="connsiteX11832" fmla="*/ 61185153 w 65909553"/>
                <a:gd name="connsiteY11832" fmla="*/ 10718979 h 39629983"/>
                <a:gd name="connsiteX11833" fmla="*/ 61185153 w 65909553"/>
                <a:gd name="connsiteY11833" fmla="*/ 10719026 h 39629983"/>
                <a:gd name="connsiteX11834" fmla="*/ 61185153 w 65909553"/>
                <a:gd name="connsiteY11834" fmla="*/ 10719073 h 39629983"/>
                <a:gd name="connsiteX11835" fmla="*/ 61185153 w 65909553"/>
                <a:gd name="connsiteY11835" fmla="*/ 10719119 h 39629983"/>
                <a:gd name="connsiteX11836" fmla="*/ 61185153 w 65909553"/>
                <a:gd name="connsiteY11836" fmla="*/ 10719166 h 39629983"/>
                <a:gd name="connsiteX11837" fmla="*/ 61185153 w 65909553"/>
                <a:gd name="connsiteY11837" fmla="*/ 10719213 h 39629983"/>
                <a:gd name="connsiteX11838" fmla="*/ 61185153 w 65909553"/>
                <a:gd name="connsiteY11838" fmla="*/ 10719259 h 39629983"/>
                <a:gd name="connsiteX11839" fmla="*/ 61185153 w 65909553"/>
                <a:gd name="connsiteY11839" fmla="*/ 10719306 h 39629983"/>
                <a:gd name="connsiteX11840" fmla="*/ 61185153 w 65909553"/>
                <a:gd name="connsiteY11840" fmla="*/ 10719353 h 39629983"/>
                <a:gd name="connsiteX11841" fmla="*/ 61185153 w 65909553"/>
                <a:gd name="connsiteY11841" fmla="*/ 10719399 h 39629983"/>
                <a:gd name="connsiteX11842" fmla="*/ 61185153 w 65909553"/>
                <a:gd name="connsiteY11842" fmla="*/ 10719446 h 39629983"/>
                <a:gd name="connsiteX11843" fmla="*/ 61185153 w 65909553"/>
                <a:gd name="connsiteY11843" fmla="*/ 10719493 h 39629983"/>
                <a:gd name="connsiteX11844" fmla="*/ 61185153 w 65909553"/>
                <a:gd name="connsiteY11844" fmla="*/ 10719547 h 39629983"/>
                <a:gd name="connsiteX11845" fmla="*/ 61185153 w 65909553"/>
                <a:gd name="connsiteY11845" fmla="*/ 10719594 h 39629983"/>
                <a:gd name="connsiteX11846" fmla="*/ 61185153 w 65909553"/>
                <a:gd name="connsiteY11846" fmla="*/ 10719640 h 39629983"/>
                <a:gd name="connsiteX11847" fmla="*/ 61185153 w 65909553"/>
                <a:gd name="connsiteY11847" fmla="*/ 10719687 h 39629983"/>
                <a:gd name="connsiteX11848" fmla="*/ 61185153 w 65909553"/>
                <a:gd name="connsiteY11848" fmla="*/ 10719734 h 39629983"/>
                <a:gd name="connsiteX11849" fmla="*/ 61185153 w 65909553"/>
                <a:gd name="connsiteY11849" fmla="*/ 10719780 h 39629983"/>
                <a:gd name="connsiteX11850" fmla="*/ 61185153 w 65909553"/>
                <a:gd name="connsiteY11850" fmla="*/ 10719827 h 39629983"/>
                <a:gd name="connsiteX11851" fmla="*/ 61185153 w 65909553"/>
                <a:gd name="connsiteY11851" fmla="*/ 10719874 h 39629983"/>
                <a:gd name="connsiteX11852" fmla="*/ 61185153 w 65909553"/>
                <a:gd name="connsiteY11852" fmla="*/ 10719920 h 39629983"/>
                <a:gd name="connsiteX11853" fmla="*/ 61185153 w 65909553"/>
                <a:gd name="connsiteY11853" fmla="*/ 10719967 h 39629983"/>
                <a:gd name="connsiteX11854" fmla="*/ 61185153 w 65909553"/>
                <a:gd name="connsiteY11854" fmla="*/ 10720013 h 39629983"/>
                <a:gd name="connsiteX11855" fmla="*/ 61185153 w 65909553"/>
                <a:gd name="connsiteY11855" fmla="*/ 10720060 h 39629983"/>
                <a:gd name="connsiteX11856" fmla="*/ 61185153 w 65909553"/>
                <a:gd name="connsiteY11856" fmla="*/ 10720107 h 39629983"/>
                <a:gd name="connsiteX11857" fmla="*/ 61185153 w 65909553"/>
                <a:gd name="connsiteY11857" fmla="*/ 10720153 h 39629983"/>
                <a:gd name="connsiteX11858" fmla="*/ 61185153 w 65909553"/>
                <a:gd name="connsiteY11858" fmla="*/ 10720208 h 39629983"/>
                <a:gd name="connsiteX11859" fmla="*/ 61185153 w 65909553"/>
                <a:gd name="connsiteY11859" fmla="*/ 10720254 h 39629983"/>
                <a:gd name="connsiteX11860" fmla="*/ 61185153 w 65909553"/>
                <a:gd name="connsiteY11860" fmla="*/ 10720301 h 39629983"/>
                <a:gd name="connsiteX11861" fmla="*/ 61185153 w 65909553"/>
                <a:gd name="connsiteY11861" fmla="*/ 10720348 h 39629983"/>
                <a:gd name="connsiteX11862" fmla="*/ 61185153 w 65909553"/>
                <a:gd name="connsiteY11862" fmla="*/ 10720394 h 39629983"/>
                <a:gd name="connsiteX11863" fmla="*/ 61185153 w 65909553"/>
                <a:gd name="connsiteY11863" fmla="*/ 10720441 h 39629983"/>
                <a:gd name="connsiteX11864" fmla="*/ 61185153 w 65909553"/>
                <a:gd name="connsiteY11864" fmla="*/ 10720488 h 39629983"/>
                <a:gd name="connsiteX11865" fmla="*/ 61185153 w 65909553"/>
                <a:gd name="connsiteY11865" fmla="*/ 10720534 h 39629983"/>
                <a:gd name="connsiteX11866" fmla="*/ 61185153 w 65909553"/>
                <a:gd name="connsiteY11866" fmla="*/ 10720581 h 39629983"/>
                <a:gd name="connsiteX11867" fmla="*/ 61185153 w 65909553"/>
                <a:gd name="connsiteY11867" fmla="*/ 10720628 h 39629983"/>
                <a:gd name="connsiteX11868" fmla="*/ 61185153 w 65909553"/>
                <a:gd name="connsiteY11868" fmla="*/ 10720674 h 39629983"/>
                <a:gd name="connsiteX11869" fmla="*/ 61185153 w 65909553"/>
                <a:gd name="connsiteY11869" fmla="*/ 10720721 h 39629983"/>
                <a:gd name="connsiteX11870" fmla="*/ 61185153 w 65909553"/>
                <a:gd name="connsiteY11870" fmla="*/ 10720768 h 39629983"/>
                <a:gd name="connsiteX11871" fmla="*/ 61185153 w 65909553"/>
                <a:gd name="connsiteY11871" fmla="*/ 10720814 h 39629983"/>
                <a:gd name="connsiteX11872" fmla="*/ 61185153 w 65909553"/>
                <a:gd name="connsiteY11872" fmla="*/ 10720869 h 39629983"/>
                <a:gd name="connsiteX11873" fmla="*/ 61185153 w 65909553"/>
                <a:gd name="connsiteY11873" fmla="*/ 10720915 h 39629983"/>
                <a:gd name="connsiteX11874" fmla="*/ 61185153 w 65909553"/>
                <a:gd name="connsiteY11874" fmla="*/ 10720962 h 39629983"/>
                <a:gd name="connsiteX11875" fmla="*/ 61185153 w 65909553"/>
                <a:gd name="connsiteY11875" fmla="*/ 10721009 h 39629983"/>
                <a:gd name="connsiteX11876" fmla="*/ 61185153 w 65909553"/>
                <a:gd name="connsiteY11876" fmla="*/ 10721055 h 39629983"/>
                <a:gd name="connsiteX11877" fmla="*/ 61185153 w 65909553"/>
                <a:gd name="connsiteY11877" fmla="*/ 10721102 h 39629983"/>
                <a:gd name="connsiteX11878" fmla="*/ 61185153 w 65909553"/>
                <a:gd name="connsiteY11878" fmla="*/ 10721148 h 39629983"/>
                <a:gd name="connsiteX11879" fmla="*/ 61185153 w 65909553"/>
                <a:gd name="connsiteY11879" fmla="*/ 10721195 h 39629983"/>
                <a:gd name="connsiteX11880" fmla="*/ 61185153 w 65909553"/>
                <a:gd name="connsiteY11880" fmla="*/ 10721242 h 39629983"/>
                <a:gd name="connsiteX11881" fmla="*/ 61185153 w 65909553"/>
                <a:gd name="connsiteY11881" fmla="*/ 10721288 h 39629983"/>
                <a:gd name="connsiteX11882" fmla="*/ 61185153 w 65909553"/>
                <a:gd name="connsiteY11882" fmla="*/ 10721335 h 39629983"/>
                <a:gd name="connsiteX11883" fmla="*/ 61185153 w 65909553"/>
                <a:gd name="connsiteY11883" fmla="*/ 10721382 h 39629983"/>
                <a:gd name="connsiteX11884" fmla="*/ 61185153 w 65909553"/>
                <a:gd name="connsiteY11884" fmla="*/ 10721428 h 39629983"/>
                <a:gd name="connsiteX11885" fmla="*/ 61185153 w 65909553"/>
                <a:gd name="connsiteY11885" fmla="*/ 10721475 h 39629983"/>
                <a:gd name="connsiteX11886" fmla="*/ 61185153 w 65909553"/>
                <a:gd name="connsiteY11886" fmla="*/ 10721529 h 39629983"/>
                <a:gd name="connsiteX11887" fmla="*/ 61185153 w 65909553"/>
                <a:gd name="connsiteY11887" fmla="*/ 10721576 h 39629983"/>
                <a:gd name="connsiteX11888" fmla="*/ 61185153 w 65909553"/>
                <a:gd name="connsiteY11888" fmla="*/ 10721623 h 39629983"/>
                <a:gd name="connsiteX11889" fmla="*/ 61185153 w 65909553"/>
                <a:gd name="connsiteY11889" fmla="*/ 10721669 h 39629983"/>
                <a:gd name="connsiteX11890" fmla="*/ 61185153 w 65909553"/>
                <a:gd name="connsiteY11890" fmla="*/ 10721716 h 39629983"/>
                <a:gd name="connsiteX11891" fmla="*/ 61185153 w 65909553"/>
                <a:gd name="connsiteY11891" fmla="*/ 10721763 h 39629983"/>
                <a:gd name="connsiteX11892" fmla="*/ 61185153 w 65909553"/>
                <a:gd name="connsiteY11892" fmla="*/ 10721809 h 39629983"/>
                <a:gd name="connsiteX11893" fmla="*/ 61185153 w 65909553"/>
                <a:gd name="connsiteY11893" fmla="*/ 10721856 h 39629983"/>
                <a:gd name="connsiteX11894" fmla="*/ 61185153 w 65909553"/>
                <a:gd name="connsiteY11894" fmla="*/ 10721903 h 39629983"/>
                <a:gd name="connsiteX11895" fmla="*/ 61185153 w 65909553"/>
                <a:gd name="connsiteY11895" fmla="*/ 10721949 h 39629983"/>
                <a:gd name="connsiteX11896" fmla="*/ 61185153 w 65909553"/>
                <a:gd name="connsiteY11896" fmla="*/ 10721996 h 39629983"/>
                <a:gd name="connsiteX11897" fmla="*/ 61185153 w 65909553"/>
                <a:gd name="connsiteY11897" fmla="*/ 10722043 h 39629983"/>
                <a:gd name="connsiteX11898" fmla="*/ 61185153 w 65909553"/>
                <a:gd name="connsiteY11898" fmla="*/ 10722089 h 39629983"/>
                <a:gd name="connsiteX11899" fmla="*/ 61185153 w 65909553"/>
                <a:gd name="connsiteY11899" fmla="*/ 10722136 h 39629983"/>
                <a:gd name="connsiteX11900" fmla="*/ 61185153 w 65909553"/>
                <a:gd name="connsiteY11900" fmla="*/ 10722190 h 39629983"/>
                <a:gd name="connsiteX11901" fmla="*/ 61185153 w 65909553"/>
                <a:gd name="connsiteY11901" fmla="*/ 10722237 h 39629983"/>
                <a:gd name="connsiteX11902" fmla="*/ 61185153 w 65909553"/>
                <a:gd name="connsiteY11902" fmla="*/ 10722283 h 39629983"/>
                <a:gd name="connsiteX11903" fmla="*/ 61185153 w 65909553"/>
                <a:gd name="connsiteY11903" fmla="*/ 10722330 h 39629983"/>
                <a:gd name="connsiteX11904" fmla="*/ 61185153 w 65909553"/>
                <a:gd name="connsiteY11904" fmla="*/ 10722377 h 39629983"/>
                <a:gd name="connsiteX11905" fmla="*/ 61185153 w 65909553"/>
                <a:gd name="connsiteY11905" fmla="*/ 10722423 h 39629983"/>
                <a:gd name="connsiteX11906" fmla="*/ 61185153 w 65909553"/>
                <a:gd name="connsiteY11906" fmla="*/ 10722470 h 39629983"/>
                <a:gd name="connsiteX11907" fmla="*/ 61185153 w 65909553"/>
                <a:gd name="connsiteY11907" fmla="*/ 10722517 h 39629983"/>
                <a:gd name="connsiteX11908" fmla="*/ 61185153 w 65909553"/>
                <a:gd name="connsiteY11908" fmla="*/ 10722563 h 39629983"/>
                <a:gd name="connsiteX11909" fmla="*/ 61185153 w 65909553"/>
                <a:gd name="connsiteY11909" fmla="*/ 10722610 h 39629983"/>
                <a:gd name="connsiteX11910" fmla="*/ 61185153 w 65909553"/>
                <a:gd name="connsiteY11910" fmla="*/ 10722657 h 39629983"/>
                <a:gd name="connsiteX11911" fmla="*/ 61185153 w 65909553"/>
                <a:gd name="connsiteY11911" fmla="*/ 10722703 h 39629983"/>
                <a:gd name="connsiteX11912" fmla="*/ 61185153 w 65909553"/>
                <a:gd name="connsiteY11912" fmla="*/ 10722750 h 39629983"/>
                <a:gd name="connsiteX11913" fmla="*/ 61185153 w 65909553"/>
                <a:gd name="connsiteY11913" fmla="*/ 10722797 h 39629983"/>
                <a:gd name="connsiteX11914" fmla="*/ 61185153 w 65909553"/>
                <a:gd name="connsiteY11914" fmla="*/ 10722851 h 39629983"/>
                <a:gd name="connsiteX11915" fmla="*/ 61185153 w 65909553"/>
                <a:gd name="connsiteY11915" fmla="*/ 10722898 h 39629983"/>
                <a:gd name="connsiteX11916" fmla="*/ 61185153 w 65909553"/>
                <a:gd name="connsiteY11916" fmla="*/ 10722944 h 39629983"/>
                <a:gd name="connsiteX11917" fmla="*/ 61185153 w 65909553"/>
                <a:gd name="connsiteY11917" fmla="*/ 10722991 h 39629983"/>
                <a:gd name="connsiteX11918" fmla="*/ 61185153 w 65909553"/>
                <a:gd name="connsiteY11918" fmla="*/ 10723038 h 39629983"/>
                <a:gd name="connsiteX11919" fmla="*/ 61185153 w 65909553"/>
                <a:gd name="connsiteY11919" fmla="*/ 10723084 h 39629983"/>
                <a:gd name="connsiteX11920" fmla="*/ 61185153 w 65909553"/>
                <a:gd name="connsiteY11920" fmla="*/ 10723131 h 39629983"/>
                <a:gd name="connsiteX11921" fmla="*/ 61185153 w 65909553"/>
                <a:gd name="connsiteY11921" fmla="*/ 10723178 h 39629983"/>
                <a:gd name="connsiteX11922" fmla="*/ 61185153 w 65909553"/>
                <a:gd name="connsiteY11922" fmla="*/ 10723224 h 39629983"/>
                <a:gd name="connsiteX11923" fmla="*/ 61185153 w 65909553"/>
                <a:gd name="connsiteY11923" fmla="*/ 10723271 h 39629983"/>
                <a:gd name="connsiteX11924" fmla="*/ 61185153 w 65909553"/>
                <a:gd name="connsiteY11924" fmla="*/ 10723317 h 39629983"/>
                <a:gd name="connsiteX11925" fmla="*/ 61185153 w 65909553"/>
                <a:gd name="connsiteY11925" fmla="*/ 10723364 h 39629983"/>
                <a:gd name="connsiteX11926" fmla="*/ 61185153 w 65909553"/>
                <a:gd name="connsiteY11926" fmla="*/ 10723411 h 39629983"/>
                <a:gd name="connsiteX11927" fmla="*/ 61185153 w 65909553"/>
                <a:gd name="connsiteY11927" fmla="*/ 10723457 h 39629983"/>
                <a:gd name="connsiteX11928" fmla="*/ 61185153 w 65909553"/>
                <a:gd name="connsiteY11928" fmla="*/ 10723512 h 39629983"/>
                <a:gd name="connsiteX11929" fmla="*/ 61185153 w 65909553"/>
                <a:gd name="connsiteY11929" fmla="*/ 10723558 h 39629983"/>
                <a:gd name="connsiteX11930" fmla="*/ 61185153 w 65909553"/>
                <a:gd name="connsiteY11930" fmla="*/ 10723605 h 39629983"/>
                <a:gd name="connsiteX11931" fmla="*/ 61185153 w 65909553"/>
                <a:gd name="connsiteY11931" fmla="*/ 10723652 h 39629983"/>
                <a:gd name="connsiteX11932" fmla="*/ 61185153 w 65909553"/>
                <a:gd name="connsiteY11932" fmla="*/ 10723698 h 39629983"/>
                <a:gd name="connsiteX11933" fmla="*/ 61185153 w 65909553"/>
                <a:gd name="connsiteY11933" fmla="*/ 10723745 h 39629983"/>
                <a:gd name="connsiteX11934" fmla="*/ 61185153 w 65909553"/>
                <a:gd name="connsiteY11934" fmla="*/ 10723792 h 39629983"/>
                <a:gd name="connsiteX11935" fmla="*/ 61185153 w 65909553"/>
                <a:gd name="connsiteY11935" fmla="*/ 10723838 h 39629983"/>
                <a:gd name="connsiteX11936" fmla="*/ 61185153 w 65909553"/>
                <a:gd name="connsiteY11936" fmla="*/ 10723885 h 39629983"/>
                <a:gd name="connsiteX11937" fmla="*/ 61185153 w 65909553"/>
                <a:gd name="connsiteY11937" fmla="*/ 10723932 h 39629983"/>
                <a:gd name="connsiteX11938" fmla="*/ 61185153 w 65909553"/>
                <a:gd name="connsiteY11938" fmla="*/ 10723978 h 39629983"/>
                <a:gd name="connsiteX11939" fmla="*/ 61185153 w 65909553"/>
                <a:gd name="connsiteY11939" fmla="*/ 10724025 h 39629983"/>
                <a:gd name="connsiteX11940" fmla="*/ 61185153 w 65909553"/>
                <a:gd name="connsiteY11940" fmla="*/ 10724072 h 39629983"/>
                <a:gd name="connsiteX11941" fmla="*/ 61185153 w 65909553"/>
                <a:gd name="connsiteY11941" fmla="*/ 10724118 h 39629983"/>
                <a:gd name="connsiteX11942" fmla="*/ 61185153 w 65909553"/>
                <a:gd name="connsiteY11942" fmla="*/ 10871286 h 39629983"/>
                <a:gd name="connsiteX11943" fmla="*/ 61337553 w 65909553"/>
                <a:gd name="connsiteY11943" fmla="*/ 10871286 h 39629983"/>
                <a:gd name="connsiteX11944" fmla="*/ 61337553 w 65909553"/>
                <a:gd name="connsiteY11944" fmla="*/ 10871332 h 39629983"/>
                <a:gd name="connsiteX11945" fmla="*/ 61337553 w 65909553"/>
                <a:gd name="connsiteY11945" fmla="*/ 10871379 h 39629983"/>
                <a:gd name="connsiteX11946" fmla="*/ 61337553 w 65909553"/>
                <a:gd name="connsiteY11946" fmla="*/ 10871426 h 39629983"/>
                <a:gd name="connsiteX11947" fmla="*/ 61337553 w 65909553"/>
                <a:gd name="connsiteY11947" fmla="*/ 10871472 h 39629983"/>
                <a:gd name="connsiteX11948" fmla="*/ 61337553 w 65909553"/>
                <a:gd name="connsiteY11948" fmla="*/ 10871519 h 39629983"/>
                <a:gd name="connsiteX11949" fmla="*/ 61337553 w 65909553"/>
                <a:gd name="connsiteY11949" fmla="*/ 10871565 h 39629983"/>
                <a:gd name="connsiteX11950" fmla="*/ 61337553 w 65909553"/>
                <a:gd name="connsiteY11950" fmla="*/ 10871612 h 39629983"/>
                <a:gd name="connsiteX11951" fmla="*/ 61337553 w 65909553"/>
                <a:gd name="connsiteY11951" fmla="*/ 10871659 h 39629983"/>
                <a:gd name="connsiteX11952" fmla="*/ 61337553 w 65909553"/>
                <a:gd name="connsiteY11952" fmla="*/ 10871705 h 39629983"/>
                <a:gd name="connsiteX11953" fmla="*/ 61337553 w 65909553"/>
                <a:gd name="connsiteY11953" fmla="*/ 10871752 h 39629983"/>
                <a:gd name="connsiteX11954" fmla="*/ 61337553 w 65909553"/>
                <a:gd name="connsiteY11954" fmla="*/ 10871799 h 39629983"/>
                <a:gd name="connsiteX11955" fmla="*/ 61337553 w 65909553"/>
                <a:gd name="connsiteY11955" fmla="*/ 10871845 h 39629983"/>
                <a:gd name="connsiteX11956" fmla="*/ 61337553 w 65909553"/>
                <a:gd name="connsiteY11956" fmla="*/ 10871892 h 39629983"/>
                <a:gd name="connsiteX11957" fmla="*/ 61337553 w 65909553"/>
                <a:gd name="connsiteY11957" fmla="*/ 10871946 h 39629983"/>
                <a:gd name="connsiteX11958" fmla="*/ 61337553 w 65909553"/>
                <a:gd name="connsiteY11958" fmla="*/ 10871993 h 39629983"/>
                <a:gd name="connsiteX11959" fmla="*/ 61337553 w 65909553"/>
                <a:gd name="connsiteY11959" fmla="*/ 10872040 h 39629983"/>
                <a:gd name="connsiteX11960" fmla="*/ 61337553 w 65909553"/>
                <a:gd name="connsiteY11960" fmla="*/ 10872086 h 39629983"/>
                <a:gd name="connsiteX11961" fmla="*/ 61337553 w 65909553"/>
                <a:gd name="connsiteY11961" fmla="*/ 10872133 h 39629983"/>
                <a:gd name="connsiteX11962" fmla="*/ 61337553 w 65909553"/>
                <a:gd name="connsiteY11962" fmla="*/ 10872180 h 39629983"/>
                <a:gd name="connsiteX11963" fmla="*/ 61337553 w 65909553"/>
                <a:gd name="connsiteY11963" fmla="*/ 10872226 h 39629983"/>
                <a:gd name="connsiteX11964" fmla="*/ 61337553 w 65909553"/>
                <a:gd name="connsiteY11964" fmla="*/ 10872273 h 39629983"/>
                <a:gd name="connsiteX11965" fmla="*/ 61337553 w 65909553"/>
                <a:gd name="connsiteY11965" fmla="*/ 10872320 h 39629983"/>
                <a:gd name="connsiteX11966" fmla="*/ 61337553 w 65909553"/>
                <a:gd name="connsiteY11966" fmla="*/ 10872366 h 39629983"/>
                <a:gd name="connsiteX11967" fmla="*/ 61337553 w 65909553"/>
                <a:gd name="connsiteY11967" fmla="*/ 10872413 h 39629983"/>
                <a:gd name="connsiteX11968" fmla="*/ 61337553 w 65909553"/>
                <a:gd name="connsiteY11968" fmla="*/ 10872460 h 39629983"/>
                <a:gd name="connsiteX11969" fmla="*/ 61337553 w 65909553"/>
                <a:gd name="connsiteY11969" fmla="*/ 10872506 h 39629983"/>
                <a:gd name="connsiteX11970" fmla="*/ 61337553 w 65909553"/>
                <a:gd name="connsiteY11970" fmla="*/ 10872553 h 39629983"/>
                <a:gd name="connsiteX11971" fmla="*/ 61337553 w 65909553"/>
                <a:gd name="connsiteY11971" fmla="*/ 10872607 h 39629983"/>
                <a:gd name="connsiteX11972" fmla="*/ 61337553 w 65909553"/>
                <a:gd name="connsiteY11972" fmla="*/ 10872654 h 39629983"/>
                <a:gd name="connsiteX11973" fmla="*/ 61337553 w 65909553"/>
                <a:gd name="connsiteY11973" fmla="*/ 10872700 h 39629983"/>
                <a:gd name="connsiteX11974" fmla="*/ 61337553 w 65909553"/>
                <a:gd name="connsiteY11974" fmla="*/ 10872747 h 39629983"/>
                <a:gd name="connsiteX11975" fmla="*/ 61337553 w 65909553"/>
                <a:gd name="connsiteY11975" fmla="*/ 10872794 h 39629983"/>
                <a:gd name="connsiteX11976" fmla="*/ 61337553 w 65909553"/>
                <a:gd name="connsiteY11976" fmla="*/ 10872840 h 39629983"/>
                <a:gd name="connsiteX11977" fmla="*/ 61337553 w 65909553"/>
                <a:gd name="connsiteY11977" fmla="*/ 10872887 h 39629983"/>
                <a:gd name="connsiteX11978" fmla="*/ 61337553 w 65909553"/>
                <a:gd name="connsiteY11978" fmla="*/ 10872934 h 39629983"/>
                <a:gd name="connsiteX11979" fmla="*/ 61337553 w 65909553"/>
                <a:gd name="connsiteY11979" fmla="*/ 10872980 h 39629983"/>
                <a:gd name="connsiteX11980" fmla="*/ 61337553 w 65909553"/>
                <a:gd name="connsiteY11980" fmla="*/ 10873027 h 39629983"/>
                <a:gd name="connsiteX11981" fmla="*/ 61337553 w 65909553"/>
                <a:gd name="connsiteY11981" fmla="*/ 10873074 h 39629983"/>
                <a:gd name="connsiteX11982" fmla="*/ 61337553 w 65909553"/>
                <a:gd name="connsiteY11982" fmla="*/ 10873120 h 39629983"/>
                <a:gd name="connsiteX11983" fmla="*/ 61337553 w 65909553"/>
                <a:gd name="connsiteY11983" fmla="*/ 10873167 h 39629983"/>
                <a:gd name="connsiteX11984" fmla="*/ 61337553 w 65909553"/>
                <a:gd name="connsiteY11984" fmla="*/ 10873214 h 39629983"/>
                <a:gd name="connsiteX11985" fmla="*/ 61337553 w 65909553"/>
                <a:gd name="connsiteY11985" fmla="*/ 10873268 h 39629983"/>
                <a:gd name="connsiteX11986" fmla="*/ 61337553 w 65909553"/>
                <a:gd name="connsiteY11986" fmla="*/ 10873315 h 39629983"/>
                <a:gd name="connsiteX11987" fmla="*/ 61337553 w 65909553"/>
                <a:gd name="connsiteY11987" fmla="*/ 10873361 h 39629983"/>
                <a:gd name="connsiteX11988" fmla="*/ 61337553 w 65909553"/>
                <a:gd name="connsiteY11988" fmla="*/ 10873408 h 39629983"/>
                <a:gd name="connsiteX11989" fmla="*/ 61337553 w 65909553"/>
                <a:gd name="connsiteY11989" fmla="*/ 10873455 h 39629983"/>
                <a:gd name="connsiteX11990" fmla="*/ 61337553 w 65909553"/>
                <a:gd name="connsiteY11990" fmla="*/ 10873501 h 39629983"/>
                <a:gd name="connsiteX11991" fmla="*/ 61337553 w 65909553"/>
                <a:gd name="connsiteY11991" fmla="*/ 10873548 h 39629983"/>
                <a:gd name="connsiteX11992" fmla="*/ 61337553 w 65909553"/>
                <a:gd name="connsiteY11992" fmla="*/ 10873595 h 39629983"/>
                <a:gd name="connsiteX11993" fmla="*/ 61337553 w 65909553"/>
                <a:gd name="connsiteY11993" fmla="*/ 10873641 h 39629983"/>
                <a:gd name="connsiteX11994" fmla="*/ 61337553 w 65909553"/>
                <a:gd name="connsiteY11994" fmla="*/ 10873688 h 39629983"/>
                <a:gd name="connsiteX11995" fmla="*/ 61337553 w 65909553"/>
                <a:gd name="connsiteY11995" fmla="*/ 10873734 h 39629983"/>
                <a:gd name="connsiteX11996" fmla="*/ 61337553 w 65909553"/>
                <a:gd name="connsiteY11996" fmla="*/ 10873781 h 39629983"/>
                <a:gd name="connsiteX11997" fmla="*/ 61337553 w 65909553"/>
                <a:gd name="connsiteY11997" fmla="*/ 10873828 h 39629983"/>
                <a:gd name="connsiteX11998" fmla="*/ 61337553 w 65909553"/>
                <a:gd name="connsiteY11998" fmla="*/ 10873874 h 39629983"/>
                <a:gd name="connsiteX11999" fmla="*/ 61337553 w 65909553"/>
                <a:gd name="connsiteY11999" fmla="*/ 10873929 h 39629983"/>
                <a:gd name="connsiteX12000" fmla="*/ 61337553 w 65909553"/>
                <a:gd name="connsiteY12000" fmla="*/ 10873975 h 39629983"/>
                <a:gd name="connsiteX12001" fmla="*/ 61337553 w 65909553"/>
                <a:gd name="connsiteY12001" fmla="*/ 10874022 h 39629983"/>
                <a:gd name="connsiteX12002" fmla="*/ 61337553 w 65909553"/>
                <a:gd name="connsiteY12002" fmla="*/ 10874069 h 39629983"/>
                <a:gd name="connsiteX12003" fmla="*/ 61337553 w 65909553"/>
                <a:gd name="connsiteY12003" fmla="*/ 10874115 h 39629983"/>
                <a:gd name="connsiteX12004" fmla="*/ 61337553 w 65909553"/>
                <a:gd name="connsiteY12004" fmla="*/ 10874162 h 39629983"/>
                <a:gd name="connsiteX12005" fmla="*/ 61337553 w 65909553"/>
                <a:gd name="connsiteY12005" fmla="*/ 10874209 h 39629983"/>
                <a:gd name="connsiteX12006" fmla="*/ 61337553 w 65909553"/>
                <a:gd name="connsiteY12006" fmla="*/ 10874255 h 39629983"/>
                <a:gd name="connsiteX12007" fmla="*/ 61337553 w 65909553"/>
                <a:gd name="connsiteY12007" fmla="*/ 10874302 h 39629983"/>
                <a:gd name="connsiteX12008" fmla="*/ 61337553 w 65909553"/>
                <a:gd name="connsiteY12008" fmla="*/ 10874349 h 39629983"/>
                <a:gd name="connsiteX12009" fmla="*/ 61337553 w 65909553"/>
                <a:gd name="connsiteY12009" fmla="*/ 10874395 h 39629983"/>
                <a:gd name="connsiteX12010" fmla="*/ 61337553 w 65909553"/>
                <a:gd name="connsiteY12010" fmla="*/ 10874442 h 39629983"/>
                <a:gd name="connsiteX12011" fmla="*/ 61337553 w 65909553"/>
                <a:gd name="connsiteY12011" fmla="*/ 10874489 h 39629983"/>
                <a:gd name="connsiteX12012" fmla="*/ 61337553 w 65909553"/>
                <a:gd name="connsiteY12012" fmla="*/ 10874535 h 39629983"/>
                <a:gd name="connsiteX12013" fmla="*/ 61337553 w 65909553"/>
                <a:gd name="connsiteY12013" fmla="*/ 10874590 h 39629983"/>
                <a:gd name="connsiteX12014" fmla="*/ 61337553 w 65909553"/>
                <a:gd name="connsiteY12014" fmla="*/ 10874636 h 39629983"/>
                <a:gd name="connsiteX12015" fmla="*/ 61337553 w 65909553"/>
                <a:gd name="connsiteY12015" fmla="*/ 10874683 h 39629983"/>
                <a:gd name="connsiteX12016" fmla="*/ 61337553 w 65909553"/>
                <a:gd name="connsiteY12016" fmla="*/ 10874730 h 39629983"/>
                <a:gd name="connsiteX12017" fmla="*/ 61337553 w 65909553"/>
                <a:gd name="connsiteY12017" fmla="*/ 10874776 h 39629983"/>
                <a:gd name="connsiteX12018" fmla="*/ 61337553 w 65909553"/>
                <a:gd name="connsiteY12018" fmla="*/ 10874823 h 39629983"/>
                <a:gd name="connsiteX12019" fmla="*/ 61337553 w 65909553"/>
                <a:gd name="connsiteY12019" fmla="*/ 10874869 h 39629983"/>
                <a:gd name="connsiteX12020" fmla="*/ 61337553 w 65909553"/>
                <a:gd name="connsiteY12020" fmla="*/ 10874916 h 39629983"/>
                <a:gd name="connsiteX12021" fmla="*/ 61337553 w 65909553"/>
                <a:gd name="connsiteY12021" fmla="*/ 10874963 h 39629983"/>
                <a:gd name="connsiteX12022" fmla="*/ 61337553 w 65909553"/>
                <a:gd name="connsiteY12022" fmla="*/ 10875009 h 39629983"/>
                <a:gd name="connsiteX12023" fmla="*/ 61337553 w 65909553"/>
                <a:gd name="connsiteY12023" fmla="*/ 10875056 h 39629983"/>
                <a:gd name="connsiteX12024" fmla="*/ 61337553 w 65909553"/>
                <a:gd name="connsiteY12024" fmla="*/ 10875103 h 39629983"/>
                <a:gd name="connsiteX12025" fmla="*/ 61337553 w 65909553"/>
                <a:gd name="connsiteY12025" fmla="*/ 10875149 h 39629983"/>
                <a:gd name="connsiteX12026" fmla="*/ 61337553 w 65909553"/>
                <a:gd name="connsiteY12026" fmla="*/ 10875196 h 39629983"/>
                <a:gd name="connsiteX12027" fmla="*/ 61337553 w 65909553"/>
                <a:gd name="connsiteY12027" fmla="*/ 10875250 h 39629983"/>
                <a:gd name="connsiteX12028" fmla="*/ 61337553 w 65909553"/>
                <a:gd name="connsiteY12028" fmla="*/ 10875297 h 39629983"/>
                <a:gd name="connsiteX12029" fmla="*/ 61337553 w 65909553"/>
                <a:gd name="connsiteY12029" fmla="*/ 10875344 h 39629983"/>
                <a:gd name="connsiteX12030" fmla="*/ 61337553 w 65909553"/>
                <a:gd name="connsiteY12030" fmla="*/ 10875390 h 39629983"/>
                <a:gd name="connsiteX12031" fmla="*/ 61337553 w 65909553"/>
                <a:gd name="connsiteY12031" fmla="*/ 10875437 h 39629983"/>
                <a:gd name="connsiteX12032" fmla="*/ 61337553 w 65909553"/>
                <a:gd name="connsiteY12032" fmla="*/ 10875484 h 39629983"/>
                <a:gd name="connsiteX12033" fmla="*/ 61337553 w 65909553"/>
                <a:gd name="connsiteY12033" fmla="*/ 10875530 h 39629983"/>
                <a:gd name="connsiteX12034" fmla="*/ 61337553 w 65909553"/>
                <a:gd name="connsiteY12034" fmla="*/ 10875577 h 39629983"/>
                <a:gd name="connsiteX12035" fmla="*/ 61337553 w 65909553"/>
                <a:gd name="connsiteY12035" fmla="*/ 10875624 h 39629983"/>
                <a:gd name="connsiteX12036" fmla="*/ 61337553 w 65909553"/>
                <a:gd name="connsiteY12036" fmla="*/ 10875670 h 39629983"/>
                <a:gd name="connsiteX12037" fmla="*/ 61337553 w 65909553"/>
                <a:gd name="connsiteY12037" fmla="*/ 10875717 h 39629983"/>
                <a:gd name="connsiteX12038" fmla="*/ 61337553 w 65909553"/>
                <a:gd name="connsiteY12038" fmla="*/ 10875764 h 39629983"/>
                <a:gd name="connsiteX12039" fmla="*/ 61337553 w 65909553"/>
                <a:gd name="connsiteY12039" fmla="*/ 10875810 h 39629983"/>
                <a:gd name="connsiteX12040" fmla="*/ 61337553 w 65909553"/>
                <a:gd name="connsiteY12040" fmla="*/ 10875857 h 39629983"/>
                <a:gd name="connsiteX12041" fmla="*/ 61337553 w 65909553"/>
                <a:gd name="connsiteY12041" fmla="*/ 10875911 h 39629983"/>
                <a:gd name="connsiteX12042" fmla="*/ 61337553 w 65909553"/>
                <a:gd name="connsiteY12042" fmla="*/ 10875958 h 39629983"/>
                <a:gd name="connsiteX12043" fmla="*/ 61337553 w 65909553"/>
                <a:gd name="connsiteY12043" fmla="*/ 10876005 h 39629983"/>
                <a:gd name="connsiteX12044" fmla="*/ 61337553 w 65909553"/>
                <a:gd name="connsiteY12044" fmla="*/ 10876051 h 39629983"/>
                <a:gd name="connsiteX12045" fmla="*/ 61337553 w 65909553"/>
                <a:gd name="connsiteY12045" fmla="*/ 10876098 h 39629983"/>
                <a:gd name="connsiteX12046" fmla="*/ 61337553 w 65909553"/>
                <a:gd name="connsiteY12046" fmla="*/ 10876144 h 39629983"/>
                <a:gd name="connsiteX12047" fmla="*/ 61337553 w 65909553"/>
                <a:gd name="connsiteY12047" fmla="*/ 10876191 h 39629983"/>
                <a:gd name="connsiteX12048" fmla="*/ 61337553 w 65909553"/>
                <a:gd name="connsiteY12048" fmla="*/ 10876238 h 39629983"/>
                <a:gd name="connsiteX12049" fmla="*/ 61337553 w 65909553"/>
                <a:gd name="connsiteY12049" fmla="*/ 10876284 h 39629983"/>
                <a:gd name="connsiteX12050" fmla="*/ 61337553 w 65909553"/>
                <a:gd name="connsiteY12050" fmla="*/ 10876331 h 39629983"/>
                <a:gd name="connsiteX12051" fmla="*/ 61337553 w 65909553"/>
                <a:gd name="connsiteY12051" fmla="*/ 10876378 h 39629983"/>
                <a:gd name="connsiteX12052" fmla="*/ 61337553 w 65909553"/>
                <a:gd name="connsiteY12052" fmla="*/ 10876424 h 39629983"/>
                <a:gd name="connsiteX12053" fmla="*/ 61337553 w 65909553"/>
                <a:gd name="connsiteY12053" fmla="*/ 10876471 h 39629983"/>
                <a:gd name="connsiteX12054" fmla="*/ 61337553 w 65909553"/>
                <a:gd name="connsiteY12054" fmla="*/ 10876518 h 39629983"/>
                <a:gd name="connsiteX12055" fmla="*/ 61337553 w 65909553"/>
                <a:gd name="connsiteY12055" fmla="*/ 11023685 h 39629983"/>
                <a:gd name="connsiteX12056" fmla="*/ 61489953 w 65909553"/>
                <a:gd name="connsiteY12056" fmla="*/ 11023685 h 39629983"/>
                <a:gd name="connsiteX12057" fmla="*/ 61489953 w 65909553"/>
                <a:gd name="connsiteY12057" fmla="*/ 11023732 h 39629983"/>
                <a:gd name="connsiteX12058" fmla="*/ 61489953 w 65909553"/>
                <a:gd name="connsiteY12058" fmla="*/ 11023778 h 39629983"/>
                <a:gd name="connsiteX12059" fmla="*/ 61489953 w 65909553"/>
                <a:gd name="connsiteY12059" fmla="*/ 11023825 h 39629983"/>
                <a:gd name="connsiteX12060" fmla="*/ 61489953 w 65909553"/>
                <a:gd name="connsiteY12060" fmla="*/ 11023872 h 39629983"/>
                <a:gd name="connsiteX12061" fmla="*/ 61489953 w 65909553"/>
                <a:gd name="connsiteY12061" fmla="*/ 11023918 h 39629983"/>
                <a:gd name="connsiteX12062" fmla="*/ 61489953 w 65909553"/>
                <a:gd name="connsiteY12062" fmla="*/ 11023965 h 39629983"/>
                <a:gd name="connsiteX12063" fmla="*/ 61489953 w 65909553"/>
                <a:gd name="connsiteY12063" fmla="*/ 11024011 h 39629983"/>
                <a:gd name="connsiteX12064" fmla="*/ 61489953 w 65909553"/>
                <a:gd name="connsiteY12064" fmla="*/ 11024058 h 39629983"/>
                <a:gd name="connsiteX12065" fmla="*/ 61489953 w 65909553"/>
                <a:gd name="connsiteY12065" fmla="*/ 11024105 h 39629983"/>
                <a:gd name="connsiteX12066" fmla="*/ 61489953 w 65909553"/>
                <a:gd name="connsiteY12066" fmla="*/ 11024151 h 39629983"/>
                <a:gd name="connsiteX12067" fmla="*/ 61489953 w 65909553"/>
                <a:gd name="connsiteY12067" fmla="*/ 11024198 h 39629983"/>
                <a:gd name="connsiteX12068" fmla="*/ 61489953 w 65909553"/>
                <a:gd name="connsiteY12068" fmla="*/ 11024245 h 39629983"/>
                <a:gd name="connsiteX12069" fmla="*/ 61489953 w 65909553"/>
                <a:gd name="connsiteY12069" fmla="*/ 11024291 h 39629983"/>
                <a:gd name="connsiteX12070" fmla="*/ 61489953 w 65909553"/>
                <a:gd name="connsiteY12070" fmla="*/ 11024346 h 39629983"/>
                <a:gd name="connsiteX12071" fmla="*/ 61489953 w 65909553"/>
                <a:gd name="connsiteY12071" fmla="*/ 11024392 h 39629983"/>
                <a:gd name="connsiteX12072" fmla="*/ 61489953 w 65909553"/>
                <a:gd name="connsiteY12072" fmla="*/ 11024439 h 39629983"/>
                <a:gd name="connsiteX12073" fmla="*/ 61489953 w 65909553"/>
                <a:gd name="connsiteY12073" fmla="*/ 11024486 h 39629983"/>
                <a:gd name="connsiteX12074" fmla="*/ 61489953 w 65909553"/>
                <a:gd name="connsiteY12074" fmla="*/ 11024532 h 39629983"/>
                <a:gd name="connsiteX12075" fmla="*/ 61489953 w 65909553"/>
                <a:gd name="connsiteY12075" fmla="*/ 11024579 h 39629983"/>
                <a:gd name="connsiteX12076" fmla="*/ 61489953 w 65909553"/>
                <a:gd name="connsiteY12076" fmla="*/ 11024626 h 39629983"/>
                <a:gd name="connsiteX12077" fmla="*/ 61489953 w 65909553"/>
                <a:gd name="connsiteY12077" fmla="*/ 11024672 h 39629983"/>
                <a:gd name="connsiteX12078" fmla="*/ 61489953 w 65909553"/>
                <a:gd name="connsiteY12078" fmla="*/ 11024719 h 39629983"/>
                <a:gd name="connsiteX12079" fmla="*/ 61489953 w 65909553"/>
                <a:gd name="connsiteY12079" fmla="*/ 11024766 h 39629983"/>
                <a:gd name="connsiteX12080" fmla="*/ 61489953 w 65909553"/>
                <a:gd name="connsiteY12080" fmla="*/ 11024812 h 39629983"/>
                <a:gd name="connsiteX12081" fmla="*/ 61489953 w 65909553"/>
                <a:gd name="connsiteY12081" fmla="*/ 11024859 h 39629983"/>
                <a:gd name="connsiteX12082" fmla="*/ 61489953 w 65909553"/>
                <a:gd name="connsiteY12082" fmla="*/ 11024906 h 39629983"/>
                <a:gd name="connsiteX12083" fmla="*/ 61489953 w 65909553"/>
                <a:gd name="connsiteY12083" fmla="*/ 11024952 h 39629983"/>
                <a:gd name="connsiteX12084" fmla="*/ 61489953 w 65909553"/>
                <a:gd name="connsiteY12084" fmla="*/ 11025007 h 39629983"/>
                <a:gd name="connsiteX12085" fmla="*/ 61489953 w 65909553"/>
                <a:gd name="connsiteY12085" fmla="*/ 11025053 h 39629983"/>
                <a:gd name="connsiteX12086" fmla="*/ 61489953 w 65909553"/>
                <a:gd name="connsiteY12086" fmla="*/ 11025100 h 39629983"/>
                <a:gd name="connsiteX12087" fmla="*/ 61489953 w 65909553"/>
                <a:gd name="connsiteY12087" fmla="*/ 11025147 h 39629983"/>
                <a:gd name="connsiteX12088" fmla="*/ 61489953 w 65909553"/>
                <a:gd name="connsiteY12088" fmla="*/ 11025193 h 39629983"/>
                <a:gd name="connsiteX12089" fmla="*/ 61489953 w 65909553"/>
                <a:gd name="connsiteY12089" fmla="*/ 11025240 h 39629983"/>
                <a:gd name="connsiteX12090" fmla="*/ 61489953 w 65909553"/>
                <a:gd name="connsiteY12090" fmla="*/ 11025286 h 39629983"/>
                <a:gd name="connsiteX12091" fmla="*/ 61489953 w 65909553"/>
                <a:gd name="connsiteY12091" fmla="*/ 11025333 h 39629983"/>
                <a:gd name="connsiteX12092" fmla="*/ 61489953 w 65909553"/>
                <a:gd name="connsiteY12092" fmla="*/ 11025380 h 39629983"/>
                <a:gd name="connsiteX12093" fmla="*/ 61489953 w 65909553"/>
                <a:gd name="connsiteY12093" fmla="*/ 11025426 h 39629983"/>
                <a:gd name="connsiteX12094" fmla="*/ 61489953 w 65909553"/>
                <a:gd name="connsiteY12094" fmla="*/ 11025473 h 39629983"/>
                <a:gd name="connsiteX12095" fmla="*/ 61489953 w 65909553"/>
                <a:gd name="connsiteY12095" fmla="*/ 11025520 h 39629983"/>
                <a:gd name="connsiteX12096" fmla="*/ 61489953 w 65909553"/>
                <a:gd name="connsiteY12096" fmla="*/ 11025566 h 39629983"/>
                <a:gd name="connsiteX12097" fmla="*/ 61489953 w 65909553"/>
                <a:gd name="connsiteY12097" fmla="*/ 11025613 h 39629983"/>
                <a:gd name="connsiteX12098" fmla="*/ 61489953 w 65909553"/>
                <a:gd name="connsiteY12098" fmla="*/ 11025667 h 39629983"/>
                <a:gd name="connsiteX12099" fmla="*/ 61489953 w 65909553"/>
                <a:gd name="connsiteY12099" fmla="*/ 11025714 h 39629983"/>
                <a:gd name="connsiteX12100" fmla="*/ 61489953 w 65909553"/>
                <a:gd name="connsiteY12100" fmla="*/ 11025761 h 39629983"/>
                <a:gd name="connsiteX12101" fmla="*/ 61489953 w 65909553"/>
                <a:gd name="connsiteY12101" fmla="*/ 11025807 h 39629983"/>
                <a:gd name="connsiteX12102" fmla="*/ 61489953 w 65909553"/>
                <a:gd name="connsiteY12102" fmla="*/ 11025854 h 39629983"/>
                <a:gd name="connsiteX12103" fmla="*/ 61489953 w 65909553"/>
                <a:gd name="connsiteY12103" fmla="*/ 11025901 h 39629983"/>
                <a:gd name="connsiteX12104" fmla="*/ 61489953 w 65909553"/>
                <a:gd name="connsiteY12104" fmla="*/ 11025947 h 39629983"/>
                <a:gd name="connsiteX12105" fmla="*/ 61489953 w 65909553"/>
                <a:gd name="connsiteY12105" fmla="*/ 11025994 h 39629983"/>
                <a:gd name="connsiteX12106" fmla="*/ 61489953 w 65909553"/>
                <a:gd name="connsiteY12106" fmla="*/ 11026041 h 39629983"/>
                <a:gd name="connsiteX12107" fmla="*/ 61489953 w 65909553"/>
                <a:gd name="connsiteY12107" fmla="*/ 11026087 h 39629983"/>
                <a:gd name="connsiteX12108" fmla="*/ 61489953 w 65909553"/>
                <a:gd name="connsiteY12108" fmla="*/ 11026134 h 39629983"/>
                <a:gd name="connsiteX12109" fmla="*/ 61489953 w 65909553"/>
                <a:gd name="connsiteY12109" fmla="*/ 11026181 h 39629983"/>
                <a:gd name="connsiteX12110" fmla="*/ 61489953 w 65909553"/>
                <a:gd name="connsiteY12110" fmla="*/ 11026227 h 39629983"/>
                <a:gd name="connsiteX12111" fmla="*/ 61489953 w 65909553"/>
                <a:gd name="connsiteY12111" fmla="*/ 11026274 h 39629983"/>
                <a:gd name="connsiteX12112" fmla="*/ 61489953 w 65909553"/>
                <a:gd name="connsiteY12112" fmla="*/ 11026328 h 39629983"/>
                <a:gd name="connsiteX12113" fmla="*/ 61489953 w 65909553"/>
                <a:gd name="connsiteY12113" fmla="*/ 11026375 h 39629983"/>
                <a:gd name="connsiteX12114" fmla="*/ 61489953 w 65909553"/>
                <a:gd name="connsiteY12114" fmla="*/ 11026421 h 39629983"/>
                <a:gd name="connsiteX12115" fmla="*/ 61489953 w 65909553"/>
                <a:gd name="connsiteY12115" fmla="*/ 11026468 h 39629983"/>
                <a:gd name="connsiteX12116" fmla="*/ 61489953 w 65909553"/>
                <a:gd name="connsiteY12116" fmla="*/ 11026515 h 39629983"/>
                <a:gd name="connsiteX12117" fmla="*/ 61489953 w 65909553"/>
                <a:gd name="connsiteY12117" fmla="*/ 11026561 h 39629983"/>
                <a:gd name="connsiteX12118" fmla="*/ 61489953 w 65909553"/>
                <a:gd name="connsiteY12118" fmla="*/ 11026608 h 39629983"/>
                <a:gd name="connsiteX12119" fmla="*/ 61489953 w 65909553"/>
                <a:gd name="connsiteY12119" fmla="*/ 11026655 h 39629983"/>
                <a:gd name="connsiteX12120" fmla="*/ 61489953 w 65909553"/>
                <a:gd name="connsiteY12120" fmla="*/ 11026701 h 39629983"/>
                <a:gd name="connsiteX12121" fmla="*/ 61489953 w 65909553"/>
                <a:gd name="connsiteY12121" fmla="*/ 11026748 h 39629983"/>
                <a:gd name="connsiteX12122" fmla="*/ 61489953 w 65909553"/>
                <a:gd name="connsiteY12122" fmla="*/ 11026795 h 39629983"/>
                <a:gd name="connsiteX12123" fmla="*/ 61489953 w 65909553"/>
                <a:gd name="connsiteY12123" fmla="*/ 11026841 h 39629983"/>
                <a:gd name="connsiteX12124" fmla="*/ 61489953 w 65909553"/>
                <a:gd name="connsiteY12124" fmla="*/ 11026888 h 39629983"/>
                <a:gd name="connsiteX12125" fmla="*/ 61489953 w 65909553"/>
                <a:gd name="connsiteY12125" fmla="*/ 11026935 h 39629983"/>
                <a:gd name="connsiteX12126" fmla="*/ 61489953 w 65909553"/>
                <a:gd name="connsiteY12126" fmla="*/ 11026989 h 39629983"/>
                <a:gd name="connsiteX12127" fmla="*/ 61489953 w 65909553"/>
                <a:gd name="connsiteY12127" fmla="*/ 11027036 h 39629983"/>
                <a:gd name="connsiteX12128" fmla="*/ 61489953 w 65909553"/>
                <a:gd name="connsiteY12128" fmla="*/ 11027082 h 39629983"/>
                <a:gd name="connsiteX12129" fmla="*/ 61489953 w 65909553"/>
                <a:gd name="connsiteY12129" fmla="*/ 11027129 h 39629983"/>
                <a:gd name="connsiteX12130" fmla="*/ 61489953 w 65909553"/>
                <a:gd name="connsiteY12130" fmla="*/ 11027176 h 39629983"/>
                <a:gd name="connsiteX12131" fmla="*/ 61489953 w 65909553"/>
                <a:gd name="connsiteY12131" fmla="*/ 11027222 h 39629983"/>
                <a:gd name="connsiteX12132" fmla="*/ 61489953 w 65909553"/>
                <a:gd name="connsiteY12132" fmla="*/ 11027269 h 39629983"/>
                <a:gd name="connsiteX12133" fmla="*/ 61489953 w 65909553"/>
                <a:gd name="connsiteY12133" fmla="*/ 11027316 h 39629983"/>
                <a:gd name="connsiteX12134" fmla="*/ 61489953 w 65909553"/>
                <a:gd name="connsiteY12134" fmla="*/ 11027362 h 39629983"/>
                <a:gd name="connsiteX12135" fmla="*/ 61489953 w 65909553"/>
                <a:gd name="connsiteY12135" fmla="*/ 11027409 h 39629983"/>
                <a:gd name="connsiteX12136" fmla="*/ 61489953 w 65909553"/>
                <a:gd name="connsiteY12136" fmla="*/ 11027455 h 39629983"/>
                <a:gd name="connsiteX12137" fmla="*/ 61489953 w 65909553"/>
                <a:gd name="connsiteY12137" fmla="*/ 11027502 h 39629983"/>
                <a:gd name="connsiteX12138" fmla="*/ 61489953 w 65909553"/>
                <a:gd name="connsiteY12138" fmla="*/ 11027549 h 39629983"/>
                <a:gd name="connsiteX12139" fmla="*/ 61489953 w 65909553"/>
                <a:gd name="connsiteY12139" fmla="*/ 11027595 h 39629983"/>
                <a:gd name="connsiteX12140" fmla="*/ 61489953 w 65909553"/>
                <a:gd name="connsiteY12140" fmla="*/ 11027650 h 39629983"/>
                <a:gd name="connsiteX12141" fmla="*/ 61489953 w 65909553"/>
                <a:gd name="connsiteY12141" fmla="*/ 11027696 h 39629983"/>
                <a:gd name="connsiteX12142" fmla="*/ 61489953 w 65909553"/>
                <a:gd name="connsiteY12142" fmla="*/ 11027743 h 39629983"/>
                <a:gd name="connsiteX12143" fmla="*/ 61489953 w 65909553"/>
                <a:gd name="connsiteY12143" fmla="*/ 11027790 h 39629983"/>
                <a:gd name="connsiteX12144" fmla="*/ 61489953 w 65909553"/>
                <a:gd name="connsiteY12144" fmla="*/ 11027836 h 39629983"/>
                <a:gd name="connsiteX12145" fmla="*/ 61489953 w 65909553"/>
                <a:gd name="connsiteY12145" fmla="*/ 11027883 h 39629983"/>
                <a:gd name="connsiteX12146" fmla="*/ 61489953 w 65909553"/>
                <a:gd name="connsiteY12146" fmla="*/ 11027930 h 39629983"/>
                <a:gd name="connsiteX12147" fmla="*/ 61489953 w 65909553"/>
                <a:gd name="connsiteY12147" fmla="*/ 11027976 h 39629983"/>
                <a:gd name="connsiteX12148" fmla="*/ 61489953 w 65909553"/>
                <a:gd name="connsiteY12148" fmla="*/ 11028023 h 39629983"/>
                <a:gd name="connsiteX12149" fmla="*/ 61489953 w 65909553"/>
                <a:gd name="connsiteY12149" fmla="*/ 11028070 h 39629983"/>
                <a:gd name="connsiteX12150" fmla="*/ 61489953 w 65909553"/>
                <a:gd name="connsiteY12150" fmla="*/ 11028116 h 39629983"/>
                <a:gd name="connsiteX12151" fmla="*/ 61489953 w 65909553"/>
                <a:gd name="connsiteY12151" fmla="*/ 11028163 h 39629983"/>
                <a:gd name="connsiteX12152" fmla="*/ 61489953 w 65909553"/>
                <a:gd name="connsiteY12152" fmla="*/ 11028210 h 39629983"/>
                <a:gd name="connsiteX12153" fmla="*/ 61489953 w 65909553"/>
                <a:gd name="connsiteY12153" fmla="*/ 11028256 h 39629983"/>
                <a:gd name="connsiteX12154" fmla="*/ 61489953 w 65909553"/>
                <a:gd name="connsiteY12154" fmla="*/ 11028311 h 39629983"/>
                <a:gd name="connsiteX12155" fmla="*/ 61489953 w 65909553"/>
                <a:gd name="connsiteY12155" fmla="*/ 11028357 h 39629983"/>
                <a:gd name="connsiteX12156" fmla="*/ 61489953 w 65909553"/>
                <a:gd name="connsiteY12156" fmla="*/ 11028404 h 39629983"/>
                <a:gd name="connsiteX12157" fmla="*/ 61489953 w 65909553"/>
                <a:gd name="connsiteY12157" fmla="*/ 11028451 h 39629983"/>
                <a:gd name="connsiteX12158" fmla="*/ 61489953 w 65909553"/>
                <a:gd name="connsiteY12158" fmla="*/ 11028497 h 39629983"/>
                <a:gd name="connsiteX12159" fmla="*/ 61489953 w 65909553"/>
                <a:gd name="connsiteY12159" fmla="*/ 11028544 h 39629983"/>
                <a:gd name="connsiteX12160" fmla="*/ 61489953 w 65909553"/>
                <a:gd name="connsiteY12160" fmla="*/ 11028590 h 39629983"/>
                <a:gd name="connsiteX12161" fmla="*/ 61489953 w 65909553"/>
                <a:gd name="connsiteY12161" fmla="*/ 11028637 h 39629983"/>
                <a:gd name="connsiteX12162" fmla="*/ 61489953 w 65909553"/>
                <a:gd name="connsiteY12162" fmla="*/ 11028684 h 39629983"/>
                <a:gd name="connsiteX12163" fmla="*/ 61489953 w 65909553"/>
                <a:gd name="connsiteY12163" fmla="*/ 11028730 h 39629983"/>
                <a:gd name="connsiteX12164" fmla="*/ 61489953 w 65909553"/>
                <a:gd name="connsiteY12164" fmla="*/ 11028777 h 39629983"/>
                <a:gd name="connsiteX12165" fmla="*/ 61489953 w 65909553"/>
                <a:gd name="connsiteY12165" fmla="*/ 11028824 h 39629983"/>
                <a:gd name="connsiteX12166" fmla="*/ 61489953 w 65909553"/>
                <a:gd name="connsiteY12166" fmla="*/ 11028870 h 39629983"/>
                <a:gd name="connsiteX12167" fmla="*/ 61489953 w 65909553"/>
                <a:gd name="connsiteY12167" fmla="*/ 11028917 h 39629983"/>
                <a:gd name="connsiteX12168" fmla="*/ 61489953 w 65909553"/>
                <a:gd name="connsiteY12168" fmla="*/ 11176084 h 39629983"/>
                <a:gd name="connsiteX12169" fmla="*/ 61642353 w 65909553"/>
                <a:gd name="connsiteY12169" fmla="*/ 11176084 h 39629983"/>
                <a:gd name="connsiteX12170" fmla="*/ 61642353 w 65909553"/>
                <a:gd name="connsiteY12170" fmla="*/ 11176131 h 39629983"/>
                <a:gd name="connsiteX12171" fmla="*/ 61642353 w 65909553"/>
                <a:gd name="connsiteY12171" fmla="*/ 11176178 h 39629983"/>
                <a:gd name="connsiteX12172" fmla="*/ 61642353 w 65909553"/>
                <a:gd name="connsiteY12172" fmla="*/ 11176224 h 39629983"/>
                <a:gd name="connsiteX12173" fmla="*/ 61642353 w 65909553"/>
                <a:gd name="connsiteY12173" fmla="*/ 11176271 h 39629983"/>
                <a:gd name="connsiteX12174" fmla="*/ 61642353 w 65909553"/>
                <a:gd name="connsiteY12174" fmla="*/ 11176318 h 39629983"/>
                <a:gd name="connsiteX12175" fmla="*/ 61642353 w 65909553"/>
                <a:gd name="connsiteY12175" fmla="*/ 11176364 h 39629983"/>
                <a:gd name="connsiteX12176" fmla="*/ 61642353 w 65909553"/>
                <a:gd name="connsiteY12176" fmla="*/ 11176411 h 39629983"/>
                <a:gd name="connsiteX12177" fmla="*/ 61642353 w 65909553"/>
                <a:gd name="connsiteY12177" fmla="*/ 11176458 h 39629983"/>
                <a:gd name="connsiteX12178" fmla="*/ 61642353 w 65909553"/>
                <a:gd name="connsiteY12178" fmla="*/ 11176504 h 39629983"/>
                <a:gd name="connsiteX12179" fmla="*/ 61642353 w 65909553"/>
                <a:gd name="connsiteY12179" fmla="*/ 11176551 h 39629983"/>
                <a:gd name="connsiteX12180" fmla="*/ 61642353 w 65909553"/>
                <a:gd name="connsiteY12180" fmla="*/ 11176597 h 39629983"/>
                <a:gd name="connsiteX12181" fmla="*/ 61642353 w 65909553"/>
                <a:gd name="connsiteY12181" fmla="*/ 11176644 h 39629983"/>
                <a:gd name="connsiteX12182" fmla="*/ 61642353 w 65909553"/>
                <a:gd name="connsiteY12182" fmla="*/ 11176691 h 39629983"/>
                <a:gd name="connsiteX12183" fmla="*/ 61642353 w 65909553"/>
                <a:gd name="connsiteY12183" fmla="*/ 11176745 h 39629983"/>
                <a:gd name="connsiteX12184" fmla="*/ 61642353 w 65909553"/>
                <a:gd name="connsiteY12184" fmla="*/ 11176792 h 39629983"/>
                <a:gd name="connsiteX12185" fmla="*/ 61642353 w 65909553"/>
                <a:gd name="connsiteY12185" fmla="*/ 11176838 h 39629983"/>
                <a:gd name="connsiteX12186" fmla="*/ 61642353 w 65909553"/>
                <a:gd name="connsiteY12186" fmla="*/ 11176885 h 39629983"/>
                <a:gd name="connsiteX12187" fmla="*/ 61642353 w 65909553"/>
                <a:gd name="connsiteY12187" fmla="*/ 11176932 h 39629983"/>
                <a:gd name="connsiteX12188" fmla="*/ 61642353 w 65909553"/>
                <a:gd name="connsiteY12188" fmla="*/ 11176978 h 39629983"/>
                <a:gd name="connsiteX12189" fmla="*/ 61642353 w 65909553"/>
                <a:gd name="connsiteY12189" fmla="*/ 11177025 h 39629983"/>
                <a:gd name="connsiteX12190" fmla="*/ 61642353 w 65909553"/>
                <a:gd name="connsiteY12190" fmla="*/ 11177072 h 39629983"/>
                <a:gd name="connsiteX12191" fmla="*/ 61642353 w 65909553"/>
                <a:gd name="connsiteY12191" fmla="*/ 11177118 h 39629983"/>
                <a:gd name="connsiteX12192" fmla="*/ 61642353 w 65909553"/>
                <a:gd name="connsiteY12192" fmla="*/ 11177165 h 39629983"/>
                <a:gd name="connsiteX12193" fmla="*/ 61642353 w 65909553"/>
                <a:gd name="connsiteY12193" fmla="*/ 11177212 h 39629983"/>
                <a:gd name="connsiteX12194" fmla="*/ 61642353 w 65909553"/>
                <a:gd name="connsiteY12194" fmla="*/ 11177258 h 39629983"/>
                <a:gd name="connsiteX12195" fmla="*/ 61642353 w 65909553"/>
                <a:gd name="connsiteY12195" fmla="*/ 11177305 h 39629983"/>
                <a:gd name="connsiteX12196" fmla="*/ 61642353 w 65909553"/>
                <a:gd name="connsiteY12196" fmla="*/ 11177352 h 39629983"/>
                <a:gd name="connsiteX12197" fmla="*/ 61642353 w 65909553"/>
                <a:gd name="connsiteY12197" fmla="*/ 11177406 h 39629983"/>
                <a:gd name="connsiteX12198" fmla="*/ 61642353 w 65909553"/>
                <a:gd name="connsiteY12198" fmla="*/ 11177453 h 39629983"/>
                <a:gd name="connsiteX12199" fmla="*/ 61642353 w 65909553"/>
                <a:gd name="connsiteY12199" fmla="*/ 11177499 h 39629983"/>
                <a:gd name="connsiteX12200" fmla="*/ 61642353 w 65909553"/>
                <a:gd name="connsiteY12200" fmla="*/ 11177546 h 39629983"/>
                <a:gd name="connsiteX12201" fmla="*/ 61642353 w 65909553"/>
                <a:gd name="connsiteY12201" fmla="*/ 11177593 h 39629983"/>
                <a:gd name="connsiteX12202" fmla="*/ 61642353 w 65909553"/>
                <a:gd name="connsiteY12202" fmla="*/ 11177639 h 39629983"/>
                <a:gd name="connsiteX12203" fmla="*/ 61642353 w 65909553"/>
                <a:gd name="connsiteY12203" fmla="*/ 11177686 h 39629983"/>
                <a:gd name="connsiteX12204" fmla="*/ 61642353 w 65909553"/>
                <a:gd name="connsiteY12204" fmla="*/ 11177732 h 39629983"/>
                <a:gd name="connsiteX12205" fmla="*/ 61642353 w 65909553"/>
                <a:gd name="connsiteY12205" fmla="*/ 11177779 h 39629983"/>
                <a:gd name="connsiteX12206" fmla="*/ 61642353 w 65909553"/>
                <a:gd name="connsiteY12206" fmla="*/ 11177826 h 39629983"/>
                <a:gd name="connsiteX12207" fmla="*/ 61642353 w 65909553"/>
                <a:gd name="connsiteY12207" fmla="*/ 11177872 h 39629983"/>
                <a:gd name="connsiteX12208" fmla="*/ 61642353 w 65909553"/>
                <a:gd name="connsiteY12208" fmla="*/ 11177919 h 39629983"/>
                <a:gd name="connsiteX12209" fmla="*/ 61642353 w 65909553"/>
                <a:gd name="connsiteY12209" fmla="*/ 11177966 h 39629983"/>
                <a:gd name="connsiteX12210" fmla="*/ 61642353 w 65909553"/>
                <a:gd name="connsiteY12210" fmla="*/ 11178012 h 39629983"/>
                <a:gd name="connsiteX12211" fmla="*/ 61642353 w 65909553"/>
                <a:gd name="connsiteY12211" fmla="*/ 11178067 h 39629983"/>
                <a:gd name="connsiteX12212" fmla="*/ 61642353 w 65909553"/>
                <a:gd name="connsiteY12212" fmla="*/ 11178113 h 39629983"/>
                <a:gd name="connsiteX12213" fmla="*/ 61642353 w 65909553"/>
                <a:gd name="connsiteY12213" fmla="*/ 11178160 h 39629983"/>
                <a:gd name="connsiteX12214" fmla="*/ 61642353 w 65909553"/>
                <a:gd name="connsiteY12214" fmla="*/ 11178207 h 39629983"/>
                <a:gd name="connsiteX12215" fmla="*/ 61642353 w 65909553"/>
                <a:gd name="connsiteY12215" fmla="*/ 11178253 h 39629983"/>
                <a:gd name="connsiteX12216" fmla="*/ 61642353 w 65909553"/>
                <a:gd name="connsiteY12216" fmla="*/ 11178300 h 39629983"/>
                <a:gd name="connsiteX12217" fmla="*/ 61642353 w 65909553"/>
                <a:gd name="connsiteY12217" fmla="*/ 11178347 h 39629983"/>
                <a:gd name="connsiteX12218" fmla="*/ 61642353 w 65909553"/>
                <a:gd name="connsiteY12218" fmla="*/ 11178393 h 39629983"/>
                <a:gd name="connsiteX12219" fmla="*/ 61642353 w 65909553"/>
                <a:gd name="connsiteY12219" fmla="*/ 11178440 h 39629983"/>
                <a:gd name="connsiteX12220" fmla="*/ 61642353 w 65909553"/>
                <a:gd name="connsiteY12220" fmla="*/ 11178487 h 39629983"/>
                <a:gd name="connsiteX12221" fmla="*/ 61642353 w 65909553"/>
                <a:gd name="connsiteY12221" fmla="*/ 11178533 h 39629983"/>
                <a:gd name="connsiteX12222" fmla="*/ 61642353 w 65909553"/>
                <a:gd name="connsiteY12222" fmla="*/ 11178580 h 39629983"/>
                <a:gd name="connsiteX12223" fmla="*/ 61642353 w 65909553"/>
                <a:gd name="connsiteY12223" fmla="*/ 11178627 h 39629983"/>
                <a:gd name="connsiteX12224" fmla="*/ 61642353 w 65909553"/>
                <a:gd name="connsiteY12224" fmla="*/ 11178673 h 39629983"/>
                <a:gd name="connsiteX12225" fmla="*/ 61642353 w 65909553"/>
                <a:gd name="connsiteY12225" fmla="*/ 11178728 h 39629983"/>
                <a:gd name="connsiteX12226" fmla="*/ 61642353 w 65909553"/>
                <a:gd name="connsiteY12226" fmla="*/ 11178774 h 39629983"/>
                <a:gd name="connsiteX12227" fmla="*/ 61642353 w 65909553"/>
                <a:gd name="connsiteY12227" fmla="*/ 11178821 h 39629983"/>
                <a:gd name="connsiteX12228" fmla="*/ 61642353 w 65909553"/>
                <a:gd name="connsiteY12228" fmla="*/ 11178867 h 39629983"/>
                <a:gd name="connsiteX12229" fmla="*/ 61642353 w 65909553"/>
                <a:gd name="connsiteY12229" fmla="*/ 11178914 h 39629983"/>
                <a:gd name="connsiteX12230" fmla="*/ 61642353 w 65909553"/>
                <a:gd name="connsiteY12230" fmla="*/ 11178961 h 39629983"/>
                <a:gd name="connsiteX12231" fmla="*/ 61642353 w 65909553"/>
                <a:gd name="connsiteY12231" fmla="*/ 11179007 h 39629983"/>
                <a:gd name="connsiteX12232" fmla="*/ 61642353 w 65909553"/>
                <a:gd name="connsiteY12232" fmla="*/ 11179054 h 39629983"/>
                <a:gd name="connsiteX12233" fmla="*/ 61642353 w 65909553"/>
                <a:gd name="connsiteY12233" fmla="*/ 11179101 h 39629983"/>
                <a:gd name="connsiteX12234" fmla="*/ 61642353 w 65909553"/>
                <a:gd name="connsiteY12234" fmla="*/ 11179147 h 39629983"/>
                <a:gd name="connsiteX12235" fmla="*/ 61642353 w 65909553"/>
                <a:gd name="connsiteY12235" fmla="*/ 11179194 h 39629983"/>
                <a:gd name="connsiteX12236" fmla="*/ 61642353 w 65909553"/>
                <a:gd name="connsiteY12236" fmla="*/ 11179241 h 39629983"/>
                <a:gd name="connsiteX12237" fmla="*/ 61642353 w 65909553"/>
                <a:gd name="connsiteY12237" fmla="*/ 11179287 h 39629983"/>
                <a:gd name="connsiteX12238" fmla="*/ 61642353 w 65909553"/>
                <a:gd name="connsiteY12238" fmla="*/ 11179334 h 39629983"/>
                <a:gd name="connsiteX12239" fmla="*/ 61642353 w 65909553"/>
                <a:gd name="connsiteY12239" fmla="*/ 11179388 h 39629983"/>
                <a:gd name="connsiteX12240" fmla="*/ 61642353 w 65909553"/>
                <a:gd name="connsiteY12240" fmla="*/ 11179435 h 39629983"/>
                <a:gd name="connsiteX12241" fmla="*/ 61642353 w 65909553"/>
                <a:gd name="connsiteY12241" fmla="*/ 11179482 h 39629983"/>
                <a:gd name="connsiteX12242" fmla="*/ 61642353 w 65909553"/>
                <a:gd name="connsiteY12242" fmla="*/ 11179528 h 39629983"/>
                <a:gd name="connsiteX12243" fmla="*/ 61642353 w 65909553"/>
                <a:gd name="connsiteY12243" fmla="*/ 11179575 h 39629983"/>
                <a:gd name="connsiteX12244" fmla="*/ 61642353 w 65909553"/>
                <a:gd name="connsiteY12244" fmla="*/ 11179622 h 39629983"/>
                <a:gd name="connsiteX12245" fmla="*/ 61642353 w 65909553"/>
                <a:gd name="connsiteY12245" fmla="*/ 11179668 h 39629983"/>
                <a:gd name="connsiteX12246" fmla="*/ 61642353 w 65909553"/>
                <a:gd name="connsiteY12246" fmla="*/ 11179715 h 39629983"/>
                <a:gd name="connsiteX12247" fmla="*/ 61642353 w 65909553"/>
                <a:gd name="connsiteY12247" fmla="*/ 11179762 h 39629983"/>
                <a:gd name="connsiteX12248" fmla="*/ 61642353 w 65909553"/>
                <a:gd name="connsiteY12248" fmla="*/ 11179808 h 39629983"/>
                <a:gd name="connsiteX12249" fmla="*/ 61642353 w 65909553"/>
                <a:gd name="connsiteY12249" fmla="*/ 11179855 h 39629983"/>
                <a:gd name="connsiteX12250" fmla="*/ 61642353 w 65909553"/>
                <a:gd name="connsiteY12250" fmla="*/ 11179902 h 39629983"/>
                <a:gd name="connsiteX12251" fmla="*/ 61642353 w 65909553"/>
                <a:gd name="connsiteY12251" fmla="*/ 11179948 h 39629983"/>
                <a:gd name="connsiteX12252" fmla="*/ 61642353 w 65909553"/>
                <a:gd name="connsiteY12252" fmla="*/ 11179995 h 39629983"/>
                <a:gd name="connsiteX12253" fmla="*/ 61642353 w 65909553"/>
                <a:gd name="connsiteY12253" fmla="*/ 11180049 h 39629983"/>
                <a:gd name="connsiteX12254" fmla="*/ 61642353 w 65909553"/>
                <a:gd name="connsiteY12254" fmla="*/ 11180096 h 39629983"/>
                <a:gd name="connsiteX12255" fmla="*/ 61642353 w 65909553"/>
                <a:gd name="connsiteY12255" fmla="*/ 11180142 h 39629983"/>
                <a:gd name="connsiteX12256" fmla="*/ 61642353 w 65909553"/>
                <a:gd name="connsiteY12256" fmla="*/ 11180189 h 39629983"/>
                <a:gd name="connsiteX12257" fmla="*/ 61642353 w 65909553"/>
                <a:gd name="connsiteY12257" fmla="*/ 11180236 h 39629983"/>
                <a:gd name="connsiteX12258" fmla="*/ 61642353 w 65909553"/>
                <a:gd name="connsiteY12258" fmla="*/ 11180282 h 39629983"/>
                <a:gd name="connsiteX12259" fmla="*/ 61642353 w 65909553"/>
                <a:gd name="connsiteY12259" fmla="*/ 11180329 h 39629983"/>
                <a:gd name="connsiteX12260" fmla="*/ 61642353 w 65909553"/>
                <a:gd name="connsiteY12260" fmla="*/ 11180376 h 39629983"/>
                <a:gd name="connsiteX12261" fmla="*/ 61642353 w 65909553"/>
                <a:gd name="connsiteY12261" fmla="*/ 11180422 h 39629983"/>
                <a:gd name="connsiteX12262" fmla="*/ 61642353 w 65909553"/>
                <a:gd name="connsiteY12262" fmla="*/ 11180469 h 39629983"/>
                <a:gd name="connsiteX12263" fmla="*/ 61642353 w 65909553"/>
                <a:gd name="connsiteY12263" fmla="*/ 11180516 h 39629983"/>
                <a:gd name="connsiteX12264" fmla="*/ 61642353 w 65909553"/>
                <a:gd name="connsiteY12264" fmla="*/ 11180562 h 39629983"/>
                <a:gd name="connsiteX12265" fmla="*/ 61642353 w 65909553"/>
                <a:gd name="connsiteY12265" fmla="*/ 11180609 h 39629983"/>
                <a:gd name="connsiteX12266" fmla="*/ 61642353 w 65909553"/>
                <a:gd name="connsiteY12266" fmla="*/ 11180656 h 39629983"/>
                <a:gd name="connsiteX12267" fmla="*/ 61642353 w 65909553"/>
                <a:gd name="connsiteY12267" fmla="*/ 11180710 h 39629983"/>
                <a:gd name="connsiteX12268" fmla="*/ 61642353 w 65909553"/>
                <a:gd name="connsiteY12268" fmla="*/ 11180757 h 39629983"/>
                <a:gd name="connsiteX12269" fmla="*/ 61642353 w 65909553"/>
                <a:gd name="connsiteY12269" fmla="*/ 11180803 h 39629983"/>
                <a:gd name="connsiteX12270" fmla="*/ 61642353 w 65909553"/>
                <a:gd name="connsiteY12270" fmla="*/ 11180850 h 39629983"/>
                <a:gd name="connsiteX12271" fmla="*/ 61642353 w 65909553"/>
                <a:gd name="connsiteY12271" fmla="*/ 11180897 h 39629983"/>
                <a:gd name="connsiteX12272" fmla="*/ 61642353 w 65909553"/>
                <a:gd name="connsiteY12272" fmla="*/ 11180943 h 39629983"/>
                <a:gd name="connsiteX12273" fmla="*/ 61642353 w 65909553"/>
                <a:gd name="connsiteY12273" fmla="*/ 11180990 h 39629983"/>
                <a:gd name="connsiteX12274" fmla="*/ 61642353 w 65909553"/>
                <a:gd name="connsiteY12274" fmla="*/ 11181037 h 39629983"/>
                <a:gd name="connsiteX12275" fmla="*/ 61642353 w 65909553"/>
                <a:gd name="connsiteY12275" fmla="*/ 11181083 h 39629983"/>
                <a:gd name="connsiteX12276" fmla="*/ 61642353 w 65909553"/>
                <a:gd name="connsiteY12276" fmla="*/ 11181130 h 39629983"/>
                <a:gd name="connsiteX12277" fmla="*/ 61642353 w 65909553"/>
                <a:gd name="connsiteY12277" fmla="*/ 11181176 h 39629983"/>
                <a:gd name="connsiteX12278" fmla="*/ 61642353 w 65909553"/>
                <a:gd name="connsiteY12278" fmla="*/ 11181223 h 39629983"/>
                <a:gd name="connsiteX12279" fmla="*/ 61642353 w 65909553"/>
                <a:gd name="connsiteY12279" fmla="*/ 11181270 h 39629983"/>
                <a:gd name="connsiteX12280" fmla="*/ 61642353 w 65909553"/>
                <a:gd name="connsiteY12280" fmla="*/ 11181316 h 39629983"/>
                <a:gd name="connsiteX12281" fmla="*/ 61642353 w 65909553"/>
                <a:gd name="connsiteY12281" fmla="*/ 11328484 h 39629983"/>
                <a:gd name="connsiteX12282" fmla="*/ 61794753 w 65909553"/>
                <a:gd name="connsiteY12282" fmla="*/ 11328484 h 39629983"/>
                <a:gd name="connsiteX12283" fmla="*/ 61794753 w 65909553"/>
                <a:gd name="connsiteY12283" fmla="*/ 11328531 h 39629983"/>
                <a:gd name="connsiteX12284" fmla="*/ 61794753 w 65909553"/>
                <a:gd name="connsiteY12284" fmla="*/ 11328578 h 39629983"/>
                <a:gd name="connsiteX12285" fmla="*/ 61794753 w 65909553"/>
                <a:gd name="connsiteY12285" fmla="*/ 11328624 h 39629983"/>
                <a:gd name="connsiteX12286" fmla="*/ 61794753 w 65909553"/>
                <a:gd name="connsiteY12286" fmla="*/ 11328671 h 39629983"/>
                <a:gd name="connsiteX12287" fmla="*/ 61794753 w 65909553"/>
                <a:gd name="connsiteY12287" fmla="*/ 11328718 h 39629983"/>
                <a:gd name="connsiteX12288" fmla="*/ 61794753 w 65909553"/>
                <a:gd name="connsiteY12288" fmla="*/ 11328764 h 39629983"/>
                <a:gd name="connsiteX12289" fmla="*/ 61794753 w 65909553"/>
                <a:gd name="connsiteY12289" fmla="*/ 11328811 h 39629983"/>
                <a:gd name="connsiteX12290" fmla="*/ 61794753 w 65909553"/>
                <a:gd name="connsiteY12290" fmla="*/ 11328858 h 39629983"/>
                <a:gd name="connsiteX12291" fmla="*/ 61794753 w 65909553"/>
                <a:gd name="connsiteY12291" fmla="*/ 11328904 h 39629983"/>
                <a:gd name="connsiteX12292" fmla="*/ 61794753 w 65909553"/>
                <a:gd name="connsiteY12292" fmla="*/ 11328951 h 39629983"/>
                <a:gd name="connsiteX12293" fmla="*/ 61794753 w 65909553"/>
                <a:gd name="connsiteY12293" fmla="*/ 11328997 h 39629983"/>
                <a:gd name="connsiteX12294" fmla="*/ 61794753 w 65909553"/>
                <a:gd name="connsiteY12294" fmla="*/ 11329044 h 39629983"/>
                <a:gd name="connsiteX12295" fmla="*/ 61794753 w 65909553"/>
                <a:gd name="connsiteY12295" fmla="*/ 11329091 h 39629983"/>
                <a:gd name="connsiteX12296" fmla="*/ 61794753 w 65909553"/>
                <a:gd name="connsiteY12296" fmla="*/ 11329145 h 39629983"/>
                <a:gd name="connsiteX12297" fmla="*/ 61794753 w 65909553"/>
                <a:gd name="connsiteY12297" fmla="*/ 11329192 h 39629983"/>
                <a:gd name="connsiteX12298" fmla="*/ 61794753 w 65909553"/>
                <a:gd name="connsiteY12298" fmla="*/ 11329238 h 39629983"/>
                <a:gd name="connsiteX12299" fmla="*/ 61794753 w 65909553"/>
                <a:gd name="connsiteY12299" fmla="*/ 11329285 h 39629983"/>
                <a:gd name="connsiteX12300" fmla="*/ 61794753 w 65909553"/>
                <a:gd name="connsiteY12300" fmla="*/ 11329332 h 39629983"/>
                <a:gd name="connsiteX12301" fmla="*/ 61794753 w 65909553"/>
                <a:gd name="connsiteY12301" fmla="*/ 11329378 h 39629983"/>
                <a:gd name="connsiteX12302" fmla="*/ 61794753 w 65909553"/>
                <a:gd name="connsiteY12302" fmla="*/ 11329425 h 39629983"/>
                <a:gd name="connsiteX12303" fmla="*/ 61794753 w 65909553"/>
                <a:gd name="connsiteY12303" fmla="*/ 11329472 h 39629983"/>
                <a:gd name="connsiteX12304" fmla="*/ 61794753 w 65909553"/>
                <a:gd name="connsiteY12304" fmla="*/ 11329518 h 39629983"/>
                <a:gd name="connsiteX12305" fmla="*/ 61794753 w 65909553"/>
                <a:gd name="connsiteY12305" fmla="*/ 11329565 h 39629983"/>
                <a:gd name="connsiteX12306" fmla="*/ 61794753 w 65909553"/>
                <a:gd name="connsiteY12306" fmla="*/ 11329612 h 39629983"/>
                <a:gd name="connsiteX12307" fmla="*/ 61794753 w 65909553"/>
                <a:gd name="connsiteY12307" fmla="*/ 11329658 h 39629983"/>
                <a:gd name="connsiteX12308" fmla="*/ 61794753 w 65909553"/>
                <a:gd name="connsiteY12308" fmla="*/ 11329705 h 39629983"/>
                <a:gd name="connsiteX12309" fmla="*/ 61794753 w 65909553"/>
                <a:gd name="connsiteY12309" fmla="*/ 11329752 h 39629983"/>
                <a:gd name="connsiteX12310" fmla="*/ 61794753 w 65909553"/>
                <a:gd name="connsiteY12310" fmla="*/ 11329806 h 39629983"/>
                <a:gd name="connsiteX12311" fmla="*/ 61794753 w 65909553"/>
                <a:gd name="connsiteY12311" fmla="*/ 11329853 h 39629983"/>
                <a:gd name="connsiteX12312" fmla="*/ 61794753 w 65909553"/>
                <a:gd name="connsiteY12312" fmla="*/ 11329899 h 39629983"/>
                <a:gd name="connsiteX12313" fmla="*/ 61794753 w 65909553"/>
                <a:gd name="connsiteY12313" fmla="*/ 11329946 h 39629983"/>
                <a:gd name="connsiteX12314" fmla="*/ 61794753 w 65909553"/>
                <a:gd name="connsiteY12314" fmla="*/ 11329993 h 39629983"/>
                <a:gd name="connsiteX12315" fmla="*/ 61794753 w 65909553"/>
                <a:gd name="connsiteY12315" fmla="*/ 11330039 h 39629983"/>
                <a:gd name="connsiteX12316" fmla="*/ 61794753 w 65909553"/>
                <a:gd name="connsiteY12316" fmla="*/ 11330086 h 39629983"/>
                <a:gd name="connsiteX12317" fmla="*/ 61794753 w 65909553"/>
                <a:gd name="connsiteY12317" fmla="*/ 11330132 h 39629983"/>
                <a:gd name="connsiteX12318" fmla="*/ 61794753 w 65909553"/>
                <a:gd name="connsiteY12318" fmla="*/ 11330179 h 39629983"/>
                <a:gd name="connsiteX12319" fmla="*/ 61794753 w 65909553"/>
                <a:gd name="connsiteY12319" fmla="*/ 11330226 h 39629983"/>
                <a:gd name="connsiteX12320" fmla="*/ 61794753 w 65909553"/>
                <a:gd name="connsiteY12320" fmla="*/ 11330272 h 39629983"/>
                <a:gd name="connsiteX12321" fmla="*/ 61794753 w 65909553"/>
                <a:gd name="connsiteY12321" fmla="*/ 11330319 h 39629983"/>
                <a:gd name="connsiteX12322" fmla="*/ 61794753 w 65909553"/>
                <a:gd name="connsiteY12322" fmla="*/ 11330366 h 39629983"/>
                <a:gd name="connsiteX12323" fmla="*/ 61794753 w 65909553"/>
                <a:gd name="connsiteY12323" fmla="*/ 11330412 h 39629983"/>
                <a:gd name="connsiteX12324" fmla="*/ 61794753 w 65909553"/>
                <a:gd name="connsiteY12324" fmla="*/ 11330467 h 39629983"/>
                <a:gd name="connsiteX12325" fmla="*/ 61794753 w 65909553"/>
                <a:gd name="connsiteY12325" fmla="*/ 11330513 h 39629983"/>
                <a:gd name="connsiteX12326" fmla="*/ 61794753 w 65909553"/>
                <a:gd name="connsiteY12326" fmla="*/ 11330560 h 39629983"/>
                <a:gd name="connsiteX12327" fmla="*/ 61794753 w 65909553"/>
                <a:gd name="connsiteY12327" fmla="*/ 11330607 h 39629983"/>
                <a:gd name="connsiteX12328" fmla="*/ 61794753 w 65909553"/>
                <a:gd name="connsiteY12328" fmla="*/ 11330653 h 39629983"/>
                <a:gd name="connsiteX12329" fmla="*/ 61794753 w 65909553"/>
                <a:gd name="connsiteY12329" fmla="*/ 11330700 h 39629983"/>
                <a:gd name="connsiteX12330" fmla="*/ 61794753 w 65909553"/>
                <a:gd name="connsiteY12330" fmla="*/ 11330747 h 39629983"/>
                <a:gd name="connsiteX12331" fmla="*/ 61794753 w 65909553"/>
                <a:gd name="connsiteY12331" fmla="*/ 11330793 h 39629983"/>
                <a:gd name="connsiteX12332" fmla="*/ 61794753 w 65909553"/>
                <a:gd name="connsiteY12332" fmla="*/ 11330840 h 39629983"/>
                <a:gd name="connsiteX12333" fmla="*/ 61794753 w 65909553"/>
                <a:gd name="connsiteY12333" fmla="*/ 11330887 h 39629983"/>
                <a:gd name="connsiteX12334" fmla="*/ 61794753 w 65909553"/>
                <a:gd name="connsiteY12334" fmla="*/ 11330933 h 39629983"/>
                <a:gd name="connsiteX12335" fmla="*/ 61794753 w 65909553"/>
                <a:gd name="connsiteY12335" fmla="*/ 11330980 h 39629983"/>
                <a:gd name="connsiteX12336" fmla="*/ 61794753 w 65909553"/>
                <a:gd name="connsiteY12336" fmla="*/ 11331027 h 39629983"/>
                <a:gd name="connsiteX12337" fmla="*/ 61794753 w 65909553"/>
                <a:gd name="connsiteY12337" fmla="*/ 11331073 h 39629983"/>
                <a:gd name="connsiteX12338" fmla="*/ 61794753 w 65909553"/>
                <a:gd name="connsiteY12338" fmla="*/ 11331128 h 39629983"/>
                <a:gd name="connsiteX12339" fmla="*/ 61794753 w 65909553"/>
                <a:gd name="connsiteY12339" fmla="*/ 11331174 h 39629983"/>
                <a:gd name="connsiteX12340" fmla="*/ 61794753 w 65909553"/>
                <a:gd name="connsiteY12340" fmla="*/ 11331221 h 39629983"/>
                <a:gd name="connsiteX12341" fmla="*/ 61794753 w 65909553"/>
                <a:gd name="connsiteY12341" fmla="*/ 11331267 h 39629983"/>
                <a:gd name="connsiteX12342" fmla="*/ 61794753 w 65909553"/>
                <a:gd name="connsiteY12342" fmla="*/ 11331314 h 39629983"/>
                <a:gd name="connsiteX12343" fmla="*/ 61794753 w 65909553"/>
                <a:gd name="connsiteY12343" fmla="*/ 11331361 h 39629983"/>
                <a:gd name="connsiteX12344" fmla="*/ 61794753 w 65909553"/>
                <a:gd name="connsiteY12344" fmla="*/ 11331407 h 39629983"/>
                <a:gd name="connsiteX12345" fmla="*/ 61794753 w 65909553"/>
                <a:gd name="connsiteY12345" fmla="*/ 11331454 h 39629983"/>
                <a:gd name="connsiteX12346" fmla="*/ 61794753 w 65909553"/>
                <a:gd name="connsiteY12346" fmla="*/ 11331501 h 39629983"/>
                <a:gd name="connsiteX12347" fmla="*/ 61794753 w 65909553"/>
                <a:gd name="connsiteY12347" fmla="*/ 11331547 h 39629983"/>
                <a:gd name="connsiteX12348" fmla="*/ 61794753 w 65909553"/>
                <a:gd name="connsiteY12348" fmla="*/ 11331594 h 39629983"/>
                <a:gd name="connsiteX12349" fmla="*/ 61794753 w 65909553"/>
                <a:gd name="connsiteY12349" fmla="*/ 11331641 h 39629983"/>
                <a:gd name="connsiteX12350" fmla="*/ 61794753 w 65909553"/>
                <a:gd name="connsiteY12350" fmla="*/ 11331687 h 39629983"/>
                <a:gd name="connsiteX12351" fmla="*/ 61794753 w 65909553"/>
                <a:gd name="connsiteY12351" fmla="*/ 11331734 h 39629983"/>
                <a:gd name="connsiteX12352" fmla="*/ 61794753 w 65909553"/>
                <a:gd name="connsiteY12352" fmla="*/ 11331788 h 39629983"/>
                <a:gd name="connsiteX12353" fmla="*/ 61794753 w 65909553"/>
                <a:gd name="connsiteY12353" fmla="*/ 11331835 h 39629983"/>
                <a:gd name="connsiteX12354" fmla="*/ 61794753 w 65909553"/>
                <a:gd name="connsiteY12354" fmla="*/ 11331882 h 39629983"/>
                <a:gd name="connsiteX12355" fmla="*/ 61794753 w 65909553"/>
                <a:gd name="connsiteY12355" fmla="*/ 11331928 h 39629983"/>
                <a:gd name="connsiteX12356" fmla="*/ 61794753 w 65909553"/>
                <a:gd name="connsiteY12356" fmla="*/ 11331975 h 39629983"/>
                <a:gd name="connsiteX12357" fmla="*/ 61794753 w 65909553"/>
                <a:gd name="connsiteY12357" fmla="*/ 11332022 h 39629983"/>
                <a:gd name="connsiteX12358" fmla="*/ 61794753 w 65909553"/>
                <a:gd name="connsiteY12358" fmla="*/ 11332068 h 39629983"/>
                <a:gd name="connsiteX12359" fmla="*/ 61794753 w 65909553"/>
                <a:gd name="connsiteY12359" fmla="*/ 11332115 h 39629983"/>
                <a:gd name="connsiteX12360" fmla="*/ 61794753 w 65909553"/>
                <a:gd name="connsiteY12360" fmla="*/ 11332162 h 39629983"/>
                <a:gd name="connsiteX12361" fmla="*/ 61794753 w 65909553"/>
                <a:gd name="connsiteY12361" fmla="*/ 11332208 h 39629983"/>
                <a:gd name="connsiteX12362" fmla="*/ 61794753 w 65909553"/>
                <a:gd name="connsiteY12362" fmla="*/ 11332255 h 39629983"/>
                <a:gd name="connsiteX12363" fmla="*/ 61794753 w 65909553"/>
                <a:gd name="connsiteY12363" fmla="*/ 11332301 h 39629983"/>
                <a:gd name="connsiteX12364" fmla="*/ 61794753 w 65909553"/>
                <a:gd name="connsiteY12364" fmla="*/ 11332348 h 39629983"/>
                <a:gd name="connsiteX12365" fmla="*/ 61794753 w 65909553"/>
                <a:gd name="connsiteY12365" fmla="*/ 11332395 h 39629983"/>
                <a:gd name="connsiteX12366" fmla="*/ 61794753 w 65909553"/>
                <a:gd name="connsiteY12366" fmla="*/ 11332449 h 39629983"/>
                <a:gd name="connsiteX12367" fmla="*/ 61794753 w 65909553"/>
                <a:gd name="connsiteY12367" fmla="*/ 11332496 h 39629983"/>
                <a:gd name="connsiteX12368" fmla="*/ 61794753 w 65909553"/>
                <a:gd name="connsiteY12368" fmla="*/ 11332542 h 39629983"/>
                <a:gd name="connsiteX12369" fmla="*/ 61794753 w 65909553"/>
                <a:gd name="connsiteY12369" fmla="*/ 11332589 h 39629983"/>
                <a:gd name="connsiteX12370" fmla="*/ 61794753 w 65909553"/>
                <a:gd name="connsiteY12370" fmla="*/ 11332636 h 39629983"/>
                <a:gd name="connsiteX12371" fmla="*/ 61794753 w 65909553"/>
                <a:gd name="connsiteY12371" fmla="*/ 11332682 h 39629983"/>
                <a:gd name="connsiteX12372" fmla="*/ 61794753 w 65909553"/>
                <a:gd name="connsiteY12372" fmla="*/ 11332729 h 39629983"/>
                <a:gd name="connsiteX12373" fmla="*/ 61794753 w 65909553"/>
                <a:gd name="connsiteY12373" fmla="*/ 11332776 h 39629983"/>
                <a:gd name="connsiteX12374" fmla="*/ 61794753 w 65909553"/>
                <a:gd name="connsiteY12374" fmla="*/ 11332822 h 39629983"/>
                <a:gd name="connsiteX12375" fmla="*/ 61794753 w 65909553"/>
                <a:gd name="connsiteY12375" fmla="*/ 11332869 h 39629983"/>
                <a:gd name="connsiteX12376" fmla="*/ 61794753 w 65909553"/>
                <a:gd name="connsiteY12376" fmla="*/ 11332916 h 39629983"/>
                <a:gd name="connsiteX12377" fmla="*/ 61794753 w 65909553"/>
                <a:gd name="connsiteY12377" fmla="*/ 11332962 h 39629983"/>
                <a:gd name="connsiteX12378" fmla="*/ 61794753 w 65909553"/>
                <a:gd name="connsiteY12378" fmla="*/ 11333009 h 39629983"/>
                <a:gd name="connsiteX12379" fmla="*/ 61794753 w 65909553"/>
                <a:gd name="connsiteY12379" fmla="*/ 11333056 h 39629983"/>
                <a:gd name="connsiteX12380" fmla="*/ 61794753 w 65909553"/>
                <a:gd name="connsiteY12380" fmla="*/ 11333110 h 39629983"/>
                <a:gd name="connsiteX12381" fmla="*/ 61794753 w 65909553"/>
                <a:gd name="connsiteY12381" fmla="*/ 11333157 h 39629983"/>
                <a:gd name="connsiteX12382" fmla="*/ 61794753 w 65909553"/>
                <a:gd name="connsiteY12382" fmla="*/ 11333203 h 39629983"/>
                <a:gd name="connsiteX12383" fmla="*/ 61794753 w 65909553"/>
                <a:gd name="connsiteY12383" fmla="*/ 11333250 h 39629983"/>
                <a:gd name="connsiteX12384" fmla="*/ 61794753 w 65909553"/>
                <a:gd name="connsiteY12384" fmla="*/ 11333297 h 39629983"/>
                <a:gd name="connsiteX12385" fmla="*/ 61794753 w 65909553"/>
                <a:gd name="connsiteY12385" fmla="*/ 11333343 h 39629983"/>
                <a:gd name="connsiteX12386" fmla="*/ 61794753 w 65909553"/>
                <a:gd name="connsiteY12386" fmla="*/ 11333390 h 39629983"/>
                <a:gd name="connsiteX12387" fmla="*/ 61794753 w 65909553"/>
                <a:gd name="connsiteY12387" fmla="*/ 11333436 h 39629983"/>
                <a:gd name="connsiteX12388" fmla="*/ 61794753 w 65909553"/>
                <a:gd name="connsiteY12388" fmla="*/ 11333483 h 39629983"/>
                <a:gd name="connsiteX12389" fmla="*/ 61794753 w 65909553"/>
                <a:gd name="connsiteY12389" fmla="*/ 11333530 h 39629983"/>
                <a:gd name="connsiteX12390" fmla="*/ 61794753 w 65909553"/>
                <a:gd name="connsiteY12390" fmla="*/ 11333576 h 39629983"/>
                <a:gd name="connsiteX12391" fmla="*/ 61794753 w 65909553"/>
                <a:gd name="connsiteY12391" fmla="*/ 11333623 h 39629983"/>
                <a:gd name="connsiteX12392" fmla="*/ 61794753 w 65909553"/>
                <a:gd name="connsiteY12392" fmla="*/ 11333670 h 39629983"/>
                <a:gd name="connsiteX12393" fmla="*/ 61794753 w 65909553"/>
                <a:gd name="connsiteY12393" fmla="*/ 11333716 h 39629983"/>
                <a:gd name="connsiteX12394" fmla="*/ 61794753 w 65909553"/>
                <a:gd name="connsiteY12394" fmla="*/ 11480884 h 39629983"/>
                <a:gd name="connsiteX12395" fmla="*/ 61947153 w 65909553"/>
                <a:gd name="connsiteY12395" fmla="*/ 11480884 h 39629983"/>
                <a:gd name="connsiteX12396" fmla="*/ 61947153 w 65909553"/>
                <a:gd name="connsiteY12396" fmla="*/ 11480930 h 39629983"/>
                <a:gd name="connsiteX12397" fmla="*/ 61947153 w 65909553"/>
                <a:gd name="connsiteY12397" fmla="*/ 11480977 h 39629983"/>
                <a:gd name="connsiteX12398" fmla="*/ 61947153 w 65909553"/>
                <a:gd name="connsiteY12398" fmla="*/ 11481024 h 39629983"/>
                <a:gd name="connsiteX12399" fmla="*/ 61947153 w 65909553"/>
                <a:gd name="connsiteY12399" fmla="*/ 11481070 h 39629983"/>
                <a:gd name="connsiteX12400" fmla="*/ 61947153 w 65909553"/>
                <a:gd name="connsiteY12400" fmla="*/ 11481117 h 39629983"/>
                <a:gd name="connsiteX12401" fmla="*/ 61947153 w 65909553"/>
                <a:gd name="connsiteY12401" fmla="*/ 11481164 h 39629983"/>
                <a:gd name="connsiteX12402" fmla="*/ 61947153 w 65909553"/>
                <a:gd name="connsiteY12402" fmla="*/ 11481210 h 39629983"/>
                <a:gd name="connsiteX12403" fmla="*/ 61947153 w 65909553"/>
                <a:gd name="connsiteY12403" fmla="*/ 11481257 h 39629983"/>
                <a:gd name="connsiteX12404" fmla="*/ 61947153 w 65909553"/>
                <a:gd name="connsiteY12404" fmla="*/ 11481304 h 39629983"/>
                <a:gd name="connsiteX12405" fmla="*/ 61947153 w 65909553"/>
                <a:gd name="connsiteY12405" fmla="*/ 11481350 h 39629983"/>
                <a:gd name="connsiteX12406" fmla="*/ 61947153 w 65909553"/>
                <a:gd name="connsiteY12406" fmla="*/ 11481397 h 39629983"/>
                <a:gd name="connsiteX12407" fmla="*/ 61947153 w 65909553"/>
                <a:gd name="connsiteY12407" fmla="*/ 11481443 h 39629983"/>
                <a:gd name="connsiteX12408" fmla="*/ 61947153 w 65909553"/>
                <a:gd name="connsiteY12408" fmla="*/ 11481490 h 39629983"/>
                <a:gd name="connsiteX12409" fmla="*/ 61947153 w 65909553"/>
                <a:gd name="connsiteY12409" fmla="*/ 11481544 h 39629983"/>
                <a:gd name="connsiteX12410" fmla="*/ 61947153 w 65909553"/>
                <a:gd name="connsiteY12410" fmla="*/ 11481591 h 39629983"/>
                <a:gd name="connsiteX12411" fmla="*/ 61947153 w 65909553"/>
                <a:gd name="connsiteY12411" fmla="*/ 11481638 h 39629983"/>
                <a:gd name="connsiteX12412" fmla="*/ 61947153 w 65909553"/>
                <a:gd name="connsiteY12412" fmla="*/ 11481684 h 39629983"/>
                <a:gd name="connsiteX12413" fmla="*/ 61947153 w 65909553"/>
                <a:gd name="connsiteY12413" fmla="*/ 11481731 h 39629983"/>
                <a:gd name="connsiteX12414" fmla="*/ 61947153 w 65909553"/>
                <a:gd name="connsiteY12414" fmla="*/ 11481778 h 39629983"/>
                <a:gd name="connsiteX12415" fmla="*/ 61947153 w 65909553"/>
                <a:gd name="connsiteY12415" fmla="*/ 11481824 h 39629983"/>
                <a:gd name="connsiteX12416" fmla="*/ 61947153 w 65909553"/>
                <a:gd name="connsiteY12416" fmla="*/ 11481871 h 39629983"/>
                <a:gd name="connsiteX12417" fmla="*/ 61947153 w 65909553"/>
                <a:gd name="connsiteY12417" fmla="*/ 11481918 h 39629983"/>
                <a:gd name="connsiteX12418" fmla="*/ 61947153 w 65909553"/>
                <a:gd name="connsiteY12418" fmla="*/ 11481964 h 39629983"/>
                <a:gd name="connsiteX12419" fmla="*/ 61947153 w 65909553"/>
                <a:gd name="connsiteY12419" fmla="*/ 11482011 h 39629983"/>
                <a:gd name="connsiteX12420" fmla="*/ 61947153 w 65909553"/>
                <a:gd name="connsiteY12420" fmla="*/ 11482058 h 39629983"/>
                <a:gd name="connsiteX12421" fmla="*/ 61947153 w 65909553"/>
                <a:gd name="connsiteY12421" fmla="*/ 11482104 h 39629983"/>
                <a:gd name="connsiteX12422" fmla="*/ 61947153 w 65909553"/>
                <a:gd name="connsiteY12422" fmla="*/ 11482151 h 39629983"/>
                <a:gd name="connsiteX12423" fmla="*/ 61947153 w 65909553"/>
                <a:gd name="connsiteY12423" fmla="*/ 11482205 h 39629983"/>
                <a:gd name="connsiteX12424" fmla="*/ 61947153 w 65909553"/>
                <a:gd name="connsiteY12424" fmla="*/ 11482252 h 39629983"/>
                <a:gd name="connsiteX12425" fmla="*/ 61947153 w 65909553"/>
                <a:gd name="connsiteY12425" fmla="*/ 11482299 h 39629983"/>
                <a:gd name="connsiteX12426" fmla="*/ 61947153 w 65909553"/>
                <a:gd name="connsiteY12426" fmla="*/ 11482345 h 39629983"/>
                <a:gd name="connsiteX12427" fmla="*/ 61947153 w 65909553"/>
                <a:gd name="connsiteY12427" fmla="*/ 11482392 h 39629983"/>
                <a:gd name="connsiteX12428" fmla="*/ 61947153 w 65909553"/>
                <a:gd name="connsiteY12428" fmla="*/ 11482439 h 39629983"/>
                <a:gd name="connsiteX12429" fmla="*/ 61947153 w 65909553"/>
                <a:gd name="connsiteY12429" fmla="*/ 11482485 h 39629983"/>
                <a:gd name="connsiteX12430" fmla="*/ 61947153 w 65909553"/>
                <a:gd name="connsiteY12430" fmla="*/ 11482532 h 39629983"/>
                <a:gd name="connsiteX12431" fmla="*/ 61947153 w 65909553"/>
                <a:gd name="connsiteY12431" fmla="*/ 11482578 h 39629983"/>
                <a:gd name="connsiteX12432" fmla="*/ 61947153 w 65909553"/>
                <a:gd name="connsiteY12432" fmla="*/ 11482625 h 39629983"/>
                <a:gd name="connsiteX12433" fmla="*/ 61947153 w 65909553"/>
                <a:gd name="connsiteY12433" fmla="*/ 11482672 h 39629983"/>
                <a:gd name="connsiteX12434" fmla="*/ 61947153 w 65909553"/>
                <a:gd name="connsiteY12434" fmla="*/ 11482718 h 39629983"/>
                <a:gd name="connsiteX12435" fmla="*/ 61947153 w 65909553"/>
                <a:gd name="connsiteY12435" fmla="*/ 11482765 h 39629983"/>
                <a:gd name="connsiteX12436" fmla="*/ 61947153 w 65909553"/>
                <a:gd name="connsiteY12436" fmla="*/ 11482812 h 39629983"/>
                <a:gd name="connsiteX12437" fmla="*/ 61947153 w 65909553"/>
                <a:gd name="connsiteY12437" fmla="*/ 11482866 h 39629983"/>
                <a:gd name="connsiteX12438" fmla="*/ 61947153 w 65909553"/>
                <a:gd name="connsiteY12438" fmla="*/ 11482913 h 39629983"/>
                <a:gd name="connsiteX12439" fmla="*/ 61947153 w 65909553"/>
                <a:gd name="connsiteY12439" fmla="*/ 11482959 h 39629983"/>
                <a:gd name="connsiteX12440" fmla="*/ 61947153 w 65909553"/>
                <a:gd name="connsiteY12440" fmla="*/ 11483006 h 39629983"/>
                <a:gd name="connsiteX12441" fmla="*/ 61947153 w 65909553"/>
                <a:gd name="connsiteY12441" fmla="*/ 11483053 h 39629983"/>
                <a:gd name="connsiteX12442" fmla="*/ 61947153 w 65909553"/>
                <a:gd name="connsiteY12442" fmla="*/ 11483099 h 39629983"/>
                <a:gd name="connsiteX12443" fmla="*/ 61947153 w 65909553"/>
                <a:gd name="connsiteY12443" fmla="*/ 11483146 h 39629983"/>
                <a:gd name="connsiteX12444" fmla="*/ 61947153 w 65909553"/>
                <a:gd name="connsiteY12444" fmla="*/ 11483193 h 39629983"/>
                <a:gd name="connsiteX12445" fmla="*/ 61947153 w 65909553"/>
                <a:gd name="connsiteY12445" fmla="*/ 11483239 h 39629983"/>
                <a:gd name="connsiteX12446" fmla="*/ 61947153 w 65909553"/>
                <a:gd name="connsiteY12446" fmla="*/ 11483286 h 39629983"/>
                <a:gd name="connsiteX12447" fmla="*/ 61947153 w 65909553"/>
                <a:gd name="connsiteY12447" fmla="*/ 11483333 h 39629983"/>
                <a:gd name="connsiteX12448" fmla="*/ 61947153 w 65909553"/>
                <a:gd name="connsiteY12448" fmla="*/ 11483379 h 39629983"/>
                <a:gd name="connsiteX12449" fmla="*/ 61947153 w 65909553"/>
                <a:gd name="connsiteY12449" fmla="*/ 11483426 h 39629983"/>
                <a:gd name="connsiteX12450" fmla="*/ 61947153 w 65909553"/>
                <a:gd name="connsiteY12450" fmla="*/ 11483473 h 39629983"/>
                <a:gd name="connsiteX12451" fmla="*/ 61947153 w 65909553"/>
                <a:gd name="connsiteY12451" fmla="*/ 11483527 h 39629983"/>
                <a:gd name="connsiteX12452" fmla="*/ 61947153 w 65909553"/>
                <a:gd name="connsiteY12452" fmla="*/ 11483574 h 39629983"/>
                <a:gd name="connsiteX12453" fmla="*/ 61947153 w 65909553"/>
                <a:gd name="connsiteY12453" fmla="*/ 11483620 h 39629983"/>
                <a:gd name="connsiteX12454" fmla="*/ 61947153 w 65909553"/>
                <a:gd name="connsiteY12454" fmla="*/ 11483667 h 39629983"/>
                <a:gd name="connsiteX12455" fmla="*/ 61947153 w 65909553"/>
                <a:gd name="connsiteY12455" fmla="*/ 11483714 h 39629983"/>
                <a:gd name="connsiteX12456" fmla="*/ 61947153 w 65909553"/>
                <a:gd name="connsiteY12456" fmla="*/ 11483760 h 39629983"/>
                <a:gd name="connsiteX12457" fmla="*/ 61947153 w 65909553"/>
                <a:gd name="connsiteY12457" fmla="*/ 11483807 h 39629983"/>
                <a:gd name="connsiteX12458" fmla="*/ 61947153 w 65909553"/>
                <a:gd name="connsiteY12458" fmla="*/ 11483853 h 39629983"/>
                <a:gd name="connsiteX12459" fmla="*/ 61947153 w 65909553"/>
                <a:gd name="connsiteY12459" fmla="*/ 11483900 h 39629983"/>
                <a:gd name="connsiteX12460" fmla="*/ 61947153 w 65909553"/>
                <a:gd name="connsiteY12460" fmla="*/ 11483947 h 39629983"/>
                <a:gd name="connsiteX12461" fmla="*/ 61947153 w 65909553"/>
                <a:gd name="connsiteY12461" fmla="*/ 11483993 h 39629983"/>
                <a:gd name="connsiteX12462" fmla="*/ 61947153 w 65909553"/>
                <a:gd name="connsiteY12462" fmla="*/ 11484040 h 39629983"/>
                <a:gd name="connsiteX12463" fmla="*/ 61947153 w 65909553"/>
                <a:gd name="connsiteY12463" fmla="*/ 11484087 h 39629983"/>
                <a:gd name="connsiteX12464" fmla="*/ 61947153 w 65909553"/>
                <a:gd name="connsiteY12464" fmla="*/ 11484133 h 39629983"/>
                <a:gd name="connsiteX12465" fmla="*/ 61947153 w 65909553"/>
                <a:gd name="connsiteY12465" fmla="*/ 11484188 h 39629983"/>
                <a:gd name="connsiteX12466" fmla="*/ 61947153 w 65909553"/>
                <a:gd name="connsiteY12466" fmla="*/ 11484234 h 39629983"/>
                <a:gd name="connsiteX12467" fmla="*/ 61947153 w 65909553"/>
                <a:gd name="connsiteY12467" fmla="*/ 11484281 h 39629983"/>
                <a:gd name="connsiteX12468" fmla="*/ 61947153 w 65909553"/>
                <a:gd name="connsiteY12468" fmla="*/ 11484328 h 39629983"/>
                <a:gd name="connsiteX12469" fmla="*/ 61947153 w 65909553"/>
                <a:gd name="connsiteY12469" fmla="*/ 11484374 h 39629983"/>
                <a:gd name="connsiteX12470" fmla="*/ 61947153 w 65909553"/>
                <a:gd name="connsiteY12470" fmla="*/ 11484421 h 39629983"/>
                <a:gd name="connsiteX12471" fmla="*/ 61947153 w 65909553"/>
                <a:gd name="connsiteY12471" fmla="*/ 11484468 h 39629983"/>
                <a:gd name="connsiteX12472" fmla="*/ 61947153 w 65909553"/>
                <a:gd name="connsiteY12472" fmla="*/ 11484514 h 39629983"/>
                <a:gd name="connsiteX12473" fmla="*/ 61947153 w 65909553"/>
                <a:gd name="connsiteY12473" fmla="*/ 11484561 h 39629983"/>
                <a:gd name="connsiteX12474" fmla="*/ 61947153 w 65909553"/>
                <a:gd name="connsiteY12474" fmla="*/ 11484608 h 39629983"/>
                <a:gd name="connsiteX12475" fmla="*/ 61947153 w 65909553"/>
                <a:gd name="connsiteY12475" fmla="*/ 11484654 h 39629983"/>
                <a:gd name="connsiteX12476" fmla="*/ 61947153 w 65909553"/>
                <a:gd name="connsiteY12476" fmla="*/ 11484701 h 39629983"/>
                <a:gd name="connsiteX12477" fmla="*/ 61947153 w 65909553"/>
                <a:gd name="connsiteY12477" fmla="*/ 11484748 h 39629983"/>
                <a:gd name="connsiteX12478" fmla="*/ 61947153 w 65909553"/>
                <a:gd name="connsiteY12478" fmla="*/ 11484794 h 39629983"/>
                <a:gd name="connsiteX12479" fmla="*/ 61947153 w 65909553"/>
                <a:gd name="connsiteY12479" fmla="*/ 11484849 h 39629983"/>
                <a:gd name="connsiteX12480" fmla="*/ 61947153 w 65909553"/>
                <a:gd name="connsiteY12480" fmla="*/ 11484895 h 39629983"/>
                <a:gd name="connsiteX12481" fmla="*/ 61947153 w 65909553"/>
                <a:gd name="connsiteY12481" fmla="*/ 11484942 h 39629983"/>
                <a:gd name="connsiteX12482" fmla="*/ 61947153 w 65909553"/>
                <a:gd name="connsiteY12482" fmla="*/ 11484988 h 39629983"/>
                <a:gd name="connsiteX12483" fmla="*/ 61947153 w 65909553"/>
                <a:gd name="connsiteY12483" fmla="*/ 11485035 h 39629983"/>
                <a:gd name="connsiteX12484" fmla="*/ 61947153 w 65909553"/>
                <a:gd name="connsiteY12484" fmla="*/ 11485082 h 39629983"/>
                <a:gd name="connsiteX12485" fmla="*/ 61947153 w 65909553"/>
                <a:gd name="connsiteY12485" fmla="*/ 11485128 h 39629983"/>
                <a:gd name="connsiteX12486" fmla="*/ 61947153 w 65909553"/>
                <a:gd name="connsiteY12486" fmla="*/ 11485175 h 39629983"/>
                <a:gd name="connsiteX12487" fmla="*/ 61947153 w 65909553"/>
                <a:gd name="connsiteY12487" fmla="*/ 11485222 h 39629983"/>
                <a:gd name="connsiteX12488" fmla="*/ 61947153 w 65909553"/>
                <a:gd name="connsiteY12488" fmla="*/ 11485268 h 39629983"/>
                <a:gd name="connsiteX12489" fmla="*/ 61947153 w 65909553"/>
                <a:gd name="connsiteY12489" fmla="*/ 11485315 h 39629983"/>
                <a:gd name="connsiteX12490" fmla="*/ 61947153 w 65909553"/>
                <a:gd name="connsiteY12490" fmla="*/ 11485362 h 39629983"/>
                <a:gd name="connsiteX12491" fmla="*/ 61947153 w 65909553"/>
                <a:gd name="connsiteY12491" fmla="*/ 11485408 h 39629983"/>
                <a:gd name="connsiteX12492" fmla="*/ 61947153 w 65909553"/>
                <a:gd name="connsiteY12492" fmla="*/ 11485455 h 39629983"/>
                <a:gd name="connsiteX12493" fmla="*/ 61947153 w 65909553"/>
                <a:gd name="connsiteY12493" fmla="*/ 11485509 h 39629983"/>
                <a:gd name="connsiteX12494" fmla="*/ 61947153 w 65909553"/>
                <a:gd name="connsiteY12494" fmla="*/ 11485556 h 39629983"/>
                <a:gd name="connsiteX12495" fmla="*/ 61947153 w 65909553"/>
                <a:gd name="connsiteY12495" fmla="*/ 11485603 h 39629983"/>
                <a:gd name="connsiteX12496" fmla="*/ 61947153 w 65909553"/>
                <a:gd name="connsiteY12496" fmla="*/ 11485649 h 39629983"/>
                <a:gd name="connsiteX12497" fmla="*/ 61947153 w 65909553"/>
                <a:gd name="connsiteY12497" fmla="*/ 11485696 h 39629983"/>
                <a:gd name="connsiteX12498" fmla="*/ 61947153 w 65909553"/>
                <a:gd name="connsiteY12498" fmla="*/ 11485743 h 39629983"/>
                <a:gd name="connsiteX12499" fmla="*/ 61947153 w 65909553"/>
                <a:gd name="connsiteY12499" fmla="*/ 11485789 h 39629983"/>
                <a:gd name="connsiteX12500" fmla="*/ 61947153 w 65909553"/>
                <a:gd name="connsiteY12500" fmla="*/ 11485836 h 39629983"/>
                <a:gd name="connsiteX12501" fmla="*/ 61947153 w 65909553"/>
                <a:gd name="connsiteY12501" fmla="*/ 11485883 h 39629983"/>
                <a:gd name="connsiteX12502" fmla="*/ 61947153 w 65909553"/>
                <a:gd name="connsiteY12502" fmla="*/ 11485929 h 39629983"/>
                <a:gd name="connsiteX12503" fmla="*/ 61947153 w 65909553"/>
                <a:gd name="connsiteY12503" fmla="*/ 11485976 h 39629983"/>
                <a:gd name="connsiteX12504" fmla="*/ 61947153 w 65909553"/>
                <a:gd name="connsiteY12504" fmla="*/ 11486022 h 39629983"/>
                <a:gd name="connsiteX12505" fmla="*/ 61947153 w 65909553"/>
                <a:gd name="connsiteY12505" fmla="*/ 11486069 h 39629983"/>
                <a:gd name="connsiteX12506" fmla="*/ 61947153 w 65909553"/>
                <a:gd name="connsiteY12506" fmla="*/ 11486116 h 39629983"/>
                <a:gd name="connsiteX12507" fmla="*/ 61947153 w 65909553"/>
                <a:gd name="connsiteY12507" fmla="*/ 11633283 h 39629983"/>
                <a:gd name="connsiteX12508" fmla="*/ 62099553 w 65909553"/>
                <a:gd name="connsiteY12508" fmla="*/ 11633283 h 39629983"/>
                <a:gd name="connsiteX12509" fmla="*/ 62099553 w 65909553"/>
                <a:gd name="connsiteY12509" fmla="*/ 11633330 h 39629983"/>
                <a:gd name="connsiteX12510" fmla="*/ 62099553 w 65909553"/>
                <a:gd name="connsiteY12510" fmla="*/ 11633376 h 39629983"/>
                <a:gd name="connsiteX12511" fmla="*/ 62099553 w 65909553"/>
                <a:gd name="connsiteY12511" fmla="*/ 11633423 h 39629983"/>
                <a:gd name="connsiteX12512" fmla="*/ 62099553 w 65909553"/>
                <a:gd name="connsiteY12512" fmla="*/ 11633470 h 39629983"/>
                <a:gd name="connsiteX12513" fmla="*/ 62099553 w 65909553"/>
                <a:gd name="connsiteY12513" fmla="*/ 11633516 h 39629983"/>
                <a:gd name="connsiteX12514" fmla="*/ 62099553 w 65909553"/>
                <a:gd name="connsiteY12514" fmla="*/ 11633563 h 39629983"/>
                <a:gd name="connsiteX12515" fmla="*/ 62099553 w 65909553"/>
                <a:gd name="connsiteY12515" fmla="*/ 11633610 h 39629983"/>
                <a:gd name="connsiteX12516" fmla="*/ 62099553 w 65909553"/>
                <a:gd name="connsiteY12516" fmla="*/ 11633656 h 39629983"/>
                <a:gd name="connsiteX12517" fmla="*/ 62099553 w 65909553"/>
                <a:gd name="connsiteY12517" fmla="*/ 11633703 h 39629983"/>
                <a:gd name="connsiteX12518" fmla="*/ 62099553 w 65909553"/>
                <a:gd name="connsiteY12518" fmla="*/ 11633750 h 39629983"/>
                <a:gd name="connsiteX12519" fmla="*/ 62099553 w 65909553"/>
                <a:gd name="connsiteY12519" fmla="*/ 11633796 h 39629983"/>
                <a:gd name="connsiteX12520" fmla="*/ 62099553 w 65909553"/>
                <a:gd name="connsiteY12520" fmla="*/ 11633843 h 39629983"/>
                <a:gd name="connsiteX12521" fmla="*/ 62099553 w 65909553"/>
                <a:gd name="connsiteY12521" fmla="*/ 11633890 h 39629983"/>
                <a:gd name="connsiteX12522" fmla="*/ 62099553 w 65909553"/>
                <a:gd name="connsiteY12522" fmla="*/ 11633944 h 39629983"/>
                <a:gd name="connsiteX12523" fmla="*/ 62099553 w 65909553"/>
                <a:gd name="connsiteY12523" fmla="*/ 11633991 h 39629983"/>
                <a:gd name="connsiteX12524" fmla="*/ 62099553 w 65909553"/>
                <a:gd name="connsiteY12524" fmla="*/ 11634037 h 39629983"/>
                <a:gd name="connsiteX12525" fmla="*/ 62099553 w 65909553"/>
                <a:gd name="connsiteY12525" fmla="*/ 11634084 h 39629983"/>
                <a:gd name="connsiteX12526" fmla="*/ 62099553 w 65909553"/>
                <a:gd name="connsiteY12526" fmla="*/ 11634130 h 39629983"/>
                <a:gd name="connsiteX12527" fmla="*/ 62099553 w 65909553"/>
                <a:gd name="connsiteY12527" fmla="*/ 11634177 h 39629983"/>
                <a:gd name="connsiteX12528" fmla="*/ 62099553 w 65909553"/>
                <a:gd name="connsiteY12528" fmla="*/ 11634224 h 39629983"/>
                <a:gd name="connsiteX12529" fmla="*/ 62099553 w 65909553"/>
                <a:gd name="connsiteY12529" fmla="*/ 11634270 h 39629983"/>
                <a:gd name="connsiteX12530" fmla="*/ 62099553 w 65909553"/>
                <a:gd name="connsiteY12530" fmla="*/ 11634317 h 39629983"/>
                <a:gd name="connsiteX12531" fmla="*/ 62099553 w 65909553"/>
                <a:gd name="connsiteY12531" fmla="*/ 11634364 h 39629983"/>
                <a:gd name="connsiteX12532" fmla="*/ 62099553 w 65909553"/>
                <a:gd name="connsiteY12532" fmla="*/ 11634410 h 39629983"/>
                <a:gd name="connsiteX12533" fmla="*/ 62099553 w 65909553"/>
                <a:gd name="connsiteY12533" fmla="*/ 11634457 h 39629983"/>
                <a:gd name="connsiteX12534" fmla="*/ 62099553 w 65909553"/>
                <a:gd name="connsiteY12534" fmla="*/ 11634504 h 39629983"/>
                <a:gd name="connsiteX12535" fmla="*/ 62099553 w 65909553"/>
                <a:gd name="connsiteY12535" fmla="*/ 11634550 h 39629983"/>
                <a:gd name="connsiteX12536" fmla="*/ 62099553 w 65909553"/>
                <a:gd name="connsiteY12536" fmla="*/ 11634605 h 39629983"/>
                <a:gd name="connsiteX12537" fmla="*/ 62099553 w 65909553"/>
                <a:gd name="connsiteY12537" fmla="*/ 11634651 h 39629983"/>
                <a:gd name="connsiteX12538" fmla="*/ 62099553 w 65909553"/>
                <a:gd name="connsiteY12538" fmla="*/ 11634698 h 39629983"/>
                <a:gd name="connsiteX12539" fmla="*/ 62099553 w 65909553"/>
                <a:gd name="connsiteY12539" fmla="*/ 11634745 h 39629983"/>
                <a:gd name="connsiteX12540" fmla="*/ 62099553 w 65909553"/>
                <a:gd name="connsiteY12540" fmla="*/ 11634791 h 39629983"/>
                <a:gd name="connsiteX12541" fmla="*/ 62099553 w 65909553"/>
                <a:gd name="connsiteY12541" fmla="*/ 11634838 h 39629983"/>
                <a:gd name="connsiteX12542" fmla="*/ 62099553 w 65909553"/>
                <a:gd name="connsiteY12542" fmla="*/ 11634885 h 39629983"/>
                <a:gd name="connsiteX12543" fmla="*/ 62099553 w 65909553"/>
                <a:gd name="connsiteY12543" fmla="*/ 11634931 h 39629983"/>
                <a:gd name="connsiteX12544" fmla="*/ 62099553 w 65909553"/>
                <a:gd name="connsiteY12544" fmla="*/ 11634978 h 39629983"/>
                <a:gd name="connsiteX12545" fmla="*/ 62099553 w 65909553"/>
                <a:gd name="connsiteY12545" fmla="*/ 11635025 h 39629983"/>
                <a:gd name="connsiteX12546" fmla="*/ 62099553 w 65909553"/>
                <a:gd name="connsiteY12546" fmla="*/ 11635071 h 39629983"/>
                <a:gd name="connsiteX12547" fmla="*/ 62099553 w 65909553"/>
                <a:gd name="connsiteY12547" fmla="*/ 11635118 h 39629983"/>
                <a:gd name="connsiteX12548" fmla="*/ 62099553 w 65909553"/>
                <a:gd name="connsiteY12548" fmla="*/ 11635164 h 39629983"/>
                <a:gd name="connsiteX12549" fmla="*/ 62099553 w 65909553"/>
                <a:gd name="connsiteY12549" fmla="*/ 11635211 h 39629983"/>
                <a:gd name="connsiteX12550" fmla="*/ 62099553 w 65909553"/>
                <a:gd name="connsiteY12550" fmla="*/ 11635265 h 39629983"/>
                <a:gd name="connsiteX12551" fmla="*/ 62099553 w 65909553"/>
                <a:gd name="connsiteY12551" fmla="*/ 11635312 h 39629983"/>
                <a:gd name="connsiteX12552" fmla="*/ 62099553 w 65909553"/>
                <a:gd name="connsiteY12552" fmla="*/ 11635359 h 39629983"/>
                <a:gd name="connsiteX12553" fmla="*/ 62099553 w 65909553"/>
                <a:gd name="connsiteY12553" fmla="*/ 11635405 h 39629983"/>
                <a:gd name="connsiteX12554" fmla="*/ 62099553 w 65909553"/>
                <a:gd name="connsiteY12554" fmla="*/ 11635452 h 39629983"/>
                <a:gd name="connsiteX12555" fmla="*/ 62099553 w 65909553"/>
                <a:gd name="connsiteY12555" fmla="*/ 11635499 h 39629983"/>
                <a:gd name="connsiteX12556" fmla="*/ 62099553 w 65909553"/>
                <a:gd name="connsiteY12556" fmla="*/ 11635545 h 39629983"/>
                <a:gd name="connsiteX12557" fmla="*/ 62099553 w 65909553"/>
                <a:gd name="connsiteY12557" fmla="*/ 11635592 h 39629983"/>
                <a:gd name="connsiteX12558" fmla="*/ 62099553 w 65909553"/>
                <a:gd name="connsiteY12558" fmla="*/ 11635639 h 39629983"/>
                <a:gd name="connsiteX12559" fmla="*/ 62099553 w 65909553"/>
                <a:gd name="connsiteY12559" fmla="*/ 11635685 h 39629983"/>
                <a:gd name="connsiteX12560" fmla="*/ 62099553 w 65909553"/>
                <a:gd name="connsiteY12560" fmla="*/ 11635732 h 39629983"/>
                <a:gd name="connsiteX12561" fmla="*/ 62099553 w 65909553"/>
                <a:gd name="connsiteY12561" fmla="*/ 11635779 h 39629983"/>
                <a:gd name="connsiteX12562" fmla="*/ 62099553 w 65909553"/>
                <a:gd name="connsiteY12562" fmla="*/ 11635825 h 39629983"/>
                <a:gd name="connsiteX12563" fmla="*/ 62099553 w 65909553"/>
                <a:gd name="connsiteY12563" fmla="*/ 11635872 h 39629983"/>
                <a:gd name="connsiteX12564" fmla="*/ 62099553 w 65909553"/>
                <a:gd name="connsiteY12564" fmla="*/ 11635926 h 39629983"/>
                <a:gd name="connsiteX12565" fmla="*/ 62099553 w 65909553"/>
                <a:gd name="connsiteY12565" fmla="*/ 11635973 h 39629983"/>
                <a:gd name="connsiteX12566" fmla="*/ 62099553 w 65909553"/>
                <a:gd name="connsiteY12566" fmla="*/ 11636020 h 39629983"/>
                <a:gd name="connsiteX12567" fmla="*/ 62099553 w 65909553"/>
                <a:gd name="connsiteY12567" fmla="*/ 11636066 h 39629983"/>
                <a:gd name="connsiteX12568" fmla="*/ 62099553 w 65909553"/>
                <a:gd name="connsiteY12568" fmla="*/ 11636113 h 39629983"/>
                <a:gd name="connsiteX12569" fmla="*/ 62099553 w 65909553"/>
                <a:gd name="connsiteY12569" fmla="*/ 11636160 h 39629983"/>
                <a:gd name="connsiteX12570" fmla="*/ 62099553 w 65909553"/>
                <a:gd name="connsiteY12570" fmla="*/ 11636206 h 39629983"/>
                <a:gd name="connsiteX12571" fmla="*/ 62099553 w 65909553"/>
                <a:gd name="connsiteY12571" fmla="*/ 11636253 h 39629983"/>
                <a:gd name="connsiteX12572" fmla="*/ 62099553 w 65909553"/>
                <a:gd name="connsiteY12572" fmla="*/ 11636299 h 39629983"/>
                <a:gd name="connsiteX12573" fmla="*/ 62099553 w 65909553"/>
                <a:gd name="connsiteY12573" fmla="*/ 11636346 h 39629983"/>
                <a:gd name="connsiteX12574" fmla="*/ 62099553 w 65909553"/>
                <a:gd name="connsiteY12574" fmla="*/ 11636393 h 39629983"/>
                <a:gd name="connsiteX12575" fmla="*/ 62099553 w 65909553"/>
                <a:gd name="connsiteY12575" fmla="*/ 11636439 h 39629983"/>
                <a:gd name="connsiteX12576" fmla="*/ 62099553 w 65909553"/>
                <a:gd name="connsiteY12576" fmla="*/ 11636486 h 39629983"/>
                <a:gd name="connsiteX12577" fmla="*/ 62099553 w 65909553"/>
                <a:gd name="connsiteY12577" fmla="*/ 11636533 h 39629983"/>
                <a:gd name="connsiteX12578" fmla="*/ 62099553 w 65909553"/>
                <a:gd name="connsiteY12578" fmla="*/ 11636587 h 39629983"/>
                <a:gd name="connsiteX12579" fmla="*/ 62099553 w 65909553"/>
                <a:gd name="connsiteY12579" fmla="*/ 11636634 h 39629983"/>
                <a:gd name="connsiteX12580" fmla="*/ 62099553 w 65909553"/>
                <a:gd name="connsiteY12580" fmla="*/ 11636680 h 39629983"/>
                <a:gd name="connsiteX12581" fmla="*/ 62099553 w 65909553"/>
                <a:gd name="connsiteY12581" fmla="*/ 11636727 h 39629983"/>
                <a:gd name="connsiteX12582" fmla="*/ 62099553 w 65909553"/>
                <a:gd name="connsiteY12582" fmla="*/ 11636774 h 39629983"/>
                <a:gd name="connsiteX12583" fmla="*/ 62099553 w 65909553"/>
                <a:gd name="connsiteY12583" fmla="*/ 11636820 h 39629983"/>
                <a:gd name="connsiteX12584" fmla="*/ 62099553 w 65909553"/>
                <a:gd name="connsiteY12584" fmla="*/ 11636867 h 39629983"/>
                <a:gd name="connsiteX12585" fmla="*/ 62099553 w 65909553"/>
                <a:gd name="connsiteY12585" fmla="*/ 11636914 h 39629983"/>
                <a:gd name="connsiteX12586" fmla="*/ 62099553 w 65909553"/>
                <a:gd name="connsiteY12586" fmla="*/ 11636960 h 39629983"/>
                <a:gd name="connsiteX12587" fmla="*/ 62099553 w 65909553"/>
                <a:gd name="connsiteY12587" fmla="*/ 11637007 h 39629983"/>
                <a:gd name="connsiteX12588" fmla="*/ 62099553 w 65909553"/>
                <a:gd name="connsiteY12588" fmla="*/ 11637054 h 39629983"/>
                <a:gd name="connsiteX12589" fmla="*/ 62099553 w 65909553"/>
                <a:gd name="connsiteY12589" fmla="*/ 11637100 h 39629983"/>
                <a:gd name="connsiteX12590" fmla="*/ 62099553 w 65909553"/>
                <a:gd name="connsiteY12590" fmla="*/ 11637147 h 39629983"/>
                <a:gd name="connsiteX12591" fmla="*/ 62099553 w 65909553"/>
                <a:gd name="connsiteY12591" fmla="*/ 11637194 h 39629983"/>
                <a:gd name="connsiteX12592" fmla="*/ 62099553 w 65909553"/>
                <a:gd name="connsiteY12592" fmla="*/ 11637248 h 39629983"/>
                <a:gd name="connsiteX12593" fmla="*/ 62099553 w 65909553"/>
                <a:gd name="connsiteY12593" fmla="*/ 11637295 h 39629983"/>
                <a:gd name="connsiteX12594" fmla="*/ 62099553 w 65909553"/>
                <a:gd name="connsiteY12594" fmla="*/ 11637341 h 39629983"/>
                <a:gd name="connsiteX12595" fmla="*/ 62099553 w 65909553"/>
                <a:gd name="connsiteY12595" fmla="*/ 11637388 h 39629983"/>
                <a:gd name="connsiteX12596" fmla="*/ 62099553 w 65909553"/>
                <a:gd name="connsiteY12596" fmla="*/ 11637434 h 39629983"/>
                <a:gd name="connsiteX12597" fmla="*/ 62099553 w 65909553"/>
                <a:gd name="connsiteY12597" fmla="*/ 11637481 h 39629983"/>
                <a:gd name="connsiteX12598" fmla="*/ 62099553 w 65909553"/>
                <a:gd name="connsiteY12598" fmla="*/ 11637528 h 39629983"/>
                <a:gd name="connsiteX12599" fmla="*/ 62099553 w 65909553"/>
                <a:gd name="connsiteY12599" fmla="*/ 11637574 h 39629983"/>
                <a:gd name="connsiteX12600" fmla="*/ 62099553 w 65909553"/>
                <a:gd name="connsiteY12600" fmla="*/ 11637621 h 39629983"/>
                <a:gd name="connsiteX12601" fmla="*/ 62099553 w 65909553"/>
                <a:gd name="connsiteY12601" fmla="*/ 11637668 h 39629983"/>
                <a:gd name="connsiteX12602" fmla="*/ 62099553 w 65909553"/>
                <a:gd name="connsiteY12602" fmla="*/ 11637714 h 39629983"/>
                <a:gd name="connsiteX12603" fmla="*/ 62099553 w 65909553"/>
                <a:gd name="connsiteY12603" fmla="*/ 11637761 h 39629983"/>
                <a:gd name="connsiteX12604" fmla="*/ 62099553 w 65909553"/>
                <a:gd name="connsiteY12604" fmla="*/ 11637808 h 39629983"/>
                <a:gd name="connsiteX12605" fmla="*/ 62099553 w 65909553"/>
                <a:gd name="connsiteY12605" fmla="*/ 11637854 h 39629983"/>
                <a:gd name="connsiteX12606" fmla="*/ 62099553 w 65909553"/>
                <a:gd name="connsiteY12606" fmla="*/ 11637909 h 39629983"/>
                <a:gd name="connsiteX12607" fmla="*/ 62099553 w 65909553"/>
                <a:gd name="connsiteY12607" fmla="*/ 11637955 h 39629983"/>
                <a:gd name="connsiteX12608" fmla="*/ 62099553 w 65909553"/>
                <a:gd name="connsiteY12608" fmla="*/ 11638002 h 39629983"/>
                <a:gd name="connsiteX12609" fmla="*/ 62099553 w 65909553"/>
                <a:gd name="connsiteY12609" fmla="*/ 11638049 h 39629983"/>
                <a:gd name="connsiteX12610" fmla="*/ 62099553 w 65909553"/>
                <a:gd name="connsiteY12610" fmla="*/ 11638095 h 39629983"/>
                <a:gd name="connsiteX12611" fmla="*/ 62099553 w 65909553"/>
                <a:gd name="connsiteY12611" fmla="*/ 11638142 h 39629983"/>
                <a:gd name="connsiteX12612" fmla="*/ 62099553 w 65909553"/>
                <a:gd name="connsiteY12612" fmla="*/ 11638189 h 39629983"/>
                <a:gd name="connsiteX12613" fmla="*/ 62099553 w 65909553"/>
                <a:gd name="connsiteY12613" fmla="*/ 11638235 h 39629983"/>
                <a:gd name="connsiteX12614" fmla="*/ 62099553 w 65909553"/>
                <a:gd name="connsiteY12614" fmla="*/ 11638282 h 39629983"/>
                <a:gd name="connsiteX12615" fmla="*/ 62099553 w 65909553"/>
                <a:gd name="connsiteY12615" fmla="*/ 11638329 h 39629983"/>
                <a:gd name="connsiteX12616" fmla="*/ 62099553 w 65909553"/>
                <a:gd name="connsiteY12616" fmla="*/ 11638375 h 39629983"/>
                <a:gd name="connsiteX12617" fmla="*/ 62099553 w 65909553"/>
                <a:gd name="connsiteY12617" fmla="*/ 11638422 h 39629983"/>
                <a:gd name="connsiteX12618" fmla="*/ 62099553 w 65909553"/>
                <a:gd name="connsiteY12618" fmla="*/ 11638469 h 39629983"/>
                <a:gd name="connsiteX12619" fmla="*/ 62099553 w 65909553"/>
                <a:gd name="connsiteY12619" fmla="*/ 11638515 h 39629983"/>
                <a:gd name="connsiteX12620" fmla="*/ 62099553 w 65909553"/>
                <a:gd name="connsiteY12620" fmla="*/ 11785682 h 39629983"/>
                <a:gd name="connsiteX12621" fmla="*/ 62251953 w 65909553"/>
                <a:gd name="connsiteY12621" fmla="*/ 11785682 h 39629983"/>
                <a:gd name="connsiteX12622" fmla="*/ 62251953 w 65909553"/>
                <a:gd name="connsiteY12622" fmla="*/ 11785729 h 39629983"/>
                <a:gd name="connsiteX12623" fmla="*/ 62251953 w 65909553"/>
                <a:gd name="connsiteY12623" fmla="*/ 11785776 h 39629983"/>
                <a:gd name="connsiteX12624" fmla="*/ 62251953 w 65909553"/>
                <a:gd name="connsiteY12624" fmla="*/ 11785822 h 39629983"/>
                <a:gd name="connsiteX12625" fmla="*/ 62251953 w 65909553"/>
                <a:gd name="connsiteY12625" fmla="*/ 11785869 h 39629983"/>
                <a:gd name="connsiteX12626" fmla="*/ 62251953 w 65909553"/>
                <a:gd name="connsiteY12626" fmla="*/ 11785916 h 39629983"/>
                <a:gd name="connsiteX12627" fmla="*/ 62251953 w 65909553"/>
                <a:gd name="connsiteY12627" fmla="*/ 11785962 h 39629983"/>
                <a:gd name="connsiteX12628" fmla="*/ 62251953 w 65909553"/>
                <a:gd name="connsiteY12628" fmla="*/ 11786009 h 39629983"/>
                <a:gd name="connsiteX12629" fmla="*/ 62251953 w 65909553"/>
                <a:gd name="connsiteY12629" fmla="*/ 11786056 h 39629983"/>
                <a:gd name="connsiteX12630" fmla="*/ 62251953 w 65909553"/>
                <a:gd name="connsiteY12630" fmla="*/ 11786102 h 39629983"/>
                <a:gd name="connsiteX12631" fmla="*/ 62251953 w 65909553"/>
                <a:gd name="connsiteY12631" fmla="*/ 11786149 h 39629983"/>
                <a:gd name="connsiteX12632" fmla="*/ 62251953 w 65909553"/>
                <a:gd name="connsiteY12632" fmla="*/ 11786196 h 39629983"/>
                <a:gd name="connsiteX12633" fmla="*/ 62251953 w 65909553"/>
                <a:gd name="connsiteY12633" fmla="*/ 11786242 h 39629983"/>
                <a:gd name="connsiteX12634" fmla="*/ 62251953 w 65909553"/>
                <a:gd name="connsiteY12634" fmla="*/ 11786289 h 39629983"/>
                <a:gd name="connsiteX12635" fmla="*/ 62251953 w 65909553"/>
                <a:gd name="connsiteY12635" fmla="*/ 11786343 h 39629983"/>
                <a:gd name="connsiteX12636" fmla="*/ 62251953 w 65909553"/>
                <a:gd name="connsiteY12636" fmla="*/ 11786390 h 39629983"/>
                <a:gd name="connsiteX12637" fmla="*/ 62251953 w 65909553"/>
                <a:gd name="connsiteY12637" fmla="*/ 11786437 h 39629983"/>
                <a:gd name="connsiteX12638" fmla="*/ 62251953 w 65909553"/>
                <a:gd name="connsiteY12638" fmla="*/ 11786483 h 39629983"/>
                <a:gd name="connsiteX12639" fmla="*/ 62251953 w 65909553"/>
                <a:gd name="connsiteY12639" fmla="*/ 11786530 h 39629983"/>
                <a:gd name="connsiteX12640" fmla="*/ 62251953 w 65909553"/>
                <a:gd name="connsiteY12640" fmla="*/ 11786576 h 39629983"/>
                <a:gd name="connsiteX12641" fmla="*/ 62251953 w 65909553"/>
                <a:gd name="connsiteY12641" fmla="*/ 11786623 h 39629983"/>
                <a:gd name="connsiteX12642" fmla="*/ 62251953 w 65909553"/>
                <a:gd name="connsiteY12642" fmla="*/ 11786670 h 39629983"/>
                <a:gd name="connsiteX12643" fmla="*/ 62251953 w 65909553"/>
                <a:gd name="connsiteY12643" fmla="*/ 11786716 h 39629983"/>
                <a:gd name="connsiteX12644" fmla="*/ 62251953 w 65909553"/>
                <a:gd name="connsiteY12644" fmla="*/ 11786763 h 39629983"/>
                <a:gd name="connsiteX12645" fmla="*/ 62251953 w 65909553"/>
                <a:gd name="connsiteY12645" fmla="*/ 11786810 h 39629983"/>
                <a:gd name="connsiteX12646" fmla="*/ 62251953 w 65909553"/>
                <a:gd name="connsiteY12646" fmla="*/ 11786856 h 39629983"/>
                <a:gd name="connsiteX12647" fmla="*/ 62251953 w 65909553"/>
                <a:gd name="connsiteY12647" fmla="*/ 11786903 h 39629983"/>
                <a:gd name="connsiteX12648" fmla="*/ 62251953 w 65909553"/>
                <a:gd name="connsiteY12648" fmla="*/ 11786950 h 39629983"/>
                <a:gd name="connsiteX12649" fmla="*/ 62251953 w 65909553"/>
                <a:gd name="connsiteY12649" fmla="*/ 11787004 h 39629983"/>
                <a:gd name="connsiteX12650" fmla="*/ 62251953 w 65909553"/>
                <a:gd name="connsiteY12650" fmla="*/ 11787051 h 39629983"/>
                <a:gd name="connsiteX12651" fmla="*/ 62251953 w 65909553"/>
                <a:gd name="connsiteY12651" fmla="*/ 11787097 h 39629983"/>
                <a:gd name="connsiteX12652" fmla="*/ 62251953 w 65909553"/>
                <a:gd name="connsiteY12652" fmla="*/ 11787144 h 39629983"/>
                <a:gd name="connsiteX12653" fmla="*/ 62251953 w 65909553"/>
                <a:gd name="connsiteY12653" fmla="*/ 11787191 h 39629983"/>
                <a:gd name="connsiteX12654" fmla="*/ 62251953 w 65909553"/>
                <a:gd name="connsiteY12654" fmla="*/ 11787237 h 39629983"/>
                <a:gd name="connsiteX12655" fmla="*/ 62251953 w 65909553"/>
                <a:gd name="connsiteY12655" fmla="*/ 11787284 h 39629983"/>
                <a:gd name="connsiteX12656" fmla="*/ 62251953 w 65909553"/>
                <a:gd name="connsiteY12656" fmla="*/ 11787331 h 39629983"/>
                <a:gd name="connsiteX12657" fmla="*/ 62251953 w 65909553"/>
                <a:gd name="connsiteY12657" fmla="*/ 11787377 h 39629983"/>
                <a:gd name="connsiteX12658" fmla="*/ 62251953 w 65909553"/>
                <a:gd name="connsiteY12658" fmla="*/ 11787424 h 39629983"/>
                <a:gd name="connsiteX12659" fmla="*/ 62251953 w 65909553"/>
                <a:gd name="connsiteY12659" fmla="*/ 11787471 h 39629983"/>
                <a:gd name="connsiteX12660" fmla="*/ 62251953 w 65909553"/>
                <a:gd name="connsiteY12660" fmla="*/ 11787517 h 39629983"/>
                <a:gd name="connsiteX12661" fmla="*/ 62251953 w 65909553"/>
                <a:gd name="connsiteY12661" fmla="*/ 11787564 h 39629983"/>
                <a:gd name="connsiteX12662" fmla="*/ 62251953 w 65909553"/>
                <a:gd name="connsiteY12662" fmla="*/ 11787611 h 39629983"/>
                <a:gd name="connsiteX12663" fmla="*/ 62251953 w 65909553"/>
                <a:gd name="connsiteY12663" fmla="*/ 11787665 h 39629983"/>
                <a:gd name="connsiteX12664" fmla="*/ 62251953 w 65909553"/>
                <a:gd name="connsiteY12664" fmla="*/ 11787712 h 39629983"/>
                <a:gd name="connsiteX12665" fmla="*/ 62251953 w 65909553"/>
                <a:gd name="connsiteY12665" fmla="*/ 11787758 h 39629983"/>
                <a:gd name="connsiteX12666" fmla="*/ 62251953 w 65909553"/>
                <a:gd name="connsiteY12666" fmla="*/ 11787805 h 39629983"/>
                <a:gd name="connsiteX12667" fmla="*/ 62251953 w 65909553"/>
                <a:gd name="connsiteY12667" fmla="*/ 11787851 h 39629983"/>
                <a:gd name="connsiteX12668" fmla="*/ 62251953 w 65909553"/>
                <a:gd name="connsiteY12668" fmla="*/ 11787898 h 39629983"/>
                <a:gd name="connsiteX12669" fmla="*/ 62251953 w 65909553"/>
                <a:gd name="connsiteY12669" fmla="*/ 11787945 h 39629983"/>
                <a:gd name="connsiteX12670" fmla="*/ 62251953 w 65909553"/>
                <a:gd name="connsiteY12670" fmla="*/ 11787991 h 39629983"/>
                <a:gd name="connsiteX12671" fmla="*/ 62251953 w 65909553"/>
                <a:gd name="connsiteY12671" fmla="*/ 11788038 h 39629983"/>
                <a:gd name="connsiteX12672" fmla="*/ 62251953 w 65909553"/>
                <a:gd name="connsiteY12672" fmla="*/ 11788085 h 39629983"/>
                <a:gd name="connsiteX12673" fmla="*/ 62251953 w 65909553"/>
                <a:gd name="connsiteY12673" fmla="*/ 11788131 h 39629983"/>
                <a:gd name="connsiteX12674" fmla="*/ 62251953 w 65909553"/>
                <a:gd name="connsiteY12674" fmla="*/ 11788178 h 39629983"/>
                <a:gd name="connsiteX12675" fmla="*/ 62251953 w 65909553"/>
                <a:gd name="connsiteY12675" fmla="*/ 11788225 h 39629983"/>
                <a:gd name="connsiteX12676" fmla="*/ 62251953 w 65909553"/>
                <a:gd name="connsiteY12676" fmla="*/ 11788271 h 39629983"/>
                <a:gd name="connsiteX12677" fmla="*/ 62251953 w 65909553"/>
                <a:gd name="connsiteY12677" fmla="*/ 11788326 h 39629983"/>
                <a:gd name="connsiteX12678" fmla="*/ 62251953 w 65909553"/>
                <a:gd name="connsiteY12678" fmla="*/ 11788372 h 39629983"/>
                <a:gd name="connsiteX12679" fmla="*/ 62251953 w 65909553"/>
                <a:gd name="connsiteY12679" fmla="*/ 11788419 h 39629983"/>
                <a:gd name="connsiteX12680" fmla="*/ 62251953 w 65909553"/>
                <a:gd name="connsiteY12680" fmla="*/ 11788466 h 39629983"/>
                <a:gd name="connsiteX12681" fmla="*/ 62251953 w 65909553"/>
                <a:gd name="connsiteY12681" fmla="*/ 11788512 h 39629983"/>
                <a:gd name="connsiteX12682" fmla="*/ 62251953 w 65909553"/>
                <a:gd name="connsiteY12682" fmla="*/ 11788559 h 39629983"/>
                <a:gd name="connsiteX12683" fmla="*/ 62251953 w 65909553"/>
                <a:gd name="connsiteY12683" fmla="*/ 11788606 h 39629983"/>
                <a:gd name="connsiteX12684" fmla="*/ 62251953 w 65909553"/>
                <a:gd name="connsiteY12684" fmla="*/ 11788652 h 39629983"/>
                <a:gd name="connsiteX12685" fmla="*/ 62251953 w 65909553"/>
                <a:gd name="connsiteY12685" fmla="*/ 11788699 h 39629983"/>
                <a:gd name="connsiteX12686" fmla="*/ 62251953 w 65909553"/>
                <a:gd name="connsiteY12686" fmla="*/ 11788746 h 39629983"/>
                <a:gd name="connsiteX12687" fmla="*/ 62251953 w 65909553"/>
                <a:gd name="connsiteY12687" fmla="*/ 11788792 h 39629983"/>
                <a:gd name="connsiteX12688" fmla="*/ 62251953 w 65909553"/>
                <a:gd name="connsiteY12688" fmla="*/ 11788839 h 39629983"/>
                <a:gd name="connsiteX12689" fmla="*/ 62251953 w 65909553"/>
                <a:gd name="connsiteY12689" fmla="*/ 11788885 h 39629983"/>
                <a:gd name="connsiteX12690" fmla="*/ 62251953 w 65909553"/>
                <a:gd name="connsiteY12690" fmla="*/ 11788932 h 39629983"/>
                <a:gd name="connsiteX12691" fmla="*/ 62251953 w 65909553"/>
                <a:gd name="connsiteY12691" fmla="*/ 11788986 h 39629983"/>
                <a:gd name="connsiteX12692" fmla="*/ 62251953 w 65909553"/>
                <a:gd name="connsiteY12692" fmla="*/ 11789033 h 39629983"/>
                <a:gd name="connsiteX12693" fmla="*/ 62251953 w 65909553"/>
                <a:gd name="connsiteY12693" fmla="*/ 11789080 h 39629983"/>
                <a:gd name="connsiteX12694" fmla="*/ 62251953 w 65909553"/>
                <a:gd name="connsiteY12694" fmla="*/ 11789126 h 39629983"/>
                <a:gd name="connsiteX12695" fmla="*/ 62251953 w 65909553"/>
                <a:gd name="connsiteY12695" fmla="*/ 11789173 h 39629983"/>
                <a:gd name="connsiteX12696" fmla="*/ 62251953 w 65909553"/>
                <a:gd name="connsiteY12696" fmla="*/ 11789220 h 39629983"/>
                <a:gd name="connsiteX12697" fmla="*/ 62251953 w 65909553"/>
                <a:gd name="connsiteY12697" fmla="*/ 11789266 h 39629983"/>
                <a:gd name="connsiteX12698" fmla="*/ 62251953 w 65909553"/>
                <a:gd name="connsiteY12698" fmla="*/ 11789313 h 39629983"/>
                <a:gd name="connsiteX12699" fmla="*/ 62251953 w 65909553"/>
                <a:gd name="connsiteY12699" fmla="*/ 11789360 h 39629983"/>
                <a:gd name="connsiteX12700" fmla="*/ 62251953 w 65909553"/>
                <a:gd name="connsiteY12700" fmla="*/ 11789406 h 39629983"/>
                <a:gd name="connsiteX12701" fmla="*/ 62251953 w 65909553"/>
                <a:gd name="connsiteY12701" fmla="*/ 11789453 h 39629983"/>
                <a:gd name="connsiteX12702" fmla="*/ 62251953 w 65909553"/>
                <a:gd name="connsiteY12702" fmla="*/ 11789500 h 39629983"/>
                <a:gd name="connsiteX12703" fmla="*/ 62251953 w 65909553"/>
                <a:gd name="connsiteY12703" fmla="*/ 11789546 h 39629983"/>
                <a:gd name="connsiteX12704" fmla="*/ 62251953 w 65909553"/>
                <a:gd name="connsiteY12704" fmla="*/ 11789593 h 39629983"/>
                <a:gd name="connsiteX12705" fmla="*/ 62251953 w 65909553"/>
                <a:gd name="connsiteY12705" fmla="*/ 11789647 h 39629983"/>
                <a:gd name="connsiteX12706" fmla="*/ 62251953 w 65909553"/>
                <a:gd name="connsiteY12706" fmla="*/ 11789694 h 39629983"/>
                <a:gd name="connsiteX12707" fmla="*/ 62251953 w 65909553"/>
                <a:gd name="connsiteY12707" fmla="*/ 11789741 h 39629983"/>
                <a:gd name="connsiteX12708" fmla="*/ 62251953 w 65909553"/>
                <a:gd name="connsiteY12708" fmla="*/ 11789787 h 39629983"/>
                <a:gd name="connsiteX12709" fmla="*/ 62251953 w 65909553"/>
                <a:gd name="connsiteY12709" fmla="*/ 11789834 h 39629983"/>
                <a:gd name="connsiteX12710" fmla="*/ 62251953 w 65909553"/>
                <a:gd name="connsiteY12710" fmla="*/ 11789881 h 39629983"/>
                <a:gd name="connsiteX12711" fmla="*/ 62251953 w 65909553"/>
                <a:gd name="connsiteY12711" fmla="*/ 11789927 h 39629983"/>
                <a:gd name="connsiteX12712" fmla="*/ 62251953 w 65909553"/>
                <a:gd name="connsiteY12712" fmla="*/ 11789974 h 39629983"/>
                <a:gd name="connsiteX12713" fmla="*/ 62251953 w 65909553"/>
                <a:gd name="connsiteY12713" fmla="*/ 11790020 h 39629983"/>
                <a:gd name="connsiteX12714" fmla="*/ 62251953 w 65909553"/>
                <a:gd name="connsiteY12714" fmla="*/ 11790067 h 39629983"/>
                <a:gd name="connsiteX12715" fmla="*/ 62251953 w 65909553"/>
                <a:gd name="connsiteY12715" fmla="*/ 11790114 h 39629983"/>
                <a:gd name="connsiteX12716" fmla="*/ 62251953 w 65909553"/>
                <a:gd name="connsiteY12716" fmla="*/ 11790160 h 39629983"/>
                <a:gd name="connsiteX12717" fmla="*/ 62251953 w 65909553"/>
                <a:gd name="connsiteY12717" fmla="*/ 11790207 h 39629983"/>
                <a:gd name="connsiteX12718" fmla="*/ 62251953 w 65909553"/>
                <a:gd name="connsiteY12718" fmla="*/ 11790254 h 39629983"/>
                <a:gd name="connsiteX12719" fmla="*/ 62251953 w 65909553"/>
                <a:gd name="connsiteY12719" fmla="*/ 11790308 h 39629983"/>
                <a:gd name="connsiteX12720" fmla="*/ 62251953 w 65909553"/>
                <a:gd name="connsiteY12720" fmla="*/ 11790355 h 39629983"/>
                <a:gd name="connsiteX12721" fmla="*/ 62251953 w 65909553"/>
                <a:gd name="connsiteY12721" fmla="*/ 11790401 h 39629983"/>
                <a:gd name="connsiteX12722" fmla="*/ 62251953 w 65909553"/>
                <a:gd name="connsiteY12722" fmla="*/ 11790448 h 39629983"/>
                <a:gd name="connsiteX12723" fmla="*/ 62251953 w 65909553"/>
                <a:gd name="connsiteY12723" fmla="*/ 11790495 h 39629983"/>
                <a:gd name="connsiteX12724" fmla="*/ 62251953 w 65909553"/>
                <a:gd name="connsiteY12724" fmla="*/ 11790541 h 39629983"/>
                <a:gd name="connsiteX12725" fmla="*/ 62251953 w 65909553"/>
                <a:gd name="connsiteY12725" fmla="*/ 11790588 h 39629983"/>
                <a:gd name="connsiteX12726" fmla="*/ 62251953 w 65909553"/>
                <a:gd name="connsiteY12726" fmla="*/ 11790635 h 39629983"/>
                <a:gd name="connsiteX12727" fmla="*/ 62251953 w 65909553"/>
                <a:gd name="connsiteY12727" fmla="*/ 11790681 h 39629983"/>
                <a:gd name="connsiteX12728" fmla="*/ 62251953 w 65909553"/>
                <a:gd name="connsiteY12728" fmla="*/ 11790728 h 39629983"/>
                <a:gd name="connsiteX12729" fmla="*/ 62251953 w 65909553"/>
                <a:gd name="connsiteY12729" fmla="*/ 11790775 h 39629983"/>
                <a:gd name="connsiteX12730" fmla="*/ 62251953 w 65909553"/>
                <a:gd name="connsiteY12730" fmla="*/ 11790821 h 39629983"/>
                <a:gd name="connsiteX12731" fmla="*/ 62251953 w 65909553"/>
                <a:gd name="connsiteY12731" fmla="*/ 11790868 h 39629983"/>
                <a:gd name="connsiteX12732" fmla="*/ 62251953 w 65909553"/>
                <a:gd name="connsiteY12732" fmla="*/ 11790915 h 39629983"/>
                <a:gd name="connsiteX12733" fmla="*/ 62251953 w 65909553"/>
                <a:gd name="connsiteY12733" fmla="*/ 11938082 h 39629983"/>
                <a:gd name="connsiteX12734" fmla="*/ 62404353 w 65909553"/>
                <a:gd name="connsiteY12734" fmla="*/ 11938082 h 39629983"/>
                <a:gd name="connsiteX12735" fmla="*/ 62404353 w 65909553"/>
                <a:gd name="connsiteY12735" fmla="*/ 11938129 h 39629983"/>
                <a:gd name="connsiteX12736" fmla="*/ 62404353 w 65909553"/>
                <a:gd name="connsiteY12736" fmla="*/ 11938175 h 39629983"/>
                <a:gd name="connsiteX12737" fmla="*/ 62404353 w 65909553"/>
                <a:gd name="connsiteY12737" fmla="*/ 11938222 h 39629983"/>
                <a:gd name="connsiteX12738" fmla="*/ 62404353 w 65909553"/>
                <a:gd name="connsiteY12738" fmla="*/ 11938268 h 39629983"/>
                <a:gd name="connsiteX12739" fmla="*/ 62404353 w 65909553"/>
                <a:gd name="connsiteY12739" fmla="*/ 11938315 h 39629983"/>
                <a:gd name="connsiteX12740" fmla="*/ 62404353 w 65909553"/>
                <a:gd name="connsiteY12740" fmla="*/ 11938362 h 39629983"/>
                <a:gd name="connsiteX12741" fmla="*/ 62404353 w 65909553"/>
                <a:gd name="connsiteY12741" fmla="*/ 11938408 h 39629983"/>
                <a:gd name="connsiteX12742" fmla="*/ 62404353 w 65909553"/>
                <a:gd name="connsiteY12742" fmla="*/ 11938455 h 39629983"/>
                <a:gd name="connsiteX12743" fmla="*/ 62404353 w 65909553"/>
                <a:gd name="connsiteY12743" fmla="*/ 11938502 h 39629983"/>
                <a:gd name="connsiteX12744" fmla="*/ 62404353 w 65909553"/>
                <a:gd name="connsiteY12744" fmla="*/ 11938548 h 39629983"/>
                <a:gd name="connsiteX12745" fmla="*/ 62404353 w 65909553"/>
                <a:gd name="connsiteY12745" fmla="*/ 11938595 h 39629983"/>
                <a:gd name="connsiteX12746" fmla="*/ 62404353 w 65909553"/>
                <a:gd name="connsiteY12746" fmla="*/ 11938642 h 39629983"/>
                <a:gd name="connsiteX12747" fmla="*/ 62404353 w 65909553"/>
                <a:gd name="connsiteY12747" fmla="*/ 11938688 h 39629983"/>
                <a:gd name="connsiteX12748" fmla="*/ 62404353 w 65909553"/>
                <a:gd name="connsiteY12748" fmla="*/ 11938743 h 39629983"/>
                <a:gd name="connsiteX12749" fmla="*/ 62404353 w 65909553"/>
                <a:gd name="connsiteY12749" fmla="*/ 11938789 h 39629983"/>
                <a:gd name="connsiteX12750" fmla="*/ 62404353 w 65909553"/>
                <a:gd name="connsiteY12750" fmla="*/ 11938836 h 39629983"/>
                <a:gd name="connsiteX12751" fmla="*/ 62404353 w 65909553"/>
                <a:gd name="connsiteY12751" fmla="*/ 11938883 h 39629983"/>
                <a:gd name="connsiteX12752" fmla="*/ 62404353 w 65909553"/>
                <a:gd name="connsiteY12752" fmla="*/ 11938929 h 39629983"/>
                <a:gd name="connsiteX12753" fmla="*/ 62404353 w 65909553"/>
                <a:gd name="connsiteY12753" fmla="*/ 11938976 h 39629983"/>
                <a:gd name="connsiteX12754" fmla="*/ 62404353 w 65909553"/>
                <a:gd name="connsiteY12754" fmla="*/ 11939023 h 39629983"/>
                <a:gd name="connsiteX12755" fmla="*/ 62404353 w 65909553"/>
                <a:gd name="connsiteY12755" fmla="*/ 11939069 h 39629983"/>
                <a:gd name="connsiteX12756" fmla="*/ 62404353 w 65909553"/>
                <a:gd name="connsiteY12756" fmla="*/ 11939116 h 39629983"/>
                <a:gd name="connsiteX12757" fmla="*/ 62404353 w 65909553"/>
                <a:gd name="connsiteY12757" fmla="*/ 11939163 h 39629983"/>
                <a:gd name="connsiteX12758" fmla="*/ 62404353 w 65909553"/>
                <a:gd name="connsiteY12758" fmla="*/ 11939209 h 39629983"/>
                <a:gd name="connsiteX12759" fmla="*/ 62404353 w 65909553"/>
                <a:gd name="connsiteY12759" fmla="*/ 11939256 h 39629983"/>
                <a:gd name="connsiteX12760" fmla="*/ 62404353 w 65909553"/>
                <a:gd name="connsiteY12760" fmla="*/ 11939303 h 39629983"/>
                <a:gd name="connsiteX12761" fmla="*/ 62404353 w 65909553"/>
                <a:gd name="connsiteY12761" fmla="*/ 11939349 h 39629983"/>
                <a:gd name="connsiteX12762" fmla="*/ 62404353 w 65909553"/>
                <a:gd name="connsiteY12762" fmla="*/ 11939403 h 39629983"/>
                <a:gd name="connsiteX12763" fmla="*/ 62404353 w 65909553"/>
                <a:gd name="connsiteY12763" fmla="*/ 11939450 h 39629983"/>
                <a:gd name="connsiteX12764" fmla="*/ 62404353 w 65909553"/>
                <a:gd name="connsiteY12764" fmla="*/ 11939497 h 39629983"/>
                <a:gd name="connsiteX12765" fmla="*/ 62404353 w 65909553"/>
                <a:gd name="connsiteY12765" fmla="*/ 11939543 h 39629983"/>
                <a:gd name="connsiteX12766" fmla="*/ 62404353 w 65909553"/>
                <a:gd name="connsiteY12766" fmla="*/ 11939590 h 39629983"/>
                <a:gd name="connsiteX12767" fmla="*/ 62404353 w 65909553"/>
                <a:gd name="connsiteY12767" fmla="*/ 11939637 h 39629983"/>
                <a:gd name="connsiteX12768" fmla="*/ 62404353 w 65909553"/>
                <a:gd name="connsiteY12768" fmla="*/ 11939683 h 39629983"/>
                <a:gd name="connsiteX12769" fmla="*/ 62404353 w 65909553"/>
                <a:gd name="connsiteY12769" fmla="*/ 11939730 h 39629983"/>
                <a:gd name="connsiteX12770" fmla="*/ 62404353 w 65909553"/>
                <a:gd name="connsiteY12770" fmla="*/ 11939777 h 39629983"/>
                <a:gd name="connsiteX12771" fmla="*/ 62404353 w 65909553"/>
                <a:gd name="connsiteY12771" fmla="*/ 11939823 h 39629983"/>
                <a:gd name="connsiteX12772" fmla="*/ 62404353 w 65909553"/>
                <a:gd name="connsiteY12772" fmla="*/ 11939870 h 39629983"/>
                <a:gd name="connsiteX12773" fmla="*/ 62404353 w 65909553"/>
                <a:gd name="connsiteY12773" fmla="*/ 11939917 h 39629983"/>
                <a:gd name="connsiteX12774" fmla="*/ 62404353 w 65909553"/>
                <a:gd name="connsiteY12774" fmla="*/ 11939963 h 39629983"/>
                <a:gd name="connsiteX12775" fmla="*/ 62404353 w 65909553"/>
                <a:gd name="connsiteY12775" fmla="*/ 11940010 h 39629983"/>
                <a:gd name="connsiteX12776" fmla="*/ 62404353 w 65909553"/>
                <a:gd name="connsiteY12776" fmla="*/ 11940064 h 39629983"/>
                <a:gd name="connsiteX12777" fmla="*/ 62404353 w 65909553"/>
                <a:gd name="connsiteY12777" fmla="*/ 11940111 h 39629983"/>
                <a:gd name="connsiteX12778" fmla="*/ 62404353 w 65909553"/>
                <a:gd name="connsiteY12778" fmla="*/ 11940158 h 39629983"/>
                <a:gd name="connsiteX12779" fmla="*/ 62404353 w 65909553"/>
                <a:gd name="connsiteY12779" fmla="*/ 11940204 h 39629983"/>
                <a:gd name="connsiteX12780" fmla="*/ 62404353 w 65909553"/>
                <a:gd name="connsiteY12780" fmla="*/ 11940251 h 39629983"/>
                <a:gd name="connsiteX12781" fmla="*/ 62404353 w 65909553"/>
                <a:gd name="connsiteY12781" fmla="*/ 11940298 h 39629983"/>
                <a:gd name="connsiteX12782" fmla="*/ 62404353 w 65909553"/>
                <a:gd name="connsiteY12782" fmla="*/ 11940344 h 39629983"/>
                <a:gd name="connsiteX12783" fmla="*/ 62404353 w 65909553"/>
                <a:gd name="connsiteY12783" fmla="*/ 11940391 h 39629983"/>
                <a:gd name="connsiteX12784" fmla="*/ 62404353 w 65909553"/>
                <a:gd name="connsiteY12784" fmla="*/ 11940438 h 39629983"/>
                <a:gd name="connsiteX12785" fmla="*/ 62404353 w 65909553"/>
                <a:gd name="connsiteY12785" fmla="*/ 11940484 h 39629983"/>
                <a:gd name="connsiteX12786" fmla="*/ 62404353 w 65909553"/>
                <a:gd name="connsiteY12786" fmla="*/ 11940531 h 39629983"/>
                <a:gd name="connsiteX12787" fmla="*/ 62404353 w 65909553"/>
                <a:gd name="connsiteY12787" fmla="*/ 11940577 h 39629983"/>
                <a:gd name="connsiteX12788" fmla="*/ 62404353 w 65909553"/>
                <a:gd name="connsiteY12788" fmla="*/ 11940624 h 39629983"/>
                <a:gd name="connsiteX12789" fmla="*/ 62404353 w 65909553"/>
                <a:gd name="connsiteY12789" fmla="*/ 11940671 h 39629983"/>
                <a:gd name="connsiteX12790" fmla="*/ 62404353 w 65909553"/>
                <a:gd name="connsiteY12790" fmla="*/ 11940725 h 39629983"/>
                <a:gd name="connsiteX12791" fmla="*/ 62404353 w 65909553"/>
                <a:gd name="connsiteY12791" fmla="*/ 11940772 h 39629983"/>
                <a:gd name="connsiteX12792" fmla="*/ 62404353 w 65909553"/>
                <a:gd name="connsiteY12792" fmla="*/ 11940818 h 39629983"/>
                <a:gd name="connsiteX12793" fmla="*/ 62404353 w 65909553"/>
                <a:gd name="connsiteY12793" fmla="*/ 11940865 h 39629983"/>
                <a:gd name="connsiteX12794" fmla="*/ 62404353 w 65909553"/>
                <a:gd name="connsiteY12794" fmla="*/ 11940912 h 39629983"/>
                <a:gd name="connsiteX12795" fmla="*/ 62404353 w 65909553"/>
                <a:gd name="connsiteY12795" fmla="*/ 11940958 h 39629983"/>
                <a:gd name="connsiteX12796" fmla="*/ 62404353 w 65909553"/>
                <a:gd name="connsiteY12796" fmla="*/ 11941005 h 39629983"/>
                <a:gd name="connsiteX12797" fmla="*/ 62404353 w 65909553"/>
                <a:gd name="connsiteY12797" fmla="*/ 11941052 h 39629983"/>
                <a:gd name="connsiteX12798" fmla="*/ 62404353 w 65909553"/>
                <a:gd name="connsiteY12798" fmla="*/ 11941098 h 39629983"/>
                <a:gd name="connsiteX12799" fmla="*/ 62404353 w 65909553"/>
                <a:gd name="connsiteY12799" fmla="*/ 11941145 h 39629983"/>
                <a:gd name="connsiteX12800" fmla="*/ 62404353 w 65909553"/>
                <a:gd name="connsiteY12800" fmla="*/ 11941192 h 39629983"/>
                <a:gd name="connsiteX12801" fmla="*/ 62404353 w 65909553"/>
                <a:gd name="connsiteY12801" fmla="*/ 11941238 h 39629983"/>
                <a:gd name="connsiteX12802" fmla="*/ 62404353 w 65909553"/>
                <a:gd name="connsiteY12802" fmla="*/ 11941285 h 39629983"/>
                <a:gd name="connsiteX12803" fmla="*/ 62404353 w 65909553"/>
                <a:gd name="connsiteY12803" fmla="*/ 11941332 h 39629983"/>
                <a:gd name="connsiteX12804" fmla="*/ 62404353 w 65909553"/>
                <a:gd name="connsiteY12804" fmla="*/ 11941386 h 39629983"/>
                <a:gd name="connsiteX12805" fmla="*/ 62404353 w 65909553"/>
                <a:gd name="connsiteY12805" fmla="*/ 11941433 h 39629983"/>
                <a:gd name="connsiteX12806" fmla="*/ 62404353 w 65909553"/>
                <a:gd name="connsiteY12806" fmla="*/ 11941479 h 39629983"/>
                <a:gd name="connsiteX12807" fmla="*/ 62404353 w 65909553"/>
                <a:gd name="connsiteY12807" fmla="*/ 11941526 h 39629983"/>
                <a:gd name="connsiteX12808" fmla="*/ 62404353 w 65909553"/>
                <a:gd name="connsiteY12808" fmla="*/ 11941573 h 39629983"/>
                <a:gd name="connsiteX12809" fmla="*/ 62404353 w 65909553"/>
                <a:gd name="connsiteY12809" fmla="*/ 11941619 h 39629983"/>
                <a:gd name="connsiteX12810" fmla="*/ 62404353 w 65909553"/>
                <a:gd name="connsiteY12810" fmla="*/ 11941666 h 39629983"/>
                <a:gd name="connsiteX12811" fmla="*/ 62404353 w 65909553"/>
                <a:gd name="connsiteY12811" fmla="*/ 11941712 h 39629983"/>
                <a:gd name="connsiteX12812" fmla="*/ 62404353 w 65909553"/>
                <a:gd name="connsiteY12812" fmla="*/ 11941759 h 39629983"/>
                <a:gd name="connsiteX12813" fmla="*/ 62404353 w 65909553"/>
                <a:gd name="connsiteY12813" fmla="*/ 11941806 h 39629983"/>
                <a:gd name="connsiteX12814" fmla="*/ 62404353 w 65909553"/>
                <a:gd name="connsiteY12814" fmla="*/ 11941852 h 39629983"/>
                <a:gd name="connsiteX12815" fmla="*/ 62404353 w 65909553"/>
                <a:gd name="connsiteY12815" fmla="*/ 11941899 h 39629983"/>
                <a:gd name="connsiteX12816" fmla="*/ 62404353 w 65909553"/>
                <a:gd name="connsiteY12816" fmla="*/ 11941946 h 39629983"/>
                <a:gd name="connsiteX12817" fmla="*/ 62404353 w 65909553"/>
                <a:gd name="connsiteY12817" fmla="*/ 11941992 h 39629983"/>
                <a:gd name="connsiteX12818" fmla="*/ 62404353 w 65909553"/>
                <a:gd name="connsiteY12818" fmla="*/ 11942047 h 39629983"/>
                <a:gd name="connsiteX12819" fmla="*/ 62404353 w 65909553"/>
                <a:gd name="connsiteY12819" fmla="*/ 11942093 h 39629983"/>
                <a:gd name="connsiteX12820" fmla="*/ 62404353 w 65909553"/>
                <a:gd name="connsiteY12820" fmla="*/ 11942140 h 39629983"/>
                <a:gd name="connsiteX12821" fmla="*/ 62404353 w 65909553"/>
                <a:gd name="connsiteY12821" fmla="*/ 11942187 h 39629983"/>
                <a:gd name="connsiteX12822" fmla="*/ 62404353 w 65909553"/>
                <a:gd name="connsiteY12822" fmla="*/ 11942233 h 39629983"/>
                <a:gd name="connsiteX12823" fmla="*/ 62404353 w 65909553"/>
                <a:gd name="connsiteY12823" fmla="*/ 11942280 h 39629983"/>
                <a:gd name="connsiteX12824" fmla="*/ 62404353 w 65909553"/>
                <a:gd name="connsiteY12824" fmla="*/ 11942327 h 39629983"/>
                <a:gd name="connsiteX12825" fmla="*/ 62404353 w 65909553"/>
                <a:gd name="connsiteY12825" fmla="*/ 11942373 h 39629983"/>
                <a:gd name="connsiteX12826" fmla="*/ 62404353 w 65909553"/>
                <a:gd name="connsiteY12826" fmla="*/ 11942420 h 39629983"/>
                <a:gd name="connsiteX12827" fmla="*/ 62404353 w 65909553"/>
                <a:gd name="connsiteY12827" fmla="*/ 11942467 h 39629983"/>
                <a:gd name="connsiteX12828" fmla="*/ 62404353 w 65909553"/>
                <a:gd name="connsiteY12828" fmla="*/ 11942513 h 39629983"/>
                <a:gd name="connsiteX12829" fmla="*/ 62404353 w 65909553"/>
                <a:gd name="connsiteY12829" fmla="*/ 11942560 h 39629983"/>
                <a:gd name="connsiteX12830" fmla="*/ 62404353 w 65909553"/>
                <a:gd name="connsiteY12830" fmla="*/ 11942607 h 39629983"/>
                <a:gd name="connsiteX12831" fmla="*/ 62404353 w 65909553"/>
                <a:gd name="connsiteY12831" fmla="*/ 11942653 h 39629983"/>
                <a:gd name="connsiteX12832" fmla="*/ 62404353 w 65909553"/>
                <a:gd name="connsiteY12832" fmla="*/ 11942708 h 39629983"/>
                <a:gd name="connsiteX12833" fmla="*/ 62404353 w 65909553"/>
                <a:gd name="connsiteY12833" fmla="*/ 11942754 h 39629983"/>
                <a:gd name="connsiteX12834" fmla="*/ 62404353 w 65909553"/>
                <a:gd name="connsiteY12834" fmla="*/ 11942801 h 39629983"/>
                <a:gd name="connsiteX12835" fmla="*/ 62404353 w 65909553"/>
                <a:gd name="connsiteY12835" fmla="*/ 11942847 h 39629983"/>
                <a:gd name="connsiteX12836" fmla="*/ 62404353 w 65909553"/>
                <a:gd name="connsiteY12836" fmla="*/ 11942894 h 39629983"/>
                <a:gd name="connsiteX12837" fmla="*/ 62404353 w 65909553"/>
                <a:gd name="connsiteY12837" fmla="*/ 11942941 h 39629983"/>
                <a:gd name="connsiteX12838" fmla="*/ 62404353 w 65909553"/>
                <a:gd name="connsiteY12838" fmla="*/ 11942987 h 39629983"/>
                <a:gd name="connsiteX12839" fmla="*/ 62404353 w 65909553"/>
                <a:gd name="connsiteY12839" fmla="*/ 11943034 h 39629983"/>
                <a:gd name="connsiteX12840" fmla="*/ 62404353 w 65909553"/>
                <a:gd name="connsiteY12840" fmla="*/ 11943081 h 39629983"/>
                <a:gd name="connsiteX12841" fmla="*/ 62404353 w 65909553"/>
                <a:gd name="connsiteY12841" fmla="*/ 11943127 h 39629983"/>
                <a:gd name="connsiteX12842" fmla="*/ 62404353 w 65909553"/>
                <a:gd name="connsiteY12842" fmla="*/ 11943174 h 39629983"/>
                <a:gd name="connsiteX12843" fmla="*/ 62404353 w 65909553"/>
                <a:gd name="connsiteY12843" fmla="*/ 11943221 h 39629983"/>
                <a:gd name="connsiteX12844" fmla="*/ 62404353 w 65909553"/>
                <a:gd name="connsiteY12844" fmla="*/ 11943267 h 39629983"/>
                <a:gd name="connsiteX12845" fmla="*/ 62404353 w 65909553"/>
                <a:gd name="connsiteY12845" fmla="*/ 11943314 h 39629983"/>
                <a:gd name="connsiteX12846" fmla="*/ 62404353 w 65909553"/>
                <a:gd name="connsiteY12846" fmla="*/ 12090481 h 39629983"/>
                <a:gd name="connsiteX12847" fmla="*/ 62556753 w 65909553"/>
                <a:gd name="connsiteY12847" fmla="*/ 12090481 h 39629983"/>
                <a:gd name="connsiteX12848" fmla="*/ 62556753 w 65909553"/>
                <a:gd name="connsiteY12848" fmla="*/ 12090528 h 39629983"/>
                <a:gd name="connsiteX12849" fmla="*/ 62556753 w 65909553"/>
                <a:gd name="connsiteY12849" fmla="*/ 12090575 h 39629983"/>
                <a:gd name="connsiteX12850" fmla="*/ 62556753 w 65909553"/>
                <a:gd name="connsiteY12850" fmla="*/ 12090621 h 39629983"/>
                <a:gd name="connsiteX12851" fmla="*/ 62556753 w 65909553"/>
                <a:gd name="connsiteY12851" fmla="*/ 12090668 h 39629983"/>
                <a:gd name="connsiteX12852" fmla="*/ 62556753 w 65909553"/>
                <a:gd name="connsiteY12852" fmla="*/ 12090715 h 39629983"/>
                <a:gd name="connsiteX12853" fmla="*/ 62556753 w 65909553"/>
                <a:gd name="connsiteY12853" fmla="*/ 12090761 h 39629983"/>
                <a:gd name="connsiteX12854" fmla="*/ 62556753 w 65909553"/>
                <a:gd name="connsiteY12854" fmla="*/ 12090808 h 39629983"/>
                <a:gd name="connsiteX12855" fmla="*/ 62556753 w 65909553"/>
                <a:gd name="connsiteY12855" fmla="*/ 12090854 h 39629983"/>
                <a:gd name="connsiteX12856" fmla="*/ 62556753 w 65909553"/>
                <a:gd name="connsiteY12856" fmla="*/ 12090901 h 39629983"/>
                <a:gd name="connsiteX12857" fmla="*/ 62556753 w 65909553"/>
                <a:gd name="connsiteY12857" fmla="*/ 12090948 h 39629983"/>
                <a:gd name="connsiteX12858" fmla="*/ 62556753 w 65909553"/>
                <a:gd name="connsiteY12858" fmla="*/ 12090994 h 39629983"/>
                <a:gd name="connsiteX12859" fmla="*/ 62556753 w 65909553"/>
                <a:gd name="connsiteY12859" fmla="*/ 12091041 h 39629983"/>
                <a:gd name="connsiteX12860" fmla="*/ 62556753 w 65909553"/>
                <a:gd name="connsiteY12860" fmla="*/ 12091088 h 39629983"/>
                <a:gd name="connsiteX12861" fmla="*/ 62556753 w 65909553"/>
                <a:gd name="connsiteY12861" fmla="*/ 12091142 h 39629983"/>
                <a:gd name="connsiteX12862" fmla="*/ 62556753 w 65909553"/>
                <a:gd name="connsiteY12862" fmla="*/ 12091189 h 39629983"/>
                <a:gd name="connsiteX12863" fmla="*/ 62556753 w 65909553"/>
                <a:gd name="connsiteY12863" fmla="*/ 12091235 h 39629983"/>
                <a:gd name="connsiteX12864" fmla="*/ 62556753 w 65909553"/>
                <a:gd name="connsiteY12864" fmla="*/ 12091282 h 39629983"/>
                <a:gd name="connsiteX12865" fmla="*/ 62556753 w 65909553"/>
                <a:gd name="connsiteY12865" fmla="*/ 12091329 h 39629983"/>
                <a:gd name="connsiteX12866" fmla="*/ 62556753 w 65909553"/>
                <a:gd name="connsiteY12866" fmla="*/ 12091375 h 39629983"/>
                <a:gd name="connsiteX12867" fmla="*/ 62556753 w 65909553"/>
                <a:gd name="connsiteY12867" fmla="*/ 12091422 h 39629983"/>
                <a:gd name="connsiteX12868" fmla="*/ 62556753 w 65909553"/>
                <a:gd name="connsiteY12868" fmla="*/ 12091469 h 39629983"/>
                <a:gd name="connsiteX12869" fmla="*/ 62556753 w 65909553"/>
                <a:gd name="connsiteY12869" fmla="*/ 12091515 h 39629983"/>
                <a:gd name="connsiteX12870" fmla="*/ 62556753 w 65909553"/>
                <a:gd name="connsiteY12870" fmla="*/ 12091562 h 39629983"/>
                <a:gd name="connsiteX12871" fmla="*/ 62556753 w 65909553"/>
                <a:gd name="connsiteY12871" fmla="*/ 12091609 h 39629983"/>
                <a:gd name="connsiteX12872" fmla="*/ 62556753 w 65909553"/>
                <a:gd name="connsiteY12872" fmla="*/ 12091655 h 39629983"/>
                <a:gd name="connsiteX12873" fmla="*/ 62556753 w 65909553"/>
                <a:gd name="connsiteY12873" fmla="*/ 12091702 h 39629983"/>
                <a:gd name="connsiteX12874" fmla="*/ 62556753 w 65909553"/>
                <a:gd name="connsiteY12874" fmla="*/ 12091749 h 39629983"/>
                <a:gd name="connsiteX12875" fmla="*/ 62556753 w 65909553"/>
                <a:gd name="connsiteY12875" fmla="*/ 12091803 h 39629983"/>
                <a:gd name="connsiteX12876" fmla="*/ 62556753 w 65909553"/>
                <a:gd name="connsiteY12876" fmla="*/ 12091850 h 39629983"/>
                <a:gd name="connsiteX12877" fmla="*/ 62556753 w 65909553"/>
                <a:gd name="connsiteY12877" fmla="*/ 12091896 h 39629983"/>
                <a:gd name="connsiteX12878" fmla="*/ 62556753 w 65909553"/>
                <a:gd name="connsiteY12878" fmla="*/ 12091943 h 39629983"/>
                <a:gd name="connsiteX12879" fmla="*/ 62556753 w 65909553"/>
                <a:gd name="connsiteY12879" fmla="*/ 12091989 h 39629983"/>
                <a:gd name="connsiteX12880" fmla="*/ 62556753 w 65909553"/>
                <a:gd name="connsiteY12880" fmla="*/ 12092036 h 39629983"/>
                <a:gd name="connsiteX12881" fmla="*/ 62556753 w 65909553"/>
                <a:gd name="connsiteY12881" fmla="*/ 12092083 h 39629983"/>
                <a:gd name="connsiteX12882" fmla="*/ 62556753 w 65909553"/>
                <a:gd name="connsiteY12882" fmla="*/ 12092129 h 39629983"/>
                <a:gd name="connsiteX12883" fmla="*/ 62556753 w 65909553"/>
                <a:gd name="connsiteY12883" fmla="*/ 12092176 h 39629983"/>
                <a:gd name="connsiteX12884" fmla="*/ 62556753 w 65909553"/>
                <a:gd name="connsiteY12884" fmla="*/ 12092223 h 39629983"/>
                <a:gd name="connsiteX12885" fmla="*/ 62556753 w 65909553"/>
                <a:gd name="connsiteY12885" fmla="*/ 12092269 h 39629983"/>
                <a:gd name="connsiteX12886" fmla="*/ 62556753 w 65909553"/>
                <a:gd name="connsiteY12886" fmla="*/ 12092316 h 39629983"/>
                <a:gd name="connsiteX12887" fmla="*/ 62556753 w 65909553"/>
                <a:gd name="connsiteY12887" fmla="*/ 12092363 h 39629983"/>
                <a:gd name="connsiteX12888" fmla="*/ 62556753 w 65909553"/>
                <a:gd name="connsiteY12888" fmla="*/ 12092409 h 39629983"/>
                <a:gd name="connsiteX12889" fmla="*/ 62556753 w 65909553"/>
                <a:gd name="connsiteY12889" fmla="*/ 12092464 h 39629983"/>
                <a:gd name="connsiteX12890" fmla="*/ 62556753 w 65909553"/>
                <a:gd name="connsiteY12890" fmla="*/ 12092510 h 39629983"/>
                <a:gd name="connsiteX12891" fmla="*/ 62556753 w 65909553"/>
                <a:gd name="connsiteY12891" fmla="*/ 12092557 h 39629983"/>
                <a:gd name="connsiteX12892" fmla="*/ 62556753 w 65909553"/>
                <a:gd name="connsiteY12892" fmla="*/ 12092604 h 39629983"/>
                <a:gd name="connsiteX12893" fmla="*/ 62556753 w 65909553"/>
                <a:gd name="connsiteY12893" fmla="*/ 12092650 h 39629983"/>
                <a:gd name="connsiteX12894" fmla="*/ 62556753 w 65909553"/>
                <a:gd name="connsiteY12894" fmla="*/ 12092697 h 39629983"/>
                <a:gd name="connsiteX12895" fmla="*/ 62556753 w 65909553"/>
                <a:gd name="connsiteY12895" fmla="*/ 12092744 h 39629983"/>
                <a:gd name="connsiteX12896" fmla="*/ 62556753 w 65909553"/>
                <a:gd name="connsiteY12896" fmla="*/ 12092790 h 39629983"/>
                <a:gd name="connsiteX12897" fmla="*/ 62556753 w 65909553"/>
                <a:gd name="connsiteY12897" fmla="*/ 12092837 h 39629983"/>
                <a:gd name="connsiteX12898" fmla="*/ 62556753 w 65909553"/>
                <a:gd name="connsiteY12898" fmla="*/ 12092884 h 39629983"/>
                <a:gd name="connsiteX12899" fmla="*/ 62556753 w 65909553"/>
                <a:gd name="connsiteY12899" fmla="*/ 12092930 h 39629983"/>
                <a:gd name="connsiteX12900" fmla="*/ 62556753 w 65909553"/>
                <a:gd name="connsiteY12900" fmla="*/ 12092977 h 39629983"/>
                <a:gd name="connsiteX12901" fmla="*/ 62556753 w 65909553"/>
                <a:gd name="connsiteY12901" fmla="*/ 12093023 h 39629983"/>
                <a:gd name="connsiteX12902" fmla="*/ 62556753 w 65909553"/>
                <a:gd name="connsiteY12902" fmla="*/ 12093070 h 39629983"/>
                <a:gd name="connsiteX12903" fmla="*/ 62556753 w 65909553"/>
                <a:gd name="connsiteY12903" fmla="*/ 12093124 h 39629983"/>
                <a:gd name="connsiteX12904" fmla="*/ 62556753 w 65909553"/>
                <a:gd name="connsiteY12904" fmla="*/ 12093171 h 39629983"/>
                <a:gd name="connsiteX12905" fmla="*/ 62556753 w 65909553"/>
                <a:gd name="connsiteY12905" fmla="*/ 12093218 h 39629983"/>
                <a:gd name="connsiteX12906" fmla="*/ 62556753 w 65909553"/>
                <a:gd name="connsiteY12906" fmla="*/ 12093264 h 39629983"/>
                <a:gd name="connsiteX12907" fmla="*/ 62556753 w 65909553"/>
                <a:gd name="connsiteY12907" fmla="*/ 12093311 h 39629983"/>
                <a:gd name="connsiteX12908" fmla="*/ 62556753 w 65909553"/>
                <a:gd name="connsiteY12908" fmla="*/ 12093358 h 39629983"/>
                <a:gd name="connsiteX12909" fmla="*/ 62556753 w 65909553"/>
                <a:gd name="connsiteY12909" fmla="*/ 12093404 h 39629983"/>
                <a:gd name="connsiteX12910" fmla="*/ 62556753 w 65909553"/>
                <a:gd name="connsiteY12910" fmla="*/ 12093451 h 39629983"/>
                <a:gd name="connsiteX12911" fmla="*/ 62556753 w 65909553"/>
                <a:gd name="connsiteY12911" fmla="*/ 12093498 h 39629983"/>
                <a:gd name="connsiteX12912" fmla="*/ 62556753 w 65909553"/>
                <a:gd name="connsiteY12912" fmla="*/ 12093544 h 39629983"/>
                <a:gd name="connsiteX12913" fmla="*/ 62556753 w 65909553"/>
                <a:gd name="connsiteY12913" fmla="*/ 12093591 h 39629983"/>
                <a:gd name="connsiteX12914" fmla="*/ 62556753 w 65909553"/>
                <a:gd name="connsiteY12914" fmla="*/ 12093638 h 39629983"/>
                <a:gd name="connsiteX12915" fmla="*/ 62556753 w 65909553"/>
                <a:gd name="connsiteY12915" fmla="*/ 12093684 h 39629983"/>
                <a:gd name="connsiteX12916" fmla="*/ 62556753 w 65909553"/>
                <a:gd name="connsiteY12916" fmla="*/ 12093731 h 39629983"/>
                <a:gd name="connsiteX12917" fmla="*/ 62556753 w 65909553"/>
                <a:gd name="connsiteY12917" fmla="*/ 12093785 h 39629983"/>
                <a:gd name="connsiteX12918" fmla="*/ 62556753 w 65909553"/>
                <a:gd name="connsiteY12918" fmla="*/ 12093832 h 39629983"/>
                <a:gd name="connsiteX12919" fmla="*/ 62556753 w 65909553"/>
                <a:gd name="connsiteY12919" fmla="*/ 12093879 h 39629983"/>
                <a:gd name="connsiteX12920" fmla="*/ 62556753 w 65909553"/>
                <a:gd name="connsiteY12920" fmla="*/ 12093925 h 39629983"/>
                <a:gd name="connsiteX12921" fmla="*/ 62556753 w 65909553"/>
                <a:gd name="connsiteY12921" fmla="*/ 12093972 h 39629983"/>
                <a:gd name="connsiteX12922" fmla="*/ 62556753 w 65909553"/>
                <a:gd name="connsiteY12922" fmla="*/ 12094019 h 39629983"/>
                <a:gd name="connsiteX12923" fmla="*/ 62556753 w 65909553"/>
                <a:gd name="connsiteY12923" fmla="*/ 12094065 h 39629983"/>
                <a:gd name="connsiteX12924" fmla="*/ 62556753 w 65909553"/>
                <a:gd name="connsiteY12924" fmla="*/ 12094112 h 39629983"/>
                <a:gd name="connsiteX12925" fmla="*/ 62556753 w 65909553"/>
                <a:gd name="connsiteY12925" fmla="*/ 12094159 h 39629983"/>
                <a:gd name="connsiteX12926" fmla="*/ 62556753 w 65909553"/>
                <a:gd name="connsiteY12926" fmla="*/ 12094205 h 39629983"/>
                <a:gd name="connsiteX12927" fmla="*/ 62556753 w 65909553"/>
                <a:gd name="connsiteY12927" fmla="*/ 12094252 h 39629983"/>
                <a:gd name="connsiteX12928" fmla="*/ 62556753 w 65909553"/>
                <a:gd name="connsiteY12928" fmla="*/ 12094298 h 39629983"/>
                <a:gd name="connsiteX12929" fmla="*/ 62556753 w 65909553"/>
                <a:gd name="connsiteY12929" fmla="*/ 12094345 h 39629983"/>
                <a:gd name="connsiteX12930" fmla="*/ 62556753 w 65909553"/>
                <a:gd name="connsiteY12930" fmla="*/ 12094392 h 39629983"/>
                <a:gd name="connsiteX12931" fmla="*/ 62556753 w 65909553"/>
                <a:gd name="connsiteY12931" fmla="*/ 12094446 h 39629983"/>
                <a:gd name="connsiteX12932" fmla="*/ 62556753 w 65909553"/>
                <a:gd name="connsiteY12932" fmla="*/ 12094493 h 39629983"/>
                <a:gd name="connsiteX12933" fmla="*/ 62556753 w 65909553"/>
                <a:gd name="connsiteY12933" fmla="*/ 12094539 h 39629983"/>
                <a:gd name="connsiteX12934" fmla="*/ 62556753 w 65909553"/>
                <a:gd name="connsiteY12934" fmla="*/ 12094586 h 39629983"/>
                <a:gd name="connsiteX12935" fmla="*/ 62556753 w 65909553"/>
                <a:gd name="connsiteY12935" fmla="*/ 12094633 h 39629983"/>
                <a:gd name="connsiteX12936" fmla="*/ 62556753 w 65909553"/>
                <a:gd name="connsiteY12936" fmla="*/ 12094679 h 39629983"/>
                <a:gd name="connsiteX12937" fmla="*/ 62556753 w 65909553"/>
                <a:gd name="connsiteY12937" fmla="*/ 12094726 h 39629983"/>
                <a:gd name="connsiteX12938" fmla="*/ 62556753 w 65909553"/>
                <a:gd name="connsiteY12938" fmla="*/ 12094773 h 39629983"/>
                <a:gd name="connsiteX12939" fmla="*/ 62556753 w 65909553"/>
                <a:gd name="connsiteY12939" fmla="*/ 12094819 h 39629983"/>
                <a:gd name="connsiteX12940" fmla="*/ 62556753 w 65909553"/>
                <a:gd name="connsiteY12940" fmla="*/ 12094866 h 39629983"/>
                <a:gd name="connsiteX12941" fmla="*/ 62556753 w 65909553"/>
                <a:gd name="connsiteY12941" fmla="*/ 12094913 h 39629983"/>
                <a:gd name="connsiteX12942" fmla="*/ 62556753 w 65909553"/>
                <a:gd name="connsiteY12942" fmla="*/ 12094959 h 39629983"/>
                <a:gd name="connsiteX12943" fmla="*/ 62556753 w 65909553"/>
                <a:gd name="connsiteY12943" fmla="*/ 12095006 h 39629983"/>
                <a:gd name="connsiteX12944" fmla="*/ 62556753 w 65909553"/>
                <a:gd name="connsiteY12944" fmla="*/ 12095053 h 39629983"/>
                <a:gd name="connsiteX12945" fmla="*/ 62556753 w 65909553"/>
                <a:gd name="connsiteY12945" fmla="*/ 12095107 h 39629983"/>
                <a:gd name="connsiteX12946" fmla="*/ 62556753 w 65909553"/>
                <a:gd name="connsiteY12946" fmla="*/ 12095154 h 39629983"/>
                <a:gd name="connsiteX12947" fmla="*/ 62556753 w 65909553"/>
                <a:gd name="connsiteY12947" fmla="*/ 12095200 h 39629983"/>
                <a:gd name="connsiteX12948" fmla="*/ 62556753 w 65909553"/>
                <a:gd name="connsiteY12948" fmla="*/ 12095247 h 39629983"/>
                <a:gd name="connsiteX12949" fmla="*/ 62556753 w 65909553"/>
                <a:gd name="connsiteY12949" fmla="*/ 12095294 h 39629983"/>
                <a:gd name="connsiteX12950" fmla="*/ 62556753 w 65909553"/>
                <a:gd name="connsiteY12950" fmla="*/ 12095340 h 39629983"/>
                <a:gd name="connsiteX12951" fmla="*/ 62556753 w 65909553"/>
                <a:gd name="connsiteY12951" fmla="*/ 12095387 h 39629983"/>
                <a:gd name="connsiteX12952" fmla="*/ 62556753 w 65909553"/>
                <a:gd name="connsiteY12952" fmla="*/ 12095433 h 39629983"/>
                <a:gd name="connsiteX12953" fmla="*/ 62556753 w 65909553"/>
                <a:gd name="connsiteY12953" fmla="*/ 12095480 h 39629983"/>
                <a:gd name="connsiteX12954" fmla="*/ 62556753 w 65909553"/>
                <a:gd name="connsiteY12954" fmla="*/ 12095527 h 39629983"/>
                <a:gd name="connsiteX12955" fmla="*/ 62556753 w 65909553"/>
                <a:gd name="connsiteY12955" fmla="*/ 12095573 h 39629983"/>
                <a:gd name="connsiteX12956" fmla="*/ 62556753 w 65909553"/>
                <a:gd name="connsiteY12956" fmla="*/ 12095620 h 39629983"/>
                <a:gd name="connsiteX12957" fmla="*/ 62556753 w 65909553"/>
                <a:gd name="connsiteY12957" fmla="*/ 12095667 h 39629983"/>
                <a:gd name="connsiteX12958" fmla="*/ 62556753 w 65909553"/>
                <a:gd name="connsiteY12958" fmla="*/ 12095713 h 39629983"/>
                <a:gd name="connsiteX12959" fmla="*/ 62556753 w 65909553"/>
                <a:gd name="connsiteY12959" fmla="*/ 12242881 h 39629983"/>
                <a:gd name="connsiteX12960" fmla="*/ 62709153 w 65909553"/>
                <a:gd name="connsiteY12960" fmla="*/ 12242881 h 39629983"/>
                <a:gd name="connsiteX12961" fmla="*/ 62709153 w 65909553"/>
                <a:gd name="connsiteY12961" fmla="*/ 12242927 h 39629983"/>
                <a:gd name="connsiteX12962" fmla="*/ 62709153 w 65909553"/>
                <a:gd name="connsiteY12962" fmla="*/ 12242974 h 39629983"/>
                <a:gd name="connsiteX12963" fmla="*/ 62709153 w 65909553"/>
                <a:gd name="connsiteY12963" fmla="*/ 12243021 h 39629983"/>
                <a:gd name="connsiteX12964" fmla="*/ 62709153 w 65909553"/>
                <a:gd name="connsiteY12964" fmla="*/ 12243067 h 39629983"/>
                <a:gd name="connsiteX12965" fmla="*/ 62709153 w 65909553"/>
                <a:gd name="connsiteY12965" fmla="*/ 12243114 h 39629983"/>
                <a:gd name="connsiteX12966" fmla="*/ 62709153 w 65909553"/>
                <a:gd name="connsiteY12966" fmla="*/ 12243161 h 39629983"/>
                <a:gd name="connsiteX12967" fmla="*/ 62709153 w 65909553"/>
                <a:gd name="connsiteY12967" fmla="*/ 12243207 h 39629983"/>
                <a:gd name="connsiteX12968" fmla="*/ 62709153 w 65909553"/>
                <a:gd name="connsiteY12968" fmla="*/ 12243254 h 39629983"/>
                <a:gd name="connsiteX12969" fmla="*/ 62709153 w 65909553"/>
                <a:gd name="connsiteY12969" fmla="*/ 12243301 h 39629983"/>
                <a:gd name="connsiteX12970" fmla="*/ 62709153 w 65909553"/>
                <a:gd name="connsiteY12970" fmla="*/ 12243347 h 39629983"/>
                <a:gd name="connsiteX12971" fmla="*/ 62709153 w 65909553"/>
                <a:gd name="connsiteY12971" fmla="*/ 12243394 h 39629983"/>
                <a:gd name="connsiteX12972" fmla="*/ 62709153 w 65909553"/>
                <a:gd name="connsiteY12972" fmla="*/ 12243440 h 39629983"/>
                <a:gd name="connsiteX12973" fmla="*/ 62709153 w 65909553"/>
                <a:gd name="connsiteY12973" fmla="*/ 12243487 h 39629983"/>
                <a:gd name="connsiteX12974" fmla="*/ 62709153 w 65909553"/>
                <a:gd name="connsiteY12974" fmla="*/ 12243541 h 39629983"/>
                <a:gd name="connsiteX12975" fmla="*/ 62709153 w 65909553"/>
                <a:gd name="connsiteY12975" fmla="*/ 12243588 h 39629983"/>
                <a:gd name="connsiteX12976" fmla="*/ 62709153 w 65909553"/>
                <a:gd name="connsiteY12976" fmla="*/ 12243635 h 39629983"/>
                <a:gd name="connsiteX12977" fmla="*/ 62709153 w 65909553"/>
                <a:gd name="connsiteY12977" fmla="*/ 12243681 h 39629983"/>
                <a:gd name="connsiteX12978" fmla="*/ 62709153 w 65909553"/>
                <a:gd name="connsiteY12978" fmla="*/ 12243728 h 39629983"/>
                <a:gd name="connsiteX12979" fmla="*/ 62709153 w 65909553"/>
                <a:gd name="connsiteY12979" fmla="*/ 12243775 h 39629983"/>
                <a:gd name="connsiteX12980" fmla="*/ 62709153 w 65909553"/>
                <a:gd name="connsiteY12980" fmla="*/ 12243821 h 39629983"/>
                <a:gd name="connsiteX12981" fmla="*/ 62709153 w 65909553"/>
                <a:gd name="connsiteY12981" fmla="*/ 12243868 h 39629983"/>
                <a:gd name="connsiteX12982" fmla="*/ 62709153 w 65909553"/>
                <a:gd name="connsiteY12982" fmla="*/ 12243915 h 39629983"/>
                <a:gd name="connsiteX12983" fmla="*/ 62709153 w 65909553"/>
                <a:gd name="connsiteY12983" fmla="*/ 12243961 h 39629983"/>
                <a:gd name="connsiteX12984" fmla="*/ 62709153 w 65909553"/>
                <a:gd name="connsiteY12984" fmla="*/ 12244008 h 39629983"/>
                <a:gd name="connsiteX12985" fmla="*/ 62709153 w 65909553"/>
                <a:gd name="connsiteY12985" fmla="*/ 12244055 h 39629983"/>
                <a:gd name="connsiteX12986" fmla="*/ 62709153 w 65909553"/>
                <a:gd name="connsiteY12986" fmla="*/ 12244101 h 39629983"/>
                <a:gd name="connsiteX12987" fmla="*/ 62709153 w 65909553"/>
                <a:gd name="connsiteY12987" fmla="*/ 12244148 h 39629983"/>
                <a:gd name="connsiteX12988" fmla="*/ 62709153 w 65909553"/>
                <a:gd name="connsiteY12988" fmla="*/ 12244202 h 39629983"/>
                <a:gd name="connsiteX12989" fmla="*/ 62709153 w 65909553"/>
                <a:gd name="connsiteY12989" fmla="*/ 12244249 h 39629983"/>
                <a:gd name="connsiteX12990" fmla="*/ 62709153 w 65909553"/>
                <a:gd name="connsiteY12990" fmla="*/ 12244296 h 39629983"/>
                <a:gd name="connsiteX12991" fmla="*/ 62709153 w 65909553"/>
                <a:gd name="connsiteY12991" fmla="*/ 12244342 h 39629983"/>
                <a:gd name="connsiteX12992" fmla="*/ 62709153 w 65909553"/>
                <a:gd name="connsiteY12992" fmla="*/ 12244389 h 39629983"/>
                <a:gd name="connsiteX12993" fmla="*/ 62709153 w 65909553"/>
                <a:gd name="connsiteY12993" fmla="*/ 12244436 h 39629983"/>
                <a:gd name="connsiteX12994" fmla="*/ 62709153 w 65909553"/>
                <a:gd name="connsiteY12994" fmla="*/ 12244482 h 39629983"/>
                <a:gd name="connsiteX12995" fmla="*/ 62709153 w 65909553"/>
                <a:gd name="connsiteY12995" fmla="*/ 12244529 h 39629983"/>
                <a:gd name="connsiteX12996" fmla="*/ 62709153 w 65909553"/>
                <a:gd name="connsiteY12996" fmla="*/ 12244575 h 39629983"/>
                <a:gd name="connsiteX12997" fmla="*/ 62709153 w 65909553"/>
                <a:gd name="connsiteY12997" fmla="*/ 12244622 h 39629983"/>
                <a:gd name="connsiteX12998" fmla="*/ 62709153 w 65909553"/>
                <a:gd name="connsiteY12998" fmla="*/ 12244669 h 39629983"/>
                <a:gd name="connsiteX12999" fmla="*/ 62709153 w 65909553"/>
                <a:gd name="connsiteY12999" fmla="*/ 12244715 h 39629983"/>
                <a:gd name="connsiteX13000" fmla="*/ 62709153 w 65909553"/>
                <a:gd name="connsiteY13000" fmla="*/ 12244762 h 39629983"/>
                <a:gd name="connsiteX13001" fmla="*/ 62709153 w 65909553"/>
                <a:gd name="connsiteY13001" fmla="*/ 12244809 h 39629983"/>
                <a:gd name="connsiteX13002" fmla="*/ 62709153 w 65909553"/>
                <a:gd name="connsiteY13002" fmla="*/ 12244863 h 39629983"/>
                <a:gd name="connsiteX13003" fmla="*/ 62709153 w 65909553"/>
                <a:gd name="connsiteY13003" fmla="*/ 12244910 h 39629983"/>
                <a:gd name="connsiteX13004" fmla="*/ 62709153 w 65909553"/>
                <a:gd name="connsiteY13004" fmla="*/ 12244956 h 39629983"/>
                <a:gd name="connsiteX13005" fmla="*/ 62709153 w 65909553"/>
                <a:gd name="connsiteY13005" fmla="*/ 12245003 h 39629983"/>
                <a:gd name="connsiteX13006" fmla="*/ 62709153 w 65909553"/>
                <a:gd name="connsiteY13006" fmla="*/ 12245050 h 39629983"/>
                <a:gd name="connsiteX13007" fmla="*/ 62709153 w 65909553"/>
                <a:gd name="connsiteY13007" fmla="*/ 12245096 h 39629983"/>
                <a:gd name="connsiteX13008" fmla="*/ 62709153 w 65909553"/>
                <a:gd name="connsiteY13008" fmla="*/ 12245143 h 39629983"/>
                <a:gd name="connsiteX13009" fmla="*/ 62709153 w 65909553"/>
                <a:gd name="connsiteY13009" fmla="*/ 12245190 h 39629983"/>
                <a:gd name="connsiteX13010" fmla="*/ 62709153 w 65909553"/>
                <a:gd name="connsiteY13010" fmla="*/ 12245236 h 39629983"/>
                <a:gd name="connsiteX13011" fmla="*/ 62709153 w 65909553"/>
                <a:gd name="connsiteY13011" fmla="*/ 12245283 h 39629983"/>
                <a:gd name="connsiteX13012" fmla="*/ 62709153 w 65909553"/>
                <a:gd name="connsiteY13012" fmla="*/ 12245330 h 39629983"/>
                <a:gd name="connsiteX13013" fmla="*/ 62709153 w 65909553"/>
                <a:gd name="connsiteY13013" fmla="*/ 12245376 h 39629983"/>
                <a:gd name="connsiteX13014" fmla="*/ 62709153 w 65909553"/>
                <a:gd name="connsiteY13014" fmla="*/ 12245423 h 39629983"/>
                <a:gd name="connsiteX13015" fmla="*/ 62709153 w 65909553"/>
                <a:gd name="connsiteY13015" fmla="*/ 12245470 h 39629983"/>
                <a:gd name="connsiteX13016" fmla="*/ 62709153 w 65909553"/>
                <a:gd name="connsiteY13016" fmla="*/ 12245524 h 39629983"/>
                <a:gd name="connsiteX13017" fmla="*/ 62709153 w 65909553"/>
                <a:gd name="connsiteY13017" fmla="*/ 12245571 h 39629983"/>
                <a:gd name="connsiteX13018" fmla="*/ 62709153 w 65909553"/>
                <a:gd name="connsiteY13018" fmla="*/ 12245617 h 39629983"/>
                <a:gd name="connsiteX13019" fmla="*/ 62709153 w 65909553"/>
                <a:gd name="connsiteY13019" fmla="*/ 12245664 h 39629983"/>
                <a:gd name="connsiteX13020" fmla="*/ 62709153 w 65909553"/>
                <a:gd name="connsiteY13020" fmla="*/ 12245710 h 39629983"/>
                <a:gd name="connsiteX13021" fmla="*/ 62709153 w 65909553"/>
                <a:gd name="connsiteY13021" fmla="*/ 12245757 h 39629983"/>
                <a:gd name="connsiteX13022" fmla="*/ 62709153 w 65909553"/>
                <a:gd name="connsiteY13022" fmla="*/ 12245804 h 39629983"/>
                <a:gd name="connsiteX13023" fmla="*/ 62709153 w 65909553"/>
                <a:gd name="connsiteY13023" fmla="*/ 12245850 h 39629983"/>
                <a:gd name="connsiteX13024" fmla="*/ 62709153 w 65909553"/>
                <a:gd name="connsiteY13024" fmla="*/ 12245897 h 39629983"/>
                <a:gd name="connsiteX13025" fmla="*/ 62709153 w 65909553"/>
                <a:gd name="connsiteY13025" fmla="*/ 12245944 h 39629983"/>
                <a:gd name="connsiteX13026" fmla="*/ 62709153 w 65909553"/>
                <a:gd name="connsiteY13026" fmla="*/ 12245990 h 39629983"/>
                <a:gd name="connsiteX13027" fmla="*/ 62709153 w 65909553"/>
                <a:gd name="connsiteY13027" fmla="*/ 12246037 h 39629983"/>
                <a:gd name="connsiteX13028" fmla="*/ 62709153 w 65909553"/>
                <a:gd name="connsiteY13028" fmla="*/ 12246084 h 39629983"/>
                <a:gd name="connsiteX13029" fmla="*/ 62709153 w 65909553"/>
                <a:gd name="connsiteY13029" fmla="*/ 12246130 h 39629983"/>
                <a:gd name="connsiteX13030" fmla="*/ 62709153 w 65909553"/>
                <a:gd name="connsiteY13030" fmla="*/ 12246185 h 39629983"/>
                <a:gd name="connsiteX13031" fmla="*/ 62709153 w 65909553"/>
                <a:gd name="connsiteY13031" fmla="*/ 12246231 h 39629983"/>
                <a:gd name="connsiteX13032" fmla="*/ 62709153 w 65909553"/>
                <a:gd name="connsiteY13032" fmla="*/ 12246278 h 39629983"/>
                <a:gd name="connsiteX13033" fmla="*/ 62709153 w 65909553"/>
                <a:gd name="connsiteY13033" fmla="*/ 12246325 h 39629983"/>
                <a:gd name="connsiteX13034" fmla="*/ 62709153 w 65909553"/>
                <a:gd name="connsiteY13034" fmla="*/ 12246371 h 39629983"/>
                <a:gd name="connsiteX13035" fmla="*/ 62709153 w 65909553"/>
                <a:gd name="connsiteY13035" fmla="*/ 12246418 h 39629983"/>
                <a:gd name="connsiteX13036" fmla="*/ 62709153 w 65909553"/>
                <a:gd name="connsiteY13036" fmla="*/ 12246465 h 39629983"/>
                <a:gd name="connsiteX13037" fmla="*/ 62709153 w 65909553"/>
                <a:gd name="connsiteY13037" fmla="*/ 12246511 h 39629983"/>
                <a:gd name="connsiteX13038" fmla="*/ 62709153 w 65909553"/>
                <a:gd name="connsiteY13038" fmla="*/ 12246558 h 39629983"/>
                <a:gd name="connsiteX13039" fmla="*/ 62709153 w 65909553"/>
                <a:gd name="connsiteY13039" fmla="*/ 12246605 h 39629983"/>
                <a:gd name="connsiteX13040" fmla="*/ 62709153 w 65909553"/>
                <a:gd name="connsiteY13040" fmla="*/ 12246651 h 39629983"/>
                <a:gd name="connsiteX13041" fmla="*/ 62709153 w 65909553"/>
                <a:gd name="connsiteY13041" fmla="*/ 12246698 h 39629983"/>
                <a:gd name="connsiteX13042" fmla="*/ 62709153 w 65909553"/>
                <a:gd name="connsiteY13042" fmla="*/ 12246744 h 39629983"/>
                <a:gd name="connsiteX13043" fmla="*/ 62709153 w 65909553"/>
                <a:gd name="connsiteY13043" fmla="*/ 12246791 h 39629983"/>
                <a:gd name="connsiteX13044" fmla="*/ 62709153 w 65909553"/>
                <a:gd name="connsiteY13044" fmla="*/ 12246845 h 39629983"/>
                <a:gd name="connsiteX13045" fmla="*/ 62709153 w 65909553"/>
                <a:gd name="connsiteY13045" fmla="*/ 12246892 h 39629983"/>
                <a:gd name="connsiteX13046" fmla="*/ 62709153 w 65909553"/>
                <a:gd name="connsiteY13046" fmla="*/ 12246939 h 39629983"/>
                <a:gd name="connsiteX13047" fmla="*/ 62709153 w 65909553"/>
                <a:gd name="connsiteY13047" fmla="*/ 12246985 h 39629983"/>
                <a:gd name="connsiteX13048" fmla="*/ 62709153 w 65909553"/>
                <a:gd name="connsiteY13048" fmla="*/ 12247032 h 39629983"/>
                <a:gd name="connsiteX13049" fmla="*/ 62709153 w 65909553"/>
                <a:gd name="connsiteY13049" fmla="*/ 12247079 h 39629983"/>
                <a:gd name="connsiteX13050" fmla="*/ 62709153 w 65909553"/>
                <a:gd name="connsiteY13050" fmla="*/ 12247125 h 39629983"/>
                <a:gd name="connsiteX13051" fmla="*/ 62709153 w 65909553"/>
                <a:gd name="connsiteY13051" fmla="*/ 12247172 h 39629983"/>
                <a:gd name="connsiteX13052" fmla="*/ 62709153 w 65909553"/>
                <a:gd name="connsiteY13052" fmla="*/ 12247219 h 39629983"/>
                <a:gd name="connsiteX13053" fmla="*/ 62709153 w 65909553"/>
                <a:gd name="connsiteY13053" fmla="*/ 12247265 h 39629983"/>
                <a:gd name="connsiteX13054" fmla="*/ 62709153 w 65909553"/>
                <a:gd name="connsiteY13054" fmla="*/ 12247312 h 39629983"/>
                <a:gd name="connsiteX13055" fmla="*/ 62709153 w 65909553"/>
                <a:gd name="connsiteY13055" fmla="*/ 12247359 h 39629983"/>
                <a:gd name="connsiteX13056" fmla="*/ 62709153 w 65909553"/>
                <a:gd name="connsiteY13056" fmla="*/ 12247405 h 39629983"/>
                <a:gd name="connsiteX13057" fmla="*/ 62709153 w 65909553"/>
                <a:gd name="connsiteY13057" fmla="*/ 12247452 h 39629983"/>
                <a:gd name="connsiteX13058" fmla="*/ 62709153 w 65909553"/>
                <a:gd name="connsiteY13058" fmla="*/ 12247506 h 39629983"/>
                <a:gd name="connsiteX13059" fmla="*/ 62709153 w 65909553"/>
                <a:gd name="connsiteY13059" fmla="*/ 12247553 h 39629983"/>
                <a:gd name="connsiteX13060" fmla="*/ 62709153 w 65909553"/>
                <a:gd name="connsiteY13060" fmla="*/ 12247600 h 39629983"/>
                <a:gd name="connsiteX13061" fmla="*/ 62709153 w 65909553"/>
                <a:gd name="connsiteY13061" fmla="*/ 12247646 h 39629983"/>
                <a:gd name="connsiteX13062" fmla="*/ 62709153 w 65909553"/>
                <a:gd name="connsiteY13062" fmla="*/ 12247693 h 39629983"/>
                <a:gd name="connsiteX13063" fmla="*/ 62709153 w 65909553"/>
                <a:gd name="connsiteY13063" fmla="*/ 12247740 h 39629983"/>
                <a:gd name="connsiteX13064" fmla="*/ 62709153 w 65909553"/>
                <a:gd name="connsiteY13064" fmla="*/ 12247786 h 39629983"/>
                <a:gd name="connsiteX13065" fmla="*/ 62709153 w 65909553"/>
                <a:gd name="connsiteY13065" fmla="*/ 12247833 h 39629983"/>
                <a:gd name="connsiteX13066" fmla="*/ 62709153 w 65909553"/>
                <a:gd name="connsiteY13066" fmla="*/ 12247879 h 39629983"/>
                <a:gd name="connsiteX13067" fmla="*/ 62709153 w 65909553"/>
                <a:gd name="connsiteY13067" fmla="*/ 12247926 h 39629983"/>
                <a:gd name="connsiteX13068" fmla="*/ 62709153 w 65909553"/>
                <a:gd name="connsiteY13068" fmla="*/ 12247973 h 39629983"/>
                <a:gd name="connsiteX13069" fmla="*/ 62709153 w 65909553"/>
                <a:gd name="connsiteY13069" fmla="*/ 12248019 h 39629983"/>
                <a:gd name="connsiteX13070" fmla="*/ 62709153 w 65909553"/>
                <a:gd name="connsiteY13070" fmla="*/ 12248066 h 39629983"/>
                <a:gd name="connsiteX13071" fmla="*/ 62709153 w 65909553"/>
                <a:gd name="connsiteY13071" fmla="*/ 12248113 h 39629983"/>
                <a:gd name="connsiteX13072" fmla="*/ 62709153 w 65909553"/>
                <a:gd name="connsiteY13072" fmla="*/ 12395280 h 39629983"/>
                <a:gd name="connsiteX13073" fmla="*/ 62861553 w 65909553"/>
                <a:gd name="connsiteY13073" fmla="*/ 12395280 h 39629983"/>
                <a:gd name="connsiteX13074" fmla="*/ 62861553 w 65909553"/>
                <a:gd name="connsiteY13074" fmla="*/ 12395327 h 39629983"/>
                <a:gd name="connsiteX13075" fmla="*/ 62861553 w 65909553"/>
                <a:gd name="connsiteY13075" fmla="*/ 12395373 h 39629983"/>
                <a:gd name="connsiteX13076" fmla="*/ 62861553 w 65909553"/>
                <a:gd name="connsiteY13076" fmla="*/ 12395420 h 39629983"/>
                <a:gd name="connsiteX13077" fmla="*/ 62861553 w 65909553"/>
                <a:gd name="connsiteY13077" fmla="*/ 12395467 h 39629983"/>
                <a:gd name="connsiteX13078" fmla="*/ 62861553 w 65909553"/>
                <a:gd name="connsiteY13078" fmla="*/ 12395513 h 39629983"/>
                <a:gd name="connsiteX13079" fmla="*/ 62861553 w 65909553"/>
                <a:gd name="connsiteY13079" fmla="*/ 12395560 h 39629983"/>
                <a:gd name="connsiteX13080" fmla="*/ 62861553 w 65909553"/>
                <a:gd name="connsiteY13080" fmla="*/ 12395607 h 39629983"/>
                <a:gd name="connsiteX13081" fmla="*/ 62861553 w 65909553"/>
                <a:gd name="connsiteY13081" fmla="*/ 12395653 h 39629983"/>
                <a:gd name="connsiteX13082" fmla="*/ 62861553 w 65909553"/>
                <a:gd name="connsiteY13082" fmla="*/ 12395700 h 39629983"/>
                <a:gd name="connsiteX13083" fmla="*/ 62861553 w 65909553"/>
                <a:gd name="connsiteY13083" fmla="*/ 12395747 h 39629983"/>
                <a:gd name="connsiteX13084" fmla="*/ 62861553 w 65909553"/>
                <a:gd name="connsiteY13084" fmla="*/ 12395793 h 39629983"/>
                <a:gd name="connsiteX13085" fmla="*/ 62861553 w 65909553"/>
                <a:gd name="connsiteY13085" fmla="*/ 12395840 h 39629983"/>
                <a:gd name="connsiteX13086" fmla="*/ 62861553 w 65909553"/>
                <a:gd name="connsiteY13086" fmla="*/ 12395886 h 39629983"/>
                <a:gd name="connsiteX13087" fmla="*/ 62861553 w 65909553"/>
                <a:gd name="connsiteY13087" fmla="*/ 12395941 h 39629983"/>
                <a:gd name="connsiteX13088" fmla="*/ 62861553 w 65909553"/>
                <a:gd name="connsiteY13088" fmla="*/ 12395987 h 39629983"/>
                <a:gd name="connsiteX13089" fmla="*/ 62861553 w 65909553"/>
                <a:gd name="connsiteY13089" fmla="*/ 12396034 h 39629983"/>
                <a:gd name="connsiteX13090" fmla="*/ 62861553 w 65909553"/>
                <a:gd name="connsiteY13090" fmla="*/ 12396081 h 39629983"/>
                <a:gd name="connsiteX13091" fmla="*/ 62861553 w 65909553"/>
                <a:gd name="connsiteY13091" fmla="*/ 12396127 h 39629983"/>
                <a:gd name="connsiteX13092" fmla="*/ 62861553 w 65909553"/>
                <a:gd name="connsiteY13092" fmla="*/ 12396174 h 39629983"/>
                <a:gd name="connsiteX13093" fmla="*/ 62861553 w 65909553"/>
                <a:gd name="connsiteY13093" fmla="*/ 12396221 h 39629983"/>
                <a:gd name="connsiteX13094" fmla="*/ 62861553 w 65909553"/>
                <a:gd name="connsiteY13094" fmla="*/ 12396267 h 39629983"/>
                <a:gd name="connsiteX13095" fmla="*/ 62861553 w 65909553"/>
                <a:gd name="connsiteY13095" fmla="*/ 12396314 h 39629983"/>
                <a:gd name="connsiteX13096" fmla="*/ 62861553 w 65909553"/>
                <a:gd name="connsiteY13096" fmla="*/ 12396361 h 39629983"/>
                <a:gd name="connsiteX13097" fmla="*/ 62861553 w 65909553"/>
                <a:gd name="connsiteY13097" fmla="*/ 12396407 h 39629983"/>
                <a:gd name="connsiteX13098" fmla="*/ 62861553 w 65909553"/>
                <a:gd name="connsiteY13098" fmla="*/ 12396454 h 39629983"/>
                <a:gd name="connsiteX13099" fmla="*/ 62861553 w 65909553"/>
                <a:gd name="connsiteY13099" fmla="*/ 12396501 h 39629983"/>
                <a:gd name="connsiteX13100" fmla="*/ 62861553 w 65909553"/>
                <a:gd name="connsiteY13100" fmla="*/ 12396547 h 39629983"/>
                <a:gd name="connsiteX13101" fmla="*/ 62861553 w 65909553"/>
                <a:gd name="connsiteY13101" fmla="*/ 12396602 h 39629983"/>
                <a:gd name="connsiteX13102" fmla="*/ 62861553 w 65909553"/>
                <a:gd name="connsiteY13102" fmla="*/ 12396648 h 39629983"/>
                <a:gd name="connsiteX13103" fmla="*/ 62861553 w 65909553"/>
                <a:gd name="connsiteY13103" fmla="*/ 12396695 h 39629983"/>
                <a:gd name="connsiteX13104" fmla="*/ 62861553 w 65909553"/>
                <a:gd name="connsiteY13104" fmla="*/ 12396742 h 39629983"/>
                <a:gd name="connsiteX13105" fmla="*/ 62861553 w 65909553"/>
                <a:gd name="connsiteY13105" fmla="*/ 12396788 h 39629983"/>
                <a:gd name="connsiteX13106" fmla="*/ 62861553 w 65909553"/>
                <a:gd name="connsiteY13106" fmla="*/ 12396835 h 39629983"/>
                <a:gd name="connsiteX13107" fmla="*/ 62861553 w 65909553"/>
                <a:gd name="connsiteY13107" fmla="*/ 12396882 h 39629983"/>
                <a:gd name="connsiteX13108" fmla="*/ 62861553 w 65909553"/>
                <a:gd name="connsiteY13108" fmla="*/ 12396928 h 39629983"/>
                <a:gd name="connsiteX13109" fmla="*/ 62861553 w 65909553"/>
                <a:gd name="connsiteY13109" fmla="*/ 12396975 h 39629983"/>
                <a:gd name="connsiteX13110" fmla="*/ 62861553 w 65909553"/>
                <a:gd name="connsiteY13110" fmla="*/ 12397021 h 39629983"/>
                <a:gd name="connsiteX13111" fmla="*/ 62861553 w 65909553"/>
                <a:gd name="connsiteY13111" fmla="*/ 12397068 h 39629983"/>
                <a:gd name="connsiteX13112" fmla="*/ 62861553 w 65909553"/>
                <a:gd name="connsiteY13112" fmla="*/ 12397115 h 39629983"/>
                <a:gd name="connsiteX13113" fmla="*/ 62861553 w 65909553"/>
                <a:gd name="connsiteY13113" fmla="*/ 12397161 h 39629983"/>
                <a:gd name="connsiteX13114" fmla="*/ 62861553 w 65909553"/>
                <a:gd name="connsiteY13114" fmla="*/ 12397208 h 39629983"/>
                <a:gd name="connsiteX13115" fmla="*/ 62861553 w 65909553"/>
                <a:gd name="connsiteY13115" fmla="*/ 12397262 h 39629983"/>
                <a:gd name="connsiteX13116" fmla="*/ 62861553 w 65909553"/>
                <a:gd name="connsiteY13116" fmla="*/ 12397309 h 39629983"/>
                <a:gd name="connsiteX13117" fmla="*/ 62861553 w 65909553"/>
                <a:gd name="connsiteY13117" fmla="*/ 12397356 h 39629983"/>
                <a:gd name="connsiteX13118" fmla="*/ 62861553 w 65909553"/>
                <a:gd name="connsiteY13118" fmla="*/ 12397402 h 39629983"/>
                <a:gd name="connsiteX13119" fmla="*/ 62861553 w 65909553"/>
                <a:gd name="connsiteY13119" fmla="*/ 12397449 h 39629983"/>
                <a:gd name="connsiteX13120" fmla="*/ 62861553 w 65909553"/>
                <a:gd name="connsiteY13120" fmla="*/ 12397496 h 39629983"/>
                <a:gd name="connsiteX13121" fmla="*/ 62861553 w 65909553"/>
                <a:gd name="connsiteY13121" fmla="*/ 12397542 h 39629983"/>
                <a:gd name="connsiteX13122" fmla="*/ 62861553 w 65909553"/>
                <a:gd name="connsiteY13122" fmla="*/ 12397589 h 39629983"/>
                <a:gd name="connsiteX13123" fmla="*/ 62861553 w 65909553"/>
                <a:gd name="connsiteY13123" fmla="*/ 12397636 h 39629983"/>
                <a:gd name="connsiteX13124" fmla="*/ 62861553 w 65909553"/>
                <a:gd name="connsiteY13124" fmla="*/ 12397682 h 39629983"/>
                <a:gd name="connsiteX13125" fmla="*/ 62861553 w 65909553"/>
                <a:gd name="connsiteY13125" fmla="*/ 12397729 h 39629983"/>
                <a:gd name="connsiteX13126" fmla="*/ 62861553 w 65909553"/>
                <a:gd name="connsiteY13126" fmla="*/ 12397776 h 39629983"/>
                <a:gd name="connsiteX13127" fmla="*/ 62861553 w 65909553"/>
                <a:gd name="connsiteY13127" fmla="*/ 12397822 h 39629983"/>
                <a:gd name="connsiteX13128" fmla="*/ 62861553 w 65909553"/>
                <a:gd name="connsiteY13128" fmla="*/ 12397869 h 39629983"/>
                <a:gd name="connsiteX13129" fmla="*/ 62861553 w 65909553"/>
                <a:gd name="connsiteY13129" fmla="*/ 12397923 h 39629983"/>
                <a:gd name="connsiteX13130" fmla="*/ 62861553 w 65909553"/>
                <a:gd name="connsiteY13130" fmla="*/ 12397970 h 39629983"/>
                <a:gd name="connsiteX13131" fmla="*/ 62861553 w 65909553"/>
                <a:gd name="connsiteY13131" fmla="*/ 12398017 h 39629983"/>
                <a:gd name="connsiteX13132" fmla="*/ 62861553 w 65909553"/>
                <a:gd name="connsiteY13132" fmla="*/ 12398063 h 39629983"/>
                <a:gd name="connsiteX13133" fmla="*/ 62861553 w 65909553"/>
                <a:gd name="connsiteY13133" fmla="*/ 12398110 h 39629983"/>
                <a:gd name="connsiteX13134" fmla="*/ 62861553 w 65909553"/>
                <a:gd name="connsiteY13134" fmla="*/ 12398157 h 39629983"/>
                <a:gd name="connsiteX13135" fmla="*/ 62861553 w 65909553"/>
                <a:gd name="connsiteY13135" fmla="*/ 12398203 h 39629983"/>
                <a:gd name="connsiteX13136" fmla="*/ 62861553 w 65909553"/>
                <a:gd name="connsiteY13136" fmla="*/ 12398250 h 39629983"/>
                <a:gd name="connsiteX13137" fmla="*/ 62861553 w 65909553"/>
                <a:gd name="connsiteY13137" fmla="*/ 12398296 h 39629983"/>
                <a:gd name="connsiteX13138" fmla="*/ 62861553 w 65909553"/>
                <a:gd name="connsiteY13138" fmla="*/ 12398343 h 39629983"/>
                <a:gd name="connsiteX13139" fmla="*/ 62861553 w 65909553"/>
                <a:gd name="connsiteY13139" fmla="*/ 12398390 h 39629983"/>
                <a:gd name="connsiteX13140" fmla="*/ 62861553 w 65909553"/>
                <a:gd name="connsiteY13140" fmla="*/ 12398436 h 39629983"/>
                <a:gd name="connsiteX13141" fmla="*/ 62861553 w 65909553"/>
                <a:gd name="connsiteY13141" fmla="*/ 12398483 h 39629983"/>
                <a:gd name="connsiteX13142" fmla="*/ 62861553 w 65909553"/>
                <a:gd name="connsiteY13142" fmla="*/ 12398530 h 39629983"/>
                <a:gd name="connsiteX13143" fmla="*/ 62861553 w 65909553"/>
                <a:gd name="connsiteY13143" fmla="*/ 12398584 h 39629983"/>
                <a:gd name="connsiteX13144" fmla="*/ 62861553 w 65909553"/>
                <a:gd name="connsiteY13144" fmla="*/ 12398631 h 39629983"/>
                <a:gd name="connsiteX13145" fmla="*/ 62861553 w 65909553"/>
                <a:gd name="connsiteY13145" fmla="*/ 12398677 h 39629983"/>
                <a:gd name="connsiteX13146" fmla="*/ 62861553 w 65909553"/>
                <a:gd name="connsiteY13146" fmla="*/ 12398724 h 39629983"/>
                <a:gd name="connsiteX13147" fmla="*/ 62861553 w 65909553"/>
                <a:gd name="connsiteY13147" fmla="*/ 12398771 h 39629983"/>
                <a:gd name="connsiteX13148" fmla="*/ 62861553 w 65909553"/>
                <a:gd name="connsiteY13148" fmla="*/ 12398817 h 39629983"/>
                <a:gd name="connsiteX13149" fmla="*/ 62861553 w 65909553"/>
                <a:gd name="connsiteY13149" fmla="*/ 12398864 h 39629983"/>
                <a:gd name="connsiteX13150" fmla="*/ 62861553 w 65909553"/>
                <a:gd name="connsiteY13150" fmla="*/ 12398911 h 39629983"/>
                <a:gd name="connsiteX13151" fmla="*/ 62861553 w 65909553"/>
                <a:gd name="connsiteY13151" fmla="*/ 12398957 h 39629983"/>
                <a:gd name="connsiteX13152" fmla="*/ 62861553 w 65909553"/>
                <a:gd name="connsiteY13152" fmla="*/ 12399004 h 39629983"/>
                <a:gd name="connsiteX13153" fmla="*/ 62861553 w 65909553"/>
                <a:gd name="connsiteY13153" fmla="*/ 12399051 h 39629983"/>
                <a:gd name="connsiteX13154" fmla="*/ 62861553 w 65909553"/>
                <a:gd name="connsiteY13154" fmla="*/ 12399097 h 39629983"/>
                <a:gd name="connsiteX13155" fmla="*/ 62861553 w 65909553"/>
                <a:gd name="connsiteY13155" fmla="*/ 12399144 h 39629983"/>
                <a:gd name="connsiteX13156" fmla="*/ 62861553 w 65909553"/>
                <a:gd name="connsiteY13156" fmla="*/ 12399191 h 39629983"/>
                <a:gd name="connsiteX13157" fmla="*/ 62861553 w 65909553"/>
                <a:gd name="connsiteY13157" fmla="*/ 12399245 h 39629983"/>
                <a:gd name="connsiteX13158" fmla="*/ 62861553 w 65909553"/>
                <a:gd name="connsiteY13158" fmla="*/ 12399292 h 39629983"/>
                <a:gd name="connsiteX13159" fmla="*/ 62861553 w 65909553"/>
                <a:gd name="connsiteY13159" fmla="*/ 12399338 h 39629983"/>
                <a:gd name="connsiteX13160" fmla="*/ 62861553 w 65909553"/>
                <a:gd name="connsiteY13160" fmla="*/ 12399385 h 39629983"/>
                <a:gd name="connsiteX13161" fmla="*/ 62861553 w 65909553"/>
                <a:gd name="connsiteY13161" fmla="*/ 12399431 h 39629983"/>
                <a:gd name="connsiteX13162" fmla="*/ 62861553 w 65909553"/>
                <a:gd name="connsiteY13162" fmla="*/ 12399478 h 39629983"/>
                <a:gd name="connsiteX13163" fmla="*/ 62861553 w 65909553"/>
                <a:gd name="connsiteY13163" fmla="*/ 12399525 h 39629983"/>
                <a:gd name="connsiteX13164" fmla="*/ 62861553 w 65909553"/>
                <a:gd name="connsiteY13164" fmla="*/ 12399571 h 39629983"/>
                <a:gd name="connsiteX13165" fmla="*/ 62861553 w 65909553"/>
                <a:gd name="connsiteY13165" fmla="*/ 12399618 h 39629983"/>
                <a:gd name="connsiteX13166" fmla="*/ 62861553 w 65909553"/>
                <a:gd name="connsiteY13166" fmla="*/ 12399665 h 39629983"/>
                <a:gd name="connsiteX13167" fmla="*/ 62861553 w 65909553"/>
                <a:gd name="connsiteY13167" fmla="*/ 12399711 h 39629983"/>
                <a:gd name="connsiteX13168" fmla="*/ 62861553 w 65909553"/>
                <a:gd name="connsiteY13168" fmla="*/ 12399758 h 39629983"/>
                <a:gd name="connsiteX13169" fmla="*/ 62861553 w 65909553"/>
                <a:gd name="connsiteY13169" fmla="*/ 12399805 h 39629983"/>
                <a:gd name="connsiteX13170" fmla="*/ 62861553 w 65909553"/>
                <a:gd name="connsiteY13170" fmla="*/ 12399851 h 39629983"/>
                <a:gd name="connsiteX13171" fmla="*/ 62861553 w 65909553"/>
                <a:gd name="connsiteY13171" fmla="*/ 12399906 h 39629983"/>
                <a:gd name="connsiteX13172" fmla="*/ 62861553 w 65909553"/>
                <a:gd name="connsiteY13172" fmla="*/ 12399952 h 39629983"/>
                <a:gd name="connsiteX13173" fmla="*/ 62861553 w 65909553"/>
                <a:gd name="connsiteY13173" fmla="*/ 12399999 h 39629983"/>
                <a:gd name="connsiteX13174" fmla="*/ 62861553 w 65909553"/>
                <a:gd name="connsiteY13174" fmla="*/ 12400046 h 39629983"/>
                <a:gd name="connsiteX13175" fmla="*/ 62861553 w 65909553"/>
                <a:gd name="connsiteY13175" fmla="*/ 12400092 h 39629983"/>
                <a:gd name="connsiteX13176" fmla="*/ 62861553 w 65909553"/>
                <a:gd name="connsiteY13176" fmla="*/ 12400139 h 39629983"/>
                <a:gd name="connsiteX13177" fmla="*/ 62861553 w 65909553"/>
                <a:gd name="connsiteY13177" fmla="*/ 12400186 h 39629983"/>
                <a:gd name="connsiteX13178" fmla="*/ 62861553 w 65909553"/>
                <a:gd name="connsiteY13178" fmla="*/ 12400232 h 39629983"/>
                <a:gd name="connsiteX13179" fmla="*/ 62861553 w 65909553"/>
                <a:gd name="connsiteY13179" fmla="*/ 12400279 h 39629983"/>
                <a:gd name="connsiteX13180" fmla="*/ 62861553 w 65909553"/>
                <a:gd name="connsiteY13180" fmla="*/ 12400326 h 39629983"/>
                <a:gd name="connsiteX13181" fmla="*/ 62861553 w 65909553"/>
                <a:gd name="connsiteY13181" fmla="*/ 12400372 h 39629983"/>
                <a:gd name="connsiteX13182" fmla="*/ 62861553 w 65909553"/>
                <a:gd name="connsiteY13182" fmla="*/ 12400419 h 39629983"/>
                <a:gd name="connsiteX13183" fmla="*/ 62861553 w 65909553"/>
                <a:gd name="connsiteY13183" fmla="*/ 12400465 h 39629983"/>
                <a:gd name="connsiteX13184" fmla="*/ 62861553 w 65909553"/>
                <a:gd name="connsiteY13184" fmla="*/ 12400512 h 39629983"/>
                <a:gd name="connsiteX13185" fmla="*/ 62861553 w 65909553"/>
                <a:gd name="connsiteY13185" fmla="*/ 12547679 h 39629983"/>
                <a:gd name="connsiteX13186" fmla="*/ 63013953 w 65909553"/>
                <a:gd name="connsiteY13186" fmla="*/ 12547679 h 39629983"/>
                <a:gd name="connsiteX13187" fmla="*/ 63013953 w 65909553"/>
                <a:gd name="connsiteY13187" fmla="*/ 12547726 h 39629983"/>
                <a:gd name="connsiteX13188" fmla="*/ 63013953 w 65909553"/>
                <a:gd name="connsiteY13188" fmla="*/ 12547773 h 39629983"/>
                <a:gd name="connsiteX13189" fmla="*/ 63013953 w 65909553"/>
                <a:gd name="connsiteY13189" fmla="*/ 12547819 h 39629983"/>
                <a:gd name="connsiteX13190" fmla="*/ 63013953 w 65909553"/>
                <a:gd name="connsiteY13190" fmla="*/ 12547866 h 39629983"/>
                <a:gd name="connsiteX13191" fmla="*/ 63013953 w 65909553"/>
                <a:gd name="connsiteY13191" fmla="*/ 12547913 h 39629983"/>
                <a:gd name="connsiteX13192" fmla="*/ 63013953 w 65909553"/>
                <a:gd name="connsiteY13192" fmla="*/ 12547959 h 39629983"/>
                <a:gd name="connsiteX13193" fmla="*/ 63013953 w 65909553"/>
                <a:gd name="connsiteY13193" fmla="*/ 12548006 h 39629983"/>
                <a:gd name="connsiteX13194" fmla="*/ 63013953 w 65909553"/>
                <a:gd name="connsiteY13194" fmla="*/ 12548053 h 39629983"/>
                <a:gd name="connsiteX13195" fmla="*/ 63013953 w 65909553"/>
                <a:gd name="connsiteY13195" fmla="*/ 12548099 h 39629983"/>
                <a:gd name="connsiteX13196" fmla="*/ 63013953 w 65909553"/>
                <a:gd name="connsiteY13196" fmla="*/ 12548146 h 39629983"/>
                <a:gd name="connsiteX13197" fmla="*/ 63013953 w 65909553"/>
                <a:gd name="connsiteY13197" fmla="*/ 12548193 h 39629983"/>
                <a:gd name="connsiteX13198" fmla="*/ 63013953 w 65909553"/>
                <a:gd name="connsiteY13198" fmla="*/ 12548239 h 39629983"/>
                <a:gd name="connsiteX13199" fmla="*/ 63013953 w 65909553"/>
                <a:gd name="connsiteY13199" fmla="*/ 12548286 h 39629983"/>
                <a:gd name="connsiteX13200" fmla="*/ 63013953 w 65909553"/>
                <a:gd name="connsiteY13200" fmla="*/ 12548340 h 39629983"/>
                <a:gd name="connsiteX13201" fmla="*/ 63013953 w 65909553"/>
                <a:gd name="connsiteY13201" fmla="*/ 12548387 h 39629983"/>
                <a:gd name="connsiteX13202" fmla="*/ 63013953 w 65909553"/>
                <a:gd name="connsiteY13202" fmla="*/ 12548434 h 39629983"/>
                <a:gd name="connsiteX13203" fmla="*/ 63013953 w 65909553"/>
                <a:gd name="connsiteY13203" fmla="*/ 12548480 h 39629983"/>
                <a:gd name="connsiteX13204" fmla="*/ 63013953 w 65909553"/>
                <a:gd name="connsiteY13204" fmla="*/ 12548527 h 39629983"/>
                <a:gd name="connsiteX13205" fmla="*/ 63013953 w 65909553"/>
                <a:gd name="connsiteY13205" fmla="*/ 12548573 h 39629983"/>
                <a:gd name="connsiteX13206" fmla="*/ 63013953 w 65909553"/>
                <a:gd name="connsiteY13206" fmla="*/ 12548620 h 39629983"/>
                <a:gd name="connsiteX13207" fmla="*/ 63013953 w 65909553"/>
                <a:gd name="connsiteY13207" fmla="*/ 12548667 h 39629983"/>
                <a:gd name="connsiteX13208" fmla="*/ 63013953 w 65909553"/>
                <a:gd name="connsiteY13208" fmla="*/ 12548713 h 39629983"/>
                <a:gd name="connsiteX13209" fmla="*/ 63013953 w 65909553"/>
                <a:gd name="connsiteY13209" fmla="*/ 12548760 h 39629983"/>
                <a:gd name="connsiteX13210" fmla="*/ 63013953 w 65909553"/>
                <a:gd name="connsiteY13210" fmla="*/ 12548807 h 39629983"/>
                <a:gd name="connsiteX13211" fmla="*/ 63013953 w 65909553"/>
                <a:gd name="connsiteY13211" fmla="*/ 12548853 h 39629983"/>
                <a:gd name="connsiteX13212" fmla="*/ 63013953 w 65909553"/>
                <a:gd name="connsiteY13212" fmla="*/ 12548900 h 39629983"/>
                <a:gd name="connsiteX13213" fmla="*/ 63013953 w 65909553"/>
                <a:gd name="connsiteY13213" fmla="*/ 12548947 h 39629983"/>
                <a:gd name="connsiteX13214" fmla="*/ 63013953 w 65909553"/>
                <a:gd name="connsiteY13214" fmla="*/ 12549001 h 39629983"/>
                <a:gd name="connsiteX13215" fmla="*/ 63013953 w 65909553"/>
                <a:gd name="connsiteY13215" fmla="*/ 12549048 h 39629983"/>
                <a:gd name="connsiteX13216" fmla="*/ 63013953 w 65909553"/>
                <a:gd name="connsiteY13216" fmla="*/ 12549094 h 39629983"/>
                <a:gd name="connsiteX13217" fmla="*/ 63013953 w 65909553"/>
                <a:gd name="connsiteY13217" fmla="*/ 12549141 h 39629983"/>
                <a:gd name="connsiteX13218" fmla="*/ 63013953 w 65909553"/>
                <a:gd name="connsiteY13218" fmla="*/ 12549188 h 39629983"/>
                <a:gd name="connsiteX13219" fmla="*/ 63013953 w 65909553"/>
                <a:gd name="connsiteY13219" fmla="*/ 12549234 h 39629983"/>
                <a:gd name="connsiteX13220" fmla="*/ 63013953 w 65909553"/>
                <a:gd name="connsiteY13220" fmla="*/ 12549281 h 39629983"/>
                <a:gd name="connsiteX13221" fmla="*/ 63013953 w 65909553"/>
                <a:gd name="connsiteY13221" fmla="*/ 12549328 h 39629983"/>
                <a:gd name="connsiteX13222" fmla="*/ 63013953 w 65909553"/>
                <a:gd name="connsiteY13222" fmla="*/ 12549374 h 39629983"/>
                <a:gd name="connsiteX13223" fmla="*/ 63013953 w 65909553"/>
                <a:gd name="connsiteY13223" fmla="*/ 12549421 h 39629983"/>
                <a:gd name="connsiteX13224" fmla="*/ 63013953 w 65909553"/>
                <a:gd name="connsiteY13224" fmla="*/ 12549468 h 39629983"/>
                <a:gd name="connsiteX13225" fmla="*/ 63013953 w 65909553"/>
                <a:gd name="connsiteY13225" fmla="*/ 12549514 h 39629983"/>
                <a:gd name="connsiteX13226" fmla="*/ 63013953 w 65909553"/>
                <a:gd name="connsiteY13226" fmla="*/ 12549561 h 39629983"/>
                <a:gd name="connsiteX13227" fmla="*/ 63013953 w 65909553"/>
                <a:gd name="connsiteY13227" fmla="*/ 12549607 h 39629983"/>
                <a:gd name="connsiteX13228" fmla="*/ 63013953 w 65909553"/>
                <a:gd name="connsiteY13228" fmla="*/ 12549662 h 39629983"/>
                <a:gd name="connsiteX13229" fmla="*/ 63013953 w 65909553"/>
                <a:gd name="connsiteY13229" fmla="*/ 12549708 h 39629983"/>
                <a:gd name="connsiteX13230" fmla="*/ 63013953 w 65909553"/>
                <a:gd name="connsiteY13230" fmla="*/ 12549755 h 39629983"/>
                <a:gd name="connsiteX13231" fmla="*/ 63013953 w 65909553"/>
                <a:gd name="connsiteY13231" fmla="*/ 12549802 h 39629983"/>
                <a:gd name="connsiteX13232" fmla="*/ 63013953 w 65909553"/>
                <a:gd name="connsiteY13232" fmla="*/ 12549848 h 39629983"/>
                <a:gd name="connsiteX13233" fmla="*/ 63013953 w 65909553"/>
                <a:gd name="connsiteY13233" fmla="*/ 12549895 h 39629983"/>
                <a:gd name="connsiteX13234" fmla="*/ 63013953 w 65909553"/>
                <a:gd name="connsiteY13234" fmla="*/ 12549942 h 39629983"/>
                <a:gd name="connsiteX13235" fmla="*/ 63013953 w 65909553"/>
                <a:gd name="connsiteY13235" fmla="*/ 12549988 h 39629983"/>
                <a:gd name="connsiteX13236" fmla="*/ 63013953 w 65909553"/>
                <a:gd name="connsiteY13236" fmla="*/ 12550035 h 39629983"/>
                <a:gd name="connsiteX13237" fmla="*/ 63013953 w 65909553"/>
                <a:gd name="connsiteY13237" fmla="*/ 12550082 h 39629983"/>
                <a:gd name="connsiteX13238" fmla="*/ 63013953 w 65909553"/>
                <a:gd name="connsiteY13238" fmla="*/ 12550128 h 39629983"/>
                <a:gd name="connsiteX13239" fmla="*/ 63013953 w 65909553"/>
                <a:gd name="connsiteY13239" fmla="*/ 12550175 h 39629983"/>
                <a:gd name="connsiteX13240" fmla="*/ 63013953 w 65909553"/>
                <a:gd name="connsiteY13240" fmla="*/ 12550222 h 39629983"/>
                <a:gd name="connsiteX13241" fmla="*/ 63013953 w 65909553"/>
                <a:gd name="connsiteY13241" fmla="*/ 12550268 h 39629983"/>
                <a:gd name="connsiteX13242" fmla="*/ 63013953 w 65909553"/>
                <a:gd name="connsiteY13242" fmla="*/ 12550323 h 39629983"/>
                <a:gd name="connsiteX13243" fmla="*/ 63013953 w 65909553"/>
                <a:gd name="connsiteY13243" fmla="*/ 12550369 h 39629983"/>
                <a:gd name="connsiteX13244" fmla="*/ 63013953 w 65909553"/>
                <a:gd name="connsiteY13244" fmla="*/ 12550416 h 39629983"/>
                <a:gd name="connsiteX13245" fmla="*/ 63013953 w 65909553"/>
                <a:gd name="connsiteY13245" fmla="*/ 12550463 h 39629983"/>
                <a:gd name="connsiteX13246" fmla="*/ 63013953 w 65909553"/>
                <a:gd name="connsiteY13246" fmla="*/ 12550509 h 39629983"/>
                <a:gd name="connsiteX13247" fmla="*/ 63013953 w 65909553"/>
                <a:gd name="connsiteY13247" fmla="*/ 12550556 h 39629983"/>
                <a:gd name="connsiteX13248" fmla="*/ 63013953 w 65909553"/>
                <a:gd name="connsiteY13248" fmla="*/ 12550603 h 39629983"/>
                <a:gd name="connsiteX13249" fmla="*/ 63013953 w 65909553"/>
                <a:gd name="connsiteY13249" fmla="*/ 12550649 h 39629983"/>
                <a:gd name="connsiteX13250" fmla="*/ 63013953 w 65909553"/>
                <a:gd name="connsiteY13250" fmla="*/ 12550696 h 39629983"/>
                <a:gd name="connsiteX13251" fmla="*/ 63013953 w 65909553"/>
                <a:gd name="connsiteY13251" fmla="*/ 12550742 h 39629983"/>
                <a:gd name="connsiteX13252" fmla="*/ 63013953 w 65909553"/>
                <a:gd name="connsiteY13252" fmla="*/ 12550789 h 39629983"/>
                <a:gd name="connsiteX13253" fmla="*/ 63013953 w 65909553"/>
                <a:gd name="connsiteY13253" fmla="*/ 12550836 h 39629983"/>
                <a:gd name="connsiteX13254" fmla="*/ 63013953 w 65909553"/>
                <a:gd name="connsiteY13254" fmla="*/ 12550882 h 39629983"/>
                <a:gd name="connsiteX13255" fmla="*/ 63013953 w 65909553"/>
                <a:gd name="connsiteY13255" fmla="*/ 12550929 h 39629983"/>
                <a:gd name="connsiteX13256" fmla="*/ 63013953 w 65909553"/>
                <a:gd name="connsiteY13256" fmla="*/ 12550983 h 39629983"/>
                <a:gd name="connsiteX13257" fmla="*/ 63013953 w 65909553"/>
                <a:gd name="connsiteY13257" fmla="*/ 12551030 h 39629983"/>
                <a:gd name="connsiteX13258" fmla="*/ 63013953 w 65909553"/>
                <a:gd name="connsiteY13258" fmla="*/ 12551077 h 39629983"/>
                <a:gd name="connsiteX13259" fmla="*/ 63013953 w 65909553"/>
                <a:gd name="connsiteY13259" fmla="*/ 12551123 h 39629983"/>
                <a:gd name="connsiteX13260" fmla="*/ 63013953 w 65909553"/>
                <a:gd name="connsiteY13260" fmla="*/ 12551170 h 39629983"/>
                <a:gd name="connsiteX13261" fmla="*/ 63013953 w 65909553"/>
                <a:gd name="connsiteY13261" fmla="*/ 12551217 h 39629983"/>
                <a:gd name="connsiteX13262" fmla="*/ 63013953 w 65909553"/>
                <a:gd name="connsiteY13262" fmla="*/ 12551263 h 39629983"/>
                <a:gd name="connsiteX13263" fmla="*/ 63013953 w 65909553"/>
                <a:gd name="connsiteY13263" fmla="*/ 12551310 h 39629983"/>
                <a:gd name="connsiteX13264" fmla="*/ 63013953 w 65909553"/>
                <a:gd name="connsiteY13264" fmla="*/ 12551357 h 39629983"/>
                <a:gd name="connsiteX13265" fmla="*/ 63013953 w 65909553"/>
                <a:gd name="connsiteY13265" fmla="*/ 12551403 h 39629983"/>
                <a:gd name="connsiteX13266" fmla="*/ 63013953 w 65909553"/>
                <a:gd name="connsiteY13266" fmla="*/ 12551450 h 39629983"/>
                <a:gd name="connsiteX13267" fmla="*/ 63013953 w 65909553"/>
                <a:gd name="connsiteY13267" fmla="*/ 12551497 h 39629983"/>
                <a:gd name="connsiteX13268" fmla="*/ 63013953 w 65909553"/>
                <a:gd name="connsiteY13268" fmla="*/ 12551543 h 39629983"/>
                <a:gd name="connsiteX13269" fmla="*/ 63013953 w 65909553"/>
                <a:gd name="connsiteY13269" fmla="*/ 12551590 h 39629983"/>
                <a:gd name="connsiteX13270" fmla="*/ 63013953 w 65909553"/>
                <a:gd name="connsiteY13270" fmla="*/ 12551644 h 39629983"/>
                <a:gd name="connsiteX13271" fmla="*/ 63013953 w 65909553"/>
                <a:gd name="connsiteY13271" fmla="*/ 12551691 h 39629983"/>
                <a:gd name="connsiteX13272" fmla="*/ 63013953 w 65909553"/>
                <a:gd name="connsiteY13272" fmla="*/ 12551738 h 39629983"/>
                <a:gd name="connsiteX13273" fmla="*/ 63013953 w 65909553"/>
                <a:gd name="connsiteY13273" fmla="*/ 12551784 h 39629983"/>
                <a:gd name="connsiteX13274" fmla="*/ 63013953 w 65909553"/>
                <a:gd name="connsiteY13274" fmla="*/ 12551831 h 39629983"/>
                <a:gd name="connsiteX13275" fmla="*/ 63013953 w 65909553"/>
                <a:gd name="connsiteY13275" fmla="*/ 12551877 h 39629983"/>
                <a:gd name="connsiteX13276" fmla="*/ 63013953 w 65909553"/>
                <a:gd name="connsiteY13276" fmla="*/ 12551924 h 39629983"/>
                <a:gd name="connsiteX13277" fmla="*/ 63013953 w 65909553"/>
                <a:gd name="connsiteY13277" fmla="*/ 12551971 h 39629983"/>
                <a:gd name="connsiteX13278" fmla="*/ 63013953 w 65909553"/>
                <a:gd name="connsiteY13278" fmla="*/ 12552017 h 39629983"/>
                <a:gd name="connsiteX13279" fmla="*/ 63013953 w 65909553"/>
                <a:gd name="connsiteY13279" fmla="*/ 12552064 h 39629983"/>
                <a:gd name="connsiteX13280" fmla="*/ 63013953 w 65909553"/>
                <a:gd name="connsiteY13280" fmla="*/ 12552111 h 39629983"/>
                <a:gd name="connsiteX13281" fmla="*/ 63013953 w 65909553"/>
                <a:gd name="connsiteY13281" fmla="*/ 12552157 h 39629983"/>
                <a:gd name="connsiteX13282" fmla="*/ 63013953 w 65909553"/>
                <a:gd name="connsiteY13282" fmla="*/ 12552204 h 39629983"/>
                <a:gd name="connsiteX13283" fmla="*/ 63013953 w 65909553"/>
                <a:gd name="connsiteY13283" fmla="*/ 12552251 h 39629983"/>
                <a:gd name="connsiteX13284" fmla="*/ 63013953 w 65909553"/>
                <a:gd name="connsiteY13284" fmla="*/ 12552305 h 39629983"/>
                <a:gd name="connsiteX13285" fmla="*/ 63013953 w 65909553"/>
                <a:gd name="connsiteY13285" fmla="*/ 12552352 h 39629983"/>
                <a:gd name="connsiteX13286" fmla="*/ 63013953 w 65909553"/>
                <a:gd name="connsiteY13286" fmla="*/ 12552398 h 39629983"/>
                <a:gd name="connsiteX13287" fmla="*/ 63013953 w 65909553"/>
                <a:gd name="connsiteY13287" fmla="*/ 12552445 h 39629983"/>
                <a:gd name="connsiteX13288" fmla="*/ 63013953 w 65909553"/>
                <a:gd name="connsiteY13288" fmla="*/ 12552492 h 39629983"/>
                <a:gd name="connsiteX13289" fmla="*/ 63013953 w 65909553"/>
                <a:gd name="connsiteY13289" fmla="*/ 12552538 h 39629983"/>
                <a:gd name="connsiteX13290" fmla="*/ 63013953 w 65909553"/>
                <a:gd name="connsiteY13290" fmla="*/ 12552585 h 39629983"/>
                <a:gd name="connsiteX13291" fmla="*/ 63013953 w 65909553"/>
                <a:gd name="connsiteY13291" fmla="*/ 12552632 h 39629983"/>
                <a:gd name="connsiteX13292" fmla="*/ 63013953 w 65909553"/>
                <a:gd name="connsiteY13292" fmla="*/ 12552678 h 39629983"/>
                <a:gd name="connsiteX13293" fmla="*/ 63013953 w 65909553"/>
                <a:gd name="connsiteY13293" fmla="*/ 12552725 h 39629983"/>
                <a:gd name="connsiteX13294" fmla="*/ 63013953 w 65909553"/>
                <a:gd name="connsiteY13294" fmla="*/ 12552772 h 39629983"/>
                <a:gd name="connsiteX13295" fmla="*/ 63013953 w 65909553"/>
                <a:gd name="connsiteY13295" fmla="*/ 12552818 h 39629983"/>
                <a:gd name="connsiteX13296" fmla="*/ 63013953 w 65909553"/>
                <a:gd name="connsiteY13296" fmla="*/ 12552865 h 39629983"/>
                <a:gd name="connsiteX13297" fmla="*/ 63013953 w 65909553"/>
                <a:gd name="connsiteY13297" fmla="*/ 12700079 h 39629983"/>
                <a:gd name="connsiteX13298" fmla="*/ 63166353 w 65909553"/>
                <a:gd name="connsiteY13298" fmla="*/ 12700079 h 39629983"/>
                <a:gd name="connsiteX13299" fmla="*/ 63166353 w 65909553"/>
                <a:gd name="connsiteY13299" fmla="*/ 12700125 h 39629983"/>
                <a:gd name="connsiteX13300" fmla="*/ 63166353 w 65909553"/>
                <a:gd name="connsiteY13300" fmla="*/ 12700172 h 39629983"/>
                <a:gd name="connsiteX13301" fmla="*/ 63166353 w 65909553"/>
                <a:gd name="connsiteY13301" fmla="*/ 12700219 h 39629983"/>
                <a:gd name="connsiteX13302" fmla="*/ 63166353 w 65909553"/>
                <a:gd name="connsiteY13302" fmla="*/ 12700265 h 39629983"/>
                <a:gd name="connsiteX13303" fmla="*/ 63166353 w 65909553"/>
                <a:gd name="connsiteY13303" fmla="*/ 12700312 h 39629983"/>
                <a:gd name="connsiteX13304" fmla="*/ 63166353 w 65909553"/>
                <a:gd name="connsiteY13304" fmla="*/ 12700359 h 39629983"/>
                <a:gd name="connsiteX13305" fmla="*/ 63166353 w 65909553"/>
                <a:gd name="connsiteY13305" fmla="*/ 12700405 h 39629983"/>
                <a:gd name="connsiteX13306" fmla="*/ 63166353 w 65909553"/>
                <a:gd name="connsiteY13306" fmla="*/ 12700452 h 39629983"/>
                <a:gd name="connsiteX13307" fmla="*/ 63166353 w 65909553"/>
                <a:gd name="connsiteY13307" fmla="*/ 12700499 h 39629983"/>
                <a:gd name="connsiteX13308" fmla="*/ 63166353 w 65909553"/>
                <a:gd name="connsiteY13308" fmla="*/ 12700545 h 39629983"/>
                <a:gd name="connsiteX13309" fmla="*/ 63166353 w 65909553"/>
                <a:gd name="connsiteY13309" fmla="*/ 12700592 h 39629983"/>
                <a:gd name="connsiteX13310" fmla="*/ 63166353 w 65909553"/>
                <a:gd name="connsiteY13310" fmla="*/ 12700639 h 39629983"/>
                <a:gd name="connsiteX13311" fmla="*/ 63166353 w 65909553"/>
                <a:gd name="connsiteY13311" fmla="*/ 12700685 h 39629983"/>
                <a:gd name="connsiteX13312" fmla="*/ 63166353 w 65909553"/>
                <a:gd name="connsiteY13312" fmla="*/ 12700740 h 39629983"/>
                <a:gd name="connsiteX13313" fmla="*/ 63166353 w 65909553"/>
                <a:gd name="connsiteY13313" fmla="*/ 12700786 h 39629983"/>
                <a:gd name="connsiteX13314" fmla="*/ 63166353 w 65909553"/>
                <a:gd name="connsiteY13314" fmla="*/ 12700833 h 39629983"/>
                <a:gd name="connsiteX13315" fmla="*/ 63166353 w 65909553"/>
                <a:gd name="connsiteY13315" fmla="*/ 12700880 h 39629983"/>
                <a:gd name="connsiteX13316" fmla="*/ 63166353 w 65909553"/>
                <a:gd name="connsiteY13316" fmla="*/ 12700926 h 39629983"/>
                <a:gd name="connsiteX13317" fmla="*/ 63166353 w 65909553"/>
                <a:gd name="connsiteY13317" fmla="*/ 12700973 h 39629983"/>
                <a:gd name="connsiteX13318" fmla="*/ 63166353 w 65909553"/>
                <a:gd name="connsiteY13318" fmla="*/ 12701019 h 39629983"/>
                <a:gd name="connsiteX13319" fmla="*/ 63166353 w 65909553"/>
                <a:gd name="connsiteY13319" fmla="*/ 12701066 h 39629983"/>
                <a:gd name="connsiteX13320" fmla="*/ 63166353 w 65909553"/>
                <a:gd name="connsiteY13320" fmla="*/ 12701113 h 39629983"/>
                <a:gd name="connsiteX13321" fmla="*/ 63166353 w 65909553"/>
                <a:gd name="connsiteY13321" fmla="*/ 12701159 h 39629983"/>
                <a:gd name="connsiteX13322" fmla="*/ 63166353 w 65909553"/>
                <a:gd name="connsiteY13322" fmla="*/ 12701206 h 39629983"/>
                <a:gd name="connsiteX13323" fmla="*/ 63166353 w 65909553"/>
                <a:gd name="connsiteY13323" fmla="*/ 12701253 h 39629983"/>
                <a:gd name="connsiteX13324" fmla="*/ 63166353 w 65909553"/>
                <a:gd name="connsiteY13324" fmla="*/ 12701299 h 39629983"/>
                <a:gd name="connsiteX13325" fmla="*/ 63166353 w 65909553"/>
                <a:gd name="connsiteY13325" fmla="*/ 12701346 h 39629983"/>
                <a:gd name="connsiteX13326" fmla="*/ 63166353 w 65909553"/>
                <a:gd name="connsiteY13326" fmla="*/ 12701400 h 39629983"/>
                <a:gd name="connsiteX13327" fmla="*/ 63166353 w 65909553"/>
                <a:gd name="connsiteY13327" fmla="*/ 12701447 h 39629983"/>
                <a:gd name="connsiteX13328" fmla="*/ 63166353 w 65909553"/>
                <a:gd name="connsiteY13328" fmla="*/ 12701494 h 39629983"/>
                <a:gd name="connsiteX13329" fmla="*/ 63166353 w 65909553"/>
                <a:gd name="connsiteY13329" fmla="*/ 12701540 h 39629983"/>
                <a:gd name="connsiteX13330" fmla="*/ 63166353 w 65909553"/>
                <a:gd name="connsiteY13330" fmla="*/ 12701587 h 39629983"/>
                <a:gd name="connsiteX13331" fmla="*/ 63166353 w 65909553"/>
                <a:gd name="connsiteY13331" fmla="*/ 12701634 h 39629983"/>
                <a:gd name="connsiteX13332" fmla="*/ 63166353 w 65909553"/>
                <a:gd name="connsiteY13332" fmla="*/ 12701680 h 39629983"/>
                <a:gd name="connsiteX13333" fmla="*/ 63166353 w 65909553"/>
                <a:gd name="connsiteY13333" fmla="*/ 12701727 h 39629983"/>
                <a:gd name="connsiteX13334" fmla="*/ 63166353 w 65909553"/>
                <a:gd name="connsiteY13334" fmla="*/ 12701774 h 39629983"/>
                <a:gd name="connsiteX13335" fmla="*/ 63166353 w 65909553"/>
                <a:gd name="connsiteY13335" fmla="*/ 12701820 h 39629983"/>
                <a:gd name="connsiteX13336" fmla="*/ 63166353 w 65909553"/>
                <a:gd name="connsiteY13336" fmla="*/ 12701867 h 39629983"/>
                <a:gd name="connsiteX13337" fmla="*/ 63166353 w 65909553"/>
                <a:gd name="connsiteY13337" fmla="*/ 12701914 h 39629983"/>
                <a:gd name="connsiteX13338" fmla="*/ 63166353 w 65909553"/>
                <a:gd name="connsiteY13338" fmla="*/ 12701960 h 39629983"/>
                <a:gd name="connsiteX13339" fmla="*/ 63166353 w 65909553"/>
                <a:gd name="connsiteY13339" fmla="*/ 12702007 h 39629983"/>
                <a:gd name="connsiteX13340" fmla="*/ 63166353 w 65909553"/>
                <a:gd name="connsiteY13340" fmla="*/ 12702061 h 39629983"/>
                <a:gd name="connsiteX13341" fmla="*/ 63166353 w 65909553"/>
                <a:gd name="connsiteY13341" fmla="*/ 12702108 h 39629983"/>
                <a:gd name="connsiteX13342" fmla="*/ 63166353 w 65909553"/>
                <a:gd name="connsiteY13342" fmla="*/ 12702155 h 39629983"/>
                <a:gd name="connsiteX13343" fmla="*/ 63166353 w 65909553"/>
                <a:gd name="connsiteY13343" fmla="*/ 12702201 h 39629983"/>
                <a:gd name="connsiteX13344" fmla="*/ 63166353 w 65909553"/>
                <a:gd name="connsiteY13344" fmla="*/ 12702248 h 39629983"/>
                <a:gd name="connsiteX13345" fmla="*/ 63166353 w 65909553"/>
                <a:gd name="connsiteY13345" fmla="*/ 12702294 h 39629983"/>
                <a:gd name="connsiteX13346" fmla="*/ 63166353 w 65909553"/>
                <a:gd name="connsiteY13346" fmla="*/ 12702341 h 39629983"/>
                <a:gd name="connsiteX13347" fmla="*/ 63166353 w 65909553"/>
                <a:gd name="connsiteY13347" fmla="*/ 12702388 h 39629983"/>
                <a:gd name="connsiteX13348" fmla="*/ 63166353 w 65909553"/>
                <a:gd name="connsiteY13348" fmla="*/ 12702434 h 39629983"/>
                <a:gd name="connsiteX13349" fmla="*/ 63166353 w 65909553"/>
                <a:gd name="connsiteY13349" fmla="*/ 12702481 h 39629983"/>
                <a:gd name="connsiteX13350" fmla="*/ 63166353 w 65909553"/>
                <a:gd name="connsiteY13350" fmla="*/ 12702528 h 39629983"/>
                <a:gd name="connsiteX13351" fmla="*/ 63166353 w 65909553"/>
                <a:gd name="connsiteY13351" fmla="*/ 12702574 h 39629983"/>
                <a:gd name="connsiteX13352" fmla="*/ 63166353 w 65909553"/>
                <a:gd name="connsiteY13352" fmla="*/ 12702621 h 39629983"/>
                <a:gd name="connsiteX13353" fmla="*/ 63166353 w 65909553"/>
                <a:gd name="connsiteY13353" fmla="*/ 12702668 h 39629983"/>
                <a:gd name="connsiteX13354" fmla="*/ 63166353 w 65909553"/>
                <a:gd name="connsiteY13354" fmla="*/ 12702722 h 39629983"/>
                <a:gd name="connsiteX13355" fmla="*/ 63166353 w 65909553"/>
                <a:gd name="connsiteY13355" fmla="*/ 12702769 h 39629983"/>
                <a:gd name="connsiteX13356" fmla="*/ 63166353 w 65909553"/>
                <a:gd name="connsiteY13356" fmla="*/ 12702815 h 39629983"/>
                <a:gd name="connsiteX13357" fmla="*/ 63166353 w 65909553"/>
                <a:gd name="connsiteY13357" fmla="*/ 12702862 h 39629983"/>
                <a:gd name="connsiteX13358" fmla="*/ 63166353 w 65909553"/>
                <a:gd name="connsiteY13358" fmla="*/ 12702909 h 39629983"/>
                <a:gd name="connsiteX13359" fmla="*/ 63166353 w 65909553"/>
                <a:gd name="connsiteY13359" fmla="*/ 12702955 h 39629983"/>
                <a:gd name="connsiteX13360" fmla="*/ 63166353 w 65909553"/>
                <a:gd name="connsiteY13360" fmla="*/ 12703002 h 39629983"/>
                <a:gd name="connsiteX13361" fmla="*/ 63166353 w 65909553"/>
                <a:gd name="connsiteY13361" fmla="*/ 12703049 h 39629983"/>
                <a:gd name="connsiteX13362" fmla="*/ 63166353 w 65909553"/>
                <a:gd name="connsiteY13362" fmla="*/ 12703095 h 39629983"/>
                <a:gd name="connsiteX13363" fmla="*/ 63166353 w 65909553"/>
                <a:gd name="connsiteY13363" fmla="*/ 12703142 h 39629983"/>
                <a:gd name="connsiteX13364" fmla="*/ 63166353 w 65909553"/>
                <a:gd name="connsiteY13364" fmla="*/ 12703189 h 39629983"/>
                <a:gd name="connsiteX13365" fmla="*/ 63166353 w 65909553"/>
                <a:gd name="connsiteY13365" fmla="*/ 12703235 h 39629983"/>
                <a:gd name="connsiteX13366" fmla="*/ 63166353 w 65909553"/>
                <a:gd name="connsiteY13366" fmla="*/ 12703282 h 39629983"/>
                <a:gd name="connsiteX13367" fmla="*/ 63166353 w 65909553"/>
                <a:gd name="connsiteY13367" fmla="*/ 12703328 h 39629983"/>
                <a:gd name="connsiteX13368" fmla="*/ 63166353 w 65909553"/>
                <a:gd name="connsiteY13368" fmla="*/ 12703383 h 39629983"/>
                <a:gd name="connsiteX13369" fmla="*/ 63166353 w 65909553"/>
                <a:gd name="connsiteY13369" fmla="*/ 12703429 h 39629983"/>
                <a:gd name="connsiteX13370" fmla="*/ 63166353 w 65909553"/>
                <a:gd name="connsiteY13370" fmla="*/ 12703476 h 39629983"/>
                <a:gd name="connsiteX13371" fmla="*/ 63166353 w 65909553"/>
                <a:gd name="connsiteY13371" fmla="*/ 12703523 h 39629983"/>
                <a:gd name="connsiteX13372" fmla="*/ 63166353 w 65909553"/>
                <a:gd name="connsiteY13372" fmla="*/ 12703569 h 39629983"/>
                <a:gd name="connsiteX13373" fmla="*/ 63166353 w 65909553"/>
                <a:gd name="connsiteY13373" fmla="*/ 12703616 h 39629983"/>
                <a:gd name="connsiteX13374" fmla="*/ 63166353 w 65909553"/>
                <a:gd name="connsiteY13374" fmla="*/ 12703663 h 39629983"/>
                <a:gd name="connsiteX13375" fmla="*/ 63166353 w 65909553"/>
                <a:gd name="connsiteY13375" fmla="*/ 12703709 h 39629983"/>
                <a:gd name="connsiteX13376" fmla="*/ 63166353 w 65909553"/>
                <a:gd name="connsiteY13376" fmla="*/ 12703756 h 39629983"/>
                <a:gd name="connsiteX13377" fmla="*/ 63166353 w 65909553"/>
                <a:gd name="connsiteY13377" fmla="*/ 12703803 h 39629983"/>
                <a:gd name="connsiteX13378" fmla="*/ 63166353 w 65909553"/>
                <a:gd name="connsiteY13378" fmla="*/ 12703849 h 39629983"/>
                <a:gd name="connsiteX13379" fmla="*/ 63166353 w 65909553"/>
                <a:gd name="connsiteY13379" fmla="*/ 12703896 h 39629983"/>
                <a:gd name="connsiteX13380" fmla="*/ 63166353 w 65909553"/>
                <a:gd name="connsiteY13380" fmla="*/ 12703943 h 39629983"/>
                <a:gd name="connsiteX13381" fmla="*/ 63166353 w 65909553"/>
                <a:gd name="connsiteY13381" fmla="*/ 12703989 h 39629983"/>
                <a:gd name="connsiteX13382" fmla="*/ 63166353 w 65909553"/>
                <a:gd name="connsiteY13382" fmla="*/ 12704044 h 39629983"/>
                <a:gd name="connsiteX13383" fmla="*/ 63166353 w 65909553"/>
                <a:gd name="connsiteY13383" fmla="*/ 12704090 h 39629983"/>
                <a:gd name="connsiteX13384" fmla="*/ 63166353 w 65909553"/>
                <a:gd name="connsiteY13384" fmla="*/ 12704137 h 39629983"/>
                <a:gd name="connsiteX13385" fmla="*/ 63166353 w 65909553"/>
                <a:gd name="connsiteY13385" fmla="*/ 12704184 h 39629983"/>
                <a:gd name="connsiteX13386" fmla="*/ 63166353 w 65909553"/>
                <a:gd name="connsiteY13386" fmla="*/ 12704230 h 39629983"/>
                <a:gd name="connsiteX13387" fmla="*/ 63166353 w 65909553"/>
                <a:gd name="connsiteY13387" fmla="*/ 12704277 h 39629983"/>
                <a:gd name="connsiteX13388" fmla="*/ 63166353 w 65909553"/>
                <a:gd name="connsiteY13388" fmla="*/ 12704324 h 39629983"/>
                <a:gd name="connsiteX13389" fmla="*/ 63166353 w 65909553"/>
                <a:gd name="connsiteY13389" fmla="*/ 12704370 h 39629983"/>
                <a:gd name="connsiteX13390" fmla="*/ 63166353 w 65909553"/>
                <a:gd name="connsiteY13390" fmla="*/ 12704417 h 39629983"/>
                <a:gd name="connsiteX13391" fmla="*/ 63166353 w 65909553"/>
                <a:gd name="connsiteY13391" fmla="*/ 12704463 h 39629983"/>
                <a:gd name="connsiteX13392" fmla="*/ 63166353 w 65909553"/>
                <a:gd name="connsiteY13392" fmla="*/ 12704510 h 39629983"/>
                <a:gd name="connsiteX13393" fmla="*/ 63166353 w 65909553"/>
                <a:gd name="connsiteY13393" fmla="*/ 12704557 h 39629983"/>
                <a:gd name="connsiteX13394" fmla="*/ 63166353 w 65909553"/>
                <a:gd name="connsiteY13394" fmla="*/ 12704603 h 39629983"/>
                <a:gd name="connsiteX13395" fmla="*/ 63166353 w 65909553"/>
                <a:gd name="connsiteY13395" fmla="*/ 12704704 h 39629983"/>
                <a:gd name="connsiteX13396" fmla="*/ 63166353 w 65909553"/>
                <a:gd name="connsiteY13396" fmla="*/ 12704751 h 39629983"/>
                <a:gd name="connsiteX13397" fmla="*/ 63166353 w 65909553"/>
                <a:gd name="connsiteY13397" fmla="*/ 12704798 h 39629983"/>
                <a:gd name="connsiteX13398" fmla="*/ 63166353 w 65909553"/>
                <a:gd name="connsiteY13398" fmla="*/ 12704844 h 39629983"/>
                <a:gd name="connsiteX13399" fmla="*/ 63166353 w 65909553"/>
                <a:gd name="connsiteY13399" fmla="*/ 12704891 h 39629983"/>
                <a:gd name="connsiteX13400" fmla="*/ 63166353 w 65909553"/>
                <a:gd name="connsiteY13400" fmla="*/ 12704938 h 39629983"/>
                <a:gd name="connsiteX13401" fmla="*/ 63166353 w 65909553"/>
                <a:gd name="connsiteY13401" fmla="*/ 12704984 h 39629983"/>
                <a:gd name="connsiteX13402" fmla="*/ 63166353 w 65909553"/>
                <a:gd name="connsiteY13402" fmla="*/ 12705031 h 39629983"/>
                <a:gd name="connsiteX13403" fmla="*/ 63166353 w 65909553"/>
                <a:gd name="connsiteY13403" fmla="*/ 12705078 h 39629983"/>
                <a:gd name="connsiteX13404" fmla="*/ 63166353 w 65909553"/>
                <a:gd name="connsiteY13404" fmla="*/ 12705124 h 39629983"/>
                <a:gd name="connsiteX13405" fmla="*/ 63166353 w 65909553"/>
                <a:gd name="connsiteY13405" fmla="*/ 12705171 h 39629983"/>
                <a:gd name="connsiteX13406" fmla="*/ 63166353 w 65909553"/>
                <a:gd name="connsiteY13406" fmla="*/ 12705218 h 39629983"/>
                <a:gd name="connsiteX13407" fmla="*/ 63166353 w 65909553"/>
                <a:gd name="connsiteY13407" fmla="*/ 12852478 h 39629983"/>
                <a:gd name="connsiteX13408" fmla="*/ 63318753 w 65909553"/>
                <a:gd name="connsiteY13408" fmla="*/ 12852478 h 39629983"/>
                <a:gd name="connsiteX13409" fmla="*/ 63318753 w 65909553"/>
                <a:gd name="connsiteY13409" fmla="*/ 12852525 h 39629983"/>
                <a:gd name="connsiteX13410" fmla="*/ 63318753 w 65909553"/>
                <a:gd name="connsiteY13410" fmla="*/ 12852571 h 39629983"/>
                <a:gd name="connsiteX13411" fmla="*/ 63318753 w 65909553"/>
                <a:gd name="connsiteY13411" fmla="*/ 12852618 h 39629983"/>
                <a:gd name="connsiteX13412" fmla="*/ 63318753 w 65909553"/>
                <a:gd name="connsiteY13412" fmla="*/ 12852665 h 39629983"/>
                <a:gd name="connsiteX13413" fmla="*/ 63318753 w 65909553"/>
                <a:gd name="connsiteY13413" fmla="*/ 12852711 h 39629983"/>
                <a:gd name="connsiteX13414" fmla="*/ 63318753 w 65909553"/>
                <a:gd name="connsiteY13414" fmla="*/ 12852758 h 39629983"/>
                <a:gd name="connsiteX13415" fmla="*/ 63318753 w 65909553"/>
                <a:gd name="connsiteY13415" fmla="*/ 12852805 h 39629983"/>
                <a:gd name="connsiteX13416" fmla="*/ 63318753 w 65909553"/>
                <a:gd name="connsiteY13416" fmla="*/ 12852851 h 39629983"/>
                <a:gd name="connsiteX13417" fmla="*/ 63318753 w 65909553"/>
                <a:gd name="connsiteY13417" fmla="*/ 12852898 h 39629983"/>
                <a:gd name="connsiteX13418" fmla="*/ 63318753 w 65909553"/>
                <a:gd name="connsiteY13418" fmla="*/ 12852945 h 39629983"/>
                <a:gd name="connsiteX13419" fmla="*/ 63318753 w 65909553"/>
                <a:gd name="connsiteY13419" fmla="*/ 12852991 h 39629983"/>
                <a:gd name="connsiteX13420" fmla="*/ 63318753 w 65909553"/>
                <a:gd name="connsiteY13420" fmla="*/ 12853038 h 39629983"/>
                <a:gd name="connsiteX13421" fmla="*/ 63318753 w 65909553"/>
                <a:gd name="connsiteY13421" fmla="*/ 12853085 h 39629983"/>
                <a:gd name="connsiteX13422" fmla="*/ 63318753 w 65909553"/>
                <a:gd name="connsiteY13422" fmla="*/ 12853139 h 39629983"/>
                <a:gd name="connsiteX13423" fmla="*/ 63318753 w 65909553"/>
                <a:gd name="connsiteY13423" fmla="*/ 12853186 h 39629983"/>
                <a:gd name="connsiteX13424" fmla="*/ 63318753 w 65909553"/>
                <a:gd name="connsiteY13424" fmla="*/ 12853232 h 39629983"/>
                <a:gd name="connsiteX13425" fmla="*/ 63318753 w 65909553"/>
                <a:gd name="connsiteY13425" fmla="*/ 12853279 h 39629983"/>
                <a:gd name="connsiteX13426" fmla="*/ 63318753 w 65909553"/>
                <a:gd name="connsiteY13426" fmla="*/ 12853326 h 39629983"/>
                <a:gd name="connsiteX13427" fmla="*/ 63318753 w 65909553"/>
                <a:gd name="connsiteY13427" fmla="*/ 12853372 h 39629983"/>
                <a:gd name="connsiteX13428" fmla="*/ 63318753 w 65909553"/>
                <a:gd name="connsiteY13428" fmla="*/ 12853419 h 39629983"/>
                <a:gd name="connsiteX13429" fmla="*/ 63318753 w 65909553"/>
                <a:gd name="connsiteY13429" fmla="*/ 12853466 h 39629983"/>
                <a:gd name="connsiteX13430" fmla="*/ 63318753 w 65909553"/>
                <a:gd name="connsiteY13430" fmla="*/ 12853512 h 39629983"/>
                <a:gd name="connsiteX13431" fmla="*/ 63318753 w 65909553"/>
                <a:gd name="connsiteY13431" fmla="*/ 12853559 h 39629983"/>
                <a:gd name="connsiteX13432" fmla="*/ 63318753 w 65909553"/>
                <a:gd name="connsiteY13432" fmla="*/ 12853605 h 39629983"/>
                <a:gd name="connsiteX13433" fmla="*/ 63318753 w 65909553"/>
                <a:gd name="connsiteY13433" fmla="*/ 12853652 h 39629983"/>
                <a:gd name="connsiteX13434" fmla="*/ 63318753 w 65909553"/>
                <a:gd name="connsiteY13434" fmla="*/ 12853699 h 39629983"/>
                <a:gd name="connsiteX13435" fmla="*/ 63318753 w 65909553"/>
                <a:gd name="connsiteY13435" fmla="*/ 12853745 h 39629983"/>
                <a:gd name="connsiteX13436" fmla="*/ 63318753 w 65909553"/>
                <a:gd name="connsiteY13436" fmla="*/ 12853800 h 39629983"/>
                <a:gd name="connsiteX13437" fmla="*/ 63318753 w 65909553"/>
                <a:gd name="connsiteY13437" fmla="*/ 12853846 h 39629983"/>
                <a:gd name="connsiteX13438" fmla="*/ 63318753 w 65909553"/>
                <a:gd name="connsiteY13438" fmla="*/ 12853893 h 39629983"/>
                <a:gd name="connsiteX13439" fmla="*/ 63318753 w 65909553"/>
                <a:gd name="connsiteY13439" fmla="*/ 12853940 h 39629983"/>
                <a:gd name="connsiteX13440" fmla="*/ 63318753 w 65909553"/>
                <a:gd name="connsiteY13440" fmla="*/ 12853986 h 39629983"/>
                <a:gd name="connsiteX13441" fmla="*/ 63318753 w 65909553"/>
                <a:gd name="connsiteY13441" fmla="*/ 12854033 h 39629983"/>
                <a:gd name="connsiteX13442" fmla="*/ 63318753 w 65909553"/>
                <a:gd name="connsiteY13442" fmla="*/ 12854080 h 39629983"/>
                <a:gd name="connsiteX13443" fmla="*/ 63318753 w 65909553"/>
                <a:gd name="connsiteY13443" fmla="*/ 12854126 h 39629983"/>
                <a:gd name="connsiteX13444" fmla="*/ 63318753 w 65909553"/>
                <a:gd name="connsiteY13444" fmla="*/ 12854173 h 39629983"/>
                <a:gd name="connsiteX13445" fmla="*/ 63318753 w 65909553"/>
                <a:gd name="connsiteY13445" fmla="*/ 12854220 h 39629983"/>
                <a:gd name="connsiteX13446" fmla="*/ 63318753 w 65909553"/>
                <a:gd name="connsiteY13446" fmla="*/ 12854266 h 39629983"/>
                <a:gd name="connsiteX13447" fmla="*/ 63318753 w 65909553"/>
                <a:gd name="connsiteY13447" fmla="*/ 12854313 h 39629983"/>
                <a:gd name="connsiteX13448" fmla="*/ 63318753 w 65909553"/>
                <a:gd name="connsiteY13448" fmla="*/ 12854360 h 39629983"/>
                <a:gd name="connsiteX13449" fmla="*/ 63318753 w 65909553"/>
                <a:gd name="connsiteY13449" fmla="*/ 12854406 h 39629983"/>
                <a:gd name="connsiteX13450" fmla="*/ 63318753 w 65909553"/>
                <a:gd name="connsiteY13450" fmla="*/ 12854461 h 39629983"/>
                <a:gd name="connsiteX13451" fmla="*/ 63318753 w 65909553"/>
                <a:gd name="connsiteY13451" fmla="*/ 12854507 h 39629983"/>
                <a:gd name="connsiteX13452" fmla="*/ 63318753 w 65909553"/>
                <a:gd name="connsiteY13452" fmla="*/ 12854554 h 39629983"/>
                <a:gd name="connsiteX13453" fmla="*/ 63318753 w 65909553"/>
                <a:gd name="connsiteY13453" fmla="*/ 12854601 h 39629983"/>
                <a:gd name="connsiteX13454" fmla="*/ 63318753 w 65909553"/>
                <a:gd name="connsiteY13454" fmla="*/ 12854647 h 39629983"/>
                <a:gd name="connsiteX13455" fmla="*/ 63318753 w 65909553"/>
                <a:gd name="connsiteY13455" fmla="*/ 12854694 h 39629983"/>
                <a:gd name="connsiteX13456" fmla="*/ 63318753 w 65909553"/>
                <a:gd name="connsiteY13456" fmla="*/ 12854740 h 39629983"/>
                <a:gd name="connsiteX13457" fmla="*/ 63318753 w 65909553"/>
                <a:gd name="connsiteY13457" fmla="*/ 12854787 h 39629983"/>
                <a:gd name="connsiteX13458" fmla="*/ 63318753 w 65909553"/>
                <a:gd name="connsiteY13458" fmla="*/ 12854834 h 39629983"/>
                <a:gd name="connsiteX13459" fmla="*/ 63318753 w 65909553"/>
                <a:gd name="connsiteY13459" fmla="*/ 12854880 h 39629983"/>
                <a:gd name="connsiteX13460" fmla="*/ 63318753 w 65909553"/>
                <a:gd name="connsiteY13460" fmla="*/ 12854927 h 39629983"/>
                <a:gd name="connsiteX13461" fmla="*/ 63318753 w 65909553"/>
                <a:gd name="connsiteY13461" fmla="*/ 12854974 h 39629983"/>
                <a:gd name="connsiteX13462" fmla="*/ 63318753 w 65909553"/>
                <a:gd name="connsiteY13462" fmla="*/ 12855020 h 39629983"/>
                <a:gd name="connsiteX13463" fmla="*/ 63318753 w 65909553"/>
                <a:gd name="connsiteY13463" fmla="*/ 12855067 h 39629983"/>
                <a:gd name="connsiteX13464" fmla="*/ 63318753 w 65909553"/>
                <a:gd name="connsiteY13464" fmla="*/ 12855121 h 39629983"/>
                <a:gd name="connsiteX13465" fmla="*/ 63318753 w 65909553"/>
                <a:gd name="connsiteY13465" fmla="*/ 12855168 h 39629983"/>
                <a:gd name="connsiteX13466" fmla="*/ 63318753 w 65909553"/>
                <a:gd name="connsiteY13466" fmla="*/ 12855215 h 39629983"/>
                <a:gd name="connsiteX13467" fmla="*/ 63318753 w 65909553"/>
                <a:gd name="connsiteY13467" fmla="*/ 12855261 h 39629983"/>
                <a:gd name="connsiteX13468" fmla="*/ 63318753 w 65909553"/>
                <a:gd name="connsiteY13468" fmla="*/ 12855308 h 39629983"/>
                <a:gd name="connsiteX13469" fmla="*/ 63318753 w 65909553"/>
                <a:gd name="connsiteY13469" fmla="*/ 12855355 h 39629983"/>
                <a:gd name="connsiteX13470" fmla="*/ 63318753 w 65909553"/>
                <a:gd name="connsiteY13470" fmla="*/ 12855401 h 39629983"/>
                <a:gd name="connsiteX13471" fmla="*/ 63318753 w 65909553"/>
                <a:gd name="connsiteY13471" fmla="*/ 12855448 h 39629983"/>
                <a:gd name="connsiteX13472" fmla="*/ 63318753 w 65909553"/>
                <a:gd name="connsiteY13472" fmla="*/ 12855495 h 39629983"/>
                <a:gd name="connsiteX13473" fmla="*/ 63318753 w 65909553"/>
                <a:gd name="connsiteY13473" fmla="*/ 12855541 h 39629983"/>
                <a:gd name="connsiteX13474" fmla="*/ 63318753 w 65909553"/>
                <a:gd name="connsiteY13474" fmla="*/ 12855588 h 39629983"/>
                <a:gd name="connsiteX13475" fmla="*/ 63318753 w 65909553"/>
                <a:gd name="connsiteY13475" fmla="*/ 12855635 h 39629983"/>
                <a:gd name="connsiteX13476" fmla="*/ 63318753 w 65909553"/>
                <a:gd name="connsiteY13476" fmla="*/ 12855681 h 39629983"/>
                <a:gd name="connsiteX13477" fmla="*/ 63318753 w 65909553"/>
                <a:gd name="connsiteY13477" fmla="*/ 12855728 h 39629983"/>
                <a:gd name="connsiteX13478" fmla="*/ 63318753 w 65909553"/>
                <a:gd name="connsiteY13478" fmla="*/ 12855782 h 39629983"/>
                <a:gd name="connsiteX13479" fmla="*/ 63318753 w 65909553"/>
                <a:gd name="connsiteY13479" fmla="*/ 12855829 h 39629983"/>
                <a:gd name="connsiteX13480" fmla="*/ 63318753 w 65909553"/>
                <a:gd name="connsiteY13480" fmla="*/ 12855875 h 39629983"/>
                <a:gd name="connsiteX13481" fmla="*/ 63318753 w 65909553"/>
                <a:gd name="connsiteY13481" fmla="*/ 12855922 h 39629983"/>
                <a:gd name="connsiteX13482" fmla="*/ 63318753 w 65909553"/>
                <a:gd name="connsiteY13482" fmla="*/ 12855969 h 39629983"/>
                <a:gd name="connsiteX13483" fmla="*/ 63318753 w 65909553"/>
                <a:gd name="connsiteY13483" fmla="*/ 12856015 h 39629983"/>
                <a:gd name="connsiteX13484" fmla="*/ 63318753 w 65909553"/>
                <a:gd name="connsiteY13484" fmla="*/ 12856062 h 39629983"/>
                <a:gd name="connsiteX13485" fmla="*/ 63318753 w 65909553"/>
                <a:gd name="connsiteY13485" fmla="*/ 12856109 h 39629983"/>
                <a:gd name="connsiteX13486" fmla="*/ 63318753 w 65909553"/>
                <a:gd name="connsiteY13486" fmla="*/ 12856155 h 39629983"/>
                <a:gd name="connsiteX13487" fmla="*/ 63318753 w 65909553"/>
                <a:gd name="connsiteY13487" fmla="*/ 12856202 h 39629983"/>
                <a:gd name="connsiteX13488" fmla="*/ 63318753 w 65909553"/>
                <a:gd name="connsiteY13488" fmla="*/ 12856249 h 39629983"/>
                <a:gd name="connsiteX13489" fmla="*/ 63318753 w 65909553"/>
                <a:gd name="connsiteY13489" fmla="*/ 12856295 h 39629983"/>
                <a:gd name="connsiteX13490" fmla="*/ 63318753 w 65909553"/>
                <a:gd name="connsiteY13490" fmla="*/ 12856342 h 39629983"/>
                <a:gd name="connsiteX13491" fmla="*/ 63318753 w 65909553"/>
                <a:gd name="connsiteY13491" fmla="*/ 12856443 h 39629983"/>
                <a:gd name="connsiteX13492" fmla="*/ 63318753 w 65909553"/>
                <a:gd name="connsiteY13492" fmla="*/ 12856490 h 39629983"/>
                <a:gd name="connsiteX13493" fmla="*/ 63318753 w 65909553"/>
                <a:gd name="connsiteY13493" fmla="*/ 12856536 h 39629983"/>
                <a:gd name="connsiteX13494" fmla="*/ 63318753 w 65909553"/>
                <a:gd name="connsiteY13494" fmla="*/ 12856583 h 39629983"/>
                <a:gd name="connsiteX13495" fmla="*/ 63318753 w 65909553"/>
                <a:gd name="connsiteY13495" fmla="*/ 12856630 h 39629983"/>
                <a:gd name="connsiteX13496" fmla="*/ 63318753 w 65909553"/>
                <a:gd name="connsiteY13496" fmla="*/ 12856676 h 39629983"/>
                <a:gd name="connsiteX13497" fmla="*/ 63318753 w 65909553"/>
                <a:gd name="connsiteY13497" fmla="*/ 12856723 h 39629983"/>
                <a:gd name="connsiteX13498" fmla="*/ 63318753 w 65909553"/>
                <a:gd name="connsiteY13498" fmla="*/ 12856770 h 39629983"/>
                <a:gd name="connsiteX13499" fmla="*/ 63318753 w 65909553"/>
                <a:gd name="connsiteY13499" fmla="*/ 12856816 h 39629983"/>
                <a:gd name="connsiteX13500" fmla="*/ 63318753 w 65909553"/>
                <a:gd name="connsiteY13500" fmla="*/ 12856863 h 39629983"/>
                <a:gd name="connsiteX13501" fmla="*/ 63318753 w 65909553"/>
                <a:gd name="connsiteY13501" fmla="*/ 12856910 h 39629983"/>
                <a:gd name="connsiteX13502" fmla="*/ 63318753 w 65909553"/>
                <a:gd name="connsiteY13502" fmla="*/ 12856956 h 39629983"/>
                <a:gd name="connsiteX13503" fmla="*/ 63318753 w 65909553"/>
                <a:gd name="connsiteY13503" fmla="*/ 12857104 h 39629983"/>
                <a:gd name="connsiteX13504" fmla="*/ 63318753 w 65909553"/>
                <a:gd name="connsiteY13504" fmla="*/ 12857150 h 39629983"/>
                <a:gd name="connsiteX13505" fmla="*/ 63318753 w 65909553"/>
                <a:gd name="connsiteY13505" fmla="*/ 12857197 h 39629983"/>
                <a:gd name="connsiteX13506" fmla="*/ 63318753 w 65909553"/>
                <a:gd name="connsiteY13506" fmla="*/ 12857244 h 39629983"/>
                <a:gd name="connsiteX13507" fmla="*/ 63318753 w 65909553"/>
                <a:gd name="connsiteY13507" fmla="*/ 12857290 h 39629983"/>
                <a:gd name="connsiteX13508" fmla="*/ 63318753 w 65909553"/>
                <a:gd name="connsiteY13508" fmla="*/ 12857337 h 39629983"/>
                <a:gd name="connsiteX13509" fmla="*/ 63318753 w 65909553"/>
                <a:gd name="connsiteY13509" fmla="*/ 12857384 h 39629983"/>
                <a:gd name="connsiteX13510" fmla="*/ 63318753 w 65909553"/>
                <a:gd name="connsiteY13510" fmla="*/ 12857430 h 39629983"/>
                <a:gd name="connsiteX13511" fmla="*/ 63318753 w 65909553"/>
                <a:gd name="connsiteY13511" fmla="*/ 12857477 h 39629983"/>
                <a:gd name="connsiteX13512" fmla="*/ 63318753 w 65909553"/>
                <a:gd name="connsiteY13512" fmla="*/ 12857524 h 39629983"/>
                <a:gd name="connsiteX13513" fmla="*/ 63318753 w 65909553"/>
                <a:gd name="connsiteY13513" fmla="*/ 12857570 h 39629983"/>
                <a:gd name="connsiteX13514" fmla="*/ 63318753 w 65909553"/>
                <a:gd name="connsiteY13514" fmla="*/ 13004878 h 39629983"/>
                <a:gd name="connsiteX13515" fmla="*/ 63471153 w 65909553"/>
                <a:gd name="connsiteY13515" fmla="*/ 13004878 h 39629983"/>
                <a:gd name="connsiteX13516" fmla="*/ 63471153 w 65909553"/>
                <a:gd name="connsiteY13516" fmla="*/ 13004924 h 39629983"/>
                <a:gd name="connsiteX13517" fmla="*/ 63471153 w 65909553"/>
                <a:gd name="connsiteY13517" fmla="*/ 13004971 h 39629983"/>
                <a:gd name="connsiteX13518" fmla="*/ 63471153 w 65909553"/>
                <a:gd name="connsiteY13518" fmla="*/ 13005017 h 39629983"/>
                <a:gd name="connsiteX13519" fmla="*/ 63471153 w 65909553"/>
                <a:gd name="connsiteY13519" fmla="*/ 13005064 h 39629983"/>
                <a:gd name="connsiteX13520" fmla="*/ 63471153 w 65909553"/>
                <a:gd name="connsiteY13520" fmla="*/ 13005111 h 39629983"/>
                <a:gd name="connsiteX13521" fmla="*/ 63471153 w 65909553"/>
                <a:gd name="connsiteY13521" fmla="*/ 13005157 h 39629983"/>
                <a:gd name="connsiteX13522" fmla="*/ 63471153 w 65909553"/>
                <a:gd name="connsiteY13522" fmla="*/ 13005204 h 39629983"/>
                <a:gd name="connsiteX13523" fmla="*/ 63471153 w 65909553"/>
                <a:gd name="connsiteY13523" fmla="*/ 13005251 h 39629983"/>
                <a:gd name="connsiteX13524" fmla="*/ 63471153 w 65909553"/>
                <a:gd name="connsiteY13524" fmla="*/ 13005297 h 39629983"/>
                <a:gd name="connsiteX13525" fmla="*/ 63471153 w 65909553"/>
                <a:gd name="connsiteY13525" fmla="*/ 13005344 h 39629983"/>
                <a:gd name="connsiteX13526" fmla="*/ 63471153 w 65909553"/>
                <a:gd name="connsiteY13526" fmla="*/ 13005391 h 39629983"/>
                <a:gd name="connsiteX13527" fmla="*/ 63471153 w 65909553"/>
                <a:gd name="connsiteY13527" fmla="*/ 13005437 h 39629983"/>
                <a:gd name="connsiteX13528" fmla="*/ 63471153 w 65909553"/>
                <a:gd name="connsiteY13528" fmla="*/ 13005484 h 39629983"/>
                <a:gd name="connsiteX13529" fmla="*/ 63471153 w 65909553"/>
                <a:gd name="connsiteY13529" fmla="*/ 13005538 h 39629983"/>
                <a:gd name="connsiteX13530" fmla="*/ 63471153 w 65909553"/>
                <a:gd name="connsiteY13530" fmla="*/ 13005585 h 39629983"/>
                <a:gd name="connsiteX13531" fmla="*/ 63471153 w 65909553"/>
                <a:gd name="connsiteY13531" fmla="*/ 13005632 h 39629983"/>
                <a:gd name="connsiteX13532" fmla="*/ 63471153 w 65909553"/>
                <a:gd name="connsiteY13532" fmla="*/ 13005678 h 39629983"/>
                <a:gd name="connsiteX13533" fmla="*/ 63471153 w 65909553"/>
                <a:gd name="connsiteY13533" fmla="*/ 13005725 h 39629983"/>
                <a:gd name="connsiteX13534" fmla="*/ 63471153 w 65909553"/>
                <a:gd name="connsiteY13534" fmla="*/ 13005772 h 39629983"/>
                <a:gd name="connsiteX13535" fmla="*/ 63471153 w 65909553"/>
                <a:gd name="connsiteY13535" fmla="*/ 13005818 h 39629983"/>
                <a:gd name="connsiteX13536" fmla="*/ 63471153 w 65909553"/>
                <a:gd name="connsiteY13536" fmla="*/ 13005865 h 39629983"/>
                <a:gd name="connsiteX13537" fmla="*/ 63471153 w 65909553"/>
                <a:gd name="connsiteY13537" fmla="*/ 13005912 h 39629983"/>
                <a:gd name="connsiteX13538" fmla="*/ 63471153 w 65909553"/>
                <a:gd name="connsiteY13538" fmla="*/ 13005958 h 39629983"/>
                <a:gd name="connsiteX13539" fmla="*/ 63471153 w 65909553"/>
                <a:gd name="connsiteY13539" fmla="*/ 13006005 h 39629983"/>
                <a:gd name="connsiteX13540" fmla="*/ 63471153 w 65909553"/>
                <a:gd name="connsiteY13540" fmla="*/ 13006052 h 39629983"/>
                <a:gd name="connsiteX13541" fmla="*/ 63471153 w 65909553"/>
                <a:gd name="connsiteY13541" fmla="*/ 13006098 h 39629983"/>
                <a:gd name="connsiteX13542" fmla="*/ 63471153 w 65909553"/>
                <a:gd name="connsiteY13542" fmla="*/ 13006145 h 39629983"/>
                <a:gd name="connsiteX13543" fmla="*/ 63471153 w 65909553"/>
                <a:gd name="connsiteY13543" fmla="*/ 13006199 h 39629983"/>
                <a:gd name="connsiteX13544" fmla="*/ 63471153 w 65909553"/>
                <a:gd name="connsiteY13544" fmla="*/ 13006246 h 39629983"/>
                <a:gd name="connsiteX13545" fmla="*/ 63471153 w 65909553"/>
                <a:gd name="connsiteY13545" fmla="*/ 13006292 h 39629983"/>
                <a:gd name="connsiteX13546" fmla="*/ 63471153 w 65909553"/>
                <a:gd name="connsiteY13546" fmla="*/ 13006339 h 39629983"/>
                <a:gd name="connsiteX13547" fmla="*/ 63471153 w 65909553"/>
                <a:gd name="connsiteY13547" fmla="*/ 13006386 h 39629983"/>
                <a:gd name="connsiteX13548" fmla="*/ 63471153 w 65909553"/>
                <a:gd name="connsiteY13548" fmla="*/ 13006432 h 39629983"/>
                <a:gd name="connsiteX13549" fmla="*/ 63471153 w 65909553"/>
                <a:gd name="connsiteY13549" fmla="*/ 13006479 h 39629983"/>
                <a:gd name="connsiteX13550" fmla="*/ 63471153 w 65909553"/>
                <a:gd name="connsiteY13550" fmla="*/ 13006526 h 39629983"/>
                <a:gd name="connsiteX13551" fmla="*/ 63471153 w 65909553"/>
                <a:gd name="connsiteY13551" fmla="*/ 13006572 h 39629983"/>
                <a:gd name="connsiteX13552" fmla="*/ 63471153 w 65909553"/>
                <a:gd name="connsiteY13552" fmla="*/ 13006619 h 39629983"/>
                <a:gd name="connsiteX13553" fmla="*/ 63471153 w 65909553"/>
                <a:gd name="connsiteY13553" fmla="*/ 13006666 h 39629983"/>
                <a:gd name="connsiteX13554" fmla="*/ 63471153 w 65909553"/>
                <a:gd name="connsiteY13554" fmla="*/ 13006712 h 39629983"/>
                <a:gd name="connsiteX13555" fmla="*/ 63471153 w 65909553"/>
                <a:gd name="connsiteY13555" fmla="*/ 13006759 h 39629983"/>
                <a:gd name="connsiteX13556" fmla="*/ 63471153 w 65909553"/>
                <a:gd name="connsiteY13556" fmla="*/ 13006806 h 39629983"/>
                <a:gd name="connsiteX13557" fmla="*/ 63471153 w 65909553"/>
                <a:gd name="connsiteY13557" fmla="*/ 13006860 h 39629983"/>
                <a:gd name="connsiteX13558" fmla="*/ 63471153 w 65909553"/>
                <a:gd name="connsiteY13558" fmla="*/ 13006907 h 39629983"/>
                <a:gd name="connsiteX13559" fmla="*/ 63471153 w 65909553"/>
                <a:gd name="connsiteY13559" fmla="*/ 13006953 h 39629983"/>
                <a:gd name="connsiteX13560" fmla="*/ 63471153 w 65909553"/>
                <a:gd name="connsiteY13560" fmla="*/ 13007000 h 39629983"/>
                <a:gd name="connsiteX13561" fmla="*/ 63471153 w 65909553"/>
                <a:gd name="connsiteY13561" fmla="*/ 13007047 h 39629983"/>
                <a:gd name="connsiteX13562" fmla="*/ 63471153 w 65909553"/>
                <a:gd name="connsiteY13562" fmla="*/ 13007093 h 39629983"/>
                <a:gd name="connsiteX13563" fmla="*/ 63471153 w 65909553"/>
                <a:gd name="connsiteY13563" fmla="*/ 13007140 h 39629983"/>
                <a:gd name="connsiteX13564" fmla="*/ 63471153 w 65909553"/>
                <a:gd name="connsiteY13564" fmla="*/ 13007187 h 39629983"/>
                <a:gd name="connsiteX13565" fmla="*/ 63471153 w 65909553"/>
                <a:gd name="connsiteY13565" fmla="*/ 13007233 h 39629983"/>
                <a:gd name="connsiteX13566" fmla="*/ 63471153 w 65909553"/>
                <a:gd name="connsiteY13566" fmla="*/ 13007280 h 39629983"/>
                <a:gd name="connsiteX13567" fmla="*/ 63471153 w 65909553"/>
                <a:gd name="connsiteY13567" fmla="*/ 13007326 h 39629983"/>
                <a:gd name="connsiteX13568" fmla="*/ 63471153 w 65909553"/>
                <a:gd name="connsiteY13568" fmla="*/ 13007373 h 39629983"/>
                <a:gd name="connsiteX13569" fmla="*/ 63471153 w 65909553"/>
                <a:gd name="connsiteY13569" fmla="*/ 13007420 h 39629983"/>
                <a:gd name="connsiteX13570" fmla="*/ 63471153 w 65909553"/>
                <a:gd name="connsiteY13570" fmla="*/ 13007466 h 39629983"/>
                <a:gd name="connsiteX13571" fmla="*/ 63471153 w 65909553"/>
                <a:gd name="connsiteY13571" fmla="*/ 13007521 h 39629983"/>
                <a:gd name="connsiteX13572" fmla="*/ 63471153 w 65909553"/>
                <a:gd name="connsiteY13572" fmla="*/ 13007567 h 39629983"/>
                <a:gd name="connsiteX13573" fmla="*/ 63471153 w 65909553"/>
                <a:gd name="connsiteY13573" fmla="*/ 13007614 h 39629983"/>
                <a:gd name="connsiteX13574" fmla="*/ 63471153 w 65909553"/>
                <a:gd name="connsiteY13574" fmla="*/ 13007661 h 39629983"/>
                <a:gd name="connsiteX13575" fmla="*/ 63471153 w 65909553"/>
                <a:gd name="connsiteY13575" fmla="*/ 13007707 h 39629983"/>
                <a:gd name="connsiteX13576" fmla="*/ 63471153 w 65909553"/>
                <a:gd name="connsiteY13576" fmla="*/ 13007754 h 39629983"/>
                <a:gd name="connsiteX13577" fmla="*/ 63471153 w 65909553"/>
                <a:gd name="connsiteY13577" fmla="*/ 13007801 h 39629983"/>
                <a:gd name="connsiteX13578" fmla="*/ 63471153 w 65909553"/>
                <a:gd name="connsiteY13578" fmla="*/ 13007847 h 39629983"/>
                <a:gd name="connsiteX13579" fmla="*/ 63471153 w 65909553"/>
                <a:gd name="connsiteY13579" fmla="*/ 13007894 h 39629983"/>
                <a:gd name="connsiteX13580" fmla="*/ 63471153 w 65909553"/>
                <a:gd name="connsiteY13580" fmla="*/ 13007941 h 39629983"/>
                <a:gd name="connsiteX13581" fmla="*/ 63471153 w 65909553"/>
                <a:gd name="connsiteY13581" fmla="*/ 13007987 h 39629983"/>
                <a:gd name="connsiteX13582" fmla="*/ 63471153 w 65909553"/>
                <a:gd name="connsiteY13582" fmla="*/ 13008034 h 39629983"/>
                <a:gd name="connsiteX13583" fmla="*/ 63471153 w 65909553"/>
                <a:gd name="connsiteY13583" fmla="*/ 13008081 h 39629983"/>
                <a:gd name="connsiteX13584" fmla="*/ 63471153 w 65909553"/>
                <a:gd name="connsiteY13584" fmla="*/ 13008182 h 39629983"/>
                <a:gd name="connsiteX13585" fmla="*/ 63471153 w 65909553"/>
                <a:gd name="connsiteY13585" fmla="*/ 13008228 h 39629983"/>
                <a:gd name="connsiteX13586" fmla="*/ 63471153 w 65909553"/>
                <a:gd name="connsiteY13586" fmla="*/ 13008275 h 39629983"/>
                <a:gd name="connsiteX13587" fmla="*/ 63471153 w 65909553"/>
                <a:gd name="connsiteY13587" fmla="*/ 13008322 h 39629983"/>
                <a:gd name="connsiteX13588" fmla="*/ 63471153 w 65909553"/>
                <a:gd name="connsiteY13588" fmla="*/ 13008368 h 39629983"/>
                <a:gd name="connsiteX13589" fmla="*/ 63471153 w 65909553"/>
                <a:gd name="connsiteY13589" fmla="*/ 13008415 h 39629983"/>
                <a:gd name="connsiteX13590" fmla="*/ 63471153 w 65909553"/>
                <a:gd name="connsiteY13590" fmla="*/ 13008461 h 39629983"/>
                <a:gd name="connsiteX13591" fmla="*/ 63471153 w 65909553"/>
                <a:gd name="connsiteY13591" fmla="*/ 13008508 h 39629983"/>
                <a:gd name="connsiteX13592" fmla="*/ 63471153 w 65909553"/>
                <a:gd name="connsiteY13592" fmla="*/ 13008555 h 39629983"/>
                <a:gd name="connsiteX13593" fmla="*/ 63471153 w 65909553"/>
                <a:gd name="connsiteY13593" fmla="*/ 13008601 h 39629983"/>
                <a:gd name="connsiteX13594" fmla="*/ 63471153 w 65909553"/>
                <a:gd name="connsiteY13594" fmla="*/ 13008648 h 39629983"/>
                <a:gd name="connsiteX13595" fmla="*/ 63471153 w 65909553"/>
                <a:gd name="connsiteY13595" fmla="*/ 13008695 h 39629983"/>
                <a:gd name="connsiteX13596" fmla="*/ 63471153 w 65909553"/>
                <a:gd name="connsiteY13596" fmla="*/ 13008842 h 39629983"/>
                <a:gd name="connsiteX13597" fmla="*/ 63471153 w 65909553"/>
                <a:gd name="connsiteY13597" fmla="*/ 13008889 h 39629983"/>
                <a:gd name="connsiteX13598" fmla="*/ 63471153 w 65909553"/>
                <a:gd name="connsiteY13598" fmla="*/ 13008936 h 39629983"/>
                <a:gd name="connsiteX13599" fmla="*/ 63471153 w 65909553"/>
                <a:gd name="connsiteY13599" fmla="*/ 13008982 h 39629983"/>
                <a:gd name="connsiteX13600" fmla="*/ 63471153 w 65909553"/>
                <a:gd name="connsiteY13600" fmla="*/ 13009029 h 39629983"/>
                <a:gd name="connsiteX13601" fmla="*/ 63471153 w 65909553"/>
                <a:gd name="connsiteY13601" fmla="*/ 13009076 h 39629983"/>
                <a:gd name="connsiteX13602" fmla="*/ 63471153 w 65909553"/>
                <a:gd name="connsiteY13602" fmla="*/ 13009122 h 39629983"/>
                <a:gd name="connsiteX13603" fmla="*/ 63471153 w 65909553"/>
                <a:gd name="connsiteY13603" fmla="*/ 13009169 h 39629983"/>
                <a:gd name="connsiteX13604" fmla="*/ 63471153 w 65909553"/>
                <a:gd name="connsiteY13604" fmla="*/ 13009216 h 39629983"/>
                <a:gd name="connsiteX13605" fmla="*/ 63471153 w 65909553"/>
                <a:gd name="connsiteY13605" fmla="*/ 13009262 h 39629983"/>
                <a:gd name="connsiteX13606" fmla="*/ 63471153 w 65909553"/>
                <a:gd name="connsiteY13606" fmla="*/ 13009309 h 39629983"/>
                <a:gd name="connsiteX13607" fmla="*/ 63471153 w 65909553"/>
                <a:gd name="connsiteY13607" fmla="*/ 13009503 h 39629983"/>
                <a:gd name="connsiteX13608" fmla="*/ 63471153 w 65909553"/>
                <a:gd name="connsiteY13608" fmla="*/ 13009550 h 39629983"/>
                <a:gd name="connsiteX13609" fmla="*/ 63471153 w 65909553"/>
                <a:gd name="connsiteY13609" fmla="*/ 13009596 h 39629983"/>
                <a:gd name="connsiteX13610" fmla="*/ 63471153 w 65909553"/>
                <a:gd name="connsiteY13610" fmla="*/ 13009643 h 39629983"/>
                <a:gd name="connsiteX13611" fmla="*/ 63471153 w 65909553"/>
                <a:gd name="connsiteY13611" fmla="*/ 13009690 h 39629983"/>
                <a:gd name="connsiteX13612" fmla="*/ 63471153 w 65909553"/>
                <a:gd name="connsiteY13612" fmla="*/ 13009736 h 39629983"/>
                <a:gd name="connsiteX13613" fmla="*/ 63471153 w 65909553"/>
                <a:gd name="connsiteY13613" fmla="*/ 13009783 h 39629983"/>
                <a:gd name="connsiteX13614" fmla="*/ 63471153 w 65909553"/>
                <a:gd name="connsiteY13614" fmla="*/ 13009830 h 39629983"/>
                <a:gd name="connsiteX13615" fmla="*/ 63471153 w 65909553"/>
                <a:gd name="connsiteY13615" fmla="*/ 13009876 h 39629983"/>
                <a:gd name="connsiteX13616" fmla="*/ 63471153 w 65909553"/>
                <a:gd name="connsiteY13616" fmla="*/ 13009923 h 39629983"/>
                <a:gd name="connsiteX13617" fmla="*/ 63471153 w 65909553"/>
                <a:gd name="connsiteY13617" fmla="*/ 13157277 h 39629983"/>
                <a:gd name="connsiteX13618" fmla="*/ 63623553 w 65909553"/>
                <a:gd name="connsiteY13618" fmla="*/ 13157277 h 39629983"/>
                <a:gd name="connsiteX13619" fmla="*/ 63623553 w 65909553"/>
                <a:gd name="connsiteY13619" fmla="*/ 13157324 h 39629983"/>
                <a:gd name="connsiteX13620" fmla="*/ 63623553 w 65909553"/>
                <a:gd name="connsiteY13620" fmla="*/ 13157370 h 39629983"/>
                <a:gd name="connsiteX13621" fmla="*/ 63623553 w 65909553"/>
                <a:gd name="connsiteY13621" fmla="*/ 13157417 h 39629983"/>
                <a:gd name="connsiteX13622" fmla="*/ 63623553 w 65909553"/>
                <a:gd name="connsiteY13622" fmla="*/ 13157464 h 39629983"/>
                <a:gd name="connsiteX13623" fmla="*/ 63623553 w 65909553"/>
                <a:gd name="connsiteY13623" fmla="*/ 13157510 h 39629983"/>
                <a:gd name="connsiteX13624" fmla="*/ 63623553 w 65909553"/>
                <a:gd name="connsiteY13624" fmla="*/ 13157557 h 39629983"/>
                <a:gd name="connsiteX13625" fmla="*/ 63623553 w 65909553"/>
                <a:gd name="connsiteY13625" fmla="*/ 13157603 h 39629983"/>
                <a:gd name="connsiteX13626" fmla="*/ 63623553 w 65909553"/>
                <a:gd name="connsiteY13626" fmla="*/ 13157650 h 39629983"/>
                <a:gd name="connsiteX13627" fmla="*/ 63623553 w 65909553"/>
                <a:gd name="connsiteY13627" fmla="*/ 13157697 h 39629983"/>
                <a:gd name="connsiteX13628" fmla="*/ 63623553 w 65909553"/>
                <a:gd name="connsiteY13628" fmla="*/ 13157743 h 39629983"/>
                <a:gd name="connsiteX13629" fmla="*/ 63623553 w 65909553"/>
                <a:gd name="connsiteY13629" fmla="*/ 13157790 h 39629983"/>
                <a:gd name="connsiteX13630" fmla="*/ 63623553 w 65909553"/>
                <a:gd name="connsiteY13630" fmla="*/ 13157837 h 39629983"/>
                <a:gd name="connsiteX13631" fmla="*/ 63623553 w 65909553"/>
                <a:gd name="connsiteY13631" fmla="*/ 13157883 h 39629983"/>
                <a:gd name="connsiteX13632" fmla="*/ 63623553 w 65909553"/>
                <a:gd name="connsiteY13632" fmla="*/ 13157938 h 39629983"/>
                <a:gd name="connsiteX13633" fmla="*/ 63623553 w 65909553"/>
                <a:gd name="connsiteY13633" fmla="*/ 13157984 h 39629983"/>
                <a:gd name="connsiteX13634" fmla="*/ 63623553 w 65909553"/>
                <a:gd name="connsiteY13634" fmla="*/ 13158031 h 39629983"/>
                <a:gd name="connsiteX13635" fmla="*/ 63623553 w 65909553"/>
                <a:gd name="connsiteY13635" fmla="*/ 13158078 h 39629983"/>
                <a:gd name="connsiteX13636" fmla="*/ 63623553 w 65909553"/>
                <a:gd name="connsiteY13636" fmla="*/ 13158124 h 39629983"/>
                <a:gd name="connsiteX13637" fmla="*/ 63623553 w 65909553"/>
                <a:gd name="connsiteY13637" fmla="*/ 13158171 h 39629983"/>
                <a:gd name="connsiteX13638" fmla="*/ 63623553 w 65909553"/>
                <a:gd name="connsiteY13638" fmla="*/ 13158218 h 39629983"/>
                <a:gd name="connsiteX13639" fmla="*/ 63623553 w 65909553"/>
                <a:gd name="connsiteY13639" fmla="*/ 13158264 h 39629983"/>
                <a:gd name="connsiteX13640" fmla="*/ 63623553 w 65909553"/>
                <a:gd name="connsiteY13640" fmla="*/ 13158311 h 39629983"/>
                <a:gd name="connsiteX13641" fmla="*/ 63623553 w 65909553"/>
                <a:gd name="connsiteY13641" fmla="*/ 13158358 h 39629983"/>
                <a:gd name="connsiteX13642" fmla="*/ 63623553 w 65909553"/>
                <a:gd name="connsiteY13642" fmla="*/ 13158404 h 39629983"/>
                <a:gd name="connsiteX13643" fmla="*/ 63623553 w 65909553"/>
                <a:gd name="connsiteY13643" fmla="*/ 13158451 h 39629983"/>
                <a:gd name="connsiteX13644" fmla="*/ 63623553 w 65909553"/>
                <a:gd name="connsiteY13644" fmla="*/ 13158498 h 39629983"/>
                <a:gd name="connsiteX13645" fmla="*/ 63623553 w 65909553"/>
                <a:gd name="connsiteY13645" fmla="*/ 13158544 h 39629983"/>
                <a:gd name="connsiteX13646" fmla="*/ 63623553 w 65909553"/>
                <a:gd name="connsiteY13646" fmla="*/ 13158599 h 39629983"/>
                <a:gd name="connsiteX13647" fmla="*/ 63623553 w 65909553"/>
                <a:gd name="connsiteY13647" fmla="*/ 13158645 h 39629983"/>
                <a:gd name="connsiteX13648" fmla="*/ 63623553 w 65909553"/>
                <a:gd name="connsiteY13648" fmla="*/ 13158692 h 39629983"/>
                <a:gd name="connsiteX13649" fmla="*/ 63623553 w 65909553"/>
                <a:gd name="connsiteY13649" fmla="*/ 13158738 h 39629983"/>
                <a:gd name="connsiteX13650" fmla="*/ 63623553 w 65909553"/>
                <a:gd name="connsiteY13650" fmla="*/ 13158785 h 39629983"/>
                <a:gd name="connsiteX13651" fmla="*/ 63623553 w 65909553"/>
                <a:gd name="connsiteY13651" fmla="*/ 13158832 h 39629983"/>
                <a:gd name="connsiteX13652" fmla="*/ 63623553 w 65909553"/>
                <a:gd name="connsiteY13652" fmla="*/ 13158878 h 39629983"/>
                <a:gd name="connsiteX13653" fmla="*/ 63623553 w 65909553"/>
                <a:gd name="connsiteY13653" fmla="*/ 13158925 h 39629983"/>
                <a:gd name="connsiteX13654" fmla="*/ 63623553 w 65909553"/>
                <a:gd name="connsiteY13654" fmla="*/ 13158972 h 39629983"/>
                <a:gd name="connsiteX13655" fmla="*/ 63623553 w 65909553"/>
                <a:gd name="connsiteY13655" fmla="*/ 13159018 h 39629983"/>
                <a:gd name="connsiteX13656" fmla="*/ 63623553 w 65909553"/>
                <a:gd name="connsiteY13656" fmla="*/ 13159065 h 39629983"/>
                <a:gd name="connsiteX13657" fmla="*/ 63623553 w 65909553"/>
                <a:gd name="connsiteY13657" fmla="*/ 13159112 h 39629983"/>
                <a:gd name="connsiteX13658" fmla="*/ 63623553 w 65909553"/>
                <a:gd name="connsiteY13658" fmla="*/ 13159158 h 39629983"/>
                <a:gd name="connsiteX13659" fmla="*/ 63623553 w 65909553"/>
                <a:gd name="connsiteY13659" fmla="*/ 13159205 h 39629983"/>
                <a:gd name="connsiteX13660" fmla="*/ 63623553 w 65909553"/>
                <a:gd name="connsiteY13660" fmla="*/ 13159259 h 39629983"/>
                <a:gd name="connsiteX13661" fmla="*/ 63623553 w 65909553"/>
                <a:gd name="connsiteY13661" fmla="*/ 13159306 h 39629983"/>
                <a:gd name="connsiteX13662" fmla="*/ 63623553 w 65909553"/>
                <a:gd name="connsiteY13662" fmla="*/ 13159353 h 39629983"/>
                <a:gd name="connsiteX13663" fmla="*/ 63623553 w 65909553"/>
                <a:gd name="connsiteY13663" fmla="*/ 13159399 h 39629983"/>
                <a:gd name="connsiteX13664" fmla="*/ 63623553 w 65909553"/>
                <a:gd name="connsiteY13664" fmla="*/ 13159446 h 39629983"/>
                <a:gd name="connsiteX13665" fmla="*/ 63623553 w 65909553"/>
                <a:gd name="connsiteY13665" fmla="*/ 13159493 h 39629983"/>
                <a:gd name="connsiteX13666" fmla="*/ 63623553 w 65909553"/>
                <a:gd name="connsiteY13666" fmla="*/ 13159539 h 39629983"/>
                <a:gd name="connsiteX13667" fmla="*/ 63623553 w 65909553"/>
                <a:gd name="connsiteY13667" fmla="*/ 13159586 h 39629983"/>
                <a:gd name="connsiteX13668" fmla="*/ 63623553 w 65909553"/>
                <a:gd name="connsiteY13668" fmla="*/ 13159633 h 39629983"/>
                <a:gd name="connsiteX13669" fmla="*/ 63623553 w 65909553"/>
                <a:gd name="connsiteY13669" fmla="*/ 13159679 h 39629983"/>
                <a:gd name="connsiteX13670" fmla="*/ 63623553 w 65909553"/>
                <a:gd name="connsiteY13670" fmla="*/ 13159726 h 39629983"/>
                <a:gd name="connsiteX13671" fmla="*/ 63623553 w 65909553"/>
                <a:gd name="connsiteY13671" fmla="*/ 13159773 h 39629983"/>
                <a:gd name="connsiteX13672" fmla="*/ 63623553 w 65909553"/>
                <a:gd name="connsiteY13672" fmla="*/ 13159819 h 39629983"/>
                <a:gd name="connsiteX13673" fmla="*/ 63623553 w 65909553"/>
                <a:gd name="connsiteY13673" fmla="*/ 13159920 h 39629983"/>
                <a:gd name="connsiteX13674" fmla="*/ 63623553 w 65909553"/>
                <a:gd name="connsiteY13674" fmla="*/ 13159967 h 39629983"/>
                <a:gd name="connsiteX13675" fmla="*/ 63623553 w 65909553"/>
                <a:gd name="connsiteY13675" fmla="*/ 13160013 h 39629983"/>
                <a:gd name="connsiteX13676" fmla="*/ 63623553 w 65909553"/>
                <a:gd name="connsiteY13676" fmla="*/ 13160060 h 39629983"/>
                <a:gd name="connsiteX13677" fmla="*/ 63623553 w 65909553"/>
                <a:gd name="connsiteY13677" fmla="*/ 13160107 h 39629983"/>
                <a:gd name="connsiteX13678" fmla="*/ 63623553 w 65909553"/>
                <a:gd name="connsiteY13678" fmla="*/ 13160153 h 39629983"/>
                <a:gd name="connsiteX13679" fmla="*/ 63623553 w 65909553"/>
                <a:gd name="connsiteY13679" fmla="*/ 13160200 h 39629983"/>
                <a:gd name="connsiteX13680" fmla="*/ 63623553 w 65909553"/>
                <a:gd name="connsiteY13680" fmla="*/ 13160247 h 39629983"/>
                <a:gd name="connsiteX13681" fmla="*/ 63623553 w 65909553"/>
                <a:gd name="connsiteY13681" fmla="*/ 13160293 h 39629983"/>
                <a:gd name="connsiteX13682" fmla="*/ 63623553 w 65909553"/>
                <a:gd name="connsiteY13682" fmla="*/ 13160340 h 39629983"/>
                <a:gd name="connsiteX13683" fmla="*/ 63623553 w 65909553"/>
                <a:gd name="connsiteY13683" fmla="*/ 13160387 h 39629983"/>
                <a:gd name="connsiteX13684" fmla="*/ 63623553 w 65909553"/>
                <a:gd name="connsiteY13684" fmla="*/ 13160433 h 39629983"/>
                <a:gd name="connsiteX13685" fmla="*/ 63623553 w 65909553"/>
                <a:gd name="connsiteY13685" fmla="*/ 13160581 h 39629983"/>
                <a:gd name="connsiteX13686" fmla="*/ 63623553 w 65909553"/>
                <a:gd name="connsiteY13686" fmla="*/ 13160628 h 39629983"/>
                <a:gd name="connsiteX13687" fmla="*/ 63623553 w 65909553"/>
                <a:gd name="connsiteY13687" fmla="*/ 13160674 h 39629983"/>
                <a:gd name="connsiteX13688" fmla="*/ 63623553 w 65909553"/>
                <a:gd name="connsiteY13688" fmla="*/ 13160721 h 39629983"/>
                <a:gd name="connsiteX13689" fmla="*/ 63623553 w 65909553"/>
                <a:gd name="connsiteY13689" fmla="*/ 13160768 h 39629983"/>
                <a:gd name="connsiteX13690" fmla="*/ 63623553 w 65909553"/>
                <a:gd name="connsiteY13690" fmla="*/ 13160814 h 39629983"/>
                <a:gd name="connsiteX13691" fmla="*/ 63623553 w 65909553"/>
                <a:gd name="connsiteY13691" fmla="*/ 13160861 h 39629983"/>
                <a:gd name="connsiteX13692" fmla="*/ 63623553 w 65909553"/>
                <a:gd name="connsiteY13692" fmla="*/ 13160908 h 39629983"/>
                <a:gd name="connsiteX13693" fmla="*/ 63623553 w 65909553"/>
                <a:gd name="connsiteY13693" fmla="*/ 13160954 h 39629983"/>
                <a:gd name="connsiteX13694" fmla="*/ 63623553 w 65909553"/>
                <a:gd name="connsiteY13694" fmla="*/ 13161001 h 39629983"/>
                <a:gd name="connsiteX13695" fmla="*/ 63623553 w 65909553"/>
                <a:gd name="connsiteY13695" fmla="*/ 13161047 h 39629983"/>
                <a:gd name="connsiteX13696" fmla="*/ 63623553 w 65909553"/>
                <a:gd name="connsiteY13696" fmla="*/ 13161242 h 39629983"/>
                <a:gd name="connsiteX13697" fmla="*/ 63623553 w 65909553"/>
                <a:gd name="connsiteY13697" fmla="*/ 13161288 h 39629983"/>
                <a:gd name="connsiteX13698" fmla="*/ 63623553 w 65909553"/>
                <a:gd name="connsiteY13698" fmla="*/ 13161335 h 39629983"/>
                <a:gd name="connsiteX13699" fmla="*/ 63623553 w 65909553"/>
                <a:gd name="connsiteY13699" fmla="*/ 13161382 h 39629983"/>
                <a:gd name="connsiteX13700" fmla="*/ 63623553 w 65909553"/>
                <a:gd name="connsiteY13700" fmla="*/ 13161428 h 39629983"/>
                <a:gd name="connsiteX13701" fmla="*/ 63623553 w 65909553"/>
                <a:gd name="connsiteY13701" fmla="*/ 13161475 h 39629983"/>
                <a:gd name="connsiteX13702" fmla="*/ 63623553 w 65909553"/>
                <a:gd name="connsiteY13702" fmla="*/ 13161522 h 39629983"/>
                <a:gd name="connsiteX13703" fmla="*/ 63623553 w 65909553"/>
                <a:gd name="connsiteY13703" fmla="*/ 13161568 h 39629983"/>
                <a:gd name="connsiteX13704" fmla="*/ 63623553 w 65909553"/>
                <a:gd name="connsiteY13704" fmla="*/ 13161615 h 39629983"/>
                <a:gd name="connsiteX13705" fmla="*/ 63623553 w 65909553"/>
                <a:gd name="connsiteY13705" fmla="*/ 13161662 h 39629983"/>
                <a:gd name="connsiteX13706" fmla="*/ 63623553 w 65909553"/>
                <a:gd name="connsiteY13706" fmla="*/ 13161903 h 39629983"/>
                <a:gd name="connsiteX13707" fmla="*/ 63623553 w 65909553"/>
                <a:gd name="connsiteY13707" fmla="*/ 13161949 h 39629983"/>
                <a:gd name="connsiteX13708" fmla="*/ 63623553 w 65909553"/>
                <a:gd name="connsiteY13708" fmla="*/ 13161996 h 39629983"/>
                <a:gd name="connsiteX13709" fmla="*/ 63623553 w 65909553"/>
                <a:gd name="connsiteY13709" fmla="*/ 13162043 h 39629983"/>
                <a:gd name="connsiteX13710" fmla="*/ 63623553 w 65909553"/>
                <a:gd name="connsiteY13710" fmla="*/ 13162089 h 39629983"/>
                <a:gd name="connsiteX13711" fmla="*/ 63623553 w 65909553"/>
                <a:gd name="connsiteY13711" fmla="*/ 13162136 h 39629983"/>
                <a:gd name="connsiteX13712" fmla="*/ 63623553 w 65909553"/>
                <a:gd name="connsiteY13712" fmla="*/ 13162182 h 39629983"/>
                <a:gd name="connsiteX13713" fmla="*/ 63623553 w 65909553"/>
                <a:gd name="connsiteY13713" fmla="*/ 13162229 h 39629983"/>
                <a:gd name="connsiteX13714" fmla="*/ 63623553 w 65909553"/>
                <a:gd name="connsiteY13714" fmla="*/ 13162276 h 39629983"/>
                <a:gd name="connsiteX13715" fmla="*/ 63623553 w 65909553"/>
                <a:gd name="connsiteY13715" fmla="*/ 13309676 h 39629983"/>
                <a:gd name="connsiteX13716" fmla="*/ 63775953 w 65909553"/>
                <a:gd name="connsiteY13716" fmla="*/ 13309676 h 39629983"/>
                <a:gd name="connsiteX13717" fmla="*/ 63775953 w 65909553"/>
                <a:gd name="connsiteY13717" fmla="*/ 13309723 h 39629983"/>
                <a:gd name="connsiteX13718" fmla="*/ 63775953 w 65909553"/>
                <a:gd name="connsiteY13718" fmla="*/ 13309770 h 39629983"/>
                <a:gd name="connsiteX13719" fmla="*/ 63775953 w 65909553"/>
                <a:gd name="connsiteY13719" fmla="*/ 13309816 h 39629983"/>
                <a:gd name="connsiteX13720" fmla="*/ 63775953 w 65909553"/>
                <a:gd name="connsiteY13720" fmla="*/ 13309863 h 39629983"/>
                <a:gd name="connsiteX13721" fmla="*/ 63775953 w 65909553"/>
                <a:gd name="connsiteY13721" fmla="*/ 13309910 h 39629983"/>
                <a:gd name="connsiteX13722" fmla="*/ 63775953 w 65909553"/>
                <a:gd name="connsiteY13722" fmla="*/ 13309956 h 39629983"/>
                <a:gd name="connsiteX13723" fmla="*/ 63775953 w 65909553"/>
                <a:gd name="connsiteY13723" fmla="*/ 13310003 h 39629983"/>
                <a:gd name="connsiteX13724" fmla="*/ 63775953 w 65909553"/>
                <a:gd name="connsiteY13724" fmla="*/ 13310050 h 39629983"/>
                <a:gd name="connsiteX13725" fmla="*/ 63775953 w 65909553"/>
                <a:gd name="connsiteY13725" fmla="*/ 13310096 h 39629983"/>
                <a:gd name="connsiteX13726" fmla="*/ 63775953 w 65909553"/>
                <a:gd name="connsiteY13726" fmla="*/ 13310143 h 39629983"/>
                <a:gd name="connsiteX13727" fmla="*/ 63775953 w 65909553"/>
                <a:gd name="connsiteY13727" fmla="*/ 13310189 h 39629983"/>
                <a:gd name="connsiteX13728" fmla="*/ 63775953 w 65909553"/>
                <a:gd name="connsiteY13728" fmla="*/ 13310236 h 39629983"/>
                <a:gd name="connsiteX13729" fmla="*/ 63775953 w 65909553"/>
                <a:gd name="connsiteY13729" fmla="*/ 13310283 h 39629983"/>
                <a:gd name="connsiteX13730" fmla="*/ 63775953 w 65909553"/>
                <a:gd name="connsiteY13730" fmla="*/ 13310337 h 39629983"/>
                <a:gd name="connsiteX13731" fmla="*/ 63775953 w 65909553"/>
                <a:gd name="connsiteY13731" fmla="*/ 13310384 h 39629983"/>
                <a:gd name="connsiteX13732" fmla="*/ 63775953 w 65909553"/>
                <a:gd name="connsiteY13732" fmla="*/ 13310430 h 39629983"/>
                <a:gd name="connsiteX13733" fmla="*/ 63775953 w 65909553"/>
                <a:gd name="connsiteY13733" fmla="*/ 13310477 h 39629983"/>
                <a:gd name="connsiteX13734" fmla="*/ 63775953 w 65909553"/>
                <a:gd name="connsiteY13734" fmla="*/ 13310524 h 39629983"/>
                <a:gd name="connsiteX13735" fmla="*/ 63775953 w 65909553"/>
                <a:gd name="connsiteY13735" fmla="*/ 13310570 h 39629983"/>
                <a:gd name="connsiteX13736" fmla="*/ 63775953 w 65909553"/>
                <a:gd name="connsiteY13736" fmla="*/ 13310617 h 39629983"/>
                <a:gd name="connsiteX13737" fmla="*/ 63775953 w 65909553"/>
                <a:gd name="connsiteY13737" fmla="*/ 13310664 h 39629983"/>
                <a:gd name="connsiteX13738" fmla="*/ 63775953 w 65909553"/>
                <a:gd name="connsiteY13738" fmla="*/ 13310710 h 39629983"/>
                <a:gd name="connsiteX13739" fmla="*/ 63775953 w 65909553"/>
                <a:gd name="connsiteY13739" fmla="*/ 13310757 h 39629983"/>
                <a:gd name="connsiteX13740" fmla="*/ 63775953 w 65909553"/>
                <a:gd name="connsiteY13740" fmla="*/ 13310804 h 39629983"/>
                <a:gd name="connsiteX13741" fmla="*/ 63775953 w 65909553"/>
                <a:gd name="connsiteY13741" fmla="*/ 13310850 h 39629983"/>
                <a:gd name="connsiteX13742" fmla="*/ 63775953 w 65909553"/>
                <a:gd name="connsiteY13742" fmla="*/ 13310897 h 39629983"/>
                <a:gd name="connsiteX13743" fmla="*/ 63775953 w 65909553"/>
                <a:gd name="connsiteY13743" fmla="*/ 13310944 h 39629983"/>
                <a:gd name="connsiteX13744" fmla="*/ 63775953 w 65909553"/>
                <a:gd name="connsiteY13744" fmla="*/ 13310998 h 39629983"/>
                <a:gd name="connsiteX13745" fmla="*/ 63775953 w 65909553"/>
                <a:gd name="connsiteY13745" fmla="*/ 13311045 h 39629983"/>
                <a:gd name="connsiteX13746" fmla="*/ 63775953 w 65909553"/>
                <a:gd name="connsiteY13746" fmla="*/ 13311091 h 39629983"/>
                <a:gd name="connsiteX13747" fmla="*/ 63775953 w 65909553"/>
                <a:gd name="connsiteY13747" fmla="*/ 13311138 h 39629983"/>
                <a:gd name="connsiteX13748" fmla="*/ 63775953 w 65909553"/>
                <a:gd name="connsiteY13748" fmla="*/ 13311185 h 39629983"/>
                <a:gd name="connsiteX13749" fmla="*/ 63775953 w 65909553"/>
                <a:gd name="connsiteY13749" fmla="*/ 13311231 h 39629983"/>
                <a:gd name="connsiteX13750" fmla="*/ 63775953 w 65909553"/>
                <a:gd name="connsiteY13750" fmla="*/ 13311278 h 39629983"/>
                <a:gd name="connsiteX13751" fmla="*/ 63775953 w 65909553"/>
                <a:gd name="connsiteY13751" fmla="*/ 13311324 h 39629983"/>
                <a:gd name="connsiteX13752" fmla="*/ 63775953 w 65909553"/>
                <a:gd name="connsiteY13752" fmla="*/ 13311371 h 39629983"/>
                <a:gd name="connsiteX13753" fmla="*/ 63775953 w 65909553"/>
                <a:gd name="connsiteY13753" fmla="*/ 13311418 h 39629983"/>
                <a:gd name="connsiteX13754" fmla="*/ 63775953 w 65909553"/>
                <a:gd name="connsiteY13754" fmla="*/ 13311464 h 39629983"/>
                <a:gd name="connsiteX13755" fmla="*/ 63775953 w 65909553"/>
                <a:gd name="connsiteY13755" fmla="*/ 13311511 h 39629983"/>
                <a:gd name="connsiteX13756" fmla="*/ 63775953 w 65909553"/>
                <a:gd name="connsiteY13756" fmla="*/ 13311558 h 39629983"/>
                <a:gd name="connsiteX13757" fmla="*/ 63775953 w 65909553"/>
                <a:gd name="connsiteY13757" fmla="*/ 13311659 h 39629983"/>
                <a:gd name="connsiteX13758" fmla="*/ 63775953 w 65909553"/>
                <a:gd name="connsiteY13758" fmla="*/ 13311705 h 39629983"/>
                <a:gd name="connsiteX13759" fmla="*/ 63775953 w 65909553"/>
                <a:gd name="connsiteY13759" fmla="*/ 13311752 h 39629983"/>
                <a:gd name="connsiteX13760" fmla="*/ 63775953 w 65909553"/>
                <a:gd name="connsiteY13760" fmla="*/ 13311799 h 39629983"/>
                <a:gd name="connsiteX13761" fmla="*/ 63775953 w 65909553"/>
                <a:gd name="connsiteY13761" fmla="*/ 13311845 h 39629983"/>
                <a:gd name="connsiteX13762" fmla="*/ 63775953 w 65909553"/>
                <a:gd name="connsiteY13762" fmla="*/ 13311892 h 39629983"/>
                <a:gd name="connsiteX13763" fmla="*/ 63775953 w 65909553"/>
                <a:gd name="connsiteY13763" fmla="*/ 13311939 h 39629983"/>
                <a:gd name="connsiteX13764" fmla="*/ 63775953 w 65909553"/>
                <a:gd name="connsiteY13764" fmla="*/ 13311985 h 39629983"/>
                <a:gd name="connsiteX13765" fmla="*/ 63775953 w 65909553"/>
                <a:gd name="connsiteY13765" fmla="*/ 13312032 h 39629983"/>
                <a:gd name="connsiteX13766" fmla="*/ 63775953 w 65909553"/>
                <a:gd name="connsiteY13766" fmla="*/ 13312079 h 39629983"/>
                <a:gd name="connsiteX13767" fmla="*/ 63775953 w 65909553"/>
                <a:gd name="connsiteY13767" fmla="*/ 13312125 h 39629983"/>
                <a:gd name="connsiteX13768" fmla="*/ 63775953 w 65909553"/>
                <a:gd name="connsiteY13768" fmla="*/ 13312172 h 39629983"/>
                <a:gd name="connsiteX13769" fmla="*/ 63775953 w 65909553"/>
                <a:gd name="connsiteY13769" fmla="*/ 13312320 h 39629983"/>
                <a:gd name="connsiteX13770" fmla="*/ 63775953 w 65909553"/>
                <a:gd name="connsiteY13770" fmla="*/ 13312366 h 39629983"/>
                <a:gd name="connsiteX13771" fmla="*/ 63775953 w 65909553"/>
                <a:gd name="connsiteY13771" fmla="*/ 13312413 h 39629983"/>
                <a:gd name="connsiteX13772" fmla="*/ 63775953 w 65909553"/>
                <a:gd name="connsiteY13772" fmla="*/ 13312459 h 39629983"/>
                <a:gd name="connsiteX13773" fmla="*/ 63775953 w 65909553"/>
                <a:gd name="connsiteY13773" fmla="*/ 13312506 h 39629983"/>
                <a:gd name="connsiteX13774" fmla="*/ 63775953 w 65909553"/>
                <a:gd name="connsiteY13774" fmla="*/ 13312553 h 39629983"/>
                <a:gd name="connsiteX13775" fmla="*/ 63775953 w 65909553"/>
                <a:gd name="connsiteY13775" fmla="*/ 13312599 h 39629983"/>
                <a:gd name="connsiteX13776" fmla="*/ 63775953 w 65909553"/>
                <a:gd name="connsiteY13776" fmla="*/ 13312646 h 39629983"/>
                <a:gd name="connsiteX13777" fmla="*/ 63775953 w 65909553"/>
                <a:gd name="connsiteY13777" fmla="*/ 13312693 h 39629983"/>
                <a:gd name="connsiteX13778" fmla="*/ 63775953 w 65909553"/>
                <a:gd name="connsiteY13778" fmla="*/ 13312739 h 39629983"/>
                <a:gd name="connsiteX13779" fmla="*/ 63775953 w 65909553"/>
                <a:gd name="connsiteY13779" fmla="*/ 13312786 h 39629983"/>
                <a:gd name="connsiteX13780" fmla="*/ 63775953 w 65909553"/>
                <a:gd name="connsiteY13780" fmla="*/ 13312980 h 39629983"/>
                <a:gd name="connsiteX13781" fmla="*/ 63775953 w 65909553"/>
                <a:gd name="connsiteY13781" fmla="*/ 13313027 h 39629983"/>
                <a:gd name="connsiteX13782" fmla="*/ 63775953 w 65909553"/>
                <a:gd name="connsiteY13782" fmla="*/ 13313074 h 39629983"/>
                <a:gd name="connsiteX13783" fmla="*/ 63775953 w 65909553"/>
                <a:gd name="connsiteY13783" fmla="*/ 13313120 h 39629983"/>
                <a:gd name="connsiteX13784" fmla="*/ 63775953 w 65909553"/>
                <a:gd name="connsiteY13784" fmla="*/ 13313167 h 39629983"/>
                <a:gd name="connsiteX13785" fmla="*/ 63775953 w 65909553"/>
                <a:gd name="connsiteY13785" fmla="*/ 13313214 h 39629983"/>
                <a:gd name="connsiteX13786" fmla="*/ 63775953 w 65909553"/>
                <a:gd name="connsiteY13786" fmla="*/ 13313260 h 39629983"/>
                <a:gd name="connsiteX13787" fmla="*/ 63775953 w 65909553"/>
                <a:gd name="connsiteY13787" fmla="*/ 13313307 h 39629983"/>
                <a:gd name="connsiteX13788" fmla="*/ 63775953 w 65909553"/>
                <a:gd name="connsiteY13788" fmla="*/ 13313354 h 39629983"/>
                <a:gd name="connsiteX13789" fmla="*/ 63775953 w 65909553"/>
                <a:gd name="connsiteY13789" fmla="*/ 13313400 h 39629983"/>
                <a:gd name="connsiteX13790" fmla="*/ 63775953 w 65909553"/>
                <a:gd name="connsiteY13790" fmla="*/ 13313641 h 39629983"/>
                <a:gd name="connsiteX13791" fmla="*/ 63775953 w 65909553"/>
                <a:gd name="connsiteY13791" fmla="*/ 13313688 h 39629983"/>
                <a:gd name="connsiteX13792" fmla="*/ 63775953 w 65909553"/>
                <a:gd name="connsiteY13792" fmla="*/ 13313734 h 39629983"/>
                <a:gd name="connsiteX13793" fmla="*/ 63775953 w 65909553"/>
                <a:gd name="connsiteY13793" fmla="*/ 13313781 h 39629983"/>
                <a:gd name="connsiteX13794" fmla="*/ 63775953 w 65909553"/>
                <a:gd name="connsiteY13794" fmla="*/ 13313828 h 39629983"/>
                <a:gd name="connsiteX13795" fmla="*/ 63775953 w 65909553"/>
                <a:gd name="connsiteY13795" fmla="*/ 13313874 h 39629983"/>
                <a:gd name="connsiteX13796" fmla="*/ 63775953 w 65909553"/>
                <a:gd name="connsiteY13796" fmla="*/ 13313921 h 39629983"/>
                <a:gd name="connsiteX13797" fmla="*/ 63775953 w 65909553"/>
                <a:gd name="connsiteY13797" fmla="*/ 13313968 h 39629983"/>
                <a:gd name="connsiteX13798" fmla="*/ 63775953 w 65909553"/>
                <a:gd name="connsiteY13798" fmla="*/ 13314014 h 39629983"/>
                <a:gd name="connsiteX13799" fmla="*/ 63775953 w 65909553"/>
                <a:gd name="connsiteY13799" fmla="*/ 13314302 h 39629983"/>
                <a:gd name="connsiteX13800" fmla="*/ 63775953 w 65909553"/>
                <a:gd name="connsiteY13800" fmla="*/ 13314349 h 39629983"/>
                <a:gd name="connsiteX13801" fmla="*/ 63775953 w 65909553"/>
                <a:gd name="connsiteY13801" fmla="*/ 13314395 h 39629983"/>
                <a:gd name="connsiteX13802" fmla="*/ 63775953 w 65909553"/>
                <a:gd name="connsiteY13802" fmla="*/ 13314442 h 39629983"/>
                <a:gd name="connsiteX13803" fmla="*/ 63775953 w 65909553"/>
                <a:gd name="connsiteY13803" fmla="*/ 13314489 h 39629983"/>
                <a:gd name="connsiteX13804" fmla="*/ 63775953 w 65909553"/>
                <a:gd name="connsiteY13804" fmla="*/ 13314535 h 39629983"/>
                <a:gd name="connsiteX13805" fmla="*/ 63775953 w 65909553"/>
                <a:gd name="connsiteY13805" fmla="*/ 13314582 h 39629983"/>
                <a:gd name="connsiteX13806" fmla="*/ 63775953 w 65909553"/>
                <a:gd name="connsiteY13806" fmla="*/ 13314629 h 39629983"/>
                <a:gd name="connsiteX13807" fmla="*/ 63775953 w 65909553"/>
                <a:gd name="connsiteY13807" fmla="*/ 13462076 h 39629983"/>
                <a:gd name="connsiteX13808" fmla="*/ 63928353 w 65909553"/>
                <a:gd name="connsiteY13808" fmla="*/ 13462076 h 39629983"/>
                <a:gd name="connsiteX13809" fmla="*/ 63928353 w 65909553"/>
                <a:gd name="connsiteY13809" fmla="*/ 13462122 h 39629983"/>
                <a:gd name="connsiteX13810" fmla="*/ 63928353 w 65909553"/>
                <a:gd name="connsiteY13810" fmla="*/ 13462169 h 39629983"/>
                <a:gd name="connsiteX13811" fmla="*/ 63928353 w 65909553"/>
                <a:gd name="connsiteY13811" fmla="*/ 13462216 h 39629983"/>
                <a:gd name="connsiteX13812" fmla="*/ 63928353 w 65909553"/>
                <a:gd name="connsiteY13812" fmla="*/ 13462262 h 39629983"/>
                <a:gd name="connsiteX13813" fmla="*/ 63928353 w 65909553"/>
                <a:gd name="connsiteY13813" fmla="*/ 13462309 h 39629983"/>
                <a:gd name="connsiteX13814" fmla="*/ 63928353 w 65909553"/>
                <a:gd name="connsiteY13814" fmla="*/ 13462356 h 39629983"/>
                <a:gd name="connsiteX13815" fmla="*/ 63928353 w 65909553"/>
                <a:gd name="connsiteY13815" fmla="*/ 13462402 h 39629983"/>
                <a:gd name="connsiteX13816" fmla="*/ 63928353 w 65909553"/>
                <a:gd name="connsiteY13816" fmla="*/ 13462449 h 39629983"/>
                <a:gd name="connsiteX13817" fmla="*/ 63928353 w 65909553"/>
                <a:gd name="connsiteY13817" fmla="*/ 13462496 h 39629983"/>
                <a:gd name="connsiteX13818" fmla="*/ 63928353 w 65909553"/>
                <a:gd name="connsiteY13818" fmla="*/ 13462542 h 39629983"/>
                <a:gd name="connsiteX13819" fmla="*/ 63928353 w 65909553"/>
                <a:gd name="connsiteY13819" fmla="*/ 13462589 h 39629983"/>
                <a:gd name="connsiteX13820" fmla="*/ 63928353 w 65909553"/>
                <a:gd name="connsiteY13820" fmla="*/ 13462636 h 39629983"/>
                <a:gd name="connsiteX13821" fmla="*/ 63928353 w 65909553"/>
                <a:gd name="connsiteY13821" fmla="*/ 13462682 h 39629983"/>
                <a:gd name="connsiteX13822" fmla="*/ 63928353 w 65909553"/>
                <a:gd name="connsiteY13822" fmla="*/ 13462736 h 39629983"/>
                <a:gd name="connsiteX13823" fmla="*/ 63928353 w 65909553"/>
                <a:gd name="connsiteY13823" fmla="*/ 13462783 h 39629983"/>
                <a:gd name="connsiteX13824" fmla="*/ 63928353 w 65909553"/>
                <a:gd name="connsiteY13824" fmla="*/ 13462830 h 39629983"/>
                <a:gd name="connsiteX13825" fmla="*/ 63928353 w 65909553"/>
                <a:gd name="connsiteY13825" fmla="*/ 13462876 h 39629983"/>
                <a:gd name="connsiteX13826" fmla="*/ 63928353 w 65909553"/>
                <a:gd name="connsiteY13826" fmla="*/ 13462923 h 39629983"/>
                <a:gd name="connsiteX13827" fmla="*/ 63928353 w 65909553"/>
                <a:gd name="connsiteY13827" fmla="*/ 13462970 h 39629983"/>
                <a:gd name="connsiteX13828" fmla="*/ 63928353 w 65909553"/>
                <a:gd name="connsiteY13828" fmla="*/ 13463016 h 39629983"/>
                <a:gd name="connsiteX13829" fmla="*/ 63928353 w 65909553"/>
                <a:gd name="connsiteY13829" fmla="*/ 13463063 h 39629983"/>
                <a:gd name="connsiteX13830" fmla="*/ 63928353 w 65909553"/>
                <a:gd name="connsiteY13830" fmla="*/ 13463110 h 39629983"/>
                <a:gd name="connsiteX13831" fmla="*/ 63928353 w 65909553"/>
                <a:gd name="connsiteY13831" fmla="*/ 13463156 h 39629983"/>
                <a:gd name="connsiteX13832" fmla="*/ 63928353 w 65909553"/>
                <a:gd name="connsiteY13832" fmla="*/ 13463203 h 39629983"/>
                <a:gd name="connsiteX13833" fmla="*/ 63928353 w 65909553"/>
                <a:gd name="connsiteY13833" fmla="*/ 13463250 h 39629983"/>
                <a:gd name="connsiteX13834" fmla="*/ 63928353 w 65909553"/>
                <a:gd name="connsiteY13834" fmla="*/ 13463296 h 39629983"/>
                <a:gd name="connsiteX13835" fmla="*/ 63928353 w 65909553"/>
                <a:gd name="connsiteY13835" fmla="*/ 13463397 h 39629983"/>
                <a:gd name="connsiteX13836" fmla="*/ 63928353 w 65909553"/>
                <a:gd name="connsiteY13836" fmla="*/ 13463444 h 39629983"/>
                <a:gd name="connsiteX13837" fmla="*/ 63928353 w 65909553"/>
                <a:gd name="connsiteY13837" fmla="*/ 13463491 h 39629983"/>
                <a:gd name="connsiteX13838" fmla="*/ 63928353 w 65909553"/>
                <a:gd name="connsiteY13838" fmla="*/ 13463537 h 39629983"/>
                <a:gd name="connsiteX13839" fmla="*/ 63928353 w 65909553"/>
                <a:gd name="connsiteY13839" fmla="*/ 13463584 h 39629983"/>
                <a:gd name="connsiteX13840" fmla="*/ 63928353 w 65909553"/>
                <a:gd name="connsiteY13840" fmla="*/ 13463631 h 39629983"/>
                <a:gd name="connsiteX13841" fmla="*/ 63928353 w 65909553"/>
                <a:gd name="connsiteY13841" fmla="*/ 13463677 h 39629983"/>
                <a:gd name="connsiteX13842" fmla="*/ 63928353 w 65909553"/>
                <a:gd name="connsiteY13842" fmla="*/ 13463724 h 39629983"/>
                <a:gd name="connsiteX13843" fmla="*/ 63928353 w 65909553"/>
                <a:gd name="connsiteY13843" fmla="*/ 13463771 h 39629983"/>
                <a:gd name="connsiteX13844" fmla="*/ 63928353 w 65909553"/>
                <a:gd name="connsiteY13844" fmla="*/ 13463817 h 39629983"/>
                <a:gd name="connsiteX13845" fmla="*/ 63928353 w 65909553"/>
                <a:gd name="connsiteY13845" fmla="*/ 13463864 h 39629983"/>
                <a:gd name="connsiteX13846" fmla="*/ 63928353 w 65909553"/>
                <a:gd name="connsiteY13846" fmla="*/ 13463910 h 39629983"/>
                <a:gd name="connsiteX13847" fmla="*/ 63928353 w 65909553"/>
                <a:gd name="connsiteY13847" fmla="*/ 13464058 h 39629983"/>
                <a:gd name="connsiteX13848" fmla="*/ 63928353 w 65909553"/>
                <a:gd name="connsiteY13848" fmla="*/ 13464105 h 39629983"/>
                <a:gd name="connsiteX13849" fmla="*/ 63928353 w 65909553"/>
                <a:gd name="connsiteY13849" fmla="*/ 13464151 h 39629983"/>
                <a:gd name="connsiteX13850" fmla="*/ 63928353 w 65909553"/>
                <a:gd name="connsiteY13850" fmla="*/ 13464198 h 39629983"/>
                <a:gd name="connsiteX13851" fmla="*/ 63928353 w 65909553"/>
                <a:gd name="connsiteY13851" fmla="*/ 13464245 h 39629983"/>
                <a:gd name="connsiteX13852" fmla="*/ 63928353 w 65909553"/>
                <a:gd name="connsiteY13852" fmla="*/ 13464291 h 39629983"/>
                <a:gd name="connsiteX13853" fmla="*/ 63928353 w 65909553"/>
                <a:gd name="connsiteY13853" fmla="*/ 13464338 h 39629983"/>
                <a:gd name="connsiteX13854" fmla="*/ 63928353 w 65909553"/>
                <a:gd name="connsiteY13854" fmla="*/ 13464385 h 39629983"/>
                <a:gd name="connsiteX13855" fmla="*/ 63928353 w 65909553"/>
                <a:gd name="connsiteY13855" fmla="*/ 13464431 h 39629983"/>
                <a:gd name="connsiteX13856" fmla="*/ 63928353 w 65909553"/>
                <a:gd name="connsiteY13856" fmla="*/ 13464478 h 39629983"/>
                <a:gd name="connsiteX13857" fmla="*/ 63928353 w 65909553"/>
                <a:gd name="connsiteY13857" fmla="*/ 13464525 h 39629983"/>
                <a:gd name="connsiteX13858" fmla="*/ 63928353 w 65909553"/>
                <a:gd name="connsiteY13858" fmla="*/ 13464719 h 39629983"/>
                <a:gd name="connsiteX13859" fmla="*/ 63928353 w 65909553"/>
                <a:gd name="connsiteY13859" fmla="*/ 13464766 h 39629983"/>
                <a:gd name="connsiteX13860" fmla="*/ 63928353 w 65909553"/>
                <a:gd name="connsiteY13860" fmla="*/ 13464812 h 39629983"/>
                <a:gd name="connsiteX13861" fmla="*/ 63928353 w 65909553"/>
                <a:gd name="connsiteY13861" fmla="*/ 13464859 h 39629983"/>
                <a:gd name="connsiteX13862" fmla="*/ 63928353 w 65909553"/>
                <a:gd name="connsiteY13862" fmla="*/ 13464906 h 39629983"/>
                <a:gd name="connsiteX13863" fmla="*/ 63928353 w 65909553"/>
                <a:gd name="connsiteY13863" fmla="*/ 13464952 h 39629983"/>
                <a:gd name="connsiteX13864" fmla="*/ 63928353 w 65909553"/>
                <a:gd name="connsiteY13864" fmla="*/ 13464999 h 39629983"/>
                <a:gd name="connsiteX13865" fmla="*/ 63928353 w 65909553"/>
                <a:gd name="connsiteY13865" fmla="*/ 13465045 h 39629983"/>
                <a:gd name="connsiteX13866" fmla="*/ 63928353 w 65909553"/>
                <a:gd name="connsiteY13866" fmla="*/ 13465092 h 39629983"/>
                <a:gd name="connsiteX13867" fmla="*/ 63928353 w 65909553"/>
                <a:gd name="connsiteY13867" fmla="*/ 13465139 h 39629983"/>
                <a:gd name="connsiteX13868" fmla="*/ 63928353 w 65909553"/>
                <a:gd name="connsiteY13868" fmla="*/ 13465380 h 39629983"/>
                <a:gd name="connsiteX13869" fmla="*/ 63928353 w 65909553"/>
                <a:gd name="connsiteY13869" fmla="*/ 13465426 h 39629983"/>
                <a:gd name="connsiteX13870" fmla="*/ 63928353 w 65909553"/>
                <a:gd name="connsiteY13870" fmla="*/ 13465473 h 39629983"/>
                <a:gd name="connsiteX13871" fmla="*/ 63928353 w 65909553"/>
                <a:gd name="connsiteY13871" fmla="*/ 13465520 h 39629983"/>
                <a:gd name="connsiteX13872" fmla="*/ 63928353 w 65909553"/>
                <a:gd name="connsiteY13872" fmla="*/ 13465566 h 39629983"/>
                <a:gd name="connsiteX13873" fmla="*/ 63928353 w 65909553"/>
                <a:gd name="connsiteY13873" fmla="*/ 13465613 h 39629983"/>
                <a:gd name="connsiteX13874" fmla="*/ 63928353 w 65909553"/>
                <a:gd name="connsiteY13874" fmla="*/ 13465660 h 39629983"/>
                <a:gd name="connsiteX13875" fmla="*/ 63928353 w 65909553"/>
                <a:gd name="connsiteY13875" fmla="*/ 13465706 h 39629983"/>
                <a:gd name="connsiteX13876" fmla="*/ 63928353 w 65909553"/>
                <a:gd name="connsiteY13876" fmla="*/ 13465753 h 39629983"/>
                <a:gd name="connsiteX13877" fmla="*/ 63928353 w 65909553"/>
                <a:gd name="connsiteY13877" fmla="*/ 13466041 h 39629983"/>
                <a:gd name="connsiteX13878" fmla="*/ 63928353 w 65909553"/>
                <a:gd name="connsiteY13878" fmla="*/ 13466087 h 39629983"/>
                <a:gd name="connsiteX13879" fmla="*/ 63928353 w 65909553"/>
                <a:gd name="connsiteY13879" fmla="*/ 13466134 h 39629983"/>
                <a:gd name="connsiteX13880" fmla="*/ 63928353 w 65909553"/>
                <a:gd name="connsiteY13880" fmla="*/ 13466180 h 39629983"/>
                <a:gd name="connsiteX13881" fmla="*/ 63928353 w 65909553"/>
                <a:gd name="connsiteY13881" fmla="*/ 13466227 h 39629983"/>
                <a:gd name="connsiteX13882" fmla="*/ 63928353 w 65909553"/>
                <a:gd name="connsiteY13882" fmla="*/ 13466274 h 39629983"/>
                <a:gd name="connsiteX13883" fmla="*/ 63928353 w 65909553"/>
                <a:gd name="connsiteY13883" fmla="*/ 13466320 h 39629983"/>
                <a:gd name="connsiteX13884" fmla="*/ 63928353 w 65909553"/>
                <a:gd name="connsiteY13884" fmla="*/ 13466367 h 39629983"/>
                <a:gd name="connsiteX13885" fmla="*/ 63928353 w 65909553"/>
                <a:gd name="connsiteY13885" fmla="*/ 13466701 h 39629983"/>
                <a:gd name="connsiteX13886" fmla="*/ 63928353 w 65909553"/>
                <a:gd name="connsiteY13886" fmla="*/ 13466748 h 39629983"/>
                <a:gd name="connsiteX13887" fmla="*/ 63928353 w 65909553"/>
                <a:gd name="connsiteY13887" fmla="*/ 13466795 h 39629983"/>
                <a:gd name="connsiteX13888" fmla="*/ 63928353 w 65909553"/>
                <a:gd name="connsiteY13888" fmla="*/ 13466841 h 39629983"/>
                <a:gd name="connsiteX13889" fmla="*/ 63928353 w 65909553"/>
                <a:gd name="connsiteY13889" fmla="*/ 13466888 h 39629983"/>
                <a:gd name="connsiteX13890" fmla="*/ 63928353 w 65909553"/>
                <a:gd name="connsiteY13890" fmla="*/ 13466935 h 39629983"/>
                <a:gd name="connsiteX13891" fmla="*/ 63928353 w 65909553"/>
                <a:gd name="connsiteY13891" fmla="*/ 13466981 h 39629983"/>
                <a:gd name="connsiteX13892" fmla="*/ 63928353 w 65909553"/>
                <a:gd name="connsiteY13892" fmla="*/ 13614475 h 39629983"/>
                <a:gd name="connsiteX13893" fmla="*/ 64080753 w 65909553"/>
                <a:gd name="connsiteY13893" fmla="*/ 13614475 h 39629983"/>
                <a:gd name="connsiteX13894" fmla="*/ 64080753 w 65909553"/>
                <a:gd name="connsiteY13894" fmla="*/ 13614522 h 39629983"/>
                <a:gd name="connsiteX13895" fmla="*/ 64080753 w 65909553"/>
                <a:gd name="connsiteY13895" fmla="*/ 13614568 h 39629983"/>
                <a:gd name="connsiteX13896" fmla="*/ 64080753 w 65909553"/>
                <a:gd name="connsiteY13896" fmla="*/ 13614615 h 39629983"/>
                <a:gd name="connsiteX13897" fmla="*/ 64080753 w 65909553"/>
                <a:gd name="connsiteY13897" fmla="*/ 13614662 h 39629983"/>
                <a:gd name="connsiteX13898" fmla="*/ 64080753 w 65909553"/>
                <a:gd name="connsiteY13898" fmla="*/ 13614708 h 39629983"/>
                <a:gd name="connsiteX13899" fmla="*/ 64080753 w 65909553"/>
                <a:gd name="connsiteY13899" fmla="*/ 13614755 h 39629983"/>
                <a:gd name="connsiteX13900" fmla="*/ 64080753 w 65909553"/>
                <a:gd name="connsiteY13900" fmla="*/ 13614802 h 39629983"/>
                <a:gd name="connsiteX13901" fmla="*/ 64080753 w 65909553"/>
                <a:gd name="connsiteY13901" fmla="*/ 13614848 h 39629983"/>
                <a:gd name="connsiteX13902" fmla="*/ 64080753 w 65909553"/>
                <a:gd name="connsiteY13902" fmla="*/ 13614895 h 39629983"/>
                <a:gd name="connsiteX13903" fmla="*/ 64080753 w 65909553"/>
                <a:gd name="connsiteY13903" fmla="*/ 13614942 h 39629983"/>
                <a:gd name="connsiteX13904" fmla="*/ 64080753 w 65909553"/>
                <a:gd name="connsiteY13904" fmla="*/ 13614988 h 39629983"/>
                <a:gd name="connsiteX13905" fmla="*/ 64080753 w 65909553"/>
                <a:gd name="connsiteY13905" fmla="*/ 13615035 h 39629983"/>
                <a:gd name="connsiteX13906" fmla="*/ 64080753 w 65909553"/>
                <a:gd name="connsiteY13906" fmla="*/ 13615136 h 39629983"/>
                <a:gd name="connsiteX13907" fmla="*/ 64080753 w 65909553"/>
                <a:gd name="connsiteY13907" fmla="*/ 13615183 h 39629983"/>
                <a:gd name="connsiteX13908" fmla="*/ 64080753 w 65909553"/>
                <a:gd name="connsiteY13908" fmla="*/ 13615229 h 39629983"/>
                <a:gd name="connsiteX13909" fmla="*/ 64080753 w 65909553"/>
                <a:gd name="connsiteY13909" fmla="*/ 13615276 h 39629983"/>
                <a:gd name="connsiteX13910" fmla="*/ 64080753 w 65909553"/>
                <a:gd name="connsiteY13910" fmla="*/ 13615322 h 39629983"/>
                <a:gd name="connsiteX13911" fmla="*/ 64080753 w 65909553"/>
                <a:gd name="connsiteY13911" fmla="*/ 13615369 h 39629983"/>
                <a:gd name="connsiteX13912" fmla="*/ 64080753 w 65909553"/>
                <a:gd name="connsiteY13912" fmla="*/ 13615416 h 39629983"/>
                <a:gd name="connsiteX13913" fmla="*/ 64080753 w 65909553"/>
                <a:gd name="connsiteY13913" fmla="*/ 13615462 h 39629983"/>
                <a:gd name="connsiteX13914" fmla="*/ 64080753 w 65909553"/>
                <a:gd name="connsiteY13914" fmla="*/ 13615509 h 39629983"/>
                <a:gd name="connsiteX13915" fmla="*/ 64080753 w 65909553"/>
                <a:gd name="connsiteY13915" fmla="*/ 13615556 h 39629983"/>
                <a:gd name="connsiteX13916" fmla="*/ 64080753 w 65909553"/>
                <a:gd name="connsiteY13916" fmla="*/ 13615602 h 39629983"/>
                <a:gd name="connsiteX13917" fmla="*/ 64080753 w 65909553"/>
                <a:gd name="connsiteY13917" fmla="*/ 13615649 h 39629983"/>
                <a:gd name="connsiteX13918" fmla="*/ 64080753 w 65909553"/>
                <a:gd name="connsiteY13918" fmla="*/ 13615797 h 39629983"/>
                <a:gd name="connsiteX13919" fmla="*/ 64080753 w 65909553"/>
                <a:gd name="connsiteY13919" fmla="*/ 13615843 h 39629983"/>
                <a:gd name="connsiteX13920" fmla="*/ 64080753 w 65909553"/>
                <a:gd name="connsiteY13920" fmla="*/ 13615890 h 39629983"/>
                <a:gd name="connsiteX13921" fmla="*/ 64080753 w 65909553"/>
                <a:gd name="connsiteY13921" fmla="*/ 13615937 h 39629983"/>
                <a:gd name="connsiteX13922" fmla="*/ 64080753 w 65909553"/>
                <a:gd name="connsiteY13922" fmla="*/ 13615983 h 39629983"/>
                <a:gd name="connsiteX13923" fmla="*/ 64080753 w 65909553"/>
                <a:gd name="connsiteY13923" fmla="*/ 13616030 h 39629983"/>
                <a:gd name="connsiteX13924" fmla="*/ 64080753 w 65909553"/>
                <a:gd name="connsiteY13924" fmla="*/ 13616077 h 39629983"/>
                <a:gd name="connsiteX13925" fmla="*/ 64080753 w 65909553"/>
                <a:gd name="connsiteY13925" fmla="*/ 13616123 h 39629983"/>
                <a:gd name="connsiteX13926" fmla="*/ 64080753 w 65909553"/>
                <a:gd name="connsiteY13926" fmla="*/ 13616170 h 39629983"/>
                <a:gd name="connsiteX13927" fmla="*/ 64080753 w 65909553"/>
                <a:gd name="connsiteY13927" fmla="*/ 13616217 h 39629983"/>
                <a:gd name="connsiteX13928" fmla="*/ 64080753 w 65909553"/>
                <a:gd name="connsiteY13928" fmla="*/ 13616263 h 39629983"/>
                <a:gd name="connsiteX13929" fmla="*/ 64080753 w 65909553"/>
                <a:gd name="connsiteY13929" fmla="*/ 13616457 h 39629983"/>
                <a:gd name="connsiteX13930" fmla="*/ 64080753 w 65909553"/>
                <a:gd name="connsiteY13930" fmla="*/ 13616504 h 39629983"/>
                <a:gd name="connsiteX13931" fmla="*/ 64080753 w 65909553"/>
                <a:gd name="connsiteY13931" fmla="*/ 13616551 h 39629983"/>
                <a:gd name="connsiteX13932" fmla="*/ 64080753 w 65909553"/>
                <a:gd name="connsiteY13932" fmla="*/ 13616597 h 39629983"/>
                <a:gd name="connsiteX13933" fmla="*/ 64080753 w 65909553"/>
                <a:gd name="connsiteY13933" fmla="*/ 13616644 h 39629983"/>
                <a:gd name="connsiteX13934" fmla="*/ 64080753 w 65909553"/>
                <a:gd name="connsiteY13934" fmla="*/ 13616691 h 39629983"/>
                <a:gd name="connsiteX13935" fmla="*/ 64080753 w 65909553"/>
                <a:gd name="connsiteY13935" fmla="*/ 13616737 h 39629983"/>
                <a:gd name="connsiteX13936" fmla="*/ 64080753 w 65909553"/>
                <a:gd name="connsiteY13936" fmla="*/ 13616784 h 39629983"/>
                <a:gd name="connsiteX13937" fmla="*/ 64080753 w 65909553"/>
                <a:gd name="connsiteY13937" fmla="*/ 13616831 h 39629983"/>
                <a:gd name="connsiteX13938" fmla="*/ 64080753 w 65909553"/>
                <a:gd name="connsiteY13938" fmla="*/ 13616877 h 39629983"/>
                <a:gd name="connsiteX13939" fmla="*/ 64080753 w 65909553"/>
                <a:gd name="connsiteY13939" fmla="*/ 13617118 h 39629983"/>
                <a:gd name="connsiteX13940" fmla="*/ 64080753 w 65909553"/>
                <a:gd name="connsiteY13940" fmla="*/ 13617165 h 39629983"/>
                <a:gd name="connsiteX13941" fmla="*/ 64080753 w 65909553"/>
                <a:gd name="connsiteY13941" fmla="*/ 13617212 h 39629983"/>
                <a:gd name="connsiteX13942" fmla="*/ 64080753 w 65909553"/>
                <a:gd name="connsiteY13942" fmla="*/ 13617258 h 39629983"/>
                <a:gd name="connsiteX13943" fmla="*/ 64080753 w 65909553"/>
                <a:gd name="connsiteY13943" fmla="*/ 13617305 h 39629983"/>
                <a:gd name="connsiteX13944" fmla="*/ 64080753 w 65909553"/>
                <a:gd name="connsiteY13944" fmla="*/ 13617352 h 39629983"/>
                <a:gd name="connsiteX13945" fmla="*/ 64080753 w 65909553"/>
                <a:gd name="connsiteY13945" fmla="*/ 13617398 h 39629983"/>
                <a:gd name="connsiteX13946" fmla="*/ 64080753 w 65909553"/>
                <a:gd name="connsiteY13946" fmla="*/ 13617445 h 39629983"/>
                <a:gd name="connsiteX13947" fmla="*/ 64080753 w 65909553"/>
                <a:gd name="connsiteY13947" fmla="*/ 13617492 h 39629983"/>
                <a:gd name="connsiteX13948" fmla="*/ 64080753 w 65909553"/>
                <a:gd name="connsiteY13948" fmla="*/ 13617779 h 39629983"/>
                <a:gd name="connsiteX13949" fmla="*/ 64080753 w 65909553"/>
                <a:gd name="connsiteY13949" fmla="*/ 13617826 h 39629983"/>
                <a:gd name="connsiteX13950" fmla="*/ 64080753 w 65909553"/>
                <a:gd name="connsiteY13950" fmla="*/ 13617872 h 39629983"/>
                <a:gd name="connsiteX13951" fmla="*/ 64080753 w 65909553"/>
                <a:gd name="connsiteY13951" fmla="*/ 13617919 h 39629983"/>
                <a:gd name="connsiteX13952" fmla="*/ 64080753 w 65909553"/>
                <a:gd name="connsiteY13952" fmla="*/ 13617966 h 39629983"/>
                <a:gd name="connsiteX13953" fmla="*/ 64080753 w 65909553"/>
                <a:gd name="connsiteY13953" fmla="*/ 13618012 h 39629983"/>
                <a:gd name="connsiteX13954" fmla="*/ 64080753 w 65909553"/>
                <a:gd name="connsiteY13954" fmla="*/ 13618059 h 39629983"/>
                <a:gd name="connsiteX13955" fmla="*/ 64080753 w 65909553"/>
                <a:gd name="connsiteY13955" fmla="*/ 13618106 h 39629983"/>
                <a:gd name="connsiteX13956" fmla="*/ 64080753 w 65909553"/>
                <a:gd name="connsiteY13956" fmla="*/ 13618440 h 39629983"/>
                <a:gd name="connsiteX13957" fmla="*/ 64080753 w 65909553"/>
                <a:gd name="connsiteY13957" fmla="*/ 13618487 h 39629983"/>
                <a:gd name="connsiteX13958" fmla="*/ 64080753 w 65909553"/>
                <a:gd name="connsiteY13958" fmla="*/ 13618533 h 39629983"/>
                <a:gd name="connsiteX13959" fmla="*/ 64080753 w 65909553"/>
                <a:gd name="connsiteY13959" fmla="*/ 13618580 h 39629983"/>
                <a:gd name="connsiteX13960" fmla="*/ 64080753 w 65909553"/>
                <a:gd name="connsiteY13960" fmla="*/ 13618627 h 39629983"/>
                <a:gd name="connsiteX13961" fmla="*/ 64080753 w 65909553"/>
                <a:gd name="connsiteY13961" fmla="*/ 13618673 h 39629983"/>
                <a:gd name="connsiteX13962" fmla="*/ 64080753 w 65909553"/>
                <a:gd name="connsiteY13962" fmla="*/ 13618720 h 39629983"/>
                <a:gd name="connsiteX13963" fmla="*/ 64080753 w 65909553"/>
                <a:gd name="connsiteY13963" fmla="*/ 13619101 h 39629983"/>
                <a:gd name="connsiteX13964" fmla="*/ 64080753 w 65909553"/>
                <a:gd name="connsiteY13964" fmla="*/ 13619147 h 39629983"/>
                <a:gd name="connsiteX13965" fmla="*/ 64080753 w 65909553"/>
                <a:gd name="connsiteY13965" fmla="*/ 13619194 h 39629983"/>
                <a:gd name="connsiteX13966" fmla="*/ 64080753 w 65909553"/>
                <a:gd name="connsiteY13966" fmla="*/ 13619241 h 39629983"/>
                <a:gd name="connsiteX13967" fmla="*/ 64080753 w 65909553"/>
                <a:gd name="connsiteY13967" fmla="*/ 13619287 h 39629983"/>
                <a:gd name="connsiteX13968" fmla="*/ 64080753 w 65909553"/>
                <a:gd name="connsiteY13968" fmla="*/ 13619334 h 39629983"/>
                <a:gd name="connsiteX13969" fmla="*/ 64080753 w 65909553"/>
                <a:gd name="connsiteY13969" fmla="*/ 13766874 h 39629983"/>
                <a:gd name="connsiteX13970" fmla="*/ 64233153 w 65909553"/>
                <a:gd name="connsiteY13970" fmla="*/ 13766874 h 39629983"/>
                <a:gd name="connsiteX13971" fmla="*/ 64233153 w 65909553"/>
                <a:gd name="connsiteY13971" fmla="*/ 13766921 h 39629983"/>
                <a:gd name="connsiteX13972" fmla="*/ 64233153 w 65909553"/>
                <a:gd name="connsiteY13972" fmla="*/ 13766968 h 39629983"/>
                <a:gd name="connsiteX13973" fmla="*/ 64233153 w 65909553"/>
                <a:gd name="connsiteY13973" fmla="*/ 13767014 h 39629983"/>
                <a:gd name="connsiteX13974" fmla="*/ 64233153 w 65909553"/>
                <a:gd name="connsiteY13974" fmla="*/ 13767061 h 39629983"/>
                <a:gd name="connsiteX13975" fmla="*/ 64233153 w 65909553"/>
                <a:gd name="connsiteY13975" fmla="*/ 13767108 h 39629983"/>
                <a:gd name="connsiteX13976" fmla="*/ 64233153 w 65909553"/>
                <a:gd name="connsiteY13976" fmla="*/ 13767154 h 39629983"/>
                <a:gd name="connsiteX13977" fmla="*/ 64233153 w 65909553"/>
                <a:gd name="connsiteY13977" fmla="*/ 13767201 h 39629983"/>
                <a:gd name="connsiteX13978" fmla="*/ 64233153 w 65909553"/>
                <a:gd name="connsiteY13978" fmla="*/ 13767248 h 39629983"/>
                <a:gd name="connsiteX13979" fmla="*/ 64233153 w 65909553"/>
                <a:gd name="connsiteY13979" fmla="*/ 13767294 h 39629983"/>
                <a:gd name="connsiteX13980" fmla="*/ 64233153 w 65909553"/>
                <a:gd name="connsiteY13980" fmla="*/ 13767341 h 39629983"/>
                <a:gd name="connsiteX13981" fmla="*/ 64233153 w 65909553"/>
                <a:gd name="connsiteY13981" fmla="*/ 13767388 h 39629983"/>
                <a:gd name="connsiteX13982" fmla="*/ 64233153 w 65909553"/>
                <a:gd name="connsiteY13982" fmla="*/ 13767535 h 39629983"/>
                <a:gd name="connsiteX13983" fmla="*/ 64233153 w 65909553"/>
                <a:gd name="connsiteY13983" fmla="*/ 13767582 h 39629983"/>
                <a:gd name="connsiteX13984" fmla="*/ 64233153 w 65909553"/>
                <a:gd name="connsiteY13984" fmla="*/ 13767629 h 39629983"/>
                <a:gd name="connsiteX13985" fmla="*/ 64233153 w 65909553"/>
                <a:gd name="connsiteY13985" fmla="*/ 13767675 h 39629983"/>
                <a:gd name="connsiteX13986" fmla="*/ 64233153 w 65909553"/>
                <a:gd name="connsiteY13986" fmla="*/ 13767722 h 39629983"/>
                <a:gd name="connsiteX13987" fmla="*/ 64233153 w 65909553"/>
                <a:gd name="connsiteY13987" fmla="*/ 13767769 h 39629983"/>
                <a:gd name="connsiteX13988" fmla="*/ 64233153 w 65909553"/>
                <a:gd name="connsiteY13988" fmla="*/ 13767815 h 39629983"/>
                <a:gd name="connsiteX13989" fmla="*/ 64233153 w 65909553"/>
                <a:gd name="connsiteY13989" fmla="*/ 13767862 h 39629983"/>
                <a:gd name="connsiteX13990" fmla="*/ 64233153 w 65909553"/>
                <a:gd name="connsiteY13990" fmla="*/ 13767908 h 39629983"/>
                <a:gd name="connsiteX13991" fmla="*/ 64233153 w 65909553"/>
                <a:gd name="connsiteY13991" fmla="*/ 13767955 h 39629983"/>
                <a:gd name="connsiteX13992" fmla="*/ 64233153 w 65909553"/>
                <a:gd name="connsiteY13992" fmla="*/ 13768002 h 39629983"/>
                <a:gd name="connsiteX13993" fmla="*/ 64233153 w 65909553"/>
                <a:gd name="connsiteY13993" fmla="*/ 13768196 h 39629983"/>
                <a:gd name="connsiteX13994" fmla="*/ 64233153 w 65909553"/>
                <a:gd name="connsiteY13994" fmla="*/ 13768243 h 39629983"/>
                <a:gd name="connsiteX13995" fmla="*/ 64233153 w 65909553"/>
                <a:gd name="connsiteY13995" fmla="*/ 13768289 h 39629983"/>
                <a:gd name="connsiteX13996" fmla="*/ 64233153 w 65909553"/>
                <a:gd name="connsiteY13996" fmla="*/ 13768336 h 39629983"/>
                <a:gd name="connsiteX13997" fmla="*/ 64233153 w 65909553"/>
                <a:gd name="connsiteY13997" fmla="*/ 13768383 h 39629983"/>
                <a:gd name="connsiteX13998" fmla="*/ 64233153 w 65909553"/>
                <a:gd name="connsiteY13998" fmla="*/ 13768429 h 39629983"/>
                <a:gd name="connsiteX13999" fmla="*/ 64233153 w 65909553"/>
                <a:gd name="connsiteY13999" fmla="*/ 13768476 h 39629983"/>
                <a:gd name="connsiteX14000" fmla="*/ 64233153 w 65909553"/>
                <a:gd name="connsiteY14000" fmla="*/ 13768523 h 39629983"/>
                <a:gd name="connsiteX14001" fmla="*/ 64233153 w 65909553"/>
                <a:gd name="connsiteY14001" fmla="*/ 13768569 h 39629983"/>
                <a:gd name="connsiteX14002" fmla="*/ 64233153 w 65909553"/>
                <a:gd name="connsiteY14002" fmla="*/ 13768616 h 39629983"/>
                <a:gd name="connsiteX14003" fmla="*/ 64233153 w 65909553"/>
                <a:gd name="connsiteY14003" fmla="*/ 13768857 h 39629983"/>
                <a:gd name="connsiteX14004" fmla="*/ 64233153 w 65909553"/>
                <a:gd name="connsiteY14004" fmla="*/ 13768904 h 39629983"/>
                <a:gd name="connsiteX14005" fmla="*/ 64233153 w 65909553"/>
                <a:gd name="connsiteY14005" fmla="*/ 13768950 h 39629983"/>
                <a:gd name="connsiteX14006" fmla="*/ 64233153 w 65909553"/>
                <a:gd name="connsiteY14006" fmla="*/ 13768997 h 39629983"/>
                <a:gd name="connsiteX14007" fmla="*/ 64233153 w 65909553"/>
                <a:gd name="connsiteY14007" fmla="*/ 13769043 h 39629983"/>
                <a:gd name="connsiteX14008" fmla="*/ 64233153 w 65909553"/>
                <a:gd name="connsiteY14008" fmla="*/ 13769090 h 39629983"/>
                <a:gd name="connsiteX14009" fmla="*/ 64233153 w 65909553"/>
                <a:gd name="connsiteY14009" fmla="*/ 13769137 h 39629983"/>
                <a:gd name="connsiteX14010" fmla="*/ 64233153 w 65909553"/>
                <a:gd name="connsiteY14010" fmla="*/ 13769183 h 39629983"/>
                <a:gd name="connsiteX14011" fmla="*/ 64233153 w 65909553"/>
                <a:gd name="connsiteY14011" fmla="*/ 13769230 h 39629983"/>
                <a:gd name="connsiteX14012" fmla="*/ 64233153 w 65909553"/>
                <a:gd name="connsiteY14012" fmla="*/ 13769518 h 39629983"/>
                <a:gd name="connsiteX14013" fmla="*/ 64233153 w 65909553"/>
                <a:gd name="connsiteY14013" fmla="*/ 13769564 h 39629983"/>
                <a:gd name="connsiteX14014" fmla="*/ 64233153 w 65909553"/>
                <a:gd name="connsiteY14014" fmla="*/ 13769611 h 39629983"/>
                <a:gd name="connsiteX14015" fmla="*/ 64233153 w 65909553"/>
                <a:gd name="connsiteY14015" fmla="*/ 13769658 h 39629983"/>
                <a:gd name="connsiteX14016" fmla="*/ 64233153 w 65909553"/>
                <a:gd name="connsiteY14016" fmla="*/ 13769704 h 39629983"/>
                <a:gd name="connsiteX14017" fmla="*/ 64233153 w 65909553"/>
                <a:gd name="connsiteY14017" fmla="*/ 13769751 h 39629983"/>
                <a:gd name="connsiteX14018" fmla="*/ 64233153 w 65909553"/>
                <a:gd name="connsiteY14018" fmla="*/ 13769798 h 39629983"/>
                <a:gd name="connsiteX14019" fmla="*/ 64233153 w 65909553"/>
                <a:gd name="connsiteY14019" fmla="*/ 13769844 h 39629983"/>
                <a:gd name="connsiteX14020" fmla="*/ 64233153 w 65909553"/>
                <a:gd name="connsiteY14020" fmla="*/ 13770178 h 39629983"/>
                <a:gd name="connsiteX14021" fmla="*/ 64233153 w 65909553"/>
                <a:gd name="connsiteY14021" fmla="*/ 13770225 h 39629983"/>
                <a:gd name="connsiteX14022" fmla="*/ 64233153 w 65909553"/>
                <a:gd name="connsiteY14022" fmla="*/ 13770272 h 39629983"/>
                <a:gd name="connsiteX14023" fmla="*/ 64233153 w 65909553"/>
                <a:gd name="connsiteY14023" fmla="*/ 13770318 h 39629983"/>
                <a:gd name="connsiteX14024" fmla="*/ 64233153 w 65909553"/>
                <a:gd name="connsiteY14024" fmla="*/ 13770365 h 39629983"/>
                <a:gd name="connsiteX14025" fmla="*/ 64233153 w 65909553"/>
                <a:gd name="connsiteY14025" fmla="*/ 13770412 h 39629983"/>
                <a:gd name="connsiteX14026" fmla="*/ 64233153 w 65909553"/>
                <a:gd name="connsiteY14026" fmla="*/ 13770458 h 39629983"/>
                <a:gd name="connsiteX14027" fmla="*/ 64233153 w 65909553"/>
                <a:gd name="connsiteY14027" fmla="*/ 13770839 h 39629983"/>
                <a:gd name="connsiteX14028" fmla="*/ 64233153 w 65909553"/>
                <a:gd name="connsiteY14028" fmla="*/ 13770886 h 39629983"/>
                <a:gd name="connsiteX14029" fmla="*/ 64233153 w 65909553"/>
                <a:gd name="connsiteY14029" fmla="*/ 13770933 h 39629983"/>
                <a:gd name="connsiteX14030" fmla="*/ 64233153 w 65909553"/>
                <a:gd name="connsiteY14030" fmla="*/ 13770979 h 39629983"/>
                <a:gd name="connsiteX14031" fmla="*/ 64233153 w 65909553"/>
                <a:gd name="connsiteY14031" fmla="*/ 13771026 h 39629983"/>
                <a:gd name="connsiteX14032" fmla="*/ 64233153 w 65909553"/>
                <a:gd name="connsiteY14032" fmla="*/ 13771073 h 39629983"/>
                <a:gd name="connsiteX14033" fmla="*/ 64233153 w 65909553"/>
                <a:gd name="connsiteY14033" fmla="*/ 13771500 h 39629983"/>
                <a:gd name="connsiteX14034" fmla="*/ 64233153 w 65909553"/>
                <a:gd name="connsiteY14034" fmla="*/ 13771547 h 39629983"/>
                <a:gd name="connsiteX14035" fmla="*/ 64233153 w 65909553"/>
                <a:gd name="connsiteY14035" fmla="*/ 13771593 h 39629983"/>
                <a:gd name="connsiteX14036" fmla="*/ 64233153 w 65909553"/>
                <a:gd name="connsiteY14036" fmla="*/ 13771640 h 39629983"/>
                <a:gd name="connsiteX14037" fmla="*/ 64233153 w 65909553"/>
                <a:gd name="connsiteY14037" fmla="*/ 13771687 h 39629983"/>
                <a:gd name="connsiteX14038" fmla="*/ 64233153 w 65909553"/>
                <a:gd name="connsiteY14038" fmla="*/ 13919274 h 39629983"/>
                <a:gd name="connsiteX14039" fmla="*/ 64385553 w 65909553"/>
                <a:gd name="connsiteY14039" fmla="*/ 13919274 h 39629983"/>
                <a:gd name="connsiteX14040" fmla="*/ 64385553 w 65909553"/>
                <a:gd name="connsiteY14040" fmla="*/ 13919320 h 39629983"/>
                <a:gd name="connsiteX14041" fmla="*/ 64385553 w 65909553"/>
                <a:gd name="connsiteY14041" fmla="*/ 13919367 h 39629983"/>
                <a:gd name="connsiteX14042" fmla="*/ 64385553 w 65909553"/>
                <a:gd name="connsiteY14042" fmla="*/ 13919414 h 39629983"/>
                <a:gd name="connsiteX14043" fmla="*/ 64385553 w 65909553"/>
                <a:gd name="connsiteY14043" fmla="*/ 13919460 h 39629983"/>
                <a:gd name="connsiteX14044" fmla="*/ 64385553 w 65909553"/>
                <a:gd name="connsiteY14044" fmla="*/ 13919507 h 39629983"/>
                <a:gd name="connsiteX14045" fmla="*/ 64385553 w 65909553"/>
                <a:gd name="connsiteY14045" fmla="*/ 13919554 h 39629983"/>
                <a:gd name="connsiteX14046" fmla="*/ 64385553 w 65909553"/>
                <a:gd name="connsiteY14046" fmla="*/ 13919600 h 39629983"/>
                <a:gd name="connsiteX14047" fmla="*/ 64385553 w 65909553"/>
                <a:gd name="connsiteY14047" fmla="*/ 13919647 h 39629983"/>
                <a:gd name="connsiteX14048" fmla="*/ 64385553 w 65909553"/>
                <a:gd name="connsiteY14048" fmla="*/ 13919694 h 39629983"/>
                <a:gd name="connsiteX14049" fmla="*/ 64385553 w 65909553"/>
                <a:gd name="connsiteY14049" fmla="*/ 13919740 h 39629983"/>
                <a:gd name="connsiteX14050" fmla="*/ 64385553 w 65909553"/>
                <a:gd name="connsiteY14050" fmla="*/ 13919935 h 39629983"/>
                <a:gd name="connsiteX14051" fmla="*/ 64385553 w 65909553"/>
                <a:gd name="connsiteY14051" fmla="*/ 13919981 h 39629983"/>
                <a:gd name="connsiteX14052" fmla="*/ 64385553 w 65909553"/>
                <a:gd name="connsiteY14052" fmla="*/ 13920028 h 39629983"/>
                <a:gd name="connsiteX14053" fmla="*/ 64385553 w 65909553"/>
                <a:gd name="connsiteY14053" fmla="*/ 13920075 h 39629983"/>
                <a:gd name="connsiteX14054" fmla="*/ 64385553 w 65909553"/>
                <a:gd name="connsiteY14054" fmla="*/ 13920121 h 39629983"/>
                <a:gd name="connsiteX14055" fmla="*/ 64385553 w 65909553"/>
                <a:gd name="connsiteY14055" fmla="*/ 13920168 h 39629983"/>
                <a:gd name="connsiteX14056" fmla="*/ 64385553 w 65909553"/>
                <a:gd name="connsiteY14056" fmla="*/ 13920215 h 39629983"/>
                <a:gd name="connsiteX14057" fmla="*/ 64385553 w 65909553"/>
                <a:gd name="connsiteY14057" fmla="*/ 13920261 h 39629983"/>
                <a:gd name="connsiteX14058" fmla="*/ 64385553 w 65909553"/>
                <a:gd name="connsiteY14058" fmla="*/ 13920308 h 39629983"/>
                <a:gd name="connsiteX14059" fmla="*/ 64385553 w 65909553"/>
                <a:gd name="connsiteY14059" fmla="*/ 13920355 h 39629983"/>
                <a:gd name="connsiteX14060" fmla="*/ 64385553 w 65909553"/>
                <a:gd name="connsiteY14060" fmla="*/ 13920595 h 39629983"/>
                <a:gd name="connsiteX14061" fmla="*/ 64385553 w 65909553"/>
                <a:gd name="connsiteY14061" fmla="*/ 13920642 h 39629983"/>
                <a:gd name="connsiteX14062" fmla="*/ 64385553 w 65909553"/>
                <a:gd name="connsiteY14062" fmla="*/ 13920689 h 39629983"/>
                <a:gd name="connsiteX14063" fmla="*/ 64385553 w 65909553"/>
                <a:gd name="connsiteY14063" fmla="*/ 13920735 h 39629983"/>
                <a:gd name="connsiteX14064" fmla="*/ 64385553 w 65909553"/>
                <a:gd name="connsiteY14064" fmla="*/ 13920782 h 39629983"/>
                <a:gd name="connsiteX14065" fmla="*/ 64385553 w 65909553"/>
                <a:gd name="connsiteY14065" fmla="*/ 13920829 h 39629983"/>
                <a:gd name="connsiteX14066" fmla="*/ 64385553 w 65909553"/>
                <a:gd name="connsiteY14066" fmla="*/ 13920875 h 39629983"/>
                <a:gd name="connsiteX14067" fmla="*/ 64385553 w 65909553"/>
                <a:gd name="connsiteY14067" fmla="*/ 13920922 h 39629983"/>
                <a:gd name="connsiteX14068" fmla="*/ 64385553 w 65909553"/>
                <a:gd name="connsiteY14068" fmla="*/ 13920969 h 39629983"/>
                <a:gd name="connsiteX14069" fmla="*/ 64385553 w 65909553"/>
                <a:gd name="connsiteY14069" fmla="*/ 13921256 h 39629983"/>
                <a:gd name="connsiteX14070" fmla="*/ 64385553 w 65909553"/>
                <a:gd name="connsiteY14070" fmla="*/ 13921303 h 39629983"/>
                <a:gd name="connsiteX14071" fmla="*/ 64385553 w 65909553"/>
                <a:gd name="connsiteY14071" fmla="*/ 13921350 h 39629983"/>
                <a:gd name="connsiteX14072" fmla="*/ 64385553 w 65909553"/>
                <a:gd name="connsiteY14072" fmla="*/ 13921396 h 39629983"/>
                <a:gd name="connsiteX14073" fmla="*/ 64385553 w 65909553"/>
                <a:gd name="connsiteY14073" fmla="*/ 13921443 h 39629983"/>
                <a:gd name="connsiteX14074" fmla="*/ 64385553 w 65909553"/>
                <a:gd name="connsiteY14074" fmla="*/ 13921490 h 39629983"/>
                <a:gd name="connsiteX14075" fmla="*/ 64385553 w 65909553"/>
                <a:gd name="connsiteY14075" fmla="*/ 13921536 h 39629983"/>
                <a:gd name="connsiteX14076" fmla="*/ 64385553 w 65909553"/>
                <a:gd name="connsiteY14076" fmla="*/ 13921583 h 39629983"/>
                <a:gd name="connsiteX14077" fmla="*/ 64385553 w 65909553"/>
                <a:gd name="connsiteY14077" fmla="*/ 13921917 h 39629983"/>
                <a:gd name="connsiteX14078" fmla="*/ 64385553 w 65909553"/>
                <a:gd name="connsiteY14078" fmla="*/ 13921964 h 39629983"/>
                <a:gd name="connsiteX14079" fmla="*/ 64385553 w 65909553"/>
                <a:gd name="connsiteY14079" fmla="*/ 13922010 h 39629983"/>
                <a:gd name="connsiteX14080" fmla="*/ 64385553 w 65909553"/>
                <a:gd name="connsiteY14080" fmla="*/ 13922057 h 39629983"/>
                <a:gd name="connsiteX14081" fmla="*/ 64385553 w 65909553"/>
                <a:gd name="connsiteY14081" fmla="*/ 13922104 h 39629983"/>
                <a:gd name="connsiteX14082" fmla="*/ 64385553 w 65909553"/>
                <a:gd name="connsiteY14082" fmla="*/ 13922150 h 39629983"/>
                <a:gd name="connsiteX14083" fmla="*/ 64385553 w 65909553"/>
                <a:gd name="connsiteY14083" fmla="*/ 13922197 h 39629983"/>
                <a:gd name="connsiteX14084" fmla="*/ 64385553 w 65909553"/>
                <a:gd name="connsiteY14084" fmla="*/ 13922578 h 39629983"/>
                <a:gd name="connsiteX14085" fmla="*/ 64385553 w 65909553"/>
                <a:gd name="connsiteY14085" fmla="*/ 13922625 h 39629983"/>
                <a:gd name="connsiteX14086" fmla="*/ 64385553 w 65909553"/>
                <a:gd name="connsiteY14086" fmla="*/ 13922671 h 39629983"/>
                <a:gd name="connsiteX14087" fmla="*/ 64385553 w 65909553"/>
                <a:gd name="connsiteY14087" fmla="*/ 13922718 h 39629983"/>
                <a:gd name="connsiteX14088" fmla="*/ 64385553 w 65909553"/>
                <a:gd name="connsiteY14088" fmla="*/ 13922764 h 39629983"/>
                <a:gd name="connsiteX14089" fmla="*/ 64385553 w 65909553"/>
                <a:gd name="connsiteY14089" fmla="*/ 13922811 h 39629983"/>
                <a:gd name="connsiteX14090" fmla="*/ 64385553 w 65909553"/>
                <a:gd name="connsiteY14090" fmla="*/ 13923239 h 39629983"/>
                <a:gd name="connsiteX14091" fmla="*/ 64385553 w 65909553"/>
                <a:gd name="connsiteY14091" fmla="*/ 13923285 h 39629983"/>
                <a:gd name="connsiteX14092" fmla="*/ 64385553 w 65909553"/>
                <a:gd name="connsiteY14092" fmla="*/ 13923332 h 39629983"/>
                <a:gd name="connsiteX14093" fmla="*/ 64385553 w 65909553"/>
                <a:gd name="connsiteY14093" fmla="*/ 13923379 h 39629983"/>
                <a:gd name="connsiteX14094" fmla="*/ 64385553 w 65909553"/>
                <a:gd name="connsiteY14094" fmla="*/ 13923425 h 39629983"/>
                <a:gd name="connsiteX14095" fmla="*/ 64385553 w 65909553"/>
                <a:gd name="connsiteY14095" fmla="*/ 13923899 h 39629983"/>
                <a:gd name="connsiteX14096" fmla="*/ 64385553 w 65909553"/>
                <a:gd name="connsiteY14096" fmla="*/ 13923946 h 39629983"/>
                <a:gd name="connsiteX14097" fmla="*/ 64385553 w 65909553"/>
                <a:gd name="connsiteY14097" fmla="*/ 13923993 h 39629983"/>
                <a:gd name="connsiteX14098" fmla="*/ 64385553 w 65909553"/>
                <a:gd name="connsiteY14098" fmla="*/ 13924039 h 39629983"/>
                <a:gd name="connsiteX14099" fmla="*/ 64385553 w 65909553"/>
                <a:gd name="connsiteY14099" fmla="*/ 14071674 h 39629983"/>
                <a:gd name="connsiteX14100" fmla="*/ 64537953 w 65909553"/>
                <a:gd name="connsiteY14100" fmla="*/ 14071674 h 39629983"/>
                <a:gd name="connsiteX14101" fmla="*/ 64537953 w 65909553"/>
                <a:gd name="connsiteY14101" fmla="*/ 14071720 h 39629983"/>
                <a:gd name="connsiteX14102" fmla="*/ 64537953 w 65909553"/>
                <a:gd name="connsiteY14102" fmla="*/ 14071767 h 39629983"/>
                <a:gd name="connsiteX14103" fmla="*/ 64537953 w 65909553"/>
                <a:gd name="connsiteY14103" fmla="*/ 14071814 h 39629983"/>
                <a:gd name="connsiteX14104" fmla="*/ 64537953 w 65909553"/>
                <a:gd name="connsiteY14104" fmla="*/ 14071860 h 39629983"/>
                <a:gd name="connsiteX14105" fmla="*/ 64537953 w 65909553"/>
                <a:gd name="connsiteY14105" fmla="*/ 14071907 h 39629983"/>
                <a:gd name="connsiteX14106" fmla="*/ 64537953 w 65909553"/>
                <a:gd name="connsiteY14106" fmla="*/ 14071954 h 39629983"/>
                <a:gd name="connsiteX14107" fmla="*/ 64537953 w 65909553"/>
                <a:gd name="connsiteY14107" fmla="*/ 14072000 h 39629983"/>
                <a:gd name="connsiteX14108" fmla="*/ 64537953 w 65909553"/>
                <a:gd name="connsiteY14108" fmla="*/ 14072047 h 39629983"/>
                <a:gd name="connsiteX14109" fmla="*/ 64537953 w 65909553"/>
                <a:gd name="connsiteY14109" fmla="*/ 14072094 h 39629983"/>
                <a:gd name="connsiteX14110" fmla="*/ 64537953 w 65909553"/>
                <a:gd name="connsiteY14110" fmla="*/ 14072334 h 39629983"/>
                <a:gd name="connsiteX14111" fmla="*/ 64537953 w 65909553"/>
                <a:gd name="connsiteY14111" fmla="*/ 14072381 h 39629983"/>
                <a:gd name="connsiteX14112" fmla="*/ 64537953 w 65909553"/>
                <a:gd name="connsiteY14112" fmla="*/ 14072428 h 39629983"/>
                <a:gd name="connsiteX14113" fmla="*/ 64537953 w 65909553"/>
                <a:gd name="connsiteY14113" fmla="*/ 14072474 h 39629983"/>
                <a:gd name="connsiteX14114" fmla="*/ 64537953 w 65909553"/>
                <a:gd name="connsiteY14114" fmla="*/ 14072521 h 39629983"/>
                <a:gd name="connsiteX14115" fmla="*/ 64537953 w 65909553"/>
                <a:gd name="connsiteY14115" fmla="*/ 14072568 h 39629983"/>
                <a:gd name="connsiteX14116" fmla="*/ 64537953 w 65909553"/>
                <a:gd name="connsiteY14116" fmla="*/ 14072614 h 39629983"/>
                <a:gd name="connsiteX14117" fmla="*/ 64537953 w 65909553"/>
                <a:gd name="connsiteY14117" fmla="*/ 14072661 h 39629983"/>
                <a:gd name="connsiteX14118" fmla="*/ 64537953 w 65909553"/>
                <a:gd name="connsiteY14118" fmla="*/ 14072708 h 39629983"/>
                <a:gd name="connsiteX14119" fmla="*/ 64537953 w 65909553"/>
                <a:gd name="connsiteY14119" fmla="*/ 14072995 h 39629983"/>
                <a:gd name="connsiteX14120" fmla="*/ 64537953 w 65909553"/>
                <a:gd name="connsiteY14120" fmla="*/ 14073042 h 39629983"/>
                <a:gd name="connsiteX14121" fmla="*/ 64537953 w 65909553"/>
                <a:gd name="connsiteY14121" fmla="*/ 14073089 h 39629983"/>
                <a:gd name="connsiteX14122" fmla="*/ 64537953 w 65909553"/>
                <a:gd name="connsiteY14122" fmla="*/ 14073135 h 39629983"/>
                <a:gd name="connsiteX14123" fmla="*/ 64537953 w 65909553"/>
                <a:gd name="connsiteY14123" fmla="*/ 14073182 h 39629983"/>
                <a:gd name="connsiteX14124" fmla="*/ 64537953 w 65909553"/>
                <a:gd name="connsiteY14124" fmla="*/ 14073229 h 39629983"/>
                <a:gd name="connsiteX14125" fmla="*/ 64537953 w 65909553"/>
                <a:gd name="connsiteY14125" fmla="*/ 14073275 h 39629983"/>
                <a:gd name="connsiteX14126" fmla="*/ 64537953 w 65909553"/>
                <a:gd name="connsiteY14126" fmla="*/ 14073322 h 39629983"/>
                <a:gd name="connsiteX14127" fmla="*/ 64537953 w 65909553"/>
                <a:gd name="connsiteY14127" fmla="*/ 14073656 h 39629983"/>
                <a:gd name="connsiteX14128" fmla="*/ 64537953 w 65909553"/>
                <a:gd name="connsiteY14128" fmla="*/ 14073703 h 39629983"/>
                <a:gd name="connsiteX14129" fmla="*/ 64537953 w 65909553"/>
                <a:gd name="connsiteY14129" fmla="*/ 14073749 h 39629983"/>
                <a:gd name="connsiteX14130" fmla="*/ 64537953 w 65909553"/>
                <a:gd name="connsiteY14130" fmla="*/ 14073796 h 39629983"/>
                <a:gd name="connsiteX14131" fmla="*/ 64537953 w 65909553"/>
                <a:gd name="connsiteY14131" fmla="*/ 14073843 h 39629983"/>
                <a:gd name="connsiteX14132" fmla="*/ 64537953 w 65909553"/>
                <a:gd name="connsiteY14132" fmla="*/ 14073889 h 39629983"/>
                <a:gd name="connsiteX14133" fmla="*/ 64537953 w 65909553"/>
                <a:gd name="connsiteY14133" fmla="*/ 14073936 h 39629983"/>
                <a:gd name="connsiteX14134" fmla="*/ 64537953 w 65909553"/>
                <a:gd name="connsiteY14134" fmla="*/ 14074317 h 39629983"/>
                <a:gd name="connsiteX14135" fmla="*/ 64537953 w 65909553"/>
                <a:gd name="connsiteY14135" fmla="*/ 14074364 h 39629983"/>
                <a:gd name="connsiteX14136" fmla="*/ 64537953 w 65909553"/>
                <a:gd name="connsiteY14136" fmla="*/ 14074410 h 39629983"/>
                <a:gd name="connsiteX14137" fmla="*/ 64537953 w 65909553"/>
                <a:gd name="connsiteY14137" fmla="*/ 14074457 h 39629983"/>
                <a:gd name="connsiteX14138" fmla="*/ 64537953 w 65909553"/>
                <a:gd name="connsiteY14138" fmla="*/ 14074504 h 39629983"/>
                <a:gd name="connsiteX14139" fmla="*/ 64537953 w 65909553"/>
                <a:gd name="connsiteY14139" fmla="*/ 14074550 h 39629983"/>
                <a:gd name="connsiteX14140" fmla="*/ 64537953 w 65909553"/>
                <a:gd name="connsiteY14140" fmla="*/ 14074978 h 39629983"/>
                <a:gd name="connsiteX14141" fmla="*/ 64537953 w 65909553"/>
                <a:gd name="connsiteY14141" fmla="*/ 14075024 h 39629983"/>
                <a:gd name="connsiteX14142" fmla="*/ 64537953 w 65909553"/>
                <a:gd name="connsiteY14142" fmla="*/ 14075071 h 39629983"/>
                <a:gd name="connsiteX14143" fmla="*/ 64537953 w 65909553"/>
                <a:gd name="connsiteY14143" fmla="*/ 14075118 h 39629983"/>
                <a:gd name="connsiteX14144" fmla="*/ 64537953 w 65909553"/>
                <a:gd name="connsiteY14144" fmla="*/ 14075164 h 39629983"/>
                <a:gd name="connsiteX14145" fmla="*/ 64537953 w 65909553"/>
                <a:gd name="connsiteY14145" fmla="*/ 14075639 h 39629983"/>
                <a:gd name="connsiteX14146" fmla="*/ 64537953 w 65909553"/>
                <a:gd name="connsiteY14146" fmla="*/ 14075685 h 39629983"/>
                <a:gd name="connsiteX14147" fmla="*/ 64537953 w 65909553"/>
                <a:gd name="connsiteY14147" fmla="*/ 14075732 h 39629983"/>
                <a:gd name="connsiteX14148" fmla="*/ 64537953 w 65909553"/>
                <a:gd name="connsiteY14148" fmla="*/ 14075778 h 39629983"/>
                <a:gd name="connsiteX14149" fmla="*/ 64537953 w 65909553"/>
                <a:gd name="connsiteY14149" fmla="*/ 14076299 h 39629983"/>
                <a:gd name="connsiteX14150" fmla="*/ 64537953 w 65909553"/>
                <a:gd name="connsiteY14150" fmla="*/ 14076346 h 39629983"/>
                <a:gd name="connsiteX14151" fmla="*/ 64537953 w 65909553"/>
                <a:gd name="connsiteY14151" fmla="*/ 14076393 h 39629983"/>
                <a:gd name="connsiteX14152" fmla="*/ 64537953 w 65909553"/>
                <a:gd name="connsiteY14152" fmla="*/ 14224073 h 39629983"/>
                <a:gd name="connsiteX14153" fmla="*/ 64690353 w 65909553"/>
                <a:gd name="connsiteY14153" fmla="*/ 14224073 h 39629983"/>
                <a:gd name="connsiteX14154" fmla="*/ 64690353 w 65909553"/>
                <a:gd name="connsiteY14154" fmla="*/ 14224120 h 39629983"/>
                <a:gd name="connsiteX14155" fmla="*/ 64690353 w 65909553"/>
                <a:gd name="connsiteY14155" fmla="*/ 14224166 h 39629983"/>
                <a:gd name="connsiteX14156" fmla="*/ 64690353 w 65909553"/>
                <a:gd name="connsiteY14156" fmla="*/ 14224213 h 39629983"/>
                <a:gd name="connsiteX14157" fmla="*/ 64690353 w 65909553"/>
                <a:gd name="connsiteY14157" fmla="*/ 14224260 h 39629983"/>
                <a:gd name="connsiteX14158" fmla="*/ 64690353 w 65909553"/>
                <a:gd name="connsiteY14158" fmla="*/ 14224306 h 39629983"/>
                <a:gd name="connsiteX14159" fmla="*/ 64690353 w 65909553"/>
                <a:gd name="connsiteY14159" fmla="*/ 14224353 h 39629983"/>
                <a:gd name="connsiteX14160" fmla="*/ 64690353 w 65909553"/>
                <a:gd name="connsiteY14160" fmla="*/ 14224400 h 39629983"/>
                <a:gd name="connsiteX14161" fmla="*/ 64690353 w 65909553"/>
                <a:gd name="connsiteY14161" fmla="*/ 14224446 h 39629983"/>
                <a:gd name="connsiteX14162" fmla="*/ 64690353 w 65909553"/>
                <a:gd name="connsiteY14162" fmla="*/ 14224734 h 39629983"/>
                <a:gd name="connsiteX14163" fmla="*/ 64690353 w 65909553"/>
                <a:gd name="connsiteY14163" fmla="*/ 14224781 h 39629983"/>
                <a:gd name="connsiteX14164" fmla="*/ 64690353 w 65909553"/>
                <a:gd name="connsiteY14164" fmla="*/ 14224827 h 39629983"/>
                <a:gd name="connsiteX14165" fmla="*/ 64690353 w 65909553"/>
                <a:gd name="connsiteY14165" fmla="*/ 14224874 h 39629983"/>
                <a:gd name="connsiteX14166" fmla="*/ 64690353 w 65909553"/>
                <a:gd name="connsiteY14166" fmla="*/ 14224920 h 39629983"/>
                <a:gd name="connsiteX14167" fmla="*/ 64690353 w 65909553"/>
                <a:gd name="connsiteY14167" fmla="*/ 14224967 h 39629983"/>
                <a:gd name="connsiteX14168" fmla="*/ 64690353 w 65909553"/>
                <a:gd name="connsiteY14168" fmla="*/ 14225014 h 39629983"/>
                <a:gd name="connsiteX14169" fmla="*/ 64690353 w 65909553"/>
                <a:gd name="connsiteY14169" fmla="*/ 14225060 h 39629983"/>
                <a:gd name="connsiteX14170" fmla="*/ 64690353 w 65909553"/>
                <a:gd name="connsiteY14170" fmla="*/ 14225395 h 39629983"/>
                <a:gd name="connsiteX14171" fmla="*/ 64690353 w 65909553"/>
                <a:gd name="connsiteY14171" fmla="*/ 14225441 h 39629983"/>
                <a:gd name="connsiteX14172" fmla="*/ 64690353 w 65909553"/>
                <a:gd name="connsiteY14172" fmla="*/ 14225488 h 39629983"/>
                <a:gd name="connsiteX14173" fmla="*/ 64690353 w 65909553"/>
                <a:gd name="connsiteY14173" fmla="*/ 14225535 h 39629983"/>
                <a:gd name="connsiteX14174" fmla="*/ 64690353 w 65909553"/>
                <a:gd name="connsiteY14174" fmla="*/ 14225581 h 39629983"/>
                <a:gd name="connsiteX14175" fmla="*/ 64690353 w 65909553"/>
                <a:gd name="connsiteY14175" fmla="*/ 14225628 h 39629983"/>
                <a:gd name="connsiteX14176" fmla="*/ 64690353 w 65909553"/>
                <a:gd name="connsiteY14176" fmla="*/ 14225675 h 39629983"/>
                <a:gd name="connsiteX14177" fmla="*/ 64690353 w 65909553"/>
                <a:gd name="connsiteY14177" fmla="*/ 14226055 h 39629983"/>
                <a:gd name="connsiteX14178" fmla="*/ 64690353 w 65909553"/>
                <a:gd name="connsiteY14178" fmla="*/ 14226102 h 39629983"/>
                <a:gd name="connsiteX14179" fmla="*/ 64690353 w 65909553"/>
                <a:gd name="connsiteY14179" fmla="*/ 14226149 h 39629983"/>
                <a:gd name="connsiteX14180" fmla="*/ 64690353 w 65909553"/>
                <a:gd name="connsiteY14180" fmla="*/ 14226195 h 39629983"/>
                <a:gd name="connsiteX14181" fmla="*/ 64690353 w 65909553"/>
                <a:gd name="connsiteY14181" fmla="*/ 14226242 h 39629983"/>
                <a:gd name="connsiteX14182" fmla="*/ 64690353 w 65909553"/>
                <a:gd name="connsiteY14182" fmla="*/ 14226289 h 39629983"/>
                <a:gd name="connsiteX14183" fmla="*/ 64690353 w 65909553"/>
                <a:gd name="connsiteY14183" fmla="*/ 14226716 h 39629983"/>
                <a:gd name="connsiteX14184" fmla="*/ 64690353 w 65909553"/>
                <a:gd name="connsiteY14184" fmla="*/ 14226763 h 39629983"/>
                <a:gd name="connsiteX14185" fmla="*/ 64690353 w 65909553"/>
                <a:gd name="connsiteY14185" fmla="*/ 14226810 h 39629983"/>
                <a:gd name="connsiteX14186" fmla="*/ 64690353 w 65909553"/>
                <a:gd name="connsiteY14186" fmla="*/ 14226856 h 39629983"/>
                <a:gd name="connsiteX14187" fmla="*/ 64690353 w 65909553"/>
                <a:gd name="connsiteY14187" fmla="*/ 14226903 h 39629983"/>
                <a:gd name="connsiteX14188" fmla="*/ 64690353 w 65909553"/>
                <a:gd name="connsiteY14188" fmla="*/ 14227377 h 39629983"/>
                <a:gd name="connsiteX14189" fmla="*/ 64690353 w 65909553"/>
                <a:gd name="connsiteY14189" fmla="*/ 14227424 h 39629983"/>
                <a:gd name="connsiteX14190" fmla="*/ 64690353 w 65909553"/>
                <a:gd name="connsiteY14190" fmla="*/ 14227470 h 39629983"/>
                <a:gd name="connsiteX14191" fmla="*/ 64690353 w 65909553"/>
                <a:gd name="connsiteY14191" fmla="*/ 14227517 h 39629983"/>
                <a:gd name="connsiteX14192" fmla="*/ 64690353 w 65909553"/>
                <a:gd name="connsiteY14192" fmla="*/ 14228038 h 39629983"/>
                <a:gd name="connsiteX14193" fmla="*/ 64690353 w 65909553"/>
                <a:gd name="connsiteY14193" fmla="*/ 14228085 h 39629983"/>
                <a:gd name="connsiteX14194" fmla="*/ 64690353 w 65909553"/>
                <a:gd name="connsiteY14194" fmla="*/ 14228131 h 39629983"/>
                <a:gd name="connsiteX14195" fmla="*/ 64690353 w 65909553"/>
                <a:gd name="connsiteY14195" fmla="*/ 14228699 h 39629983"/>
                <a:gd name="connsiteX14196" fmla="*/ 64690353 w 65909553"/>
                <a:gd name="connsiteY14196" fmla="*/ 14228745 h 39629983"/>
                <a:gd name="connsiteX14197" fmla="*/ 64690353 w 65909553"/>
                <a:gd name="connsiteY14197" fmla="*/ 14376472 h 39629983"/>
                <a:gd name="connsiteX14198" fmla="*/ 64842753 w 65909553"/>
                <a:gd name="connsiteY14198" fmla="*/ 14376472 h 39629983"/>
                <a:gd name="connsiteX14199" fmla="*/ 64842753 w 65909553"/>
                <a:gd name="connsiteY14199" fmla="*/ 14376519 h 39629983"/>
                <a:gd name="connsiteX14200" fmla="*/ 64842753 w 65909553"/>
                <a:gd name="connsiteY14200" fmla="*/ 14376566 h 39629983"/>
                <a:gd name="connsiteX14201" fmla="*/ 64842753 w 65909553"/>
                <a:gd name="connsiteY14201" fmla="*/ 14376612 h 39629983"/>
                <a:gd name="connsiteX14202" fmla="*/ 64842753 w 65909553"/>
                <a:gd name="connsiteY14202" fmla="*/ 14376659 h 39629983"/>
                <a:gd name="connsiteX14203" fmla="*/ 64842753 w 65909553"/>
                <a:gd name="connsiteY14203" fmla="*/ 14376706 h 39629983"/>
                <a:gd name="connsiteX14204" fmla="*/ 64842753 w 65909553"/>
                <a:gd name="connsiteY14204" fmla="*/ 14376752 h 39629983"/>
                <a:gd name="connsiteX14205" fmla="*/ 64842753 w 65909553"/>
                <a:gd name="connsiteY14205" fmla="*/ 14376799 h 39629983"/>
                <a:gd name="connsiteX14206" fmla="*/ 64842753 w 65909553"/>
                <a:gd name="connsiteY14206" fmla="*/ 14377133 h 39629983"/>
                <a:gd name="connsiteX14207" fmla="*/ 64842753 w 65909553"/>
                <a:gd name="connsiteY14207" fmla="*/ 14377180 h 39629983"/>
                <a:gd name="connsiteX14208" fmla="*/ 64842753 w 65909553"/>
                <a:gd name="connsiteY14208" fmla="*/ 14377227 h 39629983"/>
                <a:gd name="connsiteX14209" fmla="*/ 64842753 w 65909553"/>
                <a:gd name="connsiteY14209" fmla="*/ 14377273 h 39629983"/>
                <a:gd name="connsiteX14210" fmla="*/ 64842753 w 65909553"/>
                <a:gd name="connsiteY14210" fmla="*/ 14377320 h 39629983"/>
                <a:gd name="connsiteX14211" fmla="*/ 64842753 w 65909553"/>
                <a:gd name="connsiteY14211" fmla="*/ 14377367 h 39629983"/>
                <a:gd name="connsiteX14212" fmla="*/ 64842753 w 65909553"/>
                <a:gd name="connsiteY14212" fmla="*/ 14377413 h 39629983"/>
                <a:gd name="connsiteX14213" fmla="*/ 64842753 w 65909553"/>
                <a:gd name="connsiteY14213" fmla="*/ 14377794 h 39629983"/>
                <a:gd name="connsiteX14214" fmla="*/ 64842753 w 65909553"/>
                <a:gd name="connsiteY14214" fmla="*/ 14377841 h 39629983"/>
                <a:gd name="connsiteX14215" fmla="*/ 64842753 w 65909553"/>
                <a:gd name="connsiteY14215" fmla="*/ 14377887 h 39629983"/>
                <a:gd name="connsiteX14216" fmla="*/ 64842753 w 65909553"/>
                <a:gd name="connsiteY14216" fmla="*/ 14377934 h 39629983"/>
                <a:gd name="connsiteX14217" fmla="*/ 64842753 w 65909553"/>
                <a:gd name="connsiteY14217" fmla="*/ 14377981 h 39629983"/>
                <a:gd name="connsiteX14218" fmla="*/ 64842753 w 65909553"/>
                <a:gd name="connsiteY14218" fmla="*/ 14378027 h 39629983"/>
                <a:gd name="connsiteX14219" fmla="*/ 64842753 w 65909553"/>
                <a:gd name="connsiteY14219" fmla="*/ 14378455 h 39629983"/>
                <a:gd name="connsiteX14220" fmla="*/ 64842753 w 65909553"/>
                <a:gd name="connsiteY14220" fmla="*/ 14378502 h 39629983"/>
                <a:gd name="connsiteX14221" fmla="*/ 64842753 w 65909553"/>
                <a:gd name="connsiteY14221" fmla="*/ 14378548 h 39629983"/>
                <a:gd name="connsiteX14222" fmla="*/ 64842753 w 65909553"/>
                <a:gd name="connsiteY14222" fmla="*/ 14378595 h 39629983"/>
                <a:gd name="connsiteX14223" fmla="*/ 64842753 w 65909553"/>
                <a:gd name="connsiteY14223" fmla="*/ 14378641 h 39629983"/>
                <a:gd name="connsiteX14224" fmla="*/ 64842753 w 65909553"/>
                <a:gd name="connsiteY14224" fmla="*/ 14379116 h 39629983"/>
                <a:gd name="connsiteX14225" fmla="*/ 64842753 w 65909553"/>
                <a:gd name="connsiteY14225" fmla="*/ 14379162 h 39629983"/>
                <a:gd name="connsiteX14226" fmla="*/ 64842753 w 65909553"/>
                <a:gd name="connsiteY14226" fmla="*/ 14379209 h 39629983"/>
                <a:gd name="connsiteX14227" fmla="*/ 64842753 w 65909553"/>
                <a:gd name="connsiteY14227" fmla="*/ 14379256 h 39629983"/>
                <a:gd name="connsiteX14228" fmla="*/ 64842753 w 65909553"/>
                <a:gd name="connsiteY14228" fmla="*/ 14379776 h 39629983"/>
                <a:gd name="connsiteX14229" fmla="*/ 64842753 w 65909553"/>
                <a:gd name="connsiteY14229" fmla="*/ 14379823 h 39629983"/>
                <a:gd name="connsiteX14230" fmla="*/ 64842753 w 65909553"/>
                <a:gd name="connsiteY14230" fmla="*/ 14379870 h 39629983"/>
                <a:gd name="connsiteX14231" fmla="*/ 64842753 w 65909553"/>
                <a:gd name="connsiteY14231" fmla="*/ 14380437 h 39629983"/>
                <a:gd name="connsiteX14232" fmla="*/ 64842753 w 65909553"/>
                <a:gd name="connsiteY14232" fmla="*/ 14380484 h 39629983"/>
                <a:gd name="connsiteX14233" fmla="*/ 64842753 w 65909553"/>
                <a:gd name="connsiteY14233" fmla="*/ 14381098 h 39629983"/>
                <a:gd name="connsiteX14234" fmla="*/ 64842753 w 65909553"/>
                <a:gd name="connsiteY14234" fmla="*/ 14528872 h 39629983"/>
                <a:gd name="connsiteX14235" fmla="*/ 64995153 w 65909553"/>
                <a:gd name="connsiteY14235" fmla="*/ 14528872 h 39629983"/>
                <a:gd name="connsiteX14236" fmla="*/ 64995153 w 65909553"/>
                <a:gd name="connsiteY14236" fmla="*/ 14528918 h 39629983"/>
                <a:gd name="connsiteX14237" fmla="*/ 64995153 w 65909553"/>
                <a:gd name="connsiteY14237" fmla="*/ 14528965 h 39629983"/>
                <a:gd name="connsiteX14238" fmla="*/ 64995153 w 65909553"/>
                <a:gd name="connsiteY14238" fmla="*/ 14529012 h 39629983"/>
                <a:gd name="connsiteX14239" fmla="*/ 64995153 w 65909553"/>
                <a:gd name="connsiteY14239" fmla="*/ 14529058 h 39629983"/>
                <a:gd name="connsiteX14240" fmla="*/ 64995153 w 65909553"/>
                <a:gd name="connsiteY14240" fmla="*/ 14529105 h 39629983"/>
                <a:gd name="connsiteX14241" fmla="*/ 64995153 w 65909553"/>
                <a:gd name="connsiteY14241" fmla="*/ 14529152 h 39629983"/>
                <a:gd name="connsiteX14242" fmla="*/ 64995153 w 65909553"/>
                <a:gd name="connsiteY14242" fmla="*/ 14529533 h 39629983"/>
                <a:gd name="connsiteX14243" fmla="*/ 64995153 w 65909553"/>
                <a:gd name="connsiteY14243" fmla="*/ 14529579 h 39629983"/>
                <a:gd name="connsiteX14244" fmla="*/ 64995153 w 65909553"/>
                <a:gd name="connsiteY14244" fmla="*/ 14529626 h 39629983"/>
                <a:gd name="connsiteX14245" fmla="*/ 64995153 w 65909553"/>
                <a:gd name="connsiteY14245" fmla="*/ 14529673 h 39629983"/>
                <a:gd name="connsiteX14246" fmla="*/ 64995153 w 65909553"/>
                <a:gd name="connsiteY14246" fmla="*/ 14529719 h 39629983"/>
                <a:gd name="connsiteX14247" fmla="*/ 64995153 w 65909553"/>
                <a:gd name="connsiteY14247" fmla="*/ 14529766 h 39629983"/>
                <a:gd name="connsiteX14248" fmla="*/ 64995153 w 65909553"/>
                <a:gd name="connsiteY14248" fmla="*/ 14530193 h 39629983"/>
                <a:gd name="connsiteX14249" fmla="*/ 64995153 w 65909553"/>
                <a:gd name="connsiteY14249" fmla="*/ 14530240 h 39629983"/>
                <a:gd name="connsiteX14250" fmla="*/ 64995153 w 65909553"/>
                <a:gd name="connsiteY14250" fmla="*/ 14530287 h 39629983"/>
                <a:gd name="connsiteX14251" fmla="*/ 64995153 w 65909553"/>
                <a:gd name="connsiteY14251" fmla="*/ 14530333 h 39629983"/>
                <a:gd name="connsiteX14252" fmla="*/ 64995153 w 65909553"/>
                <a:gd name="connsiteY14252" fmla="*/ 14530380 h 39629983"/>
                <a:gd name="connsiteX14253" fmla="*/ 64995153 w 65909553"/>
                <a:gd name="connsiteY14253" fmla="*/ 14530854 h 39629983"/>
                <a:gd name="connsiteX14254" fmla="*/ 64995153 w 65909553"/>
                <a:gd name="connsiteY14254" fmla="*/ 14530901 h 39629983"/>
                <a:gd name="connsiteX14255" fmla="*/ 64995153 w 65909553"/>
                <a:gd name="connsiteY14255" fmla="*/ 14530948 h 39629983"/>
                <a:gd name="connsiteX14256" fmla="*/ 64995153 w 65909553"/>
                <a:gd name="connsiteY14256" fmla="*/ 14530994 h 39629983"/>
                <a:gd name="connsiteX14257" fmla="*/ 64995153 w 65909553"/>
                <a:gd name="connsiteY14257" fmla="*/ 14531515 h 39629983"/>
                <a:gd name="connsiteX14258" fmla="*/ 64995153 w 65909553"/>
                <a:gd name="connsiteY14258" fmla="*/ 14531562 h 39629983"/>
                <a:gd name="connsiteX14259" fmla="*/ 64995153 w 65909553"/>
                <a:gd name="connsiteY14259" fmla="*/ 14531608 h 39629983"/>
                <a:gd name="connsiteX14260" fmla="*/ 64995153 w 65909553"/>
                <a:gd name="connsiteY14260" fmla="*/ 14532176 h 39629983"/>
                <a:gd name="connsiteX14261" fmla="*/ 64995153 w 65909553"/>
                <a:gd name="connsiteY14261" fmla="*/ 14532223 h 39629983"/>
                <a:gd name="connsiteX14262" fmla="*/ 64995153 w 65909553"/>
                <a:gd name="connsiteY14262" fmla="*/ 14532837 h 39629983"/>
                <a:gd name="connsiteX14263" fmla="*/ 64995153 w 65909553"/>
                <a:gd name="connsiteY14263" fmla="*/ 14681271 h 39629983"/>
                <a:gd name="connsiteX14264" fmla="*/ 65147553 w 65909553"/>
                <a:gd name="connsiteY14264" fmla="*/ 14681271 h 39629983"/>
                <a:gd name="connsiteX14265" fmla="*/ 65147553 w 65909553"/>
                <a:gd name="connsiteY14265" fmla="*/ 14681318 h 39629983"/>
                <a:gd name="connsiteX14266" fmla="*/ 65147553 w 65909553"/>
                <a:gd name="connsiteY14266" fmla="*/ 14681365 h 39629983"/>
                <a:gd name="connsiteX14267" fmla="*/ 65147553 w 65909553"/>
                <a:gd name="connsiteY14267" fmla="*/ 14681411 h 39629983"/>
                <a:gd name="connsiteX14268" fmla="*/ 65147553 w 65909553"/>
                <a:gd name="connsiteY14268" fmla="*/ 14681458 h 39629983"/>
                <a:gd name="connsiteX14269" fmla="*/ 65147553 w 65909553"/>
                <a:gd name="connsiteY14269" fmla="*/ 14681504 h 39629983"/>
                <a:gd name="connsiteX14270" fmla="*/ 65147553 w 65909553"/>
                <a:gd name="connsiteY14270" fmla="*/ 14681932 h 39629983"/>
                <a:gd name="connsiteX14271" fmla="*/ 65147553 w 65909553"/>
                <a:gd name="connsiteY14271" fmla="*/ 14681979 h 39629983"/>
                <a:gd name="connsiteX14272" fmla="*/ 65147553 w 65909553"/>
                <a:gd name="connsiteY14272" fmla="*/ 14682025 h 39629983"/>
                <a:gd name="connsiteX14273" fmla="*/ 65147553 w 65909553"/>
                <a:gd name="connsiteY14273" fmla="*/ 14682072 h 39629983"/>
                <a:gd name="connsiteX14274" fmla="*/ 65147553 w 65909553"/>
                <a:gd name="connsiteY14274" fmla="*/ 14682119 h 39629983"/>
                <a:gd name="connsiteX14275" fmla="*/ 65147553 w 65909553"/>
                <a:gd name="connsiteY14275" fmla="*/ 14682593 h 39629983"/>
                <a:gd name="connsiteX14276" fmla="*/ 65147553 w 65909553"/>
                <a:gd name="connsiteY14276" fmla="*/ 14682639 h 39629983"/>
                <a:gd name="connsiteX14277" fmla="*/ 65147553 w 65909553"/>
                <a:gd name="connsiteY14277" fmla="*/ 14682686 h 39629983"/>
                <a:gd name="connsiteX14278" fmla="*/ 65147553 w 65909553"/>
                <a:gd name="connsiteY14278" fmla="*/ 14682733 h 39629983"/>
                <a:gd name="connsiteX14279" fmla="*/ 65147553 w 65909553"/>
                <a:gd name="connsiteY14279" fmla="*/ 14683254 h 39629983"/>
                <a:gd name="connsiteX14280" fmla="*/ 65147553 w 65909553"/>
                <a:gd name="connsiteY14280" fmla="*/ 14683300 h 39629983"/>
                <a:gd name="connsiteX14281" fmla="*/ 65147553 w 65909553"/>
                <a:gd name="connsiteY14281" fmla="*/ 14683347 h 39629983"/>
                <a:gd name="connsiteX14282" fmla="*/ 65147553 w 65909553"/>
                <a:gd name="connsiteY14282" fmla="*/ 14683914 h 39629983"/>
                <a:gd name="connsiteX14283" fmla="*/ 65147553 w 65909553"/>
                <a:gd name="connsiteY14283" fmla="*/ 14683961 h 39629983"/>
                <a:gd name="connsiteX14284" fmla="*/ 65147553 w 65909553"/>
                <a:gd name="connsiteY14284" fmla="*/ 14684575 h 39629983"/>
                <a:gd name="connsiteX14285" fmla="*/ 65147553 w 65909553"/>
                <a:gd name="connsiteY14285" fmla="*/ 14833671 h 39629983"/>
                <a:gd name="connsiteX14286" fmla="*/ 65299953 w 65909553"/>
                <a:gd name="connsiteY14286" fmla="*/ 14833671 h 39629983"/>
                <a:gd name="connsiteX14287" fmla="*/ 65299953 w 65909553"/>
                <a:gd name="connsiteY14287" fmla="*/ 14833717 h 39629983"/>
                <a:gd name="connsiteX14288" fmla="*/ 65299953 w 65909553"/>
                <a:gd name="connsiteY14288" fmla="*/ 14833764 h 39629983"/>
                <a:gd name="connsiteX14289" fmla="*/ 65299953 w 65909553"/>
                <a:gd name="connsiteY14289" fmla="*/ 14833811 h 39629983"/>
                <a:gd name="connsiteX14290" fmla="*/ 65299953 w 65909553"/>
                <a:gd name="connsiteY14290" fmla="*/ 14833857 h 39629983"/>
                <a:gd name="connsiteX14291" fmla="*/ 65299953 w 65909553"/>
                <a:gd name="connsiteY14291" fmla="*/ 14834331 h 39629983"/>
                <a:gd name="connsiteX14292" fmla="*/ 65299953 w 65909553"/>
                <a:gd name="connsiteY14292" fmla="*/ 14834378 h 39629983"/>
                <a:gd name="connsiteX14293" fmla="*/ 65299953 w 65909553"/>
                <a:gd name="connsiteY14293" fmla="*/ 14834425 h 39629983"/>
                <a:gd name="connsiteX14294" fmla="*/ 65299953 w 65909553"/>
                <a:gd name="connsiteY14294" fmla="*/ 14834471 h 39629983"/>
                <a:gd name="connsiteX14295" fmla="*/ 65299953 w 65909553"/>
                <a:gd name="connsiteY14295" fmla="*/ 14834992 h 39629983"/>
                <a:gd name="connsiteX14296" fmla="*/ 65299953 w 65909553"/>
                <a:gd name="connsiteY14296" fmla="*/ 14835039 h 39629983"/>
                <a:gd name="connsiteX14297" fmla="*/ 65299953 w 65909553"/>
                <a:gd name="connsiteY14297" fmla="*/ 14835085 h 39629983"/>
                <a:gd name="connsiteX14298" fmla="*/ 65299953 w 65909553"/>
                <a:gd name="connsiteY14298" fmla="*/ 14835653 h 39629983"/>
                <a:gd name="connsiteX14299" fmla="*/ 65299953 w 65909553"/>
                <a:gd name="connsiteY14299" fmla="*/ 14835700 h 39629983"/>
                <a:gd name="connsiteX14300" fmla="*/ 65299953 w 65909553"/>
                <a:gd name="connsiteY14300" fmla="*/ 14836314 h 39629983"/>
                <a:gd name="connsiteX14301" fmla="*/ 65299953 w 65909553"/>
                <a:gd name="connsiteY14301" fmla="*/ 14986070 h 39629983"/>
                <a:gd name="connsiteX14302" fmla="*/ 65452353 w 65909553"/>
                <a:gd name="connsiteY14302" fmla="*/ 14986070 h 39629983"/>
                <a:gd name="connsiteX14303" fmla="*/ 65452353 w 65909553"/>
                <a:gd name="connsiteY14303" fmla="*/ 14986117 h 39629983"/>
                <a:gd name="connsiteX14304" fmla="*/ 65452353 w 65909553"/>
                <a:gd name="connsiteY14304" fmla="*/ 14986163 h 39629983"/>
                <a:gd name="connsiteX14305" fmla="*/ 65452353 w 65909553"/>
                <a:gd name="connsiteY14305" fmla="*/ 14986210 h 39629983"/>
                <a:gd name="connsiteX14306" fmla="*/ 65452353 w 65909553"/>
                <a:gd name="connsiteY14306" fmla="*/ 14986731 h 39629983"/>
                <a:gd name="connsiteX14307" fmla="*/ 65452353 w 65909553"/>
                <a:gd name="connsiteY14307" fmla="*/ 14986777 h 39629983"/>
                <a:gd name="connsiteX14308" fmla="*/ 65452353 w 65909553"/>
                <a:gd name="connsiteY14308" fmla="*/ 14986824 h 39629983"/>
                <a:gd name="connsiteX14309" fmla="*/ 65452353 w 65909553"/>
                <a:gd name="connsiteY14309" fmla="*/ 14987392 h 39629983"/>
                <a:gd name="connsiteX14310" fmla="*/ 65452353 w 65909553"/>
                <a:gd name="connsiteY14310" fmla="*/ 14987438 h 39629983"/>
                <a:gd name="connsiteX14311" fmla="*/ 65452353 w 65909553"/>
                <a:gd name="connsiteY14311" fmla="*/ 14988052 h 39629983"/>
                <a:gd name="connsiteX14312" fmla="*/ 65452353 w 65909553"/>
                <a:gd name="connsiteY14312" fmla="*/ 15138470 h 39629983"/>
                <a:gd name="connsiteX14313" fmla="*/ 65604753 w 65909553"/>
                <a:gd name="connsiteY14313" fmla="*/ 15138470 h 39629983"/>
                <a:gd name="connsiteX14314" fmla="*/ 65604753 w 65909553"/>
                <a:gd name="connsiteY14314" fmla="*/ 15138516 h 39629983"/>
                <a:gd name="connsiteX14315" fmla="*/ 65604753 w 65909553"/>
                <a:gd name="connsiteY14315" fmla="*/ 15138563 h 39629983"/>
                <a:gd name="connsiteX14316" fmla="*/ 65604753 w 65909553"/>
                <a:gd name="connsiteY14316" fmla="*/ 15139131 h 39629983"/>
                <a:gd name="connsiteX14317" fmla="*/ 65604753 w 65909553"/>
                <a:gd name="connsiteY14317" fmla="*/ 15139177 h 39629983"/>
                <a:gd name="connsiteX14318" fmla="*/ 65604753 w 65909553"/>
                <a:gd name="connsiteY14318" fmla="*/ 15139791 h 39629983"/>
                <a:gd name="connsiteX14319" fmla="*/ 65604753 w 65909553"/>
                <a:gd name="connsiteY14319" fmla="*/ 15290869 h 39629983"/>
                <a:gd name="connsiteX14320" fmla="*/ 65757153 w 65909553"/>
                <a:gd name="connsiteY14320" fmla="*/ 15290869 h 39629983"/>
                <a:gd name="connsiteX14321" fmla="*/ 65757153 w 65909553"/>
                <a:gd name="connsiteY14321" fmla="*/ 15290916 h 39629983"/>
                <a:gd name="connsiteX14322" fmla="*/ 65757153 w 65909553"/>
                <a:gd name="connsiteY14322" fmla="*/ 15291530 h 39629983"/>
                <a:gd name="connsiteX14323" fmla="*/ 65757153 w 65909553"/>
                <a:gd name="connsiteY14323" fmla="*/ 15448559 h 39629983"/>
                <a:gd name="connsiteX14324" fmla="*/ 65909553 w 65909553"/>
                <a:gd name="connsiteY14324" fmla="*/ 15448559 h 39629983"/>
                <a:gd name="connsiteX14325" fmla="*/ 65909553 w 65909553"/>
                <a:gd name="connsiteY14325" fmla="*/ 39527881 h 39629983"/>
                <a:gd name="connsiteX14326" fmla="*/ 61453897 w 65909553"/>
                <a:gd name="connsiteY14326" fmla="*/ 39527881 h 39629983"/>
                <a:gd name="connsiteX14327" fmla="*/ 61453897 w 65909553"/>
                <a:gd name="connsiteY14327" fmla="*/ 39375481 h 39629983"/>
                <a:gd name="connsiteX14328" fmla="*/ 61301497 w 65909553"/>
                <a:gd name="connsiteY14328" fmla="*/ 39375481 h 39629983"/>
                <a:gd name="connsiteX14329" fmla="*/ 61301497 w 65909553"/>
                <a:gd name="connsiteY14329" fmla="*/ 39223081 h 39629983"/>
                <a:gd name="connsiteX14330" fmla="*/ 61149097 w 65909553"/>
                <a:gd name="connsiteY14330" fmla="*/ 39223081 h 39629983"/>
                <a:gd name="connsiteX14331" fmla="*/ 61149097 w 65909553"/>
                <a:gd name="connsiteY14331" fmla="*/ 39070681 h 39629983"/>
                <a:gd name="connsiteX14332" fmla="*/ 60996697 w 65909553"/>
                <a:gd name="connsiteY14332" fmla="*/ 39070681 h 39629983"/>
                <a:gd name="connsiteX14333" fmla="*/ 60996697 w 65909553"/>
                <a:gd name="connsiteY14333" fmla="*/ 38918281 h 39629983"/>
                <a:gd name="connsiteX14334" fmla="*/ 60844297 w 65909553"/>
                <a:gd name="connsiteY14334" fmla="*/ 38918281 h 39629983"/>
                <a:gd name="connsiteX14335" fmla="*/ 60844297 w 65909553"/>
                <a:gd name="connsiteY14335" fmla="*/ 38765881 h 39629983"/>
                <a:gd name="connsiteX14336" fmla="*/ 60691897 w 65909553"/>
                <a:gd name="connsiteY14336" fmla="*/ 38765881 h 39629983"/>
                <a:gd name="connsiteX14337" fmla="*/ 60691897 w 65909553"/>
                <a:gd name="connsiteY14337" fmla="*/ 38613481 h 39629983"/>
                <a:gd name="connsiteX14338" fmla="*/ 60539497 w 65909553"/>
                <a:gd name="connsiteY14338" fmla="*/ 38613481 h 39629983"/>
                <a:gd name="connsiteX14339" fmla="*/ 60539497 w 65909553"/>
                <a:gd name="connsiteY14339" fmla="*/ 38461081 h 39629983"/>
                <a:gd name="connsiteX14340" fmla="*/ 60387097 w 65909553"/>
                <a:gd name="connsiteY14340" fmla="*/ 38461081 h 39629983"/>
                <a:gd name="connsiteX14341" fmla="*/ 60387097 w 65909553"/>
                <a:gd name="connsiteY14341" fmla="*/ 38308681 h 39629983"/>
                <a:gd name="connsiteX14342" fmla="*/ 60234697 w 65909553"/>
                <a:gd name="connsiteY14342" fmla="*/ 38308681 h 39629983"/>
                <a:gd name="connsiteX14343" fmla="*/ 60234697 w 65909553"/>
                <a:gd name="connsiteY14343" fmla="*/ 38156281 h 39629983"/>
                <a:gd name="connsiteX14344" fmla="*/ 60082297 w 65909553"/>
                <a:gd name="connsiteY14344" fmla="*/ 38156281 h 39629983"/>
                <a:gd name="connsiteX14345" fmla="*/ 60082297 w 65909553"/>
                <a:gd name="connsiteY14345" fmla="*/ 38003881 h 39629983"/>
                <a:gd name="connsiteX14346" fmla="*/ 59929897 w 65909553"/>
                <a:gd name="connsiteY14346" fmla="*/ 38003881 h 39629983"/>
                <a:gd name="connsiteX14347" fmla="*/ 59929897 w 65909553"/>
                <a:gd name="connsiteY14347" fmla="*/ 37851481 h 39629983"/>
                <a:gd name="connsiteX14348" fmla="*/ 59777497 w 65909553"/>
                <a:gd name="connsiteY14348" fmla="*/ 37851481 h 39629983"/>
                <a:gd name="connsiteX14349" fmla="*/ 59777497 w 65909553"/>
                <a:gd name="connsiteY14349" fmla="*/ 37699081 h 39629983"/>
                <a:gd name="connsiteX14350" fmla="*/ 59625097 w 65909553"/>
                <a:gd name="connsiteY14350" fmla="*/ 37699081 h 39629983"/>
                <a:gd name="connsiteX14351" fmla="*/ 59625097 w 65909553"/>
                <a:gd name="connsiteY14351" fmla="*/ 37546681 h 39629983"/>
                <a:gd name="connsiteX14352" fmla="*/ 59472697 w 65909553"/>
                <a:gd name="connsiteY14352" fmla="*/ 37546681 h 39629983"/>
                <a:gd name="connsiteX14353" fmla="*/ 59472697 w 65909553"/>
                <a:gd name="connsiteY14353" fmla="*/ 37394281 h 39629983"/>
                <a:gd name="connsiteX14354" fmla="*/ 59320297 w 65909553"/>
                <a:gd name="connsiteY14354" fmla="*/ 37394281 h 39629983"/>
                <a:gd name="connsiteX14355" fmla="*/ 59320297 w 65909553"/>
                <a:gd name="connsiteY14355" fmla="*/ 37357693 h 39629983"/>
                <a:gd name="connsiteX14356" fmla="*/ 56081085 w 65909553"/>
                <a:gd name="connsiteY14356" fmla="*/ 37357693 h 39629983"/>
                <a:gd name="connsiteX14357" fmla="*/ 56081085 w 65909553"/>
                <a:gd name="connsiteY14357" fmla="*/ 37205293 h 39629983"/>
                <a:gd name="connsiteX14358" fmla="*/ 55928685 w 65909553"/>
                <a:gd name="connsiteY14358" fmla="*/ 37205293 h 39629983"/>
                <a:gd name="connsiteX14359" fmla="*/ 55928685 w 65909553"/>
                <a:gd name="connsiteY14359" fmla="*/ 37052893 h 39629983"/>
                <a:gd name="connsiteX14360" fmla="*/ 55776285 w 65909553"/>
                <a:gd name="connsiteY14360" fmla="*/ 37052893 h 39629983"/>
                <a:gd name="connsiteX14361" fmla="*/ 55776285 w 65909553"/>
                <a:gd name="connsiteY14361" fmla="*/ 36900493 h 39629983"/>
                <a:gd name="connsiteX14362" fmla="*/ 55623885 w 65909553"/>
                <a:gd name="connsiteY14362" fmla="*/ 36900493 h 39629983"/>
                <a:gd name="connsiteX14363" fmla="*/ 55623885 w 65909553"/>
                <a:gd name="connsiteY14363" fmla="*/ 36748093 h 39629983"/>
                <a:gd name="connsiteX14364" fmla="*/ 55471485 w 65909553"/>
                <a:gd name="connsiteY14364" fmla="*/ 36748093 h 39629983"/>
                <a:gd name="connsiteX14365" fmla="*/ 55471485 w 65909553"/>
                <a:gd name="connsiteY14365" fmla="*/ 36595693 h 39629983"/>
                <a:gd name="connsiteX14366" fmla="*/ 55319085 w 65909553"/>
                <a:gd name="connsiteY14366" fmla="*/ 36595693 h 39629983"/>
                <a:gd name="connsiteX14367" fmla="*/ 55319085 w 65909553"/>
                <a:gd name="connsiteY14367" fmla="*/ 36443293 h 39629983"/>
                <a:gd name="connsiteX14368" fmla="*/ 55166685 w 65909553"/>
                <a:gd name="connsiteY14368" fmla="*/ 36443293 h 39629983"/>
                <a:gd name="connsiteX14369" fmla="*/ 55166685 w 65909553"/>
                <a:gd name="connsiteY14369" fmla="*/ 36290893 h 39629983"/>
                <a:gd name="connsiteX14370" fmla="*/ 55014285 w 65909553"/>
                <a:gd name="connsiteY14370" fmla="*/ 36290893 h 39629983"/>
                <a:gd name="connsiteX14371" fmla="*/ 55014285 w 65909553"/>
                <a:gd name="connsiteY14371" fmla="*/ 36138493 h 39629983"/>
                <a:gd name="connsiteX14372" fmla="*/ 54861885 w 65909553"/>
                <a:gd name="connsiteY14372" fmla="*/ 36138493 h 39629983"/>
                <a:gd name="connsiteX14373" fmla="*/ 54861885 w 65909553"/>
                <a:gd name="connsiteY14373" fmla="*/ 35986093 h 39629983"/>
                <a:gd name="connsiteX14374" fmla="*/ 54709485 w 65909553"/>
                <a:gd name="connsiteY14374" fmla="*/ 35986093 h 39629983"/>
                <a:gd name="connsiteX14375" fmla="*/ 54709485 w 65909553"/>
                <a:gd name="connsiteY14375" fmla="*/ 35833693 h 39629983"/>
                <a:gd name="connsiteX14376" fmla="*/ 54574517 w 65909553"/>
                <a:gd name="connsiteY14376" fmla="*/ 35833693 h 39629983"/>
                <a:gd name="connsiteX14377" fmla="*/ 54389741 w 65909553"/>
                <a:gd name="connsiteY14377" fmla="*/ 36153443 h 39629983"/>
                <a:gd name="connsiteX14378" fmla="*/ 48951365 w 65909553"/>
                <a:gd name="connsiteY14378" fmla="*/ 39629983 h 39629983"/>
                <a:gd name="connsiteX14379" fmla="*/ 48951365 w 65909553"/>
                <a:gd name="connsiteY14379" fmla="*/ 39433317 h 39629983"/>
                <a:gd name="connsiteX14380" fmla="*/ 48798965 w 65909553"/>
                <a:gd name="connsiteY14380" fmla="*/ 39477583 h 39629983"/>
                <a:gd name="connsiteX14381" fmla="*/ 48798965 w 65909553"/>
                <a:gd name="connsiteY14381" fmla="*/ 39280917 h 39629983"/>
                <a:gd name="connsiteX14382" fmla="*/ 48646565 w 65909553"/>
                <a:gd name="connsiteY14382" fmla="*/ 39325183 h 39629983"/>
                <a:gd name="connsiteX14383" fmla="*/ 48646565 w 65909553"/>
                <a:gd name="connsiteY14383" fmla="*/ 39128517 h 39629983"/>
                <a:gd name="connsiteX14384" fmla="*/ 48494165 w 65909553"/>
                <a:gd name="connsiteY14384" fmla="*/ 39172783 h 39629983"/>
                <a:gd name="connsiteX14385" fmla="*/ 48494165 w 65909553"/>
                <a:gd name="connsiteY14385" fmla="*/ 38976117 h 39629983"/>
                <a:gd name="connsiteX14386" fmla="*/ 48341765 w 65909553"/>
                <a:gd name="connsiteY14386" fmla="*/ 39020383 h 39629983"/>
                <a:gd name="connsiteX14387" fmla="*/ 48341765 w 65909553"/>
                <a:gd name="connsiteY14387" fmla="*/ 38823717 h 39629983"/>
                <a:gd name="connsiteX14388" fmla="*/ 48189365 w 65909553"/>
                <a:gd name="connsiteY14388" fmla="*/ 38867983 h 39629983"/>
                <a:gd name="connsiteX14389" fmla="*/ 48189365 w 65909553"/>
                <a:gd name="connsiteY14389" fmla="*/ 38671317 h 39629983"/>
                <a:gd name="connsiteX14390" fmla="*/ 48036965 w 65909553"/>
                <a:gd name="connsiteY14390" fmla="*/ 38715583 h 39629983"/>
                <a:gd name="connsiteX14391" fmla="*/ 48036965 w 65909553"/>
                <a:gd name="connsiteY14391" fmla="*/ 38518917 h 39629983"/>
                <a:gd name="connsiteX14392" fmla="*/ 47884565 w 65909553"/>
                <a:gd name="connsiteY14392" fmla="*/ 38563183 h 39629983"/>
                <a:gd name="connsiteX14393" fmla="*/ 47884565 w 65909553"/>
                <a:gd name="connsiteY14393" fmla="*/ 38366517 h 39629983"/>
                <a:gd name="connsiteX14394" fmla="*/ 47732165 w 65909553"/>
                <a:gd name="connsiteY14394" fmla="*/ 38410783 h 39629983"/>
                <a:gd name="connsiteX14395" fmla="*/ 47732165 w 65909553"/>
                <a:gd name="connsiteY14395" fmla="*/ 38214117 h 39629983"/>
                <a:gd name="connsiteX14396" fmla="*/ 47579765 w 65909553"/>
                <a:gd name="connsiteY14396" fmla="*/ 38258383 h 39629983"/>
                <a:gd name="connsiteX14397" fmla="*/ 47579765 w 65909553"/>
                <a:gd name="connsiteY14397" fmla="*/ 38061717 h 39629983"/>
                <a:gd name="connsiteX14398" fmla="*/ 47427365 w 65909553"/>
                <a:gd name="connsiteY14398" fmla="*/ 38105983 h 39629983"/>
                <a:gd name="connsiteX14399" fmla="*/ 47427365 w 65909553"/>
                <a:gd name="connsiteY14399" fmla="*/ 37909317 h 39629983"/>
                <a:gd name="connsiteX14400" fmla="*/ 47274965 w 65909553"/>
                <a:gd name="connsiteY14400" fmla="*/ 37953583 h 39629983"/>
                <a:gd name="connsiteX14401" fmla="*/ 47274965 w 65909553"/>
                <a:gd name="connsiteY14401" fmla="*/ 37756917 h 39629983"/>
                <a:gd name="connsiteX14402" fmla="*/ 47122565 w 65909553"/>
                <a:gd name="connsiteY14402" fmla="*/ 37801183 h 39629983"/>
                <a:gd name="connsiteX14403" fmla="*/ 47122565 w 65909553"/>
                <a:gd name="connsiteY14403" fmla="*/ 37604517 h 39629983"/>
                <a:gd name="connsiteX14404" fmla="*/ 46970165 w 65909553"/>
                <a:gd name="connsiteY14404" fmla="*/ 37648783 h 39629983"/>
                <a:gd name="connsiteX14405" fmla="*/ 46970165 w 65909553"/>
                <a:gd name="connsiteY14405" fmla="*/ 37452117 h 39629983"/>
                <a:gd name="connsiteX14406" fmla="*/ 46817765 w 65909553"/>
                <a:gd name="connsiteY14406" fmla="*/ 37496383 h 39629983"/>
                <a:gd name="connsiteX14407" fmla="*/ 46817765 w 65909553"/>
                <a:gd name="connsiteY14407" fmla="*/ 37299717 h 39629983"/>
                <a:gd name="connsiteX14408" fmla="*/ 46665365 w 65909553"/>
                <a:gd name="connsiteY14408" fmla="*/ 37343983 h 39629983"/>
                <a:gd name="connsiteX14409" fmla="*/ 46665365 w 65909553"/>
                <a:gd name="connsiteY14409" fmla="*/ 37147317 h 39629983"/>
                <a:gd name="connsiteX14410" fmla="*/ 46512965 w 65909553"/>
                <a:gd name="connsiteY14410" fmla="*/ 37191583 h 39629983"/>
                <a:gd name="connsiteX14411" fmla="*/ 46512965 w 65909553"/>
                <a:gd name="connsiteY14411" fmla="*/ 37083187 h 39629983"/>
                <a:gd name="connsiteX14412" fmla="*/ 46362921 w 65909553"/>
                <a:gd name="connsiteY14412" fmla="*/ 37148883 h 39629983"/>
                <a:gd name="connsiteX14413" fmla="*/ 43647713 w 65909553"/>
                <a:gd name="connsiteY14413" fmla="*/ 38092059 h 39629983"/>
                <a:gd name="connsiteX14414" fmla="*/ 43647713 w 65909553"/>
                <a:gd name="connsiteY14414" fmla="*/ 37892811 h 39629983"/>
                <a:gd name="connsiteX14415" fmla="*/ 43495313 w 65909553"/>
                <a:gd name="connsiteY14415" fmla="*/ 37939659 h 39629983"/>
                <a:gd name="connsiteX14416" fmla="*/ 43495313 w 65909553"/>
                <a:gd name="connsiteY14416" fmla="*/ 37740411 h 39629983"/>
                <a:gd name="connsiteX14417" fmla="*/ 43342913 w 65909553"/>
                <a:gd name="connsiteY14417" fmla="*/ 37787259 h 39629983"/>
                <a:gd name="connsiteX14418" fmla="*/ 43342913 w 65909553"/>
                <a:gd name="connsiteY14418" fmla="*/ 37588011 h 39629983"/>
                <a:gd name="connsiteX14419" fmla="*/ 43190513 w 65909553"/>
                <a:gd name="connsiteY14419" fmla="*/ 37634859 h 39629983"/>
                <a:gd name="connsiteX14420" fmla="*/ 43190513 w 65909553"/>
                <a:gd name="connsiteY14420" fmla="*/ 37435611 h 39629983"/>
                <a:gd name="connsiteX14421" fmla="*/ 43038113 w 65909553"/>
                <a:gd name="connsiteY14421" fmla="*/ 37482459 h 39629983"/>
                <a:gd name="connsiteX14422" fmla="*/ 43038113 w 65909553"/>
                <a:gd name="connsiteY14422" fmla="*/ 37283211 h 39629983"/>
                <a:gd name="connsiteX14423" fmla="*/ 42885713 w 65909553"/>
                <a:gd name="connsiteY14423" fmla="*/ 37330059 h 39629983"/>
                <a:gd name="connsiteX14424" fmla="*/ 42885713 w 65909553"/>
                <a:gd name="connsiteY14424" fmla="*/ 37130811 h 39629983"/>
                <a:gd name="connsiteX14425" fmla="*/ 42733313 w 65909553"/>
                <a:gd name="connsiteY14425" fmla="*/ 37177659 h 39629983"/>
                <a:gd name="connsiteX14426" fmla="*/ 42733313 w 65909553"/>
                <a:gd name="connsiteY14426" fmla="*/ 36978411 h 39629983"/>
                <a:gd name="connsiteX14427" fmla="*/ 42580913 w 65909553"/>
                <a:gd name="connsiteY14427" fmla="*/ 37025259 h 39629983"/>
                <a:gd name="connsiteX14428" fmla="*/ 42580913 w 65909553"/>
                <a:gd name="connsiteY14428" fmla="*/ 36826011 h 39629983"/>
                <a:gd name="connsiteX14429" fmla="*/ 42428513 w 65909553"/>
                <a:gd name="connsiteY14429" fmla="*/ 36872859 h 39629983"/>
                <a:gd name="connsiteX14430" fmla="*/ 42428513 w 65909553"/>
                <a:gd name="connsiteY14430" fmla="*/ 36673611 h 39629983"/>
                <a:gd name="connsiteX14431" fmla="*/ 42276113 w 65909553"/>
                <a:gd name="connsiteY14431" fmla="*/ 36720459 h 39629983"/>
                <a:gd name="connsiteX14432" fmla="*/ 42276113 w 65909553"/>
                <a:gd name="connsiteY14432" fmla="*/ 36521211 h 39629983"/>
                <a:gd name="connsiteX14433" fmla="*/ 42123713 w 65909553"/>
                <a:gd name="connsiteY14433" fmla="*/ 36568059 h 39629983"/>
                <a:gd name="connsiteX14434" fmla="*/ 42123713 w 65909553"/>
                <a:gd name="connsiteY14434" fmla="*/ 36368811 h 39629983"/>
                <a:gd name="connsiteX14435" fmla="*/ 41971313 w 65909553"/>
                <a:gd name="connsiteY14435" fmla="*/ 36415659 h 39629983"/>
                <a:gd name="connsiteX14436" fmla="*/ 41971313 w 65909553"/>
                <a:gd name="connsiteY14436" fmla="*/ 36216411 h 39629983"/>
                <a:gd name="connsiteX14437" fmla="*/ 41818913 w 65909553"/>
                <a:gd name="connsiteY14437" fmla="*/ 36263259 h 39629983"/>
                <a:gd name="connsiteX14438" fmla="*/ 41818913 w 65909553"/>
                <a:gd name="connsiteY14438" fmla="*/ 36064011 h 39629983"/>
                <a:gd name="connsiteX14439" fmla="*/ 41666513 w 65909553"/>
                <a:gd name="connsiteY14439" fmla="*/ 36110859 h 39629983"/>
                <a:gd name="connsiteX14440" fmla="*/ 41666513 w 65909553"/>
                <a:gd name="connsiteY14440" fmla="*/ 35911611 h 39629983"/>
                <a:gd name="connsiteX14441" fmla="*/ 41514113 w 65909553"/>
                <a:gd name="connsiteY14441" fmla="*/ 35958459 h 39629983"/>
                <a:gd name="connsiteX14442" fmla="*/ 41514113 w 65909553"/>
                <a:gd name="connsiteY14442" fmla="*/ 35759211 h 39629983"/>
                <a:gd name="connsiteX14443" fmla="*/ 41361713 w 65909553"/>
                <a:gd name="connsiteY14443" fmla="*/ 35806059 h 39629983"/>
                <a:gd name="connsiteX14444" fmla="*/ 41361713 w 65909553"/>
                <a:gd name="connsiteY14444" fmla="*/ 35606811 h 39629983"/>
                <a:gd name="connsiteX14445" fmla="*/ 41209313 w 65909553"/>
                <a:gd name="connsiteY14445" fmla="*/ 35653659 h 39629983"/>
                <a:gd name="connsiteX14446" fmla="*/ 41209313 w 65909553"/>
                <a:gd name="connsiteY14446" fmla="*/ 35454411 h 39629983"/>
                <a:gd name="connsiteX14447" fmla="*/ 41056913 w 65909553"/>
                <a:gd name="connsiteY14447" fmla="*/ 35501259 h 39629983"/>
                <a:gd name="connsiteX14448" fmla="*/ 41056913 w 65909553"/>
                <a:gd name="connsiteY14448" fmla="*/ 35302739 h 39629983"/>
                <a:gd name="connsiteX14449" fmla="*/ 40904513 w 65909553"/>
                <a:gd name="connsiteY14449" fmla="*/ 35348859 h 39629983"/>
                <a:gd name="connsiteX14450" fmla="*/ 40904513 w 65909553"/>
                <a:gd name="connsiteY14450" fmla="*/ 35150339 h 39629983"/>
                <a:gd name="connsiteX14451" fmla="*/ 40752113 w 65909553"/>
                <a:gd name="connsiteY14451" fmla="*/ 35196459 h 39629983"/>
                <a:gd name="connsiteX14452" fmla="*/ 40752113 w 65909553"/>
                <a:gd name="connsiteY14452" fmla="*/ 34997939 h 39629983"/>
                <a:gd name="connsiteX14453" fmla="*/ 40599713 w 65909553"/>
                <a:gd name="connsiteY14453" fmla="*/ 35044059 h 39629983"/>
                <a:gd name="connsiteX14454" fmla="*/ 40599713 w 65909553"/>
                <a:gd name="connsiteY14454" fmla="*/ 34845539 h 39629983"/>
                <a:gd name="connsiteX14455" fmla="*/ 40447313 w 65909553"/>
                <a:gd name="connsiteY14455" fmla="*/ 34891659 h 39629983"/>
                <a:gd name="connsiteX14456" fmla="*/ 40447313 w 65909553"/>
                <a:gd name="connsiteY14456" fmla="*/ 34693139 h 39629983"/>
                <a:gd name="connsiteX14457" fmla="*/ 40294913 w 65909553"/>
                <a:gd name="connsiteY14457" fmla="*/ 34739259 h 39629983"/>
                <a:gd name="connsiteX14458" fmla="*/ 40294913 w 65909553"/>
                <a:gd name="connsiteY14458" fmla="*/ 34540739 h 39629983"/>
                <a:gd name="connsiteX14459" fmla="*/ 40142513 w 65909553"/>
                <a:gd name="connsiteY14459" fmla="*/ 34586859 h 39629983"/>
                <a:gd name="connsiteX14460" fmla="*/ 40142513 w 65909553"/>
                <a:gd name="connsiteY14460" fmla="*/ 34388339 h 39629983"/>
                <a:gd name="connsiteX14461" fmla="*/ 39990113 w 65909553"/>
                <a:gd name="connsiteY14461" fmla="*/ 34434459 h 39629983"/>
                <a:gd name="connsiteX14462" fmla="*/ 39990113 w 65909553"/>
                <a:gd name="connsiteY14462" fmla="*/ 34235939 h 39629983"/>
                <a:gd name="connsiteX14463" fmla="*/ 39837713 w 65909553"/>
                <a:gd name="connsiteY14463" fmla="*/ 34282059 h 39629983"/>
                <a:gd name="connsiteX14464" fmla="*/ 39837713 w 65909553"/>
                <a:gd name="connsiteY14464" fmla="*/ 34083539 h 39629983"/>
                <a:gd name="connsiteX14465" fmla="*/ 39685313 w 65909553"/>
                <a:gd name="connsiteY14465" fmla="*/ 34129659 h 39629983"/>
                <a:gd name="connsiteX14466" fmla="*/ 39685313 w 65909553"/>
                <a:gd name="connsiteY14466" fmla="*/ 33931139 h 39629983"/>
                <a:gd name="connsiteX14467" fmla="*/ 39532913 w 65909553"/>
                <a:gd name="connsiteY14467" fmla="*/ 33977259 h 39629983"/>
                <a:gd name="connsiteX14468" fmla="*/ 39532913 w 65909553"/>
                <a:gd name="connsiteY14468" fmla="*/ 33778741 h 39629983"/>
                <a:gd name="connsiteX14469" fmla="*/ 39380513 w 65909553"/>
                <a:gd name="connsiteY14469" fmla="*/ 33824859 h 39629983"/>
                <a:gd name="connsiteX14470" fmla="*/ 39380513 w 65909553"/>
                <a:gd name="connsiteY14470" fmla="*/ 33626341 h 39629983"/>
                <a:gd name="connsiteX14471" fmla="*/ 39228113 w 65909553"/>
                <a:gd name="connsiteY14471" fmla="*/ 33672459 h 39629983"/>
                <a:gd name="connsiteX14472" fmla="*/ 39228113 w 65909553"/>
                <a:gd name="connsiteY14472" fmla="*/ 33473941 h 39629983"/>
                <a:gd name="connsiteX14473" fmla="*/ 39075713 w 65909553"/>
                <a:gd name="connsiteY14473" fmla="*/ 33520059 h 39629983"/>
                <a:gd name="connsiteX14474" fmla="*/ 39075713 w 65909553"/>
                <a:gd name="connsiteY14474" fmla="*/ 33321541 h 39629983"/>
                <a:gd name="connsiteX14475" fmla="*/ 38923313 w 65909553"/>
                <a:gd name="connsiteY14475" fmla="*/ 33367659 h 39629983"/>
                <a:gd name="connsiteX14476" fmla="*/ 38923313 w 65909553"/>
                <a:gd name="connsiteY14476" fmla="*/ 33169141 h 39629983"/>
                <a:gd name="connsiteX14477" fmla="*/ 38770913 w 65909553"/>
                <a:gd name="connsiteY14477" fmla="*/ 33215259 h 39629983"/>
                <a:gd name="connsiteX14478" fmla="*/ 38770913 w 65909553"/>
                <a:gd name="connsiteY14478" fmla="*/ 33016739 h 39629983"/>
                <a:gd name="connsiteX14479" fmla="*/ 38618513 w 65909553"/>
                <a:gd name="connsiteY14479" fmla="*/ 33062859 h 39629983"/>
                <a:gd name="connsiteX14480" fmla="*/ 38618513 w 65909553"/>
                <a:gd name="connsiteY14480" fmla="*/ 32863611 h 39629983"/>
                <a:gd name="connsiteX14481" fmla="*/ 38571213 w 65909553"/>
                <a:gd name="connsiteY14481" fmla="*/ 32878151 h 39629983"/>
                <a:gd name="connsiteX14482" fmla="*/ 38571213 w 65909553"/>
                <a:gd name="connsiteY14482" fmla="*/ 34963551 h 39629983"/>
                <a:gd name="connsiteX14483" fmla="*/ 34744543 w 65909553"/>
                <a:gd name="connsiteY14483" fmla="*/ 38867601 h 39629983"/>
                <a:gd name="connsiteX14484" fmla="*/ 23698161 w 65909553"/>
                <a:gd name="connsiteY14484" fmla="*/ 38867601 h 39629983"/>
                <a:gd name="connsiteX14485" fmla="*/ 23698161 w 65909553"/>
                <a:gd name="connsiteY14485" fmla="*/ 38715201 h 39629983"/>
                <a:gd name="connsiteX14486" fmla="*/ 23538063 w 65909553"/>
                <a:gd name="connsiteY14486" fmla="*/ 38715201 h 39629983"/>
                <a:gd name="connsiteX14487" fmla="*/ 23537041 w 65909553"/>
                <a:gd name="connsiteY14487" fmla="*/ 38715201 h 39629983"/>
                <a:gd name="connsiteX14488" fmla="*/ 23536963 w 65909553"/>
                <a:gd name="connsiteY14488" fmla="*/ 38715201 h 39629983"/>
                <a:gd name="connsiteX14489" fmla="*/ 23536963 w 65909553"/>
                <a:gd name="connsiteY14489" fmla="*/ 38562801 h 39629983"/>
                <a:gd name="connsiteX14490" fmla="*/ 23386762 w 65909553"/>
                <a:gd name="connsiteY14490" fmla="*/ 38562801 h 39629983"/>
                <a:gd name="connsiteX14491" fmla="*/ 23385740 w 65909553"/>
                <a:gd name="connsiteY14491" fmla="*/ 38562801 h 39629983"/>
                <a:gd name="connsiteX14492" fmla="*/ 23385663 w 65909553"/>
                <a:gd name="connsiteY14492" fmla="*/ 38562801 h 39629983"/>
                <a:gd name="connsiteX14493" fmla="*/ 23384719 w 65909553"/>
                <a:gd name="connsiteY14493" fmla="*/ 38562801 h 39629983"/>
                <a:gd name="connsiteX14494" fmla="*/ 23384641 w 65909553"/>
                <a:gd name="connsiteY14494" fmla="*/ 38562801 h 39629983"/>
                <a:gd name="connsiteX14495" fmla="*/ 23384564 w 65909553"/>
                <a:gd name="connsiteY14495" fmla="*/ 38562801 h 39629983"/>
                <a:gd name="connsiteX14496" fmla="*/ 23384564 w 65909553"/>
                <a:gd name="connsiteY14496" fmla="*/ 38410401 h 39629983"/>
                <a:gd name="connsiteX14497" fmla="*/ 23235462 w 65909553"/>
                <a:gd name="connsiteY14497" fmla="*/ 38410401 h 39629983"/>
                <a:gd name="connsiteX14498" fmla="*/ 23234440 w 65909553"/>
                <a:gd name="connsiteY14498" fmla="*/ 38410401 h 39629983"/>
                <a:gd name="connsiteX14499" fmla="*/ 23234363 w 65909553"/>
                <a:gd name="connsiteY14499" fmla="*/ 38410401 h 39629983"/>
                <a:gd name="connsiteX14500" fmla="*/ 23233419 w 65909553"/>
                <a:gd name="connsiteY14500" fmla="*/ 38410401 h 39629983"/>
                <a:gd name="connsiteX14501" fmla="*/ 23233341 w 65909553"/>
                <a:gd name="connsiteY14501" fmla="*/ 38410401 h 39629983"/>
                <a:gd name="connsiteX14502" fmla="*/ 23233264 w 65909553"/>
                <a:gd name="connsiteY14502" fmla="*/ 38410401 h 39629983"/>
                <a:gd name="connsiteX14503" fmla="*/ 23232398 w 65909553"/>
                <a:gd name="connsiteY14503" fmla="*/ 38410401 h 39629983"/>
                <a:gd name="connsiteX14504" fmla="*/ 23232320 w 65909553"/>
                <a:gd name="connsiteY14504" fmla="*/ 38410401 h 39629983"/>
                <a:gd name="connsiteX14505" fmla="*/ 23232242 w 65909553"/>
                <a:gd name="connsiteY14505" fmla="*/ 38410401 h 39629983"/>
                <a:gd name="connsiteX14506" fmla="*/ 23232165 w 65909553"/>
                <a:gd name="connsiteY14506" fmla="*/ 38410401 h 39629983"/>
                <a:gd name="connsiteX14507" fmla="*/ 23232165 w 65909553"/>
                <a:gd name="connsiteY14507" fmla="*/ 38258001 h 39629983"/>
                <a:gd name="connsiteX14508" fmla="*/ 23084162 w 65909553"/>
                <a:gd name="connsiteY14508" fmla="*/ 38258001 h 39629983"/>
                <a:gd name="connsiteX14509" fmla="*/ 23083140 w 65909553"/>
                <a:gd name="connsiteY14509" fmla="*/ 38258001 h 39629983"/>
                <a:gd name="connsiteX14510" fmla="*/ 23083063 w 65909553"/>
                <a:gd name="connsiteY14510" fmla="*/ 38258001 h 39629983"/>
                <a:gd name="connsiteX14511" fmla="*/ 23082119 w 65909553"/>
                <a:gd name="connsiteY14511" fmla="*/ 38258001 h 39629983"/>
                <a:gd name="connsiteX14512" fmla="*/ 23082041 w 65909553"/>
                <a:gd name="connsiteY14512" fmla="*/ 38258001 h 39629983"/>
                <a:gd name="connsiteX14513" fmla="*/ 23081964 w 65909553"/>
                <a:gd name="connsiteY14513" fmla="*/ 38258001 h 39629983"/>
                <a:gd name="connsiteX14514" fmla="*/ 23081098 w 65909553"/>
                <a:gd name="connsiteY14514" fmla="*/ 38258001 h 39629983"/>
                <a:gd name="connsiteX14515" fmla="*/ 23081020 w 65909553"/>
                <a:gd name="connsiteY14515" fmla="*/ 38258001 h 39629983"/>
                <a:gd name="connsiteX14516" fmla="*/ 23080942 w 65909553"/>
                <a:gd name="connsiteY14516" fmla="*/ 38258001 h 39629983"/>
                <a:gd name="connsiteX14517" fmla="*/ 23080865 w 65909553"/>
                <a:gd name="connsiteY14517" fmla="*/ 38258001 h 39629983"/>
                <a:gd name="connsiteX14518" fmla="*/ 23080076 w 65909553"/>
                <a:gd name="connsiteY14518" fmla="*/ 38258001 h 39629983"/>
                <a:gd name="connsiteX14519" fmla="*/ 23079999 w 65909553"/>
                <a:gd name="connsiteY14519" fmla="*/ 38258001 h 39629983"/>
                <a:gd name="connsiteX14520" fmla="*/ 23079921 w 65909553"/>
                <a:gd name="connsiteY14520" fmla="*/ 38258001 h 39629983"/>
                <a:gd name="connsiteX14521" fmla="*/ 23079843 w 65909553"/>
                <a:gd name="connsiteY14521" fmla="*/ 38258001 h 39629983"/>
                <a:gd name="connsiteX14522" fmla="*/ 23079766 w 65909553"/>
                <a:gd name="connsiteY14522" fmla="*/ 38258001 h 39629983"/>
                <a:gd name="connsiteX14523" fmla="*/ 23079766 w 65909553"/>
                <a:gd name="connsiteY14523" fmla="*/ 38105601 h 39629983"/>
                <a:gd name="connsiteX14524" fmla="*/ 22932862 w 65909553"/>
                <a:gd name="connsiteY14524" fmla="*/ 38105601 h 39629983"/>
                <a:gd name="connsiteX14525" fmla="*/ 22931841 w 65909553"/>
                <a:gd name="connsiteY14525" fmla="*/ 38105601 h 39629983"/>
                <a:gd name="connsiteX14526" fmla="*/ 22931763 w 65909553"/>
                <a:gd name="connsiteY14526" fmla="*/ 38105601 h 39629983"/>
                <a:gd name="connsiteX14527" fmla="*/ 22930819 w 65909553"/>
                <a:gd name="connsiteY14527" fmla="*/ 38105601 h 39629983"/>
                <a:gd name="connsiteX14528" fmla="*/ 22930742 w 65909553"/>
                <a:gd name="connsiteY14528" fmla="*/ 38105601 h 39629983"/>
                <a:gd name="connsiteX14529" fmla="*/ 22930664 w 65909553"/>
                <a:gd name="connsiteY14529" fmla="*/ 38105601 h 39629983"/>
                <a:gd name="connsiteX14530" fmla="*/ 22929798 w 65909553"/>
                <a:gd name="connsiteY14530" fmla="*/ 38105601 h 39629983"/>
                <a:gd name="connsiteX14531" fmla="*/ 22929720 w 65909553"/>
                <a:gd name="connsiteY14531" fmla="*/ 38105601 h 39629983"/>
                <a:gd name="connsiteX14532" fmla="*/ 22929643 w 65909553"/>
                <a:gd name="connsiteY14532" fmla="*/ 38105601 h 39629983"/>
                <a:gd name="connsiteX14533" fmla="*/ 22929565 w 65909553"/>
                <a:gd name="connsiteY14533" fmla="*/ 38105601 h 39629983"/>
                <a:gd name="connsiteX14534" fmla="*/ 22928776 w 65909553"/>
                <a:gd name="connsiteY14534" fmla="*/ 38105601 h 39629983"/>
                <a:gd name="connsiteX14535" fmla="*/ 22928699 w 65909553"/>
                <a:gd name="connsiteY14535" fmla="*/ 38105601 h 39629983"/>
                <a:gd name="connsiteX14536" fmla="*/ 22928621 w 65909553"/>
                <a:gd name="connsiteY14536" fmla="*/ 38105601 h 39629983"/>
                <a:gd name="connsiteX14537" fmla="*/ 22928544 w 65909553"/>
                <a:gd name="connsiteY14537" fmla="*/ 38105601 h 39629983"/>
                <a:gd name="connsiteX14538" fmla="*/ 22928466 w 65909553"/>
                <a:gd name="connsiteY14538" fmla="*/ 38105601 h 39629983"/>
                <a:gd name="connsiteX14539" fmla="*/ 22927755 w 65909553"/>
                <a:gd name="connsiteY14539" fmla="*/ 38105601 h 39629983"/>
                <a:gd name="connsiteX14540" fmla="*/ 22927677 w 65909553"/>
                <a:gd name="connsiteY14540" fmla="*/ 38105601 h 39629983"/>
                <a:gd name="connsiteX14541" fmla="*/ 22927600 w 65909553"/>
                <a:gd name="connsiteY14541" fmla="*/ 38105601 h 39629983"/>
                <a:gd name="connsiteX14542" fmla="*/ 22927522 w 65909553"/>
                <a:gd name="connsiteY14542" fmla="*/ 38105601 h 39629983"/>
                <a:gd name="connsiteX14543" fmla="*/ 22927445 w 65909553"/>
                <a:gd name="connsiteY14543" fmla="*/ 38105601 h 39629983"/>
                <a:gd name="connsiteX14544" fmla="*/ 22927367 w 65909553"/>
                <a:gd name="connsiteY14544" fmla="*/ 38105601 h 39629983"/>
                <a:gd name="connsiteX14545" fmla="*/ 22927367 w 65909553"/>
                <a:gd name="connsiteY14545" fmla="*/ 37953201 h 39629983"/>
                <a:gd name="connsiteX14546" fmla="*/ 22781562 w 65909553"/>
                <a:gd name="connsiteY14546" fmla="*/ 37953201 h 39629983"/>
                <a:gd name="connsiteX14547" fmla="*/ 22780541 w 65909553"/>
                <a:gd name="connsiteY14547" fmla="*/ 37953201 h 39629983"/>
                <a:gd name="connsiteX14548" fmla="*/ 22780463 w 65909553"/>
                <a:gd name="connsiteY14548" fmla="*/ 37953201 h 39629983"/>
                <a:gd name="connsiteX14549" fmla="*/ 22779519 w 65909553"/>
                <a:gd name="connsiteY14549" fmla="*/ 37953201 h 39629983"/>
                <a:gd name="connsiteX14550" fmla="*/ 22779442 w 65909553"/>
                <a:gd name="connsiteY14550" fmla="*/ 37953201 h 39629983"/>
                <a:gd name="connsiteX14551" fmla="*/ 22779364 w 65909553"/>
                <a:gd name="connsiteY14551" fmla="*/ 37953201 h 39629983"/>
                <a:gd name="connsiteX14552" fmla="*/ 22778498 w 65909553"/>
                <a:gd name="connsiteY14552" fmla="*/ 37953201 h 39629983"/>
                <a:gd name="connsiteX14553" fmla="*/ 22778420 w 65909553"/>
                <a:gd name="connsiteY14553" fmla="*/ 37953201 h 39629983"/>
                <a:gd name="connsiteX14554" fmla="*/ 22778343 w 65909553"/>
                <a:gd name="connsiteY14554" fmla="*/ 37953201 h 39629983"/>
                <a:gd name="connsiteX14555" fmla="*/ 22778265 w 65909553"/>
                <a:gd name="connsiteY14555" fmla="*/ 37953201 h 39629983"/>
                <a:gd name="connsiteX14556" fmla="*/ 22777476 w 65909553"/>
                <a:gd name="connsiteY14556" fmla="*/ 37953201 h 39629983"/>
                <a:gd name="connsiteX14557" fmla="*/ 22777399 w 65909553"/>
                <a:gd name="connsiteY14557" fmla="*/ 37953201 h 39629983"/>
                <a:gd name="connsiteX14558" fmla="*/ 22777321 w 65909553"/>
                <a:gd name="connsiteY14558" fmla="*/ 37953201 h 39629983"/>
                <a:gd name="connsiteX14559" fmla="*/ 22777244 w 65909553"/>
                <a:gd name="connsiteY14559" fmla="*/ 37953201 h 39629983"/>
                <a:gd name="connsiteX14560" fmla="*/ 22777166 w 65909553"/>
                <a:gd name="connsiteY14560" fmla="*/ 37953201 h 39629983"/>
                <a:gd name="connsiteX14561" fmla="*/ 22776455 w 65909553"/>
                <a:gd name="connsiteY14561" fmla="*/ 37953201 h 39629983"/>
                <a:gd name="connsiteX14562" fmla="*/ 22776377 w 65909553"/>
                <a:gd name="connsiteY14562" fmla="*/ 37953201 h 39629983"/>
                <a:gd name="connsiteX14563" fmla="*/ 22776300 w 65909553"/>
                <a:gd name="connsiteY14563" fmla="*/ 37953201 h 39629983"/>
                <a:gd name="connsiteX14564" fmla="*/ 22776222 w 65909553"/>
                <a:gd name="connsiteY14564" fmla="*/ 37953201 h 39629983"/>
                <a:gd name="connsiteX14565" fmla="*/ 22776145 w 65909553"/>
                <a:gd name="connsiteY14565" fmla="*/ 37953201 h 39629983"/>
                <a:gd name="connsiteX14566" fmla="*/ 22776067 w 65909553"/>
                <a:gd name="connsiteY14566" fmla="*/ 37953201 h 39629983"/>
                <a:gd name="connsiteX14567" fmla="*/ 22775434 w 65909553"/>
                <a:gd name="connsiteY14567" fmla="*/ 37953201 h 39629983"/>
                <a:gd name="connsiteX14568" fmla="*/ 22775356 w 65909553"/>
                <a:gd name="connsiteY14568" fmla="*/ 37953201 h 39629983"/>
                <a:gd name="connsiteX14569" fmla="*/ 22775278 w 65909553"/>
                <a:gd name="connsiteY14569" fmla="*/ 37953201 h 39629983"/>
                <a:gd name="connsiteX14570" fmla="*/ 22775201 w 65909553"/>
                <a:gd name="connsiteY14570" fmla="*/ 37953201 h 39629983"/>
                <a:gd name="connsiteX14571" fmla="*/ 22775123 w 65909553"/>
                <a:gd name="connsiteY14571" fmla="*/ 37953201 h 39629983"/>
                <a:gd name="connsiteX14572" fmla="*/ 22775046 w 65909553"/>
                <a:gd name="connsiteY14572" fmla="*/ 37953201 h 39629983"/>
                <a:gd name="connsiteX14573" fmla="*/ 22774968 w 65909553"/>
                <a:gd name="connsiteY14573" fmla="*/ 37953201 h 39629983"/>
                <a:gd name="connsiteX14574" fmla="*/ 22774968 w 65909553"/>
                <a:gd name="connsiteY14574" fmla="*/ 37800801 h 39629983"/>
                <a:gd name="connsiteX14575" fmla="*/ 22630262 w 65909553"/>
                <a:gd name="connsiteY14575" fmla="*/ 37800801 h 39629983"/>
                <a:gd name="connsiteX14576" fmla="*/ 22629241 w 65909553"/>
                <a:gd name="connsiteY14576" fmla="*/ 37800801 h 39629983"/>
                <a:gd name="connsiteX14577" fmla="*/ 22629163 w 65909553"/>
                <a:gd name="connsiteY14577" fmla="*/ 37800801 h 39629983"/>
                <a:gd name="connsiteX14578" fmla="*/ 22628219 w 65909553"/>
                <a:gd name="connsiteY14578" fmla="*/ 37800801 h 39629983"/>
                <a:gd name="connsiteX14579" fmla="*/ 22628142 w 65909553"/>
                <a:gd name="connsiteY14579" fmla="*/ 37800801 h 39629983"/>
                <a:gd name="connsiteX14580" fmla="*/ 22628064 w 65909553"/>
                <a:gd name="connsiteY14580" fmla="*/ 37800801 h 39629983"/>
                <a:gd name="connsiteX14581" fmla="*/ 22627198 w 65909553"/>
                <a:gd name="connsiteY14581" fmla="*/ 37800801 h 39629983"/>
                <a:gd name="connsiteX14582" fmla="*/ 22627120 w 65909553"/>
                <a:gd name="connsiteY14582" fmla="*/ 37800801 h 39629983"/>
                <a:gd name="connsiteX14583" fmla="*/ 22627043 w 65909553"/>
                <a:gd name="connsiteY14583" fmla="*/ 37800801 h 39629983"/>
                <a:gd name="connsiteX14584" fmla="*/ 22626965 w 65909553"/>
                <a:gd name="connsiteY14584" fmla="*/ 37800801 h 39629983"/>
                <a:gd name="connsiteX14585" fmla="*/ 22626177 w 65909553"/>
                <a:gd name="connsiteY14585" fmla="*/ 37800801 h 39629983"/>
                <a:gd name="connsiteX14586" fmla="*/ 22626099 w 65909553"/>
                <a:gd name="connsiteY14586" fmla="*/ 37800801 h 39629983"/>
                <a:gd name="connsiteX14587" fmla="*/ 22626021 w 65909553"/>
                <a:gd name="connsiteY14587" fmla="*/ 37800801 h 39629983"/>
                <a:gd name="connsiteX14588" fmla="*/ 22625944 w 65909553"/>
                <a:gd name="connsiteY14588" fmla="*/ 37800801 h 39629983"/>
                <a:gd name="connsiteX14589" fmla="*/ 22625866 w 65909553"/>
                <a:gd name="connsiteY14589" fmla="*/ 37800801 h 39629983"/>
                <a:gd name="connsiteX14590" fmla="*/ 22625155 w 65909553"/>
                <a:gd name="connsiteY14590" fmla="*/ 37800801 h 39629983"/>
                <a:gd name="connsiteX14591" fmla="*/ 22625077 w 65909553"/>
                <a:gd name="connsiteY14591" fmla="*/ 37800801 h 39629983"/>
                <a:gd name="connsiteX14592" fmla="*/ 22625000 w 65909553"/>
                <a:gd name="connsiteY14592" fmla="*/ 37800801 h 39629983"/>
                <a:gd name="connsiteX14593" fmla="*/ 22624922 w 65909553"/>
                <a:gd name="connsiteY14593" fmla="*/ 37800801 h 39629983"/>
                <a:gd name="connsiteX14594" fmla="*/ 22624845 w 65909553"/>
                <a:gd name="connsiteY14594" fmla="*/ 37800801 h 39629983"/>
                <a:gd name="connsiteX14595" fmla="*/ 22624767 w 65909553"/>
                <a:gd name="connsiteY14595" fmla="*/ 37800801 h 39629983"/>
                <a:gd name="connsiteX14596" fmla="*/ 22624134 w 65909553"/>
                <a:gd name="connsiteY14596" fmla="*/ 37800801 h 39629983"/>
                <a:gd name="connsiteX14597" fmla="*/ 22624056 w 65909553"/>
                <a:gd name="connsiteY14597" fmla="*/ 37800801 h 39629983"/>
                <a:gd name="connsiteX14598" fmla="*/ 22623978 w 65909553"/>
                <a:gd name="connsiteY14598" fmla="*/ 37800801 h 39629983"/>
                <a:gd name="connsiteX14599" fmla="*/ 22623901 w 65909553"/>
                <a:gd name="connsiteY14599" fmla="*/ 37800801 h 39629983"/>
                <a:gd name="connsiteX14600" fmla="*/ 22623823 w 65909553"/>
                <a:gd name="connsiteY14600" fmla="*/ 37800801 h 39629983"/>
                <a:gd name="connsiteX14601" fmla="*/ 22623746 w 65909553"/>
                <a:gd name="connsiteY14601" fmla="*/ 37800801 h 39629983"/>
                <a:gd name="connsiteX14602" fmla="*/ 22623668 w 65909553"/>
                <a:gd name="connsiteY14602" fmla="*/ 37800801 h 39629983"/>
                <a:gd name="connsiteX14603" fmla="*/ 22623112 w 65909553"/>
                <a:gd name="connsiteY14603" fmla="*/ 37800801 h 39629983"/>
                <a:gd name="connsiteX14604" fmla="*/ 22623035 w 65909553"/>
                <a:gd name="connsiteY14604" fmla="*/ 37800801 h 39629983"/>
                <a:gd name="connsiteX14605" fmla="*/ 22622957 w 65909553"/>
                <a:gd name="connsiteY14605" fmla="*/ 37800801 h 39629983"/>
                <a:gd name="connsiteX14606" fmla="*/ 22622879 w 65909553"/>
                <a:gd name="connsiteY14606" fmla="*/ 37800801 h 39629983"/>
                <a:gd name="connsiteX14607" fmla="*/ 22622802 w 65909553"/>
                <a:gd name="connsiteY14607" fmla="*/ 37800801 h 39629983"/>
                <a:gd name="connsiteX14608" fmla="*/ 22622724 w 65909553"/>
                <a:gd name="connsiteY14608" fmla="*/ 37800801 h 39629983"/>
                <a:gd name="connsiteX14609" fmla="*/ 22622647 w 65909553"/>
                <a:gd name="connsiteY14609" fmla="*/ 37800801 h 39629983"/>
                <a:gd name="connsiteX14610" fmla="*/ 22622569 w 65909553"/>
                <a:gd name="connsiteY14610" fmla="*/ 37800801 h 39629983"/>
                <a:gd name="connsiteX14611" fmla="*/ 22622569 w 65909553"/>
                <a:gd name="connsiteY14611" fmla="*/ 37648401 h 39629983"/>
                <a:gd name="connsiteX14612" fmla="*/ 22477941 w 65909553"/>
                <a:gd name="connsiteY14612" fmla="*/ 37648401 h 39629983"/>
                <a:gd name="connsiteX14613" fmla="*/ 22477863 w 65909553"/>
                <a:gd name="connsiteY14613" fmla="*/ 37648401 h 39629983"/>
                <a:gd name="connsiteX14614" fmla="*/ 22476919 w 65909553"/>
                <a:gd name="connsiteY14614" fmla="*/ 37648401 h 39629983"/>
                <a:gd name="connsiteX14615" fmla="*/ 22476842 w 65909553"/>
                <a:gd name="connsiteY14615" fmla="*/ 37648401 h 39629983"/>
                <a:gd name="connsiteX14616" fmla="*/ 22476764 w 65909553"/>
                <a:gd name="connsiteY14616" fmla="*/ 37648401 h 39629983"/>
                <a:gd name="connsiteX14617" fmla="*/ 22475898 w 65909553"/>
                <a:gd name="connsiteY14617" fmla="*/ 37648401 h 39629983"/>
                <a:gd name="connsiteX14618" fmla="*/ 22475820 w 65909553"/>
                <a:gd name="connsiteY14618" fmla="*/ 37648401 h 39629983"/>
                <a:gd name="connsiteX14619" fmla="*/ 22475743 w 65909553"/>
                <a:gd name="connsiteY14619" fmla="*/ 37648401 h 39629983"/>
                <a:gd name="connsiteX14620" fmla="*/ 22475665 w 65909553"/>
                <a:gd name="connsiteY14620" fmla="*/ 37648401 h 39629983"/>
                <a:gd name="connsiteX14621" fmla="*/ 22474877 w 65909553"/>
                <a:gd name="connsiteY14621" fmla="*/ 37648401 h 39629983"/>
                <a:gd name="connsiteX14622" fmla="*/ 22474799 w 65909553"/>
                <a:gd name="connsiteY14622" fmla="*/ 37648401 h 39629983"/>
                <a:gd name="connsiteX14623" fmla="*/ 22474721 w 65909553"/>
                <a:gd name="connsiteY14623" fmla="*/ 37648401 h 39629983"/>
                <a:gd name="connsiteX14624" fmla="*/ 22474644 w 65909553"/>
                <a:gd name="connsiteY14624" fmla="*/ 37648401 h 39629983"/>
                <a:gd name="connsiteX14625" fmla="*/ 22474566 w 65909553"/>
                <a:gd name="connsiteY14625" fmla="*/ 37648401 h 39629983"/>
                <a:gd name="connsiteX14626" fmla="*/ 22473855 w 65909553"/>
                <a:gd name="connsiteY14626" fmla="*/ 37648401 h 39629983"/>
                <a:gd name="connsiteX14627" fmla="*/ 22473778 w 65909553"/>
                <a:gd name="connsiteY14627" fmla="*/ 37648401 h 39629983"/>
                <a:gd name="connsiteX14628" fmla="*/ 22473700 w 65909553"/>
                <a:gd name="connsiteY14628" fmla="*/ 37648401 h 39629983"/>
                <a:gd name="connsiteX14629" fmla="*/ 22473622 w 65909553"/>
                <a:gd name="connsiteY14629" fmla="*/ 37648401 h 39629983"/>
                <a:gd name="connsiteX14630" fmla="*/ 22473545 w 65909553"/>
                <a:gd name="connsiteY14630" fmla="*/ 37648401 h 39629983"/>
                <a:gd name="connsiteX14631" fmla="*/ 22473467 w 65909553"/>
                <a:gd name="connsiteY14631" fmla="*/ 37648401 h 39629983"/>
                <a:gd name="connsiteX14632" fmla="*/ 22472834 w 65909553"/>
                <a:gd name="connsiteY14632" fmla="*/ 37648401 h 39629983"/>
                <a:gd name="connsiteX14633" fmla="*/ 22472756 w 65909553"/>
                <a:gd name="connsiteY14633" fmla="*/ 37648401 h 39629983"/>
                <a:gd name="connsiteX14634" fmla="*/ 22472679 w 65909553"/>
                <a:gd name="connsiteY14634" fmla="*/ 37648401 h 39629983"/>
                <a:gd name="connsiteX14635" fmla="*/ 22472601 w 65909553"/>
                <a:gd name="connsiteY14635" fmla="*/ 37648401 h 39629983"/>
                <a:gd name="connsiteX14636" fmla="*/ 22472523 w 65909553"/>
                <a:gd name="connsiteY14636" fmla="*/ 37648401 h 39629983"/>
                <a:gd name="connsiteX14637" fmla="*/ 22472446 w 65909553"/>
                <a:gd name="connsiteY14637" fmla="*/ 37648401 h 39629983"/>
                <a:gd name="connsiteX14638" fmla="*/ 22472368 w 65909553"/>
                <a:gd name="connsiteY14638" fmla="*/ 37648401 h 39629983"/>
                <a:gd name="connsiteX14639" fmla="*/ 22471812 w 65909553"/>
                <a:gd name="connsiteY14639" fmla="*/ 37648401 h 39629983"/>
                <a:gd name="connsiteX14640" fmla="*/ 22471735 w 65909553"/>
                <a:gd name="connsiteY14640" fmla="*/ 37648401 h 39629983"/>
                <a:gd name="connsiteX14641" fmla="*/ 22471657 w 65909553"/>
                <a:gd name="connsiteY14641" fmla="*/ 37648401 h 39629983"/>
                <a:gd name="connsiteX14642" fmla="*/ 22471580 w 65909553"/>
                <a:gd name="connsiteY14642" fmla="*/ 37648401 h 39629983"/>
                <a:gd name="connsiteX14643" fmla="*/ 22471502 w 65909553"/>
                <a:gd name="connsiteY14643" fmla="*/ 37648401 h 39629983"/>
                <a:gd name="connsiteX14644" fmla="*/ 22471424 w 65909553"/>
                <a:gd name="connsiteY14644" fmla="*/ 37648401 h 39629983"/>
                <a:gd name="connsiteX14645" fmla="*/ 22471347 w 65909553"/>
                <a:gd name="connsiteY14645" fmla="*/ 37648401 h 39629983"/>
                <a:gd name="connsiteX14646" fmla="*/ 22471269 w 65909553"/>
                <a:gd name="connsiteY14646" fmla="*/ 37648401 h 39629983"/>
                <a:gd name="connsiteX14647" fmla="*/ 22470791 w 65909553"/>
                <a:gd name="connsiteY14647" fmla="*/ 37648401 h 39629983"/>
                <a:gd name="connsiteX14648" fmla="*/ 22470713 w 65909553"/>
                <a:gd name="connsiteY14648" fmla="*/ 37648401 h 39629983"/>
                <a:gd name="connsiteX14649" fmla="*/ 22470636 w 65909553"/>
                <a:gd name="connsiteY14649" fmla="*/ 37648401 h 39629983"/>
                <a:gd name="connsiteX14650" fmla="*/ 22470558 w 65909553"/>
                <a:gd name="connsiteY14650" fmla="*/ 37648401 h 39629983"/>
                <a:gd name="connsiteX14651" fmla="*/ 22470481 w 65909553"/>
                <a:gd name="connsiteY14651" fmla="*/ 37648401 h 39629983"/>
                <a:gd name="connsiteX14652" fmla="*/ 22470403 w 65909553"/>
                <a:gd name="connsiteY14652" fmla="*/ 37648401 h 39629983"/>
                <a:gd name="connsiteX14653" fmla="*/ 22470325 w 65909553"/>
                <a:gd name="connsiteY14653" fmla="*/ 37648401 h 39629983"/>
                <a:gd name="connsiteX14654" fmla="*/ 22470248 w 65909553"/>
                <a:gd name="connsiteY14654" fmla="*/ 37648401 h 39629983"/>
                <a:gd name="connsiteX14655" fmla="*/ 22470170 w 65909553"/>
                <a:gd name="connsiteY14655" fmla="*/ 37648401 h 39629983"/>
                <a:gd name="connsiteX14656" fmla="*/ 22470170 w 65909553"/>
                <a:gd name="connsiteY14656" fmla="*/ 37496001 h 39629983"/>
                <a:gd name="connsiteX14657" fmla="*/ 22325620 w 65909553"/>
                <a:gd name="connsiteY14657" fmla="*/ 37496001 h 39629983"/>
                <a:gd name="connsiteX14658" fmla="*/ 22325542 w 65909553"/>
                <a:gd name="connsiteY14658" fmla="*/ 37496001 h 39629983"/>
                <a:gd name="connsiteX14659" fmla="*/ 22325464 w 65909553"/>
                <a:gd name="connsiteY14659" fmla="*/ 37496001 h 39629983"/>
                <a:gd name="connsiteX14660" fmla="*/ 22324598 w 65909553"/>
                <a:gd name="connsiteY14660" fmla="*/ 37496001 h 39629983"/>
                <a:gd name="connsiteX14661" fmla="*/ 22324521 w 65909553"/>
                <a:gd name="connsiteY14661" fmla="*/ 37496001 h 39629983"/>
                <a:gd name="connsiteX14662" fmla="*/ 22324443 w 65909553"/>
                <a:gd name="connsiteY14662" fmla="*/ 37496001 h 39629983"/>
                <a:gd name="connsiteX14663" fmla="*/ 22324365 w 65909553"/>
                <a:gd name="connsiteY14663" fmla="*/ 37496001 h 39629983"/>
                <a:gd name="connsiteX14664" fmla="*/ 22323577 w 65909553"/>
                <a:gd name="connsiteY14664" fmla="*/ 37496001 h 39629983"/>
                <a:gd name="connsiteX14665" fmla="*/ 22323499 w 65909553"/>
                <a:gd name="connsiteY14665" fmla="*/ 37496001 h 39629983"/>
                <a:gd name="connsiteX14666" fmla="*/ 22323422 w 65909553"/>
                <a:gd name="connsiteY14666" fmla="*/ 37496001 h 39629983"/>
                <a:gd name="connsiteX14667" fmla="*/ 22323344 w 65909553"/>
                <a:gd name="connsiteY14667" fmla="*/ 37496001 h 39629983"/>
                <a:gd name="connsiteX14668" fmla="*/ 22323266 w 65909553"/>
                <a:gd name="connsiteY14668" fmla="*/ 37496001 h 39629983"/>
                <a:gd name="connsiteX14669" fmla="*/ 22322555 w 65909553"/>
                <a:gd name="connsiteY14669" fmla="*/ 37496001 h 39629983"/>
                <a:gd name="connsiteX14670" fmla="*/ 22322478 w 65909553"/>
                <a:gd name="connsiteY14670" fmla="*/ 37496001 h 39629983"/>
                <a:gd name="connsiteX14671" fmla="*/ 22322400 w 65909553"/>
                <a:gd name="connsiteY14671" fmla="*/ 37496001 h 39629983"/>
                <a:gd name="connsiteX14672" fmla="*/ 22322323 w 65909553"/>
                <a:gd name="connsiteY14672" fmla="*/ 37496001 h 39629983"/>
                <a:gd name="connsiteX14673" fmla="*/ 22322245 w 65909553"/>
                <a:gd name="connsiteY14673" fmla="*/ 37496001 h 39629983"/>
                <a:gd name="connsiteX14674" fmla="*/ 22322167 w 65909553"/>
                <a:gd name="connsiteY14674" fmla="*/ 37496001 h 39629983"/>
                <a:gd name="connsiteX14675" fmla="*/ 22321534 w 65909553"/>
                <a:gd name="connsiteY14675" fmla="*/ 37496001 h 39629983"/>
                <a:gd name="connsiteX14676" fmla="*/ 22321456 w 65909553"/>
                <a:gd name="connsiteY14676" fmla="*/ 37496001 h 39629983"/>
                <a:gd name="connsiteX14677" fmla="*/ 22321379 w 65909553"/>
                <a:gd name="connsiteY14677" fmla="*/ 37496001 h 39629983"/>
                <a:gd name="connsiteX14678" fmla="*/ 22321301 w 65909553"/>
                <a:gd name="connsiteY14678" fmla="*/ 37496001 h 39629983"/>
                <a:gd name="connsiteX14679" fmla="*/ 22321224 w 65909553"/>
                <a:gd name="connsiteY14679" fmla="*/ 37496001 h 39629983"/>
                <a:gd name="connsiteX14680" fmla="*/ 22321146 w 65909553"/>
                <a:gd name="connsiteY14680" fmla="*/ 37496001 h 39629983"/>
                <a:gd name="connsiteX14681" fmla="*/ 22321068 w 65909553"/>
                <a:gd name="connsiteY14681" fmla="*/ 37496001 h 39629983"/>
                <a:gd name="connsiteX14682" fmla="*/ 22320512 w 65909553"/>
                <a:gd name="connsiteY14682" fmla="*/ 37496001 h 39629983"/>
                <a:gd name="connsiteX14683" fmla="*/ 22320435 w 65909553"/>
                <a:gd name="connsiteY14683" fmla="*/ 37496001 h 39629983"/>
                <a:gd name="connsiteX14684" fmla="*/ 22320357 w 65909553"/>
                <a:gd name="connsiteY14684" fmla="*/ 37496001 h 39629983"/>
                <a:gd name="connsiteX14685" fmla="*/ 22320280 w 65909553"/>
                <a:gd name="connsiteY14685" fmla="*/ 37496001 h 39629983"/>
                <a:gd name="connsiteX14686" fmla="*/ 22320202 w 65909553"/>
                <a:gd name="connsiteY14686" fmla="*/ 37496001 h 39629983"/>
                <a:gd name="connsiteX14687" fmla="*/ 22320125 w 65909553"/>
                <a:gd name="connsiteY14687" fmla="*/ 37496001 h 39629983"/>
                <a:gd name="connsiteX14688" fmla="*/ 22320047 w 65909553"/>
                <a:gd name="connsiteY14688" fmla="*/ 37496001 h 39629983"/>
                <a:gd name="connsiteX14689" fmla="*/ 22319969 w 65909553"/>
                <a:gd name="connsiteY14689" fmla="*/ 37496001 h 39629983"/>
                <a:gd name="connsiteX14690" fmla="*/ 22319491 w 65909553"/>
                <a:gd name="connsiteY14690" fmla="*/ 37496001 h 39629983"/>
                <a:gd name="connsiteX14691" fmla="*/ 22319413 w 65909553"/>
                <a:gd name="connsiteY14691" fmla="*/ 37496001 h 39629983"/>
                <a:gd name="connsiteX14692" fmla="*/ 22319336 w 65909553"/>
                <a:gd name="connsiteY14692" fmla="*/ 37496001 h 39629983"/>
                <a:gd name="connsiteX14693" fmla="*/ 22319258 w 65909553"/>
                <a:gd name="connsiteY14693" fmla="*/ 37496001 h 39629983"/>
                <a:gd name="connsiteX14694" fmla="*/ 22319181 w 65909553"/>
                <a:gd name="connsiteY14694" fmla="*/ 37496001 h 39629983"/>
                <a:gd name="connsiteX14695" fmla="*/ 22319103 w 65909553"/>
                <a:gd name="connsiteY14695" fmla="*/ 37496001 h 39629983"/>
                <a:gd name="connsiteX14696" fmla="*/ 22319026 w 65909553"/>
                <a:gd name="connsiteY14696" fmla="*/ 37496001 h 39629983"/>
                <a:gd name="connsiteX14697" fmla="*/ 22318948 w 65909553"/>
                <a:gd name="connsiteY14697" fmla="*/ 37496001 h 39629983"/>
                <a:gd name="connsiteX14698" fmla="*/ 22318870 w 65909553"/>
                <a:gd name="connsiteY14698" fmla="*/ 37496001 h 39629983"/>
                <a:gd name="connsiteX14699" fmla="*/ 22318470 w 65909553"/>
                <a:gd name="connsiteY14699" fmla="*/ 37496001 h 39629983"/>
                <a:gd name="connsiteX14700" fmla="*/ 22318392 w 65909553"/>
                <a:gd name="connsiteY14700" fmla="*/ 37496001 h 39629983"/>
                <a:gd name="connsiteX14701" fmla="*/ 22318314 w 65909553"/>
                <a:gd name="connsiteY14701" fmla="*/ 37496001 h 39629983"/>
                <a:gd name="connsiteX14702" fmla="*/ 22318237 w 65909553"/>
                <a:gd name="connsiteY14702" fmla="*/ 37496001 h 39629983"/>
                <a:gd name="connsiteX14703" fmla="*/ 22318159 w 65909553"/>
                <a:gd name="connsiteY14703" fmla="*/ 37496001 h 39629983"/>
                <a:gd name="connsiteX14704" fmla="*/ 22318082 w 65909553"/>
                <a:gd name="connsiteY14704" fmla="*/ 37496001 h 39629983"/>
                <a:gd name="connsiteX14705" fmla="*/ 22318004 w 65909553"/>
                <a:gd name="connsiteY14705" fmla="*/ 37496001 h 39629983"/>
                <a:gd name="connsiteX14706" fmla="*/ 22317927 w 65909553"/>
                <a:gd name="connsiteY14706" fmla="*/ 37496001 h 39629983"/>
                <a:gd name="connsiteX14707" fmla="*/ 22317849 w 65909553"/>
                <a:gd name="connsiteY14707" fmla="*/ 37496001 h 39629983"/>
                <a:gd name="connsiteX14708" fmla="*/ 22317771 w 65909553"/>
                <a:gd name="connsiteY14708" fmla="*/ 37496001 h 39629983"/>
                <a:gd name="connsiteX14709" fmla="*/ 22317771 w 65909553"/>
                <a:gd name="connsiteY14709" fmla="*/ 37343601 h 39629983"/>
                <a:gd name="connsiteX14710" fmla="*/ 22173297 w 65909553"/>
                <a:gd name="connsiteY14710" fmla="*/ 37343601 h 39629983"/>
                <a:gd name="connsiteX14711" fmla="*/ 22173220 w 65909553"/>
                <a:gd name="connsiteY14711" fmla="*/ 37343601 h 39629983"/>
                <a:gd name="connsiteX14712" fmla="*/ 22173142 w 65909553"/>
                <a:gd name="connsiteY14712" fmla="*/ 37343601 h 39629983"/>
                <a:gd name="connsiteX14713" fmla="*/ 22173064 w 65909553"/>
                <a:gd name="connsiteY14713" fmla="*/ 37343601 h 39629983"/>
                <a:gd name="connsiteX14714" fmla="*/ 22172276 w 65909553"/>
                <a:gd name="connsiteY14714" fmla="*/ 37343601 h 39629983"/>
                <a:gd name="connsiteX14715" fmla="*/ 22172198 w 65909553"/>
                <a:gd name="connsiteY14715" fmla="*/ 37343601 h 39629983"/>
                <a:gd name="connsiteX14716" fmla="*/ 22172121 w 65909553"/>
                <a:gd name="connsiteY14716" fmla="*/ 37343601 h 39629983"/>
                <a:gd name="connsiteX14717" fmla="*/ 22172043 w 65909553"/>
                <a:gd name="connsiteY14717" fmla="*/ 37343601 h 39629983"/>
                <a:gd name="connsiteX14718" fmla="*/ 22171965 w 65909553"/>
                <a:gd name="connsiteY14718" fmla="*/ 37343601 h 39629983"/>
                <a:gd name="connsiteX14719" fmla="*/ 22171254 w 65909553"/>
                <a:gd name="connsiteY14719" fmla="*/ 37343601 h 39629983"/>
                <a:gd name="connsiteX14720" fmla="*/ 22171177 w 65909553"/>
                <a:gd name="connsiteY14720" fmla="*/ 37343601 h 39629983"/>
                <a:gd name="connsiteX14721" fmla="*/ 22171099 w 65909553"/>
                <a:gd name="connsiteY14721" fmla="*/ 37343601 h 39629983"/>
                <a:gd name="connsiteX14722" fmla="*/ 22171022 w 65909553"/>
                <a:gd name="connsiteY14722" fmla="*/ 37343601 h 39629983"/>
                <a:gd name="connsiteX14723" fmla="*/ 22170944 w 65909553"/>
                <a:gd name="connsiteY14723" fmla="*/ 37343601 h 39629983"/>
                <a:gd name="connsiteX14724" fmla="*/ 22170866 w 65909553"/>
                <a:gd name="connsiteY14724" fmla="*/ 37343601 h 39629983"/>
                <a:gd name="connsiteX14725" fmla="*/ 22170233 w 65909553"/>
                <a:gd name="connsiteY14725" fmla="*/ 37343601 h 39629983"/>
                <a:gd name="connsiteX14726" fmla="*/ 22170155 w 65909553"/>
                <a:gd name="connsiteY14726" fmla="*/ 37343601 h 39629983"/>
                <a:gd name="connsiteX14727" fmla="*/ 22170078 w 65909553"/>
                <a:gd name="connsiteY14727" fmla="*/ 37343601 h 39629983"/>
                <a:gd name="connsiteX14728" fmla="*/ 22170000 w 65909553"/>
                <a:gd name="connsiteY14728" fmla="*/ 37343601 h 39629983"/>
                <a:gd name="connsiteX14729" fmla="*/ 22169923 w 65909553"/>
                <a:gd name="connsiteY14729" fmla="*/ 37343601 h 39629983"/>
                <a:gd name="connsiteX14730" fmla="*/ 22169845 w 65909553"/>
                <a:gd name="connsiteY14730" fmla="*/ 37343601 h 39629983"/>
                <a:gd name="connsiteX14731" fmla="*/ 22169767 w 65909553"/>
                <a:gd name="connsiteY14731" fmla="*/ 37343601 h 39629983"/>
                <a:gd name="connsiteX14732" fmla="*/ 22169212 w 65909553"/>
                <a:gd name="connsiteY14732" fmla="*/ 37343601 h 39629983"/>
                <a:gd name="connsiteX14733" fmla="*/ 22169134 w 65909553"/>
                <a:gd name="connsiteY14733" fmla="*/ 37343601 h 39629983"/>
                <a:gd name="connsiteX14734" fmla="*/ 22169056 w 65909553"/>
                <a:gd name="connsiteY14734" fmla="*/ 37343601 h 39629983"/>
                <a:gd name="connsiteX14735" fmla="*/ 22168979 w 65909553"/>
                <a:gd name="connsiteY14735" fmla="*/ 37343601 h 39629983"/>
                <a:gd name="connsiteX14736" fmla="*/ 22168901 w 65909553"/>
                <a:gd name="connsiteY14736" fmla="*/ 37343601 h 39629983"/>
                <a:gd name="connsiteX14737" fmla="*/ 22168824 w 65909553"/>
                <a:gd name="connsiteY14737" fmla="*/ 37343601 h 39629983"/>
                <a:gd name="connsiteX14738" fmla="*/ 22168746 w 65909553"/>
                <a:gd name="connsiteY14738" fmla="*/ 37343601 h 39629983"/>
                <a:gd name="connsiteX14739" fmla="*/ 22168668 w 65909553"/>
                <a:gd name="connsiteY14739" fmla="*/ 37343601 h 39629983"/>
                <a:gd name="connsiteX14740" fmla="*/ 22168190 w 65909553"/>
                <a:gd name="connsiteY14740" fmla="*/ 37343601 h 39629983"/>
                <a:gd name="connsiteX14741" fmla="*/ 22168113 w 65909553"/>
                <a:gd name="connsiteY14741" fmla="*/ 37343601 h 39629983"/>
                <a:gd name="connsiteX14742" fmla="*/ 22168035 w 65909553"/>
                <a:gd name="connsiteY14742" fmla="*/ 37343601 h 39629983"/>
                <a:gd name="connsiteX14743" fmla="*/ 22167957 w 65909553"/>
                <a:gd name="connsiteY14743" fmla="*/ 37343601 h 39629983"/>
                <a:gd name="connsiteX14744" fmla="*/ 22167880 w 65909553"/>
                <a:gd name="connsiteY14744" fmla="*/ 37343601 h 39629983"/>
                <a:gd name="connsiteX14745" fmla="*/ 22167802 w 65909553"/>
                <a:gd name="connsiteY14745" fmla="*/ 37343601 h 39629983"/>
                <a:gd name="connsiteX14746" fmla="*/ 22167725 w 65909553"/>
                <a:gd name="connsiteY14746" fmla="*/ 37343601 h 39629983"/>
                <a:gd name="connsiteX14747" fmla="*/ 22167647 w 65909553"/>
                <a:gd name="connsiteY14747" fmla="*/ 37343601 h 39629983"/>
                <a:gd name="connsiteX14748" fmla="*/ 22167569 w 65909553"/>
                <a:gd name="connsiteY14748" fmla="*/ 37343601 h 39629983"/>
                <a:gd name="connsiteX14749" fmla="*/ 22167169 w 65909553"/>
                <a:gd name="connsiteY14749" fmla="*/ 37343601 h 39629983"/>
                <a:gd name="connsiteX14750" fmla="*/ 22167091 w 65909553"/>
                <a:gd name="connsiteY14750" fmla="*/ 37343601 h 39629983"/>
                <a:gd name="connsiteX14751" fmla="*/ 22167014 w 65909553"/>
                <a:gd name="connsiteY14751" fmla="*/ 37343601 h 39629983"/>
                <a:gd name="connsiteX14752" fmla="*/ 22166936 w 65909553"/>
                <a:gd name="connsiteY14752" fmla="*/ 37343601 h 39629983"/>
                <a:gd name="connsiteX14753" fmla="*/ 22166858 w 65909553"/>
                <a:gd name="connsiteY14753" fmla="*/ 37343601 h 39629983"/>
                <a:gd name="connsiteX14754" fmla="*/ 22166781 w 65909553"/>
                <a:gd name="connsiteY14754" fmla="*/ 37343601 h 39629983"/>
                <a:gd name="connsiteX14755" fmla="*/ 22166703 w 65909553"/>
                <a:gd name="connsiteY14755" fmla="*/ 37343601 h 39629983"/>
                <a:gd name="connsiteX14756" fmla="*/ 22166626 w 65909553"/>
                <a:gd name="connsiteY14756" fmla="*/ 37343601 h 39629983"/>
                <a:gd name="connsiteX14757" fmla="*/ 22166548 w 65909553"/>
                <a:gd name="connsiteY14757" fmla="*/ 37343601 h 39629983"/>
                <a:gd name="connsiteX14758" fmla="*/ 22166470 w 65909553"/>
                <a:gd name="connsiteY14758" fmla="*/ 37343601 h 39629983"/>
                <a:gd name="connsiteX14759" fmla="*/ 22166147 w 65909553"/>
                <a:gd name="connsiteY14759" fmla="*/ 37343601 h 39629983"/>
                <a:gd name="connsiteX14760" fmla="*/ 22166070 w 65909553"/>
                <a:gd name="connsiteY14760" fmla="*/ 37343601 h 39629983"/>
                <a:gd name="connsiteX14761" fmla="*/ 22165992 w 65909553"/>
                <a:gd name="connsiteY14761" fmla="*/ 37343601 h 39629983"/>
                <a:gd name="connsiteX14762" fmla="*/ 22165915 w 65909553"/>
                <a:gd name="connsiteY14762" fmla="*/ 37343601 h 39629983"/>
                <a:gd name="connsiteX14763" fmla="*/ 22165837 w 65909553"/>
                <a:gd name="connsiteY14763" fmla="*/ 37343601 h 39629983"/>
                <a:gd name="connsiteX14764" fmla="*/ 22165759 w 65909553"/>
                <a:gd name="connsiteY14764" fmla="*/ 37343601 h 39629983"/>
                <a:gd name="connsiteX14765" fmla="*/ 22165682 w 65909553"/>
                <a:gd name="connsiteY14765" fmla="*/ 37343601 h 39629983"/>
                <a:gd name="connsiteX14766" fmla="*/ 22165604 w 65909553"/>
                <a:gd name="connsiteY14766" fmla="*/ 37343601 h 39629983"/>
                <a:gd name="connsiteX14767" fmla="*/ 22165527 w 65909553"/>
                <a:gd name="connsiteY14767" fmla="*/ 37343601 h 39629983"/>
                <a:gd name="connsiteX14768" fmla="*/ 22165449 w 65909553"/>
                <a:gd name="connsiteY14768" fmla="*/ 37343601 h 39629983"/>
                <a:gd name="connsiteX14769" fmla="*/ 22165371 w 65909553"/>
                <a:gd name="connsiteY14769" fmla="*/ 37343601 h 39629983"/>
                <a:gd name="connsiteX14770" fmla="*/ 22165371 w 65909553"/>
                <a:gd name="connsiteY14770" fmla="*/ 37191201 h 39629983"/>
                <a:gd name="connsiteX14771" fmla="*/ 22020976 w 65909553"/>
                <a:gd name="connsiteY14771" fmla="*/ 37191201 h 39629983"/>
                <a:gd name="connsiteX14772" fmla="*/ 22020898 w 65909553"/>
                <a:gd name="connsiteY14772" fmla="*/ 37191201 h 39629983"/>
                <a:gd name="connsiteX14773" fmla="*/ 22020821 w 65909553"/>
                <a:gd name="connsiteY14773" fmla="*/ 37191201 h 39629983"/>
                <a:gd name="connsiteX14774" fmla="*/ 22020743 w 65909553"/>
                <a:gd name="connsiteY14774" fmla="*/ 37191201 h 39629983"/>
                <a:gd name="connsiteX14775" fmla="*/ 22020666 w 65909553"/>
                <a:gd name="connsiteY14775" fmla="*/ 37191201 h 39629983"/>
                <a:gd name="connsiteX14776" fmla="*/ 22019955 w 65909553"/>
                <a:gd name="connsiteY14776" fmla="*/ 37191201 h 39629983"/>
                <a:gd name="connsiteX14777" fmla="*/ 22019877 w 65909553"/>
                <a:gd name="connsiteY14777" fmla="*/ 37191201 h 39629983"/>
                <a:gd name="connsiteX14778" fmla="*/ 22019799 w 65909553"/>
                <a:gd name="connsiteY14778" fmla="*/ 37191201 h 39629983"/>
                <a:gd name="connsiteX14779" fmla="*/ 22019722 w 65909553"/>
                <a:gd name="connsiteY14779" fmla="*/ 37191201 h 39629983"/>
                <a:gd name="connsiteX14780" fmla="*/ 22019644 w 65909553"/>
                <a:gd name="connsiteY14780" fmla="*/ 37191201 h 39629983"/>
                <a:gd name="connsiteX14781" fmla="*/ 22019567 w 65909553"/>
                <a:gd name="connsiteY14781" fmla="*/ 37191201 h 39629983"/>
                <a:gd name="connsiteX14782" fmla="*/ 22018933 w 65909553"/>
                <a:gd name="connsiteY14782" fmla="*/ 37191201 h 39629983"/>
                <a:gd name="connsiteX14783" fmla="*/ 22018856 w 65909553"/>
                <a:gd name="connsiteY14783" fmla="*/ 37191201 h 39629983"/>
                <a:gd name="connsiteX14784" fmla="*/ 22018778 w 65909553"/>
                <a:gd name="connsiteY14784" fmla="*/ 37191201 h 39629983"/>
                <a:gd name="connsiteX14785" fmla="*/ 22018700 w 65909553"/>
                <a:gd name="connsiteY14785" fmla="*/ 37191201 h 39629983"/>
                <a:gd name="connsiteX14786" fmla="*/ 22018623 w 65909553"/>
                <a:gd name="connsiteY14786" fmla="*/ 37191201 h 39629983"/>
                <a:gd name="connsiteX14787" fmla="*/ 22018545 w 65909553"/>
                <a:gd name="connsiteY14787" fmla="*/ 37191201 h 39629983"/>
                <a:gd name="connsiteX14788" fmla="*/ 22018468 w 65909553"/>
                <a:gd name="connsiteY14788" fmla="*/ 37191201 h 39629983"/>
                <a:gd name="connsiteX14789" fmla="*/ 22017912 w 65909553"/>
                <a:gd name="connsiteY14789" fmla="*/ 37191201 h 39629983"/>
                <a:gd name="connsiteX14790" fmla="*/ 22017834 w 65909553"/>
                <a:gd name="connsiteY14790" fmla="*/ 37191201 h 39629983"/>
                <a:gd name="connsiteX14791" fmla="*/ 22017757 w 65909553"/>
                <a:gd name="connsiteY14791" fmla="*/ 37191201 h 39629983"/>
                <a:gd name="connsiteX14792" fmla="*/ 22017679 w 65909553"/>
                <a:gd name="connsiteY14792" fmla="*/ 37191201 h 39629983"/>
                <a:gd name="connsiteX14793" fmla="*/ 22017601 w 65909553"/>
                <a:gd name="connsiteY14793" fmla="*/ 37191201 h 39629983"/>
                <a:gd name="connsiteX14794" fmla="*/ 22017524 w 65909553"/>
                <a:gd name="connsiteY14794" fmla="*/ 37191201 h 39629983"/>
                <a:gd name="connsiteX14795" fmla="*/ 22017446 w 65909553"/>
                <a:gd name="connsiteY14795" fmla="*/ 37191201 h 39629983"/>
                <a:gd name="connsiteX14796" fmla="*/ 22017369 w 65909553"/>
                <a:gd name="connsiteY14796" fmla="*/ 37191201 h 39629983"/>
                <a:gd name="connsiteX14797" fmla="*/ 22016890 w 65909553"/>
                <a:gd name="connsiteY14797" fmla="*/ 37191201 h 39629983"/>
                <a:gd name="connsiteX14798" fmla="*/ 22016813 w 65909553"/>
                <a:gd name="connsiteY14798" fmla="*/ 37191201 h 39629983"/>
                <a:gd name="connsiteX14799" fmla="*/ 22016735 w 65909553"/>
                <a:gd name="connsiteY14799" fmla="*/ 37191201 h 39629983"/>
                <a:gd name="connsiteX14800" fmla="*/ 22016658 w 65909553"/>
                <a:gd name="connsiteY14800" fmla="*/ 37191201 h 39629983"/>
                <a:gd name="connsiteX14801" fmla="*/ 22016580 w 65909553"/>
                <a:gd name="connsiteY14801" fmla="*/ 37191201 h 39629983"/>
                <a:gd name="connsiteX14802" fmla="*/ 22016502 w 65909553"/>
                <a:gd name="connsiteY14802" fmla="*/ 37191201 h 39629983"/>
                <a:gd name="connsiteX14803" fmla="*/ 22016425 w 65909553"/>
                <a:gd name="connsiteY14803" fmla="*/ 37191201 h 39629983"/>
                <a:gd name="connsiteX14804" fmla="*/ 22016347 w 65909553"/>
                <a:gd name="connsiteY14804" fmla="*/ 37191201 h 39629983"/>
                <a:gd name="connsiteX14805" fmla="*/ 22016270 w 65909553"/>
                <a:gd name="connsiteY14805" fmla="*/ 37191201 h 39629983"/>
                <a:gd name="connsiteX14806" fmla="*/ 22015869 w 65909553"/>
                <a:gd name="connsiteY14806" fmla="*/ 37191201 h 39629983"/>
                <a:gd name="connsiteX14807" fmla="*/ 22015791 w 65909553"/>
                <a:gd name="connsiteY14807" fmla="*/ 37191201 h 39629983"/>
                <a:gd name="connsiteX14808" fmla="*/ 22015714 w 65909553"/>
                <a:gd name="connsiteY14808" fmla="*/ 37191201 h 39629983"/>
                <a:gd name="connsiteX14809" fmla="*/ 22015636 w 65909553"/>
                <a:gd name="connsiteY14809" fmla="*/ 37191201 h 39629983"/>
                <a:gd name="connsiteX14810" fmla="*/ 22015559 w 65909553"/>
                <a:gd name="connsiteY14810" fmla="*/ 37191201 h 39629983"/>
                <a:gd name="connsiteX14811" fmla="*/ 22015481 w 65909553"/>
                <a:gd name="connsiteY14811" fmla="*/ 37191201 h 39629983"/>
                <a:gd name="connsiteX14812" fmla="*/ 22015403 w 65909553"/>
                <a:gd name="connsiteY14812" fmla="*/ 37191201 h 39629983"/>
                <a:gd name="connsiteX14813" fmla="*/ 22015326 w 65909553"/>
                <a:gd name="connsiteY14813" fmla="*/ 37191201 h 39629983"/>
                <a:gd name="connsiteX14814" fmla="*/ 22015248 w 65909553"/>
                <a:gd name="connsiteY14814" fmla="*/ 37191201 h 39629983"/>
                <a:gd name="connsiteX14815" fmla="*/ 22015171 w 65909553"/>
                <a:gd name="connsiteY14815" fmla="*/ 37191201 h 39629983"/>
                <a:gd name="connsiteX14816" fmla="*/ 22014847 w 65909553"/>
                <a:gd name="connsiteY14816" fmla="*/ 37191201 h 39629983"/>
                <a:gd name="connsiteX14817" fmla="*/ 22014770 w 65909553"/>
                <a:gd name="connsiteY14817" fmla="*/ 37191201 h 39629983"/>
                <a:gd name="connsiteX14818" fmla="*/ 22014692 w 65909553"/>
                <a:gd name="connsiteY14818" fmla="*/ 37191201 h 39629983"/>
                <a:gd name="connsiteX14819" fmla="*/ 22014615 w 65909553"/>
                <a:gd name="connsiteY14819" fmla="*/ 37191201 h 39629983"/>
                <a:gd name="connsiteX14820" fmla="*/ 22014537 w 65909553"/>
                <a:gd name="connsiteY14820" fmla="*/ 37191201 h 39629983"/>
                <a:gd name="connsiteX14821" fmla="*/ 22014460 w 65909553"/>
                <a:gd name="connsiteY14821" fmla="*/ 37191201 h 39629983"/>
                <a:gd name="connsiteX14822" fmla="*/ 22014382 w 65909553"/>
                <a:gd name="connsiteY14822" fmla="*/ 37191201 h 39629983"/>
                <a:gd name="connsiteX14823" fmla="*/ 22014304 w 65909553"/>
                <a:gd name="connsiteY14823" fmla="*/ 37191201 h 39629983"/>
                <a:gd name="connsiteX14824" fmla="*/ 22014227 w 65909553"/>
                <a:gd name="connsiteY14824" fmla="*/ 37191201 h 39629983"/>
                <a:gd name="connsiteX14825" fmla="*/ 22014149 w 65909553"/>
                <a:gd name="connsiteY14825" fmla="*/ 37191201 h 39629983"/>
                <a:gd name="connsiteX14826" fmla="*/ 22014072 w 65909553"/>
                <a:gd name="connsiteY14826" fmla="*/ 37191201 h 39629983"/>
                <a:gd name="connsiteX14827" fmla="*/ 22013826 w 65909553"/>
                <a:gd name="connsiteY14827" fmla="*/ 37191201 h 39629983"/>
                <a:gd name="connsiteX14828" fmla="*/ 22013748 w 65909553"/>
                <a:gd name="connsiteY14828" fmla="*/ 37191201 h 39629983"/>
                <a:gd name="connsiteX14829" fmla="*/ 22013671 w 65909553"/>
                <a:gd name="connsiteY14829" fmla="*/ 37191201 h 39629983"/>
                <a:gd name="connsiteX14830" fmla="*/ 22013593 w 65909553"/>
                <a:gd name="connsiteY14830" fmla="*/ 37191201 h 39629983"/>
                <a:gd name="connsiteX14831" fmla="*/ 22013516 w 65909553"/>
                <a:gd name="connsiteY14831" fmla="*/ 37191201 h 39629983"/>
                <a:gd name="connsiteX14832" fmla="*/ 22013438 w 65909553"/>
                <a:gd name="connsiteY14832" fmla="*/ 37191201 h 39629983"/>
                <a:gd name="connsiteX14833" fmla="*/ 22013361 w 65909553"/>
                <a:gd name="connsiteY14833" fmla="*/ 37191201 h 39629983"/>
                <a:gd name="connsiteX14834" fmla="*/ 22013283 w 65909553"/>
                <a:gd name="connsiteY14834" fmla="*/ 37191201 h 39629983"/>
                <a:gd name="connsiteX14835" fmla="*/ 22013205 w 65909553"/>
                <a:gd name="connsiteY14835" fmla="*/ 37191201 h 39629983"/>
                <a:gd name="connsiteX14836" fmla="*/ 22013128 w 65909553"/>
                <a:gd name="connsiteY14836" fmla="*/ 37191201 h 39629983"/>
                <a:gd name="connsiteX14837" fmla="*/ 22013050 w 65909553"/>
                <a:gd name="connsiteY14837" fmla="*/ 37191201 h 39629983"/>
                <a:gd name="connsiteX14838" fmla="*/ 22012973 w 65909553"/>
                <a:gd name="connsiteY14838" fmla="*/ 37191201 h 39629983"/>
                <a:gd name="connsiteX14839" fmla="*/ 22012973 w 65909553"/>
                <a:gd name="connsiteY14839" fmla="*/ 37038801 h 39629983"/>
                <a:gd name="connsiteX14840" fmla="*/ 21868655 w 65909553"/>
                <a:gd name="connsiteY14840" fmla="*/ 37038801 h 39629983"/>
                <a:gd name="connsiteX14841" fmla="*/ 21868577 w 65909553"/>
                <a:gd name="connsiteY14841" fmla="*/ 37038801 h 39629983"/>
                <a:gd name="connsiteX14842" fmla="*/ 21868499 w 65909553"/>
                <a:gd name="connsiteY14842" fmla="*/ 37038801 h 39629983"/>
                <a:gd name="connsiteX14843" fmla="*/ 21868422 w 65909553"/>
                <a:gd name="connsiteY14843" fmla="*/ 37038801 h 39629983"/>
                <a:gd name="connsiteX14844" fmla="*/ 21868344 w 65909553"/>
                <a:gd name="connsiteY14844" fmla="*/ 37038801 h 39629983"/>
                <a:gd name="connsiteX14845" fmla="*/ 21868267 w 65909553"/>
                <a:gd name="connsiteY14845" fmla="*/ 37038801 h 39629983"/>
                <a:gd name="connsiteX14846" fmla="*/ 21867633 w 65909553"/>
                <a:gd name="connsiteY14846" fmla="*/ 37038801 h 39629983"/>
                <a:gd name="connsiteX14847" fmla="*/ 21867556 w 65909553"/>
                <a:gd name="connsiteY14847" fmla="*/ 37038801 h 39629983"/>
                <a:gd name="connsiteX14848" fmla="*/ 21867478 w 65909553"/>
                <a:gd name="connsiteY14848" fmla="*/ 37038801 h 39629983"/>
                <a:gd name="connsiteX14849" fmla="*/ 21867400 w 65909553"/>
                <a:gd name="connsiteY14849" fmla="*/ 37038801 h 39629983"/>
                <a:gd name="connsiteX14850" fmla="*/ 21867323 w 65909553"/>
                <a:gd name="connsiteY14850" fmla="*/ 37038801 h 39629983"/>
                <a:gd name="connsiteX14851" fmla="*/ 21867245 w 65909553"/>
                <a:gd name="connsiteY14851" fmla="*/ 37038801 h 39629983"/>
                <a:gd name="connsiteX14852" fmla="*/ 21867168 w 65909553"/>
                <a:gd name="connsiteY14852" fmla="*/ 37038801 h 39629983"/>
                <a:gd name="connsiteX14853" fmla="*/ 21866612 w 65909553"/>
                <a:gd name="connsiteY14853" fmla="*/ 37038801 h 39629983"/>
                <a:gd name="connsiteX14854" fmla="*/ 21866534 w 65909553"/>
                <a:gd name="connsiteY14854" fmla="*/ 37038801 h 39629983"/>
                <a:gd name="connsiteX14855" fmla="*/ 21866457 w 65909553"/>
                <a:gd name="connsiteY14855" fmla="*/ 37038801 h 39629983"/>
                <a:gd name="connsiteX14856" fmla="*/ 21866379 w 65909553"/>
                <a:gd name="connsiteY14856" fmla="*/ 37038801 h 39629983"/>
                <a:gd name="connsiteX14857" fmla="*/ 21866301 w 65909553"/>
                <a:gd name="connsiteY14857" fmla="*/ 37038801 h 39629983"/>
                <a:gd name="connsiteX14858" fmla="*/ 21866224 w 65909553"/>
                <a:gd name="connsiteY14858" fmla="*/ 37038801 h 39629983"/>
                <a:gd name="connsiteX14859" fmla="*/ 21866146 w 65909553"/>
                <a:gd name="connsiteY14859" fmla="*/ 37038801 h 39629983"/>
                <a:gd name="connsiteX14860" fmla="*/ 21866069 w 65909553"/>
                <a:gd name="connsiteY14860" fmla="*/ 37038801 h 39629983"/>
                <a:gd name="connsiteX14861" fmla="*/ 21865590 w 65909553"/>
                <a:gd name="connsiteY14861" fmla="*/ 37038801 h 39629983"/>
                <a:gd name="connsiteX14862" fmla="*/ 21865513 w 65909553"/>
                <a:gd name="connsiteY14862" fmla="*/ 37038801 h 39629983"/>
                <a:gd name="connsiteX14863" fmla="*/ 21865435 w 65909553"/>
                <a:gd name="connsiteY14863" fmla="*/ 37038801 h 39629983"/>
                <a:gd name="connsiteX14864" fmla="*/ 21865358 w 65909553"/>
                <a:gd name="connsiteY14864" fmla="*/ 37038801 h 39629983"/>
                <a:gd name="connsiteX14865" fmla="*/ 21865280 w 65909553"/>
                <a:gd name="connsiteY14865" fmla="*/ 37038801 h 39629983"/>
                <a:gd name="connsiteX14866" fmla="*/ 21865202 w 65909553"/>
                <a:gd name="connsiteY14866" fmla="*/ 37038801 h 39629983"/>
                <a:gd name="connsiteX14867" fmla="*/ 21865125 w 65909553"/>
                <a:gd name="connsiteY14867" fmla="*/ 37038801 h 39629983"/>
                <a:gd name="connsiteX14868" fmla="*/ 21865047 w 65909553"/>
                <a:gd name="connsiteY14868" fmla="*/ 37038801 h 39629983"/>
                <a:gd name="connsiteX14869" fmla="*/ 21864970 w 65909553"/>
                <a:gd name="connsiteY14869" fmla="*/ 37038801 h 39629983"/>
                <a:gd name="connsiteX14870" fmla="*/ 21864569 w 65909553"/>
                <a:gd name="connsiteY14870" fmla="*/ 37038801 h 39629983"/>
                <a:gd name="connsiteX14871" fmla="*/ 21864491 w 65909553"/>
                <a:gd name="connsiteY14871" fmla="*/ 37038801 h 39629983"/>
                <a:gd name="connsiteX14872" fmla="*/ 21864414 w 65909553"/>
                <a:gd name="connsiteY14872" fmla="*/ 37038801 h 39629983"/>
                <a:gd name="connsiteX14873" fmla="*/ 21864336 w 65909553"/>
                <a:gd name="connsiteY14873" fmla="*/ 37038801 h 39629983"/>
                <a:gd name="connsiteX14874" fmla="*/ 21864259 w 65909553"/>
                <a:gd name="connsiteY14874" fmla="*/ 37038801 h 39629983"/>
                <a:gd name="connsiteX14875" fmla="*/ 21864181 w 65909553"/>
                <a:gd name="connsiteY14875" fmla="*/ 37038801 h 39629983"/>
                <a:gd name="connsiteX14876" fmla="*/ 21864103 w 65909553"/>
                <a:gd name="connsiteY14876" fmla="*/ 37038801 h 39629983"/>
                <a:gd name="connsiteX14877" fmla="*/ 21864026 w 65909553"/>
                <a:gd name="connsiteY14877" fmla="*/ 37038801 h 39629983"/>
                <a:gd name="connsiteX14878" fmla="*/ 21863948 w 65909553"/>
                <a:gd name="connsiteY14878" fmla="*/ 37038801 h 39629983"/>
                <a:gd name="connsiteX14879" fmla="*/ 21863871 w 65909553"/>
                <a:gd name="connsiteY14879" fmla="*/ 37038801 h 39629983"/>
                <a:gd name="connsiteX14880" fmla="*/ 21863548 w 65909553"/>
                <a:gd name="connsiteY14880" fmla="*/ 37038801 h 39629983"/>
                <a:gd name="connsiteX14881" fmla="*/ 21863470 w 65909553"/>
                <a:gd name="connsiteY14881" fmla="*/ 37038801 h 39629983"/>
                <a:gd name="connsiteX14882" fmla="*/ 21863392 w 65909553"/>
                <a:gd name="connsiteY14882" fmla="*/ 37038801 h 39629983"/>
                <a:gd name="connsiteX14883" fmla="*/ 21863315 w 65909553"/>
                <a:gd name="connsiteY14883" fmla="*/ 37038801 h 39629983"/>
                <a:gd name="connsiteX14884" fmla="*/ 21863237 w 65909553"/>
                <a:gd name="connsiteY14884" fmla="*/ 37038801 h 39629983"/>
                <a:gd name="connsiteX14885" fmla="*/ 21863160 w 65909553"/>
                <a:gd name="connsiteY14885" fmla="*/ 37038801 h 39629983"/>
                <a:gd name="connsiteX14886" fmla="*/ 21863082 w 65909553"/>
                <a:gd name="connsiteY14886" fmla="*/ 37038801 h 39629983"/>
                <a:gd name="connsiteX14887" fmla="*/ 21863004 w 65909553"/>
                <a:gd name="connsiteY14887" fmla="*/ 37038801 h 39629983"/>
                <a:gd name="connsiteX14888" fmla="*/ 21862927 w 65909553"/>
                <a:gd name="connsiteY14888" fmla="*/ 37038801 h 39629983"/>
                <a:gd name="connsiteX14889" fmla="*/ 21862849 w 65909553"/>
                <a:gd name="connsiteY14889" fmla="*/ 37038801 h 39629983"/>
                <a:gd name="connsiteX14890" fmla="*/ 21862772 w 65909553"/>
                <a:gd name="connsiteY14890" fmla="*/ 37038801 h 39629983"/>
                <a:gd name="connsiteX14891" fmla="*/ 21862526 w 65909553"/>
                <a:gd name="connsiteY14891" fmla="*/ 37038801 h 39629983"/>
                <a:gd name="connsiteX14892" fmla="*/ 21862449 w 65909553"/>
                <a:gd name="connsiteY14892" fmla="*/ 37038801 h 39629983"/>
                <a:gd name="connsiteX14893" fmla="*/ 21862371 w 65909553"/>
                <a:gd name="connsiteY14893" fmla="*/ 37038801 h 39629983"/>
                <a:gd name="connsiteX14894" fmla="*/ 21862293 w 65909553"/>
                <a:gd name="connsiteY14894" fmla="*/ 37038801 h 39629983"/>
                <a:gd name="connsiteX14895" fmla="*/ 21862216 w 65909553"/>
                <a:gd name="connsiteY14895" fmla="*/ 37038801 h 39629983"/>
                <a:gd name="connsiteX14896" fmla="*/ 21862138 w 65909553"/>
                <a:gd name="connsiteY14896" fmla="*/ 37038801 h 39629983"/>
                <a:gd name="connsiteX14897" fmla="*/ 21862061 w 65909553"/>
                <a:gd name="connsiteY14897" fmla="*/ 37038801 h 39629983"/>
                <a:gd name="connsiteX14898" fmla="*/ 21861983 w 65909553"/>
                <a:gd name="connsiteY14898" fmla="*/ 37038801 h 39629983"/>
                <a:gd name="connsiteX14899" fmla="*/ 21861905 w 65909553"/>
                <a:gd name="connsiteY14899" fmla="*/ 37038801 h 39629983"/>
                <a:gd name="connsiteX14900" fmla="*/ 21861828 w 65909553"/>
                <a:gd name="connsiteY14900" fmla="*/ 37038801 h 39629983"/>
                <a:gd name="connsiteX14901" fmla="*/ 21861750 w 65909553"/>
                <a:gd name="connsiteY14901" fmla="*/ 37038801 h 39629983"/>
                <a:gd name="connsiteX14902" fmla="*/ 21861673 w 65909553"/>
                <a:gd name="connsiteY14902" fmla="*/ 37038801 h 39629983"/>
                <a:gd name="connsiteX14903" fmla="*/ 21861505 w 65909553"/>
                <a:gd name="connsiteY14903" fmla="*/ 37038801 h 39629983"/>
                <a:gd name="connsiteX14904" fmla="*/ 21861427 w 65909553"/>
                <a:gd name="connsiteY14904" fmla="*/ 37038801 h 39629983"/>
                <a:gd name="connsiteX14905" fmla="*/ 21861350 w 65909553"/>
                <a:gd name="connsiteY14905" fmla="*/ 37038801 h 39629983"/>
                <a:gd name="connsiteX14906" fmla="*/ 21861272 w 65909553"/>
                <a:gd name="connsiteY14906" fmla="*/ 37038801 h 39629983"/>
                <a:gd name="connsiteX14907" fmla="*/ 21861194 w 65909553"/>
                <a:gd name="connsiteY14907" fmla="*/ 37038801 h 39629983"/>
                <a:gd name="connsiteX14908" fmla="*/ 21861117 w 65909553"/>
                <a:gd name="connsiteY14908" fmla="*/ 37038801 h 39629983"/>
                <a:gd name="connsiteX14909" fmla="*/ 21861039 w 65909553"/>
                <a:gd name="connsiteY14909" fmla="*/ 37038801 h 39629983"/>
                <a:gd name="connsiteX14910" fmla="*/ 21860962 w 65909553"/>
                <a:gd name="connsiteY14910" fmla="*/ 37038801 h 39629983"/>
                <a:gd name="connsiteX14911" fmla="*/ 21860884 w 65909553"/>
                <a:gd name="connsiteY14911" fmla="*/ 37038801 h 39629983"/>
                <a:gd name="connsiteX14912" fmla="*/ 21860806 w 65909553"/>
                <a:gd name="connsiteY14912" fmla="*/ 37038801 h 39629983"/>
                <a:gd name="connsiteX14913" fmla="*/ 21860729 w 65909553"/>
                <a:gd name="connsiteY14913" fmla="*/ 37038801 h 39629983"/>
                <a:gd name="connsiteX14914" fmla="*/ 21860651 w 65909553"/>
                <a:gd name="connsiteY14914" fmla="*/ 37038801 h 39629983"/>
                <a:gd name="connsiteX14915" fmla="*/ 21860574 w 65909553"/>
                <a:gd name="connsiteY14915" fmla="*/ 37038801 h 39629983"/>
                <a:gd name="connsiteX14916" fmla="*/ 21860574 w 65909553"/>
                <a:gd name="connsiteY14916" fmla="*/ 36886401 h 39629983"/>
                <a:gd name="connsiteX14917" fmla="*/ 21716333 w 65909553"/>
                <a:gd name="connsiteY14917" fmla="*/ 36886401 h 39629983"/>
                <a:gd name="connsiteX14918" fmla="*/ 21716256 w 65909553"/>
                <a:gd name="connsiteY14918" fmla="*/ 36886401 h 39629983"/>
                <a:gd name="connsiteX14919" fmla="*/ 21716178 w 65909553"/>
                <a:gd name="connsiteY14919" fmla="*/ 36886401 h 39629983"/>
                <a:gd name="connsiteX14920" fmla="*/ 21716101 w 65909553"/>
                <a:gd name="connsiteY14920" fmla="*/ 36886401 h 39629983"/>
                <a:gd name="connsiteX14921" fmla="*/ 21716023 w 65909553"/>
                <a:gd name="connsiteY14921" fmla="*/ 36886401 h 39629983"/>
                <a:gd name="connsiteX14922" fmla="*/ 21715945 w 65909553"/>
                <a:gd name="connsiteY14922" fmla="*/ 36886401 h 39629983"/>
                <a:gd name="connsiteX14923" fmla="*/ 21715868 w 65909553"/>
                <a:gd name="connsiteY14923" fmla="*/ 36886401 h 39629983"/>
                <a:gd name="connsiteX14924" fmla="*/ 21715312 w 65909553"/>
                <a:gd name="connsiteY14924" fmla="*/ 36886401 h 39629983"/>
                <a:gd name="connsiteX14925" fmla="*/ 21715234 w 65909553"/>
                <a:gd name="connsiteY14925" fmla="*/ 36886401 h 39629983"/>
                <a:gd name="connsiteX14926" fmla="*/ 21715157 w 65909553"/>
                <a:gd name="connsiteY14926" fmla="*/ 36886401 h 39629983"/>
                <a:gd name="connsiteX14927" fmla="*/ 21715079 w 65909553"/>
                <a:gd name="connsiteY14927" fmla="*/ 36886401 h 39629983"/>
                <a:gd name="connsiteX14928" fmla="*/ 21715002 w 65909553"/>
                <a:gd name="connsiteY14928" fmla="*/ 36886401 h 39629983"/>
                <a:gd name="connsiteX14929" fmla="*/ 21714924 w 65909553"/>
                <a:gd name="connsiteY14929" fmla="*/ 36886401 h 39629983"/>
                <a:gd name="connsiteX14930" fmla="*/ 21714846 w 65909553"/>
                <a:gd name="connsiteY14930" fmla="*/ 36886401 h 39629983"/>
                <a:gd name="connsiteX14931" fmla="*/ 21714769 w 65909553"/>
                <a:gd name="connsiteY14931" fmla="*/ 36886401 h 39629983"/>
                <a:gd name="connsiteX14932" fmla="*/ 21714290 w 65909553"/>
                <a:gd name="connsiteY14932" fmla="*/ 36886401 h 39629983"/>
                <a:gd name="connsiteX14933" fmla="*/ 21714213 w 65909553"/>
                <a:gd name="connsiteY14933" fmla="*/ 36886401 h 39629983"/>
                <a:gd name="connsiteX14934" fmla="*/ 21714135 w 65909553"/>
                <a:gd name="connsiteY14934" fmla="*/ 36886401 h 39629983"/>
                <a:gd name="connsiteX14935" fmla="*/ 21714058 w 65909553"/>
                <a:gd name="connsiteY14935" fmla="*/ 36886401 h 39629983"/>
                <a:gd name="connsiteX14936" fmla="*/ 21713980 w 65909553"/>
                <a:gd name="connsiteY14936" fmla="*/ 36886401 h 39629983"/>
                <a:gd name="connsiteX14937" fmla="*/ 21713903 w 65909553"/>
                <a:gd name="connsiteY14937" fmla="*/ 36886401 h 39629983"/>
                <a:gd name="connsiteX14938" fmla="*/ 21713825 w 65909553"/>
                <a:gd name="connsiteY14938" fmla="*/ 36886401 h 39629983"/>
                <a:gd name="connsiteX14939" fmla="*/ 21713747 w 65909553"/>
                <a:gd name="connsiteY14939" fmla="*/ 36886401 h 39629983"/>
                <a:gd name="connsiteX14940" fmla="*/ 21713670 w 65909553"/>
                <a:gd name="connsiteY14940" fmla="*/ 36886401 h 39629983"/>
                <a:gd name="connsiteX14941" fmla="*/ 21713269 w 65909553"/>
                <a:gd name="connsiteY14941" fmla="*/ 36886401 h 39629983"/>
                <a:gd name="connsiteX14942" fmla="*/ 21713191 w 65909553"/>
                <a:gd name="connsiteY14942" fmla="*/ 36886401 h 39629983"/>
                <a:gd name="connsiteX14943" fmla="*/ 21713114 w 65909553"/>
                <a:gd name="connsiteY14943" fmla="*/ 36886401 h 39629983"/>
                <a:gd name="connsiteX14944" fmla="*/ 21713036 w 65909553"/>
                <a:gd name="connsiteY14944" fmla="*/ 36886401 h 39629983"/>
                <a:gd name="connsiteX14945" fmla="*/ 21712959 w 65909553"/>
                <a:gd name="connsiteY14945" fmla="*/ 36886401 h 39629983"/>
                <a:gd name="connsiteX14946" fmla="*/ 21712881 w 65909553"/>
                <a:gd name="connsiteY14946" fmla="*/ 36886401 h 39629983"/>
                <a:gd name="connsiteX14947" fmla="*/ 21712804 w 65909553"/>
                <a:gd name="connsiteY14947" fmla="*/ 36886401 h 39629983"/>
                <a:gd name="connsiteX14948" fmla="*/ 21712726 w 65909553"/>
                <a:gd name="connsiteY14948" fmla="*/ 36886401 h 39629983"/>
                <a:gd name="connsiteX14949" fmla="*/ 21712648 w 65909553"/>
                <a:gd name="connsiteY14949" fmla="*/ 36886401 h 39629983"/>
                <a:gd name="connsiteX14950" fmla="*/ 21712571 w 65909553"/>
                <a:gd name="connsiteY14950" fmla="*/ 36886401 h 39629983"/>
                <a:gd name="connsiteX14951" fmla="*/ 21712248 w 65909553"/>
                <a:gd name="connsiteY14951" fmla="*/ 36886401 h 39629983"/>
                <a:gd name="connsiteX14952" fmla="*/ 21712170 w 65909553"/>
                <a:gd name="connsiteY14952" fmla="*/ 36886401 h 39629983"/>
                <a:gd name="connsiteX14953" fmla="*/ 21712092 w 65909553"/>
                <a:gd name="connsiteY14953" fmla="*/ 36886401 h 39629983"/>
                <a:gd name="connsiteX14954" fmla="*/ 21712015 w 65909553"/>
                <a:gd name="connsiteY14954" fmla="*/ 36886401 h 39629983"/>
                <a:gd name="connsiteX14955" fmla="*/ 21711937 w 65909553"/>
                <a:gd name="connsiteY14955" fmla="*/ 36886401 h 39629983"/>
                <a:gd name="connsiteX14956" fmla="*/ 21711860 w 65909553"/>
                <a:gd name="connsiteY14956" fmla="*/ 36886401 h 39629983"/>
                <a:gd name="connsiteX14957" fmla="*/ 21711782 w 65909553"/>
                <a:gd name="connsiteY14957" fmla="*/ 36886401 h 39629983"/>
                <a:gd name="connsiteX14958" fmla="*/ 21711705 w 65909553"/>
                <a:gd name="connsiteY14958" fmla="*/ 36886401 h 39629983"/>
                <a:gd name="connsiteX14959" fmla="*/ 21711627 w 65909553"/>
                <a:gd name="connsiteY14959" fmla="*/ 36886401 h 39629983"/>
                <a:gd name="connsiteX14960" fmla="*/ 21711549 w 65909553"/>
                <a:gd name="connsiteY14960" fmla="*/ 36886401 h 39629983"/>
                <a:gd name="connsiteX14961" fmla="*/ 21711472 w 65909553"/>
                <a:gd name="connsiteY14961" fmla="*/ 36886401 h 39629983"/>
                <a:gd name="connsiteX14962" fmla="*/ 21711226 w 65909553"/>
                <a:gd name="connsiteY14962" fmla="*/ 36886401 h 39629983"/>
                <a:gd name="connsiteX14963" fmla="*/ 21711149 w 65909553"/>
                <a:gd name="connsiteY14963" fmla="*/ 36886401 h 39629983"/>
                <a:gd name="connsiteX14964" fmla="*/ 21711071 w 65909553"/>
                <a:gd name="connsiteY14964" fmla="*/ 36886401 h 39629983"/>
                <a:gd name="connsiteX14965" fmla="*/ 21710993 w 65909553"/>
                <a:gd name="connsiteY14965" fmla="*/ 36886401 h 39629983"/>
                <a:gd name="connsiteX14966" fmla="*/ 21710916 w 65909553"/>
                <a:gd name="connsiteY14966" fmla="*/ 36886401 h 39629983"/>
                <a:gd name="connsiteX14967" fmla="*/ 21710838 w 65909553"/>
                <a:gd name="connsiteY14967" fmla="*/ 36886401 h 39629983"/>
                <a:gd name="connsiteX14968" fmla="*/ 21710761 w 65909553"/>
                <a:gd name="connsiteY14968" fmla="*/ 36886401 h 39629983"/>
                <a:gd name="connsiteX14969" fmla="*/ 21710683 w 65909553"/>
                <a:gd name="connsiteY14969" fmla="*/ 36886401 h 39629983"/>
                <a:gd name="connsiteX14970" fmla="*/ 21710606 w 65909553"/>
                <a:gd name="connsiteY14970" fmla="*/ 36886401 h 39629983"/>
                <a:gd name="connsiteX14971" fmla="*/ 21710528 w 65909553"/>
                <a:gd name="connsiteY14971" fmla="*/ 36886401 h 39629983"/>
                <a:gd name="connsiteX14972" fmla="*/ 21710450 w 65909553"/>
                <a:gd name="connsiteY14972" fmla="*/ 36886401 h 39629983"/>
                <a:gd name="connsiteX14973" fmla="*/ 21710373 w 65909553"/>
                <a:gd name="connsiteY14973" fmla="*/ 36886401 h 39629983"/>
                <a:gd name="connsiteX14974" fmla="*/ 21710205 w 65909553"/>
                <a:gd name="connsiteY14974" fmla="*/ 36886401 h 39629983"/>
                <a:gd name="connsiteX14975" fmla="*/ 21710127 w 65909553"/>
                <a:gd name="connsiteY14975" fmla="*/ 36886401 h 39629983"/>
                <a:gd name="connsiteX14976" fmla="*/ 21710050 w 65909553"/>
                <a:gd name="connsiteY14976" fmla="*/ 36886401 h 39629983"/>
                <a:gd name="connsiteX14977" fmla="*/ 21709972 w 65909553"/>
                <a:gd name="connsiteY14977" fmla="*/ 36886401 h 39629983"/>
                <a:gd name="connsiteX14978" fmla="*/ 21709894 w 65909553"/>
                <a:gd name="connsiteY14978" fmla="*/ 36886401 h 39629983"/>
                <a:gd name="connsiteX14979" fmla="*/ 21709817 w 65909553"/>
                <a:gd name="connsiteY14979" fmla="*/ 36886401 h 39629983"/>
                <a:gd name="connsiteX14980" fmla="*/ 21709739 w 65909553"/>
                <a:gd name="connsiteY14980" fmla="*/ 36886401 h 39629983"/>
                <a:gd name="connsiteX14981" fmla="*/ 21709662 w 65909553"/>
                <a:gd name="connsiteY14981" fmla="*/ 36886401 h 39629983"/>
                <a:gd name="connsiteX14982" fmla="*/ 21709584 w 65909553"/>
                <a:gd name="connsiteY14982" fmla="*/ 36886401 h 39629983"/>
                <a:gd name="connsiteX14983" fmla="*/ 21709507 w 65909553"/>
                <a:gd name="connsiteY14983" fmla="*/ 36886401 h 39629983"/>
                <a:gd name="connsiteX14984" fmla="*/ 21709429 w 65909553"/>
                <a:gd name="connsiteY14984" fmla="*/ 36886401 h 39629983"/>
                <a:gd name="connsiteX14985" fmla="*/ 21709351 w 65909553"/>
                <a:gd name="connsiteY14985" fmla="*/ 36886401 h 39629983"/>
                <a:gd name="connsiteX14986" fmla="*/ 21709274 w 65909553"/>
                <a:gd name="connsiteY14986" fmla="*/ 36886401 h 39629983"/>
                <a:gd name="connsiteX14987" fmla="*/ 21709183 w 65909553"/>
                <a:gd name="connsiteY14987" fmla="*/ 36886401 h 39629983"/>
                <a:gd name="connsiteX14988" fmla="*/ 21709106 w 65909553"/>
                <a:gd name="connsiteY14988" fmla="*/ 36886401 h 39629983"/>
                <a:gd name="connsiteX14989" fmla="*/ 21709028 w 65909553"/>
                <a:gd name="connsiteY14989" fmla="*/ 36886401 h 39629983"/>
                <a:gd name="connsiteX14990" fmla="*/ 21708951 w 65909553"/>
                <a:gd name="connsiteY14990" fmla="*/ 36886401 h 39629983"/>
                <a:gd name="connsiteX14991" fmla="*/ 21708873 w 65909553"/>
                <a:gd name="connsiteY14991" fmla="*/ 36886401 h 39629983"/>
                <a:gd name="connsiteX14992" fmla="*/ 21708795 w 65909553"/>
                <a:gd name="connsiteY14992" fmla="*/ 36886401 h 39629983"/>
                <a:gd name="connsiteX14993" fmla="*/ 21708718 w 65909553"/>
                <a:gd name="connsiteY14993" fmla="*/ 36886401 h 39629983"/>
                <a:gd name="connsiteX14994" fmla="*/ 21708640 w 65909553"/>
                <a:gd name="connsiteY14994" fmla="*/ 36886401 h 39629983"/>
                <a:gd name="connsiteX14995" fmla="*/ 21708563 w 65909553"/>
                <a:gd name="connsiteY14995" fmla="*/ 36886401 h 39629983"/>
                <a:gd name="connsiteX14996" fmla="*/ 21708485 w 65909553"/>
                <a:gd name="connsiteY14996" fmla="*/ 36886401 h 39629983"/>
                <a:gd name="connsiteX14997" fmla="*/ 21708408 w 65909553"/>
                <a:gd name="connsiteY14997" fmla="*/ 36886401 h 39629983"/>
                <a:gd name="connsiteX14998" fmla="*/ 21708330 w 65909553"/>
                <a:gd name="connsiteY14998" fmla="*/ 36886401 h 39629983"/>
                <a:gd name="connsiteX14999" fmla="*/ 21708252 w 65909553"/>
                <a:gd name="connsiteY14999" fmla="*/ 36886401 h 39629983"/>
                <a:gd name="connsiteX15000" fmla="*/ 21708175 w 65909553"/>
                <a:gd name="connsiteY15000" fmla="*/ 36886401 h 39629983"/>
                <a:gd name="connsiteX15001" fmla="*/ 21708175 w 65909553"/>
                <a:gd name="connsiteY15001" fmla="*/ 36734001 h 39629983"/>
                <a:gd name="connsiteX15002" fmla="*/ 21564012 w 65909553"/>
                <a:gd name="connsiteY15002" fmla="*/ 36734001 h 39629983"/>
                <a:gd name="connsiteX15003" fmla="*/ 21563934 w 65909553"/>
                <a:gd name="connsiteY15003" fmla="*/ 36734001 h 39629983"/>
                <a:gd name="connsiteX15004" fmla="*/ 21563857 w 65909553"/>
                <a:gd name="connsiteY15004" fmla="*/ 36734001 h 39629983"/>
                <a:gd name="connsiteX15005" fmla="*/ 21563779 w 65909553"/>
                <a:gd name="connsiteY15005" fmla="*/ 36734001 h 39629983"/>
                <a:gd name="connsiteX15006" fmla="*/ 21563702 w 65909553"/>
                <a:gd name="connsiteY15006" fmla="*/ 36734001 h 39629983"/>
                <a:gd name="connsiteX15007" fmla="*/ 21563624 w 65909553"/>
                <a:gd name="connsiteY15007" fmla="*/ 36734001 h 39629983"/>
                <a:gd name="connsiteX15008" fmla="*/ 21563546 w 65909553"/>
                <a:gd name="connsiteY15008" fmla="*/ 36734001 h 39629983"/>
                <a:gd name="connsiteX15009" fmla="*/ 21563469 w 65909553"/>
                <a:gd name="connsiteY15009" fmla="*/ 36734001 h 39629983"/>
                <a:gd name="connsiteX15010" fmla="*/ 21562991 w 65909553"/>
                <a:gd name="connsiteY15010" fmla="*/ 36734001 h 39629983"/>
                <a:gd name="connsiteX15011" fmla="*/ 21562913 w 65909553"/>
                <a:gd name="connsiteY15011" fmla="*/ 36734001 h 39629983"/>
                <a:gd name="connsiteX15012" fmla="*/ 21562835 w 65909553"/>
                <a:gd name="connsiteY15012" fmla="*/ 36734001 h 39629983"/>
                <a:gd name="connsiteX15013" fmla="*/ 21562758 w 65909553"/>
                <a:gd name="connsiteY15013" fmla="*/ 36734001 h 39629983"/>
                <a:gd name="connsiteX15014" fmla="*/ 21562680 w 65909553"/>
                <a:gd name="connsiteY15014" fmla="*/ 36734001 h 39629983"/>
                <a:gd name="connsiteX15015" fmla="*/ 21562603 w 65909553"/>
                <a:gd name="connsiteY15015" fmla="*/ 36734001 h 39629983"/>
                <a:gd name="connsiteX15016" fmla="*/ 21562525 w 65909553"/>
                <a:gd name="connsiteY15016" fmla="*/ 36734001 h 39629983"/>
                <a:gd name="connsiteX15017" fmla="*/ 21562447 w 65909553"/>
                <a:gd name="connsiteY15017" fmla="*/ 36734001 h 39629983"/>
                <a:gd name="connsiteX15018" fmla="*/ 21562370 w 65909553"/>
                <a:gd name="connsiteY15018" fmla="*/ 36734001 h 39629983"/>
                <a:gd name="connsiteX15019" fmla="*/ 21561969 w 65909553"/>
                <a:gd name="connsiteY15019" fmla="*/ 36734001 h 39629983"/>
                <a:gd name="connsiteX15020" fmla="*/ 21561892 w 65909553"/>
                <a:gd name="connsiteY15020" fmla="*/ 36734001 h 39629983"/>
                <a:gd name="connsiteX15021" fmla="*/ 21561814 w 65909553"/>
                <a:gd name="connsiteY15021" fmla="*/ 36734001 h 39629983"/>
                <a:gd name="connsiteX15022" fmla="*/ 21561736 w 65909553"/>
                <a:gd name="connsiteY15022" fmla="*/ 36734001 h 39629983"/>
                <a:gd name="connsiteX15023" fmla="*/ 21561659 w 65909553"/>
                <a:gd name="connsiteY15023" fmla="*/ 36734001 h 39629983"/>
                <a:gd name="connsiteX15024" fmla="*/ 21561581 w 65909553"/>
                <a:gd name="connsiteY15024" fmla="*/ 36734001 h 39629983"/>
                <a:gd name="connsiteX15025" fmla="*/ 21561504 w 65909553"/>
                <a:gd name="connsiteY15025" fmla="*/ 36734001 h 39629983"/>
                <a:gd name="connsiteX15026" fmla="*/ 21561426 w 65909553"/>
                <a:gd name="connsiteY15026" fmla="*/ 36734001 h 39629983"/>
                <a:gd name="connsiteX15027" fmla="*/ 21561348 w 65909553"/>
                <a:gd name="connsiteY15027" fmla="*/ 36734001 h 39629983"/>
                <a:gd name="connsiteX15028" fmla="*/ 21561271 w 65909553"/>
                <a:gd name="connsiteY15028" fmla="*/ 36734001 h 39629983"/>
                <a:gd name="connsiteX15029" fmla="*/ 21560948 w 65909553"/>
                <a:gd name="connsiteY15029" fmla="*/ 36734001 h 39629983"/>
                <a:gd name="connsiteX15030" fmla="*/ 21560870 w 65909553"/>
                <a:gd name="connsiteY15030" fmla="*/ 36734001 h 39629983"/>
                <a:gd name="connsiteX15031" fmla="*/ 21560793 w 65909553"/>
                <a:gd name="connsiteY15031" fmla="*/ 36734001 h 39629983"/>
                <a:gd name="connsiteX15032" fmla="*/ 21560715 w 65909553"/>
                <a:gd name="connsiteY15032" fmla="*/ 36734001 h 39629983"/>
                <a:gd name="connsiteX15033" fmla="*/ 21560637 w 65909553"/>
                <a:gd name="connsiteY15033" fmla="*/ 36734001 h 39629983"/>
                <a:gd name="connsiteX15034" fmla="*/ 21560560 w 65909553"/>
                <a:gd name="connsiteY15034" fmla="*/ 36734001 h 39629983"/>
                <a:gd name="connsiteX15035" fmla="*/ 21560482 w 65909553"/>
                <a:gd name="connsiteY15035" fmla="*/ 36734001 h 39629983"/>
                <a:gd name="connsiteX15036" fmla="*/ 21560405 w 65909553"/>
                <a:gd name="connsiteY15036" fmla="*/ 36734001 h 39629983"/>
                <a:gd name="connsiteX15037" fmla="*/ 21560327 w 65909553"/>
                <a:gd name="connsiteY15037" fmla="*/ 36734001 h 39629983"/>
                <a:gd name="connsiteX15038" fmla="*/ 21560249 w 65909553"/>
                <a:gd name="connsiteY15038" fmla="*/ 36734001 h 39629983"/>
                <a:gd name="connsiteX15039" fmla="*/ 21560172 w 65909553"/>
                <a:gd name="connsiteY15039" fmla="*/ 36734001 h 39629983"/>
                <a:gd name="connsiteX15040" fmla="*/ 21559926 w 65909553"/>
                <a:gd name="connsiteY15040" fmla="*/ 36734001 h 39629983"/>
                <a:gd name="connsiteX15041" fmla="*/ 21559849 w 65909553"/>
                <a:gd name="connsiteY15041" fmla="*/ 36734001 h 39629983"/>
                <a:gd name="connsiteX15042" fmla="*/ 21559771 w 65909553"/>
                <a:gd name="connsiteY15042" fmla="*/ 36734001 h 39629983"/>
                <a:gd name="connsiteX15043" fmla="*/ 21559694 w 65909553"/>
                <a:gd name="connsiteY15043" fmla="*/ 36734001 h 39629983"/>
                <a:gd name="connsiteX15044" fmla="*/ 21559616 w 65909553"/>
                <a:gd name="connsiteY15044" fmla="*/ 36734001 h 39629983"/>
                <a:gd name="connsiteX15045" fmla="*/ 21559538 w 65909553"/>
                <a:gd name="connsiteY15045" fmla="*/ 36734001 h 39629983"/>
                <a:gd name="connsiteX15046" fmla="*/ 21559461 w 65909553"/>
                <a:gd name="connsiteY15046" fmla="*/ 36734001 h 39629983"/>
                <a:gd name="connsiteX15047" fmla="*/ 21559383 w 65909553"/>
                <a:gd name="connsiteY15047" fmla="*/ 36734001 h 39629983"/>
                <a:gd name="connsiteX15048" fmla="*/ 21559306 w 65909553"/>
                <a:gd name="connsiteY15048" fmla="*/ 36734001 h 39629983"/>
                <a:gd name="connsiteX15049" fmla="*/ 21559228 w 65909553"/>
                <a:gd name="connsiteY15049" fmla="*/ 36734001 h 39629983"/>
                <a:gd name="connsiteX15050" fmla="*/ 21559150 w 65909553"/>
                <a:gd name="connsiteY15050" fmla="*/ 36734001 h 39629983"/>
                <a:gd name="connsiteX15051" fmla="*/ 21559073 w 65909553"/>
                <a:gd name="connsiteY15051" fmla="*/ 36734001 h 39629983"/>
                <a:gd name="connsiteX15052" fmla="*/ 21558905 w 65909553"/>
                <a:gd name="connsiteY15052" fmla="*/ 36734001 h 39629983"/>
                <a:gd name="connsiteX15053" fmla="*/ 21558827 w 65909553"/>
                <a:gd name="connsiteY15053" fmla="*/ 36734001 h 39629983"/>
                <a:gd name="connsiteX15054" fmla="*/ 21558750 w 65909553"/>
                <a:gd name="connsiteY15054" fmla="*/ 36734001 h 39629983"/>
                <a:gd name="connsiteX15055" fmla="*/ 21558672 w 65909553"/>
                <a:gd name="connsiteY15055" fmla="*/ 36734001 h 39629983"/>
                <a:gd name="connsiteX15056" fmla="*/ 21558595 w 65909553"/>
                <a:gd name="connsiteY15056" fmla="*/ 36734001 h 39629983"/>
                <a:gd name="connsiteX15057" fmla="*/ 21558517 w 65909553"/>
                <a:gd name="connsiteY15057" fmla="*/ 36734001 h 39629983"/>
                <a:gd name="connsiteX15058" fmla="*/ 21558439 w 65909553"/>
                <a:gd name="connsiteY15058" fmla="*/ 36734001 h 39629983"/>
                <a:gd name="connsiteX15059" fmla="*/ 21558362 w 65909553"/>
                <a:gd name="connsiteY15059" fmla="*/ 36734001 h 39629983"/>
                <a:gd name="connsiteX15060" fmla="*/ 21558284 w 65909553"/>
                <a:gd name="connsiteY15060" fmla="*/ 36734001 h 39629983"/>
                <a:gd name="connsiteX15061" fmla="*/ 21558207 w 65909553"/>
                <a:gd name="connsiteY15061" fmla="*/ 36734001 h 39629983"/>
                <a:gd name="connsiteX15062" fmla="*/ 21558129 w 65909553"/>
                <a:gd name="connsiteY15062" fmla="*/ 36734001 h 39629983"/>
                <a:gd name="connsiteX15063" fmla="*/ 21558051 w 65909553"/>
                <a:gd name="connsiteY15063" fmla="*/ 36734001 h 39629983"/>
                <a:gd name="connsiteX15064" fmla="*/ 21557974 w 65909553"/>
                <a:gd name="connsiteY15064" fmla="*/ 36734001 h 39629983"/>
                <a:gd name="connsiteX15065" fmla="*/ 21557884 w 65909553"/>
                <a:gd name="connsiteY15065" fmla="*/ 36734001 h 39629983"/>
                <a:gd name="connsiteX15066" fmla="*/ 21557806 w 65909553"/>
                <a:gd name="connsiteY15066" fmla="*/ 36734001 h 39629983"/>
                <a:gd name="connsiteX15067" fmla="*/ 21557728 w 65909553"/>
                <a:gd name="connsiteY15067" fmla="*/ 36734001 h 39629983"/>
                <a:gd name="connsiteX15068" fmla="*/ 21557651 w 65909553"/>
                <a:gd name="connsiteY15068" fmla="*/ 36734001 h 39629983"/>
                <a:gd name="connsiteX15069" fmla="*/ 21557573 w 65909553"/>
                <a:gd name="connsiteY15069" fmla="*/ 36734001 h 39629983"/>
                <a:gd name="connsiteX15070" fmla="*/ 21557496 w 65909553"/>
                <a:gd name="connsiteY15070" fmla="*/ 36734001 h 39629983"/>
                <a:gd name="connsiteX15071" fmla="*/ 21557418 w 65909553"/>
                <a:gd name="connsiteY15071" fmla="*/ 36734001 h 39629983"/>
                <a:gd name="connsiteX15072" fmla="*/ 21557340 w 65909553"/>
                <a:gd name="connsiteY15072" fmla="*/ 36734001 h 39629983"/>
                <a:gd name="connsiteX15073" fmla="*/ 21557263 w 65909553"/>
                <a:gd name="connsiteY15073" fmla="*/ 36734001 h 39629983"/>
                <a:gd name="connsiteX15074" fmla="*/ 21557185 w 65909553"/>
                <a:gd name="connsiteY15074" fmla="*/ 36734001 h 39629983"/>
                <a:gd name="connsiteX15075" fmla="*/ 21557108 w 65909553"/>
                <a:gd name="connsiteY15075" fmla="*/ 36734001 h 39629983"/>
                <a:gd name="connsiteX15076" fmla="*/ 21557030 w 65909553"/>
                <a:gd name="connsiteY15076" fmla="*/ 36734001 h 39629983"/>
                <a:gd name="connsiteX15077" fmla="*/ 21556952 w 65909553"/>
                <a:gd name="connsiteY15077" fmla="*/ 36734001 h 39629983"/>
                <a:gd name="connsiteX15078" fmla="*/ 21556875 w 65909553"/>
                <a:gd name="connsiteY15078" fmla="*/ 36734001 h 39629983"/>
                <a:gd name="connsiteX15079" fmla="*/ 21556785 w 65909553"/>
                <a:gd name="connsiteY15079" fmla="*/ 36734001 h 39629983"/>
                <a:gd name="connsiteX15080" fmla="*/ 21556707 w 65909553"/>
                <a:gd name="connsiteY15080" fmla="*/ 36734001 h 39629983"/>
                <a:gd name="connsiteX15081" fmla="*/ 21556629 w 65909553"/>
                <a:gd name="connsiteY15081" fmla="*/ 36734001 h 39629983"/>
                <a:gd name="connsiteX15082" fmla="*/ 21556552 w 65909553"/>
                <a:gd name="connsiteY15082" fmla="*/ 36734001 h 39629983"/>
                <a:gd name="connsiteX15083" fmla="*/ 21556474 w 65909553"/>
                <a:gd name="connsiteY15083" fmla="*/ 36734001 h 39629983"/>
                <a:gd name="connsiteX15084" fmla="*/ 21556397 w 65909553"/>
                <a:gd name="connsiteY15084" fmla="*/ 36734001 h 39629983"/>
                <a:gd name="connsiteX15085" fmla="*/ 21556319 w 65909553"/>
                <a:gd name="connsiteY15085" fmla="*/ 36734001 h 39629983"/>
                <a:gd name="connsiteX15086" fmla="*/ 21556241 w 65909553"/>
                <a:gd name="connsiteY15086" fmla="*/ 36734001 h 39629983"/>
                <a:gd name="connsiteX15087" fmla="*/ 21556164 w 65909553"/>
                <a:gd name="connsiteY15087" fmla="*/ 36734001 h 39629983"/>
                <a:gd name="connsiteX15088" fmla="*/ 21556086 w 65909553"/>
                <a:gd name="connsiteY15088" fmla="*/ 36734001 h 39629983"/>
                <a:gd name="connsiteX15089" fmla="*/ 21556009 w 65909553"/>
                <a:gd name="connsiteY15089" fmla="*/ 36734001 h 39629983"/>
                <a:gd name="connsiteX15090" fmla="*/ 21555931 w 65909553"/>
                <a:gd name="connsiteY15090" fmla="*/ 36734001 h 39629983"/>
                <a:gd name="connsiteX15091" fmla="*/ 21555853 w 65909553"/>
                <a:gd name="connsiteY15091" fmla="*/ 36734001 h 39629983"/>
                <a:gd name="connsiteX15092" fmla="*/ 21555776 w 65909553"/>
                <a:gd name="connsiteY15092" fmla="*/ 36734001 h 39629983"/>
                <a:gd name="connsiteX15093" fmla="*/ 21555776 w 65909553"/>
                <a:gd name="connsiteY15093" fmla="*/ 36581601 h 39629983"/>
                <a:gd name="connsiteX15094" fmla="*/ 21411691 w 65909553"/>
                <a:gd name="connsiteY15094" fmla="*/ 36581601 h 39629983"/>
                <a:gd name="connsiteX15095" fmla="*/ 21411613 w 65909553"/>
                <a:gd name="connsiteY15095" fmla="*/ 36581601 h 39629983"/>
                <a:gd name="connsiteX15096" fmla="*/ 21411536 w 65909553"/>
                <a:gd name="connsiteY15096" fmla="*/ 36581601 h 39629983"/>
                <a:gd name="connsiteX15097" fmla="*/ 21411458 w 65909553"/>
                <a:gd name="connsiteY15097" fmla="*/ 36581601 h 39629983"/>
                <a:gd name="connsiteX15098" fmla="*/ 21411380 w 65909553"/>
                <a:gd name="connsiteY15098" fmla="*/ 36581601 h 39629983"/>
                <a:gd name="connsiteX15099" fmla="*/ 21411303 w 65909553"/>
                <a:gd name="connsiteY15099" fmla="*/ 36581601 h 39629983"/>
                <a:gd name="connsiteX15100" fmla="*/ 21411225 w 65909553"/>
                <a:gd name="connsiteY15100" fmla="*/ 36581601 h 39629983"/>
                <a:gd name="connsiteX15101" fmla="*/ 21411148 w 65909553"/>
                <a:gd name="connsiteY15101" fmla="*/ 36581601 h 39629983"/>
                <a:gd name="connsiteX15102" fmla="*/ 21411070 w 65909553"/>
                <a:gd name="connsiteY15102" fmla="*/ 36581601 h 39629983"/>
                <a:gd name="connsiteX15103" fmla="*/ 21410669 w 65909553"/>
                <a:gd name="connsiteY15103" fmla="*/ 36581601 h 39629983"/>
                <a:gd name="connsiteX15104" fmla="*/ 21410592 w 65909553"/>
                <a:gd name="connsiteY15104" fmla="*/ 36581601 h 39629983"/>
                <a:gd name="connsiteX15105" fmla="*/ 21410514 w 65909553"/>
                <a:gd name="connsiteY15105" fmla="*/ 36581601 h 39629983"/>
                <a:gd name="connsiteX15106" fmla="*/ 21410437 w 65909553"/>
                <a:gd name="connsiteY15106" fmla="*/ 36581601 h 39629983"/>
                <a:gd name="connsiteX15107" fmla="*/ 21410359 w 65909553"/>
                <a:gd name="connsiteY15107" fmla="*/ 36581601 h 39629983"/>
                <a:gd name="connsiteX15108" fmla="*/ 21410281 w 65909553"/>
                <a:gd name="connsiteY15108" fmla="*/ 36581601 h 39629983"/>
                <a:gd name="connsiteX15109" fmla="*/ 21410204 w 65909553"/>
                <a:gd name="connsiteY15109" fmla="*/ 36581601 h 39629983"/>
                <a:gd name="connsiteX15110" fmla="*/ 21410126 w 65909553"/>
                <a:gd name="connsiteY15110" fmla="*/ 36581601 h 39629983"/>
                <a:gd name="connsiteX15111" fmla="*/ 21410049 w 65909553"/>
                <a:gd name="connsiteY15111" fmla="*/ 36581601 h 39629983"/>
                <a:gd name="connsiteX15112" fmla="*/ 21409971 w 65909553"/>
                <a:gd name="connsiteY15112" fmla="*/ 36581601 h 39629983"/>
                <a:gd name="connsiteX15113" fmla="*/ 21409648 w 65909553"/>
                <a:gd name="connsiteY15113" fmla="*/ 36581601 h 39629983"/>
                <a:gd name="connsiteX15114" fmla="*/ 21409570 w 65909553"/>
                <a:gd name="connsiteY15114" fmla="*/ 36581601 h 39629983"/>
                <a:gd name="connsiteX15115" fmla="*/ 21409493 w 65909553"/>
                <a:gd name="connsiteY15115" fmla="*/ 36581601 h 39629983"/>
                <a:gd name="connsiteX15116" fmla="*/ 21409415 w 65909553"/>
                <a:gd name="connsiteY15116" fmla="*/ 36581601 h 39629983"/>
                <a:gd name="connsiteX15117" fmla="*/ 21409338 w 65909553"/>
                <a:gd name="connsiteY15117" fmla="*/ 36581601 h 39629983"/>
                <a:gd name="connsiteX15118" fmla="*/ 21409260 w 65909553"/>
                <a:gd name="connsiteY15118" fmla="*/ 36581601 h 39629983"/>
                <a:gd name="connsiteX15119" fmla="*/ 21409182 w 65909553"/>
                <a:gd name="connsiteY15119" fmla="*/ 36581601 h 39629983"/>
                <a:gd name="connsiteX15120" fmla="*/ 21409105 w 65909553"/>
                <a:gd name="connsiteY15120" fmla="*/ 36581601 h 39629983"/>
                <a:gd name="connsiteX15121" fmla="*/ 21409027 w 65909553"/>
                <a:gd name="connsiteY15121" fmla="*/ 36581601 h 39629983"/>
                <a:gd name="connsiteX15122" fmla="*/ 21408950 w 65909553"/>
                <a:gd name="connsiteY15122" fmla="*/ 36581601 h 39629983"/>
                <a:gd name="connsiteX15123" fmla="*/ 21408872 w 65909553"/>
                <a:gd name="connsiteY15123" fmla="*/ 36581601 h 39629983"/>
                <a:gd name="connsiteX15124" fmla="*/ 21408627 w 65909553"/>
                <a:gd name="connsiteY15124" fmla="*/ 36581601 h 39629983"/>
                <a:gd name="connsiteX15125" fmla="*/ 21408549 w 65909553"/>
                <a:gd name="connsiteY15125" fmla="*/ 36581601 h 39629983"/>
                <a:gd name="connsiteX15126" fmla="*/ 21408471 w 65909553"/>
                <a:gd name="connsiteY15126" fmla="*/ 36581601 h 39629983"/>
                <a:gd name="connsiteX15127" fmla="*/ 21408394 w 65909553"/>
                <a:gd name="connsiteY15127" fmla="*/ 36581601 h 39629983"/>
                <a:gd name="connsiteX15128" fmla="*/ 21408316 w 65909553"/>
                <a:gd name="connsiteY15128" fmla="*/ 36581601 h 39629983"/>
                <a:gd name="connsiteX15129" fmla="*/ 21408239 w 65909553"/>
                <a:gd name="connsiteY15129" fmla="*/ 36581601 h 39629983"/>
                <a:gd name="connsiteX15130" fmla="*/ 21408161 w 65909553"/>
                <a:gd name="connsiteY15130" fmla="*/ 36581601 h 39629983"/>
                <a:gd name="connsiteX15131" fmla="*/ 21408083 w 65909553"/>
                <a:gd name="connsiteY15131" fmla="*/ 36581601 h 39629983"/>
                <a:gd name="connsiteX15132" fmla="*/ 21408006 w 65909553"/>
                <a:gd name="connsiteY15132" fmla="*/ 36581601 h 39629983"/>
                <a:gd name="connsiteX15133" fmla="*/ 21407928 w 65909553"/>
                <a:gd name="connsiteY15133" fmla="*/ 36581601 h 39629983"/>
                <a:gd name="connsiteX15134" fmla="*/ 21407851 w 65909553"/>
                <a:gd name="connsiteY15134" fmla="*/ 36581601 h 39629983"/>
                <a:gd name="connsiteX15135" fmla="*/ 21407773 w 65909553"/>
                <a:gd name="connsiteY15135" fmla="*/ 36581601 h 39629983"/>
                <a:gd name="connsiteX15136" fmla="*/ 21407605 w 65909553"/>
                <a:gd name="connsiteY15136" fmla="*/ 36581601 h 39629983"/>
                <a:gd name="connsiteX15137" fmla="*/ 21407528 w 65909553"/>
                <a:gd name="connsiteY15137" fmla="*/ 36581601 h 39629983"/>
                <a:gd name="connsiteX15138" fmla="*/ 21407450 w 65909553"/>
                <a:gd name="connsiteY15138" fmla="*/ 36581601 h 39629983"/>
                <a:gd name="connsiteX15139" fmla="*/ 21407372 w 65909553"/>
                <a:gd name="connsiteY15139" fmla="*/ 36581601 h 39629983"/>
                <a:gd name="connsiteX15140" fmla="*/ 21407295 w 65909553"/>
                <a:gd name="connsiteY15140" fmla="*/ 36581601 h 39629983"/>
                <a:gd name="connsiteX15141" fmla="*/ 21407217 w 65909553"/>
                <a:gd name="connsiteY15141" fmla="*/ 36581601 h 39629983"/>
                <a:gd name="connsiteX15142" fmla="*/ 21407140 w 65909553"/>
                <a:gd name="connsiteY15142" fmla="*/ 36581601 h 39629983"/>
                <a:gd name="connsiteX15143" fmla="*/ 21407062 w 65909553"/>
                <a:gd name="connsiteY15143" fmla="*/ 36581601 h 39629983"/>
                <a:gd name="connsiteX15144" fmla="*/ 21406984 w 65909553"/>
                <a:gd name="connsiteY15144" fmla="*/ 36581601 h 39629983"/>
                <a:gd name="connsiteX15145" fmla="*/ 21406907 w 65909553"/>
                <a:gd name="connsiteY15145" fmla="*/ 36581601 h 39629983"/>
                <a:gd name="connsiteX15146" fmla="*/ 21406829 w 65909553"/>
                <a:gd name="connsiteY15146" fmla="*/ 36581601 h 39629983"/>
                <a:gd name="connsiteX15147" fmla="*/ 21406752 w 65909553"/>
                <a:gd name="connsiteY15147" fmla="*/ 36581601 h 39629983"/>
                <a:gd name="connsiteX15148" fmla="*/ 21406674 w 65909553"/>
                <a:gd name="connsiteY15148" fmla="*/ 36581601 h 39629983"/>
                <a:gd name="connsiteX15149" fmla="*/ 21406584 w 65909553"/>
                <a:gd name="connsiteY15149" fmla="*/ 36581601 h 39629983"/>
                <a:gd name="connsiteX15150" fmla="*/ 21406506 w 65909553"/>
                <a:gd name="connsiteY15150" fmla="*/ 36581601 h 39629983"/>
                <a:gd name="connsiteX15151" fmla="*/ 21406429 w 65909553"/>
                <a:gd name="connsiteY15151" fmla="*/ 36581601 h 39629983"/>
                <a:gd name="connsiteX15152" fmla="*/ 21406351 w 65909553"/>
                <a:gd name="connsiteY15152" fmla="*/ 36581601 h 39629983"/>
                <a:gd name="connsiteX15153" fmla="*/ 21406273 w 65909553"/>
                <a:gd name="connsiteY15153" fmla="*/ 36581601 h 39629983"/>
                <a:gd name="connsiteX15154" fmla="*/ 21406196 w 65909553"/>
                <a:gd name="connsiteY15154" fmla="*/ 36581601 h 39629983"/>
                <a:gd name="connsiteX15155" fmla="*/ 21406118 w 65909553"/>
                <a:gd name="connsiteY15155" fmla="*/ 36581601 h 39629983"/>
                <a:gd name="connsiteX15156" fmla="*/ 21406041 w 65909553"/>
                <a:gd name="connsiteY15156" fmla="*/ 36581601 h 39629983"/>
                <a:gd name="connsiteX15157" fmla="*/ 21405963 w 65909553"/>
                <a:gd name="connsiteY15157" fmla="*/ 36581601 h 39629983"/>
                <a:gd name="connsiteX15158" fmla="*/ 21405885 w 65909553"/>
                <a:gd name="connsiteY15158" fmla="*/ 36581601 h 39629983"/>
                <a:gd name="connsiteX15159" fmla="*/ 21405808 w 65909553"/>
                <a:gd name="connsiteY15159" fmla="*/ 36581601 h 39629983"/>
                <a:gd name="connsiteX15160" fmla="*/ 21405730 w 65909553"/>
                <a:gd name="connsiteY15160" fmla="*/ 36581601 h 39629983"/>
                <a:gd name="connsiteX15161" fmla="*/ 21405653 w 65909553"/>
                <a:gd name="connsiteY15161" fmla="*/ 36581601 h 39629983"/>
                <a:gd name="connsiteX15162" fmla="*/ 21405575 w 65909553"/>
                <a:gd name="connsiteY15162" fmla="*/ 36581601 h 39629983"/>
                <a:gd name="connsiteX15163" fmla="*/ 21405485 w 65909553"/>
                <a:gd name="connsiteY15163" fmla="*/ 36581601 h 39629983"/>
                <a:gd name="connsiteX15164" fmla="*/ 21405407 w 65909553"/>
                <a:gd name="connsiteY15164" fmla="*/ 36581601 h 39629983"/>
                <a:gd name="connsiteX15165" fmla="*/ 21405330 w 65909553"/>
                <a:gd name="connsiteY15165" fmla="*/ 36581601 h 39629983"/>
                <a:gd name="connsiteX15166" fmla="*/ 21405252 w 65909553"/>
                <a:gd name="connsiteY15166" fmla="*/ 36581601 h 39629983"/>
                <a:gd name="connsiteX15167" fmla="*/ 21405174 w 65909553"/>
                <a:gd name="connsiteY15167" fmla="*/ 36581601 h 39629983"/>
                <a:gd name="connsiteX15168" fmla="*/ 21405097 w 65909553"/>
                <a:gd name="connsiteY15168" fmla="*/ 36581601 h 39629983"/>
                <a:gd name="connsiteX15169" fmla="*/ 21405019 w 65909553"/>
                <a:gd name="connsiteY15169" fmla="*/ 36581601 h 39629983"/>
                <a:gd name="connsiteX15170" fmla="*/ 21404942 w 65909553"/>
                <a:gd name="connsiteY15170" fmla="*/ 36581601 h 39629983"/>
                <a:gd name="connsiteX15171" fmla="*/ 21404864 w 65909553"/>
                <a:gd name="connsiteY15171" fmla="*/ 36581601 h 39629983"/>
                <a:gd name="connsiteX15172" fmla="*/ 21404786 w 65909553"/>
                <a:gd name="connsiteY15172" fmla="*/ 36581601 h 39629983"/>
                <a:gd name="connsiteX15173" fmla="*/ 21404709 w 65909553"/>
                <a:gd name="connsiteY15173" fmla="*/ 36581601 h 39629983"/>
                <a:gd name="connsiteX15174" fmla="*/ 21404631 w 65909553"/>
                <a:gd name="connsiteY15174" fmla="*/ 36581601 h 39629983"/>
                <a:gd name="connsiteX15175" fmla="*/ 21404554 w 65909553"/>
                <a:gd name="connsiteY15175" fmla="*/ 36581601 h 39629983"/>
                <a:gd name="connsiteX15176" fmla="*/ 21404476 w 65909553"/>
                <a:gd name="connsiteY15176" fmla="*/ 36581601 h 39629983"/>
                <a:gd name="connsiteX15177" fmla="*/ 21404386 w 65909553"/>
                <a:gd name="connsiteY15177" fmla="*/ 36581601 h 39629983"/>
                <a:gd name="connsiteX15178" fmla="*/ 21404308 w 65909553"/>
                <a:gd name="connsiteY15178" fmla="*/ 36581601 h 39629983"/>
                <a:gd name="connsiteX15179" fmla="*/ 21404230 w 65909553"/>
                <a:gd name="connsiteY15179" fmla="*/ 36581601 h 39629983"/>
                <a:gd name="connsiteX15180" fmla="*/ 21404153 w 65909553"/>
                <a:gd name="connsiteY15180" fmla="*/ 36581601 h 39629983"/>
                <a:gd name="connsiteX15181" fmla="*/ 21404075 w 65909553"/>
                <a:gd name="connsiteY15181" fmla="*/ 36581601 h 39629983"/>
                <a:gd name="connsiteX15182" fmla="*/ 21403998 w 65909553"/>
                <a:gd name="connsiteY15182" fmla="*/ 36581601 h 39629983"/>
                <a:gd name="connsiteX15183" fmla="*/ 21403920 w 65909553"/>
                <a:gd name="connsiteY15183" fmla="*/ 36581601 h 39629983"/>
                <a:gd name="connsiteX15184" fmla="*/ 21403843 w 65909553"/>
                <a:gd name="connsiteY15184" fmla="*/ 36581601 h 39629983"/>
                <a:gd name="connsiteX15185" fmla="*/ 21403765 w 65909553"/>
                <a:gd name="connsiteY15185" fmla="*/ 36581601 h 39629983"/>
                <a:gd name="connsiteX15186" fmla="*/ 21403687 w 65909553"/>
                <a:gd name="connsiteY15186" fmla="*/ 36581601 h 39629983"/>
                <a:gd name="connsiteX15187" fmla="*/ 21403610 w 65909553"/>
                <a:gd name="connsiteY15187" fmla="*/ 36581601 h 39629983"/>
                <a:gd name="connsiteX15188" fmla="*/ 21403532 w 65909553"/>
                <a:gd name="connsiteY15188" fmla="*/ 36581601 h 39629983"/>
                <a:gd name="connsiteX15189" fmla="*/ 21403455 w 65909553"/>
                <a:gd name="connsiteY15189" fmla="*/ 36581601 h 39629983"/>
                <a:gd name="connsiteX15190" fmla="*/ 21403377 w 65909553"/>
                <a:gd name="connsiteY15190" fmla="*/ 36581601 h 39629983"/>
                <a:gd name="connsiteX15191" fmla="*/ 21403377 w 65909553"/>
                <a:gd name="connsiteY15191" fmla="*/ 36429201 h 39629983"/>
                <a:gd name="connsiteX15192" fmla="*/ 21259369 w 65909553"/>
                <a:gd name="connsiteY15192" fmla="*/ 36429201 h 39629983"/>
                <a:gd name="connsiteX15193" fmla="*/ 21259292 w 65909553"/>
                <a:gd name="connsiteY15193" fmla="*/ 36429201 h 39629983"/>
                <a:gd name="connsiteX15194" fmla="*/ 21259214 w 65909553"/>
                <a:gd name="connsiteY15194" fmla="*/ 36429201 h 39629983"/>
                <a:gd name="connsiteX15195" fmla="*/ 21259137 w 65909553"/>
                <a:gd name="connsiteY15195" fmla="*/ 36429201 h 39629983"/>
                <a:gd name="connsiteX15196" fmla="*/ 21259059 w 65909553"/>
                <a:gd name="connsiteY15196" fmla="*/ 36429201 h 39629983"/>
                <a:gd name="connsiteX15197" fmla="*/ 21258981 w 65909553"/>
                <a:gd name="connsiteY15197" fmla="*/ 36429201 h 39629983"/>
                <a:gd name="connsiteX15198" fmla="*/ 21258904 w 65909553"/>
                <a:gd name="connsiteY15198" fmla="*/ 36429201 h 39629983"/>
                <a:gd name="connsiteX15199" fmla="*/ 21258826 w 65909553"/>
                <a:gd name="connsiteY15199" fmla="*/ 36429201 h 39629983"/>
                <a:gd name="connsiteX15200" fmla="*/ 21258749 w 65909553"/>
                <a:gd name="connsiteY15200" fmla="*/ 36429201 h 39629983"/>
                <a:gd name="connsiteX15201" fmla="*/ 21258671 w 65909553"/>
                <a:gd name="connsiteY15201" fmla="*/ 36429201 h 39629983"/>
                <a:gd name="connsiteX15202" fmla="*/ 21258348 w 65909553"/>
                <a:gd name="connsiteY15202" fmla="*/ 36429201 h 39629983"/>
                <a:gd name="connsiteX15203" fmla="*/ 21258270 w 65909553"/>
                <a:gd name="connsiteY15203" fmla="*/ 36429201 h 39629983"/>
                <a:gd name="connsiteX15204" fmla="*/ 21258193 w 65909553"/>
                <a:gd name="connsiteY15204" fmla="*/ 36429201 h 39629983"/>
                <a:gd name="connsiteX15205" fmla="*/ 21258115 w 65909553"/>
                <a:gd name="connsiteY15205" fmla="*/ 36429201 h 39629983"/>
                <a:gd name="connsiteX15206" fmla="*/ 21258038 w 65909553"/>
                <a:gd name="connsiteY15206" fmla="*/ 36429201 h 39629983"/>
                <a:gd name="connsiteX15207" fmla="*/ 21257960 w 65909553"/>
                <a:gd name="connsiteY15207" fmla="*/ 36429201 h 39629983"/>
                <a:gd name="connsiteX15208" fmla="*/ 21257882 w 65909553"/>
                <a:gd name="connsiteY15208" fmla="*/ 36429201 h 39629983"/>
                <a:gd name="connsiteX15209" fmla="*/ 21257805 w 65909553"/>
                <a:gd name="connsiteY15209" fmla="*/ 36429201 h 39629983"/>
                <a:gd name="connsiteX15210" fmla="*/ 21257727 w 65909553"/>
                <a:gd name="connsiteY15210" fmla="*/ 36429201 h 39629983"/>
                <a:gd name="connsiteX15211" fmla="*/ 21257650 w 65909553"/>
                <a:gd name="connsiteY15211" fmla="*/ 36429201 h 39629983"/>
                <a:gd name="connsiteX15212" fmla="*/ 21257572 w 65909553"/>
                <a:gd name="connsiteY15212" fmla="*/ 36429201 h 39629983"/>
                <a:gd name="connsiteX15213" fmla="*/ 21257327 w 65909553"/>
                <a:gd name="connsiteY15213" fmla="*/ 36429201 h 39629983"/>
                <a:gd name="connsiteX15214" fmla="*/ 21257249 w 65909553"/>
                <a:gd name="connsiteY15214" fmla="*/ 36429201 h 39629983"/>
                <a:gd name="connsiteX15215" fmla="*/ 21257171 w 65909553"/>
                <a:gd name="connsiteY15215" fmla="*/ 36429201 h 39629983"/>
                <a:gd name="connsiteX15216" fmla="*/ 21257094 w 65909553"/>
                <a:gd name="connsiteY15216" fmla="*/ 36429201 h 39629983"/>
                <a:gd name="connsiteX15217" fmla="*/ 21257016 w 65909553"/>
                <a:gd name="connsiteY15217" fmla="*/ 36429201 h 39629983"/>
                <a:gd name="connsiteX15218" fmla="*/ 21256939 w 65909553"/>
                <a:gd name="connsiteY15218" fmla="*/ 36429201 h 39629983"/>
                <a:gd name="connsiteX15219" fmla="*/ 21256861 w 65909553"/>
                <a:gd name="connsiteY15219" fmla="*/ 36429201 h 39629983"/>
                <a:gd name="connsiteX15220" fmla="*/ 21256783 w 65909553"/>
                <a:gd name="connsiteY15220" fmla="*/ 36429201 h 39629983"/>
                <a:gd name="connsiteX15221" fmla="*/ 21256706 w 65909553"/>
                <a:gd name="connsiteY15221" fmla="*/ 36429201 h 39629983"/>
                <a:gd name="connsiteX15222" fmla="*/ 21256628 w 65909553"/>
                <a:gd name="connsiteY15222" fmla="*/ 36429201 h 39629983"/>
                <a:gd name="connsiteX15223" fmla="*/ 21256551 w 65909553"/>
                <a:gd name="connsiteY15223" fmla="*/ 36429201 h 39629983"/>
                <a:gd name="connsiteX15224" fmla="*/ 21256473 w 65909553"/>
                <a:gd name="connsiteY15224" fmla="*/ 36429201 h 39629983"/>
                <a:gd name="connsiteX15225" fmla="*/ 21256305 w 65909553"/>
                <a:gd name="connsiteY15225" fmla="*/ 36429201 h 39629983"/>
                <a:gd name="connsiteX15226" fmla="*/ 21256228 w 65909553"/>
                <a:gd name="connsiteY15226" fmla="*/ 36429201 h 39629983"/>
                <a:gd name="connsiteX15227" fmla="*/ 21256150 w 65909553"/>
                <a:gd name="connsiteY15227" fmla="*/ 36429201 h 39629983"/>
                <a:gd name="connsiteX15228" fmla="*/ 21256072 w 65909553"/>
                <a:gd name="connsiteY15228" fmla="*/ 36429201 h 39629983"/>
                <a:gd name="connsiteX15229" fmla="*/ 21255995 w 65909553"/>
                <a:gd name="connsiteY15229" fmla="*/ 36429201 h 39629983"/>
                <a:gd name="connsiteX15230" fmla="*/ 21255917 w 65909553"/>
                <a:gd name="connsiteY15230" fmla="*/ 36429201 h 39629983"/>
                <a:gd name="connsiteX15231" fmla="*/ 21255840 w 65909553"/>
                <a:gd name="connsiteY15231" fmla="*/ 36429201 h 39629983"/>
                <a:gd name="connsiteX15232" fmla="*/ 21255762 w 65909553"/>
                <a:gd name="connsiteY15232" fmla="*/ 36429201 h 39629983"/>
                <a:gd name="connsiteX15233" fmla="*/ 21255684 w 65909553"/>
                <a:gd name="connsiteY15233" fmla="*/ 36429201 h 39629983"/>
                <a:gd name="connsiteX15234" fmla="*/ 21255607 w 65909553"/>
                <a:gd name="connsiteY15234" fmla="*/ 36429201 h 39629983"/>
                <a:gd name="connsiteX15235" fmla="*/ 21255529 w 65909553"/>
                <a:gd name="connsiteY15235" fmla="*/ 36429201 h 39629983"/>
                <a:gd name="connsiteX15236" fmla="*/ 21255452 w 65909553"/>
                <a:gd name="connsiteY15236" fmla="*/ 36429201 h 39629983"/>
                <a:gd name="connsiteX15237" fmla="*/ 21255374 w 65909553"/>
                <a:gd name="connsiteY15237" fmla="*/ 36429201 h 39629983"/>
                <a:gd name="connsiteX15238" fmla="*/ 21255284 w 65909553"/>
                <a:gd name="connsiteY15238" fmla="*/ 36429201 h 39629983"/>
                <a:gd name="connsiteX15239" fmla="*/ 21255206 w 65909553"/>
                <a:gd name="connsiteY15239" fmla="*/ 36429201 h 39629983"/>
                <a:gd name="connsiteX15240" fmla="*/ 21255129 w 65909553"/>
                <a:gd name="connsiteY15240" fmla="*/ 36429201 h 39629983"/>
                <a:gd name="connsiteX15241" fmla="*/ 21255051 w 65909553"/>
                <a:gd name="connsiteY15241" fmla="*/ 36429201 h 39629983"/>
                <a:gd name="connsiteX15242" fmla="*/ 21254973 w 65909553"/>
                <a:gd name="connsiteY15242" fmla="*/ 36429201 h 39629983"/>
                <a:gd name="connsiteX15243" fmla="*/ 21254896 w 65909553"/>
                <a:gd name="connsiteY15243" fmla="*/ 36429201 h 39629983"/>
                <a:gd name="connsiteX15244" fmla="*/ 21254818 w 65909553"/>
                <a:gd name="connsiteY15244" fmla="*/ 36429201 h 39629983"/>
                <a:gd name="connsiteX15245" fmla="*/ 21254741 w 65909553"/>
                <a:gd name="connsiteY15245" fmla="*/ 36429201 h 39629983"/>
                <a:gd name="connsiteX15246" fmla="*/ 21254663 w 65909553"/>
                <a:gd name="connsiteY15246" fmla="*/ 36429201 h 39629983"/>
                <a:gd name="connsiteX15247" fmla="*/ 21254585 w 65909553"/>
                <a:gd name="connsiteY15247" fmla="*/ 36429201 h 39629983"/>
                <a:gd name="connsiteX15248" fmla="*/ 21254508 w 65909553"/>
                <a:gd name="connsiteY15248" fmla="*/ 36429201 h 39629983"/>
                <a:gd name="connsiteX15249" fmla="*/ 21254430 w 65909553"/>
                <a:gd name="connsiteY15249" fmla="*/ 36429201 h 39629983"/>
                <a:gd name="connsiteX15250" fmla="*/ 21254353 w 65909553"/>
                <a:gd name="connsiteY15250" fmla="*/ 36429201 h 39629983"/>
                <a:gd name="connsiteX15251" fmla="*/ 21254275 w 65909553"/>
                <a:gd name="connsiteY15251" fmla="*/ 36429201 h 39629983"/>
                <a:gd name="connsiteX15252" fmla="*/ 21254185 w 65909553"/>
                <a:gd name="connsiteY15252" fmla="*/ 36429201 h 39629983"/>
                <a:gd name="connsiteX15253" fmla="*/ 21254107 w 65909553"/>
                <a:gd name="connsiteY15253" fmla="*/ 36429201 h 39629983"/>
                <a:gd name="connsiteX15254" fmla="*/ 21254030 w 65909553"/>
                <a:gd name="connsiteY15254" fmla="*/ 36429201 h 39629983"/>
                <a:gd name="connsiteX15255" fmla="*/ 21253952 w 65909553"/>
                <a:gd name="connsiteY15255" fmla="*/ 36429201 h 39629983"/>
                <a:gd name="connsiteX15256" fmla="*/ 21253874 w 65909553"/>
                <a:gd name="connsiteY15256" fmla="*/ 36429201 h 39629983"/>
                <a:gd name="connsiteX15257" fmla="*/ 21253797 w 65909553"/>
                <a:gd name="connsiteY15257" fmla="*/ 36429201 h 39629983"/>
                <a:gd name="connsiteX15258" fmla="*/ 21253719 w 65909553"/>
                <a:gd name="connsiteY15258" fmla="*/ 36429201 h 39629983"/>
                <a:gd name="connsiteX15259" fmla="*/ 21253642 w 65909553"/>
                <a:gd name="connsiteY15259" fmla="*/ 36429201 h 39629983"/>
                <a:gd name="connsiteX15260" fmla="*/ 21253564 w 65909553"/>
                <a:gd name="connsiteY15260" fmla="*/ 36429201 h 39629983"/>
                <a:gd name="connsiteX15261" fmla="*/ 21253486 w 65909553"/>
                <a:gd name="connsiteY15261" fmla="*/ 36429201 h 39629983"/>
                <a:gd name="connsiteX15262" fmla="*/ 21253409 w 65909553"/>
                <a:gd name="connsiteY15262" fmla="*/ 36429201 h 39629983"/>
                <a:gd name="connsiteX15263" fmla="*/ 21253331 w 65909553"/>
                <a:gd name="connsiteY15263" fmla="*/ 36429201 h 39629983"/>
                <a:gd name="connsiteX15264" fmla="*/ 21253254 w 65909553"/>
                <a:gd name="connsiteY15264" fmla="*/ 36429201 h 39629983"/>
                <a:gd name="connsiteX15265" fmla="*/ 21253176 w 65909553"/>
                <a:gd name="connsiteY15265" fmla="*/ 36429201 h 39629983"/>
                <a:gd name="connsiteX15266" fmla="*/ 21253086 w 65909553"/>
                <a:gd name="connsiteY15266" fmla="*/ 36429201 h 39629983"/>
                <a:gd name="connsiteX15267" fmla="*/ 21253008 w 65909553"/>
                <a:gd name="connsiteY15267" fmla="*/ 36429201 h 39629983"/>
                <a:gd name="connsiteX15268" fmla="*/ 21252931 w 65909553"/>
                <a:gd name="connsiteY15268" fmla="*/ 36429201 h 39629983"/>
                <a:gd name="connsiteX15269" fmla="*/ 21252853 w 65909553"/>
                <a:gd name="connsiteY15269" fmla="*/ 36429201 h 39629983"/>
                <a:gd name="connsiteX15270" fmla="*/ 21252775 w 65909553"/>
                <a:gd name="connsiteY15270" fmla="*/ 36429201 h 39629983"/>
                <a:gd name="connsiteX15271" fmla="*/ 21252698 w 65909553"/>
                <a:gd name="connsiteY15271" fmla="*/ 36429201 h 39629983"/>
                <a:gd name="connsiteX15272" fmla="*/ 21252620 w 65909553"/>
                <a:gd name="connsiteY15272" fmla="*/ 36429201 h 39629983"/>
                <a:gd name="connsiteX15273" fmla="*/ 21252543 w 65909553"/>
                <a:gd name="connsiteY15273" fmla="*/ 36429201 h 39629983"/>
                <a:gd name="connsiteX15274" fmla="*/ 21252465 w 65909553"/>
                <a:gd name="connsiteY15274" fmla="*/ 36429201 h 39629983"/>
                <a:gd name="connsiteX15275" fmla="*/ 21252387 w 65909553"/>
                <a:gd name="connsiteY15275" fmla="*/ 36429201 h 39629983"/>
                <a:gd name="connsiteX15276" fmla="*/ 21252310 w 65909553"/>
                <a:gd name="connsiteY15276" fmla="*/ 36429201 h 39629983"/>
                <a:gd name="connsiteX15277" fmla="*/ 21252232 w 65909553"/>
                <a:gd name="connsiteY15277" fmla="*/ 36429201 h 39629983"/>
                <a:gd name="connsiteX15278" fmla="*/ 21252155 w 65909553"/>
                <a:gd name="connsiteY15278" fmla="*/ 36429201 h 39629983"/>
                <a:gd name="connsiteX15279" fmla="*/ 21252077 w 65909553"/>
                <a:gd name="connsiteY15279" fmla="*/ 36429201 h 39629983"/>
                <a:gd name="connsiteX15280" fmla="*/ 21251987 w 65909553"/>
                <a:gd name="connsiteY15280" fmla="*/ 36429201 h 39629983"/>
                <a:gd name="connsiteX15281" fmla="*/ 21251909 w 65909553"/>
                <a:gd name="connsiteY15281" fmla="*/ 36429201 h 39629983"/>
                <a:gd name="connsiteX15282" fmla="*/ 21251832 w 65909553"/>
                <a:gd name="connsiteY15282" fmla="*/ 36429201 h 39629983"/>
                <a:gd name="connsiteX15283" fmla="*/ 21251754 w 65909553"/>
                <a:gd name="connsiteY15283" fmla="*/ 36429201 h 39629983"/>
                <a:gd name="connsiteX15284" fmla="*/ 21251676 w 65909553"/>
                <a:gd name="connsiteY15284" fmla="*/ 36429201 h 39629983"/>
                <a:gd name="connsiteX15285" fmla="*/ 21251599 w 65909553"/>
                <a:gd name="connsiteY15285" fmla="*/ 36429201 h 39629983"/>
                <a:gd name="connsiteX15286" fmla="*/ 21251521 w 65909553"/>
                <a:gd name="connsiteY15286" fmla="*/ 36429201 h 39629983"/>
                <a:gd name="connsiteX15287" fmla="*/ 21251444 w 65909553"/>
                <a:gd name="connsiteY15287" fmla="*/ 36429201 h 39629983"/>
                <a:gd name="connsiteX15288" fmla="*/ 21251366 w 65909553"/>
                <a:gd name="connsiteY15288" fmla="*/ 36429201 h 39629983"/>
                <a:gd name="connsiteX15289" fmla="*/ 21251288 w 65909553"/>
                <a:gd name="connsiteY15289" fmla="*/ 36429201 h 39629983"/>
                <a:gd name="connsiteX15290" fmla="*/ 21251211 w 65909553"/>
                <a:gd name="connsiteY15290" fmla="*/ 36429201 h 39629983"/>
                <a:gd name="connsiteX15291" fmla="*/ 21251133 w 65909553"/>
                <a:gd name="connsiteY15291" fmla="*/ 36429201 h 39629983"/>
                <a:gd name="connsiteX15292" fmla="*/ 21251056 w 65909553"/>
                <a:gd name="connsiteY15292" fmla="*/ 36429201 h 39629983"/>
                <a:gd name="connsiteX15293" fmla="*/ 21250978 w 65909553"/>
                <a:gd name="connsiteY15293" fmla="*/ 36429201 h 39629983"/>
                <a:gd name="connsiteX15294" fmla="*/ 21250978 w 65909553"/>
                <a:gd name="connsiteY15294" fmla="*/ 36313423 h 39629983"/>
                <a:gd name="connsiteX15295" fmla="*/ 21158457 w 65909553"/>
                <a:gd name="connsiteY15295" fmla="*/ 36341873 h 39629983"/>
                <a:gd name="connsiteX15296" fmla="*/ 15096400 w 65909553"/>
                <a:gd name="connsiteY15296" fmla="*/ 37416971 h 39629983"/>
                <a:gd name="connsiteX15297" fmla="*/ 15096400 w 65909553"/>
                <a:gd name="connsiteY15297" fmla="*/ 37249739 h 39629983"/>
                <a:gd name="connsiteX15298" fmla="*/ 14936301 w 65909553"/>
                <a:gd name="connsiteY15298" fmla="*/ 37264571 h 39629983"/>
                <a:gd name="connsiteX15299" fmla="*/ 14936301 w 65909553"/>
                <a:gd name="connsiteY15299" fmla="*/ 37264477 h 39629983"/>
                <a:gd name="connsiteX15300" fmla="*/ 14935279 w 65909553"/>
                <a:gd name="connsiteY15300" fmla="*/ 37264571 h 39629983"/>
                <a:gd name="connsiteX15301" fmla="*/ 14935279 w 65909553"/>
                <a:gd name="connsiteY15301" fmla="*/ 37264563 h 39629983"/>
                <a:gd name="connsiteX15302" fmla="*/ 14935202 w 65909553"/>
                <a:gd name="connsiteY15302" fmla="*/ 37264571 h 39629983"/>
                <a:gd name="connsiteX15303" fmla="*/ 14935202 w 65909553"/>
                <a:gd name="connsiteY15303" fmla="*/ 37098257 h 39629983"/>
                <a:gd name="connsiteX15304" fmla="*/ 14785001 w 65909553"/>
                <a:gd name="connsiteY15304" fmla="*/ 37112171 h 39629983"/>
                <a:gd name="connsiteX15305" fmla="*/ 14785001 w 65909553"/>
                <a:gd name="connsiteY15305" fmla="*/ 37112077 h 39629983"/>
                <a:gd name="connsiteX15306" fmla="*/ 14783979 w 65909553"/>
                <a:gd name="connsiteY15306" fmla="*/ 37112171 h 39629983"/>
                <a:gd name="connsiteX15307" fmla="*/ 14783979 w 65909553"/>
                <a:gd name="connsiteY15307" fmla="*/ 37112163 h 39629983"/>
                <a:gd name="connsiteX15308" fmla="*/ 14783902 w 65909553"/>
                <a:gd name="connsiteY15308" fmla="*/ 37112171 h 39629983"/>
                <a:gd name="connsiteX15309" fmla="*/ 14783902 w 65909553"/>
                <a:gd name="connsiteY15309" fmla="*/ 37112083 h 39629983"/>
                <a:gd name="connsiteX15310" fmla="*/ 14782958 w 65909553"/>
                <a:gd name="connsiteY15310" fmla="*/ 37112171 h 39629983"/>
                <a:gd name="connsiteX15311" fmla="*/ 14782958 w 65909553"/>
                <a:gd name="connsiteY15311" fmla="*/ 37112163 h 39629983"/>
                <a:gd name="connsiteX15312" fmla="*/ 14782880 w 65909553"/>
                <a:gd name="connsiteY15312" fmla="*/ 37112171 h 39629983"/>
                <a:gd name="connsiteX15313" fmla="*/ 14782880 w 65909553"/>
                <a:gd name="connsiteY15313" fmla="*/ 37112163 h 39629983"/>
                <a:gd name="connsiteX15314" fmla="*/ 14782803 w 65909553"/>
                <a:gd name="connsiteY15314" fmla="*/ 37112171 h 39629983"/>
                <a:gd name="connsiteX15315" fmla="*/ 14782803 w 65909553"/>
                <a:gd name="connsiteY15315" fmla="*/ 36945961 h 39629983"/>
                <a:gd name="connsiteX15316" fmla="*/ 14633701 w 65909553"/>
                <a:gd name="connsiteY15316" fmla="*/ 36959771 h 39629983"/>
                <a:gd name="connsiteX15317" fmla="*/ 14633701 w 65909553"/>
                <a:gd name="connsiteY15317" fmla="*/ 36959677 h 39629983"/>
                <a:gd name="connsiteX15318" fmla="*/ 14632679 w 65909553"/>
                <a:gd name="connsiteY15318" fmla="*/ 36959771 h 39629983"/>
                <a:gd name="connsiteX15319" fmla="*/ 14632679 w 65909553"/>
                <a:gd name="connsiteY15319" fmla="*/ 36959763 h 39629983"/>
                <a:gd name="connsiteX15320" fmla="*/ 14632602 w 65909553"/>
                <a:gd name="connsiteY15320" fmla="*/ 36959771 h 39629983"/>
                <a:gd name="connsiteX15321" fmla="*/ 14632602 w 65909553"/>
                <a:gd name="connsiteY15321" fmla="*/ 36959683 h 39629983"/>
                <a:gd name="connsiteX15322" fmla="*/ 14631658 w 65909553"/>
                <a:gd name="connsiteY15322" fmla="*/ 36959771 h 39629983"/>
                <a:gd name="connsiteX15323" fmla="*/ 14631658 w 65909553"/>
                <a:gd name="connsiteY15323" fmla="*/ 36959763 h 39629983"/>
                <a:gd name="connsiteX15324" fmla="*/ 14631580 w 65909553"/>
                <a:gd name="connsiteY15324" fmla="*/ 36959771 h 39629983"/>
                <a:gd name="connsiteX15325" fmla="*/ 14631580 w 65909553"/>
                <a:gd name="connsiteY15325" fmla="*/ 36959763 h 39629983"/>
                <a:gd name="connsiteX15326" fmla="*/ 14631503 w 65909553"/>
                <a:gd name="connsiteY15326" fmla="*/ 36959771 h 39629983"/>
                <a:gd name="connsiteX15327" fmla="*/ 14631503 w 65909553"/>
                <a:gd name="connsiteY15327" fmla="*/ 36959691 h 39629983"/>
                <a:gd name="connsiteX15328" fmla="*/ 14630637 w 65909553"/>
                <a:gd name="connsiteY15328" fmla="*/ 36959771 h 39629983"/>
                <a:gd name="connsiteX15329" fmla="*/ 14630637 w 65909553"/>
                <a:gd name="connsiteY15329" fmla="*/ 36959763 h 39629983"/>
                <a:gd name="connsiteX15330" fmla="*/ 14630559 w 65909553"/>
                <a:gd name="connsiteY15330" fmla="*/ 36959771 h 39629983"/>
                <a:gd name="connsiteX15331" fmla="*/ 14630559 w 65909553"/>
                <a:gd name="connsiteY15331" fmla="*/ 36959763 h 39629983"/>
                <a:gd name="connsiteX15332" fmla="*/ 14630481 w 65909553"/>
                <a:gd name="connsiteY15332" fmla="*/ 36959771 h 39629983"/>
                <a:gd name="connsiteX15333" fmla="*/ 14630481 w 65909553"/>
                <a:gd name="connsiteY15333" fmla="*/ 36959763 h 39629983"/>
                <a:gd name="connsiteX15334" fmla="*/ 14630404 w 65909553"/>
                <a:gd name="connsiteY15334" fmla="*/ 36959771 h 39629983"/>
                <a:gd name="connsiteX15335" fmla="*/ 14630404 w 65909553"/>
                <a:gd name="connsiteY15335" fmla="*/ 36793665 h 39629983"/>
                <a:gd name="connsiteX15336" fmla="*/ 14482401 w 65909553"/>
                <a:gd name="connsiteY15336" fmla="*/ 36807371 h 39629983"/>
                <a:gd name="connsiteX15337" fmla="*/ 14482401 w 65909553"/>
                <a:gd name="connsiteY15337" fmla="*/ 36807277 h 39629983"/>
                <a:gd name="connsiteX15338" fmla="*/ 14481380 w 65909553"/>
                <a:gd name="connsiteY15338" fmla="*/ 36807371 h 39629983"/>
                <a:gd name="connsiteX15339" fmla="*/ 14481380 w 65909553"/>
                <a:gd name="connsiteY15339" fmla="*/ 36807363 h 39629983"/>
                <a:gd name="connsiteX15340" fmla="*/ 14481302 w 65909553"/>
                <a:gd name="connsiteY15340" fmla="*/ 36807371 h 39629983"/>
                <a:gd name="connsiteX15341" fmla="*/ 14481302 w 65909553"/>
                <a:gd name="connsiteY15341" fmla="*/ 36807283 h 39629983"/>
                <a:gd name="connsiteX15342" fmla="*/ 14480358 w 65909553"/>
                <a:gd name="connsiteY15342" fmla="*/ 36807371 h 39629983"/>
                <a:gd name="connsiteX15343" fmla="*/ 14480358 w 65909553"/>
                <a:gd name="connsiteY15343" fmla="*/ 36807363 h 39629983"/>
                <a:gd name="connsiteX15344" fmla="*/ 14480281 w 65909553"/>
                <a:gd name="connsiteY15344" fmla="*/ 36807371 h 39629983"/>
                <a:gd name="connsiteX15345" fmla="*/ 14480281 w 65909553"/>
                <a:gd name="connsiteY15345" fmla="*/ 36807363 h 39629983"/>
                <a:gd name="connsiteX15346" fmla="*/ 14480203 w 65909553"/>
                <a:gd name="connsiteY15346" fmla="*/ 36807371 h 39629983"/>
                <a:gd name="connsiteX15347" fmla="*/ 14480203 w 65909553"/>
                <a:gd name="connsiteY15347" fmla="*/ 36807291 h 39629983"/>
                <a:gd name="connsiteX15348" fmla="*/ 14479337 w 65909553"/>
                <a:gd name="connsiteY15348" fmla="*/ 36807371 h 39629983"/>
                <a:gd name="connsiteX15349" fmla="*/ 14479337 w 65909553"/>
                <a:gd name="connsiteY15349" fmla="*/ 36807363 h 39629983"/>
                <a:gd name="connsiteX15350" fmla="*/ 14479259 w 65909553"/>
                <a:gd name="connsiteY15350" fmla="*/ 36807371 h 39629983"/>
                <a:gd name="connsiteX15351" fmla="*/ 14479259 w 65909553"/>
                <a:gd name="connsiteY15351" fmla="*/ 36807363 h 39629983"/>
                <a:gd name="connsiteX15352" fmla="*/ 14479182 w 65909553"/>
                <a:gd name="connsiteY15352" fmla="*/ 36807371 h 39629983"/>
                <a:gd name="connsiteX15353" fmla="*/ 14479182 w 65909553"/>
                <a:gd name="connsiteY15353" fmla="*/ 36807363 h 39629983"/>
                <a:gd name="connsiteX15354" fmla="*/ 14479104 w 65909553"/>
                <a:gd name="connsiteY15354" fmla="*/ 36807371 h 39629983"/>
                <a:gd name="connsiteX15355" fmla="*/ 14479104 w 65909553"/>
                <a:gd name="connsiteY15355" fmla="*/ 36807297 h 39629983"/>
                <a:gd name="connsiteX15356" fmla="*/ 14478315 w 65909553"/>
                <a:gd name="connsiteY15356" fmla="*/ 36807371 h 39629983"/>
                <a:gd name="connsiteX15357" fmla="*/ 14478315 w 65909553"/>
                <a:gd name="connsiteY15357" fmla="*/ 36807363 h 39629983"/>
                <a:gd name="connsiteX15358" fmla="*/ 14478238 w 65909553"/>
                <a:gd name="connsiteY15358" fmla="*/ 36807371 h 39629983"/>
                <a:gd name="connsiteX15359" fmla="*/ 14478238 w 65909553"/>
                <a:gd name="connsiteY15359" fmla="*/ 36807363 h 39629983"/>
                <a:gd name="connsiteX15360" fmla="*/ 14478160 w 65909553"/>
                <a:gd name="connsiteY15360" fmla="*/ 36807371 h 39629983"/>
                <a:gd name="connsiteX15361" fmla="*/ 14478160 w 65909553"/>
                <a:gd name="connsiteY15361" fmla="*/ 36807363 h 39629983"/>
                <a:gd name="connsiteX15362" fmla="*/ 14478083 w 65909553"/>
                <a:gd name="connsiteY15362" fmla="*/ 36807371 h 39629983"/>
                <a:gd name="connsiteX15363" fmla="*/ 14478083 w 65909553"/>
                <a:gd name="connsiteY15363" fmla="*/ 36807363 h 39629983"/>
                <a:gd name="connsiteX15364" fmla="*/ 14478005 w 65909553"/>
                <a:gd name="connsiteY15364" fmla="*/ 36807371 h 39629983"/>
                <a:gd name="connsiteX15365" fmla="*/ 14478005 w 65909553"/>
                <a:gd name="connsiteY15365" fmla="*/ 36641371 h 39629983"/>
                <a:gd name="connsiteX15366" fmla="*/ 14331101 w 65909553"/>
                <a:gd name="connsiteY15366" fmla="*/ 36654971 h 39629983"/>
                <a:gd name="connsiteX15367" fmla="*/ 14331101 w 65909553"/>
                <a:gd name="connsiteY15367" fmla="*/ 36654877 h 39629983"/>
                <a:gd name="connsiteX15368" fmla="*/ 14330080 w 65909553"/>
                <a:gd name="connsiteY15368" fmla="*/ 36654971 h 39629983"/>
                <a:gd name="connsiteX15369" fmla="*/ 14330080 w 65909553"/>
                <a:gd name="connsiteY15369" fmla="*/ 36654963 h 39629983"/>
                <a:gd name="connsiteX15370" fmla="*/ 14330002 w 65909553"/>
                <a:gd name="connsiteY15370" fmla="*/ 36654971 h 39629983"/>
                <a:gd name="connsiteX15371" fmla="*/ 14330002 w 65909553"/>
                <a:gd name="connsiteY15371" fmla="*/ 36654883 h 39629983"/>
                <a:gd name="connsiteX15372" fmla="*/ 14329058 w 65909553"/>
                <a:gd name="connsiteY15372" fmla="*/ 36654971 h 39629983"/>
                <a:gd name="connsiteX15373" fmla="*/ 14329058 w 65909553"/>
                <a:gd name="connsiteY15373" fmla="*/ 36654963 h 39629983"/>
                <a:gd name="connsiteX15374" fmla="*/ 14328981 w 65909553"/>
                <a:gd name="connsiteY15374" fmla="*/ 36654971 h 39629983"/>
                <a:gd name="connsiteX15375" fmla="*/ 14328981 w 65909553"/>
                <a:gd name="connsiteY15375" fmla="*/ 36654963 h 39629983"/>
                <a:gd name="connsiteX15376" fmla="*/ 14328903 w 65909553"/>
                <a:gd name="connsiteY15376" fmla="*/ 36654971 h 39629983"/>
                <a:gd name="connsiteX15377" fmla="*/ 14328903 w 65909553"/>
                <a:gd name="connsiteY15377" fmla="*/ 36654891 h 39629983"/>
                <a:gd name="connsiteX15378" fmla="*/ 14328037 w 65909553"/>
                <a:gd name="connsiteY15378" fmla="*/ 36654971 h 39629983"/>
                <a:gd name="connsiteX15379" fmla="*/ 14328037 w 65909553"/>
                <a:gd name="connsiteY15379" fmla="*/ 36654963 h 39629983"/>
                <a:gd name="connsiteX15380" fmla="*/ 14327959 w 65909553"/>
                <a:gd name="connsiteY15380" fmla="*/ 36654971 h 39629983"/>
                <a:gd name="connsiteX15381" fmla="*/ 14327959 w 65909553"/>
                <a:gd name="connsiteY15381" fmla="*/ 36654963 h 39629983"/>
                <a:gd name="connsiteX15382" fmla="*/ 14327882 w 65909553"/>
                <a:gd name="connsiteY15382" fmla="*/ 36654971 h 39629983"/>
                <a:gd name="connsiteX15383" fmla="*/ 14327882 w 65909553"/>
                <a:gd name="connsiteY15383" fmla="*/ 36654963 h 39629983"/>
                <a:gd name="connsiteX15384" fmla="*/ 14327804 w 65909553"/>
                <a:gd name="connsiteY15384" fmla="*/ 36654971 h 39629983"/>
                <a:gd name="connsiteX15385" fmla="*/ 14327804 w 65909553"/>
                <a:gd name="connsiteY15385" fmla="*/ 36654897 h 39629983"/>
                <a:gd name="connsiteX15386" fmla="*/ 14327015 w 65909553"/>
                <a:gd name="connsiteY15386" fmla="*/ 36654971 h 39629983"/>
                <a:gd name="connsiteX15387" fmla="*/ 14327015 w 65909553"/>
                <a:gd name="connsiteY15387" fmla="*/ 36654963 h 39629983"/>
                <a:gd name="connsiteX15388" fmla="*/ 14326938 w 65909553"/>
                <a:gd name="connsiteY15388" fmla="*/ 36654971 h 39629983"/>
                <a:gd name="connsiteX15389" fmla="*/ 14326938 w 65909553"/>
                <a:gd name="connsiteY15389" fmla="*/ 36654963 h 39629983"/>
                <a:gd name="connsiteX15390" fmla="*/ 14326860 w 65909553"/>
                <a:gd name="connsiteY15390" fmla="*/ 36654971 h 39629983"/>
                <a:gd name="connsiteX15391" fmla="*/ 14326860 w 65909553"/>
                <a:gd name="connsiteY15391" fmla="*/ 36654963 h 39629983"/>
                <a:gd name="connsiteX15392" fmla="*/ 14326783 w 65909553"/>
                <a:gd name="connsiteY15392" fmla="*/ 36654971 h 39629983"/>
                <a:gd name="connsiteX15393" fmla="*/ 14326783 w 65909553"/>
                <a:gd name="connsiteY15393" fmla="*/ 36654963 h 39629983"/>
                <a:gd name="connsiteX15394" fmla="*/ 14326705 w 65909553"/>
                <a:gd name="connsiteY15394" fmla="*/ 36654971 h 39629983"/>
                <a:gd name="connsiteX15395" fmla="*/ 14326705 w 65909553"/>
                <a:gd name="connsiteY15395" fmla="*/ 36654905 h 39629983"/>
                <a:gd name="connsiteX15396" fmla="*/ 14325994 w 65909553"/>
                <a:gd name="connsiteY15396" fmla="*/ 36654971 h 39629983"/>
                <a:gd name="connsiteX15397" fmla="*/ 14325994 w 65909553"/>
                <a:gd name="connsiteY15397" fmla="*/ 36654963 h 39629983"/>
                <a:gd name="connsiteX15398" fmla="*/ 14325916 w 65909553"/>
                <a:gd name="connsiteY15398" fmla="*/ 36654971 h 39629983"/>
                <a:gd name="connsiteX15399" fmla="*/ 14325916 w 65909553"/>
                <a:gd name="connsiteY15399" fmla="*/ 36654963 h 39629983"/>
                <a:gd name="connsiteX15400" fmla="*/ 14325839 w 65909553"/>
                <a:gd name="connsiteY15400" fmla="*/ 36654971 h 39629983"/>
                <a:gd name="connsiteX15401" fmla="*/ 14325839 w 65909553"/>
                <a:gd name="connsiteY15401" fmla="*/ 36654963 h 39629983"/>
                <a:gd name="connsiteX15402" fmla="*/ 14325761 w 65909553"/>
                <a:gd name="connsiteY15402" fmla="*/ 36654971 h 39629983"/>
                <a:gd name="connsiteX15403" fmla="*/ 14325761 w 65909553"/>
                <a:gd name="connsiteY15403" fmla="*/ 36654963 h 39629983"/>
                <a:gd name="connsiteX15404" fmla="*/ 14325684 w 65909553"/>
                <a:gd name="connsiteY15404" fmla="*/ 36654971 h 39629983"/>
                <a:gd name="connsiteX15405" fmla="*/ 14325684 w 65909553"/>
                <a:gd name="connsiteY15405" fmla="*/ 36654963 h 39629983"/>
                <a:gd name="connsiteX15406" fmla="*/ 14325606 w 65909553"/>
                <a:gd name="connsiteY15406" fmla="*/ 36654971 h 39629983"/>
                <a:gd name="connsiteX15407" fmla="*/ 14325606 w 65909553"/>
                <a:gd name="connsiteY15407" fmla="*/ 36489067 h 39629983"/>
                <a:gd name="connsiteX15408" fmla="*/ 14179800 w 65909553"/>
                <a:gd name="connsiteY15408" fmla="*/ 36502571 h 39629983"/>
                <a:gd name="connsiteX15409" fmla="*/ 14179800 w 65909553"/>
                <a:gd name="connsiteY15409" fmla="*/ 36502477 h 39629983"/>
                <a:gd name="connsiteX15410" fmla="*/ 14178779 w 65909553"/>
                <a:gd name="connsiteY15410" fmla="*/ 36502571 h 39629983"/>
                <a:gd name="connsiteX15411" fmla="*/ 14178779 w 65909553"/>
                <a:gd name="connsiteY15411" fmla="*/ 36502563 h 39629983"/>
                <a:gd name="connsiteX15412" fmla="*/ 14178701 w 65909553"/>
                <a:gd name="connsiteY15412" fmla="*/ 36502571 h 39629983"/>
                <a:gd name="connsiteX15413" fmla="*/ 14178701 w 65909553"/>
                <a:gd name="connsiteY15413" fmla="*/ 36502483 h 39629983"/>
                <a:gd name="connsiteX15414" fmla="*/ 14177757 w 65909553"/>
                <a:gd name="connsiteY15414" fmla="*/ 36502571 h 39629983"/>
                <a:gd name="connsiteX15415" fmla="*/ 14177757 w 65909553"/>
                <a:gd name="connsiteY15415" fmla="*/ 36502563 h 39629983"/>
                <a:gd name="connsiteX15416" fmla="*/ 14177680 w 65909553"/>
                <a:gd name="connsiteY15416" fmla="*/ 36502571 h 39629983"/>
                <a:gd name="connsiteX15417" fmla="*/ 14177680 w 65909553"/>
                <a:gd name="connsiteY15417" fmla="*/ 36502563 h 39629983"/>
                <a:gd name="connsiteX15418" fmla="*/ 14177602 w 65909553"/>
                <a:gd name="connsiteY15418" fmla="*/ 36502571 h 39629983"/>
                <a:gd name="connsiteX15419" fmla="*/ 14177602 w 65909553"/>
                <a:gd name="connsiteY15419" fmla="*/ 36502491 h 39629983"/>
                <a:gd name="connsiteX15420" fmla="*/ 14176736 w 65909553"/>
                <a:gd name="connsiteY15420" fmla="*/ 36502571 h 39629983"/>
                <a:gd name="connsiteX15421" fmla="*/ 14176736 w 65909553"/>
                <a:gd name="connsiteY15421" fmla="*/ 36502563 h 39629983"/>
                <a:gd name="connsiteX15422" fmla="*/ 14176658 w 65909553"/>
                <a:gd name="connsiteY15422" fmla="*/ 36502571 h 39629983"/>
                <a:gd name="connsiteX15423" fmla="*/ 14176658 w 65909553"/>
                <a:gd name="connsiteY15423" fmla="*/ 36502563 h 39629983"/>
                <a:gd name="connsiteX15424" fmla="*/ 14176581 w 65909553"/>
                <a:gd name="connsiteY15424" fmla="*/ 36502571 h 39629983"/>
                <a:gd name="connsiteX15425" fmla="*/ 14176581 w 65909553"/>
                <a:gd name="connsiteY15425" fmla="*/ 36502563 h 39629983"/>
                <a:gd name="connsiteX15426" fmla="*/ 14176503 w 65909553"/>
                <a:gd name="connsiteY15426" fmla="*/ 36502571 h 39629983"/>
                <a:gd name="connsiteX15427" fmla="*/ 14176503 w 65909553"/>
                <a:gd name="connsiteY15427" fmla="*/ 36502497 h 39629983"/>
                <a:gd name="connsiteX15428" fmla="*/ 14175715 w 65909553"/>
                <a:gd name="connsiteY15428" fmla="*/ 36502571 h 39629983"/>
                <a:gd name="connsiteX15429" fmla="*/ 14175715 w 65909553"/>
                <a:gd name="connsiteY15429" fmla="*/ 36502563 h 39629983"/>
                <a:gd name="connsiteX15430" fmla="*/ 14175637 w 65909553"/>
                <a:gd name="connsiteY15430" fmla="*/ 36502571 h 39629983"/>
                <a:gd name="connsiteX15431" fmla="*/ 14175637 w 65909553"/>
                <a:gd name="connsiteY15431" fmla="*/ 36502563 h 39629983"/>
                <a:gd name="connsiteX15432" fmla="*/ 14175559 w 65909553"/>
                <a:gd name="connsiteY15432" fmla="*/ 36502571 h 39629983"/>
                <a:gd name="connsiteX15433" fmla="*/ 14175559 w 65909553"/>
                <a:gd name="connsiteY15433" fmla="*/ 36502563 h 39629983"/>
                <a:gd name="connsiteX15434" fmla="*/ 14175482 w 65909553"/>
                <a:gd name="connsiteY15434" fmla="*/ 36502571 h 39629983"/>
                <a:gd name="connsiteX15435" fmla="*/ 14175482 w 65909553"/>
                <a:gd name="connsiteY15435" fmla="*/ 36502563 h 39629983"/>
                <a:gd name="connsiteX15436" fmla="*/ 14175404 w 65909553"/>
                <a:gd name="connsiteY15436" fmla="*/ 36502571 h 39629983"/>
                <a:gd name="connsiteX15437" fmla="*/ 14175404 w 65909553"/>
                <a:gd name="connsiteY15437" fmla="*/ 36502505 h 39629983"/>
                <a:gd name="connsiteX15438" fmla="*/ 14174693 w 65909553"/>
                <a:gd name="connsiteY15438" fmla="*/ 36502571 h 39629983"/>
                <a:gd name="connsiteX15439" fmla="*/ 14174693 w 65909553"/>
                <a:gd name="connsiteY15439" fmla="*/ 36502563 h 39629983"/>
                <a:gd name="connsiteX15440" fmla="*/ 14174616 w 65909553"/>
                <a:gd name="connsiteY15440" fmla="*/ 36502571 h 39629983"/>
                <a:gd name="connsiteX15441" fmla="*/ 14174616 w 65909553"/>
                <a:gd name="connsiteY15441" fmla="*/ 36502563 h 39629983"/>
                <a:gd name="connsiteX15442" fmla="*/ 14174538 w 65909553"/>
                <a:gd name="connsiteY15442" fmla="*/ 36502571 h 39629983"/>
                <a:gd name="connsiteX15443" fmla="*/ 14174538 w 65909553"/>
                <a:gd name="connsiteY15443" fmla="*/ 36502563 h 39629983"/>
                <a:gd name="connsiteX15444" fmla="*/ 14174460 w 65909553"/>
                <a:gd name="connsiteY15444" fmla="*/ 36502571 h 39629983"/>
                <a:gd name="connsiteX15445" fmla="*/ 14174460 w 65909553"/>
                <a:gd name="connsiteY15445" fmla="*/ 36502563 h 39629983"/>
                <a:gd name="connsiteX15446" fmla="*/ 14174383 w 65909553"/>
                <a:gd name="connsiteY15446" fmla="*/ 36502571 h 39629983"/>
                <a:gd name="connsiteX15447" fmla="*/ 14174383 w 65909553"/>
                <a:gd name="connsiteY15447" fmla="*/ 36502563 h 39629983"/>
                <a:gd name="connsiteX15448" fmla="*/ 14174305 w 65909553"/>
                <a:gd name="connsiteY15448" fmla="*/ 36502571 h 39629983"/>
                <a:gd name="connsiteX15449" fmla="*/ 14174305 w 65909553"/>
                <a:gd name="connsiteY15449" fmla="*/ 36502513 h 39629983"/>
                <a:gd name="connsiteX15450" fmla="*/ 14173672 w 65909553"/>
                <a:gd name="connsiteY15450" fmla="*/ 36502571 h 39629983"/>
                <a:gd name="connsiteX15451" fmla="*/ 14173672 w 65909553"/>
                <a:gd name="connsiteY15451" fmla="*/ 36502563 h 39629983"/>
                <a:gd name="connsiteX15452" fmla="*/ 14173594 w 65909553"/>
                <a:gd name="connsiteY15452" fmla="*/ 36502571 h 39629983"/>
                <a:gd name="connsiteX15453" fmla="*/ 14173594 w 65909553"/>
                <a:gd name="connsiteY15453" fmla="*/ 36502563 h 39629983"/>
                <a:gd name="connsiteX15454" fmla="*/ 14173517 w 65909553"/>
                <a:gd name="connsiteY15454" fmla="*/ 36502571 h 39629983"/>
                <a:gd name="connsiteX15455" fmla="*/ 14173517 w 65909553"/>
                <a:gd name="connsiteY15455" fmla="*/ 36502563 h 39629983"/>
                <a:gd name="connsiteX15456" fmla="*/ 14173439 w 65909553"/>
                <a:gd name="connsiteY15456" fmla="*/ 36502571 h 39629983"/>
                <a:gd name="connsiteX15457" fmla="*/ 14173439 w 65909553"/>
                <a:gd name="connsiteY15457" fmla="*/ 36502563 h 39629983"/>
                <a:gd name="connsiteX15458" fmla="*/ 14173361 w 65909553"/>
                <a:gd name="connsiteY15458" fmla="*/ 36502571 h 39629983"/>
                <a:gd name="connsiteX15459" fmla="*/ 14173361 w 65909553"/>
                <a:gd name="connsiteY15459" fmla="*/ 36502563 h 39629983"/>
                <a:gd name="connsiteX15460" fmla="*/ 14173284 w 65909553"/>
                <a:gd name="connsiteY15460" fmla="*/ 36502571 h 39629983"/>
                <a:gd name="connsiteX15461" fmla="*/ 14173284 w 65909553"/>
                <a:gd name="connsiteY15461" fmla="*/ 36502563 h 39629983"/>
                <a:gd name="connsiteX15462" fmla="*/ 14173206 w 65909553"/>
                <a:gd name="connsiteY15462" fmla="*/ 36502571 h 39629983"/>
                <a:gd name="connsiteX15463" fmla="*/ 14173206 w 65909553"/>
                <a:gd name="connsiteY15463" fmla="*/ 36336775 h 39629983"/>
                <a:gd name="connsiteX15464" fmla="*/ 14028500 w 65909553"/>
                <a:gd name="connsiteY15464" fmla="*/ 36350171 h 39629983"/>
                <a:gd name="connsiteX15465" fmla="*/ 14028500 w 65909553"/>
                <a:gd name="connsiteY15465" fmla="*/ 36350077 h 39629983"/>
                <a:gd name="connsiteX15466" fmla="*/ 14027479 w 65909553"/>
                <a:gd name="connsiteY15466" fmla="*/ 36350171 h 39629983"/>
                <a:gd name="connsiteX15467" fmla="*/ 14027479 w 65909553"/>
                <a:gd name="connsiteY15467" fmla="*/ 36350163 h 39629983"/>
                <a:gd name="connsiteX15468" fmla="*/ 14027401 w 65909553"/>
                <a:gd name="connsiteY15468" fmla="*/ 36350171 h 39629983"/>
                <a:gd name="connsiteX15469" fmla="*/ 14027401 w 65909553"/>
                <a:gd name="connsiteY15469" fmla="*/ 36350083 h 39629983"/>
                <a:gd name="connsiteX15470" fmla="*/ 14026457 w 65909553"/>
                <a:gd name="connsiteY15470" fmla="*/ 36350171 h 39629983"/>
                <a:gd name="connsiteX15471" fmla="*/ 14026457 w 65909553"/>
                <a:gd name="connsiteY15471" fmla="*/ 36350163 h 39629983"/>
                <a:gd name="connsiteX15472" fmla="*/ 14026380 w 65909553"/>
                <a:gd name="connsiteY15472" fmla="*/ 36350171 h 39629983"/>
                <a:gd name="connsiteX15473" fmla="*/ 14026380 w 65909553"/>
                <a:gd name="connsiteY15473" fmla="*/ 36350163 h 39629983"/>
                <a:gd name="connsiteX15474" fmla="*/ 14026302 w 65909553"/>
                <a:gd name="connsiteY15474" fmla="*/ 36350171 h 39629983"/>
                <a:gd name="connsiteX15475" fmla="*/ 14026302 w 65909553"/>
                <a:gd name="connsiteY15475" fmla="*/ 36350091 h 39629983"/>
                <a:gd name="connsiteX15476" fmla="*/ 14025436 w 65909553"/>
                <a:gd name="connsiteY15476" fmla="*/ 36350171 h 39629983"/>
                <a:gd name="connsiteX15477" fmla="*/ 14025436 w 65909553"/>
                <a:gd name="connsiteY15477" fmla="*/ 36350163 h 39629983"/>
                <a:gd name="connsiteX15478" fmla="*/ 14025358 w 65909553"/>
                <a:gd name="connsiteY15478" fmla="*/ 36350171 h 39629983"/>
                <a:gd name="connsiteX15479" fmla="*/ 14025358 w 65909553"/>
                <a:gd name="connsiteY15479" fmla="*/ 36350163 h 39629983"/>
                <a:gd name="connsiteX15480" fmla="*/ 14025281 w 65909553"/>
                <a:gd name="connsiteY15480" fmla="*/ 36350171 h 39629983"/>
                <a:gd name="connsiteX15481" fmla="*/ 14025281 w 65909553"/>
                <a:gd name="connsiteY15481" fmla="*/ 36350163 h 39629983"/>
                <a:gd name="connsiteX15482" fmla="*/ 14025203 w 65909553"/>
                <a:gd name="connsiteY15482" fmla="*/ 36350171 h 39629983"/>
                <a:gd name="connsiteX15483" fmla="*/ 14025203 w 65909553"/>
                <a:gd name="connsiteY15483" fmla="*/ 36350097 h 39629983"/>
                <a:gd name="connsiteX15484" fmla="*/ 14024415 w 65909553"/>
                <a:gd name="connsiteY15484" fmla="*/ 36350171 h 39629983"/>
                <a:gd name="connsiteX15485" fmla="*/ 14024415 w 65909553"/>
                <a:gd name="connsiteY15485" fmla="*/ 36350163 h 39629983"/>
                <a:gd name="connsiteX15486" fmla="*/ 14024337 w 65909553"/>
                <a:gd name="connsiteY15486" fmla="*/ 36350171 h 39629983"/>
                <a:gd name="connsiteX15487" fmla="*/ 14024337 w 65909553"/>
                <a:gd name="connsiteY15487" fmla="*/ 36350163 h 39629983"/>
                <a:gd name="connsiteX15488" fmla="*/ 14024259 w 65909553"/>
                <a:gd name="connsiteY15488" fmla="*/ 36350171 h 39629983"/>
                <a:gd name="connsiteX15489" fmla="*/ 14024259 w 65909553"/>
                <a:gd name="connsiteY15489" fmla="*/ 36350163 h 39629983"/>
                <a:gd name="connsiteX15490" fmla="*/ 14024182 w 65909553"/>
                <a:gd name="connsiteY15490" fmla="*/ 36350171 h 39629983"/>
                <a:gd name="connsiteX15491" fmla="*/ 14024182 w 65909553"/>
                <a:gd name="connsiteY15491" fmla="*/ 36350163 h 39629983"/>
                <a:gd name="connsiteX15492" fmla="*/ 14024104 w 65909553"/>
                <a:gd name="connsiteY15492" fmla="*/ 36350171 h 39629983"/>
                <a:gd name="connsiteX15493" fmla="*/ 14024104 w 65909553"/>
                <a:gd name="connsiteY15493" fmla="*/ 36350105 h 39629983"/>
                <a:gd name="connsiteX15494" fmla="*/ 14023393 w 65909553"/>
                <a:gd name="connsiteY15494" fmla="*/ 36350171 h 39629983"/>
                <a:gd name="connsiteX15495" fmla="*/ 14023393 w 65909553"/>
                <a:gd name="connsiteY15495" fmla="*/ 36350163 h 39629983"/>
                <a:gd name="connsiteX15496" fmla="*/ 14023316 w 65909553"/>
                <a:gd name="connsiteY15496" fmla="*/ 36350171 h 39629983"/>
                <a:gd name="connsiteX15497" fmla="*/ 14023316 w 65909553"/>
                <a:gd name="connsiteY15497" fmla="*/ 36350163 h 39629983"/>
                <a:gd name="connsiteX15498" fmla="*/ 14023238 w 65909553"/>
                <a:gd name="connsiteY15498" fmla="*/ 36350171 h 39629983"/>
                <a:gd name="connsiteX15499" fmla="*/ 14023238 w 65909553"/>
                <a:gd name="connsiteY15499" fmla="*/ 36350163 h 39629983"/>
                <a:gd name="connsiteX15500" fmla="*/ 14023160 w 65909553"/>
                <a:gd name="connsiteY15500" fmla="*/ 36350171 h 39629983"/>
                <a:gd name="connsiteX15501" fmla="*/ 14023160 w 65909553"/>
                <a:gd name="connsiteY15501" fmla="*/ 36350163 h 39629983"/>
                <a:gd name="connsiteX15502" fmla="*/ 14023083 w 65909553"/>
                <a:gd name="connsiteY15502" fmla="*/ 36350171 h 39629983"/>
                <a:gd name="connsiteX15503" fmla="*/ 14023083 w 65909553"/>
                <a:gd name="connsiteY15503" fmla="*/ 36350163 h 39629983"/>
                <a:gd name="connsiteX15504" fmla="*/ 14023005 w 65909553"/>
                <a:gd name="connsiteY15504" fmla="*/ 36350171 h 39629983"/>
                <a:gd name="connsiteX15505" fmla="*/ 14023005 w 65909553"/>
                <a:gd name="connsiteY15505" fmla="*/ 36350113 h 39629983"/>
                <a:gd name="connsiteX15506" fmla="*/ 14022372 w 65909553"/>
                <a:gd name="connsiteY15506" fmla="*/ 36350171 h 39629983"/>
                <a:gd name="connsiteX15507" fmla="*/ 14022372 w 65909553"/>
                <a:gd name="connsiteY15507" fmla="*/ 36350163 h 39629983"/>
                <a:gd name="connsiteX15508" fmla="*/ 14022294 w 65909553"/>
                <a:gd name="connsiteY15508" fmla="*/ 36350171 h 39629983"/>
                <a:gd name="connsiteX15509" fmla="*/ 14022294 w 65909553"/>
                <a:gd name="connsiteY15509" fmla="*/ 36350163 h 39629983"/>
                <a:gd name="connsiteX15510" fmla="*/ 14022217 w 65909553"/>
                <a:gd name="connsiteY15510" fmla="*/ 36350171 h 39629983"/>
                <a:gd name="connsiteX15511" fmla="*/ 14022217 w 65909553"/>
                <a:gd name="connsiteY15511" fmla="*/ 36350163 h 39629983"/>
                <a:gd name="connsiteX15512" fmla="*/ 14022139 w 65909553"/>
                <a:gd name="connsiteY15512" fmla="*/ 36350171 h 39629983"/>
                <a:gd name="connsiteX15513" fmla="*/ 14022139 w 65909553"/>
                <a:gd name="connsiteY15513" fmla="*/ 36350163 h 39629983"/>
                <a:gd name="connsiteX15514" fmla="*/ 14022061 w 65909553"/>
                <a:gd name="connsiteY15514" fmla="*/ 36350171 h 39629983"/>
                <a:gd name="connsiteX15515" fmla="*/ 14022061 w 65909553"/>
                <a:gd name="connsiteY15515" fmla="*/ 36350163 h 39629983"/>
                <a:gd name="connsiteX15516" fmla="*/ 14021984 w 65909553"/>
                <a:gd name="connsiteY15516" fmla="*/ 36350171 h 39629983"/>
                <a:gd name="connsiteX15517" fmla="*/ 14021984 w 65909553"/>
                <a:gd name="connsiteY15517" fmla="*/ 36350163 h 39629983"/>
                <a:gd name="connsiteX15518" fmla="*/ 14021906 w 65909553"/>
                <a:gd name="connsiteY15518" fmla="*/ 36350171 h 39629983"/>
                <a:gd name="connsiteX15519" fmla="*/ 14021906 w 65909553"/>
                <a:gd name="connsiteY15519" fmla="*/ 36350119 h 39629983"/>
                <a:gd name="connsiteX15520" fmla="*/ 14021350 w 65909553"/>
                <a:gd name="connsiteY15520" fmla="*/ 36350171 h 39629983"/>
                <a:gd name="connsiteX15521" fmla="*/ 14021350 w 65909553"/>
                <a:gd name="connsiteY15521" fmla="*/ 36350163 h 39629983"/>
                <a:gd name="connsiteX15522" fmla="*/ 14021273 w 65909553"/>
                <a:gd name="connsiteY15522" fmla="*/ 36350171 h 39629983"/>
                <a:gd name="connsiteX15523" fmla="*/ 14021273 w 65909553"/>
                <a:gd name="connsiteY15523" fmla="*/ 36350163 h 39629983"/>
                <a:gd name="connsiteX15524" fmla="*/ 14021195 w 65909553"/>
                <a:gd name="connsiteY15524" fmla="*/ 36350171 h 39629983"/>
                <a:gd name="connsiteX15525" fmla="*/ 14021195 w 65909553"/>
                <a:gd name="connsiteY15525" fmla="*/ 36350163 h 39629983"/>
                <a:gd name="connsiteX15526" fmla="*/ 14021118 w 65909553"/>
                <a:gd name="connsiteY15526" fmla="*/ 36350171 h 39629983"/>
                <a:gd name="connsiteX15527" fmla="*/ 14021118 w 65909553"/>
                <a:gd name="connsiteY15527" fmla="*/ 36350163 h 39629983"/>
                <a:gd name="connsiteX15528" fmla="*/ 14021040 w 65909553"/>
                <a:gd name="connsiteY15528" fmla="*/ 36350171 h 39629983"/>
                <a:gd name="connsiteX15529" fmla="*/ 14021040 w 65909553"/>
                <a:gd name="connsiteY15529" fmla="*/ 36350163 h 39629983"/>
                <a:gd name="connsiteX15530" fmla="*/ 14020962 w 65909553"/>
                <a:gd name="connsiteY15530" fmla="*/ 36350171 h 39629983"/>
                <a:gd name="connsiteX15531" fmla="*/ 14020962 w 65909553"/>
                <a:gd name="connsiteY15531" fmla="*/ 36350163 h 39629983"/>
                <a:gd name="connsiteX15532" fmla="*/ 14020885 w 65909553"/>
                <a:gd name="connsiteY15532" fmla="*/ 36350171 h 39629983"/>
                <a:gd name="connsiteX15533" fmla="*/ 14020885 w 65909553"/>
                <a:gd name="connsiteY15533" fmla="*/ 36350163 h 39629983"/>
                <a:gd name="connsiteX15534" fmla="*/ 14020807 w 65909553"/>
                <a:gd name="connsiteY15534" fmla="*/ 36350171 h 39629983"/>
                <a:gd name="connsiteX15535" fmla="*/ 14020807 w 65909553"/>
                <a:gd name="connsiteY15535" fmla="*/ 36184385 h 39629983"/>
                <a:gd name="connsiteX15536" fmla="*/ 13876179 w 65909553"/>
                <a:gd name="connsiteY15536" fmla="*/ 36197771 h 39629983"/>
                <a:gd name="connsiteX15537" fmla="*/ 13876179 w 65909553"/>
                <a:gd name="connsiteY15537" fmla="*/ 36197763 h 39629983"/>
                <a:gd name="connsiteX15538" fmla="*/ 13876101 w 65909553"/>
                <a:gd name="connsiteY15538" fmla="*/ 36197771 h 39629983"/>
                <a:gd name="connsiteX15539" fmla="*/ 13876101 w 65909553"/>
                <a:gd name="connsiteY15539" fmla="*/ 36197683 h 39629983"/>
                <a:gd name="connsiteX15540" fmla="*/ 13875158 w 65909553"/>
                <a:gd name="connsiteY15540" fmla="*/ 36197771 h 39629983"/>
                <a:gd name="connsiteX15541" fmla="*/ 13875158 w 65909553"/>
                <a:gd name="connsiteY15541" fmla="*/ 36197763 h 39629983"/>
                <a:gd name="connsiteX15542" fmla="*/ 13875080 w 65909553"/>
                <a:gd name="connsiteY15542" fmla="*/ 36197771 h 39629983"/>
                <a:gd name="connsiteX15543" fmla="*/ 13875080 w 65909553"/>
                <a:gd name="connsiteY15543" fmla="*/ 36197763 h 39629983"/>
                <a:gd name="connsiteX15544" fmla="*/ 13875002 w 65909553"/>
                <a:gd name="connsiteY15544" fmla="*/ 36197771 h 39629983"/>
                <a:gd name="connsiteX15545" fmla="*/ 13875002 w 65909553"/>
                <a:gd name="connsiteY15545" fmla="*/ 36197691 h 39629983"/>
                <a:gd name="connsiteX15546" fmla="*/ 13874136 w 65909553"/>
                <a:gd name="connsiteY15546" fmla="*/ 36197771 h 39629983"/>
                <a:gd name="connsiteX15547" fmla="*/ 13874136 w 65909553"/>
                <a:gd name="connsiteY15547" fmla="*/ 36197763 h 39629983"/>
                <a:gd name="connsiteX15548" fmla="*/ 13874059 w 65909553"/>
                <a:gd name="connsiteY15548" fmla="*/ 36197771 h 39629983"/>
                <a:gd name="connsiteX15549" fmla="*/ 13874059 w 65909553"/>
                <a:gd name="connsiteY15549" fmla="*/ 36197763 h 39629983"/>
                <a:gd name="connsiteX15550" fmla="*/ 13873981 w 65909553"/>
                <a:gd name="connsiteY15550" fmla="*/ 36197771 h 39629983"/>
                <a:gd name="connsiteX15551" fmla="*/ 13873981 w 65909553"/>
                <a:gd name="connsiteY15551" fmla="*/ 36197763 h 39629983"/>
                <a:gd name="connsiteX15552" fmla="*/ 13873903 w 65909553"/>
                <a:gd name="connsiteY15552" fmla="*/ 36197771 h 39629983"/>
                <a:gd name="connsiteX15553" fmla="*/ 13873903 w 65909553"/>
                <a:gd name="connsiteY15553" fmla="*/ 36197697 h 39629983"/>
                <a:gd name="connsiteX15554" fmla="*/ 13873115 w 65909553"/>
                <a:gd name="connsiteY15554" fmla="*/ 36197771 h 39629983"/>
                <a:gd name="connsiteX15555" fmla="*/ 13873115 w 65909553"/>
                <a:gd name="connsiteY15555" fmla="*/ 36197763 h 39629983"/>
                <a:gd name="connsiteX15556" fmla="*/ 13873037 w 65909553"/>
                <a:gd name="connsiteY15556" fmla="*/ 36197771 h 39629983"/>
                <a:gd name="connsiteX15557" fmla="*/ 13873037 w 65909553"/>
                <a:gd name="connsiteY15557" fmla="*/ 36197763 h 39629983"/>
                <a:gd name="connsiteX15558" fmla="*/ 13872960 w 65909553"/>
                <a:gd name="connsiteY15558" fmla="*/ 36197771 h 39629983"/>
                <a:gd name="connsiteX15559" fmla="*/ 13872960 w 65909553"/>
                <a:gd name="connsiteY15559" fmla="*/ 36197763 h 39629983"/>
                <a:gd name="connsiteX15560" fmla="*/ 13872882 w 65909553"/>
                <a:gd name="connsiteY15560" fmla="*/ 36197771 h 39629983"/>
                <a:gd name="connsiteX15561" fmla="*/ 13872882 w 65909553"/>
                <a:gd name="connsiteY15561" fmla="*/ 36197763 h 39629983"/>
                <a:gd name="connsiteX15562" fmla="*/ 13872804 w 65909553"/>
                <a:gd name="connsiteY15562" fmla="*/ 36197771 h 39629983"/>
                <a:gd name="connsiteX15563" fmla="*/ 13872804 w 65909553"/>
                <a:gd name="connsiteY15563" fmla="*/ 36197705 h 39629983"/>
                <a:gd name="connsiteX15564" fmla="*/ 13872093 w 65909553"/>
                <a:gd name="connsiteY15564" fmla="*/ 36197771 h 39629983"/>
                <a:gd name="connsiteX15565" fmla="*/ 13872093 w 65909553"/>
                <a:gd name="connsiteY15565" fmla="*/ 36197763 h 39629983"/>
                <a:gd name="connsiteX15566" fmla="*/ 13872016 w 65909553"/>
                <a:gd name="connsiteY15566" fmla="*/ 36197771 h 39629983"/>
                <a:gd name="connsiteX15567" fmla="*/ 13872016 w 65909553"/>
                <a:gd name="connsiteY15567" fmla="*/ 36197763 h 39629983"/>
                <a:gd name="connsiteX15568" fmla="*/ 13871938 w 65909553"/>
                <a:gd name="connsiteY15568" fmla="*/ 36197771 h 39629983"/>
                <a:gd name="connsiteX15569" fmla="*/ 13871938 w 65909553"/>
                <a:gd name="connsiteY15569" fmla="*/ 36197763 h 39629983"/>
                <a:gd name="connsiteX15570" fmla="*/ 13871861 w 65909553"/>
                <a:gd name="connsiteY15570" fmla="*/ 36197771 h 39629983"/>
                <a:gd name="connsiteX15571" fmla="*/ 13871861 w 65909553"/>
                <a:gd name="connsiteY15571" fmla="*/ 36197763 h 39629983"/>
                <a:gd name="connsiteX15572" fmla="*/ 13871783 w 65909553"/>
                <a:gd name="connsiteY15572" fmla="*/ 36197771 h 39629983"/>
                <a:gd name="connsiteX15573" fmla="*/ 13871783 w 65909553"/>
                <a:gd name="connsiteY15573" fmla="*/ 36197763 h 39629983"/>
                <a:gd name="connsiteX15574" fmla="*/ 13871705 w 65909553"/>
                <a:gd name="connsiteY15574" fmla="*/ 36197771 h 39629983"/>
                <a:gd name="connsiteX15575" fmla="*/ 13871705 w 65909553"/>
                <a:gd name="connsiteY15575" fmla="*/ 36197713 h 39629983"/>
                <a:gd name="connsiteX15576" fmla="*/ 13871072 w 65909553"/>
                <a:gd name="connsiteY15576" fmla="*/ 36197771 h 39629983"/>
                <a:gd name="connsiteX15577" fmla="*/ 13871072 w 65909553"/>
                <a:gd name="connsiteY15577" fmla="*/ 36197763 h 39629983"/>
                <a:gd name="connsiteX15578" fmla="*/ 13870994 w 65909553"/>
                <a:gd name="connsiteY15578" fmla="*/ 36197771 h 39629983"/>
                <a:gd name="connsiteX15579" fmla="*/ 13870994 w 65909553"/>
                <a:gd name="connsiteY15579" fmla="*/ 36197763 h 39629983"/>
                <a:gd name="connsiteX15580" fmla="*/ 13870917 w 65909553"/>
                <a:gd name="connsiteY15580" fmla="*/ 36197771 h 39629983"/>
                <a:gd name="connsiteX15581" fmla="*/ 13870917 w 65909553"/>
                <a:gd name="connsiteY15581" fmla="*/ 36197763 h 39629983"/>
                <a:gd name="connsiteX15582" fmla="*/ 13870839 w 65909553"/>
                <a:gd name="connsiteY15582" fmla="*/ 36197771 h 39629983"/>
                <a:gd name="connsiteX15583" fmla="*/ 13870839 w 65909553"/>
                <a:gd name="connsiteY15583" fmla="*/ 36197763 h 39629983"/>
                <a:gd name="connsiteX15584" fmla="*/ 13870762 w 65909553"/>
                <a:gd name="connsiteY15584" fmla="*/ 36197771 h 39629983"/>
                <a:gd name="connsiteX15585" fmla="*/ 13870762 w 65909553"/>
                <a:gd name="connsiteY15585" fmla="*/ 36197763 h 39629983"/>
                <a:gd name="connsiteX15586" fmla="*/ 13870684 w 65909553"/>
                <a:gd name="connsiteY15586" fmla="*/ 36197771 h 39629983"/>
                <a:gd name="connsiteX15587" fmla="*/ 13870684 w 65909553"/>
                <a:gd name="connsiteY15587" fmla="*/ 36197763 h 39629983"/>
                <a:gd name="connsiteX15588" fmla="*/ 13870606 w 65909553"/>
                <a:gd name="connsiteY15588" fmla="*/ 36197771 h 39629983"/>
                <a:gd name="connsiteX15589" fmla="*/ 13870606 w 65909553"/>
                <a:gd name="connsiteY15589" fmla="*/ 36197719 h 39629983"/>
                <a:gd name="connsiteX15590" fmla="*/ 13870050 w 65909553"/>
                <a:gd name="connsiteY15590" fmla="*/ 36197771 h 39629983"/>
                <a:gd name="connsiteX15591" fmla="*/ 13870050 w 65909553"/>
                <a:gd name="connsiteY15591" fmla="*/ 36197763 h 39629983"/>
                <a:gd name="connsiteX15592" fmla="*/ 13869973 w 65909553"/>
                <a:gd name="connsiteY15592" fmla="*/ 36197771 h 39629983"/>
                <a:gd name="connsiteX15593" fmla="*/ 13869973 w 65909553"/>
                <a:gd name="connsiteY15593" fmla="*/ 36197763 h 39629983"/>
                <a:gd name="connsiteX15594" fmla="*/ 13869895 w 65909553"/>
                <a:gd name="connsiteY15594" fmla="*/ 36197771 h 39629983"/>
                <a:gd name="connsiteX15595" fmla="*/ 13869895 w 65909553"/>
                <a:gd name="connsiteY15595" fmla="*/ 36197763 h 39629983"/>
                <a:gd name="connsiteX15596" fmla="*/ 13869818 w 65909553"/>
                <a:gd name="connsiteY15596" fmla="*/ 36197771 h 39629983"/>
                <a:gd name="connsiteX15597" fmla="*/ 13869818 w 65909553"/>
                <a:gd name="connsiteY15597" fmla="*/ 36197763 h 39629983"/>
                <a:gd name="connsiteX15598" fmla="*/ 13869740 w 65909553"/>
                <a:gd name="connsiteY15598" fmla="*/ 36197771 h 39629983"/>
                <a:gd name="connsiteX15599" fmla="*/ 13869740 w 65909553"/>
                <a:gd name="connsiteY15599" fmla="*/ 36197763 h 39629983"/>
                <a:gd name="connsiteX15600" fmla="*/ 13869663 w 65909553"/>
                <a:gd name="connsiteY15600" fmla="*/ 36197771 h 39629983"/>
                <a:gd name="connsiteX15601" fmla="*/ 13869663 w 65909553"/>
                <a:gd name="connsiteY15601" fmla="*/ 36197763 h 39629983"/>
                <a:gd name="connsiteX15602" fmla="*/ 13869585 w 65909553"/>
                <a:gd name="connsiteY15602" fmla="*/ 36197771 h 39629983"/>
                <a:gd name="connsiteX15603" fmla="*/ 13869585 w 65909553"/>
                <a:gd name="connsiteY15603" fmla="*/ 36197763 h 39629983"/>
                <a:gd name="connsiteX15604" fmla="*/ 13869507 w 65909553"/>
                <a:gd name="connsiteY15604" fmla="*/ 36197771 h 39629983"/>
                <a:gd name="connsiteX15605" fmla="*/ 13869507 w 65909553"/>
                <a:gd name="connsiteY15605" fmla="*/ 36197727 h 39629983"/>
                <a:gd name="connsiteX15606" fmla="*/ 13869029 w 65909553"/>
                <a:gd name="connsiteY15606" fmla="*/ 36197771 h 39629983"/>
                <a:gd name="connsiteX15607" fmla="*/ 13869029 w 65909553"/>
                <a:gd name="connsiteY15607" fmla="*/ 36197763 h 39629983"/>
                <a:gd name="connsiteX15608" fmla="*/ 13868951 w 65909553"/>
                <a:gd name="connsiteY15608" fmla="*/ 36197771 h 39629983"/>
                <a:gd name="connsiteX15609" fmla="*/ 13868951 w 65909553"/>
                <a:gd name="connsiteY15609" fmla="*/ 36197763 h 39629983"/>
                <a:gd name="connsiteX15610" fmla="*/ 13868874 w 65909553"/>
                <a:gd name="connsiteY15610" fmla="*/ 36197771 h 39629983"/>
                <a:gd name="connsiteX15611" fmla="*/ 13868874 w 65909553"/>
                <a:gd name="connsiteY15611" fmla="*/ 36197763 h 39629983"/>
                <a:gd name="connsiteX15612" fmla="*/ 13868796 w 65909553"/>
                <a:gd name="connsiteY15612" fmla="*/ 36197771 h 39629983"/>
                <a:gd name="connsiteX15613" fmla="*/ 13868796 w 65909553"/>
                <a:gd name="connsiteY15613" fmla="*/ 36197763 h 39629983"/>
                <a:gd name="connsiteX15614" fmla="*/ 13868719 w 65909553"/>
                <a:gd name="connsiteY15614" fmla="*/ 36197771 h 39629983"/>
                <a:gd name="connsiteX15615" fmla="*/ 13868719 w 65909553"/>
                <a:gd name="connsiteY15615" fmla="*/ 36197763 h 39629983"/>
                <a:gd name="connsiteX15616" fmla="*/ 13868641 w 65909553"/>
                <a:gd name="connsiteY15616" fmla="*/ 36197771 h 39629983"/>
                <a:gd name="connsiteX15617" fmla="*/ 13868641 w 65909553"/>
                <a:gd name="connsiteY15617" fmla="*/ 36197763 h 39629983"/>
                <a:gd name="connsiteX15618" fmla="*/ 13868564 w 65909553"/>
                <a:gd name="connsiteY15618" fmla="*/ 36197771 h 39629983"/>
                <a:gd name="connsiteX15619" fmla="*/ 13868564 w 65909553"/>
                <a:gd name="connsiteY15619" fmla="*/ 36197763 h 39629983"/>
                <a:gd name="connsiteX15620" fmla="*/ 13868486 w 65909553"/>
                <a:gd name="connsiteY15620" fmla="*/ 36197771 h 39629983"/>
                <a:gd name="connsiteX15621" fmla="*/ 13868486 w 65909553"/>
                <a:gd name="connsiteY15621" fmla="*/ 36197763 h 39629983"/>
                <a:gd name="connsiteX15622" fmla="*/ 13868408 w 65909553"/>
                <a:gd name="connsiteY15622" fmla="*/ 36197771 h 39629983"/>
                <a:gd name="connsiteX15623" fmla="*/ 13868408 w 65909553"/>
                <a:gd name="connsiteY15623" fmla="*/ 36032001 h 39629983"/>
                <a:gd name="connsiteX15624" fmla="*/ 13723858 w 65909553"/>
                <a:gd name="connsiteY15624" fmla="*/ 36045371 h 39629983"/>
                <a:gd name="connsiteX15625" fmla="*/ 13723858 w 65909553"/>
                <a:gd name="connsiteY15625" fmla="*/ 36045363 h 39629983"/>
                <a:gd name="connsiteX15626" fmla="*/ 13723780 w 65909553"/>
                <a:gd name="connsiteY15626" fmla="*/ 36045371 h 39629983"/>
                <a:gd name="connsiteX15627" fmla="*/ 13723780 w 65909553"/>
                <a:gd name="connsiteY15627" fmla="*/ 36045363 h 39629983"/>
                <a:gd name="connsiteX15628" fmla="*/ 13723702 w 65909553"/>
                <a:gd name="connsiteY15628" fmla="*/ 36045371 h 39629983"/>
                <a:gd name="connsiteX15629" fmla="*/ 13723702 w 65909553"/>
                <a:gd name="connsiteY15629" fmla="*/ 36045291 h 39629983"/>
                <a:gd name="connsiteX15630" fmla="*/ 13722836 w 65909553"/>
                <a:gd name="connsiteY15630" fmla="*/ 36045371 h 39629983"/>
                <a:gd name="connsiteX15631" fmla="*/ 13722836 w 65909553"/>
                <a:gd name="connsiteY15631" fmla="*/ 36045363 h 39629983"/>
                <a:gd name="connsiteX15632" fmla="*/ 13722759 w 65909553"/>
                <a:gd name="connsiteY15632" fmla="*/ 36045371 h 39629983"/>
                <a:gd name="connsiteX15633" fmla="*/ 13722759 w 65909553"/>
                <a:gd name="connsiteY15633" fmla="*/ 36045363 h 39629983"/>
                <a:gd name="connsiteX15634" fmla="*/ 13722681 w 65909553"/>
                <a:gd name="connsiteY15634" fmla="*/ 36045371 h 39629983"/>
                <a:gd name="connsiteX15635" fmla="*/ 13722681 w 65909553"/>
                <a:gd name="connsiteY15635" fmla="*/ 36045363 h 39629983"/>
                <a:gd name="connsiteX15636" fmla="*/ 13722603 w 65909553"/>
                <a:gd name="connsiteY15636" fmla="*/ 36045371 h 39629983"/>
                <a:gd name="connsiteX15637" fmla="*/ 13722603 w 65909553"/>
                <a:gd name="connsiteY15637" fmla="*/ 36045297 h 39629983"/>
                <a:gd name="connsiteX15638" fmla="*/ 13721815 w 65909553"/>
                <a:gd name="connsiteY15638" fmla="*/ 36045371 h 39629983"/>
                <a:gd name="connsiteX15639" fmla="*/ 13721815 w 65909553"/>
                <a:gd name="connsiteY15639" fmla="*/ 36045363 h 39629983"/>
                <a:gd name="connsiteX15640" fmla="*/ 13721737 w 65909553"/>
                <a:gd name="connsiteY15640" fmla="*/ 36045371 h 39629983"/>
                <a:gd name="connsiteX15641" fmla="*/ 13721737 w 65909553"/>
                <a:gd name="connsiteY15641" fmla="*/ 36045363 h 39629983"/>
                <a:gd name="connsiteX15642" fmla="*/ 13721660 w 65909553"/>
                <a:gd name="connsiteY15642" fmla="*/ 36045371 h 39629983"/>
                <a:gd name="connsiteX15643" fmla="*/ 13721660 w 65909553"/>
                <a:gd name="connsiteY15643" fmla="*/ 36045363 h 39629983"/>
                <a:gd name="connsiteX15644" fmla="*/ 13721582 w 65909553"/>
                <a:gd name="connsiteY15644" fmla="*/ 36045371 h 39629983"/>
                <a:gd name="connsiteX15645" fmla="*/ 13721582 w 65909553"/>
                <a:gd name="connsiteY15645" fmla="*/ 36045363 h 39629983"/>
                <a:gd name="connsiteX15646" fmla="*/ 13721504 w 65909553"/>
                <a:gd name="connsiteY15646" fmla="*/ 36045371 h 39629983"/>
                <a:gd name="connsiteX15647" fmla="*/ 13721504 w 65909553"/>
                <a:gd name="connsiteY15647" fmla="*/ 36045305 h 39629983"/>
                <a:gd name="connsiteX15648" fmla="*/ 13720793 w 65909553"/>
                <a:gd name="connsiteY15648" fmla="*/ 36045371 h 39629983"/>
                <a:gd name="connsiteX15649" fmla="*/ 13720793 w 65909553"/>
                <a:gd name="connsiteY15649" fmla="*/ 36045363 h 39629983"/>
                <a:gd name="connsiteX15650" fmla="*/ 13720716 w 65909553"/>
                <a:gd name="connsiteY15650" fmla="*/ 36045371 h 39629983"/>
                <a:gd name="connsiteX15651" fmla="*/ 13720716 w 65909553"/>
                <a:gd name="connsiteY15651" fmla="*/ 36045363 h 39629983"/>
                <a:gd name="connsiteX15652" fmla="*/ 13720638 w 65909553"/>
                <a:gd name="connsiteY15652" fmla="*/ 36045371 h 39629983"/>
                <a:gd name="connsiteX15653" fmla="*/ 13720638 w 65909553"/>
                <a:gd name="connsiteY15653" fmla="*/ 36045363 h 39629983"/>
                <a:gd name="connsiteX15654" fmla="*/ 13720561 w 65909553"/>
                <a:gd name="connsiteY15654" fmla="*/ 36045371 h 39629983"/>
                <a:gd name="connsiteX15655" fmla="*/ 13720561 w 65909553"/>
                <a:gd name="connsiteY15655" fmla="*/ 36045363 h 39629983"/>
                <a:gd name="connsiteX15656" fmla="*/ 13720483 w 65909553"/>
                <a:gd name="connsiteY15656" fmla="*/ 36045371 h 39629983"/>
                <a:gd name="connsiteX15657" fmla="*/ 13720483 w 65909553"/>
                <a:gd name="connsiteY15657" fmla="*/ 36045363 h 39629983"/>
                <a:gd name="connsiteX15658" fmla="*/ 13720405 w 65909553"/>
                <a:gd name="connsiteY15658" fmla="*/ 36045371 h 39629983"/>
                <a:gd name="connsiteX15659" fmla="*/ 13720405 w 65909553"/>
                <a:gd name="connsiteY15659" fmla="*/ 36045313 h 39629983"/>
                <a:gd name="connsiteX15660" fmla="*/ 13719772 w 65909553"/>
                <a:gd name="connsiteY15660" fmla="*/ 36045371 h 39629983"/>
                <a:gd name="connsiteX15661" fmla="*/ 13719772 w 65909553"/>
                <a:gd name="connsiteY15661" fmla="*/ 36045363 h 39629983"/>
                <a:gd name="connsiteX15662" fmla="*/ 13719694 w 65909553"/>
                <a:gd name="connsiteY15662" fmla="*/ 36045371 h 39629983"/>
                <a:gd name="connsiteX15663" fmla="*/ 13719694 w 65909553"/>
                <a:gd name="connsiteY15663" fmla="*/ 36045363 h 39629983"/>
                <a:gd name="connsiteX15664" fmla="*/ 13719617 w 65909553"/>
                <a:gd name="connsiteY15664" fmla="*/ 36045371 h 39629983"/>
                <a:gd name="connsiteX15665" fmla="*/ 13719617 w 65909553"/>
                <a:gd name="connsiteY15665" fmla="*/ 36045363 h 39629983"/>
                <a:gd name="connsiteX15666" fmla="*/ 13719539 w 65909553"/>
                <a:gd name="connsiteY15666" fmla="*/ 36045371 h 39629983"/>
                <a:gd name="connsiteX15667" fmla="*/ 13719539 w 65909553"/>
                <a:gd name="connsiteY15667" fmla="*/ 36045363 h 39629983"/>
                <a:gd name="connsiteX15668" fmla="*/ 13719462 w 65909553"/>
                <a:gd name="connsiteY15668" fmla="*/ 36045371 h 39629983"/>
                <a:gd name="connsiteX15669" fmla="*/ 13719462 w 65909553"/>
                <a:gd name="connsiteY15669" fmla="*/ 36045363 h 39629983"/>
                <a:gd name="connsiteX15670" fmla="*/ 13719384 w 65909553"/>
                <a:gd name="connsiteY15670" fmla="*/ 36045371 h 39629983"/>
                <a:gd name="connsiteX15671" fmla="*/ 13719384 w 65909553"/>
                <a:gd name="connsiteY15671" fmla="*/ 36045363 h 39629983"/>
                <a:gd name="connsiteX15672" fmla="*/ 13719306 w 65909553"/>
                <a:gd name="connsiteY15672" fmla="*/ 36045371 h 39629983"/>
                <a:gd name="connsiteX15673" fmla="*/ 13719306 w 65909553"/>
                <a:gd name="connsiteY15673" fmla="*/ 36045319 h 39629983"/>
                <a:gd name="connsiteX15674" fmla="*/ 13718751 w 65909553"/>
                <a:gd name="connsiteY15674" fmla="*/ 36045371 h 39629983"/>
                <a:gd name="connsiteX15675" fmla="*/ 13718751 w 65909553"/>
                <a:gd name="connsiteY15675" fmla="*/ 36045363 h 39629983"/>
                <a:gd name="connsiteX15676" fmla="*/ 13718673 w 65909553"/>
                <a:gd name="connsiteY15676" fmla="*/ 36045371 h 39629983"/>
                <a:gd name="connsiteX15677" fmla="*/ 13718673 w 65909553"/>
                <a:gd name="connsiteY15677" fmla="*/ 36045363 h 39629983"/>
                <a:gd name="connsiteX15678" fmla="*/ 13718595 w 65909553"/>
                <a:gd name="connsiteY15678" fmla="*/ 36045371 h 39629983"/>
                <a:gd name="connsiteX15679" fmla="*/ 13718595 w 65909553"/>
                <a:gd name="connsiteY15679" fmla="*/ 36045363 h 39629983"/>
                <a:gd name="connsiteX15680" fmla="*/ 13718518 w 65909553"/>
                <a:gd name="connsiteY15680" fmla="*/ 36045371 h 39629983"/>
                <a:gd name="connsiteX15681" fmla="*/ 13718518 w 65909553"/>
                <a:gd name="connsiteY15681" fmla="*/ 36045363 h 39629983"/>
                <a:gd name="connsiteX15682" fmla="*/ 13718440 w 65909553"/>
                <a:gd name="connsiteY15682" fmla="*/ 36045371 h 39629983"/>
                <a:gd name="connsiteX15683" fmla="*/ 13718440 w 65909553"/>
                <a:gd name="connsiteY15683" fmla="*/ 36045363 h 39629983"/>
                <a:gd name="connsiteX15684" fmla="*/ 13718363 w 65909553"/>
                <a:gd name="connsiteY15684" fmla="*/ 36045371 h 39629983"/>
                <a:gd name="connsiteX15685" fmla="*/ 13718363 w 65909553"/>
                <a:gd name="connsiteY15685" fmla="*/ 36045363 h 39629983"/>
                <a:gd name="connsiteX15686" fmla="*/ 13718285 w 65909553"/>
                <a:gd name="connsiteY15686" fmla="*/ 36045371 h 39629983"/>
                <a:gd name="connsiteX15687" fmla="*/ 13718285 w 65909553"/>
                <a:gd name="connsiteY15687" fmla="*/ 36045363 h 39629983"/>
                <a:gd name="connsiteX15688" fmla="*/ 13718207 w 65909553"/>
                <a:gd name="connsiteY15688" fmla="*/ 36045371 h 39629983"/>
                <a:gd name="connsiteX15689" fmla="*/ 13718207 w 65909553"/>
                <a:gd name="connsiteY15689" fmla="*/ 36045327 h 39629983"/>
                <a:gd name="connsiteX15690" fmla="*/ 13717729 w 65909553"/>
                <a:gd name="connsiteY15690" fmla="*/ 36045371 h 39629983"/>
                <a:gd name="connsiteX15691" fmla="*/ 13717729 w 65909553"/>
                <a:gd name="connsiteY15691" fmla="*/ 36045363 h 39629983"/>
                <a:gd name="connsiteX15692" fmla="*/ 13717652 w 65909553"/>
                <a:gd name="connsiteY15692" fmla="*/ 36045371 h 39629983"/>
                <a:gd name="connsiteX15693" fmla="*/ 13717652 w 65909553"/>
                <a:gd name="connsiteY15693" fmla="*/ 36045363 h 39629983"/>
                <a:gd name="connsiteX15694" fmla="*/ 13717574 w 65909553"/>
                <a:gd name="connsiteY15694" fmla="*/ 36045371 h 39629983"/>
                <a:gd name="connsiteX15695" fmla="*/ 13717574 w 65909553"/>
                <a:gd name="connsiteY15695" fmla="*/ 36045363 h 39629983"/>
                <a:gd name="connsiteX15696" fmla="*/ 13717496 w 65909553"/>
                <a:gd name="connsiteY15696" fmla="*/ 36045371 h 39629983"/>
                <a:gd name="connsiteX15697" fmla="*/ 13717496 w 65909553"/>
                <a:gd name="connsiteY15697" fmla="*/ 36045363 h 39629983"/>
                <a:gd name="connsiteX15698" fmla="*/ 13717419 w 65909553"/>
                <a:gd name="connsiteY15698" fmla="*/ 36045371 h 39629983"/>
                <a:gd name="connsiteX15699" fmla="*/ 13717419 w 65909553"/>
                <a:gd name="connsiteY15699" fmla="*/ 36045363 h 39629983"/>
                <a:gd name="connsiteX15700" fmla="*/ 13717341 w 65909553"/>
                <a:gd name="connsiteY15700" fmla="*/ 36045371 h 39629983"/>
                <a:gd name="connsiteX15701" fmla="*/ 13717341 w 65909553"/>
                <a:gd name="connsiteY15701" fmla="*/ 36045363 h 39629983"/>
                <a:gd name="connsiteX15702" fmla="*/ 13717264 w 65909553"/>
                <a:gd name="connsiteY15702" fmla="*/ 36045371 h 39629983"/>
                <a:gd name="connsiteX15703" fmla="*/ 13717264 w 65909553"/>
                <a:gd name="connsiteY15703" fmla="*/ 36045363 h 39629983"/>
                <a:gd name="connsiteX15704" fmla="*/ 13717186 w 65909553"/>
                <a:gd name="connsiteY15704" fmla="*/ 36045371 h 39629983"/>
                <a:gd name="connsiteX15705" fmla="*/ 13717186 w 65909553"/>
                <a:gd name="connsiteY15705" fmla="*/ 36045363 h 39629983"/>
                <a:gd name="connsiteX15706" fmla="*/ 13717108 w 65909553"/>
                <a:gd name="connsiteY15706" fmla="*/ 36045371 h 39629983"/>
                <a:gd name="connsiteX15707" fmla="*/ 13717108 w 65909553"/>
                <a:gd name="connsiteY15707" fmla="*/ 36045333 h 39629983"/>
                <a:gd name="connsiteX15708" fmla="*/ 13716708 w 65909553"/>
                <a:gd name="connsiteY15708" fmla="*/ 36045371 h 39629983"/>
                <a:gd name="connsiteX15709" fmla="*/ 13716708 w 65909553"/>
                <a:gd name="connsiteY15709" fmla="*/ 36045363 h 39629983"/>
                <a:gd name="connsiteX15710" fmla="*/ 13716630 w 65909553"/>
                <a:gd name="connsiteY15710" fmla="*/ 36045371 h 39629983"/>
                <a:gd name="connsiteX15711" fmla="*/ 13716630 w 65909553"/>
                <a:gd name="connsiteY15711" fmla="*/ 36045363 h 39629983"/>
                <a:gd name="connsiteX15712" fmla="*/ 13716553 w 65909553"/>
                <a:gd name="connsiteY15712" fmla="*/ 36045371 h 39629983"/>
                <a:gd name="connsiteX15713" fmla="*/ 13716553 w 65909553"/>
                <a:gd name="connsiteY15713" fmla="*/ 36045363 h 39629983"/>
                <a:gd name="connsiteX15714" fmla="*/ 13716475 w 65909553"/>
                <a:gd name="connsiteY15714" fmla="*/ 36045371 h 39629983"/>
                <a:gd name="connsiteX15715" fmla="*/ 13716475 w 65909553"/>
                <a:gd name="connsiteY15715" fmla="*/ 36045363 h 39629983"/>
                <a:gd name="connsiteX15716" fmla="*/ 13716397 w 65909553"/>
                <a:gd name="connsiteY15716" fmla="*/ 36045371 h 39629983"/>
                <a:gd name="connsiteX15717" fmla="*/ 13716397 w 65909553"/>
                <a:gd name="connsiteY15717" fmla="*/ 36045363 h 39629983"/>
                <a:gd name="connsiteX15718" fmla="*/ 13716320 w 65909553"/>
                <a:gd name="connsiteY15718" fmla="*/ 36045371 h 39629983"/>
                <a:gd name="connsiteX15719" fmla="*/ 13716320 w 65909553"/>
                <a:gd name="connsiteY15719" fmla="*/ 36045363 h 39629983"/>
                <a:gd name="connsiteX15720" fmla="*/ 13716242 w 65909553"/>
                <a:gd name="connsiteY15720" fmla="*/ 36045371 h 39629983"/>
                <a:gd name="connsiteX15721" fmla="*/ 13716242 w 65909553"/>
                <a:gd name="connsiteY15721" fmla="*/ 36045363 h 39629983"/>
                <a:gd name="connsiteX15722" fmla="*/ 13716165 w 65909553"/>
                <a:gd name="connsiteY15722" fmla="*/ 36045371 h 39629983"/>
                <a:gd name="connsiteX15723" fmla="*/ 13716165 w 65909553"/>
                <a:gd name="connsiteY15723" fmla="*/ 36045363 h 39629983"/>
                <a:gd name="connsiteX15724" fmla="*/ 13716087 w 65909553"/>
                <a:gd name="connsiteY15724" fmla="*/ 36045371 h 39629983"/>
                <a:gd name="connsiteX15725" fmla="*/ 13716087 w 65909553"/>
                <a:gd name="connsiteY15725" fmla="*/ 36045363 h 39629983"/>
                <a:gd name="connsiteX15726" fmla="*/ 13716009 w 65909553"/>
                <a:gd name="connsiteY15726" fmla="*/ 36045371 h 39629983"/>
                <a:gd name="connsiteX15727" fmla="*/ 13716009 w 65909553"/>
                <a:gd name="connsiteY15727" fmla="*/ 35879607 h 39629983"/>
                <a:gd name="connsiteX15728" fmla="*/ 13571536 w 65909553"/>
                <a:gd name="connsiteY15728" fmla="*/ 35892971 h 39629983"/>
                <a:gd name="connsiteX15729" fmla="*/ 13571536 w 65909553"/>
                <a:gd name="connsiteY15729" fmla="*/ 35892963 h 39629983"/>
                <a:gd name="connsiteX15730" fmla="*/ 13571459 w 65909553"/>
                <a:gd name="connsiteY15730" fmla="*/ 35892971 h 39629983"/>
                <a:gd name="connsiteX15731" fmla="*/ 13571459 w 65909553"/>
                <a:gd name="connsiteY15731" fmla="*/ 35892963 h 39629983"/>
                <a:gd name="connsiteX15732" fmla="*/ 13571381 w 65909553"/>
                <a:gd name="connsiteY15732" fmla="*/ 35892971 h 39629983"/>
                <a:gd name="connsiteX15733" fmla="*/ 13571381 w 65909553"/>
                <a:gd name="connsiteY15733" fmla="*/ 35892963 h 39629983"/>
                <a:gd name="connsiteX15734" fmla="*/ 13571304 w 65909553"/>
                <a:gd name="connsiteY15734" fmla="*/ 35892971 h 39629983"/>
                <a:gd name="connsiteX15735" fmla="*/ 13571304 w 65909553"/>
                <a:gd name="connsiteY15735" fmla="*/ 35892897 h 39629983"/>
                <a:gd name="connsiteX15736" fmla="*/ 13570515 w 65909553"/>
                <a:gd name="connsiteY15736" fmla="*/ 35892971 h 39629983"/>
                <a:gd name="connsiteX15737" fmla="*/ 13570515 w 65909553"/>
                <a:gd name="connsiteY15737" fmla="*/ 35892963 h 39629983"/>
                <a:gd name="connsiteX15738" fmla="*/ 13570437 w 65909553"/>
                <a:gd name="connsiteY15738" fmla="*/ 35892971 h 39629983"/>
                <a:gd name="connsiteX15739" fmla="*/ 13570437 w 65909553"/>
                <a:gd name="connsiteY15739" fmla="*/ 35892963 h 39629983"/>
                <a:gd name="connsiteX15740" fmla="*/ 13570360 w 65909553"/>
                <a:gd name="connsiteY15740" fmla="*/ 35892971 h 39629983"/>
                <a:gd name="connsiteX15741" fmla="*/ 13570360 w 65909553"/>
                <a:gd name="connsiteY15741" fmla="*/ 35892963 h 39629983"/>
                <a:gd name="connsiteX15742" fmla="*/ 13570282 w 65909553"/>
                <a:gd name="connsiteY15742" fmla="*/ 35892971 h 39629983"/>
                <a:gd name="connsiteX15743" fmla="*/ 13570282 w 65909553"/>
                <a:gd name="connsiteY15743" fmla="*/ 35892963 h 39629983"/>
                <a:gd name="connsiteX15744" fmla="*/ 13570205 w 65909553"/>
                <a:gd name="connsiteY15744" fmla="*/ 35892971 h 39629983"/>
                <a:gd name="connsiteX15745" fmla="*/ 13570205 w 65909553"/>
                <a:gd name="connsiteY15745" fmla="*/ 35892905 h 39629983"/>
                <a:gd name="connsiteX15746" fmla="*/ 13569494 w 65909553"/>
                <a:gd name="connsiteY15746" fmla="*/ 35892971 h 39629983"/>
                <a:gd name="connsiteX15747" fmla="*/ 13569494 w 65909553"/>
                <a:gd name="connsiteY15747" fmla="*/ 35892963 h 39629983"/>
                <a:gd name="connsiteX15748" fmla="*/ 13569416 w 65909553"/>
                <a:gd name="connsiteY15748" fmla="*/ 35892971 h 39629983"/>
                <a:gd name="connsiteX15749" fmla="*/ 13569416 w 65909553"/>
                <a:gd name="connsiteY15749" fmla="*/ 35892963 h 39629983"/>
                <a:gd name="connsiteX15750" fmla="*/ 13569338 w 65909553"/>
                <a:gd name="connsiteY15750" fmla="*/ 35892971 h 39629983"/>
                <a:gd name="connsiteX15751" fmla="*/ 13569338 w 65909553"/>
                <a:gd name="connsiteY15751" fmla="*/ 35892963 h 39629983"/>
                <a:gd name="connsiteX15752" fmla="*/ 13569261 w 65909553"/>
                <a:gd name="connsiteY15752" fmla="*/ 35892971 h 39629983"/>
                <a:gd name="connsiteX15753" fmla="*/ 13569261 w 65909553"/>
                <a:gd name="connsiteY15753" fmla="*/ 35892963 h 39629983"/>
                <a:gd name="connsiteX15754" fmla="*/ 13569183 w 65909553"/>
                <a:gd name="connsiteY15754" fmla="*/ 35892971 h 39629983"/>
                <a:gd name="connsiteX15755" fmla="*/ 13569183 w 65909553"/>
                <a:gd name="connsiteY15755" fmla="*/ 35892963 h 39629983"/>
                <a:gd name="connsiteX15756" fmla="*/ 13569106 w 65909553"/>
                <a:gd name="connsiteY15756" fmla="*/ 35892971 h 39629983"/>
                <a:gd name="connsiteX15757" fmla="*/ 13569106 w 65909553"/>
                <a:gd name="connsiteY15757" fmla="*/ 35892913 h 39629983"/>
                <a:gd name="connsiteX15758" fmla="*/ 13568472 w 65909553"/>
                <a:gd name="connsiteY15758" fmla="*/ 35892971 h 39629983"/>
                <a:gd name="connsiteX15759" fmla="*/ 13568472 w 65909553"/>
                <a:gd name="connsiteY15759" fmla="*/ 35892963 h 39629983"/>
                <a:gd name="connsiteX15760" fmla="*/ 13568395 w 65909553"/>
                <a:gd name="connsiteY15760" fmla="*/ 35892971 h 39629983"/>
                <a:gd name="connsiteX15761" fmla="*/ 13568395 w 65909553"/>
                <a:gd name="connsiteY15761" fmla="*/ 35892963 h 39629983"/>
                <a:gd name="connsiteX15762" fmla="*/ 13568317 w 65909553"/>
                <a:gd name="connsiteY15762" fmla="*/ 35892971 h 39629983"/>
                <a:gd name="connsiteX15763" fmla="*/ 13568317 w 65909553"/>
                <a:gd name="connsiteY15763" fmla="*/ 35892963 h 39629983"/>
                <a:gd name="connsiteX15764" fmla="*/ 13568239 w 65909553"/>
                <a:gd name="connsiteY15764" fmla="*/ 35892971 h 39629983"/>
                <a:gd name="connsiteX15765" fmla="*/ 13568239 w 65909553"/>
                <a:gd name="connsiteY15765" fmla="*/ 35892963 h 39629983"/>
                <a:gd name="connsiteX15766" fmla="*/ 13568162 w 65909553"/>
                <a:gd name="connsiteY15766" fmla="*/ 35892971 h 39629983"/>
                <a:gd name="connsiteX15767" fmla="*/ 13568162 w 65909553"/>
                <a:gd name="connsiteY15767" fmla="*/ 35892963 h 39629983"/>
                <a:gd name="connsiteX15768" fmla="*/ 13568084 w 65909553"/>
                <a:gd name="connsiteY15768" fmla="*/ 35892971 h 39629983"/>
                <a:gd name="connsiteX15769" fmla="*/ 13568084 w 65909553"/>
                <a:gd name="connsiteY15769" fmla="*/ 35892963 h 39629983"/>
                <a:gd name="connsiteX15770" fmla="*/ 13568007 w 65909553"/>
                <a:gd name="connsiteY15770" fmla="*/ 35892971 h 39629983"/>
                <a:gd name="connsiteX15771" fmla="*/ 13568007 w 65909553"/>
                <a:gd name="connsiteY15771" fmla="*/ 35892919 h 39629983"/>
                <a:gd name="connsiteX15772" fmla="*/ 13567451 w 65909553"/>
                <a:gd name="connsiteY15772" fmla="*/ 35892971 h 39629983"/>
                <a:gd name="connsiteX15773" fmla="*/ 13567451 w 65909553"/>
                <a:gd name="connsiteY15773" fmla="*/ 35892963 h 39629983"/>
                <a:gd name="connsiteX15774" fmla="*/ 13567373 w 65909553"/>
                <a:gd name="connsiteY15774" fmla="*/ 35892971 h 39629983"/>
                <a:gd name="connsiteX15775" fmla="*/ 13567373 w 65909553"/>
                <a:gd name="connsiteY15775" fmla="*/ 35892963 h 39629983"/>
                <a:gd name="connsiteX15776" fmla="*/ 13567296 w 65909553"/>
                <a:gd name="connsiteY15776" fmla="*/ 35892971 h 39629983"/>
                <a:gd name="connsiteX15777" fmla="*/ 13567296 w 65909553"/>
                <a:gd name="connsiteY15777" fmla="*/ 35892963 h 39629983"/>
                <a:gd name="connsiteX15778" fmla="*/ 13567218 w 65909553"/>
                <a:gd name="connsiteY15778" fmla="*/ 35892971 h 39629983"/>
                <a:gd name="connsiteX15779" fmla="*/ 13567218 w 65909553"/>
                <a:gd name="connsiteY15779" fmla="*/ 35892963 h 39629983"/>
                <a:gd name="connsiteX15780" fmla="*/ 13567140 w 65909553"/>
                <a:gd name="connsiteY15780" fmla="*/ 35892971 h 39629983"/>
                <a:gd name="connsiteX15781" fmla="*/ 13567140 w 65909553"/>
                <a:gd name="connsiteY15781" fmla="*/ 35892963 h 39629983"/>
                <a:gd name="connsiteX15782" fmla="*/ 13567063 w 65909553"/>
                <a:gd name="connsiteY15782" fmla="*/ 35892971 h 39629983"/>
                <a:gd name="connsiteX15783" fmla="*/ 13567063 w 65909553"/>
                <a:gd name="connsiteY15783" fmla="*/ 35892963 h 39629983"/>
                <a:gd name="connsiteX15784" fmla="*/ 13566985 w 65909553"/>
                <a:gd name="connsiteY15784" fmla="*/ 35892971 h 39629983"/>
                <a:gd name="connsiteX15785" fmla="*/ 13566985 w 65909553"/>
                <a:gd name="connsiteY15785" fmla="*/ 35892963 h 39629983"/>
                <a:gd name="connsiteX15786" fmla="*/ 13566908 w 65909553"/>
                <a:gd name="connsiteY15786" fmla="*/ 35892971 h 39629983"/>
                <a:gd name="connsiteX15787" fmla="*/ 13566908 w 65909553"/>
                <a:gd name="connsiteY15787" fmla="*/ 35892927 h 39629983"/>
                <a:gd name="connsiteX15788" fmla="*/ 13566429 w 65909553"/>
                <a:gd name="connsiteY15788" fmla="*/ 35892971 h 39629983"/>
                <a:gd name="connsiteX15789" fmla="*/ 13566429 w 65909553"/>
                <a:gd name="connsiteY15789" fmla="*/ 35892963 h 39629983"/>
                <a:gd name="connsiteX15790" fmla="*/ 13566352 w 65909553"/>
                <a:gd name="connsiteY15790" fmla="*/ 35892971 h 39629983"/>
                <a:gd name="connsiteX15791" fmla="*/ 13566352 w 65909553"/>
                <a:gd name="connsiteY15791" fmla="*/ 35892963 h 39629983"/>
                <a:gd name="connsiteX15792" fmla="*/ 13566274 w 65909553"/>
                <a:gd name="connsiteY15792" fmla="*/ 35892971 h 39629983"/>
                <a:gd name="connsiteX15793" fmla="*/ 13566274 w 65909553"/>
                <a:gd name="connsiteY15793" fmla="*/ 35892963 h 39629983"/>
                <a:gd name="connsiteX15794" fmla="*/ 13566197 w 65909553"/>
                <a:gd name="connsiteY15794" fmla="*/ 35892971 h 39629983"/>
                <a:gd name="connsiteX15795" fmla="*/ 13566197 w 65909553"/>
                <a:gd name="connsiteY15795" fmla="*/ 35892963 h 39629983"/>
                <a:gd name="connsiteX15796" fmla="*/ 13566119 w 65909553"/>
                <a:gd name="connsiteY15796" fmla="*/ 35892971 h 39629983"/>
                <a:gd name="connsiteX15797" fmla="*/ 13566119 w 65909553"/>
                <a:gd name="connsiteY15797" fmla="*/ 35892963 h 39629983"/>
                <a:gd name="connsiteX15798" fmla="*/ 13566041 w 65909553"/>
                <a:gd name="connsiteY15798" fmla="*/ 35892971 h 39629983"/>
                <a:gd name="connsiteX15799" fmla="*/ 13566041 w 65909553"/>
                <a:gd name="connsiteY15799" fmla="*/ 35892963 h 39629983"/>
                <a:gd name="connsiteX15800" fmla="*/ 13565964 w 65909553"/>
                <a:gd name="connsiteY15800" fmla="*/ 35892971 h 39629983"/>
                <a:gd name="connsiteX15801" fmla="*/ 13565964 w 65909553"/>
                <a:gd name="connsiteY15801" fmla="*/ 35892963 h 39629983"/>
                <a:gd name="connsiteX15802" fmla="*/ 13565886 w 65909553"/>
                <a:gd name="connsiteY15802" fmla="*/ 35892971 h 39629983"/>
                <a:gd name="connsiteX15803" fmla="*/ 13565886 w 65909553"/>
                <a:gd name="connsiteY15803" fmla="*/ 35892963 h 39629983"/>
                <a:gd name="connsiteX15804" fmla="*/ 13565809 w 65909553"/>
                <a:gd name="connsiteY15804" fmla="*/ 35892971 h 39629983"/>
                <a:gd name="connsiteX15805" fmla="*/ 13565809 w 65909553"/>
                <a:gd name="connsiteY15805" fmla="*/ 35892933 h 39629983"/>
                <a:gd name="connsiteX15806" fmla="*/ 13565408 w 65909553"/>
                <a:gd name="connsiteY15806" fmla="*/ 35892971 h 39629983"/>
                <a:gd name="connsiteX15807" fmla="*/ 13565408 w 65909553"/>
                <a:gd name="connsiteY15807" fmla="*/ 35892963 h 39629983"/>
                <a:gd name="connsiteX15808" fmla="*/ 13565330 w 65909553"/>
                <a:gd name="connsiteY15808" fmla="*/ 35892971 h 39629983"/>
                <a:gd name="connsiteX15809" fmla="*/ 13565330 w 65909553"/>
                <a:gd name="connsiteY15809" fmla="*/ 35892963 h 39629983"/>
                <a:gd name="connsiteX15810" fmla="*/ 13565253 w 65909553"/>
                <a:gd name="connsiteY15810" fmla="*/ 35892971 h 39629983"/>
                <a:gd name="connsiteX15811" fmla="*/ 13565253 w 65909553"/>
                <a:gd name="connsiteY15811" fmla="*/ 35892963 h 39629983"/>
                <a:gd name="connsiteX15812" fmla="*/ 13565175 w 65909553"/>
                <a:gd name="connsiteY15812" fmla="*/ 35892971 h 39629983"/>
                <a:gd name="connsiteX15813" fmla="*/ 13565175 w 65909553"/>
                <a:gd name="connsiteY15813" fmla="*/ 35892963 h 39629983"/>
                <a:gd name="connsiteX15814" fmla="*/ 13565098 w 65909553"/>
                <a:gd name="connsiteY15814" fmla="*/ 35892971 h 39629983"/>
                <a:gd name="connsiteX15815" fmla="*/ 13565098 w 65909553"/>
                <a:gd name="connsiteY15815" fmla="*/ 35892963 h 39629983"/>
                <a:gd name="connsiteX15816" fmla="*/ 13565020 w 65909553"/>
                <a:gd name="connsiteY15816" fmla="*/ 35892971 h 39629983"/>
                <a:gd name="connsiteX15817" fmla="*/ 13565020 w 65909553"/>
                <a:gd name="connsiteY15817" fmla="*/ 35892963 h 39629983"/>
                <a:gd name="connsiteX15818" fmla="*/ 13564942 w 65909553"/>
                <a:gd name="connsiteY15818" fmla="*/ 35892971 h 39629983"/>
                <a:gd name="connsiteX15819" fmla="*/ 13564942 w 65909553"/>
                <a:gd name="connsiteY15819" fmla="*/ 35892963 h 39629983"/>
                <a:gd name="connsiteX15820" fmla="*/ 13564865 w 65909553"/>
                <a:gd name="connsiteY15820" fmla="*/ 35892971 h 39629983"/>
                <a:gd name="connsiteX15821" fmla="*/ 13564865 w 65909553"/>
                <a:gd name="connsiteY15821" fmla="*/ 35892963 h 39629983"/>
                <a:gd name="connsiteX15822" fmla="*/ 13564787 w 65909553"/>
                <a:gd name="connsiteY15822" fmla="*/ 35892971 h 39629983"/>
                <a:gd name="connsiteX15823" fmla="*/ 13564787 w 65909553"/>
                <a:gd name="connsiteY15823" fmla="*/ 35892963 h 39629983"/>
                <a:gd name="connsiteX15824" fmla="*/ 13564710 w 65909553"/>
                <a:gd name="connsiteY15824" fmla="*/ 35892971 h 39629983"/>
                <a:gd name="connsiteX15825" fmla="*/ 13564710 w 65909553"/>
                <a:gd name="connsiteY15825" fmla="*/ 35892941 h 39629983"/>
                <a:gd name="connsiteX15826" fmla="*/ 13564386 w 65909553"/>
                <a:gd name="connsiteY15826" fmla="*/ 35892971 h 39629983"/>
                <a:gd name="connsiteX15827" fmla="*/ 13564386 w 65909553"/>
                <a:gd name="connsiteY15827" fmla="*/ 35892963 h 39629983"/>
                <a:gd name="connsiteX15828" fmla="*/ 13564309 w 65909553"/>
                <a:gd name="connsiteY15828" fmla="*/ 35892971 h 39629983"/>
                <a:gd name="connsiteX15829" fmla="*/ 13564309 w 65909553"/>
                <a:gd name="connsiteY15829" fmla="*/ 35892963 h 39629983"/>
                <a:gd name="connsiteX15830" fmla="*/ 13564231 w 65909553"/>
                <a:gd name="connsiteY15830" fmla="*/ 35892971 h 39629983"/>
                <a:gd name="connsiteX15831" fmla="*/ 13564231 w 65909553"/>
                <a:gd name="connsiteY15831" fmla="*/ 35892963 h 39629983"/>
                <a:gd name="connsiteX15832" fmla="*/ 13564154 w 65909553"/>
                <a:gd name="connsiteY15832" fmla="*/ 35892971 h 39629983"/>
                <a:gd name="connsiteX15833" fmla="*/ 13564154 w 65909553"/>
                <a:gd name="connsiteY15833" fmla="*/ 35892963 h 39629983"/>
                <a:gd name="connsiteX15834" fmla="*/ 13564076 w 65909553"/>
                <a:gd name="connsiteY15834" fmla="*/ 35892971 h 39629983"/>
                <a:gd name="connsiteX15835" fmla="*/ 13564076 w 65909553"/>
                <a:gd name="connsiteY15835" fmla="*/ 35892963 h 39629983"/>
                <a:gd name="connsiteX15836" fmla="*/ 13563999 w 65909553"/>
                <a:gd name="connsiteY15836" fmla="*/ 35892971 h 39629983"/>
                <a:gd name="connsiteX15837" fmla="*/ 13563999 w 65909553"/>
                <a:gd name="connsiteY15837" fmla="*/ 35892963 h 39629983"/>
                <a:gd name="connsiteX15838" fmla="*/ 13563921 w 65909553"/>
                <a:gd name="connsiteY15838" fmla="*/ 35892971 h 39629983"/>
                <a:gd name="connsiteX15839" fmla="*/ 13563921 w 65909553"/>
                <a:gd name="connsiteY15839" fmla="*/ 35892963 h 39629983"/>
                <a:gd name="connsiteX15840" fmla="*/ 13563843 w 65909553"/>
                <a:gd name="connsiteY15840" fmla="*/ 35892971 h 39629983"/>
                <a:gd name="connsiteX15841" fmla="*/ 13563843 w 65909553"/>
                <a:gd name="connsiteY15841" fmla="*/ 35892963 h 39629983"/>
                <a:gd name="connsiteX15842" fmla="*/ 13563766 w 65909553"/>
                <a:gd name="connsiteY15842" fmla="*/ 35892971 h 39629983"/>
                <a:gd name="connsiteX15843" fmla="*/ 13563766 w 65909553"/>
                <a:gd name="connsiteY15843" fmla="*/ 35892963 h 39629983"/>
                <a:gd name="connsiteX15844" fmla="*/ 13563688 w 65909553"/>
                <a:gd name="connsiteY15844" fmla="*/ 35892971 h 39629983"/>
                <a:gd name="connsiteX15845" fmla="*/ 13563688 w 65909553"/>
                <a:gd name="connsiteY15845" fmla="*/ 35892963 h 39629983"/>
                <a:gd name="connsiteX15846" fmla="*/ 13563611 w 65909553"/>
                <a:gd name="connsiteY15846" fmla="*/ 35892971 h 39629983"/>
                <a:gd name="connsiteX15847" fmla="*/ 13563611 w 65909553"/>
                <a:gd name="connsiteY15847" fmla="*/ 35727213 h 39629983"/>
                <a:gd name="connsiteX15848" fmla="*/ 13419215 w 65909553"/>
                <a:gd name="connsiteY15848" fmla="*/ 35740571 h 39629983"/>
                <a:gd name="connsiteX15849" fmla="*/ 13419215 w 65909553"/>
                <a:gd name="connsiteY15849" fmla="*/ 35740563 h 39629983"/>
                <a:gd name="connsiteX15850" fmla="*/ 13419137 w 65909553"/>
                <a:gd name="connsiteY15850" fmla="*/ 35740571 h 39629983"/>
                <a:gd name="connsiteX15851" fmla="*/ 13419137 w 65909553"/>
                <a:gd name="connsiteY15851" fmla="*/ 35740563 h 39629983"/>
                <a:gd name="connsiteX15852" fmla="*/ 13419060 w 65909553"/>
                <a:gd name="connsiteY15852" fmla="*/ 35740571 h 39629983"/>
                <a:gd name="connsiteX15853" fmla="*/ 13419060 w 65909553"/>
                <a:gd name="connsiteY15853" fmla="*/ 35740563 h 39629983"/>
                <a:gd name="connsiteX15854" fmla="*/ 13418982 w 65909553"/>
                <a:gd name="connsiteY15854" fmla="*/ 35740571 h 39629983"/>
                <a:gd name="connsiteX15855" fmla="*/ 13418982 w 65909553"/>
                <a:gd name="connsiteY15855" fmla="*/ 35740563 h 39629983"/>
                <a:gd name="connsiteX15856" fmla="*/ 13418905 w 65909553"/>
                <a:gd name="connsiteY15856" fmla="*/ 35740571 h 39629983"/>
                <a:gd name="connsiteX15857" fmla="*/ 13418905 w 65909553"/>
                <a:gd name="connsiteY15857" fmla="*/ 35740505 h 39629983"/>
                <a:gd name="connsiteX15858" fmla="*/ 13418194 w 65909553"/>
                <a:gd name="connsiteY15858" fmla="*/ 35740571 h 39629983"/>
                <a:gd name="connsiteX15859" fmla="*/ 13418194 w 65909553"/>
                <a:gd name="connsiteY15859" fmla="*/ 35740563 h 39629983"/>
                <a:gd name="connsiteX15860" fmla="*/ 13418116 w 65909553"/>
                <a:gd name="connsiteY15860" fmla="*/ 35740571 h 39629983"/>
                <a:gd name="connsiteX15861" fmla="*/ 13418116 w 65909553"/>
                <a:gd name="connsiteY15861" fmla="*/ 35740563 h 39629983"/>
                <a:gd name="connsiteX15862" fmla="*/ 13418038 w 65909553"/>
                <a:gd name="connsiteY15862" fmla="*/ 35740571 h 39629983"/>
                <a:gd name="connsiteX15863" fmla="*/ 13418038 w 65909553"/>
                <a:gd name="connsiteY15863" fmla="*/ 35740563 h 39629983"/>
                <a:gd name="connsiteX15864" fmla="*/ 13417961 w 65909553"/>
                <a:gd name="connsiteY15864" fmla="*/ 35740571 h 39629983"/>
                <a:gd name="connsiteX15865" fmla="*/ 13417961 w 65909553"/>
                <a:gd name="connsiteY15865" fmla="*/ 35740563 h 39629983"/>
                <a:gd name="connsiteX15866" fmla="*/ 13417883 w 65909553"/>
                <a:gd name="connsiteY15866" fmla="*/ 35740571 h 39629983"/>
                <a:gd name="connsiteX15867" fmla="*/ 13417883 w 65909553"/>
                <a:gd name="connsiteY15867" fmla="*/ 35740563 h 39629983"/>
                <a:gd name="connsiteX15868" fmla="*/ 13417806 w 65909553"/>
                <a:gd name="connsiteY15868" fmla="*/ 35740571 h 39629983"/>
                <a:gd name="connsiteX15869" fmla="*/ 13417806 w 65909553"/>
                <a:gd name="connsiteY15869" fmla="*/ 35740513 h 39629983"/>
                <a:gd name="connsiteX15870" fmla="*/ 13417172 w 65909553"/>
                <a:gd name="connsiteY15870" fmla="*/ 35740571 h 39629983"/>
                <a:gd name="connsiteX15871" fmla="*/ 13417172 w 65909553"/>
                <a:gd name="connsiteY15871" fmla="*/ 35740563 h 39629983"/>
                <a:gd name="connsiteX15872" fmla="*/ 13417095 w 65909553"/>
                <a:gd name="connsiteY15872" fmla="*/ 35740571 h 39629983"/>
                <a:gd name="connsiteX15873" fmla="*/ 13417095 w 65909553"/>
                <a:gd name="connsiteY15873" fmla="*/ 35740563 h 39629983"/>
                <a:gd name="connsiteX15874" fmla="*/ 13417017 w 65909553"/>
                <a:gd name="connsiteY15874" fmla="*/ 35740571 h 39629983"/>
                <a:gd name="connsiteX15875" fmla="*/ 13417017 w 65909553"/>
                <a:gd name="connsiteY15875" fmla="*/ 35740563 h 39629983"/>
                <a:gd name="connsiteX15876" fmla="*/ 13416939 w 65909553"/>
                <a:gd name="connsiteY15876" fmla="*/ 35740571 h 39629983"/>
                <a:gd name="connsiteX15877" fmla="*/ 13416939 w 65909553"/>
                <a:gd name="connsiteY15877" fmla="*/ 35740563 h 39629983"/>
                <a:gd name="connsiteX15878" fmla="*/ 13416862 w 65909553"/>
                <a:gd name="connsiteY15878" fmla="*/ 35740571 h 39629983"/>
                <a:gd name="connsiteX15879" fmla="*/ 13416862 w 65909553"/>
                <a:gd name="connsiteY15879" fmla="*/ 35740563 h 39629983"/>
                <a:gd name="connsiteX15880" fmla="*/ 13416784 w 65909553"/>
                <a:gd name="connsiteY15880" fmla="*/ 35740571 h 39629983"/>
                <a:gd name="connsiteX15881" fmla="*/ 13416784 w 65909553"/>
                <a:gd name="connsiteY15881" fmla="*/ 35740563 h 39629983"/>
                <a:gd name="connsiteX15882" fmla="*/ 13416707 w 65909553"/>
                <a:gd name="connsiteY15882" fmla="*/ 35740571 h 39629983"/>
                <a:gd name="connsiteX15883" fmla="*/ 13416707 w 65909553"/>
                <a:gd name="connsiteY15883" fmla="*/ 35740519 h 39629983"/>
                <a:gd name="connsiteX15884" fmla="*/ 13416151 w 65909553"/>
                <a:gd name="connsiteY15884" fmla="*/ 35740571 h 39629983"/>
                <a:gd name="connsiteX15885" fmla="*/ 13416151 w 65909553"/>
                <a:gd name="connsiteY15885" fmla="*/ 35740563 h 39629983"/>
                <a:gd name="connsiteX15886" fmla="*/ 13416073 w 65909553"/>
                <a:gd name="connsiteY15886" fmla="*/ 35740571 h 39629983"/>
                <a:gd name="connsiteX15887" fmla="*/ 13416073 w 65909553"/>
                <a:gd name="connsiteY15887" fmla="*/ 35740563 h 39629983"/>
                <a:gd name="connsiteX15888" fmla="*/ 13415996 w 65909553"/>
                <a:gd name="connsiteY15888" fmla="*/ 35740571 h 39629983"/>
                <a:gd name="connsiteX15889" fmla="*/ 13415996 w 65909553"/>
                <a:gd name="connsiteY15889" fmla="*/ 35740563 h 39629983"/>
                <a:gd name="connsiteX15890" fmla="*/ 13415918 w 65909553"/>
                <a:gd name="connsiteY15890" fmla="*/ 35740571 h 39629983"/>
                <a:gd name="connsiteX15891" fmla="*/ 13415918 w 65909553"/>
                <a:gd name="connsiteY15891" fmla="*/ 35740563 h 39629983"/>
                <a:gd name="connsiteX15892" fmla="*/ 13415840 w 65909553"/>
                <a:gd name="connsiteY15892" fmla="*/ 35740571 h 39629983"/>
                <a:gd name="connsiteX15893" fmla="*/ 13415840 w 65909553"/>
                <a:gd name="connsiteY15893" fmla="*/ 35740563 h 39629983"/>
                <a:gd name="connsiteX15894" fmla="*/ 13415763 w 65909553"/>
                <a:gd name="connsiteY15894" fmla="*/ 35740571 h 39629983"/>
                <a:gd name="connsiteX15895" fmla="*/ 13415763 w 65909553"/>
                <a:gd name="connsiteY15895" fmla="*/ 35740563 h 39629983"/>
                <a:gd name="connsiteX15896" fmla="*/ 13415685 w 65909553"/>
                <a:gd name="connsiteY15896" fmla="*/ 35740571 h 39629983"/>
                <a:gd name="connsiteX15897" fmla="*/ 13415685 w 65909553"/>
                <a:gd name="connsiteY15897" fmla="*/ 35740563 h 39629983"/>
                <a:gd name="connsiteX15898" fmla="*/ 13415608 w 65909553"/>
                <a:gd name="connsiteY15898" fmla="*/ 35740571 h 39629983"/>
                <a:gd name="connsiteX15899" fmla="*/ 13415608 w 65909553"/>
                <a:gd name="connsiteY15899" fmla="*/ 35740527 h 39629983"/>
                <a:gd name="connsiteX15900" fmla="*/ 13415129 w 65909553"/>
                <a:gd name="connsiteY15900" fmla="*/ 35740571 h 39629983"/>
                <a:gd name="connsiteX15901" fmla="*/ 13415129 w 65909553"/>
                <a:gd name="connsiteY15901" fmla="*/ 35740563 h 39629983"/>
                <a:gd name="connsiteX15902" fmla="*/ 13415052 w 65909553"/>
                <a:gd name="connsiteY15902" fmla="*/ 35740571 h 39629983"/>
                <a:gd name="connsiteX15903" fmla="*/ 13415052 w 65909553"/>
                <a:gd name="connsiteY15903" fmla="*/ 35740563 h 39629983"/>
                <a:gd name="connsiteX15904" fmla="*/ 13414974 w 65909553"/>
                <a:gd name="connsiteY15904" fmla="*/ 35740571 h 39629983"/>
                <a:gd name="connsiteX15905" fmla="*/ 13414974 w 65909553"/>
                <a:gd name="connsiteY15905" fmla="*/ 35740563 h 39629983"/>
                <a:gd name="connsiteX15906" fmla="*/ 13414897 w 65909553"/>
                <a:gd name="connsiteY15906" fmla="*/ 35740571 h 39629983"/>
                <a:gd name="connsiteX15907" fmla="*/ 13414897 w 65909553"/>
                <a:gd name="connsiteY15907" fmla="*/ 35740563 h 39629983"/>
                <a:gd name="connsiteX15908" fmla="*/ 13414819 w 65909553"/>
                <a:gd name="connsiteY15908" fmla="*/ 35740571 h 39629983"/>
                <a:gd name="connsiteX15909" fmla="*/ 13414819 w 65909553"/>
                <a:gd name="connsiteY15909" fmla="*/ 35740563 h 39629983"/>
                <a:gd name="connsiteX15910" fmla="*/ 13414741 w 65909553"/>
                <a:gd name="connsiteY15910" fmla="*/ 35740571 h 39629983"/>
                <a:gd name="connsiteX15911" fmla="*/ 13414741 w 65909553"/>
                <a:gd name="connsiteY15911" fmla="*/ 35740563 h 39629983"/>
                <a:gd name="connsiteX15912" fmla="*/ 13414664 w 65909553"/>
                <a:gd name="connsiteY15912" fmla="*/ 35740571 h 39629983"/>
                <a:gd name="connsiteX15913" fmla="*/ 13414664 w 65909553"/>
                <a:gd name="connsiteY15913" fmla="*/ 35740563 h 39629983"/>
                <a:gd name="connsiteX15914" fmla="*/ 13414586 w 65909553"/>
                <a:gd name="connsiteY15914" fmla="*/ 35740571 h 39629983"/>
                <a:gd name="connsiteX15915" fmla="*/ 13414586 w 65909553"/>
                <a:gd name="connsiteY15915" fmla="*/ 35740563 h 39629983"/>
                <a:gd name="connsiteX15916" fmla="*/ 13414509 w 65909553"/>
                <a:gd name="connsiteY15916" fmla="*/ 35740571 h 39629983"/>
                <a:gd name="connsiteX15917" fmla="*/ 13414509 w 65909553"/>
                <a:gd name="connsiteY15917" fmla="*/ 35740533 h 39629983"/>
                <a:gd name="connsiteX15918" fmla="*/ 13414108 w 65909553"/>
                <a:gd name="connsiteY15918" fmla="*/ 35740571 h 39629983"/>
                <a:gd name="connsiteX15919" fmla="*/ 13414108 w 65909553"/>
                <a:gd name="connsiteY15919" fmla="*/ 35740563 h 39629983"/>
                <a:gd name="connsiteX15920" fmla="*/ 13414030 w 65909553"/>
                <a:gd name="connsiteY15920" fmla="*/ 35740571 h 39629983"/>
                <a:gd name="connsiteX15921" fmla="*/ 13414030 w 65909553"/>
                <a:gd name="connsiteY15921" fmla="*/ 35740563 h 39629983"/>
                <a:gd name="connsiteX15922" fmla="*/ 13413953 w 65909553"/>
                <a:gd name="connsiteY15922" fmla="*/ 35740571 h 39629983"/>
                <a:gd name="connsiteX15923" fmla="*/ 13413953 w 65909553"/>
                <a:gd name="connsiteY15923" fmla="*/ 35740563 h 39629983"/>
                <a:gd name="connsiteX15924" fmla="*/ 13413875 w 65909553"/>
                <a:gd name="connsiteY15924" fmla="*/ 35740571 h 39629983"/>
                <a:gd name="connsiteX15925" fmla="*/ 13413875 w 65909553"/>
                <a:gd name="connsiteY15925" fmla="*/ 35740563 h 39629983"/>
                <a:gd name="connsiteX15926" fmla="*/ 13413798 w 65909553"/>
                <a:gd name="connsiteY15926" fmla="*/ 35740571 h 39629983"/>
                <a:gd name="connsiteX15927" fmla="*/ 13413798 w 65909553"/>
                <a:gd name="connsiteY15927" fmla="*/ 35740563 h 39629983"/>
                <a:gd name="connsiteX15928" fmla="*/ 13413720 w 65909553"/>
                <a:gd name="connsiteY15928" fmla="*/ 35740571 h 39629983"/>
                <a:gd name="connsiteX15929" fmla="*/ 13413720 w 65909553"/>
                <a:gd name="connsiteY15929" fmla="*/ 35740563 h 39629983"/>
                <a:gd name="connsiteX15930" fmla="*/ 13413642 w 65909553"/>
                <a:gd name="connsiteY15930" fmla="*/ 35740571 h 39629983"/>
                <a:gd name="connsiteX15931" fmla="*/ 13413642 w 65909553"/>
                <a:gd name="connsiteY15931" fmla="*/ 35740563 h 39629983"/>
                <a:gd name="connsiteX15932" fmla="*/ 13413565 w 65909553"/>
                <a:gd name="connsiteY15932" fmla="*/ 35740571 h 39629983"/>
                <a:gd name="connsiteX15933" fmla="*/ 13413565 w 65909553"/>
                <a:gd name="connsiteY15933" fmla="*/ 35740563 h 39629983"/>
                <a:gd name="connsiteX15934" fmla="*/ 13413487 w 65909553"/>
                <a:gd name="connsiteY15934" fmla="*/ 35740571 h 39629983"/>
                <a:gd name="connsiteX15935" fmla="*/ 13413487 w 65909553"/>
                <a:gd name="connsiteY15935" fmla="*/ 35740563 h 39629983"/>
                <a:gd name="connsiteX15936" fmla="*/ 13413410 w 65909553"/>
                <a:gd name="connsiteY15936" fmla="*/ 35740571 h 39629983"/>
                <a:gd name="connsiteX15937" fmla="*/ 13413410 w 65909553"/>
                <a:gd name="connsiteY15937" fmla="*/ 35740541 h 39629983"/>
                <a:gd name="connsiteX15938" fmla="*/ 13413087 w 65909553"/>
                <a:gd name="connsiteY15938" fmla="*/ 35740571 h 39629983"/>
                <a:gd name="connsiteX15939" fmla="*/ 13413087 w 65909553"/>
                <a:gd name="connsiteY15939" fmla="*/ 35740563 h 39629983"/>
                <a:gd name="connsiteX15940" fmla="*/ 13413009 w 65909553"/>
                <a:gd name="connsiteY15940" fmla="*/ 35740571 h 39629983"/>
                <a:gd name="connsiteX15941" fmla="*/ 13413009 w 65909553"/>
                <a:gd name="connsiteY15941" fmla="*/ 35740563 h 39629983"/>
                <a:gd name="connsiteX15942" fmla="*/ 13412931 w 65909553"/>
                <a:gd name="connsiteY15942" fmla="*/ 35740571 h 39629983"/>
                <a:gd name="connsiteX15943" fmla="*/ 13412931 w 65909553"/>
                <a:gd name="connsiteY15943" fmla="*/ 35740563 h 39629983"/>
                <a:gd name="connsiteX15944" fmla="*/ 13412854 w 65909553"/>
                <a:gd name="connsiteY15944" fmla="*/ 35740571 h 39629983"/>
                <a:gd name="connsiteX15945" fmla="*/ 13412854 w 65909553"/>
                <a:gd name="connsiteY15945" fmla="*/ 35740563 h 39629983"/>
                <a:gd name="connsiteX15946" fmla="*/ 13412776 w 65909553"/>
                <a:gd name="connsiteY15946" fmla="*/ 35740571 h 39629983"/>
                <a:gd name="connsiteX15947" fmla="*/ 13412776 w 65909553"/>
                <a:gd name="connsiteY15947" fmla="*/ 35740563 h 39629983"/>
                <a:gd name="connsiteX15948" fmla="*/ 13412699 w 65909553"/>
                <a:gd name="connsiteY15948" fmla="*/ 35740571 h 39629983"/>
                <a:gd name="connsiteX15949" fmla="*/ 13412699 w 65909553"/>
                <a:gd name="connsiteY15949" fmla="*/ 35740563 h 39629983"/>
                <a:gd name="connsiteX15950" fmla="*/ 13412621 w 65909553"/>
                <a:gd name="connsiteY15950" fmla="*/ 35740571 h 39629983"/>
                <a:gd name="connsiteX15951" fmla="*/ 13412621 w 65909553"/>
                <a:gd name="connsiteY15951" fmla="*/ 35740563 h 39629983"/>
                <a:gd name="connsiteX15952" fmla="*/ 13412543 w 65909553"/>
                <a:gd name="connsiteY15952" fmla="*/ 35740571 h 39629983"/>
                <a:gd name="connsiteX15953" fmla="*/ 13412543 w 65909553"/>
                <a:gd name="connsiteY15953" fmla="*/ 35740563 h 39629983"/>
                <a:gd name="connsiteX15954" fmla="*/ 13412466 w 65909553"/>
                <a:gd name="connsiteY15954" fmla="*/ 35740571 h 39629983"/>
                <a:gd name="connsiteX15955" fmla="*/ 13412466 w 65909553"/>
                <a:gd name="connsiteY15955" fmla="*/ 35740563 h 39629983"/>
                <a:gd name="connsiteX15956" fmla="*/ 13412388 w 65909553"/>
                <a:gd name="connsiteY15956" fmla="*/ 35740571 h 39629983"/>
                <a:gd name="connsiteX15957" fmla="*/ 13412388 w 65909553"/>
                <a:gd name="connsiteY15957" fmla="*/ 35740563 h 39629983"/>
                <a:gd name="connsiteX15958" fmla="*/ 13412311 w 65909553"/>
                <a:gd name="connsiteY15958" fmla="*/ 35740571 h 39629983"/>
                <a:gd name="connsiteX15959" fmla="*/ 13412311 w 65909553"/>
                <a:gd name="connsiteY15959" fmla="*/ 35740549 h 39629983"/>
                <a:gd name="connsiteX15960" fmla="*/ 13412065 w 65909553"/>
                <a:gd name="connsiteY15960" fmla="*/ 35740571 h 39629983"/>
                <a:gd name="connsiteX15961" fmla="*/ 13412065 w 65909553"/>
                <a:gd name="connsiteY15961" fmla="*/ 35740563 h 39629983"/>
                <a:gd name="connsiteX15962" fmla="*/ 13411988 w 65909553"/>
                <a:gd name="connsiteY15962" fmla="*/ 35740571 h 39629983"/>
                <a:gd name="connsiteX15963" fmla="*/ 13411988 w 65909553"/>
                <a:gd name="connsiteY15963" fmla="*/ 35740563 h 39629983"/>
                <a:gd name="connsiteX15964" fmla="*/ 13411910 w 65909553"/>
                <a:gd name="connsiteY15964" fmla="*/ 35740571 h 39629983"/>
                <a:gd name="connsiteX15965" fmla="*/ 13411910 w 65909553"/>
                <a:gd name="connsiteY15965" fmla="*/ 35740563 h 39629983"/>
                <a:gd name="connsiteX15966" fmla="*/ 13411832 w 65909553"/>
                <a:gd name="connsiteY15966" fmla="*/ 35740571 h 39629983"/>
                <a:gd name="connsiteX15967" fmla="*/ 13411832 w 65909553"/>
                <a:gd name="connsiteY15967" fmla="*/ 35740563 h 39629983"/>
                <a:gd name="connsiteX15968" fmla="*/ 13411755 w 65909553"/>
                <a:gd name="connsiteY15968" fmla="*/ 35740571 h 39629983"/>
                <a:gd name="connsiteX15969" fmla="*/ 13411755 w 65909553"/>
                <a:gd name="connsiteY15969" fmla="*/ 35740563 h 39629983"/>
                <a:gd name="connsiteX15970" fmla="*/ 13411677 w 65909553"/>
                <a:gd name="connsiteY15970" fmla="*/ 35740571 h 39629983"/>
                <a:gd name="connsiteX15971" fmla="*/ 13411677 w 65909553"/>
                <a:gd name="connsiteY15971" fmla="*/ 35740563 h 39629983"/>
                <a:gd name="connsiteX15972" fmla="*/ 13411600 w 65909553"/>
                <a:gd name="connsiteY15972" fmla="*/ 35740571 h 39629983"/>
                <a:gd name="connsiteX15973" fmla="*/ 13411600 w 65909553"/>
                <a:gd name="connsiteY15973" fmla="*/ 35740563 h 39629983"/>
                <a:gd name="connsiteX15974" fmla="*/ 13411522 w 65909553"/>
                <a:gd name="connsiteY15974" fmla="*/ 35740571 h 39629983"/>
                <a:gd name="connsiteX15975" fmla="*/ 13411522 w 65909553"/>
                <a:gd name="connsiteY15975" fmla="*/ 35740563 h 39629983"/>
                <a:gd name="connsiteX15976" fmla="*/ 13411444 w 65909553"/>
                <a:gd name="connsiteY15976" fmla="*/ 35740571 h 39629983"/>
                <a:gd name="connsiteX15977" fmla="*/ 13411444 w 65909553"/>
                <a:gd name="connsiteY15977" fmla="*/ 35740563 h 39629983"/>
                <a:gd name="connsiteX15978" fmla="*/ 13411367 w 65909553"/>
                <a:gd name="connsiteY15978" fmla="*/ 35740571 h 39629983"/>
                <a:gd name="connsiteX15979" fmla="*/ 13411367 w 65909553"/>
                <a:gd name="connsiteY15979" fmla="*/ 35740563 h 39629983"/>
                <a:gd name="connsiteX15980" fmla="*/ 13411289 w 65909553"/>
                <a:gd name="connsiteY15980" fmla="*/ 35740571 h 39629983"/>
                <a:gd name="connsiteX15981" fmla="*/ 13411289 w 65909553"/>
                <a:gd name="connsiteY15981" fmla="*/ 35740563 h 39629983"/>
                <a:gd name="connsiteX15982" fmla="*/ 13411212 w 65909553"/>
                <a:gd name="connsiteY15982" fmla="*/ 35740571 h 39629983"/>
                <a:gd name="connsiteX15983" fmla="*/ 13411212 w 65909553"/>
                <a:gd name="connsiteY15983" fmla="*/ 35574813 h 39629983"/>
                <a:gd name="connsiteX15984" fmla="*/ 13268688 w 65909553"/>
                <a:gd name="connsiteY15984" fmla="*/ 35587997 h 39629983"/>
                <a:gd name="connsiteX15985" fmla="*/ 13266894 w 65909553"/>
                <a:gd name="connsiteY15985" fmla="*/ 35588171 h 39629983"/>
                <a:gd name="connsiteX15986" fmla="*/ 13266894 w 65909553"/>
                <a:gd name="connsiteY15986" fmla="*/ 35588163 h 39629983"/>
                <a:gd name="connsiteX15987" fmla="*/ 13266816 w 65909553"/>
                <a:gd name="connsiteY15987" fmla="*/ 35588171 h 39629983"/>
                <a:gd name="connsiteX15988" fmla="*/ 13266816 w 65909553"/>
                <a:gd name="connsiteY15988" fmla="*/ 35588163 h 39629983"/>
                <a:gd name="connsiteX15989" fmla="*/ 13266739 w 65909553"/>
                <a:gd name="connsiteY15989" fmla="*/ 35588171 h 39629983"/>
                <a:gd name="connsiteX15990" fmla="*/ 13266739 w 65909553"/>
                <a:gd name="connsiteY15990" fmla="*/ 35588163 h 39629983"/>
                <a:gd name="connsiteX15991" fmla="*/ 13266661 w 65909553"/>
                <a:gd name="connsiteY15991" fmla="*/ 35588171 h 39629983"/>
                <a:gd name="connsiteX15992" fmla="*/ 13266661 w 65909553"/>
                <a:gd name="connsiteY15992" fmla="*/ 35588163 h 39629983"/>
                <a:gd name="connsiteX15993" fmla="*/ 13266583 w 65909553"/>
                <a:gd name="connsiteY15993" fmla="*/ 35588171 h 39629983"/>
                <a:gd name="connsiteX15994" fmla="*/ 13266583 w 65909553"/>
                <a:gd name="connsiteY15994" fmla="*/ 35588163 h 39629983"/>
                <a:gd name="connsiteX15995" fmla="*/ 13266506 w 65909553"/>
                <a:gd name="connsiteY15995" fmla="*/ 35588171 h 39629983"/>
                <a:gd name="connsiteX15996" fmla="*/ 13266506 w 65909553"/>
                <a:gd name="connsiteY15996" fmla="*/ 35588113 h 39629983"/>
                <a:gd name="connsiteX15997" fmla="*/ 13265872 w 65909553"/>
                <a:gd name="connsiteY15997" fmla="*/ 35588171 h 39629983"/>
                <a:gd name="connsiteX15998" fmla="*/ 13265872 w 65909553"/>
                <a:gd name="connsiteY15998" fmla="*/ 35588163 h 39629983"/>
                <a:gd name="connsiteX15999" fmla="*/ 13265795 w 65909553"/>
                <a:gd name="connsiteY15999" fmla="*/ 35588171 h 39629983"/>
                <a:gd name="connsiteX16000" fmla="*/ 13265795 w 65909553"/>
                <a:gd name="connsiteY16000" fmla="*/ 35588163 h 39629983"/>
                <a:gd name="connsiteX16001" fmla="*/ 13265717 w 65909553"/>
                <a:gd name="connsiteY16001" fmla="*/ 35588171 h 39629983"/>
                <a:gd name="connsiteX16002" fmla="*/ 13265717 w 65909553"/>
                <a:gd name="connsiteY16002" fmla="*/ 35588163 h 39629983"/>
                <a:gd name="connsiteX16003" fmla="*/ 13265640 w 65909553"/>
                <a:gd name="connsiteY16003" fmla="*/ 35588171 h 39629983"/>
                <a:gd name="connsiteX16004" fmla="*/ 13265640 w 65909553"/>
                <a:gd name="connsiteY16004" fmla="*/ 35588163 h 39629983"/>
                <a:gd name="connsiteX16005" fmla="*/ 13265562 w 65909553"/>
                <a:gd name="connsiteY16005" fmla="*/ 35588171 h 39629983"/>
                <a:gd name="connsiteX16006" fmla="*/ 13265562 w 65909553"/>
                <a:gd name="connsiteY16006" fmla="*/ 35588163 h 39629983"/>
                <a:gd name="connsiteX16007" fmla="*/ 13265484 w 65909553"/>
                <a:gd name="connsiteY16007" fmla="*/ 35588171 h 39629983"/>
                <a:gd name="connsiteX16008" fmla="*/ 13265484 w 65909553"/>
                <a:gd name="connsiteY16008" fmla="*/ 35588163 h 39629983"/>
                <a:gd name="connsiteX16009" fmla="*/ 13265407 w 65909553"/>
                <a:gd name="connsiteY16009" fmla="*/ 35588171 h 39629983"/>
                <a:gd name="connsiteX16010" fmla="*/ 13265407 w 65909553"/>
                <a:gd name="connsiteY16010" fmla="*/ 35588119 h 39629983"/>
                <a:gd name="connsiteX16011" fmla="*/ 13264851 w 65909553"/>
                <a:gd name="connsiteY16011" fmla="*/ 35588171 h 39629983"/>
                <a:gd name="connsiteX16012" fmla="*/ 13264851 w 65909553"/>
                <a:gd name="connsiteY16012" fmla="*/ 35588163 h 39629983"/>
                <a:gd name="connsiteX16013" fmla="*/ 13264773 w 65909553"/>
                <a:gd name="connsiteY16013" fmla="*/ 35588171 h 39629983"/>
                <a:gd name="connsiteX16014" fmla="*/ 13264773 w 65909553"/>
                <a:gd name="connsiteY16014" fmla="*/ 35588163 h 39629983"/>
                <a:gd name="connsiteX16015" fmla="*/ 13264696 w 65909553"/>
                <a:gd name="connsiteY16015" fmla="*/ 35588171 h 39629983"/>
                <a:gd name="connsiteX16016" fmla="*/ 13264696 w 65909553"/>
                <a:gd name="connsiteY16016" fmla="*/ 35588163 h 39629983"/>
                <a:gd name="connsiteX16017" fmla="*/ 13264618 w 65909553"/>
                <a:gd name="connsiteY16017" fmla="*/ 35588171 h 39629983"/>
                <a:gd name="connsiteX16018" fmla="*/ 13264618 w 65909553"/>
                <a:gd name="connsiteY16018" fmla="*/ 35588163 h 39629983"/>
                <a:gd name="connsiteX16019" fmla="*/ 13264541 w 65909553"/>
                <a:gd name="connsiteY16019" fmla="*/ 35588171 h 39629983"/>
                <a:gd name="connsiteX16020" fmla="*/ 13264541 w 65909553"/>
                <a:gd name="connsiteY16020" fmla="*/ 35588163 h 39629983"/>
                <a:gd name="connsiteX16021" fmla="*/ 13264463 w 65909553"/>
                <a:gd name="connsiteY16021" fmla="*/ 35588171 h 39629983"/>
                <a:gd name="connsiteX16022" fmla="*/ 13264463 w 65909553"/>
                <a:gd name="connsiteY16022" fmla="*/ 35588163 h 39629983"/>
                <a:gd name="connsiteX16023" fmla="*/ 13264385 w 65909553"/>
                <a:gd name="connsiteY16023" fmla="*/ 35588171 h 39629983"/>
                <a:gd name="connsiteX16024" fmla="*/ 13264385 w 65909553"/>
                <a:gd name="connsiteY16024" fmla="*/ 35588163 h 39629983"/>
                <a:gd name="connsiteX16025" fmla="*/ 13264308 w 65909553"/>
                <a:gd name="connsiteY16025" fmla="*/ 35588171 h 39629983"/>
                <a:gd name="connsiteX16026" fmla="*/ 13264308 w 65909553"/>
                <a:gd name="connsiteY16026" fmla="*/ 35588127 h 39629983"/>
                <a:gd name="connsiteX16027" fmla="*/ 13263829 w 65909553"/>
                <a:gd name="connsiteY16027" fmla="*/ 35588171 h 39629983"/>
                <a:gd name="connsiteX16028" fmla="*/ 13263829 w 65909553"/>
                <a:gd name="connsiteY16028" fmla="*/ 35588163 h 39629983"/>
                <a:gd name="connsiteX16029" fmla="*/ 13263752 w 65909553"/>
                <a:gd name="connsiteY16029" fmla="*/ 35588171 h 39629983"/>
                <a:gd name="connsiteX16030" fmla="*/ 13263752 w 65909553"/>
                <a:gd name="connsiteY16030" fmla="*/ 35588163 h 39629983"/>
                <a:gd name="connsiteX16031" fmla="*/ 13263674 w 65909553"/>
                <a:gd name="connsiteY16031" fmla="*/ 35588171 h 39629983"/>
                <a:gd name="connsiteX16032" fmla="*/ 13263674 w 65909553"/>
                <a:gd name="connsiteY16032" fmla="*/ 35588163 h 39629983"/>
                <a:gd name="connsiteX16033" fmla="*/ 13263597 w 65909553"/>
                <a:gd name="connsiteY16033" fmla="*/ 35588171 h 39629983"/>
                <a:gd name="connsiteX16034" fmla="*/ 13263597 w 65909553"/>
                <a:gd name="connsiteY16034" fmla="*/ 35588163 h 39629983"/>
                <a:gd name="connsiteX16035" fmla="*/ 13263519 w 65909553"/>
                <a:gd name="connsiteY16035" fmla="*/ 35588171 h 39629983"/>
                <a:gd name="connsiteX16036" fmla="*/ 13263519 w 65909553"/>
                <a:gd name="connsiteY16036" fmla="*/ 35588163 h 39629983"/>
                <a:gd name="connsiteX16037" fmla="*/ 13263442 w 65909553"/>
                <a:gd name="connsiteY16037" fmla="*/ 35588171 h 39629983"/>
                <a:gd name="connsiteX16038" fmla="*/ 13263442 w 65909553"/>
                <a:gd name="connsiteY16038" fmla="*/ 35588163 h 39629983"/>
                <a:gd name="connsiteX16039" fmla="*/ 13263364 w 65909553"/>
                <a:gd name="connsiteY16039" fmla="*/ 35588171 h 39629983"/>
                <a:gd name="connsiteX16040" fmla="*/ 13263364 w 65909553"/>
                <a:gd name="connsiteY16040" fmla="*/ 35588163 h 39629983"/>
                <a:gd name="connsiteX16041" fmla="*/ 13263286 w 65909553"/>
                <a:gd name="connsiteY16041" fmla="*/ 35588171 h 39629983"/>
                <a:gd name="connsiteX16042" fmla="*/ 13263286 w 65909553"/>
                <a:gd name="connsiteY16042" fmla="*/ 35588163 h 39629983"/>
                <a:gd name="connsiteX16043" fmla="*/ 13263209 w 65909553"/>
                <a:gd name="connsiteY16043" fmla="*/ 35588171 h 39629983"/>
                <a:gd name="connsiteX16044" fmla="*/ 13263209 w 65909553"/>
                <a:gd name="connsiteY16044" fmla="*/ 35588133 h 39629983"/>
                <a:gd name="connsiteX16045" fmla="*/ 13262808 w 65909553"/>
                <a:gd name="connsiteY16045" fmla="*/ 35588171 h 39629983"/>
                <a:gd name="connsiteX16046" fmla="*/ 13262808 w 65909553"/>
                <a:gd name="connsiteY16046" fmla="*/ 35588163 h 39629983"/>
                <a:gd name="connsiteX16047" fmla="*/ 13262730 w 65909553"/>
                <a:gd name="connsiteY16047" fmla="*/ 35588171 h 39629983"/>
                <a:gd name="connsiteX16048" fmla="*/ 13262730 w 65909553"/>
                <a:gd name="connsiteY16048" fmla="*/ 35588163 h 39629983"/>
                <a:gd name="connsiteX16049" fmla="*/ 13262653 w 65909553"/>
                <a:gd name="connsiteY16049" fmla="*/ 35588171 h 39629983"/>
                <a:gd name="connsiteX16050" fmla="*/ 13262653 w 65909553"/>
                <a:gd name="connsiteY16050" fmla="*/ 35588163 h 39629983"/>
                <a:gd name="connsiteX16051" fmla="*/ 13262575 w 65909553"/>
                <a:gd name="connsiteY16051" fmla="*/ 35588171 h 39629983"/>
                <a:gd name="connsiteX16052" fmla="*/ 13262575 w 65909553"/>
                <a:gd name="connsiteY16052" fmla="*/ 35588163 h 39629983"/>
                <a:gd name="connsiteX16053" fmla="*/ 13262498 w 65909553"/>
                <a:gd name="connsiteY16053" fmla="*/ 35588171 h 39629983"/>
                <a:gd name="connsiteX16054" fmla="*/ 13262498 w 65909553"/>
                <a:gd name="connsiteY16054" fmla="*/ 35588163 h 39629983"/>
                <a:gd name="connsiteX16055" fmla="*/ 13262420 w 65909553"/>
                <a:gd name="connsiteY16055" fmla="*/ 35588171 h 39629983"/>
                <a:gd name="connsiteX16056" fmla="*/ 13262420 w 65909553"/>
                <a:gd name="connsiteY16056" fmla="*/ 35588163 h 39629983"/>
                <a:gd name="connsiteX16057" fmla="*/ 13262343 w 65909553"/>
                <a:gd name="connsiteY16057" fmla="*/ 35588171 h 39629983"/>
                <a:gd name="connsiteX16058" fmla="*/ 13262343 w 65909553"/>
                <a:gd name="connsiteY16058" fmla="*/ 35588163 h 39629983"/>
                <a:gd name="connsiteX16059" fmla="*/ 13262265 w 65909553"/>
                <a:gd name="connsiteY16059" fmla="*/ 35588171 h 39629983"/>
                <a:gd name="connsiteX16060" fmla="*/ 13262265 w 65909553"/>
                <a:gd name="connsiteY16060" fmla="*/ 35588163 h 39629983"/>
                <a:gd name="connsiteX16061" fmla="*/ 13262187 w 65909553"/>
                <a:gd name="connsiteY16061" fmla="*/ 35588171 h 39629983"/>
                <a:gd name="connsiteX16062" fmla="*/ 13262187 w 65909553"/>
                <a:gd name="connsiteY16062" fmla="*/ 35588163 h 39629983"/>
                <a:gd name="connsiteX16063" fmla="*/ 13262110 w 65909553"/>
                <a:gd name="connsiteY16063" fmla="*/ 35588171 h 39629983"/>
                <a:gd name="connsiteX16064" fmla="*/ 13262110 w 65909553"/>
                <a:gd name="connsiteY16064" fmla="*/ 35588141 h 39629983"/>
                <a:gd name="connsiteX16065" fmla="*/ 13261787 w 65909553"/>
                <a:gd name="connsiteY16065" fmla="*/ 35588171 h 39629983"/>
                <a:gd name="connsiteX16066" fmla="*/ 13261787 w 65909553"/>
                <a:gd name="connsiteY16066" fmla="*/ 35588163 h 39629983"/>
                <a:gd name="connsiteX16067" fmla="*/ 13261709 w 65909553"/>
                <a:gd name="connsiteY16067" fmla="*/ 35588171 h 39629983"/>
                <a:gd name="connsiteX16068" fmla="*/ 13261709 w 65909553"/>
                <a:gd name="connsiteY16068" fmla="*/ 35588163 h 39629983"/>
                <a:gd name="connsiteX16069" fmla="*/ 13261631 w 65909553"/>
                <a:gd name="connsiteY16069" fmla="*/ 35588171 h 39629983"/>
                <a:gd name="connsiteX16070" fmla="*/ 13261631 w 65909553"/>
                <a:gd name="connsiteY16070" fmla="*/ 35588163 h 39629983"/>
                <a:gd name="connsiteX16071" fmla="*/ 13261554 w 65909553"/>
                <a:gd name="connsiteY16071" fmla="*/ 35588171 h 39629983"/>
                <a:gd name="connsiteX16072" fmla="*/ 13261554 w 65909553"/>
                <a:gd name="connsiteY16072" fmla="*/ 35588163 h 39629983"/>
                <a:gd name="connsiteX16073" fmla="*/ 13261476 w 65909553"/>
                <a:gd name="connsiteY16073" fmla="*/ 35588171 h 39629983"/>
                <a:gd name="connsiteX16074" fmla="*/ 13261476 w 65909553"/>
                <a:gd name="connsiteY16074" fmla="*/ 35588163 h 39629983"/>
                <a:gd name="connsiteX16075" fmla="*/ 13261399 w 65909553"/>
                <a:gd name="connsiteY16075" fmla="*/ 35588171 h 39629983"/>
                <a:gd name="connsiteX16076" fmla="*/ 13261399 w 65909553"/>
                <a:gd name="connsiteY16076" fmla="*/ 35588163 h 39629983"/>
                <a:gd name="connsiteX16077" fmla="*/ 13261321 w 65909553"/>
                <a:gd name="connsiteY16077" fmla="*/ 35588171 h 39629983"/>
                <a:gd name="connsiteX16078" fmla="*/ 13261321 w 65909553"/>
                <a:gd name="connsiteY16078" fmla="*/ 35588163 h 39629983"/>
                <a:gd name="connsiteX16079" fmla="*/ 13261244 w 65909553"/>
                <a:gd name="connsiteY16079" fmla="*/ 35588171 h 39629983"/>
                <a:gd name="connsiteX16080" fmla="*/ 13261244 w 65909553"/>
                <a:gd name="connsiteY16080" fmla="*/ 35588163 h 39629983"/>
                <a:gd name="connsiteX16081" fmla="*/ 13261166 w 65909553"/>
                <a:gd name="connsiteY16081" fmla="*/ 35588171 h 39629983"/>
                <a:gd name="connsiteX16082" fmla="*/ 13261166 w 65909553"/>
                <a:gd name="connsiteY16082" fmla="*/ 35588163 h 39629983"/>
                <a:gd name="connsiteX16083" fmla="*/ 13261088 w 65909553"/>
                <a:gd name="connsiteY16083" fmla="*/ 35588171 h 39629983"/>
                <a:gd name="connsiteX16084" fmla="*/ 13261088 w 65909553"/>
                <a:gd name="connsiteY16084" fmla="*/ 35588163 h 39629983"/>
                <a:gd name="connsiteX16085" fmla="*/ 13261011 w 65909553"/>
                <a:gd name="connsiteY16085" fmla="*/ 35588171 h 39629983"/>
                <a:gd name="connsiteX16086" fmla="*/ 13261011 w 65909553"/>
                <a:gd name="connsiteY16086" fmla="*/ 35588149 h 39629983"/>
                <a:gd name="connsiteX16087" fmla="*/ 13260765 w 65909553"/>
                <a:gd name="connsiteY16087" fmla="*/ 35588171 h 39629983"/>
                <a:gd name="connsiteX16088" fmla="*/ 13260765 w 65909553"/>
                <a:gd name="connsiteY16088" fmla="*/ 35588163 h 39629983"/>
                <a:gd name="connsiteX16089" fmla="*/ 13260688 w 65909553"/>
                <a:gd name="connsiteY16089" fmla="*/ 35588171 h 39629983"/>
                <a:gd name="connsiteX16090" fmla="*/ 13260688 w 65909553"/>
                <a:gd name="connsiteY16090" fmla="*/ 35588163 h 39629983"/>
                <a:gd name="connsiteX16091" fmla="*/ 13260610 w 65909553"/>
                <a:gd name="connsiteY16091" fmla="*/ 35588171 h 39629983"/>
                <a:gd name="connsiteX16092" fmla="*/ 13260610 w 65909553"/>
                <a:gd name="connsiteY16092" fmla="*/ 35588163 h 39629983"/>
                <a:gd name="connsiteX16093" fmla="*/ 13260532 w 65909553"/>
                <a:gd name="connsiteY16093" fmla="*/ 35588171 h 39629983"/>
                <a:gd name="connsiteX16094" fmla="*/ 13260532 w 65909553"/>
                <a:gd name="connsiteY16094" fmla="*/ 35588163 h 39629983"/>
                <a:gd name="connsiteX16095" fmla="*/ 13260455 w 65909553"/>
                <a:gd name="connsiteY16095" fmla="*/ 35588171 h 39629983"/>
                <a:gd name="connsiteX16096" fmla="*/ 13260455 w 65909553"/>
                <a:gd name="connsiteY16096" fmla="*/ 35588163 h 39629983"/>
                <a:gd name="connsiteX16097" fmla="*/ 13260377 w 65909553"/>
                <a:gd name="connsiteY16097" fmla="*/ 35588171 h 39629983"/>
                <a:gd name="connsiteX16098" fmla="*/ 13260377 w 65909553"/>
                <a:gd name="connsiteY16098" fmla="*/ 35588163 h 39629983"/>
                <a:gd name="connsiteX16099" fmla="*/ 13260300 w 65909553"/>
                <a:gd name="connsiteY16099" fmla="*/ 35588171 h 39629983"/>
                <a:gd name="connsiteX16100" fmla="*/ 13260300 w 65909553"/>
                <a:gd name="connsiteY16100" fmla="*/ 35588163 h 39629983"/>
                <a:gd name="connsiteX16101" fmla="*/ 13260222 w 65909553"/>
                <a:gd name="connsiteY16101" fmla="*/ 35588171 h 39629983"/>
                <a:gd name="connsiteX16102" fmla="*/ 13260222 w 65909553"/>
                <a:gd name="connsiteY16102" fmla="*/ 35588163 h 39629983"/>
                <a:gd name="connsiteX16103" fmla="*/ 13260145 w 65909553"/>
                <a:gd name="connsiteY16103" fmla="*/ 35588171 h 39629983"/>
                <a:gd name="connsiteX16104" fmla="*/ 13260145 w 65909553"/>
                <a:gd name="connsiteY16104" fmla="*/ 35588163 h 39629983"/>
                <a:gd name="connsiteX16105" fmla="*/ 13260067 w 65909553"/>
                <a:gd name="connsiteY16105" fmla="*/ 35588171 h 39629983"/>
                <a:gd name="connsiteX16106" fmla="*/ 13260067 w 65909553"/>
                <a:gd name="connsiteY16106" fmla="*/ 35588163 h 39629983"/>
                <a:gd name="connsiteX16107" fmla="*/ 13259989 w 65909553"/>
                <a:gd name="connsiteY16107" fmla="*/ 35588171 h 39629983"/>
                <a:gd name="connsiteX16108" fmla="*/ 13259989 w 65909553"/>
                <a:gd name="connsiteY16108" fmla="*/ 35588163 h 39629983"/>
                <a:gd name="connsiteX16109" fmla="*/ 13259912 w 65909553"/>
                <a:gd name="connsiteY16109" fmla="*/ 35588171 h 39629983"/>
                <a:gd name="connsiteX16110" fmla="*/ 13259912 w 65909553"/>
                <a:gd name="connsiteY16110" fmla="*/ 35588155 h 39629983"/>
                <a:gd name="connsiteX16111" fmla="*/ 13259744 w 65909553"/>
                <a:gd name="connsiteY16111" fmla="*/ 35588171 h 39629983"/>
                <a:gd name="connsiteX16112" fmla="*/ 13259744 w 65909553"/>
                <a:gd name="connsiteY16112" fmla="*/ 35588163 h 39629983"/>
                <a:gd name="connsiteX16113" fmla="*/ 13259666 w 65909553"/>
                <a:gd name="connsiteY16113" fmla="*/ 35588171 h 39629983"/>
                <a:gd name="connsiteX16114" fmla="*/ 13259666 w 65909553"/>
                <a:gd name="connsiteY16114" fmla="*/ 35588163 h 39629983"/>
                <a:gd name="connsiteX16115" fmla="*/ 13259589 w 65909553"/>
                <a:gd name="connsiteY16115" fmla="*/ 35588171 h 39629983"/>
                <a:gd name="connsiteX16116" fmla="*/ 13259589 w 65909553"/>
                <a:gd name="connsiteY16116" fmla="*/ 35588163 h 39629983"/>
                <a:gd name="connsiteX16117" fmla="*/ 13259511 w 65909553"/>
                <a:gd name="connsiteY16117" fmla="*/ 35588171 h 39629983"/>
                <a:gd name="connsiteX16118" fmla="*/ 13259511 w 65909553"/>
                <a:gd name="connsiteY16118" fmla="*/ 35588163 h 39629983"/>
                <a:gd name="connsiteX16119" fmla="*/ 13259433 w 65909553"/>
                <a:gd name="connsiteY16119" fmla="*/ 35588171 h 39629983"/>
                <a:gd name="connsiteX16120" fmla="*/ 13259433 w 65909553"/>
                <a:gd name="connsiteY16120" fmla="*/ 35588163 h 39629983"/>
                <a:gd name="connsiteX16121" fmla="*/ 13259356 w 65909553"/>
                <a:gd name="connsiteY16121" fmla="*/ 35588171 h 39629983"/>
                <a:gd name="connsiteX16122" fmla="*/ 13259356 w 65909553"/>
                <a:gd name="connsiteY16122" fmla="*/ 35588163 h 39629983"/>
                <a:gd name="connsiteX16123" fmla="*/ 13259278 w 65909553"/>
                <a:gd name="connsiteY16123" fmla="*/ 35588171 h 39629983"/>
                <a:gd name="connsiteX16124" fmla="*/ 13259278 w 65909553"/>
                <a:gd name="connsiteY16124" fmla="*/ 35588163 h 39629983"/>
                <a:gd name="connsiteX16125" fmla="*/ 13259201 w 65909553"/>
                <a:gd name="connsiteY16125" fmla="*/ 35588171 h 39629983"/>
                <a:gd name="connsiteX16126" fmla="*/ 13259201 w 65909553"/>
                <a:gd name="connsiteY16126" fmla="*/ 35588163 h 39629983"/>
                <a:gd name="connsiteX16127" fmla="*/ 13259123 w 65909553"/>
                <a:gd name="connsiteY16127" fmla="*/ 35588171 h 39629983"/>
                <a:gd name="connsiteX16128" fmla="*/ 13259123 w 65909553"/>
                <a:gd name="connsiteY16128" fmla="*/ 35588163 h 39629983"/>
                <a:gd name="connsiteX16129" fmla="*/ 13259046 w 65909553"/>
                <a:gd name="connsiteY16129" fmla="*/ 35588171 h 39629983"/>
                <a:gd name="connsiteX16130" fmla="*/ 13259046 w 65909553"/>
                <a:gd name="connsiteY16130" fmla="*/ 35588163 h 39629983"/>
                <a:gd name="connsiteX16131" fmla="*/ 13258968 w 65909553"/>
                <a:gd name="connsiteY16131" fmla="*/ 35588171 h 39629983"/>
                <a:gd name="connsiteX16132" fmla="*/ 13258968 w 65909553"/>
                <a:gd name="connsiteY16132" fmla="*/ 35588163 h 39629983"/>
                <a:gd name="connsiteX16133" fmla="*/ 13258890 w 65909553"/>
                <a:gd name="connsiteY16133" fmla="*/ 35588171 h 39629983"/>
                <a:gd name="connsiteX16134" fmla="*/ 13258890 w 65909553"/>
                <a:gd name="connsiteY16134" fmla="*/ 35588163 h 39629983"/>
                <a:gd name="connsiteX16135" fmla="*/ 13258813 w 65909553"/>
                <a:gd name="connsiteY16135" fmla="*/ 35588171 h 39629983"/>
                <a:gd name="connsiteX16136" fmla="*/ 13258813 w 65909553"/>
                <a:gd name="connsiteY16136" fmla="*/ 35422421 h 39629983"/>
                <a:gd name="connsiteX16137" fmla="*/ 13116367 w 65909553"/>
                <a:gd name="connsiteY16137" fmla="*/ 35435597 h 39629983"/>
                <a:gd name="connsiteX16138" fmla="*/ 13114572 w 65909553"/>
                <a:gd name="connsiteY16138" fmla="*/ 35435771 h 39629983"/>
                <a:gd name="connsiteX16139" fmla="*/ 13114572 w 65909553"/>
                <a:gd name="connsiteY16139" fmla="*/ 35435763 h 39629983"/>
                <a:gd name="connsiteX16140" fmla="*/ 13114495 w 65909553"/>
                <a:gd name="connsiteY16140" fmla="*/ 35435771 h 39629983"/>
                <a:gd name="connsiteX16141" fmla="*/ 13114495 w 65909553"/>
                <a:gd name="connsiteY16141" fmla="*/ 35435763 h 39629983"/>
                <a:gd name="connsiteX16142" fmla="*/ 13114417 w 65909553"/>
                <a:gd name="connsiteY16142" fmla="*/ 35435771 h 39629983"/>
                <a:gd name="connsiteX16143" fmla="*/ 13114417 w 65909553"/>
                <a:gd name="connsiteY16143" fmla="*/ 35435763 h 39629983"/>
                <a:gd name="connsiteX16144" fmla="*/ 13114340 w 65909553"/>
                <a:gd name="connsiteY16144" fmla="*/ 35435771 h 39629983"/>
                <a:gd name="connsiteX16145" fmla="*/ 13114340 w 65909553"/>
                <a:gd name="connsiteY16145" fmla="*/ 35435763 h 39629983"/>
                <a:gd name="connsiteX16146" fmla="*/ 13114262 w 65909553"/>
                <a:gd name="connsiteY16146" fmla="*/ 35435771 h 39629983"/>
                <a:gd name="connsiteX16147" fmla="*/ 13114262 w 65909553"/>
                <a:gd name="connsiteY16147" fmla="*/ 35435763 h 39629983"/>
                <a:gd name="connsiteX16148" fmla="*/ 13114184 w 65909553"/>
                <a:gd name="connsiteY16148" fmla="*/ 35435771 h 39629983"/>
                <a:gd name="connsiteX16149" fmla="*/ 13114184 w 65909553"/>
                <a:gd name="connsiteY16149" fmla="*/ 35435763 h 39629983"/>
                <a:gd name="connsiteX16150" fmla="*/ 13114107 w 65909553"/>
                <a:gd name="connsiteY16150" fmla="*/ 35435771 h 39629983"/>
                <a:gd name="connsiteX16151" fmla="*/ 13114107 w 65909553"/>
                <a:gd name="connsiteY16151" fmla="*/ 35435719 h 39629983"/>
                <a:gd name="connsiteX16152" fmla="*/ 13113551 w 65909553"/>
                <a:gd name="connsiteY16152" fmla="*/ 35435771 h 39629983"/>
                <a:gd name="connsiteX16153" fmla="*/ 13113551 w 65909553"/>
                <a:gd name="connsiteY16153" fmla="*/ 35435763 h 39629983"/>
                <a:gd name="connsiteX16154" fmla="*/ 13113473 w 65909553"/>
                <a:gd name="connsiteY16154" fmla="*/ 35435771 h 39629983"/>
                <a:gd name="connsiteX16155" fmla="*/ 13113473 w 65909553"/>
                <a:gd name="connsiteY16155" fmla="*/ 35435763 h 39629983"/>
                <a:gd name="connsiteX16156" fmla="*/ 13113396 w 65909553"/>
                <a:gd name="connsiteY16156" fmla="*/ 35435771 h 39629983"/>
                <a:gd name="connsiteX16157" fmla="*/ 13113396 w 65909553"/>
                <a:gd name="connsiteY16157" fmla="*/ 35435763 h 39629983"/>
                <a:gd name="connsiteX16158" fmla="*/ 13113318 w 65909553"/>
                <a:gd name="connsiteY16158" fmla="*/ 35435771 h 39629983"/>
                <a:gd name="connsiteX16159" fmla="*/ 13113318 w 65909553"/>
                <a:gd name="connsiteY16159" fmla="*/ 35435763 h 39629983"/>
                <a:gd name="connsiteX16160" fmla="*/ 13113241 w 65909553"/>
                <a:gd name="connsiteY16160" fmla="*/ 35435771 h 39629983"/>
                <a:gd name="connsiteX16161" fmla="*/ 13113241 w 65909553"/>
                <a:gd name="connsiteY16161" fmla="*/ 35435763 h 39629983"/>
                <a:gd name="connsiteX16162" fmla="*/ 13113163 w 65909553"/>
                <a:gd name="connsiteY16162" fmla="*/ 35435771 h 39629983"/>
                <a:gd name="connsiteX16163" fmla="*/ 13113163 w 65909553"/>
                <a:gd name="connsiteY16163" fmla="*/ 35435763 h 39629983"/>
                <a:gd name="connsiteX16164" fmla="*/ 13113085 w 65909553"/>
                <a:gd name="connsiteY16164" fmla="*/ 35435771 h 39629983"/>
                <a:gd name="connsiteX16165" fmla="*/ 13113085 w 65909553"/>
                <a:gd name="connsiteY16165" fmla="*/ 35435763 h 39629983"/>
                <a:gd name="connsiteX16166" fmla="*/ 13113008 w 65909553"/>
                <a:gd name="connsiteY16166" fmla="*/ 35435771 h 39629983"/>
                <a:gd name="connsiteX16167" fmla="*/ 13113008 w 65909553"/>
                <a:gd name="connsiteY16167" fmla="*/ 35435727 h 39629983"/>
                <a:gd name="connsiteX16168" fmla="*/ 13112530 w 65909553"/>
                <a:gd name="connsiteY16168" fmla="*/ 35435771 h 39629983"/>
                <a:gd name="connsiteX16169" fmla="*/ 13112530 w 65909553"/>
                <a:gd name="connsiteY16169" fmla="*/ 35435763 h 39629983"/>
                <a:gd name="connsiteX16170" fmla="*/ 13112452 w 65909553"/>
                <a:gd name="connsiteY16170" fmla="*/ 35435771 h 39629983"/>
                <a:gd name="connsiteX16171" fmla="*/ 13112452 w 65909553"/>
                <a:gd name="connsiteY16171" fmla="*/ 35435763 h 39629983"/>
                <a:gd name="connsiteX16172" fmla="*/ 13112374 w 65909553"/>
                <a:gd name="connsiteY16172" fmla="*/ 35435771 h 39629983"/>
                <a:gd name="connsiteX16173" fmla="*/ 13112374 w 65909553"/>
                <a:gd name="connsiteY16173" fmla="*/ 35435763 h 39629983"/>
                <a:gd name="connsiteX16174" fmla="*/ 13112297 w 65909553"/>
                <a:gd name="connsiteY16174" fmla="*/ 35435771 h 39629983"/>
                <a:gd name="connsiteX16175" fmla="*/ 13112297 w 65909553"/>
                <a:gd name="connsiteY16175" fmla="*/ 35435763 h 39629983"/>
                <a:gd name="connsiteX16176" fmla="*/ 13112219 w 65909553"/>
                <a:gd name="connsiteY16176" fmla="*/ 35435771 h 39629983"/>
                <a:gd name="connsiteX16177" fmla="*/ 13112219 w 65909553"/>
                <a:gd name="connsiteY16177" fmla="*/ 35435763 h 39629983"/>
                <a:gd name="connsiteX16178" fmla="*/ 13112142 w 65909553"/>
                <a:gd name="connsiteY16178" fmla="*/ 35435771 h 39629983"/>
                <a:gd name="connsiteX16179" fmla="*/ 13112142 w 65909553"/>
                <a:gd name="connsiteY16179" fmla="*/ 35435763 h 39629983"/>
                <a:gd name="connsiteX16180" fmla="*/ 13112064 w 65909553"/>
                <a:gd name="connsiteY16180" fmla="*/ 35435771 h 39629983"/>
                <a:gd name="connsiteX16181" fmla="*/ 13112064 w 65909553"/>
                <a:gd name="connsiteY16181" fmla="*/ 35435763 h 39629983"/>
                <a:gd name="connsiteX16182" fmla="*/ 13111986 w 65909553"/>
                <a:gd name="connsiteY16182" fmla="*/ 35435771 h 39629983"/>
                <a:gd name="connsiteX16183" fmla="*/ 13111986 w 65909553"/>
                <a:gd name="connsiteY16183" fmla="*/ 35435763 h 39629983"/>
                <a:gd name="connsiteX16184" fmla="*/ 13111909 w 65909553"/>
                <a:gd name="connsiteY16184" fmla="*/ 35435771 h 39629983"/>
                <a:gd name="connsiteX16185" fmla="*/ 13111909 w 65909553"/>
                <a:gd name="connsiteY16185" fmla="*/ 35435733 h 39629983"/>
                <a:gd name="connsiteX16186" fmla="*/ 13111508 w 65909553"/>
                <a:gd name="connsiteY16186" fmla="*/ 35435771 h 39629983"/>
                <a:gd name="connsiteX16187" fmla="*/ 13111508 w 65909553"/>
                <a:gd name="connsiteY16187" fmla="*/ 35435763 h 39629983"/>
                <a:gd name="connsiteX16188" fmla="*/ 13111431 w 65909553"/>
                <a:gd name="connsiteY16188" fmla="*/ 35435771 h 39629983"/>
                <a:gd name="connsiteX16189" fmla="*/ 13111431 w 65909553"/>
                <a:gd name="connsiteY16189" fmla="*/ 35435763 h 39629983"/>
                <a:gd name="connsiteX16190" fmla="*/ 13111353 w 65909553"/>
                <a:gd name="connsiteY16190" fmla="*/ 35435771 h 39629983"/>
                <a:gd name="connsiteX16191" fmla="*/ 13111353 w 65909553"/>
                <a:gd name="connsiteY16191" fmla="*/ 35435763 h 39629983"/>
                <a:gd name="connsiteX16192" fmla="*/ 13111275 w 65909553"/>
                <a:gd name="connsiteY16192" fmla="*/ 35435771 h 39629983"/>
                <a:gd name="connsiteX16193" fmla="*/ 13111275 w 65909553"/>
                <a:gd name="connsiteY16193" fmla="*/ 35435763 h 39629983"/>
                <a:gd name="connsiteX16194" fmla="*/ 13111198 w 65909553"/>
                <a:gd name="connsiteY16194" fmla="*/ 35435771 h 39629983"/>
                <a:gd name="connsiteX16195" fmla="*/ 13111198 w 65909553"/>
                <a:gd name="connsiteY16195" fmla="*/ 35435763 h 39629983"/>
                <a:gd name="connsiteX16196" fmla="*/ 13111120 w 65909553"/>
                <a:gd name="connsiteY16196" fmla="*/ 35435771 h 39629983"/>
                <a:gd name="connsiteX16197" fmla="*/ 13111120 w 65909553"/>
                <a:gd name="connsiteY16197" fmla="*/ 35435763 h 39629983"/>
                <a:gd name="connsiteX16198" fmla="*/ 13111043 w 65909553"/>
                <a:gd name="connsiteY16198" fmla="*/ 35435771 h 39629983"/>
                <a:gd name="connsiteX16199" fmla="*/ 13111043 w 65909553"/>
                <a:gd name="connsiteY16199" fmla="*/ 35435763 h 39629983"/>
                <a:gd name="connsiteX16200" fmla="*/ 13110965 w 65909553"/>
                <a:gd name="connsiteY16200" fmla="*/ 35435771 h 39629983"/>
                <a:gd name="connsiteX16201" fmla="*/ 13110965 w 65909553"/>
                <a:gd name="connsiteY16201" fmla="*/ 35435763 h 39629983"/>
                <a:gd name="connsiteX16202" fmla="*/ 13110887 w 65909553"/>
                <a:gd name="connsiteY16202" fmla="*/ 35435771 h 39629983"/>
                <a:gd name="connsiteX16203" fmla="*/ 13110887 w 65909553"/>
                <a:gd name="connsiteY16203" fmla="*/ 35435763 h 39629983"/>
                <a:gd name="connsiteX16204" fmla="*/ 13110810 w 65909553"/>
                <a:gd name="connsiteY16204" fmla="*/ 35435771 h 39629983"/>
                <a:gd name="connsiteX16205" fmla="*/ 13110810 w 65909553"/>
                <a:gd name="connsiteY16205" fmla="*/ 35435741 h 39629983"/>
                <a:gd name="connsiteX16206" fmla="*/ 13110487 w 65909553"/>
                <a:gd name="connsiteY16206" fmla="*/ 35435771 h 39629983"/>
                <a:gd name="connsiteX16207" fmla="*/ 13110487 w 65909553"/>
                <a:gd name="connsiteY16207" fmla="*/ 35435763 h 39629983"/>
                <a:gd name="connsiteX16208" fmla="*/ 13110409 w 65909553"/>
                <a:gd name="connsiteY16208" fmla="*/ 35435771 h 39629983"/>
                <a:gd name="connsiteX16209" fmla="*/ 13110409 w 65909553"/>
                <a:gd name="connsiteY16209" fmla="*/ 35435763 h 39629983"/>
                <a:gd name="connsiteX16210" fmla="*/ 13110332 w 65909553"/>
                <a:gd name="connsiteY16210" fmla="*/ 35435771 h 39629983"/>
                <a:gd name="connsiteX16211" fmla="*/ 13110332 w 65909553"/>
                <a:gd name="connsiteY16211" fmla="*/ 35435763 h 39629983"/>
                <a:gd name="connsiteX16212" fmla="*/ 13110254 w 65909553"/>
                <a:gd name="connsiteY16212" fmla="*/ 35435771 h 39629983"/>
                <a:gd name="connsiteX16213" fmla="*/ 13110254 w 65909553"/>
                <a:gd name="connsiteY16213" fmla="*/ 35435763 h 39629983"/>
                <a:gd name="connsiteX16214" fmla="*/ 13110176 w 65909553"/>
                <a:gd name="connsiteY16214" fmla="*/ 35435771 h 39629983"/>
                <a:gd name="connsiteX16215" fmla="*/ 13110176 w 65909553"/>
                <a:gd name="connsiteY16215" fmla="*/ 35435763 h 39629983"/>
                <a:gd name="connsiteX16216" fmla="*/ 13110099 w 65909553"/>
                <a:gd name="connsiteY16216" fmla="*/ 35435771 h 39629983"/>
                <a:gd name="connsiteX16217" fmla="*/ 13110099 w 65909553"/>
                <a:gd name="connsiteY16217" fmla="*/ 35435763 h 39629983"/>
                <a:gd name="connsiteX16218" fmla="*/ 13110021 w 65909553"/>
                <a:gd name="connsiteY16218" fmla="*/ 35435771 h 39629983"/>
                <a:gd name="connsiteX16219" fmla="*/ 13110021 w 65909553"/>
                <a:gd name="connsiteY16219" fmla="*/ 35435763 h 39629983"/>
                <a:gd name="connsiteX16220" fmla="*/ 13109944 w 65909553"/>
                <a:gd name="connsiteY16220" fmla="*/ 35435771 h 39629983"/>
                <a:gd name="connsiteX16221" fmla="*/ 13109944 w 65909553"/>
                <a:gd name="connsiteY16221" fmla="*/ 35435763 h 39629983"/>
                <a:gd name="connsiteX16222" fmla="*/ 13109866 w 65909553"/>
                <a:gd name="connsiteY16222" fmla="*/ 35435771 h 39629983"/>
                <a:gd name="connsiteX16223" fmla="*/ 13109866 w 65909553"/>
                <a:gd name="connsiteY16223" fmla="*/ 35435763 h 39629983"/>
                <a:gd name="connsiteX16224" fmla="*/ 13109788 w 65909553"/>
                <a:gd name="connsiteY16224" fmla="*/ 35435771 h 39629983"/>
                <a:gd name="connsiteX16225" fmla="*/ 13109788 w 65909553"/>
                <a:gd name="connsiteY16225" fmla="*/ 35435763 h 39629983"/>
                <a:gd name="connsiteX16226" fmla="*/ 13109711 w 65909553"/>
                <a:gd name="connsiteY16226" fmla="*/ 35435771 h 39629983"/>
                <a:gd name="connsiteX16227" fmla="*/ 13109711 w 65909553"/>
                <a:gd name="connsiteY16227" fmla="*/ 35435749 h 39629983"/>
                <a:gd name="connsiteX16228" fmla="*/ 13109465 w 65909553"/>
                <a:gd name="connsiteY16228" fmla="*/ 35435771 h 39629983"/>
                <a:gd name="connsiteX16229" fmla="*/ 13109465 w 65909553"/>
                <a:gd name="connsiteY16229" fmla="*/ 35435763 h 39629983"/>
                <a:gd name="connsiteX16230" fmla="*/ 13109388 w 65909553"/>
                <a:gd name="connsiteY16230" fmla="*/ 35435771 h 39629983"/>
                <a:gd name="connsiteX16231" fmla="*/ 13109388 w 65909553"/>
                <a:gd name="connsiteY16231" fmla="*/ 35435763 h 39629983"/>
                <a:gd name="connsiteX16232" fmla="*/ 13109310 w 65909553"/>
                <a:gd name="connsiteY16232" fmla="*/ 35435771 h 39629983"/>
                <a:gd name="connsiteX16233" fmla="*/ 13109310 w 65909553"/>
                <a:gd name="connsiteY16233" fmla="*/ 35435763 h 39629983"/>
                <a:gd name="connsiteX16234" fmla="*/ 13109233 w 65909553"/>
                <a:gd name="connsiteY16234" fmla="*/ 35435771 h 39629983"/>
                <a:gd name="connsiteX16235" fmla="*/ 13109233 w 65909553"/>
                <a:gd name="connsiteY16235" fmla="*/ 35435763 h 39629983"/>
                <a:gd name="connsiteX16236" fmla="*/ 13109155 w 65909553"/>
                <a:gd name="connsiteY16236" fmla="*/ 35435771 h 39629983"/>
                <a:gd name="connsiteX16237" fmla="*/ 13109155 w 65909553"/>
                <a:gd name="connsiteY16237" fmla="*/ 35435763 h 39629983"/>
                <a:gd name="connsiteX16238" fmla="*/ 13109077 w 65909553"/>
                <a:gd name="connsiteY16238" fmla="*/ 35435771 h 39629983"/>
                <a:gd name="connsiteX16239" fmla="*/ 13109077 w 65909553"/>
                <a:gd name="connsiteY16239" fmla="*/ 35435763 h 39629983"/>
                <a:gd name="connsiteX16240" fmla="*/ 13109000 w 65909553"/>
                <a:gd name="connsiteY16240" fmla="*/ 35435771 h 39629983"/>
                <a:gd name="connsiteX16241" fmla="*/ 13109000 w 65909553"/>
                <a:gd name="connsiteY16241" fmla="*/ 35435763 h 39629983"/>
                <a:gd name="connsiteX16242" fmla="*/ 13108922 w 65909553"/>
                <a:gd name="connsiteY16242" fmla="*/ 35435771 h 39629983"/>
                <a:gd name="connsiteX16243" fmla="*/ 13108922 w 65909553"/>
                <a:gd name="connsiteY16243" fmla="*/ 35435763 h 39629983"/>
                <a:gd name="connsiteX16244" fmla="*/ 13108845 w 65909553"/>
                <a:gd name="connsiteY16244" fmla="*/ 35435771 h 39629983"/>
                <a:gd name="connsiteX16245" fmla="*/ 13108845 w 65909553"/>
                <a:gd name="connsiteY16245" fmla="*/ 35435763 h 39629983"/>
                <a:gd name="connsiteX16246" fmla="*/ 13108767 w 65909553"/>
                <a:gd name="connsiteY16246" fmla="*/ 35435771 h 39629983"/>
                <a:gd name="connsiteX16247" fmla="*/ 13108767 w 65909553"/>
                <a:gd name="connsiteY16247" fmla="*/ 35435763 h 39629983"/>
                <a:gd name="connsiteX16248" fmla="*/ 13108689 w 65909553"/>
                <a:gd name="connsiteY16248" fmla="*/ 35435771 h 39629983"/>
                <a:gd name="connsiteX16249" fmla="*/ 13108689 w 65909553"/>
                <a:gd name="connsiteY16249" fmla="*/ 35435763 h 39629983"/>
                <a:gd name="connsiteX16250" fmla="*/ 13108612 w 65909553"/>
                <a:gd name="connsiteY16250" fmla="*/ 35435771 h 39629983"/>
                <a:gd name="connsiteX16251" fmla="*/ 13108612 w 65909553"/>
                <a:gd name="connsiteY16251" fmla="*/ 35435755 h 39629983"/>
                <a:gd name="connsiteX16252" fmla="*/ 13108444 w 65909553"/>
                <a:gd name="connsiteY16252" fmla="*/ 35435771 h 39629983"/>
                <a:gd name="connsiteX16253" fmla="*/ 13108444 w 65909553"/>
                <a:gd name="connsiteY16253" fmla="*/ 35435763 h 39629983"/>
                <a:gd name="connsiteX16254" fmla="*/ 13108366 w 65909553"/>
                <a:gd name="connsiteY16254" fmla="*/ 35435771 h 39629983"/>
                <a:gd name="connsiteX16255" fmla="*/ 13108366 w 65909553"/>
                <a:gd name="connsiteY16255" fmla="*/ 35435763 h 39629983"/>
                <a:gd name="connsiteX16256" fmla="*/ 13108289 w 65909553"/>
                <a:gd name="connsiteY16256" fmla="*/ 35435771 h 39629983"/>
                <a:gd name="connsiteX16257" fmla="*/ 13108289 w 65909553"/>
                <a:gd name="connsiteY16257" fmla="*/ 35435763 h 39629983"/>
                <a:gd name="connsiteX16258" fmla="*/ 13108211 w 65909553"/>
                <a:gd name="connsiteY16258" fmla="*/ 35435771 h 39629983"/>
                <a:gd name="connsiteX16259" fmla="*/ 13108211 w 65909553"/>
                <a:gd name="connsiteY16259" fmla="*/ 35435763 h 39629983"/>
                <a:gd name="connsiteX16260" fmla="*/ 13108134 w 65909553"/>
                <a:gd name="connsiteY16260" fmla="*/ 35435771 h 39629983"/>
                <a:gd name="connsiteX16261" fmla="*/ 13108134 w 65909553"/>
                <a:gd name="connsiteY16261" fmla="*/ 35435763 h 39629983"/>
                <a:gd name="connsiteX16262" fmla="*/ 13108056 w 65909553"/>
                <a:gd name="connsiteY16262" fmla="*/ 35435771 h 39629983"/>
                <a:gd name="connsiteX16263" fmla="*/ 13108056 w 65909553"/>
                <a:gd name="connsiteY16263" fmla="*/ 35435763 h 39629983"/>
                <a:gd name="connsiteX16264" fmla="*/ 13107978 w 65909553"/>
                <a:gd name="connsiteY16264" fmla="*/ 35435771 h 39629983"/>
                <a:gd name="connsiteX16265" fmla="*/ 13107978 w 65909553"/>
                <a:gd name="connsiteY16265" fmla="*/ 35435763 h 39629983"/>
                <a:gd name="connsiteX16266" fmla="*/ 13107901 w 65909553"/>
                <a:gd name="connsiteY16266" fmla="*/ 35435771 h 39629983"/>
                <a:gd name="connsiteX16267" fmla="*/ 13107901 w 65909553"/>
                <a:gd name="connsiteY16267" fmla="*/ 35435763 h 39629983"/>
                <a:gd name="connsiteX16268" fmla="*/ 13107823 w 65909553"/>
                <a:gd name="connsiteY16268" fmla="*/ 35435771 h 39629983"/>
                <a:gd name="connsiteX16269" fmla="*/ 13107823 w 65909553"/>
                <a:gd name="connsiteY16269" fmla="*/ 35435763 h 39629983"/>
                <a:gd name="connsiteX16270" fmla="*/ 13107746 w 65909553"/>
                <a:gd name="connsiteY16270" fmla="*/ 35435771 h 39629983"/>
                <a:gd name="connsiteX16271" fmla="*/ 13107746 w 65909553"/>
                <a:gd name="connsiteY16271" fmla="*/ 35435763 h 39629983"/>
                <a:gd name="connsiteX16272" fmla="*/ 13107668 w 65909553"/>
                <a:gd name="connsiteY16272" fmla="*/ 35435771 h 39629983"/>
                <a:gd name="connsiteX16273" fmla="*/ 13107668 w 65909553"/>
                <a:gd name="connsiteY16273" fmla="*/ 35435763 h 39629983"/>
                <a:gd name="connsiteX16274" fmla="*/ 13107590 w 65909553"/>
                <a:gd name="connsiteY16274" fmla="*/ 35435771 h 39629983"/>
                <a:gd name="connsiteX16275" fmla="*/ 13107590 w 65909553"/>
                <a:gd name="connsiteY16275" fmla="*/ 35435763 h 39629983"/>
                <a:gd name="connsiteX16276" fmla="*/ 13107513 w 65909553"/>
                <a:gd name="connsiteY16276" fmla="*/ 35435771 h 39629983"/>
                <a:gd name="connsiteX16277" fmla="*/ 13107513 w 65909553"/>
                <a:gd name="connsiteY16277" fmla="*/ 35435763 h 39629983"/>
                <a:gd name="connsiteX16278" fmla="*/ 13107423 w 65909553"/>
                <a:gd name="connsiteY16278" fmla="*/ 35435771 h 39629983"/>
                <a:gd name="connsiteX16279" fmla="*/ 13107423 w 65909553"/>
                <a:gd name="connsiteY16279" fmla="*/ 35435763 h 39629983"/>
                <a:gd name="connsiteX16280" fmla="*/ 13107345 w 65909553"/>
                <a:gd name="connsiteY16280" fmla="*/ 35435771 h 39629983"/>
                <a:gd name="connsiteX16281" fmla="*/ 13107345 w 65909553"/>
                <a:gd name="connsiteY16281" fmla="*/ 35435763 h 39629983"/>
                <a:gd name="connsiteX16282" fmla="*/ 13107267 w 65909553"/>
                <a:gd name="connsiteY16282" fmla="*/ 35435771 h 39629983"/>
                <a:gd name="connsiteX16283" fmla="*/ 13107267 w 65909553"/>
                <a:gd name="connsiteY16283" fmla="*/ 35435763 h 39629983"/>
                <a:gd name="connsiteX16284" fmla="*/ 13107190 w 65909553"/>
                <a:gd name="connsiteY16284" fmla="*/ 35435771 h 39629983"/>
                <a:gd name="connsiteX16285" fmla="*/ 13107190 w 65909553"/>
                <a:gd name="connsiteY16285" fmla="*/ 35435763 h 39629983"/>
                <a:gd name="connsiteX16286" fmla="*/ 13107112 w 65909553"/>
                <a:gd name="connsiteY16286" fmla="*/ 35435771 h 39629983"/>
                <a:gd name="connsiteX16287" fmla="*/ 13107112 w 65909553"/>
                <a:gd name="connsiteY16287" fmla="*/ 35435763 h 39629983"/>
                <a:gd name="connsiteX16288" fmla="*/ 13107035 w 65909553"/>
                <a:gd name="connsiteY16288" fmla="*/ 35435771 h 39629983"/>
                <a:gd name="connsiteX16289" fmla="*/ 13107035 w 65909553"/>
                <a:gd name="connsiteY16289" fmla="*/ 35435763 h 39629983"/>
                <a:gd name="connsiteX16290" fmla="*/ 13106957 w 65909553"/>
                <a:gd name="connsiteY16290" fmla="*/ 35435771 h 39629983"/>
                <a:gd name="connsiteX16291" fmla="*/ 13106957 w 65909553"/>
                <a:gd name="connsiteY16291" fmla="*/ 35435763 h 39629983"/>
                <a:gd name="connsiteX16292" fmla="*/ 13106879 w 65909553"/>
                <a:gd name="connsiteY16292" fmla="*/ 35435771 h 39629983"/>
                <a:gd name="connsiteX16293" fmla="*/ 13106879 w 65909553"/>
                <a:gd name="connsiteY16293" fmla="*/ 35435763 h 39629983"/>
                <a:gd name="connsiteX16294" fmla="*/ 13106802 w 65909553"/>
                <a:gd name="connsiteY16294" fmla="*/ 35435771 h 39629983"/>
                <a:gd name="connsiteX16295" fmla="*/ 13106802 w 65909553"/>
                <a:gd name="connsiteY16295" fmla="*/ 35435763 h 39629983"/>
                <a:gd name="connsiteX16296" fmla="*/ 13106724 w 65909553"/>
                <a:gd name="connsiteY16296" fmla="*/ 35435771 h 39629983"/>
                <a:gd name="connsiteX16297" fmla="*/ 13106724 w 65909553"/>
                <a:gd name="connsiteY16297" fmla="*/ 35435763 h 39629983"/>
                <a:gd name="connsiteX16298" fmla="*/ 13106647 w 65909553"/>
                <a:gd name="connsiteY16298" fmla="*/ 35435771 h 39629983"/>
                <a:gd name="connsiteX16299" fmla="*/ 13106647 w 65909553"/>
                <a:gd name="connsiteY16299" fmla="*/ 35435763 h 39629983"/>
                <a:gd name="connsiteX16300" fmla="*/ 13106569 w 65909553"/>
                <a:gd name="connsiteY16300" fmla="*/ 35435771 h 39629983"/>
                <a:gd name="connsiteX16301" fmla="*/ 13106569 w 65909553"/>
                <a:gd name="connsiteY16301" fmla="*/ 35435763 h 39629983"/>
                <a:gd name="connsiteX16302" fmla="*/ 13106491 w 65909553"/>
                <a:gd name="connsiteY16302" fmla="*/ 35435771 h 39629983"/>
                <a:gd name="connsiteX16303" fmla="*/ 13106491 w 65909553"/>
                <a:gd name="connsiteY16303" fmla="*/ 35435763 h 39629983"/>
                <a:gd name="connsiteX16304" fmla="*/ 13106414 w 65909553"/>
                <a:gd name="connsiteY16304" fmla="*/ 35435771 h 39629983"/>
                <a:gd name="connsiteX16305" fmla="*/ 13106414 w 65909553"/>
                <a:gd name="connsiteY16305" fmla="*/ 35270045 h 39629983"/>
                <a:gd name="connsiteX16306" fmla="*/ 12964045 w 65909553"/>
                <a:gd name="connsiteY16306" fmla="*/ 35283197 h 39629983"/>
                <a:gd name="connsiteX16307" fmla="*/ 12962251 w 65909553"/>
                <a:gd name="connsiteY16307" fmla="*/ 35283371 h 39629983"/>
                <a:gd name="connsiteX16308" fmla="*/ 12962251 w 65909553"/>
                <a:gd name="connsiteY16308" fmla="*/ 35283363 h 39629983"/>
                <a:gd name="connsiteX16309" fmla="*/ 12962174 w 65909553"/>
                <a:gd name="connsiteY16309" fmla="*/ 35283371 h 39629983"/>
                <a:gd name="connsiteX16310" fmla="*/ 12962174 w 65909553"/>
                <a:gd name="connsiteY16310" fmla="*/ 35283363 h 39629983"/>
                <a:gd name="connsiteX16311" fmla="*/ 12962096 w 65909553"/>
                <a:gd name="connsiteY16311" fmla="*/ 35283371 h 39629983"/>
                <a:gd name="connsiteX16312" fmla="*/ 12962096 w 65909553"/>
                <a:gd name="connsiteY16312" fmla="*/ 35283363 h 39629983"/>
                <a:gd name="connsiteX16313" fmla="*/ 12962018 w 65909553"/>
                <a:gd name="connsiteY16313" fmla="*/ 35283371 h 39629983"/>
                <a:gd name="connsiteX16314" fmla="*/ 12962018 w 65909553"/>
                <a:gd name="connsiteY16314" fmla="*/ 35283363 h 39629983"/>
                <a:gd name="connsiteX16315" fmla="*/ 12961941 w 65909553"/>
                <a:gd name="connsiteY16315" fmla="*/ 35283371 h 39629983"/>
                <a:gd name="connsiteX16316" fmla="*/ 12961941 w 65909553"/>
                <a:gd name="connsiteY16316" fmla="*/ 35283363 h 39629983"/>
                <a:gd name="connsiteX16317" fmla="*/ 12961863 w 65909553"/>
                <a:gd name="connsiteY16317" fmla="*/ 35283371 h 39629983"/>
                <a:gd name="connsiteX16318" fmla="*/ 12961863 w 65909553"/>
                <a:gd name="connsiteY16318" fmla="*/ 35283363 h 39629983"/>
                <a:gd name="connsiteX16319" fmla="*/ 12961786 w 65909553"/>
                <a:gd name="connsiteY16319" fmla="*/ 35283371 h 39629983"/>
                <a:gd name="connsiteX16320" fmla="*/ 12961786 w 65909553"/>
                <a:gd name="connsiteY16320" fmla="*/ 35283363 h 39629983"/>
                <a:gd name="connsiteX16321" fmla="*/ 12961708 w 65909553"/>
                <a:gd name="connsiteY16321" fmla="*/ 35283371 h 39629983"/>
                <a:gd name="connsiteX16322" fmla="*/ 12961708 w 65909553"/>
                <a:gd name="connsiteY16322" fmla="*/ 35283327 h 39629983"/>
                <a:gd name="connsiteX16323" fmla="*/ 12961230 w 65909553"/>
                <a:gd name="connsiteY16323" fmla="*/ 35283371 h 39629983"/>
                <a:gd name="connsiteX16324" fmla="*/ 12961230 w 65909553"/>
                <a:gd name="connsiteY16324" fmla="*/ 35283363 h 39629983"/>
                <a:gd name="connsiteX16325" fmla="*/ 12961152 w 65909553"/>
                <a:gd name="connsiteY16325" fmla="*/ 35283371 h 39629983"/>
                <a:gd name="connsiteX16326" fmla="*/ 12961152 w 65909553"/>
                <a:gd name="connsiteY16326" fmla="*/ 35283363 h 39629983"/>
                <a:gd name="connsiteX16327" fmla="*/ 12961075 w 65909553"/>
                <a:gd name="connsiteY16327" fmla="*/ 35283371 h 39629983"/>
                <a:gd name="connsiteX16328" fmla="*/ 12961075 w 65909553"/>
                <a:gd name="connsiteY16328" fmla="*/ 35283363 h 39629983"/>
                <a:gd name="connsiteX16329" fmla="*/ 12960997 w 65909553"/>
                <a:gd name="connsiteY16329" fmla="*/ 35283371 h 39629983"/>
                <a:gd name="connsiteX16330" fmla="*/ 12960997 w 65909553"/>
                <a:gd name="connsiteY16330" fmla="*/ 35283363 h 39629983"/>
                <a:gd name="connsiteX16331" fmla="*/ 12960919 w 65909553"/>
                <a:gd name="connsiteY16331" fmla="*/ 35283371 h 39629983"/>
                <a:gd name="connsiteX16332" fmla="*/ 12960919 w 65909553"/>
                <a:gd name="connsiteY16332" fmla="*/ 35283363 h 39629983"/>
                <a:gd name="connsiteX16333" fmla="*/ 12960842 w 65909553"/>
                <a:gd name="connsiteY16333" fmla="*/ 35283371 h 39629983"/>
                <a:gd name="connsiteX16334" fmla="*/ 12960842 w 65909553"/>
                <a:gd name="connsiteY16334" fmla="*/ 35283363 h 39629983"/>
                <a:gd name="connsiteX16335" fmla="*/ 12960764 w 65909553"/>
                <a:gd name="connsiteY16335" fmla="*/ 35283371 h 39629983"/>
                <a:gd name="connsiteX16336" fmla="*/ 12960764 w 65909553"/>
                <a:gd name="connsiteY16336" fmla="*/ 35283363 h 39629983"/>
                <a:gd name="connsiteX16337" fmla="*/ 12960687 w 65909553"/>
                <a:gd name="connsiteY16337" fmla="*/ 35283371 h 39629983"/>
                <a:gd name="connsiteX16338" fmla="*/ 12960687 w 65909553"/>
                <a:gd name="connsiteY16338" fmla="*/ 35283363 h 39629983"/>
                <a:gd name="connsiteX16339" fmla="*/ 12960609 w 65909553"/>
                <a:gd name="connsiteY16339" fmla="*/ 35283371 h 39629983"/>
                <a:gd name="connsiteX16340" fmla="*/ 12960609 w 65909553"/>
                <a:gd name="connsiteY16340" fmla="*/ 35283333 h 39629983"/>
                <a:gd name="connsiteX16341" fmla="*/ 12960208 w 65909553"/>
                <a:gd name="connsiteY16341" fmla="*/ 35283371 h 39629983"/>
                <a:gd name="connsiteX16342" fmla="*/ 12960208 w 65909553"/>
                <a:gd name="connsiteY16342" fmla="*/ 35283363 h 39629983"/>
                <a:gd name="connsiteX16343" fmla="*/ 12960131 w 65909553"/>
                <a:gd name="connsiteY16343" fmla="*/ 35283371 h 39629983"/>
                <a:gd name="connsiteX16344" fmla="*/ 12960131 w 65909553"/>
                <a:gd name="connsiteY16344" fmla="*/ 35283363 h 39629983"/>
                <a:gd name="connsiteX16345" fmla="*/ 12960053 w 65909553"/>
                <a:gd name="connsiteY16345" fmla="*/ 35283371 h 39629983"/>
                <a:gd name="connsiteX16346" fmla="*/ 12960053 w 65909553"/>
                <a:gd name="connsiteY16346" fmla="*/ 35283363 h 39629983"/>
                <a:gd name="connsiteX16347" fmla="*/ 12959976 w 65909553"/>
                <a:gd name="connsiteY16347" fmla="*/ 35283371 h 39629983"/>
                <a:gd name="connsiteX16348" fmla="*/ 12959976 w 65909553"/>
                <a:gd name="connsiteY16348" fmla="*/ 35283363 h 39629983"/>
                <a:gd name="connsiteX16349" fmla="*/ 12959898 w 65909553"/>
                <a:gd name="connsiteY16349" fmla="*/ 35283371 h 39629983"/>
                <a:gd name="connsiteX16350" fmla="*/ 12959898 w 65909553"/>
                <a:gd name="connsiteY16350" fmla="*/ 35283363 h 39629983"/>
                <a:gd name="connsiteX16351" fmla="*/ 12959820 w 65909553"/>
                <a:gd name="connsiteY16351" fmla="*/ 35283371 h 39629983"/>
                <a:gd name="connsiteX16352" fmla="*/ 12959820 w 65909553"/>
                <a:gd name="connsiteY16352" fmla="*/ 35283363 h 39629983"/>
                <a:gd name="connsiteX16353" fmla="*/ 12959743 w 65909553"/>
                <a:gd name="connsiteY16353" fmla="*/ 35283371 h 39629983"/>
                <a:gd name="connsiteX16354" fmla="*/ 12959743 w 65909553"/>
                <a:gd name="connsiteY16354" fmla="*/ 35283363 h 39629983"/>
                <a:gd name="connsiteX16355" fmla="*/ 12959665 w 65909553"/>
                <a:gd name="connsiteY16355" fmla="*/ 35283371 h 39629983"/>
                <a:gd name="connsiteX16356" fmla="*/ 12959665 w 65909553"/>
                <a:gd name="connsiteY16356" fmla="*/ 35283363 h 39629983"/>
                <a:gd name="connsiteX16357" fmla="*/ 12959588 w 65909553"/>
                <a:gd name="connsiteY16357" fmla="*/ 35283371 h 39629983"/>
                <a:gd name="connsiteX16358" fmla="*/ 12959588 w 65909553"/>
                <a:gd name="connsiteY16358" fmla="*/ 35283363 h 39629983"/>
                <a:gd name="connsiteX16359" fmla="*/ 12959510 w 65909553"/>
                <a:gd name="connsiteY16359" fmla="*/ 35283371 h 39629983"/>
                <a:gd name="connsiteX16360" fmla="*/ 12959510 w 65909553"/>
                <a:gd name="connsiteY16360" fmla="*/ 35283341 h 39629983"/>
                <a:gd name="connsiteX16361" fmla="*/ 12959187 w 65909553"/>
                <a:gd name="connsiteY16361" fmla="*/ 35283371 h 39629983"/>
                <a:gd name="connsiteX16362" fmla="*/ 12959187 w 65909553"/>
                <a:gd name="connsiteY16362" fmla="*/ 35283363 h 39629983"/>
                <a:gd name="connsiteX16363" fmla="*/ 12959109 w 65909553"/>
                <a:gd name="connsiteY16363" fmla="*/ 35283371 h 39629983"/>
                <a:gd name="connsiteX16364" fmla="*/ 12959109 w 65909553"/>
                <a:gd name="connsiteY16364" fmla="*/ 35283363 h 39629983"/>
                <a:gd name="connsiteX16365" fmla="*/ 12959032 w 65909553"/>
                <a:gd name="connsiteY16365" fmla="*/ 35283371 h 39629983"/>
                <a:gd name="connsiteX16366" fmla="*/ 12959032 w 65909553"/>
                <a:gd name="connsiteY16366" fmla="*/ 35283363 h 39629983"/>
                <a:gd name="connsiteX16367" fmla="*/ 12958954 w 65909553"/>
                <a:gd name="connsiteY16367" fmla="*/ 35283371 h 39629983"/>
                <a:gd name="connsiteX16368" fmla="*/ 12958954 w 65909553"/>
                <a:gd name="connsiteY16368" fmla="*/ 35283363 h 39629983"/>
                <a:gd name="connsiteX16369" fmla="*/ 12958877 w 65909553"/>
                <a:gd name="connsiteY16369" fmla="*/ 35283371 h 39629983"/>
                <a:gd name="connsiteX16370" fmla="*/ 12958877 w 65909553"/>
                <a:gd name="connsiteY16370" fmla="*/ 35283363 h 39629983"/>
                <a:gd name="connsiteX16371" fmla="*/ 12958799 w 65909553"/>
                <a:gd name="connsiteY16371" fmla="*/ 35283371 h 39629983"/>
                <a:gd name="connsiteX16372" fmla="*/ 12958799 w 65909553"/>
                <a:gd name="connsiteY16372" fmla="*/ 35283363 h 39629983"/>
                <a:gd name="connsiteX16373" fmla="*/ 12958721 w 65909553"/>
                <a:gd name="connsiteY16373" fmla="*/ 35283371 h 39629983"/>
                <a:gd name="connsiteX16374" fmla="*/ 12958721 w 65909553"/>
                <a:gd name="connsiteY16374" fmla="*/ 35283363 h 39629983"/>
                <a:gd name="connsiteX16375" fmla="*/ 12958644 w 65909553"/>
                <a:gd name="connsiteY16375" fmla="*/ 35283371 h 39629983"/>
                <a:gd name="connsiteX16376" fmla="*/ 12958644 w 65909553"/>
                <a:gd name="connsiteY16376" fmla="*/ 35283363 h 39629983"/>
                <a:gd name="connsiteX16377" fmla="*/ 12958566 w 65909553"/>
                <a:gd name="connsiteY16377" fmla="*/ 35283371 h 39629983"/>
                <a:gd name="connsiteX16378" fmla="*/ 12958566 w 65909553"/>
                <a:gd name="connsiteY16378" fmla="*/ 35283363 h 39629983"/>
                <a:gd name="connsiteX16379" fmla="*/ 12958489 w 65909553"/>
                <a:gd name="connsiteY16379" fmla="*/ 35283371 h 39629983"/>
                <a:gd name="connsiteX16380" fmla="*/ 12958489 w 65909553"/>
                <a:gd name="connsiteY16380" fmla="*/ 35283363 h 39629983"/>
                <a:gd name="connsiteX16381" fmla="*/ 12958411 w 65909553"/>
                <a:gd name="connsiteY16381" fmla="*/ 35283371 h 39629983"/>
                <a:gd name="connsiteX16382" fmla="*/ 12958411 w 65909553"/>
                <a:gd name="connsiteY16382" fmla="*/ 35283349 h 39629983"/>
                <a:gd name="connsiteX16383" fmla="*/ 12958165 w 65909553"/>
                <a:gd name="connsiteY16383" fmla="*/ 35283371 h 39629983"/>
                <a:gd name="connsiteX16384" fmla="*/ 12958165 w 65909553"/>
                <a:gd name="connsiteY16384" fmla="*/ 35283363 h 39629983"/>
                <a:gd name="connsiteX16385" fmla="*/ 12958088 w 65909553"/>
                <a:gd name="connsiteY16385" fmla="*/ 35283371 h 39629983"/>
                <a:gd name="connsiteX16386" fmla="*/ 12958088 w 65909553"/>
                <a:gd name="connsiteY16386" fmla="*/ 35283363 h 39629983"/>
                <a:gd name="connsiteX16387" fmla="*/ 12958010 w 65909553"/>
                <a:gd name="connsiteY16387" fmla="*/ 35283371 h 39629983"/>
                <a:gd name="connsiteX16388" fmla="*/ 12958010 w 65909553"/>
                <a:gd name="connsiteY16388" fmla="*/ 35283363 h 39629983"/>
                <a:gd name="connsiteX16389" fmla="*/ 12957933 w 65909553"/>
                <a:gd name="connsiteY16389" fmla="*/ 35283371 h 39629983"/>
                <a:gd name="connsiteX16390" fmla="*/ 12957933 w 65909553"/>
                <a:gd name="connsiteY16390" fmla="*/ 35283363 h 39629983"/>
                <a:gd name="connsiteX16391" fmla="*/ 12957855 w 65909553"/>
                <a:gd name="connsiteY16391" fmla="*/ 35283371 h 39629983"/>
                <a:gd name="connsiteX16392" fmla="*/ 12957855 w 65909553"/>
                <a:gd name="connsiteY16392" fmla="*/ 35283363 h 39629983"/>
                <a:gd name="connsiteX16393" fmla="*/ 12957778 w 65909553"/>
                <a:gd name="connsiteY16393" fmla="*/ 35283371 h 39629983"/>
                <a:gd name="connsiteX16394" fmla="*/ 12957778 w 65909553"/>
                <a:gd name="connsiteY16394" fmla="*/ 35283363 h 39629983"/>
                <a:gd name="connsiteX16395" fmla="*/ 12957700 w 65909553"/>
                <a:gd name="connsiteY16395" fmla="*/ 35283371 h 39629983"/>
                <a:gd name="connsiteX16396" fmla="*/ 12957700 w 65909553"/>
                <a:gd name="connsiteY16396" fmla="*/ 35283363 h 39629983"/>
                <a:gd name="connsiteX16397" fmla="*/ 12957622 w 65909553"/>
                <a:gd name="connsiteY16397" fmla="*/ 35283371 h 39629983"/>
                <a:gd name="connsiteX16398" fmla="*/ 12957622 w 65909553"/>
                <a:gd name="connsiteY16398" fmla="*/ 35283363 h 39629983"/>
                <a:gd name="connsiteX16399" fmla="*/ 12957545 w 65909553"/>
                <a:gd name="connsiteY16399" fmla="*/ 35283371 h 39629983"/>
                <a:gd name="connsiteX16400" fmla="*/ 12957545 w 65909553"/>
                <a:gd name="connsiteY16400" fmla="*/ 35283363 h 39629983"/>
                <a:gd name="connsiteX16401" fmla="*/ 12957467 w 65909553"/>
                <a:gd name="connsiteY16401" fmla="*/ 35283371 h 39629983"/>
                <a:gd name="connsiteX16402" fmla="*/ 12957467 w 65909553"/>
                <a:gd name="connsiteY16402" fmla="*/ 35283363 h 39629983"/>
                <a:gd name="connsiteX16403" fmla="*/ 12957390 w 65909553"/>
                <a:gd name="connsiteY16403" fmla="*/ 35283371 h 39629983"/>
                <a:gd name="connsiteX16404" fmla="*/ 12957390 w 65909553"/>
                <a:gd name="connsiteY16404" fmla="*/ 35283363 h 39629983"/>
                <a:gd name="connsiteX16405" fmla="*/ 12957312 w 65909553"/>
                <a:gd name="connsiteY16405" fmla="*/ 35283371 h 39629983"/>
                <a:gd name="connsiteX16406" fmla="*/ 12957312 w 65909553"/>
                <a:gd name="connsiteY16406" fmla="*/ 35283355 h 39629983"/>
                <a:gd name="connsiteX16407" fmla="*/ 12957144 w 65909553"/>
                <a:gd name="connsiteY16407" fmla="*/ 35283371 h 39629983"/>
                <a:gd name="connsiteX16408" fmla="*/ 12957144 w 65909553"/>
                <a:gd name="connsiteY16408" fmla="*/ 35283363 h 39629983"/>
                <a:gd name="connsiteX16409" fmla="*/ 12957066 w 65909553"/>
                <a:gd name="connsiteY16409" fmla="*/ 35283371 h 39629983"/>
                <a:gd name="connsiteX16410" fmla="*/ 12957066 w 65909553"/>
                <a:gd name="connsiteY16410" fmla="*/ 35283363 h 39629983"/>
                <a:gd name="connsiteX16411" fmla="*/ 12956989 w 65909553"/>
                <a:gd name="connsiteY16411" fmla="*/ 35283371 h 39629983"/>
                <a:gd name="connsiteX16412" fmla="*/ 12956989 w 65909553"/>
                <a:gd name="connsiteY16412" fmla="*/ 35283363 h 39629983"/>
                <a:gd name="connsiteX16413" fmla="*/ 12956911 w 65909553"/>
                <a:gd name="connsiteY16413" fmla="*/ 35283371 h 39629983"/>
                <a:gd name="connsiteX16414" fmla="*/ 12956911 w 65909553"/>
                <a:gd name="connsiteY16414" fmla="*/ 35283363 h 39629983"/>
                <a:gd name="connsiteX16415" fmla="*/ 12956834 w 65909553"/>
                <a:gd name="connsiteY16415" fmla="*/ 35283371 h 39629983"/>
                <a:gd name="connsiteX16416" fmla="*/ 12956834 w 65909553"/>
                <a:gd name="connsiteY16416" fmla="*/ 35283363 h 39629983"/>
                <a:gd name="connsiteX16417" fmla="*/ 12956756 w 65909553"/>
                <a:gd name="connsiteY16417" fmla="*/ 35283371 h 39629983"/>
                <a:gd name="connsiteX16418" fmla="*/ 12956756 w 65909553"/>
                <a:gd name="connsiteY16418" fmla="*/ 35283363 h 39629983"/>
                <a:gd name="connsiteX16419" fmla="*/ 12956679 w 65909553"/>
                <a:gd name="connsiteY16419" fmla="*/ 35283371 h 39629983"/>
                <a:gd name="connsiteX16420" fmla="*/ 12956679 w 65909553"/>
                <a:gd name="connsiteY16420" fmla="*/ 35283363 h 39629983"/>
                <a:gd name="connsiteX16421" fmla="*/ 12956601 w 65909553"/>
                <a:gd name="connsiteY16421" fmla="*/ 35283371 h 39629983"/>
                <a:gd name="connsiteX16422" fmla="*/ 12956601 w 65909553"/>
                <a:gd name="connsiteY16422" fmla="*/ 35283363 h 39629983"/>
                <a:gd name="connsiteX16423" fmla="*/ 12956523 w 65909553"/>
                <a:gd name="connsiteY16423" fmla="*/ 35283371 h 39629983"/>
                <a:gd name="connsiteX16424" fmla="*/ 12956523 w 65909553"/>
                <a:gd name="connsiteY16424" fmla="*/ 35283363 h 39629983"/>
                <a:gd name="connsiteX16425" fmla="*/ 12956446 w 65909553"/>
                <a:gd name="connsiteY16425" fmla="*/ 35283371 h 39629983"/>
                <a:gd name="connsiteX16426" fmla="*/ 12956446 w 65909553"/>
                <a:gd name="connsiteY16426" fmla="*/ 35283363 h 39629983"/>
                <a:gd name="connsiteX16427" fmla="*/ 12956368 w 65909553"/>
                <a:gd name="connsiteY16427" fmla="*/ 35283371 h 39629983"/>
                <a:gd name="connsiteX16428" fmla="*/ 12956368 w 65909553"/>
                <a:gd name="connsiteY16428" fmla="*/ 35283363 h 39629983"/>
                <a:gd name="connsiteX16429" fmla="*/ 12956291 w 65909553"/>
                <a:gd name="connsiteY16429" fmla="*/ 35283371 h 39629983"/>
                <a:gd name="connsiteX16430" fmla="*/ 12956291 w 65909553"/>
                <a:gd name="connsiteY16430" fmla="*/ 35283363 h 39629983"/>
                <a:gd name="connsiteX16431" fmla="*/ 12956213 w 65909553"/>
                <a:gd name="connsiteY16431" fmla="*/ 35283371 h 39629983"/>
                <a:gd name="connsiteX16432" fmla="*/ 12956213 w 65909553"/>
                <a:gd name="connsiteY16432" fmla="*/ 35283363 h 39629983"/>
                <a:gd name="connsiteX16433" fmla="*/ 12956123 w 65909553"/>
                <a:gd name="connsiteY16433" fmla="*/ 35283371 h 39629983"/>
                <a:gd name="connsiteX16434" fmla="*/ 12956123 w 65909553"/>
                <a:gd name="connsiteY16434" fmla="*/ 35283363 h 39629983"/>
                <a:gd name="connsiteX16435" fmla="*/ 12956045 w 65909553"/>
                <a:gd name="connsiteY16435" fmla="*/ 35283371 h 39629983"/>
                <a:gd name="connsiteX16436" fmla="*/ 12956045 w 65909553"/>
                <a:gd name="connsiteY16436" fmla="*/ 35283363 h 39629983"/>
                <a:gd name="connsiteX16437" fmla="*/ 12955967 w 65909553"/>
                <a:gd name="connsiteY16437" fmla="*/ 35283371 h 39629983"/>
                <a:gd name="connsiteX16438" fmla="*/ 12955967 w 65909553"/>
                <a:gd name="connsiteY16438" fmla="*/ 35283363 h 39629983"/>
                <a:gd name="connsiteX16439" fmla="*/ 12955890 w 65909553"/>
                <a:gd name="connsiteY16439" fmla="*/ 35283371 h 39629983"/>
                <a:gd name="connsiteX16440" fmla="*/ 12955890 w 65909553"/>
                <a:gd name="connsiteY16440" fmla="*/ 35283363 h 39629983"/>
                <a:gd name="connsiteX16441" fmla="*/ 12955812 w 65909553"/>
                <a:gd name="connsiteY16441" fmla="*/ 35283371 h 39629983"/>
                <a:gd name="connsiteX16442" fmla="*/ 12955812 w 65909553"/>
                <a:gd name="connsiteY16442" fmla="*/ 35283363 h 39629983"/>
                <a:gd name="connsiteX16443" fmla="*/ 12955735 w 65909553"/>
                <a:gd name="connsiteY16443" fmla="*/ 35283371 h 39629983"/>
                <a:gd name="connsiteX16444" fmla="*/ 12955735 w 65909553"/>
                <a:gd name="connsiteY16444" fmla="*/ 35283363 h 39629983"/>
                <a:gd name="connsiteX16445" fmla="*/ 12955657 w 65909553"/>
                <a:gd name="connsiteY16445" fmla="*/ 35283371 h 39629983"/>
                <a:gd name="connsiteX16446" fmla="*/ 12955657 w 65909553"/>
                <a:gd name="connsiteY16446" fmla="*/ 35283363 h 39629983"/>
                <a:gd name="connsiteX16447" fmla="*/ 12955579 w 65909553"/>
                <a:gd name="connsiteY16447" fmla="*/ 35283371 h 39629983"/>
                <a:gd name="connsiteX16448" fmla="*/ 12955579 w 65909553"/>
                <a:gd name="connsiteY16448" fmla="*/ 35283363 h 39629983"/>
                <a:gd name="connsiteX16449" fmla="*/ 12955502 w 65909553"/>
                <a:gd name="connsiteY16449" fmla="*/ 35283371 h 39629983"/>
                <a:gd name="connsiteX16450" fmla="*/ 12955502 w 65909553"/>
                <a:gd name="connsiteY16450" fmla="*/ 35283363 h 39629983"/>
                <a:gd name="connsiteX16451" fmla="*/ 12955424 w 65909553"/>
                <a:gd name="connsiteY16451" fmla="*/ 35283371 h 39629983"/>
                <a:gd name="connsiteX16452" fmla="*/ 12955424 w 65909553"/>
                <a:gd name="connsiteY16452" fmla="*/ 35283363 h 39629983"/>
                <a:gd name="connsiteX16453" fmla="*/ 12955347 w 65909553"/>
                <a:gd name="connsiteY16453" fmla="*/ 35283371 h 39629983"/>
                <a:gd name="connsiteX16454" fmla="*/ 12955347 w 65909553"/>
                <a:gd name="connsiteY16454" fmla="*/ 35283363 h 39629983"/>
                <a:gd name="connsiteX16455" fmla="*/ 12955269 w 65909553"/>
                <a:gd name="connsiteY16455" fmla="*/ 35283371 h 39629983"/>
                <a:gd name="connsiteX16456" fmla="*/ 12955269 w 65909553"/>
                <a:gd name="connsiteY16456" fmla="*/ 35283363 h 39629983"/>
                <a:gd name="connsiteX16457" fmla="*/ 12955192 w 65909553"/>
                <a:gd name="connsiteY16457" fmla="*/ 35283371 h 39629983"/>
                <a:gd name="connsiteX16458" fmla="*/ 12955192 w 65909553"/>
                <a:gd name="connsiteY16458" fmla="*/ 35283363 h 39629983"/>
                <a:gd name="connsiteX16459" fmla="*/ 12955114 w 65909553"/>
                <a:gd name="connsiteY16459" fmla="*/ 35283371 h 39629983"/>
                <a:gd name="connsiteX16460" fmla="*/ 12955114 w 65909553"/>
                <a:gd name="connsiteY16460" fmla="*/ 35283363 h 39629983"/>
                <a:gd name="connsiteX16461" fmla="*/ 12955024 w 65909553"/>
                <a:gd name="connsiteY16461" fmla="*/ 35283371 h 39629983"/>
                <a:gd name="connsiteX16462" fmla="*/ 12955024 w 65909553"/>
                <a:gd name="connsiteY16462" fmla="*/ 35283363 h 39629983"/>
                <a:gd name="connsiteX16463" fmla="*/ 12954946 w 65909553"/>
                <a:gd name="connsiteY16463" fmla="*/ 35283371 h 39629983"/>
                <a:gd name="connsiteX16464" fmla="*/ 12954946 w 65909553"/>
                <a:gd name="connsiteY16464" fmla="*/ 35283363 h 39629983"/>
                <a:gd name="connsiteX16465" fmla="*/ 12954868 w 65909553"/>
                <a:gd name="connsiteY16465" fmla="*/ 35283371 h 39629983"/>
                <a:gd name="connsiteX16466" fmla="*/ 12954868 w 65909553"/>
                <a:gd name="connsiteY16466" fmla="*/ 35283363 h 39629983"/>
                <a:gd name="connsiteX16467" fmla="*/ 12954791 w 65909553"/>
                <a:gd name="connsiteY16467" fmla="*/ 35283371 h 39629983"/>
                <a:gd name="connsiteX16468" fmla="*/ 12954791 w 65909553"/>
                <a:gd name="connsiteY16468" fmla="*/ 35283363 h 39629983"/>
                <a:gd name="connsiteX16469" fmla="*/ 12954713 w 65909553"/>
                <a:gd name="connsiteY16469" fmla="*/ 35283371 h 39629983"/>
                <a:gd name="connsiteX16470" fmla="*/ 12954713 w 65909553"/>
                <a:gd name="connsiteY16470" fmla="*/ 35283363 h 39629983"/>
                <a:gd name="connsiteX16471" fmla="*/ 12954636 w 65909553"/>
                <a:gd name="connsiteY16471" fmla="*/ 35283371 h 39629983"/>
                <a:gd name="connsiteX16472" fmla="*/ 12954636 w 65909553"/>
                <a:gd name="connsiteY16472" fmla="*/ 35283363 h 39629983"/>
                <a:gd name="connsiteX16473" fmla="*/ 12954558 w 65909553"/>
                <a:gd name="connsiteY16473" fmla="*/ 35283371 h 39629983"/>
                <a:gd name="connsiteX16474" fmla="*/ 12954558 w 65909553"/>
                <a:gd name="connsiteY16474" fmla="*/ 35283363 h 39629983"/>
                <a:gd name="connsiteX16475" fmla="*/ 12954480 w 65909553"/>
                <a:gd name="connsiteY16475" fmla="*/ 35283371 h 39629983"/>
                <a:gd name="connsiteX16476" fmla="*/ 12954480 w 65909553"/>
                <a:gd name="connsiteY16476" fmla="*/ 35283363 h 39629983"/>
                <a:gd name="connsiteX16477" fmla="*/ 12954403 w 65909553"/>
                <a:gd name="connsiteY16477" fmla="*/ 35283371 h 39629983"/>
                <a:gd name="connsiteX16478" fmla="*/ 12954403 w 65909553"/>
                <a:gd name="connsiteY16478" fmla="*/ 35283363 h 39629983"/>
                <a:gd name="connsiteX16479" fmla="*/ 12954325 w 65909553"/>
                <a:gd name="connsiteY16479" fmla="*/ 35283371 h 39629983"/>
                <a:gd name="connsiteX16480" fmla="*/ 12954325 w 65909553"/>
                <a:gd name="connsiteY16480" fmla="*/ 35283363 h 39629983"/>
                <a:gd name="connsiteX16481" fmla="*/ 12954248 w 65909553"/>
                <a:gd name="connsiteY16481" fmla="*/ 35283371 h 39629983"/>
                <a:gd name="connsiteX16482" fmla="*/ 12954248 w 65909553"/>
                <a:gd name="connsiteY16482" fmla="*/ 35283363 h 39629983"/>
                <a:gd name="connsiteX16483" fmla="*/ 12954170 w 65909553"/>
                <a:gd name="connsiteY16483" fmla="*/ 35283371 h 39629983"/>
                <a:gd name="connsiteX16484" fmla="*/ 12954170 w 65909553"/>
                <a:gd name="connsiteY16484" fmla="*/ 35283363 h 39629983"/>
                <a:gd name="connsiteX16485" fmla="*/ 12954093 w 65909553"/>
                <a:gd name="connsiteY16485" fmla="*/ 35283371 h 39629983"/>
                <a:gd name="connsiteX16486" fmla="*/ 12954093 w 65909553"/>
                <a:gd name="connsiteY16486" fmla="*/ 35283363 h 39629983"/>
                <a:gd name="connsiteX16487" fmla="*/ 12954015 w 65909553"/>
                <a:gd name="connsiteY16487" fmla="*/ 35283371 h 39629983"/>
                <a:gd name="connsiteX16488" fmla="*/ 12954015 w 65909553"/>
                <a:gd name="connsiteY16488" fmla="*/ 35117653 h 39629983"/>
                <a:gd name="connsiteX16489" fmla="*/ 12811723 w 65909553"/>
                <a:gd name="connsiteY16489" fmla="*/ 35130797 h 39629983"/>
                <a:gd name="connsiteX16490" fmla="*/ 12809929 w 65909553"/>
                <a:gd name="connsiteY16490" fmla="*/ 35130971 h 39629983"/>
                <a:gd name="connsiteX16491" fmla="*/ 12809929 w 65909553"/>
                <a:gd name="connsiteY16491" fmla="*/ 35130963 h 39629983"/>
                <a:gd name="connsiteX16492" fmla="*/ 12809851 w 65909553"/>
                <a:gd name="connsiteY16492" fmla="*/ 35130971 h 39629983"/>
                <a:gd name="connsiteX16493" fmla="*/ 12809851 w 65909553"/>
                <a:gd name="connsiteY16493" fmla="*/ 35130963 h 39629983"/>
                <a:gd name="connsiteX16494" fmla="*/ 12809774 w 65909553"/>
                <a:gd name="connsiteY16494" fmla="*/ 35130971 h 39629983"/>
                <a:gd name="connsiteX16495" fmla="*/ 12809774 w 65909553"/>
                <a:gd name="connsiteY16495" fmla="*/ 35130963 h 39629983"/>
                <a:gd name="connsiteX16496" fmla="*/ 12809696 w 65909553"/>
                <a:gd name="connsiteY16496" fmla="*/ 35130971 h 39629983"/>
                <a:gd name="connsiteX16497" fmla="*/ 12809696 w 65909553"/>
                <a:gd name="connsiteY16497" fmla="*/ 35130963 h 39629983"/>
                <a:gd name="connsiteX16498" fmla="*/ 12809618 w 65909553"/>
                <a:gd name="connsiteY16498" fmla="*/ 35130971 h 39629983"/>
                <a:gd name="connsiteX16499" fmla="*/ 12809618 w 65909553"/>
                <a:gd name="connsiteY16499" fmla="*/ 35130963 h 39629983"/>
                <a:gd name="connsiteX16500" fmla="*/ 12809541 w 65909553"/>
                <a:gd name="connsiteY16500" fmla="*/ 35130971 h 39629983"/>
                <a:gd name="connsiteX16501" fmla="*/ 12809541 w 65909553"/>
                <a:gd name="connsiteY16501" fmla="*/ 35130963 h 39629983"/>
                <a:gd name="connsiteX16502" fmla="*/ 12809463 w 65909553"/>
                <a:gd name="connsiteY16502" fmla="*/ 35130971 h 39629983"/>
                <a:gd name="connsiteX16503" fmla="*/ 12809463 w 65909553"/>
                <a:gd name="connsiteY16503" fmla="*/ 35130963 h 39629983"/>
                <a:gd name="connsiteX16504" fmla="*/ 12809386 w 65909553"/>
                <a:gd name="connsiteY16504" fmla="*/ 35130971 h 39629983"/>
                <a:gd name="connsiteX16505" fmla="*/ 12809386 w 65909553"/>
                <a:gd name="connsiteY16505" fmla="*/ 35130963 h 39629983"/>
                <a:gd name="connsiteX16506" fmla="*/ 12809308 w 65909553"/>
                <a:gd name="connsiteY16506" fmla="*/ 35130971 h 39629983"/>
                <a:gd name="connsiteX16507" fmla="*/ 12809308 w 65909553"/>
                <a:gd name="connsiteY16507" fmla="*/ 35130933 h 39629983"/>
                <a:gd name="connsiteX16508" fmla="*/ 12808907 w 65909553"/>
                <a:gd name="connsiteY16508" fmla="*/ 35130971 h 39629983"/>
                <a:gd name="connsiteX16509" fmla="*/ 12808907 w 65909553"/>
                <a:gd name="connsiteY16509" fmla="*/ 35130963 h 39629983"/>
                <a:gd name="connsiteX16510" fmla="*/ 12808830 w 65909553"/>
                <a:gd name="connsiteY16510" fmla="*/ 35130971 h 39629983"/>
                <a:gd name="connsiteX16511" fmla="*/ 12808830 w 65909553"/>
                <a:gd name="connsiteY16511" fmla="*/ 35130963 h 39629983"/>
                <a:gd name="connsiteX16512" fmla="*/ 12808752 w 65909553"/>
                <a:gd name="connsiteY16512" fmla="*/ 35130971 h 39629983"/>
                <a:gd name="connsiteX16513" fmla="*/ 12808752 w 65909553"/>
                <a:gd name="connsiteY16513" fmla="*/ 35130963 h 39629983"/>
                <a:gd name="connsiteX16514" fmla="*/ 12808675 w 65909553"/>
                <a:gd name="connsiteY16514" fmla="*/ 35130971 h 39629983"/>
                <a:gd name="connsiteX16515" fmla="*/ 12808675 w 65909553"/>
                <a:gd name="connsiteY16515" fmla="*/ 35130963 h 39629983"/>
                <a:gd name="connsiteX16516" fmla="*/ 12808597 w 65909553"/>
                <a:gd name="connsiteY16516" fmla="*/ 35130971 h 39629983"/>
                <a:gd name="connsiteX16517" fmla="*/ 12808597 w 65909553"/>
                <a:gd name="connsiteY16517" fmla="*/ 35130963 h 39629983"/>
                <a:gd name="connsiteX16518" fmla="*/ 12808519 w 65909553"/>
                <a:gd name="connsiteY16518" fmla="*/ 35130971 h 39629983"/>
                <a:gd name="connsiteX16519" fmla="*/ 12808519 w 65909553"/>
                <a:gd name="connsiteY16519" fmla="*/ 35130963 h 39629983"/>
                <a:gd name="connsiteX16520" fmla="*/ 12808442 w 65909553"/>
                <a:gd name="connsiteY16520" fmla="*/ 35130971 h 39629983"/>
                <a:gd name="connsiteX16521" fmla="*/ 12808442 w 65909553"/>
                <a:gd name="connsiteY16521" fmla="*/ 35130963 h 39629983"/>
                <a:gd name="connsiteX16522" fmla="*/ 12808364 w 65909553"/>
                <a:gd name="connsiteY16522" fmla="*/ 35130971 h 39629983"/>
                <a:gd name="connsiteX16523" fmla="*/ 12808364 w 65909553"/>
                <a:gd name="connsiteY16523" fmla="*/ 35130963 h 39629983"/>
                <a:gd name="connsiteX16524" fmla="*/ 12808287 w 65909553"/>
                <a:gd name="connsiteY16524" fmla="*/ 35130971 h 39629983"/>
                <a:gd name="connsiteX16525" fmla="*/ 12808287 w 65909553"/>
                <a:gd name="connsiteY16525" fmla="*/ 35130963 h 39629983"/>
                <a:gd name="connsiteX16526" fmla="*/ 12808209 w 65909553"/>
                <a:gd name="connsiteY16526" fmla="*/ 35130971 h 39629983"/>
                <a:gd name="connsiteX16527" fmla="*/ 12808209 w 65909553"/>
                <a:gd name="connsiteY16527" fmla="*/ 35130941 h 39629983"/>
                <a:gd name="connsiteX16528" fmla="*/ 12807886 w 65909553"/>
                <a:gd name="connsiteY16528" fmla="*/ 35130971 h 39629983"/>
                <a:gd name="connsiteX16529" fmla="*/ 12807886 w 65909553"/>
                <a:gd name="connsiteY16529" fmla="*/ 35130963 h 39629983"/>
                <a:gd name="connsiteX16530" fmla="*/ 12807808 w 65909553"/>
                <a:gd name="connsiteY16530" fmla="*/ 35130971 h 39629983"/>
                <a:gd name="connsiteX16531" fmla="*/ 12807808 w 65909553"/>
                <a:gd name="connsiteY16531" fmla="*/ 35130963 h 39629983"/>
                <a:gd name="connsiteX16532" fmla="*/ 12807731 w 65909553"/>
                <a:gd name="connsiteY16532" fmla="*/ 35130971 h 39629983"/>
                <a:gd name="connsiteX16533" fmla="*/ 12807731 w 65909553"/>
                <a:gd name="connsiteY16533" fmla="*/ 35130963 h 39629983"/>
                <a:gd name="connsiteX16534" fmla="*/ 12807653 w 65909553"/>
                <a:gd name="connsiteY16534" fmla="*/ 35130971 h 39629983"/>
                <a:gd name="connsiteX16535" fmla="*/ 12807653 w 65909553"/>
                <a:gd name="connsiteY16535" fmla="*/ 35130963 h 39629983"/>
                <a:gd name="connsiteX16536" fmla="*/ 12807576 w 65909553"/>
                <a:gd name="connsiteY16536" fmla="*/ 35130971 h 39629983"/>
                <a:gd name="connsiteX16537" fmla="*/ 12807576 w 65909553"/>
                <a:gd name="connsiteY16537" fmla="*/ 35130963 h 39629983"/>
                <a:gd name="connsiteX16538" fmla="*/ 12807498 w 65909553"/>
                <a:gd name="connsiteY16538" fmla="*/ 35130971 h 39629983"/>
                <a:gd name="connsiteX16539" fmla="*/ 12807498 w 65909553"/>
                <a:gd name="connsiteY16539" fmla="*/ 35130963 h 39629983"/>
                <a:gd name="connsiteX16540" fmla="*/ 12807420 w 65909553"/>
                <a:gd name="connsiteY16540" fmla="*/ 35130971 h 39629983"/>
                <a:gd name="connsiteX16541" fmla="*/ 12807420 w 65909553"/>
                <a:gd name="connsiteY16541" fmla="*/ 35130963 h 39629983"/>
                <a:gd name="connsiteX16542" fmla="*/ 12807343 w 65909553"/>
                <a:gd name="connsiteY16542" fmla="*/ 35130971 h 39629983"/>
                <a:gd name="connsiteX16543" fmla="*/ 12807343 w 65909553"/>
                <a:gd name="connsiteY16543" fmla="*/ 35130963 h 39629983"/>
                <a:gd name="connsiteX16544" fmla="*/ 12807265 w 65909553"/>
                <a:gd name="connsiteY16544" fmla="*/ 35130971 h 39629983"/>
                <a:gd name="connsiteX16545" fmla="*/ 12807265 w 65909553"/>
                <a:gd name="connsiteY16545" fmla="*/ 35130963 h 39629983"/>
                <a:gd name="connsiteX16546" fmla="*/ 12807188 w 65909553"/>
                <a:gd name="connsiteY16546" fmla="*/ 35130971 h 39629983"/>
                <a:gd name="connsiteX16547" fmla="*/ 12807188 w 65909553"/>
                <a:gd name="connsiteY16547" fmla="*/ 35130963 h 39629983"/>
                <a:gd name="connsiteX16548" fmla="*/ 12807110 w 65909553"/>
                <a:gd name="connsiteY16548" fmla="*/ 35130971 h 39629983"/>
                <a:gd name="connsiteX16549" fmla="*/ 12807110 w 65909553"/>
                <a:gd name="connsiteY16549" fmla="*/ 35130949 h 39629983"/>
                <a:gd name="connsiteX16550" fmla="*/ 12806865 w 65909553"/>
                <a:gd name="connsiteY16550" fmla="*/ 35130971 h 39629983"/>
                <a:gd name="connsiteX16551" fmla="*/ 12806865 w 65909553"/>
                <a:gd name="connsiteY16551" fmla="*/ 35130963 h 39629983"/>
                <a:gd name="connsiteX16552" fmla="*/ 12806787 w 65909553"/>
                <a:gd name="connsiteY16552" fmla="*/ 35130971 h 39629983"/>
                <a:gd name="connsiteX16553" fmla="*/ 12806787 w 65909553"/>
                <a:gd name="connsiteY16553" fmla="*/ 35130963 h 39629983"/>
                <a:gd name="connsiteX16554" fmla="*/ 12806709 w 65909553"/>
                <a:gd name="connsiteY16554" fmla="*/ 35130971 h 39629983"/>
                <a:gd name="connsiteX16555" fmla="*/ 12806709 w 65909553"/>
                <a:gd name="connsiteY16555" fmla="*/ 35130963 h 39629983"/>
                <a:gd name="connsiteX16556" fmla="*/ 12806632 w 65909553"/>
                <a:gd name="connsiteY16556" fmla="*/ 35130971 h 39629983"/>
                <a:gd name="connsiteX16557" fmla="*/ 12806632 w 65909553"/>
                <a:gd name="connsiteY16557" fmla="*/ 35130963 h 39629983"/>
                <a:gd name="connsiteX16558" fmla="*/ 12806554 w 65909553"/>
                <a:gd name="connsiteY16558" fmla="*/ 35130971 h 39629983"/>
                <a:gd name="connsiteX16559" fmla="*/ 12806554 w 65909553"/>
                <a:gd name="connsiteY16559" fmla="*/ 35130963 h 39629983"/>
                <a:gd name="connsiteX16560" fmla="*/ 12806477 w 65909553"/>
                <a:gd name="connsiteY16560" fmla="*/ 35130971 h 39629983"/>
                <a:gd name="connsiteX16561" fmla="*/ 12806477 w 65909553"/>
                <a:gd name="connsiteY16561" fmla="*/ 35130963 h 39629983"/>
                <a:gd name="connsiteX16562" fmla="*/ 12806399 w 65909553"/>
                <a:gd name="connsiteY16562" fmla="*/ 35130971 h 39629983"/>
                <a:gd name="connsiteX16563" fmla="*/ 12806399 w 65909553"/>
                <a:gd name="connsiteY16563" fmla="*/ 35130963 h 39629983"/>
                <a:gd name="connsiteX16564" fmla="*/ 12806321 w 65909553"/>
                <a:gd name="connsiteY16564" fmla="*/ 35130971 h 39629983"/>
                <a:gd name="connsiteX16565" fmla="*/ 12806321 w 65909553"/>
                <a:gd name="connsiteY16565" fmla="*/ 35130963 h 39629983"/>
                <a:gd name="connsiteX16566" fmla="*/ 12806244 w 65909553"/>
                <a:gd name="connsiteY16566" fmla="*/ 35130971 h 39629983"/>
                <a:gd name="connsiteX16567" fmla="*/ 12806244 w 65909553"/>
                <a:gd name="connsiteY16567" fmla="*/ 35130963 h 39629983"/>
                <a:gd name="connsiteX16568" fmla="*/ 12806166 w 65909553"/>
                <a:gd name="connsiteY16568" fmla="*/ 35130971 h 39629983"/>
                <a:gd name="connsiteX16569" fmla="*/ 12806166 w 65909553"/>
                <a:gd name="connsiteY16569" fmla="*/ 35130963 h 39629983"/>
                <a:gd name="connsiteX16570" fmla="*/ 12806089 w 65909553"/>
                <a:gd name="connsiteY16570" fmla="*/ 35130971 h 39629983"/>
                <a:gd name="connsiteX16571" fmla="*/ 12806089 w 65909553"/>
                <a:gd name="connsiteY16571" fmla="*/ 35130963 h 39629983"/>
                <a:gd name="connsiteX16572" fmla="*/ 12806011 w 65909553"/>
                <a:gd name="connsiteY16572" fmla="*/ 35130971 h 39629983"/>
                <a:gd name="connsiteX16573" fmla="*/ 12806011 w 65909553"/>
                <a:gd name="connsiteY16573" fmla="*/ 35130955 h 39629983"/>
                <a:gd name="connsiteX16574" fmla="*/ 12805843 w 65909553"/>
                <a:gd name="connsiteY16574" fmla="*/ 35130971 h 39629983"/>
                <a:gd name="connsiteX16575" fmla="*/ 12805843 w 65909553"/>
                <a:gd name="connsiteY16575" fmla="*/ 35130963 h 39629983"/>
                <a:gd name="connsiteX16576" fmla="*/ 12805766 w 65909553"/>
                <a:gd name="connsiteY16576" fmla="*/ 35130971 h 39629983"/>
                <a:gd name="connsiteX16577" fmla="*/ 12805766 w 65909553"/>
                <a:gd name="connsiteY16577" fmla="*/ 35130963 h 39629983"/>
                <a:gd name="connsiteX16578" fmla="*/ 12805688 w 65909553"/>
                <a:gd name="connsiteY16578" fmla="*/ 35130971 h 39629983"/>
                <a:gd name="connsiteX16579" fmla="*/ 12805688 w 65909553"/>
                <a:gd name="connsiteY16579" fmla="*/ 35130963 h 39629983"/>
                <a:gd name="connsiteX16580" fmla="*/ 12805610 w 65909553"/>
                <a:gd name="connsiteY16580" fmla="*/ 35130971 h 39629983"/>
                <a:gd name="connsiteX16581" fmla="*/ 12805610 w 65909553"/>
                <a:gd name="connsiteY16581" fmla="*/ 35130963 h 39629983"/>
                <a:gd name="connsiteX16582" fmla="*/ 12805533 w 65909553"/>
                <a:gd name="connsiteY16582" fmla="*/ 35130971 h 39629983"/>
                <a:gd name="connsiteX16583" fmla="*/ 12805533 w 65909553"/>
                <a:gd name="connsiteY16583" fmla="*/ 35130963 h 39629983"/>
                <a:gd name="connsiteX16584" fmla="*/ 12805455 w 65909553"/>
                <a:gd name="connsiteY16584" fmla="*/ 35130971 h 39629983"/>
                <a:gd name="connsiteX16585" fmla="*/ 12805455 w 65909553"/>
                <a:gd name="connsiteY16585" fmla="*/ 35130963 h 39629983"/>
                <a:gd name="connsiteX16586" fmla="*/ 12805378 w 65909553"/>
                <a:gd name="connsiteY16586" fmla="*/ 35130971 h 39629983"/>
                <a:gd name="connsiteX16587" fmla="*/ 12805378 w 65909553"/>
                <a:gd name="connsiteY16587" fmla="*/ 35130963 h 39629983"/>
                <a:gd name="connsiteX16588" fmla="*/ 12805300 w 65909553"/>
                <a:gd name="connsiteY16588" fmla="*/ 35130971 h 39629983"/>
                <a:gd name="connsiteX16589" fmla="*/ 12805300 w 65909553"/>
                <a:gd name="connsiteY16589" fmla="*/ 35130963 h 39629983"/>
                <a:gd name="connsiteX16590" fmla="*/ 12805222 w 65909553"/>
                <a:gd name="connsiteY16590" fmla="*/ 35130971 h 39629983"/>
                <a:gd name="connsiteX16591" fmla="*/ 12805222 w 65909553"/>
                <a:gd name="connsiteY16591" fmla="*/ 35130963 h 39629983"/>
                <a:gd name="connsiteX16592" fmla="*/ 12805145 w 65909553"/>
                <a:gd name="connsiteY16592" fmla="*/ 35130971 h 39629983"/>
                <a:gd name="connsiteX16593" fmla="*/ 12805145 w 65909553"/>
                <a:gd name="connsiteY16593" fmla="*/ 35130963 h 39629983"/>
                <a:gd name="connsiteX16594" fmla="*/ 12805067 w 65909553"/>
                <a:gd name="connsiteY16594" fmla="*/ 35130971 h 39629983"/>
                <a:gd name="connsiteX16595" fmla="*/ 12805067 w 65909553"/>
                <a:gd name="connsiteY16595" fmla="*/ 35130963 h 39629983"/>
                <a:gd name="connsiteX16596" fmla="*/ 12804990 w 65909553"/>
                <a:gd name="connsiteY16596" fmla="*/ 35130971 h 39629983"/>
                <a:gd name="connsiteX16597" fmla="*/ 12804990 w 65909553"/>
                <a:gd name="connsiteY16597" fmla="*/ 35130963 h 39629983"/>
                <a:gd name="connsiteX16598" fmla="*/ 12804912 w 65909553"/>
                <a:gd name="connsiteY16598" fmla="*/ 35130971 h 39629983"/>
                <a:gd name="connsiteX16599" fmla="*/ 12804912 w 65909553"/>
                <a:gd name="connsiteY16599" fmla="*/ 35130963 h 39629983"/>
                <a:gd name="connsiteX16600" fmla="*/ 12804822 w 65909553"/>
                <a:gd name="connsiteY16600" fmla="*/ 35130971 h 39629983"/>
                <a:gd name="connsiteX16601" fmla="*/ 12804822 w 65909553"/>
                <a:gd name="connsiteY16601" fmla="*/ 35130963 h 39629983"/>
                <a:gd name="connsiteX16602" fmla="*/ 12804744 w 65909553"/>
                <a:gd name="connsiteY16602" fmla="*/ 35130971 h 39629983"/>
                <a:gd name="connsiteX16603" fmla="*/ 12804744 w 65909553"/>
                <a:gd name="connsiteY16603" fmla="*/ 35130963 h 39629983"/>
                <a:gd name="connsiteX16604" fmla="*/ 12804667 w 65909553"/>
                <a:gd name="connsiteY16604" fmla="*/ 35130971 h 39629983"/>
                <a:gd name="connsiteX16605" fmla="*/ 12804667 w 65909553"/>
                <a:gd name="connsiteY16605" fmla="*/ 35130963 h 39629983"/>
                <a:gd name="connsiteX16606" fmla="*/ 12804589 w 65909553"/>
                <a:gd name="connsiteY16606" fmla="*/ 35130971 h 39629983"/>
                <a:gd name="connsiteX16607" fmla="*/ 12804589 w 65909553"/>
                <a:gd name="connsiteY16607" fmla="*/ 35130963 h 39629983"/>
                <a:gd name="connsiteX16608" fmla="*/ 12804511 w 65909553"/>
                <a:gd name="connsiteY16608" fmla="*/ 35130971 h 39629983"/>
                <a:gd name="connsiteX16609" fmla="*/ 12804511 w 65909553"/>
                <a:gd name="connsiteY16609" fmla="*/ 35130963 h 39629983"/>
                <a:gd name="connsiteX16610" fmla="*/ 12804434 w 65909553"/>
                <a:gd name="connsiteY16610" fmla="*/ 35130971 h 39629983"/>
                <a:gd name="connsiteX16611" fmla="*/ 12804434 w 65909553"/>
                <a:gd name="connsiteY16611" fmla="*/ 35130963 h 39629983"/>
                <a:gd name="connsiteX16612" fmla="*/ 12804356 w 65909553"/>
                <a:gd name="connsiteY16612" fmla="*/ 35130971 h 39629983"/>
                <a:gd name="connsiteX16613" fmla="*/ 12804356 w 65909553"/>
                <a:gd name="connsiteY16613" fmla="*/ 35130963 h 39629983"/>
                <a:gd name="connsiteX16614" fmla="*/ 12804279 w 65909553"/>
                <a:gd name="connsiteY16614" fmla="*/ 35130971 h 39629983"/>
                <a:gd name="connsiteX16615" fmla="*/ 12804279 w 65909553"/>
                <a:gd name="connsiteY16615" fmla="*/ 35130963 h 39629983"/>
                <a:gd name="connsiteX16616" fmla="*/ 12804201 w 65909553"/>
                <a:gd name="connsiteY16616" fmla="*/ 35130971 h 39629983"/>
                <a:gd name="connsiteX16617" fmla="*/ 12804201 w 65909553"/>
                <a:gd name="connsiteY16617" fmla="*/ 35130963 h 39629983"/>
                <a:gd name="connsiteX16618" fmla="*/ 12804123 w 65909553"/>
                <a:gd name="connsiteY16618" fmla="*/ 35130971 h 39629983"/>
                <a:gd name="connsiteX16619" fmla="*/ 12804123 w 65909553"/>
                <a:gd name="connsiteY16619" fmla="*/ 35130963 h 39629983"/>
                <a:gd name="connsiteX16620" fmla="*/ 12804046 w 65909553"/>
                <a:gd name="connsiteY16620" fmla="*/ 35130971 h 39629983"/>
                <a:gd name="connsiteX16621" fmla="*/ 12804046 w 65909553"/>
                <a:gd name="connsiteY16621" fmla="*/ 35130963 h 39629983"/>
                <a:gd name="connsiteX16622" fmla="*/ 12803968 w 65909553"/>
                <a:gd name="connsiteY16622" fmla="*/ 35130971 h 39629983"/>
                <a:gd name="connsiteX16623" fmla="*/ 12803968 w 65909553"/>
                <a:gd name="connsiteY16623" fmla="*/ 35130963 h 39629983"/>
                <a:gd name="connsiteX16624" fmla="*/ 12803891 w 65909553"/>
                <a:gd name="connsiteY16624" fmla="*/ 35130971 h 39629983"/>
                <a:gd name="connsiteX16625" fmla="*/ 12803891 w 65909553"/>
                <a:gd name="connsiteY16625" fmla="*/ 35130963 h 39629983"/>
                <a:gd name="connsiteX16626" fmla="*/ 12803813 w 65909553"/>
                <a:gd name="connsiteY16626" fmla="*/ 35130971 h 39629983"/>
                <a:gd name="connsiteX16627" fmla="*/ 12803813 w 65909553"/>
                <a:gd name="connsiteY16627" fmla="*/ 35130963 h 39629983"/>
                <a:gd name="connsiteX16628" fmla="*/ 12803723 w 65909553"/>
                <a:gd name="connsiteY16628" fmla="*/ 35130971 h 39629983"/>
                <a:gd name="connsiteX16629" fmla="*/ 12803723 w 65909553"/>
                <a:gd name="connsiteY16629" fmla="*/ 35130963 h 39629983"/>
                <a:gd name="connsiteX16630" fmla="*/ 12803645 w 65909553"/>
                <a:gd name="connsiteY16630" fmla="*/ 35130971 h 39629983"/>
                <a:gd name="connsiteX16631" fmla="*/ 12803645 w 65909553"/>
                <a:gd name="connsiteY16631" fmla="*/ 35130963 h 39629983"/>
                <a:gd name="connsiteX16632" fmla="*/ 12803568 w 65909553"/>
                <a:gd name="connsiteY16632" fmla="*/ 35130971 h 39629983"/>
                <a:gd name="connsiteX16633" fmla="*/ 12803568 w 65909553"/>
                <a:gd name="connsiteY16633" fmla="*/ 35130963 h 39629983"/>
                <a:gd name="connsiteX16634" fmla="*/ 12803490 w 65909553"/>
                <a:gd name="connsiteY16634" fmla="*/ 35130971 h 39629983"/>
                <a:gd name="connsiteX16635" fmla="*/ 12803490 w 65909553"/>
                <a:gd name="connsiteY16635" fmla="*/ 35130963 h 39629983"/>
                <a:gd name="connsiteX16636" fmla="*/ 12803412 w 65909553"/>
                <a:gd name="connsiteY16636" fmla="*/ 35130971 h 39629983"/>
                <a:gd name="connsiteX16637" fmla="*/ 12803412 w 65909553"/>
                <a:gd name="connsiteY16637" fmla="*/ 35130963 h 39629983"/>
                <a:gd name="connsiteX16638" fmla="*/ 12803335 w 65909553"/>
                <a:gd name="connsiteY16638" fmla="*/ 35130971 h 39629983"/>
                <a:gd name="connsiteX16639" fmla="*/ 12803335 w 65909553"/>
                <a:gd name="connsiteY16639" fmla="*/ 35130963 h 39629983"/>
                <a:gd name="connsiteX16640" fmla="*/ 12803257 w 65909553"/>
                <a:gd name="connsiteY16640" fmla="*/ 35130971 h 39629983"/>
                <a:gd name="connsiteX16641" fmla="*/ 12803257 w 65909553"/>
                <a:gd name="connsiteY16641" fmla="*/ 35130963 h 39629983"/>
                <a:gd name="connsiteX16642" fmla="*/ 12803180 w 65909553"/>
                <a:gd name="connsiteY16642" fmla="*/ 35130971 h 39629983"/>
                <a:gd name="connsiteX16643" fmla="*/ 12803180 w 65909553"/>
                <a:gd name="connsiteY16643" fmla="*/ 35130963 h 39629983"/>
                <a:gd name="connsiteX16644" fmla="*/ 12803102 w 65909553"/>
                <a:gd name="connsiteY16644" fmla="*/ 35130971 h 39629983"/>
                <a:gd name="connsiteX16645" fmla="*/ 12803102 w 65909553"/>
                <a:gd name="connsiteY16645" fmla="*/ 35130963 h 39629983"/>
                <a:gd name="connsiteX16646" fmla="*/ 12803024 w 65909553"/>
                <a:gd name="connsiteY16646" fmla="*/ 35130971 h 39629983"/>
                <a:gd name="connsiteX16647" fmla="*/ 12803024 w 65909553"/>
                <a:gd name="connsiteY16647" fmla="*/ 35130963 h 39629983"/>
                <a:gd name="connsiteX16648" fmla="*/ 12802947 w 65909553"/>
                <a:gd name="connsiteY16648" fmla="*/ 35130971 h 39629983"/>
                <a:gd name="connsiteX16649" fmla="*/ 12802947 w 65909553"/>
                <a:gd name="connsiteY16649" fmla="*/ 35130963 h 39629983"/>
                <a:gd name="connsiteX16650" fmla="*/ 12802869 w 65909553"/>
                <a:gd name="connsiteY16650" fmla="*/ 35130971 h 39629983"/>
                <a:gd name="connsiteX16651" fmla="*/ 12802869 w 65909553"/>
                <a:gd name="connsiteY16651" fmla="*/ 35130963 h 39629983"/>
                <a:gd name="connsiteX16652" fmla="*/ 12802792 w 65909553"/>
                <a:gd name="connsiteY16652" fmla="*/ 35130971 h 39629983"/>
                <a:gd name="connsiteX16653" fmla="*/ 12802792 w 65909553"/>
                <a:gd name="connsiteY16653" fmla="*/ 35130963 h 39629983"/>
                <a:gd name="connsiteX16654" fmla="*/ 12802714 w 65909553"/>
                <a:gd name="connsiteY16654" fmla="*/ 35130971 h 39629983"/>
                <a:gd name="connsiteX16655" fmla="*/ 12802714 w 65909553"/>
                <a:gd name="connsiteY16655" fmla="*/ 35130963 h 39629983"/>
                <a:gd name="connsiteX16656" fmla="*/ 12802624 w 65909553"/>
                <a:gd name="connsiteY16656" fmla="*/ 35130971 h 39629983"/>
                <a:gd name="connsiteX16657" fmla="*/ 12802624 w 65909553"/>
                <a:gd name="connsiteY16657" fmla="*/ 35130963 h 39629983"/>
                <a:gd name="connsiteX16658" fmla="*/ 12802546 w 65909553"/>
                <a:gd name="connsiteY16658" fmla="*/ 35130971 h 39629983"/>
                <a:gd name="connsiteX16659" fmla="*/ 12802546 w 65909553"/>
                <a:gd name="connsiteY16659" fmla="*/ 35130963 h 39629983"/>
                <a:gd name="connsiteX16660" fmla="*/ 12802469 w 65909553"/>
                <a:gd name="connsiteY16660" fmla="*/ 35130971 h 39629983"/>
                <a:gd name="connsiteX16661" fmla="*/ 12802469 w 65909553"/>
                <a:gd name="connsiteY16661" fmla="*/ 35130963 h 39629983"/>
                <a:gd name="connsiteX16662" fmla="*/ 12802391 w 65909553"/>
                <a:gd name="connsiteY16662" fmla="*/ 35130971 h 39629983"/>
                <a:gd name="connsiteX16663" fmla="*/ 12802391 w 65909553"/>
                <a:gd name="connsiteY16663" fmla="*/ 35130963 h 39629983"/>
                <a:gd name="connsiteX16664" fmla="*/ 12802313 w 65909553"/>
                <a:gd name="connsiteY16664" fmla="*/ 35130971 h 39629983"/>
                <a:gd name="connsiteX16665" fmla="*/ 12802313 w 65909553"/>
                <a:gd name="connsiteY16665" fmla="*/ 35130963 h 39629983"/>
                <a:gd name="connsiteX16666" fmla="*/ 12802236 w 65909553"/>
                <a:gd name="connsiteY16666" fmla="*/ 35130971 h 39629983"/>
                <a:gd name="connsiteX16667" fmla="*/ 12802236 w 65909553"/>
                <a:gd name="connsiteY16667" fmla="*/ 35130963 h 39629983"/>
                <a:gd name="connsiteX16668" fmla="*/ 12802158 w 65909553"/>
                <a:gd name="connsiteY16668" fmla="*/ 35130971 h 39629983"/>
                <a:gd name="connsiteX16669" fmla="*/ 12802158 w 65909553"/>
                <a:gd name="connsiteY16669" fmla="*/ 35130963 h 39629983"/>
                <a:gd name="connsiteX16670" fmla="*/ 12802081 w 65909553"/>
                <a:gd name="connsiteY16670" fmla="*/ 35130971 h 39629983"/>
                <a:gd name="connsiteX16671" fmla="*/ 12802081 w 65909553"/>
                <a:gd name="connsiteY16671" fmla="*/ 35130963 h 39629983"/>
                <a:gd name="connsiteX16672" fmla="*/ 12802003 w 65909553"/>
                <a:gd name="connsiteY16672" fmla="*/ 35130971 h 39629983"/>
                <a:gd name="connsiteX16673" fmla="*/ 12802003 w 65909553"/>
                <a:gd name="connsiteY16673" fmla="*/ 35130963 h 39629983"/>
                <a:gd name="connsiteX16674" fmla="*/ 12801925 w 65909553"/>
                <a:gd name="connsiteY16674" fmla="*/ 35130971 h 39629983"/>
                <a:gd name="connsiteX16675" fmla="*/ 12801925 w 65909553"/>
                <a:gd name="connsiteY16675" fmla="*/ 35130963 h 39629983"/>
                <a:gd name="connsiteX16676" fmla="*/ 12801848 w 65909553"/>
                <a:gd name="connsiteY16676" fmla="*/ 35130971 h 39629983"/>
                <a:gd name="connsiteX16677" fmla="*/ 12801848 w 65909553"/>
                <a:gd name="connsiteY16677" fmla="*/ 35130963 h 39629983"/>
                <a:gd name="connsiteX16678" fmla="*/ 12801770 w 65909553"/>
                <a:gd name="connsiteY16678" fmla="*/ 35130971 h 39629983"/>
                <a:gd name="connsiteX16679" fmla="*/ 12801770 w 65909553"/>
                <a:gd name="connsiteY16679" fmla="*/ 35130963 h 39629983"/>
                <a:gd name="connsiteX16680" fmla="*/ 12801693 w 65909553"/>
                <a:gd name="connsiteY16680" fmla="*/ 35130971 h 39629983"/>
                <a:gd name="connsiteX16681" fmla="*/ 12801693 w 65909553"/>
                <a:gd name="connsiteY16681" fmla="*/ 35130963 h 39629983"/>
                <a:gd name="connsiteX16682" fmla="*/ 12801615 w 65909553"/>
                <a:gd name="connsiteY16682" fmla="*/ 35130971 h 39629983"/>
                <a:gd name="connsiteX16683" fmla="*/ 12801615 w 65909553"/>
                <a:gd name="connsiteY16683" fmla="*/ 34965269 h 39629983"/>
                <a:gd name="connsiteX16684" fmla="*/ 12657607 w 65909553"/>
                <a:gd name="connsiteY16684" fmla="*/ 34978571 h 39629983"/>
                <a:gd name="connsiteX16685" fmla="*/ 12657607 w 65909553"/>
                <a:gd name="connsiteY16685" fmla="*/ 34978563 h 39629983"/>
                <a:gd name="connsiteX16686" fmla="*/ 12657530 w 65909553"/>
                <a:gd name="connsiteY16686" fmla="*/ 34978571 h 39629983"/>
                <a:gd name="connsiteX16687" fmla="*/ 12657530 w 65909553"/>
                <a:gd name="connsiteY16687" fmla="*/ 34978563 h 39629983"/>
                <a:gd name="connsiteX16688" fmla="*/ 12657452 w 65909553"/>
                <a:gd name="connsiteY16688" fmla="*/ 34978571 h 39629983"/>
                <a:gd name="connsiteX16689" fmla="*/ 12657452 w 65909553"/>
                <a:gd name="connsiteY16689" fmla="*/ 34978563 h 39629983"/>
                <a:gd name="connsiteX16690" fmla="*/ 12657375 w 65909553"/>
                <a:gd name="connsiteY16690" fmla="*/ 34978571 h 39629983"/>
                <a:gd name="connsiteX16691" fmla="*/ 12657375 w 65909553"/>
                <a:gd name="connsiteY16691" fmla="*/ 34978563 h 39629983"/>
                <a:gd name="connsiteX16692" fmla="*/ 12657297 w 65909553"/>
                <a:gd name="connsiteY16692" fmla="*/ 34978571 h 39629983"/>
                <a:gd name="connsiteX16693" fmla="*/ 12657297 w 65909553"/>
                <a:gd name="connsiteY16693" fmla="*/ 34978563 h 39629983"/>
                <a:gd name="connsiteX16694" fmla="*/ 12657220 w 65909553"/>
                <a:gd name="connsiteY16694" fmla="*/ 34978571 h 39629983"/>
                <a:gd name="connsiteX16695" fmla="*/ 12657220 w 65909553"/>
                <a:gd name="connsiteY16695" fmla="*/ 34978563 h 39629983"/>
                <a:gd name="connsiteX16696" fmla="*/ 12657142 w 65909553"/>
                <a:gd name="connsiteY16696" fmla="*/ 34978571 h 39629983"/>
                <a:gd name="connsiteX16697" fmla="*/ 12657142 w 65909553"/>
                <a:gd name="connsiteY16697" fmla="*/ 34978563 h 39629983"/>
                <a:gd name="connsiteX16698" fmla="*/ 12657064 w 65909553"/>
                <a:gd name="connsiteY16698" fmla="*/ 34978571 h 39629983"/>
                <a:gd name="connsiteX16699" fmla="*/ 12657064 w 65909553"/>
                <a:gd name="connsiteY16699" fmla="*/ 34978563 h 39629983"/>
                <a:gd name="connsiteX16700" fmla="*/ 12656987 w 65909553"/>
                <a:gd name="connsiteY16700" fmla="*/ 34978571 h 39629983"/>
                <a:gd name="connsiteX16701" fmla="*/ 12656987 w 65909553"/>
                <a:gd name="connsiteY16701" fmla="*/ 34978563 h 39629983"/>
                <a:gd name="connsiteX16702" fmla="*/ 12656909 w 65909553"/>
                <a:gd name="connsiteY16702" fmla="*/ 34978571 h 39629983"/>
                <a:gd name="connsiteX16703" fmla="*/ 12656909 w 65909553"/>
                <a:gd name="connsiteY16703" fmla="*/ 34978541 h 39629983"/>
                <a:gd name="connsiteX16704" fmla="*/ 12656586 w 65909553"/>
                <a:gd name="connsiteY16704" fmla="*/ 34978571 h 39629983"/>
                <a:gd name="connsiteX16705" fmla="*/ 12656586 w 65909553"/>
                <a:gd name="connsiteY16705" fmla="*/ 34978563 h 39629983"/>
                <a:gd name="connsiteX16706" fmla="*/ 12656508 w 65909553"/>
                <a:gd name="connsiteY16706" fmla="*/ 34978571 h 39629983"/>
                <a:gd name="connsiteX16707" fmla="*/ 12656508 w 65909553"/>
                <a:gd name="connsiteY16707" fmla="*/ 34978563 h 39629983"/>
                <a:gd name="connsiteX16708" fmla="*/ 12656431 w 65909553"/>
                <a:gd name="connsiteY16708" fmla="*/ 34978571 h 39629983"/>
                <a:gd name="connsiteX16709" fmla="*/ 12656431 w 65909553"/>
                <a:gd name="connsiteY16709" fmla="*/ 34978563 h 39629983"/>
                <a:gd name="connsiteX16710" fmla="*/ 12656353 w 65909553"/>
                <a:gd name="connsiteY16710" fmla="*/ 34978571 h 39629983"/>
                <a:gd name="connsiteX16711" fmla="*/ 12656353 w 65909553"/>
                <a:gd name="connsiteY16711" fmla="*/ 34978563 h 39629983"/>
                <a:gd name="connsiteX16712" fmla="*/ 12656276 w 65909553"/>
                <a:gd name="connsiteY16712" fmla="*/ 34978571 h 39629983"/>
                <a:gd name="connsiteX16713" fmla="*/ 12656276 w 65909553"/>
                <a:gd name="connsiteY16713" fmla="*/ 34978563 h 39629983"/>
                <a:gd name="connsiteX16714" fmla="*/ 12656198 w 65909553"/>
                <a:gd name="connsiteY16714" fmla="*/ 34978571 h 39629983"/>
                <a:gd name="connsiteX16715" fmla="*/ 12656198 w 65909553"/>
                <a:gd name="connsiteY16715" fmla="*/ 34978563 h 39629983"/>
                <a:gd name="connsiteX16716" fmla="*/ 12656121 w 65909553"/>
                <a:gd name="connsiteY16716" fmla="*/ 34978571 h 39629983"/>
                <a:gd name="connsiteX16717" fmla="*/ 12656121 w 65909553"/>
                <a:gd name="connsiteY16717" fmla="*/ 34978563 h 39629983"/>
                <a:gd name="connsiteX16718" fmla="*/ 12656043 w 65909553"/>
                <a:gd name="connsiteY16718" fmla="*/ 34978571 h 39629983"/>
                <a:gd name="connsiteX16719" fmla="*/ 12656043 w 65909553"/>
                <a:gd name="connsiteY16719" fmla="*/ 34978563 h 39629983"/>
                <a:gd name="connsiteX16720" fmla="*/ 12655965 w 65909553"/>
                <a:gd name="connsiteY16720" fmla="*/ 34978571 h 39629983"/>
                <a:gd name="connsiteX16721" fmla="*/ 12655965 w 65909553"/>
                <a:gd name="connsiteY16721" fmla="*/ 34978563 h 39629983"/>
                <a:gd name="connsiteX16722" fmla="*/ 12655888 w 65909553"/>
                <a:gd name="connsiteY16722" fmla="*/ 34978571 h 39629983"/>
                <a:gd name="connsiteX16723" fmla="*/ 12655888 w 65909553"/>
                <a:gd name="connsiteY16723" fmla="*/ 34978563 h 39629983"/>
                <a:gd name="connsiteX16724" fmla="*/ 12655810 w 65909553"/>
                <a:gd name="connsiteY16724" fmla="*/ 34978571 h 39629983"/>
                <a:gd name="connsiteX16725" fmla="*/ 12655810 w 65909553"/>
                <a:gd name="connsiteY16725" fmla="*/ 34978549 h 39629983"/>
                <a:gd name="connsiteX16726" fmla="*/ 12655565 w 65909553"/>
                <a:gd name="connsiteY16726" fmla="*/ 34978571 h 39629983"/>
                <a:gd name="connsiteX16727" fmla="*/ 12655565 w 65909553"/>
                <a:gd name="connsiteY16727" fmla="*/ 34978563 h 39629983"/>
                <a:gd name="connsiteX16728" fmla="*/ 12655487 w 65909553"/>
                <a:gd name="connsiteY16728" fmla="*/ 34978571 h 39629983"/>
                <a:gd name="connsiteX16729" fmla="*/ 12655487 w 65909553"/>
                <a:gd name="connsiteY16729" fmla="*/ 34978563 h 39629983"/>
                <a:gd name="connsiteX16730" fmla="*/ 12655409 w 65909553"/>
                <a:gd name="connsiteY16730" fmla="*/ 34978571 h 39629983"/>
                <a:gd name="connsiteX16731" fmla="*/ 12655409 w 65909553"/>
                <a:gd name="connsiteY16731" fmla="*/ 34978563 h 39629983"/>
                <a:gd name="connsiteX16732" fmla="*/ 12655332 w 65909553"/>
                <a:gd name="connsiteY16732" fmla="*/ 34978571 h 39629983"/>
                <a:gd name="connsiteX16733" fmla="*/ 12655332 w 65909553"/>
                <a:gd name="connsiteY16733" fmla="*/ 34978563 h 39629983"/>
                <a:gd name="connsiteX16734" fmla="*/ 12655254 w 65909553"/>
                <a:gd name="connsiteY16734" fmla="*/ 34978571 h 39629983"/>
                <a:gd name="connsiteX16735" fmla="*/ 12655254 w 65909553"/>
                <a:gd name="connsiteY16735" fmla="*/ 34978563 h 39629983"/>
                <a:gd name="connsiteX16736" fmla="*/ 12655177 w 65909553"/>
                <a:gd name="connsiteY16736" fmla="*/ 34978571 h 39629983"/>
                <a:gd name="connsiteX16737" fmla="*/ 12655177 w 65909553"/>
                <a:gd name="connsiteY16737" fmla="*/ 34978563 h 39629983"/>
                <a:gd name="connsiteX16738" fmla="*/ 12655099 w 65909553"/>
                <a:gd name="connsiteY16738" fmla="*/ 34978571 h 39629983"/>
                <a:gd name="connsiteX16739" fmla="*/ 12655099 w 65909553"/>
                <a:gd name="connsiteY16739" fmla="*/ 34978563 h 39629983"/>
                <a:gd name="connsiteX16740" fmla="*/ 12655022 w 65909553"/>
                <a:gd name="connsiteY16740" fmla="*/ 34978571 h 39629983"/>
                <a:gd name="connsiteX16741" fmla="*/ 12655022 w 65909553"/>
                <a:gd name="connsiteY16741" fmla="*/ 34978563 h 39629983"/>
                <a:gd name="connsiteX16742" fmla="*/ 12654944 w 65909553"/>
                <a:gd name="connsiteY16742" fmla="*/ 34978571 h 39629983"/>
                <a:gd name="connsiteX16743" fmla="*/ 12654944 w 65909553"/>
                <a:gd name="connsiteY16743" fmla="*/ 34978563 h 39629983"/>
                <a:gd name="connsiteX16744" fmla="*/ 12654866 w 65909553"/>
                <a:gd name="connsiteY16744" fmla="*/ 34978571 h 39629983"/>
                <a:gd name="connsiteX16745" fmla="*/ 12654866 w 65909553"/>
                <a:gd name="connsiteY16745" fmla="*/ 34978563 h 39629983"/>
                <a:gd name="connsiteX16746" fmla="*/ 12654789 w 65909553"/>
                <a:gd name="connsiteY16746" fmla="*/ 34978571 h 39629983"/>
                <a:gd name="connsiteX16747" fmla="*/ 12654789 w 65909553"/>
                <a:gd name="connsiteY16747" fmla="*/ 34978563 h 39629983"/>
                <a:gd name="connsiteX16748" fmla="*/ 12654711 w 65909553"/>
                <a:gd name="connsiteY16748" fmla="*/ 34978571 h 39629983"/>
                <a:gd name="connsiteX16749" fmla="*/ 12654711 w 65909553"/>
                <a:gd name="connsiteY16749" fmla="*/ 34978555 h 39629983"/>
                <a:gd name="connsiteX16750" fmla="*/ 12654543 w 65909553"/>
                <a:gd name="connsiteY16750" fmla="*/ 34978571 h 39629983"/>
                <a:gd name="connsiteX16751" fmla="*/ 12654543 w 65909553"/>
                <a:gd name="connsiteY16751" fmla="*/ 34978563 h 39629983"/>
                <a:gd name="connsiteX16752" fmla="*/ 12654466 w 65909553"/>
                <a:gd name="connsiteY16752" fmla="*/ 34978571 h 39629983"/>
                <a:gd name="connsiteX16753" fmla="*/ 12654466 w 65909553"/>
                <a:gd name="connsiteY16753" fmla="*/ 34978563 h 39629983"/>
                <a:gd name="connsiteX16754" fmla="*/ 12654388 w 65909553"/>
                <a:gd name="connsiteY16754" fmla="*/ 34978571 h 39629983"/>
                <a:gd name="connsiteX16755" fmla="*/ 12654388 w 65909553"/>
                <a:gd name="connsiteY16755" fmla="*/ 34978563 h 39629983"/>
                <a:gd name="connsiteX16756" fmla="*/ 12654310 w 65909553"/>
                <a:gd name="connsiteY16756" fmla="*/ 34978571 h 39629983"/>
                <a:gd name="connsiteX16757" fmla="*/ 12654310 w 65909553"/>
                <a:gd name="connsiteY16757" fmla="*/ 34978563 h 39629983"/>
                <a:gd name="connsiteX16758" fmla="*/ 12654233 w 65909553"/>
                <a:gd name="connsiteY16758" fmla="*/ 34978571 h 39629983"/>
                <a:gd name="connsiteX16759" fmla="*/ 12654233 w 65909553"/>
                <a:gd name="connsiteY16759" fmla="*/ 34978563 h 39629983"/>
                <a:gd name="connsiteX16760" fmla="*/ 12654155 w 65909553"/>
                <a:gd name="connsiteY16760" fmla="*/ 34978571 h 39629983"/>
                <a:gd name="connsiteX16761" fmla="*/ 12654155 w 65909553"/>
                <a:gd name="connsiteY16761" fmla="*/ 34978563 h 39629983"/>
                <a:gd name="connsiteX16762" fmla="*/ 12654078 w 65909553"/>
                <a:gd name="connsiteY16762" fmla="*/ 34978571 h 39629983"/>
                <a:gd name="connsiteX16763" fmla="*/ 12654078 w 65909553"/>
                <a:gd name="connsiteY16763" fmla="*/ 34978563 h 39629983"/>
                <a:gd name="connsiteX16764" fmla="*/ 12654000 w 65909553"/>
                <a:gd name="connsiteY16764" fmla="*/ 34978571 h 39629983"/>
                <a:gd name="connsiteX16765" fmla="*/ 12654000 w 65909553"/>
                <a:gd name="connsiteY16765" fmla="*/ 34978563 h 39629983"/>
                <a:gd name="connsiteX16766" fmla="*/ 12653923 w 65909553"/>
                <a:gd name="connsiteY16766" fmla="*/ 34978571 h 39629983"/>
                <a:gd name="connsiteX16767" fmla="*/ 12653923 w 65909553"/>
                <a:gd name="connsiteY16767" fmla="*/ 34978563 h 39629983"/>
                <a:gd name="connsiteX16768" fmla="*/ 12653845 w 65909553"/>
                <a:gd name="connsiteY16768" fmla="*/ 34978571 h 39629983"/>
                <a:gd name="connsiteX16769" fmla="*/ 12653845 w 65909553"/>
                <a:gd name="connsiteY16769" fmla="*/ 34978563 h 39629983"/>
                <a:gd name="connsiteX16770" fmla="*/ 12653767 w 65909553"/>
                <a:gd name="connsiteY16770" fmla="*/ 34978571 h 39629983"/>
                <a:gd name="connsiteX16771" fmla="*/ 12653767 w 65909553"/>
                <a:gd name="connsiteY16771" fmla="*/ 34978563 h 39629983"/>
                <a:gd name="connsiteX16772" fmla="*/ 12653690 w 65909553"/>
                <a:gd name="connsiteY16772" fmla="*/ 34978571 h 39629983"/>
                <a:gd name="connsiteX16773" fmla="*/ 12653690 w 65909553"/>
                <a:gd name="connsiteY16773" fmla="*/ 34978563 h 39629983"/>
                <a:gd name="connsiteX16774" fmla="*/ 12653612 w 65909553"/>
                <a:gd name="connsiteY16774" fmla="*/ 34978571 h 39629983"/>
                <a:gd name="connsiteX16775" fmla="*/ 12653612 w 65909553"/>
                <a:gd name="connsiteY16775" fmla="*/ 34978563 h 39629983"/>
                <a:gd name="connsiteX16776" fmla="*/ 12653522 w 65909553"/>
                <a:gd name="connsiteY16776" fmla="*/ 34978571 h 39629983"/>
                <a:gd name="connsiteX16777" fmla="*/ 12653522 w 65909553"/>
                <a:gd name="connsiteY16777" fmla="*/ 34978563 h 39629983"/>
                <a:gd name="connsiteX16778" fmla="*/ 12653444 w 65909553"/>
                <a:gd name="connsiteY16778" fmla="*/ 34978571 h 39629983"/>
                <a:gd name="connsiteX16779" fmla="*/ 12653444 w 65909553"/>
                <a:gd name="connsiteY16779" fmla="*/ 34978563 h 39629983"/>
                <a:gd name="connsiteX16780" fmla="*/ 12653367 w 65909553"/>
                <a:gd name="connsiteY16780" fmla="*/ 34978571 h 39629983"/>
                <a:gd name="connsiteX16781" fmla="*/ 12653367 w 65909553"/>
                <a:gd name="connsiteY16781" fmla="*/ 34978563 h 39629983"/>
                <a:gd name="connsiteX16782" fmla="*/ 12653289 w 65909553"/>
                <a:gd name="connsiteY16782" fmla="*/ 34978571 h 39629983"/>
                <a:gd name="connsiteX16783" fmla="*/ 12653289 w 65909553"/>
                <a:gd name="connsiteY16783" fmla="*/ 34978563 h 39629983"/>
                <a:gd name="connsiteX16784" fmla="*/ 12653211 w 65909553"/>
                <a:gd name="connsiteY16784" fmla="*/ 34978571 h 39629983"/>
                <a:gd name="connsiteX16785" fmla="*/ 12653211 w 65909553"/>
                <a:gd name="connsiteY16785" fmla="*/ 34978563 h 39629983"/>
                <a:gd name="connsiteX16786" fmla="*/ 12653134 w 65909553"/>
                <a:gd name="connsiteY16786" fmla="*/ 34978571 h 39629983"/>
                <a:gd name="connsiteX16787" fmla="*/ 12653134 w 65909553"/>
                <a:gd name="connsiteY16787" fmla="*/ 34978563 h 39629983"/>
                <a:gd name="connsiteX16788" fmla="*/ 12653056 w 65909553"/>
                <a:gd name="connsiteY16788" fmla="*/ 34978571 h 39629983"/>
                <a:gd name="connsiteX16789" fmla="*/ 12653056 w 65909553"/>
                <a:gd name="connsiteY16789" fmla="*/ 34978563 h 39629983"/>
                <a:gd name="connsiteX16790" fmla="*/ 12652979 w 65909553"/>
                <a:gd name="connsiteY16790" fmla="*/ 34978571 h 39629983"/>
                <a:gd name="connsiteX16791" fmla="*/ 12652979 w 65909553"/>
                <a:gd name="connsiteY16791" fmla="*/ 34978563 h 39629983"/>
                <a:gd name="connsiteX16792" fmla="*/ 12652901 w 65909553"/>
                <a:gd name="connsiteY16792" fmla="*/ 34978571 h 39629983"/>
                <a:gd name="connsiteX16793" fmla="*/ 12652901 w 65909553"/>
                <a:gd name="connsiteY16793" fmla="*/ 34978563 h 39629983"/>
                <a:gd name="connsiteX16794" fmla="*/ 12652824 w 65909553"/>
                <a:gd name="connsiteY16794" fmla="*/ 34978571 h 39629983"/>
                <a:gd name="connsiteX16795" fmla="*/ 12652824 w 65909553"/>
                <a:gd name="connsiteY16795" fmla="*/ 34978563 h 39629983"/>
                <a:gd name="connsiteX16796" fmla="*/ 12652746 w 65909553"/>
                <a:gd name="connsiteY16796" fmla="*/ 34978571 h 39629983"/>
                <a:gd name="connsiteX16797" fmla="*/ 12652746 w 65909553"/>
                <a:gd name="connsiteY16797" fmla="*/ 34978563 h 39629983"/>
                <a:gd name="connsiteX16798" fmla="*/ 12652668 w 65909553"/>
                <a:gd name="connsiteY16798" fmla="*/ 34978571 h 39629983"/>
                <a:gd name="connsiteX16799" fmla="*/ 12652668 w 65909553"/>
                <a:gd name="connsiteY16799" fmla="*/ 34978563 h 39629983"/>
                <a:gd name="connsiteX16800" fmla="*/ 12652591 w 65909553"/>
                <a:gd name="connsiteY16800" fmla="*/ 34978571 h 39629983"/>
                <a:gd name="connsiteX16801" fmla="*/ 12652591 w 65909553"/>
                <a:gd name="connsiteY16801" fmla="*/ 34978563 h 39629983"/>
                <a:gd name="connsiteX16802" fmla="*/ 12652513 w 65909553"/>
                <a:gd name="connsiteY16802" fmla="*/ 34978571 h 39629983"/>
                <a:gd name="connsiteX16803" fmla="*/ 12652513 w 65909553"/>
                <a:gd name="connsiteY16803" fmla="*/ 34978563 h 39629983"/>
                <a:gd name="connsiteX16804" fmla="*/ 12652423 w 65909553"/>
                <a:gd name="connsiteY16804" fmla="*/ 34978571 h 39629983"/>
                <a:gd name="connsiteX16805" fmla="*/ 12652423 w 65909553"/>
                <a:gd name="connsiteY16805" fmla="*/ 34978563 h 39629983"/>
                <a:gd name="connsiteX16806" fmla="*/ 12652345 w 65909553"/>
                <a:gd name="connsiteY16806" fmla="*/ 34978571 h 39629983"/>
                <a:gd name="connsiteX16807" fmla="*/ 12652345 w 65909553"/>
                <a:gd name="connsiteY16807" fmla="*/ 34978563 h 39629983"/>
                <a:gd name="connsiteX16808" fmla="*/ 12652268 w 65909553"/>
                <a:gd name="connsiteY16808" fmla="*/ 34978571 h 39629983"/>
                <a:gd name="connsiteX16809" fmla="*/ 12652268 w 65909553"/>
                <a:gd name="connsiteY16809" fmla="*/ 34978563 h 39629983"/>
                <a:gd name="connsiteX16810" fmla="*/ 12652190 w 65909553"/>
                <a:gd name="connsiteY16810" fmla="*/ 34978571 h 39629983"/>
                <a:gd name="connsiteX16811" fmla="*/ 12652190 w 65909553"/>
                <a:gd name="connsiteY16811" fmla="*/ 34978563 h 39629983"/>
                <a:gd name="connsiteX16812" fmla="*/ 12652112 w 65909553"/>
                <a:gd name="connsiteY16812" fmla="*/ 34978571 h 39629983"/>
                <a:gd name="connsiteX16813" fmla="*/ 12652112 w 65909553"/>
                <a:gd name="connsiteY16813" fmla="*/ 34978563 h 39629983"/>
                <a:gd name="connsiteX16814" fmla="*/ 12652035 w 65909553"/>
                <a:gd name="connsiteY16814" fmla="*/ 34978571 h 39629983"/>
                <a:gd name="connsiteX16815" fmla="*/ 12652035 w 65909553"/>
                <a:gd name="connsiteY16815" fmla="*/ 34978563 h 39629983"/>
                <a:gd name="connsiteX16816" fmla="*/ 12651957 w 65909553"/>
                <a:gd name="connsiteY16816" fmla="*/ 34978571 h 39629983"/>
                <a:gd name="connsiteX16817" fmla="*/ 12651957 w 65909553"/>
                <a:gd name="connsiteY16817" fmla="*/ 34978563 h 39629983"/>
                <a:gd name="connsiteX16818" fmla="*/ 12651880 w 65909553"/>
                <a:gd name="connsiteY16818" fmla="*/ 34978571 h 39629983"/>
                <a:gd name="connsiteX16819" fmla="*/ 12651880 w 65909553"/>
                <a:gd name="connsiteY16819" fmla="*/ 34978563 h 39629983"/>
                <a:gd name="connsiteX16820" fmla="*/ 12651802 w 65909553"/>
                <a:gd name="connsiteY16820" fmla="*/ 34978571 h 39629983"/>
                <a:gd name="connsiteX16821" fmla="*/ 12651802 w 65909553"/>
                <a:gd name="connsiteY16821" fmla="*/ 34978563 h 39629983"/>
                <a:gd name="connsiteX16822" fmla="*/ 12651725 w 65909553"/>
                <a:gd name="connsiteY16822" fmla="*/ 34978571 h 39629983"/>
                <a:gd name="connsiteX16823" fmla="*/ 12651725 w 65909553"/>
                <a:gd name="connsiteY16823" fmla="*/ 34978563 h 39629983"/>
                <a:gd name="connsiteX16824" fmla="*/ 12651647 w 65909553"/>
                <a:gd name="connsiteY16824" fmla="*/ 34978571 h 39629983"/>
                <a:gd name="connsiteX16825" fmla="*/ 12651647 w 65909553"/>
                <a:gd name="connsiteY16825" fmla="*/ 34978563 h 39629983"/>
                <a:gd name="connsiteX16826" fmla="*/ 12651569 w 65909553"/>
                <a:gd name="connsiteY16826" fmla="*/ 34978571 h 39629983"/>
                <a:gd name="connsiteX16827" fmla="*/ 12651569 w 65909553"/>
                <a:gd name="connsiteY16827" fmla="*/ 34978563 h 39629983"/>
                <a:gd name="connsiteX16828" fmla="*/ 12651492 w 65909553"/>
                <a:gd name="connsiteY16828" fmla="*/ 34978571 h 39629983"/>
                <a:gd name="connsiteX16829" fmla="*/ 12651492 w 65909553"/>
                <a:gd name="connsiteY16829" fmla="*/ 34978563 h 39629983"/>
                <a:gd name="connsiteX16830" fmla="*/ 12651414 w 65909553"/>
                <a:gd name="connsiteY16830" fmla="*/ 34978571 h 39629983"/>
                <a:gd name="connsiteX16831" fmla="*/ 12651414 w 65909553"/>
                <a:gd name="connsiteY16831" fmla="*/ 34978563 h 39629983"/>
                <a:gd name="connsiteX16832" fmla="*/ 12651324 w 65909553"/>
                <a:gd name="connsiteY16832" fmla="*/ 34978571 h 39629983"/>
                <a:gd name="connsiteX16833" fmla="*/ 12651324 w 65909553"/>
                <a:gd name="connsiteY16833" fmla="*/ 34978563 h 39629983"/>
                <a:gd name="connsiteX16834" fmla="*/ 12651246 w 65909553"/>
                <a:gd name="connsiteY16834" fmla="*/ 34978571 h 39629983"/>
                <a:gd name="connsiteX16835" fmla="*/ 12651246 w 65909553"/>
                <a:gd name="connsiteY16835" fmla="*/ 34978563 h 39629983"/>
                <a:gd name="connsiteX16836" fmla="*/ 12651169 w 65909553"/>
                <a:gd name="connsiteY16836" fmla="*/ 34978571 h 39629983"/>
                <a:gd name="connsiteX16837" fmla="*/ 12651169 w 65909553"/>
                <a:gd name="connsiteY16837" fmla="*/ 34978563 h 39629983"/>
                <a:gd name="connsiteX16838" fmla="*/ 12651091 w 65909553"/>
                <a:gd name="connsiteY16838" fmla="*/ 34978571 h 39629983"/>
                <a:gd name="connsiteX16839" fmla="*/ 12651091 w 65909553"/>
                <a:gd name="connsiteY16839" fmla="*/ 34978563 h 39629983"/>
                <a:gd name="connsiteX16840" fmla="*/ 12651013 w 65909553"/>
                <a:gd name="connsiteY16840" fmla="*/ 34978571 h 39629983"/>
                <a:gd name="connsiteX16841" fmla="*/ 12651013 w 65909553"/>
                <a:gd name="connsiteY16841" fmla="*/ 34978563 h 39629983"/>
                <a:gd name="connsiteX16842" fmla="*/ 12650936 w 65909553"/>
                <a:gd name="connsiteY16842" fmla="*/ 34978571 h 39629983"/>
                <a:gd name="connsiteX16843" fmla="*/ 12650936 w 65909553"/>
                <a:gd name="connsiteY16843" fmla="*/ 34978563 h 39629983"/>
                <a:gd name="connsiteX16844" fmla="*/ 12650858 w 65909553"/>
                <a:gd name="connsiteY16844" fmla="*/ 34978571 h 39629983"/>
                <a:gd name="connsiteX16845" fmla="*/ 12650858 w 65909553"/>
                <a:gd name="connsiteY16845" fmla="*/ 34978563 h 39629983"/>
                <a:gd name="connsiteX16846" fmla="*/ 12650781 w 65909553"/>
                <a:gd name="connsiteY16846" fmla="*/ 34978571 h 39629983"/>
                <a:gd name="connsiteX16847" fmla="*/ 12650781 w 65909553"/>
                <a:gd name="connsiteY16847" fmla="*/ 34978563 h 39629983"/>
                <a:gd name="connsiteX16848" fmla="*/ 12650703 w 65909553"/>
                <a:gd name="connsiteY16848" fmla="*/ 34978571 h 39629983"/>
                <a:gd name="connsiteX16849" fmla="*/ 12650703 w 65909553"/>
                <a:gd name="connsiteY16849" fmla="*/ 34978563 h 39629983"/>
                <a:gd name="connsiteX16850" fmla="*/ 12650626 w 65909553"/>
                <a:gd name="connsiteY16850" fmla="*/ 34978571 h 39629983"/>
                <a:gd name="connsiteX16851" fmla="*/ 12650626 w 65909553"/>
                <a:gd name="connsiteY16851" fmla="*/ 34978563 h 39629983"/>
                <a:gd name="connsiteX16852" fmla="*/ 12650548 w 65909553"/>
                <a:gd name="connsiteY16852" fmla="*/ 34978571 h 39629983"/>
                <a:gd name="connsiteX16853" fmla="*/ 12650548 w 65909553"/>
                <a:gd name="connsiteY16853" fmla="*/ 34978563 h 39629983"/>
                <a:gd name="connsiteX16854" fmla="*/ 12650470 w 65909553"/>
                <a:gd name="connsiteY16854" fmla="*/ 34978571 h 39629983"/>
                <a:gd name="connsiteX16855" fmla="*/ 12650470 w 65909553"/>
                <a:gd name="connsiteY16855" fmla="*/ 34978563 h 39629983"/>
                <a:gd name="connsiteX16856" fmla="*/ 12650393 w 65909553"/>
                <a:gd name="connsiteY16856" fmla="*/ 34978571 h 39629983"/>
                <a:gd name="connsiteX16857" fmla="*/ 12650393 w 65909553"/>
                <a:gd name="connsiteY16857" fmla="*/ 34978563 h 39629983"/>
                <a:gd name="connsiteX16858" fmla="*/ 12650315 w 65909553"/>
                <a:gd name="connsiteY16858" fmla="*/ 34978571 h 39629983"/>
                <a:gd name="connsiteX16859" fmla="*/ 12650315 w 65909553"/>
                <a:gd name="connsiteY16859" fmla="*/ 34978563 h 39629983"/>
                <a:gd name="connsiteX16860" fmla="*/ 12650225 w 65909553"/>
                <a:gd name="connsiteY16860" fmla="*/ 34978571 h 39629983"/>
                <a:gd name="connsiteX16861" fmla="*/ 12650225 w 65909553"/>
                <a:gd name="connsiteY16861" fmla="*/ 34978563 h 39629983"/>
                <a:gd name="connsiteX16862" fmla="*/ 12650147 w 65909553"/>
                <a:gd name="connsiteY16862" fmla="*/ 34978571 h 39629983"/>
                <a:gd name="connsiteX16863" fmla="*/ 12650147 w 65909553"/>
                <a:gd name="connsiteY16863" fmla="*/ 34978563 h 39629983"/>
                <a:gd name="connsiteX16864" fmla="*/ 12650070 w 65909553"/>
                <a:gd name="connsiteY16864" fmla="*/ 34978571 h 39629983"/>
                <a:gd name="connsiteX16865" fmla="*/ 12650070 w 65909553"/>
                <a:gd name="connsiteY16865" fmla="*/ 34978563 h 39629983"/>
                <a:gd name="connsiteX16866" fmla="*/ 12649992 w 65909553"/>
                <a:gd name="connsiteY16866" fmla="*/ 34978571 h 39629983"/>
                <a:gd name="connsiteX16867" fmla="*/ 12649992 w 65909553"/>
                <a:gd name="connsiteY16867" fmla="*/ 34978563 h 39629983"/>
                <a:gd name="connsiteX16868" fmla="*/ 12649914 w 65909553"/>
                <a:gd name="connsiteY16868" fmla="*/ 34978571 h 39629983"/>
                <a:gd name="connsiteX16869" fmla="*/ 12649914 w 65909553"/>
                <a:gd name="connsiteY16869" fmla="*/ 34978563 h 39629983"/>
                <a:gd name="connsiteX16870" fmla="*/ 12649837 w 65909553"/>
                <a:gd name="connsiteY16870" fmla="*/ 34978571 h 39629983"/>
                <a:gd name="connsiteX16871" fmla="*/ 12649837 w 65909553"/>
                <a:gd name="connsiteY16871" fmla="*/ 34978563 h 39629983"/>
                <a:gd name="connsiteX16872" fmla="*/ 12649759 w 65909553"/>
                <a:gd name="connsiteY16872" fmla="*/ 34978571 h 39629983"/>
                <a:gd name="connsiteX16873" fmla="*/ 12649759 w 65909553"/>
                <a:gd name="connsiteY16873" fmla="*/ 34978563 h 39629983"/>
                <a:gd name="connsiteX16874" fmla="*/ 12649682 w 65909553"/>
                <a:gd name="connsiteY16874" fmla="*/ 34978571 h 39629983"/>
                <a:gd name="connsiteX16875" fmla="*/ 12649682 w 65909553"/>
                <a:gd name="connsiteY16875" fmla="*/ 34978563 h 39629983"/>
                <a:gd name="connsiteX16876" fmla="*/ 12649604 w 65909553"/>
                <a:gd name="connsiteY16876" fmla="*/ 34978571 h 39629983"/>
                <a:gd name="connsiteX16877" fmla="*/ 12649604 w 65909553"/>
                <a:gd name="connsiteY16877" fmla="*/ 34978563 h 39629983"/>
                <a:gd name="connsiteX16878" fmla="*/ 12649527 w 65909553"/>
                <a:gd name="connsiteY16878" fmla="*/ 34978571 h 39629983"/>
                <a:gd name="connsiteX16879" fmla="*/ 12649527 w 65909553"/>
                <a:gd name="connsiteY16879" fmla="*/ 34978563 h 39629983"/>
                <a:gd name="connsiteX16880" fmla="*/ 12649449 w 65909553"/>
                <a:gd name="connsiteY16880" fmla="*/ 34978571 h 39629983"/>
                <a:gd name="connsiteX16881" fmla="*/ 12649449 w 65909553"/>
                <a:gd name="connsiteY16881" fmla="*/ 34978563 h 39629983"/>
                <a:gd name="connsiteX16882" fmla="*/ 12649371 w 65909553"/>
                <a:gd name="connsiteY16882" fmla="*/ 34978571 h 39629983"/>
                <a:gd name="connsiteX16883" fmla="*/ 12649371 w 65909553"/>
                <a:gd name="connsiteY16883" fmla="*/ 34978563 h 39629983"/>
                <a:gd name="connsiteX16884" fmla="*/ 12649294 w 65909553"/>
                <a:gd name="connsiteY16884" fmla="*/ 34978571 h 39629983"/>
                <a:gd name="connsiteX16885" fmla="*/ 12649294 w 65909553"/>
                <a:gd name="connsiteY16885" fmla="*/ 34978563 h 39629983"/>
                <a:gd name="connsiteX16886" fmla="*/ 12649216 w 65909553"/>
                <a:gd name="connsiteY16886" fmla="*/ 34978571 h 39629983"/>
                <a:gd name="connsiteX16887" fmla="*/ 12649216 w 65909553"/>
                <a:gd name="connsiteY16887" fmla="*/ 34812881 h 39629983"/>
                <a:gd name="connsiteX16888" fmla="*/ 12505286 w 65909553"/>
                <a:gd name="connsiteY16888" fmla="*/ 34826171 h 39629983"/>
                <a:gd name="connsiteX16889" fmla="*/ 12505286 w 65909553"/>
                <a:gd name="connsiteY16889" fmla="*/ 34826163 h 39629983"/>
                <a:gd name="connsiteX16890" fmla="*/ 12505209 w 65909553"/>
                <a:gd name="connsiteY16890" fmla="*/ 34826171 h 39629983"/>
                <a:gd name="connsiteX16891" fmla="*/ 12505209 w 65909553"/>
                <a:gd name="connsiteY16891" fmla="*/ 34826163 h 39629983"/>
                <a:gd name="connsiteX16892" fmla="*/ 12505131 w 65909553"/>
                <a:gd name="connsiteY16892" fmla="*/ 34826171 h 39629983"/>
                <a:gd name="connsiteX16893" fmla="*/ 12505131 w 65909553"/>
                <a:gd name="connsiteY16893" fmla="*/ 34826163 h 39629983"/>
                <a:gd name="connsiteX16894" fmla="*/ 12505053 w 65909553"/>
                <a:gd name="connsiteY16894" fmla="*/ 34826171 h 39629983"/>
                <a:gd name="connsiteX16895" fmla="*/ 12505053 w 65909553"/>
                <a:gd name="connsiteY16895" fmla="*/ 34826163 h 39629983"/>
                <a:gd name="connsiteX16896" fmla="*/ 12504976 w 65909553"/>
                <a:gd name="connsiteY16896" fmla="*/ 34826171 h 39629983"/>
                <a:gd name="connsiteX16897" fmla="*/ 12504976 w 65909553"/>
                <a:gd name="connsiteY16897" fmla="*/ 34826163 h 39629983"/>
                <a:gd name="connsiteX16898" fmla="*/ 12504898 w 65909553"/>
                <a:gd name="connsiteY16898" fmla="*/ 34826171 h 39629983"/>
                <a:gd name="connsiteX16899" fmla="*/ 12504898 w 65909553"/>
                <a:gd name="connsiteY16899" fmla="*/ 34826163 h 39629983"/>
                <a:gd name="connsiteX16900" fmla="*/ 12504821 w 65909553"/>
                <a:gd name="connsiteY16900" fmla="*/ 34826171 h 39629983"/>
                <a:gd name="connsiteX16901" fmla="*/ 12504821 w 65909553"/>
                <a:gd name="connsiteY16901" fmla="*/ 34826163 h 39629983"/>
                <a:gd name="connsiteX16902" fmla="*/ 12504743 w 65909553"/>
                <a:gd name="connsiteY16902" fmla="*/ 34826171 h 39629983"/>
                <a:gd name="connsiteX16903" fmla="*/ 12504743 w 65909553"/>
                <a:gd name="connsiteY16903" fmla="*/ 34826163 h 39629983"/>
                <a:gd name="connsiteX16904" fmla="*/ 12504665 w 65909553"/>
                <a:gd name="connsiteY16904" fmla="*/ 34826171 h 39629983"/>
                <a:gd name="connsiteX16905" fmla="*/ 12504665 w 65909553"/>
                <a:gd name="connsiteY16905" fmla="*/ 34826163 h 39629983"/>
                <a:gd name="connsiteX16906" fmla="*/ 12504588 w 65909553"/>
                <a:gd name="connsiteY16906" fmla="*/ 34826171 h 39629983"/>
                <a:gd name="connsiteX16907" fmla="*/ 12504588 w 65909553"/>
                <a:gd name="connsiteY16907" fmla="*/ 34826163 h 39629983"/>
                <a:gd name="connsiteX16908" fmla="*/ 12504510 w 65909553"/>
                <a:gd name="connsiteY16908" fmla="*/ 34826171 h 39629983"/>
                <a:gd name="connsiteX16909" fmla="*/ 12504510 w 65909553"/>
                <a:gd name="connsiteY16909" fmla="*/ 34826149 h 39629983"/>
                <a:gd name="connsiteX16910" fmla="*/ 12504265 w 65909553"/>
                <a:gd name="connsiteY16910" fmla="*/ 34826171 h 39629983"/>
                <a:gd name="connsiteX16911" fmla="*/ 12504265 w 65909553"/>
                <a:gd name="connsiteY16911" fmla="*/ 34826163 h 39629983"/>
                <a:gd name="connsiteX16912" fmla="*/ 12504187 w 65909553"/>
                <a:gd name="connsiteY16912" fmla="*/ 34826171 h 39629983"/>
                <a:gd name="connsiteX16913" fmla="*/ 12504187 w 65909553"/>
                <a:gd name="connsiteY16913" fmla="*/ 34826163 h 39629983"/>
                <a:gd name="connsiteX16914" fmla="*/ 12504110 w 65909553"/>
                <a:gd name="connsiteY16914" fmla="*/ 34826171 h 39629983"/>
                <a:gd name="connsiteX16915" fmla="*/ 12504110 w 65909553"/>
                <a:gd name="connsiteY16915" fmla="*/ 34826163 h 39629983"/>
                <a:gd name="connsiteX16916" fmla="*/ 12504032 w 65909553"/>
                <a:gd name="connsiteY16916" fmla="*/ 34826171 h 39629983"/>
                <a:gd name="connsiteX16917" fmla="*/ 12504032 w 65909553"/>
                <a:gd name="connsiteY16917" fmla="*/ 34826163 h 39629983"/>
                <a:gd name="connsiteX16918" fmla="*/ 12503954 w 65909553"/>
                <a:gd name="connsiteY16918" fmla="*/ 34826171 h 39629983"/>
                <a:gd name="connsiteX16919" fmla="*/ 12503954 w 65909553"/>
                <a:gd name="connsiteY16919" fmla="*/ 34826163 h 39629983"/>
                <a:gd name="connsiteX16920" fmla="*/ 12503877 w 65909553"/>
                <a:gd name="connsiteY16920" fmla="*/ 34826171 h 39629983"/>
                <a:gd name="connsiteX16921" fmla="*/ 12503877 w 65909553"/>
                <a:gd name="connsiteY16921" fmla="*/ 34826163 h 39629983"/>
                <a:gd name="connsiteX16922" fmla="*/ 12503799 w 65909553"/>
                <a:gd name="connsiteY16922" fmla="*/ 34826171 h 39629983"/>
                <a:gd name="connsiteX16923" fmla="*/ 12503799 w 65909553"/>
                <a:gd name="connsiteY16923" fmla="*/ 34826163 h 39629983"/>
                <a:gd name="connsiteX16924" fmla="*/ 12503722 w 65909553"/>
                <a:gd name="connsiteY16924" fmla="*/ 34826171 h 39629983"/>
                <a:gd name="connsiteX16925" fmla="*/ 12503722 w 65909553"/>
                <a:gd name="connsiteY16925" fmla="*/ 34826163 h 39629983"/>
                <a:gd name="connsiteX16926" fmla="*/ 12503644 w 65909553"/>
                <a:gd name="connsiteY16926" fmla="*/ 34826171 h 39629983"/>
                <a:gd name="connsiteX16927" fmla="*/ 12503644 w 65909553"/>
                <a:gd name="connsiteY16927" fmla="*/ 34826163 h 39629983"/>
                <a:gd name="connsiteX16928" fmla="*/ 12503566 w 65909553"/>
                <a:gd name="connsiteY16928" fmla="*/ 34826171 h 39629983"/>
                <a:gd name="connsiteX16929" fmla="*/ 12503566 w 65909553"/>
                <a:gd name="connsiteY16929" fmla="*/ 34826163 h 39629983"/>
                <a:gd name="connsiteX16930" fmla="*/ 12503489 w 65909553"/>
                <a:gd name="connsiteY16930" fmla="*/ 34826171 h 39629983"/>
                <a:gd name="connsiteX16931" fmla="*/ 12503489 w 65909553"/>
                <a:gd name="connsiteY16931" fmla="*/ 34826163 h 39629983"/>
                <a:gd name="connsiteX16932" fmla="*/ 12503411 w 65909553"/>
                <a:gd name="connsiteY16932" fmla="*/ 34826171 h 39629983"/>
                <a:gd name="connsiteX16933" fmla="*/ 12503411 w 65909553"/>
                <a:gd name="connsiteY16933" fmla="*/ 34826155 h 39629983"/>
                <a:gd name="connsiteX16934" fmla="*/ 12503243 w 65909553"/>
                <a:gd name="connsiteY16934" fmla="*/ 34826171 h 39629983"/>
                <a:gd name="connsiteX16935" fmla="*/ 12503243 w 65909553"/>
                <a:gd name="connsiteY16935" fmla="*/ 34826163 h 39629983"/>
                <a:gd name="connsiteX16936" fmla="*/ 12503166 w 65909553"/>
                <a:gd name="connsiteY16936" fmla="*/ 34826171 h 39629983"/>
                <a:gd name="connsiteX16937" fmla="*/ 12503166 w 65909553"/>
                <a:gd name="connsiteY16937" fmla="*/ 34826163 h 39629983"/>
                <a:gd name="connsiteX16938" fmla="*/ 12503088 w 65909553"/>
                <a:gd name="connsiteY16938" fmla="*/ 34826171 h 39629983"/>
                <a:gd name="connsiteX16939" fmla="*/ 12503088 w 65909553"/>
                <a:gd name="connsiteY16939" fmla="*/ 34826163 h 39629983"/>
                <a:gd name="connsiteX16940" fmla="*/ 12503011 w 65909553"/>
                <a:gd name="connsiteY16940" fmla="*/ 34826171 h 39629983"/>
                <a:gd name="connsiteX16941" fmla="*/ 12503011 w 65909553"/>
                <a:gd name="connsiteY16941" fmla="*/ 34826163 h 39629983"/>
                <a:gd name="connsiteX16942" fmla="*/ 12502933 w 65909553"/>
                <a:gd name="connsiteY16942" fmla="*/ 34826171 h 39629983"/>
                <a:gd name="connsiteX16943" fmla="*/ 12502933 w 65909553"/>
                <a:gd name="connsiteY16943" fmla="*/ 34826163 h 39629983"/>
                <a:gd name="connsiteX16944" fmla="*/ 12502855 w 65909553"/>
                <a:gd name="connsiteY16944" fmla="*/ 34826171 h 39629983"/>
                <a:gd name="connsiteX16945" fmla="*/ 12502855 w 65909553"/>
                <a:gd name="connsiteY16945" fmla="*/ 34826163 h 39629983"/>
                <a:gd name="connsiteX16946" fmla="*/ 12502778 w 65909553"/>
                <a:gd name="connsiteY16946" fmla="*/ 34826171 h 39629983"/>
                <a:gd name="connsiteX16947" fmla="*/ 12502778 w 65909553"/>
                <a:gd name="connsiteY16947" fmla="*/ 34826163 h 39629983"/>
                <a:gd name="connsiteX16948" fmla="*/ 12502700 w 65909553"/>
                <a:gd name="connsiteY16948" fmla="*/ 34826171 h 39629983"/>
                <a:gd name="connsiteX16949" fmla="*/ 12502700 w 65909553"/>
                <a:gd name="connsiteY16949" fmla="*/ 34826163 h 39629983"/>
                <a:gd name="connsiteX16950" fmla="*/ 12502623 w 65909553"/>
                <a:gd name="connsiteY16950" fmla="*/ 34826171 h 39629983"/>
                <a:gd name="connsiteX16951" fmla="*/ 12502623 w 65909553"/>
                <a:gd name="connsiteY16951" fmla="*/ 34826163 h 39629983"/>
                <a:gd name="connsiteX16952" fmla="*/ 12502545 w 65909553"/>
                <a:gd name="connsiteY16952" fmla="*/ 34826171 h 39629983"/>
                <a:gd name="connsiteX16953" fmla="*/ 12502545 w 65909553"/>
                <a:gd name="connsiteY16953" fmla="*/ 34826163 h 39629983"/>
                <a:gd name="connsiteX16954" fmla="*/ 12502467 w 65909553"/>
                <a:gd name="connsiteY16954" fmla="*/ 34826171 h 39629983"/>
                <a:gd name="connsiteX16955" fmla="*/ 12502467 w 65909553"/>
                <a:gd name="connsiteY16955" fmla="*/ 34826163 h 39629983"/>
                <a:gd name="connsiteX16956" fmla="*/ 12502390 w 65909553"/>
                <a:gd name="connsiteY16956" fmla="*/ 34826171 h 39629983"/>
                <a:gd name="connsiteX16957" fmla="*/ 12502390 w 65909553"/>
                <a:gd name="connsiteY16957" fmla="*/ 34826163 h 39629983"/>
                <a:gd name="connsiteX16958" fmla="*/ 12502312 w 65909553"/>
                <a:gd name="connsiteY16958" fmla="*/ 34826171 h 39629983"/>
                <a:gd name="connsiteX16959" fmla="*/ 12502312 w 65909553"/>
                <a:gd name="connsiteY16959" fmla="*/ 34826163 h 39629983"/>
                <a:gd name="connsiteX16960" fmla="*/ 12502222 w 65909553"/>
                <a:gd name="connsiteY16960" fmla="*/ 34826171 h 39629983"/>
                <a:gd name="connsiteX16961" fmla="*/ 12502222 w 65909553"/>
                <a:gd name="connsiteY16961" fmla="*/ 34826163 h 39629983"/>
                <a:gd name="connsiteX16962" fmla="*/ 12502144 w 65909553"/>
                <a:gd name="connsiteY16962" fmla="*/ 34826171 h 39629983"/>
                <a:gd name="connsiteX16963" fmla="*/ 12502144 w 65909553"/>
                <a:gd name="connsiteY16963" fmla="*/ 34826163 h 39629983"/>
                <a:gd name="connsiteX16964" fmla="*/ 12502067 w 65909553"/>
                <a:gd name="connsiteY16964" fmla="*/ 34826171 h 39629983"/>
                <a:gd name="connsiteX16965" fmla="*/ 12502067 w 65909553"/>
                <a:gd name="connsiteY16965" fmla="*/ 34826163 h 39629983"/>
                <a:gd name="connsiteX16966" fmla="*/ 12501989 w 65909553"/>
                <a:gd name="connsiteY16966" fmla="*/ 34826171 h 39629983"/>
                <a:gd name="connsiteX16967" fmla="*/ 12501989 w 65909553"/>
                <a:gd name="connsiteY16967" fmla="*/ 34826163 h 39629983"/>
                <a:gd name="connsiteX16968" fmla="*/ 12501912 w 65909553"/>
                <a:gd name="connsiteY16968" fmla="*/ 34826171 h 39629983"/>
                <a:gd name="connsiteX16969" fmla="*/ 12501912 w 65909553"/>
                <a:gd name="connsiteY16969" fmla="*/ 34826163 h 39629983"/>
                <a:gd name="connsiteX16970" fmla="*/ 12501834 w 65909553"/>
                <a:gd name="connsiteY16970" fmla="*/ 34826171 h 39629983"/>
                <a:gd name="connsiteX16971" fmla="*/ 12501834 w 65909553"/>
                <a:gd name="connsiteY16971" fmla="*/ 34826163 h 39629983"/>
                <a:gd name="connsiteX16972" fmla="*/ 12501756 w 65909553"/>
                <a:gd name="connsiteY16972" fmla="*/ 34826171 h 39629983"/>
                <a:gd name="connsiteX16973" fmla="*/ 12501756 w 65909553"/>
                <a:gd name="connsiteY16973" fmla="*/ 34826163 h 39629983"/>
                <a:gd name="connsiteX16974" fmla="*/ 12501679 w 65909553"/>
                <a:gd name="connsiteY16974" fmla="*/ 34826171 h 39629983"/>
                <a:gd name="connsiteX16975" fmla="*/ 12501679 w 65909553"/>
                <a:gd name="connsiteY16975" fmla="*/ 34826163 h 39629983"/>
                <a:gd name="connsiteX16976" fmla="*/ 12501601 w 65909553"/>
                <a:gd name="connsiteY16976" fmla="*/ 34826171 h 39629983"/>
                <a:gd name="connsiteX16977" fmla="*/ 12501601 w 65909553"/>
                <a:gd name="connsiteY16977" fmla="*/ 34826163 h 39629983"/>
                <a:gd name="connsiteX16978" fmla="*/ 12501524 w 65909553"/>
                <a:gd name="connsiteY16978" fmla="*/ 34826171 h 39629983"/>
                <a:gd name="connsiteX16979" fmla="*/ 12501524 w 65909553"/>
                <a:gd name="connsiteY16979" fmla="*/ 34826163 h 39629983"/>
                <a:gd name="connsiteX16980" fmla="*/ 12501446 w 65909553"/>
                <a:gd name="connsiteY16980" fmla="*/ 34826171 h 39629983"/>
                <a:gd name="connsiteX16981" fmla="*/ 12501446 w 65909553"/>
                <a:gd name="connsiteY16981" fmla="*/ 34826163 h 39629983"/>
                <a:gd name="connsiteX16982" fmla="*/ 12501368 w 65909553"/>
                <a:gd name="connsiteY16982" fmla="*/ 34826171 h 39629983"/>
                <a:gd name="connsiteX16983" fmla="*/ 12501368 w 65909553"/>
                <a:gd name="connsiteY16983" fmla="*/ 34826163 h 39629983"/>
                <a:gd name="connsiteX16984" fmla="*/ 12501291 w 65909553"/>
                <a:gd name="connsiteY16984" fmla="*/ 34826171 h 39629983"/>
                <a:gd name="connsiteX16985" fmla="*/ 12501291 w 65909553"/>
                <a:gd name="connsiteY16985" fmla="*/ 34826163 h 39629983"/>
                <a:gd name="connsiteX16986" fmla="*/ 12501213 w 65909553"/>
                <a:gd name="connsiteY16986" fmla="*/ 34826171 h 39629983"/>
                <a:gd name="connsiteX16987" fmla="*/ 12501213 w 65909553"/>
                <a:gd name="connsiteY16987" fmla="*/ 34826163 h 39629983"/>
                <a:gd name="connsiteX16988" fmla="*/ 12501123 w 65909553"/>
                <a:gd name="connsiteY16988" fmla="*/ 34826171 h 39629983"/>
                <a:gd name="connsiteX16989" fmla="*/ 12501123 w 65909553"/>
                <a:gd name="connsiteY16989" fmla="*/ 34826163 h 39629983"/>
                <a:gd name="connsiteX16990" fmla="*/ 12501045 w 65909553"/>
                <a:gd name="connsiteY16990" fmla="*/ 34826171 h 39629983"/>
                <a:gd name="connsiteX16991" fmla="*/ 12501045 w 65909553"/>
                <a:gd name="connsiteY16991" fmla="*/ 34826163 h 39629983"/>
                <a:gd name="connsiteX16992" fmla="*/ 12500968 w 65909553"/>
                <a:gd name="connsiteY16992" fmla="*/ 34826171 h 39629983"/>
                <a:gd name="connsiteX16993" fmla="*/ 12500968 w 65909553"/>
                <a:gd name="connsiteY16993" fmla="*/ 34826163 h 39629983"/>
                <a:gd name="connsiteX16994" fmla="*/ 12500890 w 65909553"/>
                <a:gd name="connsiteY16994" fmla="*/ 34826171 h 39629983"/>
                <a:gd name="connsiteX16995" fmla="*/ 12500890 w 65909553"/>
                <a:gd name="connsiteY16995" fmla="*/ 34826163 h 39629983"/>
                <a:gd name="connsiteX16996" fmla="*/ 12500813 w 65909553"/>
                <a:gd name="connsiteY16996" fmla="*/ 34826171 h 39629983"/>
                <a:gd name="connsiteX16997" fmla="*/ 12500813 w 65909553"/>
                <a:gd name="connsiteY16997" fmla="*/ 34826163 h 39629983"/>
                <a:gd name="connsiteX16998" fmla="*/ 12500735 w 65909553"/>
                <a:gd name="connsiteY16998" fmla="*/ 34826171 h 39629983"/>
                <a:gd name="connsiteX16999" fmla="*/ 12500735 w 65909553"/>
                <a:gd name="connsiteY16999" fmla="*/ 34826163 h 39629983"/>
                <a:gd name="connsiteX17000" fmla="*/ 12500657 w 65909553"/>
                <a:gd name="connsiteY17000" fmla="*/ 34826171 h 39629983"/>
                <a:gd name="connsiteX17001" fmla="*/ 12500657 w 65909553"/>
                <a:gd name="connsiteY17001" fmla="*/ 34826163 h 39629983"/>
                <a:gd name="connsiteX17002" fmla="*/ 12500580 w 65909553"/>
                <a:gd name="connsiteY17002" fmla="*/ 34826171 h 39629983"/>
                <a:gd name="connsiteX17003" fmla="*/ 12500580 w 65909553"/>
                <a:gd name="connsiteY17003" fmla="*/ 34826163 h 39629983"/>
                <a:gd name="connsiteX17004" fmla="*/ 12500502 w 65909553"/>
                <a:gd name="connsiteY17004" fmla="*/ 34826171 h 39629983"/>
                <a:gd name="connsiteX17005" fmla="*/ 12500502 w 65909553"/>
                <a:gd name="connsiteY17005" fmla="*/ 34826163 h 39629983"/>
                <a:gd name="connsiteX17006" fmla="*/ 12500425 w 65909553"/>
                <a:gd name="connsiteY17006" fmla="*/ 34826171 h 39629983"/>
                <a:gd name="connsiteX17007" fmla="*/ 12500425 w 65909553"/>
                <a:gd name="connsiteY17007" fmla="*/ 34826163 h 39629983"/>
                <a:gd name="connsiteX17008" fmla="*/ 12500347 w 65909553"/>
                <a:gd name="connsiteY17008" fmla="*/ 34826171 h 39629983"/>
                <a:gd name="connsiteX17009" fmla="*/ 12500347 w 65909553"/>
                <a:gd name="connsiteY17009" fmla="*/ 34826163 h 39629983"/>
                <a:gd name="connsiteX17010" fmla="*/ 12500269 w 65909553"/>
                <a:gd name="connsiteY17010" fmla="*/ 34826171 h 39629983"/>
                <a:gd name="connsiteX17011" fmla="*/ 12500269 w 65909553"/>
                <a:gd name="connsiteY17011" fmla="*/ 34826163 h 39629983"/>
                <a:gd name="connsiteX17012" fmla="*/ 12500192 w 65909553"/>
                <a:gd name="connsiteY17012" fmla="*/ 34826171 h 39629983"/>
                <a:gd name="connsiteX17013" fmla="*/ 12500192 w 65909553"/>
                <a:gd name="connsiteY17013" fmla="*/ 34826163 h 39629983"/>
                <a:gd name="connsiteX17014" fmla="*/ 12500114 w 65909553"/>
                <a:gd name="connsiteY17014" fmla="*/ 34826171 h 39629983"/>
                <a:gd name="connsiteX17015" fmla="*/ 12500114 w 65909553"/>
                <a:gd name="connsiteY17015" fmla="*/ 34826163 h 39629983"/>
                <a:gd name="connsiteX17016" fmla="*/ 12500024 w 65909553"/>
                <a:gd name="connsiteY17016" fmla="*/ 34826171 h 39629983"/>
                <a:gd name="connsiteX17017" fmla="*/ 12500024 w 65909553"/>
                <a:gd name="connsiteY17017" fmla="*/ 34826163 h 39629983"/>
                <a:gd name="connsiteX17018" fmla="*/ 12499946 w 65909553"/>
                <a:gd name="connsiteY17018" fmla="*/ 34826171 h 39629983"/>
                <a:gd name="connsiteX17019" fmla="*/ 12499946 w 65909553"/>
                <a:gd name="connsiteY17019" fmla="*/ 34826163 h 39629983"/>
                <a:gd name="connsiteX17020" fmla="*/ 12499869 w 65909553"/>
                <a:gd name="connsiteY17020" fmla="*/ 34826171 h 39629983"/>
                <a:gd name="connsiteX17021" fmla="*/ 12499869 w 65909553"/>
                <a:gd name="connsiteY17021" fmla="*/ 34826163 h 39629983"/>
                <a:gd name="connsiteX17022" fmla="*/ 12499791 w 65909553"/>
                <a:gd name="connsiteY17022" fmla="*/ 34826171 h 39629983"/>
                <a:gd name="connsiteX17023" fmla="*/ 12499791 w 65909553"/>
                <a:gd name="connsiteY17023" fmla="*/ 34826163 h 39629983"/>
                <a:gd name="connsiteX17024" fmla="*/ 12499714 w 65909553"/>
                <a:gd name="connsiteY17024" fmla="*/ 34826171 h 39629983"/>
                <a:gd name="connsiteX17025" fmla="*/ 12499714 w 65909553"/>
                <a:gd name="connsiteY17025" fmla="*/ 34826163 h 39629983"/>
                <a:gd name="connsiteX17026" fmla="*/ 12499636 w 65909553"/>
                <a:gd name="connsiteY17026" fmla="*/ 34826171 h 39629983"/>
                <a:gd name="connsiteX17027" fmla="*/ 12499636 w 65909553"/>
                <a:gd name="connsiteY17027" fmla="*/ 34826163 h 39629983"/>
                <a:gd name="connsiteX17028" fmla="*/ 12499558 w 65909553"/>
                <a:gd name="connsiteY17028" fmla="*/ 34826171 h 39629983"/>
                <a:gd name="connsiteX17029" fmla="*/ 12499558 w 65909553"/>
                <a:gd name="connsiteY17029" fmla="*/ 34826163 h 39629983"/>
                <a:gd name="connsiteX17030" fmla="*/ 12499481 w 65909553"/>
                <a:gd name="connsiteY17030" fmla="*/ 34826171 h 39629983"/>
                <a:gd name="connsiteX17031" fmla="*/ 12499481 w 65909553"/>
                <a:gd name="connsiteY17031" fmla="*/ 34826163 h 39629983"/>
                <a:gd name="connsiteX17032" fmla="*/ 12499403 w 65909553"/>
                <a:gd name="connsiteY17032" fmla="*/ 34826171 h 39629983"/>
                <a:gd name="connsiteX17033" fmla="*/ 12499403 w 65909553"/>
                <a:gd name="connsiteY17033" fmla="*/ 34826163 h 39629983"/>
                <a:gd name="connsiteX17034" fmla="*/ 12499326 w 65909553"/>
                <a:gd name="connsiteY17034" fmla="*/ 34826171 h 39629983"/>
                <a:gd name="connsiteX17035" fmla="*/ 12499326 w 65909553"/>
                <a:gd name="connsiteY17035" fmla="*/ 34826163 h 39629983"/>
                <a:gd name="connsiteX17036" fmla="*/ 12499248 w 65909553"/>
                <a:gd name="connsiteY17036" fmla="*/ 34826171 h 39629983"/>
                <a:gd name="connsiteX17037" fmla="*/ 12499248 w 65909553"/>
                <a:gd name="connsiteY17037" fmla="*/ 34826163 h 39629983"/>
                <a:gd name="connsiteX17038" fmla="*/ 12499170 w 65909553"/>
                <a:gd name="connsiteY17038" fmla="*/ 34826171 h 39629983"/>
                <a:gd name="connsiteX17039" fmla="*/ 12499170 w 65909553"/>
                <a:gd name="connsiteY17039" fmla="*/ 34826163 h 39629983"/>
                <a:gd name="connsiteX17040" fmla="*/ 12499093 w 65909553"/>
                <a:gd name="connsiteY17040" fmla="*/ 34826171 h 39629983"/>
                <a:gd name="connsiteX17041" fmla="*/ 12499093 w 65909553"/>
                <a:gd name="connsiteY17041" fmla="*/ 34826163 h 39629983"/>
                <a:gd name="connsiteX17042" fmla="*/ 12499015 w 65909553"/>
                <a:gd name="connsiteY17042" fmla="*/ 34826171 h 39629983"/>
                <a:gd name="connsiteX17043" fmla="*/ 12499015 w 65909553"/>
                <a:gd name="connsiteY17043" fmla="*/ 34826163 h 39629983"/>
                <a:gd name="connsiteX17044" fmla="*/ 12498925 w 65909553"/>
                <a:gd name="connsiteY17044" fmla="*/ 34826171 h 39629983"/>
                <a:gd name="connsiteX17045" fmla="*/ 12498925 w 65909553"/>
                <a:gd name="connsiteY17045" fmla="*/ 34826163 h 39629983"/>
                <a:gd name="connsiteX17046" fmla="*/ 12498847 w 65909553"/>
                <a:gd name="connsiteY17046" fmla="*/ 34826171 h 39629983"/>
                <a:gd name="connsiteX17047" fmla="*/ 12498847 w 65909553"/>
                <a:gd name="connsiteY17047" fmla="*/ 34826163 h 39629983"/>
                <a:gd name="connsiteX17048" fmla="*/ 12498770 w 65909553"/>
                <a:gd name="connsiteY17048" fmla="*/ 34826171 h 39629983"/>
                <a:gd name="connsiteX17049" fmla="*/ 12498770 w 65909553"/>
                <a:gd name="connsiteY17049" fmla="*/ 34826163 h 39629983"/>
                <a:gd name="connsiteX17050" fmla="*/ 12498692 w 65909553"/>
                <a:gd name="connsiteY17050" fmla="*/ 34826171 h 39629983"/>
                <a:gd name="connsiteX17051" fmla="*/ 12498692 w 65909553"/>
                <a:gd name="connsiteY17051" fmla="*/ 34826163 h 39629983"/>
                <a:gd name="connsiteX17052" fmla="*/ 12498615 w 65909553"/>
                <a:gd name="connsiteY17052" fmla="*/ 34826171 h 39629983"/>
                <a:gd name="connsiteX17053" fmla="*/ 12498615 w 65909553"/>
                <a:gd name="connsiteY17053" fmla="*/ 34826163 h 39629983"/>
                <a:gd name="connsiteX17054" fmla="*/ 12498537 w 65909553"/>
                <a:gd name="connsiteY17054" fmla="*/ 34826171 h 39629983"/>
                <a:gd name="connsiteX17055" fmla="*/ 12498537 w 65909553"/>
                <a:gd name="connsiteY17055" fmla="*/ 34826163 h 39629983"/>
                <a:gd name="connsiteX17056" fmla="*/ 12498459 w 65909553"/>
                <a:gd name="connsiteY17056" fmla="*/ 34826171 h 39629983"/>
                <a:gd name="connsiteX17057" fmla="*/ 12498459 w 65909553"/>
                <a:gd name="connsiteY17057" fmla="*/ 34826163 h 39629983"/>
                <a:gd name="connsiteX17058" fmla="*/ 12498382 w 65909553"/>
                <a:gd name="connsiteY17058" fmla="*/ 34826171 h 39629983"/>
                <a:gd name="connsiteX17059" fmla="*/ 12498382 w 65909553"/>
                <a:gd name="connsiteY17059" fmla="*/ 34826163 h 39629983"/>
                <a:gd name="connsiteX17060" fmla="*/ 12498304 w 65909553"/>
                <a:gd name="connsiteY17060" fmla="*/ 34826171 h 39629983"/>
                <a:gd name="connsiteX17061" fmla="*/ 12498304 w 65909553"/>
                <a:gd name="connsiteY17061" fmla="*/ 34826163 h 39629983"/>
                <a:gd name="connsiteX17062" fmla="*/ 12498227 w 65909553"/>
                <a:gd name="connsiteY17062" fmla="*/ 34826171 h 39629983"/>
                <a:gd name="connsiteX17063" fmla="*/ 12498227 w 65909553"/>
                <a:gd name="connsiteY17063" fmla="*/ 34826163 h 39629983"/>
                <a:gd name="connsiteX17064" fmla="*/ 12498149 w 65909553"/>
                <a:gd name="connsiteY17064" fmla="*/ 34826171 h 39629983"/>
                <a:gd name="connsiteX17065" fmla="*/ 12498149 w 65909553"/>
                <a:gd name="connsiteY17065" fmla="*/ 34826163 h 39629983"/>
                <a:gd name="connsiteX17066" fmla="*/ 12498071 w 65909553"/>
                <a:gd name="connsiteY17066" fmla="*/ 34826171 h 39629983"/>
                <a:gd name="connsiteX17067" fmla="*/ 12498071 w 65909553"/>
                <a:gd name="connsiteY17067" fmla="*/ 34826163 h 39629983"/>
                <a:gd name="connsiteX17068" fmla="*/ 12497994 w 65909553"/>
                <a:gd name="connsiteY17068" fmla="*/ 34826171 h 39629983"/>
                <a:gd name="connsiteX17069" fmla="*/ 12497994 w 65909553"/>
                <a:gd name="connsiteY17069" fmla="*/ 34826163 h 39629983"/>
                <a:gd name="connsiteX17070" fmla="*/ 12497916 w 65909553"/>
                <a:gd name="connsiteY17070" fmla="*/ 34826171 h 39629983"/>
                <a:gd name="connsiteX17071" fmla="*/ 12497916 w 65909553"/>
                <a:gd name="connsiteY17071" fmla="*/ 34826163 h 39629983"/>
                <a:gd name="connsiteX17072" fmla="*/ 12497826 w 65909553"/>
                <a:gd name="connsiteY17072" fmla="*/ 34826171 h 39629983"/>
                <a:gd name="connsiteX17073" fmla="*/ 12497826 w 65909553"/>
                <a:gd name="connsiteY17073" fmla="*/ 34826163 h 39629983"/>
                <a:gd name="connsiteX17074" fmla="*/ 12497748 w 65909553"/>
                <a:gd name="connsiteY17074" fmla="*/ 34826171 h 39629983"/>
                <a:gd name="connsiteX17075" fmla="*/ 12497748 w 65909553"/>
                <a:gd name="connsiteY17075" fmla="*/ 34826163 h 39629983"/>
                <a:gd name="connsiteX17076" fmla="*/ 12497671 w 65909553"/>
                <a:gd name="connsiteY17076" fmla="*/ 34826171 h 39629983"/>
                <a:gd name="connsiteX17077" fmla="*/ 12497671 w 65909553"/>
                <a:gd name="connsiteY17077" fmla="*/ 34826163 h 39629983"/>
                <a:gd name="connsiteX17078" fmla="*/ 12497593 w 65909553"/>
                <a:gd name="connsiteY17078" fmla="*/ 34826171 h 39629983"/>
                <a:gd name="connsiteX17079" fmla="*/ 12497593 w 65909553"/>
                <a:gd name="connsiteY17079" fmla="*/ 34826163 h 39629983"/>
                <a:gd name="connsiteX17080" fmla="*/ 12497516 w 65909553"/>
                <a:gd name="connsiteY17080" fmla="*/ 34826171 h 39629983"/>
                <a:gd name="connsiteX17081" fmla="*/ 12497516 w 65909553"/>
                <a:gd name="connsiteY17081" fmla="*/ 34826163 h 39629983"/>
                <a:gd name="connsiteX17082" fmla="*/ 12497438 w 65909553"/>
                <a:gd name="connsiteY17082" fmla="*/ 34826171 h 39629983"/>
                <a:gd name="connsiteX17083" fmla="*/ 12497438 w 65909553"/>
                <a:gd name="connsiteY17083" fmla="*/ 34826163 h 39629983"/>
                <a:gd name="connsiteX17084" fmla="*/ 12497360 w 65909553"/>
                <a:gd name="connsiteY17084" fmla="*/ 34826171 h 39629983"/>
                <a:gd name="connsiteX17085" fmla="*/ 12497360 w 65909553"/>
                <a:gd name="connsiteY17085" fmla="*/ 34826163 h 39629983"/>
                <a:gd name="connsiteX17086" fmla="*/ 12497283 w 65909553"/>
                <a:gd name="connsiteY17086" fmla="*/ 34826171 h 39629983"/>
                <a:gd name="connsiteX17087" fmla="*/ 12497283 w 65909553"/>
                <a:gd name="connsiteY17087" fmla="*/ 34826163 h 39629983"/>
                <a:gd name="connsiteX17088" fmla="*/ 12497205 w 65909553"/>
                <a:gd name="connsiteY17088" fmla="*/ 34826171 h 39629983"/>
                <a:gd name="connsiteX17089" fmla="*/ 12497205 w 65909553"/>
                <a:gd name="connsiteY17089" fmla="*/ 34826163 h 39629983"/>
                <a:gd name="connsiteX17090" fmla="*/ 12497128 w 65909553"/>
                <a:gd name="connsiteY17090" fmla="*/ 34826171 h 39629983"/>
                <a:gd name="connsiteX17091" fmla="*/ 12497128 w 65909553"/>
                <a:gd name="connsiteY17091" fmla="*/ 34826163 h 39629983"/>
                <a:gd name="connsiteX17092" fmla="*/ 12497050 w 65909553"/>
                <a:gd name="connsiteY17092" fmla="*/ 34826171 h 39629983"/>
                <a:gd name="connsiteX17093" fmla="*/ 12497050 w 65909553"/>
                <a:gd name="connsiteY17093" fmla="*/ 34826163 h 39629983"/>
                <a:gd name="connsiteX17094" fmla="*/ 12496972 w 65909553"/>
                <a:gd name="connsiteY17094" fmla="*/ 34826171 h 39629983"/>
                <a:gd name="connsiteX17095" fmla="*/ 12496972 w 65909553"/>
                <a:gd name="connsiteY17095" fmla="*/ 34826163 h 39629983"/>
                <a:gd name="connsiteX17096" fmla="*/ 12496895 w 65909553"/>
                <a:gd name="connsiteY17096" fmla="*/ 34826171 h 39629983"/>
                <a:gd name="connsiteX17097" fmla="*/ 12496895 w 65909553"/>
                <a:gd name="connsiteY17097" fmla="*/ 34826163 h 39629983"/>
                <a:gd name="connsiteX17098" fmla="*/ 12496817 w 65909553"/>
                <a:gd name="connsiteY17098" fmla="*/ 34826171 h 39629983"/>
                <a:gd name="connsiteX17099" fmla="*/ 12496817 w 65909553"/>
                <a:gd name="connsiteY17099" fmla="*/ 34660491 h 39629983"/>
                <a:gd name="connsiteX17100" fmla="*/ 12352965 w 65909553"/>
                <a:gd name="connsiteY17100" fmla="*/ 34673771 h 39629983"/>
                <a:gd name="connsiteX17101" fmla="*/ 12352965 w 65909553"/>
                <a:gd name="connsiteY17101" fmla="*/ 34673765 h 39629983"/>
                <a:gd name="connsiteX17102" fmla="*/ 12352887 w 65909553"/>
                <a:gd name="connsiteY17102" fmla="*/ 34673771 h 39629983"/>
                <a:gd name="connsiteX17103" fmla="*/ 12352887 w 65909553"/>
                <a:gd name="connsiteY17103" fmla="*/ 34673765 h 39629983"/>
                <a:gd name="connsiteX17104" fmla="*/ 12352810 w 65909553"/>
                <a:gd name="connsiteY17104" fmla="*/ 34673771 h 39629983"/>
                <a:gd name="connsiteX17105" fmla="*/ 12352810 w 65909553"/>
                <a:gd name="connsiteY17105" fmla="*/ 34673765 h 39629983"/>
                <a:gd name="connsiteX17106" fmla="*/ 12352732 w 65909553"/>
                <a:gd name="connsiteY17106" fmla="*/ 34673771 h 39629983"/>
                <a:gd name="connsiteX17107" fmla="*/ 12352732 w 65909553"/>
                <a:gd name="connsiteY17107" fmla="*/ 34673765 h 39629983"/>
                <a:gd name="connsiteX17108" fmla="*/ 12352655 w 65909553"/>
                <a:gd name="connsiteY17108" fmla="*/ 34673771 h 39629983"/>
                <a:gd name="connsiteX17109" fmla="*/ 12352655 w 65909553"/>
                <a:gd name="connsiteY17109" fmla="*/ 34673765 h 39629983"/>
                <a:gd name="connsiteX17110" fmla="*/ 12352577 w 65909553"/>
                <a:gd name="connsiteY17110" fmla="*/ 34673771 h 39629983"/>
                <a:gd name="connsiteX17111" fmla="*/ 12352577 w 65909553"/>
                <a:gd name="connsiteY17111" fmla="*/ 34673765 h 39629983"/>
                <a:gd name="connsiteX17112" fmla="*/ 12352499 w 65909553"/>
                <a:gd name="connsiteY17112" fmla="*/ 34673771 h 39629983"/>
                <a:gd name="connsiteX17113" fmla="*/ 12352499 w 65909553"/>
                <a:gd name="connsiteY17113" fmla="*/ 34673765 h 39629983"/>
                <a:gd name="connsiteX17114" fmla="*/ 12352422 w 65909553"/>
                <a:gd name="connsiteY17114" fmla="*/ 34673771 h 39629983"/>
                <a:gd name="connsiteX17115" fmla="*/ 12352422 w 65909553"/>
                <a:gd name="connsiteY17115" fmla="*/ 34673765 h 39629983"/>
                <a:gd name="connsiteX17116" fmla="*/ 12352344 w 65909553"/>
                <a:gd name="connsiteY17116" fmla="*/ 34673771 h 39629983"/>
                <a:gd name="connsiteX17117" fmla="*/ 12352344 w 65909553"/>
                <a:gd name="connsiteY17117" fmla="*/ 34673765 h 39629983"/>
                <a:gd name="connsiteX17118" fmla="*/ 12352267 w 65909553"/>
                <a:gd name="connsiteY17118" fmla="*/ 34673771 h 39629983"/>
                <a:gd name="connsiteX17119" fmla="*/ 12352267 w 65909553"/>
                <a:gd name="connsiteY17119" fmla="*/ 34673765 h 39629983"/>
                <a:gd name="connsiteX17120" fmla="*/ 12352189 w 65909553"/>
                <a:gd name="connsiteY17120" fmla="*/ 34673771 h 39629983"/>
                <a:gd name="connsiteX17121" fmla="*/ 12352189 w 65909553"/>
                <a:gd name="connsiteY17121" fmla="*/ 34673765 h 39629983"/>
                <a:gd name="connsiteX17122" fmla="*/ 12352111 w 65909553"/>
                <a:gd name="connsiteY17122" fmla="*/ 34673771 h 39629983"/>
                <a:gd name="connsiteX17123" fmla="*/ 12352111 w 65909553"/>
                <a:gd name="connsiteY17123" fmla="*/ 34673755 h 39629983"/>
                <a:gd name="connsiteX17124" fmla="*/ 12351943 w 65909553"/>
                <a:gd name="connsiteY17124" fmla="*/ 34673771 h 39629983"/>
                <a:gd name="connsiteX17125" fmla="*/ 12351943 w 65909553"/>
                <a:gd name="connsiteY17125" fmla="*/ 34673765 h 39629983"/>
                <a:gd name="connsiteX17126" fmla="*/ 12351866 w 65909553"/>
                <a:gd name="connsiteY17126" fmla="*/ 34673771 h 39629983"/>
                <a:gd name="connsiteX17127" fmla="*/ 12351866 w 65909553"/>
                <a:gd name="connsiteY17127" fmla="*/ 34673765 h 39629983"/>
                <a:gd name="connsiteX17128" fmla="*/ 12351788 w 65909553"/>
                <a:gd name="connsiteY17128" fmla="*/ 34673771 h 39629983"/>
                <a:gd name="connsiteX17129" fmla="*/ 12351788 w 65909553"/>
                <a:gd name="connsiteY17129" fmla="*/ 34673765 h 39629983"/>
                <a:gd name="connsiteX17130" fmla="*/ 12351711 w 65909553"/>
                <a:gd name="connsiteY17130" fmla="*/ 34673771 h 39629983"/>
                <a:gd name="connsiteX17131" fmla="*/ 12351711 w 65909553"/>
                <a:gd name="connsiteY17131" fmla="*/ 34673765 h 39629983"/>
                <a:gd name="connsiteX17132" fmla="*/ 12351633 w 65909553"/>
                <a:gd name="connsiteY17132" fmla="*/ 34673771 h 39629983"/>
                <a:gd name="connsiteX17133" fmla="*/ 12351633 w 65909553"/>
                <a:gd name="connsiteY17133" fmla="*/ 34673765 h 39629983"/>
                <a:gd name="connsiteX17134" fmla="*/ 12351556 w 65909553"/>
                <a:gd name="connsiteY17134" fmla="*/ 34673771 h 39629983"/>
                <a:gd name="connsiteX17135" fmla="*/ 12351556 w 65909553"/>
                <a:gd name="connsiteY17135" fmla="*/ 34673765 h 39629983"/>
                <a:gd name="connsiteX17136" fmla="*/ 12351478 w 65909553"/>
                <a:gd name="connsiteY17136" fmla="*/ 34673771 h 39629983"/>
                <a:gd name="connsiteX17137" fmla="*/ 12351478 w 65909553"/>
                <a:gd name="connsiteY17137" fmla="*/ 34673765 h 39629983"/>
                <a:gd name="connsiteX17138" fmla="*/ 12351400 w 65909553"/>
                <a:gd name="connsiteY17138" fmla="*/ 34673771 h 39629983"/>
                <a:gd name="connsiteX17139" fmla="*/ 12351400 w 65909553"/>
                <a:gd name="connsiteY17139" fmla="*/ 34673765 h 39629983"/>
                <a:gd name="connsiteX17140" fmla="*/ 12351323 w 65909553"/>
                <a:gd name="connsiteY17140" fmla="*/ 34673771 h 39629983"/>
                <a:gd name="connsiteX17141" fmla="*/ 12351323 w 65909553"/>
                <a:gd name="connsiteY17141" fmla="*/ 34673765 h 39629983"/>
                <a:gd name="connsiteX17142" fmla="*/ 12351245 w 65909553"/>
                <a:gd name="connsiteY17142" fmla="*/ 34673771 h 39629983"/>
                <a:gd name="connsiteX17143" fmla="*/ 12351245 w 65909553"/>
                <a:gd name="connsiteY17143" fmla="*/ 34673765 h 39629983"/>
                <a:gd name="connsiteX17144" fmla="*/ 12351168 w 65909553"/>
                <a:gd name="connsiteY17144" fmla="*/ 34673771 h 39629983"/>
                <a:gd name="connsiteX17145" fmla="*/ 12351168 w 65909553"/>
                <a:gd name="connsiteY17145" fmla="*/ 34673765 h 39629983"/>
                <a:gd name="connsiteX17146" fmla="*/ 12351090 w 65909553"/>
                <a:gd name="connsiteY17146" fmla="*/ 34673771 h 39629983"/>
                <a:gd name="connsiteX17147" fmla="*/ 12351090 w 65909553"/>
                <a:gd name="connsiteY17147" fmla="*/ 34673765 h 39629983"/>
                <a:gd name="connsiteX17148" fmla="*/ 12351012 w 65909553"/>
                <a:gd name="connsiteY17148" fmla="*/ 34673771 h 39629983"/>
                <a:gd name="connsiteX17149" fmla="*/ 12351012 w 65909553"/>
                <a:gd name="connsiteY17149" fmla="*/ 34673763 h 39629983"/>
                <a:gd name="connsiteX17150" fmla="*/ 12350922 w 65909553"/>
                <a:gd name="connsiteY17150" fmla="*/ 34673771 h 39629983"/>
                <a:gd name="connsiteX17151" fmla="*/ 12350922 w 65909553"/>
                <a:gd name="connsiteY17151" fmla="*/ 34673765 h 39629983"/>
                <a:gd name="connsiteX17152" fmla="*/ 12350844 w 65909553"/>
                <a:gd name="connsiteY17152" fmla="*/ 34673771 h 39629983"/>
                <a:gd name="connsiteX17153" fmla="*/ 12350844 w 65909553"/>
                <a:gd name="connsiteY17153" fmla="*/ 34673765 h 39629983"/>
                <a:gd name="connsiteX17154" fmla="*/ 12350767 w 65909553"/>
                <a:gd name="connsiteY17154" fmla="*/ 34673771 h 39629983"/>
                <a:gd name="connsiteX17155" fmla="*/ 12350767 w 65909553"/>
                <a:gd name="connsiteY17155" fmla="*/ 34673765 h 39629983"/>
                <a:gd name="connsiteX17156" fmla="*/ 12350689 w 65909553"/>
                <a:gd name="connsiteY17156" fmla="*/ 34673771 h 39629983"/>
                <a:gd name="connsiteX17157" fmla="*/ 12350689 w 65909553"/>
                <a:gd name="connsiteY17157" fmla="*/ 34673765 h 39629983"/>
                <a:gd name="connsiteX17158" fmla="*/ 12350612 w 65909553"/>
                <a:gd name="connsiteY17158" fmla="*/ 34673771 h 39629983"/>
                <a:gd name="connsiteX17159" fmla="*/ 12350612 w 65909553"/>
                <a:gd name="connsiteY17159" fmla="*/ 34673765 h 39629983"/>
                <a:gd name="connsiteX17160" fmla="*/ 12350534 w 65909553"/>
                <a:gd name="connsiteY17160" fmla="*/ 34673771 h 39629983"/>
                <a:gd name="connsiteX17161" fmla="*/ 12350534 w 65909553"/>
                <a:gd name="connsiteY17161" fmla="*/ 34673765 h 39629983"/>
                <a:gd name="connsiteX17162" fmla="*/ 12350457 w 65909553"/>
                <a:gd name="connsiteY17162" fmla="*/ 34673771 h 39629983"/>
                <a:gd name="connsiteX17163" fmla="*/ 12350457 w 65909553"/>
                <a:gd name="connsiteY17163" fmla="*/ 34673765 h 39629983"/>
                <a:gd name="connsiteX17164" fmla="*/ 12350379 w 65909553"/>
                <a:gd name="connsiteY17164" fmla="*/ 34673771 h 39629983"/>
                <a:gd name="connsiteX17165" fmla="*/ 12350379 w 65909553"/>
                <a:gd name="connsiteY17165" fmla="*/ 34673765 h 39629983"/>
                <a:gd name="connsiteX17166" fmla="*/ 12350301 w 65909553"/>
                <a:gd name="connsiteY17166" fmla="*/ 34673771 h 39629983"/>
                <a:gd name="connsiteX17167" fmla="*/ 12350301 w 65909553"/>
                <a:gd name="connsiteY17167" fmla="*/ 34673765 h 39629983"/>
                <a:gd name="connsiteX17168" fmla="*/ 12350224 w 65909553"/>
                <a:gd name="connsiteY17168" fmla="*/ 34673771 h 39629983"/>
                <a:gd name="connsiteX17169" fmla="*/ 12350224 w 65909553"/>
                <a:gd name="connsiteY17169" fmla="*/ 34673765 h 39629983"/>
                <a:gd name="connsiteX17170" fmla="*/ 12350146 w 65909553"/>
                <a:gd name="connsiteY17170" fmla="*/ 34673771 h 39629983"/>
                <a:gd name="connsiteX17171" fmla="*/ 12350146 w 65909553"/>
                <a:gd name="connsiteY17171" fmla="*/ 34673765 h 39629983"/>
                <a:gd name="connsiteX17172" fmla="*/ 12350069 w 65909553"/>
                <a:gd name="connsiteY17172" fmla="*/ 34673771 h 39629983"/>
                <a:gd name="connsiteX17173" fmla="*/ 12350069 w 65909553"/>
                <a:gd name="connsiteY17173" fmla="*/ 34673765 h 39629983"/>
                <a:gd name="connsiteX17174" fmla="*/ 12349991 w 65909553"/>
                <a:gd name="connsiteY17174" fmla="*/ 34673771 h 39629983"/>
                <a:gd name="connsiteX17175" fmla="*/ 12349991 w 65909553"/>
                <a:gd name="connsiteY17175" fmla="*/ 34673765 h 39629983"/>
                <a:gd name="connsiteX17176" fmla="*/ 12349913 w 65909553"/>
                <a:gd name="connsiteY17176" fmla="*/ 34673771 h 39629983"/>
                <a:gd name="connsiteX17177" fmla="*/ 12349913 w 65909553"/>
                <a:gd name="connsiteY17177" fmla="*/ 34673763 h 39629983"/>
                <a:gd name="connsiteX17178" fmla="*/ 12349823 w 65909553"/>
                <a:gd name="connsiteY17178" fmla="*/ 34673771 h 39629983"/>
                <a:gd name="connsiteX17179" fmla="*/ 12349823 w 65909553"/>
                <a:gd name="connsiteY17179" fmla="*/ 34673765 h 39629983"/>
                <a:gd name="connsiteX17180" fmla="*/ 12349745 w 65909553"/>
                <a:gd name="connsiteY17180" fmla="*/ 34673771 h 39629983"/>
                <a:gd name="connsiteX17181" fmla="*/ 12349745 w 65909553"/>
                <a:gd name="connsiteY17181" fmla="*/ 34673765 h 39629983"/>
                <a:gd name="connsiteX17182" fmla="*/ 12349668 w 65909553"/>
                <a:gd name="connsiteY17182" fmla="*/ 34673771 h 39629983"/>
                <a:gd name="connsiteX17183" fmla="*/ 12349668 w 65909553"/>
                <a:gd name="connsiteY17183" fmla="*/ 34673765 h 39629983"/>
                <a:gd name="connsiteX17184" fmla="*/ 12349590 w 65909553"/>
                <a:gd name="connsiteY17184" fmla="*/ 34673771 h 39629983"/>
                <a:gd name="connsiteX17185" fmla="*/ 12349590 w 65909553"/>
                <a:gd name="connsiteY17185" fmla="*/ 34673765 h 39629983"/>
                <a:gd name="connsiteX17186" fmla="*/ 12349513 w 65909553"/>
                <a:gd name="connsiteY17186" fmla="*/ 34673771 h 39629983"/>
                <a:gd name="connsiteX17187" fmla="*/ 12349513 w 65909553"/>
                <a:gd name="connsiteY17187" fmla="*/ 34673765 h 39629983"/>
                <a:gd name="connsiteX17188" fmla="*/ 12349435 w 65909553"/>
                <a:gd name="connsiteY17188" fmla="*/ 34673771 h 39629983"/>
                <a:gd name="connsiteX17189" fmla="*/ 12349435 w 65909553"/>
                <a:gd name="connsiteY17189" fmla="*/ 34673765 h 39629983"/>
                <a:gd name="connsiteX17190" fmla="*/ 12349358 w 65909553"/>
                <a:gd name="connsiteY17190" fmla="*/ 34673771 h 39629983"/>
                <a:gd name="connsiteX17191" fmla="*/ 12349358 w 65909553"/>
                <a:gd name="connsiteY17191" fmla="*/ 34673765 h 39629983"/>
                <a:gd name="connsiteX17192" fmla="*/ 12349280 w 65909553"/>
                <a:gd name="connsiteY17192" fmla="*/ 34673771 h 39629983"/>
                <a:gd name="connsiteX17193" fmla="*/ 12349280 w 65909553"/>
                <a:gd name="connsiteY17193" fmla="*/ 34673765 h 39629983"/>
                <a:gd name="connsiteX17194" fmla="*/ 12349202 w 65909553"/>
                <a:gd name="connsiteY17194" fmla="*/ 34673771 h 39629983"/>
                <a:gd name="connsiteX17195" fmla="*/ 12349202 w 65909553"/>
                <a:gd name="connsiteY17195" fmla="*/ 34673765 h 39629983"/>
                <a:gd name="connsiteX17196" fmla="*/ 12349125 w 65909553"/>
                <a:gd name="connsiteY17196" fmla="*/ 34673771 h 39629983"/>
                <a:gd name="connsiteX17197" fmla="*/ 12349125 w 65909553"/>
                <a:gd name="connsiteY17197" fmla="*/ 34673765 h 39629983"/>
                <a:gd name="connsiteX17198" fmla="*/ 12349047 w 65909553"/>
                <a:gd name="connsiteY17198" fmla="*/ 34673771 h 39629983"/>
                <a:gd name="connsiteX17199" fmla="*/ 12349047 w 65909553"/>
                <a:gd name="connsiteY17199" fmla="*/ 34673765 h 39629983"/>
                <a:gd name="connsiteX17200" fmla="*/ 12348970 w 65909553"/>
                <a:gd name="connsiteY17200" fmla="*/ 34673771 h 39629983"/>
                <a:gd name="connsiteX17201" fmla="*/ 12348970 w 65909553"/>
                <a:gd name="connsiteY17201" fmla="*/ 34673765 h 39629983"/>
                <a:gd name="connsiteX17202" fmla="*/ 12348892 w 65909553"/>
                <a:gd name="connsiteY17202" fmla="*/ 34673771 h 39629983"/>
                <a:gd name="connsiteX17203" fmla="*/ 12348892 w 65909553"/>
                <a:gd name="connsiteY17203" fmla="*/ 34673765 h 39629983"/>
                <a:gd name="connsiteX17204" fmla="*/ 12348814 w 65909553"/>
                <a:gd name="connsiteY17204" fmla="*/ 34673771 h 39629983"/>
                <a:gd name="connsiteX17205" fmla="*/ 12348814 w 65909553"/>
                <a:gd name="connsiteY17205" fmla="*/ 34673763 h 39629983"/>
                <a:gd name="connsiteX17206" fmla="*/ 12348724 w 65909553"/>
                <a:gd name="connsiteY17206" fmla="*/ 34673771 h 39629983"/>
                <a:gd name="connsiteX17207" fmla="*/ 12348724 w 65909553"/>
                <a:gd name="connsiteY17207" fmla="*/ 34673765 h 39629983"/>
                <a:gd name="connsiteX17208" fmla="*/ 12348646 w 65909553"/>
                <a:gd name="connsiteY17208" fmla="*/ 34673771 h 39629983"/>
                <a:gd name="connsiteX17209" fmla="*/ 12348646 w 65909553"/>
                <a:gd name="connsiteY17209" fmla="*/ 34673765 h 39629983"/>
                <a:gd name="connsiteX17210" fmla="*/ 12348569 w 65909553"/>
                <a:gd name="connsiteY17210" fmla="*/ 34673771 h 39629983"/>
                <a:gd name="connsiteX17211" fmla="*/ 12348569 w 65909553"/>
                <a:gd name="connsiteY17211" fmla="*/ 34673765 h 39629983"/>
                <a:gd name="connsiteX17212" fmla="*/ 12348491 w 65909553"/>
                <a:gd name="connsiteY17212" fmla="*/ 34673771 h 39629983"/>
                <a:gd name="connsiteX17213" fmla="*/ 12348491 w 65909553"/>
                <a:gd name="connsiteY17213" fmla="*/ 34673765 h 39629983"/>
                <a:gd name="connsiteX17214" fmla="*/ 12348414 w 65909553"/>
                <a:gd name="connsiteY17214" fmla="*/ 34673771 h 39629983"/>
                <a:gd name="connsiteX17215" fmla="*/ 12348414 w 65909553"/>
                <a:gd name="connsiteY17215" fmla="*/ 34673765 h 39629983"/>
                <a:gd name="connsiteX17216" fmla="*/ 12348336 w 65909553"/>
                <a:gd name="connsiteY17216" fmla="*/ 34673771 h 39629983"/>
                <a:gd name="connsiteX17217" fmla="*/ 12348336 w 65909553"/>
                <a:gd name="connsiteY17217" fmla="*/ 34673765 h 39629983"/>
                <a:gd name="connsiteX17218" fmla="*/ 12348259 w 65909553"/>
                <a:gd name="connsiteY17218" fmla="*/ 34673771 h 39629983"/>
                <a:gd name="connsiteX17219" fmla="*/ 12348259 w 65909553"/>
                <a:gd name="connsiteY17219" fmla="*/ 34673765 h 39629983"/>
                <a:gd name="connsiteX17220" fmla="*/ 12348181 w 65909553"/>
                <a:gd name="connsiteY17220" fmla="*/ 34673771 h 39629983"/>
                <a:gd name="connsiteX17221" fmla="*/ 12348181 w 65909553"/>
                <a:gd name="connsiteY17221" fmla="*/ 34673765 h 39629983"/>
                <a:gd name="connsiteX17222" fmla="*/ 12348103 w 65909553"/>
                <a:gd name="connsiteY17222" fmla="*/ 34673771 h 39629983"/>
                <a:gd name="connsiteX17223" fmla="*/ 12348103 w 65909553"/>
                <a:gd name="connsiteY17223" fmla="*/ 34673765 h 39629983"/>
                <a:gd name="connsiteX17224" fmla="*/ 12348026 w 65909553"/>
                <a:gd name="connsiteY17224" fmla="*/ 34673771 h 39629983"/>
                <a:gd name="connsiteX17225" fmla="*/ 12348026 w 65909553"/>
                <a:gd name="connsiteY17225" fmla="*/ 34673765 h 39629983"/>
                <a:gd name="connsiteX17226" fmla="*/ 12347948 w 65909553"/>
                <a:gd name="connsiteY17226" fmla="*/ 34673771 h 39629983"/>
                <a:gd name="connsiteX17227" fmla="*/ 12347948 w 65909553"/>
                <a:gd name="connsiteY17227" fmla="*/ 34673765 h 39629983"/>
                <a:gd name="connsiteX17228" fmla="*/ 12347871 w 65909553"/>
                <a:gd name="connsiteY17228" fmla="*/ 34673771 h 39629983"/>
                <a:gd name="connsiteX17229" fmla="*/ 12347871 w 65909553"/>
                <a:gd name="connsiteY17229" fmla="*/ 34673765 h 39629983"/>
                <a:gd name="connsiteX17230" fmla="*/ 12347793 w 65909553"/>
                <a:gd name="connsiteY17230" fmla="*/ 34673771 h 39629983"/>
                <a:gd name="connsiteX17231" fmla="*/ 12347793 w 65909553"/>
                <a:gd name="connsiteY17231" fmla="*/ 34673765 h 39629983"/>
                <a:gd name="connsiteX17232" fmla="*/ 12347715 w 65909553"/>
                <a:gd name="connsiteY17232" fmla="*/ 34673771 h 39629983"/>
                <a:gd name="connsiteX17233" fmla="*/ 12347715 w 65909553"/>
                <a:gd name="connsiteY17233" fmla="*/ 34673763 h 39629983"/>
                <a:gd name="connsiteX17234" fmla="*/ 12347625 w 65909553"/>
                <a:gd name="connsiteY17234" fmla="*/ 34673771 h 39629983"/>
                <a:gd name="connsiteX17235" fmla="*/ 12347625 w 65909553"/>
                <a:gd name="connsiteY17235" fmla="*/ 34673765 h 39629983"/>
                <a:gd name="connsiteX17236" fmla="*/ 12347547 w 65909553"/>
                <a:gd name="connsiteY17236" fmla="*/ 34673771 h 39629983"/>
                <a:gd name="connsiteX17237" fmla="*/ 12347547 w 65909553"/>
                <a:gd name="connsiteY17237" fmla="*/ 34673765 h 39629983"/>
                <a:gd name="connsiteX17238" fmla="*/ 12347470 w 65909553"/>
                <a:gd name="connsiteY17238" fmla="*/ 34673771 h 39629983"/>
                <a:gd name="connsiteX17239" fmla="*/ 12347470 w 65909553"/>
                <a:gd name="connsiteY17239" fmla="*/ 34673765 h 39629983"/>
                <a:gd name="connsiteX17240" fmla="*/ 12347392 w 65909553"/>
                <a:gd name="connsiteY17240" fmla="*/ 34673771 h 39629983"/>
                <a:gd name="connsiteX17241" fmla="*/ 12347392 w 65909553"/>
                <a:gd name="connsiteY17241" fmla="*/ 34673765 h 39629983"/>
                <a:gd name="connsiteX17242" fmla="*/ 12347315 w 65909553"/>
                <a:gd name="connsiteY17242" fmla="*/ 34673771 h 39629983"/>
                <a:gd name="connsiteX17243" fmla="*/ 12347315 w 65909553"/>
                <a:gd name="connsiteY17243" fmla="*/ 34673765 h 39629983"/>
                <a:gd name="connsiteX17244" fmla="*/ 12347237 w 65909553"/>
                <a:gd name="connsiteY17244" fmla="*/ 34673771 h 39629983"/>
                <a:gd name="connsiteX17245" fmla="*/ 12347237 w 65909553"/>
                <a:gd name="connsiteY17245" fmla="*/ 34673765 h 39629983"/>
                <a:gd name="connsiteX17246" fmla="*/ 12347160 w 65909553"/>
                <a:gd name="connsiteY17246" fmla="*/ 34673771 h 39629983"/>
                <a:gd name="connsiteX17247" fmla="*/ 12347160 w 65909553"/>
                <a:gd name="connsiteY17247" fmla="*/ 34673765 h 39629983"/>
                <a:gd name="connsiteX17248" fmla="*/ 12347082 w 65909553"/>
                <a:gd name="connsiteY17248" fmla="*/ 34673771 h 39629983"/>
                <a:gd name="connsiteX17249" fmla="*/ 12347082 w 65909553"/>
                <a:gd name="connsiteY17249" fmla="*/ 34673765 h 39629983"/>
                <a:gd name="connsiteX17250" fmla="*/ 12347004 w 65909553"/>
                <a:gd name="connsiteY17250" fmla="*/ 34673771 h 39629983"/>
                <a:gd name="connsiteX17251" fmla="*/ 12347004 w 65909553"/>
                <a:gd name="connsiteY17251" fmla="*/ 34673765 h 39629983"/>
                <a:gd name="connsiteX17252" fmla="*/ 12346927 w 65909553"/>
                <a:gd name="connsiteY17252" fmla="*/ 34673771 h 39629983"/>
                <a:gd name="connsiteX17253" fmla="*/ 12346927 w 65909553"/>
                <a:gd name="connsiteY17253" fmla="*/ 34673765 h 39629983"/>
                <a:gd name="connsiteX17254" fmla="*/ 12346849 w 65909553"/>
                <a:gd name="connsiteY17254" fmla="*/ 34673771 h 39629983"/>
                <a:gd name="connsiteX17255" fmla="*/ 12346849 w 65909553"/>
                <a:gd name="connsiteY17255" fmla="*/ 34673765 h 39629983"/>
                <a:gd name="connsiteX17256" fmla="*/ 12346772 w 65909553"/>
                <a:gd name="connsiteY17256" fmla="*/ 34673771 h 39629983"/>
                <a:gd name="connsiteX17257" fmla="*/ 12346772 w 65909553"/>
                <a:gd name="connsiteY17257" fmla="*/ 34673765 h 39629983"/>
                <a:gd name="connsiteX17258" fmla="*/ 12346694 w 65909553"/>
                <a:gd name="connsiteY17258" fmla="*/ 34673771 h 39629983"/>
                <a:gd name="connsiteX17259" fmla="*/ 12346694 w 65909553"/>
                <a:gd name="connsiteY17259" fmla="*/ 34673765 h 39629983"/>
                <a:gd name="connsiteX17260" fmla="*/ 12346616 w 65909553"/>
                <a:gd name="connsiteY17260" fmla="*/ 34673771 h 39629983"/>
                <a:gd name="connsiteX17261" fmla="*/ 12346616 w 65909553"/>
                <a:gd name="connsiteY17261" fmla="*/ 34673763 h 39629983"/>
                <a:gd name="connsiteX17262" fmla="*/ 12346526 w 65909553"/>
                <a:gd name="connsiteY17262" fmla="*/ 34673771 h 39629983"/>
                <a:gd name="connsiteX17263" fmla="*/ 12346526 w 65909553"/>
                <a:gd name="connsiteY17263" fmla="*/ 34673765 h 39629983"/>
                <a:gd name="connsiteX17264" fmla="*/ 12346448 w 65909553"/>
                <a:gd name="connsiteY17264" fmla="*/ 34673771 h 39629983"/>
                <a:gd name="connsiteX17265" fmla="*/ 12346448 w 65909553"/>
                <a:gd name="connsiteY17265" fmla="*/ 34673765 h 39629983"/>
                <a:gd name="connsiteX17266" fmla="*/ 12346371 w 65909553"/>
                <a:gd name="connsiteY17266" fmla="*/ 34673771 h 39629983"/>
                <a:gd name="connsiteX17267" fmla="*/ 12346371 w 65909553"/>
                <a:gd name="connsiteY17267" fmla="*/ 34673765 h 39629983"/>
                <a:gd name="connsiteX17268" fmla="*/ 12346293 w 65909553"/>
                <a:gd name="connsiteY17268" fmla="*/ 34673771 h 39629983"/>
                <a:gd name="connsiteX17269" fmla="*/ 12346293 w 65909553"/>
                <a:gd name="connsiteY17269" fmla="*/ 34673765 h 39629983"/>
                <a:gd name="connsiteX17270" fmla="*/ 12346216 w 65909553"/>
                <a:gd name="connsiteY17270" fmla="*/ 34673771 h 39629983"/>
                <a:gd name="connsiteX17271" fmla="*/ 12346216 w 65909553"/>
                <a:gd name="connsiteY17271" fmla="*/ 34673765 h 39629983"/>
                <a:gd name="connsiteX17272" fmla="*/ 12346138 w 65909553"/>
                <a:gd name="connsiteY17272" fmla="*/ 34673771 h 39629983"/>
                <a:gd name="connsiteX17273" fmla="*/ 12346138 w 65909553"/>
                <a:gd name="connsiteY17273" fmla="*/ 34673765 h 39629983"/>
                <a:gd name="connsiteX17274" fmla="*/ 12346061 w 65909553"/>
                <a:gd name="connsiteY17274" fmla="*/ 34673771 h 39629983"/>
                <a:gd name="connsiteX17275" fmla="*/ 12346061 w 65909553"/>
                <a:gd name="connsiteY17275" fmla="*/ 34673765 h 39629983"/>
                <a:gd name="connsiteX17276" fmla="*/ 12345983 w 65909553"/>
                <a:gd name="connsiteY17276" fmla="*/ 34673771 h 39629983"/>
                <a:gd name="connsiteX17277" fmla="*/ 12345983 w 65909553"/>
                <a:gd name="connsiteY17277" fmla="*/ 34673765 h 39629983"/>
                <a:gd name="connsiteX17278" fmla="*/ 12345905 w 65909553"/>
                <a:gd name="connsiteY17278" fmla="*/ 34673771 h 39629983"/>
                <a:gd name="connsiteX17279" fmla="*/ 12345905 w 65909553"/>
                <a:gd name="connsiteY17279" fmla="*/ 34673765 h 39629983"/>
                <a:gd name="connsiteX17280" fmla="*/ 12345828 w 65909553"/>
                <a:gd name="connsiteY17280" fmla="*/ 34673771 h 39629983"/>
                <a:gd name="connsiteX17281" fmla="*/ 12345828 w 65909553"/>
                <a:gd name="connsiteY17281" fmla="*/ 34673765 h 39629983"/>
                <a:gd name="connsiteX17282" fmla="*/ 12345750 w 65909553"/>
                <a:gd name="connsiteY17282" fmla="*/ 34673771 h 39629983"/>
                <a:gd name="connsiteX17283" fmla="*/ 12345750 w 65909553"/>
                <a:gd name="connsiteY17283" fmla="*/ 34673765 h 39629983"/>
                <a:gd name="connsiteX17284" fmla="*/ 12345673 w 65909553"/>
                <a:gd name="connsiteY17284" fmla="*/ 34673771 h 39629983"/>
                <a:gd name="connsiteX17285" fmla="*/ 12345673 w 65909553"/>
                <a:gd name="connsiteY17285" fmla="*/ 34673765 h 39629983"/>
                <a:gd name="connsiteX17286" fmla="*/ 12345595 w 65909553"/>
                <a:gd name="connsiteY17286" fmla="*/ 34673771 h 39629983"/>
                <a:gd name="connsiteX17287" fmla="*/ 12345595 w 65909553"/>
                <a:gd name="connsiteY17287" fmla="*/ 34673765 h 39629983"/>
                <a:gd name="connsiteX17288" fmla="*/ 12345517 w 65909553"/>
                <a:gd name="connsiteY17288" fmla="*/ 34673771 h 39629983"/>
                <a:gd name="connsiteX17289" fmla="*/ 12345517 w 65909553"/>
                <a:gd name="connsiteY17289" fmla="*/ 34673763 h 39629983"/>
                <a:gd name="connsiteX17290" fmla="*/ 12345427 w 65909553"/>
                <a:gd name="connsiteY17290" fmla="*/ 34673771 h 39629983"/>
                <a:gd name="connsiteX17291" fmla="*/ 12345427 w 65909553"/>
                <a:gd name="connsiteY17291" fmla="*/ 34673765 h 39629983"/>
                <a:gd name="connsiteX17292" fmla="*/ 12345349 w 65909553"/>
                <a:gd name="connsiteY17292" fmla="*/ 34673771 h 39629983"/>
                <a:gd name="connsiteX17293" fmla="*/ 12345349 w 65909553"/>
                <a:gd name="connsiteY17293" fmla="*/ 34673765 h 39629983"/>
                <a:gd name="connsiteX17294" fmla="*/ 12345272 w 65909553"/>
                <a:gd name="connsiteY17294" fmla="*/ 34673771 h 39629983"/>
                <a:gd name="connsiteX17295" fmla="*/ 12345272 w 65909553"/>
                <a:gd name="connsiteY17295" fmla="*/ 34673765 h 39629983"/>
                <a:gd name="connsiteX17296" fmla="*/ 12345194 w 65909553"/>
                <a:gd name="connsiteY17296" fmla="*/ 34673771 h 39629983"/>
                <a:gd name="connsiteX17297" fmla="*/ 12345194 w 65909553"/>
                <a:gd name="connsiteY17297" fmla="*/ 34673765 h 39629983"/>
                <a:gd name="connsiteX17298" fmla="*/ 12345117 w 65909553"/>
                <a:gd name="connsiteY17298" fmla="*/ 34673771 h 39629983"/>
                <a:gd name="connsiteX17299" fmla="*/ 12345117 w 65909553"/>
                <a:gd name="connsiteY17299" fmla="*/ 34673765 h 39629983"/>
                <a:gd name="connsiteX17300" fmla="*/ 12345039 w 65909553"/>
                <a:gd name="connsiteY17300" fmla="*/ 34673771 h 39629983"/>
                <a:gd name="connsiteX17301" fmla="*/ 12345039 w 65909553"/>
                <a:gd name="connsiteY17301" fmla="*/ 34673765 h 39629983"/>
                <a:gd name="connsiteX17302" fmla="*/ 12344962 w 65909553"/>
                <a:gd name="connsiteY17302" fmla="*/ 34673771 h 39629983"/>
                <a:gd name="connsiteX17303" fmla="*/ 12344962 w 65909553"/>
                <a:gd name="connsiteY17303" fmla="*/ 34673765 h 39629983"/>
                <a:gd name="connsiteX17304" fmla="*/ 12344884 w 65909553"/>
                <a:gd name="connsiteY17304" fmla="*/ 34673771 h 39629983"/>
                <a:gd name="connsiteX17305" fmla="*/ 12344884 w 65909553"/>
                <a:gd name="connsiteY17305" fmla="*/ 34673765 h 39629983"/>
                <a:gd name="connsiteX17306" fmla="*/ 12344806 w 65909553"/>
                <a:gd name="connsiteY17306" fmla="*/ 34673771 h 39629983"/>
                <a:gd name="connsiteX17307" fmla="*/ 12344806 w 65909553"/>
                <a:gd name="connsiteY17307" fmla="*/ 34673765 h 39629983"/>
                <a:gd name="connsiteX17308" fmla="*/ 12344729 w 65909553"/>
                <a:gd name="connsiteY17308" fmla="*/ 34673771 h 39629983"/>
                <a:gd name="connsiteX17309" fmla="*/ 12344729 w 65909553"/>
                <a:gd name="connsiteY17309" fmla="*/ 34673765 h 39629983"/>
                <a:gd name="connsiteX17310" fmla="*/ 12344651 w 65909553"/>
                <a:gd name="connsiteY17310" fmla="*/ 34673771 h 39629983"/>
                <a:gd name="connsiteX17311" fmla="*/ 12344651 w 65909553"/>
                <a:gd name="connsiteY17311" fmla="*/ 34673765 h 39629983"/>
                <a:gd name="connsiteX17312" fmla="*/ 12344574 w 65909553"/>
                <a:gd name="connsiteY17312" fmla="*/ 34673771 h 39629983"/>
                <a:gd name="connsiteX17313" fmla="*/ 12344574 w 65909553"/>
                <a:gd name="connsiteY17313" fmla="*/ 34673765 h 39629983"/>
                <a:gd name="connsiteX17314" fmla="*/ 12344496 w 65909553"/>
                <a:gd name="connsiteY17314" fmla="*/ 34673771 h 39629983"/>
                <a:gd name="connsiteX17315" fmla="*/ 12344496 w 65909553"/>
                <a:gd name="connsiteY17315" fmla="*/ 34673765 h 39629983"/>
                <a:gd name="connsiteX17316" fmla="*/ 12344418 w 65909553"/>
                <a:gd name="connsiteY17316" fmla="*/ 34673771 h 39629983"/>
                <a:gd name="connsiteX17317" fmla="*/ 12344418 w 65909553"/>
                <a:gd name="connsiteY17317" fmla="*/ 34508097 h 39629983"/>
                <a:gd name="connsiteX17318" fmla="*/ 12200644 w 65909553"/>
                <a:gd name="connsiteY17318" fmla="*/ 34521371 h 39629983"/>
                <a:gd name="connsiteX17319" fmla="*/ 12200644 w 65909553"/>
                <a:gd name="connsiteY17319" fmla="*/ 34521365 h 39629983"/>
                <a:gd name="connsiteX17320" fmla="*/ 12200566 w 65909553"/>
                <a:gd name="connsiteY17320" fmla="*/ 34521371 h 39629983"/>
                <a:gd name="connsiteX17321" fmla="*/ 12200566 w 65909553"/>
                <a:gd name="connsiteY17321" fmla="*/ 34521365 h 39629983"/>
                <a:gd name="connsiteX17322" fmla="*/ 12200488 w 65909553"/>
                <a:gd name="connsiteY17322" fmla="*/ 34521371 h 39629983"/>
                <a:gd name="connsiteX17323" fmla="*/ 12200488 w 65909553"/>
                <a:gd name="connsiteY17323" fmla="*/ 34521365 h 39629983"/>
                <a:gd name="connsiteX17324" fmla="*/ 12200411 w 65909553"/>
                <a:gd name="connsiteY17324" fmla="*/ 34521371 h 39629983"/>
                <a:gd name="connsiteX17325" fmla="*/ 12200411 w 65909553"/>
                <a:gd name="connsiteY17325" fmla="*/ 34521365 h 39629983"/>
                <a:gd name="connsiteX17326" fmla="*/ 12200333 w 65909553"/>
                <a:gd name="connsiteY17326" fmla="*/ 34521371 h 39629983"/>
                <a:gd name="connsiteX17327" fmla="*/ 12200333 w 65909553"/>
                <a:gd name="connsiteY17327" fmla="*/ 34521365 h 39629983"/>
                <a:gd name="connsiteX17328" fmla="*/ 12200256 w 65909553"/>
                <a:gd name="connsiteY17328" fmla="*/ 34521371 h 39629983"/>
                <a:gd name="connsiteX17329" fmla="*/ 12200256 w 65909553"/>
                <a:gd name="connsiteY17329" fmla="*/ 34521365 h 39629983"/>
                <a:gd name="connsiteX17330" fmla="*/ 12200178 w 65909553"/>
                <a:gd name="connsiteY17330" fmla="*/ 34521371 h 39629983"/>
                <a:gd name="connsiteX17331" fmla="*/ 12200178 w 65909553"/>
                <a:gd name="connsiteY17331" fmla="*/ 34521365 h 39629983"/>
                <a:gd name="connsiteX17332" fmla="*/ 12200100 w 65909553"/>
                <a:gd name="connsiteY17332" fmla="*/ 34521371 h 39629983"/>
                <a:gd name="connsiteX17333" fmla="*/ 12200100 w 65909553"/>
                <a:gd name="connsiteY17333" fmla="*/ 34521365 h 39629983"/>
                <a:gd name="connsiteX17334" fmla="*/ 12200023 w 65909553"/>
                <a:gd name="connsiteY17334" fmla="*/ 34521371 h 39629983"/>
                <a:gd name="connsiteX17335" fmla="*/ 12200023 w 65909553"/>
                <a:gd name="connsiteY17335" fmla="*/ 34521365 h 39629983"/>
                <a:gd name="connsiteX17336" fmla="*/ 12199945 w 65909553"/>
                <a:gd name="connsiteY17336" fmla="*/ 34521371 h 39629983"/>
                <a:gd name="connsiteX17337" fmla="*/ 12199945 w 65909553"/>
                <a:gd name="connsiteY17337" fmla="*/ 34521365 h 39629983"/>
                <a:gd name="connsiteX17338" fmla="*/ 12199868 w 65909553"/>
                <a:gd name="connsiteY17338" fmla="*/ 34521371 h 39629983"/>
                <a:gd name="connsiteX17339" fmla="*/ 12199868 w 65909553"/>
                <a:gd name="connsiteY17339" fmla="*/ 34521365 h 39629983"/>
                <a:gd name="connsiteX17340" fmla="*/ 12199790 w 65909553"/>
                <a:gd name="connsiteY17340" fmla="*/ 34521371 h 39629983"/>
                <a:gd name="connsiteX17341" fmla="*/ 12199790 w 65909553"/>
                <a:gd name="connsiteY17341" fmla="*/ 34521365 h 39629983"/>
                <a:gd name="connsiteX17342" fmla="*/ 12199713 w 65909553"/>
                <a:gd name="connsiteY17342" fmla="*/ 34521371 h 39629983"/>
                <a:gd name="connsiteX17343" fmla="*/ 12199713 w 65909553"/>
                <a:gd name="connsiteY17343" fmla="*/ 34521363 h 39629983"/>
                <a:gd name="connsiteX17344" fmla="*/ 12199622 w 65909553"/>
                <a:gd name="connsiteY17344" fmla="*/ 34521371 h 39629983"/>
                <a:gd name="connsiteX17345" fmla="*/ 12199622 w 65909553"/>
                <a:gd name="connsiteY17345" fmla="*/ 34521365 h 39629983"/>
                <a:gd name="connsiteX17346" fmla="*/ 12199545 w 65909553"/>
                <a:gd name="connsiteY17346" fmla="*/ 34521371 h 39629983"/>
                <a:gd name="connsiteX17347" fmla="*/ 12199545 w 65909553"/>
                <a:gd name="connsiteY17347" fmla="*/ 34521365 h 39629983"/>
                <a:gd name="connsiteX17348" fmla="*/ 12199467 w 65909553"/>
                <a:gd name="connsiteY17348" fmla="*/ 34521371 h 39629983"/>
                <a:gd name="connsiteX17349" fmla="*/ 12199467 w 65909553"/>
                <a:gd name="connsiteY17349" fmla="*/ 34521365 h 39629983"/>
                <a:gd name="connsiteX17350" fmla="*/ 12199389 w 65909553"/>
                <a:gd name="connsiteY17350" fmla="*/ 34521371 h 39629983"/>
                <a:gd name="connsiteX17351" fmla="*/ 12199389 w 65909553"/>
                <a:gd name="connsiteY17351" fmla="*/ 34521365 h 39629983"/>
                <a:gd name="connsiteX17352" fmla="*/ 12199312 w 65909553"/>
                <a:gd name="connsiteY17352" fmla="*/ 34521371 h 39629983"/>
                <a:gd name="connsiteX17353" fmla="*/ 12199312 w 65909553"/>
                <a:gd name="connsiteY17353" fmla="*/ 34521365 h 39629983"/>
                <a:gd name="connsiteX17354" fmla="*/ 12199234 w 65909553"/>
                <a:gd name="connsiteY17354" fmla="*/ 34521371 h 39629983"/>
                <a:gd name="connsiteX17355" fmla="*/ 12199234 w 65909553"/>
                <a:gd name="connsiteY17355" fmla="*/ 34521365 h 39629983"/>
                <a:gd name="connsiteX17356" fmla="*/ 12199157 w 65909553"/>
                <a:gd name="connsiteY17356" fmla="*/ 34521371 h 39629983"/>
                <a:gd name="connsiteX17357" fmla="*/ 12199157 w 65909553"/>
                <a:gd name="connsiteY17357" fmla="*/ 34521365 h 39629983"/>
                <a:gd name="connsiteX17358" fmla="*/ 12199079 w 65909553"/>
                <a:gd name="connsiteY17358" fmla="*/ 34521371 h 39629983"/>
                <a:gd name="connsiteX17359" fmla="*/ 12199079 w 65909553"/>
                <a:gd name="connsiteY17359" fmla="*/ 34521365 h 39629983"/>
                <a:gd name="connsiteX17360" fmla="*/ 12199001 w 65909553"/>
                <a:gd name="connsiteY17360" fmla="*/ 34521371 h 39629983"/>
                <a:gd name="connsiteX17361" fmla="*/ 12199001 w 65909553"/>
                <a:gd name="connsiteY17361" fmla="*/ 34521365 h 39629983"/>
                <a:gd name="connsiteX17362" fmla="*/ 12198924 w 65909553"/>
                <a:gd name="connsiteY17362" fmla="*/ 34521371 h 39629983"/>
                <a:gd name="connsiteX17363" fmla="*/ 12198924 w 65909553"/>
                <a:gd name="connsiteY17363" fmla="*/ 34521365 h 39629983"/>
                <a:gd name="connsiteX17364" fmla="*/ 12198846 w 65909553"/>
                <a:gd name="connsiteY17364" fmla="*/ 34521371 h 39629983"/>
                <a:gd name="connsiteX17365" fmla="*/ 12198846 w 65909553"/>
                <a:gd name="connsiteY17365" fmla="*/ 34521365 h 39629983"/>
                <a:gd name="connsiteX17366" fmla="*/ 12198769 w 65909553"/>
                <a:gd name="connsiteY17366" fmla="*/ 34521371 h 39629983"/>
                <a:gd name="connsiteX17367" fmla="*/ 12198769 w 65909553"/>
                <a:gd name="connsiteY17367" fmla="*/ 34521365 h 39629983"/>
                <a:gd name="connsiteX17368" fmla="*/ 12198691 w 65909553"/>
                <a:gd name="connsiteY17368" fmla="*/ 34521371 h 39629983"/>
                <a:gd name="connsiteX17369" fmla="*/ 12198691 w 65909553"/>
                <a:gd name="connsiteY17369" fmla="*/ 34521365 h 39629983"/>
                <a:gd name="connsiteX17370" fmla="*/ 12198614 w 65909553"/>
                <a:gd name="connsiteY17370" fmla="*/ 34521371 h 39629983"/>
                <a:gd name="connsiteX17371" fmla="*/ 12198614 w 65909553"/>
                <a:gd name="connsiteY17371" fmla="*/ 34521363 h 39629983"/>
                <a:gd name="connsiteX17372" fmla="*/ 12198523 w 65909553"/>
                <a:gd name="connsiteY17372" fmla="*/ 34521371 h 39629983"/>
                <a:gd name="connsiteX17373" fmla="*/ 12198523 w 65909553"/>
                <a:gd name="connsiteY17373" fmla="*/ 34521365 h 39629983"/>
                <a:gd name="connsiteX17374" fmla="*/ 12198446 w 65909553"/>
                <a:gd name="connsiteY17374" fmla="*/ 34521371 h 39629983"/>
                <a:gd name="connsiteX17375" fmla="*/ 12198446 w 65909553"/>
                <a:gd name="connsiteY17375" fmla="*/ 34521365 h 39629983"/>
                <a:gd name="connsiteX17376" fmla="*/ 12198368 w 65909553"/>
                <a:gd name="connsiteY17376" fmla="*/ 34521371 h 39629983"/>
                <a:gd name="connsiteX17377" fmla="*/ 12198368 w 65909553"/>
                <a:gd name="connsiteY17377" fmla="*/ 34521365 h 39629983"/>
                <a:gd name="connsiteX17378" fmla="*/ 12198290 w 65909553"/>
                <a:gd name="connsiteY17378" fmla="*/ 34521371 h 39629983"/>
                <a:gd name="connsiteX17379" fmla="*/ 12198290 w 65909553"/>
                <a:gd name="connsiteY17379" fmla="*/ 34521365 h 39629983"/>
                <a:gd name="connsiteX17380" fmla="*/ 12198213 w 65909553"/>
                <a:gd name="connsiteY17380" fmla="*/ 34521371 h 39629983"/>
                <a:gd name="connsiteX17381" fmla="*/ 12198213 w 65909553"/>
                <a:gd name="connsiteY17381" fmla="*/ 34521365 h 39629983"/>
                <a:gd name="connsiteX17382" fmla="*/ 12198135 w 65909553"/>
                <a:gd name="connsiteY17382" fmla="*/ 34521371 h 39629983"/>
                <a:gd name="connsiteX17383" fmla="*/ 12198135 w 65909553"/>
                <a:gd name="connsiteY17383" fmla="*/ 34521365 h 39629983"/>
                <a:gd name="connsiteX17384" fmla="*/ 12198058 w 65909553"/>
                <a:gd name="connsiteY17384" fmla="*/ 34521371 h 39629983"/>
                <a:gd name="connsiteX17385" fmla="*/ 12198058 w 65909553"/>
                <a:gd name="connsiteY17385" fmla="*/ 34521365 h 39629983"/>
                <a:gd name="connsiteX17386" fmla="*/ 12197980 w 65909553"/>
                <a:gd name="connsiteY17386" fmla="*/ 34521371 h 39629983"/>
                <a:gd name="connsiteX17387" fmla="*/ 12197980 w 65909553"/>
                <a:gd name="connsiteY17387" fmla="*/ 34521365 h 39629983"/>
                <a:gd name="connsiteX17388" fmla="*/ 12197902 w 65909553"/>
                <a:gd name="connsiteY17388" fmla="*/ 34521371 h 39629983"/>
                <a:gd name="connsiteX17389" fmla="*/ 12197902 w 65909553"/>
                <a:gd name="connsiteY17389" fmla="*/ 34521365 h 39629983"/>
                <a:gd name="connsiteX17390" fmla="*/ 12197825 w 65909553"/>
                <a:gd name="connsiteY17390" fmla="*/ 34521371 h 39629983"/>
                <a:gd name="connsiteX17391" fmla="*/ 12197825 w 65909553"/>
                <a:gd name="connsiteY17391" fmla="*/ 34521365 h 39629983"/>
                <a:gd name="connsiteX17392" fmla="*/ 12197747 w 65909553"/>
                <a:gd name="connsiteY17392" fmla="*/ 34521371 h 39629983"/>
                <a:gd name="connsiteX17393" fmla="*/ 12197747 w 65909553"/>
                <a:gd name="connsiteY17393" fmla="*/ 34521365 h 39629983"/>
                <a:gd name="connsiteX17394" fmla="*/ 12197670 w 65909553"/>
                <a:gd name="connsiteY17394" fmla="*/ 34521371 h 39629983"/>
                <a:gd name="connsiteX17395" fmla="*/ 12197670 w 65909553"/>
                <a:gd name="connsiteY17395" fmla="*/ 34521365 h 39629983"/>
                <a:gd name="connsiteX17396" fmla="*/ 12197592 w 65909553"/>
                <a:gd name="connsiteY17396" fmla="*/ 34521371 h 39629983"/>
                <a:gd name="connsiteX17397" fmla="*/ 12197592 w 65909553"/>
                <a:gd name="connsiteY17397" fmla="*/ 34521365 h 39629983"/>
                <a:gd name="connsiteX17398" fmla="*/ 12197515 w 65909553"/>
                <a:gd name="connsiteY17398" fmla="*/ 34521371 h 39629983"/>
                <a:gd name="connsiteX17399" fmla="*/ 12197515 w 65909553"/>
                <a:gd name="connsiteY17399" fmla="*/ 34521363 h 39629983"/>
                <a:gd name="connsiteX17400" fmla="*/ 12197424 w 65909553"/>
                <a:gd name="connsiteY17400" fmla="*/ 34521371 h 39629983"/>
                <a:gd name="connsiteX17401" fmla="*/ 12197424 w 65909553"/>
                <a:gd name="connsiteY17401" fmla="*/ 34521365 h 39629983"/>
                <a:gd name="connsiteX17402" fmla="*/ 12197347 w 65909553"/>
                <a:gd name="connsiteY17402" fmla="*/ 34521371 h 39629983"/>
                <a:gd name="connsiteX17403" fmla="*/ 12197347 w 65909553"/>
                <a:gd name="connsiteY17403" fmla="*/ 34521365 h 39629983"/>
                <a:gd name="connsiteX17404" fmla="*/ 12197269 w 65909553"/>
                <a:gd name="connsiteY17404" fmla="*/ 34521371 h 39629983"/>
                <a:gd name="connsiteX17405" fmla="*/ 12197269 w 65909553"/>
                <a:gd name="connsiteY17405" fmla="*/ 34521365 h 39629983"/>
                <a:gd name="connsiteX17406" fmla="*/ 12197191 w 65909553"/>
                <a:gd name="connsiteY17406" fmla="*/ 34521371 h 39629983"/>
                <a:gd name="connsiteX17407" fmla="*/ 12197191 w 65909553"/>
                <a:gd name="connsiteY17407" fmla="*/ 34521365 h 39629983"/>
                <a:gd name="connsiteX17408" fmla="*/ 12197114 w 65909553"/>
                <a:gd name="connsiteY17408" fmla="*/ 34521371 h 39629983"/>
                <a:gd name="connsiteX17409" fmla="*/ 12197114 w 65909553"/>
                <a:gd name="connsiteY17409" fmla="*/ 34521365 h 39629983"/>
                <a:gd name="connsiteX17410" fmla="*/ 12197036 w 65909553"/>
                <a:gd name="connsiteY17410" fmla="*/ 34521371 h 39629983"/>
                <a:gd name="connsiteX17411" fmla="*/ 12197036 w 65909553"/>
                <a:gd name="connsiteY17411" fmla="*/ 34521365 h 39629983"/>
                <a:gd name="connsiteX17412" fmla="*/ 12196959 w 65909553"/>
                <a:gd name="connsiteY17412" fmla="*/ 34521371 h 39629983"/>
                <a:gd name="connsiteX17413" fmla="*/ 12196959 w 65909553"/>
                <a:gd name="connsiteY17413" fmla="*/ 34521365 h 39629983"/>
                <a:gd name="connsiteX17414" fmla="*/ 12196881 w 65909553"/>
                <a:gd name="connsiteY17414" fmla="*/ 34521371 h 39629983"/>
                <a:gd name="connsiteX17415" fmla="*/ 12196881 w 65909553"/>
                <a:gd name="connsiteY17415" fmla="*/ 34521365 h 39629983"/>
                <a:gd name="connsiteX17416" fmla="*/ 12196803 w 65909553"/>
                <a:gd name="connsiteY17416" fmla="*/ 34521371 h 39629983"/>
                <a:gd name="connsiteX17417" fmla="*/ 12196803 w 65909553"/>
                <a:gd name="connsiteY17417" fmla="*/ 34521365 h 39629983"/>
                <a:gd name="connsiteX17418" fmla="*/ 12196726 w 65909553"/>
                <a:gd name="connsiteY17418" fmla="*/ 34521371 h 39629983"/>
                <a:gd name="connsiteX17419" fmla="*/ 12196726 w 65909553"/>
                <a:gd name="connsiteY17419" fmla="*/ 34521365 h 39629983"/>
                <a:gd name="connsiteX17420" fmla="*/ 12196648 w 65909553"/>
                <a:gd name="connsiteY17420" fmla="*/ 34521371 h 39629983"/>
                <a:gd name="connsiteX17421" fmla="*/ 12196648 w 65909553"/>
                <a:gd name="connsiteY17421" fmla="*/ 34521365 h 39629983"/>
                <a:gd name="connsiteX17422" fmla="*/ 12196571 w 65909553"/>
                <a:gd name="connsiteY17422" fmla="*/ 34521371 h 39629983"/>
                <a:gd name="connsiteX17423" fmla="*/ 12196571 w 65909553"/>
                <a:gd name="connsiteY17423" fmla="*/ 34521365 h 39629983"/>
                <a:gd name="connsiteX17424" fmla="*/ 12196493 w 65909553"/>
                <a:gd name="connsiteY17424" fmla="*/ 34521371 h 39629983"/>
                <a:gd name="connsiteX17425" fmla="*/ 12196493 w 65909553"/>
                <a:gd name="connsiteY17425" fmla="*/ 34521365 h 39629983"/>
                <a:gd name="connsiteX17426" fmla="*/ 12196415 w 65909553"/>
                <a:gd name="connsiteY17426" fmla="*/ 34521371 h 39629983"/>
                <a:gd name="connsiteX17427" fmla="*/ 12196415 w 65909553"/>
                <a:gd name="connsiteY17427" fmla="*/ 34521363 h 39629983"/>
                <a:gd name="connsiteX17428" fmla="*/ 12196325 w 65909553"/>
                <a:gd name="connsiteY17428" fmla="*/ 34521371 h 39629983"/>
                <a:gd name="connsiteX17429" fmla="*/ 12196325 w 65909553"/>
                <a:gd name="connsiteY17429" fmla="*/ 34521365 h 39629983"/>
                <a:gd name="connsiteX17430" fmla="*/ 12196248 w 65909553"/>
                <a:gd name="connsiteY17430" fmla="*/ 34521371 h 39629983"/>
                <a:gd name="connsiteX17431" fmla="*/ 12196248 w 65909553"/>
                <a:gd name="connsiteY17431" fmla="*/ 34521365 h 39629983"/>
                <a:gd name="connsiteX17432" fmla="*/ 12196170 w 65909553"/>
                <a:gd name="connsiteY17432" fmla="*/ 34521371 h 39629983"/>
                <a:gd name="connsiteX17433" fmla="*/ 12196170 w 65909553"/>
                <a:gd name="connsiteY17433" fmla="*/ 34521365 h 39629983"/>
                <a:gd name="connsiteX17434" fmla="*/ 12196092 w 65909553"/>
                <a:gd name="connsiteY17434" fmla="*/ 34521371 h 39629983"/>
                <a:gd name="connsiteX17435" fmla="*/ 12196092 w 65909553"/>
                <a:gd name="connsiteY17435" fmla="*/ 34521365 h 39629983"/>
                <a:gd name="connsiteX17436" fmla="*/ 12196015 w 65909553"/>
                <a:gd name="connsiteY17436" fmla="*/ 34521371 h 39629983"/>
                <a:gd name="connsiteX17437" fmla="*/ 12196015 w 65909553"/>
                <a:gd name="connsiteY17437" fmla="*/ 34521365 h 39629983"/>
                <a:gd name="connsiteX17438" fmla="*/ 12195937 w 65909553"/>
                <a:gd name="connsiteY17438" fmla="*/ 34521371 h 39629983"/>
                <a:gd name="connsiteX17439" fmla="*/ 12195937 w 65909553"/>
                <a:gd name="connsiteY17439" fmla="*/ 34521365 h 39629983"/>
                <a:gd name="connsiteX17440" fmla="*/ 12195860 w 65909553"/>
                <a:gd name="connsiteY17440" fmla="*/ 34521371 h 39629983"/>
                <a:gd name="connsiteX17441" fmla="*/ 12195860 w 65909553"/>
                <a:gd name="connsiteY17441" fmla="*/ 34521365 h 39629983"/>
                <a:gd name="connsiteX17442" fmla="*/ 12195782 w 65909553"/>
                <a:gd name="connsiteY17442" fmla="*/ 34521371 h 39629983"/>
                <a:gd name="connsiteX17443" fmla="*/ 12195782 w 65909553"/>
                <a:gd name="connsiteY17443" fmla="*/ 34521365 h 39629983"/>
                <a:gd name="connsiteX17444" fmla="*/ 12195704 w 65909553"/>
                <a:gd name="connsiteY17444" fmla="*/ 34521371 h 39629983"/>
                <a:gd name="connsiteX17445" fmla="*/ 12195704 w 65909553"/>
                <a:gd name="connsiteY17445" fmla="*/ 34521365 h 39629983"/>
                <a:gd name="connsiteX17446" fmla="*/ 12195627 w 65909553"/>
                <a:gd name="connsiteY17446" fmla="*/ 34521371 h 39629983"/>
                <a:gd name="connsiteX17447" fmla="*/ 12195627 w 65909553"/>
                <a:gd name="connsiteY17447" fmla="*/ 34521365 h 39629983"/>
                <a:gd name="connsiteX17448" fmla="*/ 12195549 w 65909553"/>
                <a:gd name="connsiteY17448" fmla="*/ 34521371 h 39629983"/>
                <a:gd name="connsiteX17449" fmla="*/ 12195549 w 65909553"/>
                <a:gd name="connsiteY17449" fmla="*/ 34521365 h 39629983"/>
                <a:gd name="connsiteX17450" fmla="*/ 12195472 w 65909553"/>
                <a:gd name="connsiteY17450" fmla="*/ 34521371 h 39629983"/>
                <a:gd name="connsiteX17451" fmla="*/ 12195472 w 65909553"/>
                <a:gd name="connsiteY17451" fmla="*/ 34521365 h 39629983"/>
                <a:gd name="connsiteX17452" fmla="*/ 12195394 w 65909553"/>
                <a:gd name="connsiteY17452" fmla="*/ 34521371 h 39629983"/>
                <a:gd name="connsiteX17453" fmla="*/ 12195394 w 65909553"/>
                <a:gd name="connsiteY17453" fmla="*/ 34521365 h 39629983"/>
                <a:gd name="connsiteX17454" fmla="*/ 12195316 w 65909553"/>
                <a:gd name="connsiteY17454" fmla="*/ 34521371 h 39629983"/>
                <a:gd name="connsiteX17455" fmla="*/ 12195316 w 65909553"/>
                <a:gd name="connsiteY17455" fmla="*/ 34521363 h 39629983"/>
                <a:gd name="connsiteX17456" fmla="*/ 12195226 w 65909553"/>
                <a:gd name="connsiteY17456" fmla="*/ 34521371 h 39629983"/>
                <a:gd name="connsiteX17457" fmla="*/ 12195226 w 65909553"/>
                <a:gd name="connsiteY17457" fmla="*/ 34521365 h 39629983"/>
                <a:gd name="connsiteX17458" fmla="*/ 12195149 w 65909553"/>
                <a:gd name="connsiteY17458" fmla="*/ 34521371 h 39629983"/>
                <a:gd name="connsiteX17459" fmla="*/ 12195149 w 65909553"/>
                <a:gd name="connsiteY17459" fmla="*/ 34521365 h 39629983"/>
                <a:gd name="connsiteX17460" fmla="*/ 12195071 w 65909553"/>
                <a:gd name="connsiteY17460" fmla="*/ 34521371 h 39629983"/>
                <a:gd name="connsiteX17461" fmla="*/ 12195071 w 65909553"/>
                <a:gd name="connsiteY17461" fmla="*/ 34521365 h 39629983"/>
                <a:gd name="connsiteX17462" fmla="*/ 12194993 w 65909553"/>
                <a:gd name="connsiteY17462" fmla="*/ 34521371 h 39629983"/>
                <a:gd name="connsiteX17463" fmla="*/ 12194993 w 65909553"/>
                <a:gd name="connsiteY17463" fmla="*/ 34521365 h 39629983"/>
                <a:gd name="connsiteX17464" fmla="*/ 12194916 w 65909553"/>
                <a:gd name="connsiteY17464" fmla="*/ 34521371 h 39629983"/>
                <a:gd name="connsiteX17465" fmla="*/ 12194916 w 65909553"/>
                <a:gd name="connsiteY17465" fmla="*/ 34521365 h 39629983"/>
                <a:gd name="connsiteX17466" fmla="*/ 12194838 w 65909553"/>
                <a:gd name="connsiteY17466" fmla="*/ 34521371 h 39629983"/>
                <a:gd name="connsiteX17467" fmla="*/ 12194838 w 65909553"/>
                <a:gd name="connsiteY17467" fmla="*/ 34521365 h 39629983"/>
                <a:gd name="connsiteX17468" fmla="*/ 12194761 w 65909553"/>
                <a:gd name="connsiteY17468" fmla="*/ 34521371 h 39629983"/>
                <a:gd name="connsiteX17469" fmla="*/ 12194761 w 65909553"/>
                <a:gd name="connsiteY17469" fmla="*/ 34521365 h 39629983"/>
                <a:gd name="connsiteX17470" fmla="*/ 12194683 w 65909553"/>
                <a:gd name="connsiteY17470" fmla="*/ 34521371 h 39629983"/>
                <a:gd name="connsiteX17471" fmla="*/ 12194683 w 65909553"/>
                <a:gd name="connsiteY17471" fmla="*/ 34521365 h 39629983"/>
                <a:gd name="connsiteX17472" fmla="*/ 12194605 w 65909553"/>
                <a:gd name="connsiteY17472" fmla="*/ 34521371 h 39629983"/>
                <a:gd name="connsiteX17473" fmla="*/ 12194605 w 65909553"/>
                <a:gd name="connsiteY17473" fmla="*/ 34521365 h 39629983"/>
                <a:gd name="connsiteX17474" fmla="*/ 12194528 w 65909553"/>
                <a:gd name="connsiteY17474" fmla="*/ 34521371 h 39629983"/>
                <a:gd name="connsiteX17475" fmla="*/ 12194528 w 65909553"/>
                <a:gd name="connsiteY17475" fmla="*/ 34521365 h 39629983"/>
                <a:gd name="connsiteX17476" fmla="*/ 12194450 w 65909553"/>
                <a:gd name="connsiteY17476" fmla="*/ 34521371 h 39629983"/>
                <a:gd name="connsiteX17477" fmla="*/ 12194450 w 65909553"/>
                <a:gd name="connsiteY17477" fmla="*/ 34521365 h 39629983"/>
                <a:gd name="connsiteX17478" fmla="*/ 12194373 w 65909553"/>
                <a:gd name="connsiteY17478" fmla="*/ 34521371 h 39629983"/>
                <a:gd name="connsiteX17479" fmla="*/ 12194373 w 65909553"/>
                <a:gd name="connsiteY17479" fmla="*/ 34521365 h 39629983"/>
                <a:gd name="connsiteX17480" fmla="*/ 12194295 w 65909553"/>
                <a:gd name="connsiteY17480" fmla="*/ 34521371 h 39629983"/>
                <a:gd name="connsiteX17481" fmla="*/ 12194295 w 65909553"/>
                <a:gd name="connsiteY17481" fmla="*/ 34521365 h 39629983"/>
                <a:gd name="connsiteX17482" fmla="*/ 12194217 w 65909553"/>
                <a:gd name="connsiteY17482" fmla="*/ 34521371 h 39629983"/>
                <a:gd name="connsiteX17483" fmla="*/ 12194217 w 65909553"/>
                <a:gd name="connsiteY17483" fmla="*/ 34521363 h 39629983"/>
                <a:gd name="connsiteX17484" fmla="*/ 12194127 w 65909553"/>
                <a:gd name="connsiteY17484" fmla="*/ 34521371 h 39629983"/>
                <a:gd name="connsiteX17485" fmla="*/ 12194127 w 65909553"/>
                <a:gd name="connsiteY17485" fmla="*/ 34521365 h 39629983"/>
                <a:gd name="connsiteX17486" fmla="*/ 12194050 w 65909553"/>
                <a:gd name="connsiteY17486" fmla="*/ 34521371 h 39629983"/>
                <a:gd name="connsiteX17487" fmla="*/ 12194050 w 65909553"/>
                <a:gd name="connsiteY17487" fmla="*/ 34521365 h 39629983"/>
                <a:gd name="connsiteX17488" fmla="*/ 12193972 w 65909553"/>
                <a:gd name="connsiteY17488" fmla="*/ 34521371 h 39629983"/>
                <a:gd name="connsiteX17489" fmla="*/ 12193972 w 65909553"/>
                <a:gd name="connsiteY17489" fmla="*/ 34521365 h 39629983"/>
                <a:gd name="connsiteX17490" fmla="*/ 12193894 w 65909553"/>
                <a:gd name="connsiteY17490" fmla="*/ 34521371 h 39629983"/>
                <a:gd name="connsiteX17491" fmla="*/ 12193894 w 65909553"/>
                <a:gd name="connsiteY17491" fmla="*/ 34521365 h 39629983"/>
                <a:gd name="connsiteX17492" fmla="*/ 12193817 w 65909553"/>
                <a:gd name="connsiteY17492" fmla="*/ 34521371 h 39629983"/>
                <a:gd name="connsiteX17493" fmla="*/ 12193817 w 65909553"/>
                <a:gd name="connsiteY17493" fmla="*/ 34521365 h 39629983"/>
                <a:gd name="connsiteX17494" fmla="*/ 12193739 w 65909553"/>
                <a:gd name="connsiteY17494" fmla="*/ 34521371 h 39629983"/>
                <a:gd name="connsiteX17495" fmla="*/ 12193739 w 65909553"/>
                <a:gd name="connsiteY17495" fmla="*/ 34521365 h 39629983"/>
                <a:gd name="connsiteX17496" fmla="*/ 12193662 w 65909553"/>
                <a:gd name="connsiteY17496" fmla="*/ 34521371 h 39629983"/>
                <a:gd name="connsiteX17497" fmla="*/ 12193662 w 65909553"/>
                <a:gd name="connsiteY17497" fmla="*/ 34521365 h 39629983"/>
                <a:gd name="connsiteX17498" fmla="*/ 12193584 w 65909553"/>
                <a:gd name="connsiteY17498" fmla="*/ 34521371 h 39629983"/>
                <a:gd name="connsiteX17499" fmla="*/ 12193584 w 65909553"/>
                <a:gd name="connsiteY17499" fmla="*/ 34521365 h 39629983"/>
                <a:gd name="connsiteX17500" fmla="*/ 12193506 w 65909553"/>
                <a:gd name="connsiteY17500" fmla="*/ 34521371 h 39629983"/>
                <a:gd name="connsiteX17501" fmla="*/ 12193506 w 65909553"/>
                <a:gd name="connsiteY17501" fmla="*/ 34521365 h 39629983"/>
                <a:gd name="connsiteX17502" fmla="*/ 12193429 w 65909553"/>
                <a:gd name="connsiteY17502" fmla="*/ 34521371 h 39629983"/>
                <a:gd name="connsiteX17503" fmla="*/ 12193429 w 65909553"/>
                <a:gd name="connsiteY17503" fmla="*/ 34521365 h 39629983"/>
                <a:gd name="connsiteX17504" fmla="*/ 12193351 w 65909553"/>
                <a:gd name="connsiteY17504" fmla="*/ 34521371 h 39629983"/>
                <a:gd name="connsiteX17505" fmla="*/ 12193351 w 65909553"/>
                <a:gd name="connsiteY17505" fmla="*/ 34521365 h 39629983"/>
                <a:gd name="connsiteX17506" fmla="*/ 12193274 w 65909553"/>
                <a:gd name="connsiteY17506" fmla="*/ 34521371 h 39629983"/>
                <a:gd name="connsiteX17507" fmla="*/ 12193274 w 65909553"/>
                <a:gd name="connsiteY17507" fmla="*/ 34521365 h 39629983"/>
                <a:gd name="connsiteX17508" fmla="*/ 12193196 w 65909553"/>
                <a:gd name="connsiteY17508" fmla="*/ 34521371 h 39629983"/>
                <a:gd name="connsiteX17509" fmla="*/ 12193196 w 65909553"/>
                <a:gd name="connsiteY17509" fmla="*/ 34521365 h 39629983"/>
                <a:gd name="connsiteX17510" fmla="*/ 12193118 w 65909553"/>
                <a:gd name="connsiteY17510" fmla="*/ 34521371 h 39629983"/>
                <a:gd name="connsiteX17511" fmla="*/ 12193118 w 65909553"/>
                <a:gd name="connsiteY17511" fmla="*/ 34521363 h 39629983"/>
                <a:gd name="connsiteX17512" fmla="*/ 12193028 w 65909553"/>
                <a:gd name="connsiteY17512" fmla="*/ 34521371 h 39629983"/>
                <a:gd name="connsiteX17513" fmla="*/ 12193028 w 65909553"/>
                <a:gd name="connsiteY17513" fmla="*/ 34521365 h 39629983"/>
                <a:gd name="connsiteX17514" fmla="*/ 12192951 w 65909553"/>
                <a:gd name="connsiteY17514" fmla="*/ 34521371 h 39629983"/>
                <a:gd name="connsiteX17515" fmla="*/ 12192951 w 65909553"/>
                <a:gd name="connsiteY17515" fmla="*/ 34521365 h 39629983"/>
                <a:gd name="connsiteX17516" fmla="*/ 12192873 w 65909553"/>
                <a:gd name="connsiteY17516" fmla="*/ 34521371 h 39629983"/>
                <a:gd name="connsiteX17517" fmla="*/ 12192873 w 65909553"/>
                <a:gd name="connsiteY17517" fmla="*/ 34521365 h 39629983"/>
                <a:gd name="connsiteX17518" fmla="*/ 12192795 w 65909553"/>
                <a:gd name="connsiteY17518" fmla="*/ 34521371 h 39629983"/>
                <a:gd name="connsiteX17519" fmla="*/ 12192795 w 65909553"/>
                <a:gd name="connsiteY17519" fmla="*/ 34521365 h 39629983"/>
                <a:gd name="connsiteX17520" fmla="*/ 12192718 w 65909553"/>
                <a:gd name="connsiteY17520" fmla="*/ 34521371 h 39629983"/>
                <a:gd name="connsiteX17521" fmla="*/ 12192718 w 65909553"/>
                <a:gd name="connsiteY17521" fmla="*/ 34521365 h 39629983"/>
                <a:gd name="connsiteX17522" fmla="*/ 12192640 w 65909553"/>
                <a:gd name="connsiteY17522" fmla="*/ 34521371 h 39629983"/>
                <a:gd name="connsiteX17523" fmla="*/ 12192640 w 65909553"/>
                <a:gd name="connsiteY17523" fmla="*/ 34521365 h 39629983"/>
                <a:gd name="connsiteX17524" fmla="*/ 12192563 w 65909553"/>
                <a:gd name="connsiteY17524" fmla="*/ 34521371 h 39629983"/>
                <a:gd name="connsiteX17525" fmla="*/ 12192563 w 65909553"/>
                <a:gd name="connsiteY17525" fmla="*/ 34521365 h 39629983"/>
                <a:gd name="connsiteX17526" fmla="*/ 12192485 w 65909553"/>
                <a:gd name="connsiteY17526" fmla="*/ 34521371 h 39629983"/>
                <a:gd name="connsiteX17527" fmla="*/ 12192485 w 65909553"/>
                <a:gd name="connsiteY17527" fmla="*/ 34521365 h 39629983"/>
                <a:gd name="connsiteX17528" fmla="*/ 12192407 w 65909553"/>
                <a:gd name="connsiteY17528" fmla="*/ 34521371 h 39629983"/>
                <a:gd name="connsiteX17529" fmla="*/ 12192407 w 65909553"/>
                <a:gd name="connsiteY17529" fmla="*/ 34521365 h 39629983"/>
                <a:gd name="connsiteX17530" fmla="*/ 12192330 w 65909553"/>
                <a:gd name="connsiteY17530" fmla="*/ 34521371 h 39629983"/>
                <a:gd name="connsiteX17531" fmla="*/ 12192330 w 65909553"/>
                <a:gd name="connsiteY17531" fmla="*/ 34521365 h 39629983"/>
                <a:gd name="connsiteX17532" fmla="*/ 12192252 w 65909553"/>
                <a:gd name="connsiteY17532" fmla="*/ 34521371 h 39629983"/>
                <a:gd name="connsiteX17533" fmla="*/ 12192252 w 65909553"/>
                <a:gd name="connsiteY17533" fmla="*/ 34521365 h 39629983"/>
                <a:gd name="connsiteX17534" fmla="*/ 12192175 w 65909553"/>
                <a:gd name="connsiteY17534" fmla="*/ 34521371 h 39629983"/>
                <a:gd name="connsiteX17535" fmla="*/ 12192175 w 65909553"/>
                <a:gd name="connsiteY17535" fmla="*/ 34521365 h 39629983"/>
                <a:gd name="connsiteX17536" fmla="*/ 12192097 w 65909553"/>
                <a:gd name="connsiteY17536" fmla="*/ 34521371 h 39629983"/>
                <a:gd name="connsiteX17537" fmla="*/ 12192097 w 65909553"/>
                <a:gd name="connsiteY17537" fmla="*/ 34521365 h 39629983"/>
                <a:gd name="connsiteX17538" fmla="*/ 12192019 w 65909553"/>
                <a:gd name="connsiteY17538" fmla="*/ 34521371 h 39629983"/>
                <a:gd name="connsiteX17539" fmla="*/ 12192019 w 65909553"/>
                <a:gd name="connsiteY17539" fmla="*/ 34355701 h 39629983"/>
                <a:gd name="connsiteX17540" fmla="*/ 12051918 w 65909553"/>
                <a:gd name="connsiteY17540" fmla="*/ 34368631 h 39629983"/>
                <a:gd name="connsiteX17541" fmla="*/ 12048322 w 65909553"/>
                <a:gd name="connsiteY17541" fmla="*/ 34368971 h 39629983"/>
                <a:gd name="connsiteX17542" fmla="*/ 12048322 w 65909553"/>
                <a:gd name="connsiteY17542" fmla="*/ 34368965 h 39629983"/>
                <a:gd name="connsiteX17543" fmla="*/ 12048245 w 65909553"/>
                <a:gd name="connsiteY17543" fmla="*/ 34368971 h 39629983"/>
                <a:gd name="connsiteX17544" fmla="*/ 12048245 w 65909553"/>
                <a:gd name="connsiteY17544" fmla="*/ 34368965 h 39629983"/>
                <a:gd name="connsiteX17545" fmla="*/ 12048167 w 65909553"/>
                <a:gd name="connsiteY17545" fmla="*/ 34368971 h 39629983"/>
                <a:gd name="connsiteX17546" fmla="*/ 12048167 w 65909553"/>
                <a:gd name="connsiteY17546" fmla="*/ 34368965 h 39629983"/>
                <a:gd name="connsiteX17547" fmla="*/ 12048089 w 65909553"/>
                <a:gd name="connsiteY17547" fmla="*/ 34368971 h 39629983"/>
                <a:gd name="connsiteX17548" fmla="*/ 12048089 w 65909553"/>
                <a:gd name="connsiteY17548" fmla="*/ 34368965 h 39629983"/>
                <a:gd name="connsiteX17549" fmla="*/ 12048012 w 65909553"/>
                <a:gd name="connsiteY17549" fmla="*/ 34368971 h 39629983"/>
                <a:gd name="connsiteX17550" fmla="*/ 12048012 w 65909553"/>
                <a:gd name="connsiteY17550" fmla="*/ 34368965 h 39629983"/>
                <a:gd name="connsiteX17551" fmla="*/ 12047934 w 65909553"/>
                <a:gd name="connsiteY17551" fmla="*/ 34368971 h 39629983"/>
                <a:gd name="connsiteX17552" fmla="*/ 12047934 w 65909553"/>
                <a:gd name="connsiteY17552" fmla="*/ 34368965 h 39629983"/>
                <a:gd name="connsiteX17553" fmla="*/ 12047857 w 65909553"/>
                <a:gd name="connsiteY17553" fmla="*/ 34368971 h 39629983"/>
                <a:gd name="connsiteX17554" fmla="*/ 12047857 w 65909553"/>
                <a:gd name="connsiteY17554" fmla="*/ 34368965 h 39629983"/>
                <a:gd name="connsiteX17555" fmla="*/ 12047779 w 65909553"/>
                <a:gd name="connsiteY17555" fmla="*/ 34368971 h 39629983"/>
                <a:gd name="connsiteX17556" fmla="*/ 12047779 w 65909553"/>
                <a:gd name="connsiteY17556" fmla="*/ 34368965 h 39629983"/>
                <a:gd name="connsiteX17557" fmla="*/ 12047702 w 65909553"/>
                <a:gd name="connsiteY17557" fmla="*/ 34368971 h 39629983"/>
                <a:gd name="connsiteX17558" fmla="*/ 12047702 w 65909553"/>
                <a:gd name="connsiteY17558" fmla="*/ 34368965 h 39629983"/>
                <a:gd name="connsiteX17559" fmla="*/ 12047624 w 65909553"/>
                <a:gd name="connsiteY17559" fmla="*/ 34368971 h 39629983"/>
                <a:gd name="connsiteX17560" fmla="*/ 12047624 w 65909553"/>
                <a:gd name="connsiteY17560" fmla="*/ 34368965 h 39629983"/>
                <a:gd name="connsiteX17561" fmla="*/ 12047546 w 65909553"/>
                <a:gd name="connsiteY17561" fmla="*/ 34368971 h 39629983"/>
                <a:gd name="connsiteX17562" fmla="*/ 12047546 w 65909553"/>
                <a:gd name="connsiteY17562" fmla="*/ 34368965 h 39629983"/>
                <a:gd name="connsiteX17563" fmla="*/ 12047469 w 65909553"/>
                <a:gd name="connsiteY17563" fmla="*/ 34368971 h 39629983"/>
                <a:gd name="connsiteX17564" fmla="*/ 12047469 w 65909553"/>
                <a:gd name="connsiteY17564" fmla="*/ 34368965 h 39629983"/>
                <a:gd name="connsiteX17565" fmla="*/ 12047391 w 65909553"/>
                <a:gd name="connsiteY17565" fmla="*/ 34368971 h 39629983"/>
                <a:gd name="connsiteX17566" fmla="*/ 12047391 w 65909553"/>
                <a:gd name="connsiteY17566" fmla="*/ 34368965 h 39629983"/>
                <a:gd name="connsiteX17567" fmla="*/ 12047314 w 65909553"/>
                <a:gd name="connsiteY17567" fmla="*/ 34368971 h 39629983"/>
                <a:gd name="connsiteX17568" fmla="*/ 12047314 w 65909553"/>
                <a:gd name="connsiteY17568" fmla="*/ 34368963 h 39629983"/>
                <a:gd name="connsiteX17569" fmla="*/ 12047223 w 65909553"/>
                <a:gd name="connsiteY17569" fmla="*/ 34368971 h 39629983"/>
                <a:gd name="connsiteX17570" fmla="*/ 12047223 w 65909553"/>
                <a:gd name="connsiteY17570" fmla="*/ 34368965 h 39629983"/>
                <a:gd name="connsiteX17571" fmla="*/ 12047146 w 65909553"/>
                <a:gd name="connsiteY17571" fmla="*/ 34368971 h 39629983"/>
                <a:gd name="connsiteX17572" fmla="*/ 12047146 w 65909553"/>
                <a:gd name="connsiteY17572" fmla="*/ 34368965 h 39629983"/>
                <a:gd name="connsiteX17573" fmla="*/ 12047068 w 65909553"/>
                <a:gd name="connsiteY17573" fmla="*/ 34368971 h 39629983"/>
                <a:gd name="connsiteX17574" fmla="*/ 12047068 w 65909553"/>
                <a:gd name="connsiteY17574" fmla="*/ 34368965 h 39629983"/>
                <a:gd name="connsiteX17575" fmla="*/ 12046990 w 65909553"/>
                <a:gd name="connsiteY17575" fmla="*/ 34368971 h 39629983"/>
                <a:gd name="connsiteX17576" fmla="*/ 12046990 w 65909553"/>
                <a:gd name="connsiteY17576" fmla="*/ 34368965 h 39629983"/>
                <a:gd name="connsiteX17577" fmla="*/ 12046913 w 65909553"/>
                <a:gd name="connsiteY17577" fmla="*/ 34368971 h 39629983"/>
                <a:gd name="connsiteX17578" fmla="*/ 12046913 w 65909553"/>
                <a:gd name="connsiteY17578" fmla="*/ 34368965 h 39629983"/>
                <a:gd name="connsiteX17579" fmla="*/ 12046835 w 65909553"/>
                <a:gd name="connsiteY17579" fmla="*/ 34368971 h 39629983"/>
                <a:gd name="connsiteX17580" fmla="*/ 12046835 w 65909553"/>
                <a:gd name="connsiteY17580" fmla="*/ 34368965 h 39629983"/>
                <a:gd name="connsiteX17581" fmla="*/ 12046758 w 65909553"/>
                <a:gd name="connsiteY17581" fmla="*/ 34368971 h 39629983"/>
                <a:gd name="connsiteX17582" fmla="*/ 12046758 w 65909553"/>
                <a:gd name="connsiteY17582" fmla="*/ 34368965 h 39629983"/>
                <a:gd name="connsiteX17583" fmla="*/ 12046680 w 65909553"/>
                <a:gd name="connsiteY17583" fmla="*/ 34368971 h 39629983"/>
                <a:gd name="connsiteX17584" fmla="*/ 12046680 w 65909553"/>
                <a:gd name="connsiteY17584" fmla="*/ 34368965 h 39629983"/>
                <a:gd name="connsiteX17585" fmla="*/ 12046603 w 65909553"/>
                <a:gd name="connsiteY17585" fmla="*/ 34368971 h 39629983"/>
                <a:gd name="connsiteX17586" fmla="*/ 12046603 w 65909553"/>
                <a:gd name="connsiteY17586" fmla="*/ 34368965 h 39629983"/>
                <a:gd name="connsiteX17587" fmla="*/ 12046525 w 65909553"/>
                <a:gd name="connsiteY17587" fmla="*/ 34368971 h 39629983"/>
                <a:gd name="connsiteX17588" fmla="*/ 12046525 w 65909553"/>
                <a:gd name="connsiteY17588" fmla="*/ 34368965 h 39629983"/>
                <a:gd name="connsiteX17589" fmla="*/ 12046447 w 65909553"/>
                <a:gd name="connsiteY17589" fmla="*/ 34368971 h 39629983"/>
                <a:gd name="connsiteX17590" fmla="*/ 12046447 w 65909553"/>
                <a:gd name="connsiteY17590" fmla="*/ 34368965 h 39629983"/>
                <a:gd name="connsiteX17591" fmla="*/ 12046370 w 65909553"/>
                <a:gd name="connsiteY17591" fmla="*/ 34368971 h 39629983"/>
                <a:gd name="connsiteX17592" fmla="*/ 12046370 w 65909553"/>
                <a:gd name="connsiteY17592" fmla="*/ 34368965 h 39629983"/>
                <a:gd name="connsiteX17593" fmla="*/ 12046292 w 65909553"/>
                <a:gd name="connsiteY17593" fmla="*/ 34368971 h 39629983"/>
                <a:gd name="connsiteX17594" fmla="*/ 12046292 w 65909553"/>
                <a:gd name="connsiteY17594" fmla="*/ 34368965 h 39629983"/>
                <a:gd name="connsiteX17595" fmla="*/ 12046215 w 65909553"/>
                <a:gd name="connsiteY17595" fmla="*/ 34368971 h 39629983"/>
                <a:gd name="connsiteX17596" fmla="*/ 12046215 w 65909553"/>
                <a:gd name="connsiteY17596" fmla="*/ 34368963 h 39629983"/>
                <a:gd name="connsiteX17597" fmla="*/ 12046124 w 65909553"/>
                <a:gd name="connsiteY17597" fmla="*/ 34368971 h 39629983"/>
                <a:gd name="connsiteX17598" fmla="*/ 12046124 w 65909553"/>
                <a:gd name="connsiteY17598" fmla="*/ 34368965 h 39629983"/>
                <a:gd name="connsiteX17599" fmla="*/ 12046047 w 65909553"/>
                <a:gd name="connsiteY17599" fmla="*/ 34368971 h 39629983"/>
                <a:gd name="connsiteX17600" fmla="*/ 12046047 w 65909553"/>
                <a:gd name="connsiteY17600" fmla="*/ 34368965 h 39629983"/>
                <a:gd name="connsiteX17601" fmla="*/ 12045969 w 65909553"/>
                <a:gd name="connsiteY17601" fmla="*/ 34368971 h 39629983"/>
                <a:gd name="connsiteX17602" fmla="*/ 12045969 w 65909553"/>
                <a:gd name="connsiteY17602" fmla="*/ 34368965 h 39629983"/>
                <a:gd name="connsiteX17603" fmla="*/ 12045891 w 65909553"/>
                <a:gd name="connsiteY17603" fmla="*/ 34368971 h 39629983"/>
                <a:gd name="connsiteX17604" fmla="*/ 12045891 w 65909553"/>
                <a:gd name="connsiteY17604" fmla="*/ 34368965 h 39629983"/>
                <a:gd name="connsiteX17605" fmla="*/ 12045814 w 65909553"/>
                <a:gd name="connsiteY17605" fmla="*/ 34368971 h 39629983"/>
                <a:gd name="connsiteX17606" fmla="*/ 12045814 w 65909553"/>
                <a:gd name="connsiteY17606" fmla="*/ 34368965 h 39629983"/>
                <a:gd name="connsiteX17607" fmla="*/ 12045736 w 65909553"/>
                <a:gd name="connsiteY17607" fmla="*/ 34368971 h 39629983"/>
                <a:gd name="connsiteX17608" fmla="*/ 12045736 w 65909553"/>
                <a:gd name="connsiteY17608" fmla="*/ 34368965 h 39629983"/>
                <a:gd name="connsiteX17609" fmla="*/ 12045659 w 65909553"/>
                <a:gd name="connsiteY17609" fmla="*/ 34368971 h 39629983"/>
                <a:gd name="connsiteX17610" fmla="*/ 12045659 w 65909553"/>
                <a:gd name="connsiteY17610" fmla="*/ 34368965 h 39629983"/>
                <a:gd name="connsiteX17611" fmla="*/ 12045581 w 65909553"/>
                <a:gd name="connsiteY17611" fmla="*/ 34368971 h 39629983"/>
                <a:gd name="connsiteX17612" fmla="*/ 12045581 w 65909553"/>
                <a:gd name="connsiteY17612" fmla="*/ 34368965 h 39629983"/>
                <a:gd name="connsiteX17613" fmla="*/ 12045504 w 65909553"/>
                <a:gd name="connsiteY17613" fmla="*/ 34368971 h 39629983"/>
                <a:gd name="connsiteX17614" fmla="*/ 12045504 w 65909553"/>
                <a:gd name="connsiteY17614" fmla="*/ 34368965 h 39629983"/>
                <a:gd name="connsiteX17615" fmla="*/ 12045426 w 65909553"/>
                <a:gd name="connsiteY17615" fmla="*/ 34368971 h 39629983"/>
                <a:gd name="connsiteX17616" fmla="*/ 12045426 w 65909553"/>
                <a:gd name="connsiteY17616" fmla="*/ 34368965 h 39629983"/>
                <a:gd name="connsiteX17617" fmla="*/ 12045348 w 65909553"/>
                <a:gd name="connsiteY17617" fmla="*/ 34368971 h 39629983"/>
                <a:gd name="connsiteX17618" fmla="*/ 12045348 w 65909553"/>
                <a:gd name="connsiteY17618" fmla="*/ 34368965 h 39629983"/>
                <a:gd name="connsiteX17619" fmla="*/ 12045271 w 65909553"/>
                <a:gd name="connsiteY17619" fmla="*/ 34368971 h 39629983"/>
                <a:gd name="connsiteX17620" fmla="*/ 12045271 w 65909553"/>
                <a:gd name="connsiteY17620" fmla="*/ 34368965 h 39629983"/>
                <a:gd name="connsiteX17621" fmla="*/ 12045193 w 65909553"/>
                <a:gd name="connsiteY17621" fmla="*/ 34368971 h 39629983"/>
                <a:gd name="connsiteX17622" fmla="*/ 12045193 w 65909553"/>
                <a:gd name="connsiteY17622" fmla="*/ 34368965 h 39629983"/>
                <a:gd name="connsiteX17623" fmla="*/ 12045116 w 65909553"/>
                <a:gd name="connsiteY17623" fmla="*/ 34368971 h 39629983"/>
                <a:gd name="connsiteX17624" fmla="*/ 12045116 w 65909553"/>
                <a:gd name="connsiteY17624" fmla="*/ 34368963 h 39629983"/>
                <a:gd name="connsiteX17625" fmla="*/ 12045025 w 65909553"/>
                <a:gd name="connsiteY17625" fmla="*/ 34368971 h 39629983"/>
                <a:gd name="connsiteX17626" fmla="*/ 12045025 w 65909553"/>
                <a:gd name="connsiteY17626" fmla="*/ 34368965 h 39629983"/>
                <a:gd name="connsiteX17627" fmla="*/ 12044948 w 65909553"/>
                <a:gd name="connsiteY17627" fmla="*/ 34368971 h 39629983"/>
                <a:gd name="connsiteX17628" fmla="*/ 12044948 w 65909553"/>
                <a:gd name="connsiteY17628" fmla="*/ 34368965 h 39629983"/>
                <a:gd name="connsiteX17629" fmla="*/ 12044870 w 65909553"/>
                <a:gd name="connsiteY17629" fmla="*/ 34368971 h 39629983"/>
                <a:gd name="connsiteX17630" fmla="*/ 12044870 w 65909553"/>
                <a:gd name="connsiteY17630" fmla="*/ 34368965 h 39629983"/>
                <a:gd name="connsiteX17631" fmla="*/ 12044792 w 65909553"/>
                <a:gd name="connsiteY17631" fmla="*/ 34368971 h 39629983"/>
                <a:gd name="connsiteX17632" fmla="*/ 12044792 w 65909553"/>
                <a:gd name="connsiteY17632" fmla="*/ 34368965 h 39629983"/>
                <a:gd name="connsiteX17633" fmla="*/ 12044715 w 65909553"/>
                <a:gd name="connsiteY17633" fmla="*/ 34368971 h 39629983"/>
                <a:gd name="connsiteX17634" fmla="*/ 12044715 w 65909553"/>
                <a:gd name="connsiteY17634" fmla="*/ 34368965 h 39629983"/>
                <a:gd name="connsiteX17635" fmla="*/ 12044637 w 65909553"/>
                <a:gd name="connsiteY17635" fmla="*/ 34368971 h 39629983"/>
                <a:gd name="connsiteX17636" fmla="*/ 12044637 w 65909553"/>
                <a:gd name="connsiteY17636" fmla="*/ 34368965 h 39629983"/>
                <a:gd name="connsiteX17637" fmla="*/ 12044560 w 65909553"/>
                <a:gd name="connsiteY17637" fmla="*/ 34368971 h 39629983"/>
                <a:gd name="connsiteX17638" fmla="*/ 12044560 w 65909553"/>
                <a:gd name="connsiteY17638" fmla="*/ 34368965 h 39629983"/>
                <a:gd name="connsiteX17639" fmla="*/ 12044482 w 65909553"/>
                <a:gd name="connsiteY17639" fmla="*/ 34368971 h 39629983"/>
                <a:gd name="connsiteX17640" fmla="*/ 12044482 w 65909553"/>
                <a:gd name="connsiteY17640" fmla="*/ 34368965 h 39629983"/>
                <a:gd name="connsiteX17641" fmla="*/ 12044405 w 65909553"/>
                <a:gd name="connsiteY17641" fmla="*/ 34368971 h 39629983"/>
                <a:gd name="connsiteX17642" fmla="*/ 12044405 w 65909553"/>
                <a:gd name="connsiteY17642" fmla="*/ 34368965 h 39629983"/>
                <a:gd name="connsiteX17643" fmla="*/ 12044327 w 65909553"/>
                <a:gd name="connsiteY17643" fmla="*/ 34368971 h 39629983"/>
                <a:gd name="connsiteX17644" fmla="*/ 12044327 w 65909553"/>
                <a:gd name="connsiteY17644" fmla="*/ 34368965 h 39629983"/>
                <a:gd name="connsiteX17645" fmla="*/ 12044249 w 65909553"/>
                <a:gd name="connsiteY17645" fmla="*/ 34368971 h 39629983"/>
                <a:gd name="connsiteX17646" fmla="*/ 12044249 w 65909553"/>
                <a:gd name="connsiteY17646" fmla="*/ 34368965 h 39629983"/>
                <a:gd name="connsiteX17647" fmla="*/ 12044172 w 65909553"/>
                <a:gd name="connsiteY17647" fmla="*/ 34368971 h 39629983"/>
                <a:gd name="connsiteX17648" fmla="*/ 12044172 w 65909553"/>
                <a:gd name="connsiteY17648" fmla="*/ 34368965 h 39629983"/>
                <a:gd name="connsiteX17649" fmla="*/ 12044094 w 65909553"/>
                <a:gd name="connsiteY17649" fmla="*/ 34368971 h 39629983"/>
                <a:gd name="connsiteX17650" fmla="*/ 12044094 w 65909553"/>
                <a:gd name="connsiteY17650" fmla="*/ 34368965 h 39629983"/>
                <a:gd name="connsiteX17651" fmla="*/ 12044017 w 65909553"/>
                <a:gd name="connsiteY17651" fmla="*/ 34368971 h 39629983"/>
                <a:gd name="connsiteX17652" fmla="*/ 12044017 w 65909553"/>
                <a:gd name="connsiteY17652" fmla="*/ 34368963 h 39629983"/>
                <a:gd name="connsiteX17653" fmla="*/ 12043926 w 65909553"/>
                <a:gd name="connsiteY17653" fmla="*/ 34368971 h 39629983"/>
                <a:gd name="connsiteX17654" fmla="*/ 12043926 w 65909553"/>
                <a:gd name="connsiteY17654" fmla="*/ 34368965 h 39629983"/>
                <a:gd name="connsiteX17655" fmla="*/ 12043849 w 65909553"/>
                <a:gd name="connsiteY17655" fmla="*/ 34368971 h 39629983"/>
                <a:gd name="connsiteX17656" fmla="*/ 12043849 w 65909553"/>
                <a:gd name="connsiteY17656" fmla="*/ 34368965 h 39629983"/>
                <a:gd name="connsiteX17657" fmla="*/ 12043771 w 65909553"/>
                <a:gd name="connsiteY17657" fmla="*/ 34368971 h 39629983"/>
                <a:gd name="connsiteX17658" fmla="*/ 12043771 w 65909553"/>
                <a:gd name="connsiteY17658" fmla="*/ 34368965 h 39629983"/>
                <a:gd name="connsiteX17659" fmla="*/ 12043693 w 65909553"/>
                <a:gd name="connsiteY17659" fmla="*/ 34368971 h 39629983"/>
                <a:gd name="connsiteX17660" fmla="*/ 12043693 w 65909553"/>
                <a:gd name="connsiteY17660" fmla="*/ 34368965 h 39629983"/>
                <a:gd name="connsiteX17661" fmla="*/ 12043616 w 65909553"/>
                <a:gd name="connsiteY17661" fmla="*/ 34368971 h 39629983"/>
                <a:gd name="connsiteX17662" fmla="*/ 12043616 w 65909553"/>
                <a:gd name="connsiteY17662" fmla="*/ 34368965 h 39629983"/>
                <a:gd name="connsiteX17663" fmla="*/ 12043538 w 65909553"/>
                <a:gd name="connsiteY17663" fmla="*/ 34368971 h 39629983"/>
                <a:gd name="connsiteX17664" fmla="*/ 12043538 w 65909553"/>
                <a:gd name="connsiteY17664" fmla="*/ 34368965 h 39629983"/>
                <a:gd name="connsiteX17665" fmla="*/ 12043461 w 65909553"/>
                <a:gd name="connsiteY17665" fmla="*/ 34368971 h 39629983"/>
                <a:gd name="connsiteX17666" fmla="*/ 12043461 w 65909553"/>
                <a:gd name="connsiteY17666" fmla="*/ 34368965 h 39629983"/>
                <a:gd name="connsiteX17667" fmla="*/ 12043383 w 65909553"/>
                <a:gd name="connsiteY17667" fmla="*/ 34368971 h 39629983"/>
                <a:gd name="connsiteX17668" fmla="*/ 12043383 w 65909553"/>
                <a:gd name="connsiteY17668" fmla="*/ 34368965 h 39629983"/>
                <a:gd name="connsiteX17669" fmla="*/ 12043306 w 65909553"/>
                <a:gd name="connsiteY17669" fmla="*/ 34368971 h 39629983"/>
                <a:gd name="connsiteX17670" fmla="*/ 12043306 w 65909553"/>
                <a:gd name="connsiteY17670" fmla="*/ 34368965 h 39629983"/>
                <a:gd name="connsiteX17671" fmla="*/ 12043228 w 65909553"/>
                <a:gd name="connsiteY17671" fmla="*/ 34368971 h 39629983"/>
                <a:gd name="connsiteX17672" fmla="*/ 12043228 w 65909553"/>
                <a:gd name="connsiteY17672" fmla="*/ 34368965 h 39629983"/>
                <a:gd name="connsiteX17673" fmla="*/ 12043150 w 65909553"/>
                <a:gd name="connsiteY17673" fmla="*/ 34368971 h 39629983"/>
                <a:gd name="connsiteX17674" fmla="*/ 12043150 w 65909553"/>
                <a:gd name="connsiteY17674" fmla="*/ 34368965 h 39629983"/>
                <a:gd name="connsiteX17675" fmla="*/ 12043073 w 65909553"/>
                <a:gd name="connsiteY17675" fmla="*/ 34368971 h 39629983"/>
                <a:gd name="connsiteX17676" fmla="*/ 12043073 w 65909553"/>
                <a:gd name="connsiteY17676" fmla="*/ 34368965 h 39629983"/>
                <a:gd name="connsiteX17677" fmla="*/ 12042995 w 65909553"/>
                <a:gd name="connsiteY17677" fmla="*/ 34368971 h 39629983"/>
                <a:gd name="connsiteX17678" fmla="*/ 12042995 w 65909553"/>
                <a:gd name="connsiteY17678" fmla="*/ 34368965 h 39629983"/>
                <a:gd name="connsiteX17679" fmla="*/ 12042918 w 65909553"/>
                <a:gd name="connsiteY17679" fmla="*/ 34368971 h 39629983"/>
                <a:gd name="connsiteX17680" fmla="*/ 12042918 w 65909553"/>
                <a:gd name="connsiteY17680" fmla="*/ 34368963 h 39629983"/>
                <a:gd name="connsiteX17681" fmla="*/ 12042827 w 65909553"/>
                <a:gd name="connsiteY17681" fmla="*/ 34368971 h 39629983"/>
                <a:gd name="connsiteX17682" fmla="*/ 12042827 w 65909553"/>
                <a:gd name="connsiteY17682" fmla="*/ 34368965 h 39629983"/>
                <a:gd name="connsiteX17683" fmla="*/ 12042750 w 65909553"/>
                <a:gd name="connsiteY17683" fmla="*/ 34368971 h 39629983"/>
                <a:gd name="connsiteX17684" fmla="*/ 12042750 w 65909553"/>
                <a:gd name="connsiteY17684" fmla="*/ 34368965 h 39629983"/>
                <a:gd name="connsiteX17685" fmla="*/ 12042672 w 65909553"/>
                <a:gd name="connsiteY17685" fmla="*/ 34368971 h 39629983"/>
                <a:gd name="connsiteX17686" fmla="*/ 12042672 w 65909553"/>
                <a:gd name="connsiteY17686" fmla="*/ 34368965 h 39629983"/>
                <a:gd name="connsiteX17687" fmla="*/ 12042594 w 65909553"/>
                <a:gd name="connsiteY17687" fmla="*/ 34368971 h 39629983"/>
                <a:gd name="connsiteX17688" fmla="*/ 12042594 w 65909553"/>
                <a:gd name="connsiteY17688" fmla="*/ 34368965 h 39629983"/>
                <a:gd name="connsiteX17689" fmla="*/ 12042517 w 65909553"/>
                <a:gd name="connsiteY17689" fmla="*/ 34368971 h 39629983"/>
                <a:gd name="connsiteX17690" fmla="*/ 12042517 w 65909553"/>
                <a:gd name="connsiteY17690" fmla="*/ 34368965 h 39629983"/>
                <a:gd name="connsiteX17691" fmla="*/ 12042439 w 65909553"/>
                <a:gd name="connsiteY17691" fmla="*/ 34368971 h 39629983"/>
                <a:gd name="connsiteX17692" fmla="*/ 12042439 w 65909553"/>
                <a:gd name="connsiteY17692" fmla="*/ 34368965 h 39629983"/>
                <a:gd name="connsiteX17693" fmla="*/ 12042362 w 65909553"/>
                <a:gd name="connsiteY17693" fmla="*/ 34368971 h 39629983"/>
                <a:gd name="connsiteX17694" fmla="*/ 12042362 w 65909553"/>
                <a:gd name="connsiteY17694" fmla="*/ 34368965 h 39629983"/>
                <a:gd name="connsiteX17695" fmla="*/ 12042284 w 65909553"/>
                <a:gd name="connsiteY17695" fmla="*/ 34368971 h 39629983"/>
                <a:gd name="connsiteX17696" fmla="*/ 12042284 w 65909553"/>
                <a:gd name="connsiteY17696" fmla="*/ 34368965 h 39629983"/>
                <a:gd name="connsiteX17697" fmla="*/ 12042207 w 65909553"/>
                <a:gd name="connsiteY17697" fmla="*/ 34368971 h 39629983"/>
                <a:gd name="connsiteX17698" fmla="*/ 12042207 w 65909553"/>
                <a:gd name="connsiteY17698" fmla="*/ 34368965 h 39629983"/>
                <a:gd name="connsiteX17699" fmla="*/ 12042129 w 65909553"/>
                <a:gd name="connsiteY17699" fmla="*/ 34368971 h 39629983"/>
                <a:gd name="connsiteX17700" fmla="*/ 12042129 w 65909553"/>
                <a:gd name="connsiteY17700" fmla="*/ 34368965 h 39629983"/>
                <a:gd name="connsiteX17701" fmla="*/ 12042051 w 65909553"/>
                <a:gd name="connsiteY17701" fmla="*/ 34368971 h 39629983"/>
                <a:gd name="connsiteX17702" fmla="*/ 12042051 w 65909553"/>
                <a:gd name="connsiteY17702" fmla="*/ 34368965 h 39629983"/>
                <a:gd name="connsiteX17703" fmla="*/ 12041974 w 65909553"/>
                <a:gd name="connsiteY17703" fmla="*/ 34368971 h 39629983"/>
                <a:gd name="connsiteX17704" fmla="*/ 12041974 w 65909553"/>
                <a:gd name="connsiteY17704" fmla="*/ 34368965 h 39629983"/>
                <a:gd name="connsiteX17705" fmla="*/ 12041896 w 65909553"/>
                <a:gd name="connsiteY17705" fmla="*/ 34368971 h 39629983"/>
                <a:gd name="connsiteX17706" fmla="*/ 12041896 w 65909553"/>
                <a:gd name="connsiteY17706" fmla="*/ 34368965 h 39629983"/>
                <a:gd name="connsiteX17707" fmla="*/ 12041819 w 65909553"/>
                <a:gd name="connsiteY17707" fmla="*/ 34368971 h 39629983"/>
                <a:gd name="connsiteX17708" fmla="*/ 12041819 w 65909553"/>
                <a:gd name="connsiteY17708" fmla="*/ 34368963 h 39629983"/>
                <a:gd name="connsiteX17709" fmla="*/ 12041728 w 65909553"/>
                <a:gd name="connsiteY17709" fmla="*/ 34368971 h 39629983"/>
                <a:gd name="connsiteX17710" fmla="*/ 12041728 w 65909553"/>
                <a:gd name="connsiteY17710" fmla="*/ 34368965 h 39629983"/>
                <a:gd name="connsiteX17711" fmla="*/ 12041651 w 65909553"/>
                <a:gd name="connsiteY17711" fmla="*/ 34368971 h 39629983"/>
                <a:gd name="connsiteX17712" fmla="*/ 12041651 w 65909553"/>
                <a:gd name="connsiteY17712" fmla="*/ 34368965 h 39629983"/>
                <a:gd name="connsiteX17713" fmla="*/ 12041573 w 65909553"/>
                <a:gd name="connsiteY17713" fmla="*/ 34368971 h 39629983"/>
                <a:gd name="connsiteX17714" fmla="*/ 12041573 w 65909553"/>
                <a:gd name="connsiteY17714" fmla="*/ 34368965 h 39629983"/>
                <a:gd name="connsiteX17715" fmla="*/ 12041495 w 65909553"/>
                <a:gd name="connsiteY17715" fmla="*/ 34368971 h 39629983"/>
                <a:gd name="connsiteX17716" fmla="*/ 12041495 w 65909553"/>
                <a:gd name="connsiteY17716" fmla="*/ 34368965 h 39629983"/>
                <a:gd name="connsiteX17717" fmla="*/ 12041418 w 65909553"/>
                <a:gd name="connsiteY17717" fmla="*/ 34368971 h 39629983"/>
                <a:gd name="connsiteX17718" fmla="*/ 12041418 w 65909553"/>
                <a:gd name="connsiteY17718" fmla="*/ 34368965 h 39629983"/>
                <a:gd name="connsiteX17719" fmla="*/ 12041340 w 65909553"/>
                <a:gd name="connsiteY17719" fmla="*/ 34368971 h 39629983"/>
                <a:gd name="connsiteX17720" fmla="*/ 12041340 w 65909553"/>
                <a:gd name="connsiteY17720" fmla="*/ 34368965 h 39629983"/>
                <a:gd name="connsiteX17721" fmla="*/ 12041263 w 65909553"/>
                <a:gd name="connsiteY17721" fmla="*/ 34368971 h 39629983"/>
                <a:gd name="connsiteX17722" fmla="*/ 12041263 w 65909553"/>
                <a:gd name="connsiteY17722" fmla="*/ 34368965 h 39629983"/>
                <a:gd name="connsiteX17723" fmla="*/ 12041185 w 65909553"/>
                <a:gd name="connsiteY17723" fmla="*/ 34368971 h 39629983"/>
                <a:gd name="connsiteX17724" fmla="*/ 12041185 w 65909553"/>
                <a:gd name="connsiteY17724" fmla="*/ 34368965 h 39629983"/>
                <a:gd name="connsiteX17725" fmla="*/ 12041108 w 65909553"/>
                <a:gd name="connsiteY17725" fmla="*/ 34368971 h 39629983"/>
                <a:gd name="connsiteX17726" fmla="*/ 12041108 w 65909553"/>
                <a:gd name="connsiteY17726" fmla="*/ 34368965 h 39629983"/>
                <a:gd name="connsiteX17727" fmla="*/ 12041030 w 65909553"/>
                <a:gd name="connsiteY17727" fmla="*/ 34368971 h 39629983"/>
                <a:gd name="connsiteX17728" fmla="*/ 12041030 w 65909553"/>
                <a:gd name="connsiteY17728" fmla="*/ 34368965 h 39629983"/>
                <a:gd name="connsiteX17729" fmla="*/ 12040952 w 65909553"/>
                <a:gd name="connsiteY17729" fmla="*/ 34368971 h 39629983"/>
                <a:gd name="connsiteX17730" fmla="*/ 12040952 w 65909553"/>
                <a:gd name="connsiteY17730" fmla="*/ 34368965 h 39629983"/>
                <a:gd name="connsiteX17731" fmla="*/ 12040875 w 65909553"/>
                <a:gd name="connsiteY17731" fmla="*/ 34368971 h 39629983"/>
                <a:gd name="connsiteX17732" fmla="*/ 12040875 w 65909553"/>
                <a:gd name="connsiteY17732" fmla="*/ 34368965 h 39629983"/>
                <a:gd name="connsiteX17733" fmla="*/ 12040797 w 65909553"/>
                <a:gd name="connsiteY17733" fmla="*/ 34368971 h 39629983"/>
                <a:gd name="connsiteX17734" fmla="*/ 12040797 w 65909553"/>
                <a:gd name="connsiteY17734" fmla="*/ 34368965 h 39629983"/>
                <a:gd name="connsiteX17735" fmla="*/ 12040720 w 65909553"/>
                <a:gd name="connsiteY17735" fmla="*/ 34368971 h 39629983"/>
                <a:gd name="connsiteX17736" fmla="*/ 12040720 w 65909553"/>
                <a:gd name="connsiteY17736" fmla="*/ 34368963 h 39629983"/>
                <a:gd name="connsiteX17737" fmla="*/ 12040629 w 65909553"/>
                <a:gd name="connsiteY17737" fmla="*/ 34368971 h 39629983"/>
                <a:gd name="connsiteX17738" fmla="*/ 12040629 w 65909553"/>
                <a:gd name="connsiteY17738" fmla="*/ 34368965 h 39629983"/>
                <a:gd name="connsiteX17739" fmla="*/ 12040552 w 65909553"/>
                <a:gd name="connsiteY17739" fmla="*/ 34368971 h 39629983"/>
                <a:gd name="connsiteX17740" fmla="*/ 12040552 w 65909553"/>
                <a:gd name="connsiteY17740" fmla="*/ 34368965 h 39629983"/>
                <a:gd name="connsiteX17741" fmla="*/ 12040474 w 65909553"/>
                <a:gd name="connsiteY17741" fmla="*/ 34368971 h 39629983"/>
                <a:gd name="connsiteX17742" fmla="*/ 12040474 w 65909553"/>
                <a:gd name="connsiteY17742" fmla="*/ 34368965 h 39629983"/>
                <a:gd name="connsiteX17743" fmla="*/ 12040396 w 65909553"/>
                <a:gd name="connsiteY17743" fmla="*/ 34368971 h 39629983"/>
                <a:gd name="connsiteX17744" fmla="*/ 12040396 w 65909553"/>
                <a:gd name="connsiteY17744" fmla="*/ 34368965 h 39629983"/>
                <a:gd name="connsiteX17745" fmla="*/ 12040319 w 65909553"/>
                <a:gd name="connsiteY17745" fmla="*/ 34368971 h 39629983"/>
                <a:gd name="connsiteX17746" fmla="*/ 12040319 w 65909553"/>
                <a:gd name="connsiteY17746" fmla="*/ 34368965 h 39629983"/>
                <a:gd name="connsiteX17747" fmla="*/ 12040241 w 65909553"/>
                <a:gd name="connsiteY17747" fmla="*/ 34368971 h 39629983"/>
                <a:gd name="connsiteX17748" fmla="*/ 12040241 w 65909553"/>
                <a:gd name="connsiteY17748" fmla="*/ 34368965 h 39629983"/>
                <a:gd name="connsiteX17749" fmla="*/ 12040164 w 65909553"/>
                <a:gd name="connsiteY17749" fmla="*/ 34368971 h 39629983"/>
                <a:gd name="connsiteX17750" fmla="*/ 12040164 w 65909553"/>
                <a:gd name="connsiteY17750" fmla="*/ 34368965 h 39629983"/>
                <a:gd name="connsiteX17751" fmla="*/ 12040086 w 65909553"/>
                <a:gd name="connsiteY17751" fmla="*/ 34368971 h 39629983"/>
                <a:gd name="connsiteX17752" fmla="*/ 12040086 w 65909553"/>
                <a:gd name="connsiteY17752" fmla="*/ 34368965 h 39629983"/>
                <a:gd name="connsiteX17753" fmla="*/ 12040009 w 65909553"/>
                <a:gd name="connsiteY17753" fmla="*/ 34368971 h 39629983"/>
                <a:gd name="connsiteX17754" fmla="*/ 12040009 w 65909553"/>
                <a:gd name="connsiteY17754" fmla="*/ 34368965 h 39629983"/>
                <a:gd name="connsiteX17755" fmla="*/ 12039931 w 65909553"/>
                <a:gd name="connsiteY17755" fmla="*/ 34368971 h 39629983"/>
                <a:gd name="connsiteX17756" fmla="*/ 12039931 w 65909553"/>
                <a:gd name="connsiteY17756" fmla="*/ 34368965 h 39629983"/>
                <a:gd name="connsiteX17757" fmla="*/ 12039853 w 65909553"/>
                <a:gd name="connsiteY17757" fmla="*/ 34368971 h 39629983"/>
                <a:gd name="connsiteX17758" fmla="*/ 12039853 w 65909553"/>
                <a:gd name="connsiteY17758" fmla="*/ 34368965 h 39629983"/>
                <a:gd name="connsiteX17759" fmla="*/ 12039776 w 65909553"/>
                <a:gd name="connsiteY17759" fmla="*/ 34368971 h 39629983"/>
                <a:gd name="connsiteX17760" fmla="*/ 12039776 w 65909553"/>
                <a:gd name="connsiteY17760" fmla="*/ 34368965 h 39629983"/>
                <a:gd name="connsiteX17761" fmla="*/ 12039698 w 65909553"/>
                <a:gd name="connsiteY17761" fmla="*/ 34368971 h 39629983"/>
                <a:gd name="connsiteX17762" fmla="*/ 12039698 w 65909553"/>
                <a:gd name="connsiteY17762" fmla="*/ 34368965 h 39629983"/>
                <a:gd name="connsiteX17763" fmla="*/ 12039621 w 65909553"/>
                <a:gd name="connsiteY17763" fmla="*/ 34368971 h 39629983"/>
                <a:gd name="connsiteX17764" fmla="*/ 12039621 w 65909553"/>
                <a:gd name="connsiteY17764" fmla="*/ 34203301 h 39629983"/>
                <a:gd name="connsiteX17765" fmla="*/ 11899528 w 65909553"/>
                <a:gd name="connsiteY17765" fmla="*/ 34216231 h 39629983"/>
                <a:gd name="connsiteX17766" fmla="*/ 11895923 w 65909553"/>
                <a:gd name="connsiteY17766" fmla="*/ 34216571 h 39629983"/>
                <a:gd name="connsiteX17767" fmla="*/ 11895923 w 65909553"/>
                <a:gd name="connsiteY17767" fmla="*/ 34216565 h 39629983"/>
                <a:gd name="connsiteX17768" fmla="*/ 11895846 w 65909553"/>
                <a:gd name="connsiteY17768" fmla="*/ 34216571 h 39629983"/>
                <a:gd name="connsiteX17769" fmla="*/ 11895846 w 65909553"/>
                <a:gd name="connsiteY17769" fmla="*/ 34216565 h 39629983"/>
                <a:gd name="connsiteX17770" fmla="*/ 11895768 w 65909553"/>
                <a:gd name="connsiteY17770" fmla="*/ 34216571 h 39629983"/>
                <a:gd name="connsiteX17771" fmla="*/ 11895768 w 65909553"/>
                <a:gd name="connsiteY17771" fmla="*/ 34216565 h 39629983"/>
                <a:gd name="connsiteX17772" fmla="*/ 11895691 w 65909553"/>
                <a:gd name="connsiteY17772" fmla="*/ 34216571 h 39629983"/>
                <a:gd name="connsiteX17773" fmla="*/ 11895691 w 65909553"/>
                <a:gd name="connsiteY17773" fmla="*/ 34216565 h 39629983"/>
                <a:gd name="connsiteX17774" fmla="*/ 11895613 w 65909553"/>
                <a:gd name="connsiteY17774" fmla="*/ 34216571 h 39629983"/>
                <a:gd name="connsiteX17775" fmla="*/ 11895613 w 65909553"/>
                <a:gd name="connsiteY17775" fmla="*/ 34216565 h 39629983"/>
                <a:gd name="connsiteX17776" fmla="*/ 11895535 w 65909553"/>
                <a:gd name="connsiteY17776" fmla="*/ 34216571 h 39629983"/>
                <a:gd name="connsiteX17777" fmla="*/ 11895535 w 65909553"/>
                <a:gd name="connsiteY17777" fmla="*/ 34216565 h 39629983"/>
                <a:gd name="connsiteX17778" fmla="*/ 11895458 w 65909553"/>
                <a:gd name="connsiteY17778" fmla="*/ 34216571 h 39629983"/>
                <a:gd name="connsiteX17779" fmla="*/ 11895458 w 65909553"/>
                <a:gd name="connsiteY17779" fmla="*/ 34216565 h 39629983"/>
                <a:gd name="connsiteX17780" fmla="*/ 11895380 w 65909553"/>
                <a:gd name="connsiteY17780" fmla="*/ 34216571 h 39629983"/>
                <a:gd name="connsiteX17781" fmla="*/ 11895380 w 65909553"/>
                <a:gd name="connsiteY17781" fmla="*/ 34216565 h 39629983"/>
                <a:gd name="connsiteX17782" fmla="*/ 11895303 w 65909553"/>
                <a:gd name="connsiteY17782" fmla="*/ 34216571 h 39629983"/>
                <a:gd name="connsiteX17783" fmla="*/ 11895303 w 65909553"/>
                <a:gd name="connsiteY17783" fmla="*/ 34216565 h 39629983"/>
                <a:gd name="connsiteX17784" fmla="*/ 11895225 w 65909553"/>
                <a:gd name="connsiteY17784" fmla="*/ 34216571 h 39629983"/>
                <a:gd name="connsiteX17785" fmla="*/ 11895225 w 65909553"/>
                <a:gd name="connsiteY17785" fmla="*/ 34216565 h 39629983"/>
                <a:gd name="connsiteX17786" fmla="*/ 11895147 w 65909553"/>
                <a:gd name="connsiteY17786" fmla="*/ 34216571 h 39629983"/>
                <a:gd name="connsiteX17787" fmla="*/ 11895147 w 65909553"/>
                <a:gd name="connsiteY17787" fmla="*/ 34216565 h 39629983"/>
                <a:gd name="connsiteX17788" fmla="*/ 11895070 w 65909553"/>
                <a:gd name="connsiteY17788" fmla="*/ 34216571 h 39629983"/>
                <a:gd name="connsiteX17789" fmla="*/ 11895070 w 65909553"/>
                <a:gd name="connsiteY17789" fmla="*/ 34216565 h 39629983"/>
                <a:gd name="connsiteX17790" fmla="*/ 11894992 w 65909553"/>
                <a:gd name="connsiteY17790" fmla="*/ 34216571 h 39629983"/>
                <a:gd name="connsiteX17791" fmla="*/ 11894992 w 65909553"/>
                <a:gd name="connsiteY17791" fmla="*/ 34216565 h 39629983"/>
                <a:gd name="connsiteX17792" fmla="*/ 11894915 w 65909553"/>
                <a:gd name="connsiteY17792" fmla="*/ 34216571 h 39629983"/>
                <a:gd name="connsiteX17793" fmla="*/ 11894915 w 65909553"/>
                <a:gd name="connsiteY17793" fmla="*/ 34216563 h 39629983"/>
                <a:gd name="connsiteX17794" fmla="*/ 11894824 w 65909553"/>
                <a:gd name="connsiteY17794" fmla="*/ 34216571 h 39629983"/>
                <a:gd name="connsiteX17795" fmla="*/ 11894824 w 65909553"/>
                <a:gd name="connsiteY17795" fmla="*/ 34216565 h 39629983"/>
                <a:gd name="connsiteX17796" fmla="*/ 11894747 w 65909553"/>
                <a:gd name="connsiteY17796" fmla="*/ 34216571 h 39629983"/>
                <a:gd name="connsiteX17797" fmla="*/ 11894747 w 65909553"/>
                <a:gd name="connsiteY17797" fmla="*/ 34216565 h 39629983"/>
                <a:gd name="connsiteX17798" fmla="*/ 11894669 w 65909553"/>
                <a:gd name="connsiteY17798" fmla="*/ 34216571 h 39629983"/>
                <a:gd name="connsiteX17799" fmla="*/ 11894669 w 65909553"/>
                <a:gd name="connsiteY17799" fmla="*/ 34216565 h 39629983"/>
                <a:gd name="connsiteX17800" fmla="*/ 11894592 w 65909553"/>
                <a:gd name="connsiteY17800" fmla="*/ 34216571 h 39629983"/>
                <a:gd name="connsiteX17801" fmla="*/ 11894592 w 65909553"/>
                <a:gd name="connsiteY17801" fmla="*/ 34216565 h 39629983"/>
                <a:gd name="connsiteX17802" fmla="*/ 11894514 w 65909553"/>
                <a:gd name="connsiteY17802" fmla="*/ 34216571 h 39629983"/>
                <a:gd name="connsiteX17803" fmla="*/ 11894514 w 65909553"/>
                <a:gd name="connsiteY17803" fmla="*/ 34216565 h 39629983"/>
                <a:gd name="connsiteX17804" fmla="*/ 11894436 w 65909553"/>
                <a:gd name="connsiteY17804" fmla="*/ 34216571 h 39629983"/>
                <a:gd name="connsiteX17805" fmla="*/ 11894436 w 65909553"/>
                <a:gd name="connsiteY17805" fmla="*/ 34216565 h 39629983"/>
                <a:gd name="connsiteX17806" fmla="*/ 11894359 w 65909553"/>
                <a:gd name="connsiteY17806" fmla="*/ 34216571 h 39629983"/>
                <a:gd name="connsiteX17807" fmla="*/ 11894359 w 65909553"/>
                <a:gd name="connsiteY17807" fmla="*/ 34216565 h 39629983"/>
                <a:gd name="connsiteX17808" fmla="*/ 11894281 w 65909553"/>
                <a:gd name="connsiteY17808" fmla="*/ 34216571 h 39629983"/>
                <a:gd name="connsiteX17809" fmla="*/ 11894281 w 65909553"/>
                <a:gd name="connsiteY17809" fmla="*/ 34216565 h 39629983"/>
                <a:gd name="connsiteX17810" fmla="*/ 11894204 w 65909553"/>
                <a:gd name="connsiteY17810" fmla="*/ 34216571 h 39629983"/>
                <a:gd name="connsiteX17811" fmla="*/ 11894204 w 65909553"/>
                <a:gd name="connsiteY17811" fmla="*/ 34216565 h 39629983"/>
                <a:gd name="connsiteX17812" fmla="*/ 11894126 w 65909553"/>
                <a:gd name="connsiteY17812" fmla="*/ 34216571 h 39629983"/>
                <a:gd name="connsiteX17813" fmla="*/ 11894126 w 65909553"/>
                <a:gd name="connsiteY17813" fmla="*/ 34216565 h 39629983"/>
                <a:gd name="connsiteX17814" fmla="*/ 11894048 w 65909553"/>
                <a:gd name="connsiteY17814" fmla="*/ 34216571 h 39629983"/>
                <a:gd name="connsiteX17815" fmla="*/ 11894048 w 65909553"/>
                <a:gd name="connsiteY17815" fmla="*/ 34216565 h 39629983"/>
                <a:gd name="connsiteX17816" fmla="*/ 11893971 w 65909553"/>
                <a:gd name="connsiteY17816" fmla="*/ 34216571 h 39629983"/>
                <a:gd name="connsiteX17817" fmla="*/ 11893971 w 65909553"/>
                <a:gd name="connsiteY17817" fmla="*/ 34216565 h 39629983"/>
                <a:gd name="connsiteX17818" fmla="*/ 11893893 w 65909553"/>
                <a:gd name="connsiteY17818" fmla="*/ 34216571 h 39629983"/>
                <a:gd name="connsiteX17819" fmla="*/ 11893893 w 65909553"/>
                <a:gd name="connsiteY17819" fmla="*/ 34216565 h 39629983"/>
                <a:gd name="connsiteX17820" fmla="*/ 11893816 w 65909553"/>
                <a:gd name="connsiteY17820" fmla="*/ 34216571 h 39629983"/>
                <a:gd name="connsiteX17821" fmla="*/ 11893816 w 65909553"/>
                <a:gd name="connsiteY17821" fmla="*/ 34216563 h 39629983"/>
                <a:gd name="connsiteX17822" fmla="*/ 11893725 w 65909553"/>
                <a:gd name="connsiteY17822" fmla="*/ 34216571 h 39629983"/>
                <a:gd name="connsiteX17823" fmla="*/ 11893725 w 65909553"/>
                <a:gd name="connsiteY17823" fmla="*/ 34216565 h 39629983"/>
                <a:gd name="connsiteX17824" fmla="*/ 11893648 w 65909553"/>
                <a:gd name="connsiteY17824" fmla="*/ 34216571 h 39629983"/>
                <a:gd name="connsiteX17825" fmla="*/ 11893648 w 65909553"/>
                <a:gd name="connsiteY17825" fmla="*/ 34216565 h 39629983"/>
                <a:gd name="connsiteX17826" fmla="*/ 11893570 w 65909553"/>
                <a:gd name="connsiteY17826" fmla="*/ 34216571 h 39629983"/>
                <a:gd name="connsiteX17827" fmla="*/ 11893570 w 65909553"/>
                <a:gd name="connsiteY17827" fmla="*/ 34216565 h 39629983"/>
                <a:gd name="connsiteX17828" fmla="*/ 11893493 w 65909553"/>
                <a:gd name="connsiteY17828" fmla="*/ 34216571 h 39629983"/>
                <a:gd name="connsiteX17829" fmla="*/ 11893493 w 65909553"/>
                <a:gd name="connsiteY17829" fmla="*/ 34216565 h 39629983"/>
                <a:gd name="connsiteX17830" fmla="*/ 11893415 w 65909553"/>
                <a:gd name="connsiteY17830" fmla="*/ 34216571 h 39629983"/>
                <a:gd name="connsiteX17831" fmla="*/ 11893415 w 65909553"/>
                <a:gd name="connsiteY17831" fmla="*/ 34216565 h 39629983"/>
                <a:gd name="connsiteX17832" fmla="*/ 11893337 w 65909553"/>
                <a:gd name="connsiteY17832" fmla="*/ 34216571 h 39629983"/>
                <a:gd name="connsiteX17833" fmla="*/ 11893337 w 65909553"/>
                <a:gd name="connsiteY17833" fmla="*/ 34216565 h 39629983"/>
                <a:gd name="connsiteX17834" fmla="*/ 11893260 w 65909553"/>
                <a:gd name="connsiteY17834" fmla="*/ 34216571 h 39629983"/>
                <a:gd name="connsiteX17835" fmla="*/ 11893260 w 65909553"/>
                <a:gd name="connsiteY17835" fmla="*/ 34216565 h 39629983"/>
                <a:gd name="connsiteX17836" fmla="*/ 11893182 w 65909553"/>
                <a:gd name="connsiteY17836" fmla="*/ 34216571 h 39629983"/>
                <a:gd name="connsiteX17837" fmla="*/ 11893182 w 65909553"/>
                <a:gd name="connsiteY17837" fmla="*/ 34216565 h 39629983"/>
                <a:gd name="connsiteX17838" fmla="*/ 11893105 w 65909553"/>
                <a:gd name="connsiteY17838" fmla="*/ 34216571 h 39629983"/>
                <a:gd name="connsiteX17839" fmla="*/ 11893105 w 65909553"/>
                <a:gd name="connsiteY17839" fmla="*/ 34216565 h 39629983"/>
                <a:gd name="connsiteX17840" fmla="*/ 11893027 w 65909553"/>
                <a:gd name="connsiteY17840" fmla="*/ 34216571 h 39629983"/>
                <a:gd name="connsiteX17841" fmla="*/ 11893027 w 65909553"/>
                <a:gd name="connsiteY17841" fmla="*/ 34216565 h 39629983"/>
                <a:gd name="connsiteX17842" fmla="*/ 11892949 w 65909553"/>
                <a:gd name="connsiteY17842" fmla="*/ 34216571 h 39629983"/>
                <a:gd name="connsiteX17843" fmla="*/ 11892949 w 65909553"/>
                <a:gd name="connsiteY17843" fmla="*/ 34216565 h 39629983"/>
                <a:gd name="connsiteX17844" fmla="*/ 11892872 w 65909553"/>
                <a:gd name="connsiteY17844" fmla="*/ 34216571 h 39629983"/>
                <a:gd name="connsiteX17845" fmla="*/ 11892872 w 65909553"/>
                <a:gd name="connsiteY17845" fmla="*/ 34216565 h 39629983"/>
                <a:gd name="connsiteX17846" fmla="*/ 11892794 w 65909553"/>
                <a:gd name="connsiteY17846" fmla="*/ 34216571 h 39629983"/>
                <a:gd name="connsiteX17847" fmla="*/ 11892794 w 65909553"/>
                <a:gd name="connsiteY17847" fmla="*/ 34216565 h 39629983"/>
                <a:gd name="connsiteX17848" fmla="*/ 11892717 w 65909553"/>
                <a:gd name="connsiteY17848" fmla="*/ 34216571 h 39629983"/>
                <a:gd name="connsiteX17849" fmla="*/ 11892717 w 65909553"/>
                <a:gd name="connsiteY17849" fmla="*/ 34216563 h 39629983"/>
                <a:gd name="connsiteX17850" fmla="*/ 11892626 w 65909553"/>
                <a:gd name="connsiteY17850" fmla="*/ 34216571 h 39629983"/>
                <a:gd name="connsiteX17851" fmla="*/ 11892626 w 65909553"/>
                <a:gd name="connsiteY17851" fmla="*/ 34216565 h 39629983"/>
                <a:gd name="connsiteX17852" fmla="*/ 11892549 w 65909553"/>
                <a:gd name="connsiteY17852" fmla="*/ 34216571 h 39629983"/>
                <a:gd name="connsiteX17853" fmla="*/ 11892549 w 65909553"/>
                <a:gd name="connsiteY17853" fmla="*/ 34216565 h 39629983"/>
                <a:gd name="connsiteX17854" fmla="*/ 11892471 w 65909553"/>
                <a:gd name="connsiteY17854" fmla="*/ 34216571 h 39629983"/>
                <a:gd name="connsiteX17855" fmla="*/ 11892471 w 65909553"/>
                <a:gd name="connsiteY17855" fmla="*/ 34216565 h 39629983"/>
                <a:gd name="connsiteX17856" fmla="*/ 11892394 w 65909553"/>
                <a:gd name="connsiteY17856" fmla="*/ 34216571 h 39629983"/>
                <a:gd name="connsiteX17857" fmla="*/ 11892394 w 65909553"/>
                <a:gd name="connsiteY17857" fmla="*/ 34216565 h 39629983"/>
                <a:gd name="connsiteX17858" fmla="*/ 11892316 w 65909553"/>
                <a:gd name="connsiteY17858" fmla="*/ 34216571 h 39629983"/>
                <a:gd name="connsiteX17859" fmla="*/ 11892316 w 65909553"/>
                <a:gd name="connsiteY17859" fmla="*/ 34216565 h 39629983"/>
                <a:gd name="connsiteX17860" fmla="*/ 11892238 w 65909553"/>
                <a:gd name="connsiteY17860" fmla="*/ 34216571 h 39629983"/>
                <a:gd name="connsiteX17861" fmla="*/ 11892238 w 65909553"/>
                <a:gd name="connsiteY17861" fmla="*/ 34216565 h 39629983"/>
                <a:gd name="connsiteX17862" fmla="*/ 11892161 w 65909553"/>
                <a:gd name="connsiteY17862" fmla="*/ 34216571 h 39629983"/>
                <a:gd name="connsiteX17863" fmla="*/ 11892161 w 65909553"/>
                <a:gd name="connsiteY17863" fmla="*/ 34216565 h 39629983"/>
                <a:gd name="connsiteX17864" fmla="*/ 11892083 w 65909553"/>
                <a:gd name="connsiteY17864" fmla="*/ 34216571 h 39629983"/>
                <a:gd name="connsiteX17865" fmla="*/ 11892083 w 65909553"/>
                <a:gd name="connsiteY17865" fmla="*/ 34216565 h 39629983"/>
                <a:gd name="connsiteX17866" fmla="*/ 11892006 w 65909553"/>
                <a:gd name="connsiteY17866" fmla="*/ 34216571 h 39629983"/>
                <a:gd name="connsiteX17867" fmla="*/ 11892006 w 65909553"/>
                <a:gd name="connsiteY17867" fmla="*/ 34216565 h 39629983"/>
                <a:gd name="connsiteX17868" fmla="*/ 11891928 w 65909553"/>
                <a:gd name="connsiteY17868" fmla="*/ 34216571 h 39629983"/>
                <a:gd name="connsiteX17869" fmla="*/ 11891928 w 65909553"/>
                <a:gd name="connsiteY17869" fmla="*/ 34216565 h 39629983"/>
                <a:gd name="connsiteX17870" fmla="*/ 11891850 w 65909553"/>
                <a:gd name="connsiteY17870" fmla="*/ 34216571 h 39629983"/>
                <a:gd name="connsiteX17871" fmla="*/ 11891850 w 65909553"/>
                <a:gd name="connsiteY17871" fmla="*/ 34216565 h 39629983"/>
                <a:gd name="connsiteX17872" fmla="*/ 11891773 w 65909553"/>
                <a:gd name="connsiteY17872" fmla="*/ 34216571 h 39629983"/>
                <a:gd name="connsiteX17873" fmla="*/ 11891773 w 65909553"/>
                <a:gd name="connsiteY17873" fmla="*/ 34216565 h 39629983"/>
                <a:gd name="connsiteX17874" fmla="*/ 11891695 w 65909553"/>
                <a:gd name="connsiteY17874" fmla="*/ 34216571 h 39629983"/>
                <a:gd name="connsiteX17875" fmla="*/ 11891695 w 65909553"/>
                <a:gd name="connsiteY17875" fmla="*/ 34216565 h 39629983"/>
                <a:gd name="connsiteX17876" fmla="*/ 11891618 w 65909553"/>
                <a:gd name="connsiteY17876" fmla="*/ 34216571 h 39629983"/>
                <a:gd name="connsiteX17877" fmla="*/ 11891618 w 65909553"/>
                <a:gd name="connsiteY17877" fmla="*/ 34216563 h 39629983"/>
                <a:gd name="connsiteX17878" fmla="*/ 11891527 w 65909553"/>
                <a:gd name="connsiteY17878" fmla="*/ 34216571 h 39629983"/>
                <a:gd name="connsiteX17879" fmla="*/ 11891527 w 65909553"/>
                <a:gd name="connsiteY17879" fmla="*/ 34216565 h 39629983"/>
                <a:gd name="connsiteX17880" fmla="*/ 11891450 w 65909553"/>
                <a:gd name="connsiteY17880" fmla="*/ 34216571 h 39629983"/>
                <a:gd name="connsiteX17881" fmla="*/ 11891450 w 65909553"/>
                <a:gd name="connsiteY17881" fmla="*/ 34216565 h 39629983"/>
                <a:gd name="connsiteX17882" fmla="*/ 11891372 w 65909553"/>
                <a:gd name="connsiteY17882" fmla="*/ 34216571 h 39629983"/>
                <a:gd name="connsiteX17883" fmla="*/ 11891372 w 65909553"/>
                <a:gd name="connsiteY17883" fmla="*/ 34216565 h 39629983"/>
                <a:gd name="connsiteX17884" fmla="*/ 11891295 w 65909553"/>
                <a:gd name="connsiteY17884" fmla="*/ 34216571 h 39629983"/>
                <a:gd name="connsiteX17885" fmla="*/ 11891295 w 65909553"/>
                <a:gd name="connsiteY17885" fmla="*/ 34216565 h 39629983"/>
                <a:gd name="connsiteX17886" fmla="*/ 11891217 w 65909553"/>
                <a:gd name="connsiteY17886" fmla="*/ 34216571 h 39629983"/>
                <a:gd name="connsiteX17887" fmla="*/ 11891217 w 65909553"/>
                <a:gd name="connsiteY17887" fmla="*/ 34216565 h 39629983"/>
                <a:gd name="connsiteX17888" fmla="*/ 11891139 w 65909553"/>
                <a:gd name="connsiteY17888" fmla="*/ 34216571 h 39629983"/>
                <a:gd name="connsiteX17889" fmla="*/ 11891139 w 65909553"/>
                <a:gd name="connsiteY17889" fmla="*/ 34216565 h 39629983"/>
                <a:gd name="connsiteX17890" fmla="*/ 11891062 w 65909553"/>
                <a:gd name="connsiteY17890" fmla="*/ 34216571 h 39629983"/>
                <a:gd name="connsiteX17891" fmla="*/ 11891062 w 65909553"/>
                <a:gd name="connsiteY17891" fmla="*/ 34216565 h 39629983"/>
                <a:gd name="connsiteX17892" fmla="*/ 11890984 w 65909553"/>
                <a:gd name="connsiteY17892" fmla="*/ 34216571 h 39629983"/>
                <a:gd name="connsiteX17893" fmla="*/ 11890984 w 65909553"/>
                <a:gd name="connsiteY17893" fmla="*/ 34216565 h 39629983"/>
                <a:gd name="connsiteX17894" fmla="*/ 11890907 w 65909553"/>
                <a:gd name="connsiteY17894" fmla="*/ 34216571 h 39629983"/>
                <a:gd name="connsiteX17895" fmla="*/ 11890907 w 65909553"/>
                <a:gd name="connsiteY17895" fmla="*/ 34216565 h 39629983"/>
                <a:gd name="connsiteX17896" fmla="*/ 11890829 w 65909553"/>
                <a:gd name="connsiteY17896" fmla="*/ 34216571 h 39629983"/>
                <a:gd name="connsiteX17897" fmla="*/ 11890829 w 65909553"/>
                <a:gd name="connsiteY17897" fmla="*/ 34216565 h 39629983"/>
                <a:gd name="connsiteX17898" fmla="*/ 11890751 w 65909553"/>
                <a:gd name="connsiteY17898" fmla="*/ 34216571 h 39629983"/>
                <a:gd name="connsiteX17899" fmla="*/ 11890751 w 65909553"/>
                <a:gd name="connsiteY17899" fmla="*/ 34216565 h 39629983"/>
                <a:gd name="connsiteX17900" fmla="*/ 11890674 w 65909553"/>
                <a:gd name="connsiteY17900" fmla="*/ 34216571 h 39629983"/>
                <a:gd name="connsiteX17901" fmla="*/ 11890674 w 65909553"/>
                <a:gd name="connsiteY17901" fmla="*/ 34216565 h 39629983"/>
                <a:gd name="connsiteX17902" fmla="*/ 11890596 w 65909553"/>
                <a:gd name="connsiteY17902" fmla="*/ 34216571 h 39629983"/>
                <a:gd name="connsiteX17903" fmla="*/ 11890596 w 65909553"/>
                <a:gd name="connsiteY17903" fmla="*/ 34216565 h 39629983"/>
                <a:gd name="connsiteX17904" fmla="*/ 11890519 w 65909553"/>
                <a:gd name="connsiteY17904" fmla="*/ 34216571 h 39629983"/>
                <a:gd name="connsiteX17905" fmla="*/ 11890519 w 65909553"/>
                <a:gd name="connsiteY17905" fmla="*/ 34216563 h 39629983"/>
                <a:gd name="connsiteX17906" fmla="*/ 11890428 w 65909553"/>
                <a:gd name="connsiteY17906" fmla="*/ 34216571 h 39629983"/>
                <a:gd name="connsiteX17907" fmla="*/ 11890428 w 65909553"/>
                <a:gd name="connsiteY17907" fmla="*/ 34216565 h 39629983"/>
                <a:gd name="connsiteX17908" fmla="*/ 11890351 w 65909553"/>
                <a:gd name="connsiteY17908" fmla="*/ 34216571 h 39629983"/>
                <a:gd name="connsiteX17909" fmla="*/ 11890351 w 65909553"/>
                <a:gd name="connsiteY17909" fmla="*/ 34216565 h 39629983"/>
                <a:gd name="connsiteX17910" fmla="*/ 11890273 w 65909553"/>
                <a:gd name="connsiteY17910" fmla="*/ 34216571 h 39629983"/>
                <a:gd name="connsiteX17911" fmla="*/ 11890273 w 65909553"/>
                <a:gd name="connsiteY17911" fmla="*/ 34216565 h 39629983"/>
                <a:gd name="connsiteX17912" fmla="*/ 11890196 w 65909553"/>
                <a:gd name="connsiteY17912" fmla="*/ 34216571 h 39629983"/>
                <a:gd name="connsiteX17913" fmla="*/ 11890196 w 65909553"/>
                <a:gd name="connsiteY17913" fmla="*/ 34216565 h 39629983"/>
                <a:gd name="connsiteX17914" fmla="*/ 11890118 w 65909553"/>
                <a:gd name="connsiteY17914" fmla="*/ 34216571 h 39629983"/>
                <a:gd name="connsiteX17915" fmla="*/ 11890118 w 65909553"/>
                <a:gd name="connsiteY17915" fmla="*/ 34216565 h 39629983"/>
                <a:gd name="connsiteX17916" fmla="*/ 11890040 w 65909553"/>
                <a:gd name="connsiteY17916" fmla="*/ 34216571 h 39629983"/>
                <a:gd name="connsiteX17917" fmla="*/ 11890040 w 65909553"/>
                <a:gd name="connsiteY17917" fmla="*/ 34216565 h 39629983"/>
                <a:gd name="connsiteX17918" fmla="*/ 11889963 w 65909553"/>
                <a:gd name="connsiteY17918" fmla="*/ 34216571 h 39629983"/>
                <a:gd name="connsiteX17919" fmla="*/ 11889963 w 65909553"/>
                <a:gd name="connsiteY17919" fmla="*/ 34216565 h 39629983"/>
                <a:gd name="connsiteX17920" fmla="*/ 11889885 w 65909553"/>
                <a:gd name="connsiteY17920" fmla="*/ 34216571 h 39629983"/>
                <a:gd name="connsiteX17921" fmla="*/ 11889885 w 65909553"/>
                <a:gd name="connsiteY17921" fmla="*/ 34216565 h 39629983"/>
                <a:gd name="connsiteX17922" fmla="*/ 11889808 w 65909553"/>
                <a:gd name="connsiteY17922" fmla="*/ 34216571 h 39629983"/>
                <a:gd name="connsiteX17923" fmla="*/ 11889808 w 65909553"/>
                <a:gd name="connsiteY17923" fmla="*/ 34216565 h 39629983"/>
                <a:gd name="connsiteX17924" fmla="*/ 11889730 w 65909553"/>
                <a:gd name="connsiteY17924" fmla="*/ 34216571 h 39629983"/>
                <a:gd name="connsiteX17925" fmla="*/ 11889730 w 65909553"/>
                <a:gd name="connsiteY17925" fmla="*/ 34216565 h 39629983"/>
                <a:gd name="connsiteX17926" fmla="*/ 11889652 w 65909553"/>
                <a:gd name="connsiteY17926" fmla="*/ 34216571 h 39629983"/>
                <a:gd name="connsiteX17927" fmla="*/ 11889652 w 65909553"/>
                <a:gd name="connsiteY17927" fmla="*/ 34216565 h 39629983"/>
                <a:gd name="connsiteX17928" fmla="*/ 11889575 w 65909553"/>
                <a:gd name="connsiteY17928" fmla="*/ 34216571 h 39629983"/>
                <a:gd name="connsiteX17929" fmla="*/ 11889575 w 65909553"/>
                <a:gd name="connsiteY17929" fmla="*/ 34216565 h 39629983"/>
                <a:gd name="connsiteX17930" fmla="*/ 11889497 w 65909553"/>
                <a:gd name="connsiteY17930" fmla="*/ 34216571 h 39629983"/>
                <a:gd name="connsiteX17931" fmla="*/ 11889497 w 65909553"/>
                <a:gd name="connsiteY17931" fmla="*/ 34216565 h 39629983"/>
                <a:gd name="connsiteX17932" fmla="*/ 11889420 w 65909553"/>
                <a:gd name="connsiteY17932" fmla="*/ 34216571 h 39629983"/>
                <a:gd name="connsiteX17933" fmla="*/ 11889420 w 65909553"/>
                <a:gd name="connsiteY17933" fmla="*/ 34216563 h 39629983"/>
                <a:gd name="connsiteX17934" fmla="*/ 11889329 w 65909553"/>
                <a:gd name="connsiteY17934" fmla="*/ 34216571 h 39629983"/>
                <a:gd name="connsiteX17935" fmla="*/ 11889329 w 65909553"/>
                <a:gd name="connsiteY17935" fmla="*/ 34216565 h 39629983"/>
                <a:gd name="connsiteX17936" fmla="*/ 11889252 w 65909553"/>
                <a:gd name="connsiteY17936" fmla="*/ 34216571 h 39629983"/>
                <a:gd name="connsiteX17937" fmla="*/ 11889252 w 65909553"/>
                <a:gd name="connsiteY17937" fmla="*/ 34216565 h 39629983"/>
                <a:gd name="connsiteX17938" fmla="*/ 11889174 w 65909553"/>
                <a:gd name="connsiteY17938" fmla="*/ 34216571 h 39629983"/>
                <a:gd name="connsiteX17939" fmla="*/ 11889174 w 65909553"/>
                <a:gd name="connsiteY17939" fmla="*/ 34216565 h 39629983"/>
                <a:gd name="connsiteX17940" fmla="*/ 11889097 w 65909553"/>
                <a:gd name="connsiteY17940" fmla="*/ 34216571 h 39629983"/>
                <a:gd name="connsiteX17941" fmla="*/ 11889097 w 65909553"/>
                <a:gd name="connsiteY17941" fmla="*/ 34216565 h 39629983"/>
                <a:gd name="connsiteX17942" fmla="*/ 11889019 w 65909553"/>
                <a:gd name="connsiteY17942" fmla="*/ 34216571 h 39629983"/>
                <a:gd name="connsiteX17943" fmla="*/ 11889019 w 65909553"/>
                <a:gd name="connsiteY17943" fmla="*/ 34216565 h 39629983"/>
                <a:gd name="connsiteX17944" fmla="*/ 11888941 w 65909553"/>
                <a:gd name="connsiteY17944" fmla="*/ 34216571 h 39629983"/>
                <a:gd name="connsiteX17945" fmla="*/ 11888941 w 65909553"/>
                <a:gd name="connsiteY17945" fmla="*/ 34216565 h 39629983"/>
                <a:gd name="connsiteX17946" fmla="*/ 11888864 w 65909553"/>
                <a:gd name="connsiteY17946" fmla="*/ 34216571 h 39629983"/>
                <a:gd name="connsiteX17947" fmla="*/ 11888864 w 65909553"/>
                <a:gd name="connsiteY17947" fmla="*/ 34216565 h 39629983"/>
                <a:gd name="connsiteX17948" fmla="*/ 11888786 w 65909553"/>
                <a:gd name="connsiteY17948" fmla="*/ 34216571 h 39629983"/>
                <a:gd name="connsiteX17949" fmla="*/ 11888786 w 65909553"/>
                <a:gd name="connsiteY17949" fmla="*/ 34216565 h 39629983"/>
                <a:gd name="connsiteX17950" fmla="*/ 11888709 w 65909553"/>
                <a:gd name="connsiteY17950" fmla="*/ 34216571 h 39629983"/>
                <a:gd name="connsiteX17951" fmla="*/ 11888709 w 65909553"/>
                <a:gd name="connsiteY17951" fmla="*/ 34216565 h 39629983"/>
                <a:gd name="connsiteX17952" fmla="*/ 11888631 w 65909553"/>
                <a:gd name="connsiteY17952" fmla="*/ 34216571 h 39629983"/>
                <a:gd name="connsiteX17953" fmla="*/ 11888631 w 65909553"/>
                <a:gd name="connsiteY17953" fmla="*/ 34216565 h 39629983"/>
                <a:gd name="connsiteX17954" fmla="*/ 11888553 w 65909553"/>
                <a:gd name="connsiteY17954" fmla="*/ 34216571 h 39629983"/>
                <a:gd name="connsiteX17955" fmla="*/ 11888553 w 65909553"/>
                <a:gd name="connsiteY17955" fmla="*/ 34216565 h 39629983"/>
                <a:gd name="connsiteX17956" fmla="*/ 11888476 w 65909553"/>
                <a:gd name="connsiteY17956" fmla="*/ 34216571 h 39629983"/>
                <a:gd name="connsiteX17957" fmla="*/ 11888476 w 65909553"/>
                <a:gd name="connsiteY17957" fmla="*/ 34216565 h 39629983"/>
                <a:gd name="connsiteX17958" fmla="*/ 11888398 w 65909553"/>
                <a:gd name="connsiteY17958" fmla="*/ 34216571 h 39629983"/>
                <a:gd name="connsiteX17959" fmla="*/ 11888398 w 65909553"/>
                <a:gd name="connsiteY17959" fmla="*/ 34216565 h 39629983"/>
                <a:gd name="connsiteX17960" fmla="*/ 11888321 w 65909553"/>
                <a:gd name="connsiteY17960" fmla="*/ 34216571 h 39629983"/>
                <a:gd name="connsiteX17961" fmla="*/ 11888321 w 65909553"/>
                <a:gd name="connsiteY17961" fmla="*/ 34216563 h 39629983"/>
                <a:gd name="connsiteX17962" fmla="*/ 11888230 w 65909553"/>
                <a:gd name="connsiteY17962" fmla="*/ 34216571 h 39629983"/>
                <a:gd name="connsiteX17963" fmla="*/ 11888230 w 65909553"/>
                <a:gd name="connsiteY17963" fmla="*/ 34216565 h 39629983"/>
                <a:gd name="connsiteX17964" fmla="*/ 11888153 w 65909553"/>
                <a:gd name="connsiteY17964" fmla="*/ 34216571 h 39629983"/>
                <a:gd name="connsiteX17965" fmla="*/ 11888153 w 65909553"/>
                <a:gd name="connsiteY17965" fmla="*/ 34216565 h 39629983"/>
                <a:gd name="connsiteX17966" fmla="*/ 11888075 w 65909553"/>
                <a:gd name="connsiteY17966" fmla="*/ 34216571 h 39629983"/>
                <a:gd name="connsiteX17967" fmla="*/ 11888075 w 65909553"/>
                <a:gd name="connsiteY17967" fmla="*/ 34216565 h 39629983"/>
                <a:gd name="connsiteX17968" fmla="*/ 11887998 w 65909553"/>
                <a:gd name="connsiteY17968" fmla="*/ 34216571 h 39629983"/>
                <a:gd name="connsiteX17969" fmla="*/ 11887998 w 65909553"/>
                <a:gd name="connsiteY17969" fmla="*/ 34216565 h 39629983"/>
                <a:gd name="connsiteX17970" fmla="*/ 11887920 w 65909553"/>
                <a:gd name="connsiteY17970" fmla="*/ 34216571 h 39629983"/>
                <a:gd name="connsiteX17971" fmla="*/ 11887920 w 65909553"/>
                <a:gd name="connsiteY17971" fmla="*/ 34216565 h 39629983"/>
                <a:gd name="connsiteX17972" fmla="*/ 11887842 w 65909553"/>
                <a:gd name="connsiteY17972" fmla="*/ 34216571 h 39629983"/>
                <a:gd name="connsiteX17973" fmla="*/ 11887842 w 65909553"/>
                <a:gd name="connsiteY17973" fmla="*/ 34216565 h 39629983"/>
                <a:gd name="connsiteX17974" fmla="*/ 11887765 w 65909553"/>
                <a:gd name="connsiteY17974" fmla="*/ 34216571 h 39629983"/>
                <a:gd name="connsiteX17975" fmla="*/ 11887765 w 65909553"/>
                <a:gd name="connsiteY17975" fmla="*/ 34216565 h 39629983"/>
                <a:gd name="connsiteX17976" fmla="*/ 11887687 w 65909553"/>
                <a:gd name="connsiteY17976" fmla="*/ 34216571 h 39629983"/>
                <a:gd name="connsiteX17977" fmla="*/ 11887687 w 65909553"/>
                <a:gd name="connsiteY17977" fmla="*/ 34216565 h 39629983"/>
                <a:gd name="connsiteX17978" fmla="*/ 11887610 w 65909553"/>
                <a:gd name="connsiteY17978" fmla="*/ 34216571 h 39629983"/>
                <a:gd name="connsiteX17979" fmla="*/ 11887610 w 65909553"/>
                <a:gd name="connsiteY17979" fmla="*/ 34216565 h 39629983"/>
                <a:gd name="connsiteX17980" fmla="*/ 11887532 w 65909553"/>
                <a:gd name="connsiteY17980" fmla="*/ 34216571 h 39629983"/>
                <a:gd name="connsiteX17981" fmla="*/ 11887532 w 65909553"/>
                <a:gd name="connsiteY17981" fmla="*/ 34216565 h 39629983"/>
                <a:gd name="connsiteX17982" fmla="*/ 11887454 w 65909553"/>
                <a:gd name="connsiteY17982" fmla="*/ 34216571 h 39629983"/>
                <a:gd name="connsiteX17983" fmla="*/ 11887454 w 65909553"/>
                <a:gd name="connsiteY17983" fmla="*/ 34216565 h 39629983"/>
                <a:gd name="connsiteX17984" fmla="*/ 11887377 w 65909553"/>
                <a:gd name="connsiteY17984" fmla="*/ 34216571 h 39629983"/>
                <a:gd name="connsiteX17985" fmla="*/ 11887377 w 65909553"/>
                <a:gd name="connsiteY17985" fmla="*/ 34216565 h 39629983"/>
                <a:gd name="connsiteX17986" fmla="*/ 11887299 w 65909553"/>
                <a:gd name="connsiteY17986" fmla="*/ 34216571 h 39629983"/>
                <a:gd name="connsiteX17987" fmla="*/ 11887299 w 65909553"/>
                <a:gd name="connsiteY17987" fmla="*/ 34216565 h 39629983"/>
                <a:gd name="connsiteX17988" fmla="*/ 11887222 w 65909553"/>
                <a:gd name="connsiteY17988" fmla="*/ 34216571 h 39629983"/>
                <a:gd name="connsiteX17989" fmla="*/ 11887222 w 65909553"/>
                <a:gd name="connsiteY17989" fmla="*/ 34050893 h 39629983"/>
                <a:gd name="connsiteX17990" fmla="*/ 11747108 w 65909553"/>
                <a:gd name="connsiteY17990" fmla="*/ 34063831 h 39629983"/>
                <a:gd name="connsiteX17991" fmla="*/ 11743524 w 65909553"/>
                <a:gd name="connsiteY17991" fmla="*/ 34064171 h 39629983"/>
                <a:gd name="connsiteX17992" fmla="*/ 11743524 w 65909553"/>
                <a:gd name="connsiteY17992" fmla="*/ 34064163 h 39629983"/>
                <a:gd name="connsiteX17993" fmla="*/ 11743447 w 65909553"/>
                <a:gd name="connsiteY17993" fmla="*/ 34064171 h 39629983"/>
                <a:gd name="connsiteX17994" fmla="*/ 11743447 w 65909553"/>
                <a:gd name="connsiteY17994" fmla="*/ 34064163 h 39629983"/>
                <a:gd name="connsiteX17995" fmla="*/ 11743369 w 65909553"/>
                <a:gd name="connsiteY17995" fmla="*/ 34064171 h 39629983"/>
                <a:gd name="connsiteX17996" fmla="*/ 11743369 w 65909553"/>
                <a:gd name="connsiteY17996" fmla="*/ 34064163 h 39629983"/>
                <a:gd name="connsiteX17997" fmla="*/ 11743292 w 65909553"/>
                <a:gd name="connsiteY17997" fmla="*/ 34064171 h 39629983"/>
                <a:gd name="connsiteX17998" fmla="*/ 11743292 w 65909553"/>
                <a:gd name="connsiteY17998" fmla="*/ 34064163 h 39629983"/>
                <a:gd name="connsiteX17999" fmla="*/ 11743214 w 65909553"/>
                <a:gd name="connsiteY17999" fmla="*/ 34064171 h 39629983"/>
                <a:gd name="connsiteX18000" fmla="*/ 11743214 w 65909553"/>
                <a:gd name="connsiteY18000" fmla="*/ 34064163 h 39629983"/>
                <a:gd name="connsiteX18001" fmla="*/ 11743137 w 65909553"/>
                <a:gd name="connsiteY18001" fmla="*/ 34064171 h 39629983"/>
                <a:gd name="connsiteX18002" fmla="*/ 11743137 w 65909553"/>
                <a:gd name="connsiteY18002" fmla="*/ 34064163 h 39629983"/>
                <a:gd name="connsiteX18003" fmla="*/ 11743059 w 65909553"/>
                <a:gd name="connsiteY18003" fmla="*/ 34064171 h 39629983"/>
                <a:gd name="connsiteX18004" fmla="*/ 11743059 w 65909553"/>
                <a:gd name="connsiteY18004" fmla="*/ 34064163 h 39629983"/>
                <a:gd name="connsiteX18005" fmla="*/ 11742981 w 65909553"/>
                <a:gd name="connsiteY18005" fmla="*/ 34064171 h 39629983"/>
                <a:gd name="connsiteX18006" fmla="*/ 11742981 w 65909553"/>
                <a:gd name="connsiteY18006" fmla="*/ 34064163 h 39629983"/>
                <a:gd name="connsiteX18007" fmla="*/ 11742904 w 65909553"/>
                <a:gd name="connsiteY18007" fmla="*/ 34064171 h 39629983"/>
                <a:gd name="connsiteX18008" fmla="*/ 11742904 w 65909553"/>
                <a:gd name="connsiteY18008" fmla="*/ 34064163 h 39629983"/>
                <a:gd name="connsiteX18009" fmla="*/ 11742826 w 65909553"/>
                <a:gd name="connsiteY18009" fmla="*/ 34064171 h 39629983"/>
                <a:gd name="connsiteX18010" fmla="*/ 11742826 w 65909553"/>
                <a:gd name="connsiteY18010" fmla="*/ 34064163 h 39629983"/>
                <a:gd name="connsiteX18011" fmla="*/ 11742749 w 65909553"/>
                <a:gd name="connsiteY18011" fmla="*/ 34064171 h 39629983"/>
                <a:gd name="connsiteX18012" fmla="*/ 11742749 w 65909553"/>
                <a:gd name="connsiteY18012" fmla="*/ 34064163 h 39629983"/>
                <a:gd name="connsiteX18013" fmla="*/ 11742671 w 65909553"/>
                <a:gd name="connsiteY18013" fmla="*/ 34064171 h 39629983"/>
                <a:gd name="connsiteX18014" fmla="*/ 11742671 w 65909553"/>
                <a:gd name="connsiteY18014" fmla="*/ 34064163 h 39629983"/>
                <a:gd name="connsiteX18015" fmla="*/ 11742593 w 65909553"/>
                <a:gd name="connsiteY18015" fmla="*/ 34064171 h 39629983"/>
                <a:gd name="connsiteX18016" fmla="*/ 11742593 w 65909553"/>
                <a:gd name="connsiteY18016" fmla="*/ 34064163 h 39629983"/>
                <a:gd name="connsiteX18017" fmla="*/ 11742516 w 65909553"/>
                <a:gd name="connsiteY18017" fmla="*/ 34064171 h 39629983"/>
                <a:gd name="connsiteX18018" fmla="*/ 11742516 w 65909553"/>
                <a:gd name="connsiteY18018" fmla="*/ 34064163 h 39629983"/>
                <a:gd name="connsiteX18019" fmla="*/ 11742425 w 65909553"/>
                <a:gd name="connsiteY18019" fmla="*/ 34064171 h 39629983"/>
                <a:gd name="connsiteX18020" fmla="*/ 11742425 w 65909553"/>
                <a:gd name="connsiteY18020" fmla="*/ 34064163 h 39629983"/>
                <a:gd name="connsiteX18021" fmla="*/ 11742348 w 65909553"/>
                <a:gd name="connsiteY18021" fmla="*/ 34064171 h 39629983"/>
                <a:gd name="connsiteX18022" fmla="*/ 11742348 w 65909553"/>
                <a:gd name="connsiteY18022" fmla="*/ 34064163 h 39629983"/>
                <a:gd name="connsiteX18023" fmla="*/ 11742270 w 65909553"/>
                <a:gd name="connsiteY18023" fmla="*/ 34064171 h 39629983"/>
                <a:gd name="connsiteX18024" fmla="*/ 11742270 w 65909553"/>
                <a:gd name="connsiteY18024" fmla="*/ 34064163 h 39629983"/>
                <a:gd name="connsiteX18025" fmla="*/ 11742193 w 65909553"/>
                <a:gd name="connsiteY18025" fmla="*/ 34064171 h 39629983"/>
                <a:gd name="connsiteX18026" fmla="*/ 11742193 w 65909553"/>
                <a:gd name="connsiteY18026" fmla="*/ 34064163 h 39629983"/>
                <a:gd name="connsiteX18027" fmla="*/ 11742115 w 65909553"/>
                <a:gd name="connsiteY18027" fmla="*/ 34064171 h 39629983"/>
                <a:gd name="connsiteX18028" fmla="*/ 11742115 w 65909553"/>
                <a:gd name="connsiteY18028" fmla="*/ 34064163 h 39629983"/>
                <a:gd name="connsiteX18029" fmla="*/ 11742038 w 65909553"/>
                <a:gd name="connsiteY18029" fmla="*/ 34064171 h 39629983"/>
                <a:gd name="connsiteX18030" fmla="*/ 11742038 w 65909553"/>
                <a:gd name="connsiteY18030" fmla="*/ 34064163 h 39629983"/>
                <a:gd name="connsiteX18031" fmla="*/ 11741960 w 65909553"/>
                <a:gd name="connsiteY18031" fmla="*/ 34064171 h 39629983"/>
                <a:gd name="connsiteX18032" fmla="*/ 11741960 w 65909553"/>
                <a:gd name="connsiteY18032" fmla="*/ 34064163 h 39629983"/>
                <a:gd name="connsiteX18033" fmla="*/ 11741882 w 65909553"/>
                <a:gd name="connsiteY18033" fmla="*/ 34064171 h 39629983"/>
                <a:gd name="connsiteX18034" fmla="*/ 11741882 w 65909553"/>
                <a:gd name="connsiteY18034" fmla="*/ 34064163 h 39629983"/>
                <a:gd name="connsiteX18035" fmla="*/ 11741805 w 65909553"/>
                <a:gd name="connsiteY18035" fmla="*/ 34064171 h 39629983"/>
                <a:gd name="connsiteX18036" fmla="*/ 11741805 w 65909553"/>
                <a:gd name="connsiteY18036" fmla="*/ 34064163 h 39629983"/>
                <a:gd name="connsiteX18037" fmla="*/ 11741727 w 65909553"/>
                <a:gd name="connsiteY18037" fmla="*/ 34064171 h 39629983"/>
                <a:gd name="connsiteX18038" fmla="*/ 11741727 w 65909553"/>
                <a:gd name="connsiteY18038" fmla="*/ 34064163 h 39629983"/>
                <a:gd name="connsiteX18039" fmla="*/ 11741650 w 65909553"/>
                <a:gd name="connsiteY18039" fmla="*/ 34064171 h 39629983"/>
                <a:gd name="connsiteX18040" fmla="*/ 11741650 w 65909553"/>
                <a:gd name="connsiteY18040" fmla="*/ 34064163 h 39629983"/>
                <a:gd name="connsiteX18041" fmla="*/ 11741572 w 65909553"/>
                <a:gd name="connsiteY18041" fmla="*/ 34064171 h 39629983"/>
                <a:gd name="connsiteX18042" fmla="*/ 11741572 w 65909553"/>
                <a:gd name="connsiteY18042" fmla="*/ 34064163 h 39629983"/>
                <a:gd name="connsiteX18043" fmla="*/ 11741494 w 65909553"/>
                <a:gd name="connsiteY18043" fmla="*/ 34064171 h 39629983"/>
                <a:gd name="connsiteX18044" fmla="*/ 11741494 w 65909553"/>
                <a:gd name="connsiteY18044" fmla="*/ 34064163 h 39629983"/>
                <a:gd name="connsiteX18045" fmla="*/ 11741417 w 65909553"/>
                <a:gd name="connsiteY18045" fmla="*/ 34064171 h 39629983"/>
                <a:gd name="connsiteX18046" fmla="*/ 11741417 w 65909553"/>
                <a:gd name="connsiteY18046" fmla="*/ 34064163 h 39629983"/>
                <a:gd name="connsiteX18047" fmla="*/ 11741326 w 65909553"/>
                <a:gd name="connsiteY18047" fmla="*/ 34064171 h 39629983"/>
                <a:gd name="connsiteX18048" fmla="*/ 11741326 w 65909553"/>
                <a:gd name="connsiteY18048" fmla="*/ 34064163 h 39629983"/>
                <a:gd name="connsiteX18049" fmla="*/ 11741249 w 65909553"/>
                <a:gd name="connsiteY18049" fmla="*/ 34064171 h 39629983"/>
                <a:gd name="connsiteX18050" fmla="*/ 11741249 w 65909553"/>
                <a:gd name="connsiteY18050" fmla="*/ 34064163 h 39629983"/>
                <a:gd name="connsiteX18051" fmla="*/ 11741171 w 65909553"/>
                <a:gd name="connsiteY18051" fmla="*/ 34064171 h 39629983"/>
                <a:gd name="connsiteX18052" fmla="*/ 11741171 w 65909553"/>
                <a:gd name="connsiteY18052" fmla="*/ 34064163 h 39629983"/>
                <a:gd name="connsiteX18053" fmla="*/ 11741094 w 65909553"/>
                <a:gd name="connsiteY18053" fmla="*/ 34064171 h 39629983"/>
                <a:gd name="connsiteX18054" fmla="*/ 11741094 w 65909553"/>
                <a:gd name="connsiteY18054" fmla="*/ 34064163 h 39629983"/>
                <a:gd name="connsiteX18055" fmla="*/ 11741016 w 65909553"/>
                <a:gd name="connsiteY18055" fmla="*/ 34064171 h 39629983"/>
                <a:gd name="connsiteX18056" fmla="*/ 11741016 w 65909553"/>
                <a:gd name="connsiteY18056" fmla="*/ 34064163 h 39629983"/>
                <a:gd name="connsiteX18057" fmla="*/ 11740939 w 65909553"/>
                <a:gd name="connsiteY18057" fmla="*/ 34064171 h 39629983"/>
                <a:gd name="connsiteX18058" fmla="*/ 11740939 w 65909553"/>
                <a:gd name="connsiteY18058" fmla="*/ 34064163 h 39629983"/>
                <a:gd name="connsiteX18059" fmla="*/ 11740861 w 65909553"/>
                <a:gd name="connsiteY18059" fmla="*/ 34064171 h 39629983"/>
                <a:gd name="connsiteX18060" fmla="*/ 11740861 w 65909553"/>
                <a:gd name="connsiteY18060" fmla="*/ 34064163 h 39629983"/>
                <a:gd name="connsiteX18061" fmla="*/ 11740783 w 65909553"/>
                <a:gd name="connsiteY18061" fmla="*/ 34064171 h 39629983"/>
                <a:gd name="connsiteX18062" fmla="*/ 11740783 w 65909553"/>
                <a:gd name="connsiteY18062" fmla="*/ 34064163 h 39629983"/>
                <a:gd name="connsiteX18063" fmla="*/ 11740706 w 65909553"/>
                <a:gd name="connsiteY18063" fmla="*/ 34064171 h 39629983"/>
                <a:gd name="connsiteX18064" fmla="*/ 11740706 w 65909553"/>
                <a:gd name="connsiteY18064" fmla="*/ 34064163 h 39629983"/>
                <a:gd name="connsiteX18065" fmla="*/ 11740628 w 65909553"/>
                <a:gd name="connsiteY18065" fmla="*/ 34064171 h 39629983"/>
                <a:gd name="connsiteX18066" fmla="*/ 11740628 w 65909553"/>
                <a:gd name="connsiteY18066" fmla="*/ 34064163 h 39629983"/>
                <a:gd name="connsiteX18067" fmla="*/ 11740551 w 65909553"/>
                <a:gd name="connsiteY18067" fmla="*/ 34064171 h 39629983"/>
                <a:gd name="connsiteX18068" fmla="*/ 11740551 w 65909553"/>
                <a:gd name="connsiteY18068" fmla="*/ 34064163 h 39629983"/>
                <a:gd name="connsiteX18069" fmla="*/ 11740473 w 65909553"/>
                <a:gd name="connsiteY18069" fmla="*/ 34064171 h 39629983"/>
                <a:gd name="connsiteX18070" fmla="*/ 11740473 w 65909553"/>
                <a:gd name="connsiteY18070" fmla="*/ 34064163 h 39629983"/>
                <a:gd name="connsiteX18071" fmla="*/ 11740395 w 65909553"/>
                <a:gd name="connsiteY18071" fmla="*/ 34064171 h 39629983"/>
                <a:gd name="connsiteX18072" fmla="*/ 11740395 w 65909553"/>
                <a:gd name="connsiteY18072" fmla="*/ 34064163 h 39629983"/>
                <a:gd name="connsiteX18073" fmla="*/ 11740318 w 65909553"/>
                <a:gd name="connsiteY18073" fmla="*/ 34064171 h 39629983"/>
                <a:gd name="connsiteX18074" fmla="*/ 11740318 w 65909553"/>
                <a:gd name="connsiteY18074" fmla="*/ 34064163 h 39629983"/>
                <a:gd name="connsiteX18075" fmla="*/ 11740227 w 65909553"/>
                <a:gd name="connsiteY18075" fmla="*/ 34064171 h 39629983"/>
                <a:gd name="connsiteX18076" fmla="*/ 11740227 w 65909553"/>
                <a:gd name="connsiteY18076" fmla="*/ 34064163 h 39629983"/>
                <a:gd name="connsiteX18077" fmla="*/ 11740150 w 65909553"/>
                <a:gd name="connsiteY18077" fmla="*/ 34064171 h 39629983"/>
                <a:gd name="connsiteX18078" fmla="*/ 11740150 w 65909553"/>
                <a:gd name="connsiteY18078" fmla="*/ 34064163 h 39629983"/>
                <a:gd name="connsiteX18079" fmla="*/ 11740072 w 65909553"/>
                <a:gd name="connsiteY18079" fmla="*/ 34064171 h 39629983"/>
                <a:gd name="connsiteX18080" fmla="*/ 11740072 w 65909553"/>
                <a:gd name="connsiteY18080" fmla="*/ 34064163 h 39629983"/>
                <a:gd name="connsiteX18081" fmla="*/ 11739995 w 65909553"/>
                <a:gd name="connsiteY18081" fmla="*/ 34064171 h 39629983"/>
                <a:gd name="connsiteX18082" fmla="*/ 11739995 w 65909553"/>
                <a:gd name="connsiteY18082" fmla="*/ 34064163 h 39629983"/>
                <a:gd name="connsiteX18083" fmla="*/ 11739917 w 65909553"/>
                <a:gd name="connsiteY18083" fmla="*/ 34064171 h 39629983"/>
                <a:gd name="connsiteX18084" fmla="*/ 11739917 w 65909553"/>
                <a:gd name="connsiteY18084" fmla="*/ 34064163 h 39629983"/>
                <a:gd name="connsiteX18085" fmla="*/ 11739840 w 65909553"/>
                <a:gd name="connsiteY18085" fmla="*/ 34064171 h 39629983"/>
                <a:gd name="connsiteX18086" fmla="*/ 11739840 w 65909553"/>
                <a:gd name="connsiteY18086" fmla="*/ 34064163 h 39629983"/>
                <a:gd name="connsiteX18087" fmla="*/ 11739762 w 65909553"/>
                <a:gd name="connsiteY18087" fmla="*/ 34064171 h 39629983"/>
                <a:gd name="connsiteX18088" fmla="*/ 11739762 w 65909553"/>
                <a:gd name="connsiteY18088" fmla="*/ 34064163 h 39629983"/>
                <a:gd name="connsiteX18089" fmla="*/ 11739684 w 65909553"/>
                <a:gd name="connsiteY18089" fmla="*/ 34064171 h 39629983"/>
                <a:gd name="connsiteX18090" fmla="*/ 11739684 w 65909553"/>
                <a:gd name="connsiteY18090" fmla="*/ 34064163 h 39629983"/>
                <a:gd name="connsiteX18091" fmla="*/ 11739607 w 65909553"/>
                <a:gd name="connsiteY18091" fmla="*/ 34064171 h 39629983"/>
                <a:gd name="connsiteX18092" fmla="*/ 11739607 w 65909553"/>
                <a:gd name="connsiteY18092" fmla="*/ 34064163 h 39629983"/>
                <a:gd name="connsiteX18093" fmla="*/ 11739529 w 65909553"/>
                <a:gd name="connsiteY18093" fmla="*/ 34064171 h 39629983"/>
                <a:gd name="connsiteX18094" fmla="*/ 11739529 w 65909553"/>
                <a:gd name="connsiteY18094" fmla="*/ 34064163 h 39629983"/>
                <a:gd name="connsiteX18095" fmla="*/ 11739452 w 65909553"/>
                <a:gd name="connsiteY18095" fmla="*/ 34064171 h 39629983"/>
                <a:gd name="connsiteX18096" fmla="*/ 11739452 w 65909553"/>
                <a:gd name="connsiteY18096" fmla="*/ 34064163 h 39629983"/>
                <a:gd name="connsiteX18097" fmla="*/ 11739374 w 65909553"/>
                <a:gd name="connsiteY18097" fmla="*/ 34064171 h 39629983"/>
                <a:gd name="connsiteX18098" fmla="*/ 11739374 w 65909553"/>
                <a:gd name="connsiteY18098" fmla="*/ 34064163 h 39629983"/>
                <a:gd name="connsiteX18099" fmla="*/ 11739296 w 65909553"/>
                <a:gd name="connsiteY18099" fmla="*/ 34064171 h 39629983"/>
                <a:gd name="connsiteX18100" fmla="*/ 11739296 w 65909553"/>
                <a:gd name="connsiteY18100" fmla="*/ 34064163 h 39629983"/>
                <a:gd name="connsiteX18101" fmla="*/ 11739219 w 65909553"/>
                <a:gd name="connsiteY18101" fmla="*/ 34064171 h 39629983"/>
                <a:gd name="connsiteX18102" fmla="*/ 11739219 w 65909553"/>
                <a:gd name="connsiteY18102" fmla="*/ 34064163 h 39629983"/>
                <a:gd name="connsiteX18103" fmla="*/ 11739128 w 65909553"/>
                <a:gd name="connsiteY18103" fmla="*/ 34064171 h 39629983"/>
                <a:gd name="connsiteX18104" fmla="*/ 11739128 w 65909553"/>
                <a:gd name="connsiteY18104" fmla="*/ 34064163 h 39629983"/>
                <a:gd name="connsiteX18105" fmla="*/ 11739051 w 65909553"/>
                <a:gd name="connsiteY18105" fmla="*/ 34064171 h 39629983"/>
                <a:gd name="connsiteX18106" fmla="*/ 11739051 w 65909553"/>
                <a:gd name="connsiteY18106" fmla="*/ 34064163 h 39629983"/>
                <a:gd name="connsiteX18107" fmla="*/ 11738973 w 65909553"/>
                <a:gd name="connsiteY18107" fmla="*/ 34064171 h 39629983"/>
                <a:gd name="connsiteX18108" fmla="*/ 11738973 w 65909553"/>
                <a:gd name="connsiteY18108" fmla="*/ 34064163 h 39629983"/>
                <a:gd name="connsiteX18109" fmla="*/ 11738896 w 65909553"/>
                <a:gd name="connsiteY18109" fmla="*/ 34064171 h 39629983"/>
                <a:gd name="connsiteX18110" fmla="*/ 11738896 w 65909553"/>
                <a:gd name="connsiteY18110" fmla="*/ 34064163 h 39629983"/>
                <a:gd name="connsiteX18111" fmla="*/ 11738818 w 65909553"/>
                <a:gd name="connsiteY18111" fmla="*/ 34064171 h 39629983"/>
                <a:gd name="connsiteX18112" fmla="*/ 11738818 w 65909553"/>
                <a:gd name="connsiteY18112" fmla="*/ 34064163 h 39629983"/>
                <a:gd name="connsiteX18113" fmla="*/ 11738741 w 65909553"/>
                <a:gd name="connsiteY18113" fmla="*/ 34064171 h 39629983"/>
                <a:gd name="connsiteX18114" fmla="*/ 11738741 w 65909553"/>
                <a:gd name="connsiteY18114" fmla="*/ 34064163 h 39629983"/>
                <a:gd name="connsiteX18115" fmla="*/ 11738663 w 65909553"/>
                <a:gd name="connsiteY18115" fmla="*/ 34064171 h 39629983"/>
                <a:gd name="connsiteX18116" fmla="*/ 11738663 w 65909553"/>
                <a:gd name="connsiteY18116" fmla="*/ 34064163 h 39629983"/>
                <a:gd name="connsiteX18117" fmla="*/ 11738585 w 65909553"/>
                <a:gd name="connsiteY18117" fmla="*/ 34064171 h 39629983"/>
                <a:gd name="connsiteX18118" fmla="*/ 11738585 w 65909553"/>
                <a:gd name="connsiteY18118" fmla="*/ 34064163 h 39629983"/>
                <a:gd name="connsiteX18119" fmla="*/ 11738508 w 65909553"/>
                <a:gd name="connsiteY18119" fmla="*/ 34064171 h 39629983"/>
                <a:gd name="connsiteX18120" fmla="*/ 11738508 w 65909553"/>
                <a:gd name="connsiteY18120" fmla="*/ 34064163 h 39629983"/>
                <a:gd name="connsiteX18121" fmla="*/ 11738430 w 65909553"/>
                <a:gd name="connsiteY18121" fmla="*/ 34064171 h 39629983"/>
                <a:gd name="connsiteX18122" fmla="*/ 11738430 w 65909553"/>
                <a:gd name="connsiteY18122" fmla="*/ 34064163 h 39629983"/>
                <a:gd name="connsiteX18123" fmla="*/ 11738353 w 65909553"/>
                <a:gd name="connsiteY18123" fmla="*/ 34064171 h 39629983"/>
                <a:gd name="connsiteX18124" fmla="*/ 11738353 w 65909553"/>
                <a:gd name="connsiteY18124" fmla="*/ 34064163 h 39629983"/>
                <a:gd name="connsiteX18125" fmla="*/ 11738275 w 65909553"/>
                <a:gd name="connsiteY18125" fmla="*/ 34064171 h 39629983"/>
                <a:gd name="connsiteX18126" fmla="*/ 11738275 w 65909553"/>
                <a:gd name="connsiteY18126" fmla="*/ 34064163 h 39629983"/>
                <a:gd name="connsiteX18127" fmla="*/ 11738197 w 65909553"/>
                <a:gd name="connsiteY18127" fmla="*/ 34064171 h 39629983"/>
                <a:gd name="connsiteX18128" fmla="*/ 11738197 w 65909553"/>
                <a:gd name="connsiteY18128" fmla="*/ 34064163 h 39629983"/>
                <a:gd name="connsiteX18129" fmla="*/ 11738120 w 65909553"/>
                <a:gd name="connsiteY18129" fmla="*/ 34064171 h 39629983"/>
                <a:gd name="connsiteX18130" fmla="*/ 11738120 w 65909553"/>
                <a:gd name="connsiteY18130" fmla="*/ 34064163 h 39629983"/>
                <a:gd name="connsiteX18131" fmla="*/ 11738029 w 65909553"/>
                <a:gd name="connsiteY18131" fmla="*/ 34064171 h 39629983"/>
                <a:gd name="connsiteX18132" fmla="*/ 11738029 w 65909553"/>
                <a:gd name="connsiteY18132" fmla="*/ 34064163 h 39629983"/>
                <a:gd name="connsiteX18133" fmla="*/ 11737952 w 65909553"/>
                <a:gd name="connsiteY18133" fmla="*/ 34064171 h 39629983"/>
                <a:gd name="connsiteX18134" fmla="*/ 11737952 w 65909553"/>
                <a:gd name="connsiteY18134" fmla="*/ 34064163 h 39629983"/>
                <a:gd name="connsiteX18135" fmla="*/ 11737874 w 65909553"/>
                <a:gd name="connsiteY18135" fmla="*/ 34064171 h 39629983"/>
                <a:gd name="connsiteX18136" fmla="*/ 11737874 w 65909553"/>
                <a:gd name="connsiteY18136" fmla="*/ 34064163 h 39629983"/>
                <a:gd name="connsiteX18137" fmla="*/ 11737797 w 65909553"/>
                <a:gd name="connsiteY18137" fmla="*/ 34064171 h 39629983"/>
                <a:gd name="connsiteX18138" fmla="*/ 11737797 w 65909553"/>
                <a:gd name="connsiteY18138" fmla="*/ 34064163 h 39629983"/>
                <a:gd name="connsiteX18139" fmla="*/ 11737719 w 65909553"/>
                <a:gd name="connsiteY18139" fmla="*/ 34064171 h 39629983"/>
                <a:gd name="connsiteX18140" fmla="*/ 11737719 w 65909553"/>
                <a:gd name="connsiteY18140" fmla="*/ 34064163 h 39629983"/>
                <a:gd name="connsiteX18141" fmla="*/ 11737642 w 65909553"/>
                <a:gd name="connsiteY18141" fmla="*/ 34064171 h 39629983"/>
                <a:gd name="connsiteX18142" fmla="*/ 11737642 w 65909553"/>
                <a:gd name="connsiteY18142" fmla="*/ 34064163 h 39629983"/>
                <a:gd name="connsiteX18143" fmla="*/ 11737564 w 65909553"/>
                <a:gd name="connsiteY18143" fmla="*/ 34064171 h 39629983"/>
                <a:gd name="connsiteX18144" fmla="*/ 11737564 w 65909553"/>
                <a:gd name="connsiteY18144" fmla="*/ 34064163 h 39629983"/>
                <a:gd name="connsiteX18145" fmla="*/ 11737486 w 65909553"/>
                <a:gd name="connsiteY18145" fmla="*/ 34064171 h 39629983"/>
                <a:gd name="connsiteX18146" fmla="*/ 11737486 w 65909553"/>
                <a:gd name="connsiteY18146" fmla="*/ 34064163 h 39629983"/>
                <a:gd name="connsiteX18147" fmla="*/ 11737409 w 65909553"/>
                <a:gd name="connsiteY18147" fmla="*/ 34064171 h 39629983"/>
                <a:gd name="connsiteX18148" fmla="*/ 11737409 w 65909553"/>
                <a:gd name="connsiteY18148" fmla="*/ 34064163 h 39629983"/>
                <a:gd name="connsiteX18149" fmla="*/ 11737331 w 65909553"/>
                <a:gd name="connsiteY18149" fmla="*/ 34064171 h 39629983"/>
                <a:gd name="connsiteX18150" fmla="*/ 11737331 w 65909553"/>
                <a:gd name="connsiteY18150" fmla="*/ 34064163 h 39629983"/>
                <a:gd name="connsiteX18151" fmla="*/ 11737254 w 65909553"/>
                <a:gd name="connsiteY18151" fmla="*/ 34064171 h 39629983"/>
                <a:gd name="connsiteX18152" fmla="*/ 11737254 w 65909553"/>
                <a:gd name="connsiteY18152" fmla="*/ 34064163 h 39629983"/>
                <a:gd name="connsiteX18153" fmla="*/ 11737176 w 65909553"/>
                <a:gd name="connsiteY18153" fmla="*/ 34064171 h 39629983"/>
                <a:gd name="connsiteX18154" fmla="*/ 11737176 w 65909553"/>
                <a:gd name="connsiteY18154" fmla="*/ 34064163 h 39629983"/>
                <a:gd name="connsiteX18155" fmla="*/ 11737098 w 65909553"/>
                <a:gd name="connsiteY18155" fmla="*/ 34064171 h 39629983"/>
                <a:gd name="connsiteX18156" fmla="*/ 11737098 w 65909553"/>
                <a:gd name="connsiteY18156" fmla="*/ 34064163 h 39629983"/>
                <a:gd name="connsiteX18157" fmla="*/ 11737021 w 65909553"/>
                <a:gd name="connsiteY18157" fmla="*/ 34064171 h 39629983"/>
                <a:gd name="connsiteX18158" fmla="*/ 11737021 w 65909553"/>
                <a:gd name="connsiteY18158" fmla="*/ 34064163 h 39629983"/>
                <a:gd name="connsiteX18159" fmla="*/ 11736930 w 65909553"/>
                <a:gd name="connsiteY18159" fmla="*/ 34064171 h 39629983"/>
                <a:gd name="connsiteX18160" fmla="*/ 11736930 w 65909553"/>
                <a:gd name="connsiteY18160" fmla="*/ 34064163 h 39629983"/>
                <a:gd name="connsiteX18161" fmla="*/ 11736853 w 65909553"/>
                <a:gd name="connsiteY18161" fmla="*/ 34064171 h 39629983"/>
                <a:gd name="connsiteX18162" fmla="*/ 11736853 w 65909553"/>
                <a:gd name="connsiteY18162" fmla="*/ 34064163 h 39629983"/>
                <a:gd name="connsiteX18163" fmla="*/ 11736775 w 65909553"/>
                <a:gd name="connsiteY18163" fmla="*/ 34064171 h 39629983"/>
                <a:gd name="connsiteX18164" fmla="*/ 11736775 w 65909553"/>
                <a:gd name="connsiteY18164" fmla="*/ 34064163 h 39629983"/>
                <a:gd name="connsiteX18165" fmla="*/ 11736698 w 65909553"/>
                <a:gd name="connsiteY18165" fmla="*/ 34064171 h 39629983"/>
                <a:gd name="connsiteX18166" fmla="*/ 11736698 w 65909553"/>
                <a:gd name="connsiteY18166" fmla="*/ 34064163 h 39629983"/>
                <a:gd name="connsiteX18167" fmla="*/ 11736620 w 65909553"/>
                <a:gd name="connsiteY18167" fmla="*/ 34064171 h 39629983"/>
                <a:gd name="connsiteX18168" fmla="*/ 11736620 w 65909553"/>
                <a:gd name="connsiteY18168" fmla="*/ 34064163 h 39629983"/>
                <a:gd name="connsiteX18169" fmla="*/ 11736542 w 65909553"/>
                <a:gd name="connsiteY18169" fmla="*/ 34064171 h 39629983"/>
                <a:gd name="connsiteX18170" fmla="*/ 11736542 w 65909553"/>
                <a:gd name="connsiteY18170" fmla="*/ 34064163 h 39629983"/>
                <a:gd name="connsiteX18171" fmla="*/ 11736465 w 65909553"/>
                <a:gd name="connsiteY18171" fmla="*/ 34064171 h 39629983"/>
                <a:gd name="connsiteX18172" fmla="*/ 11736465 w 65909553"/>
                <a:gd name="connsiteY18172" fmla="*/ 34064163 h 39629983"/>
                <a:gd name="connsiteX18173" fmla="*/ 11736387 w 65909553"/>
                <a:gd name="connsiteY18173" fmla="*/ 34064171 h 39629983"/>
                <a:gd name="connsiteX18174" fmla="*/ 11736387 w 65909553"/>
                <a:gd name="connsiteY18174" fmla="*/ 34064163 h 39629983"/>
                <a:gd name="connsiteX18175" fmla="*/ 11736310 w 65909553"/>
                <a:gd name="connsiteY18175" fmla="*/ 34064171 h 39629983"/>
                <a:gd name="connsiteX18176" fmla="*/ 11736310 w 65909553"/>
                <a:gd name="connsiteY18176" fmla="*/ 34064163 h 39629983"/>
                <a:gd name="connsiteX18177" fmla="*/ 11736232 w 65909553"/>
                <a:gd name="connsiteY18177" fmla="*/ 34064171 h 39629983"/>
                <a:gd name="connsiteX18178" fmla="*/ 11736232 w 65909553"/>
                <a:gd name="connsiteY18178" fmla="*/ 34064163 h 39629983"/>
                <a:gd name="connsiteX18179" fmla="*/ 11736155 w 65909553"/>
                <a:gd name="connsiteY18179" fmla="*/ 34064171 h 39629983"/>
                <a:gd name="connsiteX18180" fmla="*/ 11736155 w 65909553"/>
                <a:gd name="connsiteY18180" fmla="*/ 34064163 h 39629983"/>
                <a:gd name="connsiteX18181" fmla="*/ 11736077 w 65909553"/>
                <a:gd name="connsiteY18181" fmla="*/ 34064171 h 39629983"/>
                <a:gd name="connsiteX18182" fmla="*/ 11736077 w 65909553"/>
                <a:gd name="connsiteY18182" fmla="*/ 34064163 h 39629983"/>
                <a:gd name="connsiteX18183" fmla="*/ 11735999 w 65909553"/>
                <a:gd name="connsiteY18183" fmla="*/ 34064171 h 39629983"/>
                <a:gd name="connsiteX18184" fmla="*/ 11735999 w 65909553"/>
                <a:gd name="connsiteY18184" fmla="*/ 34064163 h 39629983"/>
                <a:gd name="connsiteX18185" fmla="*/ 11735922 w 65909553"/>
                <a:gd name="connsiteY18185" fmla="*/ 34064171 h 39629983"/>
                <a:gd name="connsiteX18186" fmla="*/ 11735922 w 65909553"/>
                <a:gd name="connsiteY18186" fmla="*/ 34064163 h 39629983"/>
                <a:gd name="connsiteX18187" fmla="*/ 11735831 w 65909553"/>
                <a:gd name="connsiteY18187" fmla="*/ 34064171 h 39629983"/>
                <a:gd name="connsiteX18188" fmla="*/ 11735831 w 65909553"/>
                <a:gd name="connsiteY18188" fmla="*/ 34064163 h 39629983"/>
                <a:gd name="connsiteX18189" fmla="*/ 11735754 w 65909553"/>
                <a:gd name="connsiteY18189" fmla="*/ 34064171 h 39629983"/>
                <a:gd name="connsiteX18190" fmla="*/ 11735754 w 65909553"/>
                <a:gd name="connsiteY18190" fmla="*/ 34064163 h 39629983"/>
                <a:gd name="connsiteX18191" fmla="*/ 11735676 w 65909553"/>
                <a:gd name="connsiteY18191" fmla="*/ 34064171 h 39629983"/>
                <a:gd name="connsiteX18192" fmla="*/ 11735676 w 65909553"/>
                <a:gd name="connsiteY18192" fmla="*/ 34064163 h 39629983"/>
                <a:gd name="connsiteX18193" fmla="*/ 11735599 w 65909553"/>
                <a:gd name="connsiteY18193" fmla="*/ 34064171 h 39629983"/>
                <a:gd name="connsiteX18194" fmla="*/ 11735599 w 65909553"/>
                <a:gd name="connsiteY18194" fmla="*/ 34064163 h 39629983"/>
                <a:gd name="connsiteX18195" fmla="*/ 11735521 w 65909553"/>
                <a:gd name="connsiteY18195" fmla="*/ 34064171 h 39629983"/>
                <a:gd name="connsiteX18196" fmla="*/ 11735521 w 65909553"/>
                <a:gd name="connsiteY18196" fmla="*/ 34064163 h 39629983"/>
                <a:gd name="connsiteX18197" fmla="*/ 11735443 w 65909553"/>
                <a:gd name="connsiteY18197" fmla="*/ 34064171 h 39629983"/>
                <a:gd name="connsiteX18198" fmla="*/ 11735443 w 65909553"/>
                <a:gd name="connsiteY18198" fmla="*/ 34064163 h 39629983"/>
                <a:gd name="connsiteX18199" fmla="*/ 11735366 w 65909553"/>
                <a:gd name="connsiteY18199" fmla="*/ 34064171 h 39629983"/>
                <a:gd name="connsiteX18200" fmla="*/ 11735366 w 65909553"/>
                <a:gd name="connsiteY18200" fmla="*/ 34064163 h 39629983"/>
                <a:gd name="connsiteX18201" fmla="*/ 11735288 w 65909553"/>
                <a:gd name="connsiteY18201" fmla="*/ 34064171 h 39629983"/>
                <a:gd name="connsiteX18202" fmla="*/ 11735288 w 65909553"/>
                <a:gd name="connsiteY18202" fmla="*/ 34064163 h 39629983"/>
                <a:gd name="connsiteX18203" fmla="*/ 11735211 w 65909553"/>
                <a:gd name="connsiteY18203" fmla="*/ 34064171 h 39629983"/>
                <a:gd name="connsiteX18204" fmla="*/ 11735211 w 65909553"/>
                <a:gd name="connsiteY18204" fmla="*/ 34064163 h 39629983"/>
                <a:gd name="connsiteX18205" fmla="*/ 11735133 w 65909553"/>
                <a:gd name="connsiteY18205" fmla="*/ 34064171 h 39629983"/>
                <a:gd name="connsiteX18206" fmla="*/ 11735133 w 65909553"/>
                <a:gd name="connsiteY18206" fmla="*/ 34064163 h 39629983"/>
                <a:gd name="connsiteX18207" fmla="*/ 11735056 w 65909553"/>
                <a:gd name="connsiteY18207" fmla="*/ 34064171 h 39629983"/>
                <a:gd name="connsiteX18208" fmla="*/ 11735056 w 65909553"/>
                <a:gd name="connsiteY18208" fmla="*/ 34064163 h 39629983"/>
                <a:gd name="connsiteX18209" fmla="*/ 11734978 w 65909553"/>
                <a:gd name="connsiteY18209" fmla="*/ 34064171 h 39629983"/>
                <a:gd name="connsiteX18210" fmla="*/ 11734978 w 65909553"/>
                <a:gd name="connsiteY18210" fmla="*/ 34064163 h 39629983"/>
                <a:gd name="connsiteX18211" fmla="*/ 11734900 w 65909553"/>
                <a:gd name="connsiteY18211" fmla="*/ 34064171 h 39629983"/>
                <a:gd name="connsiteX18212" fmla="*/ 11734900 w 65909553"/>
                <a:gd name="connsiteY18212" fmla="*/ 34064163 h 39629983"/>
                <a:gd name="connsiteX18213" fmla="*/ 11734823 w 65909553"/>
                <a:gd name="connsiteY18213" fmla="*/ 34064171 h 39629983"/>
                <a:gd name="connsiteX18214" fmla="*/ 11734823 w 65909553"/>
                <a:gd name="connsiteY18214" fmla="*/ 33898491 h 39629983"/>
                <a:gd name="connsiteX18215" fmla="*/ 11594709 w 65909553"/>
                <a:gd name="connsiteY18215" fmla="*/ 33911431 h 39629983"/>
                <a:gd name="connsiteX18216" fmla="*/ 11591125 w 65909553"/>
                <a:gd name="connsiteY18216" fmla="*/ 33911771 h 39629983"/>
                <a:gd name="connsiteX18217" fmla="*/ 11591125 w 65909553"/>
                <a:gd name="connsiteY18217" fmla="*/ 33911763 h 39629983"/>
                <a:gd name="connsiteX18218" fmla="*/ 11591047 w 65909553"/>
                <a:gd name="connsiteY18218" fmla="*/ 33911771 h 39629983"/>
                <a:gd name="connsiteX18219" fmla="*/ 11591047 w 65909553"/>
                <a:gd name="connsiteY18219" fmla="*/ 33911763 h 39629983"/>
                <a:gd name="connsiteX18220" fmla="*/ 11590969 w 65909553"/>
                <a:gd name="connsiteY18220" fmla="*/ 33911771 h 39629983"/>
                <a:gd name="connsiteX18221" fmla="*/ 11590969 w 65909553"/>
                <a:gd name="connsiteY18221" fmla="*/ 33911763 h 39629983"/>
                <a:gd name="connsiteX18222" fmla="*/ 11590892 w 65909553"/>
                <a:gd name="connsiteY18222" fmla="*/ 33911771 h 39629983"/>
                <a:gd name="connsiteX18223" fmla="*/ 11590892 w 65909553"/>
                <a:gd name="connsiteY18223" fmla="*/ 33911763 h 39629983"/>
                <a:gd name="connsiteX18224" fmla="*/ 11590814 w 65909553"/>
                <a:gd name="connsiteY18224" fmla="*/ 33911771 h 39629983"/>
                <a:gd name="connsiteX18225" fmla="*/ 11590814 w 65909553"/>
                <a:gd name="connsiteY18225" fmla="*/ 33911763 h 39629983"/>
                <a:gd name="connsiteX18226" fmla="*/ 11590737 w 65909553"/>
                <a:gd name="connsiteY18226" fmla="*/ 33911771 h 39629983"/>
                <a:gd name="connsiteX18227" fmla="*/ 11590737 w 65909553"/>
                <a:gd name="connsiteY18227" fmla="*/ 33911763 h 39629983"/>
                <a:gd name="connsiteX18228" fmla="*/ 11590659 w 65909553"/>
                <a:gd name="connsiteY18228" fmla="*/ 33911771 h 39629983"/>
                <a:gd name="connsiteX18229" fmla="*/ 11590659 w 65909553"/>
                <a:gd name="connsiteY18229" fmla="*/ 33911763 h 39629983"/>
                <a:gd name="connsiteX18230" fmla="*/ 11590581 w 65909553"/>
                <a:gd name="connsiteY18230" fmla="*/ 33911771 h 39629983"/>
                <a:gd name="connsiteX18231" fmla="*/ 11590581 w 65909553"/>
                <a:gd name="connsiteY18231" fmla="*/ 33911763 h 39629983"/>
                <a:gd name="connsiteX18232" fmla="*/ 11590504 w 65909553"/>
                <a:gd name="connsiteY18232" fmla="*/ 33911771 h 39629983"/>
                <a:gd name="connsiteX18233" fmla="*/ 11590504 w 65909553"/>
                <a:gd name="connsiteY18233" fmla="*/ 33911763 h 39629983"/>
                <a:gd name="connsiteX18234" fmla="*/ 11590426 w 65909553"/>
                <a:gd name="connsiteY18234" fmla="*/ 33911771 h 39629983"/>
                <a:gd name="connsiteX18235" fmla="*/ 11590426 w 65909553"/>
                <a:gd name="connsiteY18235" fmla="*/ 33911763 h 39629983"/>
                <a:gd name="connsiteX18236" fmla="*/ 11590349 w 65909553"/>
                <a:gd name="connsiteY18236" fmla="*/ 33911771 h 39629983"/>
                <a:gd name="connsiteX18237" fmla="*/ 11590349 w 65909553"/>
                <a:gd name="connsiteY18237" fmla="*/ 33911763 h 39629983"/>
                <a:gd name="connsiteX18238" fmla="*/ 11590271 w 65909553"/>
                <a:gd name="connsiteY18238" fmla="*/ 33911771 h 39629983"/>
                <a:gd name="connsiteX18239" fmla="*/ 11590271 w 65909553"/>
                <a:gd name="connsiteY18239" fmla="*/ 33911763 h 39629983"/>
                <a:gd name="connsiteX18240" fmla="*/ 11590194 w 65909553"/>
                <a:gd name="connsiteY18240" fmla="*/ 33911771 h 39629983"/>
                <a:gd name="connsiteX18241" fmla="*/ 11590194 w 65909553"/>
                <a:gd name="connsiteY18241" fmla="*/ 33911763 h 39629983"/>
                <a:gd name="connsiteX18242" fmla="*/ 11590116 w 65909553"/>
                <a:gd name="connsiteY18242" fmla="*/ 33911771 h 39629983"/>
                <a:gd name="connsiteX18243" fmla="*/ 11590116 w 65909553"/>
                <a:gd name="connsiteY18243" fmla="*/ 33911763 h 39629983"/>
                <a:gd name="connsiteX18244" fmla="*/ 11590026 w 65909553"/>
                <a:gd name="connsiteY18244" fmla="*/ 33911771 h 39629983"/>
                <a:gd name="connsiteX18245" fmla="*/ 11590026 w 65909553"/>
                <a:gd name="connsiteY18245" fmla="*/ 33911763 h 39629983"/>
                <a:gd name="connsiteX18246" fmla="*/ 11589948 w 65909553"/>
                <a:gd name="connsiteY18246" fmla="*/ 33911771 h 39629983"/>
                <a:gd name="connsiteX18247" fmla="*/ 11589948 w 65909553"/>
                <a:gd name="connsiteY18247" fmla="*/ 33911763 h 39629983"/>
                <a:gd name="connsiteX18248" fmla="*/ 11589870 w 65909553"/>
                <a:gd name="connsiteY18248" fmla="*/ 33911771 h 39629983"/>
                <a:gd name="connsiteX18249" fmla="*/ 11589870 w 65909553"/>
                <a:gd name="connsiteY18249" fmla="*/ 33911763 h 39629983"/>
                <a:gd name="connsiteX18250" fmla="*/ 11589793 w 65909553"/>
                <a:gd name="connsiteY18250" fmla="*/ 33911771 h 39629983"/>
                <a:gd name="connsiteX18251" fmla="*/ 11589793 w 65909553"/>
                <a:gd name="connsiteY18251" fmla="*/ 33911763 h 39629983"/>
                <a:gd name="connsiteX18252" fmla="*/ 11589715 w 65909553"/>
                <a:gd name="connsiteY18252" fmla="*/ 33911771 h 39629983"/>
                <a:gd name="connsiteX18253" fmla="*/ 11589715 w 65909553"/>
                <a:gd name="connsiteY18253" fmla="*/ 33911763 h 39629983"/>
                <a:gd name="connsiteX18254" fmla="*/ 11589638 w 65909553"/>
                <a:gd name="connsiteY18254" fmla="*/ 33911771 h 39629983"/>
                <a:gd name="connsiteX18255" fmla="*/ 11589638 w 65909553"/>
                <a:gd name="connsiteY18255" fmla="*/ 33911763 h 39629983"/>
                <a:gd name="connsiteX18256" fmla="*/ 11589560 w 65909553"/>
                <a:gd name="connsiteY18256" fmla="*/ 33911771 h 39629983"/>
                <a:gd name="connsiteX18257" fmla="*/ 11589560 w 65909553"/>
                <a:gd name="connsiteY18257" fmla="*/ 33911763 h 39629983"/>
                <a:gd name="connsiteX18258" fmla="*/ 11589482 w 65909553"/>
                <a:gd name="connsiteY18258" fmla="*/ 33911771 h 39629983"/>
                <a:gd name="connsiteX18259" fmla="*/ 11589482 w 65909553"/>
                <a:gd name="connsiteY18259" fmla="*/ 33911763 h 39629983"/>
                <a:gd name="connsiteX18260" fmla="*/ 11589405 w 65909553"/>
                <a:gd name="connsiteY18260" fmla="*/ 33911771 h 39629983"/>
                <a:gd name="connsiteX18261" fmla="*/ 11589405 w 65909553"/>
                <a:gd name="connsiteY18261" fmla="*/ 33911763 h 39629983"/>
                <a:gd name="connsiteX18262" fmla="*/ 11589327 w 65909553"/>
                <a:gd name="connsiteY18262" fmla="*/ 33911771 h 39629983"/>
                <a:gd name="connsiteX18263" fmla="*/ 11589327 w 65909553"/>
                <a:gd name="connsiteY18263" fmla="*/ 33911763 h 39629983"/>
                <a:gd name="connsiteX18264" fmla="*/ 11589250 w 65909553"/>
                <a:gd name="connsiteY18264" fmla="*/ 33911771 h 39629983"/>
                <a:gd name="connsiteX18265" fmla="*/ 11589250 w 65909553"/>
                <a:gd name="connsiteY18265" fmla="*/ 33911763 h 39629983"/>
                <a:gd name="connsiteX18266" fmla="*/ 11589172 w 65909553"/>
                <a:gd name="connsiteY18266" fmla="*/ 33911771 h 39629983"/>
                <a:gd name="connsiteX18267" fmla="*/ 11589172 w 65909553"/>
                <a:gd name="connsiteY18267" fmla="*/ 33911763 h 39629983"/>
                <a:gd name="connsiteX18268" fmla="*/ 11589095 w 65909553"/>
                <a:gd name="connsiteY18268" fmla="*/ 33911771 h 39629983"/>
                <a:gd name="connsiteX18269" fmla="*/ 11589095 w 65909553"/>
                <a:gd name="connsiteY18269" fmla="*/ 33911763 h 39629983"/>
                <a:gd name="connsiteX18270" fmla="*/ 11589017 w 65909553"/>
                <a:gd name="connsiteY18270" fmla="*/ 33911771 h 39629983"/>
                <a:gd name="connsiteX18271" fmla="*/ 11589017 w 65909553"/>
                <a:gd name="connsiteY18271" fmla="*/ 33911763 h 39629983"/>
                <a:gd name="connsiteX18272" fmla="*/ 11588927 w 65909553"/>
                <a:gd name="connsiteY18272" fmla="*/ 33911771 h 39629983"/>
                <a:gd name="connsiteX18273" fmla="*/ 11588927 w 65909553"/>
                <a:gd name="connsiteY18273" fmla="*/ 33911763 h 39629983"/>
                <a:gd name="connsiteX18274" fmla="*/ 11588849 w 65909553"/>
                <a:gd name="connsiteY18274" fmla="*/ 33911771 h 39629983"/>
                <a:gd name="connsiteX18275" fmla="*/ 11588849 w 65909553"/>
                <a:gd name="connsiteY18275" fmla="*/ 33911763 h 39629983"/>
                <a:gd name="connsiteX18276" fmla="*/ 11588771 w 65909553"/>
                <a:gd name="connsiteY18276" fmla="*/ 33911771 h 39629983"/>
                <a:gd name="connsiteX18277" fmla="*/ 11588771 w 65909553"/>
                <a:gd name="connsiteY18277" fmla="*/ 33911763 h 39629983"/>
                <a:gd name="connsiteX18278" fmla="*/ 11588694 w 65909553"/>
                <a:gd name="connsiteY18278" fmla="*/ 33911771 h 39629983"/>
                <a:gd name="connsiteX18279" fmla="*/ 11588694 w 65909553"/>
                <a:gd name="connsiteY18279" fmla="*/ 33911763 h 39629983"/>
                <a:gd name="connsiteX18280" fmla="*/ 11588616 w 65909553"/>
                <a:gd name="connsiteY18280" fmla="*/ 33911771 h 39629983"/>
                <a:gd name="connsiteX18281" fmla="*/ 11588616 w 65909553"/>
                <a:gd name="connsiteY18281" fmla="*/ 33911763 h 39629983"/>
                <a:gd name="connsiteX18282" fmla="*/ 11588539 w 65909553"/>
                <a:gd name="connsiteY18282" fmla="*/ 33911771 h 39629983"/>
                <a:gd name="connsiteX18283" fmla="*/ 11588539 w 65909553"/>
                <a:gd name="connsiteY18283" fmla="*/ 33911763 h 39629983"/>
                <a:gd name="connsiteX18284" fmla="*/ 11588461 w 65909553"/>
                <a:gd name="connsiteY18284" fmla="*/ 33911771 h 39629983"/>
                <a:gd name="connsiteX18285" fmla="*/ 11588461 w 65909553"/>
                <a:gd name="connsiteY18285" fmla="*/ 33911763 h 39629983"/>
                <a:gd name="connsiteX18286" fmla="*/ 11588383 w 65909553"/>
                <a:gd name="connsiteY18286" fmla="*/ 33911771 h 39629983"/>
                <a:gd name="connsiteX18287" fmla="*/ 11588383 w 65909553"/>
                <a:gd name="connsiteY18287" fmla="*/ 33911763 h 39629983"/>
                <a:gd name="connsiteX18288" fmla="*/ 11588306 w 65909553"/>
                <a:gd name="connsiteY18288" fmla="*/ 33911771 h 39629983"/>
                <a:gd name="connsiteX18289" fmla="*/ 11588306 w 65909553"/>
                <a:gd name="connsiteY18289" fmla="*/ 33911763 h 39629983"/>
                <a:gd name="connsiteX18290" fmla="*/ 11588228 w 65909553"/>
                <a:gd name="connsiteY18290" fmla="*/ 33911771 h 39629983"/>
                <a:gd name="connsiteX18291" fmla="*/ 11588228 w 65909553"/>
                <a:gd name="connsiteY18291" fmla="*/ 33911763 h 39629983"/>
                <a:gd name="connsiteX18292" fmla="*/ 11588151 w 65909553"/>
                <a:gd name="connsiteY18292" fmla="*/ 33911771 h 39629983"/>
                <a:gd name="connsiteX18293" fmla="*/ 11588151 w 65909553"/>
                <a:gd name="connsiteY18293" fmla="*/ 33911763 h 39629983"/>
                <a:gd name="connsiteX18294" fmla="*/ 11588073 w 65909553"/>
                <a:gd name="connsiteY18294" fmla="*/ 33911771 h 39629983"/>
                <a:gd name="connsiteX18295" fmla="*/ 11588073 w 65909553"/>
                <a:gd name="connsiteY18295" fmla="*/ 33911763 h 39629983"/>
                <a:gd name="connsiteX18296" fmla="*/ 11587996 w 65909553"/>
                <a:gd name="connsiteY18296" fmla="*/ 33911771 h 39629983"/>
                <a:gd name="connsiteX18297" fmla="*/ 11587996 w 65909553"/>
                <a:gd name="connsiteY18297" fmla="*/ 33911763 h 39629983"/>
                <a:gd name="connsiteX18298" fmla="*/ 11587918 w 65909553"/>
                <a:gd name="connsiteY18298" fmla="*/ 33911771 h 39629983"/>
                <a:gd name="connsiteX18299" fmla="*/ 11587918 w 65909553"/>
                <a:gd name="connsiteY18299" fmla="*/ 33911763 h 39629983"/>
                <a:gd name="connsiteX18300" fmla="*/ 11587828 w 65909553"/>
                <a:gd name="connsiteY18300" fmla="*/ 33911771 h 39629983"/>
                <a:gd name="connsiteX18301" fmla="*/ 11587828 w 65909553"/>
                <a:gd name="connsiteY18301" fmla="*/ 33911763 h 39629983"/>
                <a:gd name="connsiteX18302" fmla="*/ 11587750 w 65909553"/>
                <a:gd name="connsiteY18302" fmla="*/ 33911771 h 39629983"/>
                <a:gd name="connsiteX18303" fmla="*/ 11587750 w 65909553"/>
                <a:gd name="connsiteY18303" fmla="*/ 33911763 h 39629983"/>
                <a:gd name="connsiteX18304" fmla="*/ 11587672 w 65909553"/>
                <a:gd name="connsiteY18304" fmla="*/ 33911771 h 39629983"/>
                <a:gd name="connsiteX18305" fmla="*/ 11587672 w 65909553"/>
                <a:gd name="connsiteY18305" fmla="*/ 33911763 h 39629983"/>
                <a:gd name="connsiteX18306" fmla="*/ 11587595 w 65909553"/>
                <a:gd name="connsiteY18306" fmla="*/ 33911771 h 39629983"/>
                <a:gd name="connsiteX18307" fmla="*/ 11587595 w 65909553"/>
                <a:gd name="connsiteY18307" fmla="*/ 33911763 h 39629983"/>
                <a:gd name="connsiteX18308" fmla="*/ 11587517 w 65909553"/>
                <a:gd name="connsiteY18308" fmla="*/ 33911771 h 39629983"/>
                <a:gd name="connsiteX18309" fmla="*/ 11587517 w 65909553"/>
                <a:gd name="connsiteY18309" fmla="*/ 33911763 h 39629983"/>
                <a:gd name="connsiteX18310" fmla="*/ 11587440 w 65909553"/>
                <a:gd name="connsiteY18310" fmla="*/ 33911771 h 39629983"/>
                <a:gd name="connsiteX18311" fmla="*/ 11587440 w 65909553"/>
                <a:gd name="connsiteY18311" fmla="*/ 33911763 h 39629983"/>
                <a:gd name="connsiteX18312" fmla="*/ 11587362 w 65909553"/>
                <a:gd name="connsiteY18312" fmla="*/ 33911771 h 39629983"/>
                <a:gd name="connsiteX18313" fmla="*/ 11587362 w 65909553"/>
                <a:gd name="connsiteY18313" fmla="*/ 33911763 h 39629983"/>
                <a:gd name="connsiteX18314" fmla="*/ 11587284 w 65909553"/>
                <a:gd name="connsiteY18314" fmla="*/ 33911771 h 39629983"/>
                <a:gd name="connsiteX18315" fmla="*/ 11587284 w 65909553"/>
                <a:gd name="connsiteY18315" fmla="*/ 33911763 h 39629983"/>
                <a:gd name="connsiteX18316" fmla="*/ 11587207 w 65909553"/>
                <a:gd name="connsiteY18316" fmla="*/ 33911771 h 39629983"/>
                <a:gd name="connsiteX18317" fmla="*/ 11587207 w 65909553"/>
                <a:gd name="connsiteY18317" fmla="*/ 33911763 h 39629983"/>
                <a:gd name="connsiteX18318" fmla="*/ 11587129 w 65909553"/>
                <a:gd name="connsiteY18318" fmla="*/ 33911771 h 39629983"/>
                <a:gd name="connsiteX18319" fmla="*/ 11587129 w 65909553"/>
                <a:gd name="connsiteY18319" fmla="*/ 33911763 h 39629983"/>
                <a:gd name="connsiteX18320" fmla="*/ 11587052 w 65909553"/>
                <a:gd name="connsiteY18320" fmla="*/ 33911771 h 39629983"/>
                <a:gd name="connsiteX18321" fmla="*/ 11587052 w 65909553"/>
                <a:gd name="connsiteY18321" fmla="*/ 33911763 h 39629983"/>
                <a:gd name="connsiteX18322" fmla="*/ 11586974 w 65909553"/>
                <a:gd name="connsiteY18322" fmla="*/ 33911771 h 39629983"/>
                <a:gd name="connsiteX18323" fmla="*/ 11586974 w 65909553"/>
                <a:gd name="connsiteY18323" fmla="*/ 33911763 h 39629983"/>
                <a:gd name="connsiteX18324" fmla="*/ 11586897 w 65909553"/>
                <a:gd name="connsiteY18324" fmla="*/ 33911771 h 39629983"/>
                <a:gd name="connsiteX18325" fmla="*/ 11586897 w 65909553"/>
                <a:gd name="connsiteY18325" fmla="*/ 33911763 h 39629983"/>
                <a:gd name="connsiteX18326" fmla="*/ 11586819 w 65909553"/>
                <a:gd name="connsiteY18326" fmla="*/ 33911771 h 39629983"/>
                <a:gd name="connsiteX18327" fmla="*/ 11586819 w 65909553"/>
                <a:gd name="connsiteY18327" fmla="*/ 33911763 h 39629983"/>
                <a:gd name="connsiteX18328" fmla="*/ 11586729 w 65909553"/>
                <a:gd name="connsiteY18328" fmla="*/ 33911771 h 39629983"/>
                <a:gd name="connsiteX18329" fmla="*/ 11586729 w 65909553"/>
                <a:gd name="connsiteY18329" fmla="*/ 33911763 h 39629983"/>
                <a:gd name="connsiteX18330" fmla="*/ 11586651 w 65909553"/>
                <a:gd name="connsiteY18330" fmla="*/ 33911771 h 39629983"/>
                <a:gd name="connsiteX18331" fmla="*/ 11586651 w 65909553"/>
                <a:gd name="connsiteY18331" fmla="*/ 33911763 h 39629983"/>
                <a:gd name="connsiteX18332" fmla="*/ 11586573 w 65909553"/>
                <a:gd name="connsiteY18332" fmla="*/ 33911771 h 39629983"/>
                <a:gd name="connsiteX18333" fmla="*/ 11586573 w 65909553"/>
                <a:gd name="connsiteY18333" fmla="*/ 33911763 h 39629983"/>
                <a:gd name="connsiteX18334" fmla="*/ 11586496 w 65909553"/>
                <a:gd name="connsiteY18334" fmla="*/ 33911771 h 39629983"/>
                <a:gd name="connsiteX18335" fmla="*/ 11586496 w 65909553"/>
                <a:gd name="connsiteY18335" fmla="*/ 33911763 h 39629983"/>
                <a:gd name="connsiteX18336" fmla="*/ 11586418 w 65909553"/>
                <a:gd name="connsiteY18336" fmla="*/ 33911771 h 39629983"/>
                <a:gd name="connsiteX18337" fmla="*/ 11586418 w 65909553"/>
                <a:gd name="connsiteY18337" fmla="*/ 33911763 h 39629983"/>
                <a:gd name="connsiteX18338" fmla="*/ 11586341 w 65909553"/>
                <a:gd name="connsiteY18338" fmla="*/ 33911771 h 39629983"/>
                <a:gd name="connsiteX18339" fmla="*/ 11586341 w 65909553"/>
                <a:gd name="connsiteY18339" fmla="*/ 33911763 h 39629983"/>
                <a:gd name="connsiteX18340" fmla="*/ 11586263 w 65909553"/>
                <a:gd name="connsiteY18340" fmla="*/ 33911771 h 39629983"/>
                <a:gd name="connsiteX18341" fmla="*/ 11586263 w 65909553"/>
                <a:gd name="connsiteY18341" fmla="*/ 33911763 h 39629983"/>
                <a:gd name="connsiteX18342" fmla="*/ 11586185 w 65909553"/>
                <a:gd name="connsiteY18342" fmla="*/ 33911771 h 39629983"/>
                <a:gd name="connsiteX18343" fmla="*/ 11586185 w 65909553"/>
                <a:gd name="connsiteY18343" fmla="*/ 33911763 h 39629983"/>
                <a:gd name="connsiteX18344" fmla="*/ 11586108 w 65909553"/>
                <a:gd name="connsiteY18344" fmla="*/ 33911771 h 39629983"/>
                <a:gd name="connsiteX18345" fmla="*/ 11586108 w 65909553"/>
                <a:gd name="connsiteY18345" fmla="*/ 33911763 h 39629983"/>
                <a:gd name="connsiteX18346" fmla="*/ 11586030 w 65909553"/>
                <a:gd name="connsiteY18346" fmla="*/ 33911771 h 39629983"/>
                <a:gd name="connsiteX18347" fmla="*/ 11586030 w 65909553"/>
                <a:gd name="connsiteY18347" fmla="*/ 33911763 h 39629983"/>
                <a:gd name="connsiteX18348" fmla="*/ 11585953 w 65909553"/>
                <a:gd name="connsiteY18348" fmla="*/ 33911771 h 39629983"/>
                <a:gd name="connsiteX18349" fmla="*/ 11585953 w 65909553"/>
                <a:gd name="connsiteY18349" fmla="*/ 33911763 h 39629983"/>
                <a:gd name="connsiteX18350" fmla="*/ 11585875 w 65909553"/>
                <a:gd name="connsiteY18350" fmla="*/ 33911771 h 39629983"/>
                <a:gd name="connsiteX18351" fmla="*/ 11585875 w 65909553"/>
                <a:gd name="connsiteY18351" fmla="*/ 33911763 h 39629983"/>
                <a:gd name="connsiteX18352" fmla="*/ 11585798 w 65909553"/>
                <a:gd name="connsiteY18352" fmla="*/ 33911771 h 39629983"/>
                <a:gd name="connsiteX18353" fmla="*/ 11585798 w 65909553"/>
                <a:gd name="connsiteY18353" fmla="*/ 33911763 h 39629983"/>
                <a:gd name="connsiteX18354" fmla="*/ 11585720 w 65909553"/>
                <a:gd name="connsiteY18354" fmla="*/ 33911771 h 39629983"/>
                <a:gd name="connsiteX18355" fmla="*/ 11585720 w 65909553"/>
                <a:gd name="connsiteY18355" fmla="*/ 33911763 h 39629983"/>
                <a:gd name="connsiteX18356" fmla="*/ 11585630 w 65909553"/>
                <a:gd name="connsiteY18356" fmla="*/ 33911771 h 39629983"/>
                <a:gd name="connsiteX18357" fmla="*/ 11585630 w 65909553"/>
                <a:gd name="connsiteY18357" fmla="*/ 33911763 h 39629983"/>
                <a:gd name="connsiteX18358" fmla="*/ 11585552 w 65909553"/>
                <a:gd name="connsiteY18358" fmla="*/ 33911771 h 39629983"/>
                <a:gd name="connsiteX18359" fmla="*/ 11585552 w 65909553"/>
                <a:gd name="connsiteY18359" fmla="*/ 33911763 h 39629983"/>
                <a:gd name="connsiteX18360" fmla="*/ 11585474 w 65909553"/>
                <a:gd name="connsiteY18360" fmla="*/ 33911771 h 39629983"/>
                <a:gd name="connsiteX18361" fmla="*/ 11585474 w 65909553"/>
                <a:gd name="connsiteY18361" fmla="*/ 33911763 h 39629983"/>
                <a:gd name="connsiteX18362" fmla="*/ 11585397 w 65909553"/>
                <a:gd name="connsiteY18362" fmla="*/ 33911771 h 39629983"/>
                <a:gd name="connsiteX18363" fmla="*/ 11585397 w 65909553"/>
                <a:gd name="connsiteY18363" fmla="*/ 33911763 h 39629983"/>
                <a:gd name="connsiteX18364" fmla="*/ 11585319 w 65909553"/>
                <a:gd name="connsiteY18364" fmla="*/ 33911771 h 39629983"/>
                <a:gd name="connsiteX18365" fmla="*/ 11585319 w 65909553"/>
                <a:gd name="connsiteY18365" fmla="*/ 33911763 h 39629983"/>
                <a:gd name="connsiteX18366" fmla="*/ 11585242 w 65909553"/>
                <a:gd name="connsiteY18366" fmla="*/ 33911771 h 39629983"/>
                <a:gd name="connsiteX18367" fmla="*/ 11585242 w 65909553"/>
                <a:gd name="connsiteY18367" fmla="*/ 33911763 h 39629983"/>
                <a:gd name="connsiteX18368" fmla="*/ 11585164 w 65909553"/>
                <a:gd name="connsiteY18368" fmla="*/ 33911771 h 39629983"/>
                <a:gd name="connsiteX18369" fmla="*/ 11585164 w 65909553"/>
                <a:gd name="connsiteY18369" fmla="*/ 33911763 h 39629983"/>
                <a:gd name="connsiteX18370" fmla="*/ 11585086 w 65909553"/>
                <a:gd name="connsiteY18370" fmla="*/ 33911771 h 39629983"/>
                <a:gd name="connsiteX18371" fmla="*/ 11585086 w 65909553"/>
                <a:gd name="connsiteY18371" fmla="*/ 33911763 h 39629983"/>
                <a:gd name="connsiteX18372" fmla="*/ 11585009 w 65909553"/>
                <a:gd name="connsiteY18372" fmla="*/ 33911771 h 39629983"/>
                <a:gd name="connsiteX18373" fmla="*/ 11585009 w 65909553"/>
                <a:gd name="connsiteY18373" fmla="*/ 33911763 h 39629983"/>
                <a:gd name="connsiteX18374" fmla="*/ 11584931 w 65909553"/>
                <a:gd name="connsiteY18374" fmla="*/ 33911771 h 39629983"/>
                <a:gd name="connsiteX18375" fmla="*/ 11584931 w 65909553"/>
                <a:gd name="connsiteY18375" fmla="*/ 33911763 h 39629983"/>
                <a:gd name="connsiteX18376" fmla="*/ 11584854 w 65909553"/>
                <a:gd name="connsiteY18376" fmla="*/ 33911771 h 39629983"/>
                <a:gd name="connsiteX18377" fmla="*/ 11584854 w 65909553"/>
                <a:gd name="connsiteY18377" fmla="*/ 33911763 h 39629983"/>
                <a:gd name="connsiteX18378" fmla="*/ 11584776 w 65909553"/>
                <a:gd name="connsiteY18378" fmla="*/ 33911771 h 39629983"/>
                <a:gd name="connsiteX18379" fmla="*/ 11584776 w 65909553"/>
                <a:gd name="connsiteY18379" fmla="*/ 33911763 h 39629983"/>
                <a:gd name="connsiteX18380" fmla="*/ 11584699 w 65909553"/>
                <a:gd name="connsiteY18380" fmla="*/ 33911771 h 39629983"/>
                <a:gd name="connsiteX18381" fmla="*/ 11584699 w 65909553"/>
                <a:gd name="connsiteY18381" fmla="*/ 33911763 h 39629983"/>
                <a:gd name="connsiteX18382" fmla="*/ 11584621 w 65909553"/>
                <a:gd name="connsiteY18382" fmla="*/ 33911771 h 39629983"/>
                <a:gd name="connsiteX18383" fmla="*/ 11584621 w 65909553"/>
                <a:gd name="connsiteY18383" fmla="*/ 33911763 h 39629983"/>
                <a:gd name="connsiteX18384" fmla="*/ 11584531 w 65909553"/>
                <a:gd name="connsiteY18384" fmla="*/ 33911771 h 39629983"/>
                <a:gd name="connsiteX18385" fmla="*/ 11584531 w 65909553"/>
                <a:gd name="connsiteY18385" fmla="*/ 33911763 h 39629983"/>
                <a:gd name="connsiteX18386" fmla="*/ 11584453 w 65909553"/>
                <a:gd name="connsiteY18386" fmla="*/ 33911771 h 39629983"/>
                <a:gd name="connsiteX18387" fmla="*/ 11584453 w 65909553"/>
                <a:gd name="connsiteY18387" fmla="*/ 33911763 h 39629983"/>
                <a:gd name="connsiteX18388" fmla="*/ 11584375 w 65909553"/>
                <a:gd name="connsiteY18388" fmla="*/ 33911771 h 39629983"/>
                <a:gd name="connsiteX18389" fmla="*/ 11584375 w 65909553"/>
                <a:gd name="connsiteY18389" fmla="*/ 33911763 h 39629983"/>
                <a:gd name="connsiteX18390" fmla="*/ 11584298 w 65909553"/>
                <a:gd name="connsiteY18390" fmla="*/ 33911771 h 39629983"/>
                <a:gd name="connsiteX18391" fmla="*/ 11584298 w 65909553"/>
                <a:gd name="connsiteY18391" fmla="*/ 33911763 h 39629983"/>
                <a:gd name="connsiteX18392" fmla="*/ 11584220 w 65909553"/>
                <a:gd name="connsiteY18392" fmla="*/ 33911771 h 39629983"/>
                <a:gd name="connsiteX18393" fmla="*/ 11584220 w 65909553"/>
                <a:gd name="connsiteY18393" fmla="*/ 33911763 h 39629983"/>
                <a:gd name="connsiteX18394" fmla="*/ 11584143 w 65909553"/>
                <a:gd name="connsiteY18394" fmla="*/ 33911771 h 39629983"/>
                <a:gd name="connsiteX18395" fmla="*/ 11584143 w 65909553"/>
                <a:gd name="connsiteY18395" fmla="*/ 33911763 h 39629983"/>
                <a:gd name="connsiteX18396" fmla="*/ 11584065 w 65909553"/>
                <a:gd name="connsiteY18396" fmla="*/ 33911771 h 39629983"/>
                <a:gd name="connsiteX18397" fmla="*/ 11584065 w 65909553"/>
                <a:gd name="connsiteY18397" fmla="*/ 33911763 h 39629983"/>
                <a:gd name="connsiteX18398" fmla="*/ 11583987 w 65909553"/>
                <a:gd name="connsiteY18398" fmla="*/ 33911771 h 39629983"/>
                <a:gd name="connsiteX18399" fmla="*/ 11583987 w 65909553"/>
                <a:gd name="connsiteY18399" fmla="*/ 33911763 h 39629983"/>
                <a:gd name="connsiteX18400" fmla="*/ 11583910 w 65909553"/>
                <a:gd name="connsiteY18400" fmla="*/ 33911771 h 39629983"/>
                <a:gd name="connsiteX18401" fmla="*/ 11583910 w 65909553"/>
                <a:gd name="connsiteY18401" fmla="*/ 33911763 h 39629983"/>
                <a:gd name="connsiteX18402" fmla="*/ 11583832 w 65909553"/>
                <a:gd name="connsiteY18402" fmla="*/ 33911771 h 39629983"/>
                <a:gd name="connsiteX18403" fmla="*/ 11583832 w 65909553"/>
                <a:gd name="connsiteY18403" fmla="*/ 33911763 h 39629983"/>
                <a:gd name="connsiteX18404" fmla="*/ 11583755 w 65909553"/>
                <a:gd name="connsiteY18404" fmla="*/ 33911771 h 39629983"/>
                <a:gd name="connsiteX18405" fmla="*/ 11583755 w 65909553"/>
                <a:gd name="connsiteY18405" fmla="*/ 33911763 h 39629983"/>
                <a:gd name="connsiteX18406" fmla="*/ 11583677 w 65909553"/>
                <a:gd name="connsiteY18406" fmla="*/ 33911771 h 39629983"/>
                <a:gd name="connsiteX18407" fmla="*/ 11583677 w 65909553"/>
                <a:gd name="connsiteY18407" fmla="*/ 33911763 h 39629983"/>
                <a:gd name="connsiteX18408" fmla="*/ 11583600 w 65909553"/>
                <a:gd name="connsiteY18408" fmla="*/ 33911771 h 39629983"/>
                <a:gd name="connsiteX18409" fmla="*/ 11583600 w 65909553"/>
                <a:gd name="connsiteY18409" fmla="*/ 33911763 h 39629983"/>
                <a:gd name="connsiteX18410" fmla="*/ 11583522 w 65909553"/>
                <a:gd name="connsiteY18410" fmla="*/ 33911771 h 39629983"/>
                <a:gd name="connsiteX18411" fmla="*/ 11583522 w 65909553"/>
                <a:gd name="connsiteY18411" fmla="*/ 33911763 h 39629983"/>
                <a:gd name="connsiteX18412" fmla="*/ 11583432 w 65909553"/>
                <a:gd name="connsiteY18412" fmla="*/ 33911771 h 39629983"/>
                <a:gd name="connsiteX18413" fmla="*/ 11583432 w 65909553"/>
                <a:gd name="connsiteY18413" fmla="*/ 33911763 h 39629983"/>
                <a:gd name="connsiteX18414" fmla="*/ 11583354 w 65909553"/>
                <a:gd name="connsiteY18414" fmla="*/ 33911771 h 39629983"/>
                <a:gd name="connsiteX18415" fmla="*/ 11583354 w 65909553"/>
                <a:gd name="connsiteY18415" fmla="*/ 33911763 h 39629983"/>
                <a:gd name="connsiteX18416" fmla="*/ 11583276 w 65909553"/>
                <a:gd name="connsiteY18416" fmla="*/ 33911771 h 39629983"/>
                <a:gd name="connsiteX18417" fmla="*/ 11583276 w 65909553"/>
                <a:gd name="connsiteY18417" fmla="*/ 33911763 h 39629983"/>
                <a:gd name="connsiteX18418" fmla="*/ 11583199 w 65909553"/>
                <a:gd name="connsiteY18418" fmla="*/ 33911771 h 39629983"/>
                <a:gd name="connsiteX18419" fmla="*/ 11583199 w 65909553"/>
                <a:gd name="connsiteY18419" fmla="*/ 33911763 h 39629983"/>
                <a:gd name="connsiteX18420" fmla="*/ 11583121 w 65909553"/>
                <a:gd name="connsiteY18420" fmla="*/ 33911771 h 39629983"/>
                <a:gd name="connsiteX18421" fmla="*/ 11583121 w 65909553"/>
                <a:gd name="connsiteY18421" fmla="*/ 33911763 h 39629983"/>
                <a:gd name="connsiteX18422" fmla="*/ 11583044 w 65909553"/>
                <a:gd name="connsiteY18422" fmla="*/ 33911771 h 39629983"/>
                <a:gd name="connsiteX18423" fmla="*/ 11583044 w 65909553"/>
                <a:gd name="connsiteY18423" fmla="*/ 33911763 h 39629983"/>
                <a:gd name="connsiteX18424" fmla="*/ 11582966 w 65909553"/>
                <a:gd name="connsiteY18424" fmla="*/ 33911771 h 39629983"/>
                <a:gd name="connsiteX18425" fmla="*/ 11582966 w 65909553"/>
                <a:gd name="connsiteY18425" fmla="*/ 33911763 h 39629983"/>
                <a:gd name="connsiteX18426" fmla="*/ 11582888 w 65909553"/>
                <a:gd name="connsiteY18426" fmla="*/ 33911771 h 39629983"/>
                <a:gd name="connsiteX18427" fmla="*/ 11582888 w 65909553"/>
                <a:gd name="connsiteY18427" fmla="*/ 33911763 h 39629983"/>
                <a:gd name="connsiteX18428" fmla="*/ 11582811 w 65909553"/>
                <a:gd name="connsiteY18428" fmla="*/ 33911771 h 39629983"/>
                <a:gd name="connsiteX18429" fmla="*/ 11582811 w 65909553"/>
                <a:gd name="connsiteY18429" fmla="*/ 33911763 h 39629983"/>
                <a:gd name="connsiteX18430" fmla="*/ 11582733 w 65909553"/>
                <a:gd name="connsiteY18430" fmla="*/ 33911771 h 39629983"/>
                <a:gd name="connsiteX18431" fmla="*/ 11582733 w 65909553"/>
                <a:gd name="connsiteY18431" fmla="*/ 33911763 h 39629983"/>
                <a:gd name="connsiteX18432" fmla="*/ 11582656 w 65909553"/>
                <a:gd name="connsiteY18432" fmla="*/ 33911771 h 39629983"/>
                <a:gd name="connsiteX18433" fmla="*/ 11582656 w 65909553"/>
                <a:gd name="connsiteY18433" fmla="*/ 33911763 h 39629983"/>
                <a:gd name="connsiteX18434" fmla="*/ 11582578 w 65909553"/>
                <a:gd name="connsiteY18434" fmla="*/ 33911771 h 39629983"/>
                <a:gd name="connsiteX18435" fmla="*/ 11582578 w 65909553"/>
                <a:gd name="connsiteY18435" fmla="*/ 33911763 h 39629983"/>
                <a:gd name="connsiteX18436" fmla="*/ 11582500 w 65909553"/>
                <a:gd name="connsiteY18436" fmla="*/ 33911771 h 39629983"/>
                <a:gd name="connsiteX18437" fmla="*/ 11582500 w 65909553"/>
                <a:gd name="connsiteY18437" fmla="*/ 33911763 h 39629983"/>
                <a:gd name="connsiteX18438" fmla="*/ 11582423 w 65909553"/>
                <a:gd name="connsiteY18438" fmla="*/ 33911771 h 39629983"/>
                <a:gd name="connsiteX18439" fmla="*/ 11582423 w 65909553"/>
                <a:gd name="connsiteY18439" fmla="*/ 33746101 h 39629983"/>
                <a:gd name="connsiteX18440" fmla="*/ 11445952 w 65909553"/>
                <a:gd name="connsiteY18440" fmla="*/ 33758695 h 39629983"/>
                <a:gd name="connsiteX18441" fmla="*/ 11438726 w 65909553"/>
                <a:gd name="connsiteY18441" fmla="*/ 33759371 h 39629983"/>
                <a:gd name="connsiteX18442" fmla="*/ 11438726 w 65909553"/>
                <a:gd name="connsiteY18442" fmla="*/ 33759363 h 39629983"/>
                <a:gd name="connsiteX18443" fmla="*/ 11438648 w 65909553"/>
                <a:gd name="connsiteY18443" fmla="*/ 33759371 h 39629983"/>
                <a:gd name="connsiteX18444" fmla="*/ 11438648 w 65909553"/>
                <a:gd name="connsiteY18444" fmla="*/ 33759363 h 39629983"/>
                <a:gd name="connsiteX18445" fmla="*/ 11438570 w 65909553"/>
                <a:gd name="connsiteY18445" fmla="*/ 33759371 h 39629983"/>
                <a:gd name="connsiteX18446" fmla="*/ 11438570 w 65909553"/>
                <a:gd name="connsiteY18446" fmla="*/ 33759363 h 39629983"/>
                <a:gd name="connsiteX18447" fmla="*/ 11438493 w 65909553"/>
                <a:gd name="connsiteY18447" fmla="*/ 33759371 h 39629983"/>
                <a:gd name="connsiteX18448" fmla="*/ 11438493 w 65909553"/>
                <a:gd name="connsiteY18448" fmla="*/ 33759363 h 39629983"/>
                <a:gd name="connsiteX18449" fmla="*/ 11438415 w 65909553"/>
                <a:gd name="connsiteY18449" fmla="*/ 33759371 h 39629983"/>
                <a:gd name="connsiteX18450" fmla="*/ 11438415 w 65909553"/>
                <a:gd name="connsiteY18450" fmla="*/ 33759363 h 39629983"/>
                <a:gd name="connsiteX18451" fmla="*/ 11438338 w 65909553"/>
                <a:gd name="connsiteY18451" fmla="*/ 33759371 h 39629983"/>
                <a:gd name="connsiteX18452" fmla="*/ 11438338 w 65909553"/>
                <a:gd name="connsiteY18452" fmla="*/ 33759363 h 39629983"/>
                <a:gd name="connsiteX18453" fmla="*/ 11438260 w 65909553"/>
                <a:gd name="connsiteY18453" fmla="*/ 33759371 h 39629983"/>
                <a:gd name="connsiteX18454" fmla="*/ 11438260 w 65909553"/>
                <a:gd name="connsiteY18454" fmla="*/ 33759363 h 39629983"/>
                <a:gd name="connsiteX18455" fmla="*/ 11438183 w 65909553"/>
                <a:gd name="connsiteY18455" fmla="*/ 33759371 h 39629983"/>
                <a:gd name="connsiteX18456" fmla="*/ 11438183 w 65909553"/>
                <a:gd name="connsiteY18456" fmla="*/ 33759363 h 39629983"/>
                <a:gd name="connsiteX18457" fmla="*/ 11438105 w 65909553"/>
                <a:gd name="connsiteY18457" fmla="*/ 33759371 h 39629983"/>
                <a:gd name="connsiteX18458" fmla="*/ 11438105 w 65909553"/>
                <a:gd name="connsiteY18458" fmla="*/ 33759363 h 39629983"/>
                <a:gd name="connsiteX18459" fmla="*/ 11438027 w 65909553"/>
                <a:gd name="connsiteY18459" fmla="*/ 33759371 h 39629983"/>
                <a:gd name="connsiteX18460" fmla="*/ 11438027 w 65909553"/>
                <a:gd name="connsiteY18460" fmla="*/ 33759363 h 39629983"/>
                <a:gd name="connsiteX18461" fmla="*/ 11437950 w 65909553"/>
                <a:gd name="connsiteY18461" fmla="*/ 33759371 h 39629983"/>
                <a:gd name="connsiteX18462" fmla="*/ 11437950 w 65909553"/>
                <a:gd name="connsiteY18462" fmla="*/ 33759363 h 39629983"/>
                <a:gd name="connsiteX18463" fmla="*/ 11437872 w 65909553"/>
                <a:gd name="connsiteY18463" fmla="*/ 33759371 h 39629983"/>
                <a:gd name="connsiteX18464" fmla="*/ 11437872 w 65909553"/>
                <a:gd name="connsiteY18464" fmla="*/ 33759363 h 39629983"/>
                <a:gd name="connsiteX18465" fmla="*/ 11437795 w 65909553"/>
                <a:gd name="connsiteY18465" fmla="*/ 33759371 h 39629983"/>
                <a:gd name="connsiteX18466" fmla="*/ 11437795 w 65909553"/>
                <a:gd name="connsiteY18466" fmla="*/ 33759363 h 39629983"/>
                <a:gd name="connsiteX18467" fmla="*/ 11437717 w 65909553"/>
                <a:gd name="connsiteY18467" fmla="*/ 33759371 h 39629983"/>
                <a:gd name="connsiteX18468" fmla="*/ 11437717 w 65909553"/>
                <a:gd name="connsiteY18468" fmla="*/ 33759363 h 39629983"/>
                <a:gd name="connsiteX18469" fmla="*/ 11437627 w 65909553"/>
                <a:gd name="connsiteY18469" fmla="*/ 33759371 h 39629983"/>
                <a:gd name="connsiteX18470" fmla="*/ 11437627 w 65909553"/>
                <a:gd name="connsiteY18470" fmla="*/ 33759363 h 39629983"/>
                <a:gd name="connsiteX18471" fmla="*/ 11437549 w 65909553"/>
                <a:gd name="connsiteY18471" fmla="*/ 33759371 h 39629983"/>
                <a:gd name="connsiteX18472" fmla="*/ 11437549 w 65909553"/>
                <a:gd name="connsiteY18472" fmla="*/ 33759363 h 39629983"/>
                <a:gd name="connsiteX18473" fmla="*/ 11437471 w 65909553"/>
                <a:gd name="connsiteY18473" fmla="*/ 33759371 h 39629983"/>
                <a:gd name="connsiteX18474" fmla="*/ 11437471 w 65909553"/>
                <a:gd name="connsiteY18474" fmla="*/ 33759363 h 39629983"/>
                <a:gd name="connsiteX18475" fmla="*/ 11437394 w 65909553"/>
                <a:gd name="connsiteY18475" fmla="*/ 33759371 h 39629983"/>
                <a:gd name="connsiteX18476" fmla="*/ 11437394 w 65909553"/>
                <a:gd name="connsiteY18476" fmla="*/ 33759363 h 39629983"/>
                <a:gd name="connsiteX18477" fmla="*/ 11437316 w 65909553"/>
                <a:gd name="connsiteY18477" fmla="*/ 33759371 h 39629983"/>
                <a:gd name="connsiteX18478" fmla="*/ 11437316 w 65909553"/>
                <a:gd name="connsiteY18478" fmla="*/ 33759363 h 39629983"/>
                <a:gd name="connsiteX18479" fmla="*/ 11437239 w 65909553"/>
                <a:gd name="connsiteY18479" fmla="*/ 33759371 h 39629983"/>
                <a:gd name="connsiteX18480" fmla="*/ 11437239 w 65909553"/>
                <a:gd name="connsiteY18480" fmla="*/ 33759363 h 39629983"/>
                <a:gd name="connsiteX18481" fmla="*/ 11437161 w 65909553"/>
                <a:gd name="connsiteY18481" fmla="*/ 33759371 h 39629983"/>
                <a:gd name="connsiteX18482" fmla="*/ 11437161 w 65909553"/>
                <a:gd name="connsiteY18482" fmla="*/ 33759363 h 39629983"/>
                <a:gd name="connsiteX18483" fmla="*/ 11437084 w 65909553"/>
                <a:gd name="connsiteY18483" fmla="*/ 33759371 h 39629983"/>
                <a:gd name="connsiteX18484" fmla="*/ 11437084 w 65909553"/>
                <a:gd name="connsiteY18484" fmla="*/ 33759363 h 39629983"/>
                <a:gd name="connsiteX18485" fmla="*/ 11437006 w 65909553"/>
                <a:gd name="connsiteY18485" fmla="*/ 33759371 h 39629983"/>
                <a:gd name="connsiteX18486" fmla="*/ 11437006 w 65909553"/>
                <a:gd name="connsiteY18486" fmla="*/ 33759363 h 39629983"/>
                <a:gd name="connsiteX18487" fmla="*/ 11436928 w 65909553"/>
                <a:gd name="connsiteY18487" fmla="*/ 33759371 h 39629983"/>
                <a:gd name="connsiteX18488" fmla="*/ 11436928 w 65909553"/>
                <a:gd name="connsiteY18488" fmla="*/ 33759363 h 39629983"/>
                <a:gd name="connsiteX18489" fmla="*/ 11436851 w 65909553"/>
                <a:gd name="connsiteY18489" fmla="*/ 33759371 h 39629983"/>
                <a:gd name="connsiteX18490" fmla="*/ 11436851 w 65909553"/>
                <a:gd name="connsiteY18490" fmla="*/ 33759363 h 39629983"/>
                <a:gd name="connsiteX18491" fmla="*/ 11436773 w 65909553"/>
                <a:gd name="connsiteY18491" fmla="*/ 33759371 h 39629983"/>
                <a:gd name="connsiteX18492" fmla="*/ 11436773 w 65909553"/>
                <a:gd name="connsiteY18492" fmla="*/ 33759363 h 39629983"/>
                <a:gd name="connsiteX18493" fmla="*/ 11436696 w 65909553"/>
                <a:gd name="connsiteY18493" fmla="*/ 33759371 h 39629983"/>
                <a:gd name="connsiteX18494" fmla="*/ 11436696 w 65909553"/>
                <a:gd name="connsiteY18494" fmla="*/ 33759363 h 39629983"/>
                <a:gd name="connsiteX18495" fmla="*/ 11436618 w 65909553"/>
                <a:gd name="connsiteY18495" fmla="*/ 33759371 h 39629983"/>
                <a:gd name="connsiteX18496" fmla="*/ 11436618 w 65909553"/>
                <a:gd name="connsiteY18496" fmla="*/ 33759363 h 39629983"/>
                <a:gd name="connsiteX18497" fmla="*/ 11436528 w 65909553"/>
                <a:gd name="connsiteY18497" fmla="*/ 33759371 h 39629983"/>
                <a:gd name="connsiteX18498" fmla="*/ 11436528 w 65909553"/>
                <a:gd name="connsiteY18498" fmla="*/ 33759363 h 39629983"/>
                <a:gd name="connsiteX18499" fmla="*/ 11436450 w 65909553"/>
                <a:gd name="connsiteY18499" fmla="*/ 33759371 h 39629983"/>
                <a:gd name="connsiteX18500" fmla="*/ 11436450 w 65909553"/>
                <a:gd name="connsiteY18500" fmla="*/ 33759363 h 39629983"/>
                <a:gd name="connsiteX18501" fmla="*/ 11436372 w 65909553"/>
                <a:gd name="connsiteY18501" fmla="*/ 33759371 h 39629983"/>
                <a:gd name="connsiteX18502" fmla="*/ 11436372 w 65909553"/>
                <a:gd name="connsiteY18502" fmla="*/ 33759363 h 39629983"/>
                <a:gd name="connsiteX18503" fmla="*/ 11436295 w 65909553"/>
                <a:gd name="connsiteY18503" fmla="*/ 33759371 h 39629983"/>
                <a:gd name="connsiteX18504" fmla="*/ 11436295 w 65909553"/>
                <a:gd name="connsiteY18504" fmla="*/ 33759363 h 39629983"/>
                <a:gd name="connsiteX18505" fmla="*/ 11436217 w 65909553"/>
                <a:gd name="connsiteY18505" fmla="*/ 33759371 h 39629983"/>
                <a:gd name="connsiteX18506" fmla="*/ 11436217 w 65909553"/>
                <a:gd name="connsiteY18506" fmla="*/ 33759363 h 39629983"/>
                <a:gd name="connsiteX18507" fmla="*/ 11436140 w 65909553"/>
                <a:gd name="connsiteY18507" fmla="*/ 33759371 h 39629983"/>
                <a:gd name="connsiteX18508" fmla="*/ 11436140 w 65909553"/>
                <a:gd name="connsiteY18508" fmla="*/ 33759363 h 39629983"/>
                <a:gd name="connsiteX18509" fmla="*/ 11436062 w 65909553"/>
                <a:gd name="connsiteY18509" fmla="*/ 33759371 h 39629983"/>
                <a:gd name="connsiteX18510" fmla="*/ 11436062 w 65909553"/>
                <a:gd name="connsiteY18510" fmla="*/ 33759363 h 39629983"/>
                <a:gd name="connsiteX18511" fmla="*/ 11435985 w 65909553"/>
                <a:gd name="connsiteY18511" fmla="*/ 33759371 h 39629983"/>
                <a:gd name="connsiteX18512" fmla="*/ 11435985 w 65909553"/>
                <a:gd name="connsiteY18512" fmla="*/ 33759363 h 39629983"/>
                <a:gd name="connsiteX18513" fmla="*/ 11435907 w 65909553"/>
                <a:gd name="connsiteY18513" fmla="*/ 33759371 h 39629983"/>
                <a:gd name="connsiteX18514" fmla="*/ 11435907 w 65909553"/>
                <a:gd name="connsiteY18514" fmla="*/ 33759363 h 39629983"/>
                <a:gd name="connsiteX18515" fmla="*/ 11435829 w 65909553"/>
                <a:gd name="connsiteY18515" fmla="*/ 33759371 h 39629983"/>
                <a:gd name="connsiteX18516" fmla="*/ 11435829 w 65909553"/>
                <a:gd name="connsiteY18516" fmla="*/ 33759363 h 39629983"/>
                <a:gd name="connsiteX18517" fmla="*/ 11435752 w 65909553"/>
                <a:gd name="connsiteY18517" fmla="*/ 33759371 h 39629983"/>
                <a:gd name="connsiteX18518" fmla="*/ 11435752 w 65909553"/>
                <a:gd name="connsiteY18518" fmla="*/ 33759363 h 39629983"/>
                <a:gd name="connsiteX18519" fmla="*/ 11435674 w 65909553"/>
                <a:gd name="connsiteY18519" fmla="*/ 33759371 h 39629983"/>
                <a:gd name="connsiteX18520" fmla="*/ 11435674 w 65909553"/>
                <a:gd name="connsiteY18520" fmla="*/ 33759363 h 39629983"/>
                <a:gd name="connsiteX18521" fmla="*/ 11435597 w 65909553"/>
                <a:gd name="connsiteY18521" fmla="*/ 33759371 h 39629983"/>
                <a:gd name="connsiteX18522" fmla="*/ 11435597 w 65909553"/>
                <a:gd name="connsiteY18522" fmla="*/ 33759363 h 39629983"/>
                <a:gd name="connsiteX18523" fmla="*/ 11435519 w 65909553"/>
                <a:gd name="connsiteY18523" fmla="*/ 33759371 h 39629983"/>
                <a:gd name="connsiteX18524" fmla="*/ 11435519 w 65909553"/>
                <a:gd name="connsiteY18524" fmla="*/ 33759363 h 39629983"/>
                <a:gd name="connsiteX18525" fmla="*/ 11435429 w 65909553"/>
                <a:gd name="connsiteY18525" fmla="*/ 33759371 h 39629983"/>
                <a:gd name="connsiteX18526" fmla="*/ 11435429 w 65909553"/>
                <a:gd name="connsiteY18526" fmla="*/ 33759363 h 39629983"/>
                <a:gd name="connsiteX18527" fmla="*/ 11435351 w 65909553"/>
                <a:gd name="connsiteY18527" fmla="*/ 33759371 h 39629983"/>
                <a:gd name="connsiteX18528" fmla="*/ 11435351 w 65909553"/>
                <a:gd name="connsiteY18528" fmla="*/ 33759363 h 39629983"/>
                <a:gd name="connsiteX18529" fmla="*/ 11435273 w 65909553"/>
                <a:gd name="connsiteY18529" fmla="*/ 33759371 h 39629983"/>
                <a:gd name="connsiteX18530" fmla="*/ 11435273 w 65909553"/>
                <a:gd name="connsiteY18530" fmla="*/ 33759363 h 39629983"/>
                <a:gd name="connsiteX18531" fmla="*/ 11435196 w 65909553"/>
                <a:gd name="connsiteY18531" fmla="*/ 33759371 h 39629983"/>
                <a:gd name="connsiteX18532" fmla="*/ 11435196 w 65909553"/>
                <a:gd name="connsiteY18532" fmla="*/ 33759363 h 39629983"/>
                <a:gd name="connsiteX18533" fmla="*/ 11435118 w 65909553"/>
                <a:gd name="connsiteY18533" fmla="*/ 33759371 h 39629983"/>
                <a:gd name="connsiteX18534" fmla="*/ 11435118 w 65909553"/>
                <a:gd name="connsiteY18534" fmla="*/ 33759363 h 39629983"/>
                <a:gd name="connsiteX18535" fmla="*/ 11435041 w 65909553"/>
                <a:gd name="connsiteY18535" fmla="*/ 33759371 h 39629983"/>
                <a:gd name="connsiteX18536" fmla="*/ 11435041 w 65909553"/>
                <a:gd name="connsiteY18536" fmla="*/ 33759363 h 39629983"/>
                <a:gd name="connsiteX18537" fmla="*/ 11434963 w 65909553"/>
                <a:gd name="connsiteY18537" fmla="*/ 33759371 h 39629983"/>
                <a:gd name="connsiteX18538" fmla="*/ 11434963 w 65909553"/>
                <a:gd name="connsiteY18538" fmla="*/ 33759363 h 39629983"/>
                <a:gd name="connsiteX18539" fmla="*/ 11434886 w 65909553"/>
                <a:gd name="connsiteY18539" fmla="*/ 33759371 h 39629983"/>
                <a:gd name="connsiteX18540" fmla="*/ 11434886 w 65909553"/>
                <a:gd name="connsiteY18540" fmla="*/ 33759363 h 39629983"/>
                <a:gd name="connsiteX18541" fmla="*/ 11434808 w 65909553"/>
                <a:gd name="connsiteY18541" fmla="*/ 33759371 h 39629983"/>
                <a:gd name="connsiteX18542" fmla="*/ 11434808 w 65909553"/>
                <a:gd name="connsiteY18542" fmla="*/ 33759363 h 39629983"/>
                <a:gd name="connsiteX18543" fmla="*/ 11434730 w 65909553"/>
                <a:gd name="connsiteY18543" fmla="*/ 33759371 h 39629983"/>
                <a:gd name="connsiteX18544" fmla="*/ 11434730 w 65909553"/>
                <a:gd name="connsiteY18544" fmla="*/ 33759363 h 39629983"/>
                <a:gd name="connsiteX18545" fmla="*/ 11434653 w 65909553"/>
                <a:gd name="connsiteY18545" fmla="*/ 33759371 h 39629983"/>
                <a:gd name="connsiteX18546" fmla="*/ 11434653 w 65909553"/>
                <a:gd name="connsiteY18546" fmla="*/ 33759363 h 39629983"/>
                <a:gd name="connsiteX18547" fmla="*/ 11434575 w 65909553"/>
                <a:gd name="connsiteY18547" fmla="*/ 33759371 h 39629983"/>
                <a:gd name="connsiteX18548" fmla="*/ 11434575 w 65909553"/>
                <a:gd name="connsiteY18548" fmla="*/ 33759363 h 39629983"/>
                <a:gd name="connsiteX18549" fmla="*/ 11434498 w 65909553"/>
                <a:gd name="connsiteY18549" fmla="*/ 33759371 h 39629983"/>
                <a:gd name="connsiteX18550" fmla="*/ 11434498 w 65909553"/>
                <a:gd name="connsiteY18550" fmla="*/ 33759363 h 39629983"/>
                <a:gd name="connsiteX18551" fmla="*/ 11434420 w 65909553"/>
                <a:gd name="connsiteY18551" fmla="*/ 33759371 h 39629983"/>
                <a:gd name="connsiteX18552" fmla="*/ 11434420 w 65909553"/>
                <a:gd name="connsiteY18552" fmla="*/ 33759363 h 39629983"/>
                <a:gd name="connsiteX18553" fmla="*/ 11434330 w 65909553"/>
                <a:gd name="connsiteY18553" fmla="*/ 33759371 h 39629983"/>
                <a:gd name="connsiteX18554" fmla="*/ 11434330 w 65909553"/>
                <a:gd name="connsiteY18554" fmla="*/ 33759363 h 39629983"/>
                <a:gd name="connsiteX18555" fmla="*/ 11434252 w 65909553"/>
                <a:gd name="connsiteY18555" fmla="*/ 33759371 h 39629983"/>
                <a:gd name="connsiteX18556" fmla="*/ 11434252 w 65909553"/>
                <a:gd name="connsiteY18556" fmla="*/ 33759363 h 39629983"/>
                <a:gd name="connsiteX18557" fmla="*/ 11434174 w 65909553"/>
                <a:gd name="connsiteY18557" fmla="*/ 33759371 h 39629983"/>
                <a:gd name="connsiteX18558" fmla="*/ 11434174 w 65909553"/>
                <a:gd name="connsiteY18558" fmla="*/ 33759363 h 39629983"/>
                <a:gd name="connsiteX18559" fmla="*/ 11434097 w 65909553"/>
                <a:gd name="connsiteY18559" fmla="*/ 33759371 h 39629983"/>
                <a:gd name="connsiteX18560" fmla="*/ 11434097 w 65909553"/>
                <a:gd name="connsiteY18560" fmla="*/ 33759363 h 39629983"/>
                <a:gd name="connsiteX18561" fmla="*/ 11434019 w 65909553"/>
                <a:gd name="connsiteY18561" fmla="*/ 33759371 h 39629983"/>
                <a:gd name="connsiteX18562" fmla="*/ 11434019 w 65909553"/>
                <a:gd name="connsiteY18562" fmla="*/ 33759363 h 39629983"/>
                <a:gd name="connsiteX18563" fmla="*/ 11433942 w 65909553"/>
                <a:gd name="connsiteY18563" fmla="*/ 33759371 h 39629983"/>
                <a:gd name="connsiteX18564" fmla="*/ 11433942 w 65909553"/>
                <a:gd name="connsiteY18564" fmla="*/ 33759363 h 39629983"/>
                <a:gd name="connsiteX18565" fmla="*/ 11433864 w 65909553"/>
                <a:gd name="connsiteY18565" fmla="*/ 33759371 h 39629983"/>
                <a:gd name="connsiteX18566" fmla="*/ 11433864 w 65909553"/>
                <a:gd name="connsiteY18566" fmla="*/ 33759363 h 39629983"/>
                <a:gd name="connsiteX18567" fmla="*/ 11433787 w 65909553"/>
                <a:gd name="connsiteY18567" fmla="*/ 33759371 h 39629983"/>
                <a:gd name="connsiteX18568" fmla="*/ 11433787 w 65909553"/>
                <a:gd name="connsiteY18568" fmla="*/ 33759363 h 39629983"/>
                <a:gd name="connsiteX18569" fmla="*/ 11433709 w 65909553"/>
                <a:gd name="connsiteY18569" fmla="*/ 33759371 h 39629983"/>
                <a:gd name="connsiteX18570" fmla="*/ 11433709 w 65909553"/>
                <a:gd name="connsiteY18570" fmla="*/ 33759363 h 39629983"/>
                <a:gd name="connsiteX18571" fmla="*/ 11433631 w 65909553"/>
                <a:gd name="connsiteY18571" fmla="*/ 33759371 h 39629983"/>
                <a:gd name="connsiteX18572" fmla="*/ 11433631 w 65909553"/>
                <a:gd name="connsiteY18572" fmla="*/ 33759363 h 39629983"/>
                <a:gd name="connsiteX18573" fmla="*/ 11433554 w 65909553"/>
                <a:gd name="connsiteY18573" fmla="*/ 33759371 h 39629983"/>
                <a:gd name="connsiteX18574" fmla="*/ 11433554 w 65909553"/>
                <a:gd name="connsiteY18574" fmla="*/ 33759363 h 39629983"/>
                <a:gd name="connsiteX18575" fmla="*/ 11433476 w 65909553"/>
                <a:gd name="connsiteY18575" fmla="*/ 33759371 h 39629983"/>
                <a:gd name="connsiteX18576" fmla="*/ 11433476 w 65909553"/>
                <a:gd name="connsiteY18576" fmla="*/ 33759363 h 39629983"/>
                <a:gd name="connsiteX18577" fmla="*/ 11433399 w 65909553"/>
                <a:gd name="connsiteY18577" fmla="*/ 33759371 h 39629983"/>
                <a:gd name="connsiteX18578" fmla="*/ 11433399 w 65909553"/>
                <a:gd name="connsiteY18578" fmla="*/ 33759363 h 39629983"/>
                <a:gd name="connsiteX18579" fmla="*/ 11433321 w 65909553"/>
                <a:gd name="connsiteY18579" fmla="*/ 33759371 h 39629983"/>
                <a:gd name="connsiteX18580" fmla="*/ 11433321 w 65909553"/>
                <a:gd name="connsiteY18580" fmla="*/ 33759363 h 39629983"/>
                <a:gd name="connsiteX18581" fmla="*/ 11433231 w 65909553"/>
                <a:gd name="connsiteY18581" fmla="*/ 33759371 h 39629983"/>
                <a:gd name="connsiteX18582" fmla="*/ 11433231 w 65909553"/>
                <a:gd name="connsiteY18582" fmla="*/ 33759363 h 39629983"/>
                <a:gd name="connsiteX18583" fmla="*/ 11433153 w 65909553"/>
                <a:gd name="connsiteY18583" fmla="*/ 33759371 h 39629983"/>
                <a:gd name="connsiteX18584" fmla="*/ 11433153 w 65909553"/>
                <a:gd name="connsiteY18584" fmla="*/ 33759363 h 39629983"/>
                <a:gd name="connsiteX18585" fmla="*/ 11433075 w 65909553"/>
                <a:gd name="connsiteY18585" fmla="*/ 33759371 h 39629983"/>
                <a:gd name="connsiteX18586" fmla="*/ 11433075 w 65909553"/>
                <a:gd name="connsiteY18586" fmla="*/ 33759363 h 39629983"/>
                <a:gd name="connsiteX18587" fmla="*/ 11432998 w 65909553"/>
                <a:gd name="connsiteY18587" fmla="*/ 33759371 h 39629983"/>
                <a:gd name="connsiteX18588" fmla="*/ 11432998 w 65909553"/>
                <a:gd name="connsiteY18588" fmla="*/ 33759363 h 39629983"/>
                <a:gd name="connsiteX18589" fmla="*/ 11432920 w 65909553"/>
                <a:gd name="connsiteY18589" fmla="*/ 33759371 h 39629983"/>
                <a:gd name="connsiteX18590" fmla="*/ 11432920 w 65909553"/>
                <a:gd name="connsiteY18590" fmla="*/ 33759363 h 39629983"/>
                <a:gd name="connsiteX18591" fmla="*/ 11432843 w 65909553"/>
                <a:gd name="connsiteY18591" fmla="*/ 33759371 h 39629983"/>
                <a:gd name="connsiteX18592" fmla="*/ 11432843 w 65909553"/>
                <a:gd name="connsiteY18592" fmla="*/ 33759363 h 39629983"/>
                <a:gd name="connsiteX18593" fmla="*/ 11432765 w 65909553"/>
                <a:gd name="connsiteY18593" fmla="*/ 33759371 h 39629983"/>
                <a:gd name="connsiteX18594" fmla="*/ 11432765 w 65909553"/>
                <a:gd name="connsiteY18594" fmla="*/ 33759363 h 39629983"/>
                <a:gd name="connsiteX18595" fmla="*/ 11432688 w 65909553"/>
                <a:gd name="connsiteY18595" fmla="*/ 33759371 h 39629983"/>
                <a:gd name="connsiteX18596" fmla="*/ 11432688 w 65909553"/>
                <a:gd name="connsiteY18596" fmla="*/ 33759363 h 39629983"/>
                <a:gd name="connsiteX18597" fmla="*/ 11432610 w 65909553"/>
                <a:gd name="connsiteY18597" fmla="*/ 33759371 h 39629983"/>
                <a:gd name="connsiteX18598" fmla="*/ 11432610 w 65909553"/>
                <a:gd name="connsiteY18598" fmla="*/ 33759363 h 39629983"/>
                <a:gd name="connsiteX18599" fmla="*/ 11432532 w 65909553"/>
                <a:gd name="connsiteY18599" fmla="*/ 33759371 h 39629983"/>
                <a:gd name="connsiteX18600" fmla="*/ 11432532 w 65909553"/>
                <a:gd name="connsiteY18600" fmla="*/ 33759363 h 39629983"/>
                <a:gd name="connsiteX18601" fmla="*/ 11432455 w 65909553"/>
                <a:gd name="connsiteY18601" fmla="*/ 33759371 h 39629983"/>
                <a:gd name="connsiteX18602" fmla="*/ 11432455 w 65909553"/>
                <a:gd name="connsiteY18602" fmla="*/ 33759363 h 39629983"/>
                <a:gd name="connsiteX18603" fmla="*/ 11432377 w 65909553"/>
                <a:gd name="connsiteY18603" fmla="*/ 33759371 h 39629983"/>
                <a:gd name="connsiteX18604" fmla="*/ 11432377 w 65909553"/>
                <a:gd name="connsiteY18604" fmla="*/ 33759363 h 39629983"/>
                <a:gd name="connsiteX18605" fmla="*/ 11432300 w 65909553"/>
                <a:gd name="connsiteY18605" fmla="*/ 33759371 h 39629983"/>
                <a:gd name="connsiteX18606" fmla="*/ 11432300 w 65909553"/>
                <a:gd name="connsiteY18606" fmla="*/ 33759363 h 39629983"/>
                <a:gd name="connsiteX18607" fmla="*/ 11432222 w 65909553"/>
                <a:gd name="connsiteY18607" fmla="*/ 33759371 h 39629983"/>
                <a:gd name="connsiteX18608" fmla="*/ 11432222 w 65909553"/>
                <a:gd name="connsiteY18608" fmla="*/ 33759363 h 39629983"/>
                <a:gd name="connsiteX18609" fmla="*/ 11432132 w 65909553"/>
                <a:gd name="connsiteY18609" fmla="*/ 33759371 h 39629983"/>
                <a:gd name="connsiteX18610" fmla="*/ 11432132 w 65909553"/>
                <a:gd name="connsiteY18610" fmla="*/ 33759363 h 39629983"/>
                <a:gd name="connsiteX18611" fmla="*/ 11432054 w 65909553"/>
                <a:gd name="connsiteY18611" fmla="*/ 33759371 h 39629983"/>
                <a:gd name="connsiteX18612" fmla="*/ 11432054 w 65909553"/>
                <a:gd name="connsiteY18612" fmla="*/ 33759363 h 39629983"/>
                <a:gd name="connsiteX18613" fmla="*/ 11431976 w 65909553"/>
                <a:gd name="connsiteY18613" fmla="*/ 33759371 h 39629983"/>
                <a:gd name="connsiteX18614" fmla="*/ 11431976 w 65909553"/>
                <a:gd name="connsiteY18614" fmla="*/ 33759363 h 39629983"/>
                <a:gd name="connsiteX18615" fmla="*/ 11431899 w 65909553"/>
                <a:gd name="connsiteY18615" fmla="*/ 33759371 h 39629983"/>
                <a:gd name="connsiteX18616" fmla="*/ 11431899 w 65909553"/>
                <a:gd name="connsiteY18616" fmla="*/ 33759363 h 39629983"/>
                <a:gd name="connsiteX18617" fmla="*/ 11431821 w 65909553"/>
                <a:gd name="connsiteY18617" fmla="*/ 33759371 h 39629983"/>
                <a:gd name="connsiteX18618" fmla="*/ 11431821 w 65909553"/>
                <a:gd name="connsiteY18618" fmla="*/ 33759363 h 39629983"/>
                <a:gd name="connsiteX18619" fmla="*/ 11431744 w 65909553"/>
                <a:gd name="connsiteY18619" fmla="*/ 33759371 h 39629983"/>
                <a:gd name="connsiteX18620" fmla="*/ 11431744 w 65909553"/>
                <a:gd name="connsiteY18620" fmla="*/ 33759363 h 39629983"/>
                <a:gd name="connsiteX18621" fmla="*/ 11431666 w 65909553"/>
                <a:gd name="connsiteY18621" fmla="*/ 33759371 h 39629983"/>
                <a:gd name="connsiteX18622" fmla="*/ 11431666 w 65909553"/>
                <a:gd name="connsiteY18622" fmla="*/ 33759363 h 39629983"/>
                <a:gd name="connsiteX18623" fmla="*/ 11431589 w 65909553"/>
                <a:gd name="connsiteY18623" fmla="*/ 33759371 h 39629983"/>
                <a:gd name="connsiteX18624" fmla="*/ 11431589 w 65909553"/>
                <a:gd name="connsiteY18624" fmla="*/ 33759363 h 39629983"/>
                <a:gd name="connsiteX18625" fmla="*/ 11431511 w 65909553"/>
                <a:gd name="connsiteY18625" fmla="*/ 33759371 h 39629983"/>
                <a:gd name="connsiteX18626" fmla="*/ 11431511 w 65909553"/>
                <a:gd name="connsiteY18626" fmla="*/ 33759363 h 39629983"/>
                <a:gd name="connsiteX18627" fmla="*/ 11431433 w 65909553"/>
                <a:gd name="connsiteY18627" fmla="*/ 33759371 h 39629983"/>
                <a:gd name="connsiteX18628" fmla="*/ 11431433 w 65909553"/>
                <a:gd name="connsiteY18628" fmla="*/ 33759363 h 39629983"/>
                <a:gd name="connsiteX18629" fmla="*/ 11431356 w 65909553"/>
                <a:gd name="connsiteY18629" fmla="*/ 33759371 h 39629983"/>
                <a:gd name="connsiteX18630" fmla="*/ 11431356 w 65909553"/>
                <a:gd name="connsiteY18630" fmla="*/ 33759363 h 39629983"/>
                <a:gd name="connsiteX18631" fmla="*/ 11431278 w 65909553"/>
                <a:gd name="connsiteY18631" fmla="*/ 33759371 h 39629983"/>
                <a:gd name="connsiteX18632" fmla="*/ 11431278 w 65909553"/>
                <a:gd name="connsiteY18632" fmla="*/ 33759363 h 39629983"/>
                <a:gd name="connsiteX18633" fmla="*/ 11431201 w 65909553"/>
                <a:gd name="connsiteY18633" fmla="*/ 33759371 h 39629983"/>
                <a:gd name="connsiteX18634" fmla="*/ 11431201 w 65909553"/>
                <a:gd name="connsiteY18634" fmla="*/ 33759363 h 39629983"/>
                <a:gd name="connsiteX18635" fmla="*/ 11431123 w 65909553"/>
                <a:gd name="connsiteY18635" fmla="*/ 33759371 h 39629983"/>
                <a:gd name="connsiteX18636" fmla="*/ 11431123 w 65909553"/>
                <a:gd name="connsiteY18636" fmla="*/ 33759363 h 39629983"/>
                <a:gd name="connsiteX18637" fmla="*/ 11431033 w 65909553"/>
                <a:gd name="connsiteY18637" fmla="*/ 33759371 h 39629983"/>
                <a:gd name="connsiteX18638" fmla="*/ 11431033 w 65909553"/>
                <a:gd name="connsiteY18638" fmla="*/ 33759363 h 39629983"/>
                <a:gd name="connsiteX18639" fmla="*/ 11430955 w 65909553"/>
                <a:gd name="connsiteY18639" fmla="*/ 33759371 h 39629983"/>
                <a:gd name="connsiteX18640" fmla="*/ 11430955 w 65909553"/>
                <a:gd name="connsiteY18640" fmla="*/ 33759363 h 39629983"/>
                <a:gd name="connsiteX18641" fmla="*/ 11430877 w 65909553"/>
                <a:gd name="connsiteY18641" fmla="*/ 33759371 h 39629983"/>
                <a:gd name="connsiteX18642" fmla="*/ 11430877 w 65909553"/>
                <a:gd name="connsiteY18642" fmla="*/ 33759363 h 39629983"/>
                <a:gd name="connsiteX18643" fmla="*/ 11430800 w 65909553"/>
                <a:gd name="connsiteY18643" fmla="*/ 33759371 h 39629983"/>
                <a:gd name="connsiteX18644" fmla="*/ 11430800 w 65909553"/>
                <a:gd name="connsiteY18644" fmla="*/ 33759363 h 39629983"/>
                <a:gd name="connsiteX18645" fmla="*/ 11430722 w 65909553"/>
                <a:gd name="connsiteY18645" fmla="*/ 33759371 h 39629983"/>
                <a:gd name="connsiteX18646" fmla="*/ 11430722 w 65909553"/>
                <a:gd name="connsiteY18646" fmla="*/ 33759363 h 39629983"/>
                <a:gd name="connsiteX18647" fmla="*/ 11430645 w 65909553"/>
                <a:gd name="connsiteY18647" fmla="*/ 33759371 h 39629983"/>
                <a:gd name="connsiteX18648" fmla="*/ 11430645 w 65909553"/>
                <a:gd name="connsiteY18648" fmla="*/ 33759363 h 39629983"/>
                <a:gd name="connsiteX18649" fmla="*/ 11430567 w 65909553"/>
                <a:gd name="connsiteY18649" fmla="*/ 33759371 h 39629983"/>
                <a:gd name="connsiteX18650" fmla="*/ 11430567 w 65909553"/>
                <a:gd name="connsiteY18650" fmla="*/ 33759363 h 39629983"/>
                <a:gd name="connsiteX18651" fmla="*/ 11430490 w 65909553"/>
                <a:gd name="connsiteY18651" fmla="*/ 33759371 h 39629983"/>
                <a:gd name="connsiteX18652" fmla="*/ 11430490 w 65909553"/>
                <a:gd name="connsiteY18652" fmla="*/ 33759363 h 39629983"/>
                <a:gd name="connsiteX18653" fmla="*/ 11430412 w 65909553"/>
                <a:gd name="connsiteY18653" fmla="*/ 33759371 h 39629983"/>
                <a:gd name="connsiteX18654" fmla="*/ 11430412 w 65909553"/>
                <a:gd name="connsiteY18654" fmla="*/ 33759363 h 39629983"/>
                <a:gd name="connsiteX18655" fmla="*/ 11430334 w 65909553"/>
                <a:gd name="connsiteY18655" fmla="*/ 33759371 h 39629983"/>
                <a:gd name="connsiteX18656" fmla="*/ 11430334 w 65909553"/>
                <a:gd name="connsiteY18656" fmla="*/ 33759363 h 39629983"/>
                <a:gd name="connsiteX18657" fmla="*/ 11430257 w 65909553"/>
                <a:gd name="connsiteY18657" fmla="*/ 33759371 h 39629983"/>
                <a:gd name="connsiteX18658" fmla="*/ 11430257 w 65909553"/>
                <a:gd name="connsiteY18658" fmla="*/ 33759363 h 39629983"/>
                <a:gd name="connsiteX18659" fmla="*/ 11430179 w 65909553"/>
                <a:gd name="connsiteY18659" fmla="*/ 33759371 h 39629983"/>
                <a:gd name="connsiteX18660" fmla="*/ 11430179 w 65909553"/>
                <a:gd name="connsiteY18660" fmla="*/ 33759363 h 39629983"/>
                <a:gd name="connsiteX18661" fmla="*/ 11430102 w 65909553"/>
                <a:gd name="connsiteY18661" fmla="*/ 33759371 h 39629983"/>
                <a:gd name="connsiteX18662" fmla="*/ 11430102 w 65909553"/>
                <a:gd name="connsiteY18662" fmla="*/ 33759363 h 39629983"/>
                <a:gd name="connsiteX18663" fmla="*/ 11430024 w 65909553"/>
                <a:gd name="connsiteY18663" fmla="*/ 33759371 h 39629983"/>
                <a:gd name="connsiteX18664" fmla="*/ 11430024 w 65909553"/>
                <a:gd name="connsiteY18664" fmla="*/ 33593699 h 39629983"/>
                <a:gd name="connsiteX18665" fmla="*/ 11289931 w 65909553"/>
                <a:gd name="connsiteY18665" fmla="*/ 33606629 h 39629983"/>
                <a:gd name="connsiteX18666" fmla="*/ 11286327 w 65909553"/>
                <a:gd name="connsiteY18666" fmla="*/ 33606971 h 39629983"/>
                <a:gd name="connsiteX18667" fmla="*/ 11286327 w 65909553"/>
                <a:gd name="connsiteY18667" fmla="*/ 33606963 h 39629983"/>
                <a:gd name="connsiteX18668" fmla="*/ 11286249 w 65909553"/>
                <a:gd name="connsiteY18668" fmla="*/ 33606971 h 39629983"/>
                <a:gd name="connsiteX18669" fmla="*/ 11286249 w 65909553"/>
                <a:gd name="connsiteY18669" fmla="*/ 33606963 h 39629983"/>
                <a:gd name="connsiteX18670" fmla="*/ 11286172 w 65909553"/>
                <a:gd name="connsiteY18670" fmla="*/ 33606971 h 39629983"/>
                <a:gd name="connsiteX18671" fmla="*/ 11286172 w 65909553"/>
                <a:gd name="connsiteY18671" fmla="*/ 33606963 h 39629983"/>
                <a:gd name="connsiteX18672" fmla="*/ 11286094 w 65909553"/>
                <a:gd name="connsiteY18672" fmla="*/ 33606971 h 39629983"/>
                <a:gd name="connsiteX18673" fmla="*/ 11286094 w 65909553"/>
                <a:gd name="connsiteY18673" fmla="*/ 33606963 h 39629983"/>
                <a:gd name="connsiteX18674" fmla="*/ 11286016 w 65909553"/>
                <a:gd name="connsiteY18674" fmla="*/ 33606971 h 39629983"/>
                <a:gd name="connsiteX18675" fmla="*/ 11286016 w 65909553"/>
                <a:gd name="connsiteY18675" fmla="*/ 33606963 h 39629983"/>
                <a:gd name="connsiteX18676" fmla="*/ 11285939 w 65909553"/>
                <a:gd name="connsiteY18676" fmla="*/ 33606971 h 39629983"/>
                <a:gd name="connsiteX18677" fmla="*/ 11285939 w 65909553"/>
                <a:gd name="connsiteY18677" fmla="*/ 33606963 h 39629983"/>
                <a:gd name="connsiteX18678" fmla="*/ 11285861 w 65909553"/>
                <a:gd name="connsiteY18678" fmla="*/ 33606971 h 39629983"/>
                <a:gd name="connsiteX18679" fmla="*/ 11285861 w 65909553"/>
                <a:gd name="connsiteY18679" fmla="*/ 33606963 h 39629983"/>
                <a:gd name="connsiteX18680" fmla="*/ 11285784 w 65909553"/>
                <a:gd name="connsiteY18680" fmla="*/ 33606971 h 39629983"/>
                <a:gd name="connsiteX18681" fmla="*/ 11285784 w 65909553"/>
                <a:gd name="connsiteY18681" fmla="*/ 33606963 h 39629983"/>
                <a:gd name="connsiteX18682" fmla="*/ 11285706 w 65909553"/>
                <a:gd name="connsiteY18682" fmla="*/ 33606971 h 39629983"/>
                <a:gd name="connsiteX18683" fmla="*/ 11285706 w 65909553"/>
                <a:gd name="connsiteY18683" fmla="*/ 33606963 h 39629983"/>
                <a:gd name="connsiteX18684" fmla="*/ 11285628 w 65909553"/>
                <a:gd name="connsiteY18684" fmla="*/ 33606971 h 39629983"/>
                <a:gd name="connsiteX18685" fmla="*/ 11285628 w 65909553"/>
                <a:gd name="connsiteY18685" fmla="*/ 33606963 h 39629983"/>
                <a:gd name="connsiteX18686" fmla="*/ 11285551 w 65909553"/>
                <a:gd name="connsiteY18686" fmla="*/ 33606971 h 39629983"/>
                <a:gd name="connsiteX18687" fmla="*/ 11285551 w 65909553"/>
                <a:gd name="connsiteY18687" fmla="*/ 33606963 h 39629983"/>
                <a:gd name="connsiteX18688" fmla="*/ 11285473 w 65909553"/>
                <a:gd name="connsiteY18688" fmla="*/ 33606971 h 39629983"/>
                <a:gd name="connsiteX18689" fmla="*/ 11285473 w 65909553"/>
                <a:gd name="connsiteY18689" fmla="*/ 33606963 h 39629983"/>
                <a:gd name="connsiteX18690" fmla="*/ 11285396 w 65909553"/>
                <a:gd name="connsiteY18690" fmla="*/ 33606971 h 39629983"/>
                <a:gd name="connsiteX18691" fmla="*/ 11285396 w 65909553"/>
                <a:gd name="connsiteY18691" fmla="*/ 33606963 h 39629983"/>
                <a:gd name="connsiteX18692" fmla="*/ 11285318 w 65909553"/>
                <a:gd name="connsiteY18692" fmla="*/ 33606971 h 39629983"/>
                <a:gd name="connsiteX18693" fmla="*/ 11285318 w 65909553"/>
                <a:gd name="connsiteY18693" fmla="*/ 33606963 h 39629983"/>
                <a:gd name="connsiteX18694" fmla="*/ 11285228 w 65909553"/>
                <a:gd name="connsiteY18694" fmla="*/ 33606971 h 39629983"/>
                <a:gd name="connsiteX18695" fmla="*/ 11285228 w 65909553"/>
                <a:gd name="connsiteY18695" fmla="*/ 33606963 h 39629983"/>
                <a:gd name="connsiteX18696" fmla="*/ 11285150 w 65909553"/>
                <a:gd name="connsiteY18696" fmla="*/ 33606971 h 39629983"/>
                <a:gd name="connsiteX18697" fmla="*/ 11285150 w 65909553"/>
                <a:gd name="connsiteY18697" fmla="*/ 33606963 h 39629983"/>
                <a:gd name="connsiteX18698" fmla="*/ 11285073 w 65909553"/>
                <a:gd name="connsiteY18698" fmla="*/ 33606971 h 39629983"/>
                <a:gd name="connsiteX18699" fmla="*/ 11285073 w 65909553"/>
                <a:gd name="connsiteY18699" fmla="*/ 33606963 h 39629983"/>
                <a:gd name="connsiteX18700" fmla="*/ 11284995 w 65909553"/>
                <a:gd name="connsiteY18700" fmla="*/ 33606971 h 39629983"/>
                <a:gd name="connsiteX18701" fmla="*/ 11284995 w 65909553"/>
                <a:gd name="connsiteY18701" fmla="*/ 33606963 h 39629983"/>
                <a:gd name="connsiteX18702" fmla="*/ 11284917 w 65909553"/>
                <a:gd name="connsiteY18702" fmla="*/ 33606971 h 39629983"/>
                <a:gd name="connsiteX18703" fmla="*/ 11284917 w 65909553"/>
                <a:gd name="connsiteY18703" fmla="*/ 33606963 h 39629983"/>
                <a:gd name="connsiteX18704" fmla="*/ 11284840 w 65909553"/>
                <a:gd name="connsiteY18704" fmla="*/ 33606971 h 39629983"/>
                <a:gd name="connsiteX18705" fmla="*/ 11284840 w 65909553"/>
                <a:gd name="connsiteY18705" fmla="*/ 33606963 h 39629983"/>
                <a:gd name="connsiteX18706" fmla="*/ 11284762 w 65909553"/>
                <a:gd name="connsiteY18706" fmla="*/ 33606971 h 39629983"/>
                <a:gd name="connsiteX18707" fmla="*/ 11284762 w 65909553"/>
                <a:gd name="connsiteY18707" fmla="*/ 33606963 h 39629983"/>
                <a:gd name="connsiteX18708" fmla="*/ 11284685 w 65909553"/>
                <a:gd name="connsiteY18708" fmla="*/ 33606971 h 39629983"/>
                <a:gd name="connsiteX18709" fmla="*/ 11284685 w 65909553"/>
                <a:gd name="connsiteY18709" fmla="*/ 33606963 h 39629983"/>
                <a:gd name="connsiteX18710" fmla="*/ 11284607 w 65909553"/>
                <a:gd name="connsiteY18710" fmla="*/ 33606971 h 39629983"/>
                <a:gd name="connsiteX18711" fmla="*/ 11284607 w 65909553"/>
                <a:gd name="connsiteY18711" fmla="*/ 33606963 h 39629983"/>
                <a:gd name="connsiteX18712" fmla="*/ 11284529 w 65909553"/>
                <a:gd name="connsiteY18712" fmla="*/ 33606971 h 39629983"/>
                <a:gd name="connsiteX18713" fmla="*/ 11284529 w 65909553"/>
                <a:gd name="connsiteY18713" fmla="*/ 33606963 h 39629983"/>
                <a:gd name="connsiteX18714" fmla="*/ 11284452 w 65909553"/>
                <a:gd name="connsiteY18714" fmla="*/ 33606971 h 39629983"/>
                <a:gd name="connsiteX18715" fmla="*/ 11284452 w 65909553"/>
                <a:gd name="connsiteY18715" fmla="*/ 33606963 h 39629983"/>
                <a:gd name="connsiteX18716" fmla="*/ 11284374 w 65909553"/>
                <a:gd name="connsiteY18716" fmla="*/ 33606971 h 39629983"/>
                <a:gd name="connsiteX18717" fmla="*/ 11284374 w 65909553"/>
                <a:gd name="connsiteY18717" fmla="*/ 33606963 h 39629983"/>
                <a:gd name="connsiteX18718" fmla="*/ 11284297 w 65909553"/>
                <a:gd name="connsiteY18718" fmla="*/ 33606971 h 39629983"/>
                <a:gd name="connsiteX18719" fmla="*/ 11284297 w 65909553"/>
                <a:gd name="connsiteY18719" fmla="*/ 33606963 h 39629983"/>
                <a:gd name="connsiteX18720" fmla="*/ 11284219 w 65909553"/>
                <a:gd name="connsiteY18720" fmla="*/ 33606971 h 39629983"/>
                <a:gd name="connsiteX18721" fmla="*/ 11284219 w 65909553"/>
                <a:gd name="connsiteY18721" fmla="*/ 33606963 h 39629983"/>
                <a:gd name="connsiteX18722" fmla="*/ 11284129 w 65909553"/>
                <a:gd name="connsiteY18722" fmla="*/ 33606971 h 39629983"/>
                <a:gd name="connsiteX18723" fmla="*/ 11284129 w 65909553"/>
                <a:gd name="connsiteY18723" fmla="*/ 33606963 h 39629983"/>
                <a:gd name="connsiteX18724" fmla="*/ 11284051 w 65909553"/>
                <a:gd name="connsiteY18724" fmla="*/ 33606971 h 39629983"/>
                <a:gd name="connsiteX18725" fmla="*/ 11284051 w 65909553"/>
                <a:gd name="connsiteY18725" fmla="*/ 33606963 h 39629983"/>
                <a:gd name="connsiteX18726" fmla="*/ 11283974 w 65909553"/>
                <a:gd name="connsiteY18726" fmla="*/ 33606971 h 39629983"/>
                <a:gd name="connsiteX18727" fmla="*/ 11283974 w 65909553"/>
                <a:gd name="connsiteY18727" fmla="*/ 33606963 h 39629983"/>
                <a:gd name="connsiteX18728" fmla="*/ 11283896 w 65909553"/>
                <a:gd name="connsiteY18728" fmla="*/ 33606971 h 39629983"/>
                <a:gd name="connsiteX18729" fmla="*/ 11283896 w 65909553"/>
                <a:gd name="connsiteY18729" fmla="*/ 33606963 h 39629983"/>
                <a:gd name="connsiteX18730" fmla="*/ 11283818 w 65909553"/>
                <a:gd name="connsiteY18730" fmla="*/ 33606971 h 39629983"/>
                <a:gd name="connsiteX18731" fmla="*/ 11283818 w 65909553"/>
                <a:gd name="connsiteY18731" fmla="*/ 33606963 h 39629983"/>
                <a:gd name="connsiteX18732" fmla="*/ 11283741 w 65909553"/>
                <a:gd name="connsiteY18732" fmla="*/ 33606971 h 39629983"/>
                <a:gd name="connsiteX18733" fmla="*/ 11283741 w 65909553"/>
                <a:gd name="connsiteY18733" fmla="*/ 33606963 h 39629983"/>
                <a:gd name="connsiteX18734" fmla="*/ 11283663 w 65909553"/>
                <a:gd name="connsiteY18734" fmla="*/ 33606971 h 39629983"/>
                <a:gd name="connsiteX18735" fmla="*/ 11283663 w 65909553"/>
                <a:gd name="connsiteY18735" fmla="*/ 33606963 h 39629983"/>
                <a:gd name="connsiteX18736" fmla="*/ 11283586 w 65909553"/>
                <a:gd name="connsiteY18736" fmla="*/ 33606971 h 39629983"/>
                <a:gd name="connsiteX18737" fmla="*/ 11283586 w 65909553"/>
                <a:gd name="connsiteY18737" fmla="*/ 33606963 h 39629983"/>
                <a:gd name="connsiteX18738" fmla="*/ 11283508 w 65909553"/>
                <a:gd name="connsiteY18738" fmla="*/ 33606971 h 39629983"/>
                <a:gd name="connsiteX18739" fmla="*/ 11283508 w 65909553"/>
                <a:gd name="connsiteY18739" fmla="*/ 33606963 h 39629983"/>
                <a:gd name="connsiteX18740" fmla="*/ 11283430 w 65909553"/>
                <a:gd name="connsiteY18740" fmla="*/ 33606971 h 39629983"/>
                <a:gd name="connsiteX18741" fmla="*/ 11283430 w 65909553"/>
                <a:gd name="connsiteY18741" fmla="*/ 33606963 h 39629983"/>
                <a:gd name="connsiteX18742" fmla="*/ 11283353 w 65909553"/>
                <a:gd name="connsiteY18742" fmla="*/ 33606971 h 39629983"/>
                <a:gd name="connsiteX18743" fmla="*/ 11283353 w 65909553"/>
                <a:gd name="connsiteY18743" fmla="*/ 33606963 h 39629983"/>
                <a:gd name="connsiteX18744" fmla="*/ 11283275 w 65909553"/>
                <a:gd name="connsiteY18744" fmla="*/ 33606971 h 39629983"/>
                <a:gd name="connsiteX18745" fmla="*/ 11283275 w 65909553"/>
                <a:gd name="connsiteY18745" fmla="*/ 33606963 h 39629983"/>
                <a:gd name="connsiteX18746" fmla="*/ 11283198 w 65909553"/>
                <a:gd name="connsiteY18746" fmla="*/ 33606971 h 39629983"/>
                <a:gd name="connsiteX18747" fmla="*/ 11283198 w 65909553"/>
                <a:gd name="connsiteY18747" fmla="*/ 33606963 h 39629983"/>
                <a:gd name="connsiteX18748" fmla="*/ 11283120 w 65909553"/>
                <a:gd name="connsiteY18748" fmla="*/ 33606971 h 39629983"/>
                <a:gd name="connsiteX18749" fmla="*/ 11283120 w 65909553"/>
                <a:gd name="connsiteY18749" fmla="*/ 33606963 h 39629983"/>
                <a:gd name="connsiteX18750" fmla="*/ 11283030 w 65909553"/>
                <a:gd name="connsiteY18750" fmla="*/ 33606971 h 39629983"/>
                <a:gd name="connsiteX18751" fmla="*/ 11283030 w 65909553"/>
                <a:gd name="connsiteY18751" fmla="*/ 33606963 h 39629983"/>
                <a:gd name="connsiteX18752" fmla="*/ 11282952 w 65909553"/>
                <a:gd name="connsiteY18752" fmla="*/ 33606971 h 39629983"/>
                <a:gd name="connsiteX18753" fmla="*/ 11282952 w 65909553"/>
                <a:gd name="connsiteY18753" fmla="*/ 33606963 h 39629983"/>
                <a:gd name="connsiteX18754" fmla="*/ 11282875 w 65909553"/>
                <a:gd name="connsiteY18754" fmla="*/ 33606971 h 39629983"/>
                <a:gd name="connsiteX18755" fmla="*/ 11282875 w 65909553"/>
                <a:gd name="connsiteY18755" fmla="*/ 33606963 h 39629983"/>
                <a:gd name="connsiteX18756" fmla="*/ 11282797 w 65909553"/>
                <a:gd name="connsiteY18756" fmla="*/ 33606971 h 39629983"/>
                <a:gd name="connsiteX18757" fmla="*/ 11282797 w 65909553"/>
                <a:gd name="connsiteY18757" fmla="*/ 33606963 h 39629983"/>
                <a:gd name="connsiteX18758" fmla="*/ 11282719 w 65909553"/>
                <a:gd name="connsiteY18758" fmla="*/ 33606971 h 39629983"/>
                <a:gd name="connsiteX18759" fmla="*/ 11282719 w 65909553"/>
                <a:gd name="connsiteY18759" fmla="*/ 33606963 h 39629983"/>
                <a:gd name="connsiteX18760" fmla="*/ 11282642 w 65909553"/>
                <a:gd name="connsiteY18760" fmla="*/ 33606971 h 39629983"/>
                <a:gd name="connsiteX18761" fmla="*/ 11282642 w 65909553"/>
                <a:gd name="connsiteY18761" fmla="*/ 33606963 h 39629983"/>
                <a:gd name="connsiteX18762" fmla="*/ 11282564 w 65909553"/>
                <a:gd name="connsiteY18762" fmla="*/ 33606971 h 39629983"/>
                <a:gd name="connsiteX18763" fmla="*/ 11282564 w 65909553"/>
                <a:gd name="connsiteY18763" fmla="*/ 33606963 h 39629983"/>
                <a:gd name="connsiteX18764" fmla="*/ 11282487 w 65909553"/>
                <a:gd name="connsiteY18764" fmla="*/ 33606971 h 39629983"/>
                <a:gd name="connsiteX18765" fmla="*/ 11282487 w 65909553"/>
                <a:gd name="connsiteY18765" fmla="*/ 33606963 h 39629983"/>
                <a:gd name="connsiteX18766" fmla="*/ 11282409 w 65909553"/>
                <a:gd name="connsiteY18766" fmla="*/ 33606971 h 39629983"/>
                <a:gd name="connsiteX18767" fmla="*/ 11282409 w 65909553"/>
                <a:gd name="connsiteY18767" fmla="*/ 33606963 h 39629983"/>
                <a:gd name="connsiteX18768" fmla="*/ 11282331 w 65909553"/>
                <a:gd name="connsiteY18768" fmla="*/ 33606971 h 39629983"/>
                <a:gd name="connsiteX18769" fmla="*/ 11282331 w 65909553"/>
                <a:gd name="connsiteY18769" fmla="*/ 33606963 h 39629983"/>
                <a:gd name="connsiteX18770" fmla="*/ 11282254 w 65909553"/>
                <a:gd name="connsiteY18770" fmla="*/ 33606971 h 39629983"/>
                <a:gd name="connsiteX18771" fmla="*/ 11282254 w 65909553"/>
                <a:gd name="connsiteY18771" fmla="*/ 33606963 h 39629983"/>
                <a:gd name="connsiteX18772" fmla="*/ 11282176 w 65909553"/>
                <a:gd name="connsiteY18772" fmla="*/ 33606971 h 39629983"/>
                <a:gd name="connsiteX18773" fmla="*/ 11282176 w 65909553"/>
                <a:gd name="connsiteY18773" fmla="*/ 33606963 h 39629983"/>
                <a:gd name="connsiteX18774" fmla="*/ 11282099 w 65909553"/>
                <a:gd name="connsiteY18774" fmla="*/ 33606971 h 39629983"/>
                <a:gd name="connsiteX18775" fmla="*/ 11282099 w 65909553"/>
                <a:gd name="connsiteY18775" fmla="*/ 33606963 h 39629983"/>
                <a:gd name="connsiteX18776" fmla="*/ 11282021 w 65909553"/>
                <a:gd name="connsiteY18776" fmla="*/ 33606971 h 39629983"/>
                <a:gd name="connsiteX18777" fmla="*/ 11282021 w 65909553"/>
                <a:gd name="connsiteY18777" fmla="*/ 33606963 h 39629983"/>
                <a:gd name="connsiteX18778" fmla="*/ 11281931 w 65909553"/>
                <a:gd name="connsiteY18778" fmla="*/ 33606971 h 39629983"/>
                <a:gd name="connsiteX18779" fmla="*/ 11281931 w 65909553"/>
                <a:gd name="connsiteY18779" fmla="*/ 33606963 h 39629983"/>
                <a:gd name="connsiteX18780" fmla="*/ 11281853 w 65909553"/>
                <a:gd name="connsiteY18780" fmla="*/ 33606971 h 39629983"/>
                <a:gd name="connsiteX18781" fmla="*/ 11281853 w 65909553"/>
                <a:gd name="connsiteY18781" fmla="*/ 33606963 h 39629983"/>
                <a:gd name="connsiteX18782" fmla="*/ 11281776 w 65909553"/>
                <a:gd name="connsiteY18782" fmla="*/ 33606971 h 39629983"/>
                <a:gd name="connsiteX18783" fmla="*/ 11281776 w 65909553"/>
                <a:gd name="connsiteY18783" fmla="*/ 33606963 h 39629983"/>
                <a:gd name="connsiteX18784" fmla="*/ 11281698 w 65909553"/>
                <a:gd name="connsiteY18784" fmla="*/ 33606971 h 39629983"/>
                <a:gd name="connsiteX18785" fmla="*/ 11281698 w 65909553"/>
                <a:gd name="connsiteY18785" fmla="*/ 33606963 h 39629983"/>
                <a:gd name="connsiteX18786" fmla="*/ 11281620 w 65909553"/>
                <a:gd name="connsiteY18786" fmla="*/ 33606971 h 39629983"/>
                <a:gd name="connsiteX18787" fmla="*/ 11281620 w 65909553"/>
                <a:gd name="connsiteY18787" fmla="*/ 33606963 h 39629983"/>
                <a:gd name="connsiteX18788" fmla="*/ 11281543 w 65909553"/>
                <a:gd name="connsiteY18788" fmla="*/ 33606971 h 39629983"/>
                <a:gd name="connsiteX18789" fmla="*/ 11281543 w 65909553"/>
                <a:gd name="connsiteY18789" fmla="*/ 33606963 h 39629983"/>
                <a:gd name="connsiteX18790" fmla="*/ 11281465 w 65909553"/>
                <a:gd name="connsiteY18790" fmla="*/ 33606971 h 39629983"/>
                <a:gd name="connsiteX18791" fmla="*/ 11281465 w 65909553"/>
                <a:gd name="connsiteY18791" fmla="*/ 33606963 h 39629983"/>
                <a:gd name="connsiteX18792" fmla="*/ 11281388 w 65909553"/>
                <a:gd name="connsiteY18792" fmla="*/ 33606971 h 39629983"/>
                <a:gd name="connsiteX18793" fmla="*/ 11281388 w 65909553"/>
                <a:gd name="connsiteY18793" fmla="*/ 33606963 h 39629983"/>
                <a:gd name="connsiteX18794" fmla="*/ 11281310 w 65909553"/>
                <a:gd name="connsiteY18794" fmla="*/ 33606971 h 39629983"/>
                <a:gd name="connsiteX18795" fmla="*/ 11281310 w 65909553"/>
                <a:gd name="connsiteY18795" fmla="*/ 33606963 h 39629983"/>
                <a:gd name="connsiteX18796" fmla="*/ 11281232 w 65909553"/>
                <a:gd name="connsiteY18796" fmla="*/ 33606971 h 39629983"/>
                <a:gd name="connsiteX18797" fmla="*/ 11281232 w 65909553"/>
                <a:gd name="connsiteY18797" fmla="*/ 33606963 h 39629983"/>
                <a:gd name="connsiteX18798" fmla="*/ 11281155 w 65909553"/>
                <a:gd name="connsiteY18798" fmla="*/ 33606971 h 39629983"/>
                <a:gd name="connsiteX18799" fmla="*/ 11281155 w 65909553"/>
                <a:gd name="connsiteY18799" fmla="*/ 33606963 h 39629983"/>
                <a:gd name="connsiteX18800" fmla="*/ 11281077 w 65909553"/>
                <a:gd name="connsiteY18800" fmla="*/ 33606971 h 39629983"/>
                <a:gd name="connsiteX18801" fmla="*/ 11281077 w 65909553"/>
                <a:gd name="connsiteY18801" fmla="*/ 33606963 h 39629983"/>
                <a:gd name="connsiteX18802" fmla="*/ 11281000 w 65909553"/>
                <a:gd name="connsiteY18802" fmla="*/ 33606971 h 39629983"/>
                <a:gd name="connsiteX18803" fmla="*/ 11281000 w 65909553"/>
                <a:gd name="connsiteY18803" fmla="*/ 33606963 h 39629983"/>
                <a:gd name="connsiteX18804" fmla="*/ 11280922 w 65909553"/>
                <a:gd name="connsiteY18804" fmla="*/ 33606971 h 39629983"/>
                <a:gd name="connsiteX18805" fmla="*/ 11280922 w 65909553"/>
                <a:gd name="connsiteY18805" fmla="*/ 33606963 h 39629983"/>
                <a:gd name="connsiteX18806" fmla="*/ 11280832 w 65909553"/>
                <a:gd name="connsiteY18806" fmla="*/ 33606971 h 39629983"/>
                <a:gd name="connsiteX18807" fmla="*/ 11280832 w 65909553"/>
                <a:gd name="connsiteY18807" fmla="*/ 33606963 h 39629983"/>
                <a:gd name="connsiteX18808" fmla="*/ 11280754 w 65909553"/>
                <a:gd name="connsiteY18808" fmla="*/ 33606971 h 39629983"/>
                <a:gd name="connsiteX18809" fmla="*/ 11280754 w 65909553"/>
                <a:gd name="connsiteY18809" fmla="*/ 33606963 h 39629983"/>
                <a:gd name="connsiteX18810" fmla="*/ 11280677 w 65909553"/>
                <a:gd name="connsiteY18810" fmla="*/ 33606971 h 39629983"/>
                <a:gd name="connsiteX18811" fmla="*/ 11280677 w 65909553"/>
                <a:gd name="connsiteY18811" fmla="*/ 33606963 h 39629983"/>
                <a:gd name="connsiteX18812" fmla="*/ 11280599 w 65909553"/>
                <a:gd name="connsiteY18812" fmla="*/ 33606971 h 39629983"/>
                <a:gd name="connsiteX18813" fmla="*/ 11280599 w 65909553"/>
                <a:gd name="connsiteY18813" fmla="*/ 33606963 h 39629983"/>
                <a:gd name="connsiteX18814" fmla="*/ 11280521 w 65909553"/>
                <a:gd name="connsiteY18814" fmla="*/ 33606971 h 39629983"/>
                <a:gd name="connsiteX18815" fmla="*/ 11280521 w 65909553"/>
                <a:gd name="connsiteY18815" fmla="*/ 33606963 h 39629983"/>
                <a:gd name="connsiteX18816" fmla="*/ 11280444 w 65909553"/>
                <a:gd name="connsiteY18816" fmla="*/ 33606971 h 39629983"/>
                <a:gd name="connsiteX18817" fmla="*/ 11280444 w 65909553"/>
                <a:gd name="connsiteY18817" fmla="*/ 33606963 h 39629983"/>
                <a:gd name="connsiteX18818" fmla="*/ 11280366 w 65909553"/>
                <a:gd name="connsiteY18818" fmla="*/ 33606971 h 39629983"/>
                <a:gd name="connsiteX18819" fmla="*/ 11280366 w 65909553"/>
                <a:gd name="connsiteY18819" fmla="*/ 33606963 h 39629983"/>
                <a:gd name="connsiteX18820" fmla="*/ 11280289 w 65909553"/>
                <a:gd name="connsiteY18820" fmla="*/ 33606971 h 39629983"/>
                <a:gd name="connsiteX18821" fmla="*/ 11280289 w 65909553"/>
                <a:gd name="connsiteY18821" fmla="*/ 33606963 h 39629983"/>
                <a:gd name="connsiteX18822" fmla="*/ 11280211 w 65909553"/>
                <a:gd name="connsiteY18822" fmla="*/ 33606971 h 39629983"/>
                <a:gd name="connsiteX18823" fmla="*/ 11280211 w 65909553"/>
                <a:gd name="connsiteY18823" fmla="*/ 33606963 h 39629983"/>
                <a:gd name="connsiteX18824" fmla="*/ 11280133 w 65909553"/>
                <a:gd name="connsiteY18824" fmla="*/ 33606971 h 39629983"/>
                <a:gd name="connsiteX18825" fmla="*/ 11280133 w 65909553"/>
                <a:gd name="connsiteY18825" fmla="*/ 33606963 h 39629983"/>
                <a:gd name="connsiteX18826" fmla="*/ 11280056 w 65909553"/>
                <a:gd name="connsiteY18826" fmla="*/ 33606971 h 39629983"/>
                <a:gd name="connsiteX18827" fmla="*/ 11280056 w 65909553"/>
                <a:gd name="connsiteY18827" fmla="*/ 33606963 h 39629983"/>
                <a:gd name="connsiteX18828" fmla="*/ 11279978 w 65909553"/>
                <a:gd name="connsiteY18828" fmla="*/ 33606971 h 39629983"/>
                <a:gd name="connsiteX18829" fmla="*/ 11279978 w 65909553"/>
                <a:gd name="connsiteY18829" fmla="*/ 33606963 h 39629983"/>
                <a:gd name="connsiteX18830" fmla="*/ 11279901 w 65909553"/>
                <a:gd name="connsiteY18830" fmla="*/ 33606971 h 39629983"/>
                <a:gd name="connsiteX18831" fmla="*/ 11279901 w 65909553"/>
                <a:gd name="connsiteY18831" fmla="*/ 33606963 h 39629983"/>
                <a:gd name="connsiteX18832" fmla="*/ 11279823 w 65909553"/>
                <a:gd name="connsiteY18832" fmla="*/ 33606971 h 39629983"/>
                <a:gd name="connsiteX18833" fmla="*/ 11279823 w 65909553"/>
                <a:gd name="connsiteY18833" fmla="*/ 33606963 h 39629983"/>
                <a:gd name="connsiteX18834" fmla="*/ 11279733 w 65909553"/>
                <a:gd name="connsiteY18834" fmla="*/ 33606971 h 39629983"/>
                <a:gd name="connsiteX18835" fmla="*/ 11279733 w 65909553"/>
                <a:gd name="connsiteY18835" fmla="*/ 33606963 h 39629983"/>
                <a:gd name="connsiteX18836" fmla="*/ 11279655 w 65909553"/>
                <a:gd name="connsiteY18836" fmla="*/ 33606971 h 39629983"/>
                <a:gd name="connsiteX18837" fmla="*/ 11279655 w 65909553"/>
                <a:gd name="connsiteY18837" fmla="*/ 33606963 h 39629983"/>
                <a:gd name="connsiteX18838" fmla="*/ 11279578 w 65909553"/>
                <a:gd name="connsiteY18838" fmla="*/ 33606971 h 39629983"/>
                <a:gd name="connsiteX18839" fmla="*/ 11279578 w 65909553"/>
                <a:gd name="connsiteY18839" fmla="*/ 33606963 h 39629983"/>
                <a:gd name="connsiteX18840" fmla="*/ 11279500 w 65909553"/>
                <a:gd name="connsiteY18840" fmla="*/ 33606971 h 39629983"/>
                <a:gd name="connsiteX18841" fmla="*/ 11279500 w 65909553"/>
                <a:gd name="connsiteY18841" fmla="*/ 33606963 h 39629983"/>
                <a:gd name="connsiteX18842" fmla="*/ 11279422 w 65909553"/>
                <a:gd name="connsiteY18842" fmla="*/ 33606971 h 39629983"/>
                <a:gd name="connsiteX18843" fmla="*/ 11279422 w 65909553"/>
                <a:gd name="connsiteY18843" fmla="*/ 33606963 h 39629983"/>
                <a:gd name="connsiteX18844" fmla="*/ 11279345 w 65909553"/>
                <a:gd name="connsiteY18844" fmla="*/ 33606971 h 39629983"/>
                <a:gd name="connsiteX18845" fmla="*/ 11279345 w 65909553"/>
                <a:gd name="connsiteY18845" fmla="*/ 33606963 h 39629983"/>
                <a:gd name="connsiteX18846" fmla="*/ 11279267 w 65909553"/>
                <a:gd name="connsiteY18846" fmla="*/ 33606971 h 39629983"/>
                <a:gd name="connsiteX18847" fmla="*/ 11279267 w 65909553"/>
                <a:gd name="connsiteY18847" fmla="*/ 33606963 h 39629983"/>
                <a:gd name="connsiteX18848" fmla="*/ 11279190 w 65909553"/>
                <a:gd name="connsiteY18848" fmla="*/ 33606971 h 39629983"/>
                <a:gd name="connsiteX18849" fmla="*/ 11279190 w 65909553"/>
                <a:gd name="connsiteY18849" fmla="*/ 33606963 h 39629983"/>
                <a:gd name="connsiteX18850" fmla="*/ 11279112 w 65909553"/>
                <a:gd name="connsiteY18850" fmla="*/ 33606971 h 39629983"/>
                <a:gd name="connsiteX18851" fmla="*/ 11279112 w 65909553"/>
                <a:gd name="connsiteY18851" fmla="*/ 33606963 h 39629983"/>
                <a:gd name="connsiteX18852" fmla="*/ 11279034 w 65909553"/>
                <a:gd name="connsiteY18852" fmla="*/ 33606971 h 39629983"/>
                <a:gd name="connsiteX18853" fmla="*/ 11279034 w 65909553"/>
                <a:gd name="connsiteY18853" fmla="*/ 33606963 h 39629983"/>
                <a:gd name="connsiteX18854" fmla="*/ 11278957 w 65909553"/>
                <a:gd name="connsiteY18854" fmla="*/ 33606971 h 39629983"/>
                <a:gd name="connsiteX18855" fmla="*/ 11278957 w 65909553"/>
                <a:gd name="connsiteY18855" fmla="*/ 33606963 h 39629983"/>
                <a:gd name="connsiteX18856" fmla="*/ 11278879 w 65909553"/>
                <a:gd name="connsiteY18856" fmla="*/ 33606971 h 39629983"/>
                <a:gd name="connsiteX18857" fmla="*/ 11278879 w 65909553"/>
                <a:gd name="connsiteY18857" fmla="*/ 33606963 h 39629983"/>
                <a:gd name="connsiteX18858" fmla="*/ 11278802 w 65909553"/>
                <a:gd name="connsiteY18858" fmla="*/ 33606971 h 39629983"/>
                <a:gd name="connsiteX18859" fmla="*/ 11278802 w 65909553"/>
                <a:gd name="connsiteY18859" fmla="*/ 33606963 h 39629983"/>
                <a:gd name="connsiteX18860" fmla="*/ 11278724 w 65909553"/>
                <a:gd name="connsiteY18860" fmla="*/ 33606971 h 39629983"/>
                <a:gd name="connsiteX18861" fmla="*/ 11278724 w 65909553"/>
                <a:gd name="connsiteY18861" fmla="*/ 33606963 h 39629983"/>
                <a:gd name="connsiteX18862" fmla="*/ 11278634 w 65909553"/>
                <a:gd name="connsiteY18862" fmla="*/ 33606971 h 39629983"/>
                <a:gd name="connsiteX18863" fmla="*/ 11278634 w 65909553"/>
                <a:gd name="connsiteY18863" fmla="*/ 33606963 h 39629983"/>
                <a:gd name="connsiteX18864" fmla="*/ 11278556 w 65909553"/>
                <a:gd name="connsiteY18864" fmla="*/ 33606971 h 39629983"/>
                <a:gd name="connsiteX18865" fmla="*/ 11278556 w 65909553"/>
                <a:gd name="connsiteY18865" fmla="*/ 33606963 h 39629983"/>
                <a:gd name="connsiteX18866" fmla="*/ 11278479 w 65909553"/>
                <a:gd name="connsiteY18866" fmla="*/ 33606971 h 39629983"/>
                <a:gd name="connsiteX18867" fmla="*/ 11278479 w 65909553"/>
                <a:gd name="connsiteY18867" fmla="*/ 33606963 h 39629983"/>
                <a:gd name="connsiteX18868" fmla="*/ 11278401 w 65909553"/>
                <a:gd name="connsiteY18868" fmla="*/ 33606971 h 39629983"/>
                <a:gd name="connsiteX18869" fmla="*/ 11278401 w 65909553"/>
                <a:gd name="connsiteY18869" fmla="*/ 33606963 h 39629983"/>
                <a:gd name="connsiteX18870" fmla="*/ 11278323 w 65909553"/>
                <a:gd name="connsiteY18870" fmla="*/ 33606971 h 39629983"/>
                <a:gd name="connsiteX18871" fmla="*/ 11278323 w 65909553"/>
                <a:gd name="connsiteY18871" fmla="*/ 33606963 h 39629983"/>
                <a:gd name="connsiteX18872" fmla="*/ 11278246 w 65909553"/>
                <a:gd name="connsiteY18872" fmla="*/ 33606971 h 39629983"/>
                <a:gd name="connsiteX18873" fmla="*/ 11278246 w 65909553"/>
                <a:gd name="connsiteY18873" fmla="*/ 33606963 h 39629983"/>
                <a:gd name="connsiteX18874" fmla="*/ 11278168 w 65909553"/>
                <a:gd name="connsiteY18874" fmla="*/ 33606971 h 39629983"/>
                <a:gd name="connsiteX18875" fmla="*/ 11278168 w 65909553"/>
                <a:gd name="connsiteY18875" fmla="*/ 33606963 h 39629983"/>
                <a:gd name="connsiteX18876" fmla="*/ 11278091 w 65909553"/>
                <a:gd name="connsiteY18876" fmla="*/ 33606971 h 39629983"/>
                <a:gd name="connsiteX18877" fmla="*/ 11278091 w 65909553"/>
                <a:gd name="connsiteY18877" fmla="*/ 33606963 h 39629983"/>
                <a:gd name="connsiteX18878" fmla="*/ 11278013 w 65909553"/>
                <a:gd name="connsiteY18878" fmla="*/ 33606971 h 39629983"/>
                <a:gd name="connsiteX18879" fmla="*/ 11278013 w 65909553"/>
                <a:gd name="connsiteY18879" fmla="*/ 33606963 h 39629983"/>
                <a:gd name="connsiteX18880" fmla="*/ 11277935 w 65909553"/>
                <a:gd name="connsiteY18880" fmla="*/ 33606971 h 39629983"/>
                <a:gd name="connsiteX18881" fmla="*/ 11277935 w 65909553"/>
                <a:gd name="connsiteY18881" fmla="*/ 33606963 h 39629983"/>
                <a:gd name="connsiteX18882" fmla="*/ 11277858 w 65909553"/>
                <a:gd name="connsiteY18882" fmla="*/ 33606971 h 39629983"/>
                <a:gd name="connsiteX18883" fmla="*/ 11277858 w 65909553"/>
                <a:gd name="connsiteY18883" fmla="*/ 33606963 h 39629983"/>
                <a:gd name="connsiteX18884" fmla="*/ 11277780 w 65909553"/>
                <a:gd name="connsiteY18884" fmla="*/ 33606971 h 39629983"/>
                <a:gd name="connsiteX18885" fmla="*/ 11277780 w 65909553"/>
                <a:gd name="connsiteY18885" fmla="*/ 33606963 h 39629983"/>
                <a:gd name="connsiteX18886" fmla="*/ 11277703 w 65909553"/>
                <a:gd name="connsiteY18886" fmla="*/ 33606971 h 39629983"/>
                <a:gd name="connsiteX18887" fmla="*/ 11277703 w 65909553"/>
                <a:gd name="connsiteY18887" fmla="*/ 33606963 h 39629983"/>
                <a:gd name="connsiteX18888" fmla="*/ 11277625 w 65909553"/>
                <a:gd name="connsiteY18888" fmla="*/ 33606971 h 39629983"/>
                <a:gd name="connsiteX18889" fmla="*/ 11277625 w 65909553"/>
                <a:gd name="connsiteY18889" fmla="*/ 33441293 h 39629983"/>
                <a:gd name="connsiteX18890" fmla="*/ 11137532 w 65909553"/>
                <a:gd name="connsiteY18890" fmla="*/ 33454229 h 39629983"/>
                <a:gd name="connsiteX18891" fmla="*/ 11133928 w 65909553"/>
                <a:gd name="connsiteY18891" fmla="*/ 33454571 h 39629983"/>
                <a:gd name="connsiteX18892" fmla="*/ 11133928 w 65909553"/>
                <a:gd name="connsiteY18892" fmla="*/ 33454563 h 39629983"/>
                <a:gd name="connsiteX18893" fmla="*/ 11133850 w 65909553"/>
                <a:gd name="connsiteY18893" fmla="*/ 33454571 h 39629983"/>
                <a:gd name="connsiteX18894" fmla="*/ 11133850 w 65909553"/>
                <a:gd name="connsiteY18894" fmla="*/ 33454563 h 39629983"/>
                <a:gd name="connsiteX18895" fmla="*/ 11133773 w 65909553"/>
                <a:gd name="connsiteY18895" fmla="*/ 33454571 h 39629983"/>
                <a:gd name="connsiteX18896" fmla="*/ 11133773 w 65909553"/>
                <a:gd name="connsiteY18896" fmla="*/ 33454563 h 39629983"/>
                <a:gd name="connsiteX18897" fmla="*/ 11133695 w 65909553"/>
                <a:gd name="connsiteY18897" fmla="*/ 33454571 h 39629983"/>
                <a:gd name="connsiteX18898" fmla="*/ 11133695 w 65909553"/>
                <a:gd name="connsiteY18898" fmla="*/ 33454563 h 39629983"/>
                <a:gd name="connsiteX18899" fmla="*/ 11133618 w 65909553"/>
                <a:gd name="connsiteY18899" fmla="*/ 33454571 h 39629983"/>
                <a:gd name="connsiteX18900" fmla="*/ 11133618 w 65909553"/>
                <a:gd name="connsiteY18900" fmla="*/ 33454563 h 39629983"/>
                <a:gd name="connsiteX18901" fmla="*/ 11133540 w 65909553"/>
                <a:gd name="connsiteY18901" fmla="*/ 33454571 h 39629983"/>
                <a:gd name="connsiteX18902" fmla="*/ 11133540 w 65909553"/>
                <a:gd name="connsiteY18902" fmla="*/ 33454563 h 39629983"/>
                <a:gd name="connsiteX18903" fmla="*/ 11133462 w 65909553"/>
                <a:gd name="connsiteY18903" fmla="*/ 33454571 h 39629983"/>
                <a:gd name="connsiteX18904" fmla="*/ 11133462 w 65909553"/>
                <a:gd name="connsiteY18904" fmla="*/ 33454563 h 39629983"/>
                <a:gd name="connsiteX18905" fmla="*/ 11133385 w 65909553"/>
                <a:gd name="connsiteY18905" fmla="*/ 33454571 h 39629983"/>
                <a:gd name="connsiteX18906" fmla="*/ 11133385 w 65909553"/>
                <a:gd name="connsiteY18906" fmla="*/ 33454563 h 39629983"/>
                <a:gd name="connsiteX18907" fmla="*/ 11133307 w 65909553"/>
                <a:gd name="connsiteY18907" fmla="*/ 33454571 h 39629983"/>
                <a:gd name="connsiteX18908" fmla="*/ 11133307 w 65909553"/>
                <a:gd name="connsiteY18908" fmla="*/ 33454563 h 39629983"/>
                <a:gd name="connsiteX18909" fmla="*/ 11133230 w 65909553"/>
                <a:gd name="connsiteY18909" fmla="*/ 33454571 h 39629983"/>
                <a:gd name="connsiteX18910" fmla="*/ 11133230 w 65909553"/>
                <a:gd name="connsiteY18910" fmla="*/ 33454563 h 39629983"/>
                <a:gd name="connsiteX18911" fmla="*/ 11133152 w 65909553"/>
                <a:gd name="connsiteY18911" fmla="*/ 33454571 h 39629983"/>
                <a:gd name="connsiteX18912" fmla="*/ 11133152 w 65909553"/>
                <a:gd name="connsiteY18912" fmla="*/ 33454563 h 39629983"/>
                <a:gd name="connsiteX18913" fmla="*/ 11133074 w 65909553"/>
                <a:gd name="connsiteY18913" fmla="*/ 33454571 h 39629983"/>
                <a:gd name="connsiteX18914" fmla="*/ 11133074 w 65909553"/>
                <a:gd name="connsiteY18914" fmla="*/ 33454563 h 39629983"/>
                <a:gd name="connsiteX18915" fmla="*/ 11132997 w 65909553"/>
                <a:gd name="connsiteY18915" fmla="*/ 33454571 h 39629983"/>
                <a:gd name="connsiteX18916" fmla="*/ 11132997 w 65909553"/>
                <a:gd name="connsiteY18916" fmla="*/ 33454563 h 39629983"/>
                <a:gd name="connsiteX18917" fmla="*/ 11132919 w 65909553"/>
                <a:gd name="connsiteY18917" fmla="*/ 33454571 h 39629983"/>
                <a:gd name="connsiteX18918" fmla="*/ 11132919 w 65909553"/>
                <a:gd name="connsiteY18918" fmla="*/ 33454563 h 39629983"/>
                <a:gd name="connsiteX18919" fmla="*/ 11132829 w 65909553"/>
                <a:gd name="connsiteY18919" fmla="*/ 33454571 h 39629983"/>
                <a:gd name="connsiteX18920" fmla="*/ 11132829 w 65909553"/>
                <a:gd name="connsiteY18920" fmla="*/ 33454563 h 39629983"/>
                <a:gd name="connsiteX18921" fmla="*/ 11132751 w 65909553"/>
                <a:gd name="connsiteY18921" fmla="*/ 33454571 h 39629983"/>
                <a:gd name="connsiteX18922" fmla="*/ 11132751 w 65909553"/>
                <a:gd name="connsiteY18922" fmla="*/ 33454563 h 39629983"/>
                <a:gd name="connsiteX18923" fmla="*/ 11132674 w 65909553"/>
                <a:gd name="connsiteY18923" fmla="*/ 33454571 h 39629983"/>
                <a:gd name="connsiteX18924" fmla="*/ 11132674 w 65909553"/>
                <a:gd name="connsiteY18924" fmla="*/ 33454563 h 39629983"/>
                <a:gd name="connsiteX18925" fmla="*/ 11132596 w 65909553"/>
                <a:gd name="connsiteY18925" fmla="*/ 33454571 h 39629983"/>
                <a:gd name="connsiteX18926" fmla="*/ 11132596 w 65909553"/>
                <a:gd name="connsiteY18926" fmla="*/ 33454563 h 39629983"/>
                <a:gd name="connsiteX18927" fmla="*/ 11132519 w 65909553"/>
                <a:gd name="connsiteY18927" fmla="*/ 33454571 h 39629983"/>
                <a:gd name="connsiteX18928" fmla="*/ 11132519 w 65909553"/>
                <a:gd name="connsiteY18928" fmla="*/ 33454563 h 39629983"/>
                <a:gd name="connsiteX18929" fmla="*/ 11132441 w 65909553"/>
                <a:gd name="connsiteY18929" fmla="*/ 33454571 h 39629983"/>
                <a:gd name="connsiteX18930" fmla="*/ 11132441 w 65909553"/>
                <a:gd name="connsiteY18930" fmla="*/ 33454563 h 39629983"/>
                <a:gd name="connsiteX18931" fmla="*/ 11132363 w 65909553"/>
                <a:gd name="connsiteY18931" fmla="*/ 33454571 h 39629983"/>
                <a:gd name="connsiteX18932" fmla="*/ 11132363 w 65909553"/>
                <a:gd name="connsiteY18932" fmla="*/ 33454563 h 39629983"/>
                <a:gd name="connsiteX18933" fmla="*/ 11132286 w 65909553"/>
                <a:gd name="connsiteY18933" fmla="*/ 33454571 h 39629983"/>
                <a:gd name="connsiteX18934" fmla="*/ 11132286 w 65909553"/>
                <a:gd name="connsiteY18934" fmla="*/ 33454563 h 39629983"/>
                <a:gd name="connsiteX18935" fmla="*/ 11132208 w 65909553"/>
                <a:gd name="connsiteY18935" fmla="*/ 33454571 h 39629983"/>
                <a:gd name="connsiteX18936" fmla="*/ 11132208 w 65909553"/>
                <a:gd name="connsiteY18936" fmla="*/ 33454563 h 39629983"/>
                <a:gd name="connsiteX18937" fmla="*/ 11132131 w 65909553"/>
                <a:gd name="connsiteY18937" fmla="*/ 33454571 h 39629983"/>
                <a:gd name="connsiteX18938" fmla="*/ 11132131 w 65909553"/>
                <a:gd name="connsiteY18938" fmla="*/ 33454563 h 39629983"/>
                <a:gd name="connsiteX18939" fmla="*/ 11132053 w 65909553"/>
                <a:gd name="connsiteY18939" fmla="*/ 33454571 h 39629983"/>
                <a:gd name="connsiteX18940" fmla="*/ 11132053 w 65909553"/>
                <a:gd name="connsiteY18940" fmla="*/ 33454563 h 39629983"/>
                <a:gd name="connsiteX18941" fmla="*/ 11131975 w 65909553"/>
                <a:gd name="connsiteY18941" fmla="*/ 33454571 h 39629983"/>
                <a:gd name="connsiteX18942" fmla="*/ 11131975 w 65909553"/>
                <a:gd name="connsiteY18942" fmla="*/ 33454563 h 39629983"/>
                <a:gd name="connsiteX18943" fmla="*/ 11131898 w 65909553"/>
                <a:gd name="connsiteY18943" fmla="*/ 33454571 h 39629983"/>
                <a:gd name="connsiteX18944" fmla="*/ 11131898 w 65909553"/>
                <a:gd name="connsiteY18944" fmla="*/ 33454563 h 39629983"/>
                <a:gd name="connsiteX18945" fmla="*/ 11131820 w 65909553"/>
                <a:gd name="connsiteY18945" fmla="*/ 33454571 h 39629983"/>
                <a:gd name="connsiteX18946" fmla="*/ 11131820 w 65909553"/>
                <a:gd name="connsiteY18946" fmla="*/ 33454563 h 39629983"/>
                <a:gd name="connsiteX18947" fmla="*/ 11131730 w 65909553"/>
                <a:gd name="connsiteY18947" fmla="*/ 33454571 h 39629983"/>
                <a:gd name="connsiteX18948" fmla="*/ 11131730 w 65909553"/>
                <a:gd name="connsiteY18948" fmla="*/ 33454563 h 39629983"/>
                <a:gd name="connsiteX18949" fmla="*/ 11131652 w 65909553"/>
                <a:gd name="connsiteY18949" fmla="*/ 33454571 h 39629983"/>
                <a:gd name="connsiteX18950" fmla="*/ 11131652 w 65909553"/>
                <a:gd name="connsiteY18950" fmla="*/ 33454563 h 39629983"/>
                <a:gd name="connsiteX18951" fmla="*/ 11131575 w 65909553"/>
                <a:gd name="connsiteY18951" fmla="*/ 33454571 h 39629983"/>
                <a:gd name="connsiteX18952" fmla="*/ 11131575 w 65909553"/>
                <a:gd name="connsiteY18952" fmla="*/ 33454563 h 39629983"/>
                <a:gd name="connsiteX18953" fmla="*/ 11131497 w 65909553"/>
                <a:gd name="connsiteY18953" fmla="*/ 33454571 h 39629983"/>
                <a:gd name="connsiteX18954" fmla="*/ 11131497 w 65909553"/>
                <a:gd name="connsiteY18954" fmla="*/ 33454563 h 39629983"/>
                <a:gd name="connsiteX18955" fmla="*/ 11131420 w 65909553"/>
                <a:gd name="connsiteY18955" fmla="*/ 33454571 h 39629983"/>
                <a:gd name="connsiteX18956" fmla="*/ 11131420 w 65909553"/>
                <a:gd name="connsiteY18956" fmla="*/ 33454563 h 39629983"/>
                <a:gd name="connsiteX18957" fmla="*/ 11131342 w 65909553"/>
                <a:gd name="connsiteY18957" fmla="*/ 33454571 h 39629983"/>
                <a:gd name="connsiteX18958" fmla="*/ 11131342 w 65909553"/>
                <a:gd name="connsiteY18958" fmla="*/ 33454563 h 39629983"/>
                <a:gd name="connsiteX18959" fmla="*/ 11131264 w 65909553"/>
                <a:gd name="connsiteY18959" fmla="*/ 33454571 h 39629983"/>
                <a:gd name="connsiteX18960" fmla="*/ 11131264 w 65909553"/>
                <a:gd name="connsiteY18960" fmla="*/ 33454563 h 39629983"/>
                <a:gd name="connsiteX18961" fmla="*/ 11131187 w 65909553"/>
                <a:gd name="connsiteY18961" fmla="*/ 33454571 h 39629983"/>
                <a:gd name="connsiteX18962" fmla="*/ 11131187 w 65909553"/>
                <a:gd name="connsiteY18962" fmla="*/ 33454563 h 39629983"/>
                <a:gd name="connsiteX18963" fmla="*/ 11131109 w 65909553"/>
                <a:gd name="connsiteY18963" fmla="*/ 33454571 h 39629983"/>
                <a:gd name="connsiteX18964" fmla="*/ 11131109 w 65909553"/>
                <a:gd name="connsiteY18964" fmla="*/ 33454563 h 39629983"/>
                <a:gd name="connsiteX18965" fmla="*/ 11131032 w 65909553"/>
                <a:gd name="connsiteY18965" fmla="*/ 33454571 h 39629983"/>
                <a:gd name="connsiteX18966" fmla="*/ 11131032 w 65909553"/>
                <a:gd name="connsiteY18966" fmla="*/ 33454563 h 39629983"/>
                <a:gd name="connsiteX18967" fmla="*/ 11130954 w 65909553"/>
                <a:gd name="connsiteY18967" fmla="*/ 33454571 h 39629983"/>
                <a:gd name="connsiteX18968" fmla="*/ 11130954 w 65909553"/>
                <a:gd name="connsiteY18968" fmla="*/ 33454563 h 39629983"/>
                <a:gd name="connsiteX18969" fmla="*/ 11130876 w 65909553"/>
                <a:gd name="connsiteY18969" fmla="*/ 33454571 h 39629983"/>
                <a:gd name="connsiteX18970" fmla="*/ 11130876 w 65909553"/>
                <a:gd name="connsiteY18970" fmla="*/ 33454563 h 39629983"/>
                <a:gd name="connsiteX18971" fmla="*/ 11130799 w 65909553"/>
                <a:gd name="connsiteY18971" fmla="*/ 33454571 h 39629983"/>
                <a:gd name="connsiteX18972" fmla="*/ 11130799 w 65909553"/>
                <a:gd name="connsiteY18972" fmla="*/ 33454563 h 39629983"/>
                <a:gd name="connsiteX18973" fmla="*/ 11130721 w 65909553"/>
                <a:gd name="connsiteY18973" fmla="*/ 33454571 h 39629983"/>
                <a:gd name="connsiteX18974" fmla="*/ 11130721 w 65909553"/>
                <a:gd name="connsiteY18974" fmla="*/ 33454563 h 39629983"/>
                <a:gd name="connsiteX18975" fmla="*/ 11130631 w 65909553"/>
                <a:gd name="connsiteY18975" fmla="*/ 33454571 h 39629983"/>
                <a:gd name="connsiteX18976" fmla="*/ 11130631 w 65909553"/>
                <a:gd name="connsiteY18976" fmla="*/ 33454563 h 39629983"/>
                <a:gd name="connsiteX18977" fmla="*/ 11130553 w 65909553"/>
                <a:gd name="connsiteY18977" fmla="*/ 33454571 h 39629983"/>
                <a:gd name="connsiteX18978" fmla="*/ 11130553 w 65909553"/>
                <a:gd name="connsiteY18978" fmla="*/ 33454563 h 39629983"/>
                <a:gd name="connsiteX18979" fmla="*/ 11130476 w 65909553"/>
                <a:gd name="connsiteY18979" fmla="*/ 33454571 h 39629983"/>
                <a:gd name="connsiteX18980" fmla="*/ 11130476 w 65909553"/>
                <a:gd name="connsiteY18980" fmla="*/ 33454563 h 39629983"/>
                <a:gd name="connsiteX18981" fmla="*/ 11130398 w 65909553"/>
                <a:gd name="connsiteY18981" fmla="*/ 33454571 h 39629983"/>
                <a:gd name="connsiteX18982" fmla="*/ 11130398 w 65909553"/>
                <a:gd name="connsiteY18982" fmla="*/ 33454563 h 39629983"/>
                <a:gd name="connsiteX18983" fmla="*/ 11130321 w 65909553"/>
                <a:gd name="connsiteY18983" fmla="*/ 33454571 h 39629983"/>
                <a:gd name="connsiteX18984" fmla="*/ 11130321 w 65909553"/>
                <a:gd name="connsiteY18984" fmla="*/ 33454563 h 39629983"/>
                <a:gd name="connsiteX18985" fmla="*/ 11130243 w 65909553"/>
                <a:gd name="connsiteY18985" fmla="*/ 33454571 h 39629983"/>
                <a:gd name="connsiteX18986" fmla="*/ 11130243 w 65909553"/>
                <a:gd name="connsiteY18986" fmla="*/ 33454563 h 39629983"/>
                <a:gd name="connsiteX18987" fmla="*/ 11130165 w 65909553"/>
                <a:gd name="connsiteY18987" fmla="*/ 33454571 h 39629983"/>
                <a:gd name="connsiteX18988" fmla="*/ 11130165 w 65909553"/>
                <a:gd name="connsiteY18988" fmla="*/ 33454563 h 39629983"/>
                <a:gd name="connsiteX18989" fmla="*/ 11130088 w 65909553"/>
                <a:gd name="connsiteY18989" fmla="*/ 33454571 h 39629983"/>
                <a:gd name="connsiteX18990" fmla="*/ 11130088 w 65909553"/>
                <a:gd name="connsiteY18990" fmla="*/ 33454563 h 39629983"/>
                <a:gd name="connsiteX18991" fmla="*/ 11130010 w 65909553"/>
                <a:gd name="connsiteY18991" fmla="*/ 33454571 h 39629983"/>
                <a:gd name="connsiteX18992" fmla="*/ 11130010 w 65909553"/>
                <a:gd name="connsiteY18992" fmla="*/ 33454563 h 39629983"/>
                <a:gd name="connsiteX18993" fmla="*/ 11129933 w 65909553"/>
                <a:gd name="connsiteY18993" fmla="*/ 33454571 h 39629983"/>
                <a:gd name="connsiteX18994" fmla="*/ 11129933 w 65909553"/>
                <a:gd name="connsiteY18994" fmla="*/ 33454563 h 39629983"/>
                <a:gd name="connsiteX18995" fmla="*/ 11129855 w 65909553"/>
                <a:gd name="connsiteY18995" fmla="*/ 33454571 h 39629983"/>
                <a:gd name="connsiteX18996" fmla="*/ 11129855 w 65909553"/>
                <a:gd name="connsiteY18996" fmla="*/ 33454563 h 39629983"/>
                <a:gd name="connsiteX18997" fmla="*/ 11129777 w 65909553"/>
                <a:gd name="connsiteY18997" fmla="*/ 33454571 h 39629983"/>
                <a:gd name="connsiteX18998" fmla="*/ 11129777 w 65909553"/>
                <a:gd name="connsiteY18998" fmla="*/ 33454563 h 39629983"/>
                <a:gd name="connsiteX18999" fmla="*/ 11129700 w 65909553"/>
                <a:gd name="connsiteY18999" fmla="*/ 33454571 h 39629983"/>
                <a:gd name="connsiteX19000" fmla="*/ 11129700 w 65909553"/>
                <a:gd name="connsiteY19000" fmla="*/ 33454563 h 39629983"/>
                <a:gd name="connsiteX19001" fmla="*/ 11129622 w 65909553"/>
                <a:gd name="connsiteY19001" fmla="*/ 33454571 h 39629983"/>
                <a:gd name="connsiteX19002" fmla="*/ 11129622 w 65909553"/>
                <a:gd name="connsiteY19002" fmla="*/ 33454563 h 39629983"/>
                <a:gd name="connsiteX19003" fmla="*/ 11129532 w 65909553"/>
                <a:gd name="connsiteY19003" fmla="*/ 33454571 h 39629983"/>
                <a:gd name="connsiteX19004" fmla="*/ 11129532 w 65909553"/>
                <a:gd name="connsiteY19004" fmla="*/ 33454563 h 39629983"/>
                <a:gd name="connsiteX19005" fmla="*/ 11129454 w 65909553"/>
                <a:gd name="connsiteY19005" fmla="*/ 33454571 h 39629983"/>
                <a:gd name="connsiteX19006" fmla="*/ 11129454 w 65909553"/>
                <a:gd name="connsiteY19006" fmla="*/ 33454563 h 39629983"/>
                <a:gd name="connsiteX19007" fmla="*/ 11129377 w 65909553"/>
                <a:gd name="connsiteY19007" fmla="*/ 33454571 h 39629983"/>
                <a:gd name="connsiteX19008" fmla="*/ 11129377 w 65909553"/>
                <a:gd name="connsiteY19008" fmla="*/ 33454563 h 39629983"/>
                <a:gd name="connsiteX19009" fmla="*/ 11129299 w 65909553"/>
                <a:gd name="connsiteY19009" fmla="*/ 33454571 h 39629983"/>
                <a:gd name="connsiteX19010" fmla="*/ 11129299 w 65909553"/>
                <a:gd name="connsiteY19010" fmla="*/ 33454563 h 39629983"/>
                <a:gd name="connsiteX19011" fmla="*/ 11129222 w 65909553"/>
                <a:gd name="connsiteY19011" fmla="*/ 33454571 h 39629983"/>
                <a:gd name="connsiteX19012" fmla="*/ 11129222 w 65909553"/>
                <a:gd name="connsiteY19012" fmla="*/ 33454563 h 39629983"/>
                <a:gd name="connsiteX19013" fmla="*/ 11129144 w 65909553"/>
                <a:gd name="connsiteY19013" fmla="*/ 33454571 h 39629983"/>
                <a:gd name="connsiteX19014" fmla="*/ 11129144 w 65909553"/>
                <a:gd name="connsiteY19014" fmla="*/ 33454563 h 39629983"/>
                <a:gd name="connsiteX19015" fmla="*/ 11129066 w 65909553"/>
                <a:gd name="connsiteY19015" fmla="*/ 33454571 h 39629983"/>
                <a:gd name="connsiteX19016" fmla="*/ 11129066 w 65909553"/>
                <a:gd name="connsiteY19016" fmla="*/ 33454563 h 39629983"/>
                <a:gd name="connsiteX19017" fmla="*/ 11128989 w 65909553"/>
                <a:gd name="connsiteY19017" fmla="*/ 33454571 h 39629983"/>
                <a:gd name="connsiteX19018" fmla="*/ 11128989 w 65909553"/>
                <a:gd name="connsiteY19018" fmla="*/ 33454563 h 39629983"/>
                <a:gd name="connsiteX19019" fmla="*/ 11128911 w 65909553"/>
                <a:gd name="connsiteY19019" fmla="*/ 33454571 h 39629983"/>
                <a:gd name="connsiteX19020" fmla="*/ 11128911 w 65909553"/>
                <a:gd name="connsiteY19020" fmla="*/ 33454563 h 39629983"/>
                <a:gd name="connsiteX19021" fmla="*/ 11128834 w 65909553"/>
                <a:gd name="connsiteY19021" fmla="*/ 33454571 h 39629983"/>
                <a:gd name="connsiteX19022" fmla="*/ 11128834 w 65909553"/>
                <a:gd name="connsiteY19022" fmla="*/ 33454563 h 39629983"/>
                <a:gd name="connsiteX19023" fmla="*/ 11128756 w 65909553"/>
                <a:gd name="connsiteY19023" fmla="*/ 33454571 h 39629983"/>
                <a:gd name="connsiteX19024" fmla="*/ 11128756 w 65909553"/>
                <a:gd name="connsiteY19024" fmla="*/ 33454563 h 39629983"/>
                <a:gd name="connsiteX19025" fmla="*/ 11128678 w 65909553"/>
                <a:gd name="connsiteY19025" fmla="*/ 33454571 h 39629983"/>
                <a:gd name="connsiteX19026" fmla="*/ 11128678 w 65909553"/>
                <a:gd name="connsiteY19026" fmla="*/ 33454563 h 39629983"/>
                <a:gd name="connsiteX19027" fmla="*/ 11128601 w 65909553"/>
                <a:gd name="connsiteY19027" fmla="*/ 33454571 h 39629983"/>
                <a:gd name="connsiteX19028" fmla="*/ 11128601 w 65909553"/>
                <a:gd name="connsiteY19028" fmla="*/ 33454563 h 39629983"/>
                <a:gd name="connsiteX19029" fmla="*/ 11128523 w 65909553"/>
                <a:gd name="connsiteY19029" fmla="*/ 33454571 h 39629983"/>
                <a:gd name="connsiteX19030" fmla="*/ 11128523 w 65909553"/>
                <a:gd name="connsiteY19030" fmla="*/ 33454563 h 39629983"/>
                <a:gd name="connsiteX19031" fmla="*/ 11128433 w 65909553"/>
                <a:gd name="connsiteY19031" fmla="*/ 33454571 h 39629983"/>
                <a:gd name="connsiteX19032" fmla="*/ 11128433 w 65909553"/>
                <a:gd name="connsiteY19032" fmla="*/ 33454563 h 39629983"/>
                <a:gd name="connsiteX19033" fmla="*/ 11128355 w 65909553"/>
                <a:gd name="connsiteY19033" fmla="*/ 33454571 h 39629983"/>
                <a:gd name="connsiteX19034" fmla="*/ 11128355 w 65909553"/>
                <a:gd name="connsiteY19034" fmla="*/ 33454563 h 39629983"/>
                <a:gd name="connsiteX19035" fmla="*/ 11128278 w 65909553"/>
                <a:gd name="connsiteY19035" fmla="*/ 33454571 h 39629983"/>
                <a:gd name="connsiteX19036" fmla="*/ 11128278 w 65909553"/>
                <a:gd name="connsiteY19036" fmla="*/ 33454563 h 39629983"/>
                <a:gd name="connsiteX19037" fmla="*/ 11128200 w 65909553"/>
                <a:gd name="connsiteY19037" fmla="*/ 33454571 h 39629983"/>
                <a:gd name="connsiteX19038" fmla="*/ 11128200 w 65909553"/>
                <a:gd name="connsiteY19038" fmla="*/ 33454563 h 39629983"/>
                <a:gd name="connsiteX19039" fmla="*/ 11128123 w 65909553"/>
                <a:gd name="connsiteY19039" fmla="*/ 33454571 h 39629983"/>
                <a:gd name="connsiteX19040" fmla="*/ 11128123 w 65909553"/>
                <a:gd name="connsiteY19040" fmla="*/ 33454563 h 39629983"/>
                <a:gd name="connsiteX19041" fmla="*/ 11128045 w 65909553"/>
                <a:gd name="connsiteY19041" fmla="*/ 33454571 h 39629983"/>
                <a:gd name="connsiteX19042" fmla="*/ 11128045 w 65909553"/>
                <a:gd name="connsiteY19042" fmla="*/ 33454563 h 39629983"/>
                <a:gd name="connsiteX19043" fmla="*/ 11127967 w 65909553"/>
                <a:gd name="connsiteY19043" fmla="*/ 33454571 h 39629983"/>
                <a:gd name="connsiteX19044" fmla="*/ 11127967 w 65909553"/>
                <a:gd name="connsiteY19044" fmla="*/ 33454563 h 39629983"/>
                <a:gd name="connsiteX19045" fmla="*/ 11127890 w 65909553"/>
                <a:gd name="connsiteY19045" fmla="*/ 33454571 h 39629983"/>
                <a:gd name="connsiteX19046" fmla="*/ 11127890 w 65909553"/>
                <a:gd name="connsiteY19046" fmla="*/ 33454563 h 39629983"/>
                <a:gd name="connsiteX19047" fmla="*/ 11127812 w 65909553"/>
                <a:gd name="connsiteY19047" fmla="*/ 33454571 h 39629983"/>
                <a:gd name="connsiteX19048" fmla="*/ 11127812 w 65909553"/>
                <a:gd name="connsiteY19048" fmla="*/ 33454563 h 39629983"/>
                <a:gd name="connsiteX19049" fmla="*/ 11127735 w 65909553"/>
                <a:gd name="connsiteY19049" fmla="*/ 33454571 h 39629983"/>
                <a:gd name="connsiteX19050" fmla="*/ 11127735 w 65909553"/>
                <a:gd name="connsiteY19050" fmla="*/ 33454563 h 39629983"/>
                <a:gd name="connsiteX19051" fmla="*/ 11127657 w 65909553"/>
                <a:gd name="connsiteY19051" fmla="*/ 33454571 h 39629983"/>
                <a:gd name="connsiteX19052" fmla="*/ 11127657 w 65909553"/>
                <a:gd name="connsiteY19052" fmla="*/ 33454563 h 39629983"/>
                <a:gd name="connsiteX19053" fmla="*/ 11127579 w 65909553"/>
                <a:gd name="connsiteY19053" fmla="*/ 33454571 h 39629983"/>
                <a:gd name="connsiteX19054" fmla="*/ 11127579 w 65909553"/>
                <a:gd name="connsiteY19054" fmla="*/ 33454563 h 39629983"/>
                <a:gd name="connsiteX19055" fmla="*/ 11127502 w 65909553"/>
                <a:gd name="connsiteY19055" fmla="*/ 33454571 h 39629983"/>
                <a:gd name="connsiteX19056" fmla="*/ 11127502 w 65909553"/>
                <a:gd name="connsiteY19056" fmla="*/ 33454563 h 39629983"/>
                <a:gd name="connsiteX19057" fmla="*/ 11127424 w 65909553"/>
                <a:gd name="connsiteY19057" fmla="*/ 33454571 h 39629983"/>
                <a:gd name="connsiteX19058" fmla="*/ 11127424 w 65909553"/>
                <a:gd name="connsiteY19058" fmla="*/ 33454563 h 39629983"/>
                <a:gd name="connsiteX19059" fmla="*/ 11127334 w 65909553"/>
                <a:gd name="connsiteY19059" fmla="*/ 33454571 h 39629983"/>
                <a:gd name="connsiteX19060" fmla="*/ 11127334 w 65909553"/>
                <a:gd name="connsiteY19060" fmla="*/ 33454563 h 39629983"/>
                <a:gd name="connsiteX19061" fmla="*/ 11127256 w 65909553"/>
                <a:gd name="connsiteY19061" fmla="*/ 33454571 h 39629983"/>
                <a:gd name="connsiteX19062" fmla="*/ 11127256 w 65909553"/>
                <a:gd name="connsiteY19062" fmla="*/ 33454563 h 39629983"/>
                <a:gd name="connsiteX19063" fmla="*/ 11127179 w 65909553"/>
                <a:gd name="connsiteY19063" fmla="*/ 33454571 h 39629983"/>
                <a:gd name="connsiteX19064" fmla="*/ 11127179 w 65909553"/>
                <a:gd name="connsiteY19064" fmla="*/ 33454563 h 39629983"/>
                <a:gd name="connsiteX19065" fmla="*/ 11127101 w 65909553"/>
                <a:gd name="connsiteY19065" fmla="*/ 33454571 h 39629983"/>
                <a:gd name="connsiteX19066" fmla="*/ 11127101 w 65909553"/>
                <a:gd name="connsiteY19066" fmla="*/ 33454563 h 39629983"/>
                <a:gd name="connsiteX19067" fmla="*/ 11127024 w 65909553"/>
                <a:gd name="connsiteY19067" fmla="*/ 33454571 h 39629983"/>
                <a:gd name="connsiteX19068" fmla="*/ 11127024 w 65909553"/>
                <a:gd name="connsiteY19068" fmla="*/ 33454563 h 39629983"/>
                <a:gd name="connsiteX19069" fmla="*/ 11126946 w 65909553"/>
                <a:gd name="connsiteY19069" fmla="*/ 33454571 h 39629983"/>
                <a:gd name="connsiteX19070" fmla="*/ 11126946 w 65909553"/>
                <a:gd name="connsiteY19070" fmla="*/ 33454563 h 39629983"/>
                <a:gd name="connsiteX19071" fmla="*/ 11126868 w 65909553"/>
                <a:gd name="connsiteY19071" fmla="*/ 33454571 h 39629983"/>
                <a:gd name="connsiteX19072" fmla="*/ 11126868 w 65909553"/>
                <a:gd name="connsiteY19072" fmla="*/ 33454563 h 39629983"/>
                <a:gd name="connsiteX19073" fmla="*/ 11126791 w 65909553"/>
                <a:gd name="connsiteY19073" fmla="*/ 33454571 h 39629983"/>
                <a:gd name="connsiteX19074" fmla="*/ 11126791 w 65909553"/>
                <a:gd name="connsiteY19074" fmla="*/ 33454563 h 39629983"/>
                <a:gd name="connsiteX19075" fmla="*/ 11126713 w 65909553"/>
                <a:gd name="connsiteY19075" fmla="*/ 33454571 h 39629983"/>
                <a:gd name="connsiteX19076" fmla="*/ 11126713 w 65909553"/>
                <a:gd name="connsiteY19076" fmla="*/ 33454563 h 39629983"/>
                <a:gd name="connsiteX19077" fmla="*/ 11126636 w 65909553"/>
                <a:gd name="connsiteY19077" fmla="*/ 33454571 h 39629983"/>
                <a:gd name="connsiteX19078" fmla="*/ 11126636 w 65909553"/>
                <a:gd name="connsiteY19078" fmla="*/ 33454563 h 39629983"/>
                <a:gd name="connsiteX19079" fmla="*/ 11126558 w 65909553"/>
                <a:gd name="connsiteY19079" fmla="*/ 33454571 h 39629983"/>
                <a:gd name="connsiteX19080" fmla="*/ 11126558 w 65909553"/>
                <a:gd name="connsiteY19080" fmla="*/ 33454563 h 39629983"/>
                <a:gd name="connsiteX19081" fmla="*/ 11126480 w 65909553"/>
                <a:gd name="connsiteY19081" fmla="*/ 33454571 h 39629983"/>
                <a:gd name="connsiteX19082" fmla="*/ 11126480 w 65909553"/>
                <a:gd name="connsiteY19082" fmla="*/ 33454563 h 39629983"/>
                <a:gd name="connsiteX19083" fmla="*/ 11126403 w 65909553"/>
                <a:gd name="connsiteY19083" fmla="*/ 33454571 h 39629983"/>
                <a:gd name="connsiteX19084" fmla="*/ 11126403 w 65909553"/>
                <a:gd name="connsiteY19084" fmla="*/ 33454563 h 39629983"/>
                <a:gd name="connsiteX19085" fmla="*/ 11126325 w 65909553"/>
                <a:gd name="connsiteY19085" fmla="*/ 33454571 h 39629983"/>
                <a:gd name="connsiteX19086" fmla="*/ 11126325 w 65909553"/>
                <a:gd name="connsiteY19086" fmla="*/ 33454563 h 39629983"/>
                <a:gd name="connsiteX19087" fmla="*/ 11126235 w 65909553"/>
                <a:gd name="connsiteY19087" fmla="*/ 33454571 h 39629983"/>
                <a:gd name="connsiteX19088" fmla="*/ 11126235 w 65909553"/>
                <a:gd name="connsiteY19088" fmla="*/ 33454563 h 39629983"/>
                <a:gd name="connsiteX19089" fmla="*/ 11126157 w 65909553"/>
                <a:gd name="connsiteY19089" fmla="*/ 33454571 h 39629983"/>
                <a:gd name="connsiteX19090" fmla="*/ 11126157 w 65909553"/>
                <a:gd name="connsiteY19090" fmla="*/ 33454563 h 39629983"/>
                <a:gd name="connsiteX19091" fmla="*/ 11126080 w 65909553"/>
                <a:gd name="connsiteY19091" fmla="*/ 33454571 h 39629983"/>
                <a:gd name="connsiteX19092" fmla="*/ 11126080 w 65909553"/>
                <a:gd name="connsiteY19092" fmla="*/ 33454563 h 39629983"/>
                <a:gd name="connsiteX19093" fmla="*/ 11126002 w 65909553"/>
                <a:gd name="connsiteY19093" fmla="*/ 33454571 h 39629983"/>
                <a:gd name="connsiteX19094" fmla="*/ 11126002 w 65909553"/>
                <a:gd name="connsiteY19094" fmla="*/ 33454563 h 39629983"/>
                <a:gd name="connsiteX19095" fmla="*/ 11125925 w 65909553"/>
                <a:gd name="connsiteY19095" fmla="*/ 33454571 h 39629983"/>
                <a:gd name="connsiteX19096" fmla="*/ 11125925 w 65909553"/>
                <a:gd name="connsiteY19096" fmla="*/ 33454563 h 39629983"/>
                <a:gd name="connsiteX19097" fmla="*/ 11125847 w 65909553"/>
                <a:gd name="connsiteY19097" fmla="*/ 33454571 h 39629983"/>
                <a:gd name="connsiteX19098" fmla="*/ 11125847 w 65909553"/>
                <a:gd name="connsiteY19098" fmla="*/ 33454563 h 39629983"/>
                <a:gd name="connsiteX19099" fmla="*/ 11125769 w 65909553"/>
                <a:gd name="connsiteY19099" fmla="*/ 33454571 h 39629983"/>
                <a:gd name="connsiteX19100" fmla="*/ 11125769 w 65909553"/>
                <a:gd name="connsiteY19100" fmla="*/ 33454563 h 39629983"/>
                <a:gd name="connsiteX19101" fmla="*/ 11125692 w 65909553"/>
                <a:gd name="connsiteY19101" fmla="*/ 33454571 h 39629983"/>
                <a:gd name="connsiteX19102" fmla="*/ 11125692 w 65909553"/>
                <a:gd name="connsiteY19102" fmla="*/ 33454563 h 39629983"/>
                <a:gd name="connsiteX19103" fmla="*/ 11125614 w 65909553"/>
                <a:gd name="connsiteY19103" fmla="*/ 33454571 h 39629983"/>
                <a:gd name="connsiteX19104" fmla="*/ 11125614 w 65909553"/>
                <a:gd name="connsiteY19104" fmla="*/ 33454563 h 39629983"/>
                <a:gd name="connsiteX19105" fmla="*/ 11125537 w 65909553"/>
                <a:gd name="connsiteY19105" fmla="*/ 33454571 h 39629983"/>
                <a:gd name="connsiteX19106" fmla="*/ 11125537 w 65909553"/>
                <a:gd name="connsiteY19106" fmla="*/ 33454563 h 39629983"/>
                <a:gd name="connsiteX19107" fmla="*/ 11125459 w 65909553"/>
                <a:gd name="connsiteY19107" fmla="*/ 33454571 h 39629983"/>
                <a:gd name="connsiteX19108" fmla="*/ 11125459 w 65909553"/>
                <a:gd name="connsiteY19108" fmla="*/ 33454563 h 39629983"/>
                <a:gd name="connsiteX19109" fmla="*/ 11125381 w 65909553"/>
                <a:gd name="connsiteY19109" fmla="*/ 33454571 h 39629983"/>
                <a:gd name="connsiteX19110" fmla="*/ 11125381 w 65909553"/>
                <a:gd name="connsiteY19110" fmla="*/ 33454563 h 39629983"/>
                <a:gd name="connsiteX19111" fmla="*/ 11125304 w 65909553"/>
                <a:gd name="connsiteY19111" fmla="*/ 33454571 h 39629983"/>
                <a:gd name="connsiteX19112" fmla="*/ 11125304 w 65909553"/>
                <a:gd name="connsiteY19112" fmla="*/ 33454563 h 39629983"/>
                <a:gd name="connsiteX19113" fmla="*/ 11125226 w 65909553"/>
                <a:gd name="connsiteY19113" fmla="*/ 33454571 h 39629983"/>
                <a:gd name="connsiteX19114" fmla="*/ 11125226 w 65909553"/>
                <a:gd name="connsiteY19114" fmla="*/ 33288893 h 39629983"/>
                <a:gd name="connsiteX19115" fmla="*/ 10985132 w 65909553"/>
                <a:gd name="connsiteY19115" fmla="*/ 33301829 h 39629983"/>
                <a:gd name="connsiteX19116" fmla="*/ 10981529 w 65909553"/>
                <a:gd name="connsiteY19116" fmla="*/ 33302171 h 39629983"/>
                <a:gd name="connsiteX19117" fmla="*/ 10981529 w 65909553"/>
                <a:gd name="connsiteY19117" fmla="*/ 33302163 h 39629983"/>
                <a:gd name="connsiteX19118" fmla="*/ 10981451 w 65909553"/>
                <a:gd name="connsiteY19118" fmla="*/ 33302171 h 39629983"/>
                <a:gd name="connsiteX19119" fmla="*/ 10981451 w 65909553"/>
                <a:gd name="connsiteY19119" fmla="*/ 33302163 h 39629983"/>
                <a:gd name="connsiteX19120" fmla="*/ 10981374 w 65909553"/>
                <a:gd name="connsiteY19120" fmla="*/ 33302171 h 39629983"/>
                <a:gd name="connsiteX19121" fmla="*/ 10981374 w 65909553"/>
                <a:gd name="connsiteY19121" fmla="*/ 33302163 h 39629983"/>
                <a:gd name="connsiteX19122" fmla="*/ 10981296 w 65909553"/>
                <a:gd name="connsiteY19122" fmla="*/ 33302171 h 39629983"/>
                <a:gd name="connsiteX19123" fmla="*/ 10981296 w 65909553"/>
                <a:gd name="connsiteY19123" fmla="*/ 33302163 h 39629983"/>
                <a:gd name="connsiteX19124" fmla="*/ 10981219 w 65909553"/>
                <a:gd name="connsiteY19124" fmla="*/ 33302171 h 39629983"/>
                <a:gd name="connsiteX19125" fmla="*/ 10981219 w 65909553"/>
                <a:gd name="connsiteY19125" fmla="*/ 33302163 h 39629983"/>
                <a:gd name="connsiteX19126" fmla="*/ 10981141 w 65909553"/>
                <a:gd name="connsiteY19126" fmla="*/ 33302171 h 39629983"/>
                <a:gd name="connsiteX19127" fmla="*/ 10981141 w 65909553"/>
                <a:gd name="connsiteY19127" fmla="*/ 33302163 h 39629983"/>
                <a:gd name="connsiteX19128" fmla="*/ 10981063 w 65909553"/>
                <a:gd name="connsiteY19128" fmla="*/ 33302171 h 39629983"/>
                <a:gd name="connsiteX19129" fmla="*/ 10981063 w 65909553"/>
                <a:gd name="connsiteY19129" fmla="*/ 33302163 h 39629983"/>
                <a:gd name="connsiteX19130" fmla="*/ 10980986 w 65909553"/>
                <a:gd name="connsiteY19130" fmla="*/ 33302171 h 39629983"/>
                <a:gd name="connsiteX19131" fmla="*/ 10980986 w 65909553"/>
                <a:gd name="connsiteY19131" fmla="*/ 33302163 h 39629983"/>
                <a:gd name="connsiteX19132" fmla="*/ 10980908 w 65909553"/>
                <a:gd name="connsiteY19132" fmla="*/ 33302171 h 39629983"/>
                <a:gd name="connsiteX19133" fmla="*/ 10980908 w 65909553"/>
                <a:gd name="connsiteY19133" fmla="*/ 33302163 h 39629983"/>
                <a:gd name="connsiteX19134" fmla="*/ 10980831 w 65909553"/>
                <a:gd name="connsiteY19134" fmla="*/ 33302171 h 39629983"/>
                <a:gd name="connsiteX19135" fmla="*/ 10980831 w 65909553"/>
                <a:gd name="connsiteY19135" fmla="*/ 33302163 h 39629983"/>
                <a:gd name="connsiteX19136" fmla="*/ 10980753 w 65909553"/>
                <a:gd name="connsiteY19136" fmla="*/ 33302171 h 39629983"/>
                <a:gd name="connsiteX19137" fmla="*/ 10980753 w 65909553"/>
                <a:gd name="connsiteY19137" fmla="*/ 33302163 h 39629983"/>
                <a:gd name="connsiteX19138" fmla="*/ 10980676 w 65909553"/>
                <a:gd name="connsiteY19138" fmla="*/ 33302171 h 39629983"/>
                <a:gd name="connsiteX19139" fmla="*/ 10980676 w 65909553"/>
                <a:gd name="connsiteY19139" fmla="*/ 33302163 h 39629983"/>
                <a:gd name="connsiteX19140" fmla="*/ 10980598 w 65909553"/>
                <a:gd name="connsiteY19140" fmla="*/ 33302171 h 39629983"/>
                <a:gd name="connsiteX19141" fmla="*/ 10980598 w 65909553"/>
                <a:gd name="connsiteY19141" fmla="*/ 33302163 h 39629983"/>
                <a:gd name="connsiteX19142" fmla="*/ 10980520 w 65909553"/>
                <a:gd name="connsiteY19142" fmla="*/ 33302171 h 39629983"/>
                <a:gd name="connsiteX19143" fmla="*/ 10980520 w 65909553"/>
                <a:gd name="connsiteY19143" fmla="*/ 33302163 h 39629983"/>
                <a:gd name="connsiteX19144" fmla="*/ 10980430 w 65909553"/>
                <a:gd name="connsiteY19144" fmla="*/ 33302171 h 39629983"/>
                <a:gd name="connsiteX19145" fmla="*/ 10980430 w 65909553"/>
                <a:gd name="connsiteY19145" fmla="*/ 33302163 h 39629983"/>
                <a:gd name="connsiteX19146" fmla="*/ 10980352 w 65909553"/>
                <a:gd name="connsiteY19146" fmla="*/ 33302171 h 39629983"/>
                <a:gd name="connsiteX19147" fmla="*/ 10980352 w 65909553"/>
                <a:gd name="connsiteY19147" fmla="*/ 33302163 h 39629983"/>
                <a:gd name="connsiteX19148" fmla="*/ 10980275 w 65909553"/>
                <a:gd name="connsiteY19148" fmla="*/ 33302171 h 39629983"/>
                <a:gd name="connsiteX19149" fmla="*/ 10980275 w 65909553"/>
                <a:gd name="connsiteY19149" fmla="*/ 33302163 h 39629983"/>
                <a:gd name="connsiteX19150" fmla="*/ 10980197 w 65909553"/>
                <a:gd name="connsiteY19150" fmla="*/ 33302171 h 39629983"/>
                <a:gd name="connsiteX19151" fmla="*/ 10980197 w 65909553"/>
                <a:gd name="connsiteY19151" fmla="*/ 33302163 h 39629983"/>
                <a:gd name="connsiteX19152" fmla="*/ 10980120 w 65909553"/>
                <a:gd name="connsiteY19152" fmla="*/ 33302171 h 39629983"/>
                <a:gd name="connsiteX19153" fmla="*/ 10980120 w 65909553"/>
                <a:gd name="connsiteY19153" fmla="*/ 33302163 h 39629983"/>
                <a:gd name="connsiteX19154" fmla="*/ 10980042 w 65909553"/>
                <a:gd name="connsiteY19154" fmla="*/ 33302171 h 39629983"/>
                <a:gd name="connsiteX19155" fmla="*/ 10980042 w 65909553"/>
                <a:gd name="connsiteY19155" fmla="*/ 33302163 h 39629983"/>
                <a:gd name="connsiteX19156" fmla="*/ 10979964 w 65909553"/>
                <a:gd name="connsiteY19156" fmla="*/ 33302171 h 39629983"/>
                <a:gd name="connsiteX19157" fmla="*/ 10979964 w 65909553"/>
                <a:gd name="connsiteY19157" fmla="*/ 33302163 h 39629983"/>
                <a:gd name="connsiteX19158" fmla="*/ 10979887 w 65909553"/>
                <a:gd name="connsiteY19158" fmla="*/ 33302171 h 39629983"/>
                <a:gd name="connsiteX19159" fmla="*/ 10979887 w 65909553"/>
                <a:gd name="connsiteY19159" fmla="*/ 33302163 h 39629983"/>
                <a:gd name="connsiteX19160" fmla="*/ 10979809 w 65909553"/>
                <a:gd name="connsiteY19160" fmla="*/ 33302171 h 39629983"/>
                <a:gd name="connsiteX19161" fmla="*/ 10979809 w 65909553"/>
                <a:gd name="connsiteY19161" fmla="*/ 33302163 h 39629983"/>
                <a:gd name="connsiteX19162" fmla="*/ 10979732 w 65909553"/>
                <a:gd name="connsiteY19162" fmla="*/ 33302171 h 39629983"/>
                <a:gd name="connsiteX19163" fmla="*/ 10979732 w 65909553"/>
                <a:gd name="connsiteY19163" fmla="*/ 33302163 h 39629983"/>
                <a:gd name="connsiteX19164" fmla="*/ 10979654 w 65909553"/>
                <a:gd name="connsiteY19164" fmla="*/ 33302171 h 39629983"/>
                <a:gd name="connsiteX19165" fmla="*/ 10979654 w 65909553"/>
                <a:gd name="connsiteY19165" fmla="*/ 33302163 h 39629983"/>
                <a:gd name="connsiteX19166" fmla="*/ 10979577 w 65909553"/>
                <a:gd name="connsiteY19166" fmla="*/ 33302171 h 39629983"/>
                <a:gd name="connsiteX19167" fmla="*/ 10979577 w 65909553"/>
                <a:gd name="connsiteY19167" fmla="*/ 33302163 h 39629983"/>
                <a:gd name="connsiteX19168" fmla="*/ 10979499 w 65909553"/>
                <a:gd name="connsiteY19168" fmla="*/ 33302171 h 39629983"/>
                <a:gd name="connsiteX19169" fmla="*/ 10979499 w 65909553"/>
                <a:gd name="connsiteY19169" fmla="*/ 33302163 h 39629983"/>
                <a:gd name="connsiteX19170" fmla="*/ 10979421 w 65909553"/>
                <a:gd name="connsiteY19170" fmla="*/ 33302171 h 39629983"/>
                <a:gd name="connsiteX19171" fmla="*/ 10979421 w 65909553"/>
                <a:gd name="connsiteY19171" fmla="*/ 33302163 h 39629983"/>
                <a:gd name="connsiteX19172" fmla="*/ 10979331 w 65909553"/>
                <a:gd name="connsiteY19172" fmla="*/ 33302171 h 39629983"/>
                <a:gd name="connsiteX19173" fmla="*/ 10979331 w 65909553"/>
                <a:gd name="connsiteY19173" fmla="*/ 33302163 h 39629983"/>
                <a:gd name="connsiteX19174" fmla="*/ 10979253 w 65909553"/>
                <a:gd name="connsiteY19174" fmla="*/ 33302171 h 39629983"/>
                <a:gd name="connsiteX19175" fmla="*/ 10979253 w 65909553"/>
                <a:gd name="connsiteY19175" fmla="*/ 33302163 h 39629983"/>
                <a:gd name="connsiteX19176" fmla="*/ 10979176 w 65909553"/>
                <a:gd name="connsiteY19176" fmla="*/ 33302171 h 39629983"/>
                <a:gd name="connsiteX19177" fmla="*/ 10979176 w 65909553"/>
                <a:gd name="connsiteY19177" fmla="*/ 33302163 h 39629983"/>
                <a:gd name="connsiteX19178" fmla="*/ 10979098 w 65909553"/>
                <a:gd name="connsiteY19178" fmla="*/ 33302171 h 39629983"/>
                <a:gd name="connsiteX19179" fmla="*/ 10979098 w 65909553"/>
                <a:gd name="connsiteY19179" fmla="*/ 33302163 h 39629983"/>
                <a:gd name="connsiteX19180" fmla="*/ 10979021 w 65909553"/>
                <a:gd name="connsiteY19180" fmla="*/ 33302171 h 39629983"/>
                <a:gd name="connsiteX19181" fmla="*/ 10979021 w 65909553"/>
                <a:gd name="connsiteY19181" fmla="*/ 33302163 h 39629983"/>
                <a:gd name="connsiteX19182" fmla="*/ 10978943 w 65909553"/>
                <a:gd name="connsiteY19182" fmla="*/ 33302171 h 39629983"/>
                <a:gd name="connsiteX19183" fmla="*/ 10978943 w 65909553"/>
                <a:gd name="connsiteY19183" fmla="*/ 33302163 h 39629983"/>
                <a:gd name="connsiteX19184" fmla="*/ 10978865 w 65909553"/>
                <a:gd name="connsiteY19184" fmla="*/ 33302171 h 39629983"/>
                <a:gd name="connsiteX19185" fmla="*/ 10978865 w 65909553"/>
                <a:gd name="connsiteY19185" fmla="*/ 33302163 h 39629983"/>
                <a:gd name="connsiteX19186" fmla="*/ 10978788 w 65909553"/>
                <a:gd name="connsiteY19186" fmla="*/ 33302171 h 39629983"/>
                <a:gd name="connsiteX19187" fmla="*/ 10978788 w 65909553"/>
                <a:gd name="connsiteY19187" fmla="*/ 33302163 h 39629983"/>
                <a:gd name="connsiteX19188" fmla="*/ 10978710 w 65909553"/>
                <a:gd name="connsiteY19188" fmla="*/ 33302171 h 39629983"/>
                <a:gd name="connsiteX19189" fmla="*/ 10978710 w 65909553"/>
                <a:gd name="connsiteY19189" fmla="*/ 33302163 h 39629983"/>
                <a:gd name="connsiteX19190" fmla="*/ 10978633 w 65909553"/>
                <a:gd name="connsiteY19190" fmla="*/ 33302171 h 39629983"/>
                <a:gd name="connsiteX19191" fmla="*/ 10978633 w 65909553"/>
                <a:gd name="connsiteY19191" fmla="*/ 33302163 h 39629983"/>
                <a:gd name="connsiteX19192" fmla="*/ 10978555 w 65909553"/>
                <a:gd name="connsiteY19192" fmla="*/ 33302171 h 39629983"/>
                <a:gd name="connsiteX19193" fmla="*/ 10978555 w 65909553"/>
                <a:gd name="connsiteY19193" fmla="*/ 33302163 h 39629983"/>
                <a:gd name="connsiteX19194" fmla="*/ 10978478 w 65909553"/>
                <a:gd name="connsiteY19194" fmla="*/ 33302171 h 39629983"/>
                <a:gd name="connsiteX19195" fmla="*/ 10978478 w 65909553"/>
                <a:gd name="connsiteY19195" fmla="*/ 33302163 h 39629983"/>
                <a:gd name="connsiteX19196" fmla="*/ 10978400 w 65909553"/>
                <a:gd name="connsiteY19196" fmla="*/ 33302171 h 39629983"/>
                <a:gd name="connsiteX19197" fmla="*/ 10978400 w 65909553"/>
                <a:gd name="connsiteY19197" fmla="*/ 33302163 h 39629983"/>
                <a:gd name="connsiteX19198" fmla="*/ 10978322 w 65909553"/>
                <a:gd name="connsiteY19198" fmla="*/ 33302171 h 39629983"/>
                <a:gd name="connsiteX19199" fmla="*/ 10978322 w 65909553"/>
                <a:gd name="connsiteY19199" fmla="*/ 33302163 h 39629983"/>
                <a:gd name="connsiteX19200" fmla="*/ 10978232 w 65909553"/>
                <a:gd name="connsiteY19200" fmla="*/ 33302171 h 39629983"/>
                <a:gd name="connsiteX19201" fmla="*/ 10978232 w 65909553"/>
                <a:gd name="connsiteY19201" fmla="*/ 33302163 h 39629983"/>
                <a:gd name="connsiteX19202" fmla="*/ 10978154 w 65909553"/>
                <a:gd name="connsiteY19202" fmla="*/ 33302171 h 39629983"/>
                <a:gd name="connsiteX19203" fmla="*/ 10978154 w 65909553"/>
                <a:gd name="connsiteY19203" fmla="*/ 33302163 h 39629983"/>
                <a:gd name="connsiteX19204" fmla="*/ 10978077 w 65909553"/>
                <a:gd name="connsiteY19204" fmla="*/ 33302171 h 39629983"/>
                <a:gd name="connsiteX19205" fmla="*/ 10978077 w 65909553"/>
                <a:gd name="connsiteY19205" fmla="*/ 33302163 h 39629983"/>
                <a:gd name="connsiteX19206" fmla="*/ 10977999 w 65909553"/>
                <a:gd name="connsiteY19206" fmla="*/ 33302171 h 39629983"/>
                <a:gd name="connsiteX19207" fmla="*/ 10977999 w 65909553"/>
                <a:gd name="connsiteY19207" fmla="*/ 33302163 h 39629983"/>
                <a:gd name="connsiteX19208" fmla="*/ 10977922 w 65909553"/>
                <a:gd name="connsiteY19208" fmla="*/ 33302171 h 39629983"/>
                <a:gd name="connsiteX19209" fmla="*/ 10977922 w 65909553"/>
                <a:gd name="connsiteY19209" fmla="*/ 33302163 h 39629983"/>
                <a:gd name="connsiteX19210" fmla="*/ 10977844 w 65909553"/>
                <a:gd name="connsiteY19210" fmla="*/ 33302171 h 39629983"/>
                <a:gd name="connsiteX19211" fmla="*/ 10977844 w 65909553"/>
                <a:gd name="connsiteY19211" fmla="*/ 33302163 h 39629983"/>
                <a:gd name="connsiteX19212" fmla="*/ 10977766 w 65909553"/>
                <a:gd name="connsiteY19212" fmla="*/ 33302171 h 39629983"/>
                <a:gd name="connsiteX19213" fmla="*/ 10977766 w 65909553"/>
                <a:gd name="connsiteY19213" fmla="*/ 33302163 h 39629983"/>
                <a:gd name="connsiteX19214" fmla="*/ 10977689 w 65909553"/>
                <a:gd name="connsiteY19214" fmla="*/ 33302171 h 39629983"/>
                <a:gd name="connsiteX19215" fmla="*/ 10977689 w 65909553"/>
                <a:gd name="connsiteY19215" fmla="*/ 33302163 h 39629983"/>
                <a:gd name="connsiteX19216" fmla="*/ 10977611 w 65909553"/>
                <a:gd name="connsiteY19216" fmla="*/ 33302171 h 39629983"/>
                <a:gd name="connsiteX19217" fmla="*/ 10977611 w 65909553"/>
                <a:gd name="connsiteY19217" fmla="*/ 33302163 h 39629983"/>
                <a:gd name="connsiteX19218" fmla="*/ 10977534 w 65909553"/>
                <a:gd name="connsiteY19218" fmla="*/ 33302171 h 39629983"/>
                <a:gd name="connsiteX19219" fmla="*/ 10977534 w 65909553"/>
                <a:gd name="connsiteY19219" fmla="*/ 33302163 h 39629983"/>
                <a:gd name="connsiteX19220" fmla="*/ 10977456 w 65909553"/>
                <a:gd name="connsiteY19220" fmla="*/ 33302171 h 39629983"/>
                <a:gd name="connsiteX19221" fmla="*/ 10977456 w 65909553"/>
                <a:gd name="connsiteY19221" fmla="*/ 33302163 h 39629983"/>
                <a:gd name="connsiteX19222" fmla="*/ 10977378 w 65909553"/>
                <a:gd name="connsiteY19222" fmla="*/ 33302171 h 39629983"/>
                <a:gd name="connsiteX19223" fmla="*/ 10977378 w 65909553"/>
                <a:gd name="connsiteY19223" fmla="*/ 33302163 h 39629983"/>
                <a:gd name="connsiteX19224" fmla="*/ 10977301 w 65909553"/>
                <a:gd name="connsiteY19224" fmla="*/ 33302171 h 39629983"/>
                <a:gd name="connsiteX19225" fmla="*/ 10977301 w 65909553"/>
                <a:gd name="connsiteY19225" fmla="*/ 33302163 h 39629983"/>
                <a:gd name="connsiteX19226" fmla="*/ 10977223 w 65909553"/>
                <a:gd name="connsiteY19226" fmla="*/ 33302171 h 39629983"/>
                <a:gd name="connsiteX19227" fmla="*/ 10977223 w 65909553"/>
                <a:gd name="connsiteY19227" fmla="*/ 33302163 h 39629983"/>
                <a:gd name="connsiteX19228" fmla="*/ 10977133 w 65909553"/>
                <a:gd name="connsiteY19228" fmla="*/ 33302171 h 39629983"/>
                <a:gd name="connsiteX19229" fmla="*/ 10977133 w 65909553"/>
                <a:gd name="connsiteY19229" fmla="*/ 33302163 h 39629983"/>
                <a:gd name="connsiteX19230" fmla="*/ 10977055 w 65909553"/>
                <a:gd name="connsiteY19230" fmla="*/ 33302171 h 39629983"/>
                <a:gd name="connsiteX19231" fmla="*/ 10977055 w 65909553"/>
                <a:gd name="connsiteY19231" fmla="*/ 33302163 h 39629983"/>
                <a:gd name="connsiteX19232" fmla="*/ 10976978 w 65909553"/>
                <a:gd name="connsiteY19232" fmla="*/ 33302171 h 39629983"/>
                <a:gd name="connsiteX19233" fmla="*/ 10976978 w 65909553"/>
                <a:gd name="connsiteY19233" fmla="*/ 33302163 h 39629983"/>
                <a:gd name="connsiteX19234" fmla="*/ 10976900 w 65909553"/>
                <a:gd name="connsiteY19234" fmla="*/ 33302171 h 39629983"/>
                <a:gd name="connsiteX19235" fmla="*/ 10976900 w 65909553"/>
                <a:gd name="connsiteY19235" fmla="*/ 33302163 h 39629983"/>
                <a:gd name="connsiteX19236" fmla="*/ 10976823 w 65909553"/>
                <a:gd name="connsiteY19236" fmla="*/ 33302171 h 39629983"/>
                <a:gd name="connsiteX19237" fmla="*/ 10976823 w 65909553"/>
                <a:gd name="connsiteY19237" fmla="*/ 33302163 h 39629983"/>
                <a:gd name="connsiteX19238" fmla="*/ 10976745 w 65909553"/>
                <a:gd name="connsiteY19238" fmla="*/ 33302171 h 39629983"/>
                <a:gd name="connsiteX19239" fmla="*/ 10976745 w 65909553"/>
                <a:gd name="connsiteY19239" fmla="*/ 33302163 h 39629983"/>
                <a:gd name="connsiteX19240" fmla="*/ 10976667 w 65909553"/>
                <a:gd name="connsiteY19240" fmla="*/ 33302171 h 39629983"/>
                <a:gd name="connsiteX19241" fmla="*/ 10976667 w 65909553"/>
                <a:gd name="connsiteY19241" fmla="*/ 33302163 h 39629983"/>
                <a:gd name="connsiteX19242" fmla="*/ 10976590 w 65909553"/>
                <a:gd name="connsiteY19242" fmla="*/ 33302171 h 39629983"/>
                <a:gd name="connsiteX19243" fmla="*/ 10976590 w 65909553"/>
                <a:gd name="connsiteY19243" fmla="*/ 33302163 h 39629983"/>
                <a:gd name="connsiteX19244" fmla="*/ 10976512 w 65909553"/>
                <a:gd name="connsiteY19244" fmla="*/ 33302171 h 39629983"/>
                <a:gd name="connsiteX19245" fmla="*/ 10976512 w 65909553"/>
                <a:gd name="connsiteY19245" fmla="*/ 33302163 h 39629983"/>
                <a:gd name="connsiteX19246" fmla="*/ 10976435 w 65909553"/>
                <a:gd name="connsiteY19246" fmla="*/ 33302171 h 39629983"/>
                <a:gd name="connsiteX19247" fmla="*/ 10976435 w 65909553"/>
                <a:gd name="connsiteY19247" fmla="*/ 33302163 h 39629983"/>
                <a:gd name="connsiteX19248" fmla="*/ 10976357 w 65909553"/>
                <a:gd name="connsiteY19248" fmla="*/ 33302171 h 39629983"/>
                <a:gd name="connsiteX19249" fmla="*/ 10976357 w 65909553"/>
                <a:gd name="connsiteY19249" fmla="*/ 33302163 h 39629983"/>
                <a:gd name="connsiteX19250" fmla="*/ 10976279 w 65909553"/>
                <a:gd name="connsiteY19250" fmla="*/ 33302171 h 39629983"/>
                <a:gd name="connsiteX19251" fmla="*/ 10976279 w 65909553"/>
                <a:gd name="connsiteY19251" fmla="*/ 33302163 h 39629983"/>
                <a:gd name="connsiteX19252" fmla="*/ 10976202 w 65909553"/>
                <a:gd name="connsiteY19252" fmla="*/ 33302171 h 39629983"/>
                <a:gd name="connsiteX19253" fmla="*/ 10976202 w 65909553"/>
                <a:gd name="connsiteY19253" fmla="*/ 33302163 h 39629983"/>
                <a:gd name="connsiteX19254" fmla="*/ 10976124 w 65909553"/>
                <a:gd name="connsiteY19254" fmla="*/ 33302171 h 39629983"/>
                <a:gd name="connsiteX19255" fmla="*/ 10976124 w 65909553"/>
                <a:gd name="connsiteY19255" fmla="*/ 33302163 h 39629983"/>
                <a:gd name="connsiteX19256" fmla="*/ 10976034 w 65909553"/>
                <a:gd name="connsiteY19256" fmla="*/ 33302171 h 39629983"/>
                <a:gd name="connsiteX19257" fmla="*/ 10976034 w 65909553"/>
                <a:gd name="connsiteY19257" fmla="*/ 33302163 h 39629983"/>
                <a:gd name="connsiteX19258" fmla="*/ 10975956 w 65909553"/>
                <a:gd name="connsiteY19258" fmla="*/ 33302171 h 39629983"/>
                <a:gd name="connsiteX19259" fmla="*/ 10975956 w 65909553"/>
                <a:gd name="connsiteY19259" fmla="*/ 33302163 h 39629983"/>
                <a:gd name="connsiteX19260" fmla="*/ 10975879 w 65909553"/>
                <a:gd name="connsiteY19260" fmla="*/ 33302171 h 39629983"/>
                <a:gd name="connsiteX19261" fmla="*/ 10975879 w 65909553"/>
                <a:gd name="connsiteY19261" fmla="*/ 33302163 h 39629983"/>
                <a:gd name="connsiteX19262" fmla="*/ 10975801 w 65909553"/>
                <a:gd name="connsiteY19262" fmla="*/ 33302171 h 39629983"/>
                <a:gd name="connsiteX19263" fmla="*/ 10975801 w 65909553"/>
                <a:gd name="connsiteY19263" fmla="*/ 33302163 h 39629983"/>
                <a:gd name="connsiteX19264" fmla="*/ 10975724 w 65909553"/>
                <a:gd name="connsiteY19264" fmla="*/ 33302171 h 39629983"/>
                <a:gd name="connsiteX19265" fmla="*/ 10975724 w 65909553"/>
                <a:gd name="connsiteY19265" fmla="*/ 33302163 h 39629983"/>
                <a:gd name="connsiteX19266" fmla="*/ 10975646 w 65909553"/>
                <a:gd name="connsiteY19266" fmla="*/ 33302171 h 39629983"/>
                <a:gd name="connsiteX19267" fmla="*/ 10975646 w 65909553"/>
                <a:gd name="connsiteY19267" fmla="*/ 33302163 h 39629983"/>
                <a:gd name="connsiteX19268" fmla="*/ 10975568 w 65909553"/>
                <a:gd name="connsiteY19268" fmla="*/ 33302171 h 39629983"/>
                <a:gd name="connsiteX19269" fmla="*/ 10975568 w 65909553"/>
                <a:gd name="connsiteY19269" fmla="*/ 33302163 h 39629983"/>
                <a:gd name="connsiteX19270" fmla="*/ 10975491 w 65909553"/>
                <a:gd name="connsiteY19270" fmla="*/ 33302171 h 39629983"/>
                <a:gd name="connsiteX19271" fmla="*/ 10975491 w 65909553"/>
                <a:gd name="connsiteY19271" fmla="*/ 33302163 h 39629983"/>
                <a:gd name="connsiteX19272" fmla="*/ 10975413 w 65909553"/>
                <a:gd name="connsiteY19272" fmla="*/ 33302171 h 39629983"/>
                <a:gd name="connsiteX19273" fmla="*/ 10975413 w 65909553"/>
                <a:gd name="connsiteY19273" fmla="*/ 33302163 h 39629983"/>
                <a:gd name="connsiteX19274" fmla="*/ 10975336 w 65909553"/>
                <a:gd name="connsiteY19274" fmla="*/ 33302171 h 39629983"/>
                <a:gd name="connsiteX19275" fmla="*/ 10975336 w 65909553"/>
                <a:gd name="connsiteY19275" fmla="*/ 33302163 h 39629983"/>
                <a:gd name="connsiteX19276" fmla="*/ 10975258 w 65909553"/>
                <a:gd name="connsiteY19276" fmla="*/ 33302171 h 39629983"/>
                <a:gd name="connsiteX19277" fmla="*/ 10975258 w 65909553"/>
                <a:gd name="connsiteY19277" fmla="*/ 33302163 h 39629983"/>
                <a:gd name="connsiteX19278" fmla="*/ 10975180 w 65909553"/>
                <a:gd name="connsiteY19278" fmla="*/ 33302171 h 39629983"/>
                <a:gd name="connsiteX19279" fmla="*/ 10975180 w 65909553"/>
                <a:gd name="connsiteY19279" fmla="*/ 33302163 h 39629983"/>
                <a:gd name="connsiteX19280" fmla="*/ 10975103 w 65909553"/>
                <a:gd name="connsiteY19280" fmla="*/ 33302171 h 39629983"/>
                <a:gd name="connsiteX19281" fmla="*/ 10975103 w 65909553"/>
                <a:gd name="connsiteY19281" fmla="*/ 33302163 h 39629983"/>
                <a:gd name="connsiteX19282" fmla="*/ 10975025 w 65909553"/>
                <a:gd name="connsiteY19282" fmla="*/ 33302171 h 39629983"/>
                <a:gd name="connsiteX19283" fmla="*/ 10975025 w 65909553"/>
                <a:gd name="connsiteY19283" fmla="*/ 33302163 h 39629983"/>
                <a:gd name="connsiteX19284" fmla="*/ 10974935 w 65909553"/>
                <a:gd name="connsiteY19284" fmla="*/ 33302171 h 39629983"/>
                <a:gd name="connsiteX19285" fmla="*/ 10974935 w 65909553"/>
                <a:gd name="connsiteY19285" fmla="*/ 33302163 h 39629983"/>
                <a:gd name="connsiteX19286" fmla="*/ 10974857 w 65909553"/>
                <a:gd name="connsiteY19286" fmla="*/ 33302171 h 39629983"/>
                <a:gd name="connsiteX19287" fmla="*/ 10974857 w 65909553"/>
                <a:gd name="connsiteY19287" fmla="*/ 33302163 h 39629983"/>
                <a:gd name="connsiteX19288" fmla="*/ 10974780 w 65909553"/>
                <a:gd name="connsiteY19288" fmla="*/ 33302171 h 39629983"/>
                <a:gd name="connsiteX19289" fmla="*/ 10974780 w 65909553"/>
                <a:gd name="connsiteY19289" fmla="*/ 33302163 h 39629983"/>
                <a:gd name="connsiteX19290" fmla="*/ 10974702 w 65909553"/>
                <a:gd name="connsiteY19290" fmla="*/ 33302171 h 39629983"/>
                <a:gd name="connsiteX19291" fmla="*/ 10974702 w 65909553"/>
                <a:gd name="connsiteY19291" fmla="*/ 33302163 h 39629983"/>
                <a:gd name="connsiteX19292" fmla="*/ 10974625 w 65909553"/>
                <a:gd name="connsiteY19292" fmla="*/ 33302171 h 39629983"/>
                <a:gd name="connsiteX19293" fmla="*/ 10974625 w 65909553"/>
                <a:gd name="connsiteY19293" fmla="*/ 33302163 h 39629983"/>
                <a:gd name="connsiteX19294" fmla="*/ 10974547 w 65909553"/>
                <a:gd name="connsiteY19294" fmla="*/ 33302171 h 39629983"/>
                <a:gd name="connsiteX19295" fmla="*/ 10974547 w 65909553"/>
                <a:gd name="connsiteY19295" fmla="*/ 33302163 h 39629983"/>
                <a:gd name="connsiteX19296" fmla="*/ 10974469 w 65909553"/>
                <a:gd name="connsiteY19296" fmla="*/ 33302171 h 39629983"/>
                <a:gd name="connsiteX19297" fmla="*/ 10974469 w 65909553"/>
                <a:gd name="connsiteY19297" fmla="*/ 33302163 h 39629983"/>
                <a:gd name="connsiteX19298" fmla="*/ 10974392 w 65909553"/>
                <a:gd name="connsiteY19298" fmla="*/ 33302171 h 39629983"/>
                <a:gd name="connsiteX19299" fmla="*/ 10974392 w 65909553"/>
                <a:gd name="connsiteY19299" fmla="*/ 33302163 h 39629983"/>
                <a:gd name="connsiteX19300" fmla="*/ 10974314 w 65909553"/>
                <a:gd name="connsiteY19300" fmla="*/ 33302171 h 39629983"/>
                <a:gd name="connsiteX19301" fmla="*/ 10974314 w 65909553"/>
                <a:gd name="connsiteY19301" fmla="*/ 33302163 h 39629983"/>
                <a:gd name="connsiteX19302" fmla="*/ 10974237 w 65909553"/>
                <a:gd name="connsiteY19302" fmla="*/ 33302171 h 39629983"/>
                <a:gd name="connsiteX19303" fmla="*/ 10974237 w 65909553"/>
                <a:gd name="connsiteY19303" fmla="*/ 33302163 h 39629983"/>
                <a:gd name="connsiteX19304" fmla="*/ 10974159 w 65909553"/>
                <a:gd name="connsiteY19304" fmla="*/ 33302171 h 39629983"/>
                <a:gd name="connsiteX19305" fmla="*/ 10974159 w 65909553"/>
                <a:gd name="connsiteY19305" fmla="*/ 33302163 h 39629983"/>
                <a:gd name="connsiteX19306" fmla="*/ 10974081 w 65909553"/>
                <a:gd name="connsiteY19306" fmla="*/ 33302171 h 39629983"/>
                <a:gd name="connsiteX19307" fmla="*/ 10974081 w 65909553"/>
                <a:gd name="connsiteY19307" fmla="*/ 33302163 h 39629983"/>
                <a:gd name="connsiteX19308" fmla="*/ 10974004 w 65909553"/>
                <a:gd name="connsiteY19308" fmla="*/ 33302171 h 39629983"/>
                <a:gd name="connsiteX19309" fmla="*/ 10974004 w 65909553"/>
                <a:gd name="connsiteY19309" fmla="*/ 33302163 h 39629983"/>
                <a:gd name="connsiteX19310" fmla="*/ 10973926 w 65909553"/>
                <a:gd name="connsiteY19310" fmla="*/ 33302171 h 39629983"/>
                <a:gd name="connsiteX19311" fmla="*/ 10973926 w 65909553"/>
                <a:gd name="connsiteY19311" fmla="*/ 33302163 h 39629983"/>
                <a:gd name="connsiteX19312" fmla="*/ 10973836 w 65909553"/>
                <a:gd name="connsiteY19312" fmla="*/ 33302171 h 39629983"/>
                <a:gd name="connsiteX19313" fmla="*/ 10973836 w 65909553"/>
                <a:gd name="connsiteY19313" fmla="*/ 33302163 h 39629983"/>
                <a:gd name="connsiteX19314" fmla="*/ 10973758 w 65909553"/>
                <a:gd name="connsiteY19314" fmla="*/ 33302171 h 39629983"/>
                <a:gd name="connsiteX19315" fmla="*/ 10973758 w 65909553"/>
                <a:gd name="connsiteY19315" fmla="*/ 33302163 h 39629983"/>
                <a:gd name="connsiteX19316" fmla="*/ 10973681 w 65909553"/>
                <a:gd name="connsiteY19316" fmla="*/ 33302171 h 39629983"/>
                <a:gd name="connsiteX19317" fmla="*/ 10973681 w 65909553"/>
                <a:gd name="connsiteY19317" fmla="*/ 33302163 h 39629983"/>
                <a:gd name="connsiteX19318" fmla="*/ 10973603 w 65909553"/>
                <a:gd name="connsiteY19318" fmla="*/ 33302171 h 39629983"/>
                <a:gd name="connsiteX19319" fmla="*/ 10973603 w 65909553"/>
                <a:gd name="connsiteY19319" fmla="*/ 33302163 h 39629983"/>
                <a:gd name="connsiteX19320" fmla="*/ 10973526 w 65909553"/>
                <a:gd name="connsiteY19320" fmla="*/ 33302171 h 39629983"/>
                <a:gd name="connsiteX19321" fmla="*/ 10973526 w 65909553"/>
                <a:gd name="connsiteY19321" fmla="*/ 33302163 h 39629983"/>
                <a:gd name="connsiteX19322" fmla="*/ 10973448 w 65909553"/>
                <a:gd name="connsiteY19322" fmla="*/ 33302171 h 39629983"/>
                <a:gd name="connsiteX19323" fmla="*/ 10973448 w 65909553"/>
                <a:gd name="connsiteY19323" fmla="*/ 33302163 h 39629983"/>
                <a:gd name="connsiteX19324" fmla="*/ 10973370 w 65909553"/>
                <a:gd name="connsiteY19324" fmla="*/ 33302171 h 39629983"/>
                <a:gd name="connsiteX19325" fmla="*/ 10973370 w 65909553"/>
                <a:gd name="connsiteY19325" fmla="*/ 33302163 h 39629983"/>
                <a:gd name="connsiteX19326" fmla="*/ 10973293 w 65909553"/>
                <a:gd name="connsiteY19326" fmla="*/ 33302171 h 39629983"/>
                <a:gd name="connsiteX19327" fmla="*/ 10973293 w 65909553"/>
                <a:gd name="connsiteY19327" fmla="*/ 33302163 h 39629983"/>
                <a:gd name="connsiteX19328" fmla="*/ 10973215 w 65909553"/>
                <a:gd name="connsiteY19328" fmla="*/ 33302171 h 39629983"/>
                <a:gd name="connsiteX19329" fmla="*/ 10973215 w 65909553"/>
                <a:gd name="connsiteY19329" fmla="*/ 33302163 h 39629983"/>
                <a:gd name="connsiteX19330" fmla="*/ 10973138 w 65909553"/>
                <a:gd name="connsiteY19330" fmla="*/ 33302171 h 39629983"/>
                <a:gd name="connsiteX19331" fmla="*/ 10973138 w 65909553"/>
                <a:gd name="connsiteY19331" fmla="*/ 33302163 h 39629983"/>
                <a:gd name="connsiteX19332" fmla="*/ 10973060 w 65909553"/>
                <a:gd name="connsiteY19332" fmla="*/ 33302171 h 39629983"/>
                <a:gd name="connsiteX19333" fmla="*/ 10973060 w 65909553"/>
                <a:gd name="connsiteY19333" fmla="*/ 33302163 h 39629983"/>
                <a:gd name="connsiteX19334" fmla="*/ 10972982 w 65909553"/>
                <a:gd name="connsiteY19334" fmla="*/ 33302171 h 39629983"/>
                <a:gd name="connsiteX19335" fmla="*/ 10972982 w 65909553"/>
                <a:gd name="connsiteY19335" fmla="*/ 33302163 h 39629983"/>
                <a:gd name="connsiteX19336" fmla="*/ 10972905 w 65909553"/>
                <a:gd name="connsiteY19336" fmla="*/ 33302171 h 39629983"/>
                <a:gd name="connsiteX19337" fmla="*/ 10972905 w 65909553"/>
                <a:gd name="connsiteY19337" fmla="*/ 33302163 h 39629983"/>
                <a:gd name="connsiteX19338" fmla="*/ 10972827 w 65909553"/>
                <a:gd name="connsiteY19338" fmla="*/ 33302171 h 39629983"/>
                <a:gd name="connsiteX19339" fmla="*/ 10972827 w 65909553"/>
                <a:gd name="connsiteY19339" fmla="*/ 33136401 h 39629983"/>
                <a:gd name="connsiteX19340" fmla="*/ 10824504 w 65909553"/>
                <a:gd name="connsiteY19340" fmla="*/ 33149425 h 39629983"/>
                <a:gd name="connsiteX19341" fmla="*/ 10820712 w 65909553"/>
                <a:gd name="connsiteY19341" fmla="*/ 33149771 h 39629983"/>
                <a:gd name="connsiteX19342" fmla="*/ 10820712 w 65909553"/>
                <a:gd name="connsiteY19342" fmla="*/ 33149763 h 39629983"/>
                <a:gd name="connsiteX19343" fmla="*/ 10820666 w 65909553"/>
                <a:gd name="connsiteY19343" fmla="*/ 33149771 h 39629983"/>
                <a:gd name="connsiteX19344" fmla="*/ 10820666 w 65909553"/>
                <a:gd name="connsiteY19344" fmla="*/ 33149763 h 39629983"/>
                <a:gd name="connsiteX19345" fmla="*/ 10820587 w 65909553"/>
                <a:gd name="connsiteY19345" fmla="*/ 33149771 h 39629983"/>
                <a:gd name="connsiteX19346" fmla="*/ 10820587 w 65909553"/>
                <a:gd name="connsiteY19346" fmla="*/ 33149763 h 39629983"/>
                <a:gd name="connsiteX19347" fmla="*/ 10820508 w 65909553"/>
                <a:gd name="connsiteY19347" fmla="*/ 33149771 h 39629983"/>
                <a:gd name="connsiteX19348" fmla="*/ 10820508 w 65909553"/>
                <a:gd name="connsiteY19348" fmla="*/ 33149763 h 39629983"/>
                <a:gd name="connsiteX19349" fmla="*/ 10820429 w 65909553"/>
                <a:gd name="connsiteY19349" fmla="*/ 33149771 h 39629983"/>
                <a:gd name="connsiteX19350" fmla="*/ 10820429 w 65909553"/>
                <a:gd name="connsiteY19350" fmla="*/ 32984041 h 39629983"/>
                <a:gd name="connsiteX19351" fmla="*/ 10670407 w 65909553"/>
                <a:gd name="connsiteY19351" fmla="*/ 32997183 h 39629983"/>
                <a:gd name="connsiteX19352" fmla="*/ 10668044 w 65909553"/>
                <a:gd name="connsiteY19352" fmla="*/ 32997371 h 39629983"/>
                <a:gd name="connsiteX19353" fmla="*/ 10668044 w 65909553"/>
                <a:gd name="connsiteY19353" fmla="*/ 32997367 h 39629983"/>
                <a:gd name="connsiteX19354" fmla="*/ 10668030 w 65909553"/>
                <a:gd name="connsiteY19354" fmla="*/ 32997371 h 39629983"/>
                <a:gd name="connsiteX19355" fmla="*/ 10668030 w 65909553"/>
                <a:gd name="connsiteY19355" fmla="*/ 32831293 h 39629983"/>
                <a:gd name="connsiteX19356" fmla="*/ 10519333 w 65909553"/>
                <a:gd name="connsiteY19356" fmla="*/ 32844629 h 39629983"/>
                <a:gd name="connsiteX19357" fmla="*/ 10516310 w 65909553"/>
                <a:gd name="connsiteY19357" fmla="*/ 32844971 h 39629983"/>
                <a:gd name="connsiteX19358" fmla="*/ 10516310 w 65909553"/>
                <a:gd name="connsiteY19358" fmla="*/ 32844963 h 39629983"/>
                <a:gd name="connsiteX19359" fmla="*/ 10516263 w 65909553"/>
                <a:gd name="connsiteY19359" fmla="*/ 32844971 h 39629983"/>
                <a:gd name="connsiteX19360" fmla="*/ 10516263 w 65909553"/>
                <a:gd name="connsiteY19360" fmla="*/ 32844963 h 39629983"/>
                <a:gd name="connsiteX19361" fmla="*/ 10516184 w 65909553"/>
                <a:gd name="connsiteY19361" fmla="*/ 32844971 h 39629983"/>
                <a:gd name="connsiteX19362" fmla="*/ 10516184 w 65909553"/>
                <a:gd name="connsiteY19362" fmla="*/ 32844963 h 39629983"/>
                <a:gd name="connsiteX19363" fmla="*/ 10516105 w 65909553"/>
                <a:gd name="connsiteY19363" fmla="*/ 32844971 h 39629983"/>
                <a:gd name="connsiteX19364" fmla="*/ 10516105 w 65909553"/>
                <a:gd name="connsiteY19364" fmla="*/ 32844963 h 39629983"/>
                <a:gd name="connsiteX19365" fmla="*/ 10516026 w 65909553"/>
                <a:gd name="connsiteY19365" fmla="*/ 32844971 h 39629983"/>
                <a:gd name="connsiteX19366" fmla="*/ 10516026 w 65909553"/>
                <a:gd name="connsiteY19366" fmla="*/ 32844963 h 39629983"/>
                <a:gd name="connsiteX19367" fmla="*/ 10515947 w 65909553"/>
                <a:gd name="connsiteY19367" fmla="*/ 32844971 h 39629983"/>
                <a:gd name="connsiteX19368" fmla="*/ 10515947 w 65909553"/>
                <a:gd name="connsiteY19368" fmla="*/ 32844963 h 39629983"/>
                <a:gd name="connsiteX19369" fmla="*/ 10515868 w 65909553"/>
                <a:gd name="connsiteY19369" fmla="*/ 32844971 h 39629983"/>
                <a:gd name="connsiteX19370" fmla="*/ 10515868 w 65909553"/>
                <a:gd name="connsiteY19370" fmla="*/ 32844963 h 39629983"/>
                <a:gd name="connsiteX19371" fmla="*/ 10515789 w 65909553"/>
                <a:gd name="connsiteY19371" fmla="*/ 32844971 h 39629983"/>
                <a:gd name="connsiteX19372" fmla="*/ 10515789 w 65909553"/>
                <a:gd name="connsiteY19372" fmla="*/ 32844963 h 39629983"/>
                <a:gd name="connsiteX19373" fmla="*/ 10515710 w 65909553"/>
                <a:gd name="connsiteY19373" fmla="*/ 32844971 h 39629983"/>
                <a:gd name="connsiteX19374" fmla="*/ 10515710 w 65909553"/>
                <a:gd name="connsiteY19374" fmla="*/ 32844963 h 39629983"/>
                <a:gd name="connsiteX19375" fmla="*/ 10515631 w 65909553"/>
                <a:gd name="connsiteY19375" fmla="*/ 32844971 h 39629983"/>
                <a:gd name="connsiteX19376" fmla="*/ 10515631 w 65909553"/>
                <a:gd name="connsiteY19376" fmla="*/ 32679241 h 39629983"/>
                <a:gd name="connsiteX19377" fmla="*/ 10367214 w 65909553"/>
                <a:gd name="connsiteY19377" fmla="*/ 32692221 h 39629983"/>
                <a:gd name="connsiteX19378" fmla="*/ 10363422 w 65909553"/>
                <a:gd name="connsiteY19378" fmla="*/ 32692571 h 39629983"/>
                <a:gd name="connsiteX19379" fmla="*/ 10363422 w 65909553"/>
                <a:gd name="connsiteY19379" fmla="*/ 32692563 h 39629983"/>
                <a:gd name="connsiteX19380" fmla="*/ 10363390 w 65909553"/>
                <a:gd name="connsiteY19380" fmla="*/ 32692571 h 39629983"/>
                <a:gd name="connsiteX19381" fmla="*/ 10363390 w 65909553"/>
                <a:gd name="connsiteY19381" fmla="*/ 32692563 h 39629983"/>
                <a:gd name="connsiteX19382" fmla="*/ 10363311 w 65909553"/>
                <a:gd name="connsiteY19382" fmla="*/ 32692571 h 39629983"/>
                <a:gd name="connsiteX19383" fmla="*/ 10363311 w 65909553"/>
                <a:gd name="connsiteY19383" fmla="*/ 32692563 h 39629983"/>
                <a:gd name="connsiteX19384" fmla="*/ 10363232 w 65909553"/>
                <a:gd name="connsiteY19384" fmla="*/ 32692571 h 39629983"/>
                <a:gd name="connsiteX19385" fmla="*/ 10363232 w 65909553"/>
                <a:gd name="connsiteY19385" fmla="*/ 32526857 h 39629983"/>
                <a:gd name="connsiteX19386" fmla="*/ 10211194 w 65909553"/>
                <a:gd name="connsiteY19386" fmla="*/ 32540135 h 39629983"/>
                <a:gd name="connsiteX19387" fmla="*/ 10210809 w 65909553"/>
                <a:gd name="connsiteY19387" fmla="*/ 32540171 h 39629983"/>
                <a:gd name="connsiteX19388" fmla="*/ 10210809 w 65909553"/>
                <a:gd name="connsiteY19388" fmla="*/ 32373653 h 39629983"/>
                <a:gd name="connsiteX19389" fmla="*/ 10062098 w 65909553"/>
                <a:gd name="connsiteY19389" fmla="*/ 32387429 h 39629983"/>
                <a:gd name="connsiteX19390" fmla="*/ 10059020 w 65909553"/>
                <a:gd name="connsiteY19390" fmla="*/ 32387771 h 39629983"/>
                <a:gd name="connsiteX19391" fmla="*/ 10059020 w 65909553"/>
                <a:gd name="connsiteY19391" fmla="*/ 32387763 h 39629983"/>
                <a:gd name="connsiteX19392" fmla="*/ 10058987 w 65909553"/>
                <a:gd name="connsiteY19392" fmla="*/ 32387771 h 39629983"/>
                <a:gd name="connsiteX19393" fmla="*/ 10058987 w 65909553"/>
                <a:gd name="connsiteY19393" fmla="*/ 32387763 h 39629983"/>
                <a:gd name="connsiteX19394" fmla="*/ 10058908 w 65909553"/>
                <a:gd name="connsiteY19394" fmla="*/ 32387771 h 39629983"/>
                <a:gd name="connsiteX19395" fmla="*/ 10058908 w 65909553"/>
                <a:gd name="connsiteY19395" fmla="*/ 32387763 h 39629983"/>
                <a:gd name="connsiteX19396" fmla="*/ 10058829 w 65909553"/>
                <a:gd name="connsiteY19396" fmla="*/ 32387771 h 39629983"/>
                <a:gd name="connsiteX19397" fmla="*/ 10058829 w 65909553"/>
                <a:gd name="connsiteY19397" fmla="*/ 32387763 h 39629983"/>
                <a:gd name="connsiteX19398" fmla="*/ 10058750 w 65909553"/>
                <a:gd name="connsiteY19398" fmla="*/ 32387771 h 39629983"/>
                <a:gd name="connsiteX19399" fmla="*/ 10058750 w 65909553"/>
                <a:gd name="connsiteY19399" fmla="*/ 32387763 h 39629983"/>
                <a:gd name="connsiteX19400" fmla="*/ 10058671 w 65909553"/>
                <a:gd name="connsiteY19400" fmla="*/ 32387771 h 39629983"/>
                <a:gd name="connsiteX19401" fmla="*/ 10058671 w 65909553"/>
                <a:gd name="connsiteY19401" fmla="*/ 32387763 h 39629983"/>
                <a:gd name="connsiteX19402" fmla="*/ 10058592 w 65909553"/>
                <a:gd name="connsiteY19402" fmla="*/ 32387771 h 39629983"/>
                <a:gd name="connsiteX19403" fmla="*/ 10058592 w 65909553"/>
                <a:gd name="connsiteY19403" fmla="*/ 32387763 h 39629983"/>
                <a:gd name="connsiteX19404" fmla="*/ 10058513 w 65909553"/>
                <a:gd name="connsiteY19404" fmla="*/ 32387771 h 39629983"/>
                <a:gd name="connsiteX19405" fmla="*/ 10058513 w 65909553"/>
                <a:gd name="connsiteY19405" fmla="*/ 32387763 h 39629983"/>
                <a:gd name="connsiteX19406" fmla="*/ 10058434 w 65909553"/>
                <a:gd name="connsiteY19406" fmla="*/ 32387771 h 39629983"/>
                <a:gd name="connsiteX19407" fmla="*/ 10058434 w 65909553"/>
                <a:gd name="connsiteY19407" fmla="*/ 32222063 h 39629983"/>
                <a:gd name="connsiteX19408" fmla="*/ 9909924 w 65909553"/>
                <a:gd name="connsiteY19408" fmla="*/ 32235021 h 39629983"/>
                <a:gd name="connsiteX19409" fmla="*/ 9906132 w 65909553"/>
                <a:gd name="connsiteY19409" fmla="*/ 32235371 h 39629983"/>
                <a:gd name="connsiteX19410" fmla="*/ 9906132 w 65909553"/>
                <a:gd name="connsiteY19410" fmla="*/ 32235363 h 39629983"/>
                <a:gd name="connsiteX19411" fmla="*/ 9906114 w 65909553"/>
                <a:gd name="connsiteY19411" fmla="*/ 32235371 h 39629983"/>
                <a:gd name="connsiteX19412" fmla="*/ 9906114 w 65909553"/>
                <a:gd name="connsiteY19412" fmla="*/ 32235363 h 39629983"/>
                <a:gd name="connsiteX19413" fmla="*/ 9906035 w 65909553"/>
                <a:gd name="connsiteY19413" fmla="*/ 32235371 h 39629983"/>
                <a:gd name="connsiteX19414" fmla="*/ 9906035 w 65909553"/>
                <a:gd name="connsiteY19414" fmla="*/ 32069663 h 39629983"/>
                <a:gd name="connsiteX19415" fmla="*/ 9754948 w 65909553"/>
                <a:gd name="connsiteY19415" fmla="*/ 32082849 h 39629983"/>
                <a:gd name="connsiteX19416" fmla="*/ 9753629 w 65909553"/>
                <a:gd name="connsiteY19416" fmla="*/ 32082971 h 39629983"/>
                <a:gd name="connsiteX19417" fmla="*/ 9753629 w 65909553"/>
                <a:gd name="connsiteY19417" fmla="*/ 32082969 h 39629983"/>
                <a:gd name="connsiteX19418" fmla="*/ 9753629 w 65909553"/>
                <a:gd name="connsiteY19418" fmla="*/ 31916673 h 39629983"/>
                <a:gd name="connsiteX19419" fmla="*/ 9605467 w 65909553"/>
                <a:gd name="connsiteY19419" fmla="*/ 31930231 h 39629983"/>
                <a:gd name="connsiteX19420" fmla="*/ 9601730 w 65909553"/>
                <a:gd name="connsiteY19420" fmla="*/ 31930571 h 39629983"/>
                <a:gd name="connsiteX19421" fmla="*/ 9601730 w 65909553"/>
                <a:gd name="connsiteY19421" fmla="*/ 31930563 h 39629983"/>
                <a:gd name="connsiteX19422" fmla="*/ 9601711 w 65909553"/>
                <a:gd name="connsiteY19422" fmla="*/ 31930571 h 39629983"/>
                <a:gd name="connsiteX19423" fmla="*/ 9601711 w 65909553"/>
                <a:gd name="connsiteY19423" fmla="*/ 31930563 h 39629983"/>
                <a:gd name="connsiteX19424" fmla="*/ 9601632 w 65909553"/>
                <a:gd name="connsiteY19424" fmla="*/ 31930571 h 39629983"/>
                <a:gd name="connsiteX19425" fmla="*/ 9601632 w 65909553"/>
                <a:gd name="connsiteY19425" fmla="*/ 31930563 h 39629983"/>
                <a:gd name="connsiteX19426" fmla="*/ 9601553 w 65909553"/>
                <a:gd name="connsiteY19426" fmla="*/ 31930571 h 39629983"/>
                <a:gd name="connsiteX19427" fmla="*/ 9601553 w 65909553"/>
                <a:gd name="connsiteY19427" fmla="*/ 31930563 h 39629983"/>
                <a:gd name="connsiteX19428" fmla="*/ 9601474 w 65909553"/>
                <a:gd name="connsiteY19428" fmla="*/ 31930571 h 39629983"/>
                <a:gd name="connsiteX19429" fmla="*/ 9601474 w 65909553"/>
                <a:gd name="connsiteY19429" fmla="*/ 31930563 h 39629983"/>
                <a:gd name="connsiteX19430" fmla="*/ 9601395 w 65909553"/>
                <a:gd name="connsiteY19430" fmla="*/ 31930571 h 39629983"/>
                <a:gd name="connsiteX19431" fmla="*/ 9601395 w 65909553"/>
                <a:gd name="connsiteY19431" fmla="*/ 31930563 h 39629983"/>
                <a:gd name="connsiteX19432" fmla="*/ 9601316 w 65909553"/>
                <a:gd name="connsiteY19432" fmla="*/ 31930571 h 39629983"/>
                <a:gd name="connsiteX19433" fmla="*/ 9601316 w 65909553"/>
                <a:gd name="connsiteY19433" fmla="*/ 31930563 h 39629983"/>
                <a:gd name="connsiteX19434" fmla="*/ 9601237 w 65909553"/>
                <a:gd name="connsiteY19434" fmla="*/ 31930571 h 39629983"/>
                <a:gd name="connsiteX19435" fmla="*/ 9601237 w 65909553"/>
                <a:gd name="connsiteY19435" fmla="*/ 31764833 h 39629983"/>
                <a:gd name="connsiteX19436" fmla="*/ 9452634 w 65909553"/>
                <a:gd name="connsiteY19436" fmla="*/ 31777825 h 39629983"/>
                <a:gd name="connsiteX19437" fmla="*/ 9448897 w 65909553"/>
                <a:gd name="connsiteY19437" fmla="*/ 31778171 h 39629983"/>
                <a:gd name="connsiteX19438" fmla="*/ 9448897 w 65909553"/>
                <a:gd name="connsiteY19438" fmla="*/ 31778163 h 39629983"/>
                <a:gd name="connsiteX19439" fmla="*/ 9448838 w 65909553"/>
                <a:gd name="connsiteY19439" fmla="*/ 31778171 h 39629983"/>
                <a:gd name="connsiteX19440" fmla="*/ 9448838 w 65909553"/>
                <a:gd name="connsiteY19440" fmla="*/ 31612433 h 39629983"/>
                <a:gd name="connsiteX19441" fmla="*/ 9298702 w 65909553"/>
                <a:gd name="connsiteY19441" fmla="*/ 31625561 h 39629983"/>
                <a:gd name="connsiteX19442" fmla="*/ 9296449 w 65909553"/>
                <a:gd name="connsiteY19442" fmla="*/ 31625771 h 39629983"/>
                <a:gd name="connsiteX19443" fmla="*/ 9296449 w 65909553"/>
                <a:gd name="connsiteY19443" fmla="*/ 31625767 h 39629983"/>
                <a:gd name="connsiteX19444" fmla="*/ 9296439 w 65909553"/>
                <a:gd name="connsiteY19444" fmla="*/ 31625771 h 39629983"/>
                <a:gd name="connsiteX19445" fmla="*/ 9296439 w 65909553"/>
                <a:gd name="connsiteY19445" fmla="*/ 31459693 h 39629983"/>
                <a:gd name="connsiteX19446" fmla="*/ 9148177 w 65909553"/>
                <a:gd name="connsiteY19446" fmla="*/ 31473029 h 39629983"/>
                <a:gd name="connsiteX19447" fmla="*/ 9144440 w 65909553"/>
                <a:gd name="connsiteY19447" fmla="*/ 31473371 h 39629983"/>
                <a:gd name="connsiteX19448" fmla="*/ 9144440 w 65909553"/>
                <a:gd name="connsiteY19448" fmla="*/ 31473363 h 39629983"/>
                <a:gd name="connsiteX19449" fmla="*/ 9144435 w 65909553"/>
                <a:gd name="connsiteY19449" fmla="*/ 31473371 h 39629983"/>
                <a:gd name="connsiteX19450" fmla="*/ 9144435 w 65909553"/>
                <a:gd name="connsiteY19450" fmla="*/ 31473363 h 39629983"/>
                <a:gd name="connsiteX19451" fmla="*/ 9144356 w 65909553"/>
                <a:gd name="connsiteY19451" fmla="*/ 31473371 h 39629983"/>
                <a:gd name="connsiteX19452" fmla="*/ 9144356 w 65909553"/>
                <a:gd name="connsiteY19452" fmla="*/ 31473363 h 39629983"/>
                <a:gd name="connsiteX19453" fmla="*/ 9144277 w 65909553"/>
                <a:gd name="connsiteY19453" fmla="*/ 31473371 h 39629983"/>
                <a:gd name="connsiteX19454" fmla="*/ 9144277 w 65909553"/>
                <a:gd name="connsiteY19454" fmla="*/ 31473363 h 39629983"/>
                <a:gd name="connsiteX19455" fmla="*/ 9144198 w 65909553"/>
                <a:gd name="connsiteY19455" fmla="*/ 31473371 h 39629983"/>
                <a:gd name="connsiteX19456" fmla="*/ 9144198 w 65909553"/>
                <a:gd name="connsiteY19456" fmla="*/ 31473363 h 39629983"/>
                <a:gd name="connsiteX19457" fmla="*/ 9144119 w 65909553"/>
                <a:gd name="connsiteY19457" fmla="*/ 31473371 h 39629983"/>
                <a:gd name="connsiteX19458" fmla="*/ 9144119 w 65909553"/>
                <a:gd name="connsiteY19458" fmla="*/ 31473363 h 39629983"/>
                <a:gd name="connsiteX19459" fmla="*/ 9144040 w 65909553"/>
                <a:gd name="connsiteY19459" fmla="*/ 31473371 h 39629983"/>
                <a:gd name="connsiteX19460" fmla="*/ 9144040 w 65909553"/>
                <a:gd name="connsiteY19460" fmla="*/ 31307633 h 39629983"/>
                <a:gd name="connsiteX19461" fmla="*/ 8991937 w 65909553"/>
                <a:gd name="connsiteY19461" fmla="*/ 31320945 h 39629983"/>
                <a:gd name="connsiteX19462" fmla="*/ 8991607 w 65909553"/>
                <a:gd name="connsiteY19462" fmla="*/ 31320971 h 39629983"/>
                <a:gd name="connsiteX19463" fmla="*/ 8991607 w 65909553"/>
                <a:gd name="connsiteY19463" fmla="*/ 31154453 h 39629983"/>
                <a:gd name="connsiteX19464" fmla="*/ 8839983 w 65909553"/>
                <a:gd name="connsiteY19464" fmla="*/ 31168515 h 39629983"/>
                <a:gd name="connsiteX19465" fmla="*/ 8839214 w 65909553"/>
                <a:gd name="connsiteY19465" fmla="*/ 31168571 h 39629983"/>
                <a:gd name="connsiteX19466" fmla="*/ 8839214 w 65909553"/>
                <a:gd name="connsiteY19466" fmla="*/ 31002059 h 39629983"/>
                <a:gd name="connsiteX19467" fmla="*/ 8690887 w 65909553"/>
                <a:gd name="connsiteY19467" fmla="*/ 31015829 h 39629983"/>
                <a:gd name="connsiteX19468" fmla="*/ 8687150 w 65909553"/>
                <a:gd name="connsiteY19468" fmla="*/ 31016171 h 39629983"/>
                <a:gd name="connsiteX19469" fmla="*/ 8687150 w 65909553"/>
                <a:gd name="connsiteY19469" fmla="*/ 31016163 h 39629983"/>
                <a:gd name="connsiteX19470" fmla="*/ 8687080 w 65909553"/>
                <a:gd name="connsiteY19470" fmla="*/ 31016171 h 39629983"/>
                <a:gd name="connsiteX19471" fmla="*/ 8687080 w 65909553"/>
                <a:gd name="connsiteY19471" fmla="*/ 31016163 h 39629983"/>
                <a:gd name="connsiteX19472" fmla="*/ 8687001 w 65909553"/>
                <a:gd name="connsiteY19472" fmla="*/ 31016171 h 39629983"/>
                <a:gd name="connsiteX19473" fmla="*/ 8687001 w 65909553"/>
                <a:gd name="connsiteY19473" fmla="*/ 31016163 h 39629983"/>
                <a:gd name="connsiteX19474" fmla="*/ 8686922 w 65909553"/>
                <a:gd name="connsiteY19474" fmla="*/ 31016171 h 39629983"/>
                <a:gd name="connsiteX19475" fmla="*/ 8686922 w 65909553"/>
                <a:gd name="connsiteY19475" fmla="*/ 31016163 h 39629983"/>
                <a:gd name="connsiteX19476" fmla="*/ 8686843 w 65909553"/>
                <a:gd name="connsiteY19476" fmla="*/ 31016171 h 39629983"/>
                <a:gd name="connsiteX19477" fmla="*/ 8686843 w 65909553"/>
                <a:gd name="connsiteY19477" fmla="*/ 30850465 h 39629983"/>
                <a:gd name="connsiteX19478" fmla="*/ 8535636 w 65909553"/>
                <a:gd name="connsiteY19478" fmla="*/ 30863657 h 39629983"/>
                <a:gd name="connsiteX19479" fmla="*/ 8534427 w 65909553"/>
                <a:gd name="connsiteY19479" fmla="*/ 30863771 h 39629983"/>
                <a:gd name="connsiteX19480" fmla="*/ 8534427 w 65909553"/>
                <a:gd name="connsiteY19480" fmla="*/ 30863769 h 39629983"/>
                <a:gd name="connsiteX19481" fmla="*/ 8534427 w 65909553"/>
                <a:gd name="connsiteY19481" fmla="*/ 30697473 h 39629983"/>
                <a:gd name="connsiteX19482" fmla="*/ 8383957 w 65909553"/>
                <a:gd name="connsiteY19482" fmla="*/ 30711229 h 39629983"/>
                <a:gd name="connsiteX19483" fmla="*/ 8382034 w 65909553"/>
                <a:gd name="connsiteY19483" fmla="*/ 30711371 h 39629983"/>
                <a:gd name="connsiteX19484" fmla="*/ 8382034 w 65909553"/>
                <a:gd name="connsiteY19484" fmla="*/ 30711367 h 39629983"/>
                <a:gd name="connsiteX19485" fmla="*/ 8382034 w 65909553"/>
                <a:gd name="connsiteY19485" fmla="*/ 30545211 h 39629983"/>
                <a:gd name="connsiteX19486" fmla="*/ 8233597 w 65909553"/>
                <a:gd name="connsiteY19486" fmla="*/ 30558631 h 39629983"/>
                <a:gd name="connsiteX19487" fmla="*/ 8229860 w 65909553"/>
                <a:gd name="connsiteY19487" fmla="*/ 30558971 h 39629983"/>
                <a:gd name="connsiteX19488" fmla="*/ 8229860 w 65909553"/>
                <a:gd name="connsiteY19488" fmla="*/ 30558963 h 39629983"/>
                <a:gd name="connsiteX19489" fmla="*/ 8229804 w 65909553"/>
                <a:gd name="connsiteY19489" fmla="*/ 30558971 h 39629983"/>
                <a:gd name="connsiteX19490" fmla="*/ 8229804 w 65909553"/>
                <a:gd name="connsiteY19490" fmla="*/ 30558963 h 39629983"/>
                <a:gd name="connsiteX19491" fmla="*/ 8229725 w 65909553"/>
                <a:gd name="connsiteY19491" fmla="*/ 30558971 h 39629983"/>
                <a:gd name="connsiteX19492" fmla="*/ 8229725 w 65909553"/>
                <a:gd name="connsiteY19492" fmla="*/ 30558963 h 39629983"/>
                <a:gd name="connsiteX19493" fmla="*/ 8229646 w 65909553"/>
                <a:gd name="connsiteY19493" fmla="*/ 30558971 h 39629983"/>
                <a:gd name="connsiteX19494" fmla="*/ 8229646 w 65909553"/>
                <a:gd name="connsiteY19494" fmla="*/ 30393235 h 39629983"/>
                <a:gd name="connsiteX19495" fmla="*/ 8079500 w 65909553"/>
                <a:gd name="connsiteY19495" fmla="*/ 30406371 h 39629983"/>
                <a:gd name="connsiteX19496" fmla="*/ 8077247 w 65909553"/>
                <a:gd name="connsiteY19496" fmla="*/ 30406571 h 39629983"/>
                <a:gd name="connsiteX19497" fmla="*/ 8077247 w 65909553"/>
                <a:gd name="connsiteY19497" fmla="*/ 30406567 h 39629983"/>
                <a:gd name="connsiteX19498" fmla="*/ 8077247 w 65909553"/>
                <a:gd name="connsiteY19498" fmla="*/ 30406571 h 39629983"/>
                <a:gd name="connsiteX19499" fmla="*/ 8077247 w 65909553"/>
                <a:gd name="connsiteY19499" fmla="*/ 30240493 h 39629983"/>
                <a:gd name="connsiteX19500" fmla="*/ 7929195 w 65909553"/>
                <a:gd name="connsiteY19500" fmla="*/ 30253829 h 39629983"/>
                <a:gd name="connsiteX19501" fmla="*/ 7925403 w 65909553"/>
                <a:gd name="connsiteY19501" fmla="*/ 30254171 h 39629983"/>
                <a:gd name="connsiteX19502" fmla="*/ 7925403 w 65909553"/>
                <a:gd name="connsiteY19502" fmla="*/ 30254163 h 39629983"/>
                <a:gd name="connsiteX19503" fmla="*/ 7925401 w 65909553"/>
                <a:gd name="connsiteY19503" fmla="*/ 30254171 h 39629983"/>
                <a:gd name="connsiteX19504" fmla="*/ 7925401 w 65909553"/>
                <a:gd name="connsiteY19504" fmla="*/ 30254163 h 39629983"/>
                <a:gd name="connsiteX19505" fmla="*/ 7925322 w 65909553"/>
                <a:gd name="connsiteY19505" fmla="*/ 30254171 h 39629983"/>
                <a:gd name="connsiteX19506" fmla="*/ 7925322 w 65909553"/>
                <a:gd name="connsiteY19506" fmla="*/ 30254163 h 39629983"/>
                <a:gd name="connsiteX19507" fmla="*/ 7925243 w 65909553"/>
                <a:gd name="connsiteY19507" fmla="*/ 30254171 h 39629983"/>
                <a:gd name="connsiteX19508" fmla="*/ 7925243 w 65909553"/>
                <a:gd name="connsiteY19508" fmla="*/ 30254163 h 39629983"/>
                <a:gd name="connsiteX19509" fmla="*/ 7925164 w 65909553"/>
                <a:gd name="connsiteY19509" fmla="*/ 30254171 h 39629983"/>
                <a:gd name="connsiteX19510" fmla="*/ 7925164 w 65909553"/>
                <a:gd name="connsiteY19510" fmla="*/ 30254163 h 39629983"/>
                <a:gd name="connsiteX19511" fmla="*/ 7925085 w 65909553"/>
                <a:gd name="connsiteY19511" fmla="*/ 30254171 h 39629983"/>
                <a:gd name="connsiteX19512" fmla="*/ 7925085 w 65909553"/>
                <a:gd name="connsiteY19512" fmla="*/ 30254163 h 39629983"/>
                <a:gd name="connsiteX19513" fmla="*/ 7925006 w 65909553"/>
                <a:gd name="connsiteY19513" fmla="*/ 30254171 h 39629983"/>
                <a:gd name="connsiteX19514" fmla="*/ 7925006 w 65909553"/>
                <a:gd name="connsiteY19514" fmla="*/ 30254163 h 39629983"/>
                <a:gd name="connsiteX19515" fmla="*/ 7924927 w 65909553"/>
                <a:gd name="connsiteY19515" fmla="*/ 30254171 h 39629983"/>
                <a:gd name="connsiteX19516" fmla="*/ 7924927 w 65909553"/>
                <a:gd name="connsiteY19516" fmla="*/ 30254163 h 39629983"/>
                <a:gd name="connsiteX19517" fmla="*/ 7924848 w 65909553"/>
                <a:gd name="connsiteY19517" fmla="*/ 30254171 h 39629983"/>
                <a:gd name="connsiteX19518" fmla="*/ 7924848 w 65909553"/>
                <a:gd name="connsiteY19518" fmla="*/ 30088435 h 39629983"/>
                <a:gd name="connsiteX19519" fmla="*/ 7776307 w 65909553"/>
                <a:gd name="connsiteY19519" fmla="*/ 30101421 h 39629983"/>
                <a:gd name="connsiteX19520" fmla="*/ 7772570 w 65909553"/>
                <a:gd name="connsiteY19520" fmla="*/ 30101771 h 39629983"/>
                <a:gd name="connsiteX19521" fmla="*/ 7772570 w 65909553"/>
                <a:gd name="connsiteY19521" fmla="*/ 30101763 h 39629983"/>
                <a:gd name="connsiteX19522" fmla="*/ 7772528 w 65909553"/>
                <a:gd name="connsiteY19522" fmla="*/ 30101771 h 39629983"/>
                <a:gd name="connsiteX19523" fmla="*/ 7772528 w 65909553"/>
                <a:gd name="connsiteY19523" fmla="*/ 30101763 h 39629983"/>
                <a:gd name="connsiteX19524" fmla="*/ 7772449 w 65909553"/>
                <a:gd name="connsiteY19524" fmla="*/ 30101771 h 39629983"/>
                <a:gd name="connsiteX19525" fmla="*/ 7772449 w 65909553"/>
                <a:gd name="connsiteY19525" fmla="*/ 29936073 h 39629983"/>
                <a:gd name="connsiteX19526" fmla="*/ 7620946 w 65909553"/>
                <a:gd name="connsiteY19526" fmla="*/ 29949323 h 39629983"/>
                <a:gd name="connsiteX19527" fmla="*/ 7620012 w 65909553"/>
                <a:gd name="connsiteY19527" fmla="*/ 29949371 h 39629983"/>
                <a:gd name="connsiteX19528" fmla="*/ 7620012 w 65909553"/>
                <a:gd name="connsiteY19528" fmla="*/ 29949369 h 39629983"/>
                <a:gd name="connsiteX19529" fmla="*/ 7620012 w 65909553"/>
                <a:gd name="connsiteY19529" fmla="*/ 29782855 h 39629983"/>
                <a:gd name="connsiteX19530" fmla="*/ 7471905 w 65909553"/>
                <a:gd name="connsiteY19530" fmla="*/ 29796629 h 39629983"/>
                <a:gd name="connsiteX19531" fmla="*/ 7468113 w 65909553"/>
                <a:gd name="connsiteY19531" fmla="*/ 29796971 h 39629983"/>
                <a:gd name="connsiteX19532" fmla="*/ 7468113 w 65909553"/>
                <a:gd name="connsiteY19532" fmla="*/ 29796963 h 39629983"/>
                <a:gd name="connsiteX19533" fmla="*/ 7468046 w 65909553"/>
                <a:gd name="connsiteY19533" fmla="*/ 29796971 h 39629983"/>
                <a:gd name="connsiteX19534" fmla="*/ 7468046 w 65909553"/>
                <a:gd name="connsiteY19534" fmla="*/ 29796963 h 39629983"/>
                <a:gd name="connsiteX19535" fmla="*/ 7467967 w 65909553"/>
                <a:gd name="connsiteY19535" fmla="*/ 29796971 h 39629983"/>
                <a:gd name="connsiteX19536" fmla="*/ 7467967 w 65909553"/>
                <a:gd name="connsiteY19536" fmla="*/ 29796963 h 39629983"/>
                <a:gd name="connsiteX19537" fmla="*/ 7467888 w 65909553"/>
                <a:gd name="connsiteY19537" fmla="*/ 29796971 h 39629983"/>
                <a:gd name="connsiteX19538" fmla="*/ 7467888 w 65909553"/>
                <a:gd name="connsiteY19538" fmla="*/ 29796963 h 39629983"/>
                <a:gd name="connsiteX19539" fmla="*/ 7467809 w 65909553"/>
                <a:gd name="connsiteY19539" fmla="*/ 29796971 h 39629983"/>
                <a:gd name="connsiteX19540" fmla="*/ 7467809 w 65909553"/>
                <a:gd name="connsiteY19540" fmla="*/ 29796963 h 39629983"/>
                <a:gd name="connsiteX19541" fmla="*/ 7467730 w 65909553"/>
                <a:gd name="connsiteY19541" fmla="*/ 29796971 h 39629983"/>
                <a:gd name="connsiteX19542" fmla="*/ 7467730 w 65909553"/>
                <a:gd name="connsiteY19542" fmla="*/ 29796963 h 39629983"/>
                <a:gd name="connsiteX19543" fmla="*/ 7467651 w 65909553"/>
                <a:gd name="connsiteY19543" fmla="*/ 29796971 h 39629983"/>
                <a:gd name="connsiteX19544" fmla="*/ 7467651 w 65909553"/>
                <a:gd name="connsiteY19544" fmla="*/ 29631267 h 39629983"/>
                <a:gd name="connsiteX19545" fmla="*/ 7319017 w 65909553"/>
                <a:gd name="connsiteY19545" fmla="*/ 29644225 h 39629983"/>
                <a:gd name="connsiteX19546" fmla="*/ 7315280 w 65909553"/>
                <a:gd name="connsiteY19546" fmla="*/ 29644571 h 39629983"/>
                <a:gd name="connsiteX19547" fmla="*/ 7315280 w 65909553"/>
                <a:gd name="connsiteY19547" fmla="*/ 29644563 h 39629983"/>
                <a:gd name="connsiteX19548" fmla="*/ 7315252 w 65909553"/>
                <a:gd name="connsiteY19548" fmla="*/ 29644571 h 39629983"/>
                <a:gd name="connsiteX19549" fmla="*/ 7315252 w 65909553"/>
                <a:gd name="connsiteY19549" fmla="*/ 29478837 h 39629983"/>
                <a:gd name="connsiteX19550" fmla="*/ 7164920 w 65909553"/>
                <a:gd name="connsiteY19550" fmla="*/ 29492035 h 39629983"/>
                <a:gd name="connsiteX19551" fmla="*/ 7162832 w 65909553"/>
                <a:gd name="connsiteY19551" fmla="*/ 29492171 h 39629983"/>
                <a:gd name="connsiteX19552" fmla="*/ 7162832 w 65909553"/>
                <a:gd name="connsiteY19552" fmla="*/ 29492169 h 39629983"/>
                <a:gd name="connsiteX19553" fmla="*/ 7162832 w 65909553"/>
                <a:gd name="connsiteY19553" fmla="*/ 29325917 h 39629983"/>
                <a:gd name="connsiteX19554" fmla="*/ 7014615 w 65909553"/>
                <a:gd name="connsiteY19554" fmla="*/ 29339431 h 39629983"/>
                <a:gd name="connsiteX19555" fmla="*/ 7010823 w 65909553"/>
                <a:gd name="connsiteY19555" fmla="*/ 29339771 h 39629983"/>
                <a:gd name="connsiteX19556" fmla="*/ 7010823 w 65909553"/>
                <a:gd name="connsiteY19556" fmla="*/ 29339763 h 39629983"/>
                <a:gd name="connsiteX19557" fmla="*/ 7010770 w 65909553"/>
                <a:gd name="connsiteY19557" fmla="*/ 29339771 h 39629983"/>
                <a:gd name="connsiteX19558" fmla="*/ 7010770 w 65909553"/>
                <a:gd name="connsiteY19558" fmla="*/ 29339763 h 39629983"/>
                <a:gd name="connsiteX19559" fmla="*/ 7010691 w 65909553"/>
                <a:gd name="connsiteY19559" fmla="*/ 29339771 h 39629983"/>
                <a:gd name="connsiteX19560" fmla="*/ 7010691 w 65909553"/>
                <a:gd name="connsiteY19560" fmla="*/ 29339763 h 39629983"/>
                <a:gd name="connsiteX19561" fmla="*/ 7010612 w 65909553"/>
                <a:gd name="connsiteY19561" fmla="*/ 29339771 h 39629983"/>
                <a:gd name="connsiteX19562" fmla="*/ 7010612 w 65909553"/>
                <a:gd name="connsiteY19562" fmla="*/ 29339763 h 39629983"/>
                <a:gd name="connsiteX19563" fmla="*/ 7010533 w 65909553"/>
                <a:gd name="connsiteY19563" fmla="*/ 29339771 h 39629983"/>
                <a:gd name="connsiteX19564" fmla="*/ 7010533 w 65909553"/>
                <a:gd name="connsiteY19564" fmla="*/ 29339763 h 39629983"/>
                <a:gd name="connsiteX19565" fmla="*/ 7010454 w 65909553"/>
                <a:gd name="connsiteY19565" fmla="*/ 29339771 h 39629983"/>
                <a:gd name="connsiteX19566" fmla="*/ 7010454 w 65909553"/>
                <a:gd name="connsiteY19566" fmla="*/ 29174043 h 39629983"/>
                <a:gd name="connsiteX19567" fmla="*/ 6860518 w 65909553"/>
                <a:gd name="connsiteY19567" fmla="*/ 29187179 h 39629983"/>
                <a:gd name="connsiteX19568" fmla="*/ 6858045 w 65909553"/>
                <a:gd name="connsiteY19568" fmla="*/ 29187371 h 39629983"/>
                <a:gd name="connsiteX19569" fmla="*/ 6858045 w 65909553"/>
                <a:gd name="connsiteY19569" fmla="*/ 29187367 h 39629983"/>
                <a:gd name="connsiteX19570" fmla="*/ 6858045 w 65909553"/>
                <a:gd name="connsiteY19570" fmla="*/ 29021293 h 39629983"/>
                <a:gd name="connsiteX19571" fmla="*/ 6708015 w 65909553"/>
                <a:gd name="connsiteY19571" fmla="*/ 29034751 h 39629983"/>
                <a:gd name="connsiteX19572" fmla="*/ 6705652 w 65909553"/>
                <a:gd name="connsiteY19572" fmla="*/ 29034971 h 39629983"/>
                <a:gd name="connsiteX19573" fmla="*/ 6705652 w 65909553"/>
                <a:gd name="connsiteY19573" fmla="*/ 29034967 h 39629983"/>
                <a:gd name="connsiteX19574" fmla="*/ 6705652 w 65909553"/>
                <a:gd name="connsiteY19574" fmla="*/ 28868893 h 39629983"/>
                <a:gd name="connsiteX19575" fmla="*/ 6557325 w 65909553"/>
                <a:gd name="connsiteY19575" fmla="*/ 28882225 h 39629983"/>
                <a:gd name="connsiteX19576" fmla="*/ 6553533 w 65909553"/>
                <a:gd name="connsiteY19576" fmla="*/ 28882571 h 39629983"/>
                <a:gd name="connsiteX19577" fmla="*/ 6553533 w 65909553"/>
                <a:gd name="connsiteY19577" fmla="*/ 28882563 h 39629983"/>
                <a:gd name="connsiteX19578" fmla="*/ 6553494 w 65909553"/>
                <a:gd name="connsiteY19578" fmla="*/ 28882571 h 39629983"/>
                <a:gd name="connsiteX19579" fmla="*/ 6553494 w 65909553"/>
                <a:gd name="connsiteY19579" fmla="*/ 28882563 h 39629983"/>
                <a:gd name="connsiteX19580" fmla="*/ 6553415 w 65909553"/>
                <a:gd name="connsiteY19580" fmla="*/ 28882571 h 39629983"/>
                <a:gd name="connsiteX19581" fmla="*/ 6553415 w 65909553"/>
                <a:gd name="connsiteY19581" fmla="*/ 28882563 h 39629983"/>
                <a:gd name="connsiteX19582" fmla="*/ 6553336 w 65909553"/>
                <a:gd name="connsiteY19582" fmla="*/ 28882571 h 39629983"/>
                <a:gd name="connsiteX19583" fmla="*/ 6553336 w 65909553"/>
                <a:gd name="connsiteY19583" fmla="*/ 28882563 h 39629983"/>
                <a:gd name="connsiteX19584" fmla="*/ 6553257 w 65909553"/>
                <a:gd name="connsiteY19584" fmla="*/ 28882571 h 39629983"/>
                <a:gd name="connsiteX19585" fmla="*/ 6553257 w 65909553"/>
                <a:gd name="connsiteY19585" fmla="*/ 28716859 h 39629983"/>
                <a:gd name="connsiteX19586" fmla="*/ 6401250 w 65909553"/>
                <a:gd name="connsiteY19586" fmla="*/ 28730131 h 39629983"/>
                <a:gd name="connsiteX19587" fmla="*/ 6400810 w 65909553"/>
                <a:gd name="connsiteY19587" fmla="*/ 28730171 h 39629983"/>
                <a:gd name="connsiteX19588" fmla="*/ 6400810 w 65909553"/>
                <a:gd name="connsiteY19588" fmla="*/ 28563655 h 39629983"/>
                <a:gd name="connsiteX19589" fmla="*/ 6249186 w 65909553"/>
                <a:gd name="connsiteY19589" fmla="*/ 28577703 h 39629983"/>
                <a:gd name="connsiteX19590" fmla="*/ 6248417 w 65909553"/>
                <a:gd name="connsiteY19590" fmla="*/ 28577771 h 39629983"/>
                <a:gd name="connsiteX19591" fmla="*/ 6248417 w 65909553"/>
                <a:gd name="connsiteY19591" fmla="*/ 28577769 h 39629983"/>
                <a:gd name="connsiteX19592" fmla="*/ 6248417 w 65909553"/>
                <a:gd name="connsiteY19592" fmla="*/ 28411473 h 39629983"/>
                <a:gd name="connsiteX19593" fmla="*/ 6100035 w 65909553"/>
                <a:gd name="connsiteY19593" fmla="*/ 28425029 h 39629983"/>
                <a:gd name="connsiteX19594" fmla="*/ 6096243 w 65909553"/>
                <a:gd name="connsiteY19594" fmla="*/ 28425371 h 39629983"/>
                <a:gd name="connsiteX19595" fmla="*/ 6096243 w 65909553"/>
                <a:gd name="connsiteY19595" fmla="*/ 28425363 h 39629983"/>
                <a:gd name="connsiteX19596" fmla="*/ 6096218 w 65909553"/>
                <a:gd name="connsiteY19596" fmla="*/ 28425371 h 39629983"/>
                <a:gd name="connsiteX19597" fmla="*/ 6096218 w 65909553"/>
                <a:gd name="connsiteY19597" fmla="*/ 28425363 h 39629983"/>
                <a:gd name="connsiteX19598" fmla="*/ 6096139 w 65909553"/>
                <a:gd name="connsiteY19598" fmla="*/ 28425371 h 39629983"/>
                <a:gd name="connsiteX19599" fmla="*/ 6096139 w 65909553"/>
                <a:gd name="connsiteY19599" fmla="*/ 28425363 h 39629983"/>
                <a:gd name="connsiteX19600" fmla="*/ 6096060 w 65909553"/>
                <a:gd name="connsiteY19600" fmla="*/ 28425371 h 39629983"/>
                <a:gd name="connsiteX19601" fmla="*/ 6096060 w 65909553"/>
                <a:gd name="connsiteY19601" fmla="*/ 28259669 h 39629983"/>
                <a:gd name="connsiteX19602" fmla="*/ 5945004 w 65909553"/>
                <a:gd name="connsiteY19602" fmla="*/ 28272845 h 39629983"/>
                <a:gd name="connsiteX19603" fmla="*/ 5943630 w 65909553"/>
                <a:gd name="connsiteY19603" fmla="*/ 28272971 h 39629983"/>
                <a:gd name="connsiteX19604" fmla="*/ 5943630 w 65909553"/>
                <a:gd name="connsiteY19604" fmla="*/ 28272969 h 39629983"/>
                <a:gd name="connsiteX19605" fmla="*/ 5943630 w 65909553"/>
                <a:gd name="connsiteY19605" fmla="*/ 28106673 h 39629983"/>
                <a:gd name="connsiteX19606" fmla="*/ 5794919 w 65909553"/>
                <a:gd name="connsiteY19606" fmla="*/ 28120231 h 39629983"/>
                <a:gd name="connsiteX19607" fmla="*/ 5791841 w 65909553"/>
                <a:gd name="connsiteY19607" fmla="*/ 28120571 h 39629983"/>
                <a:gd name="connsiteX19608" fmla="*/ 5791841 w 65909553"/>
                <a:gd name="connsiteY19608" fmla="*/ 28120563 h 39629983"/>
                <a:gd name="connsiteX19609" fmla="*/ 5791815 w 65909553"/>
                <a:gd name="connsiteY19609" fmla="*/ 28120571 h 39629983"/>
                <a:gd name="connsiteX19610" fmla="*/ 5791815 w 65909553"/>
                <a:gd name="connsiteY19610" fmla="*/ 28120563 h 39629983"/>
                <a:gd name="connsiteX19611" fmla="*/ 5791736 w 65909553"/>
                <a:gd name="connsiteY19611" fmla="*/ 28120571 h 39629983"/>
                <a:gd name="connsiteX19612" fmla="*/ 5791736 w 65909553"/>
                <a:gd name="connsiteY19612" fmla="*/ 28120563 h 39629983"/>
                <a:gd name="connsiteX19613" fmla="*/ 5791657 w 65909553"/>
                <a:gd name="connsiteY19613" fmla="*/ 28120571 h 39629983"/>
                <a:gd name="connsiteX19614" fmla="*/ 5791657 w 65909553"/>
                <a:gd name="connsiteY19614" fmla="*/ 28120563 h 39629983"/>
                <a:gd name="connsiteX19615" fmla="*/ 5791578 w 65909553"/>
                <a:gd name="connsiteY19615" fmla="*/ 28120571 h 39629983"/>
                <a:gd name="connsiteX19616" fmla="*/ 5791578 w 65909553"/>
                <a:gd name="connsiteY19616" fmla="*/ 28120563 h 39629983"/>
                <a:gd name="connsiteX19617" fmla="*/ 5791499 w 65909553"/>
                <a:gd name="connsiteY19617" fmla="*/ 28120571 h 39629983"/>
                <a:gd name="connsiteX19618" fmla="*/ 5791499 w 65909553"/>
                <a:gd name="connsiteY19618" fmla="*/ 28120563 h 39629983"/>
                <a:gd name="connsiteX19619" fmla="*/ 5791420 w 65909553"/>
                <a:gd name="connsiteY19619" fmla="*/ 28120571 h 39629983"/>
                <a:gd name="connsiteX19620" fmla="*/ 5791420 w 65909553"/>
                <a:gd name="connsiteY19620" fmla="*/ 28120563 h 39629983"/>
                <a:gd name="connsiteX19621" fmla="*/ 5791341 w 65909553"/>
                <a:gd name="connsiteY19621" fmla="*/ 28120571 h 39629983"/>
                <a:gd name="connsiteX19622" fmla="*/ 5791341 w 65909553"/>
                <a:gd name="connsiteY19622" fmla="*/ 28120563 h 39629983"/>
                <a:gd name="connsiteX19623" fmla="*/ 5791262 w 65909553"/>
                <a:gd name="connsiteY19623" fmla="*/ 28120571 h 39629983"/>
                <a:gd name="connsiteX19624" fmla="*/ 5791262 w 65909553"/>
                <a:gd name="connsiteY19624" fmla="*/ 27954829 h 39629983"/>
                <a:gd name="connsiteX19625" fmla="*/ 5642745 w 65909553"/>
                <a:gd name="connsiteY19625" fmla="*/ 27967825 h 39629983"/>
                <a:gd name="connsiteX19626" fmla="*/ 5638953 w 65909553"/>
                <a:gd name="connsiteY19626" fmla="*/ 27968171 h 39629983"/>
                <a:gd name="connsiteX19627" fmla="*/ 5638953 w 65909553"/>
                <a:gd name="connsiteY19627" fmla="*/ 27968163 h 39629983"/>
                <a:gd name="connsiteX19628" fmla="*/ 5638942 w 65909553"/>
                <a:gd name="connsiteY19628" fmla="*/ 27968171 h 39629983"/>
                <a:gd name="connsiteX19629" fmla="*/ 5638942 w 65909553"/>
                <a:gd name="connsiteY19629" fmla="*/ 27968163 h 39629983"/>
                <a:gd name="connsiteX19630" fmla="*/ 5638863 w 65909553"/>
                <a:gd name="connsiteY19630" fmla="*/ 27968171 h 39629983"/>
                <a:gd name="connsiteX19631" fmla="*/ 5638863 w 65909553"/>
                <a:gd name="connsiteY19631" fmla="*/ 27802433 h 39629983"/>
                <a:gd name="connsiteX19632" fmla="*/ 5488703 w 65909553"/>
                <a:gd name="connsiteY19632" fmla="*/ 27815559 h 39629983"/>
                <a:gd name="connsiteX19633" fmla="*/ 5486450 w 65909553"/>
                <a:gd name="connsiteY19633" fmla="*/ 27815771 h 39629983"/>
                <a:gd name="connsiteX19634" fmla="*/ 5486450 w 65909553"/>
                <a:gd name="connsiteY19634" fmla="*/ 27815767 h 39629983"/>
                <a:gd name="connsiteX19635" fmla="*/ 5486450 w 65909553"/>
                <a:gd name="connsiteY19635" fmla="*/ 27649693 h 39629983"/>
                <a:gd name="connsiteX19636" fmla="*/ 5338288 w 65909553"/>
                <a:gd name="connsiteY19636" fmla="*/ 27663027 h 39629983"/>
                <a:gd name="connsiteX19637" fmla="*/ 5334551 w 65909553"/>
                <a:gd name="connsiteY19637" fmla="*/ 27663371 h 39629983"/>
                <a:gd name="connsiteX19638" fmla="*/ 5334551 w 65909553"/>
                <a:gd name="connsiteY19638" fmla="*/ 27663363 h 39629983"/>
                <a:gd name="connsiteX19639" fmla="*/ 5334539 w 65909553"/>
                <a:gd name="connsiteY19639" fmla="*/ 27663371 h 39629983"/>
                <a:gd name="connsiteX19640" fmla="*/ 5334539 w 65909553"/>
                <a:gd name="connsiteY19640" fmla="*/ 27663363 h 39629983"/>
                <a:gd name="connsiteX19641" fmla="*/ 5334460 w 65909553"/>
                <a:gd name="connsiteY19641" fmla="*/ 27663371 h 39629983"/>
                <a:gd name="connsiteX19642" fmla="*/ 5334460 w 65909553"/>
                <a:gd name="connsiteY19642" fmla="*/ 27663363 h 39629983"/>
                <a:gd name="connsiteX19643" fmla="*/ 5334381 w 65909553"/>
                <a:gd name="connsiteY19643" fmla="*/ 27663371 h 39629983"/>
                <a:gd name="connsiteX19644" fmla="*/ 5334381 w 65909553"/>
                <a:gd name="connsiteY19644" fmla="*/ 27663363 h 39629983"/>
                <a:gd name="connsiteX19645" fmla="*/ 5334302 w 65909553"/>
                <a:gd name="connsiteY19645" fmla="*/ 27663371 h 39629983"/>
                <a:gd name="connsiteX19646" fmla="*/ 5334302 w 65909553"/>
                <a:gd name="connsiteY19646" fmla="*/ 27663363 h 39629983"/>
                <a:gd name="connsiteX19647" fmla="*/ 5334223 w 65909553"/>
                <a:gd name="connsiteY19647" fmla="*/ 27663371 h 39629983"/>
                <a:gd name="connsiteX19648" fmla="*/ 5334223 w 65909553"/>
                <a:gd name="connsiteY19648" fmla="*/ 27663363 h 39629983"/>
                <a:gd name="connsiteX19649" fmla="*/ 5334144 w 65909553"/>
                <a:gd name="connsiteY19649" fmla="*/ 27663371 h 39629983"/>
                <a:gd name="connsiteX19650" fmla="*/ 5334144 w 65909553"/>
                <a:gd name="connsiteY19650" fmla="*/ 27663363 h 39629983"/>
                <a:gd name="connsiteX19651" fmla="*/ 5334065 w 65909553"/>
                <a:gd name="connsiteY19651" fmla="*/ 27663371 h 39629983"/>
                <a:gd name="connsiteX19652" fmla="*/ 5334065 w 65909553"/>
                <a:gd name="connsiteY19652" fmla="*/ 27497661 h 39629983"/>
                <a:gd name="connsiteX19653" fmla="*/ 5184576 w 65909553"/>
                <a:gd name="connsiteY19653" fmla="*/ 27510697 h 39629983"/>
                <a:gd name="connsiteX19654" fmla="*/ 5181663 w 65909553"/>
                <a:gd name="connsiteY19654" fmla="*/ 27510971 h 39629983"/>
                <a:gd name="connsiteX19655" fmla="*/ 5181663 w 65909553"/>
                <a:gd name="connsiteY19655" fmla="*/ 27510965 h 39629983"/>
                <a:gd name="connsiteX19656" fmla="*/ 5181663 w 65909553"/>
                <a:gd name="connsiteY19656" fmla="*/ 27345113 h 39629983"/>
                <a:gd name="connsiteX19657" fmla="*/ 5030094 w 65909553"/>
                <a:gd name="connsiteY19657" fmla="*/ 27358509 h 39629983"/>
                <a:gd name="connsiteX19658" fmla="*/ 5029215 w 65909553"/>
                <a:gd name="connsiteY19658" fmla="*/ 27358571 h 39629983"/>
                <a:gd name="connsiteX19659" fmla="*/ 5029215 w 65909553"/>
                <a:gd name="connsiteY19659" fmla="*/ 27358569 h 39629983"/>
                <a:gd name="connsiteX19660" fmla="*/ 5029215 w 65909553"/>
                <a:gd name="connsiteY19660" fmla="*/ 27192055 h 39629983"/>
                <a:gd name="connsiteX19661" fmla="*/ 4880998 w 65909553"/>
                <a:gd name="connsiteY19661" fmla="*/ 27205827 h 39629983"/>
                <a:gd name="connsiteX19662" fmla="*/ 4877261 w 65909553"/>
                <a:gd name="connsiteY19662" fmla="*/ 27206171 h 39629983"/>
                <a:gd name="connsiteX19663" fmla="*/ 4877261 w 65909553"/>
                <a:gd name="connsiteY19663" fmla="*/ 27206163 h 39629983"/>
                <a:gd name="connsiteX19664" fmla="*/ 4877184 w 65909553"/>
                <a:gd name="connsiteY19664" fmla="*/ 27206171 h 39629983"/>
                <a:gd name="connsiteX19665" fmla="*/ 4877184 w 65909553"/>
                <a:gd name="connsiteY19665" fmla="*/ 27206163 h 39629983"/>
                <a:gd name="connsiteX19666" fmla="*/ 4877105 w 65909553"/>
                <a:gd name="connsiteY19666" fmla="*/ 27206171 h 39629983"/>
                <a:gd name="connsiteX19667" fmla="*/ 4877105 w 65909553"/>
                <a:gd name="connsiteY19667" fmla="*/ 27206163 h 39629983"/>
                <a:gd name="connsiteX19668" fmla="*/ 4877026 w 65909553"/>
                <a:gd name="connsiteY19668" fmla="*/ 27206171 h 39629983"/>
                <a:gd name="connsiteX19669" fmla="*/ 4877026 w 65909553"/>
                <a:gd name="connsiteY19669" fmla="*/ 27206163 h 39629983"/>
                <a:gd name="connsiteX19670" fmla="*/ 4876947 w 65909553"/>
                <a:gd name="connsiteY19670" fmla="*/ 27206171 h 39629983"/>
                <a:gd name="connsiteX19671" fmla="*/ 4876947 w 65909553"/>
                <a:gd name="connsiteY19671" fmla="*/ 27206163 h 39629983"/>
                <a:gd name="connsiteX19672" fmla="*/ 4876868 w 65909553"/>
                <a:gd name="connsiteY19672" fmla="*/ 27206171 h 39629983"/>
                <a:gd name="connsiteX19673" fmla="*/ 4876868 w 65909553"/>
                <a:gd name="connsiteY19673" fmla="*/ 27040461 h 39629983"/>
                <a:gd name="connsiteX19674" fmla="*/ 4725692 w 65909553"/>
                <a:gd name="connsiteY19674" fmla="*/ 27053653 h 39629983"/>
                <a:gd name="connsiteX19675" fmla="*/ 4724428 w 65909553"/>
                <a:gd name="connsiteY19675" fmla="*/ 27053771 h 39629983"/>
                <a:gd name="connsiteX19676" fmla="*/ 4724428 w 65909553"/>
                <a:gd name="connsiteY19676" fmla="*/ 27053769 h 39629983"/>
                <a:gd name="connsiteX19677" fmla="*/ 4724428 w 65909553"/>
                <a:gd name="connsiteY19677" fmla="*/ 26887473 h 39629983"/>
                <a:gd name="connsiteX19678" fmla="*/ 4574068 w 65909553"/>
                <a:gd name="connsiteY19678" fmla="*/ 26901225 h 39629983"/>
                <a:gd name="connsiteX19679" fmla="*/ 4572035 w 65909553"/>
                <a:gd name="connsiteY19679" fmla="*/ 26901371 h 39629983"/>
                <a:gd name="connsiteX19680" fmla="*/ 4572035 w 65909553"/>
                <a:gd name="connsiteY19680" fmla="*/ 26901367 h 39629983"/>
                <a:gd name="connsiteX19681" fmla="*/ 4572035 w 65909553"/>
                <a:gd name="connsiteY19681" fmla="*/ 26735209 h 39629983"/>
                <a:gd name="connsiteX19682" fmla="*/ 4423708 w 65909553"/>
                <a:gd name="connsiteY19682" fmla="*/ 26748631 h 39629983"/>
                <a:gd name="connsiteX19683" fmla="*/ 4419971 w 65909553"/>
                <a:gd name="connsiteY19683" fmla="*/ 26748971 h 39629983"/>
                <a:gd name="connsiteX19684" fmla="*/ 4419971 w 65909553"/>
                <a:gd name="connsiteY19684" fmla="*/ 26748963 h 39629983"/>
                <a:gd name="connsiteX19685" fmla="*/ 4419908 w 65909553"/>
                <a:gd name="connsiteY19685" fmla="*/ 26748971 h 39629983"/>
                <a:gd name="connsiteX19686" fmla="*/ 4419908 w 65909553"/>
                <a:gd name="connsiteY19686" fmla="*/ 26748963 h 39629983"/>
                <a:gd name="connsiteX19687" fmla="*/ 4419829 w 65909553"/>
                <a:gd name="connsiteY19687" fmla="*/ 26748971 h 39629983"/>
                <a:gd name="connsiteX19688" fmla="*/ 4419829 w 65909553"/>
                <a:gd name="connsiteY19688" fmla="*/ 26748963 h 39629983"/>
                <a:gd name="connsiteX19689" fmla="*/ 4419750 w 65909553"/>
                <a:gd name="connsiteY19689" fmla="*/ 26748971 h 39629983"/>
                <a:gd name="connsiteX19690" fmla="*/ 4419750 w 65909553"/>
                <a:gd name="connsiteY19690" fmla="*/ 26748963 h 39629983"/>
                <a:gd name="connsiteX19691" fmla="*/ 4419671 w 65909553"/>
                <a:gd name="connsiteY19691" fmla="*/ 26748971 h 39629983"/>
                <a:gd name="connsiteX19692" fmla="*/ 4419671 w 65909553"/>
                <a:gd name="connsiteY19692" fmla="*/ 26583234 h 39629983"/>
                <a:gd name="connsiteX19693" fmla="*/ 4269611 w 65909553"/>
                <a:gd name="connsiteY19693" fmla="*/ 26596367 h 39629983"/>
                <a:gd name="connsiteX19694" fmla="*/ 4267248 w 65909553"/>
                <a:gd name="connsiteY19694" fmla="*/ 26596571 h 39629983"/>
                <a:gd name="connsiteX19695" fmla="*/ 4267248 w 65909553"/>
                <a:gd name="connsiteY19695" fmla="*/ 26596567 h 39629983"/>
                <a:gd name="connsiteX19696" fmla="*/ 4267248 w 65909553"/>
                <a:gd name="connsiteY19696" fmla="*/ 26430497 h 39629983"/>
                <a:gd name="connsiteX19697" fmla="*/ 4117328 w 65909553"/>
                <a:gd name="connsiteY19697" fmla="*/ 26443939 h 39629983"/>
                <a:gd name="connsiteX19698" fmla="*/ 4114855 w 65909553"/>
                <a:gd name="connsiteY19698" fmla="*/ 26444171 h 39629983"/>
                <a:gd name="connsiteX19699" fmla="*/ 4114855 w 65909553"/>
                <a:gd name="connsiteY19699" fmla="*/ 26444166 h 39629983"/>
                <a:gd name="connsiteX19700" fmla="*/ 4114855 w 65909553"/>
                <a:gd name="connsiteY19700" fmla="*/ 26278200 h 39629983"/>
                <a:gd name="connsiteX19701" fmla="*/ 3966418 w 65909553"/>
                <a:gd name="connsiteY19701" fmla="*/ 26291425 h 39629983"/>
                <a:gd name="connsiteX19702" fmla="*/ 3962681 w 65909553"/>
                <a:gd name="connsiteY19702" fmla="*/ 26291771 h 39629983"/>
                <a:gd name="connsiteX19703" fmla="*/ 3962681 w 65909553"/>
                <a:gd name="connsiteY19703" fmla="*/ 26291764 h 39629983"/>
                <a:gd name="connsiteX19704" fmla="*/ 3962632 w 65909553"/>
                <a:gd name="connsiteY19704" fmla="*/ 26291771 h 39629983"/>
                <a:gd name="connsiteX19705" fmla="*/ 3962632 w 65909553"/>
                <a:gd name="connsiteY19705" fmla="*/ 26291764 h 39629983"/>
                <a:gd name="connsiteX19706" fmla="*/ 3962553 w 65909553"/>
                <a:gd name="connsiteY19706" fmla="*/ 26291771 h 39629983"/>
                <a:gd name="connsiteX19707" fmla="*/ 3962553 w 65909553"/>
                <a:gd name="connsiteY19707" fmla="*/ 26291764 h 39629983"/>
                <a:gd name="connsiteX19708" fmla="*/ 3962474 w 65909553"/>
                <a:gd name="connsiteY19708" fmla="*/ 26291771 h 39629983"/>
                <a:gd name="connsiteX19709" fmla="*/ 3962474 w 65909553"/>
                <a:gd name="connsiteY19709" fmla="*/ 26126041 h 39629983"/>
                <a:gd name="connsiteX19710" fmla="*/ 3811057 w 65909553"/>
                <a:gd name="connsiteY19710" fmla="*/ 26139318 h 39629983"/>
                <a:gd name="connsiteX19711" fmla="*/ 3810013 w 65909553"/>
                <a:gd name="connsiteY19711" fmla="*/ 26139371 h 39629983"/>
                <a:gd name="connsiteX19712" fmla="*/ 3810013 w 65909553"/>
                <a:gd name="connsiteY19712" fmla="*/ 26139370 h 39629983"/>
                <a:gd name="connsiteX19713" fmla="*/ 3810013 w 65909553"/>
                <a:gd name="connsiteY19713" fmla="*/ 25972963 h 39629983"/>
                <a:gd name="connsiteX19714" fmla="*/ 3661302 w 65909553"/>
                <a:gd name="connsiteY19714" fmla="*/ 25986630 h 39629983"/>
                <a:gd name="connsiteX19715" fmla="*/ 3658224 w 65909553"/>
                <a:gd name="connsiteY19715" fmla="*/ 25986971 h 39629983"/>
                <a:gd name="connsiteX19716" fmla="*/ 3658224 w 65909553"/>
                <a:gd name="connsiteY19716" fmla="*/ 25986964 h 39629983"/>
                <a:gd name="connsiteX19717" fmla="*/ 3658150 w 65909553"/>
                <a:gd name="connsiteY19717" fmla="*/ 25986971 h 39629983"/>
                <a:gd name="connsiteX19718" fmla="*/ 3658150 w 65909553"/>
                <a:gd name="connsiteY19718" fmla="*/ 25986964 h 39629983"/>
                <a:gd name="connsiteX19719" fmla="*/ 3658071 w 65909553"/>
                <a:gd name="connsiteY19719" fmla="*/ 25986971 h 39629983"/>
                <a:gd name="connsiteX19720" fmla="*/ 3658071 w 65909553"/>
                <a:gd name="connsiteY19720" fmla="*/ 25986964 h 39629983"/>
                <a:gd name="connsiteX19721" fmla="*/ 3657992 w 65909553"/>
                <a:gd name="connsiteY19721" fmla="*/ 25986971 h 39629983"/>
                <a:gd name="connsiteX19722" fmla="*/ 3657992 w 65909553"/>
                <a:gd name="connsiteY19722" fmla="*/ 25986964 h 39629983"/>
                <a:gd name="connsiteX19723" fmla="*/ 3657913 w 65909553"/>
                <a:gd name="connsiteY19723" fmla="*/ 25986971 h 39629983"/>
                <a:gd name="connsiteX19724" fmla="*/ 3657913 w 65909553"/>
                <a:gd name="connsiteY19724" fmla="*/ 25986964 h 39629983"/>
                <a:gd name="connsiteX19725" fmla="*/ 3657834 w 65909553"/>
                <a:gd name="connsiteY19725" fmla="*/ 25986971 h 39629983"/>
                <a:gd name="connsiteX19726" fmla="*/ 3657834 w 65909553"/>
                <a:gd name="connsiteY19726" fmla="*/ 25986964 h 39629983"/>
                <a:gd name="connsiteX19727" fmla="*/ 3657755 w 65909553"/>
                <a:gd name="connsiteY19727" fmla="*/ 25986971 h 39629983"/>
                <a:gd name="connsiteX19728" fmla="*/ 3657755 w 65909553"/>
                <a:gd name="connsiteY19728" fmla="*/ 25986964 h 39629983"/>
                <a:gd name="connsiteX19729" fmla="*/ 3657676 w 65909553"/>
                <a:gd name="connsiteY19729" fmla="*/ 25986971 h 39629983"/>
                <a:gd name="connsiteX19730" fmla="*/ 3657676 w 65909553"/>
                <a:gd name="connsiteY19730" fmla="*/ 25821239 h 39629983"/>
                <a:gd name="connsiteX19731" fmla="*/ 3509128 w 65909553"/>
                <a:gd name="connsiteY19731" fmla="*/ 25834227 h 39629983"/>
                <a:gd name="connsiteX19732" fmla="*/ 3505391 w 65909553"/>
                <a:gd name="connsiteY19732" fmla="*/ 25834571 h 39629983"/>
                <a:gd name="connsiteX19733" fmla="*/ 3505391 w 65909553"/>
                <a:gd name="connsiteY19733" fmla="*/ 25834564 h 39629983"/>
                <a:gd name="connsiteX19734" fmla="*/ 3505356 w 65909553"/>
                <a:gd name="connsiteY19734" fmla="*/ 25834571 h 39629983"/>
                <a:gd name="connsiteX19735" fmla="*/ 3505356 w 65909553"/>
                <a:gd name="connsiteY19735" fmla="*/ 25834564 h 39629983"/>
                <a:gd name="connsiteX19736" fmla="*/ 3505277 w 65909553"/>
                <a:gd name="connsiteY19736" fmla="*/ 25834571 h 39629983"/>
                <a:gd name="connsiteX19737" fmla="*/ 3505277 w 65909553"/>
                <a:gd name="connsiteY19737" fmla="*/ 25668835 h 39629983"/>
                <a:gd name="connsiteX19738" fmla="*/ 3354317 w 65909553"/>
                <a:gd name="connsiteY19738" fmla="*/ 25682031 h 39629983"/>
                <a:gd name="connsiteX19739" fmla="*/ 3352833 w 65909553"/>
                <a:gd name="connsiteY19739" fmla="*/ 25682171 h 39629983"/>
                <a:gd name="connsiteX19740" fmla="*/ 3352833 w 65909553"/>
                <a:gd name="connsiteY19740" fmla="*/ 25682168 h 39629983"/>
                <a:gd name="connsiteX19741" fmla="*/ 3352833 w 65909553"/>
                <a:gd name="connsiteY19741" fmla="*/ 25515983 h 39629983"/>
                <a:gd name="connsiteX19742" fmla="*/ 3204726 w 65909553"/>
                <a:gd name="connsiteY19742" fmla="*/ 25529432 h 39629983"/>
                <a:gd name="connsiteX19743" fmla="*/ 3200934 w 65909553"/>
                <a:gd name="connsiteY19743" fmla="*/ 25529771 h 39629983"/>
                <a:gd name="connsiteX19744" fmla="*/ 3200934 w 65909553"/>
                <a:gd name="connsiteY19744" fmla="*/ 25529764 h 39629983"/>
                <a:gd name="connsiteX19745" fmla="*/ 3200874 w 65909553"/>
                <a:gd name="connsiteY19745" fmla="*/ 25529771 h 39629983"/>
                <a:gd name="connsiteX19746" fmla="*/ 3200874 w 65909553"/>
                <a:gd name="connsiteY19746" fmla="*/ 25529764 h 39629983"/>
                <a:gd name="connsiteX19747" fmla="*/ 3200795 w 65909553"/>
                <a:gd name="connsiteY19747" fmla="*/ 25529771 h 39629983"/>
                <a:gd name="connsiteX19748" fmla="*/ 3200795 w 65909553"/>
                <a:gd name="connsiteY19748" fmla="*/ 25529764 h 39629983"/>
                <a:gd name="connsiteX19749" fmla="*/ 3200716 w 65909553"/>
                <a:gd name="connsiteY19749" fmla="*/ 25529771 h 39629983"/>
                <a:gd name="connsiteX19750" fmla="*/ 3200716 w 65909553"/>
                <a:gd name="connsiteY19750" fmla="*/ 25529764 h 39629983"/>
                <a:gd name="connsiteX19751" fmla="*/ 3200637 w 65909553"/>
                <a:gd name="connsiteY19751" fmla="*/ 25529771 h 39629983"/>
                <a:gd name="connsiteX19752" fmla="*/ 3200637 w 65909553"/>
                <a:gd name="connsiteY19752" fmla="*/ 25529764 h 39629983"/>
                <a:gd name="connsiteX19753" fmla="*/ 3200558 w 65909553"/>
                <a:gd name="connsiteY19753" fmla="*/ 25529771 h 39629983"/>
                <a:gd name="connsiteX19754" fmla="*/ 3200558 w 65909553"/>
                <a:gd name="connsiteY19754" fmla="*/ 25529764 h 39629983"/>
                <a:gd name="connsiteX19755" fmla="*/ 3200479 w 65909553"/>
                <a:gd name="connsiteY19755" fmla="*/ 25529771 h 39629983"/>
                <a:gd name="connsiteX19756" fmla="*/ 3200479 w 65909553"/>
                <a:gd name="connsiteY19756" fmla="*/ 25364031 h 39629983"/>
                <a:gd name="connsiteX19757" fmla="*/ 3051838 w 65909553"/>
                <a:gd name="connsiteY19757" fmla="*/ 25377027 h 39629983"/>
                <a:gd name="connsiteX19758" fmla="*/ 3048101 w 65909553"/>
                <a:gd name="connsiteY19758" fmla="*/ 25377371 h 39629983"/>
                <a:gd name="connsiteX19759" fmla="*/ 3048101 w 65909553"/>
                <a:gd name="connsiteY19759" fmla="*/ 25377364 h 39629983"/>
                <a:gd name="connsiteX19760" fmla="*/ 3048080 w 65909553"/>
                <a:gd name="connsiteY19760" fmla="*/ 25377371 h 39629983"/>
                <a:gd name="connsiteX19761" fmla="*/ 3048080 w 65909553"/>
                <a:gd name="connsiteY19761" fmla="*/ 25211634 h 39629983"/>
                <a:gd name="connsiteX19762" fmla="*/ 2898071 w 65909553"/>
                <a:gd name="connsiteY19762" fmla="*/ 25224746 h 39629983"/>
                <a:gd name="connsiteX19763" fmla="*/ 2895653 w 65909553"/>
                <a:gd name="connsiteY19763" fmla="*/ 25224971 h 39629983"/>
                <a:gd name="connsiteX19764" fmla="*/ 2895653 w 65909553"/>
                <a:gd name="connsiteY19764" fmla="*/ 25224966 h 39629983"/>
                <a:gd name="connsiteX19765" fmla="*/ 2895653 w 65909553"/>
                <a:gd name="connsiteY19765" fmla="*/ 25058969 h 39629983"/>
                <a:gd name="connsiteX19766" fmla="*/ 2747436 w 65909553"/>
                <a:gd name="connsiteY19766" fmla="*/ 25072226 h 39629983"/>
                <a:gd name="connsiteX19767" fmla="*/ 2743644 w 65909553"/>
                <a:gd name="connsiteY19767" fmla="*/ 25072571 h 39629983"/>
                <a:gd name="connsiteX19768" fmla="*/ 2743644 w 65909553"/>
                <a:gd name="connsiteY19768" fmla="*/ 25072564 h 39629983"/>
                <a:gd name="connsiteX19769" fmla="*/ 2743598 w 65909553"/>
                <a:gd name="connsiteY19769" fmla="*/ 25072571 h 39629983"/>
                <a:gd name="connsiteX19770" fmla="*/ 2743598 w 65909553"/>
                <a:gd name="connsiteY19770" fmla="*/ 25072564 h 39629983"/>
                <a:gd name="connsiteX19771" fmla="*/ 2743519 w 65909553"/>
                <a:gd name="connsiteY19771" fmla="*/ 25072571 h 39629983"/>
                <a:gd name="connsiteX19772" fmla="*/ 2743519 w 65909553"/>
                <a:gd name="connsiteY19772" fmla="*/ 25072564 h 39629983"/>
                <a:gd name="connsiteX19773" fmla="*/ 2743440 w 65909553"/>
                <a:gd name="connsiteY19773" fmla="*/ 25072571 h 39629983"/>
                <a:gd name="connsiteX19774" fmla="*/ 2743440 w 65909553"/>
                <a:gd name="connsiteY19774" fmla="*/ 24906824 h 39629983"/>
                <a:gd name="connsiteX19775" fmla="*/ 2591306 w 65909553"/>
                <a:gd name="connsiteY19775" fmla="*/ 24920127 h 39629983"/>
                <a:gd name="connsiteX19776" fmla="*/ 2590811 w 65909553"/>
                <a:gd name="connsiteY19776" fmla="*/ 24920171 h 39629983"/>
                <a:gd name="connsiteX19777" fmla="*/ 2590811 w 65909553"/>
                <a:gd name="connsiteY19777" fmla="*/ 24920170 h 39629983"/>
                <a:gd name="connsiteX19778" fmla="*/ 2590811 w 65909553"/>
                <a:gd name="connsiteY19778" fmla="*/ 24753757 h 39629983"/>
                <a:gd name="connsiteX19779" fmla="*/ 2438400 w 65909553"/>
                <a:gd name="connsiteY19779" fmla="*/ 24767771 h 39629983"/>
                <a:gd name="connsiteX19780" fmla="*/ 2438400 w 65909553"/>
                <a:gd name="connsiteY19780" fmla="*/ 24601253 h 39629983"/>
                <a:gd name="connsiteX19781" fmla="*/ 2286000 w 65909553"/>
                <a:gd name="connsiteY19781" fmla="*/ 24615371 h 39629983"/>
                <a:gd name="connsiteX19782" fmla="*/ 2286000 w 65909553"/>
                <a:gd name="connsiteY19782" fmla="*/ 24448853 h 39629983"/>
                <a:gd name="connsiteX19783" fmla="*/ 2191472 w 65909553"/>
                <a:gd name="connsiteY19783" fmla="*/ 24457612 h 39629983"/>
                <a:gd name="connsiteX19784" fmla="*/ 2133714 w 65909553"/>
                <a:gd name="connsiteY19784" fmla="*/ 24462963 h 39629983"/>
                <a:gd name="connsiteX19785" fmla="*/ 2133604 w 65909553"/>
                <a:gd name="connsiteY19785" fmla="*/ 24462971 h 39629983"/>
                <a:gd name="connsiteX19786" fmla="*/ 2133604 w 65909553"/>
                <a:gd name="connsiteY19786" fmla="*/ 24462970 h 39629983"/>
                <a:gd name="connsiteX19787" fmla="*/ 2133604 w 65909553"/>
                <a:gd name="connsiteY19787" fmla="*/ 24296454 h 39629983"/>
                <a:gd name="connsiteX19788" fmla="*/ 2133548 w 65909553"/>
                <a:gd name="connsiteY19788" fmla="*/ 24296458 h 39629983"/>
                <a:gd name="connsiteX19789" fmla="*/ 2133440 w 65909553"/>
                <a:gd name="connsiteY19789" fmla="*/ 24296468 h 39629983"/>
                <a:gd name="connsiteX19790" fmla="*/ 2132724 w 65909553"/>
                <a:gd name="connsiteY19790" fmla="*/ 24296536 h 39629983"/>
                <a:gd name="connsiteX19791" fmla="*/ 2130802 w 65909553"/>
                <a:gd name="connsiteY19791" fmla="*/ 24296714 h 39629983"/>
                <a:gd name="connsiteX19792" fmla="*/ 2125856 w 65909553"/>
                <a:gd name="connsiteY19792" fmla="*/ 24297171 h 39629983"/>
                <a:gd name="connsiteX19793" fmla="*/ 2120304 w 65909553"/>
                <a:gd name="connsiteY19793" fmla="*/ 24297685 h 39629983"/>
                <a:gd name="connsiteX19794" fmla="*/ 2106690 w 65909553"/>
                <a:gd name="connsiteY19794" fmla="*/ 24298946 h 39629983"/>
                <a:gd name="connsiteX19795" fmla="*/ 1981540 w 65909553"/>
                <a:gd name="connsiteY19795" fmla="*/ 24310542 h 39629983"/>
                <a:gd name="connsiteX19796" fmla="*/ 1981210 w 65909553"/>
                <a:gd name="connsiteY19796" fmla="*/ 24310571 h 39629983"/>
                <a:gd name="connsiteX19797" fmla="*/ 1981210 w 65909553"/>
                <a:gd name="connsiteY19797" fmla="*/ 24310570 h 39629983"/>
                <a:gd name="connsiteX19798" fmla="*/ 1981210 w 65909553"/>
                <a:gd name="connsiteY19798" fmla="*/ 24144135 h 39629983"/>
                <a:gd name="connsiteX19799" fmla="*/ 1848382 w 65909553"/>
                <a:gd name="connsiteY19799" fmla="*/ 24156358 h 39629983"/>
                <a:gd name="connsiteX19800" fmla="*/ 1829202 w 65909553"/>
                <a:gd name="connsiteY19800" fmla="*/ 24158135 h 39629983"/>
                <a:gd name="connsiteX19801" fmla="*/ 1828818 w 65909553"/>
                <a:gd name="connsiteY19801" fmla="*/ 24158171 h 39629983"/>
                <a:gd name="connsiteX19802" fmla="*/ 1828818 w 65909553"/>
                <a:gd name="connsiteY19802" fmla="*/ 24158169 h 39629983"/>
                <a:gd name="connsiteX19803" fmla="*/ 1828818 w 65909553"/>
                <a:gd name="connsiteY19803" fmla="*/ 23991774 h 39629983"/>
                <a:gd name="connsiteX19804" fmla="*/ 1676974 w 65909553"/>
                <a:gd name="connsiteY19804" fmla="*/ 24005718 h 39629983"/>
                <a:gd name="connsiteX19805" fmla="*/ 1676424 w 65909553"/>
                <a:gd name="connsiteY19805" fmla="*/ 24005771 h 39629983"/>
                <a:gd name="connsiteX19806" fmla="*/ 1676424 w 65909553"/>
                <a:gd name="connsiteY19806" fmla="*/ 24005769 h 39629983"/>
                <a:gd name="connsiteX19807" fmla="*/ 1676424 w 65909553"/>
                <a:gd name="connsiteY19807" fmla="*/ 23839384 h 39629983"/>
                <a:gd name="connsiteX19808" fmla="*/ 1524000 w 65909553"/>
                <a:gd name="connsiteY19808" fmla="*/ 23853371 h 39629983"/>
                <a:gd name="connsiteX19809" fmla="*/ 1524000 w 65909553"/>
                <a:gd name="connsiteY19809" fmla="*/ 23686853 h 39629983"/>
                <a:gd name="connsiteX19810" fmla="*/ 1371600 w 65909553"/>
                <a:gd name="connsiteY19810" fmla="*/ 23700971 h 39629983"/>
                <a:gd name="connsiteX19811" fmla="*/ 1371600 w 65909553"/>
                <a:gd name="connsiteY19811" fmla="*/ 23534453 h 39629983"/>
                <a:gd name="connsiteX19812" fmla="*/ 1219200 w 65909553"/>
                <a:gd name="connsiteY19812" fmla="*/ 23548571 h 39629983"/>
                <a:gd name="connsiteX19813" fmla="*/ 1219200 w 65909553"/>
                <a:gd name="connsiteY19813" fmla="*/ 23382053 h 39629983"/>
                <a:gd name="connsiteX19814" fmla="*/ 1066800 w 65909553"/>
                <a:gd name="connsiteY19814" fmla="*/ 23396171 h 39629983"/>
                <a:gd name="connsiteX19815" fmla="*/ 1066800 w 65909553"/>
                <a:gd name="connsiteY19815" fmla="*/ 23229653 h 39629983"/>
                <a:gd name="connsiteX19816" fmla="*/ 914458 w 65909553"/>
                <a:gd name="connsiteY19816" fmla="*/ 23243768 h 39629983"/>
                <a:gd name="connsiteX19817" fmla="*/ 914402 w 65909553"/>
                <a:gd name="connsiteY19817" fmla="*/ 23243771 h 39629983"/>
                <a:gd name="connsiteX19818" fmla="*/ 914402 w 65909553"/>
                <a:gd name="connsiteY19818" fmla="*/ 23077253 h 39629983"/>
                <a:gd name="connsiteX19819" fmla="*/ 762130 w 65909553"/>
                <a:gd name="connsiteY19819" fmla="*/ 23091359 h 39629983"/>
                <a:gd name="connsiteX19820" fmla="*/ 762008 w 65909553"/>
                <a:gd name="connsiteY19820" fmla="*/ 23091371 h 39629983"/>
                <a:gd name="connsiteX19821" fmla="*/ 762008 w 65909553"/>
                <a:gd name="connsiteY19821" fmla="*/ 23091370 h 39629983"/>
                <a:gd name="connsiteX19822" fmla="*/ 762008 w 65909553"/>
                <a:gd name="connsiteY19822" fmla="*/ 22924854 h 39629983"/>
                <a:gd name="connsiteX19823" fmla="*/ 651382 w 65909553"/>
                <a:gd name="connsiteY19823" fmla="*/ 22935103 h 39629983"/>
                <a:gd name="connsiteX19824" fmla="*/ 609836 w 65909553"/>
                <a:gd name="connsiteY19824" fmla="*/ 22938952 h 39629983"/>
                <a:gd name="connsiteX19825" fmla="*/ 609616 w 65909553"/>
                <a:gd name="connsiteY19825" fmla="*/ 22938971 h 39629983"/>
                <a:gd name="connsiteX19826" fmla="*/ 609616 w 65909553"/>
                <a:gd name="connsiteY19826" fmla="*/ 22938970 h 39629983"/>
                <a:gd name="connsiteX19827" fmla="*/ 609616 w 65909553"/>
                <a:gd name="connsiteY19827" fmla="*/ 22772549 h 39629983"/>
                <a:gd name="connsiteX19828" fmla="*/ 457222 w 65909553"/>
                <a:gd name="connsiteY19828" fmla="*/ 22786571 h 39629983"/>
                <a:gd name="connsiteX19829" fmla="*/ 457222 w 65909553"/>
                <a:gd name="connsiteY19829" fmla="*/ 22786569 h 39629983"/>
                <a:gd name="connsiteX19830" fmla="*/ 457222 w 65909553"/>
                <a:gd name="connsiteY19830" fmla="*/ 22620147 h 39629983"/>
                <a:gd name="connsiteX19831" fmla="*/ 304800 w 65909553"/>
                <a:gd name="connsiteY19831" fmla="*/ 22634171 h 39629983"/>
                <a:gd name="connsiteX19832" fmla="*/ 304800 w 65909553"/>
                <a:gd name="connsiteY19832" fmla="*/ 22467729 h 39629983"/>
                <a:gd name="connsiteX19833" fmla="*/ 152400 w 65909553"/>
                <a:gd name="connsiteY19833" fmla="*/ 22481771 h 39629983"/>
                <a:gd name="connsiteX19834" fmla="*/ 152400 w 65909553"/>
                <a:gd name="connsiteY19834" fmla="*/ 22315253 h 39629983"/>
                <a:gd name="connsiteX19835" fmla="*/ 0 w 65909553"/>
                <a:gd name="connsiteY19835" fmla="*/ 22329371 h 39629983"/>
                <a:gd name="connsiteX19836" fmla="*/ 0 w 65909553"/>
                <a:gd name="connsiteY19836" fmla="*/ 18288648 h 39629983"/>
                <a:gd name="connsiteX19837" fmla="*/ 1310690 w 65909553"/>
                <a:gd name="connsiteY19837" fmla="*/ 18190204 h 39629983"/>
                <a:gd name="connsiteX19838" fmla="*/ 1962746 w 65909553"/>
                <a:gd name="connsiteY19838" fmla="*/ 18190204 h 39629983"/>
                <a:gd name="connsiteX19839" fmla="*/ 1962746 w 65909553"/>
                <a:gd name="connsiteY19839" fmla="*/ 9594449 h 39629983"/>
                <a:gd name="connsiteX19840" fmla="*/ 1932534 w 65909553"/>
                <a:gd name="connsiteY19840" fmla="*/ 9594449 h 39629983"/>
                <a:gd name="connsiteX19841" fmla="*/ 1932534 w 65909553"/>
                <a:gd name="connsiteY19841" fmla="*/ 9594402 h 39629983"/>
                <a:gd name="connsiteX19842" fmla="*/ 1932534 w 65909553"/>
                <a:gd name="connsiteY19842" fmla="*/ 9594356 h 39629983"/>
                <a:gd name="connsiteX19843" fmla="*/ 1932534 w 65909553"/>
                <a:gd name="connsiteY19843" fmla="*/ 9594309 h 39629983"/>
                <a:gd name="connsiteX19844" fmla="*/ 1932534 w 65909553"/>
                <a:gd name="connsiteY19844" fmla="*/ 9594263 h 39629983"/>
                <a:gd name="connsiteX19845" fmla="*/ 1932534 w 65909553"/>
                <a:gd name="connsiteY19845" fmla="*/ 9594216 h 39629983"/>
                <a:gd name="connsiteX19846" fmla="*/ 1932534 w 65909553"/>
                <a:gd name="connsiteY19846" fmla="*/ 9594169 h 39629983"/>
                <a:gd name="connsiteX19847" fmla="*/ 1932534 w 65909553"/>
                <a:gd name="connsiteY19847" fmla="*/ 9594123 h 39629983"/>
                <a:gd name="connsiteX19848" fmla="*/ 1932534 w 65909553"/>
                <a:gd name="connsiteY19848" fmla="*/ 9594076 h 39629983"/>
                <a:gd name="connsiteX19849" fmla="*/ 1932534 w 65909553"/>
                <a:gd name="connsiteY19849" fmla="*/ 9594029 h 39629983"/>
                <a:gd name="connsiteX19850" fmla="*/ 1932534 w 65909553"/>
                <a:gd name="connsiteY19850" fmla="*/ 9593983 h 39629983"/>
                <a:gd name="connsiteX19851" fmla="*/ 1932534 w 65909553"/>
                <a:gd name="connsiteY19851" fmla="*/ 9593936 h 39629983"/>
                <a:gd name="connsiteX19852" fmla="*/ 1932534 w 65909553"/>
                <a:gd name="connsiteY19852" fmla="*/ 9593889 h 39629983"/>
                <a:gd name="connsiteX19853" fmla="*/ 1932534 w 65909553"/>
                <a:gd name="connsiteY19853" fmla="*/ 9593788 h 39629983"/>
                <a:gd name="connsiteX19854" fmla="*/ 1932534 w 65909553"/>
                <a:gd name="connsiteY19854" fmla="*/ 9593742 h 39629983"/>
                <a:gd name="connsiteX19855" fmla="*/ 1932534 w 65909553"/>
                <a:gd name="connsiteY19855" fmla="*/ 9593695 h 39629983"/>
                <a:gd name="connsiteX19856" fmla="*/ 1932534 w 65909553"/>
                <a:gd name="connsiteY19856" fmla="*/ 9593648 h 39629983"/>
                <a:gd name="connsiteX19857" fmla="*/ 1932534 w 65909553"/>
                <a:gd name="connsiteY19857" fmla="*/ 9593602 h 39629983"/>
                <a:gd name="connsiteX19858" fmla="*/ 1932534 w 65909553"/>
                <a:gd name="connsiteY19858" fmla="*/ 9593555 h 39629983"/>
                <a:gd name="connsiteX19859" fmla="*/ 1932534 w 65909553"/>
                <a:gd name="connsiteY19859" fmla="*/ 9593508 h 39629983"/>
                <a:gd name="connsiteX19860" fmla="*/ 1932534 w 65909553"/>
                <a:gd name="connsiteY19860" fmla="*/ 9593462 h 39629983"/>
                <a:gd name="connsiteX19861" fmla="*/ 1932534 w 65909553"/>
                <a:gd name="connsiteY19861" fmla="*/ 9593415 h 39629983"/>
                <a:gd name="connsiteX19862" fmla="*/ 1932534 w 65909553"/>
                <a:gd name="connsiteY19862" fmla="*/ 9593368 h 39629983"/>
                <a:gd name="connsiteX19863" fmla="*/ 1932534 w 65909553"/>
                <a:gd name="connsiteY19863" fmla="*/ 9593322 h 39629983"/>
                <a:gd name="connsiteX19864" fmla="*/ 1932534 w 65909553"/>
                <a:gd name="connsiteY19864" fmla="*/ 9593275 h 39629983"/>
                <a:gd name="connsiteX19865" fmla="*/ 1932534 w 65909553"/>
                <a:gd name="connsiteY19865" fmla="*/ 9593128 h 39629983"/>
                <a:gd name="connsiteX19866" fmla="*/ 1932534 w 65909553"/>
                <a:gd name="connsiteY19866" fmla="*/ 9593081 h 39629983"/>
                <a:gd name="connsiteX19867" fmla="*/ 1932534 w 65909553"/>
                <a:gd name="connsiteY19867" fmla="*/ 9593034 h 39629983"/>
                <a:gd name="connsiteX19868" fmla="*/ 1932534 w 65909553"/>
                <a:gd name="connsiteY19868" fmla="*/ 9592988 h 39629983"/>
                <a:gd name="connsiteX19869" fmla="*/ 1932534 w 65909553"/>
                <a:gd name="connsiteY19869" fmla="*/ 9592941 h 39629983"/>
                <a:gd name="connsiteX19870" fmla="*/ 1932534 w 65909553"/>
                <a:gd name="connsiteY19870" fmla="*/ 9592894 h 39629983"/>
                <a:gd name="connsiteX19871" fmla="*/ 1932534 w 65909553"/>
                <a:gd name="connsiteY19871" fmla="*/ 9592848 h 39629983"/>
                <a:gd name="connsiteX19872" fmla="*/ 1932534 w 65909553"/>
                <a:gd name="connsiteY19872" fmla="*/ 9592801 h 39629983"/>
                <a:gd name="connsiteX19873" fmla="*/ 1932534 w 65909553"/>
                <a:gd name="connsiteY19873" fmla="*/ 9592754 h 39629983"/>
                <a:gd name="connsiteX19874" fmla="*/ 1932534 w 65909553"/>
                <a:gd name="connsiteY19874" fmla="*/ 9592708 h 39629983"/>
                <a:gd name="connsiteX19875" fmla="*/ 1932534 w 65909553"/>
                <a:gd name="connsiteY19875" fmla="*/ 9592661 h 39629983"/>
                <a:gd name="connsiteX19876" fmla="*/ 1932534 w 65909553"/>
                <a:gd name="connsiteY19876" fmla="*/ 9592467 h 39629983"/>
                <a:gd name="connsiteX19877" fmla="*/ 1932534 w 65909553"/>
                <a:gd name="connsiteY19877" fmla="*/ 9592420 h 39629983"/>
                <a:gd name="connsiteX19878" fmla="*/ 1932534 w 65909553"/>
                <a:gd name="connsiteY19878" fmla="*/ 9592373 h 39629983"/>
                <a:gd name="connsiteX19879" fmla="*/ 1932534 w 65909553"/>
                <a:gd name="connsiteY19879" fmla="*/ 9592327 h 39629983"/>
                <a:gd name="connsiteX19880" fmla="*/ 1932534 w 65909553"/>
                <a:gd name="connsiteY19880" fmla="*/ 9592280 h 39629983"/>
                <a:gd name="connsiteX19881" fmla="*/ 1932534 w 65909553"/>
                <a:gd name="connsiteY19881" fmla="*/ 9592233 h 39629983"/>
                <a:gd name="connsiteX19882" fmla="*/ 1932534 w 65909553"/>
                <a:gd name="connsiteY19882" fmla="*/ 9592187 h 39629983"/>
                <a:gd name="connsiteX19883" fmla="*/ 1932534 w 65909553"/>
                <a:gd name="connsiteY19883" fmla="*/ 9592140 h 39629983"/>
                <a:gd name="connsiteX19884" fmla="*/ 1932534 w 65909553"/>
                <a:gd name="connsiteY19884" fmla="*/ 9592094 h 39629983"/>
                <a:gd name="connsiteX19885" fmla="*/ 1932534 w 65909553"/>
                <a:gd name="connsiteY19885" fmla="*/ 9592047 h 39629983"/>
                <a:gd name="connsiteX19886" fmla="*/ 1932534 w 65909553"/>
                <a:gd name="connsiteY19886" fmla="*/ 9591806 h 39629983"/>
                <a:gd name="connsiteX19887" fmla="*/ 1932534 w 65909553"/>
                <a:gd name="connsiteY19887" fmla="*/ 9591759 h 39629983"/>
                <a:gd name="connsiteX19888" fmla="*/ 1932534 w 65909553"/>
                <a:gd name="connsiteY19888" fmla="*/ 9591713 h 39629983"/>
                <a:gd name="connsiteX19889" fmla="*/ 1932534 w 65909553"/>
                <a:gd name="connsiteY19889" fmla="*/ 9591666 h 39629983"/>
                <a:gd name="connsiteX19890" fmla="*/ 1932534 w 65909553"/>
                <a:gd name="connsiteY19890" fmla="*/ 9591619 h 39629983"/>
                <a:gd name="connsiteX19891" fmla="*/ 1932534 w 65909553"/>
                <a:gd name="connsiteY19891" fmla="*/ 9591573 h 39629983"/>
                <a:gd name="connsiteX19892" fmla="*/ 1932534 w 65909553"/>
                <a:gd name="connsiteY19892" fmla="*/ 9591526 h 39629983"/>
                <a:gd name="connsiteX19893" fmla="*/ 1932534 w 65909553"/>
                <a:gd name="connsiteY19893" fmla="*/ 9591479 h 39629983"/>
                <a:gd name="connsiteX19894" fmla="*/ 1932534 w 65909553"/>
                <a:gd name="connsiteY19894" fmla="*/ 9591433 h 39629983"/>
                <a:gd name="connsiteX19895" fmla="*/ 1932534 w 65909553"/>
                <a:gd name="connsiteY19895" fmla="*/ 9591145 h 39629983"/>
                <a:gd name="connsiteX19896" fmla="*/ 1932534 w 65909553"/>
                <a:gd name="connsiteY19896" fmla="*/ 9591098 h 39629983"/>
                <a:gd name="connsiteX19897" fmla="*/ 1932534 w 65909553"/>
                <a:gd name="connsiteY19897" fmla="*/ 9591052 h 39629983"/>
                <a:gd name="connsiteX19898" fmla="*/ 1932534 w 65909553"/>
                <a:gd name="connsiteY19898" fmla="*/ 9591005 h 39629983"/>
                <a:gd name="connsiteX19899" fmla="*/ 1932534 w 65909553"/>
                <a:gd name="connsiteY19899" fmla="*/ 9590958 h 39629983"/>
                <a:gd name="connsiteX19900" fmla="*/ 1932534 w 65909553"/>
                <a:gd name="connsiteY19900" fmla="*/ 9590912 h 39629983"/>
                <a:gd name="connsiteX19901" fmla="*/ 1932534 w 65909553"/>
                <a:gd name="connsiteY19901" fmla="*/ 9590865 h 39629983"/>
                <a:gd name="connsiteX19902" fmla="*/ 1932534 w 65909553"/>
                <a:gd name="connsiteY19902" fmla="*/ 9590819 h 39629983"/>
                <a:gd name="connsiteX19903" fmla="*/ 1932534 w 65909553"/>
                <a:gd name="connsiteY19903" fmla="*/ 9590484 h 39629983"/>
                <a:gd name="connsiteX19904" fmla="*/ 1932534 w 65909553"/>
                <a:gd name="connsiteY19904" fmla="*/ 9590438 h 39629983"/>
                <a:gd name="connsiteX19905" fmla="*/ 1932534 w 65909553"/>
                <a:gd name="connsiteY19905" fmla="*/ 9590391 h 39629983"/>
                <a:gd name="connsiteX19906" fmla="*/ 1932534 w 65909553"/>
                <a:gd name="connsiteY19906" fmla="*/ 9590344 h 39629983"/>
                <a:gd name="connsiteX19907" fmla="*/ 1932534 w 65909553"/>
                <a:gd name="connsiteY19907" fmla="*/ 9590298 h 39629983"/>
                <a:gd name="connsiteX19908" fmla="*/ 1932534 w 65909553"/>
                <a:gd name="connsiteY19908" fmla="*/ 9590251 h 39629983"/>
                <a:gd name="connsiteX19909" fmla="*/ 1932534 w 65909553"/>
                <a:gd name="connsiteY19909" fmla="*/ 9590204 h 39629983"/>
                <a:gd name="connsiteX19910" fmla="*/ 1932534 w 65909553"/>
                <a:gd name="connsiteY19910" fmla="*/ 9589823 h 39629983"/>
                <a:gd name="connsiteX19911" fmla="*/ 1932534 w 65909553"/>
                <a:gd name="connsiteY19911" fmla="*/ 9589777 h 39629983"/>
                <a:gd name="connsiteX19912" fmla="*/ 1932534 w 65909553"/>
                <a:gd name="connsiteY19912" fmla="*/ 9589730 h 39629983"/>
                <a:gd name="connsiteX19913" fmla="*/ 1932534 w 65909553"/>
                <a:gd name="connsiteY19913" fmla="*/ 9589684 h 39629983"/>
                <a:gd name="connsiteX19914" fmla="*/ 1932534 w 65909553"/>
                <a:gd name="connsiteY19914" fmla="*/ 9589637 h 39629983"/>
                <a:gd name="connsiteX19915" fmla="*/ 1932534 w 65909553"/>
                <a:gd name="connsiteY19915" fmla="*/ 9589590 h 39629983"/>
                <a:gd name="connsiteX19916" fmla="*/ 1932534 w 65909553"/>
                <a:gd name="connsiteY19916" fmla="*/ 9442050 h 39629983"/>
                <a:gd name="connsiteX19917" fmla="*/ 1780134 w 65909553"/>
                <a:gd name="connsiteY19917" fmla="*/ 9442050 h 39629983"/>
                <a:gd name="connsiteX19918" fmla="*/ 1780134 w 65909553"/>
                <a:gd name="connsiteY19918" fmla="*/ 9442003 h 39629983"/>
                <a:gd name="connsiteX19919" fmla="*/ 1780134 w 65909553"/>
                <a:gd name="connsiteY19919" fmla="*/ 9441956 h 39629983"/>
                <a:gd name="connsiteX19920" fmla="*/ 1780134 w 65909553"/>
                <a:gd name="connsiteY19920" fmla="*/ 9441910 h 39629983"/>
                <a:gd name="connsiteX19921" fmla="*/ 1780134 w 65909553"/>
                <a:gd name="connsiteY19921" fmla="*/ 9441863 h 39629983"/>
                <a:gd name="connsiteX19922" fmla="*/ 1780134 w 65909553"/>
                <a:gd name="connsiteY19922" fmla="*/ 9441817 h 39629983"/>
                <a:gd name="connsiteX19923" fmla="*/ 1780134 w 65909553"/>
                <a:gd name="connsiteY19923" fmla="*/ 9441770 h 39629983"/>
                <a:gd name="connsiteX19924" fmla="*/ 1780134 w 65909553"/>
                <a:gd name="connsiteY19924" fmla="*/ 9441723 h 39629983"/>
                <a:gd name="connsiteX19925" fmla="*/ 1780134 w 65909553"/>
                <a:gd name="connsiteY19925" fmla="*/ 9441677 h 39629983"/>
                <a:gd name="connsiteX19926" fmla="*/ 1780134 w 65909553"/>
                <a:gd name="connsiteY19926" fmla="*/ 9441630 h 39629983"/>
                <a:gd name="connsiteX19927" fmla="*/ 1780134 w 65909553"/>
                <a:gd name="connsiteY19927" fmla="*/ 9441583 h 39629983"/>
                <a:gd name="connsiteX19928" fmla="*/ 1780134 w 65909553"/>
                <a:gd name="connsiteY19928" fmla="*/ 9441537 h 39629983"/>
                <a:gd name="connsiteX19929" fmla="*/ 1780134 w 65909553"/>
                <a:gd name="connsiteY19929" fmla="*/ 9441389 h 39629983"/>
                <a:gd name="connsiteX19930" fmla="*/ 1780134 w 65909553"/>
                <a:gd name="connsiteY19930" fmla="*/ 9441342 h 39629983"/>
                <a:gd name="connsiteX19931" fmla="*/ 1780134 w 65909553"/>
                <a:gd name="connsiteY19931" fmla="*/ 9441296 h 39629983"/>
                <a:gd name="connsiteX19932" fmla="*/ 1780134 w 65909553"/>
                <a:gd name="connsiteY19932" fmla="*/ 9441249 h 39629983"/>
                <a:gd name="connsiteX19933" fmla="*/ 1780134 w 65909553"/>
                <a:gd name="connsiteY19933" fmla="*/ 9441202 h 39629983"/>
                <a:gd name="connsiteX19934" fmla="*/ 1780134 w 65909553"/>
                <a:gd name="connsiteY19934" fmla="*/ 9441156 h 39629983"/>
                <a:gd name="connsiteX19935" fmla="*/ 1780134 w 65909553"/>
                <a:gd name="connsiteY19935" fmla="*/ 9441109 h 39629983"/>
                <a:gd name="connsiteX19936" fmla="*/ 1780134 w 65909553"/>
                <a:gd name="connsiteY19936" fmla="*/ 9441062 h 39629983"/>
                <a:gd name="connsiteX19937" fmla="*/ 1780134 w 65909553"/>
                <a:gd name="connsiteY19937" fmla="*/ 9441016 h 39629983"/>
                <a:gd name="connsiteX19938" fmla="*/ 1780134 w 65909553"/>
                <a:gd name="connsiteY19938" fmla="*/ 9440969 h 39629983"/>
                <a:gd name="connsiteX19939" fmla="*/ 1780134 w 65909553"/>
                <a:gd name="connsiteY19939" fmla="*/ 9440922 h 39629983"/>
                <a:gd name="connsiteX19940" fmla="*/ 1780134 w 65909553"/>
                <a:gd name="connsiteY19940" fmla="*/ 9440728 h 39629983"/>
                <a:gd name="connsiteX19941" fmla="*/ 1780134 w 65909553"/>
                <a:gd name="connsiteY19941" fmla="*/ 9440681 h 39629983"/>
                <a:gd name="connsiteX19942" fmla="*/ 1780134 w 65909553"/>
                <a:gd name="connsiteY19942" fmla="*/ 9440635 h 39629983"/>
                <a:gd name="connsiteX19943" fmla="*/ 1780134 w 65909553"/>
                <a:gd name="connsiteY19943" fmla="*/ 9440588 h 39629983"/>
                <a:gd name="connsiteX19944" fmla="*/ 1780134 w 65909553"/>
                <a:gd name="connsiteY19944" fmla="*/ 9440542 h 39629983"/>
                <a:gd name="connsiteX19945" fmla="*/ 1780134 w 65909553"/>
                <a:gd name="connsiteY19945" fmla="*/ 9440495 h 39629983"/>
                <a:gd name="connsiteX19946" fmla="*/ 1780134 w 65909553"/>
                <a:gd name="connsiteY19946" fmla="*/ 9440448 h 39629983"/>
                <a:gd name="connsiteX19947" fmla="*/ 1780134 w 65909553"/>
                <a:gd name="connsiteY19947" fmla="*/ 9440402 h 39629983"/>
                <a:gd name="connsiteX19948" fmla="*/ 1780134 w 65909553"/>
                <a:gd name="connsiteY19948" fmla="*/ 9440355 h 39629983"/>
                <a:gd name="connsiteX19949" fmla="*/ 1780134 w 65909553"/>
                <a:gd name="connsiteY19949" fmla="*/ 9440308 h 39629983"/>
                <a:gd name="connsiteX19950" fmla="*/ 1780134 w 65909553"/>
                <a:gd name="connsiteY19950" fmla="*/ 9440067 h 39629983"/>
                <a:gd name="connsiteX19951" fmla="*/ 1780134 w 65909553"/>
                <a:gd name="connsiteY19951" fmla="*/ 9440021 h 39629983"/>
                <a:gd name="connsiteX19952" fmla="*/ 1780134 w 65909553"/>
                <a:gd name="connsiteY19952" fmla="*/ 9439974 h 39629983"/>
                <a:gd name="connsiteX19953" fmla="*/ 1780134 w 65909553"/>
                <a:gd name="connsiteY19953" fmla="*/ 9439927 h 39629983"/>
                <a:gd name="connsiteX19954" fmla="*/ 1780134 w 65909553"/>
                <a:gd name="connsiteY19954" fmla="*/ 9439881 h 39629983"/>
                <a:gd name="connsiteX19955" fmla="*/ 1780134 w 65909553"/>
                <a:gd name="connsiteY19955" fmla="*/ 9439834 h 39629983"/>
                <a:gd name="connsiteX19956" fmla="*/ 1780134 w 65909553"/>
                <a:gd name="connsiteY19956" fmla="*/ 9439787 h 39629983"/>
                <a:gd name="connsiteX19957" fmla="*/ 1780134 w 65909553"/>
                <a:gd name="connsiteY19957" fmla="*/ 9439741 h 39629983"/>
                <a:gd name="connsiteX19958" fmla="*/ 1780134 w 65909553"/>
                <a:gd name="connsiteY19958" fmla="*/ 9439694 h 39629983"/>
                <a:gd name="connsiteX19959" fmla="*/ 1780134 w 65909553"/>
                <a:gd name="connsiteY19959" fmla="*/ 9439407 h 39629983"/>
                <a:gd name="connsiteX19960" fmla="*/ 1780134 w 65909553"/>
                <a:gd name="connsiteY19960" fmla="*/ 9439360 h 39629983"/>
                <a:gd name="connsiteX19961" fmla="*/ 1780134 w 65909553"/>
                <a:gd name="connsiteY19961" fmla="*/ 9439313 h 39629983"/>
                <a:gd name="connsiteX19962" fmla="*/ 1780134 w 65909553"/>
                <a:gd name="connsiteY19962" fmla="*/ 9439267 h 39629983"/>
                <a:gd name="connsiteX19963" fmla="*/ 1780134 w 65909553"/>
                <a:gd name="connsiteY19963" fmla="*/ 9439220 h 39629983"/>
                <a:gd name="connsiteX19964" fmla="*/ 1780134 w 65909553"/>
                <a:gd name="connsiteY19964" fmla="*/ 9439173 h 39629983"/>
                <a:gd name="connsiteX19965" fmla="*/ 1780134 w 65909553"/>
                <a:gd name="connsiteY19965" fmla="*/ 9439127 h 39629983"/>
                <a:gd name="connsiteX19966" fmla="*/ 1780134 w 65909553"/>
                <a:gd name="connsiteY19966" fmla="*/ 9439080 h 39629983"/>
                <a:gd name="connsiteX19967" fmla="*/ 1780134 w 65909553"/>
                <a:gd name="connsiteY19967" fmla="*/ 9438746 h 39629983"/>
                <a:gd name="connsiteX19968" fmla="*/ 1780134 w 65909553"/>
                <a:gd name="connsiteY19968" fmla="*/ 9438699 h 39629983"/>
                <a:gd name="connsiteX19969" fmla="*/ 1780134 w 65909553"/>
                <a:gd name="connsiteY19969" fmla="*/ 9438652 h 39629983"/>
                <a:gd name="connsiteX19970" fmla="*/ 1780134 w 65909553"/>
                <a:gd name="connsiteY19970" fmla="*/ 9438606 h 39629983"/>
                <a:gd name="connsiteX19971" fmla="*/ 1780134 w 65909553"/>
                <a:gd name="connsiteY19971" fmla="*/ 9438559 h 39629983"/>
                <a:gd name="connsiteX19972" fmla="*/ 1780134 w 65909553"/>
                <a:gd name="connsiteY19972" fmla="*/ 9438512 h 39629983"/>
                <a:gd name="connsiteX19973" fmla="*/ 1780134 w 65909553"/>
                <a:gd name="connsiteY19973" fmla="*/ 9438466 h 39629983"/>
                <a:gd name="connsiteX19974" fmla="*/ 1780134 w 65909553"/>
                <a:gd name="connsiteY19974" fmla="*/ 9438085 h 39629983"/>
                <a:gd name="connsiteX19975" fmla="*/ 1780134 w 65909553"/>
                <a:gd name="connsiteY19975" fmla="*/ 9438038 h 39629983"/>
                <a:gd name="connsiteX19976" fmla="*/ 1780134 w 65909553"/>
                <a:gd name="connsiteY19976" fmla="*/ 9437992 h 39629983"/>
                <a:gd name="connsiteX19977" fmla="*/ 1780134 w 65909553"/>
                <a:gd name="connsiteY19977" fmla="*/ 9437945 h 39629983"/>
                <a:gd name="connsiteX19978" fmla="*/ 1780134 w 65909553"/>
                <a:gd name="connsiteY19978" fmla="*/ 9437898 h 39629983"/>
                <a:gd name="connsiteX19979" fmla="*/ 1780134 w 65909553"/>
                <a:gd name="connsiteY19979" fmla="*/ 9437852 h 39629983"/>
                <a:gd name="connsiteX19980" fmla="*/ 1780134 w 65909553"/>
                <a:gd name="connsiteY19980" fmla="*/ 9437424 h 39629983"/>
                <a:gd name="connsiteX19981" fmla="*/ 1780134 w 65909553"/>
                <a:gd name="connsiteY19981" fmla="*/ 9437377 h 39629983"/>
                <a:gd name="connsiteX19982" fmla="*/ 1780134 w 65909553"/>
                <a:gd name="connsiteY19982" fmla="*/ 9437331 h 39629983"/>
                <a:gd name="connsiteX19983" fmla="*/ 1780134 w 65909553"/>
                <a:gd name="connsiteY19983" fmla="*/ 9437284 h 39629983"/>
                <a:gd name="connsiteX19984" fmla="*/ 1780134 w 65909553"/>
                <a:gd name="connsiteY19984" fmla="*/ 9437238 h 39629983"/>
                <a:gd name="connsiteX19985" fmla="*/ 1780134 w 65909553"/>
                <a:gd name="connsiteY19985" fmla="*/ 9289650 h 39629983"/>
                <a:gd name="connsiteX19986" fmla="*/ 1627734 w 65909553"/>
                <a:gd name="connsiteY19986" fmla="*/ 9289650 h 39629983"/>
                <a:gd name="connsiteX19987" fmla="*/ 1627734 w 65909553"/>
                <a:gd name="connsiteY19987" fmla="*/ 9289604 h 39629983"/>
                <a:gd name="connsiteX19988" fmla="*/ 1627734 w 65909553"/>
                <a:gd name="connsiteY19988" fmla="*/ 9289557 h 39629983"/>
                <a:gd name="connsiteX19989" fmla="*/ 1627734 w 65909553"/>
                <a:gd name="connsiteY19989" fmla="*/ 9289510 h 39629983"/>
                <a:gd name="connsiteX19990" fmla="*/ 1627734 w 65909553"/>
                <a:gd name="connsiteY19990" fmla="*/ 9289464 h 39629983"/>
                <a:gd name="connsiteX19991" fmla="*/ 1627734 w 65909553"/>
                <a:gd name="connsiteY19991" fmla="*/ 9289417 h 39629983"/>
                <a:gd name="connsiteX19992" fmla="*/ 1627734 w 65909553"/>
                <a:gd name="connsiteY19992" fmla="*/ 9289370 h 39629983"/>
                <a:gd name="connsiteX19993" fmla="*/ 1627734 w 65909553"/>
                <a:gd name="connsiteY19993" fmla="*/ 9289324 h 39629983"/>
                <a:gd name="connsiteX19994" fmla="*/ 1627734 w 65909553"/>
                <a:gd name="connsiteY19994" fmla="*/ 9289277 h 39629983"/>
                <a:gd name="connsiteX19995" fmla="*/ 1627734 w 65909553"/>
                <a:gd name="connsiteY19995" fmla="*/ 9289231 h 39629983"/>
                <a:gd name="connsiteX19996" fmla="*/ 1627734 w 65909553"/>
                <a:gd name="connsiteY19996" fmla="*/ 9289184 h 39629983"/>
                <a:gd name="connsiteX19997" fmla="*/ 1627734 w 65909553"/>
                <a:gd name="connsiteY19997" fmla="*/ 9288990 h 39629983"/>
                <a:gd name="connsiteX19998" fmla="*/ 1627734 w 65909553"/>
                <a:gd name="connsiteY19998" fmla="*/ 9288943 h 39629983"/>
                <a:gd name="connsiteX19999" fmla="*/ 1627734 w 65909553"/>
                <a:gd name="connsiteY19999" fmla="*/ 9288896 h 39629983"/>
                <a:gd name="connsiteX20000" fmla="*/ 1627734 w 65909553"/>
                <a:gd name="connsiteY20000" fmla="*/ 9288850 h 39629983"/>
                <a:gd name="connsiteX20001" fmla="*/ 1627734 w 65909553"/>
                <a:gd name="connsiteY20001" fmla="*/ 9288803 h 39629983"/>
                <a:gd name="connsiteX20002" fmla="*/ 1627734 w 65909553"/>
                <a:gd name="connsiteY20002" fmla="*/ 9288756 h 39629983"/>
                <a:gd name="connsiteX20003" fmla="*/ 1627734 w 65909553"/>
                <a:gd name="connsiteY20003" fmla="*/ 9288710 h 39629983"/>
                <a:gd name="connsiteX20004" fmla="*/ 1627734 w 65909553"/>
                <a:gd name="connsiteY20004" fmla="*/ 9288663 h 39629983"/>
                <a:gd name="connsiteX20005" fmla="*/ 1627734 w 65909553"/>
                <a:gd name="connsiteY20005" fmla="*/ 9288616 h 39629983"/>
                <a:gd name="connsiteX20006" fmla="*/ 1627734 w 65909553"/>
                <a:gd name="connsiteY20006" fmla="*/ 9288570 h 39629983"/>
                <a:gd name="connsiteX20007" fmla="*/ 1627734 w 65909553"/>
                <a:gd name="connsiteY20007" fmla="*/ 9288329 h 39629983"/>
                <a:gd name="connsiteX20008" fmla="*/ 1627734 w 65909553"/>
                <a:gd name="connsiteY20008" fmla="*/ 9288282 h 39629983"/>
                <a:gd name="connsiteX20009" fmla="*/ 1627734 w 65909553"/>
                <a:gd name="connsiteY20009" fmla="*/ 9288235 h 39629983"/>
                <a:gd name="connsiteX20010" fmla="*/ 1627734 w 65909553"/>
                <a:gd name="connsiteY20010" fmla="*/ 9288189 h 39629983"/>
                <a:gd name="connsiteX20011" fmla="*/ 1627734 w 65909553"/>
                <a:gd name="connsiteY20011" fmla="*/ 9288142 h 39629983"/>
                <a:gd name="connsiteX20012" fmla="*/ 1627734 w 65909553"/>
                <a:gd name="connsiteY20012" fmla="*/ 9288096 h 39629983"/>
                <a:gd name="connsiteX20013" fmla="*/ 1627734 w 65909553"/>
                <a:gd name="connsiteY20013" fmla="*/ 9288049 h 39629983"/>
                <a:gd name="connsiteX20014" fmla="*/ 1627734 w 65909553"/>
                <a:gd name="connsiteY20014" fmla="*/ 9288002 h 39629983"/>
                <a:gd name="connsiteX20015" fmla="*/ 1627734 w 65909553"/>
                <a:gd name="connsiteY20015" fmla="*/ 9287956 h 39629983"/>
                <a:gd name="connsiteX20016" fmla="*/ 1627734 w 65909553"/>
                <a:gd name="connsiteY20016" fmla="*/ 9287668 h 39629983"/>
                <a:gd name="connsiteX20017" fmla="*/ 1627734 w 65909553"/>
                <a:gd name="connsiteY20017" fmla="*/ 9287621 h 39629983"/>
                <a:gd name="connsiteX20018" fmla="*/ 1627734 w 65909553"/>
                <a:gd name="connsiteY20018" fmla="*/ 9287575 h 39629983"/>
                <a:gd name="connsiteX20019" fmla="*/ 1627734 w 65909553"/>
                <a:gd name="connsiteY20019" fmla="*/ 9287528 h 39629983"/>
                <a:gd name="connsiteX20020" fmla="*/ 1627734 w 65909553"/>
                <a:gd name="connsiteY20020" fmla="*/ 9287481 h 39629983"/>
                <a:gd name="connsiteX20021" fmla="*/ 1627734 w 65909553"/>
                <a:gd name="connsiteY20021" fmla="*/ 9287435 h 39629983"/>
                <a:gd name="connsiteX20022" fmla="*/ 1627734 w 65909553"/>
                <a:gd name="connsiteY20022" fmla="*/ 9287388 h 39629983"/>
                <a:gd name="connsiteX20023" fmla="*/ 1627734 w 65909553"/>
                <a:gd name="connsiteY20023" fmla="*/ 9287341 h 39629983"/>
                <a:gd name="connsiteX20024" fmla="*/ 1627734 w 65909553"/>
                <a:gd name="connsiteY20024" fmla="*/ 9287007 h 39629983"/>
                <a:gd name="connsiteX20025" fmla="*/ 1627734 w 65909553"/>
                <a:gd name="connsiteY20025" fmla="*/ 9286961 h 39629983"/>
                <a:gd name="connsiteX20026" fmla="*/ 1627734 w 65909553"/>
                <a:gd name="connsiteY20026" fmla="*/ 9286914 h 39629983"/>
                <a:gd name="connsiteX20027" fmla="*/ 1627734 w 65909553"/>
                <a:gd name="connsiteY20027" fmla="*/ 9286867 h 39629983"/>
                <a:gd name="connsiteX20028" fmla="*/ 1627734 w 65909553"/>
                <a:gd name="connsiteY20028" fmla="*/ 9286821 h 39629983"/>
                <a:gd name="connsiteX20029" fmla="*/ 1627734 w 65909553"/>
                <a:gd name="connsiteY20029" fmla="*/ 9286774 h 39629983"/>
                <a:gd name="connsiteX20030" fmla="*/ 1627734 w 65909553"/>
                <a:gd name="connsiteY20030" fmla="*/ 9286727 h 39629983"/>
                <a:gd name="connsiteX20031" fmla="*/ 1627734 w 65909553"/>
                <a:gd name="connsiteY20031" fmla="*/ 9286346 h 39629983"/>
                <a:gd name="connsiteX20032" fmla="*/ 1627734 w 65909553"/>
                <a:gd name="connsiteY20032" fmla="*/ 9286300 h 39629983"/>
                <a:gd name="connsiteX20033" fmla="*/ 1627734 w 65909553"/>
                <a:gd name="connsiteY20033" fmla="*/ 9286253 h 39629983"/>
                <a:gd name="connsiteX20034" fmla="*/ 1627734 w 65909553"/>
                <a:gd name="connsiteY20034" fmla="*/ 9286206 h 39629983"/>
                <a:gd name="connsiteX20035" fmla="*/ 1627734 w 65909553"/>
                <a:gd name="connsiteY20035" fmla="*/ 9286160 h 39629983"/>
                <a:gd name="connsiteX20036" fmla="*/ 1627734 w 65909553"/>
                <a:gd name="connsiteY20036" fmla="*/ 9286113 h 39629983"/>
                <a:gd name="connsiteX20037" fmla="*/ 1627734 w 65909553"/>
                <a:gd name="connsiteY20037" fmla="*/ 9285686 h 39629983"/>
                <a:gd name="connsiteX20038" fmla="*/ 1627734 w 65909553"/>
                <a:gd name="connsiteY20038" fmla="*/ 9285639 h 39629983"/>
                <a:gd name="connsiteX20039" fmla="*/ 1627734 w 65909553"/>
                <a:gd name="connsiteY20039" fmla="*/ 9285592 h 39629983"/>
                <a:gd name="connsiteX20040" fmla="*/ 1627734 w 65909553"/>
                <a:gd name="connsiteY20040" fmla="*/ 9285546 h 39629983"/>
                <a:gd name="connsiteX20041" fmla="*/ 1627734 w 65909553"/>
                <a:gd name="connsiteY20041" fmla="*/ 9285499 h 39629983"/>
                <a:gd name="connsiteX20042" fmla="*/ 1627734 w 65909553"/>
                <a:gd name="connsiteY20042" fmla="*/ 9285025 h 39629983"/>
                <a:gd name="connsiteX20043" fmla="*/ 1627734 w 65909553"/>
                <a:gd name="connsiteY20043" fmla="*/ 9284978 h 39629983"/>
                <a:gd name="connsiteX20044" fmla="*/ 1627734 w 65909553"/>
                <a:gd name="connsiteY20044" fmla="*/ 9284931 h 39629983"/>
                <a:gd name="connsiteX20045" fmla="*/ 1627734 w 65909553"/>
                <a:gd name="connsiteY20045" fmla="*/ 9284885 h 39629983"/>
                <a:gd name="connsiteX20046" fmla="*/ 1627734 w 65909553"/>
                <a:gd name="connsiteY20046" fmla="*/ 9137251 h 39629983"/>
                <a:gd name="connsiteX20047" fmla="*/ 1475340 w 65909553"/>
                <a:gd name="connsiteY20047" fmla="*/ 9137251 h 39629983"/>
                <a:gd name="connsiteX20048" fmla="*/ 1475340 w 65909553"/>
                <a:gd name="connsiteY20048" fmla="*/ 9137204 h 39629983"/>
                <a:gd name="connsiteX20049" fmla="*/ 1475340 w 65909553"/>
                <a:gd name="connsiteY20049" fmla="*/ 9137158 h 39629983"/>
                <a:gd name="connsiteX20050" fmla="*/ 1475340 w 65909553"/>
                <a:gd name="connsiteY20050" fmla="*/ 9137111 h 39629983"/>
                <a:gd name="connsiteX20051" fmla="*/ 1475340 w 65909553"/>
                <a:gd name="connsiteY20051" fmla="*/ 9137064 h 39629983"/>
                <a:gd name="connsiteX20052" fmla="*/ 1475340 w 65909553"/>
                <a:gd name="connsiteY20052" fmla="*/ 9137018 h 39629983"/>
                <a:gd name="connsiteX20053" fmla="*/ 1475340 w 65909553"/>
                <a:gd name="connsiteY20053" fmla="*/ 9136971 h 39629983"/>
                <a:gd name="connsiteX20054" fmla="*/ 1475340 w 65909553"/>
                <a:gd name="connsiteY20054" fmla="*/ 9136924 h 39629983"/>
                <a:gd name="connsiteX20055" fmla="*/ 1475340 w 65909553"/>
                <a:gd name="connsiteY20055" fmla="*/ 9136878 h 39629983"/>
                <a:gd name="connsiteX20056" fmla="*/ 1475340 w 65909553"/>
                <a:gd name="connsiteY20056" fmla="*/ 9136831 h 39629983"/>
                <a:gd name="connsiteX20057" fmla="*/ 1475340 w 65909553"/>
                <a:gd name="connsiteY20057" fmla="*/ 9136590 h 39629983"/>
                <a:gd name="connsiteX20058" fmla="*/ 1475340 w 65909553"/>
                <a:gd name="connsiteY20058" fmla="*/ 9136544 h 39629983"/>
                <a:gd name="connsiteX20059" fmla="*/ 1475340 w 65909553"/>
                <a:gd name="connsiteY20059" fmla="*/ 9136497 h 39629983"/>
                <a:gd name="connsiteX20060" fmla="*/ 1475340 w 65909553"/>
                <a:gd name="connsiteY20060" fmla="*/ 9136450 h 39629983"/>
                <a:gd name="connsiteX20061" fmla="*/ 1475340 w 65909553"/>
                <a:gd name="connsiteY20061" fmla="*/ 9136404 h 39629983"/>
                <a:gd name="connsiteX20062" fmla="*/ 1475340 w 65909553"/>
                <a:gd name="connsiteY20062" fmla="*/ 9136357 h 39629983"/>
                <a:gd name="connsiteX20063" fmla="*/ 1475340 w 65909553"/>
                <a:gd name="connsiteY20063" fmla="*/ 9136310 h 39629983"/>
                <a:gd name="connsiteX20064" fmla="*/ 1475340 w 65909553"/>
                <a:gd name="connsiteY20064" fmla="*/ 9136264 h 39629983"/>
                <a:gd name="connsiteX20065" fmla="*/ 1475340 w 65909553"/>
                <a:gd name="connsiteY20065" fmla="*/ 9136217 h 39629983"/>
                <a:gd name="connsiteX20066" fmla="*/ 1475340 w 65909553"/>
                <a:gd name="connsiteY20066" fmla="*/ 9135929 h 39629983"/>
                <a:gd name="connsiteX20067" fmla="*/ 1475340 w 65909553"/>
                <a:gd name="connsiteY20067" fmla="*/ 9135883 h 39629983"/>
                <a:gd name="connsiteX20068" fmla="*/ 1475340 w 65909553"/>
                <a:gd name="connsiteY20068" fmla="*/ 9135836 h 39629983"/>
                <a:gd name="connsiteX20069" fmla="*/ 1475340 w 65909553"/>
                <a:gd name="connsiteY20069" fmla="*/ 9135789 h 39629983"/>
                <a:gd name="connsiteX20070" fmla="*/ 1475340 w 65909553"/>
                <a:gd name="connsiteY20070" fmla="*/ 9135743 h 39629983"/>
                <a:gd name="connsiteX20071" fmla="*/ 1475340 w 65909553"/>
                <a:gd name="connsiteY20071" fmla="*/ 9135696 h 39629983"/>
                <a:gd name="connsiteX20072" fmla="*/ 1475340 w 65909553"/>
                <a:gd name="connsiteY20072" fmla="*/ 9135649 h 39629983"/>
                <a:gd name="connsiteX20073" fmla="*/ 1475340 w 65909553"/>
                <a:gd name="connsiteY20073" fmla="*/ 9135603 h 39629983"/>
                <a:gd name="connsiteX20074" fmla="*/ 1475340 w 65909553"/>
                <a:gd name="connsiteY20074" fmla="*/ 9135269 h 39629983"/>
                <a:gd name="connsiteX20075" fmla="*/ 1475340 w 65909553"/>
                <a:gd name="connsiteY20075" fmla="*/ 9135222 h 39629983"/>
                <a:gd name="connsiteX20076" fmla="*/ 1475340 w 65909553"/>
                <a:gd name="connsiteY20076" fmla="*/ 9135175 h 39629983"/>
                <a:gd name="connsiteX20077" fmla="*/ 1475340 w 65909553"/>
                <a:gd name="connsiteY20077" fmla="*/ 9135129 h 39629983"/>
                <a:gd name="connsiteX20078" fmla="*/ 1475340 w 65909553"/>
                <a:gd name="connsiteY20078" fmla="*/ 9135082 h 39629983"/>
                <a:gd name="connsiteX20079" fmla="*/ 1475340 w 65909553"/>
                <a:gd name="connsiteY20079" fmla="*/ 9135035 h 39629983"/>
                <a:gd name="connsiteX20080" fmla="*/ 1475340 w 65909553"/>
                <a:gd name="connsiteY20080" fmla="*/ 9134989 h 39629983"/>
                <a:gd name="connsiteX20081" fmla="*/ 1475340 w 65909553"/>
                <a:gd name="connsiteY20081" fmla="*/ 9134608 h 39629983"/>
                <a:gd name="connsiteX20082" fmla="*/ 1475340 w 65909553"/>
                <a:gd name="connsiteY20082" fmla="*/ 9134561 h 39629983"/>
                <a:gd name="connsiteX20083" fmla="*/ 1475340 w 65909553"/>
                <a:gd name="connsiteY20083" fmla="*/ 9134514 h 39629983"/>
                <a:gd name="connsiteX20084" fmla="*/ 1475340 w 65909553"/>
                <a:gd name="connsiteY20084" fmla="*/ 9134468 h 39629983"/>
                <a:gd name="connsiteX20085" fmla="*/ 1475340 w 65909553"/>
                <a:gd name="connsiteY20085" fmla="*/ 9134421 h 39629983"/>
                <a:gd name="connsiteX20086" fmla="*/ 1475340 w 65909553"/>
                <a:gd name="connsiteY20086" fmla="*/ 9134375 h 39629983"/>
                <a:gd name="connsiteX20087" fmla="*/ 1475340 w 65909553"/>
                <a:gd name="connsiteY20087" fmla="*/ 9133947 h 39629983"/>
                <a:gd name="connsiteX20088" fmla="*/ 1475340 w 65909553"/>
                <a:gd name="connsiteY20088" fmla="*/ 9133900 h 39629983"/>
                <a:gd name="connsiteX20089" fmla="*/ 1475340 w 65909553"/>
                <a:gd name="connsiteY20089" fmla="*/ 9133854 h 39629983"/>
                <a:gd name="connsiteX20090" fmla="*/ 1475340 w 65909553"/>
                <a:gd name="connsiteY20090" fmla="*/ 9133807 h 39629983"/>
                <a:gd name="connsiteX20091" fmla="*/ 1475340 w 65909553"/>
                <a:gd name="connsiteY20091" fmla="*/ 9133760 h 39629983"/>
                <a:gd name="connsiteX20092" fmla="*/ 1475340 w 65909553"/>
                <a:gd name="connsiteY20092" fmla="*/ 9133286 h 39629983"/>
                <a:gd name="connsiteX20093" fmla="*/ 1475340 w 65909553"/>
                <a:gd name="connsiteY20093" fmla="*/ 9133240 h 39629983"/>
                <a:gd name="connsiteX20094" fmla="*/ 1475340 w 65909553"/>
                <a:gd name="connsiteY20094" fmla="*/ 9133193 h 39629983"/>
                <a:gd name="connsiteX20095" fmla="*/ 1475340 w 65909553"/>
                <a:gd name="connsiteY20095" fmla="*/ 9133146 h 39629983"/>
                <a:gd name="connsiteX20096" fmla="*/ 1475340 w 65909553"/>
                <a:gd name="connsiteY20096" fmla="*/ 9132625 h 39629983"/>
                <a:gd name="connsiteX20097" fmla="*/ 1475340 w 65909553"/>
                <a:gd name="connsiteY20097" fmla="*/ 9132579 h 39629983"/>
                <a:gd name="connsiteX20098" fmla="*/ 1475340 w 65909553"/>
                <a:gd name="connsiteY20098" fmla="*/ 9132532 h 39629983"/>
                <a:gd name="connsiteX20099" fmla="*/ 1475340 w 65909553"/>
                <a:gd name="connsiteY20099" fmla="*/ 8984852 h 39629983"/>
                <a:gd name="connsiteX20100" fmla="*/ 1322946 w 65909553"/>
                <a:gd name="connsiteY20100" fmla="*/ 8984852 h 39629983"/>
                <a:gd name="connsiteX20101" fmla="*/ 1322946 w 65909553"/>
                <a:gd name="connsiteY20101" fmla="*/ 8984805 h 39629983"/>
                <a:gd name="connsiteX20102" fmla="*/ 1322946 w 65909553"/>
                <a:gd name="connsiteY20102" fmla="*/ 8984758 h 39629983"/>
                <a:gd name="connsiteX20103" fmla="*/ 1322946 w 65909553"/>
                <a:gd name="connsiteY20103" fmla="*/ 8984712 h 39629983"/>
                <a:gd name="connsiteX20104" fmla="*/ 1322946 w 65909553"/>
                <a:gd name="connsiteY20104" fmla="*/ 8984665 h 39629983"/>
                <a:gd name="connsiteX20105" fmla="*/ 1322946 w 65909553"/>
                <a:gd name="connsiteY20105" fmla="*/ 8984618 h 39629983"/>
                <a:gd name="connsiteX20106" fmla="*/ 1322946 w 65909553"/>
                <a:gd name="connsiteY20106" fmla="*/ 8984572 h 39629983"/>
                <a:gd name="connsiteX20107" fmla="*/ 1322946 w 65909553"/>
                <a:gd name="connsiteY20107" fmla="*/ 8984525 h 39629983"/>
                <a:gd name="connsiteX20108" fmla="*/ 1322946 w 65909553"/>
                <a:gd name="connsiteY20108" fmla="*/ 8984478 h 39629983"/>
                <a:gd name="connsiteX20109" fmla="*/ 1322946 w 65909553"/>
                <a:gd name="connsiteY20109" fmla="*/ 8984191 h 39629983"/>
                <a:gd name="connsiteX20110" fmla="*/ 1322946 w 65909553"/>
                <a:gd name="connsiteY20110" fmla="*/ 8984144 h 39629983"/>
                <a:gd name="connsiteX20111" fmla="*/ 1322946 w 65909553"/>
                <a:gd name="connsiteY20111" fmla="*/ 8984098 h 39629983"/>
                <a:gd name="connsiteX20112" fmla="*/ 1322946 w 65909553"/>
                <a:gd name="connsiteY20112" fmla="*/ 8984051 h 39629983"/>
                <a:gd name="connsiteX20113" fmla="*/ 1322946 w 65909553"/>
                <a:gd name="connsiteY20113" fmla="*/ 8984004 h 39629983"/>
                <a:gd name="connsiteX20114" fmla="*/ 1322946 w 65909553"/>
                <a:gd name="connsiteY20114" fmla="*/ 8983958 h 39629983"/>
                <a:gd name="connsiteX20115" fmla="*/ 1322946 w 65909553"/>
                <a:gd name="connsiteY20115" fmla="*/ 8983911 h 39629983"/>
                <a:gd name="connsiteX20116" fmla="*/ 1322946 w 65909553"/>
                <a:gd name="connsiteY20116" fmla="*/ 8983864 h 39629983"/>
                <a:gd name="connsiteX20117" fmla="*/ 1322946 w 65909553"/>
                <a:gd name="connsiteY20117" fmla="*/ 8983530 h 39629983"/>
                <a:gd name="connsiteX20118" fmla="*/ 1322946 w 65909553"/>
                <a:gd name="connsiteY20118" fmla="*/ 8983483 h 39629983"/>
                <a:gd name="connsiteX20119" fmla="*/ 1322946 w 65909553"/>
                <a:gd name="connsiteY20119" fmla="*/ 8983437 h 39629983"/>
                <a:gd name="connsiteX20120" fmla="*/ 1322946 w 65909553"/>
                <a:gd name="connsiteY20120" fmla="*/ 8983390 h 39629983"/>
                <a:gd name="connsiteX20121" fmla="*/ 1322946 w 65909553"/>
                <a:gd name="connsiteY20121" fmla="*/ 8983343 h 39629983"/>
                <a:gd name="connsiteX20122" fmla="*/ 1322946 w 65909553"/>
                <a:gd name="connsiteY20122" fmla="*/ 8983297 h 39629983"/>
                <a:gd name="connsiteX20123" fmla="*/ 1322946 w 65909553"/>
                <a:gd name="connsiteY20123" fmla="*/ 8983250 h 39629983"/>
                <a:gd name="connsiteX20124" fmla="*/ 1322946 w 65909553"/>
                <a:gd name="connsiteY20124" fmla="*/ 8982869 h 39629983"/>
                <a:gd name="connsiteX20125" fmla="*/ 1322946 w 65909553"/>
                <a:gd name="connsiteY20125" fmla="*/ 8982823 h 39629983"/>
                <a:gd name="connsiteX20126" fmla="*/ 1322946 w 65909553"/>
                <a:gd name="connsiteY20126" fmla="*/ 8982776 h 39629983"/>
                <a:gd name="connsiteX20127" fmla="*/ 1322946 w 65909553"/>
                <a:gd name="connsiteY20127" fmla="*/ 8982729 h 39629983"/>
                <a:gd name="connsiteX20128" fmla="*/ 1322946 w 65909553"/>
                <a:gd name="connsiteY20128" fmla="*/ 8982683 h 39629983"/>
                <a:gd name="connsiteX20129" fmla="*/ 1322946 w 65909553"/>
                <a:gd name="connsiteY20129" fmla="*/ 8982636 h 39629983"/>
                <a:gd name="connsiteX20130" fmla="*/ 1322946 w 65909553"/>
                <a:gd name="connsiteY20130" fmla="*/ 8982208 h 39629983"/>
                <a:gd name="connsiteX20131" fmla="*/ 1322946 w 65909553"/>
                <a:gd name="connsiteY20131" fmla="*/ 8982162 h 39629983"/>
                <a:gd name="connsiteX20132" fmla="*/ 1322946 w 65909553"/>
                <a:gd name="connsiteY20132" fmla="*/ 8982115 h 39629983"/>
                <a:gd name="connsiteX20133" fmla="*/ 1322946 w 65909553"/>
                <a:gd name="connsiteY20133" fmla="*/ 8982068 h 39629983"/>
                <a:gd name="connsiteX20134" fmla="*/ 1322946 w 65909553"/>
                <a:gd name="connsiteY20134" fmla="*/ 8982022 h 39629983"/>
                <a:gd name="connsiteX20135" fmla="*/ 1322946 w 65909553"/>
                <a:gd name="connsiteY20135" fmla="*/ 8981548 h 39629983"/>
                <a:gd name="connsiteX20136" fmla="*/ 1322946 w 65909553"/>
                <a:gd name="connsiteY20136" fmla="*/ 8981501 h 39629983"/>
                <a:gd name="connsiteX20137" fmla="*/ 1322946 w 65909553"/>
                <a:gd name="connsiteY20137" fmla="*/ 8981454 h 39629983"/>
                <a:gd name="connsiteX20138" fmla="*/ 1322946 w 65909553"/>
                <a:gd name="connsiteY20138" fmla="*/ 8981408 h 39629983"/>
                <a:gd name="connsiteX20139" fmla="*/ 1322946 w 65909553"/>
                <a:gd name="connsiteY20139" fmla="*/ 8980887 h 39629983"/>
                <a:gd name="connsiteX20140" fmla="*/ 1322946 w 65909553"/>
                <a:gd name="connsiteY20140" fmla="*/ 8980840 h 39629983"/>
                <a:gd name="connsiteX20141" fmla="*/ 1322946 w 65909553"/>
                <a:gd name="connsiteY20141" fmla="*/ 8980793 h 39629983"/>
                <a:gd name="connsiteX20142" fmla="*/ 1322946 w 65909553"/>
                <a:gd name="connsiteY20142" fmla="*/ 8980226 h 39629983"/>
                <a:gd name="connsiteX20143" fmla="*/ 1322946 w 65909553"/>
                <a:gd name="connsiteY20143" fmla="*/ 8980179 h 39629983"/>
                <a:gd name="connsiteX20144" fmla="*/ 1322946 w 65909553"/>
                <a:gd name="connsiteY20144" fmla="*/ 8832452 h 39629983"/>
                <a:gd name="connsiteX20145" fmla="*/ 1170552 w 65909553"/>
                <a:gd name="connsiteY20145" fmla="*/ 8832452 h 39629983"/>
                <a:gd name="connsiteX20146" fmla="*/ 1170552 w 65909553"/>
                <a:gd name="connsiteY20146" fmla="*/ 8832406 h 39629983"/>
                <a:gd name="connsiteX20147" fmla="*/ 1170552 w 65909553"/>
                <a:gd name="connsiteY20147" fmla="*/ 8832359 h 39629983"/>
                <a:gd name="connsiteX20148" fmla="*/ 1170552 w 65909553"/>
                <a:gd name="connsiteY20148" fmla="*/ 8832312 h 39629983"/>
                <a:gd name="connsiteX20149" fmla="*/ 1170552 w 65909553"/>
                <a:gd name="connsiteY20149" fmla="*/ 8832266 h 39629983"/>
                <a:gd name="connsiteX20150" fmla="*/ 1170552 w 65909553"/>
                <a:gd name="connsiteY20150" fmla="*/ 8832219 h 39629983"/>
                <a:gd name="connsiteX20151" fmla="*/ 1170552 w 65909553"/>
                <a:gd name="connsiteY20151" fmla="*/ 8832172 h 39629983"/>
                <a:gd name="connsiteX20152" fmla="*/ 1170552 w 65909553"/>
                <a:gd name="connsiteY20152" fmla="*/ 8832126 h 39629983"/>
                <a:gd name="connsiteX20153" fmla="*/ 1170552 w 65909553"/>
                <a:gd name="connsiteY20153" fmla="*/ 8831791 h 39629983"/>
                <a:gd name="connsiteX20154" fmla="*/ 1170552 w 65909553"/>
                <a:gd name="connsiteY20154" fmla="*/ 8831745 h 39629983"/>
                <a:gd name="connsiteX20155" fmla="*/ 1170552 w 65909553"/>
                <a:gd name="connsiteY20155" fmla="*/ 8831698 h 39629983"/>
                <a:gd name="connsiteX20156" fmla="*/ 1170552 w 65909553"/>
                <a:gd name="connsiteY20156" fmla="*/ 8831651 h 39629983"/>
                <a:gd name="connsiteX20157" fmla="*/ 1170552 w 65909553"/>
                <a:gd name="connsiteY20157" fmla="*/ 8831605 h 39629983"/>
                <a:gd name="connsiteX20158" fmla="*/ 1170552 w 65909553"/>
                <a:gd name="connsiteY20158" fmla="*/ 8831558 h 39629983"/>
                <a:gd name="connsiteX20159" fmla="*/ 1170552 w 65909553"/>
                <a:gd name="connsiteY20159" fmla="*/ 8831512 h 39629983"/>
                <a:gd name="connsiteX20160" fmla="*/ 1170552 w 65909553"/>
                <a:gd name="connsiteY20160" fmla="*/ 8831131 h 39629983"/>
                <a:gd name="connsiteX20161" fmla="*/ 1170552 w 65909553"/>
                <a:gd name="connsiteY20161" fmla="*/ 8831084 h 39629983"/>
                <a:gd name="connsiteX20162" fmla="*/ 1170552 w 65909553"/>
                <a:gd name="connsiteY20162" fmla="*/ 8831037 h 39629983"/>
                <a:gd name="connsiteX20163" fmla="*/ 1170552 w 65909553"/>
                <a:gd name="connsiteY20163" fmla="*/ 8830991 h 39629983"/>
                <a:gd name="connsiteX20164" fmla="*/ 1170552 w 65909553"/>
                <a:gd name="connsiteY20164" fmla="*/ 8830944 h 39629983"/>
                <a:gd name="connsiteX20165" fmla="*/ 1170552 w 65909553"/>
                <a:gd name="connsiteY20165" fmla="*/ 8830897 h 39629983"/>
                <a:gd name="connsiteX20166" fmla="*/ 1170552 w 65909553"/>
                <a:gd name="connsiteY20166" fmla="*/ 8830470 h 39629983"/>
                <a:gd name="connsiteX20167" fmla="*/ 1170552 w 65909553"/>
                <a:gd name="connsiteY20167" fmla="*/ 8830423 h 39629983"/>
                <a:gd name="connsiteX20168" fmla="*/ 1170552 w 65909553"/>
                <a:gd name="connsiteY20168" fmla="*/ 8830377 h 39629983"/>
                <a:gd name="connsiteX20169" fmla="*/ 1170552 w 65909553"/>
                <a:gd name="connsiteY20169" fmla="*/ 8830330 h 39629983"/>
                <a:gd name="connsiteX20170" fmla="*/ 1170552 w 65909553"/>
                <a:gd name="connsiteY20170" fmla="*/ 8830283 h 39629983"/>
                <a:gd name="connsiteX20171" fmla="*/ 1170552 w 65909553"/>
                <a:gd name="connsiteY20171" fmla="*/ 8829809 h 39629983"/>
                <a:gd name="connsiteX20172" fmla="*/ 1170552 w 65909553"/>
                <a:gd name="connsiteY20172" fmla="*/ 8829762 h 39629983"/>
                <a:gd name="connsiteX20173" fmla="*/ 1170552 w 65909553"/>
                <a:gd name="connsiteY20173" fmla="*/ 8829716 h 39629983"/>
                <a:gd name="connsiteX20174" fmla="*/ 1170552 w 65909553"/>
                <a:gd name="connsiteY20174" fmla="*/ 8829669 h 39629983"/>
                <a:gd name="connsiteX20175" fmla="*/ 1170552 w 65909553"/>
                <a:gd name="connsiteY20175" fmla="*/ 8829148 h 39629983"/>
                <a:gd name="connsiteX20176" fmla="*/ 1170552 w 65909553"/>
                <a:gd name="connsiteY20176" fmla="*/ 8829102 h 39629983"/>
                <a:gd name="connsiteX20177" fmla="*/ 1170552 w 65909553"/>
                <a:gd name="connsiteY20177" fmla="*/ 8829055 h 39629983"/>
                <a:gd name="connsiteX20178" fmla="*/ 1170552 w 65909553"/>
                <a:gd name="connsiteY20178" fmla="*/ 8828487 h 39629983"/>
                <a:gd name="connsiteX20179" fmla="*/ 1170552 w 65909553"/>
                <a:gd name="connsiteY20179" fmla="*/ 8828441 h 39629983"/>
                <a:gd name="connsiteX20180" fmla="*/ 1170552 w 65909553"/>
                <a:gd name="connsiteY20180" fmla="*/ 8827827 h 39629983"/>
                <a:gd name="connsiteX20181" fmla="*/ 1170552 w 65909553"/>
                <a:gd name="connsiteY20181" fmla="*/ 8680053 h 39629983"/>
                <a:gd name="connsiteX20182" fmla="*/ 1018160 w 65909553"/>
                <a:gd name="connsiteY20182" fmla="*/ 8680053 h 39629983"/>
                <a:gd name="connsiteX20183" fmla="*/ 1018160 w 65909553"/>
                <a:gd name="connsiteY20183" fmla="*/ 8680006 h 39629983"/>
                <a:gd name="connsiteX20184" fmla="*/ 1018160 w 65909553"/>
                <a:gd name="connsiteY20184" fmla="*/ 8679960 h 39629983"/>
                <a:gd name="connsiteX20185" fmla="*/ 1018160 w 65909553"/>
                <a:gd name="connsiteY20185" fmla="*/ 8679913 h 39629983"/>
                <a:gd name="connsiteX20186" fmla="*/ 1018160 w 65909553"/>
                <a:gd name="connsiteY20186" fmla="*/ 8679866 h 39629983"/>
                <a:gd name="connsiteX20187" fmla="*/ 1018160 w 65909553"/>
                <a:gd name="connsiteY20187" fmla="*/ 8679820 h 39629983"/>
                <a:gd name="connsiteX20188" fmla="*/ 1018160 w 65909553"/>
                <a:gd name="connsiteY20188" fmla="*/ 8679773 h 39629983"/>
                <a:gd name="connsiteX20189" fmla="*/ 1018160 w 65909553"/>
                <a:gd name="connsiteY20189" fmla="*/ 8679392 h 39629983"/>
                <a:gd name="connsiteX20190" fmla="*/ 1018160 w 65909553"/>
                <a:gd name="connsiteY20190" fmla="*/ 8679345 h 39629983"/>
                <a:gd name="connsiteX20191" fmla="*/ 1018160 w 65909553"/>
                <a:gd name="connsiteY20191" fmla="*/ 8679299 h 39629983"/>
                <a:gd name="connsiteX20192" fmla="*/ 1018160 w 65909553"/>
                <a:gd name="connsiteY20192" fmla="*/ 8679252 h 39629983"/>
                <a:gd name="connsiteX20193" fmla="*/ 1018160 w 65909553"/>
                <a:gd name="connsiteY20193" fmla="*/ 8679205 h 39629983"/>
                <a:gd name="connsiteX20194" fmla="*/ 1018160 w 65909553"/>
                <a:gd name="connsiteY20194" fmla="*/ 8679159 h 39629983"/>
                <a:gd name="connsiteX20195" fmla="*/ 1018160 w 65909553"/>
                <a:gd name="connsiteY20195" fmla="*/ 8678731 h 39629983"/>
                <a:gd name="connsiteX20196" fmla="*/ 1018160 w 65909553"/>
                <a:gd name="connsiteY20196" fmla="*/ 8678685 h 39629983"/>
                <a:gd name="connsiteX20197" fmla="*/ 1018160 w 65909553"/>
                <a:gd name="connsiteY20197" fmla="*/ 8678638 h 39629983"/>
                <a:gd name="connsiteX20198" fmla="*/ 1018160 w 65909553"/>
                <a:gd name="connsiteY20198" fmla="*/ 8678591 h 39629983"/>
                <a:gd name="connsiteX20199" fmla="*/ 1018160 w 65909553"/>
                <a:gd name="connsiteY20199" fmla="*/ 8678545 h 39629983"/>
                <a:gd name="connsiteX20200" fmla="*/ 1018160 w 65909553"/>
                <a:gd name="connsiteY20200" fmla="*/ 8678070 h 39629983"/>
                <a:gd name="connsiteX20201" fmla="*/ 1018160 w 65909553"/>
                <a:gd name="connsiteY20201" fmla="*/ 8678024 h 39629983"/>
                <a:gd name="connsiteX20202" fmla="*/ 1018160 w 65909553"/>
                <a:gd name="connsiteY20202" fmla="*/ 8677977 h 39629983"/>
                <a:gd name="connsiteX20203" fmla="*/ 1018160 w 65909553"/>
                <a:gd name="connsiteY20203" fmla="*/ 8677931 h 39629983"/>
                <a:gd name="connsiteX20204" fmla="*/ 1018160 w 65909553"/>
                <a:gd name="connsiteY20204" fmla="*/ 8677410 h 39629983"/>
                <a:gd name="connsiteX20205" fmla="*/ 1018160 w 65909553"/>
                <a:gd name="connsiteY20205" fmla="*/ 8677363 h 39629983"/>
                <a:gd name="connsiteX20206" fmla="*/ 1018160 w 65909553"/>
                <a:gd name="connsiteY20206" fmla="*/ 8677316 h 39629983"/>
                <a:gd name="connsiteX20207" fmla="*/ 1018160 w 65909553"/>
                <a:gd name="connsiteY20207" fmla="*/ 8676749 h 39629983"/>
                <a:gd name="connsiteX20208" fmla="*/ 1018160 w 65909553"/>
                <a:gd name="connsiteY20208" fmla="*/ 8676702 h 39629983"/>
                <a:gd name="connsiteX20209" fmla="*/ 1018160 w 65909553"/>
                <a:gd name="connsiteY20209" fmla="*/ 8676088 h 39629983"/>
                <a:gd name="connsiteX20210" fmla="*/ 1018160 w 65909553"/>
                <a:gd name="connsiteY20210" fmla="*/ 8527654 h 39629983"/>
                <a:gd name="connsiteX20211" fmla="*/ 865734 w 65909553"/>
                <a:gd name="connsiteY20211" fmla="*/ 8527654 h 39629983"/>
                <a:gd name="connsiteX20212" fmla="*/ 865734 w 65909553"/>
                <a:gd name="connsiteY20212" fmla="*/ 8527607 h 39629983"/>
                <a:gd name="connsiteX20213" fmla="*/ 865734 w 65909553"/>
                <a:gd name="connsiteY20213" fmla="*/ 8527560 h 39629983"/>
                <a:gd name="connsiteX20214" fmla="*/ 865734 w 65909553"/>
                <a:gd name="connsiteY20214" fmla="*/ 8527514 h 39629983"/>
                <a:gd name="connsiteX20215" fmla="*/ 865734 w 65909553"/>
                <a:gd name="connsiteY20215" fmla="*/ 8527467 h 39629983"/>
                <a:gd name="connsiteX20216" fmla="*/ 865734 w 65909553"/>
                <a:gd name="connsiteY20216" fmla="*/ 8527420 h 39629983"/>
                <a:gd name="connsiteX20217" fmla="*/ 865734 w 65909553"/>
                <a:gd name="connsiteY20217" fmla="*/ 8526993 h 39629983"/>
                <a:gd name="connsiteX20218" fmla="*/ 865734 w 65909553"/>
                <a:gd name="connsiteY20218" fmla="*/ 8526946 h 39629983"/>
                <a:gd name="connsiteX20219" fmla="*/ 865734 w 65909553"/>
                <a:gd name="connsiteY20219" fmla="*/ 8526899 h 39629983"/>
                <a:gd name="connsiteX20220" fmla="*/ 865734 w 65909553"/>
                <a:gd name="connsiteY20220" fmla="*/ 8526853 h 39629983"/>
                <a:gd name="connsiteX20221" fmla="*/ 865734 w 65909553"/>
                <a:gd name="connsiteY20221" fmla="*/ 8526806 h 39629983"/>
                <a:gd name="connsiteX20222" fmla="*/ 865734 w 65909553"/>
                <a:gd name="connsiteY20222" fmla="*/ 8526332 h 39629983"/>
                <a:gd name="connsiteX20223" fmla="*/ 865734 w 65909553"/>
                <a:gd name="connsiteY20223" fmla="*/ 8526285 h 39629983"/>
                <a:gd name="connsiteX20224" fmla="*/ 865734 w 65909553"/>
                <a:gd name="connsiteY20224" fmla="*/ 8526239 h 39629983"/>
                <a:gd name="connsiteX20225" fmla="*/ 865734 w 65909553"/>
                <a:gd name="connsiteY20225" fmla="*/ 8526192 h 39629983"/>
                <a:gd name="connsiteX20226" fmla="*/ 865734 w 65909553"/>
                <a:gd name="connsiteY20226" fmla="*/ 8525671 h 39629983"/>
                <a:gd name="connsiteX20227" fmla="*/ 865734 w 65909553"/>
                <a:gd name="connsiteY20227" fmla="*/ 8525624 h 39629983"/>
                <a:gd name="connsiteX20228" fmla="*/ 865734 w 65909553"/>
                <a:gd name="connsiteY20228" fmla="*/ 8525578 h 39629983"/>
                <a:gd name="connsiteX20229" fmla="*/ 865734 w 65909553"/>
                <a:gd name="connsiteY20229" fmla="*/ 8525010 h 39629983"/>
                <a:gd name="connsiteX20230" fmla="*/ 865734 w 65909553"/>
                <a:gd name="connsiteY20230" fmla="*/ 8524964 h 39629983"/>
                <a:gd name="connsiteX20231" fmla="*/ 865734 w 65909553"/>
                <a:gd name="connsiteY20231" fmla="*/ 8524349 h 39629983"/>
                <a:gd name="connsiteX20232" fmla="*/ 865734 w 65909553"/>
                <a:gd name="connsiteY20232" fmla="*/ 8375254 h 39629983"/>
                <a:gd name="connsiteX20233" fmla="*/ 713334 w 65909553"/>
                <a:gd name="connsiteY20233" fmla="*/ 8375254 h 39629983"/>
                <a:gd name="connsiteX20234" fmla="*/ 713334 w 65909553"/>
                <a:gd name="connsiteY20234" fmla="*/ 8375207 h 39629983"/>
                <a:gd name="connsiteX20235" fmla="*/ 713334 w 65909553"/>
                <a:gd name="connsiteY20235" fmla="*/ 8375161 h 39629983"/>
                <a:gd name="connsiteX20236" fmla="*/ 713334 w 65909553"/>
                <a:gd name="connsiteY20236" fmla="*/ 8375114 h 39629983"/>
                <a:gd name="connsiteX20237" fmla="*/ 713334 w 65909553"/>
                <a:gd name="connsiteY20237" fmla="*/ 8375068 h 39629983"/>
                <a:gd name="connsiteX20238" fmla="*/ 713334 w 65909553"/>
                <a:gd name="connsiteY20238" fmla="*/ 8374593 h 39629983"/>
                <a:gd name="connsiteX20239" fmla="*/ 713334 w 65909553"/>
                <a:gd name="connsiteY20239" fmla="*/ 8374547 h 39629983"/>
                <a:gd name="connsiteX20240" fmla="*/ 713334 w 65909553"/>
                <a:gd name="connsiteY20240" fmla="*/ 8374500 h 39629983"/>
                <a:gd name="connsiteX20241" fmla="*/ 713334 w 65909553"/>
                <a:gd name="connsiteY20241" fmla="*/ 8374453 h 39629983"/>
                <a:gd name="connsiteX20242" fmla="*/ 713334 w 65909553"/>
                <a:gd name="connsiteY20242" fmla="*/ 8373933 h 39629983"/>
                <a:gd name="connsiteX20243" fmla="*/ 713334 w 65909553"/>
                <a:gd name="connsiteY20243" fmla="*/ 8373886 h 39629983"/>
                <a:gd name="connsiteX20244" fmla="*/ 713334 w 65909553"/>
                <a:gd name="connsiteY20244" fmla="*/ 8373839 h 39629983"/>
                <a:gd name="connsiteX20245" fmla="*/ 713334 w 65909553"/>
                <a:gd name="connsiteY20245" fmla="*/ 8373272 h 39629983"/>
                <a:gd name="connsiteX20246" fmla="*/ 713334 w 65909553"/>
                <a:gd name="connsiteY20246" fmla="*/ 8373225 h 39629983"/>
                <a:gd name="connsiteX20247" fmla="*/ 713334 w 65909553"/>
                <a:gd name="connsiteY20247" fmla="*/ 8372611 h 39629983"/>
                <a:gd name="connsiteX20248" fmla="*/ 713334 w 65909553"/>
                <a:gd name="connsiteY20248" fmla="*/ 8222855 h 39629983"/>
                <a:gd name="connsiteX20249" fmla="*/ 560934 w 65909553"/>
                <a:gd name="connsiteY20249" fmla="*/ 8222855 h 39629983"/>
                <a:gd name="connsiteX20250" fmla="*/ 560934 w 65909553"/>
                <a:gd name="connsiteY20250" fmla="*/ 8222808 h 39629983"/>
                <a:gd name="connsiteX20251" fmla="*/ 560934 w 65909553"/>
                <a:gd name="connsiteY20251" fmla="*/ 8222761 h 39629983"/>
                <a:gd name="connsiteX20252" fmla="*/ 560934 w 65909553"/>
                <a:gd name="connsiteY20252" fmla="*/ 8222715 h 39629983"/>
                <a:gd name="connsiteX20253" fmla="*/ 560934 w 65909553"/>
                <a:gd name="connsiteY20253" fmla="*/ 8222194 h 39629983"/>
                <a:gd name="connsiteX20254" fmla="*/ 560934 w 65909553"/>
                <a:gd name="connsiteY20254" fmla="*/ 8222147 h 39629983"/>
                <a:gd name="connsiteX20255" fmla="*/ 560934 w 65909553"/>
                <a:gd name="connsiteY20255" fmla="*/ 8222101 h 39629983"/>
                <a:gd name="connsiteX20256" fmla="*/ 560934 w 65909553"/>
                <a:gd name="connsiteY20256" fmla="*/ 8221533 h 39629983"/>
                <a:gd name="connsiteX20257" fmla="*/ 560934 w 65909553"/>
                <a:gd name="connsiteY20257" fmla="*/ 8221486 h 39629983"/>
                <a:gd name="connsiteX20258" fmla="*/ 560934 w 65909553"/>
                <a:gd name="connsiteY20258" fmla="*/ 8220872 h 39629983"/>
                <a:gd name="connsiteX20259" fmla="*/ 560934 w 65909553"/>
                <a:gd name="connsiteY20259" fmla="*/ 8070455 h 39629983"/>
                <a:gd name="connsiteX20260" fmla="*/ 408534 w 65909553"/>
                <a:gd name="connsiteY20260" fmla="*/ 8070455 h 39629983"/>
                <a:gd name="connsiteX20261" fmla="*/ 408534 w 65909553"/>
                <a:gd name="connsiteY20261" fmla="*/ 8070409 h 39629983"/>
                <a:gd name="connsiteX20262" fmla="*/ 408534 w 65909553"/>
                <a:gd name="connsiteY20262" fmla="*/ 8070362 h 39629983"/>
                <a:gd name="connsiteX20263" fmla="*/ 408534 w 65909553"/>
                <a:gd name="connsiteY20263" fmla="*/ 8069795 h 39629983"/>
                <a:gd name="connsiteX20264" fmla="*/ 408534 w 65909553"/>
                <a:gd name="connsiteY20264" fmla="*/ 8069748 h 39629983"/>
                <a:gd name="connsiteX20265" fmla="*/ 408534 w 65909553"/>
                <a:gd name="connsiteY20265" fmla="*/ 8069134 h 39629983"/>
                <a:gd name="connsiteX20266" fmla="*/ 408534 w 65909553"/>
                <a:gd name="connsiteY20266" fmla="*/ 7918056 h 39629983"/>
                <a:gd name="connsiteX20267" fmla="*/ 256138 w 65909553"/>
                <a:gd name="connsiteY20267" fmla="*/ 7918056 h 39629983"/>
                <a:gd name="connsiteX20268" fmla="*/ 256138 w 65909553"/>
                <a:gd name="connsiteY20268" fmla="*/ 7918009 h 39629983"/>
                <a:gd name="connsiteX20269" fmla="*/ 256138 w 65909553"/>
                <a:gd name="connsiteY20269" fmla="*/ 7917395 h 39629983"/>
                <a:gd name="connsiteX20270" fmla="*/ 256138 w 65909553"/>
                <a:gd name="connsiteY20270" fmla="*/ 7765657 h 39629983"/>
                <a:gd name="connsiteX20271" fmla="*/ 103744 w 65909553"/>
                <a:gd name="connsiteY20271" fmla="*/ 7765657 h 39629983"/>
                <a:gd name="connsiteX20272" fmla="*/ 103744 w 65909553"/>
                <a:gd name="connsiteY20272" fmla="*/ 4449432 h 39629983"/>
                <a:gd name="connsiteX20273" fmla="*/ 1962746 w 65909553"/>
                <a:gd name="connsiteY20273" fmla="*/ 4449432 h 39629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  <a:cxn ang="0">
                  <a:pos x="connsiteX3023" y="connsiteY3023"/>
                </a:cxn>
                <a:cxn ang="0">
                  <a:pos x="connsiteX3024" y="connsiteY3024"/>
                </a:cxn>
                <a:cxn ang="0">
                  <a:pos x="connsiteX3025" y="connsiteY3025"/>
                </a:cxn>
                <a:cxn ang="0">
                  <a:pos x="connsiteX3026" y="connsiteY3026"/>
                </a:cxn>
                <a:cxn ang="0">
                  <a:pos x="connsiteX3027" y="connsiteY3027"/>
                </a:cxn>
                <a:cxn ang="0">
                  <a:pos x="connsiteX3028" y="connsiteY3028"/>
                </a:cxn>
                <a:cxn ang="0">
                  <a:pos x="connsiteX3029" y="connsiteY3029"/>
                </a:cxn>
                <a:cxn ang="0">
                  <a:pos x="connsiteX3030" y="connsiteY3030"/>
                </a:cxn>
                <a:cxn ang="0">
                  <a:pos x="connsiteX3031" y="connsiteY3031"/>
                </a:cxn>
                <a:cxn ang="0">
                  <a:pos x="connsiteX3032" y="connsiteY3032"/>
                </a:cxn>
                <a:cxn ang="0">
                  <a:pos x="connsiteX3033" y="connsiteY3033"/>
                </a:cxn>
                <a:cxn ang="0">
                  <a:pos x="connsiteX3034" y="connsiteY3034"/>
                </a:cxn>
                <a:cxn ang="0">
                  <a:pos x="connsiteX3035" y="connsiteY3035"/>
                </a:cxn>
                <a:cxn ang="0">
                  <a:pos x="connsiteX3036" y="connsiteY3036"/>
                </a:cxn>
                <a:cxn ang="0">
                  <a:pos x="connsiteX3037" y="connsiteY3037"/>
                </a:cxn>
                <a:cxn ang="0">
                  <a:pos x="connsiteX3038" y="connsiteY3038"/>
                </a:cxn>
                <a:cxn ang="0">
                  <a:pos x="connsiteX3039" y="connsiteY3039"/>
                </a:cxn>
                <a:cxn ang="0">
                  <a:pos x="connsiteX3040" y="connsiteY3040"/>
                </a:cxn>
                <a:cxn ang="0">
                  <a:pos x="connsiteX3041" y="connsiteY3041"/>
                </a:cxn>
                <a:cxn ang="0">
                  <a:pos x="connsiteX3042" y="connsiteY3042"/>
                </a:cxn>
                <a:cxn ang="0">
                  <a:pos x="connsiteX3043" y="connsiteY3043"/>
                </a:cxn>
                <a:cxn ang="0">
                  <a:pos x="connsiteX3044" y="connsiteY3044"/>
                </a:cxn>
                <a:cxn ang="0">
                  <a:pos x="connsiteX3045" y="connsiteY3045"/>
                </a:cxn>
                <a:cxn ang="0">
                  <a:pos x="connsiteX3046" y="connsiteY3046"/>
                </a:cxn>
                <a:cxn ang="0">
                  <a:pos x="connsiteX3047" y="connsiteY3047"/>
                </a:cxn>
                <a:cxn ang="0">
                  <a:pos x="connsiteX3048" y="connsiteY3048"/>
                </a:cxn>
                <a:cxn ang="0">
                  <a:pos x="connsiteX3049" y="connsiteY3049"/>
                </a:cxn>
                <a:cxn ang="0">
                  <a:pos x="connsiteX3050" y="connsiteY3050"/>
                </a:cxn>
                <a:cxn ang="0">
                  <a:pos x="connsiteX3051" y="connsiteY3051"/>
                </a:cxn>
                <a:cxn ang="0">
                  <a:pos x="connsiteX3052" y="connsiteY3052"/>
                </a:cxn>
                <a:cxn ang="0">
                  <a:pos x="connsiteX3053" y="connsiteY3053"/>
                </a:cxn>
                <a:cxn ang="0">
                  <a:pos x="connsiteX3054" y="connsiteY3054"/>
                </a:cxn>
                <a:cxn ang="0">
                  <a:pos x="connsiteX3055" y="connsiteY3055"/>
                </a:cxn>
                <a:cxn ang="0">
                  <a:pos x="connsiteX3056" y="connsiteY3056"/>
                </a:cxn>
                <a:cxn ang="0">
                  <a:pos x="connsiteX3057" y="connsiteY3057"/>
                </a:cxn>
                <a:cxn ang="0">
                  <a:pos x="connsiteX3058" y="connsiteY3058"/>
                </a:cxn>
                <a:cxn ang="0">
                  <a:pos x="connsiteX3059" y="connsiteY3059"/>
                </a:cxn>
                <a:cxn ang="0">
                  <a:pos x="connsiteX3060" y="connsiteY3060"/>
                </a:cxn>
                <a:cxn ang="0">
                  <a:pos x="connsiteX3061" y="connsiteY3061"/>
                </a:cxn>
                <a:cxn ang="0">
                  <a:pos x="connsiteX3062" y="connsiteY3062"/>
                </a:cxn>
                <a:cxn ang="0">
                  <a:pos x="connsiteX3063" y="connsiteY3063"/>
                </a:cxn>
                <a:cxn ang="0">
                  <a:pos x="connsiteX3064" y="connsiteY3064"/>
                </a:cxn>
                <a:cxn ang="0">
                  <a:pos x="connsiteX3065" y="connsiteY3065"/>
                </a:cxn>
                <a:cxn ang="0">
                  <a:pos x="connsiteX3066" y="connsiteY3066"/>
                </a:cxn>
                <a:cxn ang="0">
                  <a:pos x="connsiteX3067" y="connsiteY3067"/>
                </a:cxn>
                <a:cxn ang="0">
                  <a:pos x="connsiteX3068" y="connsiteY3068"/>
                </a:cxn>
                <a:cxn ang="0">
                  <a:pos x="connsiteX3069" y="connsiteY3069"/>
                </a:cxn>
                <a:cxn ang="0">
                  <a:pos x="connsiteX3070" y="connsiteY3070"/>
                </a:cxn>
                <a:cxn ang="0">
                  <a:pos x="connsiteX3071" y="connsiteY3071"/>
                </a:cxn>
                <a:cxn ang="0">
                  <a:pos x="connsiteX3072" y="connsiteY3072"/>
                </a:cxn>
                <a:cxn ang="0">
                  <a:pos x="connsiteX3073" y="connsiteY3073"/>
                </a:cxn>
                <a:cxn ang="0">
                  <a:pos x="connsiteX3074" y="connsiteY3074"/>
                </a:cxn>
                <a:cxn ang="0">
                  <a:pos x="connsiteX3075" y="connsiteY3075"/>
                </a:cxn>
                <a:cxn ang="0">
                  <a:pos x="connsiteX3076" y="connsiteY3076"/>
                </a:cxn>
                <a:cxn ang="0">
                  <a:pos x="connsiteX3077" y="connsiteY3077"/>
                </a:cxn>
                <a:cxn ang="0">
                  <a:pos x="connsiteX3078" y="connsiteY3078"/>
                </a:cxn>
                <a:cxn ang="0">
                  <a:pos x="connsiteX3079" y="connsiteY3079"/>
                </a:cxn>
                <a:cxn ang="0">
                  <a:pos x="connsiteX3080" y="connsiteY3080"/>
                </a:cxn>
                <a:cxn ang="0">
                  <a:pos x="connsiteX3081" y="connsiteY3081"/>
                </a:cxn>
                <a:cxn ang="0">
                  <a:pos x="connsiteX3082" y="connsiteY3082"/>
                </a:cxn>
                <a:cxn ang="0">
                  <a:pos x="connsiteX3083" y="connsiteY3083"/>
                </a:cxn>
                <a:cxn ang="0">
                  <a:pos x="connsiteX3084" y="connsiteY3084"/>
                </a:cxn>
                <a:cxn ang="0">
                  <a:pos x="connsiteX3085" y="connsiteY3085"/>
                </a:cxn>
                <a:cxn ang="0">
                  <a:pos x="connsiteX3086" y="connsiteY3086"/>
                </a:cxn>
                <a:cxn ang="0">
                  <a:pos x="connsiteX3087" y="connsiteY3087"/>
                </a:cxn>
                <a:cxn ang="0">
                  <a:pos x="connsiteX3088" y="connsiteY3088"/>
                </a:cxn>
                <a:cxn ang="0">
                  <a:pos x="connsiteX3089" y="connsiteY3089"/>
                </a:cxn>
                <a:cxn ang="0">
                  <a:pos x="connsiteX3090" y="connsiteY3090"/>
                </a:cxn>
                <a:cxn ang="0">
                  <a:pos x="connsiteX3091" y="connsiteY3091"/>
                </a:cxn>
                <a:cxn ang="0">
                  <a:pos x="connsiteX3092" y="connsiteY3092"/>
                </a:cxn>
                <a:cxn ang="0">
                  <a:pos x="connsiteX3093" y="connsiteY3093"/>
                </a:cxn>
                <a:cxn ang="0">
                  <a:pos x="connsiteX3094" y="connsiteY3094"/>
                </a:cxn>
                <a:cxn ang="0">
                  <a:pos x="connsiteX3095" y="connsiteY3095"/>
                </a:cxn>
                <a:cxn ang="0">
                  <a:pos x="connsiteX3096" y="connsiteY3096"/>
                </a:cxn>
                <a:cxn ang="0">
                  <a:pos x="connsiteX3097" y="connsiteY3097"/>
                </a:cxn>
                <a:cxn ang="0">
                  <a:pos x="connsiteX3098" y="connsiteY3098"/>
                </a:cxn>
                <a:cxn ang="0">
                  <a:pos x="connsiteX3099" y="connsiteY3099"/>
                </a:cxn>
                <a:cxn ang="0">
                  <a:pos x="connsiteX3100" y="connsiteY3100"/>
                </a:cxn>
                <a:cxn ang="0">
                  <a:pos x="connsiteX3101" y="connsiteY3101"/>
                </a:cxn>
                <a:cxn ang="0">
                  <a:pos x="connsiteX3102" y="connsiteY3102"/>
                </a:cxn>
                <a:cxn ang="0">
                  <a:pos x="connsiteX3103" y="connsiteY3103"/>
                </a:cxn>
                <a:cxn ang="0">
                  <a:pos x="connsiteX3104" y="connsiteY3104"/>
                </a:cxn>
                <a:cxn ang="0">
                  <a:pos x="connsiteX3105" y="connsiteY3105"/>
                </a:cxn>
                <a:cxn ang="0">
                  <a:pos x="connsiteX3106" y="connsiteY3106"/>
                </a:cxn>
                <a:cxn ang="0">
                  <a:pos x="connsiteX3107" y="connsiteY3107"/>
                </a:cxn>
                <a:cxn ang="0">
                  <a:pos x="connsiteX3108" y="connsiteY3108"/>
                </a:cxn>
                <a:cxn ang="0">
                  <a:pos x="connsiteX3109" y="connsiteY3109"/>
                </a:cxn>
                <a:cxn ang="0">
                  <a:pos x="connsiteX3110" y="connsiteY3110"/>
                </a:cxn>
                <a:cxn ang="0">
                  <a:pos x="connsiteX3111" y="connsiteY3111"/>
                </a:cxn>
                <a:cxn ang="0">
                  <a:pos x="connsiteX3112" y="connsiteY3112"/>
                </a:cxn>
                <a:cxn ang="0">
                  <a:pos x="connsiteX3113" y="connsiteY3113"/>
                </a:cxn>
                <a:cxn ang="0">
                  <a:pos x="connsiteX3114" y="connsiteY3114"/>
                </a:cxn>
                <a:cxn ang="0">
                  <a:pos x="connsiteX3115" y="connsiteY3115"/>
                </a:cxn>
                <a:cxn ang="0">
                  <a:pos x="connsiteX3116" y="connsiteY3116"/>
                </a:cxn>
                <a:cxn ang="0">
                  <a:pos x="connsiteX3117" y="connsiteY3117"/>
                </a:cxn>
                <a:cxn ang="0">
                  <a:pos x="connsiteX3118" y="connsiteY3118"/>
                </a:cxn>
                <a:cxn ang="0">
                  <a:pos x="connsiteX3119" y="connsiteY3119"/>
                </a:cxn>
                <a:cxn ang="0">
                  <a:pos x="connsiteX3120" y="connsiteY3120"/>
                </a:cxn>
                <a:cxn ang="0">
                  <a:pos x="connsiteX3121" y="connsiteY3121"/>
                </a:cxn>
                <a:cxn ang="0">
                  <a:pos x="connsiteX3122" y="connsiteY3122"/>
                </a:cxn>
                <a:cxn ang="0">
                  <a:pos x="connsiteX3123" y="connsiteY3123"/>
                </a:cxn>
                <a:cxn ang="0">
                  <a:pos x="connsiteX3124" y="connsiteY3124"/>
                </a:cxn>
                <a:cxn ang="0">
                  <a:pos x="connsiteX3125" y="connsiteY3125"/>
                </a:cxn>
                <a:cxn ang="0">
                  <a:pos x="connsiteX3126" y="connsiteY3126"/>
                </a:cxn>
                <a:cxn ang="0">
                  <a:pos x="connsiteX3127" y="connsiteY3127"/>
                </a:cxn>
                <a:cxn ang="0">
                  <a:pos x="connsiteX3128" y="connsiteY3128"/>
                </a:cxn>
                <a:cxn ang="0">
                  <a:pos x="connsiteX3129" y="connsiteY3129"/>
                </a:cxn>
                <a:cxn ang="0">
                  <a:pos x="connsiteX3130" y="connsiteY3130"/>
                </a:cxn>
                <a:cxn ang="0">
                  <a:pos x="connsiteX3131" y="connsiteY3131"/>
                </a:cxn>
                <a:cxn ang="0">
                  <a:pos x="connsiteX3132" y="connsiteY3132"/>
                </a:cxn>
                <a:cxn ang="0">
                  <a:pos x="connsiteX3133" y="connsiteY3133"/>
                </a:cxn>
                <a:cxn ang="0">
                  <a:pos x="connsiteX3134" y="connsiteY3134"/>
                </a:cxn>
                <a:cxn ang="0">
                  <a:pos x="connsiteX3135" y="connsiteY3135"/>
                </a:cxn>
                <a:cxn ang="0">
                  <a:pos x="connsiteX3136" y="connsiteY3136"/>
                </a:cxn>
                <a:cxn ang="0">
                  <a:pos x="connsiteX3137" y="connsiteY3137"/>
                </a:cxn>
                <a:cxn ang="0">
                  <a:pos x="connsiteX3138" y="connsiteY3138"/>
                </a:cxn>
                <a:cxn ang="0">
                  <a:pos x="connsiteX3139" y="connsiteY3139"/>
                </a:cxn>
                <a:cxn ang="0">
                  <a:pos x="connsiteX3140" y="connsiteY3140"/>
                </a:cxn>
                <a:cxn ang="0">
                  <a:pos x="connsiteX3141" y="connsiteY3141"/>
                </a:cxn>
                <a:cxn ang="0">
                  <a:pos x="connsiteX3142" y="connsiteY3142"/>
                </a:cxn>
                <a:cxn ang="0">
                  <a:pos x="connsiteX3143" y="connsiteY3143"/>
                </a:cxn>
                <a:cxn ang="0">
                  <a:pos x="connsiteX3144" y="connsiteY3144"/>
                </a:cxn>
                <a:cxn ang="0">
                  <a:pos x="connsiteX3145" y="connsiteY3145"/>
                </a:cxn>
                <a:cxn ang="0">
                  <a:pos x="connsiteX3146" y="connsiteY3146"/>
                </a:cxn>
                <a:cxn ang="0">
                  <a:pos x="connsiteX3147" y="connsiteY3147"/>
                </a:cxn>
                <a:cxn ang="0">
                  <a:pos x="connsiteX3148" y="connsiteY3148"/>
                </a:cxn>
                <a:cxn ang="0">
                  <a:pos x="connsiteX3149" y="connsiteY3149"/>
                </a:cxn>
                <a:cxn ang="0">
                  <a:pos x="connsiteX3150" y="connsiteY3150"/>
                </a:cxn>
                <a:cxn ang="0">
                  <a:pos x="connsiteX3151" y="connsiteY3151"/>
                </a:cxn>
                <a:cxn ang="0">
                  <a:pos x="connsiteX3152" y="connsiteY3152"/>
                </a:cxn>
                <a:cxn ang="0">
                  <a:pos x="connsiteX3153" y="connsiteY3153"/>
                </a:cxn>
                <a:cxn ang="0">
                  <a:pos x="connsiteX3154" y="connsiteY3154"/>
                </a:cxn>
                <a:cxn ang="0">
                  <a:pos x="connsiteX3155" y="connsiteY3155"/>
                </a:cxn>
                <a:cxn ang="0">
                  <a:pos x="connsiteX3156" y="connsiteY3156"/>
                </a:cxn>
                <a:cxn ang="0">
                  <a:pos x="connsiteX3157" y="connsiteY3157"/>
                </a:cxn>
                <a:cxn ang="0">
                  <a:pos x="connsiteX3158" y="connsiteY3158"/>
                </a:cxn>
                <a:cxn ang="0">
                  <a:pos x="connsiteX3159" y="connsiteY3159"/>
                </a:cxn>
                <a:cxn ang="0">
                  <a:pos x="connsiteX3160" y="connsiteY3160"/>
                </a:cxn>
                <a:cxn ang="0">
                  <a:pos x="connsiteX3161" y="connsiteY3161"/>
                </a:cxn>
                <a:cxn ang="0">
                  <a:pos x="connsiteX3162" y="connsiteY3162"/>
                </a:cxn>
                <a:cxn ang="0">
                  <a:pos x="connsiteX3163" y="connsiteY3163"/>
                </a:cxn>
                <a:cxn ang="0">
                  <a:pos x="connsiteX3164" y="connsiteY3164"/>
                </a:cxn>
                <a:cxn ang="0">
                  <a:pos x="connsiteX3165" y="connsiteY3165"/>
                </a:cxn>
                <a:cxn ang="0">
                  <a:pos x="connsiteX3166" y="connsiteY3166"/>
                </a:cxn>
                <a:cxn ang="0">
                  <a:pos x="connsiteX3167" y="connsiteY3167"/>
                </a:cxn>
                <a:cxn ang="0">
                  <a:pos x="connsiteX3168" y="connsiteY3168"/>
                </a:cxn>
                <a:cxn ang="0">
                  <a:pos x="connsiteX3169" y="connsiteY3169"/>
                </a:cxn>
                <a:cxn ang="0">
                  <a:pos x="connsiteX3170" y="connsiteY3170"/>
                </a:cxn>
                <a:cxn ang="0">
                  <a:pos x="connsiteX3171" y="connsiteY3171"/>
                </a:cxn>
                <a:cxn ang="0">
                  <a:pos x="connsiteX3172" y="connsiteY3172"/>
                </a:cxn>
                <a:cxn ang="0">
                  <a:pos x="connsiteX3173" y="connsiteY3173"/>
                </a:cxn>
                <a:cxn ang="0">
                  <a:pos x="connsiteX3174" y="connsiteY3174"/>
                </a:cxn>
                <a:cxn ang="0">
                  <a:pos x="connsiteX3175" y="connsiteY3175"/>
                </a:cxn>
                <a:cxn ang="0">
                  <a:pos x="connsiteX3176" y="connsiteY3176"/>
                </a:cxn>
                <a:cxn ang="0">
                  <a:pos x="connsiteX3177" y="connsiteY3177"/>
                </a:cxn>
                <a:cxn ang="0">
                  <a:pos x="connsiteX3178" y="connsiteY3178"/>
                </a:cxn>
                <a:cxn ang="0">
                  <a:pos x="connsiteX3179" y="connsiteY3179"/>
                </a:cxn>
                <a:cxn ang="0">
                  <a:pos x="connsiteX3180" y="connsiteY3180"/>
                </a:cxn>
                <a:cxn ang="0">
                  <a:pos x="connsiteX3181" y="connsiteY3181"/>
                </a:cxn>
                <a:cxn ang="0">
                  <a:pos x="connsiteX3182" y="connsiteY3182"/>
                </a:cxn>
                <a:cxn ang="0">
                  <a:pos x="connsiteX3183" y="connsiteY3183"/>
                </a:cxn>
                <a:cxn ang="0">
                  <a:pos x="connsiteX3184" y="connsiteY3184"/>
                </a:cxn>
                <a:cxn ang="0">
                  <a:pos x="connsiteX3185" y="connsiteY3185"/>
                </a:cxn>
                <a:cxn ang="0">
                  <a:pos x="connsiteX3186" y="connsiteY3186"/>
                </a:cxn>
                <a:cxn ang="0">
                  <a:pos x="connsiteX3187" y="connsiteY3187"/>
                </a:cxn>
                <a:cxn ang="0">
                  <a:pos x="connsiteX3188" y="connsiteY3188"/>
                </a:cxn>
                <a:cxn ang="0">
                  <a:pos x="connsiteX3189" y="connsiteY3189"/>
                </a:cxn>
                <a:cxn ang="0">
                  <a:pos x="connsiteX3190" y="connsiteY3190"/>
                </a:cxn>
                <a:cxn ang="0">
                  <a:pos x="connsiteX3191" y="connsiteY3191"/>
                </a:cxn>
                <a:cxn ang="0">
                  <a:pos x="connsiteX3192" y="connsiteY3192"/>
                </a:cxn>
                <a:cxn ang="0">
                  <a:pos x="connsiteX3193" y="connsiteY3193"/>
                </a:cxn>
                <a:cxn ang="0">
                  <a:pos x="connsiteX3194" y="connsiteY3194"/>
                </a:cxn>
                <a:cxn ang="0">
                  <a:pos x="connsiteX3195" y="connsiteY3195"/>
                </a:cxn>
                <a:cxn ang="0">
                  <a:pos x="connsiteX3196" y="connsiteY3196"/>
                </a:cxn>
                <a:cxn ang="0">
                  <a:pos x="connsiteX3197" y="connsiteY3197"/>
                </a:cxn>
                <a:cxn ang="0">
                  <a:pos x="connsiteX3198" y="connsiteY3198"/>
                </a:cxn>
                <a:cxn ang="0">
                  <a:pos x="connsiteX3199" y="connsiteY3199"/>
                </a:cxn>
                <a:cxn ang="0">
                  <a:pos x="connsiteX3200" y="connsiteY3200"/>
                </a:cxn>
                <a:cxn ang="0">
                  <a:pos x="connsiteX3201" y="connsiteY3201"/>
                </a:cxn>
                <a:cxn ang="0">
                  <a:pos x="connsiteX3202" y="connsiteY3202"/>
                </a:cxn>
                <a:cxn ang="0">
                  <a:pos x="connsiteX3203" y="connsiteY3203"/>
                </a:cxn>
                <a:cxn ang="0">
                  <a:pos x="connsiteX3204" y="connsiteY3204"/>
                </a:cxn>
                <a:cxn ang="0">
                  <a:pos x="connsiteX3205" y="connsiteY3205"/>
                </a:cxn>
                <a:cxn ang="0">
                  <a:pos x="connsiteX3206" y="connsiteY3206"/>
                </a:cxn>
                <a:cxn ang="0">
                  <a:pos x="connsiteX3207" y="connsiteY3207"/>
                </a:cxn>
                <a:cxn ang="0">
                  <a:pos x="connsiteX3208" y="connsiteY3208"/>
                </a:cxn>
                <a:cxn ang="0">
                  <a:pos x="connsiteX3209" y="connsiteY3209"/>
                </a:cxn>
                <a:cxn ang="0">
                  <a:pos x="connsiteX3210" y="connsiteY3210"/>
                </a:cxn>
                <a:cxn ang="0">
                  <a:pos x="connsiteX3211" y="connsiteY3211"/>
                </a:cxn>
                <a:cxn ang="0">
                  <a:pos x="connsiteX3212" y="connsiteY3212"/>
                </a:cxn>
                <a:cxn ang="0">
                  <a:pos x="connsiteX3213" y="connsiteY3213"/>
                </a:cxn>
                <a:cxn ang="0">
                  <a:pos x="connsiteX3214" y="connsiteY3214"/>
                </a:cxn>
                <a:cxn ang="0">
                  <a:pos x="connsiteX3215" y="connsiteY3215"/>
                </a:cxn>
                <a:cxn ang="0">
                  <a:pos x="connsiteX3216" y="connsiteY3216"/>
                </a:cxn>
                <a:cxn ang="0">
                  <a:pos x="connsiteX3217" y="connsiteY3217"/>
                </a:cxn>
                <a:cxn ang="0">
                  <a:pos x="connsiteX3218" y="connsiteY3218"/>
                </a:cxn>
                <a:cxn ang="0">
                  <a:pos x="connsiteX3219" y="connsiteY3219"/>
                </a:cxn>
                <a:cxn ang="0">
                  <a:pos x="connsiteX3220" y="connsiteY3220"/>
                </a:cxn>
                <a:cxn ang="0">
                  <a:pos x="connsiteX3221" y="connsiteY3221"/>
                </a:cxn>
                <a:cxn ang="0">
                  <a:pos x="connsiteX3222" y="connsiteY3222"/>
                </a:cxn>
                <a:cxn ang="0">
                  <a:pos x="connsiteX3223" y="connsiteY3223"/>
                </a:cxn>
                <a:cxn ang="0">
                  <a:pos x="connsiteX3224" y="connsiteY3224"/>
                </a:cxn>
                <a:cxn ang="0">
                  <a:pos x="connsiteX3225" y="connsiteY3225"/>
                </a:cxn>
                <a:cxn ang="0">
                  <a:pos x="connsiteX3226" y="connsiteY3226"/>
                </a:cxn>
                <a:cxn ang="0">
                  <a:pos x="connsiteX3227" y="connsiteY3227"/>
                </a:cxn>
                <a:cxn ang="0">
                  <a:pos x="connsiteX3228" y="connsiteY3228"/>
                </a:cxn>
                <a:cxn ang="0">
                  <a:pos x="connsiteX3229" y="connsiteY3229"/>
                </a:cxn>
                <a:cxn ang="0">
                  <a:pos x="connsiteX3230" y="connsiteY3230"/>
                </a:cxn>
                <a:cxn ang="0">
                  <a:pos x="connsiteX3231" y="connsiteY3231"/>
                </a:cxn>
                <a:cxn ang="0">
                  <a:pos x="connsiteX3232" y="connsiteY3232"/>
                </a:cxn>
                <a:cxn ang="0">
                  <a:pos x="connsiteX3233" y="connsiteY3233"/>
                </a:cxn>
                <a:cxn ang="0">
                  <a:pos x="connsiteX3234" y="connsiteY3234"/>
                </a:cxn>
                <a:cxn ang="0">
                  <a:pos x="connsiteX3235" y="connsiteY3235"/>
                </a:cxn>
                <a:cxn ang="0">
                  <a:pos x="connsiteX3236" y="connsiteY3236"/>
                </a:cxn>
                <a:cxn ang="0">
                  <a:pos x="connsiteX3237" y="connsiteY3237"/>
                </a:cxn>
                <a:cxn ang="0">
                  <a:pos x="connsiteX3238" y="connsiteY3238"/>
                </a:cxn>
                <a:cxn ang="0">
                  <a:pos x="connsiteX3239" y="connsiteY3239"/>
                </a:cxn>
                <a:cxn ang="0">
                  <a:pos x="connsiteX3240" y="connsiteY3240"/>
                </a:cxn>
                <a:cxn ang="0">
                  <a:pos x="connsiteX3241" y="connsiteY3241"/>
                </a:cxn>
                <a:cxn ang="0">
                  <a:pos x="connsiteX3242" y="connsiteY3242"/>
                </a:cxn>
                <a:cxn ang="0">
                  <a:pos x="connsiteX3243" y="connsiteY3243"/>
                </a:cxn>
                <a:cxn ang="0">
                  <a:pos x="connsiteX3244" y="connsiteY3244"/>
                </a:cxn>
                <a:cxn ang="0">
                  <a:pos x="connsiteX3245" y="connsiteY3245"/>
                </a:cxn>
                <a:cxn ang="0">
                  <a:pos x="connsiteX3246" y="connsiteY3246"/>
                </a:cxn>
                <a:cxn ang="0">
                  <a:pos x="connsiteX3247" y="connsiteY3247"/>
                </a:cxn>
                <a:cxn ang="0">
                  <a:pos x="connsiteX3248" y="connsiteY3248"/>
                </a:cxn>
                <a:cxn ang="0">
                  <a:pos x="connsiteX3249" y="connsiteY3249"/>
                </a:cxn>
                <a:cxn ang="0">
                  <a:pos x="connsiteX3250" y="connsiteY3250"/>
                </a:cxn>
                <a:cxn ang="0">
                  <a:pos x="connsiteX3251" y="connsiteY3251"/>
                </a:cxn>
                <a:cxn ang="0">
                  <a:pos x="connsiteX3252" y="connsiteY3252"/>
                </a:cxn>
                <a:cxn ang="0">
                  <a:pos x="connsiteX3253" y="connsiteY3253"/>
                </a:cxn>
                <a:cxn ang="0">
                  <a:pos x="connsiteX3254" y="connsiteY3254"/>
                </a:cxn>
                <a:cxn ang="0">
                  <a:pos x="connsiteX3255" y="connsiteY3255"/>
                </a:cxn>
                <a:cxn ang="0">
                  <a:pos x="connsiteX3256" y="connsiteY3256"/>
                </a:cxn>
                <a:cxn ang="0">
                  <a:pos x="connsiteX3257" y="connsiteY3257"/>
                </a:cxn>
                <a:cxn ang="0">
                  <a:pos x="connsiteX3258" y="connsiteY3258"/>
                </a:cxn>
                <a:cxn ang="0">
                  <a:pos x="connsiteX3259" y="connsiteY3259"/>
                </a:cxn>
                <a:cxn ang="0">
                  <a:pos x="connsiteX3260" y="connsiteY3260"/>
                </a:cxn>
                <a:cxn ang="0">
                  <a:pos x="connsiteX3261" y="connsiteY3261"/>
                </a:cxn>
                <a:cxn ang="0">
                  <a:pos x="connsiteX3262" y="connsiteY3262"/>
                </a:cxn>
                <a:cxn ang="0">
                  <a:pos x="connsiteX3263" y="connsiteY3263"/>
                </a:cxn>
                <a:cxn ang="0">
                  <a:pos x="connsiteX3264" y="connsiteY3264"/>
                </a:cxn>
                <a:cxn ang="0">
                  <a:pos x="connsiteX3265" y="connsiteY3265"/>
                </a:cxn>
                <a:cxn ang="0">
                  <a:pos x="connsiteX3266" y="connsiteY3266"/>
                </a:cxn>
                <a:cxn ang="0">
                  <a:pos x="connsiteX3267" y="connsiteY3267"/>
                </a:cxn>
                <a:cxn ang="0">
                  <a:pos x="connsiteX3268" y="connsiteY3268"/>
                </a:cxn>
                <a:cxn ang="0">
                  <a:pos x="connsiteX3269" y="connsiteY3269"/>
                </a:cxn>
                <a:cxn ang="0">
                  <a:pos x="connsiteX3270" y="connsiteY3270"/>
                </a:cxn>
                <a:cxn ang="0">
                  <a:pos x="connsiteX3271" y="connsiteY3271"/>
                </a:cxn>
                <a:cxn ang="0">
                  <a:pos x="connsiteX3272" y="connsiteY3272"/>
                </a:cxn>
                <a:cxn ang="0">
                  <a:pos x="connsiteX3273" y="connsiteY3273"/>
                </a:cxn>
                <a:cxn ang="0">
                  <a:pos x="connsiteX3274" y="connsiteY3274"/>
                </a:cxn>
                <a:cxn ang="0">
                  <a:pos x="connsiteX3275" y="connsiteY3275"/>
                </a:cxn>
                <a:cxn ang="0">
                  <a:pos x="connsiteX3276" y="connsiteY3276"/>
                </a:cxn>
                <a:cxn ang="0">
                  <a:pos x="connsiteX3277" y="connsiteY3277"/>
                </a:cxn>
                <a:cxn ang="0">
                  <a:pos x="connsiteX3278" y="connsiteY3278"/>
                </a:cxn>
                <a:cxn ang="0">
                  <a:pos x="connsiteX3279" y="connsiteY3279"/>
                </a:cxn>
                <a:cxn ang="0">
                  <a:pos x="connsiteX3280" y="connsiteY3280"/>
                </a:cxn>
                <a:cxn ang="0">
                  <a:pos x="connsiteX3281" y="connsiteY3281"/>
                </a:cxn>
                <a:cxn ang="0">
                  <a:pos x="connsiteX3282" y="connsiteY3282"/>
                </a:cxn>
                <a:cxn ang="0">
                  <a:pos x="connsiteX3283" y="connsiteY3283"/>
                </a:cxn>
                <a:cxn ang="0">
                  <a:pos x="connsiteX3284" y="connsiteY3284"/>
                </a:cxn>
                <a:cxn ang="0">
                  <a:pos x="connsiteX3285" y="connsiteY3285"/>
                </a:cxn>
                <a:cxn ang="0">
                  <a:pos x="connsiteX3286" y="connsiteY3286"/>
                </a:cxn>
                <a:cxn ang="0">
                  <a:pos x="connsiteX3287" y="connsiteY3287"/>
                </a:cxn>
                <a:cxn ang="0">
                  <a:pos x="connsiteX3288" y="connsiteY3288"/>
                </a:cxn>
                <a:cxn ang="0">
                  <a:pos x="connsiteX3289" y="connsiteY3289"/>
                </a:cxn>
                <a:cxn ang="0">
                  <a:pos x="connsiteX3290" y="connsiteY3290"/>
                </a:cxn>
                <a:cxn ang="0">
                  <a:pos x="connsiteX3291" y="connsiteY3291"/>
                </a:cxn>
                <a:cxn ang="0">
                  <a:pos x="connsiteX3292" y="connsiteY3292"/>
                </a:cxn>
                <a:cxn ang="0">
                  <a:pos x="connsiteX3293" y="connsiteY3293"/>
                </a:cxn>
                <a:cxn ang="0">
                  <a:pos x="connsiteX3294" y="connsiteY3294"/>
                </a:cxn>
                <a:cxn ang="0">
                  <a:pos x="connsiteX3295" y="connsiteY3295"/>
                </a:cxn>
                <a:cxn ang="0">
                  <a:pos x="connsiteX3296" y="connsiteY3296"/>
                </a:cxn>
                <a:cxn ang="0">
                  <a:pos x="connsiteX3297" y="connsiteY3297"/>
                </a:cxn>
                <a:cxn ang="0">
                  <a:pos x="connsiteX3298" y="connsiteY3298"/>
                </a:cxn>
                <a:cxn ang="0">
                  <a:pos x="connsiteX3299" y="connsiteY3299"/>
                </a:cxn>
                <a:cxn ang="0">
                  <a:pos x="connsiteX3300" y="connsiteY3300"/>
                </a:cxn>
                <a:cxn ang="0">
                  <a:pos x="connsiteX3301" y="connsiteY3301"/>
                </a:cxn>
                <a:cxn ang="0">
                  <a:pos x="connsiteX3302" y="connsiteY3302"/>
                </a:cxn>
                <a:cxn ang="0">
                  <a:pos x="connsiteX3303" y="connsiteY3303"/>
                </a:cxn>
                <a:cxn ang="0">
                  <a:pos x="connsiteX3304" y="connsiteY3304"/>
                </a:cxn>
                <a:cxn ang="0">
                  <a:pos x="connsiteX3305" y="connsiteY3305"/>
                </a:cxn>
                <a:cxn ang="0">
                  <a:pos x="connsiteX3306" y="connsiteY3306"/>
                </a:cxn>
                <a:cxn ang="0">
                  <a:pos x="connsiteX3307" y="connsiteY3307"/>
                </a:cxn>
                <a:cxn ang="0">
                  <a:pos x="connsiteX3308" y="connsiteY3308"/>
                </a:cxn>
                <a:cxn ang="0">
                  <a:pos x="connsiteX3309" y="connsiteY3309"/>
                </a:cxn>
                <a:cxn ang="0">
                  <a:pos x="connsiteX3310" y="connsiteY3310"/>
                </a:cxn>
                <a:cxn ang="0">
                  <a:pos x="connsiteX3311" y="connsiteY3311"/>
                </a:cxn>
                <a:cxn ang="0">
                  <a:pos x="connsiteX3312" y="connsiteY3312"/>
                </a:cxn>
                <a:cxn ang="0">
                  <a:pos x="connsiteX3313" y="connsiteY3313"/>
                </a:cxn>
                <a:cxn ang="0">
                  <a:pos x="connsiteX3314" y="connsiteY3314"/>
                </a:cxn>
                <a:cxn ang="0">
                  <a:pos x="connsiteX3315" y="connsiteY3315"/>
                </a:cxn>
                <a:cxn ang="0">
                  <a:pos x="connsiteX3316" y="connsiteY3316"/>
                </a:cxn>
                <a:cxn ang="0">
                  <a:pos x="connsiteX3317" y="connsiteY3317"/>
                </a:cxn>
                <a:cxn ang="0">
                  <a:pos x="connsiteX3318" y="connsiteY3318"/>
                </a:cxn>
                <a:cxn ang="0">
                  <a:pos x="connsiteX3319" y="connsiteY3319"/>
                </a:cxn>
                <a:cxn ang="0">
                  <a:pos x="connsiteX3320" y="connsiteY3320"/>
                </a:cxn>
                <a:cxn ang="0">
                  <a:pos x="connsiteX3321" y="connsiteY3321"/>
                </a:cxn>
                <a:cxn ang="0">
                  <a:pos x="connsiteX3322" y="connsiteY3322"/>
                </a:cxn>
                <a:cxn ang="0">
                  <a:pos x="connsiteX3323" y="connsiteY3323"/>
                </a:cxn>
                <a:cxn ang="0">
                  <a:pos x="connsiteX3324" y="connsiteY3324"/>
                </a:cxn>
                <a:cxn ang="0">
                  <a:pos x="connsiteX3325" y="connsiteY3325"/>
                </a:cxn>
                <a:cxn ang="0">
                  <a:pos x="connsiteX3326" y="connsiteY3326"/>
                </a:cxn>
                <a:cxn ang="0">
                  <a:pos x="connsiteX3327" y="connsiteY3327"/>
                </a:cxn>
                <a:cxn ang="0">
                  <a:pos x="connsiteX3328" y="connsiteY3328"/>
                </a:cxn>
                <a:cxn ang="0">
                  <a:pos x="connsiteX3329" y="connsiteY3329"/>
                </a:cxn>
                <a:cxn ang="0">
                  <a:pos x="connsiteX3330" y="connsiteY3330"/>
                </a:cxn>
                <a:cxn ang="0">
                  <a:pos x="connsiteX3331" y="connsiteY3331"/>
                </a:cxn>
                <a:cxn ang="0">
                  <a:pos x="connsiteX3332" y="connsiteY3332"/>
                </a:cxn>
                <a:cxn ang="0">
                  <a:pos x="connsiteX3333" y="connsiteY3333"/>
                </a:cxn>
                <a:cxn ang="0">
                  <a:pos x="connsiteX3334" y="connsiteY3334"/>
                </a:cxn>
                <a:cxn ang="0">
                  <a:pos x="connsiteX3335" y="connsiteY3335"/>
                </a:cxn>
                <a:cxn ang="0">
                  <a:pos x="connsiteX3336" y="connsiteY3336"/>
                </a:cxn>
                <a:cxn ang="0">
                  <a:pos x="connsiteX3337" y="connsiteY3337"/>
                </a:cxn>
                <a:cxn ang="0">
                  <a:pos x="connsiteX3338" y="connsiteY3338"/>
                </a:cxn>
                <a:cxn ang="0">
                  <a:pos x="connsiteX3339" y="connsiteY3339"/>
                </a:cxn>
                <a:cxn ang="0">
                  <a:pos x="connsiteX3340" y="connsiteY3340"/>
                </a:cxn>
                <a:cxn ang="0">
                  <a:pos x="connsiteX3341" y="connsiteY3341"/>
                </a:cxn>
                <a:cxn ang="0">
                  <a:pos x="connsiteX3342" y="connsiteY3342"/>
                </a:cxn>
                <a:cxn ang="0">
                  <a:pos x="connsiteX3343" y="connsiteY3343"/>
                </a:cxn>
                <a:cxn ang="0">
                  <a:pos x="connsiteX3344" y="connsiteY3344"/>
                </a:cxn>
                <a:cxn ang="0">
                  <a:pos x="connsiteX3345" y="connsiteY3345"/>
                </a:cxn>
                <a:cxn ang="0">
                  <a:pos x="connsiteX3346" y="connsiteY3346"/>
                </a:cxn>
                <a:cxn ang="0">
                  <a:pos x="connsiteX3347" y="connsiteY3347"/>
                </a:cxn>
                <a:cxn ang="0">
                  <a:pos x="connsiteX3348" y="connsiteY3348"/>
                </a:cxn>
                <a:cxn ang="0">
                  <a:pos x="connsiteX3349" y="connsiteY3349"/>
                </a:cxn>
                <a:cxn ang="0">
                  <a:pos x="connsiteX3350" y="connsiteY3350"/>
                </a:cxn>
                <a:cxn ang="0">
                  <a:pos x="connsiteX3351" y="connsiteY3351"/>
                </a:cxn>
                <a:cxn ang="0">
                  <a:pos x="connsiteX3352" y="connsiteY3352"/>
                </a:cxn>
                <a:cxn ang="0">
                  <a:pos x="connsiteX3353" y="connsiteY3353"/>
                </a:cxn>
                <a:cxn ang="0">
                  <a:pos x="connsiteX3354" y="connsiteY3354"/>
                </a:cxn>
                <a:cxn ang="0">
                  <a:pos x="connsiteX3355" y="connsiteY3355"/>
                </a:cxn>
                <a:cxn ang="0">
                  <a:pos x="connsiteX3356" y="connsiteY3356"/>
                </a:cxn>
                <a:cxn ang="0">
                  <a:pos x="connsiteX3357" y="connsiteY3357"/>
                </a:cxn>
                <a:cxn ang="0">
                  <a:pos x="connsiteX3358" y="connsiteY3358"/>
                </a:cxn>
                <a:cxn ang="0">
                  <a:pos x="connsiteX3359" y="connsiteY3359"/>
                </a:cxn>
                <a:cxn ang="0">
                  <a:pos x="connsiteX3360" y="connsiteY3360"/>
                </a:cxn>
                <a:cxn ang="0">
                  <a:pos x="connsiteX3361" y="connsiteY3361"/>
                </a:cxn>
                <a:cxn ang="0">
                  <a:pos x="connsiteX3362" y="connsiteY3362"/>
                </a:cxn>
                <a:cxn ang="0">
                  <a:pos x="connsiteX3363" y="connsiteY3363"/>
                </a:cxn>
                <a:cxn ang="0">
                  <a:pos x="connsiteX3364" y="connsiteY3364"/>
                </a:cxn>
                <a:cxn ang="0">
                  <a:pos x="connsiteX3365" y="connsiteY3365"/>
                </a:cxn>
                <a:cxn ang="0">
                  <a:pos x="connsiteX3366" y="connsiteY3366"/>
                </a:cxn>
                <a:cxn ang="0">
                  <a:pos x="connsiteX3367" y="connsiteY3367"/>
                </a:cxn>
                <a:cxn ang="0">
                  <a:pos x="connsiteX3368" y="connsiteY3368"/>
                </a:cxn>
                <a:cxn ang="0">
                  <a:pos x="connsiteX3369" y="connsiteY3369"/>
                </a:cxn>
                <a:cxn ang="0">
                  <a:pos x="connsiteX3370" y="connsiteY3370"/>
                </a:cxn>
                <a:cxn ang="0">
                  <a:pos x="connsiteX3371" y="connsiteY3371"/>
                </a:cxn>
                <a:cxn ang="0">
                  <a:pos x="connsiteX3372" y="connsiteY3372"/>
                </a:cxn>
                <a:cxn ang="0">
                  <a:pos x="connsiteX3373" y="connsiteY3373"/>
                </a:cxn>
                <a:cxn ang="0">
                  <a:pos x="connsiteX3374" y="connsiteY3374"/>
                </a:cxn>
                <a:cxn ang="0">
                  <a:pos x="connsiteX3375" y="connsiteY3375"/>
                </a:cxn>
                <a:cxn ang="0">
                  <a:pos x="connsiteX3376" y="connsiteY3376"/>
                </a:cxn>
                <a:cxn ang="0">
                  <a:pos x="connsiteX3377" y="connsiteY3377"/>
                </a:cxn>
                <a:cxn ang="0">
                  <a:pos x="connsiteX3378" y="connsiteY3378"/>
                </a:cxn>
                <a:cxn ang="0">
                  <a:pos x="connsiteX3379" y="connsiteY3379"/>
                </a:cxn>
                <a:cxn ang="0">
                  <a:pos x="connsiteX3380" y="connsiteY3380"/>
                </a:cxn>
                <a:cxn ang="0">
                  <a:pos x="connsiteX3381" y="connsiteY3381"/>
                </a:cxn>
                <a:cxn ang="0">
                  <a:pos x="connsiteX3382" y="connsiteY3382"/>
                </a:cxn>
                <a:cxn ang="0">
                  <a:pos x="connsiteX3383" y="connsiteY3383"/>
                </a:cxn>
                <a:cxn ang="0">
                  <a:pos x="connsiteX3384" y="connsiteY3384"/>
                </a:cxn>
                <a:cxn ang="0">
                  <a:pos x="connsiteX3385" y="connsiteY3385"/>
                </a:cxn>
                <a:cxn ang="0">
                  <a:pos x="connsiteX3386" y="connsiteY3386"/>
                </a:cxn>
                <a:cxn ang="0">
                  <a:pos x="connsiteX3387" y="connsiteY3387"/>
                </a:cxn>
                <a:cxn ang="0">
                  <a:pos x="connsiteX3388" y="connsiteY3388"/>
                </a:cxn>
                <a:cxn ang="0">
                  <a:pos x="connsiteX3389" y="connsiteY3389"/>
                </a:cxn>
                <a:cxn ang="0">
                  <a:pos x="connsiteX3390" y="connsiteY3390"/>
                </a:cxn>
                <a:cxn ang="0">
                  <a:pos x="connsiteX3391" y="connsiteY3391"/>
                </a:cxn>
                <a:cxn ang="0">
                  <a:pos x="connsiteX3392" y="connsiteY3392"/>
                </a:cxn>
                <a:cxn ang="0">
                  <a:pos x="connsiteX3393" y="connsiteY3393"/>
                </a:cxn>
                <a:cxn ang="0">
                  <a:pos x="connsiteX3394" y="connsiteY3394"/>
                </a:cxn>
                <a:cxn ang="0">
                  <a:pos x="connsiteX3395" y="connsiteY3395"/>
                </a:cxn>
                <a:cxn ang="0">
                  <a:pos x="connsiteX3396" y="connsiteY3396"/>
                </a:cxn>
                <a:cxn ang="0">
                  <a:pos x="connsiteX3397" y="connsiteY3397"/>
                </a:cxn>
                <a:cxn ang="0">
                  <a:pos x="connsiteX3398" y="connsiteY3398"/>
                </a:cxn>
                <a:cxn ang="0">
                  <a:pos x="connsiteX3399" y="connsiteY3399"/>
                </a:cxn>
                <a:cxn ang="0">
                  <a:pos x="connsiteX3400" y="connsiteY3400"/>
                </a:cxn>
                <a:cxn ang="0">
                  <a:pos x="connsiteX3401" y="connsiteY3401"/>
                </a:cxn>
                <a:cxn ang="0">
                  <a:pos x="connsiteX3402" y="connsiteY3402"/>
                </a:cxn>
                <a:cxn ang="0">
                  <a:pos x="connsiteX3403" y="connsiteY3403"/>
                </a:cxn>
                <a:cxn ang="0">
                  <a:pos x="connsiteX3404" y="connsiteY3404"/>
                </a:cxn>
                <a:cxn ang="0">
                  <a:pos x="connsiteX3405" y="connsiteY3405"/>
                </a:cxn>
                <a:cxn ang="0">
                  <a:pos x="connsiteX3406" y="connsiteY3406"/>
                </a:cxn>
                <a:cxn ang="0">
                  <a:pos x="connsiteX3407" y="connsiteY3407"/>
                </a:cxn>
                <a:cxn ang="0">
                  <a:pos x="connsiteX3408" y="connsiteY3408"/>
                </a:cxn>
                <a:cxn ang="0">
                  <a:pos x="connsiteX3409" y="connsiteY3409"/>
                </a:cxn>
                <a:cxn ang="0">
                  <a:pos x="connsiteX3410" y="connsiteY3410"/>
                </a:cxn>
                <a:cxn ang="0">
                  <a:pos x="connsiteX3411" y="connsiteY3411"/>
                </a:cxn>
                <a:cxn ang="0">
                  <a:pos x="connsiteX3412" y="connsiteY3412"/>
                </a:cxn>
                <a:cxn ang="0">
                  <a:pos x="connsiteX3413" y="connsiteY3413"/>
                </a:cxn>
                <a:cxn ang="0">
                  <a:pos x="connsiteX3414" y="connsiteY3414"/>
                </a:cxn>
                <a:cxn ang="0">
                  <a:pos x="connsiteX3415" y="connsiteY3415"/>
                </a:cxn>
                <a:cxn ang="0">
                  <a:pos x="connsiteX3416" y="connsiteY3416"/>
                </a:cxn>
                <a:cxn ang="0">
                  <a:pos x="connsiteX3417" y="connsiteY3417"/>
                </a:cxn>
                <a:cxn ang="0">
                  <a:pos x="connsiteX3418" y="connsiteY3418"/>
                </a:cxn>
                <a:cxn ang="0">
                  <a:pos x="connsiteX3419" y="connsiteY3419"/>
                </a:cxn>
                <a:cxn ang="0">
                  <a:pos x="connsiteX3420" y="connsiteY3420"/>
                </a:cxn>
                <a:cxn ang="0">
                  <a:pos x="connsiteX3421" y="connsiteY3421"/>
                </a:cxn>
                <a:cxn ang="0">
                  <a:pos x="connsiteX3422" y="connsiteY3422"/>
                </a:cxn>
                <a:cxn ang="0">
                  <a:pos x="connsiteX3423" y="connsiteY3423"/>
                </a:cxn>
                <a:cxn ang="0">
                  <a:pos x="connsiteX3424" y="connsiteY3424"/>
                </a:cxn>
                <a:cxn ang="0">
                  <a:pos x="connsiteX3425" y="connsiteY3425"/>
                </a:cxn>
                <a:cxn ang="0">
                  <a:pos x="connsiteX3426" y="connsiteY3426"/>
                </a:cxn>
                <a:cxn ang="0">
                  <a:pos x="connsiteX3427" y="connsiteY3427"/>
                </a:cxn>
                <a:cxn ang="0">
                  <a:pos x="connsiteX3428" y="connsiteY3428"/>
                </a:cxn>
                <a:cxn ang="0">
                  <a:pos x="connsiteX3429" y="connsiteY3429"/>
                </a:cxn>
                <a:cxn ang="0">
                  <a:pos x="connsiteX3430" y="connsiteY3430"/>
                </a:cxn>
                <a:cxn ang="0">
                  <a:pos x="connsiteX3431" y="connsiteY3431"/>
                </a:cxn>
                <a:cxn ang="0">
                  <a:pos x="connsiteX3432" y="connsiteY3432"/>
                </a:cxn>
                <a:cxn ang="0">
                  <a:pos x="connsiteX3433" y="connsiteY3433"/>
                </a:cxn>
                <a:cxn ang="0">
                  <a:pos x="connsiteX3434" y="connsiteY3434"/>
                </a:cxn>
                <a:cxn ang="0">
                  <a:pos x="connsiteX3435" y="connsiteY3435"/>
                </a:cxn>
                <a:cxn ang="0">
                  <a:pos x="connsiteX3436" y="connsiteY3436"/>
                </a:cxn>
                <a:cxn ang="0">
                  <a:pos x="connsiteX3437" y="connsiteY3437"/>
                </a:cxn>
                <a:cxn ang="0">
                  <a:pos x="connsiteX3438" y="connsiteY3438"/>
                </a:cxn>
                <a:cxn ang="0">
                  <a:pos x="connsiteX3439" y="connsiteY3439"/>
                </a:cxn>
                <a:cxn ang="0">
                  <a:pos x="connsiteX3440" y="connsiteY3440"/>
                </a:cxn>
                <a:cxn ang="0">
                  <a:pos x="connsiteX3441" y="connsiteY3441"/>
                </a:cxn>
                <a:cxn ang="0">
                  <a:pos x="connsiteX3442" y="connsiteY3442"/>
                </a:cxn>
                <a:cxn ang="0">
                  <a:pos x="connsiteX3443" y="connsiteY3443"/>
                </a:cxn>
                <a:cxn ang="0">
                  <a:pos x="connsiteX3444" y="connsiteY3444"/>
                </a:cxn>
                <a:cxn ang="0">
                  <a:pos x="connsiteX3445" y="connsiteY3445"/>
                </a:cxn>
                <a:cxn ang="0">
                  <a:pos x="connsiteX3446" y="connsiteY3446"/>
                </a:cxn>
                <a:cxn ang="0">
                  <a:pos x="connsiteX3447" y="connsiteY3447"/>
                </a:cxn>
                <a:cxn ang="0">
                  <a:pos x="connsiteX3448" y="connsiteY3448"/>
                </a:cxn>
                <a:cxn ang="0">
                  <a:pos x="connsiteX3449" y="connsiteY3449"/>
                </a:cxn>
                <a:cxn ang="0">
                  <a:pos x="connsiteX3450" y="connsiteY3450"/>
                </a:cxn>
                <a:cxn ang="0">
                  <a:pos x="connsiteX3451" y="connsiteY3451"/>
                </a:cxn>
                <a:cxn ang="0">
                  <a:pos x="connsiteX3452" y="connsiteY3452"/>
                </a:cxn>
                <a:cxn ang="0">
                  <a:pos x="connsiteX3453" y="connsiteY3453"/>
                </a:cxn>
                <a:cxn ang="0">
                  <a:pos x="connsiteX3454" y="connsiteY3454"/>
                </a:cxn>
                <a:cxn ang="0">
                  <a:pos x="connsiteX3455" y="connsiteY3455"/>
                </a:cxn>
                <a:cxn ang="0">
                  <a:pos x="connsiteX3456" y="connsiteY3456"/>
                </a:cxn>
                <a:cxn ang="0">
                  <a:pos x="connsiteX3457" y="connsiteY3457"/>
                </a:cxn>
                <a:cxn ang="0">
                  <a:pos x="connsiteX3458" y="connsiteY3458"/>
                </a:cxn>
                <a:cxn ang="0">
                  <a:pos x="connsiteX3459" y="connsiteY3459"/>
                </a:cxn>
                <a:cxn ang="0">
                  <a:pos x="connsiteX3460" y="connsiteY3460"/>
                </a:cxn>
                <a:cxn ang="0">
                  <a:pos x="connsiteX3461" y="connsiteY3461"/>
                </a:cxn>
                <a:cxn ang="0">
                  <a:pos x="connsiteX3462" y="connsiteY3462"/>
                </a:cxn>
                <a:cxn ang="0">
                  <a:pos x="connsiteX3463" y="connsiteY3463"/>
                </a:cxn>
                <a:cxn ang="0">
                  <a:pos x="connsiteX3464" y="connsiteY3464"/>
                </a:cxn>
                <a:cxn ang="0">
                  <a:pos x="connsiteX3465" y="connsiteY3465"/>
                </a:cxn>
                <a:cxn ang="0">
                  <a:pos x="connsiteX3466" y="connsiteY3466"/>
                </a:cxn>
                <a:cxn ang="0">
                  <a:pos x="connsiteX3467" y="connsiteY3467"/>
                </a:cxn>
                <a:cxn ang="0">
                  <a:pos x="connsiteX3468" y="connsiteY3468"/>
                </a:cxn>
                <a:cxn ang="0">
                  <a:pos x="connsiteX3469" y="connsiteY3469"/>
                </a:cxn>
                <a:cxn ang="0">
                  <a:pos x="connsiteX3470" y="connsiteY3470"/>
                </a:cxn>
                <a:cxn ang="0">
                  <a:pos x="connsiteX3471" y="connsiteY3471"/>
                </a:cxn>
                <a:cxn ang="0">
                  <a:pos x="connsiteX3472" y="connsiteY3472"/>
                </a:cxn>
                <a:cxn ang="0">
                  <a:pos x="connsiteX3473" y="connsiteY3473"/>
                </a:cxn>
                <a:cxn ang="0">
                  <a:pos x="connsiteX3474" y="connsiteY3474"/>
                </a:cxn>
                <a:cxn ang="0">
                  <a:pos x="connsiteX3475" y="connsiteY3475"/>
                </a:cxn>
                <a:cxn ang="0">
                  <a:pos x="connsiteX3476" y="connsiteY3476"/>
                </a:cxn>
                <a:cxn ang="0">
                  <a:pos x="connsiteX3477" y="connsiteY3477"/>
                </a:cxn>
                <a:cxn ang="0">
                  <a:pos x="connsiteX3478" y="connsiteY3478"/>
                </a:cxn>
                <a:cxn ang="0">
                  <a:pos x="connsiteX3479" y="connsiteY3479"/>
                </a:cxn>
                <a:cxn ang="0">
                  <a:pos x="connsiteX3480" y="connsiteY3480"/>
                </a:cxn>
                <a:cxn ang="0">
                  <a:pos x="connsiteX3481" y="connsiteY3481"/>
                </a:cxn>
                <a:cxn ang="0">
                  <a:pos x="connsiteX3482" y="connsiteY3482"/>
                </a:cxn>
                <a:cxn ang="0">
                  <a:pos x="connsiteX3483" y="connsiteY3483"/>
                </a:cxn>
                <a:cxn ang="0">
                  <a:pos x="connsiteX3484" y="connsiteY3484"/>
                </a:cxn>
                <a:cxn ang="0">
                  <a:pos x="connsiteX3485" y="connsiteY3485"/>
                </a:cxn>
                <a:cxn ang="0">
                  <a:pos x="connsiteX3486" y="connsiteY3486"/>
                </a:cxn>
                <a:cxn ang="0">
                  <a:pos x="connsiteX3487" y="connsiteY3487"/>
                </a:cxn>
                <a:cxn ang="0">
                  <a:pos x="connsiteX3488" y="connsiteY3488"/>
                </a:cxn>
                <a:cxn ang="0">
                  <a:pos x="connsiteX3489" y="connsiteY3489"/>
                </a:cxn>
                <a:cxn ang="0">
                  <a:pos x="connsiteX3490" y="connsiteY3490"/>
                </a:cxn>
                <a:cxn ang="0">
                  <a:pos x="connsiteX3491" y="connsiteY3491"/>
                </a:cxn>
                <a:cxn ang="0">
                  <a:pos x="connsiteX3492" y="connsiteY3492"/>
                </a:cxn>
                <a:cxn ang="0">
                  <a:pos x="connsiteX3493" y="connsiteY3493"/>
                </a:cxn>
                <a:cxn ang="0">
                  <a:pos x="connsiteX3494" y="connsiteY3494"/>
                </a:cxn>
                <a:cxn ang="0">
                  <a:pos x="connsiteX3495" y="connsiteY3495"/>
                </a:cxn>
                <a:cxn ang="0">
                  <a:pos x="connsiteX3496" y="connsiteY3496"/>
                </a:cxn>
                <a:cxn ang="0">
                  <a:pos x="connsiteX3497" y="connsiteY3497"/>
                </a:cxn>
                <a:cxn ang="0">
                  <a:pos x="connsiteX3498" y="connsiteY3498"/>
                </a:cxn>
                <a:cxn ang="0">
                  <a:pos x="connsiteX3499" y="connsiteY3499"/>
                </a:cxn>
                <a:cxn ang="0">
                  <a:pos x="connsiteX3500" y="connsiteY3500"/>
                </a:cxn>
                <a:cxn ang="0">
                  <a:pos x="connsiteX3501" y="connsiteY3501"/>
                </a:cxn>
                <a:cxn ang="0">
                  <a:pos x="connsiteX3502" y="connsiteY3502"/>
                </a:cxn>
                <a:cxn ang="0">
                  <a:pos x="connsiteX3503" y="connsiteY3503"/>
                </a:cxn>
                <a:cxn ang="0">
                  <a:pos x="connsiteX3504" y="connsiteY3504"/>
                </a:cxn>
                <a:cxn ang="0">
                  <a:pos x="connsiteX3505" y="connsiteY3505"/>
                </a:cxn>
                <a:cxn ang="0">
                  <a:pos x="connsiteX3506" y="connsiteY3506"/>
                </a:cxn>
                <a:cxn ang="0">
                  <a:pos x="connsiteX3507" y="connsiteY3507"/>
                </a:cxn>
                <a:cxn ang="0">
                  <a:pos x="connsiteX3508" y="connsiteY3508"/>
                </a:cxn>
                <a:cxn ang="0">
                  <a:pos x="connsiteX3509" y="connsiteY3509"/>
                </a:cxn>
                <a:cxn ang="0">
                  <a:pos x="connsiteX3510" y="connsiteY3510"/>
                </a:cxn>
                <a:cxn ang="0">
                  <a:pos x="connsiteX3511" y="connsiteY3511"/>
                </a:cxn>
                <a:cxn ang="0">
                  <a:pos x="connsiteX3512" y="connsiteY3512"/>
                </a:cxn>
                <a:cxn ang="0">
                  <a:pos x="connsiteX3513" y="connsiteY3513"/>
                </a:cxn>
                <a:cxn ang="0">
                  <a:pos x="connsiteX3514" y="connsiteY3514"/>
                </a:cxn>
                <a:cxn ang="0">
                  <a:pos x="connsiteX3515" y="connsiteY3515"/>
                </a:cxn>
                <a:cxn ang="0">
                  <a:pos x="connsiteX3516" y="connsiteY3516"/>
                </a:cxn>
                <a:cxn ang="0">
                  <a:pos x="connsiteX3517" y="connsiteY3517"/>
                </a:cxn>
                <a:cxn ang="0">
                  <a:pos x="connsiteX3518" y="connsiteY3518"/>
                </a:cxn>
                <a:cxn ang="0">
                  <a:pos x="connsiteX3519" y="connsiteY3519"/>
                </a:cxn>
                <a:cxn ang="0">
                  <a:pos x="connsiteX3520" y="connsiteY3520"/>
                </a:cxn>
                <a:cxn ang="0">
                  <a:pos x="connsiteX3521" y="connsiteY3521"/>
                </a:cxn>
                <a:cxn ang="0">
                  <a:pos x="connsiteX3522" y="connsiteY3522"/>
                </a:cxn>
                <a:cxn ang="0">
                  <a:pos x="connsiteX3523" y="connsiteY3523"/>
                </a:cxn>
                <a:cxn ang="0">
                  <a:pos x="connsiteX3524" y="connsiteY3524"/>
                </a:cxn>
                <a:cxn ang="0">
                  <a:pos x="connsiteX3525" y="connsiteY3525"/>
                </a:cxn>
                <a:cxn ang="0">
                  <a:pos x="connsiteX3526" y="connsiteY3526"/>
                </a:cxn>
                <a:cxn ang="0">
                  <a:pos x="connsiteX3527" y="connsiteY3527"/>
                </a:cxn>
                <a:cxn ang="0">
                  <a:pos x="connsiteX3528" y="connsiteY3528"/>
                </a:cxn>
                <a:cxn ang="0">
                  <a:pos x="connsiteX3529" y="connsiteY3529"/>
                </a:cxn>
                <a:cxn ang="0">
                  <a:pos x="connsiteX3530" y="connsiteY3530"/>
                </a:cxn>
                <a:cxn ang="0">
                  <a:pos x="connsiteX3531" y="connsiteY3531"/>
                </a:cxn>
                <a:cxn ang="0">
                  <a:pos x="connsiteX3532" y="connsiteY3532"/>
                </a:cxn>
                <a:cxn ang="0">
                  <a:pos x="connsiteX3533" y="connsiteY3533"/>
                </a:cxn>
                <a:cxn ang="0">
                  <a:pos x="connsiteX3534" y="connsiteY3534"/>
                </a:cxn>
                <a:cxn ang="0">
                  <a:pos x="connsiteX3535" y="connsiteY3535"/>
                </a:cxn>
                <a:cxn ang="0">
                  <a:pos x="connsiteX3536" y="connsiteY3536"/>
                </a:cxn>
                <a:cxn ang="0">
                  <a:pos x="connsiteX3537" y="connsiteY3537"/>
                </a:cxn>
                <a:cxn ang="0">
                  <a:pos x="connsiteX3538" y="connsiteY3538"/>
                </a:cxn>
                <a:cxn ang="0">
                  <a:pos x="connsiteX3539" y="connsiteY3539"/>
                </a:cxn>
                <a:cxn ang="0">
                  <a:pos x="connsiteX3540" y="connsiteY3540"/>
                </a:cxn>
                <a:cxn ang="0">
                  <a:pos x="connsiteX3541" y="connsiteY3541"/>
                </a:cxn>
                <a:cxn ang="0">
                  <a:pos x="connsiteX3542" y="connsiteY3542"/>
                </a:cxn>
                <a:cxn ang="0">
                  <a:pos x="connsiteX3543" y="connsiteY3543"/>
                </a:cxn>
                <a:cxn ang="0">
                  <a:pos x="connsiteX3544" y="connsiteY3544"/>
                </a:cxn>
                <a:cxn ang="0">
                  <a:pos x="connsiteX3545" y="connsiteY3545"/>
                </a:cxn>
                <a:cxn ang="0">
                  <a:pos x="connsiteX3546" y="connsiteY3546"/>
                </a:cxn>
                <a:cxn ang="0">
                  <a:pos x="connsiteX3547" y="connsiteY3547"/>
                </a:cxn>
                <a:cxn ang="0">
                  <a:pos x="connsiteX3548" y="connsiteY3548"/>
                </a:cxn>
                <a:cxn ang="0">
                  <a:pos x="connsiteX3549" y="connsiteY3549"/>
                </a:cxn>
                <a:cxn ang="0">
                  <a:pos x="connsiteX3550" y="connsiteY3550"/>
                </a:cxn>
                <a:cxn ang="0">
                  <a:pos x="connsiteX3551" y="connsiteY3551"/>
                </a:cxn>
                <a:cxn ang="0">
                  <a:pos x="connsiteX3552" y="connsiteY3552"/>
                </a:cxn>
                <a:cxn ang="0">
                  <a:pos x="connsiteX3553" y="connsiteY3553"/>
                </a:cxn>
                <a:cxn ang="0">
                  <a:pos x="connsiteX3554" y="connsiteY3554"/>
                </a:cxn>
                <a:cxn ang="0">
                  <a:pos x="connsiteX3555" y="connsiteY3555"/>
                </a:cxn>
                <a:cxn ang="0">
                  <a:pos x="connsiteX3556" y="connsiteY3556"/>
                </a:cxn>
                <a:cxn ang="0">
                  <a:pos x="connsiteX3557" y="connsiteY3557"/>
                </a:cxn>
                <a:cxn ang="0">
                  <a:pos x="connsiteX3558" y="connsiteY3558"/>
                </a:cxn>
                <a:cxn ang="0">
                  <a:pos x="connsiteX3559" y="connsiteY3559"/>
                </a:cxn>
                <a:cxn ang="0">
                  <a:pos x="connsiteX3560" y="connsiteY3560"/>
                </a:cxn>
                <a:cxn ang="0">
                  <a:pos x="connsiteX3561" y="connsiteY3561"/>
                </a:cxn>
                <a:cxn ang="0">
                  <a:pos x="connsiteX3562" y="connsiteY3562"/>
                </a:cxn>
                <a:cxn ang="0">
                  <a:pos x="connsiteX3563" y="connsiteY3563"/>
                </a:cxn>
                <a:cxn ang="0">
                  <a:pos x="connsiteX3564" y="connsiteY3564"/>
                </a:cxn>
                <a:cxn ang="0">
                  <a:pos x="connsiteX3565" y="connsiteY3565"/>
                </a:cxn>
                <a:cxn ang="0">
                  <a:pos x="connsiteX3566" y="connsiteY3566"/>
                </a:cxn>
                <a:cxn ang="0">
                  <a:pos x="connsiteX3567" y="connsiteY3567"/>
                </a:cxn>
                <a:cxn ang="0">
                  <a:pos x="connsiteX3568" y="connsiteY3568"/>
                </a:cxn>
                <a:cxn ang="0">
                  <a:pos x="connsiteX3569" y="connsiteY3569"/>
                </a:cxn>
                <a:cxn ang="0">
                  <a:pos x="connsiteX3570" y="connsiteY3570"/>
                </a:cxn>
                <a:cxn ang="0">
                  <a:pos x="connsiteX3571" y="connsiteY3571"/>
                </a:cxn>
                <a:cxn ang="0">
                  <a:pos x="connsiteX3572" y="connsiteY3572"/>
                </a:cxn>
                <a:cxn ang="0">
                  <a:pos x="connsiteX3573" y="connsiteY3573"/>
                </a:cxn>
                <a:cxn ang="0">
                  <a:pos x="connsiteX3574" y="connsiteY3574"/>
                </a:cxn>
                <a:cxn ang="0">
                  <a:pos x="connsiteX3575" y="connsiteY3575"/>
                </a:cxn>
                <a:cxn ang="0">
                  <a:pos x="connsiteX3576" y="connsiteY3576"/>
                </a:cxn>
                <a:cxn ang="0">
                  <a:pos x="connsiteX3577" y="connsiteY3577"/>
                </a:cxn>
                <a:cxn ang="0">
                  <a:pos x="connsiteX3578" y="connsiteY3578"/>
                </a:cxn>
                <a:cxn ang="0">
                  <a:pos x="connsiteX3579" y="connsiteY3579"/>
                </a:cxn>
                <a:cxn ang="0">
                  <a:pos x="connsiteX3580" y="connsiteY3580"/>
                </a:cxn>
                <a:cxn ang="0">
                  <a:pos x="connsiteX3581" y="connsiteY3581"/>
                </a:cxn>
                <a:cxn ang="0">
                  <a:pos x="connsiteX3582" y="connsiteY3582"/>
                </a:cxn>
                <a:cxn ang="0">
                  <a:pos x="connsiteX3583" y="connsiteY3583"/>
                </a:cxn>
                <a:cxn ang="0">
                  <a:pos x="connsiteX3584" y="connsiteY3584"/>
                </a:cxn>
                <a:cxn ang="0">
                  <a:pos x="connsiteX3585" y="connsiteY3585"/>
                </a:cxn>
                <a:cxn ang="0">
                  <a:pos x="connsiteX3586" y="connsiteY3586"/>
                </a:cxn>
                <a:cxn ang="0">
                  <a:pos x="connsiteX3587" y="connsiteY3587"/>
                </a:cxn>
                <a:cxn ang="0">
                  <a:pos x="connsiteX3588" y="connsiteY3588"/>
                </a:cxn>
                <a:cxn ang="0">
                  <a:pos x="connsiteX3589" y="connsiteY3589"/>
                </a:cxn>
                <a:cxn ang="0">
                  <a:pos x="connsiteX3590" y="connsiteY3590"/>
                </a:cxn>
                <a:cxn ang="0">
                  <a:pos x="connsiteX3591" y="connsiteY3591"/>
                </a:cxn>
                <a:cxn ang="0">
                  <a:pos x="connsiteX3592" y="connsiteY3592"/>
                </a:cxn>
                <a:cxn ang="0">
                  <a:pos x="connsiteX3593" y="connsiteY3593"/>
                </a:cxn>
                <a:cxn ang="0">
                  <a:pos x="connsiteX3594" y="connsiteY3594"/>
                </a:cxn>
                <a:cxn ang="0">
                  <a:pos x="connsiteX3595" y="connsiteY3595"/>
                </a:cxn>
                <a:cxn ang="0">
                  <a:pos x="connsiteX3596" y="connsiteY3596"/>
                </a:cxn>
                <a:cxn ang="0">
                  <a:pos x="connsiteX3597" y="connsiteY3597"/>
                </a:cxn>
                <a:cxn ang="0">
                  <a:pos x="connsiteX3598" y="connsiteY3598"/>
                </a:cxn>
                <a:cxn ang="0">
                  <a:pos x="connsiteX3599" y="connsiteY3599"/>
                </a:cxn>
                <a:cxn ang="0">
                  <a:pos x="connsiteX3600" y="connsiteY3600"/>
                </a:cxn>
                <a:cxn ang="0">
                  <a:pos x="connsiteX3601" y="connsiteY3601"/>
                </a:cxn>
                <a:cxn ang="0">
                  <a:pos x="connsiteX3602" y="connsiteY3602"/>
                </a:cxn>
                <a:cxn ang="0">
                  <a:pos x="connsiteX3603" y="connsiteY3603"/>
                </a:cxn>
                <a:cxn ang="0">
                  <a:pos x="connsiteX3604" y="connsiteY3604"/>
                </a:cxn>
                <a:cxn ang="0">
                  <a:pos x="connsiteX3605" y="connsiteY3605"/>
                </a:cxn>
                <a:cxn ang="0">
                  <a:pos x="connsiteX3606" y="connsiteY3606"/>
                </a:cxn>
                <a:cxn ang="0">
                  <a:pos x="connsiteX3607" y="connsiteY3607"/>
                </a:cxn>
                <a:cxn ang="0">
                  <a:pos x="connsiteX3608" y="connsiteY3608"/>
                </a:cxn>
                <a:cxn ang="0">
                  <a:pos x="connsiteX3609" y="connsiteY3609"/>
                </a:cxn>
                <a:cxn ang="0">
                  <a:pos x="connsiteX3610" y="connsiteY3610"/>
                </a:cxn>
                <a:cxn ang="0">
                  <a:pos x="connsiteX3611" y="connsiteY3611"/>
                </a:cxn>
                <a:cxn ang="0">
                  <a:pos x="connsiteX3612" y="connsiteY3612"/>
                </a:cxn>
                <a:cxn ang="0">
                  <a:pos x="connsiteX3613" y="connsiteY3613"/>
                </a:cxn>
                <a:cxn ang="0">
                  <a:pos x="connsiteX3614" y="connsiteY3614"/>
                </a:cxn>
                <a:cxn ang="0">
                  <a:pos x="connsiteX3615" y="connsiteY3615"/>
                </a:cxn>
                <a:cxn ang="0">
                  <a:pos x="connsiteX3616" y="connsiteY3616"/>
                </a:cxn>
                <a:cxn ang="0">
                  <a:pos x="connsiteX3617" y="connsiteY3617"/>
                </a:cxn>
                <a:cxn ang="0">
                  <a:pos x="connsiteX3618" y="connsiteY3618"/>
                </a:cxn>
                <a:cxn ang="0">
                  <a:pos x="connsiteX3619" y="connsiteY3619"/>
                </a:cxn>
                <a:cxn ang="0">
                  <a:pos x="connsiteX3620" y="connsiteY3620"/>
                </a:cxn>
                <a:cxn ang="0">
                  <a:pos x="connsiteX3621" y="connsiteY3621"/>
                </a:cxn>
                <a:cxn ang="0">
                  <a:pos x="connsiteX3622" y="connsiteY3622"/>
                </a:cxn>
                <a:cxn ang="0">
                  <a:pos x="connsiteX3623" y="connsiteY3623"/>
                </a:cxn>
                <a:cxn ang="0">
                  <a:pos x="connsiteX3624" y="connsiteY3624"/>
                </a:cxn>
                <a:cxn ang="0">
                  <a:pos x="connsiteX3625" y="connsiteY3625"/>
                </a:cxn>
                <a:cxn ang="0">
                  <a:pos x="connsiteX3626" y="connsiteY3626"/>
                </a:cxn>
                <a:cxn ang="0">
                  <a:pos x="connsiteX3627" y="connsiteY3627"/>
                </a:cxn>
                <a:cxn ang="0">
                  <a:pos x="connsiteX3628" y="connsiteY3628"/>
                </a:cxn>
                <a:cxn ang="0">
                  <a:pos x="connsiteX3629" y="connsiteY3629"/>
                </a:cxn>
                <a:cxn ang="0">
                  <a:pos x="connsiteX3630" y="connsiteY3630"/>
                </a:cxn>
                <a:cxn ang="0">
                  <a:pos x="connsiteX3631" y="connsiteY3631"/>
                </a:cxn>
                <a:cxn ang="0">
                  <a:pos x="connsiteX3632" y="connsiteY3632"/>
                </a:cxn>
                <a:cxn ang="0">
                  <a:pos x="connsiteX3633" y="connsiteY3633"/>
                </a:cxn>
                <a:cxn ang="0">
                  <a:pos x="connsiteX3634" y="connsiteY3634"/>
                </a:cxn>
                <a:cxn ang="0">
                  <a:pos x="connsiteX3635" y="connsiteY3635"/>
                </a:cxn>
                <a:cxn ang="0">
                  <a:pos x="connsiteX3636" y="connsiteY3636"/>
                </a:cxn>
                <a:cxn ang="0">
                  <a:pos x="connsiteX3637" y="connsiteY3637"/>
                </a:cxn>
                <a:cxn ang="0">
                  <a:pos x="connsiteX3638" y="connsiteY3638"/>
                </a:cxn>
                <a:cxn ang="0">
                  <a:pos x="connsiteX3639" y="connsiteY3639"/>
                </a:cxn>
                <a:cxn ang="0">
                  <a:pos x="connsiteX3640" y="connsiteY3640"/>
                </a:cxn>
                <a:cxn ang="0">
                  <a:pos x="connsiteX3641" y="connsiteY3641"/>
                </a:cxn>
                <a:cxn ang="0">
                  <a:pos x="connsiteX3642" y="connsiteY3642"/>
                </a:cxn>
                <a:cxn ang="0">
                  <a:pos x="connsiteX3643" y="connsiteY3643"/>
                </a:cxn>
                <a:cxn ang="0">
                  <a:pos x="connsiteX3644" y="connsiteY3644"/>
                </a:cxn>
                <a:cxn ang="0">
                  <a:pos x="connsiteX3645" y="connsiteY3645"/>
                </a:cxn>
                <a:cxn ang="0">
                  <a:pos x="connsiteX3646" y="connsiteY3646"/>
                </a:cxn>
                <a:cxn ang="0">
                  <a:pos x="connsiteX3647" y="connsiteY3647"/>
                </a:cxn>
                <a:cxn ang="0">
                  <a:pos x="connsiteX3648" y="connsiteY3648"/>
                </a:cxn>
                <a:cxn ang="0">
                  <a:pos x="connsiteX3649" y="connsiteY3649"/>
                </a:cxn>
                <a:cxn ang="0">
                  <a:pos x="connsiteX3650" y="connsiteY3650"/>
                </a:cxn>
                <a:cxn ang="0">
                  <a:pos x="connsiteX3651" y="connsiteY3651"/>
                </a:cxn>
                <a:cxn ang="0">
                  <a:pos x="connsiteX3652" y="connsiteY3652"/>
                </a:cxn>
                <a:cxn ang="0">
                  <a:pos x="connsiteX3653" y="connsiteY3653"/>
                </a:cxn>
                <a:cxn ang="0">
                  <a:pos x="connsiteX3654" y="connsiteY3654"/>
                </a:cxn>
                <a:cxn ang="0">
                  <a:pos x="connsiteX3655" y="connsiteY3655"/>
                </a:cxn>
                <a:cxn ang="0">
                  <a:pos x="connsiteX3656" y="connsiteY3656"/>
                </a:cxn>
                <a:cxn ang="0">
                  <a:pos x="connsiteX3657" y="connsiteY3657"/>
                </a:cxn>
                <a:cxn ang="0">
                  <a:pos x="connsiteX3658" y="connsiteY3658"/>
                </a:cxn>
                <a:cxn ang="0">
                  <a:pos x="connsiteX3659" y="connsiteY3659"/>
                </a:cxn>
                <a:cxn ang="0">
                  <a:pos x="connsiteX3660" y="connsiteY3660"/>
                </a:cxn>
                <a:cxn ang="0">
                  <a:pos x="connsiteX3661" y="connsiteY3661"/>
                </a:cxn>
                <a:cxn ang="0">
                  <a:pos x="connsiteX3662" y="connsiteY3662"/>
                </a:cxn>
                <a:cxn ang="0">
                  <a:pos x="connsiteX3663" y="connsiteY3663"/>
                </a:cxn>
                <a:cxn ang="0">
                  <a:pos x="connsiteX3664" y="connsiteY3664"/>
                </a:cxn>
                <a:cxn ang="0">
                  <a:pos x="connsiteX3665" y="connsiteY3665"/>
                </a:cxn>
                <a:cxn ang="0">
                  <a:pos x="connsiteX3666" y="connsiteY3666"/>
                </a:cxn>
                <a:cxn ang="0">
                  <a:pos x="connsiteX3667" y="connsiteY3667"/>
                </a:cxn>
                <a:cxn ang="0">
                  <a:pos x="connsiteX3668" y="connsiteY3668"/>
                </a:cxn>
                <a:cxn ang="0">
                  <a:pos x="connsiteX3669" y="connsiteY3669"/>
                </a:cxn>
                <a:cxn ang="0">
                  <a:pos x="connsiteX3670" y="connsiteY3670"/>
                </a:cxn>
                <a:cxn ang="0">
                  <a:pos x="connsiteX3671" y="connsiteY3671"/>
                </a:cxn>
                <a:cxn ang="0">
                  <a:pos x="connsiteX3672" y="connsiteY3672"/>
                </a:cxn>
                <a:cxn ang="0">
                  <a:pos x="connsiteX3673" y="connsiteY3673"/>
                </a:cxn>
                <a:cxn ang="0">
                  <a:pos x="connsiteX3674" y="connsiteY3674"/>
                </a:cxn>
                <a:cxn ang="0">
                  <a:pos x="connsiteX3675" y="connsiteY3675"/>
                </a:cxn>
                <a:cxn ang="0">
                  <a:pos x="connsiteX3676" y="connsiteY3676"/>
                </a:cxn>
                <a:cxn ang="0">
                  <a:pos x="connsiteX3677" y="connsiteY3677"/>
                </a:cxn>
                <a:cxn ang="0">
                  <a:pos x="connsiteX3678" y="connsiteY3678"/>
                </a:cxn>
                <a:cxn ang="0">
                  <a:pos x="connsiteX3679" y="connsiteY3679"/>
                </a:cxn>
                <a:cxn ang="0">
                  <a:pos x="connsiteX3680" y="connsiteY3680"/>
                </a:cxn>
                <a:cxn ang="0">
                  <a:pos x="connsiteX3681" y="connsiteY3681"/>
                </a:cxn>
                <a:cxn ang="0">
                  <a:pos x="connsiteX3682" y="connsiteY3682"/>
                </a:cxn>
                <a:cxn ang="0">
                  <a:pos x="connsiteX3683" y="connsiteY3683"/>
                </a:cxn>
                <a:cxn ang="0">
                  <a:pos x="connsiteX3684" y="connsiteY3684"/>
                </a:cxn>
                <a:cxn ang="0">
                  <a:pos x="connsiteX3685" y="connsiteY3685"/>
                </a:cxn>
                <a:cxn ang="0">
                  <a:pos x="connsiteX3686" y="connsiteY3686"/>
                </a:cxn>
                <a:cxn ang="0">
                  <a:pos x="connsiteX3687" y="connsiteY3687"/>
                </a:cxn>
                <a:cxn ang="0">
                  <a:pos x="connsiteX3688" y="connsiteY3688"/>
                </a:cxn>
                <a:cxn ang="0">
                  <a:pos x="connsiteX3689" y="connsiteY3689"/>
                </a:cxn>
                <a:cxn ang="0">
                  <a:pos x="connsiteX3690" y="connsiteY3690"/>
                </a:cxn>
                <a:cxn ang="0">
                  <a:pos x="connsiteX3691" y="connsiteY3691"/>
                </a:cxn>
                <a:cxn ang="0">
                  <a:pos x="connsiteX3692" y="connsiteY3692"/>
                </a:cxn>
                <a:cxn ang="0">
                  <a:pos x="connsiteX3693" y="connsiteY3693"/>
                </a:cxn>
                <a:cxn ang="0">
                  <a:pos x="connsiteX3694" y="connsiteY3694"/>
                </a:cxn>
                <a:cxn ang="0">
                  <a:pos x="connsiteX3695" y="connsiteY3695"/>
                </a:cxn>
                <a:cxn ang="0">
                  <a:pos x="connsiteX3696" y="connsiteY3696"/>
                </a:cxn>
                <a:cxn ang="0">
                  <a:pos x="connsiteX3697" y="connsiteY3697"/>
                </a:cxn>
                <a:cxn ang="0">
                  <a:pos x="connsiteX3698" y="connsiteY3698"/>
                </a:cxn>
                <a:cxn ang="0">
                  <a:pos x="connsiteX3699" y="connsiteY3699"/>
                </a:cxn>
                <a:cxn ang="0">
                  <a:pos x="connsiteX3700" y="connsiteY3700"/>
                </a:cxn>
                <a:cxn ang="0">
                  <a:pos x="connsiteX3701" y="connsiteY3701"/>
                </a:cxn>
                <a:cxn ang="0">
                  <a:pos x="connsiteX3702" y="connsiteY3702"/>
                </a:cxn>
                <a:cxn ang="0">
                  <a:pos x="connsiteX3703" y="connsiteY3703"/>
                </a:cxn>
                <a:cxn ang="0">
                  <a:pos x="connsiteX3704" y="connsiteY3704"/>
                </a:cxn>
                <a:cxn ang="0">
                  <a:pos x="connsiteX3705" y="connsiteY3705"/>
                </a:cxn>
                <a:cxn ang="0">
                  <a:pos x="connsiteX3706" y="connsiteY3706"/>
                </a:cxn>
                <a:cxn ang="0">
                  <a:pos x="connsiteX3707" y="connsiteY3707"/>
                </a:cxn>
                <a:cxn ang="0">
                  <a:pos x="connsiteX3708" y="connsiteY3708"/>
                </a:cxn>
                <a:cxn ang="0">
                  <a:pos x="connsiteX3709" y="connsiteY3709"/>
                </a:cxn>
                <a:cxn ang="0">
                  <a:pos x="connsiteX3710" y="connsiteY3710"/>
                </a:cxn>
                <a:cxn ang="0">
                  <a:pos x="connsiteX3711" y="connsiteY3711"/>
                </a:cxn>
                <a:cxn ang="0">
                  <a:pos x="connsiteX3712" y="connsiteY3712"/>
                </a:cxn>
                <a:cxn ang="0">
                  <a:pos x="connsiteX3713" y="connsiteY3713"/>
                </a:cxn>
                <a:cxn ang="0">
                  <a:pos x="connsiteX3714" y="connsiteY3714"/>
                </a:cxn>
                <a:cxn ang="0">
                  <a:pos x="connsiteX3715" y="connsiteY3715"/>
                </a:cxn>
                <a:cxn ang="0">
                  <a:pos x="connsiteX3716" y="connsiteY3716"/>
                </a:cxn>
                <a:cxn ang="0">
                  <a:pos x="connsiteX3717" y="connsiteY3717"/>
                </a:cxn>
                <a:cxn ang="0">
                  <a:pos x="connsiteX3718" y="connsiteY3718"/>
                </a:cxn>
                <a:cxn ang="0">
                  <a:pos x="connsiteX3719" y="connsiteY3719"/>
                </a:cxn>
                <a:cxn ang="0">
                  <a:pos x="connsiteX3720" y="connsiteY3720"/>
                </a:cxn>
                <a:cxn ang="0">
                  <a:pos x="connsiteX3721" y="connsiteY3721"/>
                </a:cxn>
                <a:cxn ang="0">
                  <a:pos x="connsiteX3722" y="connsiteY3722"/>
                </a:cxn>
                <a:cxn ang="0">
                  <a:pos x="connsiteX3723" y="connsiteY3723"/>
                </a:cxn>
                <a:cxn ang="0">
                  <a:pos x="connsiteX3724" y="connsiteY3724"/>
                </a:cxn>
                <a:cxn ang="0">
                  <a:pos x="connsiteX3725" y="connsiteY3725"/>
                </a:cxn>
                <a:cxn ang="0">
                  <a:pos x="connsiteX3726" y="connsiteY3726"/>
                </a:cxn>
                <a:cxn ang="0">
                  <a:pos x="connsiteX3727" y="connsiteY3727"/>
                </a:cxn>
                <a:cxn ang="0">
                  <a:pos x="connsiteX3728" y="connsiteY3728"/>
                </a:cxn>
                <a:cxn ang="0">
                  <a:pos x="connsiteX3729" y="connsiteY3729"/>
                </a:cxn>
                <a:cxn ang="0">
                  <a:pos x="connsiteX3730" y="connsiteY3730"/>
                </a:cxn>
                <a:cxn ang="0">
                  <a:pos x="connsiteX3731" y="connsiteY3731"/>
                </a:cxn>
                <a:cxn ang="0">
                  <a:pos x="connsiteX3732" y="connsiteY3732"/>
                </a:cxn>
                <a:cxn ang="0">
                  <a:pos x="connsiteX3733" y="connsiteY3733"/>
                </a:cxn>
                <a:cxn ang="0">
                  <a:pos x="connsiteX3734" y="connsiteY3734"/>
                </a:cxn>
                <a:cxn ang="0">
                  <a:pos x="connsiteX3735" y="connsiteY3735"/>
                </a:cxn>
                <a:cxn ang="0">
                  <a:pos x="connsiteX3736" y="connsiteY3736"/>
                </a:cxn>
                <a:cxn ang="0">
                  <a:pos x="connsiteX3737" y="connsiteY3737"/>
                </a:cxn>
                <a:cxn ang="0">
                  <a:pos x="connsiteX3738" y="connsiteY3738"/>
                </a:cxn>
                <a:cxn ang="0">
                  <a:pos x="connsiteX3739" y="connsiteY3739"/>
                </a:cxn>
                <a:cxn ang="0">
                  <a:pos x="connsiteX3740" y="connsiteY3740"/>
                </a:cxn>
                <a:cxn ang="0">
                  <a:pos x="connsiteX3741" y="connsiteY3741"/>
                </a:cxn>
                <a:cxn ang="0">
                  <a:pos x="connsiteX3742" y="connsiteY3742"/>
                </a:cxn>
                <a:cxn ang="0">
                  <a:pos x="connsiteX3743" y="connsiteY3743"/>
                </a:cxn>
                <a:cxn ang="0">
                  <a:pos x="connsiteX3744" y="connsiteY3744"/>
                </a:cxn>
                <a:cxn ang="0">
                  <a:pos x="connsiteX3745" y="connsiteY3745"/>
                </a:cxn>
                <a:cxn ang="0">
                  <a:pos x="connsiteX3746" y="connsiteY3746"/>
                </a:cxn>
                <a:cxn ang="0">
                  <a:pos x="connsiteX3747" y="connsiteY3747"/>
                </a:cxn>
                <a:cxn ang="0">
                  <a:pos x="connsiteX3748" y="connsiteY3748"/>
                </a:cxn>
                <a:cxn ang="0">
                  <a:pos x="connsiteX3749" y="connsiteY3749"/>
                </a:cxn>
                <a:cxn ang="0">
                  <a:pos x="connsiteX3750" y="connsiteY3750"/>
                </a:cxn>
                <a:cxn ang="0">
                  <a:pos x="connsiteX3751" y="connsiteY3751"/>
                </a:cxn>
                <a:cxn ang="0">
                  <a:pos x="connsiteX3752" y="connsiteY3752"/>
                </a:cxn>
                <a:cxn ang="0">
                  <a:pos x="connsiteX3753" y="connsiteY3753"/>
                </a:cxn>
                <a:cxn ang="0">
                  <a:pos x="connsiteX3754" y="connsiteY3754"/>
                </a:cxn>
                <a:cxn ang="0">
                  <a:pos x="connsiteX3755" y="connsiteY3755"/>
                </a:cxn>
                <a:cxn ang="0">
                  <a:pos x="connsiteX3756" y="connsiteY3756"/>
                </a:cxn>
                <a:cxn ang="0">
                  <a:pos x="connsiteX3757" y="connsiteY3757"/>
                </a:cxn>
                <a:cxn ang="0">
                  <a:pos x="connsiteX3758" y="connsiteY3758"/>
                </a:cxn>
                <a:cxn ang="0">
                  <a:pos x="connsiteX3759" y="connsiteY3759"/>
                </a:cxn>
                <a:cxn ang="0">
                  <a:pos x="connsiteX3760" y="connsiteY3760"/>
                </a:cxn>
                <a:cxn ang="0">
                  <a:pos x="connsiteX3761" y="connsiteY3761"/>
                </a:cxn>
                <a:cxn ang="0">
                  <a:pos x="connsiteX3762" y="connsiteY3762"/>
                </a:cxn>
                <a:cxn ang="0">
                  <a:pos x="connsiteX3763" y="connsiteY3763"/>
                </a:cxn>
                <a:cxn ang="0">
                  <a:pos x="connsiteX3764" y="connsiteY3764"/>
                </a:cxn>
                <a:cxn ang="0">
                  <a:pos x="connsiteX3765" y="connsiteY3765"/>
                </a:cxn>
                <a:cxn ang="0">
                  <a:pos x="connsiteX3766" y="connsiteY3766"/>
                </a:cxn>
                <a:cxn ang="0">
                  <a:pos x="connsiteX3767" y="connsiteY3767"/>
                </a:cxn>
                <a:cxn ang="0">
                  <a:pos x="connsiteX3768" y="connsiteY3768"/>
                </a:cxn>
                <a:cxn ang="0">
                  <a:pos x="connsiteX3769" y="connsiteY3769"/>
                </a:cxn>
                <a:cxn ang="0">
                  <a:pos x="connsiteX3770" y="connsiteY3770"/>
                </a:cxn>
                <a:cxn ang="0">
                  <a:pos x="connsiteX3771" y="connsiteY3771"/>
                </a:cxn>
                <a:cxn ang="0">
                  <a:pos x="connsiteX3772" y="connsiteY3772"/>
                </a:cxn>
                <a:cxn ang="0">
                  <a:pos x="connsiteX3773" y="connsiteY3773"/>
                </a:cxn>
                <a:cxn ang="0">
                  <a:pos x="connsiteX3774" y="connsiteY3774"/>
                </a:cxn>
                <a:cxn ang="0">
                  <a:pos x="connsiteX3775" y="connsiteY3775"/>
                </a:cxn>
                <a:cxn ang="0">
                  <a:pos x="connsiteX3776" y="connsiteY3776"/>
                </a:cxn>
                <a:cxn ang="0">
                  <a:pos x="connsiteX3777" y="connsiteY3777"/>
                </a:cxn>
                <a:cxn ang="0">
                  <a:pos x="connsiteX3778" y="connsiteY3778"/>
                </a:cxn>
                <a:cxn ang="0">
                  <a:pos x="connsiteX3779" y="connsiteY3779"/>
                </a:cxn>
                <a:cxn ang="0">
                  <a:pos x="connsiteX3780" y="connsiteY3780"/>
                </a:cxn>
                <a:cxn ang="0">
                  <a:pos x="connsiteX3781" y="connsiteY3781"/>
                </a:cxn>
                <a:cxn ang="0">
                  <a:pos x="connsiteX3782" y="connsiteY3782"/>
                </a:cxn>
                <a:cxn ang="0">
                  <a:pos x="connsiteX3783" y="connsiteY3783"/>
                </a:cxn>
                <a:cxn ang="0">
                  <a:pos x="connsiteX3784" y="connsiteY3784"/>
                </a:cxn>
                <a:cxn ang="0">
                  <a:pos x="connsiteX3785" y="connsiteY3785"/>
                </a:cxn>
                <a:cxn ang="0">
                  <a:pos x="connsiteX3786" y="connsiteY3786"/>
                </a:cxn>
                <a:cxn ang="0">
                  <a:pos x="connsiteX3787" y="connsiteY3787"/>
                </a:cxn>
                <a:cxn ang="0">
                  <a:pos x="connsiteX3788" y="connsiteY3788"/>
                </a:cxn>
                <a:cxn ang="0">
                  <a:pos x="connsiteX3789" y="connsiteY3789"/>
                </a:cxn>
                <a:cxn ang="0">
                  <a:pos x="connsiteX3790" y="connsiteY3790"/>
                </a:cxn>
                <a:cxn ang="0">
                  <a:pos x="connsiteX3791" y="connsiteY3791"/>
                </a:cxn>
                <a:cxn ang="0">
                  <a:pos x="connsiteX3792" y="connsiteY3792"/>
                </a:cxn>
                <a:cxn ang="0">
                  <a:pos x="connsiteX3793" y="connsiteY3793"/>
                </a:cxn>
                <a:cxn ang="0">
                  <a:pos x="connsiteX3794" y="connsiteY3794"/>
                </a:cxn>
                <a:cxn ang="0">
                  <a:pos x="connsiteX3795" y="connsiteY3795"/>
                </a:cxn>
                <a:cxn ang="0">
                  <a:pos x="connsiteX3796" y="connsiteY3796"/>
                </a:cxn>
                <a:cxn ang="0">
                  <a:pos x="connsiteX3797" y="connsiteY3797"/>
                </a:cxn>
                <a:cxn ang="0">
                  <a:pos x="connsiteX3798" y="connsiteY3798"/>
                </a:cxn>
                <a:cxn ang="0">
                  <a:pos x="connsiteX3799" y="connsiteY3799"/>
                </a:cxn>
                <a:cxn ang="0">
                  <a:pos x="connsiteX3800" y="connsiteY3800"/>
                </a:cxn>
                <a:cxn ang="0">
                  <a:pos x="connsiteX3801" y="connsiteY3801"/>
                </a:cxn>
                <a:cxn ang="0">
                  <a:pos x="connsiteX3802" y="connsiteY3802"/>
                </a:cxn>
                <a:cxn ang="0">
                  <a:pos x="connsiteX3803" y="connsiteY3803"/>
                </a:cxn>
                <a:cxn ang="0">
                  <a:pos x="connsiteX3804" y="connsiteY3804"/>
                </a:cxn>
                <a:cxn ang="0">
                  <a:pos x="connsiteX3805" y="connsiteY3805"/>
                </a:cxn>
                <a:cxn ang="0">
                  <a:pos x="connsiteX3806" y="connsiteY3806"/>
                </a:cxn>
                <a:cxn ang="0">
                  <a:pos x="connsiteX3807" y="connsiteY3807"/>
                </a:cxn>
                <a:cxn ang="0">
                  <a:pos x="connsiteX3808" y="connsiteY3808"/>
                </a:cxn>
                <a:cxn ang="0">
                  <a:pos x="connsiteX3809" y="connsiteY3809"/>
                </a:cxn>
                <a:cxn ang="0">
                  <a:pos x="connsiteX3810" y="connsiteY3810"/>
                </a:cxn>
                <a:cxn ang="0">
                  <a:pos x="connsiteX3811" y="connsiteY3811"/>
                </a:cxn>
                <a:cxn ang="0">
                  <a:pos x="connsiteX3812" y="connsiteY3812"/>
                </a:cxn>
                <a:cxn ang="0">
                  <a:pos x="connsiteX3813" y="connsiteY3813"/>
                </a:cxn>
                <a:cxn ang="0">
                  <a:pos x="connsiteX3814" y="connsiteY3814"/>
                </a:cxn>
                <a:cxn ang="0">
                  <a:pos x="connsiteX3815" y="connsiteY3815"/>
                </a:cxn>
                <a:cxn ang="0">
                  <a:pos x="connsiteX3816" y="connsiteY3816"/>
                </a:cxn>
                <a:cxn ang="0">
                  <a:pos x="connsiteX3817" y="connsiteY3817"/>
                </a:cxn>
                <a:cxn ang="0">
                  <a:pos x="connsiteX3818" y="connsiteY3818"/>
                </a:cxn>
                <a:cxn ang="0">
                  <a:pos x="connsiteX3819" y="connsiteY3819"/>
                </a:cxn>
                <a:cxn ang="0">
                  <a:pos x="connsiteX3820" y="connsiteY3820"/>
                </a:cxn>
                <a:cxn ang="0">
                  <a:pos x="connsiteX3821" y="connsiteY3821"/>
                </a:cxn>
                <a:cxn ang="0">
                  <a:pos x="connsiteX3822" y="connsiteY3822"/>
                </a:cxn>
                <a:cxn ang="0">
                  <a:pos x="connsiteX3823" y="connsiteY3823"/>
                </a:cxn>
                <a:cxn ang="0">
                  <a:pos x="connsiteX3824" y="connsiteY3824"/>
                </a:cxn>
                <a:cxn ang="0">
                  <a:pos x="connsiteX3825" y="connsiteY3825"/>
                </a:cxn>
                <a:cxn ang="0">
                  <a:pos x="connsiteX3826" y="connsiteY3826"/>
                </a:cxn>
                <a:cxn ang="0">
                  <a:pos x="connsiteX3827" y="connsiteY3827"/>
                </a:cxn>
                <a:cxn ang="0">
                  <a:pos x="connsiteX3828" y="connsiteY3828"/>
                </a:cxn>
                <a:cxn ang="0">
                  <a:pos x="connsiteX3829" y="connsiteY3829"/>
                </a:cxn>
                <a:cxn ang="0">
                  <a:pos x="connsiteX3830" y="connsiteY3830"/>
                </a:cxn>
                <a:cxn ang="0">
                  <a:pos x="connsiteX3831" y="connsiteY3831"/>
                </a:cxn>
                <a:cxn ang="0">
                  <a:pos x="connsiteX3832" y="connsiteY3832"/>
                </a:cxn>
                <a:cxn ang="0">
                  <a:pos x="connsiteX3833" y="connsiteY3833"/>
                </a:cxn>
                <a:cxn ang="0">
                  <a:pos x="connsiteX3834" y="connsiteY3834"/>
                </a:cxn>
                <a:cxn ang="0">
                  <a:pos x="connsiteX3835" y="connsiteY3835"/>
                </a:cxn>
                <a:cxn ang="0">
                  <a:pos x="connsiteX3836" y="connsiteY3836"/>
                </a:cxn>
                <a:cxn ang="0">
                  <a:pos x="connsiteX3837" y="connsiteY3837"/>
                </a:cxn>
                <a:cxn ang="0">
                  <a:pos x="connsiteX3838" y="connsiteY3838"/>
                </a:cxn>
                <a:cxn ang="0">
                  <a:pos x="connsiteX3839" y="connsiteY3839"/>
                </a:cxn>
                <a:cxn ang="0">
                  <a:pos x="connsiteX3840" y="connsiteY3840"/>
                </a:cxn>
                <a:cxn ang="0">
                  <a:pos x="connsiteX3841" y="connsiteY3841"/>
                </a:cxn>
                <a:cxn ang="0">
                  <a:pos x="connsiteX3842" y="connsiteY3842"/>
                </a:cxn>
                <a:cxn ang="0">
                  <a:pos x="connsiteX3843" y="connsiteY3843"/>
                </a:cxn>
                <a:cxn ang="0">
                  <a:pos x="connsiteX3844" y="connsiteY3844"/>
                </a:cxn>
                <a:cxn ang="0">
                  <a:pos x="connsiteX3845" y="connsiteY3845"/>
                </a:cxn>
                <a:cxn ang="0">
                  <a:pos x="connsiteX3846" y="connsiteY3846"/>
                </a:cxn>
                <a:cxn ang="0">
                  <a:pos x="connsiteX3847" y="connsiteY3847"/>
                </a:cxn>
                <a:cxn ang="0">
                  <a:pos x="connsiteX3848" y="connsiteY3848"/>
                </a:cxn>
                <a:cxn ang="0">
                  <a:pos x="connsiteX3849" y="connsiteY3849"/>
                </a:cxn>
                <a:cxn ang="0">
                  <a:pos x="connsiteX3850" y="connsiteY3850"/>
                </a:cxn>
                <a:cxn ang="0">
                  <a:pos x="connsiteX3851" y="connsiteY3851"/>
                </a:cxn>
                <a:cxn ang="0">
                  <a:pos x="connsiteX3852" y="connsiteY3852"/>
                </a:cxn>
                <a:cxn ang="0">
                  <a:pos x="connsiteX3853" y="connsiteY3853"/>
                </a:cxn>
                <a:cxn ang="0">
                  <a:pos x="connsiteX3854" y="connsiteY3854"/>
                </a:cxn>
                <a:cxn ang="0">
                  <a:pos x="connsiteX3855" y="connsiteY3855"/>
                </a:cxn>
                <a:cxn ang="0">
                  <a:pos x="connsiteX3856" y="connsiteY3856"/>
                </a:cxn>
                <a:cxn ang="0">
                  <a:pos x="connsiteX3857" y="connsiteY3857"/>
                </a:cxn>
                <a:cxn ang="0">
                  <a:pos x="connsiteX3858" y="connsiteY3858"/>
                </a:cxn>
                <a:cxn ang="0">
                  <a:pos x="connsiteX3859" y="connsiteY3859"/>
                </a:cxn>
                <a:cxn ang="0">
                  <a:pos x="connsiteX3860" y="connsiteY3860"/>
                </a:cxn>
                <a:cxn ang="0">
                  <a:pos x="connsiteX3861" y="connsiteY3861"/>
                </a:cxn>
                <a:cxn ang="0">
                  <a:pos x="connsiteX3862" y="connsiteY3862"/>
                </a:cxn>
                <a:cxn ang="0">
                  <a:pos x="connsiteX3863" y="connsiteY3863"/>
                </a:cxn>
                <a:cxn ang="0">
                  <a:pos x="connsiteX3864" y="connsiteY3864"/>
                </a:cxn>
                <a:cxn ang="0">
                  <a:pos x="connsiteX3865" y="connsiteY3865"/>
                </a:cxn>
                <a:cxn ang="0">
                  <a:pos x="connsiteX3866" y="connsiteY3866"/>
                </a:cxn>
                <a:cxn ang="0">
                  <a:pos x="connsiteX3867" y="connsiteY3867"/>
                </a:cxn>
                <a:cxn ang="0">
                  <a:pos x="connsiteX3868" y="connsiteY3868"/>
                </a:cxn>
                <a:cxn ang="0">
                  <a:pos x="connsiteX3869" y="connsiteY3869"/>
                </a:cxn>
                <a:cxn ang="0">
                  <a:pos x="connsiteX3870" y="connsiteY3870"/>
                </a:cxn>
                <a:cxn ang="0">
                  <a:pos x="connsiteX3871" y="connsiteY3871"/>
                </a:cxn>
                <a:cxn ang="0">
                  <a:pos x="connsiteX3872" y="connsiteY3872"/>
                </a:cxn>
                <a:cxn ang="0">
                  <a:pos x="connsiteX3873" y="connsiteY3873"/>
                </a:cxn>
                <a:cxn ang="0">
                  <a:pos x="connsiteX3874" y="connsiteY3874"/>
                </a:cxn>
                <a:cxn ang="0">
                  <a:pos x="connsiteX3875" y="connsiteY3875"/>
                </a:cxn>
                <a:cxn ang="0">
                  <a:pos x="connsiteX3876" y="connsiteY3876"/>
                </a:cxn>
                <a:cxn ang="0">
                  <a:pos x="connsiteX3877" y="connsiteY3877"/>
                </a:cxn>
                <a:cxn ang="0">
                  <a:pos x="connsiteX3878" y="connsiteY3878"/>
                </a:cxn>
                <a:cxn ang="0">
                  <a:pos x="connsiteX3879" y="connsiteY3879"/>
                </a:cxn>
                <a:cxn ang="0">
                  <a:pos x="connsiteX3880" y="connsiteY3880"/>
                </a:cxn>
                <a:cxn ang="0">
                  <a:pos x="connsiteX3881" y="connsiteY3881"/>
                </a:cxn>
                <a:cxn ang="0">
                  <a:pos x="connsiteX3882" y="connsiteY3882"/>
                </a:cxn>
                <a:cxn ang="0">
                  <a:pos x="connsiteX3883" y="connsiteY3883"/>
                </a:cxn>
                <a:cxn ang="0">
                  <a:pos x="connsiteX3884" y="connsiteY3884"/>
                </a:cxn>
                <a:cxn ang="0">
                  <a:pos x="connsiteX3885" y="connsiteY3885"/>
                </a:cxn>
                <a:cxn ang="0">
                  <a:pos x="connsiteX3886" y="connsiteY3886"/>
                </a:cxn>
                <a:cxn ang="0">
                  <a:pos x="connsiteX3887" y="connsiteY3887"/>
                </a:cxn>
                <a:cxn ang="0">
                  <a:pos x="connsiteX3888" y="connsiteY3888"/>
                </a:cxn>
                <a:cxn ang="0">
                  <a:pos x="connsiteX3889" y="connsiteY3889"/>
                </a:cxn>
                <a:cxn ang="0">
                  <a:pos x="connsiteX3890" y="connsiteY3890"/>
                </a:cxn>
                <a:cxn ang="0">
                  <a:pos x="connsiteX3891" y="connsiteY3891"/>
                </a:cxn>
                <a:cxn ang="0">
                  <a:pos x="connsiteX3892" y="connsiteY3892"/>
                </a:cxn>
                <a:cxn ang="0">
                  <a:pos x="connsiteX3893" y="connsiteY3893"/>
                </a:cxn>
                <a:cxn ang="0">
                  <a:pos x="connsiteX3894" y="connsiteY3894"/>
                </a:cxn>
                <a:cxn ang="0">
                  <a:pos x="connsiteX3895" y="connsiteY3895"/>
                </a:cxn>
                <a:cxn ang="0">
                  <a:pos x="connsiteX3896" y="connsiteY3896"/>
                </a:cxn>
                <a:cxn ang="0">
                  <a:pos x="connsiteX3897" y="connsiteY3897"/>
                </a:cxn>
                <a:cxn ang="0">
                  <a:pos x="connsiteX3898" y="connsiteY3898"/>
                </a:cxn>
                <a:cxn ang="0">
                  <a:pos x="connsiteX3899" y="connsiteY3899"/>
                </a:cxn>
                <a:cxn ang="0">
                  <a:pos x="connsiteX3900" y="connsiteY3900"/>
                </a:cxn>
                <a:cxn ang="0">
                  <a:pos x="connsiteX3901" y="connsiteY3901"/>
                </a:cxn>
                <a:cxn ang="0">
                  <a:pos x="connsiteX3902" y="connsiteY3902"/>
                </a:cxn>
                <a:cxn ang="0">
                  <a:pos x="connsiteX3903" y="connsiteY3903"/>
                </a:cxn>
                <a:cxn ang="0">
                  <a:pos x="connsiteX3904" y="connsiteY3904"/>
                </a:cxn>
                <a:cxn ang="0">
                  <a:pos x="connsiteX3905" y="connsiteY3905"/>
                </a:cxn>
                <a:cxn ang="0">
                  <a:pos x="connsiteX3906" y="connsiteY3906"/>
                </a:cxn>
                <a:cxn ang="0">
                  <a:pos x="connsiteX3907" y="connsiteY3907"/>
                </a:cxn>
                <a:cxn ang="0">
                  <a:pos x="connsiteX3908" y="connsiteY3908"/>
                </a:cxn>
                <a:cxn ang="0">
                  <a:pos x="connsiteX3909" y="connsiteY3909"/>
                </a:cxn>
                <a:cxn ang="0">
                  <a:pos x="connsiteX3910" y="connsiteY3910"/>
                </a:cxn>
                <a:cxn ang="0">
                  <a:pos x="connsiteX3911" y="connsiteY3911"/>
                </a:cxn>
                <a:cxn ang="0">
                  <a:pos x="connsiteX3912" y="connsiteY3912"/>
                </a:cxn>
                <a:cxn ang="0">
                  <a:pos x="connsiteX3913" y="connsiteY3913"/>
                </a:cxn>
                <a:cxn ang="0">
                  <a:pos x="connsiteX3914" y="connsiteY3914"/>
                </a:cxn>
                <a:cxn ang="0">
                  <a:pos x="connsiteX3915" y="connsiteY3915"/>
                </a:cxn>
                <a:cxn ang="0">
                  <a:pos x="connsiteX3916" y="connsiteY3916"/>
                </a:cxn>
                <a:cxn ang="0">
                  <a:pos x="connsiteX3917" y="connsiteY3917"/>
                </a:cxn>
                <a:cxn ang="0">
                  <a:pos x="connsiteX3918" y="connsiteY3918"/>
                </a:cxn>
                <a:cxn ang="0">
                  <a:pos x="connsiteX3919" y="connsiteY3919"/>
                </a:cxn>
                <a:cxn ang="0">
                  <a:pos x="connsiteX3920" y="connsiteY3920"/>
                </a:cxn>
                <a:cxn ang="0">
                  <a:pos x="connsiteX3921" y="connsiteY3921"/>
                </a:cxn>
                <a:cxn ang="0">
                  <a:pos x="connsiteX3922" y="connsiteY3922"/>
                </a:cxn>
                <a:cxn ang="0">
                  <a:pos x="connsiteX3923" y="connsiteY3923"/>
                </a:cxn>
                <a:cxn ang="0">
                  <a:pos x="connsiteX3924" y="connsiteY3924"/>
                </a:cxn>
                <a:cxn ang="0">
                  <a:pos x="connsiteX3925" y="connsiteY3925"/>
                </a:cxn>
                <a:cxn ang="0">
                  <a:pos x="connsiteX3926" y="connsiteY3926"/>
                </a:cxn>
                <a:cxn ang="0">
                  <a:pos x="connsiteX3927" y="connsiteY3927"/>
                </a:cxn>
                <a:cxn ang="0">
                  <a:pos x="connsiteX3928" y="connsiteY3928"/>
                </a:cxn>
                <a:cxn ang="0">
                  <a:pos x="connsiteX3929" y="connsiteY3929"/>
                </a:cxn>
                <a:cxn ang="0">
                  <a:pos x="connsiteX3930" y="connsiteY3930"/>
                </a:cxn>
                <a:cxn ang="0">
                  <a:pos x="connsiteX3931" y="connsiteY3931"/>
                </a:cxn>
                <a:cxn ang="0">
                  <a:pos x="connsiteX3932" y="connsiteY3932"/>
                </a:cxn>
                <a:cxn ang="0">
                  <a:pos x="connsiteX3933" y="connsiteY3933"/>
                </a:cxn>
                <a:cxn ang="0">
                  <a:pos x="connsiteX3934" y="connsiteY3934"/>
                </a:cxn>
                <a:cxn ang="0">
                  <a:pos x="connsiteX3935" y="connsiteY3935"/>
                </a:cxn>
                <a:cxn ang="0">
                  <a:pos x="connsiteX3936" y="connsiteY3936"/>
                </a:cxn>
                <a:cxn ang="0">
                  <a:pos x="connsiteX3937" y="connsiteY3937"/>
                </a:cxn>
                <a:cxn ang="0">
                  <a:pos x="connsiteX3938" y="connsiteY3938"/>
                </a:cxn>
                <a:cxn ang="0">
                  <a:pos x="connsiteX3939" y="connsiteY3939"/>
                </a:cxn>
                <a:cxn ang="0">
                  <a:pos x="connsiteX3940" y="connsiteY3940"/>
                </a:cxn>
                <a:cxn ang="0">
                  <a:pos x="connsiteX3941" y="connsiteY3941"/>
                </a:cxn>
                <a:cxn ang="0">
                  <a:pos x="connsiteX3942" y="connsiteY3942"/>
                </a:cxn>
                <a:cxn ang="0">
                  <a:pos x="connsiteX3943" y="connsiteY3943"/>
                </a:cxn>
                <a:cxn ang="0">
                  <a:pos x="connsiteX3944" y="connsiteY3944"/>
                </a:cxn>
                <a:cxn ang="0">
                  <a:pos x="connsiteX3945" y="connsiteY3945"/>
                </a:cxn>
                <a:cxn ang="0">
                  <a:pos x="connsiteX3946" y="connsiteY3946"/>
                </a:cxn>
                <a:cxn ang="0">
                  <a:pos x="connsiteX3947" y="connsiteY3947"/>
                </a:cxn>
                <a:cxn ang="0">
                  <a:pos x="connsiteX3948" y="connsiteY3948"/>
                </a:cxn>
                <a:cxn ang="0">
                  <a:pos x="connsiteX3949" y="connsiteY3949"/>
                </a:cxn>
                <a:cxn ang="0">
                  <a:pos x="connsiteX3950" y="connsiteY3950"/>
                </a:cxn>
                <a:cxn ang="0">
                  <a:pos x="connsiteX3951" y="connsiteY3951"/>
                </a:cxn>
                <a:cxn ang="0">
                  <a:pos x="connsiteX3952" y="connsiteY3952"/>
                </a:cxn>
                <a:cxn ang="0">
                  <a:pos x="connsiteX3953" y="connsiteY3953"/>
                </a:cxn>
                <a:cxn ang="0">
                  <a:pos x="connsiteX3954" y="connsiteY3954"/>
                </a:cxn>
                <a:cxn ang="0">
                  <a:pos x="connsiteX3955" y="connsiteY3955"/>
                </a:cxn>
                <a:cxn ang="0">
                  <a:pos x="connsiteX3956" y="connsiteY3956"/>
                </a:cxn>
                <a:cxn ang="0">
                  <a:pos x="connsiteX3957" y="connsiteY3957"/>
                </a:cxn>
                <a:cxn ang="0">
                  <a:pos x="connsiteX3958" y="connsiteY3958"/>
                </a:cxn>
                <a:cxn ang="0">
                  <a:pos x="connsiteX3959" y="connsiteY3959"/>
                </a:cxn>
                <a:cxn ang="0">
                  <a:pos x="connsiteX3960" y="connsiteY3960"/>
                </a:cxn>
                <a:cxn ang="0">
                  <a:pos x="connsiteX3961" y="connsiteY3961"/>
                </a:cxn>
                <a:cxn ang="0">
                  <a:pos x="connsiteX3962" y="connsiteY3962"/>
                </a:cxn>
                <a:cxn ang="0">
                  <a:pos x="connsiteX3963" y="connsiteY3963"/>
                </a:cxn>
                <a:cxn ang="0">
                  <a:pos x="connsiteX3964" y="connsiteY3964"/>
                </a:cxn>
                <a:cxn ang="0">
                  <a:pos x="connsiteX3965" y="connsiteY3965"/>
                </a:cxn>
                <a:cxn ang="0">
                  <a:pos x="connsiteX3966" y="connsiteY3966"/>
                </a:cxn>
                <a:cxn ang="0">
                  <a:pos x="connsiteX3967" y="connsiteY3967"/>
                </a:cxn>
                <a:cxn ang="0">
                  <a:pos x="connsiteX3968" y="connsiteY3968"/>
                </a:cxn>
                <a:cxn ang="0">
                  <a:pos x="connsiteX3969" y="connsiteY3969"/>
                </a:cxn>
                <a:cxn ang="0">
                  <a:pos x="connsiteX3970" y="connsiteY3970"/>
                </a:cxn>
                <a:cxn ang="0">
                  <a:pos x="connsiteX3971" y="connsiteY3971"/>
                </a:cxn>
                <a:cxn ang="0">
                  <a:pos x="connsiteX3972" y="connsiteY3972"/>
                </a:cxn>
                <a:cxn ang="0">
                  <a:pos x="connsiteX3973" y="connsiteY3973"/>
                </a:cxn>
                <a:cxn ang="0">
                  <a:pos x="connsiteX3974" y="connsiteY3974"/>
                </a:cxn>
                <a:cxn ang="0">
                  <a:pos x="connsiteX3975" y="connsiteY3975"/>
                </a:cxn>
                <a:cxn ang="0">
                  <a:pos x="connsiteX3976" y="connsiteY3976"/>
                </a:cxn>
                <a:cxn ang="0">
                  <a:pos x="connsiteX3977" y="connsiteY3977"/>
                </a:cxn>
                <a:cxn ang="0">
                  <a:pos x="connsiteX3978" y="connsiteY3978"/>
                </a:cxn>
                <a:cxn ang="0">
                  <a:pos x="connsiteX3979" y="connsiteY3979"/>
                </a:cxn>
                <a:cxn ang="0">
                  <a:pos x="connsiteX3980" y="connsiteY3980"/>
                </a:cxn>
                <a:cxn ang="0">
                  <a:pos x="connsiteX3981" y="connsiteY3981"/>
                </a:cxn>
                <a:cxn ang="0">
                  <a:pos x="connsiteX3982" y="connsiteY3982"/>
                </a:cxn>
                <a:cxn ang="0">
                  <a:pos x="connsiteX3983" y="connsiteY3983"/>
                </a:cxn>
                <a:cxn ang="0">
                  <a:pos x="connsiteX3984" y="connsiteY3984"/>
                </a:cxn>
                <a:cxn ang="0">
                  <a:pos x="connsiteX3985" y="connsiteY3985"/>
                </a:cxn>
                <a:cxn ang="0">
                  <a:pos x="connsiteX3986" y="connsiteY3986"/>
                </a:cxn>
                <a:cxn ang="0">
                  <a:pos x="connsiteX3987" y="connsiteY3987"/>
                </a:cxn>
                <a:cxn ang="0">
                  <a:pos x="connsiteX3988" y="connsiteY3988"/>
                </a:cxn>
                <a:cxn ang="0">
                  <a:pos x="connsiteX3989" y="connsiteY3989"/>
                </a:cxn>
                <a:cxn ang="0">
                  <a:pos x="connsiteX3990" y="connsiteY3990"/>
                </a:cxn>
                <a:cxn ang="0">
                  <a:pos x="connsiteX3991" y="connsiteY3991"/>
                </a:cxn>
                <a:cxn ang="0">
                  <a:pos x="connsiteX3992" y="connsiteY3992"/>
                </a:cxn>
                <a:cxn ang="0">
                  <a:pos x="connsiteX3993" y="connsiteY3993"/>
                </a:cxn>
                <a:cxn ang="0">
                  <a:pos x="connsiteX3994" y="connsiteY3994"/>
                </a:cxn>
                <a:cxn ang="0">
                  <a:pos x="connsiteX3995" y="connsiteY3995"/>
                </a:cxn>
                <a:cxn ang="0">
                  <a:pos x="connsiteX3996" y="connsiteY3996"/>
                </a:cxn>
                <a:cxn ang="0">
                  <a:pos x="connsiteX3997" y="connsiteY3997"/>
                </a:cxn>
                <a:cxn ang="0">
                  <a:pos x="connsiteX3998" y="connsiteY3998"/>
                </a:cxn>
                <a:cxn ang="0">
                  <a:pos x="connsiteX3999" y="connsiteY3999"/>
                </a:cxn>
                <a:cxn ang="0">
                  <a:pos x="connsiteX4000" y="connsiteY4000"/>
                </a:cxn>
                <a:cxn ang="0">
                  <a:pos x="connsiteX4001" y="connsiteY4001"/>
                </a:cxn>
                <a:cxn ang="0">
                  <a:pos x="connsiteX4002" y="connsiteY4002"/>
                </a:cxn>
                <a:cxn ang="0">
                  <a:pos x="connsiteX4003" y="connsiteY4003"/>
                </a:cxn>
                <a:cxn ang="0">
                  <a:pos x="connsiteX4004" y="connsiteY4004"/>
                </a:cxn>
                <a:cxn ang="0">
                  <a:pos x="connsiteX4005" y="connsiteY4005"/>
                </a:cxn>
                <a:cxn ang="0">
                  <a:pos x="connsiteX4006" y="connsiteY4006"/>
                </a:cxn>
                <a:cxn ang="0">
                  <a:pos x="connsiteX4007" y="connsiteY4007"/>
                </a:cxn>
                <a:cxn ang="0">
                  <a:pos x="connsiteX4008" y="connsiteY4008"/>
                </a:cxn>
                <a:cxn ang="0">
                  <a:pos x="connsiteX4009" y="connsiteY4009"/>
                </a:cxn>
                <a:cxn ang="0">
                  <a:pos x="connsiteX4010" y="connsiteY4010"/>
                </a:cxn>
                <a:cxn ang="0">
                  <a:pos x="connsiteX4011" y="connsiteY4011"/>
                </a:cxn>
                <a:cxn ang="0">
                  <a:pos x="connsiteX4012" y="connsiteY4012"/>
                </a:cxn>
                <a:cxn ang="0">
                  <a:pos x="connsiteX4013" y="connsiteY4013"/>
                </a:cxn>
                <a:cxn ang="0">
                  <a:pos x="connsiteX4014" y="connsiteY4014"/>
                </a:cxn>
                <a:cxn ang="0">
                  <a:pos x="connsiteX4015" y="connsiteY4015"/>
                </a:cxn>
                <a:cxn ang="0">
                  <a:pos x="connsiteX4016" y="connsiteY4016"/>
                </a:cxn>
                <a:cxn ang="0">
                  <a:pos x="connsiteX4017" y="connsiteY4017"/>
                </a:cxn>
                <a:cxn ang="0">
                  <a:pos x="connsiteX4018" y="connsiteY4018"/>
                </a:cxn>
                <a:cxn ang="0">
                  <a:pos x="connsiteX4019" y="connsiteY4019"/>
                </a:cxn>
                <a:cxn ang="0">
                  <a:pos x="connsiteX4020" y="connsiteY4020"/>
                </a:cxn>
                <a:cxn ang="0">
                  <a:pos x="connsiteX4021" y="connsiteY4021"/>
                </a:cxn>
                <a:cxn ang="0">
                  <a:pos x="connsiteX4022" y="connsiteY4022"/>
                </a:cxn>
                <a:cxn ang="0">
                  <a:pos x="connsiteX4023" y="connsiteY4023"/>
                </a:cxn>
                <a:cxn ang="0">
                  <a:pos x="connsiteX4024" y="connsiteY4024"/>
                </a:cxn>
                <a:cxn ang="0">
                  <a:pos x="connsiteX4025" y="connsiteY4025"/>
                </a:cxn>
                <a:cxn ang="0">
                  <a:pos x="connsiteX4026" y="connsiteY4026"/>
                </a:cxn>
                <a:cxn ang="0">
                  <a:pos x="connsiteX4027" y="connsiteY4027"/>
                </a:cxn>
                <a:cxn ang="0">
                  <a:pos x="connsiteX4028" y="connsiteY4028"/>
                </a:cxn>
                <a:cxn ang="0">
                  <a:pos x="connsiteX4029" y="connsiteY4029"/>
                </a:cxn>
                <a:cxn ang="0">
                  <a:pos x="connsiteX4030" y="connsiteY4030"/>
                </a:cxn>
                <a:cxn ang="0">
                  <a:pos x="connsiteX4031" y="connsiteY4031"/>
                </a:cxn>
                <a:cxn ang="0">
                  <a:pos x="connsiteX4032" y="connsiteY4032"/>
                </a:cxn>
                <a:cxn ang="0">
                  <a:pos x="connsiteX4033" y="connsiteY4033"/>
                </a:cxn>
                <a:cxn ang="0">
                  <a:pos x="connsiteX4034" y="connsiteY4034"/>
                </a:cxn>
                <a:cxn ang="0">
                  <a:pos x="connsiteX4035" y="connsiteY4035"/>
                </a:cxn>
                <a:cxn ang="0">
                  <a:pos x="connsiteX4036" y="connsiteY4036"/>
                </a:cxn>
                <a:cxn ang="0">
                  <a:pos x="connsiteX4037" y="connsiteY4037"/>
                </a:cxn>
                <a:cxn ang="0">
                  <a:pos x="connsiteX4038" y="connsiteY4038"/>
                </a:cxn>
                <a:cxn ang="0">
                  <a:pos x="connsiteX4039" y="connsiteY4039"/>
                </a:cxn>
                <a:cxn ang="0">
                  <a:pos x="connsiteX4040" y="connsiteY4040"/>
                </a:cxn>
                <a:cxn ang="0">
                  <a:pos x="connsiteX4041" y="connsiteY4041"/>
                </a:cxn>
                <a:cxn ang="0">
                  <a:pos x="connsiteX4042" y="connsiteY4042"/>
                </a:cxn>
                <a:cxn ang="0">
                  <a:pos x="connsiteX4043" y="connsiteY4043"/>
                </a:cxn>
                <a:cxn ang="0">
                  <a:pos x="connsiteX4044" y="connsiteY4044"/>
                </a:cxn>
                <a:cxn ang="0">
                  <a:pos x="connsiteX4045" y="connsiteY4045"/>
                </a:cxn>
                <a:cxn ang="0">
                  <a:pos x="connsiteX4046" y="connsiteY4046"/>
                </a:cxn>
                <a:cxn ang="0">
                  <a:pos x="connsiteX4047" y="connsiteY4047"/>
                </a:cxn>
                <a:cxn ang="0">
                  <a:pos x="connsiteX4048" y="connsiteY4048"/>
                </a:cxn>
                <a:cxn ang="0">
                  <a:pos x="connsiteX4049" y="connsiteY4049"/>
                </a:cxn>
                <a:cxn ang="0">
                  <a:pos x="connsiteX4050" y="connsiteY4050"/>
                </a:cxn>
                <a:cxn ang="0">
                  <a:pos x="connsiteX4051" y="connsiteY4051"/>
                </a:cxn>
                <a:cxn ang="0">
                  <a:pos x="connsiteX4052" y="connsiteY4052"/>
                </a:cxn>
                <a:cxn ang="0">
                  <a:pos x="connsiteX4053" y="connsiteY4053"/>
                </a:cxn>
                <a:cxn ang="0">
                  <a:pos x="connsiteX4054" y="connsiteY4054"/>
                </a:cxn>
                <a:cxn ang="0">
                  <a:pos x="connsiteX4055" y="connsiteY4055"/>
                </a:cxn>
                <a:cxn ang="0">
                  <a:pos x="connsiteX4056" y="connsiteY4056"/>
                </a:cxn>
                <a:cxn ang="0">
                  <a:pos x="connsiteX4057" y="connsiteY4057"/>
                </a:cxn>
                <a:cxn ang="0">
                  <a:pos x="connsiteX4058" y="connsiteY4058"/>
                </a:cxn>
                <a:cxn ang="0">
                  <a:pos x="connsiteX4059" y="connsiteY4059"/>
                </a:cxn>
                <a:cxn ang="0">
                  <a:pos x="connsiteX4060" y="connsiteY4060"/>
                </a:cxn>
                <a:cxn ang="0">
                  <a:pos x="connsiteX4061" y="connsiteY4061"/>
                </a:cxn>
                <a:cxn ang="0">
                  <a:pos x="connsiteX4062" y="connsiteY4062"/>
                </a:cxn>
                <a:cxn ang="0">
                  <a:pos x="connsiteX4063" y="connsiteY4063"/>
                </a:cxn>
                <a:cxn ang="0">
                  <a:pos x="connsiteX4064" y="connsiteY4064"/>
                </a:cxn>
                <a:cxn ang="0">
                  <a:pos x="connsiteX4065" y="connsiteY4065"/>
                </a:cxn>
                <a:cxn ang="0">
                  <a:pos x="connsiteX4066" y="connsiteY4066"/>
                </a:cxn>
                <a:cxn ang="0">
                  <a:pos x="connsiteX4067" y="connsiteY4067"/>
                </a:cxn>
                <a:cxn ang="0">
                  <a:pos x="connsiteX4068" y="connsiteY4068"/>
                </a:cxn>
                <a:cxn ang="0">
                  <a:pos x="connsiteX4069" y="connsiteY4069"/>
                </a:cxn>
                <a:cxn ang="0">
                  <a:pos x="connsiteX4070" y="connsiteY4070"/>
                </a:cxn>
                <a:cxn ang="0">
                  <a:pos x="connsiteX4071" y="connsiteY4071"/>
                </a:cxn>
                <a:cxn ang="0">
                  <a:pos x="connsiteX4072" y="connsiteY4072"/>
                </a:cxn>
                <a:cxn ang="0">
                  <a:pos x="connsiteX4073" y="connsiteY4073"/>
                </a:cxn>
                <a:cxn ang="0">
                  <a:pos x="connsiteX4074" y="connsiteY4074"/>
                </a:cxn>
                <a:cxn ang="0">
                  <a:pos x="connsiteX4075" y="connsiteY4075"/>
                </a:cxn>
                <a:cxn ang="0">
                  <a:pos x="connsiteX4076" y="connsiteY4076"/>
                </a:cxn>
                <a:cxn ang="0">
                  <a:pos x="connsiteX4077" y="connsiteY4077"/>
                </a:cxn>
                <a:cxn ang="0">
                  <a:pos x="connsiteX4078" y="connsiteY4078"/>
                </a:cxn>
                <a:cxn ang="0">
                  <a:pos x="connsiteX4079" y="connsiteY4079"/>
                </a:cxn>
                <a:cxn ang="0">
                  <a:pos x="connsiteX4080" y="connsiteY4080"/>
                </a:cxn>
                <a:cxn ang="0">
                  <a:pos x="connsiteX4081" y="connsiteY4081"/>
                </a:cxn>
                <a:cxn ang="0">
                  <a:pos x="connsiteX4082" y="connsiteY4082"/>
                </a:cxn>
                <a:cxn ang="0">
                  <a:pos x="connsiteX4083" y="connsiteY4083"/>
                </a:cxn>
                <a:cxn ang="0">
                  <a:pos x="connsiteX4084" y="connsiteY4084"/>
                </a:cxn>
                <a:cxn ang="0">
                  <a:pos x="connsiteX4085" y="connsiteY4085"/>
                </a:cxn>
                <a:cxn ang="0">
                  <a:pos x="connsiteX4086" y="connsiteY4086"/>
                </a:cxn>
                <a:cxn ang="0">
                  <a:pos x="connsiteX4087" y="connsiteY4087"/>
                </a:cxn>
                <a:cxn ang="0">
                  <a:pos x="connsiteX4088" y="connsiteY4088"/>
                </a:cxn>
                <a:cxn ang="0">
                  <a:pos x="connsiteX4089" y="connsiteY4089"/>
                </a:cxn>
                <a:cxn ang="0">
                  <a:pos x="connsiteX4090" y="connsiteY4090"/>
                </a:cxn>
                <a:cxn ang="0">
                  <a:pos x="connsiteX4091" y="connsiteY4091"/>
                </a:cxn>
                <a:cxn ang="0">
                  <a:pos x="connsiteX4092" y="connsiteY4092"/>
                </a:cxn>
                <a:cxn ang="0">
                  <a:pos x="connsiteX4093" y="connsiteY4093"/>
                </a:cxn>
                <a:cxn ang="0">
                  <a:pos x="connsiteX4094" y="connsiteY4094"/>
                </a:cxn>
                <a:cxn ang="0">
                  <a:pos x="connsiteX4095" y="connsiteY4095"/>
                </a:cxn>
                <a:cxn ang="0">
                  <a:pos x="connsiteX4096" y="connsiteY4096"/>
                </a:cxn>
                <a:cxn ang="0">
                  <a:pos x="connsiteX4097" y="connsiteY4097"/>
                </a:cxn>
                <a:cxn ang="0">
                  <a:pos x="connsiteX4098" y="connsiteY4098"/>
                </a:cxn>
                <a:cxn ang="0">
                  <a:pos x="connsiteX4099" y="connsiteY4099"/>
                </a:cxn>
                <a:cxn ang="0">
                  <a:pos x="connsiteX4100" y="connsiteY4100"/>
                </a:cxn>
                <a:cxn ang="0">
                  <a:pos x="connsiteX4101" y="connsiteY4101"/>
                </a:cxn>
                <a:cxn ang="0">
                  <a:pos x="connsiteX4102" y="connsiteY4102"/>
                </a:cxn>
                <a:cxn ang="0">
                  <a:pos x="connsiteX4103" y="connsiteY4103"/>
                </a:cxn>
                <a:cxn ang="0">
                  <a:pos x="connsiteX4104" y="connsiteY4104"/>
                </a:cxn>
                <a:cxn ang="0">
                  <a:pos x="connsiteX4105" y="connsiteY4105"/>
                </a:cxn>
                <a:cxn ang="0">
                  <a:pos x="connsiteX4106" y="connsiteY4106"/>
                </a:cxn>
                <a:cxn ang="0">
                  <a:pos x="connsiteX4107" y="connsiteY4107"/>
                </a:cxn>
                <a:cxn ang="0">
                  <a:pos x="connsiteX4108" y="connsiteY4108"/>
                </a:cxn>
                <a:cxn ang="0">
                  <a:pos x="connsiteX4109" y="connsiteY4109"/>
                </a:cxn>
                <a:cxn ang="0">
                  <a:pos x="connsiteX4110" y="connsiteY4110"/>
                </a:cxn>
                <a:cxn ang="0">
                  <a:pos x="connsiteX4111" y="connsiteY4111"/>
                </a:cxn>
                <a:cxn ang="0">
                  <a:pos x="connsiteX4112" y="connsiteY4112"/>
                </a:cxn>
                <a:cxn ang="0">
                  <a:pos x="connsiteX4113" y="connsiteY4113"/>
                </a:cxn>
                <a:cxn ang="0">
                  <a:pos x="connsiteX4114" y="connsiteY4114"/>
                </a:cxn>
                <a:cxn ang="0">
                  <a:pos x="connsiteX4115" y="connsiteY4115"/>
                </a:cxn>
                <a:cxn ang="0">
                  <a:pos x="connsiteX4116" y="connsiteY4116"/>
                </a:cxn>
                <a:cxn ang="0">
                  <a:pos x="connsiteX4117" y="connsiteY4117"/>
                </a:cxn>
                <a:cxn ang="0">
                  <a:pos x="connsiteX4118" y="connsiteY4118"/>
                </a:cxn>
                <a:cxn ang="0">
                  <a:pos x="connsiteX4119" y="connsiteY4119"/>
                </a:cxn>
                <a:cxn ang="0">
                  <a:pos x="connsiteX4120" y="connsiteY4120"/>
                </a:cxn>
                <a:cxn ang="0">
                  <a:pos x="connsiteX4121" y="connsiteY4121"/>
                </a:cxn>
                <a:cxn ang="0">
                  <a:pos x="connsiteX4122" y="connsiteY4122"/>
                </a:cxn>
                <a:cxn ang="0">
                  <a:pos x="connsiteX4123" y="connsiteY4123"/>
                </a:cxn>
                <a:cxn ang="0">
                  <a:pos x="connsiteX4124" y="connsiteY4124"/>
                </a:cxn>
                <a:cxn ang="0">
                  <a:pos x="connsiteX4125" y="connsiteY4125"/>
                </a:cxn>
                <a:cxn ang="0">
                  <a:pos x="connsiteX4126" y="connsiteY4126"/>
                </a:cxn>
                <a:cxn ang="0">
                  <a:pos x="connsiteX4127" y="connsiteY4127"/>
                </a:cxn>
                <a:cxn ang="0">
                  <a:pos x="connsiteX4128" y="connsiteY4128"/>
                </a:cxn>
                <a:cxn ang="0">
                  <a:pos x="connsiteX4129" y="connsiteY4129"/>
                </a:cxn>
                <a:cxn ang="0">
                  <a:pos x="connsiteX4130" y="connsiteY4130"/>
                </a:cxn>
                <a:cxn ang="0">
                  <a:pos x="connsiteX4131" y="connsiteY4131"/>
                </a:cxn>
                <a:cxn ang="0">
                  <a:pos x="connsiteX4132" y="connsiteY4132"/>
                </a:cxn>
                <a:cxn ang="0">
                  <a:pos x="connsiteX4133" y="connsiteY4133"/>
                </a:cxn>
                <a:cxn ang="0">
                  <a:pos x="connsiteX4134" y="connsiteY4134"/>
                </a:cxn>
                <a:cxn ang="0">
                  <a:pos x="connsiteX4135" y="connsiteY4135"/>
                </a:cxn>
                <a:cxn ang="0">
                  <a:pos x="connsiteX4136" y="connsiteY4136"/>
                </a:cxn>
                <a:cxn ang="0">
                  <a:pos x="connsiteX4137" y="connsiteY4137"/>
                </a:cxn>
                <a:cxn ang="0">
                  <a:pos x="connsiteX4138" y="connsiteY4138"/>
                </a:cxn>
                <a:cxn ang="0">
                  <a:pos x="connsiteX4139" y="connsiteY4139"/>
                </a:cxn>
                <a:cxn ang="0">
                  <a:pos x="connsiteX4140" y="connsiteY4140"/>
                </a:cxn>
                <a:cxn ang="0">
                  <a:pos x="connsiteX4141" y="connsiteY4141"/>
                </a:cxn>
                <a:cxn ang="0">
                  <a:pos x="connsiteX4142" y="connsiteY4142"/>
                </a:cxn>
                <a:cxn ang="0">
                  <a:pos x="connsiteX4143" y="connsiteY4143"/>
                </a:cxn>
                <a:cxn ang="0">
                  <a:pos x="connsiteX4144" y="connsiteY4144"/>
                </a:cxn>
                <a:cxn ang="0">
                  <a:pos x="connsiteX4145" y="connsiteY4145"/>
                </a:cxn>
                <a:cxn ang="0">
                  <a:pos x="connsiteX4146" y="connsiteY4146"/>
                </a:cxn>
                <a:cxn ang="0">
                  <a:pos x="connsiteX4147" y="connsiteY4147"/>
                </a:cxn>
                <a:cxn ang="0">
                  <a:pos x="connsiteX4148" y="connsiteY4148"/>
                </a:cxn>
                <a:cxn ang="0">
                  <a:pos x="connsiteX4149" y="connsiteY4149"/>
                </a:cxn>
                <a:cxn ang="0">
                  <a:pos x="connsiteX4150" y="connsiteY4150"/>
                </a:cxn>
                <a:cxn ang="0">
                  <a:pos x="connsiteX4151" y="connsiteY4151"/>
                </a:cxn>
                <a:cxn ang="0">
                  <a:pos x="connsiteX4152" y="connsiteY4152"/>
                </a:cxn>
                <a:cxn ang="0">
                  <a:pos x="connsiteX4153" y="connsiteY4153"/>
                </a:cxn>
                <a:cxn ang="0">
                  <a:pos x="connsiteX4154" y="connsiteY4154"/>
                </a:cxn>
                <a:cxn ang="0">
                  <a:pos x="connsiteX4155" y="connsiteY4155"/>
                </a:cxn>
                <a:cxn ang="0">
                  <a:pos x="connsiteX4156" y="connsiteY4156"/>
                </a:cxn>
                <a:cxn ang="0">
                  <a:pos x="connsiteX4157" y="connsiteY4157"/>
                </a:cxn>
                <a:cxn ang="0">
                  <a:pos x="connsiteX4158" y="connsiteY4158"/>
                </a:cxn>
                <a:cxn ang="0">
                  <a:pos x="connsiteX4159" y="connsiteY4159"/>
                </a:cxn>
                <a:cxn ang="0">
                  <a:pos x="connsiteX4160" y="connsiteY4160"/>
                </a:cxn>
                <a:cxn ang="0">
                  <a:pos x="connsiteX4161" y="connsiteY4161"/>
                </a:cxn>
                <a:cxn ang="0">
                  <a:pos x="connsiteX4162" y="connsiteY4162"/>
                </a:cxn>
                <a:cxn ang="0">
                  <a:pos x="connsiteX4163" y="connsiteY4163"/>
                </a:cxn>
                <a:cxn ang="0">
                  <a:pos x="connsiteX4164" y="connsiteY4164"/>
                </a:cxn>
                <a:cxn ang="0">
                  <a:pos x="connsiteX4165" y="connsiteY4165"/>
                </a:cxn>
                <a:cxn ang="0">
                  <a:pos x="connsiteX4166" y="connsiteY4166"/>
                </a:cxn>
                <a:cxn ang="0">
                  <a:pos x="connsiteX4167" y="connsiteY4167"/>
                </a:cxn>
                <a:cxn ang="0">
                  <a:pos x="connsiteX4168" y="connsiteY4168"/>
                </a:cxn>
                <a:cxn ang="0">
                  <a:pos x="connsiteX4169" y="connsiteY4169"/>
                </a:cxn>
                <a:cxn ang="0">
                  <a:pos x="connsiteX4170" y="connsiteY4170"/>
                </a:cxn>
                <a:cxn ang="0">
                  <a:pos x="connsiteX4171" y="connsiteY4171"/>
                </a:cxn>
                <a:cxn ang="0">
                  <a:pos x="connsiteX4172" y="connsiteY4172"/>
                </a:cxn>
                <a:cxn ang="0">
                  <a:pos x="connsiteX4173" y="connsiteY4173"/>
                </a:cxn>
                <a:cxn ang="0">
                  <a:pos x="connsiteX4174" y="connsiteY4174"/>
                </a:cxn>
                <a:cxn ang="0">
                  <a:pos x="connsiteX4175" y="connsiteY4175"/>
                </a:cxn>
                <a:cxn ang="0">
                  <a:pos x="connsiteX4176" y="connsiteY4176"/>
                </a:cxn>
                <a:cxn ang="0">
                  <a:pos x="connsiteX4177" y="connsiteY4177"/>
                </a:cxn>
                <a:cxn ang="0">
                  <a:pos x="connsiteX4178" y="connsiteY4178"/>
                </a:cxn>
                <a:cxn ang="0">
                  <a:pos x="connsiteX4179" y="connsiteY4179"/>
                </a:cxn>
                <a:cxn ang="0">
                  <a:pos x="connsiteX4180" y="connsiteY4180"/>
                </a:cxn>
                <a:cxn ang="0">
                  <a:pos x="connsiteX4181" y="connsiteY4181"/>
                </a:cxn>
                <a:cxn ang="0">
                  <a:pos x="connsiteX4182" y="connsiteY4182"/>
                </a:cxn>
                <a:cxn ang="0">
                  <a:pos x="connsiteX4183" y="connsiteY4183"/>
                </a:cxn>
                <a:cxn ang="0">
                  <a:pos x="connsiteX4184" y="connsiteY4184"/>
                </a:cxn>
                <a:cxn ang="0">
                  <a:pos x="connsiteX4185" y="connsiteY4185"/>
                </a:cxn>
                <a:cxn ang="0">
                  <a:pos x="connsiteX4186" y="connsiteY4186"/>
                </a:cxn>
                <a:cxn ang="0">
                  <a:pos x="connsiteX4187" y="connsiteY4187"/>
                </a:cxn>
                <a:cxn ang="0">
                  <a:pos x="connsiteX4188" y="connsiteY4188"/>
                </a:cxn>
                <a:cxn ang="0">
                  <a:pos x="connsiteX4189" y="connsiteY4189"/>
                </a:cxn>
                <a:cxn ang="0">
                  <a:pos x="connsiteX4190" y="connsiteY4190"/>
                </a:cxn>
                <a:cxn ang="0">
                  <a:pos x="connsiteX4191" y="connsiteY4191"/>
                </a:cxn>
                <a:cxn ang="0">
                  <a:pos x="connsiteX4192" y="connsiteY4192"/>
                </a:cxn>
                <a:cxn ang="0">
                  <a:pos x="connsiteX4193" y="connsiteY4193"/>
                </a:cxn>
                <a:cxn ang="0">
                  <a:pos x="connsiteX4194" y="connsiteY4194"/>
                </a:cxn>
                <a:cxn ang="0">
                  <a:pos x="connsiteX4195" y="connsiteY4195"/>
                </a:cxn>
                <a:cxn ang="0">
                  <a:pos x="connsiteX4196" y="connsiteY4196"/>
                </a:cxn>
                <a:cxn ang="0">
                  <a:pos x="connsiteX4197" y="connsiteY4197"/>
                </a:cxn>
                <a:cxn ang="0">
                  <a:pos x="connsiteX4198" y="connsiteY4198"/>
                </a:cxn>
                <a:cxn ang="0">
                  <a:pos x="connsiteX4199" y="connsiteY4199"/>
                </a:cxn>
                <a:cxn ang="0">
                  <a:pos x="connsiteX4200" y="connsiteY4200"/>
                </a:cxn>
                <a:cxn ang="0">
                  <a:pos x="connsiteX4201" y="connsiteY4201"/>
                </a:cxn>
                <a:cxn ang="0">
                  <a:pos x="connsiteX4202" y="connsiteY4202"/>
                </a:cxn>
                <a:cxn ang="0">
                  <a:pos x="connsiteX4203" y="connsiteY4203"/>
                </a:cxn>
                <a:cxn ang="0">
                  <a:pos x="connsiteX4204" y="connsiteY4204"/>
                </a:cxn>
                <a:cxn ang="0">
                  <a:pos x="connsiteX4205" y="connsiteY4205"/>
                </a:cxn>
                <a:cxn ang="0">
                  <a:pos x="connsiteX4206" y="connsiteY4206"/>
                </a:cxn>
                <a:cxn ang="0">
                  <a:pos x="connsiteX4207" y="connsiteY4207"/>
                </a:cxn>
                <a:cxn ang="0">
                  <a:pos x="connsiteX4208" y="connsiteY4208"/>
                </a:cxn>
                <a:cxn ang="0">
                  <a:pos x="connsiteX4209" y="connsiteY4209"/>
                </a:cxn>
                <a:cxn ang="0">
                  <a:pos x="connsiteX4210" y="connsiteY4210"/>
                </a:cxn>
                <a:cxn ang="0">
                  <a:pos x="connsiteX4211" y="connsiteY4211"/>
                </a:cxn>
                <a:cxn ang="0">
                  <a:pos x="connsiteX4212" y="connsiteY4212"/>
                </a:cxn>
                <a:cxn ang="0">
                  <a:pos x="connsiteX4213" y="connsiteY4213"/>
                </a:cxn>
                <a:cxn ang="0">
                  <a:pos x="connsiteX4214" y="connsiteY4214"/>
                </a:cxn>
                <a:cxn ang="0">
                  <a:pos x="connsiteX4215" y="connsiteY4215"/>
                </a:cxn>
                <a:cxn ang="0">
                  <a:pos x="connsiteX4216" y="connsiteY4216"/>
                </a:cxn>
                <a:cxn ang="0">
                  <a:pos x="connsiteX4217" y="connsiteY4217"/>
                </a:cxn>
                <a:cxn ang="0">
                  <a:pos x="connsiteX4218" y="connsiteY4218"/>
                </a:cxn>
                <a:cxn ang="0">
                  <a:pos x="connsiteX4219" y="connsiteY4219"/>
                </a:cxn>
                <a:cxn ang="0">
                  <a:pos x="connsiteX4220" y="connsiteY4220"/>
                </a:cxn>
                <a:cxn ang="0">
                  <a:pos x="connsiteX4221" y="connsiteY4221"/>
                </a:cxn>
                <a:cxn ang="0">
                  <a:pos x="connsiteX4222" y="connsiteY4222"/>
                </a:cxn>
                <a:cxn ang="0">
                  <a:pos x="connsiteX4223" y="connsiteY4223"/>
                </a:cxn>
                <a:cxn ang="0">
                  <a:pos x="connsiteX4224" y="connsiteY4224"/>
                </a:cxn>
                <a:cxn ang="0">
                  <a:pos x="connsiteX4225" y="connsiteY4225"/>
                </a:cxn>
                <a:cxn ang="0">
                  <a:pos x="connsiteX4226" y="connsiteY4226"/>
                </a:cxn>
                <a:cxn ang="0">
                  <a:pos x="connsiteX4227" y="connsiteY4227"/>
                </a:cxn>
                <a:cxn ang="0">
                  <a:pos x="connsiteX4228" y="connsiteY4228"/>
                </a:cxn>
                <a:cxn ang="0">
                  <a:pos x="connsiteX4229" y="connsiteY4229"/>
                </a:cxn>
                <a:cxn ang="0">
                  <a:pos x="connsiteX4230" y="connsiteY4230"/>
                </a:cxn>
                <a:cxn ang="0">
                  <a:pos x="connsiteX4231" y="connsiteY4231"/>
                </a:cxn>
                <a:cxn ang="0">
                  <a:pos x="connsiteX4232" y="connsiteY4232"/>
                </a:cxn>
                <a:cxn ang="0">
                  <a:pos x="connsiteX4233" y="connsiteY4233"/>
                </a:cxn>
                <a:cxn ang="0">
                  <a:pos x="connsiteX4234" y="connsiteY4234"/>
                </a:cxn>
                <a:cxn ang="0">
                  <a:pos x="connsiteX4235" y="connsiteY4235"/>
                </a:cxn>
                <a:cxn ang="0">
                  <a:pos x="connsiteX4236" y="connsiteY4236"/>
                </a:cxn>
                <a:cxn ang="0">
                  <a:pos x="connsiteX4237" y="connsiteY4237"/>
                </a:cxn>
                <a:cxn ang="0">
                  <a:pos x="connsiteX4238" y="connsiteY4238"/>
                </a:cxn>
                <a:cxn ang="0">
                  <a:pos x="connsiteX4239" y="connsiteY4239"/>
                </a:cxn>
                <a:cxn ang="0">
                  <a:pos x="connsiteX4240" y="connsiteY4240"/>
                </a:cxn>
                <a:cxn ang="0">
                  <a:pos x="connsiteX4241" y="connsiteY4241"/>
                </a:cxn>
                <a:cxn ang="0">
                  <a:pos x="connsiteX4242" y="connsiteY4242"/>
                </a:cxn>
                <a:cxn ang="0">
                  <a:pos x="connsiteX4243" y="connsiteY4243"/>
                </a:cxn>
                <a:cxn ang="0">
                  <a:pos x="connsiteX4244" y="connsiteY4244"/>
                </a:cxn>
                <a:cxn ang="0">
                  <a:pos x="connsiteX4245" y="connsiteY4245"/>
                </a:cxn>
                <a:cxn ang="0">
                  <a:pos x="connsiteX4246" y="connsiteY4246"/>
                </a:cxn>
                <a:cxn ang="0">
                  <a:pos x="connsiteX4247" y="connsiteY4247"/>
                </a:cxn>
                <a:cxn ang="0">
                  <a:pos x="connsiteX4248" y="connsiteY4248"/>
                </a:cxn>
                <a:cxn ang="0">
                  <a:pos x="connsiteX4249" y="connsiteY4249"/>
                </a:cxn>
                <a:cxn ang="0">
                  <a:pos x="connsiteX4250" y="connsiteY4250"/>
                </a:cxn>
                <a:cxn ang="0">
                  <a:pos x="connsiteX4251" y="connsiteY4251"/>
                </a:cxn>
                <a:cxn ang="0">
                  <a:pos x="connsiteX4252" y="connsiteY4252"/>
                </a:cxn>
                <a:cxn ang="0">
                  <a:pos x="connsiteX4253" y="connsiteY4253"/>
                </a:cxn>
                <a:cxn ang="0">
                  <a:pos x="connsiteX4254" y="connsiteY4254"/>
                </a:cxn>
                <a:cxn ang="0">
                  <a:pos x="connsiteX4255" y="connsiteY4255"/>
                </a:cxn>
                <a:cxn ang="0">
                  <a:pos x="connsiteX4256" y="connsiteY4256"/>
                </a:cxn>
                <a:cxn ang="0">
                  <a:pos x="connsiteX4257" y="connsiteY4257"/>
                </a:cxn>
                <a:cxn ang="0">
                  <a:pos x="connsiteX4258" y="connsiteY4258"/>
                </a:cxn>
                <a:cxn ang="0">
                  <a:pos x="connsiteX4259" y="connsiteY4259"/>
                </a:cxn>
                <a:cxn ang="0">
                  <a:pos x="connsiteX4260" y="connsiteY4260"/>
                </a:cxn>
                <a:cxn ang="0">
                  <a:pos x="connsiteX4261" y="connsiteY4261"/>
                </a:cxn>
                <a:cxn ang="0">
                  <a:pos x="connsiteX4262" y="connsiteY4262"/>
                </a:cxn>
                <a:cxn ang="0">
                  <a:pos x="connsiteX4263" y="connsiteY4263"/>
                </a:cxn>
                <a:cxn ang="0">
                  <a:pos x="connsiteX4264" y="connsiteY4264"/>
                </a:cxn>
                <a:cxn ang="0">
                  <a:pos x="connsiteX4265" y="connsiteY4265"/>
                </a:cxn>
                <a:cxn ang="0">
                  <a:pos x="connsiteX4266" y="connsiteY4266"/>
                </a:cxn>
                <a:cxn ang="0">
                  <a:pos x="connsiteX4267" y="connsiteY4267"/>
                </a:cxn>
                <a:cxn ang="0">
                  <a:pos x="connsiteX4268" y="connsiteY4268"/>
                </a:cxn>
                <a:cxn ang="0">
                  <a:pos x="connsiteX4269" y="connsiteY4269"/>
                </a:cxn>
                <a:cxn ang="0">
                  <a:pos x="connsiteX4270" y="connsiteY4270"/>
                </a:cxn>
                <a:cxn ang="0">
                  <a:pos x="connsiteX4271" y="connsiteY4271"/>
                </a:cxn>
                <a:cxn ang="0">
                  <a:pos x="connsiteX4272" y="connsiteY4272"/>
                </a:cxn>
                <a:cxn ang="0">
                  <a:pos x="connsiteX4273" y="connsiteY4273"/>
                </a:cxn>
                <a:cxn ang="0">
                  <a:pos x="connsiteX4274" y="connsiteY4274"/>
                </a:cxn>
                <a:cxn ang="0">
                  <a:pos x="connsiteX4275" y="connsiteY4275"/>
                </a:cxn>
                <a:cxn ang="0">
                  <a:pos x="connsiteX4276" y="connsiteY4276"/>
                </a:cxn>
                <a:cxn ang="0">
                  <a:pos x="connsiteX4277" y="connsiteY4277"/>
                </a:cxn>
                <a:cxn ang="0">
                  <a:pos x="connsiteX4278" y="connsiteY4278"/>
                </a:cxn>
                <a:cxn ang="0">
                  <a:pos x="connsiteX4279" y="connsiteY4279"/>
                </a:cxn>
                <a:cxn ang="0">
                  <a:pos x="connsiteX4280" y="connsiteY4280"/>
                </a:cxn>
                <a:cxn ang="0">
                  <a:pos x="connsiteX4281" y="connsiteY4281"/>
                </a:cxn>
                <a:cxn ang="0">
                  <a:pos x="connsiteX4282" y="connsiteY4282"/>
                </a:cxn>
                <a:cxn ang="0">
                  <a:pos x="connsiteX4283" y="connsiteY4283"/>
                </a:cxn>
                <a:cxn ang="0">
                  <a:pos x="connsiteX4284" y="connsiteY4284"/>
                </a:cxn>
                <a:cxn ang="0">
                  <a:pos x="connsiteX4285" y="connsiteY4285"/>
                </a:cxn>
                <a:cxn ang="0">
                  <a:pos x="connsiteX4286" y="connsiteY4286"/>
                </a:cxn>
                <a:cxn ang="0">
                  <a:pos x="connsiteX4287" y="connsiteY4287"/>
                </a:cxn>
                <a:cxn ang="0">
                  <a:pos x="connsiteX4288" y="connsiteY4288"/>
                </a:cxn>
                <a:cxn ang="0">
                  <a:pos x="connsiteX4289" y="connsiteY4289"/>
                </a:cxn>
                <a:cxn ang="0">
                  <a:pos x="connsiteX4290" y="connsiteY4290"/>
                </a:cxn>
                <a:cxn ang="0">
                  <a:pos x="connsiteX4291" y="connsiteY4291"/>
                </a:cxn>
                <a:cxn ang="0">
                  <a:pos x="connsiteX4292" y="connsiteY4292"/>
                </a:cxn>
                <a:cxn ang="0">
                  <a:pos x="connsiteX4293" y="connsiteY4293"/>
                </a:cxn>
                <a:cxn ang="0">
                  <a:pos x="connsiteX4294" y="connsiteY4294"/>
                </a:cxn>
                <a:cxn ang="0">
                  <a:pos x="connsiteX4295" y="connsiteY4295"/>
                </a:cxn>
                <a:cxn ang="0">
                  <a:pos x="connsiteX4296" y="connsiteY4296"/>
                </a:cxn>
                <a:cxn ang="0">
                  <a:pos x="connsiteX4297" y="connsiteY4297"/>
                </a:cxn>
                <a:cxn ang="0">
                  <a:pos x="connsiteX4298" y="connsiteY4298"/>
                </a:cxn>
                <a:cxn ang="0">
                  <a:pos x="connsiteX4299" y="connsiteY4299"/>
                </a:cxn>
                <a:cxn ang="0">
                  <a:pos x="connsiteX4300" y="connsiteY4300"/>
                </a:cxn>
                <a:cxn ang="0">
                  <a:pos x="connsiteX4301" y="connsiteY4301"/>
                </a:cxn>
                <a:cxn ang="0">
                  <a:pos x="connsiteX4302" y="connsiteY4302"/>
                </a:cxn>
                <a:cxn ang="0">
                  <a:pos x="connsiteX4303" y="connsiteY4303"/>
                </a:cxn>
                <a:cxn ang="0">
                  <a:pos x="connsiteX4304" y="connsiteY4304"/>
                </a:cxn>
                <a:cxn ang="0">
                  <a:pos x="connsiteX4305" y="connsiteY4305"/>
                </a:cxn>
                <a:cxn ang="0">
                  <a:pos x="connsiteX4306" y="connsiteY4306"/>
                </a:cxn>
                <a:cxn ang="0">
                  <a:pos x="connsiteX4307" y="connsiteY4307"/>
                </a:cxn>
                <a:cxn ang="0">
                  <a:pos x="connsiteX4308" y="connsiteY4308"/>
                </a:cxn>
                <a:cxn ang="0">
                  <a:pos x="connsiteX4309" y="connsiteY4309"/>
                </a:cxn>
                <a:cxn ang="0">
                  <a:pos x="connsiteX4310" y="connsiteY4310"/>
                </a:cxn>
                <a:cxn ang="0">
                  <a:pos x="connsiteX4311" y="connsiteY4311"/>
                </a:cxn>
                <a:cxn ang="0">
                  <a:pos x="connsiteX4312" y="connsiteY4312"/>
                </a:cxn>
                <a:cxn ang="0">
                  <a:pos x="connsiteX4313" y="connsiteY4313"/>
                </a:cxn>
                <a:cxn ang="0">
                  <a:pos x="connsiteX4314" y="connsiteY4314"/>
                </a:cxn>
                <a:cxn ang="0">
                  <a:pos x="connsiteX4315" y="connsiteY4315"/>
                </a:cxn>
                <a:cxn ang="0">
                  <a:pos x="connsiteX4316" y="connsiteY4316"/>
                </a:cxn>
                <a:cxn ang="0">
                  <a:pos x="connsiteX4317" y="connsiteY4317"/>
                </a:cxn>
                <a:cxn ang="0">
                  <a:pos x="connsiteX4318" y="connsiteY4318"/>
                </a:cxn>
                <a:cxn ang="0">
                  <a:pos x="connsiteX4319" y="connsiteY4319"/>
                </a:cxn>
                <a:cxn ang="0">
                  <a:pos x="connsiteX4320" y="connsiteY4320"/>
                </a:cxn>
                <a:cxn ang="0">
                  <a:pos x="connsiteX4321" y="connsiteY4321"/>
                </a:cxn>
                <a:cxn ang="0">
                  <a:pos x="connsiteX4322" y="connsiteY4322"/>
                </a:cxn>
                <a:cxn ang="0">
                  <a:pos x="connsiteX4323" y="connsiteY4323"/>
                </a:cxn>
                <a:cxn ang="0">
                  <a:pos x="connsiteX4324" y="connsiteY4324"/>
                </a:cxn>
                <a:cxn ang="0">
                  <a:pos x="connsiteX4325" y="connsiteY4325"/>
                </a:cxn>
                <a:cxn ang="0">
                  <a:pos x="connsiteX4326" y="connsiteY4326"/>
                </a:cxn>
                <a:cxn ang="0">
                  <a:pos x="connsiteX4327" y="connsiteY4327"/>
                </a:cxn>
                <a:cxn ang="0">
                  <a:pos x="connsiteX4328" y="connsiteY4328"/>
                </a:cxn>
                <a:cxn ang="0">
                  <a:pos x="connsiteX4329" y="connsiteY4329"/>
                </a:cxn>
                <a:cxn ang="0">
                  <a:pos x="connsiteX4330" y="connsiteY4330"/>
                </a:cxn>
                <a:cxn ang="0">
                  <a:pos x="connsiteX4331" y="connsiteY4331"/>
                </a:cxn>
                <a:cxn ang="0">
                  <a:pos x="connsiteX4332" y="connsiteY4332"/>
                </a:cxn>
                <a:cxn ang="0">
                  <a:pos x="connsiteX4333" y="connsiteY4333"/>
                </a:cxn>
                <a:cxn ang="0">
                  <a:pos x="connsiteX4334" y="connsiteY4334"/>
                </a:cxn>
                <a:cxn ang="0">
                  <a:pos x="connsiteX4335" y="connsiteY4335"/>
                </a:cxn>
                <a:cxn ang="0">
                  <a:pos x="connsiteX4336" y="connsiteY4336"/>
                </a:cxn>
                <a:cxn ang="0">
                  <a:pos x="connsiteX4337" y="connsiteY4337"/>
                </a:cxn>
                <a:cxn ang="0">
                  <a:pos x="connsiteX4338" y="connsiteY4338"/>
                </a:cxn>
                <a:cxn ang="0">
                  <a:pos x="connsiteX4339" y="connsiteY4339"/>
                </a:cxn>
                <a:cxn ang="0">
                  <a:pos x="connsiteX4340" y="connsiteY4340"/>
                </a:cxn>
                <a:cxn ang="0">
                  <a:pos x="connsiteX4341" y="connsiteY4341"/>
                </a:cxn>
                <a:cxn ang="0">
                  <a:pos x="connsiteX4342" y="connsiteY4342"/>
                </a:cxn>
                <a:cxn ang="0">
                  <a:pos x="connsiteX4343" y="connsiteY4343"/>
                </a:cxn>
                <a:cxn ang="0">
                  <a:pos x="connsiteX4344" y="connsiteY4344"/>
                </a:cxn>
                <a:cxn ang="0">
                  <a:pos x="connsiteX4345" y="connsiteY4345"/>
                </a:cxn>
                <a:cxn ang="0">
                  <a:pos x="connsiteX4346" y="connsiteY4346"/>
                </a:cxn>
                <a:cxn ang="0">
                  <a:pos x="connsiteX4347" y="connsiteY4347"/>
                </a:cxn>
                <a:cxn ang="0">
                  <a:pos x="connsiteX4348" y="connsiteY4348"/>
                </a:cxn>
                <a:cxn ang="0">
                  <a:pos x="connsiteX4349" y="connsiteY4349"/>
                </a:cxn>
                <a:cxn ang="0">
                  <a:pos x="connsiteX4350" y="connsiteY4350"/>
                </a:cxn>
                <a:cxn ang="0">
                  <a:pos x="connsiteX4351" y="connsiteY4351"/>
                </a:cxn>
                <a:cxn ang="0">
                  <a:pos x="connsiteX4352" y="connsiteY4352"/>
                </a:cxn>
                <a:cxn ang="0">
                  <a:pos x="connsiteX4353" y="connsiteY4353"/>
                </a:cxn>
                <a:cxn ang="0">
                  <a:pos x="connsiteX4354" y="connsiteY4354"/>
                </a:cxn>
                <a:cxn ang="0">
                  <a:pos x="connsiteX4355" y="connsiteY4355"/>
                </a:cxn>
                <a:cxn ang="0">
                  <a:pos x="connsiteX4356" y="connsiteY4356"/>
                </a:cxn>
                <a:cxn ang="0">
                  <a:pos x="connsiteX4357" y="connsiteY4357"/>
                </a:cxn>
                <a:cxn ang="0">
                  <a:pos x="connsiteX4358" y="connsiteY4358"/>
                </a:cxn>
                <a:cxn ang="0">
                  <a:pos x="connsiteX4359" y="connsiteY4359"/>
                </a:cxn>
                <a:cxn ang="0">
                  <a:pos x="connsiteX4360" y="connsiteY4360"/>
                </a:cxn>
                <a:cxn ang="0">
                  <a:pos x="connsiteX4361" y="connsiteY4361"/>
                </a:cxn>
                <a:cxn ang="0">
                  <a:pos x="connsiteX4362" y="connsiteY4362"/>
                </a:cxn>
                <a:cxn ang="0">
                  <a:pos x="connsiteX4363" y="connsiteY4363"/>
                </a:cxn>
                <a:cxn ang="0">
                  <a:pos x="connsiteX4364" y="connsiteY4364"/>
                </a:cxn>
                <a:cxn ang="0">
                  <a:pos x="connsiteX4365" y="connsiteY4365"/>
                </a:cxn>
                <a:cxn ang="0">
                  <a:pos x="connsiteX4366" y="connsiteY4366"/>
                </a:cxn>
                <a:cxn ang="0">
                  <a:pos x="connsiteX4367" y="connsiteY4367"/>
                </a:cxn>
                <a:cxn ang="0">
                  <a:pos x="connsiteX4368" y="connsiteY4368"/>
                </a:cxn>
                <a:cxn ang="0">
                  <a:pos x="connsiteX4369" y="connsiteY4369"/>
                </a:cxn>
                <a:cxn ang="0">
                  <a:pos x="connsiteX4370" y="connsiteY4370"/>
                </a:cxn>
                <a:cxn ang="0">
                  <a:pos x="connsiteX4371" y="connsiteY4371"/>
                </a:cxn>
                <a:cxn ang="0">
                  <a:pos x="connsiteX4372" y="connsiteY4372"/>
                </a:cxn>
                <a:cxn ang="0">
                  <a:pos x="connsiteX4373" y="connsiteY4373"/>
                </a:cxn>
                <a:cxn ang="0">
                  <a:pos x="connsiteX4374" y="connsiteY4374"/>
                </a:cxn>
                <a:cxn ang="0">
                  <a:pos x="connsiteX4375" y="connsiteY4375"/>
                </a:cxn>
                <a:cxn ang="0">
                  <a:pos x="connsiteX4376" y="connsiteY4376"/>
                </a:cxn>
                <a:cxn ang="0">
                  <a:pos x="connsiteX4377" y="connsiteY4377"/>
                </a:cxn>
                <a:cxn ang="0">
                  <a:pos x="connsiteX4378" y="connsiteY4378"/>
                </a:cxn>
                <a:cxn ang="0">
                  <a:pos x="connsiteX4379" y="connsiteY4379"/>
                </a:cxn>
                <a:cxn ang="0">
                  <a:pos x="connsiteX4380" y="connsiteY4380"/>
                </a:cxn>
                <a:cxn ang="0">
                  <a:pos x="connsiteX4381" y="connsiteY4381"/>
                </a:cxn>
                <a:cxn ang="0">
                  <a:pos x="connsiteX4382" y="connsiteY4382"/>
                </a:cxn>
                <a:cxn ang="0">
                  <a:pos x="connsiteX4383" y="connsiteY4383"/>
                </a:cxn>
                <a:cxn ang="0">
                  <a:pos x="connsiteX4384" y="connsiteY4384"/>
                </a:cxn>
                <a:cxn ang="0">
                  <a:pos x="connsiteX4385" y="connsiteY4385"/>
                </a:cxn>
                <a:cxn ang="0">
                  <a:pos x="connsiteX4386" y="connsiteY4386"/>
                </a:cxn>
                <a:cxn ang="0">
                  <a:pos x="connsiteX4387" y="connsiteY4387"/>
                </a:cxn>
                <a:cxn ang="0">
                  <a:pos x="connsiteX4388" y="connsiteY4388"/>
                </a:cxn>
                <a:cxn ang="0">
                  <a:pos x="connsiteX4389" y="connsiteY4389"/>
                </a:cxn>
                <a:cxn ang="0">
                  <a:pos x="connsiteX4390" y="connsiteY4390"/>
                </a:cxn>
                <a:cxn ang="0">
                  <a:pos x="connsiteX4391" y="connsiteY4391"/>
                </a:cxn>
                <a:cxn ang="0">
                  <a:pos x="connsiteX4392" y="connsiteY4392"/>
                </a:cxn>
                <a:cxn ang="0">
                  <a:pos x="connsiteX4393" y="connsiteY4393"/>
                </a:cxn>
                <a:cxn ang="0">
                  <a:pos x="connsiteX4394" y="connsiteY4394"/>
                </a:cxn>
                <a:cxn ang="0">
                  <a:pos x="connsiteX4395" y="connsiteY4395"/>
                </a:cxn>
                <a:cxn ang="0">
                  <a:pos x="connsiteX4396" y="connsiteY4396"/>
                </a:cxn>
                <a:cxn ang="0">
                  <a:pos x="connsiteX4397" y="connsiteY4397"/>
                </a:cxn>
                <a:cxn ang="0">
                  <a:pos x="connsiteX4398" y="connsiteY4398"/>
                </a:cxn>
                <a:cxn ang="0">
                  <a:pos x="connsiteX4399" y="connsiteY4399"/>
                </a:cxn>
                <a:cxn ang="0">
                  <a:pos x="connsiteX4400" y="connsiteY4400"/>
                </a:cxn>
                <a:cxn ang="0">
                  <a:pos x="connsiteX4401" y="connsiteY4401"/>
                </a:cxn>
                <a:cxn ang="0">
                  <a:pos x="connsiteX4402" y="connsiteY4402"/>
                </a:cxn>
                <a:cxn ang="0">
                  <a:pos x="connsiteX4403" y="connsiteY4403"/>
                </a:cxn>
                <a:cxn ang="0">
                  <a:pos x="connsiteX4404" y="connsiteY4404"/>
                </a:cxn>
                <a:cxn ang="0">
                  <a:pos x="connsiteX4405" y="connsiteY4405"/>
                </a:cxn>
                <a:cxn ang="0">
                  <a:pos x="connsiteX4406" y="connsiteY4406"/>
                </a:cxn>
                <a:cxn ang="0">
                  <a:pos x="connsiteX4407" y="connsiteY4407"/>
                </a:cxn>
                <a:cxn ang="0">
                  <a:pos x="connsiteX4408" y="connsiteY4408"/>
                </a:cxn>
                <a:cxn ang="0">
                  <a:pos x="connsiteX4409" y="connsiteY4409"/>
                </a:cxn>
                <a:cxn ang="0">
                  <a:pos x="connsiteX4410" y="connsiteY4410"/>
                </a:cxn>
                <a:cxn ang="0">
                  <a:pos x="connsiteX4411" y="connsiteY4411"/>
                </a:cxn>
                <a:cxn ang="0">
                  <a:pos x="connsiteX4412" y="connsiteY4412"/>
                </a:cxn>
                <a:cxn ang="0">
                  <a:pos x="connsiteX4413" y="connsiteY4413"/>
                </a:cxn>
                <a:cxn ang="0">
                  <a:pos x="connsiteX4414" y="connsiteY4414"/>
                </a:cxn>
                <a:cxn ang="0">
                  <a:pos x="connsiteX4415" y="connsiteY4415"/>
                </a:cxn>
                <a:cxn ang="0">
                  <a:pos x="connsiteX4416" y="connsiteY4416"/>
                </a:cxn>
                <a:cxn ang="0">
                  <a:pos x="connsiteX4417" y="connsiteY4417"/>
                </a:cxn>
                <a:cxn ang="0">
                  <a:pos x="connsiteX4418" y="connsiteY4418"/>
                </a:cxn>
                <a:cxn ang="0">
                  <a:pos x="connsiteX4419" y="connsiteY4419"/>
                </a:cxn>
                <a:cxn ang="0">
                  <a:pos x="connsiteX4420" y="connsiteY4420"/>
                </a:cxn>
                <a:cxn ang="0">
                  <a:pos x="connsiteX4421" y="connsiteY4421"/>
                </a:cxn>
                <a:cxn ang="0">
                  <a:pos x="connsiteX4422" y="connsiteY4422"/>
                </a:cxn>
                <a:cxn ang="0">
                  <a:pos x="connsiteX4423" y="connsiteY4423"/>
                </a:cxn>
                <a:cxn ang="0">
                  <a:pos x="connsiteX4424" y="connsiteY4424"/>
                </a:cxn>
                <a:cxn ang="0">
                  <a:pos x="connsiteX4425" y="connsiteY4425"/>
                </a:cxn>
                <a:cxn ang="0">
                  <a:pos x="connsiteX4426" y="connsiteY4426"/>
                </a:cxn>
                <a:cxn ang="0">
                  <a:pos x="connsiteX4427" y="connsiteY4427"/>
                </a:cxn>
                <a:cxn ang="0">
                  <a:pos x="connsiteX4428" y="connsiteY4428"/>
                </a:cxn>
                <a:cxn ang="0">
                  <a:pos x="connsiteX4429" y="connsiteY4429"/>
                </a:cxn>
                <a:cxn ang="0">
                  <a:pos x="connsiteX4430" y="connsiteY4430"/>
                </a:cxn>
                <a:cxn ang="0">
                  <a:pos x="connsiteX4431" y="connsiteY4431"/>
                </a:cxn>
                <a:cxn ang="0">
                  <a:pos x="connsiteX4432" y="connsiteY4432"/>
                </a:cxn>
                <a:cxn ang="0">
                  <a:pos x="connsiteX4433" y="connsiteY4433"/>
                </a:cxn>
                <a:cxn ang="0">
                  <a:pos x="connsiteX4434" y="connsiteY4434"/>
                </a:cxn>
                <a:cxn ang="0">
                  <a:pos x="connsiteX4435" y="connsiteY4435"/>
                </a:cxn>
                <a:cxn ang="0">
                  <a:pos x="connsiteX4436" y="connsiteY4436"/>
                </a:cxn>
                <a:cxn ang="0">
                  <a:pos x="connsiteX4437" y="connsiteY4437"/>
                </a:cxn>
                <a:cxn ang="0">
                  <a:pos x="connsiteX4438" y="connsiteY4438"/>
                </a:cxn>
                <a:cxn ang="0">
                  <a:pos x="connsiteX4439" y="connsiteY4439"/>
                </a:cxn>
                <a:cxn ang="0">
                  <a:pos x="connsiteX4440" y="connsiteY4440"/>
                </a:cxn>
                <a:cxn ang="0">
                  <a:pos x="connsiteX4441" y="connsiteY4441"/>
                </a:cxn>
                <a:cxn ang="0">
                  <a:pos x="connsiteX4442" y="connsiteY4442"/>
                </a:cxn>
                <a:cxn ang="0">
                  <a:pos x="connsiteX4443" y="connsiteY4443"/>
                </a:cxn>
                <a:cxn ang="0">
                  <a:pos x="connsiteX4444" y="connsiteY4444"/>
                </a:cxn>
                <a:cxn ang="0">
                  <a:pos x="connsiteX4445" y="connsiteY4445"/>
                </a:cxn>
                <a:cxn ang="0">
                  <a:pos x="connsiteX4446" y="connsiteY4446"/>
                </a:cxn>
                <a:cxn ang="0">
                  <a:pos x="connsiteX4447" y="connsiteY4447"/>
                </a:cxn>
                <a:cxn ang="0">
                  <a:pos x="connsiteX4448" y="connsiteY4448"/>
                </a:cxn>
                <a:cxn ang="0">
                  <a:pos x="connsiteX4449" y="connsiteY4449"/>
                </a:cxn>
                <a:cxn ang="0">
                  <a:pos x="connsiteX4450" y="connsiteY4450"/>
                </a:cxn>
                <a:cxn ang="0">
                  <a:pos x="connsiteX4451" y="connsiteY4451"/>
                </a:cxn>
                <a:cxn ang="0">
                  <a:pos x="connsiteX4452" y="connsiteY4452"/>
                </a:cxn>
                <a:cxn ang="0">
                  <a:pos x="connsiteX4453" y="connsiteY4453"/>
                </a:cxn>
                <a:cxn ang="0">
                  <a:pos x="connsiteX4454" y="connsiteY4454"/>
                </a:cxn>
                <a:cxn ang="0">
                  <a:pos x="connsiteX4455" y="connsiteY4455"/>
                </a:cxn>
                <a:cxn ang="0">
                  <a:pos x="connsiteX4456" y="connsiteY4456"/>
                </a:cxn>
                <a:cxn ang="0">
                  <a:pos x="connsiteX4457" y="connsiteY4457"/>
                </a:cxn>
                <a:cxn ang="0">
                  <a:pos x="connsiteX4458" y="connsiteY4458"/>
                </a:cxn>
                <a:cxn ang="0">
                  <a:pos x="connsiteX4459" y="connsiteY4459"/>
                </a:cxn>
                <a:cxn ang="0">
                  <a:pos x="connsiteX4460" y="connsiteY4460"/>
                </a:cxn>
                <a:cxn ang="0">
                  <a:pos x="connsiteX4461" y="connsiteY4461"/>
                </a:cxn>
                <a:cxn ang="0">
                  <a:pos x="connsiteX4462" y="connsiteY4462"/>
                </a:cxn>
                <a:cxn ang="0">
                  <a:pos x="connsiteX4463" y="connsiteY4463"/>
                </a:cxn>
                <a:cxn ang="0">
                  <a:pos x="connsiteX4464" y="connsiteY4464"/>
                </a:cxn>
                <a:cxn ang="0">
                  <a:pos x="connsiteX4465" y="connsiteY4465"/>
                </a:cxn>
                <a:cxn ang="0">
                  <a:pos x="connsiteX4466" y="connsiteY4466"/>
                </a:cxn>
                <a:cxn ang="0">
                  <a:pos x="connsiteX4467" y="connsiteY4467"/>
                </a:cxn>
                <a:cxn ang="0">
                  <a:pos x="connsiteX4468" y="connsiteY4468"/>
                </a:cxn>
                <a:cxn ang="0">
                  <a:pos x="connsiteX4469" y="connsiteY4469"/>
                </a:cxn>
                <a:cxn ang="0">
                  <a:pos x="connsiteX4470" y="connsiteY4470"/>
                </a:cxn>
                <a:cxn ang="0">
                  <a:pos x="connsiteX4471" y="connsiteY4471"/>
                </a:cxn>
                <a:cxn ang="0">
                  <a:pos x="connsiteX4472" y="connsiteY4472"/>
                </a:cxn>
                <a:cxn ang="0">
                  <a:pos x="connsiteX4473" y="connsiteY4473"/>
                </a:cxn>
                <a:cxn ang="0">
                  <a:pos x="connsiteX4474" y="connsiteY4474"/>
                </a:cxn>
                <a:cxn ang="0">
                  <a:pos x="connsiteX4475" y="connsiteY4475"/>
                </a:cxn>
                <a:cxn ang="0">
                  <a:pos x="connsiteX4476" y="connsiteY4476"/>
                </a:cxn>
                <a:cxn ang="0">
                  <a:pos x="connsiteX4477" y="connsiteY4477"/>
                </a:cxn>
                <a:cxn ang="0">
                  <a:pos x="connsiteX4478" y="connsiteY4478"/>
                </a:cxn>
                <a:cxn ang="0">
                  <a:pos x="connsiteX4479" y="connsiteY4479"/>
                </a:cxn>
                <a:cxn ang="0">
                  <a:pos x="connsiteX4480" y="connsiteY4480"/>
                </a:cxn>
                <a:cxn ang="0">
                  <a:pos x="connsiteX4481" y="connsiteY4481"/>
                </a:cxn>
                <a:cxn ang="0">
                  <a:pos x="connsiteX4482" y="connsiteY4482"/>
                </a:cxn>
                <a:cxn ang="0">
                  <a:pos x="connsiteX4483" y="connsiteY4483"/>
                </a:cxn>
                <a:cxn ang="0">
                  <a:pos x="connsiteX4484" y="connsiteY4484"/>
                </a:cxn>
                <a:cxn ang="0">
                  <a:pos x="connsiteX4485" y="connsiteY4485"/>
                </a:cxn>
                <a:cxn ang="0">
                  <a:pos x="connsiteX4486" y="connsiteY4486"/>
                </a:cxn>
                <a:cxn ang="0">
                  <a:pos x="connsiteX4487" y="connsiteY4487"/>
                </a:cxn>
                <a:cxn ang="0">
                  <a:pos x="connsiteX4488" y="connsiteY4488"/>
                </a:cxn>
                <a:cxn ang="0">
                  <a:pos x="connsiteX4489" y="connsiteY4489"/>
                </a:cxn>
                <a:cxn ang="0">
                  <a:pos x="connsiteX4490" y="connsiteY4490"/>
                </a:cxn>
                <a:cxn ang="0">
                  <a:pos x="connsiteX4491" y="connsiteY4491"/>
                </a:cxn>
                <a:cxn ang="0">
                  <a:pos x="connsiteX4492" y="connsiteY4492"/>
                </a:cxn>
                <a:cxn ang="0">
                  <a:pos x="connsiteX4493" y="connsiteY4493"/>
                </a:cxn>
                <a:cxn ang="0">
                  <a:pos x="connsiteX4494" y="connsiteY4494"/>
                </a:cxn>
                <a:cxn ang="0">
                  <a:pos x="connsiteX4495" y="connsiteY4495"/>
                </a:cxn>
                <a:cxn ang="0">
                  <a:pos x="connsiteX4496" y="connsiteY4496"/>
                </a:cxn>
                <a:cxn ang="0">
                  <a:pos x="connsiteX4497" y="connsiteY4497"/>
                </a:cxn>
                <a:cxn ang="0">
                  <a:pos x="connsiteX4498" y="connsiteY4498"/>
                </a:cxn>
                <a:cxn ang="0">
                  <a:pos x="connsiteX4499" y="connsiteY4499"/>
                </a:cxn>
                <a:cxn ang="0">
                  <a:pos x="connsiteX4500" y="connsiteY4500"/>
                </a:cxn>
                <a:cxn ang="0">
                  <a:pos x="connsiteX4501" y="connsiteY4501"/>
                </a:cxn>
                <a:cxn ang="0">
                  <a:pos x="connsiteX4502" y="connsiteY4502"/>
                </a:cxn>
                <a:cxn ang="0">
                  <a:pos x="connsiteX4503" y="connsiteY4503"/>
                </a:cxn>
                <a:cxn ang="0">
                  <a:pos x="connsiteX4504" y="connsiteY4504"/>
                </a:cxn>
                <a:cxn ang="0">
                  <a:pos x="connsiteX4505" y="connsiteY4505"/>
                </a:cxn>
                <a:cxn ang="0">
                  <a:pos x="connsiteX4506" y="connsiteY4506"/>
                </a:cxn>
                <a:cxn ang="0">
                  <a:pos x="connsiteX4507" y="connsiteY4507"/>
                </a:cxn>
                <a:cxn ang="0">
                  <a:pos x="connsiteX4508" y="connsiteY4508"/>
                </a:cxn>
                <a:cxn ang="0">
                  <a:pos x="connsiteX4509" y="connsiteY4509"/>
                </a:cxn>
                <a:cxn ang="0">
                  <a:pos x="connsiteX4510" y="connsiteY4510"/>
                </a:cxn>
                <a:cxn ang="0">
                  <a:pos x="connsiteX4511" y="connsiteY4511"/>
                </a:cxn>
                <a:cxn ang="0">
                  <a:pos x="connsiteX4512" y="connsiteY4512"/>
                </a:cxn>
                <a:cxn ang="0">
                  <a:pos x="connsiteX4513" y="connsiteY4513"/>
                </a:cxn>
                <a:cxn ang="0">
                  <a:pos x="connsiteX4514" y="connsiteY4514"/>
                </a:cxn>
                <a:cxn ang="0">
                  <a:pos x="connsiteX4515" y="connsiteY4515"/>
                </a:cxn>
                <a:cxn ang="0">
                  <a:pos x="connsiteX4516" y="connsiteY4516"/>
                </a:cxn>
                <a:cxn ang="0">
                  <a:pos x="connsiteX4517" y="connsiteY4517"/>
                </a:cxn>
                <a:cxn ang="0">
                  <a:pos x="connsiteX4518" y="connsiteY4518"/>
                </a:cxn>
                <a:cxn ang="0">
                  <a:pos x="connsiteX4519" y="connsiteY4519"/>
                </a:cxn>
                <a:cxn ang="0">
                  <a:pos x="connsiteX4520" y="connsiteY4520"/>
                </a:cxn>
                <a:cxn ang="0">
                  <a:pos x="connsiteX4521" y="connsiteY4521"/>
                </a:cxn>
                <a:cxn ang="0">
                  <a:pos x="connsiteX4522" y="connsiteY4522"/>
                </a:cxn>
                <a:cxn ang="0">
                  <a:pos x="connsiteX4523" y="connsiteY4523"/>
                </a:cxn>
                <a:cxn ang="0">
                  <a:pos x="connsiteX4524" y="connsiteY4524"/>
                </a:cxn>
                <a:cxn ang="0">
                  <a:pos x="connsiteX4525" y="connsiteY4525"/>
                </a:cxn>
                <a:cxn ang="0">
                  <a:pos x="connsiteX4526" y="connsiteY4526"/>
                </a:cxn>
                <a:cxn ang="0">
                  <a:pos x="connsiteX4527" y="connsiteY4527"/>
                </a:cxn>
                <a:cxn ang="0">
                  <a:pos x="connsiteX4528" y="connsiteY4528"/>
                </a:cxn>
                <a:cxn ang="0">
                  <a:pos x="connsiteX4529" y="connsiteY4529"/>
                </a:cxn>
                <a:cxn ang="0">
                  <a:pos x="connsiteX4530" y="connsiteY4530"/>
                </a:cxn>
                <a:cxn ang="0">
                  <a:pos x="connsiteX4531" y="connsiteY4531"/>
                </a:cxn>
                <a:cxn ang="0">
                  <a:pos x="connsiteX4532" y="connsiteY4532"/>
                </a:cxn>
                <a:cxn ang="0">
                  <a:pos x="connsiteX4533" y="connsiteY4533"/>
                </a:cxn>
                <a:cxn ang="0">
                  <a:pos x="connsiteX4534" y="connsiteY4534"/>
                </a:cxn>
                <a:cxn ang="0">
                  <a:pos x="connsiteX4535" y="connsiteY4535"/>
                </a:cxn>
                <a:cxn ang="0">
                  <a:pos x="connsiteX4536" y="connsiteY4536"/>
                </a:cxn>
                <a:cxn ang="0">
                  <a:pos x="connsiteX4537" y="connsiteY4537"/>
                </a:cxn>
                <a:cxn ang="0">
                  <a:pos x="connsiteX4538" y="connsiteY4538"/>
                </a:cxn>
                <a:cxn ang="0">
                  <a:pos x="connsiteX4539" y="connsiteY4539"/>
                </a:cxn>
                <a:cxn ang="0">
                  <a:pos x="connsiteX4540" y="connsiteY4540"/>
                </a:cxn>
                <a:cxn ang="0">
                  <a:pos x="connsiteX4541" y="connsiteY4541"/>
                </a:cxn>
                <a:cxn ang="0">
                  <a:pos x="connsiteX4542" y="connsiteY4542"/>
                </a:cxn>
                <a:cxn ang="0">
                  <a:pos x="connsiteX4543" y="connsiteY4543"/>
                </a:cxn>
                <a:cxn ang="0">
                  <a:pos x="connsiteX4544" y="connsiteY4544"/>
                </a:cxn>
                <a:cxn ang="0">
                  <a:pos x="connsiteX4545" y="connsiteY4545"/>
                </a:cxn>
                <a:cxn ang="0">
                  <a:pos x="connsiteX4546" y="connsiteY4546"/>
                </a:cxn>
                <a:cxn ang="0">
                  <a:pos x="connsiteX4547" y="connsiteY4547"/>
                </a:cxn>
                <a:cxn ang="0">
                  <a:pos x="connsiteX4548" y="connsiteY4548"/>
                </a:cxn>
                <a:cxn ang="0">
                  <a:pos x="connsiteX4549" y="connsiteY4549"/>
                </a:cxn>
                <a:cxn ang="0">
                  <a:pos x="connsiteX4550" y="connsiteY4550"/>
                </a:cxn>
                <a:cxn ang="0">
                  <a:pos x="connsiteX4551" y="connsiteY4551"/>
                </a:cxn>
                <a:cxn ang="0">
                  <a:pos x="connsiteX4552" y="connsiteY4552"/>
                </a:cxn>
                <a:cxn ang="0">
                  <a:pos x="connsiteX4553" y="connsiteY4553"/>
                </a:cxn>
                <a:cxn ang="0">
                  <a:pos x="connsiteX4554" y="connsiteY4554"/>
                </a:cxn>
                <a:cxn ang="0">
                  <a:pos x="connsiteX4555" y="connsiteY4555"/>
                </a:cxn>
                <a:cxn ang="0">
                  <a:pos x="connsiteX4556" y="connsiteY4556"/>
                </a:cxn>
                <a:cxn ang="0">
                  <a:pos x="connsiteX4557" y="connsiteY4557"/>
                </a:cxn>
                <a:cxn ang="0">
                  <a:pos x="connsiteX4558" y="connsiteY4558"/>
                </a:cxn>
                <a:cxn ang="0">
                  <a:pos x="connsiteX4559" y="connsiteY4559"/>
                </a:cxn>
                <a:cxn ang="0">
                  <a:pos x="connsiteX4560" y="connsiteY4560"/>
                </a:cxn>
                <a:cxn ang="0">
                  <a:pos x="connsiteX4561" y="connsiteY4561"/>
                </a:cxn>
                <a:cxn ang="0">
                  <a:pos x="connsiteX4562" y="connsiteY4562"/>
                </a:cxn>
                <a:cxn ang="0">
                  <a:pos x="connsiteX4563" y="connsiteY4563"/>
                </a:cxn>
                <a:cxn ang="0">
                  <a:pos x="connsiteX4564" y="connsiteY4564"/>
                </a:cxn>
                <a:cxn ang="0">
                  <a:pos x="connsiteX4565" y="connsiteY4565"/>
                </a:cxn>
                <a:cxn ang="0">
                  <a:pos x="connsiteX4566" y="connsiteY4566"/>
                </a:cxn>
                <a:cxn ang="0">
                  <a:pos x="connsiteX4567" y="connsiteY4567"/>
                </a:cxn>
                <a:cxn ang="0">
                  <a:pos x="connsiteX4568" y="connsiteY4568"/>
                </a:cxn>
                <a:cxn ang="0">
                  <a:pos x="connsiteX4569" y="connsiteY4569"/>
                </a:cxn>
                <a:cxn ang="0">
                  <a:pos x="connsiteX4570" y="connsiteY4570"/>
                </a:cxn>
                <a:cxn ang="0">
                  <a:pos x="connsiteX4571" y="connsiteY4571"/>
                </a:cxn>
                <a:cxn ang="0">
                  <a:pos x="connsiteX4572" y="connsiteY4572"/>
                </a:cxn>
                <a:cxn ang="0">
                  <a:pos x="connsiteX4573" y="connsiteY4573"/>
                </a:cxn>
                <a:cxn ang="0">
                  <a:pos x="connsiteX4574" y="connsiteY4574"/>
                </a:cxn>
                <a:cxn ang="0">
                  <a:pos x="connsiteX4575" y="connsiteY4575"/>
                </a:cxn>
                <a:cxn ang="0">
                  <a:pos x="connsiteX4576" y="connsiteY4576"/>
                </a:cxn>
                <a:cxn ang="0">
                  <a:pos x="connsiteX4577" y="connsiteY4577"/>
                </a:cxn>
                <a:cxn ang="0">
                  <a:pos x="connsiteX4578" y="connsiteY4578"/>
                </a:cxn>
                <a:cxn ang="0">
                  <a:pos x="connsiteX4579" y="connsiteY4579"/>
                </a:cxn>
                <a:cxn ang="0">
                  <a:pos x="connsiteX4580" y="connsiteY4580"/>
                </a:cxn>
                <a:cxn ang="0">
                  <a:pos x="connsiteX4581" y="connsiteY4581"/>
                </a:cxn>
                <a:cxn ang="0">
                  <a:pos x="connsiteX4582" y="connsiteY4582"/>
                </a:cxn>
                <a:cxn ang="0">
                  <a:pos x="connsiteX4583" y="connsiteY4583"/>
                </a:cxn>
                <a:cxn ang="0">
                  <a:pos x="connsiteX4584" y="connsiteY4584"/>
                </a:cxn>
                <a:cxn ang="0">
                  <a:pos x="connsiteX4585" y="connsiteY4585"/>
                </a:cxn>
                <a:cxn ang="0">
                  <a:pos x="connsiteX4586" y="connsiteY4586"/>
                </a:cxn>
                <a:cxn ang="0">
                  <a:pos x="connsiteX4587" y="connsiteY4587"/>
                </a:cxn>
                <a:cxn ang="0">
                  <a:pos x="connsiteX4588" y="connsiteY4588"/>
                </a:cxn>
                <a:cxn ang="0">
                  <a:pos x="connsiteX4589" y="connsiteY4589"/>
                </a:cxn>
                <a:cxn ang="0">
                  <a:pos x="connsiteX4590" y="connsiteY4590"/>
                </a:cxn>
                <a:cxn ang="0">
                  <a:pos x="connsiteX4591" y="connsiteY4591"/>
                </a:cxn>
                <a:cxn ang="0">
                  <a:pos x="connsiteX4592" y="connsiteY4592"/>
                </a:cxn>
                <a:cxn ang="0">
                  <a:pos x="connsiteX4593" y="connsiteY4593"/>
                </a:cxn>
                <a:cxn ang="0">
                  <a:pos x="connsiteX4594" y="connsiteY4594"/>
                </a:cxn>
                <a:cxn ang="0">
                  <a:pos x="connsiteX4595" y="connsiteY4595"/>
                </a:cxn>
                <a:cxn ang="0">
                  <a:pos x="connsiteX4596" y="connsiteY4596"/>
                </a:cxn>
                <a:cxn ang="0">
                  <a:pos x="connsiteX4597" y="connsiteY4597"/>
                </a:cxn>
                <a:cxn ang="0">
                  <a:pos x="connsiteX4598" y="connsiteY4598"/>
                </a:cxn>
                <a:cxn ang="0">
                  <a:pos x="connsiteX4599" y="connsiteY4599"/>
                </a:cxn>
                <a:cxn ang="0">
                  <a:pos x="connsiteX4600" y="connsiteY4600"/>
                </a:cxn>
                <a:cxn ang="0">
                  <a:pos x="connsiteX4601" y="connsiteY4601"/>
                </a:cxn>
                <a:cxn ang="0">
                  <a:pos x="connsiteX4602" y="connsiteY4602"/>
                </a:cxn>
                <a:cxn ang="0">
                  <a:pos x="connsiteX4603" y="connsiteY4603"/>
                </a:cxn>
                <a:cxn ang="0">
                  <a:pos x="connsiteX4604" y="connsiteY4604"/>
                </a:cxn>
                <a:cxn ang="0">
                  <a:pos x="connsiteX4605" y="connsiteY4605"/>
                </a:cxn>
                <a:cxn ang="0">
                  <a:pos x="connsiteX4606" y="connsiteY4606"/>
                </a:cxn>
                <a:cxn ang="0">
                  <a:pos x="connsiteX4607" y="connsiteY4607"/>
                </a:cxn>
                <a:cxn ang="0">
                  <a:pos x="connsiteX4608" y="connsiteY4608"/>
                </a:cxn>
                <a:cxn ang="0">
                  <a:pos x="connsiteX4609" y="connsiteY4609"/>
                </a:cxn>
                <a:cxn ang="0">
                  <a:pos x="connsiteX4610" y="connsiteY4610"/>
                </a:cxn>
                <a:cxn ang="0">
                  <a:pos x="connsiteX4611" y="connsiteY4611"/>
                </a:cxn>
                <a:cxn ang="0">
                  <a:pos x="connsiteX4612" y="connsiteY4612"/>
                </a:cxn>
                <a:cxn ang="0">
                  <a:pos x="connsiteX4613" y="connsiteY4613"/>
                </a:cxn>
                <a:cxn ang="0">
                  <a:pos x="connsiteX4614" y="connsiteY4614"/>
                </a:cxn>
                <a:cxn ang="0">
                  <a:pos x="connsiteX4615" y="connsiteY4615"/>
                </a:cxn>
                <a:cxn ang="0">
                  <a:pos x="connsiteX4616" y="connsiteY4616"/>
                </a:cxn>
                <a:cxn ang="0">
                  <a:pos x="connsiteX4617" y="connsiteY4617"/>
                </a:cxn>
                <a:cxn ang="0">
                  <a:pos x="connsiteX4618" y="connsiteY4618"/>
                </a:cxn>
                <a:cxn ang="0">
                  <a:pos x="connsiteX4619" y="connsiteY4619"/>
                </a:cxn>
                <a:cxn ang="0">
                  <a:pos x="connsiteX4620" y="connsiteY4620"/>
                </a:cxn>
                <a:cxn ang="0">
                  <a:pos x="connsiteX4621" y="connsiteY4621"/>
                </a:cxn>
                <a:cxn ang="0">
                  <a:pos x="connsiteX4622" y="connsiteY4622"/>
                </a:cxn>
                <a:cxn ang="0">
                  <a:pos x="connsiteX4623" y="connsiteY4623"/>
                </a:cxn>
                <a:cxn ang="0">
                  <a:pos x="connsiteX4624" y="connsiteY4624"/>
                </a:cxn>
                <a:cxn ang="0">
                  <a:pos x="connsiteX4625" y="connsiteY4625"/>
                </a:cxn>
                <a:cxn ang="0">
                  <a:pos x="connsiteX4626" y="connsiteY4626"/>
                </a:cxn>
                <a:cxn ang="0">
                  <a:pos x="connsiteX4627" y="connsiteY4627"/>
                </a:cxn>
                <a:cxn ang="0">
                  <a:pos x="connsiteX4628" y="connsiteY4628"/>
                </a:cxn>
                <a:cxn ang="0">
                  <a:pos x="connsiteX4629" y="connsiteY4629"/>
                </a:cxn>
                <a:cxn ang="0">
                  <a:pos x="connsiteX4630" y="connsiteY4630"/>
                </a:cxn>
                <a:cxn ang="0">
                  <a:pos x="connsiteX4631" y="connsiteY4631"/>
                </a:cxn>
                <a:cxn ang="0">
                  <a:pos x="connsiteX4632" y="connsiteY4632"/>
                </a:cxn>
                <a:cxn ang="0">
                  <a:pos x="connsiteX4633" y="connsiteY4633"/>
                </a:cxn>
                <a:cxn ang="0">
                  <a:pos x="connsiteX4634" y="connsiteY4634"/>
                </a:cxn>
                <a:cxn ang="0">
                  <a:pos x="connsiteX4635" y="connsiteY4635"/>
                </a:cxn>
                <a:cxn ang="0">
                  <a:pos x="connsiteX4636" y="connsiteY4636"/>
                </a:cxn>
                <a:cxn ang="0">
                  <a:pos x="connsiteX4637" y="connsiteY4637"/>
                </a:cxn>
                <a:cxn ang="0">
                  <a:pos x="connsiteX4638" y="connsiteY4638"/>
                </a:cxn>
                <a:cxn ang="0">
                  <a:pos x="connsiteX4639" y="connsiteY4639"/>
                </a:cxn>
                <a:cxn ang="0">
                  <a:pos x="connsiteX4640" y="connsiteY4640"/>
                </a:cxn>
                <a:cxn ang="0">
                  <a:pos x="connsiteX4641" y="connsiteY4641"/>
                </a:cxn>
                <a:cxn ang="0">
                  <a:pos x="connsiteX4642" y="connsiteY4642"/>
                </a:cxn>
                <a:cxn ang="0">
                  <a:pos x="connsiteX4643" y="connsiteY4643"/>
                </a:cxn>
                <a:cxn ang="0">
                  <a:pos x="connsiteX4644" y="connsiteY4644"/>
                </a:cxn>
                <a:cxn ang="0">
                  <a:pos x="connsiteX4645" y="connsiteY4645"/>
                </a:cxn>
                <a:cxn ang="0">
                  <a:pos x="connsiteX4646" y="connsiteY4646"/>
                </a:cxn>
                <a:cxn ang="0">
                  <a:pos x="connsiteX4647" y="connsiteY4647"/>
                </a:cxn>
                <a:cxn ang="0">
                  <a:pos x="connsiteX4648" y="connsiteY4648"/>
                </a:cxn>
                <a:cxn ang="0">
                  <a:pos x="connsiteX4649" y="connsiteY4649"/>
                </a:cxn>
                <a:cxn ang="0">
                  <a:pos x="connsiteX4650" y="connsiteY4650"/>
                </a:cxn>
                <a:cxn ang="0">
                  <a:pos x="connsiteX4651" y="connsiteY4651"/>
                </a:cxn>
                <a:cxn ang="0">
                  <a:pos x="connsiteX4652" y="connsiteY4652"/>
                </a:cxn>
                <a:cxn ang="0">
                  <a:pos x="connsiteX4653" y="connsiteY4653"/>
                </a:cxn>
                <a:cxn ang="0">
                  <a:pos x="connsiteX4654" y="connsiteY4654"/>
                </a:cxn>
                <a:cxn ang="0">
                  <a:pos x="connsiteX4655" y="connsiteY4655"/>
                </a:cxn>
                <a:cxn ang="0">
                  <a:pos x="connsiteX4656" y="connsiteY4656"/>
                </a:cxn>
                <a:cxn ang="0">
                  <a:pos x="connsiteX4657" y="connsiteY4657"/>
                </a:cxn>
                <a:cxn ang="0">
                  <a:pos x="connsiteX4658" y="connsiteY4658"/>
                </a:cxn>
                <a:cxn ang="0">
                  <a:pos x="connsiteX4659" y="connsiteY4659"/>
                </a:cxn>
                <a:cxn ang="0">
                  <a:pos x="connsiteX4660" y="connsiteY4660"/>
                </a:cxn>
                <a:cxn ang="0">
                  <a:pos x="connsiteX4661" y="connsiteY4661"/>
                </a:cxn>
                <a:cxn ang="0">
                  <a:pos x="connsiteX4662" y="connsiteY4662"/>
                </a:cxn>
                <a:cxn ang="0">
                  <a:pos x="connsiteX4663" y="connsiteY4663"/>
                </a:cxn>
                <a:cxn ang="0">
                  <a:pos x="connsiteX4664" y="connsiteY4664"/>
                </a:cxn>
                <a:cxn ang="0">
                  <a:pos x="connsiteX4665" y="connsiteY4665"/>
                </a:cxn>
                <a:cxn ang="0">
                  <a:pos x="connsiteX4666" y="connsiteY4666"/>
                </a:cxn>
                <a:cxn ang="0">
                  <a:pos x="connsiteX4667" y="connsiteY4667"/>
                </a:cxn>
                <a:cxn ang="0">
                  <a:pos x="connsiteX4668" y="connsiteY4668"/>
                </a:cxn>
                <a:cxn ang="0">
                  <a:pos x="connsiteX4669" y="connsiteY4669"/>
                </a:cxn>
                <a:cxn ang="0">
                  <a:pos x="connsiteX4670" y="connsiteY4670"/>
                </a:cxn>
                <a:cxn ang="0">
                  <a:pos x="connsiteX4671" y="connsiteY4671"/>
                </a:cxn>
                <a:cxn ang="0">
                  <a:pos x="connsiteX4672" y="connsiteY4672"/>
                </a:cxn>
                <a:cxn ang="0">
                  <a:pos x="connsiteX4673" y="connsiteY4673"/>
                </a:cxn>
                <a:cxn ang="0">
                  <a:pos x="connsiteX4674" y="connsiteY4674"/>
                </a:cxn>
                <a:cxn ang="0">
                  <a:pos x="connsiteX4675" y="connsiteY4675"/>
                </a:cxn>
                <a:cxn ang="0">
                  <a:pos x="connsiteX4676" y="connsiteY4676"/>
                </a:cxn>
                <a:cxn ang="0">
                  <a:pos x="connsiteX4677" y="connsiteY4677"/>
                </a:cxn>
                <a:cxn ang="0">
                  <a:pos x="connsiteX4678" y="connsiteY4678"/>
                </a:cxn>
                <a:cxn ang="0">
                  <a:pos x="connsiteX4679" y="connsiteY4679"/>
                </a:cxn>
                <a:cxn ang="0">
                  <a:pos x="connsiteX4680" y="connsiteY4680"/>
                </a:cxn>
                <a:cxn ang="0">
                  <a:pos x="connsiteX4681" y="connsiteY4681"/>
                </a:cxn>
                <a:cxn ang="0">
                  <a:pos x="connsiteX4682" y="connsiteY4682"/>
                </a:cxn>
                <a:cxn ang="0">
                  <a:pos x="connsiteX4683" y="connsiteY4683"/>
                </a:cxn>
                <a:cxn ang="0">
                  <a:pos x="connsiteX4684" y="connsiteY4684"/>
                </a:cxn>
                <a:cxn ang="0">
                  <a:pos x="connsiteX4685" y="connsiteY4685"/>
                </a:cxn>
                <a:cxn ang="0">
                  <a:pos x="connsiteX4686" y="connsiteY4686"/>
                </a:cxn>
                <a:cxn ang="0">
                  <a:pos x="connsiteX4687" y="connsiteY4687"/>
                </a:cxn>
                <a:cxn ang="0">
                  <a:pos x="connsiteX4688" y="connsiteY4688"/>
                </a:cxn>
                <a:cxn ang="0">
                  <a:pos x="connsiteX4689" y="connsiteY4689"/>
                </a:cxn>
                <a:cxn ang="0">
                  <a:pos x="connsiteX4690" y="connsiteY4690"/>
                </a:cxn>
                <a:cxn ang="0">
                  <a:pos x="connsiteX4691" y="connsiteY4691"/>
                </a:cxn>
                <a:cxn ang="0">
                  <a:pos x="connsiteX4692" y="connsiteY4692"/>
                </a:cxn>
                <a:cxn ang="0">
                  <a:pos x="connsiteX4693" y="connsiteY4693"/>
                </a:cxn>
                <a:cxn ang="0">
                  <a:pos x="connsiteX4694" y="connsiteY4694"/>
                </a:cxn>
                <a:cxn ang="0">
                  <a:pos x="connsiteX4695" y="connsiteY4695"/>
                </a:cxn>
                <a:cxn ang="0">
                  <a:pos x="connsiteX4696" y="connsiteY4696"/>
                </a:cxn>
                <a:cxn ang="0">
                  <a:pos x="connsiteX4697" y="connsiteY4697"/>
                </a:cxn>
                <a:cxn ang="0">
                  <a:pos x="connsiteX4698" y="connsiteY4698"/>
                </a:cxn>
                <a:cxn ang="0">
                  <a:pos x="connsiteX4699" y="connsiteY4699"/>
                </a:cxn>
                <a:cxn ang="0">
                  <a:pos x="connsiteX4700" y="connsiteY4700"/>
                </a:cxn>
                <a:cxn ang="0">
                  <a:pos x="connsiteX4701" y="connsiteY4701"/>
                </a:cxn>
                <a:cxn ang="0">
                  <a:pos x="connsiteX4702" y="connsiteY4702"/>
                </a:cxn>
                <a:cxn ang="0">
                  <a:pos x="connsiteX4703" y="connsiteY4703"/>
                </a:cxn>
                <a:cxn ang="0">
                  <a:pos x="connsiteX4704" y="connsiteY4704"/>
                </a:cxn>
                <a:cxn ang="0">
                  <a:pos x="connsiteX4705" y="connsiteY4705"/>
                </a:cxn>
                <a:cxn ang="0">
                  <a:pos x="connsiteX4706" y="connsiteY4706"/>
                </a:cxn>
                <a:cxn ang="0">
                  <a:pos x="connsiteX4707" y="connsiteY4707"/>
                </a:cxn>
                <a:cxn ang="0">
                  <a:pos x="connsiteX4708" y="connsiteY4708"/>
                </a:cxn>
                <a:cxn ang="0">
                  <a:pos x="connsiteX4709" y="connsiteY4709"/>
                </a:cxn>
                <a:cxn ang="0">
                  <a:pos x="connsiteX4710" y="connsiteY4710"/>
                </a:cxn>
                <a:cxn ang="0">
                  <a:pos x="connsiteX4711" y="connsiteY4711"/>
                </a:cxn>
                <a:cxn ang="0">
                  <a:pos x="connsiteX4712" y="connsiteY4712"/>
                </a:cxn>
                <a:cxn ang="0">
                  <a:pos x="connsiteX4713" y="connsiteY4713"/>
                </a:cxn>
                <a:cxn ang="0">
                  <a:pos x="connsiteX4714" y="connsiteY4714"/>
                </a:cxn>
                <a:cxn ang="0">
                  <a:pos x="connsiteX4715" y="connsiteY4715"/>
                </a:cxn>
                <a:cxn ang="0">
                  <a:pos x="connsiteX4716" y="connsiteY4716"/>
                </a:cxn>
                <a:cxn ang="0">
                  <a:pos x="connsiteX4717" y="connsiteY4717"/>
                </a:cxn>
                <a:cxn ang="0">
                  <a:pos x="connsiteX4718" y="connsiteY4718"/>
                </a:cxn>
                <a:cxn ang="0">
                  <a:pos x="connsiteX4719" y="connsiteY4719"/>
                </a:cxn>
                <a:cxn ang="0">
                  <a:pos x="connsiteX4720" y="connsiteY4720"/>
                </a:cxn>
                <a:cxn ang="0">
                  <a:pos x="connsiteX4721" y="connsiteY4721"/>
                </a:cxn>
                <a:cxn ang="0">
                  <a:pos x="connsiteX4722" y="connsiteY4722"/>
                </a:cxn>
                <a:cxn ang="0">
                  <a:pos x="connsiteX4723" y="connsiteY4723"/>
                </a:cxn>
                <a:cxn ang="0">
                  <a:pos x="connsiteX4724" y="connsiteY4724"/>
                </a:cxn>
                <a:cxn ang="0">
                  <a:pos x="connsiteX4725" y="connsiteY4725"/>
                </a:cxn>
                <a:cxn ang="0">
                  <a:pos x="connsiteX4726" y="connsiteY4726"/>
                </a:cxn>
                <a:cxn ang="0">
                  <a:pos x="connsiteX4727" y="connsiteY4727"/>
                </a:cxn>
                <a:cxn ang="0">
                  <a:pos x="connsiteX4728" y="connsiteY4728"/>
                </a:cxn>
                <a:cxn ang="0">
                  <a:pos x="connsiteX4729" y="connsiteY4729"/>
                </a:cxn>
                <a:cxn ang="0">
                  <a:pos x="connsiteX4730" y="connsiteY4730"/>
                </a:cxn>
                <a:cxn ang="0">
                  <a:pos x="connsiteX4731" y="connsiteY4731"/>
                </a:cxn>
                <a:cxn ang="0">
                  <a:pos x="connsiteX4732" y="connsiteY4732"/>
                </a:cxn>
                <a:cxn ang="0">
                  <a:pos x="connsiteX4733" y="connsiteY4733"/>
                </a:cxn>
                <a:cxn ang="0">
                  <a:pos x="connsiteX4734" y="connsiteY4734"/>
                </a:cxn>
                <a:cxn ang="0">
                  <a:pos x="connsiteX4735" y="connsiteY4735"/>
                </a:cxn>
                <a:cxn ang="0">
                  <a:pos x="connsiteX4736" y="connsiteY4736"/>
                </a:cxn>
                <a:cxn ang="0">
                  <a:pos x="connsiteX4737" y="connsiteY4737"/>
                </a:cxn>
                <a:cxn ang="0">
                  <a:pos x="connsiteX4738" y="connsiteY4738"/>
                </a:cxn>
                <a:cxn ang="0">
                  <a:pos x="connsiteX4739" y="connsiteY4739"/>
                </a:cxn>
                <a:cxn ang="0">
                  <a:pos x="connsiteX4740" y="connsiteY4740"/>
                </a:cxn>
                <a:cxn ang="0">
                  <a:pos x="connsiteX4741" y="connsiteY4741"/>
                </a:cxn>
                <a:cxn ang="0">
                  <a:pos x="connsiteX4742" y="connsiteY4742"/>
                </a:cxn>
                <a:cxn ang="0">
                  <a:pos x="connsiteX4743" y="connsiteY4743"/>
                </a:cxn>
                <a:cxn ang="0">
                  <a:pos x="connsiteX4744" y="connsiteY4744"/>
                </a:cxn>
                <a:cxn ang="0">
                  <a:pos x="connsiteX4745" y="connsiteY4745"/>
                </a:cxn>
                <a:cxn ang="0">
                  <a:pos x="connsiteX4746" y="connsiteY4746"/>
                </a:cxn>
                <a:cxn ang="0">
                  <a:pos x="connsiteX4747" y="connsiteY4747"/>
                </a:cxn>
                <a:cxn ang="0">
                  <a:pos x="connsiteX4748" y="connsiteY4748"/>
                </a:cxn>
                <a:cxn ang="0">
                  <a:pos x="connsiteX4749" y="connsiteY4749"/>
                </a:cxn>
                <a:cxn ang="0">
                  <a:pos x="connsiteX4750" y="connsiteY4750"/>
                </a:cxn>
                <a:cxn ang="0">
                  <a:pos x="connsiteX4751" y="connsiteY4751"/>
                </a:cxn>
                <a:cxn ang="0">
                  <a:pos x="connsiteX4752" y="connsiteY4752"/>
                </a:cxn>
                <a:cxn ang="0">
                  <a:pos x="connsiteX4753" y="connsiteY4753"/>
                </a:cxn>
                <a:cxn ang="0">
                  <a:pos x="connsiteX4754" y="connsiteY4754"/>
                </a:cxn>
                <a:cxn ang="0">
                  <a:pos x="connsiteX4755" y="connsiteY4755"/>
                </a:cxn>
                <a:cxn ang="0">
                  <a:pos x="connsiteX4756" y="connsiteY4756"/>
                </a:cxn>
                <a:cxn ang="0">
                  <a:pos x="connsiteX4757" y="connsiteY4757"/>
                </a:cxn>
                <a:cxn ang="0">
                  <a:pos x="connsiteX4758" y="connsiteY4758"/>
                </a:cxn>
                <a:cxn ang="0">
                  <a:pos x="connsiteX4759" y="connsiteY4759"/>
                </a:cxn>
                <a:cxn ang="0">
                  <a:pos x="connsiteX4760" y="connsiteY4760"/>
                </a:cxn>
                <a:cxn ang="0">
                  <a:pos x="connsiteX4761" y="connsiteY4761"/>
                </a:cxn>
                <a:cxn ang="0">
                  <a:pos x="connsiteX4762" y="connsiteY4762"/>
                </a:cxn>
                <a:cxn ang="0">
                  <a:pos x="connsiteX4763" y="connsiteY4763"/>
                </a:cxn>
                <a:cxn ang="0">
                  <a:pos x="connsiteX4764" y="connsiteY4764"/>
                </a:cxn>
                <a:cxn ang="0">
                  <a:pos x="connsiteX4765" y="connsiteY4765"/>
                </a:cxn>
                <a:cxn ang="0">
                  <a:pos x="connsiteX4766" y="connsiteY4766"/>
                </a:cxn>
                <a:cxn ang="0">
                  <a:pos x="connsiteX4767" y="connsiteY4767"/>
                </a:cxn>
                <a:cxn ang="0">
                  <a:pos x="connsiteX4768" y="connsiteY4768"/>
                </a:cxn>
                <a:cxn ang="0">
                  <a:pos x="connsiteX4769" y="connsiteY4769"/>
                </a:cxn>
                <a:cxn ang="0">
                  <a:pos x="connsiteX4770" y="connsiteY4770"/>
                </a:cxn>
                <a:cxn ang="0">
                  <a:pos x="connsiteX4771" y="connsiteY4771"/>
                </a:cxn>
                <a:cxn ang="0">
                  <a:pos x="connsiteX4772" y="connsiteY4772"/>
                </a:cxn>
                <a:cxn ang="0">
                  <a:pos x="connsiteX4773" y="connsiteY4773"/>
                </a:cxn>
                <a:cxn ang="0">
                  <a:pos x="connsiteX4774" y="connsiteY4774"/>
                </a:cxn>
                <a:cxn ang="0">
                  <a:pos x="connsiteX4775" y="connsiteY4775"/>
                </a:cxn>
                <a:cxn ang="0">
                  <a:pos x="connsiteX4776" y="connsiteY4776"/>
                </a:cxn>
                <a:cxn ang="0">
                  <a:pos x="connsiteX4777" y="connsiteY4777"/>
                </a:cxn>
                <a:cxn ang="0">
                  <a:pos x="connsiteX4778" y="connsiteY4778"/>
                </a:cxn>
                <a:cxn ang="0">
                  <a:pos x="connsiteX4779" y="connsiteY4779"/>
                </a:cxn>
                <a:cxn ang="0">
                  <a:pos x="connsiteX4780" y="connsiteY4780"/>
                </a:cxn>
                <a:cxn ang="0">
                  <a:pos x="connsiteX4781" y="connsiteY4781"/>
                </a:cxn>
                <a:cxn ang="0">
                  <a:pos x="connsiteX4782" y="connsiteY4782"/>
                </a:cxn>
                <a:cxn ang="0">
                  <a:pos x="connsiteX4783" y="connsiteY4783"/>
                </a:cxn>
                <a:cxn ang="0">
                  <a:pos x="connsiteX4784" y="connsiteY4784"/>
                </a:cxn>
                <a:cxn ang="0">
                  <a:pos x="connsiteX4785" y="connsiteY4785"/>
                </a:cxn>
                <a:cxn ang="0">
                  <a:pos x="connsiteX4786" y="connsiteY4786"/>
                </a:cxn>
                <a:cxn ang="0">
                  <a:pos x="connsiteX4787" y="connsiteY4787"/>
                </a:cxn>
                <a:cxn ang="0">
                  <a:pos x="connsiteX4788" y="connsiteY4788"/>
                </a:cxn>
                <a:cxn ang="0">
                  <a:pos x="connsiteX4789" y="connsiteY4789"/>
                </a:cxn>
                <a:cxn ang="0">
                  <a:pos x="connsiteX4790" y="connsiteY4790"/>
                </a:cxn>
                <a:cxn ang="0">
                  <a:pos x="connsiteX4791" y="connsiteY4791"/>
                </a:cxn>
                <a:cxn ang="0">
                  <a:pos x="connsiteX4792" y="connsiteY4792"/>
                </a:cxn>
                <a:cxn ang="0">
                  <a:pos x="connsiteX4793" y="connsiteY4793"/>
                </a:cxn>
                <a:cxn ang="0">
                  <a:pos x="connsiteX4794" y="connsiteY4794"/>
                </a:cxn>
                <a:cxn ang="0">
                  <a:pos x="connsiteX4795" y="connsiteY4795"/>
                </a:cxn>
                <a:cxn ang="0">
                  <a:pos x="connsiteX4796" y="connsiteY4796"/>
                </a:cxn>
                <a:cxn ang="0">
                  <a:pos x="connsiteX4797" y="connsiteY4797"/>
                </a:cxn>
                <a:cxn ang="0">
                  <a:pos x="connsiteX4798" y="connsiteY4798"/>
                </a:cxn>
                <a:cxn ang="0">
                  <a:pos x="connsiteX4799" y="connsiteY4799"/>
                </a:cxn>
                <a:cxn ang="0">
                  <a:pos x="connsiteX4800" y="connsiteY4800"/>
                </a:cxn>
                <a:cxn ang="0">
                  <a:pos x="connsiteX4801" y="connsiteY4801"/>
                </a:cxn>
                <a:cxn ang="0">
                  <a:pos x="connsiteX4802" y="connsiteY4802"/>
                </a:cxn>
                <a:cxn ang="0">
                  <a:pos x="connsiteX4803" y="connsiteY4803"/>
                </a:cxn>
                <a:cxn ang="0">
                  <a:pos x="connsiteX4804" y="connsiteY4804"/>
                </a:cxn>
                <a:cxn ang="0">
                  <a:pos x="connsiteX4805" y="connsiteY4805"/>
                </a:cxn>
                <a:cxn ang="0">
                  <a:pos x="connsiteX4806" y="connsiteY4806"/>
                </a:cxn>
                <a:cxn ang="0">
                  <a:pos x="connsiteX4807" y="connsiteY4807"/>
                </a:cxn>
                <a:cxn ang="0">
                  <a:pos x="connsiteX4808" y="connsiteY4808"/>
                </a:cxn>
                <a:cxn ang="0">
                  <a:pos x="connsiteX4809" y="connsiteY4809"/>
                </a:cxn>
                <a:cxn ang="0">
                  <a:pos x="connsiteX4810" y="connsiteY4810"/>
                </a:cxn>
                <a:cxn ang="0">
                  <a:pos x="connsiteX4811" y="connsiteY4811"/>
                </a:cxn>
                <a:cxn ang="0">
                  <a:pos x="connsiteX4812" y="connsiteY4812"/>
                </a:cxn>
                <a:cxn ang="0">
                  <a:pos x="connsiteX4813" y="connsiteY4813"/>
                </a:cxn>
                <a:cxn ang="0">
                  <a:pos x="connsiteX4814" y="connsiteY4814"/>
                </a:cxn>
                <a:cxn ang="0">
                  <a:pos x="connsiteX4815" y="connsiteY4815"/>
                </a:cxn>
                <a:cxn ang="0">
                  <a:pos x="connsiteX4816" y="connsiteY4816"/>
                </a:cxn>
                <a:cxn ang="0">
                  <a:pos x="connsiteX4817" y="connsiteY4817"/>
                </a:cxn>
                <a:cxn ang="0">
                  <a:pos x="connsiteX4818" y="connsiteY4818"/>
                </a:cxn>
                <a:cxn ang="0">
                  <a:pos x="connsiteX4819" y="connsiteY4819"/>
                </a:cxn>
                <a:cxn ang="0">
                  <a:pos x="connsiteX4820" y="connsiteY4820"/>
                </a:cxn>
                <a:cxn ang="0">
                  <a:pos x="connsiteX4821" y="connsiteY4821"/>
                </a:cxn>
                <a:cxn ang="0">
                  <a:pos x="connsiteX4822" y="connsiteY4822"/>
                </a:cxn>
                <a:cxn ang="0">
                  <a:pos x="connsiteX4823" y="connsiteY4823"/>
                </a:cxn>
                <a:cxn ang="0">
                  <a:pos x="connsiteX4824" y="connsiteY4824"/>
                </a:cxn>
                <a:cxn ang="0">
                  <a:pos x="connsiteX4825" y="connsiteY4825"/>
                </a:cxn>
                <a:cxn ang="0">
                  <a:pos x="connsiteX4826" y="connsiteY4826"/>
                </a:cxn>
                <a:cxn ang="0">
                  <a:pos x="connsiteX4827" y="connsiteY4827"/>
                </a:cxn>
                <a:cxn ang="0">
                  <a:pos x="connsiteX4828" y="connsiteY4828"/>
                </a:cxn>
                <a:cxn ang="0">
                  <a:pos x="connsiteX4829" y="connsiteY4829"/>
                </a:cxn>
                <a:cxn ang="0">
                  <a:pos x="connsiteX4830" y="connsiteY4830"/>
                </a:cxn>
                <a:cxn ang="0">
                  <a:pos x="connsiteX4831" y="connsiteY4831"/>
                </a:cxn>
                <a:cxn ang="0">
                  <a:pos x="connsiteX4832" y="connsiteY4832"/>
                </a:cxn>
                <a:cxn ang="0">
                  <a:pos x="connsiteX4833" y="connsiteY4833"/>
                </a:cxn>
                <a:cxn ang="0">
                  <a:pos x="connsiteX4834" y="connsiteY4834"/>
                </a:cxn>
                <a:cxn ang="0">
                  <a:pos x="connsiteX4835" y="connsiteY4835"/>
                </a:cxn>
                <a:cxn ang="0">
                  <a:pos x="connsiteX4836" y="connsiteY4836"/>
                </a:cxn>
                <a:cxn ang="0">
                  <a:pos x="connsiteX4837" y="connsiteY4837"/>
                </a:cxn>
                <a:cxn ang="0">
                  <a:pos x="connsiteX4838" y="connsiteY4838"/>
                </a:cxn>
                <a:cxn ang="0">
                  <a:pos x="connsiteX4839" y="connsiteY4839"/>
                </a:cxn>
                <a:cxn ang="0">
                  <a:pos x="connsiteX4840" y="connsiteY4840"/>
                </a:cxn>
                <a:cxn ang="0">
                  <a:pos x="connsiteX4841" y="connsiteY4841"/>
                </a:cxn>
                <a:cxn ang="0">
                  <a:pos x="connsiteX4842" y="connsiteY4842"/>
                </a:cxn>
                <a:cxn ang="0">
                  <a:pos x="connsiteX4843" y="connsiteY4843"/>
                </a:cxn>
                <a:cxn ang="0">
                  <a:pos x="connsiteX4844" y="connsiteY4844"/>
                </a:cxn>
                <a:cxn ang="0">
                  <a:pos x="connsiteX4845" y="connsiteY4845"/>
                </a:cxn>
                <a:cxn ang="0">
                  <a:pos x="connsiteX4846" y="connsiteY4846"/>
                </a:cxn>
                <a:cxn ang="0">
                  <a:pos x="connsiteX4847" y="connsiteY4847"/>
                </a:cxn>
                <a:cxn ang="0">
                  <a:pos x="connsiteX4848" y="connsiteY4848"/>
                </a:cxn>
                <a:cxn ang="0">
                  <a:pos x="connsiteX4849" y="connsiteY4849"/>
                </a:cxn>
                <a:cxn ang="0">
                  <a:pos x="connsiteX4850" y="connsiteY4850"/>
                </a:cxn>
                <a:cxn ang="0">
                  <a:pos x="connsiteX4851" y="connsiteY4851"/>
                </a:cxn>
                <a:cxn ang="0">
                  <a:pos x="connsiteX4852" y="connsiteY4852"/>
                </a:cxn>
                <a:cxn ang="0">
                  <a:pos x="connsiteX4853" y="connsiteY4853"/>
                </a:cxn>
                <a:cxn ang="0">
                  <a:pos x="connsiteX4854" y="connsiteY4854"/>
                </a:cxn>
                <a:cxn ang="0">
                  <a:pos x="connsiteX4855" y="connsiteY4855"/>
                </a:cxn>
                <a:cxn ang="0">
                  <a:pos x="connsiteX4856" y="connsiteY4856"/>
                </a:cxn>
                <a:cxn ang="0">
                  <a:pos x="connsiteX4857" y="connsiteY4857"/>
                </a:cxn>
                <a:cxn ang="0">
                  <a:pos x="connsiteX4858" y="connsiteY4858"/>
                </a:cxn>
                <a:cxn ang="0">
                  <a:pos x="connsiteX4859" y="connsiteY4859"/>
                </a:cxn>
                <a:cxn ang="0">
                  <a:pos x="connsiteX4860" y="connsiteY4860"/>
                </a:cxn>
                <a:cxn ang="0">
                  <a:pos x="connsiteX4861" y="connsiteY4861"/>
                </a:cxn>
                <a:cxn ang="0">
                  <a:pos x="connsiteX4862" y="connsiteY4862"/>
                </a:cxn>
                <a:cxn ang="0">
                  <a:pos x="connsiteX4863" y="connsiteY4863"/>
                </a:cxn>
                <a:cxn ang="0">
                  <a:pos x="connsiteX4864" y="connsiteY4864"/>
                </a:cxn>
                <a:cxn ang="0">
                  <a:pos x="connsiteX4865" y="connsiteY4865"/>
                </a:cxn>
                <a:cxn ang="0">
                  <a:pos x="connsiteX4866" y="connsiteY4866"/>
                </a:cxn>
                <a:cxn ang="0">
                  <a:pos x="connsiteX4867" y="connsiteY4867"/>
                </a:cxn>
                <a:cxn ang="0">
                  <a:pos x="connsiteX4868" y="connsiteY4868"/>
                </a:cxn>
                <a:cxn ang="0">
                  <a:pos x="connsiteX4869" y="connsiteY4869"/>
                </a:cxn>
                <a:cxn ang="0">
                  <a:pos x="connsiteX4870" y="connsiteY4870"/>
                </a:cxn>
                <a:cxn ang="0">
                  <a:pos x="connsiteX4871" y="connsiteY4871"/>
                </a:cxn>
                <a:cxn ang="0">
                  <a:pos x="connsiteX4872" y="connsiteY4872"/>
                </a:cxn>
                <a:cxn ang="0">
                  <a:pos x="connsiteX4873" y="connsiteY4873"/>
                </a:cxn>
                <a:cxn ang="0">
                  <a:pos x="connsiteX4874" y="connsiteY4874"/>
                </a:cxn>
                <a:cxn ang="0">
                  <a:pos x="connsiteX4875" y="connsiteY4875"/>
                </a:cxn>
                <a:cxn ang="0">
                  <a:pos x="connsiteX4876" y="connsiteY4876"/>
                </a:cxn>
                <a:cxn ang="0">
                  <a:pos x="connsiteX4877" y="connsiteY4877"/>
                </a:cxn>
                <a:cxn ang="0">
                  <a:pos x="connsiteX4878" y="connsiteY4878"/>
                </a:cxn>
                <a:cxn ang="0">
                  <a:pos x="connsiteX4879" y="connsiteY4879"/>
                </a:cxn>
                <a:cxn ang="0">
                  <a:pos x="connsiteX4880" y="connsiteY4880"/>
                </a:cxn>
                <a:cxn ang="0">
                  <a:pos x="connsiteX4881" y="connsiteY4881"/>
                </a:cxn>
                <a:cxn ang="0">
                  <a:pos x="connsiteX4882" y="connsiteY4882"/>
                </a:cxn>
                <a:cxn ang="0">
                  <a:pos x="connsiteX4883" y="connsiteY4883"/>
                </a:cxn>
                <a:cxn ang="0">
                  <a:pos x="connsiteX4884" y="connsiteY4884"/>
                </a:cxn>
                <a:cxn ang="0">
                  <a:pos x="connsiteX4885" y="connsiteY4885"/>
                </a:cxn>
                <a:cxn ang="0">
                  <a:pos x="connsiteX4886" y="connsiteY4886"/>
                </a:cxn>
                <a:cxn ang="0">
                  <a:pos x="connsiteX4887" y="connsiteY4887"/>
                </a:cxn>
                <a:cxn ang="0">
                  <a:pos x="connsiteX4888" y="connsiteY4888"/>
                </a:cxn>
                <a:cxn ang="0">
                  <a:pos x="connsiteX4889" y="connsiteY4889"/>
                </a:cxn>
                <a:cxn ang="0">
                  <a:pos x="connsiteX4890" y="connsiteY4890"/>
                </a:cxn>
                <a:cxn ang="0">
                  <a:pos x="connsiteX4891" y="connsiteY4891"/>
                </a:cxn>
                <a:cxn ang="0">
                  <a:pos x="connsiteX4892" y="connsiteY4892"/>
                </a:cxn>
                <a:cxn ang="0">
                  <a:pos x="connsiteX4893" y="connsiteY4893"/>
                </a:cxn>
                <a:cxn ang="0">
                  <a:pos x="connsiteX4894" y="connsiteY4894"/>
                </a:cxn>
                <a:cxn ang="0">
                  <a:pos x="connsiteX4895" y="connsiteY4895"/>
                </a:cxn>
                <a:cxn ang="0">
                  <a:pos x="connsiteX4896" y="connsiteY4896"/>
                </a:cxn>
                <a:cxn ang="0">
                  <a:pos x="connsiteX4897" y="connsiteY4897"/>
                </a:cxn>
                <a:cxn ang="0">
                  <a:pos x="connsiteX4898" y="connsiteY4898"/>
                </a:cxn>
                <a:cxn ang="0">
                  <a:pos x="connsiteX4899" y="connsiteY4899"/>
                </a:cxn>
                <a:cxn ang="0">
                  <a:pos x="connsiteX4900" y="connsiteY4900"/>
                </a:cxn>
                <a:cxn ang="0">
                  <a:pos x="connsiteX4901" y="connsiteY4901"/>
                </a:cxn>
                <a:cxn ang="0">
                  <a:pos x="connsiteX4902" y="connsiteY4902"/>
                </a:cxn>
                <a:cxn ang="0">
                  <a:pos x="connsiteX4903" y="connsiteY4903"/>
                </a:cxn>
                <a:cxn ang="0">
                  <a:pos x="connsiteX4904" y="connsiteY4904"/>
                </a:cxn>
                <a:cxn ang="0">
                  <a:pos x="connsiteX4905" y="connsiteY4905"/>
                </a:cxn>
                <a:cxn ang="0">
                  <a:pos x="connsiteX4906" y="connsiteY4906"/>
                </a:cxn>
                <a:cxn ang="0">
                  <a:pos x="connsiteX4907" y="connsiteY4907"/>
                </a:cxn>
                <a:cxn ang="0">
                  <a:pos x="connsiteX4908" y="connsiteY4908"/>
                </a:cxn>
                <a:cxn ang="0">
                  <a:pos x="connsiteX4909" y="connsiteY4909"/>
                </a:cxn>
                <a:cxn ang="0">
                  <a:pos x="connsiteX4910" y="connsiteY4910"/>
                </a:cxn>
                <a:cxn ang="0">
                  <a:pos x="connsiteX4911" y="connsiteY4911"/>
                </a:cxn>
                <a:cxn ang="0">
                  <a:pos x="connsiteX4912" y="connsiteY4912"/>
                </a:cxn>
                <a:cxn ang="0">
                  <a:pos x="connsiteX4913" y="connsiteY4913"/>
                </a:cxn>
                <a:cxn ang="0">
                  <a:pos x="connsiteX4914" y="connsiteY4914"/>
                </a:cxn>
                <a:cxn ang="0">
                  <a:pos x="connsiteX4915" y="connsiteY4915"/>
                </a:cxn>
                <a:cxn ang="0">
                  <a:pos x="connsiteX4916" y="connsiteY4916"/>
                </a:cxn>
                <a:cxn ang="0">
                  <a:pos x="connsiteX4917" y="connsiteY4917"/>
                </a:cxn>
                <a:cxn ang="0">
                  <a:pos x="connsiteX4918" y="connsiteY4918"/>
                </a:cxn>
                <a:cxn ang="0">
                  <a:pos x="connsiteX4919" y="connsiteY4919"/>
                </a:cxn>
                <a:cxn ang="0">
                  <a:pos x="connsiteX4920" y="connsiteY4920"/>
                </a:cxn>
                <a:cxn ang="0">
                  <a:pos x="connsiteX4921" y="connsiteY4921"/>
                </a:cxn>
                <a:cxn ang="0">
                  <a:pos x="connsiteX4922" y="connsiteY4922"/>
                </a:cxn>
                <a:cxn ang="0">
                  <a:pos x="connsiteX4923" y="connsiteY4923"/>
                </a:cxn>
                <a:cxn ang="0">
                  <a:pos x="connsiteX4924" y="connsiteY4924"/>
                </a:cxn>
                <a:cxn ang="0">
                  <a:pos x="connsiteX4925" y="connsiteY4925"/>
                </a:cxn>
                <a:cxn ang="0">
                  <a:pos x="connsiteX4926" y="connsiteY4926"/>
                </a:cxn>
                <a:cxn ang="0">
                  <a:pos x="connsiteX4927" y="connsiteY4927"/>
                </a:cxn>
                <a:cxn ang="0">
                  <a:pos x="connsiteX4928" y="connsiteY4928"/>
                </a:cxn>
                <a:cxn ang="0">
                  <a:pos x="connsiteX4929" y="connsiteY4929"/>
                </a:cxn>
                <a:cxn ang="0">
                  <a:pos x="connsiteX4930" y="connsiteY4930"/>
                </a:cxn>
                <a:cxn ang="0">
                  <a:pos x="connsiteX4931" y="connsiteY4931"/>
                </a:cxn>
                <a:cxn ang="0">
                  <a:pos x="connsiteX4932" y="connsiteY4932"/>
                </a:cxn>
                <a:cxn ang="0">
                  <a:pos x="connsiteX4933" y="connsiteY4933"/>
                </a:cxn>
                <a:cxn ang="0">
                  <a:pos x="connsiteX4934" y="connsiteY4934"/>
                </a:cxn>
                <a:cxn ang="0">
                  <a:pos x="connsiteX4935" y="connsiteY4935"/>
                </a:cxn>
                <a:cxn ang="0">
                  <a:pos x="connsiteX4936" y="connsiteY4936"/>
                </a:cxn>
                <a:cxn ang="0">
                  <a:pos x="connsiteX4937" y="connsiteY4937"/>
                </a:cxn>
                <a:cxn ang="0">
                  <a:pos x="connsiteX4938" y="connsiteY4938"/>
                </a:cxn>
                <a:cxn ang="0">
                  <a:pos x="connsiteX4939" y="connsiteY4939"/>
                </a:cxn>
                <a:cxn ang="0">
                  <a:pos x="connsiteX4940" y="connsiteY4940"/>
                </a:cxn>
                <a:cxn ang="0">
                  <a:pos x="connsiteX4941" y="connsiteY4941"/>
                </a:cxn>
                <a:cxn ang="0">
                  <a:pos x="connsiteX4942" y="connsiteY4942"/>
                </a:cxn>
                <a:cxn ang="0">
                  <a:pos x="connsiteX4943" y="connsiteY4943"/>
                </a:cxn>
                <a:cxn ang="0">
                  <a:pos x="connsiteX4944" y="connsiteY4944"/>
                </a:cxn>
                <a:cxn ang="0">
                  <a:pos x="connsiteX4945" y="connsiteY4945"/>
                </a:cxn>
                <a:cxn ang="0">
                  <a:pos x="connsiteX4946" y="connsiteY4946"/>
                </a:cxn>
                <a:cxn ang="0">
                  <a:pos x="connsiteX4947" y="connsiteY4947"/>
                </a:cxn>
                <a:cxn ang="0">
                  <a:pos x="connsiteX4948" y="connsiteY4948"/>
                </a:cxn>
                <a:cxn ang="0">
                  <a:pos x="connsiteX4949" y="connsiteY4949"/>
                </a:cxn>
                <a:cxn ang="0">
                  <a:pos x="connsiteX4950" y="connsiteY4950"/>
                </a:cxn>
                <a:cxn ang="0">
                  <a:pos x="connsiteX4951" y="connsiteY4951"/>
                </a:cxn>
                <a:cxn ang="0">
                  <a:pos x="connsiteX4952" y="connsiteY4952"/>
                </a:cxn>
                <a:cxn ang="0">
                  <a:pos x="connsiteX4953" y="connsiteY4953"/>
                </a:cxn>
                <a:cxn ang="0">
                  <a:pos x="connsiteX4954" y="connsiteY4954"/>
                </a:cxn>
                <a:cxn ang="0">
                  <a:pos x="connsiteX4955" y="connsiteY4955"/>
                </a:cxn>
                <a:cxn ang="0">
                  <a:pos x="connsiteX4956" y="connsiteY4956"/>
                </a:cxn>
                <a:cxn ang="0">
                  <a:pos x="connsiteX4957" y="connsiteY4957"/>
                </a:cxn>
                <a:cxn ang="0">
                  <a:pos x="connsiteX4958" y="connsiteY4958"/>
                </a:cxn>
                <a:cxn ang="0">
                  <a:pos x="connsiteX4959" y="connsiteY4959"/>
                </a:cxn>
                <a:cxn ang="0">
                  <a:pos x="connsiteX4960" y="connsiteY4960"/>
                </a:cxn>
                <a:cxn ang="0">
                  <a:pos x="connsiteX4961" y="connsiteY4961"/>
                </a:cxn>
                <a:cxn ang="0">
                  <a:pos x="connsiteX4962" y="connsiteY4962"/>
                </a:cxn>
                <a:cxn ang="0">
                  <a:pos x="connsiteX4963" y="connsiteY4963"/>
                </a:cxn>
                <a:cxn ang="0">
                  <a:pos x="connsiteX4964" y="connsiteY4964"/>
                </a:cxn>
                <a:cxn ang="0">
                  <a:pos x="connsiteX4965" y="connsiteY4965"/>
                </a:cxn>
                <a:cxn ang="0">
                  <a:pos x="connsiteX4966" y="connsiteY4966"/>
                </a:cxn>
                <a:cxn ang="0">
                  <a:pos x="connsiteX4967" y="connsiteY4967"/>
                </a:cxn>
                <a:cxn ang="0">
                  <a:pos x="connsiteX4968" y="connsiteY4968"/>
                </a:cxn>
                <a:cxn ang="0">
                  <a:pos x="connsiteX4969" y="connsiteY4969"/>
                </a:cxn>
                <a:cxn ang="0">
                  <a:pos x="connsiteX4970" y="connsiteY4970"/>
                </a:cxn>
                <a:cxn ang="0">
                  <a:pos x="connsiteX4971" y="connsiteY4971"/>
                </a:cxn>
                <a:cxn ang="0">
                  <a:pos x="connsiteX4972" y="connsiteY4972"/>
                </a:cxn>
                <a:cxn ang="0">
                  <a:pos x="connsiteX4973" y="connsiteY4973"/>
                </a:cxn>
                <a:cxn ang="0">
                  <a:pos x="connsiteX4974" y="connsiteY4974"/>
                </a:cxn>
                <a:cxn ang="0">
                  <a:pos x="connsiteX4975" y="connsiteY4975"/>
                </a:cxn>
                <a:cxn ang="0">
                  <a:pos x="connsiteX4976" y="connsiteY4976"/>
                </a:cxn>
                <a:cxn ang="0">
                  <a:pos x="connsiteX4977" y="connsiteY4977"/>
                </a:cxn>
                <a:cxn ang="0">
                  <a:pos x="connsiteX4978" y="connsiteY4978"/>
                </a:cxn>
                <a:cxn ang="0">
                  <a:pos x="connsiteX4979" y="connsiteY4979"/>
                </a:cxn>
                <a:cxn ang="0">
                  <a:pos x="connsiteX4980" y="connsiteY4980"/>
                </a:cxn>
                <a:cxn ang="0">
                  <a:pos x="connsiteX4981" y="connsiteY4981"/>
                </a:cxn>
                <a:cxn ang="0">
                  <a:pos x="connsiteX4982" y="connsiteY4982"/>
                </a:cxn>
                <a:cxn ang="0">
                  <a:pos x="connsiteX4983" y="connsiteY4983"/>
                </a:cxn>
                <a:cxn ang="0">
                  <a:pos x="connsiteX4984" y="connsiteY4984"/>
                </a:cxn>
                <a:cxn ang="0">
                  <a:pos x="connsiteX4985" y="connsiteY4985"/>
                </a:cxn>
                <a:cxn ang="0">
                  <a:pos x="connsiteX4986" y="connsiteY4986"/>
                </a:cxn>
                <a:cxn ang="0">
                  <a:pos x="connsiteX4987" y="connsiteY4987"/>
                </a:cxn>
                <a:cxn ang="0">
                  <a:pos x="connsiteX4988" y="connsiteY4988"/>
                </a:cxn>
                <a:cxn ang="0">
                  <a:pos x="connsiteX4989" y="connsiteY4989"/>
                </a:cxn>
                <a:cxn ang="0">
                  <a:pos x="connsiteX4990" y="connsiteY4990"/>
                </a:cxn>
                <a:cxn ang="0">
                  <a:pos x="connsiteX4991" y="connsiteY4991"/>
                </a:cxn>
                <a:cxn ang="0">
                  <a:pos x="connsiteX4992" y="connsiteY4992"/>
                </a:cxn>
                <a:cxn ang="0">
                  <a:pos x="connsiteX4993" y="connsiteY4993"/>
                </a:cxn>
                <a:cxn ang="0">
                  <a:pos x="connsiteX4994" y="connsiteY4994"/>
                </a:cxn>
                <a:cxn ang="0">
                  <a:pos x="connsiteX4995" y="connsiteY4995"/>
                </a:cxn>
                <a:cxn ang="0">
                  <a:pos x="connsiteX4996" y="connsiteY4996"/>
                </a:cxn>
                <a:cxn ang="0">
                  <a:pos x="connsiteX4997" y="connsiteY4997"/>
                </a:cxn>
                <a:cxn ang="0">
                  <a:pos x="connsiteX4998" y="connsiteY4998"/>
                </a:cxn>
                <a:cxn ang="0">
                  <a:pos x="connsiteX4999" y="connsiteY4999"/>
                </a:cxn>
                <a:cxn ang="0">
                  <a:pos x="connsiteX5000" y="connsiteY5000"/>
                </a:cxn>
                <a:cxn ang="0">
                  <a:pos x="connsiteX5001" y="connsiteY5001"/>
                </a:cxn>
                <a:cxn ang="0">
                  <a:pos x="connsiteX5002" y="connsiteY5002"/>
                </a:cxn>
                <a:cxn ang="0">
                  <a:pos x="connsiteX5003" y="connsiteY5003"/>
                </a:cxn>
                <a:cxn ang="0">
                  <a:pos x="connsiteX5004" y="connsiteY5004"/>
                </a:cxn>
                <a:cxn ang="0">
                  <a:pos x="connsiteX5005" y="connsiteY5005"/>
                </a:cxn>
                <a:cxn ang="0">
                  <a:pos x="connsiteX5006" y="connsiteY5006"/>
                </a:cxn>
                <a:cxn ang="0">
                  <a:pos x="connsiteX5007" y="connsiteY5007"/>
                </a:cxn>
                <a:cxn ang="0">
                  <a:pos x="connsiteX5008" y="connsiteY5008"/>
                </a:cxn>
                <a:cxn ang="0">
                  <a:pos x="connsiteX5009" y="connsiteY5009"/>
                </a:cxn>
                <a:cxn ang="0">
                  <a:pos x="connsiteX5010" y="connsiteY5010"/>
                </a:cxn>
                <a:cxn ang="0">
                  <a:pos x="connsiteX5011" y="connsiteY5011"/>
                </a:cxn>
                <a:cxn ang="0">
                  <a:pos x="connsiteX5012" y="connsiteY5012"/>
                </a:cxn>
                <a:cxn ang="0">
                  <a:pos x="connsiteX5013" y="connsiteY5013"/>
                </a:cxn>
                <a:cxn ang="0">
                  <a:pos x="connsiteX5014" y="connsiteY5014"/>
                </a:cxn>
                <a:cxn ang="0">
                  <a:pos x="connsiteX5015" y="connsiteY5015"/>
                </a:cxn>
                <a:cxn ang="0">
                  <a:pos x="connsiteX5016" y="connsiteY5016"/>
                </a:cxn>
                <a:cxn ang="0">
                  <a:pos x="connsiteX5017" y="connsiteY5017"/>
                </a:cxn>
                <a:cxn ang="0">
                  <a:pos x="connsiteX5018" y="connsiteY5018"/>
                </a:cxn>
                <a:cxn ang="0">
                  <a:pos x="connsiteX5019" y="connsiteY5019"/>
                </a:cxn>
                <a:cxn ang="0">
                  <a:pos x="connsiteX5020" y="connsiteY5020"/>
                </a:cxn>
                <a:cxn ang="0">
                  <a:pos x="connsiteX5021" y="connsiteY5021"/>
                </a:cxn>
                <a:cxn ang="0">
                  <a:pos x="connsiteX5022" y="connsiteY5022"/>
                </a:cxn>
                <a:cxn ang="0">
                  <a:pos x="connsiteX5023" y="connsiteY5023"/>
                </a:cxn>
                <a:cxn ang="0">
                  <a:pos x="connsiteX5024" y="connsiteY5024"/>
                </a:cxn>
                <a:cxn ang="0">
                  <a:pos x="connsiteX5025" y="connsiteY5025"/>
                </a:cxn>
                <a:cxn ang="0">
                  <a:pos x="connsiteX5026" y="connsiteY5026"/>
                </a:cxn>
                <a:cxn ang="0">
                  <a:pos x="connsiteX5027" y="connsiteY5027"/>
                </a:cxn>
                <a:cxn ang="0">
                  <a:pos x="connsiteX5028" y="connsiteY5028"/>
                </a:cxn>
                <a:cxn ang="0">
                  <a:pos x="connsiteX5029" y="connsiteY5029"/>
                </a:cxn>
                <a:cxn ang="0">
                  <a:pos x="connsiteX5030" y="connsiteY5030"/>
                </a:cxn>
                <a:cxn ang="0">
                  <a:pos x="connsiteX5031" y="connsiteY5031"/>
                </a:cxn>
                <a:cxn ang="0">
                  <a:pos x="connsiteX5032" y="connsiteY5032"/>
                </a:cxn>
                <a:cxn ang="0">
                  <a:pos x="connsiteX5033" y="connsiteY5033"/>
                </a:cxn>
                <a:cxn ang="0">
                  <a:pos x="connsiteX5034" y="connsiteY5034"/>
                </a:cxn>
                <a:cxn ang="0">
                  <a:pos x="connsiteX5035" y="connsiteY5035"/>
                </a:cxn>
                <a:cxn ang="0">
                  <a:pos x="connsiteX5036" y="connsiteY5036"/>
                </a:cxn>
                <a:cxn ang="0">
                  <a:pos x="connsiteX5037" y="connsiteY5037"/>
                </a:cxn>
                <a:cxn ang="0">
                  <a:pos x="connsiteX5038" y="connsiteY5038"/>
                </a:cxn>
                <a:cxn ang="0">
                  <a:pos x="connsiteX5039" y="connsiteY5039"/>
                </a:cxn>
                <a:cxn ang="0">
                  <a:pos x="connsiteX5040" y="connsiteY5040"/>
                </a:cxn>
                <a:cxn ang="0">
                  <a:pos x="connsiteX5041" y="connsiteY5041"/>
                </a:cxn>
                <a:cxn ang="0">
                  <a:pos x="connsiteX5042" y="connsiteY5042"/>
                </a:cxn>
                <a:cxn ang="0">
                  <a:pos x="connsiteX5043" y="connsiteY5043"/>
                </a:cxn>
                <a:cxn ang="0">
                  <a:pos x="connsiteX5044" y="connsiteY5044"/>
                </a:cxn>
                <a:cxn ang="0">
                  <a:pos x="connsiteX5045" y="connsiteY5045"/>
                </a:cxn>
                <a:cxn ang="0">
                  <a:pos x="connsiteX5046" y="connsiteY5046"/>
                </a:cxn>
                <a:cxn ang="0">
                  <a:pos x="connsiteX5047" y="connsiteY5047"/>
                </a:cxn>
                <a:cxn ang="0">
                  <a:pos x="connsiteX5048" y="connsiteY5048"/>
                </a:cxn>
                <a:cxn ang="0">
                  <a:pos x="connsiteX5049" y="connsiteY5049"/>
                </a:cxn>
                <a:cxn ang="0">
                  <a:pos x="connsiteX5050" y="connsiteY5050"/>
                </a:cxn>
                <a:cxn ang="0">
                  <a:pos x="connsiteX5051" y="connsiteY5051"/>
                </a:cxn>
                <a:cxn ang="0">
                  <a:pos x="connsiteX5052" y="connsiteY5052"/>
                </a:cxn>
                <a:cxn ang="0">
                  <a:pos x="connsiteX5053" y="connsiteY5053"/>
                </a:cxn>
                <a:cxn ang="0">
                  <a:pos x="connsiteX5054" y="connsiteY5054"/>
                </a:cxn>
                <a:cxn ang="0">
                  <a:pos x="connsiteX5055" y="connsiteY5055"/>
                </a:cxn>
                <a:cxn ang="0">
                  <a:pos x="connsiteX5056" y="connsiteY5056"/>
                </a:cxn>
                <a:cxn ang="0">
                  <a:pos x="connsiteX5057" y="connsiteY5057"/>
                </a:cxn>
                <a:cxn ang="0">
                  <a:pos x="connsiteX5058" y="connsiteY5058"/>
                </a:cxn>
                <a:cxn ang="0">
                  <a:pos x="connsiteX5059" y="connsiteY5059"/>
                </a:cxn>
                <a:cxn ang="0">
                  <a:pos x="connsiteX5060" y="connsiteY5060"/>
                </a:cxn>
                <a:cxn ang="0">
                  <a:pos x="connsiteX5061" y="connsiteY5061"/>
                </a:cxn>
                <a:cxn ang="0">
                  <a:pos x="connsiteX5062" y="connsiteY5062"/>
                </a:cxn>
                <a:cxn ang="0">
                  <a:pos x="connsiteX5063" y="connsiteY5063"/>
                </a:cxn>
                <a:cxn ang="0">
                  <a:pos x="connsiteX5064" y="connsiteY5064"/>
                </a:cxn>
                <a:cxn ang="0">
                  <a:pos x="connsiteX5065" y="connsiteY5065"/>
                </a:cxn>
                <a:cxn ang="0">
                  <a:pos x="connsiteX5066" y="connsiteY5066"/>
                </a:cxn>
                <a:cxn ang="0">
                  <a:pos x="connsiteX5067" y="connsiteY5067"/>
                </a:cxn>
                <a:cxn ang="0">
                  <a:pos x="connsiteX5068" y="connsiteY5068"/>
                </a:cxn>
                <a:cxn ang="0">
                  <a:pos x="connsiteX5069" y="connsiteY5069"/>
                </a:cxn>
                <a:cxn ang="0">
                  <a:pos x="connsiteX5070" y="connsiteY5070"/>
                </a:cxn>
                <a:cxn ang="0">
                  <a:pos x="connsiteX5071" y="connsiteY5071"/>
                </a:cxn>
                <a:cxn ang="0">
                  <a:pos x="connsiteX5072" y="connsiteY5072"/>
                </a:cxn>
                <a:cxn ang="0">
                  <a:pos x="connsiteX5073" y="connsiteY5073"/>
                </a:cxn>
                <a:cxn ang="0">
                  <a:pos x="connsiteX5074" y="connsiteY5074"/>
                </a:cxn>
                <a:cxn ang="0">
                  <a:pos x="connsiteX5075" y="connsiteY5075"/>
                </a:cxn>
                <a:cxn ang="0">
                  <a:pos x="connsiteX5076" y="connsiteY5076"/>
                </a:cxn>
                <a:cxn ang="0">
                  <a:pos x="connsiteX5077" y="connsiteY5077"/>
                </a:cxn>
                <a:cxn ang="0">
                  <a:pos x="connsiteX5078" y="connsiteY5078"/>
                </a:cxn>
                <a:cxn ang="0">
                  <a:pos x="connsiteX5079" y="connsiteY5079"/>
                </a:cxn>
                <a:cxn ang="0">
                  <a:pos x="connsiteX5080" y="connsiteY5080"/>
                </a:cxn>
                <a:cxn ang="0">
                  <a:pos x="connsiteX5081" y="connsiteY5081"/>
                </a:cxn>
                <a:cxn ang="0">
                  <a:pos x="connsiteX5082" y="connsiteY5082"/>
                </a:cxn>
                <a:cxn ang="0">
                  <a:pos x="connsiteX5083" y="connsiteY5083"/>
                </a:cxn>
                <a:cxn ang="0">
                  <a:pos x="connsiteX5084" y="connsiteY5084"/>
                </a:cxn>
                <a:cxn ang="0">
                  <a:pos x="connsiteX5085" y="connsiteY5085"/>
                </a:cxn>
                <a:cxn ang="0">
                  <a:pos x="connsiteX5086" y="connsiteY5086"/>
                </a:cxn>
                <a:cxn ang="0">
                  <a:pos x="connsiteX5087" y="connsiteY5087"/>
                </a:cxn>
                <a:cxn ang="0">
                  <a:pos x="connsiteX5088" y="connsiteY5088"/>
                </a:cxn>
                <a:cxn ang="0">
                  <a:pos x="connsiteX5089" y="connsiteY5089"/>
                </a:cxn>
                <a:cxn ang="0">
                  <a:pos x="connsiteX5090" y="connsiteY5090"/>
                </a:cxn>
                <a:cxn ang="0">
                  <a:pos x="connsiteX5091" y="connsiteY5091"/>
                </a:cxn>
                <a:cxn ang="0">
                  <a:pos x="connsiteX5092" y="connsiteY5092"/>
                </a:cxn>
                <a:cxn ang="0">
                  <a:pos x="connsiteX5093" y="connsiteY5093"/>
                </a:cxn>
                <a:cxn ang="0">
                  <a:pos x="connsiteX5094" y="connsiteY5094"/>
                </a:cxn>
                <a:cxn ang="0">
                  <a:pos x="connsiteX5095" y="connsiteY5095"/>
                </a:cxn>
                <a:cxn ang="0">
                  <a:pos x="connsiteX5096" y="connsiteY5096"/>
                </a:cxn>
                <a:cxn ang="0">
                  <a:pos x="connsiteX5097" y="connsiteY5097"/>
                </a:cxn>
                <a:cxn ang="0">
                  <a:pos x="connsiteX5098" y="connsiteY5098"/>
                </a:cxn>
                <a:cxn ang="0">
                  <a:pos x="connsiteX5099" y="connsiteY5099"/>
                </a:cxn>
                <a:cxn ang="0">
                  <a:pos x="connsiteX5100" y="connsiteY5100"/>
                </a:cxn>
                <a:cxn ang="0">
                  <a:pos x="connsiteX5101" y="connsiteY5101"/>
                </a:cxn>
                <a:cxn ang="0">
                  <a:pos x="connsiteX5102" y="connsiteY5102"/>
                </a:cxn>
                <a:cxn ang="0">
                  <a:pos x="connsiteX5103" y="connsiteY5103"/>
                </a:cxn>
                <a:cxn ang="0">
                  <a:pos x="connsiteX5104" y="connsiteY5104"/>
                </a:cxn>
                <a:cxn ang="0">
                  <a:pos x="connsiteX5105" y="connsiteY5105"/>
                </a:cxn>
                <a:cxn ang="0">
                  <a:pos x="connsiteX5106" y="connsiteY5106"/>
                </a:cxn>
                <a:cxn ang="0">
                  <a:pos x="connsiteX5107" y="connsiteY5107"/>
                </a:cxn>
                <a:cxn ang="0">
                  <a:pos x="connsiteX5108" y="connsiteY5108"/>
                </a:cxn>
                <a:cxn ang="0">
                  <a:pos x="connsiteX5109" y="connsiteY5109"/>
                </a:cxn>
                <a:cxn ang="0">
                  <a:pos x="connsiteX5110" y="connsiteY5110"/>
                </a:cxn>
                <a:cxn ang="0">
                  <a:pos x="connsiteX5111" y="connsiteY5111"/>
                </a:cxn>
                <a:cxn ang="0">
                  <a:pos x="connsiteX5112" y="connsiteY5112"/>
                </a:cxn>
                <a:cxn ang="0">
                  <a:pos x="connsiteX5113" y="connsiteY5113"/>
                </a:cxn>
                <a:cxn ang="0">
                  <a:pos x="connsiteX5114" y="connsiteY5114"/>
                </a:cxn>
                <a:cxn ang="0">
                  <a:pos x="connsiteX5115" y="connsiteY5115"/>
                </a:cxn>
                <a:cxn ang="0">
                  <a:pos x="connsiteX5116" y="connsiteY5116"/>
                </a:cxn>
                <a:cxn ang="0">
                  <a:pos x="connsiteX5117" y="connsiteY5117"/>
                </a:cxn>
                <a:cxn ang="0">
                  <a:pos x="connsiteX5118" y="connsiteY5118"/>
                </a:cxn>
                <a:cxn ang="0">
                  <a:pos x="connsiteX5119" y="connsiteY5119"/>
                </a:cxn>
                <a:cxn ang="0">
                  <a:pos x="connsiteX5120" y="connsiteY5120"/>
                </a:cxn>
                <a:cxn ang="0">
                  <a:pos x="connsiteX5121" y="connsiteY5121"/>
                </a:cxn>
                <a:cxn ang="0">
                  <a:pos x="connsiteX5122" y="connsiteY5122"/>
                </a:cxn>
                <a:cxn ang="0">
                  <a:pos x="connsiteX5123" y="connsiteY5123"/>
                </a:cxn>
                <a:cxn ang="0">
                  <a:pos x="connsiteX5124" y="connsiteY5124"/>
                </a:cxn>
                <a:cxn ang="0">
                  <a:pos x="connsiteX5125" y="connsiteY5125"/>
                </a:cxn>
                <a:cxn ang="0">
                  <a:pos x="connsiteX5126" y="connsiteY5126"/>
                </a:cxn>
                <a:cxn ang="0">
                  <a:pos x="connsiteX5127" y="connsiteY5127"/>
                </a:cxn>
                <a:cxn ang="0">
                  <a:pos x="connsiteX5128" y="connsiteY5128"/>
                </a:cxn>
                <a:cxn ang="0">
                  <a:pos x="connsiteX5129" y="connsiteY5129"/>
                </a:cxn>
                <a:cxn ang="0">
                  <a:pos x="connsiteX5130" y="connsiteY5130"/>
                </a:cxn>
                <a:cxn ang="0">
                  <a:pos x="connsiteX5131" y="connsiteY5131"/>
                </a:cxn>
                <a:cxn ang="0">
                  <a:pos x="connsiteX5132" y="connsiteY5132"/>
                </a:cxn>
                <a:cxn ang="0">
                  <a:pos x="connsiteX5133" y="connsiteY5133"/>
                </a:cxn>
                <a:cxn ang="0">
                  <a:pos x="connsiteX5134" y="connsiteY5134"/>
                </a:cxn>
                <a:cxn ang="0">
                  <a:pos x="connsiteX5135" y="connsiteY5135"/>
                </a:cxn>
                <a:cxn ang="0">
                  <a:pos x="connsiteX5136" y="connsiteY5136"/>
                </a:cxn>
                <a:cxn ang="0">
                  <a:pos x="connsiteX5137" y="connsiteY5137"/>
                </a:cxn>
                <a:cxn ang="0">
                  <a:pos x="connsiteX5138" y="connsiteY5138"/>
                </a:cxn>
                <a:cxn ang="0">
                  <a:pos x="connsiteX5139" y="connsiteY5139"/>
                </a:cxn>
                <a:cxn ang="0">
                  <a:pos x="connsiteX5140" y="connsiteY5140"/>
                </a:cxn>
                <a:cxn ang="0">
                  <a:pos x="connsiteX5141" y="connsiteY5141"/>
                </a:cxn>
                <a:cxn ang="0">
                  <a:pos x="connsiteX5142" y="connsiteY5142"/>
                </a:cxn>
                <a:cxn ang="0">
                  <a:pos x="connsiteX5143" y="connsiteY5143"/>
                </a:cxn>
                <a:cxn ang="0">
                  <a:pos x="connsiteX5144" y="connsiteY5144"/>
                </a:cxn>
                <a:cxn ang="0">
                  <a:pos x="connsiteX5145" y="connsiteY5145"/>
                </a:cxn>
                <a:cxn ang="0">
                  <a:pos x="connsiteX5146" y="connsiteY5146"/>
                </a:cxn>
                <a:cxn ang="0">
                  <a:pos x="connsiteX5147" y="connsiteY5147"/>
                </a:cxn>
                <a:cxn ang="0">
                  <a:pos x="connsiteX5148" y="connsiteY5148"/>
                </a:cxn>
                <a:cxn ang="0">
                  <a:pos x="connsiteX5149" y="connsiteY5149"/>
                </a:cxn>
                <a:cxn ang="0">
                  <a:pos x="connsiteX5150" y="connsiteY5150"/>
                </a:cxn>
                <a:cxn ang="0">
                  <a:pos x="connsiteX5151" y="connsiteY5151"/>
                </a:cxn>
                <a:cxn ang="0">
                  <a:pos x="connsiteX5152" y="connsiteY5152"/>
                </a:cxn>
                <a:cxn ang="0">
                  <a:pos x="connsiteX5153" y="connsiteY5153"/>
                </a:cxn>
                <a:cxn ang="0">
                  <a:pos x="connsiteX5154" y="connsiteY5154"/>
                </a:cxn>
                <a:cxn ang="0">
                  <a:pos x="connsiteX5155" y="connsiteY5155"/>
                </a:cxn>
                <a:cxn ang="0">
                  <a:pos x="connsiteX5156" y="connsiteY5156"/>
                </a:cxn>
                <a:cxn ang="0">
                  <a:pos x="connsiteX5157" y="connsiteY5157"/>
                </a:cxn>
                <a:cxn ang="0">
                  <a:pos x="connsiteX5158" y="connsiteY5158"/>
                </a:cxn>
                <a:cxn ang="0">
                  <a:pos x="connsiteX5159" y="connsiteY5159"/>
                </a:cxn>
                <a:cxn ang="0">
                  <a:pos x="connsiteX5160" y="connsiteY5160"/>
                </a:cxn>
                <a:cxn ang="0">
                  <a:pos x="connsiteX5161" y="connsiteY5161"/>
                </a:cxn>
                <a:cxn ang="0">
                  <a:pos x="connsiteX5162" y="connsiteY5162"/>
                </a:cxn>
                <a:cxn ang="0">
                  <a:pos x="connsiteX5163" y="connsiteY5163"/>
                </a:cxn>
                <a:cxn ang="0">
                  <a:pos x="connsiteX5164" y="connsiteY5164"/>
                </a:cxn>
                <a:cxn ang="0">
                  <a:pos x="connsiteX5165" y="connsiteY5165"/>
                </a:cxn>
                <a:cxn ang="0">
                  <a:pos x="connsiteX5166" y="connsiteY5166"/>
                </a:cxn>
                <a:cxn ang="0">
                  <a:pos x="connsiteX5167" y="connsiteY5167"/>
                </a:cxn>
                <a:cxn ang="0">
                  <a:pos x="connsiteX5168" y="connsiteY5168"/>
                </a:cxn>
                <a:cxn ang="0">
                  <a:pos x="connsiteX5169" y="connsiteY5169"/>
                </a:cxn>
                <a:cxn ang="0">
                  <a:pos x="connsiteX5170" y="connsiteY5170"/>
                </a:cxn>
                <a:cxn ang="0">
                  <a:pos x="connsiteX5171" y="connsiteY5171"/>
                </a:cxn>
                <a:cxn ang="0">
                  <a:pos x="connsiteX5172" y="connsiteY5172"/>
                </a:cxn>
                <a:cxn ang="0">
                  <a:pos x="connsiteX5173" y="connsiteY5173"/>
                </a:cxn>
                <a:cxn ang="0">
                  <a:pos x="connsiteX5174" y="connsiteY5174"/>
                </a:cxn>
                <a:cxn ang="0">
                  <a:pos x="connsiteX5175" y="connsiteY5175"/>
                </a:cxn>
                <a:cxn ang="0">
                  <a:pos x="connsiteX5176" y="connsiteY5176"/>
                </a:cxn>
                <a:cxn ang="0">
                  <a:pos x="connsiteX5177" y="connsiteY5177"/>
                </a:cxn>
                <a:cxn ang="0">
                  <a:pos x="connsiteX5178" y="connsiteY5178"/>
                </a:cxn>
                <a:cxn ang="0">
                  <a:pos x="connsiteX5179" y="connsiteY5179"/>
                </a:cxn>
                <a:cxn ang="0">
                  <a:pos x="connsiteX5180" y="connsiteY5180"/>
                </a:cxn>
                <a:cxn ang="0">
                  <a:pos x="connsiteX5181" y="connsiteY5181"/>
                </a:cxn>
                <a:cxn ang="0">
                  <a:pos x="connsiteX5182" y="connsiteY5182"/>
                </a:cxn>
                <a:cxn ang="0">
                  <a:pos x="connsiteX5183" y="connsiteY5183"/>
                </a:cxn>
                <a:cxn ang="0">
                  <a:pos x="connsiteX5184" y="connsiteY5184"/>
                </a:cxn>
                <a:cxn ang="0">
                  <a:pos x="connsiteX5185" y="connsiteY5185"/>
                </a:cxn>
                <a:cxn ang="0">
                  <a:pos x="connsiteX5186" y="connsiteY5186"/>
                </a:cxn>
                <a:cxn ang="0">
                  <a:pos x="connsiteX5187" y="connsiteY5187"/>
                </a:cxn>
                <a:cxn ang="0">
                  <a:pos x="connsiteX5188" y="connsiteY5188"/>
                </a:cxn>
                <a:cxn ang="0">
                  <a:pos x="connsiteX5189" y="connsiteY5189"/>
                </a:cxn>
                <a:cxn ang="0">
                  <a:pos x="connsiteX5190" y="connsiteY5190"/>
                </a:cxn>
                <a:cxn ang="0">
                  <a:pos x="connsiteX5191" y="connsiteY5191"/>
                </a:cxn>
                <a:cxn ang="0">
                  <a:pos x="connsiteX5192" y="connsiteY5192"/>
                </a:cxn>
                <a:cxn ang="0">
                  <a:pos x="connsiteX5193" y="connsiteY5193"/>
                </a:cxn>
                <a:cxn ang="0">
                  <a:pos x="connsiteX5194" y="connsiteY5194"/>
                </a:cxn>
                <a:cxn ang="0">
                  <a:pos x="connsiteX5195" y="connsiteY5195"/>
                </a:cxn>
                <a:cxn ang="0">
                  <a:pos x="connsiteX5196" y="connsiteY5196"/>
                </a:cxn>
                <a:cxn ang="0">
                  <a:pos x="connsiteX5197" y="connsiteY5197"/>
                </a:cxn>
                <a:cxn ang="0">
                  <a:pos x="connsiteX5198" y="connsiteY5198"/>
                </a:cxn>
                <a:cxn ang="0">
                  <a:pos x="connsiteX5199" y="connsiteY5199"/>
                </a:cxn>
                <a:cxn ang="0">
                  <a:pos x="connsiteX5200" y="connsiteY5200"/>
                </a:cxn>
                <a:cxn ang="0">
                  <a:pos x="connsiteX5201" y="connsiteY5201"/>
                </a:cxn>
                <a:cxn ang="0">
                  <a:pos x="connsiteX5202" y="connsiteY5202"/>
                </a:cxn>
                <a:cxn ang="0">
                  <a:pos x="connsiteX5203" y="connsiteY5203"/>
                </a:cxn>
                <a:cxn ang="0">
                  <a:pos x="connsiteX5204" y="connsiteY5204"/>
                </a:cxn>
                <a:cxn ang="0">
                  <a:pos x="connsiteX5205" y="connsiteY5205"/>
                </a:cxn>
                <a:cxn ang="0">
                  <a:pos x="connsiteX5206" y="connsiteY5206"/>
                </a:cxn>
                <a:cxn ang="0">
                  <a:pos x="connsiteX5207" y="connsiteY5207"/>
                </a:cxn>
                <a:cxn ang="0">
                  <a:pos x="connsiteX5208" y="connsiteY5208"/>
                </a:cxn>
                <a:cxn ang="0">
                  <a:pos x="connsiteX5209" y="connsiteY5209"/>
                </a:cxn>
                <a:cxn ang="0">
                  <a:pos x="connsiteX5210" y="connsiteY5210"/>
                </a:cxn>
                <a:cxn ang="0">
                  <a:pos x="connsiteX5211" y="connsiteY5211"/>
                </a:cxn>
                <a:cxn ang="0">
                  <a:pos x="connsiteX5212" y="connsiteY5212"/>
                </a:cxn>
                <a:cxn ang="0">
                  <a:pos x="connsiteX5213" y="connsiteY5213"/>
                </a:cxn>
                <a:cxn ang="0">
                  <a:pos x="connsiteX5214" y="connsiteY5214"/>
                </a:cxn>
                <a:cxn ang="0">
                  <a:pos x="connsiteX5215" y="connsiteY5215"/>
                </a:cxn>
                <a:cxn ang="0">
                  <a:pos x="connsiteX5216" y="connsiteY5216"/>
                </a:cxn>
                <a:cxn ang="0">
                  <a:pos x="connsiteX5217" y="connsiteY5217"/>
                </a:cxn>
                <a:cxn ang="0">
                  <a:pos x="connsiteX5218" y="connsiteY5218"/>
                </a:cxn>
                <a:cxn ang="0">
                  <a:pos x="connsiteX5219" y="connsiteY5219"/>
                </a:cxn>
                <a:cxn ang="0">
                  <a:pos x="connsiteX5220" y="connsiteY5220"/>
                </a:cxn>
                <a:cxn ang="0">
                  <a:pos x="connsiteX5221" y="connsiteY5221"/>
                </a:cxn>
                <a:cxn ang="0">
                  <a:pos x="connsiteX5222" y="connsiteY5222"/>
                </a:cxn>
                <a:cxn ang="0">
                  <a:pos x="connsiteX5223" y="connsiteY5223"/>
                </a:cxn>
                <a:cxn ang="0">
                  <a:pos x="connsiteX5224" y="connsiteY5224"/>
                </a:cxn>
                <a:cxn ang="0">
                  <a:pos x="connsiteX5225" y="connsiteY5225"/>
                </a:cxn>
                <a:cxn ang="0">
                  <a:pos x="connsiteX5226" y="connsiteY5226"/>
                </a:cxn>
                <a:cxn ang="0">
                  <a:pos x="connsiteX5227" y="connsiteY5227"/>
                </a:cxn>
                <a:cxn ang="0">
                  <a:pos x="connsiteX5228" y="connsiteY5228"/>
                </a:cxn>
                <a:cxn ang="0">
                  <a:pos x="connsiteX5229" y="connsiteY5229"/>
                </a:cxn>
                <a:cxn ang="0">
                  <a:pos x="connsiteX5230" y="connsiteY5230"/>
                </a:cxn>
                <a:cxn ang="0">
                  <a:pos x="connsiteX5231" y="connsiteY5231"/>
                </a:cxn>
                <a:cxn ang="0">
                  <a:pos x="connsiteX5232" y="connsiteY5232"/>
                </a:cxn>
                <a:cxn ang="0">
                  <a:pos x="connsiteX5233" y="connsiteY5233"/>
                </a:cxn>
                <a:cxn ang="0">
                  <a:pos x="connsiteX5234" y="connsiteY5234"/>
                </a:cxn>
                <a:cxn ang="0">
                  <a:pos x="connsiteX5235" y="connsiteY5235"/>
                </a:cxn>
                <a:cxn ang="0">
                  <a:pos x="connsiteX5236" y="connsiteY5236"/>
                </a:cxn>
                <a:cxn ang="0">
                  <a:pos x="connsiteX5237" y="connsiteY5237"/>
                </a:cxn>
                <a:cxn ang="0">
                  <a:pos x="connsiteX5238" y="connsiteY5238"/>
                </a:cxn>
                <a:cxn ang="0">
                  <a:pos x="connsiteX5239" y="connsiteY5239"/>
                </a:cxn>
                <a:cxn ang="0">
                  <a:pos x="connsiteX5240" y="connsiteY5240"/>
                </a:cxn>
                <a:cxn ang="0">
                  <a:pos x="connsiteX5241" y="connsiteY5241"/>
                </a:cxn>
                <a:cxn ang="0">
                  <a:pos x="connsiteX5242" y="connsiteY5242"/>
                </a:cxn>
                <a:cxn ang="0">
                  <a:pos x="connsiteX5243" y="connsiteY5243"/>
                </a:cxn>
                <a:cxn ang="0">
                  <a:pos x="connsiteX5244" y="connsiteY5244"/>
                </a:cxn>
                <a:cxn ang="0">
                  <a:pos x="connsiteX5245" y="connsiteY5245"/>
                </a:cxn>
                <a:cxn ang="0">
                  <a:pos x="connsiteX5246" y="connsiteY5246"/>
                </a:cxn>
                <a:cxn ang="0">
                  <a:pos x="connsiteX5247" y="connsiteY5247"/>
                </a:cxn>
                <a:cxn ang="0">
                  <a:pos x="connsiteX5248" y="connsiteY5248"/>
                </a:cxn>
                <a:cxn ang="0">
                  <a:pos x="connsiteX5249" y="connsiteY5249"/>
                </a:cxn>
                <a:cxn ang="0">
                  <a:pos x="connsiteX5250" y="connsiteY5250"/>
                </a:cxn>
                <a:cxn ang="0">
                  <a:pos x="connsiteX5251" y="connsiteY5251"/>
                </a:cxn>
                <a:cxn ang="0">
                  <a:pos x="connsiteX5252" y="connsiteY5252"/>
                </a:cxn>
                <a:cxn ang="0">
                  <a:pos x="connsiteX5253" y="connsiteY5253"/>
                </a:cxn>
                <a:cxn ang="0">
                  <a:pos x="connsiteX5254" y="connsiteY5254"/>
                </a:cxn>
                <a:cxn ang="0">
                  <a:pos x="connsiteX5255" y="connsiteY5255"/>
                </a:cxn>
                <a:cxn ang="0">
                  <a:pos x="connsiteX5256" y="connsiteY5256"/>
                </a:cxn>
                <a:cxn ang="0">
                  <a:pos x="connsiteX5257" y="connsiteY5257"/>
                </a:cxn>
                <a:cxn ang="0">
                  <a:pos x="connsiteX5258" y="connsiteY5258"/>
                </a:cxn>
                <a:cxn ang="0">
                  <a:pos x="connsiteX5259" y="connsiteY5259"/>
                </a:cxn>
                <a:cxn ang="0">
                  <a:pos x="connsiteX5260" y="connsiteY5260"/>
                </a:cxn>
                <a:cxn ang="0">
                  <a:pos x="connsiteX5261" y="connsiteY5261"/>
                </a:cxn>
                <a:cxn ang="0">
                  <a:pos x="connsiteX5262" y="connsiteY5262"/>
                </a:cxn>
                <a:cxn ang="0">
                  <a:pos x="connsiteX5263" y="connsiteY5263"/>
                </a:cxn>
                <a:cxn ang="0">
                  <a:pos x="connsiteX5264" y="connsiteY5264"/>
                </a:cxn>
                <a:cxn ang="0">
                  <a:pos x="connsiteX5265" y="connsiteY5265"/>
                </a:cxn>
                <a:cxn ang="0">
                  <a:pos x="connsiteX5266" y="connsiteY5266"/>
                </a:cxn>
                <a:cxn ang="0">
                  <a:pos x="connsiteX5267" y="connsiteY5267"/>
                </a:cxn>
                <a:cxn ang="0">
                  <a:pos x="connsiteX5268" y="connsiteY5268"/>
                </a:cxn>
                <a:cxn ang="0">
                  <a:pos x="connsiteX5269" y="connsiteY5269"/>
                </a:cxn>
                <a:cxn ang="0">
                  <a:pos x="connsiteX5270" y="connsiteY5270"/>
                </a:cxn>
                <a:cxn ang="0">
                  <a:pos x="connsiteX5271" y="connsiteY5271"/>
                </a:cxn>
                <a:cxn ang="0">
                  <a:pos x="connsiteX5272" y="connsiteY5272"/>
                </a:cxn>
                <a:cxn ang="0">
                  <a:pos x="connsiteX5273" y="connsiteY5273"/>
                </a:cxn>
                <a:cxn ang="0">
                  <a:pos x="connsiteX5274" y="connsiteY5274"/>
                </a:cxn>
                <a:cxn ang="0">
                  <a:pos x="connsiteX5275" y="connsiteY5275"/>
                </a:cxn>
                <a:cxn ang="0">
                  <a:pos x="connsiteX5276" y="connsiteY5276"/>
                </a:cxn>
                <a:cxn ang="0">
                  <a:pos x="connsiteX5277" y="connsiteY5277"/>
                </a:cxn>
                <a:cxn ang="0">
                  <a:pos x="connsiteX5278" y="connsiteY5278"/>
                </a:cxn>
                <a:cxn ang="0">
                  <a:pos x="connsiteX5279" y="connsiteY5279"/>
                </a:cxn>
                <a:cxn ang="0">
                  <a:pos x="connsiteX5280" y="connsiteY5280"/>
                </a:cxn>
                <a:cxn ang="0">
                  <a:pos x="connsiteX5281" y="connsiteY5281"/>
                </a:cxn>
                <a:cxn ang="0">
                  <a:pos x="connsiteX5282" y="connsiteY5282"/>
                </a:cxn>
                <a:cxn ang="0">
                  <a:pos x="connsiteX5283" y="connsiteY5283"/>
                </a:cxn>
                <a:cxn ang="0">
                  <a:pos x="connsiteX5284" y="connsiteY5284"/>
                </a:cxn>
                <a:cxn ang="0">
                  <a:pos x="connsiteX5285" y="connsiteY5285"/>
                </a:cxn>
                <a:cxn ang="0">
                  <a:pos x="connsiteX5286" y="connsiteY5286"/>
                </a:cxn>
                <a:cxn ang="0">
                  <a:pos x="connsiteX5287" y="connsiteY5287"/>
                </a:cxn>
                <a:cxn ang="0">
                  <a:pos x="connsiteX5288" y="connsiteY5288"/>
                </a:cxn>
                <a:cxn ang="0">
                  <a:pos x="connsiteX5289" y="connsiteY5289"/>
                </a:cxn>
                <a:cxn ang="0">
                  <a:pos x="connsiteX5290" y="connsiteY5290"/>
                </a:cxn>
                <a:cxn ang="0">
                  <a:pos x="connsiteX5291" y="connsiteY5291"/>
                </a:cxn>
                <a:cxn ang="0">
                  <a:pos x="connsiteX5292" y="connsiteY5292"/>
                </a:cxn>
                <a:cxn ang="0">
                  <a:pos x="connsiteX5293" y="connsiteY5293"/>
                </a:cxn>
                <a:cxn ang="0">
                  <a:pos x="connsiteX5294" y="connsiteY5294"/>
                </a:cxn>
                <a:cxn ang="0">
                  <a:pos x="connsiteX5295" y="connsiteY5295"/>
                </a:cxn>
                <a:cxn ang="0">
                  <a:pos x="connsiteX5296" y="connsiteY5296"/>
                </a:cxn>
                <a:cxn ang="0">
                  <a:pos x="connsiteX5297" y="connsiteY5297"/>
                </a:cxn>
                <a:cxn ang="0">
                  <a:pos x="connsiteX5298" y="connsiteY5298"/>
                </a:cxn>
                <a:cxn ang="0">
                  <a:pos x="connsiteX5299" y="connsiteY5299"/>
                </a:cxn>
                <a:cxn ang="0">
                  <a:pos x="connsiteX5300" y="connsiteY5300"/>
                </a:cxn>
                <a:cxn ang="0">
                  <a:pos x="connsiteX5301" y="connsiteY5301"/>
                </a:cxn>
                <a:cxn ang="0">
                  <a:pos x="connsiteX5302" y="connsiteY5302"/>
                </a:cxn>
                <a:cxn ang="0">
                  <a:pos x="connsiteX5303" y="connsiteY5303"/>
                </a:cxn>
                <a:cxn ang="0">
                  <a:pos x="connsiteX5304" y="connsiteY5304"/>
                </a:cxn>
                <a:cxn ang="0">
                  <a:pos x="connsiteX5305" y="connsiteY5305"/>
                </a:cxn>
                <a:cxn ang="0">
                  <a:pos x="connsiteX5306" y="connsiteY5306"/>
                </a:cxn>
                <a:cxn ang="0">
                  <a:pos x="connsiteX5307" y="connsiteY5307"/>
                </a:cxn>
                <a:cxn ang="0">
                  <a:pos x="connsiteX5308" y="connsiteY5308"/>
                </a:cxn>
                <a:cxn ang="0">
                  <a:pos x="connsiteX5309" y="connsiteY5309"/>
                </a:cxn>
                <a:cxn ang="0">
                  <a:pos x="connsiteX5310" y="connsiteY5310"/>
                </a:cxn>
                <a:cxn ang="0">
                  <a:pos x="connsiteX5311" y="connsiteY5311"/>
                </a:cxn>
                <a:cxn ang="0">
                  <a:pos x="connsiteX5312" y="connsiteY5312"/>
                </a:cxn>
                <a:cxn ang="0">
                  <a:pos x="connsiteX5313" y="connsiteY5313"/>
                </a:cxn>
                <a:cxn ang="0">
                  <a:pos x="connsiteX5314" y="connsiteY5314"/>
                </a:cxn>
                <a:cxn ang="0">
                  <a:pos x="connsiteX5315" y="connsiteY5315"/>
                </a:cxn>
                <a:cxn ang="0">
                  <a:pos x="connsiteX5316" y="connsiteY5316"/>
                </a:cxn>
                <a:cxn ang="0">
                  <a:pos x="connsiteX5317" y="connsiteY5317"/>
                </a:cxn>
                <a:cxn ang="0">
                  <a:pos x="connsiteX5318" y="connsiteY5318"/>
                </a:cxn>
                <a:cxn ang="0">
                  <a:pos x="connsiteX5319" y="connsiteY5319"/>
                </a:cxn>
                <a:cxn ang="0">
                  <a:pos x="connsiteX5320" y="connsiteY5320"/>
                </a:cxn>
                <a:cxn ang="0">
                  <a:pos x="connsiteX5321" y="connsiteY5321"/>
                </a:cxn>
                <a:cxn ang="0">
                  <a:pos x="connsiteX5322" y="connsiteY5322"/>
                </a:cxn>
                <a:cxn ang="0">
                  <a:pos x="connsiteX5323" y="connsiteY5323"/>
                </a:cxn>
                <a:cxn ang="0">
                  <a:pos x="connsiteX5324" y="connsiteY5324"/>
                </a:cxn>
                <a:cxn ang="0">
                  <a:pos x="connsiteX5325" y="connsiteY5325"/>
                </a:cxn>
                <a:cxn ang="0">
                  <a:pos x="connsiteX5326" y="connsiteY5326"/>
                </a:cxn>
                <a:cxn ang="0">
                  <a:pos x="connsiteX5327" y="connsiteY5327"/>
                </a:cxn>
                <a:cxn ang="0">
                  <a:pos x="connsiteX5328" y="connsiteY5328"/>
                </a:cxn>
                <a:cxn ang="0">
                  <a:pos x="connsiteX5329" y="connsiteY5329"/>
                </a:cxn>
                <a:cxn ang="0">
                  <a:pos x="connsiteX5330" y="connsiteY5330"/>
                </a:cxn>
                <a:cxn ang="0">
                  <a:pos x="connsiteX5331" y="connsiteY5331"/>
                </a:cxn>
                <a:cxn ang="0">
                  <a:pos x="connsiteX5332" y="connsiteY5332"/>
                </a:cxn>
                <a:cxn ang="0">
                  <a:pos x="connsiteX5333" y="connsiteY5333"/>
                </a:cxn>
                <a:cxn ang="0">
                  <a:pos x="connsiteX5334" y="connsiteY5334"/>
                </a:cxn>
                <a:cxn ang="0">
                  <a:pos x="connsiteX5335" y="connsiteY5335"/>
                </a:cxn>
                <a:cxn ang="0">
                  <a:pos x="connsiteX5336" y="connsiteY5336"/>
                </a:cxn>
                <a:cxn ang="0">
                  <a:pos x="connsiteX5337" y="connsiteY5337"/>
                </a:cxn>
                <a:cxn ang="0">
                  <a:pos x="connsiteX5338" y="connsiteY5338"/>
                </a:cxn>
                <a:cxn ang="0">
                  <a:pos x="connsiteX5339" y="connsiteY5339"/>
                </a:cxn>
                <a:cxn ang="0">
                  <a:pos x="connsiteX5340" y="connsiteY5340"/>
                </a:cxn>
                <a:cxn ang="0">
                  <a:pos x="connsiteX5341" y="connsiteY5341"/>
                </a:cxn>
                <a:cxn ang="0">
                  <a:pos x="connsiteX5342" y="connsiteY5342"/>
                </a:cxn>
                <a:cxn ang="0">
                  <a:pos x="connsiteX5343" y="connsiteY5343"/>
                </a:cxn>
                <a:cxn ang="0">
                  <a:pos x="connsiteX5344" y="connsiteY5344"/>
                </a:cxn>
                <a:cxn ang="0">
                  <a:pos x="connsiteX5345" y="connsiteY5345"/>
                </a:cxn>
                <a:cxn ang="0">
                  <a:pos x="connsiteX5346" y="connsiteY5346"/>
                </a:cxn>
                <a:cxn ang="0">
                  <a:pos x="connsiteX5347" y="connsiteY5347"/>
                </a:cxn>
                <a:cxn ang="0">
                  <a:pos x="connsiteX5348" y="connsiteY5348"/>
                </a:cxn>
                <a:cxn ang="0">
                  <a:pos x="connsiteX5349" y="connsiteY5349"/>
                </a:cxn>
                <a:cxn ang="0">
                  <a:pos x="connsiteX5350" y="connsiteY5350"/>
                </a:cxn>
                <a:cxn ang="0">
                  <a:pos x="connsiteX5351" y="connsiteY5351"/>
                </a:cxn>
                <a:cxn ang="0">
                  <a:pos x="connsiteX5352" y="connsiteY5352"/>
                </a:cxn>
                <a:cxn ang="0">
                  <a:pos x="connsiteX5353" y="connsiteY5353"/>
                </a:cxn>
                <a:cxn ang="0">
                  <a:pos x="connsiteX5354" y="connsiteY5354"/>
                </a:cxn>
                <a:cxn ang="0">
                  <a:pos x="connsiteX5355" y="connsiteY5355"/>
                </a:cxn>
                <a:cxn ang="0">
                  <a:pos x="connsiteX5356" y="connsiteY5356"/>
                </a:cxn>
                <a:cxn ang="0">
                  <a:pos x="connsiteX5357" y="connsiteY5357"/>
                </a:cxn>
                <a:cxn ang="0">
                  <a:pos x="connsiteX5358" y="connsiteY5358"/>
                </a:cxn>
                <a:cxn ang="0">
                  <a:pos x="connsiteX5359" y="connsiteY5359"/>
                </a:cxn>
                <a:cxn ang="0">
                  <a:pos x="connsiteX5360" y="connsiteY5360"/>
                </a:cxn>
                <a:cxn ang="0">
                  <a:pos x="connsiteX5361" y="connsiteY5361"/>
                </a:cxn>
                <a:cxn ang="0">
                  <a:pos x="connsiteX5362" y="connsiteY5362"/>
                </a:cxn>
                <a:cxn ang="0">
                  <a:pos x="connsiteX5363" y="connsiteY5363"/>
                </a:cxn>
                <a:cxn ang="0">
                  <a:pos x="connsiteX5364" y="connsiteY5364"/>
                </a:cxn>
                <a:cxn ang="0">
                  <a:pos x="connsiteX5365" y="connsiteY5365"/>
                </a:cxn>
                <a:cxn ang="0">
                  <a:pos x="connsiteX5366" y="connsiteY5366"/>
                </a:cxn>
                <a:cxn ang="0">
                  <a:pos x="connsiteX5367" y="connsiteY5367"/>
                </a:cxn>
                <a:cxn ang="0">
                  <a:pos x="connsiteX5368" y="connsiteY5368"/>
                </a:cxn>
                <a:cxn ang="0">
                  <a:pos x="connsiteX5369" y="connsiteY5369"/>
                </a:cxn>
                <a:cxn ang="0">
                  <a:pos x="connsiteX5370" y="connsiteY5370"/>
                </a:cxn>
                <a:cxn ang="0">
                  <a:pos x="connsiteX5371" y="connsiteY5371"/>
                </a:cxn>
                <a:cxn ang="0">
                  <a:pos x="connsiteX5372" y="connsiteY5372"/>
                </a:cxn>
                <a:cxn ang="0">
                  <a:pos x="connsiteX5373" y="connsiteY5373"/>
                </a:cxn>
                <a:cxn ang="0">
                  <a:pos x="connsiteX5374" y="connsiteY5374"/>
                </a:cxn>
                <a:cxn ang="0">
                  <a:pos x="connsiteX5375" y="connsiteY5375"/>
                </a:cxn>
                <a:cxn ang="0">
                  <a:pos x="connsiteX5376" y="connsiteY5376"/>
                </a:cxn>
                <a:cxn ang="0">
                  <a:pos x="connsiteX5377" y="connsiteY5377"/>
                </a:cxn>
                <a:cxn ang="0">
                  <a:pos x="connsiteX5378" y="connsiteY5378"/>
                </a:cxn>
                <a:cxn ang="0">
                  <a:pos x="connsiteX5379" y="connsiteY5379"/>
                </a:cxn>
                <a:cxn ang="0">
                  <a:pos x="connsiteX5380" y="connsiteY5380"/>
                </a:cxn>
                <a:cxn ang="0">
                  <a:pos x="connsiteX5381" y="connsiteY5381"/>
                </a:cxn>
                <a:cxn ang="0">
                  <a:pos x="connsiteX5382" y="connsiteY5382"/>
                </a:cxn>
                <a:cxn ang="0">
                  <a:pos x="connsiteX5383" y="connsiteY5383"/>
                </a:cxn>
                <a:cxn ang="0">
                  <a:pos x="connsiteX5384" y="connsiteY5384"/>
                </a:cxn>
                <a:cxn ang="0">
                  <a:pos x="connsiteX5385" y="connsiteY5385"/>
                </a:cxn>
                <a:cxn ang="0">
                  <a:pos x="connsiteX5386" y="connsiteY5386"/>
                </a:cxn>
                <a:cxn ang="0">
                  <a:pos x="connsiteX5387" y="connsiteY5387"/>
                </a:cxn>
                <a:cxn ang="0">
                  <a:pos x="connsiteX5388" y="connsiteY5388"/>
                </a:cxn>
                <a:cxn ang="0">
                  <a:pos x="connsiteX5389" y="connsiteY5389"/>
                </a:cxn>
                <a:cxn ang="0">
                  <a:pos x="connsiteX5390" y="connsiteY5390"/>
                </a:cxn>
                <a:cxn ang="0">
                  <a:pos x="connsiteX5391" y="connsiteY5391"/>
                </a:cxn>
                <a:cxn ang="0">
                  <a:pos x="connsiteX5392" y="connsiteY5392"/>
                </a:cxn>
                <a:cxn ang="0">
                  <a:pos x="connsiteX5393" y="connsiteY5393"/>
                </a:cxn>
                <a:cxn ang="0">
                  <a:pos x="connsiteX5394" y="connsiteY5394"/>
                </a:cxn>
                <a:cxn ang="0">
                  <a:pos x="connsiteX5395" y="connsiteY5395"/>
                </a:cxn>
                <a:cxn ang="0">
                  <a:pos x="connsiteX5396" y="connsiteY5396"/>
                </a:cxn>
                <a:cxn ang="0">
                  <a:pos x="connsiteX5397" y="connsiteY5397"/>
                </a:cxn>
                <a:cxn ang="0">
                  <a:pos x="connsiteX5398" y="connsiteY5398"/>
                </a:cxn>
                <a:cxn ang="0">
                  <a:pos x="connsiteX5399" y="connsiteY5399"/>
                </a:cxn>
                <a:cxn ang="0">
                  <a:pos x="connsiteX5400" y="connsiteY5400"/>
                </a:cxn>
                <a:cxn ang="0">
                  <a:pos x="connsiteX5401" y="connsiteY5401"/>
                </a:cxn>
                <a:cxn ang="0">
                  <a:pos x="connsiteX5402" y="connsiteY5402"/>
                </a:cxn>
                <a:cxn ang="0">
                  <a:pos x="connsiteX5403" y="connsiteY5403"/>
                </a:cxn>
                <a:cxn ang="0">
                  <a:pos x="connsiteX5404" y="connsiteY5404"/>
                </a:cxn>
                <a:cxn ang="0">
                  <a:pos x="connsiteX5405" y="connsiteY5405"/>
                </a:cxn>
                <a:cxn ang="0">
                  <a:pos x="connsiteX5406" y="connsiteY5406"/>
                </a:cxn>
                <a:cxn ang="0">
                  <a:pos x="connsiteX5407" y="connsiteY5407"/>
                </a:cxn>
                <a:cxn ang="0">
                  <a:pos x="connsiteX5408" y="connsiteY5408"/>
                </a:cxn>
                <a:cxn ang="0">
                  <a:pos x="connsiteX5409" y="connsiteY5409"/>
                </a:cxn>
                <a:cxn ang="0">
                  <a:pos x="connsiteX5410" y="connsiteY5410"/>
                </a:cxn>
                <a:cxn ang="0">
                  <a:pos x="connsiteX5411" y="connsiteY5411"/>
                </a:cxn>
                <a:cxn ang="0">
                  <a:pos x="connsiteX5412" y="connsiteY5412"/>
                </a:cxn>
                <a:cxn ang="0">
                  <a:pos x="connsiteX5413" y="connsiteY5413"/>
                </a:cxn>
                <a:cxn ang="0">
                  <a:pos x="connsiteX5414" y="connsiteY5414"/>
                </a:cxn>
                <a:cxn ang="0">
                  <a:pos x="connsiteX5415" y="connsiteY5415"/>
                </a:cxn>
                <a:cxn ang="0">
                  <a:pos x="connsiteX5416" y="connsiteY5416"/>
                </a:cxn>
                <a:cxn ang="0">
                  <a:pos x="connsiteX5417" y="connsiteY5417"/>
                </a:cxn>
                <a:cxn ang="0">
                  <a:pos x="connsiteX5418" y="connsiteY5418"/>
                </a:cxn>
                <a:cxn ang="0">
                  <a:pos x="connsiteX5419" y="connsiteY5419"/>
                </a:cxn>
                <a:cxn ang="0">
                  <a:pos x="connsiteX5420" y="connsiteY5420"/>
                </a:cxn>
                <a:cxn ang="0">
                  <a:pos x="connsiteX5421" y="connsiteY5421"/>
                </a:cxn>
                <a:cxn ang="0">
                  <a:pos x="connsiteX5422" y="connsiteY5422"/>
                </a:cxn>
                <a:cxn ang="0">
                  <a:pos x="connsiteX5423" y="connsiteY5423"/>
                </a:cxn>
                <a:cxn ang="0">
                  <a:pos x="connsiteX5424" y="connsiteY5424"/>
                </a:cxn>
                <a:cxn ang="0">
                  <a:pos x="connsiteX5425" y="connsiteY5425"/>
                </a:cxn>
                <a:cxn ang="0">
                  <a:pos x="connsiteX5426" y="connsiteY5426"/>
                </a:cxn>
                <a:cxn ang="0">
                  <a:pos x="connsiteX5427" y="connsiteY5427"/>
                </a:cxn>
                <a:cxn ang="0">
                  <a:pos x="connsiteX5428" y="connsiteY5428"/>
                </a:cxn>
                <a:cxn ang="0">
                  <a:pos x="connsiteX5429" y="connsiteY5429"/>
                </a:cxn>
                <a:cxn ang="0">
                  <a:pos x="connsiteX5430" y="connsiteY5430"/>
                </a:cxn>
                <a:cxn ang="0">
                  <a:pos x="connsiteX5431" y="connsiteY5431"/>
                </a:cxn>
                <a:cxn ang="0">
                  <a:pos x="connsiteX5432" y="connsiteY5432"/>
                </a:cxn>
                <a:cxn ang="0">
                  <a:pos x="connsiteX5433" y="connsiteY5433"/>
                </a:cxn>
                <a:cxn ang="0">
                  <a:pos x="connsiteX5434" y="connsiteY5434"/>
                </a:cxn>
                <a:cxn ang="0">
                  <a:pos x="connsiteX5435" y="connsiteY5435"/>
                </a:cxn>
                <a:cxn ang="0">
                  <a:pos x="connsiteX5436" y="connsiteY5436"/>
                </a:cxn>
                <a:cxn ang="0">
                  <a:pos x="connsiteX5437" y="connsiteY5437"/>
                </a:cxn>
                <a:cxn ang="0">
                  <a:pos x="connsiteX5438" y="connsiteY5438"/>
                </a:cxn>
                <a:cxn ang="0">
                  <a:pos x="connsiteX5439" y="connsiteY5439"/>
                </a:cxn>
                <a:cxn ang="0">
                  <a:pos x="connsiteX5440" y="connsiteY5440"/>
                </a:cxn>
                <a:cxn ang="0">
                  <a:pos x="connsiteX5441" y="connsiteY5441"/>
                </a:cxn>
                <a:cxn ang="0">
                  <a:pos x="connsiteX5442" y="connsiteY5442"/>
                </a:cxn>
                <a:cxn ang="0">
                  <a:pos x="connsiteX5443" y="connsiteY5443"/>
                </a:cxn>
                <a:cxn ang="0">
                  <a:pos x="connsiteX5444" y="connsiteY5444"/>
                </a:cxn>
                <a:cxn ang="0">
                  <a:pos x="connsiteX5445" y="connsiteY5445"/>
                </a:cxn>
                <a:cxn ang="0">
                  <a:pos x="connsiteX5446" y="connsiteY5446"/>
                </a:cxn>
                <a:cxn ang="0">
                  <a:pos x="connsiteX5447" y="connsiteY5447"/>
                </a:cxn>
                <a:cxn ang="0">
                  <a:pos x="connsiteX5448" y="connsiteY5448"/>
                </a:cxn>
                <a:cxn ang="0">
                  <a:pos x="connsiteX5449" y="connsiteY5449"/>
                </a:cxn>
                <a:cxn ang="0">
                  <a:pos x="connsiteX5450" y="connsiteY5450"/>
                </a:cxn>
                <a:cxn ang="0">
                  <a:pos x="connsiteX5451" y="connsiteY5451"/>
                </a:cxn>
                <a:cxn ang="0">
                  <a:pos x="connsiteX5452" y="connsiteY5452"/>
                </a:cxn>
                <a:cxn ang="0">
                  <a:pos x="connsiteX5453" y="connsiteY5453"/>
                </a:cxn>
                <a:cxn ang="0">
                  <a:pos x="connsiteX5454" y="connsiteY5454"/>
                </a:cxn>
                <a:cxn ang="0">
                  <a:pos x="connsiteX5455" y="connsiteY5455"/>
                </a:cxn>
                <a:cxn ang="0">
                  <a:pos x="connsiteX5456" y="connsiteY5456"/>
                </a:cxn>
                <a:cxn ang="0">
                  <a:pos x="connsiteX5457" y="connsiteY5457"/>
                </a:cxn>
                <a:cxn ang="0">
                  <a:pos x="connsiteX5458" y="connsiteY5458"/>
                </a:cxn>
                <a:cxn ang="0">
                  <a:pos x="connsiteX5459" y="connsiteY5459"/>
                </a:cxn>
                <a:cxn ang="0">
                  <a:pos x="connsiteX5460" y="connsiteY5460"/>
                </a:cxn>
                <a:cxn ang="0">
                  <a:pos x="connsiteX5461" y="connsiteY5461"/>
                </a:cxn>
                <a:cxn ang="0">
                  <a:pos x="connsiteX5462" y="connsiteY5462"/>
                </a:cxn>
                <a:cxn ang="0">
                  <a:pos x="connsiteX5463" y="connsiteY5463"/>
                </a:cxn>
                <a:cxn ang="0">
                  <a:pos x="connsiteX5464" y="connsiteY5464"/>
                </a:cxn>
                <a:cxn ang="0">
                  <a:pos x="connsiteX5465" y="connsiteY5465"/>
                </a:cxn>
                <a:cxn ang="0">
                  <a:pos x="connsiteX5466" y="connsiteY5466"/>
                </a:cxn>
                <a:cxn ang="0">
                  <a:pos x="connsiteX5467" y="connsiteY5467"/>
                </a:cxn>
                <a:cxn ang="0">
                  <a:pos x="connsiteX5468" y="connsiteY5468"/>
                </a:cxn>
                <a:cxn ang="0">
                  <a:pos x="connsiteX5469" y="connsiteY5469"/>
                </a:cxn>
                <a:cxn ang="0">
                  <a:pos x="connsiteX5470" y="connsiteY5470"/>
                </a:cxn>
                <a:cxn ang="0">
                  <a:pos x="connsiteX5471" y="connsiteY5471"/>
                </a:cxn>
                <a:cxn ang="0">
                  <a:pos x="connsiteX5472" y="connsiteY5472"/>
                </a:cxn>
                <a:cxn ang="0">
                  <a:pos x="connsiteX5473" y="connsiteY5473"/>
                </a:cxn>
                <a:cxn ang="0">
                  <a:pos x="connsiteX5474" y="connsiteY5474"/>
                </a:cxn>
                <a:cxn ang="0">
                  <a:pos x="connsiteX5475" y="connsiteY5475"/>
                </a:cxn>
                <a:cxn ang="0">
                  <a:pos x="connsiteX5476" y="connsiteY5476"/>
                </a:cxn>
                <a:cxn ang="0">
                  <a:pos x="connsiteX5477" y="connsiteY5477"/>
                </a:cxn>
                <a:cxn ang="0">
                  <a:pos x="connsiteX5478" y="connsiteY5478"/>
                </a:cxn>
                <a:cxn ang="0">
                  <a:pos x="connsiteX5479" y="connsiteY5479"/>
                </a:cxn>
                <a:cxn ang="0">
                  <a:pos x="connsiteX5480" y="connsiteY5480"/>
                </a:cxn>
                <a:cxn ang="0">
                  <a:pos x="connsiteX5481" y="connsiteY5481"/>
                </a:cxn>
                <a:cxn ang="0">
                  <a:pos x="connsiteX5482" y="connsiteY5482"/>
                </a:cxn>
                <a:cxn ang="0">
                  <a:pos x="connsiteX5483" y="connsiteY5483"/>
                </a:cxn>
                <a:cxn ang="0">
                  <a:pos x="connsiteX5484" y="connsiteY5484"/>
                </a:cxn>
                <a:cxn ang="0">
                  <a:pos x="connsiteX5485" y="connsiteY5485"/>
                </a:cxn>
                <a:cxn ang="0">
                  <a:pos x="connsiteX5486" y="connsiteY5486"/>
                </a:cxn>
                <a:cxn ang="0">
                  <a:pos x="connsiteX5487" y="connsiteY5487"/>
                </a:cxn>
                <a:cxn ang="0">
                  <a:pos x="connsiteX5488" y="connsiteY5488"/>
                </a:cxn>
                <a:cxn ang="0">
                  <a:pos x="connsiteX5489" y="connsiteY5489"/>
                </a:cxn>
                <a:cxn ang="0">
                  <a:pos x="connsiteX5490" y="connsiteY5490"/>
                </a:cxn>
                <a:cxn ang="0">
                  <a:pos x="connsiteX5491" y="connsiteY5491"/>
                </a:cxn>
                <a:cxn ang="0">
                  <a:pos x="connsiteX5492" y="connsiteY5492"/>
                </a:cxn>
                <a:cxn ang="0">
                  <a:pos x="connsiteX5493" y="connsiteY5493"/>
                </a:cxn>
                <a:cxn ang="0">
                  <a:pos x="connsiteX5494" y="connsiteY5494"/>
                </a:cxn>
                <a:cxn ang="0">
                  <a:pos x="connsiteX5495" y="connsiteY5495"/>
                </a:cxn>
                <a:cxn ang="0">
                  <a:pos x="connsiteX5496" y="connsiteY5496"/>
                </a:cxn>
                <a:cxn ang="0">
                  <a:pos x="connsiteX5497" y="connsiteY5497"/>
                </a:cxn>
                <a:cxn ang="0">
                  <a:pos x="connsiteX5498" y="connsiteY5498"/>
                </a:cxn>
                <a:cxn ang="0">
                  <a:pos x="connsiteX5499" y="connsiteY5499"/>
                </a:cxn>
                <a:cxn ang="0">
                  <a:pos x="connsiteX5500" y="connsiteY5500"/>
                </a:cxn>
                <a:cxn ang="0">
                  <a:pos x="connsiteX5501" y="connsiteY5501"/>
                </a:cxn>
                <a:cxn ang="0">
                  <a:pos x="connsiteX5502" y="connsiteY5502"/>
                </a:cxn>
                <a:cxn ang="0">
                  <a:pos x="connsiteX5503" y="connsiteY5503"/>
                </a:cxn>
                <a:cxn ang="0">
                  <a:pos x="connsiteX5504" y="connsiteY5504"/>
                </a:cxn>
                <a:cxn ang="0">
                  <a:pos x="connsiteX5505" y="connsiteY5505"/>
                </a:cxn>
                <a:cxn ang="0">
                  <a:pos x="connsiteX5506" y="connsiteY5506"/>
                </a:cxn>
                <a:cxn ang="0">
                  <a:pos x="connsiteX5507" y="connsiteY5507"/>
                </a:cxn>
                <a:cxn ang="0">
                  <a:pos x="connsiteX5508" y="connsiteY5508"/>
                </a:cxn>
                <a:cxn ang="0">
                  <a:pos x="connsiteX5509" y="connsiteY5509"/>
                </a:cxn>
                <a:cxn ang="0">
                  <a:pos x="connsiteX5510" y="connsiteY5510"/>
                </a:cxn>
                <a:cxn ang="0">
                  <a:pos x="connsiteX5511" y="connsiteY5511"/>
                </a:cxn>
                <a:cxn ang="0">
                  <a:pos x="connsiteX5512" y="connsiteY5512"/>
                </a:cxn>
                <a:cxn ang="0">
                  <a:pos x="connsiteX5513" y="connsiteY5513"/>
                </a:cxn>
                <a:cxn ang="0">
                  <a:pos x="connsiteX5514" y="connsiteY5514"/>
                </a:cxn>
                <a:cxn ang="0">
                  <a:pos x="connsiteX5515" y="connsiteY5515"/>
                </a:cxn>
                <a:cxn ang="0">
                  <a:pos x="connsiteX5516" y="connsiteY5516"/>
                </a:cxn>
                <a:cxn ang="0">
                  <a:pos x="connsiteX5517" y="connsiteY5517"/>
                </a:cxn>
                <a:cxn ang="0">
                  <a:pos x="connsiteX5518" y="connsiteY5518"/>
                </a:cxn>
                <a:cxn ang="0">
                  <a:pos x="connsiteX5519" y="connsiteY5519"/>
                </a:cxn>
                <a:cxn ang="0">
                  <a:pos x="connsiteX5520" y="connsiteY5520"/>
                </a:cxn>
                <a:cxn ang="0">
                  <a:pos x="connsiteX5521" y="connsiteY5521"/>
                </a:cxn>
                <a:cxn ang="0">
                  <a:pos x="connsiteX5522" y="connsiteY5522"/>
                </a:cxn>
                <a:cxn ang="0">
                  <a:pos x="connsiteX5523" y="connsiteY5523"/>
                </a:cxn>
                <a:cxn ang="0">
                  <a:pos x="connsiteX5524" y="connsiteY5524"/>
                </a:cxn>
                <a:cxn ang="0">
                  <a:pos x="connsiteX5525" y="connsiteY5525"/>
                </a:cxn>
                <a:cxn ang="0">
                  <a:pos x="connsiteX5526" y="connsiteY5526"/>
                </a:cxn>
                <a:cxn ang="0">
                  <a:pos x="connsiteX5527" y="connsiteY5527"/>
                </a:cxn>
                <a:cxn ang="0">
                  <a:pos x="connsiteX5528" y="connsiteY5528"/>
                </a:cxn>
                <a:cxn ang="0">
                  <a:pos x="connsiteX5529" y="connsiteY5529"/>
                </a:cxn>
                <a:cxn ang="0">
                  <a:pos x="connsiteX5530" y="connsiteY5530"/>
                </a:cxn>
                <a:cxn ang="0">
                  <a:pos x="connsiteX5531" y="connsiteY5531"/>
                </a:cxn>
                <a:cxn ang="0">
                  <a:pos x="connsiteX5532" y="connsiteY5532"/>
                </a:cxn>
                <a:cxn ang="0">
                  <a:pos x="connsiteX5533" y="connsiteY5533"/>
                </a:cxn>
                <a:cxn ang="0">
                  <a:pos x="connsiteX5534" y="connsiteY5534"/>
                </a:cxn>
                <a:cxn ang="0">
                  <a:pos x="connsiteX5535" y="connsiteY5535"/>
                </a:cxn>
                <a:cxn ang="0">
                  <a:pos x="connsiteX5536" y="connsiteY5536"/>
                </a:cxn>
                <a:cxn ang="0">
                  <a:pos x="connsiteX5537" y="connsiteY5537"/>
                </a:cxn>
                <a:cxn ang="0">
                  <a:pos x="connsiteX5538" y="connsiteY5538"/>
                </a:cxn>
                <a:cxn ang="0">
                  <a:pos x="connsiteX5539" y="connsiteY5539"/>
                </a:cxn>
                <a:cxn ang="0">
                  <a:pos x="connsiteX5540" y="connsiteY5540"/>
                </a:cxn>
                <a:cxn ang="0">
                  <a:pos x="connsiteX5541" y="connsiteY5541"/>
                </a:cxn>
                <a:cxn ang="0">
                  <a:pos x="connsiteX5542" y="connsiteY5542"/>
                </a:cxn>
                <a:cxn ang="0">
                  <a:pos x="connsiteX5543" y="connsiteY5543"/>
                </a:cxn>
                <a:cxn ang="0">
                  <a:pos x="connsiteX5544" y="connsiteY5544"/>
                </a:cxn>
                <a:cxn ang="0">
                  <a:pos x="connsiteX5545" y="connsiteY5545"/>
                </a:cxn>
                <a:cxn ang="0">
                  <a:pos x="connsiteX5546" y="connsiteY5546"/>
                </a:cxn>
                <a:cxn ang="0">
                  <a:pos x="connsiteX5547" y="connsiteY5547"/>
                </a:cxn>
                <a:cxn ang="0">
                  <a:pos x="connsiteX5548" y="connsiteY5548"/>
                </a:cxn>
                <a:cxn ang="0">
                  <a:pos x="connsiteX5549" y="connsiteY5549"/>
                </a:cxn>
                <a:cxn ang="0">
                  <a:pos x="connsiteX5550" y="connsiteY5550"/>
                </a:cxn>
                <a:cxn ang="0">
                  <a:pos x="connsiteX5551" y="connsiteY5551"/>
                </a:cxn>
                <a:cxn ang="0">
                  <a:pos x="connsiteX5552" y="connsiteY5552"/>
                </a:cxn>
                <a:cxn ang="0">
                  <a:pos x="connsiteX5553" y="connsiteY5553"/>
                </a:cxn>
                <a:cxn ang="0">
                  <a:pos x="connsiteX5554" y="connsiteY5554"/>
                </a:cxn>
                <a:cxn ang="0">
                  <a:pos x="connsiteX5555" y="connsiteY5555"/>
                </a:cxn>
                <a:cxn ang="0">
                  <a:pos x="connsiteX5556" y="connsiteY5556"/>
                </a:cxn>
                <a:cxn ang="0">
                  <a:pos x="connsiteX5557" y="connsiteY5557"/>
                </a:cxn>
                <a:cxn ang="0">
                  <a:pos x="connsiteX5558" y="connsiteY5558"/>
                </a:cxn>
                <a:cxn ang="0">
                  <a:pos x="connsiteX5559" y="connsiteY5559"/>
                </a:cxn>
                <a:cxn ang="0">
                  <a:pos x="connsiteX5560" y="connsiteY5560"/>
                </a:cxn>
                <a:cxn ang="0">
                  <a:pos x="connsiteX5561" y="connsiteY5561"/>
                </a:cxn>
                <a:cxn ang="0">
                  <a:pos x="connsiteX5562" y="connsiteY5562"/>
                </a:cxn>
                <a:cxn ang="0">
                  <a:pos x="connsiteX5563" y="connsiteY5563"/>
                </a:cxn>
                <a:cxn ang="0">
                  <a:pos x="connsiteX5564" y="connsiteY5564"/>
                </a:cxn>
                <a:cxn ang="0">
                  <a:pos x="connsiteX5565" y="connsiteY5565"/>
                </a:cxn>
                <a:cxn ang="0">
                  <a:pos x="connsiteX5566" y="connsiteY5566"/>
                </a:cxn>
                <a:cxn ang="0">
                  <a:pos x="connsiteX5567" y="connsiteY5567"/>
                </a:cxn>
                <a:cxn ang="0">
                  <a:pos x="connsiteX5568" y="connsiteY5568"/>
                </a:cxn>
                <a:cxn ang="0">
                  <a:pos x="connsiteX5569" y="connsiteY5569"/>
                </a:cxn>
                <a:cxn ang="0">
                  <a:pos x="connsiteX5570" y="connsiteY5570"/>
                </a:cxn>
                <a:cxn ang="0">
                  <a:pos x="connsiteX5571" y="connsiteY5571"/>
                </a:cxn>
                <a:cxn ang="0">
                  <a:pos x="connsiteX5572" y="connsiteY5572"/>
                </a:cxn>
                <a:cxn ang="0">
                  <a:pos x="connsiteX5573" y="connsiteY5573"/>
                </a:cxn>
                <a:cxn ang="0">
                  <a:pos x="connsiteX5574" y="connsiteY5574"/>
                </a:cxn>
                <a:cxn ang="0">
                  <a:pos x="connsiteX5575" y="connsiteY5575"/>
                </a:cxn>
                <a:cxn ang="0">
                  <a:pos x="connsiteX5576" y="connsiteY5576"/>
                </a:cxn>
                <a:cxn ang="0">
                  <a:pos x="connsiteX5577" y="connsiteY5577"/>
                </a:cxn>
                <a:cxn ang="0">
                  <a:pos x="connsiteX5578" y="connsiteY5578"/>
                </a:cxn>
                <a:cxn ang="0">
                  <a:pos x="connsiteX5579" y="connsiteY5579"/>
                </a:cxn>
                <a:cxn ang="0">
                  <a:pos x="connsiteX5580" y="connsiteY5580"/>
                </a:cxn>
                <a:cxn ang="0">
                  <a:pos x="connsiteX5581" y="connsiteY5581"/>
                </a:cxn>
                <a:cxn ang="0">
                  <a:pos x="connsiteX5582" y="connsiteY5582"/>
                </a:cxn>
                <a:cxn ang="0">
                  <a:pos x="connsiteX5583" y="connsiteY5583"/>
                </a:cxn>
                <a:cxn ang="0">
                  <a:pos x="connsiteX5584" y="connsiteY5584"/>
                </a:cxn>
                <a:cxn ang="0">
                  <a:pos x="connsiteX5585" y="connsiteY5585"/>
                </a:cxn>
                <a:cxn ang="0">
                  <a:pos x="connsiteX5586" y="connsiteY5586"/>
                </a:cxn>
                <a:cxn ang="0">
                  <a:pos x="connsiteX5587" y="connsiteY5587"/>
                </a:cxn>
                <a:cxn ang="0">
                  <a:pos x="connsiteX5588" y="connsiteY5588"/>
                </a:cxn>
                <a:cxn ang="0">
                  <a:pos x="connsiteX5589" y="connsiteY5589"/>
                </a:cxn>
                <a:cxn ang="0">
                  <a:pos x="connsiteX5590" y="connsiteY5590"/>
                </a:cxn>
                <a:cxn ang="0">
                  <a:pos x="connsiteX5591" y="connsiteY5591"/>
                </a:cxn>
                <a:cxn ang="0">
                  <a:pos x="connsiteX5592" y="connsiteY5592"/>
                </a:cxn>
                <a:cxn ang="0">
                  <a:pos x="connsiteX5593" y="connsiteY5593"/>
                </a:cxn>
                <a:cxn ang="0">
                  <a:pos x="connsiteX5594" y="connsiteY5594"/>
                </a:cxn>
                <a:cxn ang="0">
                  <a:pos x="connsiteX5595" y="connsiteY5595"/>
                </a:cxn>
                <a:cxn ang="0">
                  <a:pos x="connsiteX5596" y="connsiteY5596"/>
                </a:cxn>
                <a:cxn ang="0">
                  <a:pos x="connsiteX5597" y="connsiteY5597"/>
                </a:cxn>
                <a:cxn ang="0">
                  <a:pos x="connsiteX5598" y="connsiteY5598"/>
                </a:cxn>
                <a:cxn ang="0">
                  <a:pos x="connsiteX5599" y="connsiteY5599"/>
                </a:cxn>
                <a:cxn ang="0">
                  <a:pos x="connsiteX5600" y="connsiteY5600"/>
                </a:cxn>
                <a:cxn ang="0">
                  <a:pos x="connsiteX5601" y="connsiteY5601"/>
                </a:cxn>
                <a:cxn ang="0">
                  <a:pos x="connsiteX5602" y="connsiteY5602"/>
                </a:cxn>
                <a:cxn ang="0">
                  <a:pos x="connsiteX5603" y="connsiteY5603"/>
                </a:cxn>
                <a:cxn ang="0">
                  <a:pos x="connsiteX5604" y="connsiteY5604"/>
                </a:cxn>
                <a:cxn ang="0">
                  <a:pos x="connsiteX5605" y="connsiteY5605"/>
                </a:cxn>
                <a:cxn ang="0">
                  <a:pos x="connsiteX5606" y="connsiteY5606"/>
                </a:cxn>
                <a:cxn ang="0">
                  <a:pos x="connsiteX5607" y="connsiteY5607"/>
                </a:cxn>
                <a:cxn ang="0">
                  <a:pos x="connsiteX5608" y="connsiteY5608"/>
                </a:cxn>
                <a:cxn ang="0">
                  <a:pos x="connsiteX5609" y="connsiteY5609"/>
                </a:cxn>
                <a:cxn ang="0">
                  <a:pos x="connsiteX5610" y="connsiteY5610"/>
                </a:cxn>
                <a:cxn ang="0">
                  <a:pos x="connsiteX5611" y="connsiteY5611"/>
                </a:cxn>
                <a:cxn ang="0">
                  <a:pos x="connsiteX5612" y="connsiteY5612"/>
                </a:cxn>
                <a:cxn ang="0">
                  <a:pos x="connsiteX5613" y="connsiteY5613"/>
                </a:cxn>
                <a:cxn ang="0">
                  <a:pos x="connsiteX5614" y="connsiteY5614"/>
                </a:cxn>
                <a:cxn ang="0">
                  <a:pos x="connsiteX5615" y="connsiteY5615"/>
                </a:cxn>
                <a:cxn ang="0">
                  <a:pos x="connsiteX5616" y="connsiteY5616"/>
                </a:cxn>
                <a:cxn ang="0">
                  <a:pos x="connsiteX5617" y="connsiteY5617"/>
                </a:cxn>
                <a:cxn ang="0">
                  <a:pos x="connsiteX5618" y="connsiteY5618"/>
                </a:cxn>
                <a:cxn ang="0">
                  <a:pos x="connsiteX5619" y="connsiteY5619"/>
                </a:cxn>
                <a:cxn ang="0">
                  <a:pos x="connsiteX5620" y="connsiteY5620"/>
                </a:cxn>
                <a:cxn ang="0">
                  <a:pos x="connsiteX5621" y="connsiteY5621"/>
                </a:cxn>
                <a:cxn ang="0">
                  <a:pos x="connsiteX5622" y="connsiteY5622"/>
                </a:cxn>
                <a:cxn ang="0">
                  <a:pos x="connsiteX5623" y="connsiteY5623"/>
                </a:cxn>
                <a:cxn ang="0">
                  <a:pos x="connsiteX5624" y="connsiteY5624"/>
                </a:cxn>
                <a:cxn ang="0">
                  <a:pos x="connsiteX5625" y="connsiteY5625"/>
                </a:cxn>
                <a:cxn ang="0">
                  <a:pos x="connsiteX5626" y="connsiteY5626"/>
                </a:cxn>
                <a:cxn ang="0">
                  <a:pos x="connsiteX5627" y="connsiteY5627"/>
                </a:cxn>
                <a:cxn ang="0">
                  <a:pos x="connsiteX5628" y="connsiteY5628"/>
                </a:cxn>
                <a:cxn ang="0">
                  <a:pos x="connsiteX5629" y="connsiteY5629"/>
                </a:cxn>
                <a:cxn ang="0">
                  <a:pos x="connsiteX5630" y="connsiteY5630"/>
                </a:cxn>
                <a:cxn ang="0">
                  <a:pos x="connsiteX5631" y="connsiteY5631"/>
                </a:cxn>
                <a:cxn ang="0">
                  <a:pos x="connsiteX5632" y="connsiteY5632"/>
                </a:cxn>
                <a:cxn ang="0">
                  <a:pos x="connsiteX5633" y="connsiteY5633"/>
                </a:cxn>
                <a:cxn ang="0">
                  <a:pos x="connsiteX5634" y="connsiteY5634"/>
                </a:cxn>
                <a:cxn ang="0">
                  <a:pos x="connsiteX5635" y="connsiteY5635"/>
                </a:cxn>
                <a:cxn ang="0">
                  <a:pos x="connsiteX5636" y="connsiteY5636"/>
                </a:cxn>
                <a:cxn ang="0">
                  <a:pos x="connsiteX5637" y="connsiteY5637"/>
                </a:cxn>
                <a:cxn ang="0">
                  <a:pos x="connsiteX5638" y="connsiteY5638"/>
                </a:cxn>
                <a:cxn ang="0">
                  <a:pos x="connsiteX5639" y="connsiteY5639"/>
                </a:cxn>
                <a:cxn ang="0">
                  <a:pos x="connsiteX5640" y="connsiteY5640"/>
                </a:cxn>
                <a:cxn ang="0">
                  <a:pos x="connsiteX5641" y="connsiteY5641"/>
                </a:cxn>
                <a:cxn ang="0">
                  <a:pos x="connsiteX5642" y="connsiteY5642"/>
                </a:cxn>
                <a:cxn ang="0">
                  <a:pos x="connsiteX5643" y="connsiteY5643"/>
                </a:cxn>
                <a:cxn ang="0">
                  <a:pos x="connsiteX5644" y="connsiteY5644"/>
                </a:cxn>
                <a:cxn ang="0">
                  <a:pos x="connsiteX5645" y="connsiteY5645"/>
                </a:cxn>
                <a:cxn ang="0">
                  <a:pos x="connsiteX5646" y="connsiteY5646"/>
                </a:cxn>
                <a:cxn ang="0">
                  <a:pos x="connsiteX5647" y="connsiteY5647"/>
                </a:cxn>
                <a:cxn ang="0">
                  <a:pos x="connsiteX5648" y="connsiteY5648"/>
                </a:cxn>
                <a:cxn ang="0">
                  <a:pos x="connsiteX5649" y="connsiteY5649"/>
                </a:cxn>
                <a:cxn ang="0">
                  <a:pos x="connsiteX5650" y="connsiteY5650"/>
                </a:cxn>
                <a:cxn ang="0">
                  <a:pos x="connsiteX5651" y="connsiteY5651"/>
                </a:cxn>
                <a:cxn ang="0">
                  <a:pos x="connsiteX5652" y="connsiteY5652"/>
                </a:cxn>
                <a:cxn ang="0">
                  <a:pos x="connsiteX5653" y="connsiteY5653"/>
                </a:cxn>
                <a:cxn ang="0">
                  <a:pos x="connsiteX5654" y="connsiteY5654"/>
                </a:cxn>
                <a:cxn ang="0">
                  <a:pos x="connsiteX5655" y="connsiteY5655"/>
                </a:cxn>
                <a:cxn ang="0">
                  <a:pos x="connsiteX5656" y="connsiteY5656"/>
                </a:cxn>
                <a:cxn ang="0">
                  <a:pos x="connsiteX5657" y="connsiteY5657"/>
                </a:cxn>
                <a:cxn ang="0">
                  <a:pos x="connsiteX5658" y="connsiteY5658"/>
                </a:cxn>
                <a:cxn ang="0">
                  <a:pos x="connsiteX5659" y="connsiteY5659"/>
                </a:cxn>
                <a:cxn ang="0">
                  <a:pos x="connsiteX5660" y="connsiteY5660"/>
                </a:cxn>
                <a:cxn ang="0">
                  <a:pos x="connsiteX5661" y="connsiteY5661"/>
                </a:cxn>
                <a:cxn ang="0">
                  <a:pos x="connsiteX5662" y="connsiteY5662"/>
                </a:cxn>
                <a:cxn ang="0">
                  <a:pos x="connsiteX5663" y="connsiteY5663"/>
                </a:cxn>
                <a:cxn ang="0">
                  <a:pos x="connsiteX5664" y="connsiteY5664"/>
                </a:cxn>
                <a:cxn ang="0">
                  <a:pos x="connsiteX5665" y="connsiteY5665"/>
                </a:cxn>
                <a:cxn ang="0">
                  <a:pos x="connsiteX5666" y="connsiteY5666"/>
                </a:cxn>
                <a:cxn ang="0">
                  <a:pos x="connsiteX5667" y="connsiteY5667"/>
                </a:cxn>
                <a:cxn ang="0">
                  <a:pos x="connsiteX5668" y="connsiteY5668"/>
                </a:cxn>
                <a:cxn ang="0">
                  <a:pos x="connsiteX5669" y="connsiteY5669"/>
                </a:cxn>
                <a:cxn ang="0">
                  <a:pos x="connsiteX5670" y="connsiteY5670"/>
                </a:cxn>
                <a:cxn ang="0">
                  <a:pos x="connsiteX5671" y="connsiteY5671"/>
                </a:cxn>
                <a:cxn ang="0">
                  <a:pos x="connsiteX5672" y="connsiteY5672"/>
                </a:cxn>
                <a:cxn ang="0">
                  <a:pos x="connsiteX5673" y="connsiteY5673"/>
                </a:cxn>
                <a:cxn ang="0">
                  <a:pos x="connsiteX5674" y="connsiteY5674"/>
                </a:cxn>
                <a:cxn ang="0">
                  <a:pos x="connsiteX5675" y="connsiteY5675"/>
                </a:cxn>
                <a:cxn ang="0">
                  <a:pos x="connsiteX5676" y="connsiteY5676"/>
                </a:cxn>
                <a:cxn ang="0">
                  <a:pos x="connsiteX5677" y="connsiteY5677"/>
                </a:cxn>
                <a:cxn ang="0">
                  <a:pos x="connsiteX5678" y="connsiteY5678"/>
                </a:cxn>
                <a:cxn ang="0">
                  <a:pos x="connsiteX5679" y="connsiteY5679"/>
                </a:cxn>
                <a:cxn ang="0">
                  <a:pos x="connsiteX5680" y="connsiteY5680"/>
                </a:cxn>
                <a:cxn ang="0">
                  <a:pos x="connsiteX5681" y="connsiteY5681"/>
                </a:cxn>
                <a:cxn ang="0">
                  <a:pos x="connsiteX5682" y="connsiteY5682"/>
                </a:cxn>
                <a:cxn ang="0">
                  <a:pos x="connsiteX5683" y="connsiteY5683"/>
                </a:cxn>
                <a:cxn ang="0">
                  <a:pos x="connsiteX5684" y="connsiteY5684"/>
                </a:cxn>
                <a:cxn ang="0">
                  <a:pos x="connsiteX5685" y="connsiteY5685"/>
                </a:cxn>
                <a:cxn ang="0">
                  <a:pos x="connsiteX5686" y="connsiteY5686"/>
                </a:cxn>
                <a:cxn ang="0">
                  <a:pos x="connsiteX5687" y="connsiteY5687"/>
                </a:cxn>
                <a:cxn ang="0">
                  <a:pos x="connsiteX5688" y="connsiteY5688"/>
                </a:cxn>
                <a:cxn ang="0">
                  <a:pos x="connsiteX5689" y="connsiteY5689"/>
                </a:cxn>
                <a:cxn ang="0">
                  <a:pos x="connsiteX5690" y="connsiteY5690"/>
                </a:cxn>
                <a:cxn ang="0">
                  <a:pos x="connsiteX5691" y="connsiteY5691"/>
                </a:cxn>
                <a:cxn ang="0">
                  <a:pos x="connsiteX5692" y="connsiteY5692"/>
                </a:cxn>
                <a:cxn ang="0">
                  <a:pos x="connsiteX5693" y="connsiteY5693"/>
                </a:cxn>
                <a:cxn ang="0">
                  <a:pos x="connsiteX5694" y="connsiteY5694"/>
                </a:cxn>
                <a:cxn ang="0">
                  <a:pos x="connsiteX5695" y="connsiteY5695"/>
                </a:cxn>
                <a:cxn ang="0">
                  <a:pos x="connsiteX5696" y="connsiteY5696"/>
                </a:cxn>
                <a:cxn ang="0">
                  <a:pos x="connsiteX5697" y="connsiteY5697"/>
                </a:cxn>
                <a:cxn ang="0">
                  <a:pos x="connsiteX5698" y="connsiteY5698"/>
                </a:cxn>
                <a:cxn ang="0">
                  <a:pos x="connsiteX5699" y="connsiteY5699"/>
                </a:cxn>
                <a:cxn ang="0">
                  <a:pos x="connsiteX5700" y="connsiteY5700"/>
                </a:cxn>
                <a:cxn ang="0">
                  <a:pos x="connsiteX5701" y="connsiteY5701"/>
                </a:cxn>
                <a:cxn ang="0">
                  <a:pos x="connsiteX5702" y="connsiteY5702"/>
                </a:cxn>
                <a:cxn ang="0">
                  <a:pos x="connsiteX5703" y="connsiteY5703"/>
                </a:cxn>
                <a:cxn ang="0">
                  <a:pos x="connsiteX5704" y="connsiteY5704"/>
                </a:cxn>
                <a:cxn ang="0">
                  <a:pos x="connsiteX5705" y="connsiteY5705"/>
                </a:cxn>
                <a:cxn ang="0">
                  <a:pos x="connsiteX5706" y="connsiteY5706"/>
                </a:cxn>
                <a:cxn ang="0">
                  <a:pos x="connsiteX5707" y="connsiteY5707"/>
                </a:cxn>
                <a:cxn ang="0">
                  <a:pos x="connsiteX5708" y="connsiteY5708"/>
                </a:cxn>
                <a:cxn ang="0">
                  <a:pos x="connsiteX5709" y="connsiteY5709"/>
                </a:cxn>
                <a:cxn ang="0">
                  <a:pos x="connsiteX5710" y="connsiteY5710"/>
                </a:cxn>
                <a:cxn ang="0">
                  <a:pos x="connsiteX5711" y="connsiteY5711"/>
                </a:cxn>
                <a:cxn ang="0">
                  <a:pos x="connsiteX5712" y="connsiteY5712"/>
                </a:cxn>
                <a:cxn ang="0">
                  <a:pos x="connsiteX5713" y="connsiteY5713"/>
                </a:cxn>
                <a:cxn ang="0">
                  <a:pos x="connsiteX5714" y="connsiteY5714"/>
                </a:cxn>
                <a:cxn ang="0">
                  <a:pos x="connsiteX5715" y="connsiteY5715"/>
                </a:cxn>
                <a:cxn ang="0">
                  <a:pos x="connsiteX5716" y="connsiteY5716"/>
                </a:cxn>
                <a:cxn ang="0">
                  <a:pos x="connsiteX5717" y="connsiteY5717"/>
                </a:cxn>
                <a:cxn ang="0">
                  <a:pos x="connsiteX5718" y="connsiteY5718"/>
                </a:cxn>
                <a:cxn ang="0">
                  <a:pos x="connsiteX5719" y="connsiteY5719"/>
                </a:cxn>
                <a:cxn ang="0">
                  <a:pos x="connsiteX5720" y="connsiteY5720"/>
                </a:cxn>
                <a:cxn ang="0">
                  <a:pos x="connsiteX5721" y="connsiteY5721"/>
                </a:cxn>
                <a:cxn ang="0">
                  <a:pos x="connsiteX5722" y="connsiteY5722"/>
                </a:cxn>
                <a:cxn ang="0">
                  <a:pos x="connsiteX5723" y="connsiteY5723"/>
                </a:cxn>
                <a:cxn ang="0">
                  <a:pos x="connsiteX5724" y="connsiteY5724"/>
                </a:cxn>
                <a:cxn ang="0">
                  <a:pos x="connsiteX5725" y="connsiteY5725"/>
                </a:cxn>
                <a:cxn ang="0">
                  <a:pos x="connsiteX5726" y="connsiteY5726"/>
                </a:cxn>
                <a:cxn ang="0">
                  <a:pos x="connsiteX5727" y="connsiteY5727"/>
                </a:cxn>
                <a:cxn ang="0">
                  <a:pos x="connsiteX5728" y="connsiteY5728"/>
                </a:cxn>
                <a:cxn ang="0">
                  <a:pos x="connsiteX5729" y="connsiteY5729"/>
                </a:cxn>
                <a:cxn ang="0">
                  <a:pos x="connsiteX5730" y="connsiteY5730"/>
                </a:cxn>
                <a:cxn ang="0">
                  <a:pos x="connsiteX5731" y="connsiteY5731"/>
                </a:cxn>
                <a:cxn ang="0">
                  <a:pos x="connsiteX5732" y="connsiteY5732"/>
                </a:cxn>
                <a:cxn ang="0">
                  <a:pos x="connsiteX5733" y="connsiteY5733"/>
                </a:cxn>
                <a:cxn ang="0">
                  <a:pos x="connsiteX5734" y="connsiteY5734"/>
                </a:cxn>
                <a:cxn ang="0">
                  <a:pos x="connsiteX5735" y="connsiteY5735"/>
                </a:cxn>
                <a:cxn ang="0">
                  <a:pos x="connsiteX5736" y="connsiteY5736"/>
                </a:cxn>
                <a:cxn ang="0">
                  <a:pos x="connsiteX5737" y="connsiteY5737"/>
                </a:cxn>
                <a:cxn ang="0">
                  <a:pos x="connsiteX5738" y="connsiteY5738"/>
                </a:cxn>
                <a:cxn ang="0">
                  <a:pos x="connsiteX5739" y="connsiteY5739"/>
                </a:cxn>
                <a:cxn ang="0">
                  <a:pos x="connsiteX5740" y="connsiteY5740"/>
                </a:cxn>
                <a:cxn ang="0">
                  <a:pos x="connsiteX5741" y="connsiteY5741"/>
                </a:cxn>
                <a:cxn ang="0">
                  <a:pos x="connsiteX5742" y="connsiteY5742"/>
                </a:cxn>
                <a:cxn ang="0">
                  <a:pos x="connsiteX5743" y="connsiteY5743"/>
                </a:cxn>
                <a:cxn ang="0">
                  <a:pos x="connsiteX5744" y="connsiteY5744"/>
                </a:cxn>
                <a:cxn ang="0">
                  <a:pos x="connsiteX5745" y="connsiteY5745"/>
                </a:cxn>
                <a:cxn ang="0">
                  <a:pos x="connsiteX5746" y="connsiteY5746"/>
                </a:cxn>
                <a:cxn ang="0">
                  <a:pos x="connsiteX5747" y="connsiteY5747"/>
                </a:cxn>
                <a:cxn ang="0">
                  <a:pos x="connsiteX5748" y="connsiteY5748"/>
                </a:cxn>
                <a:cxn ang="0">
                  <a:pos x="connsiteX5749" y="connsiteY5749"/>
                </a:cxn>
                <a:cxn ang="0">
                  <a:pos x="connsiteX5750" y="connsiteY5750"/>
                </a:cxn>
                <a:cxn ang="0">
                  <a:pos x="connsiteX5751" y="connsiteY5751"/>
                </a:cxn>
                <a:cxn ang="0">
                  <a:pos x="connsiteX5752" y="connsiteY5752"/>
                </a:cxn>
                <a:cxn ang="0">
                  <a:pos x="connsiteX5753" y="connsiteY5753"/>
                </a:cxn>
                <a:cxn ang="0">
                  <a:pos x="connsiteX5754" y="connsiteY5754"/>
                </a:cxn>
                <a:cxn ang="0">
                  <a:pos x="connsiteX5755" y="connsiteY5755"/>
                </a:cxn>
                <a:cxn ang="0">
                  <a:pos x="connsiteX5756" y="connsiteY5756"/>
                </a:cxn>
                <a:cxn ang="0">
                  <a:pos x="connsiteX5757" y="connsiteY5757"/>
                </a:cxn>
                <a:cxn ang="0">
                  <a:pos x="connsiteX5758" y="connsiteY5758"/>
                </a:cxn>
                <a:cxn ang="0">
                  <a:pos x="connsiteX5759" y="connsiteY5759"/>
                </a:cxn>
                <a:cxn ang="0">
                  <a:pos x="connsiteX5760" y="connsiteY5760"/>
                </a:cxn>
                <a:cxn ang="0">
                  <a:pos x="connsiteX5761" y="connsiteY5761"/>
                </a:cxn>
                <a:cxn ang="0">
                  <a:pos x="connsiteX5762" y="connsiteY5762"/>
                </a:cxn>
                <a:cxn ang="0">
                  <a:pos x="connsiteX5763" y="connsiteY5763"/>
                </a:cxn>
                <a:cxn ang="0">
                  <a:pos x="connsiteX5764" y="connsiteY5764"/>
                </a:cxn>
                <a:cxn ang="0">
                  <a:pos x="connsiteX5765" y="connsiteY5765"/>
                </a:cxn>
                <a:cxn ang="0">
                  <a:pos x="connsiteX5766" y="connsiteY5766"/>
                </a:cxn>
                <a:cxn ang="0">
                  <a:pos x="connsiteX5767" y="connsiteY5767"/>
                </a:cxn>
                <a:cxn ang="0">
                  <a:pos x="connsiteX5768" y="connsiteY5768"/>
                </a:cxn>
                <a:cxn ang="0">
                  <a:pos x="connsiteX5769" y="connsiteY5769"/>
                </a:cxn>
                <a:cxn ang="0">
                  <a:pos x="connsiteX5770" y="connsiteY5770"/>
                </a:cxn>
                <a:cxn ang="0">
                  <a:pos x="connsiteX5771" y="connsiteY5771"/>
                </a:cxn>
                <a:cxn ang="0">
                  <a:pos x="connsiteX5772" y="connsiteY5772"/>
                </a:cxn>
                <a:cxn ang="0">
                  <a:pos x="connsiteX5773" y="connsiteY5773"/>
                </a:cxn>
                <a:cxn ang="0">
                  <a:pos x="connsiteX5774" y="connsiteY5774"/>
                </a:cxn>
                <a:cxn ang="0">
                  <a:pos x="connsiteX5775" y="connsiteY5775"/>
                </a:cxn>
                <a:cxn ang="0">
                  <a:pos x="connsiteX5776" y="connsiteY5776"/>
                </a:cxn>
                <a:cxn ang="0">
                  <a:pos x="connsiteX5777" y="connsiteY5777"/>
                </a:cxn>
                <a:cxn ang="0">
                  <a:pos x="connsiteX5778" y="connsiteY5778"/>
                </a:cxn>
                <a:cxn ang="0">
                  <a:pos x="connsiteX5779" y="connsiteY5779"/>
                </a:cxn>
                <a:cxn ang="0">
                  <a:pos x="connsiteX5780" y="connsiteY5780"/>
                </a:cxn>
                <a:cxn ang="0">
                  <a:pos x="connsiteX5781" y="connsiteY5781"/>
                </a:cxn>
                <a:cxn ang="0">
                  <a:pos x="connsiteX5782" y="connsiteY5782"/>
                </a:cxn>
                <a:cxn ang="0">
                  <a:pos x="connsiteX5783" y="connsiteY5783"/>
                </a:cxn>
                <a:cxn ang="0">
                  <a:pos x="connsiteX5784" y="connsiteY5784"/>
                </a:cxn>
                <a:cxn ang="0">
                  <a:pos x="connsiteX5785" y="connsiteY5785"/>
                </a:cxn>
                <a:cxn ang="0">
                  <a:pos x="connsiteX5786" y="connsiteY5786"/>
                </a:cxn>
                <a:cxn ang="0">
                  <a:pos x="connsiteX5787" y="connsiteY5787"/>
                </a:cxn>
                <a:cxn ang="0">
                  <a:pos x="connsiteX5788" y="connsiteY5788"/>
                </a:cxn>
                <a:cxn ang="0">
                  <a:pos x="connsiteX5789" y="connsiteY5789"/>
                </a:cxn>
                <a:cxn ang="0">
                  <a:pos x="connsiteX5790" y="connsiteY5790"/>
                </a:cxn>
                <a:cxn ang="0">
                  <a:pos x="connsiteX5791" y="connsiteY5791"/>
                </a:cxn>
                <a:cxn ang="0">
                  <a:pos x="connsiteX5792" y="connsiteY5792"/>
                </a:cxn>
                <a:cxn ang="0">
                  <a:pos x="connsiteX5793" y="connsiteY5793"/>
                </a:cxn>
                <a:cxn ang="0">
                  <a:pos x="connsiteX5794" y="connsiteY5794"/>
                </a:cxn>
                <a:cxn ang="0">
                  <a:pos x="connsiteX5795" y="connsiteY5795"/>
                </a:cxn>
                <a:cxn ang="0">
                  <a:pos x="connsiteX5796" y="connsiteY5796"/>
                </a:cxn>
                <a:cxn ang="0">
                  <a:pos x="connsiteX5797" y="connsiteY5797"/>
                </a:cxn>
                <a:cxn ang="0">
                  <a:pos x="connsiteX5798" y="connsiteY5798"/>
                </a:cxn>
                <a:cxn ang="0">
                  <a:pos x="connsiteX5799" y="connsiteY5799"/>
                </a:cxn>
                <a:cxn ang="0">
                  <a:pos x="connsiteX5800" y="connsiteY5800"/>
                </a:cxn>
                <a:cxn ang="0">
                  <a:pos x="connsiteX5801" y="connsiteY5801"/>
                </a:cxn>
                <a:cxn ang="0">
                  <a:pos x="connsiteX5802" y="connsiteY5802"/>
                </a:cxn>
                <a:cxn ang="0">
                  <a:pos x="connsiteX5803" y="connsiteY5803"/>
                </a:cxn>
                <a:cxn ang="0">
                  <a:pos x="connsiteX5804" y="connsiteY5804"/>
                </a:cxn>
                <a:cxn ang="0">
                  <a:pos x="connsiteX5805" y="connsiteY5805"/>
                </a:cxn>
                <a:cxn ang="0">
                  <a:pos x="connsiteX5806" y="connsiteY5806"/>
                </a:cxn>
                <a:cxn ang="0">
                  <a:pos x="connsiteX5807" y="connsiteY5807"/>
                </a:cxn>
                <a:cxn ang="0">
                  <a:pos x="connsiteX5808" y="connsiteY5808"/>
                </a:cxn>
                <a:cxn ang="0">
                  <a:pos x="connsiteX5809" y="connsiteY5809"/>
                </a:cxn>
                <a:cxn ang="0">
                  <a:pos x="connsiteX5810" y="connsiteY5810"/>
                </a:cxn>
                <a:cxn ang="0">
                  <a:pos x="connsiteX5811" y="connsiteY5811"/>
                </a:cxn>
                <a:cxn ang="0">
                  <a:pos x="connsiteX5812" y="connsiteY5812"/>
                </a:cxn>
                <a:cxn ang="0">
                  <a:pos x="connsiteX5813" y="connsiteY5813"/>
                </a:cxn>
                <a:cxn ang="0">
                  <a:pos x="connsiteX5814" y="connsiteY5814"/>
                </a:cxn>
                <a:cxn ang="0">
                  <a:pos x="connsiteX5815" y="connsiteY5815"/>
                </a:cxn>
                <a:cxn ang="0">
                  <a:pos x="connsiteX5816" y="connsiteY5816"/>
                </a:cxn>
                <a:cxn ang="0">
                  <a:pos x="connsiteX5817" y="connsiteY5817"/>
                </a:cxn>
                <a:cxn ang="0">
                  <a:pos x="connsiteX5818" y="connsiteY5818"/>
                </a:cxn>
                <a:cxn ang="0">
                  <a:pos x="connsiteX5819" y="connsiteY5819"/>
                </a:cxn>
                <a:cxn ang="0">
                  <a:pos x="connsiteX5820" y="connsiteY5820"/>
                </a:cxn>
                <a:cxn ang="0">
                  <a:pos x="connsiteX5821" y="connsiteY5821"/>
                </a:cxn>
                <a:cxn ang="0">
                  <a:pos x="connsiteX5822" y="connsiteY5822"/>
                </a:cxn>
                <a:cxn ang="0">
                  <a:pos x="connsiteX5823" y="connsiteY5823"/>
                </a:cxn>
                <a:cxn ang="0">
                  <a:pos x="connsiteX5824" y="connsiteY5824"/>
                </a:cxn>
                <a:cxn ang="0">
                  <a:pos x="connsiteX5825" y="connsiteY5825"/>
                </a:cxn>
                <a:cxn ang="0">
                  <a:pos x="connsiteX5826" y="connsiteY5826"/>
                </a:cxn>
                <a:cxn ang="0">
                  <a:pos x="connsiteX5827" y="connsiteY5827"/>
                </a:cxn>
                <a:cxn ang="0">
                  <a:pos x="connsiteX5828" y="connsiteY5828"/>
                </a:cxn>
                <a:cxn ang="0">
                  <a:pos x="connsiteX5829" y="connsiteY5829"/>
                </a:cxn>
                <a:cxn ang="0">
                  <a:pos x="connsiteX5830" y="connsiteY5830"/>
                </a:cxn>
                <a:cxn ang="0">
                  <a:pos x="connsiteX5831" y="connsiteY5831"/>
                </a:cxn>
                <a:cxn ang="0">
                  <a:pos x="connsiteX5832" y="connsiteY5832"/>
                </a:cxn>
                <a:cxn ang="0">
                  <a:pos x="connsiteX5833" y="connsiteY5833"/>
                </a:cxn>
                <a:cxn ang="0">
                  <a:pos x="connsiteX5834" y="connsiteY5834"/>
                </a:cxn>
                <a:cxn ang="0">
                  <a:pos x="connsiteX5835" y="connsiteY5835"/>
                </a:cxn>
                <a:cxn ang="0">
                  <a:pos x="connsiteX5836" y="connsiteY5836"/>
                </a:cxn>
                <a:cxn ang="0">
                  <a:pos x="connsiteX5837" y="connsiteY5837"/>
                </a:cxn>
                <a:cxn ang="0">
                  <a:pos x="connsiteX5838" y="connsiteY5838"/>
                </a:cxn>
                <a:cxn ang="0">
                  <a:pos x="connsiteX5839" y="connsiteY5839"/>
                </a:cxn>
                <a:cxn ang="0">
                  <a:pos x="connsiteX5840" y="connsiteY5840"/>
                </a:cxn>
                <a:cxn ang="0">
                  <a:pos x="connsiteX5841" y="connsiteY5841"/>
                </a:cxn>
                <a:cxn ang="0">
                  <a:pos x="connsiteX5842" y="connsiteY5842"/>
                </a:cxn>
                <a:cxn ang="0">
                  <a:pos x="connsiteX5843" y="connsiteY5843"/>
                </a:cxn>
                <a:cxn ang="0">
                  <a:pos x="connsiteX5844" y="connsiteY5844"/>
                </a:cxn>
                <a:cxn ang="0">
                  <a:pos x="connsiteX5845" y="connsiteY5845"/>
                </a:cxn>
                <a:cxn ang="0">
                  <a:pos x="connsiteX5846" y="connsiteY5846"/>
                </a:cxn>
                <a:cxn ang="0">
                  <a:pos x="connsiteX5847" y="connsiteY5847"/>
                </a:cxn>
                <a:cxn ang="0">
                  <a:pos x="connsiteX5848" y="connsiteY5848"/>
                </a:cxn>
                <a:cxn ang="0">
                  <a:pos x="connsiteX5849" y="connsiteY5849"/>
                </a:cxn>
                <a:cxn ang="0">
                  <a:pos x="connsiteX5850" y="connsiteY5850"/>
                </a:cxn>
                <a:cxn ang="0">
                  <a:pos x="connsiteX5851" y="connsiteY5851"/>
                </a:cxn>
                <a:cxn ang="0">
                  <a:pos x="connsiteX5852" y="connsiteY5852"/>
                </a:cxn>
                <a:cxn ang="0">
                  <a:pos x="connsiteX5853" y="connsiteY5853"/>
                </a:cxn>
                <a:cxn ang="0">
                  <a:pos x="connsiteX5854" y="connsiteY5854"/>
                </a:cxn>
                <a:cxn ang="0">
                  <a:pos x="connsiteX5855" y="connsiteY5855"/>
                </a:cxn>
                <a:cxn ang="0">
                  <a:pos x="connsiteX5856" y="connsiteY5856"/>
                </a:cxn>
                <a:cxn ang="0">
                  <a:pos x="connsiteX5857" y="connsiteY5857"/>
                </a:cxn>
                <a:cxn ang="0">
                  <a:pos x="connsiteX5858" y="connsiteY5858"/>
                </a:cxn>
                <a:cxn ang="0">
                  <a:pos x="connsiteX5859" y="connsiteY5859"/>
                </a:cxn>
                <a:cxn ang="0">
                  <a:pos x="connsiteX5860" y="connsiteY5860"/>
                </a:cxn>
                <a:cxn ang="0">
                  <a:pos x="connsiteX5861" y="connsiteY5861"/>
                </a:cxn>
                <a:cxn ang="0">
                  <a:pos x="connsiteX5862" y="connsiteY5862"/>
                </a:cxn>
                <a:cxn ang="0">
                  <a:pos x="connsiteX5863" y="connsiteY5863"/>
                </a:cxn>
                <a:cxn ang="0">
                  <a:pos x="connsiteX5864" y="connsiteY5864"/>
                </a:cxn>
                <a:cxn ang="0">
                  <a:pos x="connsiteX5865" y="connsiteY5865"/>
                </a:cxn>
                <a:cxn ang="0">
                  <a:pos x="connsiteX5866" y="connsiteY5866"/>
                </a:cxn>
                <a:cxn ang="0">
                  <a:pos x="connsiteX5867" y="connsiteY5867"/>
                </a:cxn>
                <a:cxn ang="0">
                  <a:pos x="connsiteX5868" y="connsiteY5868"/>
                </a:cxn>
                <a:cxn ang="0">
                  <a:pos x="connsiteX5869" y="connsiteY5869"/>
                </a:cxn>
                <a:cxn ang="0">
                  <a:pos x="connsiteX5870" y="connsiteY5870"/>
                </a:cxn>
                <a:cxn ang="0">
                  <a:pos x="connsiteX5871" y="connsiteY5871"/>
                </a:cxn>
                <a:cxn ang="0">
                  <a:pos x="connsiteX5872" y="connsiteY5872"/>
                </a:cxn>
                <a:cxn ang="0">
                  <a:pos x="connsiteX5873" y="connsiteY5873"/>
                </a:cxn>
                <a:cxn ang="0">
                  <a:pos x="connsiteX5874" y="connsiteY5874"/>
                </a:cxn>
                <a:cxn ang="0">
                  <a:pos x="connsiteX5875" y="connsiteY5875"/>
                </a:cxn>
                <a:cxn ang="0">
                  <a:pos x="connsiteX5876" y="connsiteY5876"/>
                </a:cxn>
                <a:cxn ang="0">
                  <a:pos x="connsiteX5877" y="connsiteY5877"/>
                </a:cxn>
                <a:cxn ang="0">
                  <a:pos x="connsiteX5878" y="connsiteY5878"/>
                </a:cxn>
                <a:cxn ang="0">
                  <a:pos x="connsiteX5879" y="connsiteY5879"/>
                </a:cxn>
                <a:cxn ang="0">
                  <a:pos x="connsiteX5880" y="connsiteY5880"/>
                </a:cxn>
                <a:cxn ang="0">
                  <a:pos x="connsiteX5881" y="connsiteY5881"/>
                </a:cxn>
                <a:cxn ang="0">
                  <a:pos x="connsiteX5882" y="connsiteY5882"/>
                </a:cxn>
                <a:cxn ang="0">
                  <a:pos x="connsiteX5883" y="connsiteY5883"/>
                </a:cxn>
                <a:cxn ang="0">
                  <a:pos x="connsiteX5884" y="connsiteY5884"/>
                </a:cxn>
                <a:cxn ang="0">
                  <a:pos x="connsiteX5885" y="connsiteY5885"/>
                </a:cxn>
                <a:cxn ang="0">
                  <a:pos x="connsiteX5886" y="connsiteY5886"/>
                </a:cxn>
                <a:cxn ang="0">
                  <a:pos x="connsiteX5887" y="connsiteY5887"/>
                </a:cxn>
                <a:cxn ang="0">
                  <a:pos x="connsiteX5888" y="connsiteY5888"/>
                </a:cxn>
                <a:cxn ang="0">
                  <a:pos x="connsiteX5889" y="connsiteY5889"/>
                </a:cxn>
                <a:cxn ang="0">
                  <a:pos x="connsiteX5890" y="connsiteY5890"/>
                </a:cxn>
                <a:cxn ang="0">
                  <a:pos x="connsiteX5891" y="connsiteY5891"/>
                </a:cxn>
                <a:cxn ang="0">
                  <a:pos x="connsiteX5892" y="connsiteY5892"/>
                </a:cxn>
                <a:cxn ang="0">
                  <a:pos x="connsiteX5893" y="connsiteY5893"/>
                </a:cxn>
                <a:cxn ang="0">
                  <a:pos x="connsiteX5894" y="connsiteY5894"/>
                </a:cxn>
                <a:cxn ang="0">
                  <a:pos x="connsiteX5895" y="connsiteY5895"/>
                </a:cxn>
                <a:cxn ang="0">
                  <a:pos x="connsiteX5896" y="connsiteY5896"/>
                </a:cxn>
                <a:cxn ang="0">
                  <a:pos x="connsiteX5897" y="connsiteY5897"/>
                </a:cxn>
                <a:cxn ang="0">
                  <a:pos x="connsiteX5898" y="connsiteY5898"/>
                </a:cxn>
                <a:cxn ang="0">
                  <a:pos x="connsiteX5899" y="connsiteY5899"/>
                </a:cxn>
                <a:cxn ang="0">
                  <a:pos x="connsiteX5900" y="connsiteY5900"/>
                </a:cxn>
                <a:cxn ang="0">
                  <a:pos x="connsiteX5901" y="connsiteY5901"/>
                </a:cxn>
                <a:cxn ang="0">
                  <a:pos x="connsiteX5902" y="connsiteY5902"/>
                </a:cxn>
                <a:cxn ang="0">
                  <a:pos x="connsiteX5903" y="connsiteY5903"/>
                </a:cxn>
                <a:cxn ang="0">
                  <a:pos x="connsiteX5904" y="connsiteY5904"/>
                </a:cxn>
                <a:cxn ang="0">
                  <a:pos x="connsiteX5905" y="connsiteY5905"/>
                </a:cxn>
                <a:cxn ang="0">
                  <a:pos x="connsiteX5906" y="connsiteY5906"/>
                </a:cxn>
                <a:cxn ang="0">
                  <a:pos x="connsiteX5907" y="connsiteY5907"/>
                </a:cxn>
                <a:cxn ang="0">
                  <a:pos x="connsiteX5908" y="connsiteY5908"/>
                </a:cxn>
                <a:cxn ang="0">
                  <a:pos x="connsiteX5909" y="connsiteY5909"/>
                </a:cxn>
                <a:cxn ang="0">
                  <a:pos x="connsiteX5910" y="connsiteY5910"/>
                </a:cxn>
                <a:cxn ang="0">
                  <a:pos x="connsiteX5911" y="connsiteY5911"/>
                </a:cxn>
                <a:cxn ang="0">
                  <a:pos x="connsiteX5912" y="connsiteY5912"/>
                </a:cxn>
                <a:cxn ang="0">
                  <a:pos x="connsiteX5913" y="connsiteY5913"/>
                </a:cxn>
                <a:cxn ang="0">
                  <a:pos x="connsiteX5914" y="connsiteY5914"/>
                </a:cxn>
                <a:cxn ang="0">
                  <a:pos x="connsiteX5915" y="connsiteY5915"/>
                </a:cxn>
                <a:cxn ang="0">
                  <a:pos x="connsiteX5916" y="connsiteY5916"/>
                </a:cxn>
                <a:cxn ang="0">
                  <a:pos x="connsiteX5917" y="connsiteY5917"/>
                </a:cxn>
                <a:cxn ang="0">
                  <a:pos x="connsiteX5918" y="connsiteY5918"/>
                </a:cxn>
                <a:cxn ang="0">
                  <a:pos x="connsiteX5919" y="connsiteY5919"/>
                </a:cxn>
                <a:cxn ang="0">
                  <a:pos x="connsiteX5920" y="connsiteY5920"/>
                </a:cxn>
                <a:cxn ang="0">
                  <a:pos x="connsiteX5921" y="connsiteY5921"/>
                </a:cxn>
                <a:cxn ang="0">
                  <a:pos x="connsiteX5922" y="connsiteY5922"/>
                </a:cxn>
                <a:cxn ang="0">
                  <a:pos x="connsiteX5923" y="connsiteY5923"/>
                </a:cxn>
                <a:cxn ang="0">
                  <a:pos x="connsiteX5924" y="connsiteY5924"/>
                </a:cxn>
                <a:cxn ang="0">
                  <a:pos x="connsiteX5925" y="connsiteY5925"/>
                </a:cxn>
                <a:cxn ang="0">
                  <a:pos x="connsiteX5926" y="connsiteY5926"/>
                </a:cxn>
                <a:cxn ang="0">
                  <a:pos x="connsiteX5927" y="connsiteY5927"/>
                </a:cxn>
                <a:cxn ang="0">
                  <a:pos x="connsiteX5928" y="connsiteY5928"/>
                </a:cxn>
                <a:cxn ang="0">
                  <a:pos x="connsiteX5929" y="connsiteY5929"/>
                </a:cxn>
                <a:cxn ang="0">
                  <a:pos x="connsiteX5930" y="connsiteY5930"/>
                </a:cxn>
                <a:cxn ang="0">
                  <a:pos x="connsiteX5931" y="connsiteY5931"/>
                </a:cxn>
                <a:cxn ang="0">
                  <a:pos x="connsiteX5932" y="connsiteY5932"/>
                </a:cxn>
                <a:cxn ang="0">
                  <a:pos x="connsiteX5933" y="connsiteY5933"/>
                </a:cxn>
                <a:cxn ang="0">
                  <a:pos x="connsiteX5934" y="connsiteY5934"/>
                </a:cxn>
                <a:cxn ang="0">
                  <a:pos x="connsiteX5935" y="connsiteY5935"/>
                </a:cxn>
                <a:cxn ang="0">
                  <a:pos x="connsiteX5936" y="connsiteY5936"/>
                </a:cxn>
                <a:cxn ang="0">
                  <a:pos x="connsiteX5937" y="connsiteY5937"/>
                </a:cxn>
                <a:cxn ang="0">
                  <a:pos x="connsiteX5938" y="connsiteY5938"/>
                </a:cxn>
                <a:cxn ang="0">
                  <a:pos x="connsiteX5939" y="connsiteY5939"/>
                </a:cxn>
                <a:cxn ang="0">
                  <a:pos x="connsiteX5940" y="connsiteY5940"/>
                </a:cxn>
                <a:cxn ang="0">
                  <a:pos x="connsiteX5941" y="connsiteY5941"/>
                </a:cxn>
                <a:cxn ang="0">
                  <a:pos x="connsiteX5942" y="connsiteY5942"/>
                </a:cxn>
                <a:cxn ang="0">
                  <a:pos x="connsiteX5943" y="connsiteY5943"/>
                </a:cxn>
                <a:cxn ang="0">
                  <a:pos x="connsiteX5944" y="connsiteY5944"/>
                </a:cxn>
                <a:cxn ang="0">
                  <a:pos x="connsiteX5945" y="connsiteY5945"/>
                </a:cxn>
                <a:cxn ang="0">
                  <a:pos x="connsiteX5946" y="connsiteY5946"/>
                </a:cxn>
                <a:cxn ang="0">
                  <a:pos x="connsiteX5947" y="connsiteY5947"/>
                </a:cxn>
                <a:cxn ang="0">
                  <a:pos x="connsiteX5948" y="connsiteY5948"/>
                </a:cxn>
                <a:cxn ang="0">
                  <a:pos x="connsiteX5949" y="connsiteY5949"/>
                </a:cxn>
                <a:cxn ang="0">
                  <a:pos x="connsiteX5950" y="connsiteY5950"/>
                </a:cxn>
                <a:cxn ang="0">
                  <a:pos x="connsiteX5951" y="connsiteY5951"/>
                </a:cxn>
                <a:cxn ang="0">
                  <a:pos x="connsiteX5952" y="connsiteY5952"/>
                </a:cxn>
                <a:cxn ang="0">
                  <a:pos x="connsiteX5953" y="connsiteY5953"/>
                </a:cxn>
                <a:cxn ang="0">
                  <a:pos x="connsiteX5954" y="connsiteY5954"/>
                </a:cxn>
                <a:cxn ang="0">
                  <a:pos x="connsiteX5955" y="connsiteY5955"/>
                </a:cxn>
                <a:cxn ang="0">
                  <a:pos x="connsiteX5956" y="connsiteY5956"/>
                </a:cxn>
                <a:cxn ang="0">
                  <a:pos x="connsiteX5957" y="connsiteY5957"/>
                </a:cxn>
                <a:cxn ang="0">
                  <a:pos x="connsiteX5958" y="connsiteY5958"/>
                </a:cxn>
                <a:cxn ang="0">
                  <a:pos x="connsiteX5959" y="connsiteY5959"/>
                </a:cxn>
                <a:cxn ang="0">
                  <a:pos x="connsiteX5960" y="connsiteY5960"/>
                </a:cxn>
                <a:cxn ang="0">
                  <a:pos x="connsiteX5961" y="connsiteY5961"/>
                </a:cxn>
                <a:cxn ang="0">
                  <a:pos x="connsiteX5962" y="connsiteY5962"/>
                </a:cxn>
                <a:cxn ang="0">
                  <a:pos x="connsiteX5963" y="connsiteY5963"/>
                </a:cxn>
                <a:cxn ang="0">
                  <a:pos x="connsiteX5964" y="connsiteY5964"/>
                </a:cxn>
                <a:cxn ang="0">
                  <a:pos x="connsiteX5965" y="connsiteY5965"/>
                </a:cxn>
                <a:cxn ang="0">
                  <a:pos x="connsiteX5966" y="connsiteY5966"/>
                </a:cxn>
                <a:cxn ang="0">
                  <a:pos x="connsiteX5967" y="connsiteY5967"/>
                </a:cxn>
                <a:cxn ang="0">
                  <a:pos x="connsiteX5968" y="connsiteY5968"/>
                </a:cxn>
                <a:cxn ang="0">
                  <a:pos x="connsiteX5969" y="connsiteY5969"/>
                </a:cxn>
                <a:cxn ang="0">
                  <a:pos x="connsiteX5970" y="connsiteY5970"/>
                </a:cxn>
                <a:cxn ang="0">
                  <a:pos x="connsiteX5971" y="connsiteY5971"/>
                </a:cxn>
                <a:cxn ang="0">
                  <a:pos x="connsiteX5972" y="connsiteY5972"/>
                </a:cxn>
                <a:cxn ang="0">
                  <a:pos x="connsiteX5973" y="connsiteY5973"/>
                </a:cxn>
                <a:cxn ang="0">
                  <a:pos x="connsiteX5974" y="connsiteY5974"/>
                </a:cxn>
                <a:cxn ang="0">
                  <a:pos x="connsiteX5975" y="connsiteY5975"/>
                </a:cxn>
                <a:cxn ang="0">
                  <a:pos x="connsiteX5976" y="connsiteY5976"/>
                </a:cxn>
                <a:cxn ang="0">
                  <a:pos x="connsiteX5977" y="connsiteY5977"/>
                </a:cxn>
                <a:cxn ang="0">
                  <a:pos x="connsiteX5978" y="connsiteY5978"/>
                </a:cxn>
                <a:cxn ang="0">
                  <a:pos x="connsiteX5979" y="connsiteY5979"/>
                </a:cxn>
                <a:cxn ang="0">
                  <a:pos x="connsiteX5980" y="connsiteY5980"/>
                </a:cxn>
                <a:cxn ang="0">
                  <a:pos x="connsiteX5981" y="connsiteY5981"/>
                </a:cxn>
                <a:cxn ang="0">
                  <a:pos x="connsiteX5982" y="connsiteY5982"/>
                </a:cxn>
                <a:cxn ang="0">
                  <a:pos x="connsiteX5983" y="connsiteY5983"/>
                </a:cxn>
                <a:cxn ang="0">
                  <a:pos x="connsiteX5984" y="connsiteY5984"/>
                </a:cxn>
                <a:cxn ang="0">
                  <a:pos x="connsiteX5985" y="connsiteY5985"/>
                </a:cxn>
                <a:cxn ang="0">
                  <a:pos x="connsiteX5986" y="connsiteY5986"/>
                </a:cxn>
                <a:cxn ang="0">
                  <a:pos x="connsiteX5987" y="connsiteY5987"/>
                </a:cxn>
                <a:cxn ang="0">
                  <a:pos x="connsiteX5988" y="connsiteY5988"/>
                </a:cxn>
                <a:cxn ang="0">
                  <a:pos x="connsiteX5989" y="connsiteY5989"/>
                </a:cxn>
                <a:cxn ang="0">
                  <a:pos x="connsiteX5990" y="connsiteY5990"/>
                </a:cxn>
                <a:cxn ang="0">
                  <a:pos x="connsiteX5991" y="connsiteY5991"/>
                </a:cxn>
                <a:cxn ang="0">
                  <a:pos x="connsiteX5992" y="connsiteY5992"/>
                </a:cxn>
                <a:cxn ang="0">
                  <a:pos x="connsiteX5993" y="connsiteY5993"/>
                </a:cxn>
                <a:cxn ang="0">
                  <a:pos x="connsiteX5994" y="connsiteY5994"/>
                </a:cxn>
                <a:cxn ang="0">
                  <a:pos x="connsiteX5995" y="connsiteY5995"/>
                </a:cxn>
                <a:cxn ang="0">
                  <a:pos x="connsiteX5996" y="connsiteY5996"/>
                </a:cxn>
                <a:cxn ang="0">
                  <a:pos x="connsiteX5997" y="connsiteY5997"/>
                </a:cxn>
                <a:cxn ang="0">
                  <a:pos x="connsiteX5998" y="connsiteY5998"/>
                </a:cxn>
                <a:cxn ang="0">
                  <a:pos x="connsiteX5999" y="connsiteY5999"/>
                </a:cxn>
                <a:cxn ang="0">
                  <a:pos x="connsiteX6000" y="connsiteY6000"/>
                </a:cxn>
                <a:cxn ang="0">
                  <a:pos x="connsiteX6001" y="connsiteY6001"/>
                </a:cxn>
                <a:cxn ang="0">
                  <a:pos x="connsiteX6002" y="connsiteY6002"/>
                </a:cxn>
                <a:cxn ang="0">
                  <a:pos x="connsiteX6003" y="connsiteY6003"/>
                </a:cxn>
                <a:cxn ang="0">
                  <a:pos x="connsiteX6004" y="connsiteY6004"/>
                </a:cxn>
                <a:cxn ang="0">
                  <a:pos x="connsiteX6005" y="connsiteY6005"/>
                </a:cxn>
                <a:cxn ang="0">
                  <a:pos x="connsiteX6006" y="connsiteY6006"/>
                </a:cxn>
                <a:cxn ang="0">
                  <a:pos x="connsiteX6007" y="connsiteY6007"/>
                </a:cxn>
                <a:cxn ang="0">
                  <a:pos x="connsiteX6008" y="connsiteY6008"/>
                </a:cxn>
                <a:cxn ang="0">
                  <a:pos x="connsiteX6009" y="connsiteY6009"/>
                </a:cxn>
                <a:cxn ang="0">
                  <a:pos x="connsiteX6010" y="connsiteY6010"/>
                </a:cxn>
                <a:cxn ang="0">
                  <a:pos x="connsiteX6011" y="connsiteY6011"/>
                </a:cxn>
                <a:cxn ang="0">
                  <a:pos x="connsiteX6012" y="connsiteY6012"/>
                </a:cxn>
                <a:cxn ang="0">
                  <a:pos x="connsiteX6013" y="connsiteY6013"/>
                </a:cxn>
                <a:cxn ang="0">
                  <a:pos x="connsiteX6014" y="connsiteY6014"/>
                </a:cxn>
                <a:cxn ang="0">
                  <a:pos x="connsiteX6015" y="connsiteY6015"/>
                </a:cxn>
                <a:cxn ang="0">
                  <a:pos x="connsiteX6016" y="connsiteY6016"/>
                </a:cxn>
                <a:cxn ang="0">
                  <a:pos x="connsiteX6017" y="connsiteY6017"/>
                </a:cxn>
                <a:cxn ang="0">
                  <a:pos x="connsiteX6018" y="connsiteY6018"/>
                </a:cxn>
                <a:cxn ang="0">
                  <a:pos x="connsiteX6019" y="connsiteY6019"/>
                </a:cxn>
                <a:cxn ang="0">
                  <a:pos x="connsiteX6020" y="connsiteY6020"/>
                </a:cxn>
                <a:cxn ang="0">
                  <a:pos x="connsiteX6021" y="connsiteY6021"/>
                </a:cxn>
                <a:cxn ang="0">
                  <a:pos x="connsiteX6022" y="connsiteY6022"/>
                </a:cxn>
                <a:cxn ang="0">
                  <a:pos x="connsiteX6023" y="connsiteY6023"/>
                </a:cxn>
                <a:cxn ang="0">
                  <a:pos x="connsiteX6024" y="connsiteY6024"/>
                </a:cxn>
                <a:cxn ang="0">
                  <a:pos x="connsiteX6025" y="connsiteY6025"/>
                </a:cxn>
                <a:cxn ang="0">
                  <a:pos x="connsiteX6026" y="connsiteY6026"/>
                </a:cxn>
                <a:cxn ang="0">
                  <a:pos x="connsiteX6027" y="connsiteY6027"/>
                </a:cxn>
                <a:cxn ang="0">
                  <a:pos x="connsiteX6028" y="connsiteY6028"/>
                </a:cxn>
                <a:cxn ang="0">
                  <a:pos x="connsiteX6029" y="connsiteY6029"/>
                </a:cxn>
                <a:cxn ang="0">
                  <a:pos x="connsiteX6030" y="connsiteY6030"/>
                </a:cxn>
                <a:cxn ang="0">
                  <a:pos x="connsiteX6031" y="connsiteY6031"/>
                </a:cxn>
                <a:cxn ang="0">
                  <a:pos x="connsiteX6032" y="connsiteY6032"/>
                </a:cxn>
                <a:cxn ang="0">
                  <a:pos x="connsiteX6033" y="connsiteY6033"/>
                </a:cxn>
                <a:cxn ang="0">
                  <a:pos x="connsiteX6034" y="connsiteY6034"/>
                </a:cxn>
                <a:cxn ang="0">
                  <a:pos x="connsiteX6035" y="connsiteY6035"/>
                </a:cxn>
                <a:cxn ang="0">
                  <a:pos x="connsiteX6036" y="connsiteY6036"/>
                </a:cxn>
                <a:cxn ang="0">
                  <a:pos x="connsiteX6037" y="connsiteY6037"/>
                </a:cxn>
                <a:cxn ang="0">
                  <a:pos x="connsiteX6038" y="connsiteY6038"/>
                </a:cxn>
                <a:cxn ang="0">
                  <a:pos x="connsiteX6039" y="connsiteY6039"/>
                </a:cxn>
                <a:cxn ang="0">
                  <a:pos x="connsiteX6040" y="connsiteY6040"/>
                </a:cxn>
                <a:cxn ang="0">
                  <a:pos x="connsiteX6041" y="connsiteY6041"/>
                </a:cxn>
                <a:cxn ang="0">
                  <a:pos x="connsiteX6042" y="connsiteY6042"/>
                </a:cxn>
                <a:cxn ang="0">
                  <a:pos x="connsiteX6043" y="connsiteY6043"/>
                </a:cxn>
                <a:cxn ang="0">
                  <a:pos x="connsiteX6044" y="connsiteY6044"/>
                </a:cxn>
                <a:cxn ang="0">
                  <a:pos x="connsiteX6045" y="connsiteY6045"/>
                </a:cxn>
                <a:cxn ang="0">
                  <a:pos x="connsiteX6046" y="connsiteY6046"/>
                </a:cxn>
                <a:cxn ang="0">
                  <a:pos x="connsiteX6047" y="connsiteY6047"/>
                </a:cxn>
                <a:cxn ang="0">
                  <a:pos x="connsiteX6048" y="connsiteY6048"/>
                </a:cxn>
                <a:cxn ang="0">
                  <a:pos x="connsiteX6049" y="connsiteY6049"/>
                </a:cxn>
                <a:cxn ang="0">
                  <a:pos x="connsiteX6050" y="connsiteY6050"/>
                </a:cxn>
                <a:cxn ang="0">
                  <a:pos x="connsiteX6051" y="connsiteY6051"/>
                </a:cxn>
                <a:cxn ang="0">
                  <a:pos x="connsiteX6052" y="connsiteY6052"/>
                </a:cxn>
                <a:cxn ang="0">
                  <a:pos x="connsiteX6053" y="connsiteY6053"/>
                </a:cxn>
                <a:cxn ang="0">
                  <a:pos x="connsiteX6054" y="connsiteY6054"/>
                </a:cxn>
                <a:cxn ang="0">
                  <a:pos x="connsiteX6055" y="connsiteY6055"/>
                </a:cxn>
                <a:cxn ang="0">
                  <a:pos x="connsiteX6056" y="connsiteY6056"/>
                </a:cxn>
                <a:cxn ang="0">
                  <a:pos x="connsiteX6057" y="connsiteY6057"/>
                </a:cxn>
                <a:cxn ang="0">
                  <a:pos x="connsiteX6058" y="connsiteY6058"/>
                </a:cxn>
                <a:cxn ang="0">
                  <a:pos x="connsiteX6059" y="connsiteY6059"/>
                </a:cxn>
                <a:cxn ang="0">
                  <a:pos x="connsiteX6060" y="connsiteY6060"/>
                </a:cxn>
                <a:cxn ang="0">
                  <a:pos x="connsiteX6061" y="connsiteY6061"/>
                </a:cxn>
                <a:cxn ang="0">
                  <a:pos x="connsiteX6062" y="connsiteY6062"/>
                </a:cxn>
                <a:cxn ang="0">
                  <a:pos x="connsiteX6063" y="connsiteY6063"/>
                </a:cxn>
                <a:cxn ang="0">
                  <a:pos x="connsiteX6064" y="connsiteY6064"/>
                </a:cxn>
                <a:cxn ang="0">
                  <a:pos x="connsiteX6065" y="connsiteY6065"/>
                </a:cxn>
                <a:cxn ang="0">
                  <a:pos x="connsiteX6066" y="connsiteY6066"/>
                </a:cxn>
                <a:cxn ang="0">
                  <a:pos x="connsiteX6067" y="connsiteY6067"/>
                </a:cxn>
                <a:cxn ang="0">
                  <a:pos x="connsiteX6068" y="connsiteY6068"/>
                </a:cxn>
                <a:cxn ang="0">
                  <a:pos x="connsiteX6069" y="connsiteY6069"/>
                </a:cxn>
                <a:cxn ang="0">
                  <a:pos x="connsiteX6070" y="connsiteY6070"/>
                </a:cxn>
                <a:cxn ang="0">
                  <a:pos x="connsiteX6071" y="connsiteY6071"/>
                </a:cxn>
                <a:cxn ang="0">
                  <a:pos x="connsiteX6072" y="connsiteY6072"/>
                </a:cxn>
                <a:cxn ang="0">
                  <a:pos x="connsiteX6073" y="connsiteY6073"/>
                </a:cxn>
                <a:cxn ang="0">
                  <a:pos x="connsiteX6074" y="connsiteY6074"/>
                </a:cxn>
                <a:cxn ang="0">
                  <a:pos x="connsiteX6075" y="connsiteY6075"/>
                </a:cxn>
                <a:cxn ang="0">
                  <a:pos x="connsiteX6076" y="connsiteY6076"/>
                </a:cxn>
                <a:cxn ang="0">
                  <a:pos x="connsiteX6077" y="connsiteY6077"/>
                </a:cxn>
                <a:cxn ang="0">
                  <a:pos x="connsiteX6078" y="connsiteY6078"/>
                </a:cxn>
                <a:cxn ang="0">
                  <a:pos x="connsiteX6079" y="connsiteY6079"/>
                </a:cxn>
                <a:cxn ang="0">
                  <a:pos x="connsiteX6080" y="connsiteY6080"/>
                </a:cxn>
                <a:cxn ang="0">
                  <a:pos x="connsiteX6081" y="connsiteY6081"/>
                </a:cxn>
                <a:cxn ang="0">
                  <a:pos x="connsiteX6082" y="connsiteY6082"/>
                </a:cxn>
                <a:cxn ang="0">
                  <a:pos x="connsiteX6083" y="connsiteY6083"/>
                </a:cxn>
                <a:cxn ang="0">
                  <a:pos x="connsiteX6084" y="connsiteY6084"/>
                </a:cxn>
                <a:cxn ang="0">
                  <a:pos x="connsiteX6085" y="connsiteY6085"/>
                </a:cxn>
                <a:cxn ang="0">
                  <a:pos x="connsiteX6086" y="connsiteY6086"/>
                </a:cxn>
                <a:cxn ang="0">
                  <a:pos x="connsiteX6087" y="connsiteY6087"/>
                </a:cxn>
                <a:cxn ang="0">
                  <a:pos x="connsiteX6088" y="connsiteY6088"/>
                </a:cxn>
                <a:cxn ang="0">
                  <a:pos x="connsiteX6089" y="connsiteY6089"/>
                </a:cxn>
                <a:cxn ang="0">
                  <a:pos x="connsiteX6090" y="connsiteY6090"/>
                </a:cxn>
                <a:cxn ang="0">
                  <a:pos x="connsiteX6091" y="connsiteY6091"/>
                </a:cxn>
                <a:cxn ang="0">
                  <a:pos x="connsiteX6092" y="connsiteY6092"/>
                </a:cxn>
                <a:cxn ang="0">
                  <a:pos x="connsiteX6093" y="connsiteY6093"/>
                </a:cxn>
                <a:cxn ang="0">
                  <a:pos x="connsiteX6094" y="connsiteY6094"/>
                </a:cxn>
                <a:cxn ang="0">
                  <a:pos x="connsiteX6095" y="connsiteY6095"/>
                </a:cxn>
                <a:cxn ang="0">
                  <a:pos x="connsiteX6096" y="connsiteY6096"/>
                </a:cxn>
                <a:cxn ang="0">
                  <a:pos x="connsiteX6097" y="connsiteY6097"/>
                </a:cxn>
                <a:cxn ang="0">
                  <a:pos x="connsiteX6098" y="connsiteY6098"/>
                </a:cxn>
                <a:cxn ang="0">
                  <a:pos x="connsiteX6099" y="connsiteY6099"/>
                </a:cxn>
                <a:cxn ang="0">
                  <a:pos x="connsiteX6100" y="connsiteY6100"/>
                </a:cxn>
                <a:cxn ang="0">
                  <a:pos x="connsiteX6101" y="connsiteY6101"/>
                </a:cxn>
                <a:cxn ang="0">
                  <a:pos x="connsiteX6102" y="connsiteY6102"/>
                </a:cxn>
                <a:cxn ang="0">
                  <a:pos x="connsiteX6103" y="connsiteY6103"/>
                </a:cxn>
                <a:cxn ang="0">
                  <a:pos x="connsiteX6104" y="connsiteY6104"/>
                </a:cxn>
                <a:cxn ang="0">
                  <a:pos x="connsiteX6105" y="connsiteY6105"/>
                </a:cxn>
                <a:cxn ang="0">
                  <a:pos x="connsiteX6106" y="connsiteY6106"/>
                </a:cxn>
                <a:cxn ang="0">
                  <a:pos x="connsiteX6107" y="connsiteY6107"/>
                </a:cxn>
                <a:cxn ang="0">
                  <a:pos x="connsiteX6108" y="connsiteY6108"/>
                </a:cxn>
                <a:cxn ang="0">
                  <a:pos x="connsiteX6109" y="connsiteY6109"/>
                </a:cxn>
                <a:cxn ang="0">
                  <a:pos x="connsiteX6110" y="connsiteY6110"/>
                </a:cxn>
                <a:cxn ang="0">
                  <a:pos x="connsiteX6111" y="connsiteY6111"/>
                </a:cxn>
                <a:cxn ang="0">
                  <a:pos x="connsiteX6112" y="connsiteY6112"/>
                </a:cxn>
                <a:cxn ang="0">
                  <a:pos x="connsiteX6113" y="connsiteY6113"/>
                </a:cxn>
                <a:cxn ang="0">
                  <a:pos x="connsiteX6114" y="connsiteY6114"/>
                </a:cxn>
                <a:cxn ang="0">
                  <a:pos x="connsiteX6115" y="connsiteY6115"/>
                </a:cxn>
                <a:cxn ang="0">
                  <a:pos x="connsiteX6116" y="connsiteY6116"/>
                </a:cxn>
                <a:cxn ang="0">
                  <a:pos x="connsiteX6117" y="connsiteY6117"/>
                </a:cxn>
                <a:cxn ang="0">
                  <a:pos x="connsiteX6118" y="connsiteY6118"/>
                </a:cxn>
                <a:cxn ang="0">
                  <a:pos x="connsiteX6119" y="connsiteY6119"/>
                </a:cxn>
                <a:cxn ang="0">
                  <a:pos x="connsiteX6120" y="connsiteY6120"/>
                </a:cxn>
                <a:cxn ang="0">
                  <a:pos x="connsiteX6121" y="connsiteY6121"/>
                </a:cxn>
                <a:cxn ang="0">
                  <a:pos x="connsiteX6122" y="connsiteY6122"/>
                </a:cxn>
                <a:cxn ang="0">
                  <a:pos x="connsiteX6123" y="connsiteY6123"/>
                </a:cxn>
                <a:cxn ang="0">
                  <a:pos x="connsiteX6124" y="connsiteY6124"/>
                </a:cxn>
                <a:cxn ang="0">
                  <a:pos x="connsiteX6125" y="connsiteY6125"/>
                </a:cxn>
                <a:cxn ang="0">
                  <a:pos x="connsiteX6126" y="connsiteY6126"/>
                </a:cxn>
                <a:cxn ang="0">
                  <a:pos x="connsiteX6127" y="connsiteY6127"/>
                </a:cxn>
                <a:cxn ang="0">
                  <a:pos x="connsiteX6128" y="connsiteY6128"/>
                </a:cxn>
                <a:cxn ang="0">
                  <a:pos x="connsiteX6129" y="connsiteY6129"/>
                </a:cxn>
                <a:cxn ang="0">
                  <a:pos x="connsiteX6130" y="connsiteY6130"/>
                </a:cxn>
                <a:cxn ang="0">
                  <a:pos x="connsiteX6131" y="connsiteY6131"/>
                </a:cxn>
                <a:cxn ang="0">
                  <a:pos x="connsiteX6132" y="connsiteY6132"/>
                </a:cxn>
                <a:cxn ang="0">
                  <a:pos x="connsiteX6133" y="connsiteY6133"/>
                </a:cxn>
                <a:cxn ang="0">
                  <a:pos x="connsiteX6134" y="connsiteY6134"/>
                </a:cxn>
                <a:cxn ang="0">
                  <a:pos x="connsiteX6135" y="connsiteY6135"/>
                </a:cxn>
                <a:cxn ang="0">
                  <a:pos x="connsiteX6136" y="connsiteY6136"/>
                </a:cxn>
                <a:cxn ang="0">
                  <a:pos x="connsiteX6137" y="connsiteY6137"/>
                </a:cxn>
                <a:cxn ang="0">
                  <a:pos x="connsiteX6138" y="connsiteY6138"/>
                </a:cxn>
                <a:cxn ang="0">
                  <a:pos x="connsiteX6139" y="connsiteY6139"/>
                </a:cxn>
                <a:cxn ang="0">
                  <a:pos x="connsiteX6140" y="connsiteY6140"/>
                </a:cxn>
                <a:cxn ang="0">
                  <a:pos x="connsiteX6141" y="connsiteY6141"/>
                </a:cxn>
                <a:cxn ang="0">
                  <a:pos x="connsiteX6142" y="connsiteY6142"/>
                </a:cxn>
                <a:cxn ang="0">
                  <a:pos x="connsiteX6143" y="connsiteY6143"/>
                </a:cxn>
                <a:cxn ang="0">
                  <a:pos x="connsiteX6144" y="connsiteY6144"/>
                </a:cxn>
                <a:cxn ang="0">
                  <a:pos x="connsiteX6145" y="connsiteY6145"/>
                </a:cxn>
                <a:cxn ang="0">
                  <a:pos x="connsiteX6146" y="connsiteY6146"/>
                </a:cxn>
                <a:cxn ang="0">
                  <a:pos x="connsiteX6147" y="connsiteY6147"/>
                </a:cxn>
                <a:cxn ang="0">
                  <a:pos x="connsiteX6148" y="connsiteY6148"/>
                </a:cxn>
                <a:cxn ang="0">
                  <a:pos x="connsiteX6149" y="connsiteY6149"/>
                </a:cxn>
                <a:cxn ang="0">
                  <a:pos x="connsiteX6150" y="connsiteY6150"/>
                </a:cxn>
                <a:cxn ang="0">
                  <a:pos x="connsiteX6151" y="connsiteY6151"/>
                </a:cxn>
                <a:cxn ang="0">
                  <a:pos x="connsiteX6152" y="connsiteY6152"/>
                </a:cxn>
                <a:cxn ang="0">
                  <a:pos x="connsiteX6153" y="connsiteY6153"/>
                </a:cxn>
                <a:cxn ang="0">
                  <a:pos x="connsiteX6154" y="connsiteY6154"/>
                </a:cxn>
                <a:cxn ang="0">
                  <a:pos x="connsiteX6155" y="connsiteY6155"/>
                </a:cxn>
                <a:cxn ang="0">
                  <a:pos x="connsiteX6156" y="connsiteY6156"/>
                </a:cxn>
                <a:cxn ang="0">
                  <a:pos x="connsiteX6157" y="connsiteY6157"/>
                </a:cxn>
                <a:cxn ang="0">
                  <a:pos x="connsiteX6158" y="connsiteY6158"/>
                </a:cxn>
                <a:cxn ang="0">
                  <a:pos x="connsiteX6159" y="connsiteY6159"/>
                </a:cxn>
                <a:cxn ang="0">
                  <a:pos x="connsiteX6160" y="connsiteY6160"/>
                </a:cxn>
                <a:cxn ang="0">
                  <a:pos x="connsiteX6161" y="connsiteY6161"/>
                </a:cxn>
                <a:cxn ang="0">
                  <a:pos x="connsiteX6162" y="connsiteY6162"/>
                </a:cxn>
                <a:cxn ang="0">
                  <a:pos x="connsiteX6163" y="connsiteY6163"/>
                </a:cxn>
                <a:cxn ang="0">
                  <a:pos x="connsiteX6164" y="connsiteY6164"/>
                </a:cxn>
                <a:cxn ang="0">
                  <a:pos x="connsiteX6165" y="connsiteY6165"/>
                </a:cxn>
                <a:cxn ang="0">
                  <a:pos x="connsiteX6166" y="connsiteY6166"/>
                </a:cxn>
                <a:cxn ang="0">
                  <a:pos x="connsiteX6167" y="connsiteY6167"/>
                </a:cxn>
                <a:cxn ang="0">
                  <a:pos x="connsiteX6168" y="connsiteY6168"/>
                </a:cxn>
                <a:cxn ang="0">
                  <a:pos x="connsiteX6169" y="connsiteY6169"/>
                </a:cxn>
                <a:cxn ang="0">
                  <a:pos x="connsiteX6170" y="connsiteY6170"/>
                </a:cxn>
                <a:cxn ang="0">
                  <a:pos x="connsiteX6171" y="connsiteY6171"/>
                </a:cxn>
                <a:cxn ang="0">
                  <a:pos x="connsiteX6172" y="connsiteY6172"/>
                </a:cxn>
                <a:cxn ang="0">
                  <a:pos x="connsiteX6173" y="connsiteY6173"/>
                </a:cxn>
                <a:cxn ang="0">
                  <a:pos x="connsiteX6174" y="connsiteY6174"/>
                </a:cxn>
                <a:cxn ang="0">
                  <a:pos x="connsiteX6175" y="connsiteY6175"/>
                </a:cxn>
                <a:cxn ang="0">
                  <a:pos x="connsiteX6176" y="connsiteY6176"/>
                </a:cxn>
                <a:cxn ang="0">
                  <a:pos x="connsiteX6177" y="connsiteY6177"/>
                </a:cxn>
                <a:cxn ang="0">
                  <a:pos x="connsiteX6178" y="connsiteY6178"/>
                </a:cxn>
                <a:cxn ang="0">
                  <a:pos x="connsiteX6179" y="connsiteY6179"/>
                </a:cxn>
                <a:cxn ang="0">
                  <a:pos x="connsiteX6180" y="connsiteY6180"/>
                </a:cxn>
                <a:cxn ang="0">
                  <a:pos x="connsiteX6181" y="connsiteY6181"/>
                </a:cxn>
                <a:cxn ang="0">
                  <a:pos x="connsiteX6182" y="connsiteY6182"/>
                </a:cxn>
                <a:cxn ang="0">
                  <a:pos x="connsiteX6183" y="connsiteY6183"/>
                </a:cxn>
                <a:cxn ang="0">
                  <a:pos x="connsiteX6184" y="connsiteY6184"/>
                </a:cxn>
                <a:cxn ang="0">
                  <a:pos x="connsiteX6185" y="connsiteY6185"/>
                </a:cxn>
                <a:cxn ang="0">
                  <a:pos x="connsiteX6186" y="connsiteY6186"/>
                </a:cxn>
                <a:cxn ang="0">
                  <a:pos x="connsiteX6187" y="connsiteY6187"/>
                </a:cxn>
                <a:cxn ang="0">
                  <a:pos x="connsiteX6188" y="connsiteY6188"/>
                </a:cxn>
                <a:cxn ang="0">
                  <a:pos x="connsiteX6189" y="connsiteY6189"/>
                </a:cxn>
                <a:cxn ang="0">
                  <a:pos x="connsiteX6190" y="connsiteY6190"/>
                </a:cxn>
                <a:cxn ang="0">
                  <a:pos x="connsiteX6191" y="connsiteY6191"/>
                </a:cxn>
                <a:cxn ang="0">
                  <a:pos x="connsiteX6192" y="connsiteY6192"/>
                </a:cxn>
                <a:cxn ang="0">
                  <a:pos x="connsiteX6193" y="connsiteY6193"/>
                </a:cxn>
                <a:cxn ang="0">
                  <a:pos x="connsiteX6194" y="connsiteY6194"/>
                </a:cxn>
                <a:cxn ang="0">
                  <a:pos x="connsiteX6195" y="connsiteY6195"/>
                </a:cxn>
                <a:cxn ang="0">
                  <a:pos x="connsiteX6196" y="connsiteY6196"/>
                </a:cxn>
                <a:cxn ang="0">
                  <a:pos x="connsiteX6197" y="connsiteY6197"/>
                </a:cxn>
                <a:cxn ang="0">
                  <a:pos x="connsiteX6198" y="connsiteY6198"/>
                </a:cxn>
                <a:cxn ang="0">
                  <a:pos x="connsiteX6199" y="connsiteY6199"/>
                </a:cxn>
                <a:cxn ang="0">
                  <a:pos x="connsiteX6200" y="connsiteY6200"/>
                </a:cxn>
                <a:cxn ang="0">
                  <a:pos x="connsiteX6201" y="connsiteY6201"/>
                </a:cxn>
                <a:cxn ang="0">
                  <a:pos x="connsiteX6202" y="connsiteY6202"/>
                </a:cxn>
                <a:cxn ang="0">
                  <a:pos x="connsiteX6203" y="connsiteY6203"/>
                </a:cxn>
                <a:cxn ang="0">
                  <a:pos x="connsiteX6204" y="connsiteY6204"/>
                </a:cxn>
                <a:cxn ang="0">
                  <a:pos x="connsiteX6205" y="connsiteY6205"/>
                </a:cxn>
                <a:cxn ang="0">
                  <a:pos x="connsiteX6206" y="connsiteY6206"/>
                </a:cxn>
                <a:cxn ang="0">
                  <a:pos x="connsiteX6207" y="connsiteY6207"/>
                </a:cxn>
                <a:cxn ang="0">
                  <a:pos x="connsiteX6208" y="connsiteY6208"/>
                </a:cxn>
                <a:cxn ang="0">
                  <a:pos x="connsiteX6209" y="connsiteY6209"/>
                </a:cxn>
                <a:cxn ang="0">
                  <a:pos x="connsiteX6210" y="connsiteY6210"/>
                </a:cxn>
                <a:cxn ang="0">
                  <a:pos x="connsiteX6211" y="connsiteY6211"/>
                </a:cxn>
                <a:cxn ang="0">
                  <a:pos x="connsiteX6212" y="connsiteY6212"/>
                </a:cxn>
                <a:cxn ang="0">
                  <a:pos x="connsiteX6213" y="connsiteY6213"/>
                </a:cxn>
                <a:cxn ang="0">
                  <a:pos x="connsiteX6214" y="connsiteY6214"/>
                </a:cxn>
                <a:cxn ang="0">
                  <a:pos x="connsiteX6215" y="connsiteY6215"/>
                </a:cxn>
                <a:cxn ang="0">
                  <a:pos x="connsiteX6216" y="connsiteY6216"/>
                </a:cxn>
                <a:cxn ang="0">
                  <a:pos x="connsiteX6217" y="connsiteY6217"/>
                </a:cxn>
                <a:cxn ang="0">
                  <a:pos x="connsiteX6218" y="connsiteY6218"/>
                </a:cxn>
                <a:cxn ang="0">
                  <a:pos x="connsiteX6219" y="connsiteY6219"/>
                </a:cxn>
                <a:cxn ang="0">
                  <a:pos x="connsiteX6220" y="connsiteY6220"/>
                </a:cxn>
                <a:cxn ang="0">
                  <a:pos x="connsiteX6221" y="connsiteY6221"/>
                </a:cxn>
                <a:cxn ang="0">
                  <a:pos x="connsiteX6222" y="connsiteY6222"/>
                </a:cxn>
                <a:cxn ang="0">
                  <a:pos x="connsiteX6223" y="connsiteY6223"/>
                </a:cxn>
                <a:cxn ang="0">
                  <a:pos x="connsiteX6224" y="connsiteY6224"/>
                </a:cxn>
                <a:cxn ang="0">
                  <a:pos x="connsiteX6225" y="connsiteY6225"/>
                </a:cxn>
                <a:cxn ang="0">
                  <a:pos x="connsiteX6226" y="connsiteY6226"/>
                </a:cxn>
                <a:cxn ang="0">
                  <a:pos x="connsiteX6227" y="connsiteY6227"/>
                </a:cxn>
                <a:cxn ang="0">
                  <a:pos x="connsiteX6228" y="connsiteY6228"/>
                </a:cxn>
                <a:cxn ang="0">
                  <a:pos x="connsiteX6229" y="connsiteY6229"/>
                </a:cxn>
                <a:cxn ang="0">
                  <a:pos x="connsiteX6230" y="connsiteY6230"/>
                </a:cxn>
                <a:cxn ang="0">
                  <a:pos x="connsiteX6231" y="connsiteY6231"/>
                </a:cxn>
                <a:cxn ang="0">
                  <a:pos x="connsiteX6232" y="connsiteY6232"/>
                </a:cxn>
                <a:cxn ang="0">
                  <a:pos x="connsiteX6233" y="connsiteY6233"/>
                </a:cxn>
                <a:cxn ang="0">
                  <a:pos x="connsiteX6234" y="connsiteY6234"/>
                </a:cxn>
                <a:cxn ang="0">
                  <a:pos x="connsiteX6235" y="connsiteY6235"/>
                </a:cxn>
                <a:cxn ang="0">
                  <a:pos x="connsiteX6236" y="connsiteY6236"/>
                </a:cxn>
                <a:cxn ang="0">
                  <a:pos x="connsiteX6237" y="connsiteY6237"/>
                </a:cxn>
                <a:cxn ang="0">
                  <a:pos x="connsiteX6238" y="connsiteY6238"/>
                </a:cxn>
                <a:cxn ang="0">
                  <a:pos x="connsiteX6239" y="connsiteY6239"/>
                </a:cxn>
                <a:cxn ang="0">
                  <a:pos x="connsiteX6240" y="connsiteY6240"/>
                </a:cxn>
                <a:cxn ang="0">
                  <a:pos x="connsiteX6241" y="connsiteY6241"/>
                </a:cxn>
                <a:cxn ang="0">
                  <a:pos x="connsiteX6242" y="connsiteY6242"/>
                </a:cxn>
                <a:cxn ang="0">
                  <a:pos x="connsiteX6243" y="connsiteY6243"/>
                </a:cxn>
                <a:cxn ang="0">
                  <a:pos x="connsiteX6244" y="connsiteY6244"/>
                </a:cxn>
                <a:cxn ang="0">
                  <a:pos x="connsiteX6245" y="connsiteY6245"/>
                </a:cxn>
                <a:cxn ang="0">
                  <a:pos x="connsiteX6246" y="connsiteY6246"/>
                </a:cxn>
                <a:cxn ang="0">
                  <a:pos x="connsiteX6247" y="connsiteY6247"/>
                </a:cxn>
                <a:cxn ang="0">
                  <a:pos x="connsiteX6248" y="connsiteY6248"/>
                </a:cxn>
                <a:cxn ang="0">
                  <a:pos x="connsiteX6249" y="connsiteY6249"/>
                </a:cxn>
                <a:cxn ang="0">
                  <a:pos x="connsiteX6250" y="connsiteY6250"/>
                </a:cxn>
                <a:cxn ang="0">
                  <a:pos x="connsiteX6251" y="connsiteY6251"/>
                </a:cxn>
                <a:cxn ang="0">
                  <a:pos x="connsiteX6252" y="connsiteY6252"/>
                </a:cxn>
                <a:cxn ang="0">
                  <a:pos x="connsiteX6253" y="connsiteY6253"/>
                </a:cxn>
                <a:cxn ang="0">
                  <a:pos x="connsiteX6254" y="connsiteY6254"/>
                </a:cxn>
                <a:cxn ang="0">
                  <a:pos x="connsiteX6255" y="connsiteY6255"/>
                </a:cxn>
                <a:cxn ang="0">
                  <a:pos x="connsiteX6256" y="connsiteY6256"/>
                </a:cxn>
                <a:cxn ang="0">
                  <a:pos x="connsiteX6257" y="connsiteY6257"/>
                </a:cxn>
                <a:cxn ang="0">
                  <a:pos x="connsiteX6258" y="connsiteY6258"/>
                </a:cxn>
                <a:cxn ang="0">
                  <a:pos x="connsiteX6259" y="connsiteY6259"/>
                </a:cxn>
                <a:cxn ang="0">
                  <a:pos x="connsiteX6260" y="connsiteY6260"/>
                </a:cxn>
                <a:cxn ang="0">
                  <a:pos x="connsiteX6261" y="connsiteY6261"/>
                </a:cxn>
                <a:cxn ang="0">
                  <a:pos x="connsiteX6262" y="connsiteY6262"/>
                </a:cxn>
                <a:cxn ang="0">
                  <a:pos x="connsiteX6263" y="connsiteY6263"/>
                </a:cxn>
                <a:cxn ang="0">
                  <a:pos x="connsiteX6264" y="connsiteY6264"/>
                </a:cxn>
                <a:cxn ang="0">
                  <a:pos x="connsiteX6265" y="connsiteY6265"/>
                </a:cxn>
                <a:cxn ang="0">
                  <a:pos x="connsiteX6266" y="connsiteY6266"/>
                </a:cxn>
                <a:cxn ang="0">
                  <a:pos x="connsiteX6267" y="connsiteY6267"/>
                </a:cxn>
                <a:cxn ang="0">
                  <a:pos x="connsiteX6268" y="connsiteY6268"/>
                </a:cxn>
                <a:cxn ang="0">
                  <a:pos x="connsiteX6269" y="connsiteY6269"/>
                </a:cxn>
                <a:cxn ang="0">
                  <a:pos x="connsiteX6270" y="connsiteY6270"/>
                </a:cxn>
                <a:cxn ang="0">
                  <a:pos x="connsiteX6271" y="connsiteY6271"/>
                </a:cxn>
                <a:cxn ang="0">
                  <a:pos x="connsiteX6272" y="connsiteY6272"/>
                </a:cxn>
                <a:cxn ang="0">
                  <a:pos x="connsiteX6273" y="connsiteY6273"/>
                </a:cxn>
                <a:cxn ang="0">
                  <a:pos x="connsiteX6274" y="connsiteY6274"/>
                </a:cxn>
                <a:cxn ang="0">
                  <a:pos x="connsiteX6275" y="connsiteY6275"/>
                </a:cxn>
                <a:cxn ang="0">
                  <a:pos x="connsiteX6276" y="connsiteY6276"/>
                </a:cxn>
                <a:cxn ang="0">
                  <a:pos x="connsiteX6277" y="connsiteY6277"/>
                </a:cxn>
                <a:cxn ang="0">
                  <a:pos x="connsiteX6278" y="connsiteY6278"/>
                </a:cxn>
                <a:cxn ang="0">
                  <a:pos x="connsiteX6279" y="connsiteY6279"/>
                </a:cxn>
                <a:cxn ang="0">
                  <a:pos x="connsiteX6280" y="connsiteY6280"/>
                </a:cxn>
                <a:cxn ang="0">
                  <a:pos x="connsiteX6281" y="connsiteY6281"/>
                </a:cxn>
                <a:cxn ang="0">
                  <a:pos x="connsiteX6282" y="connsiteY6282"/>
                </a:cxn>
                <a:cxn ang="0">
                  <a:pos x="connsiteX6283" y="connsiteY6283"/>
                </a:cxn>
                <a:cxn ang="0">
                  <a:pos x="connsiteX6284" y="connsiteY6284"/>
                </a:cxn>
                <a:cxn ang="0">
                  <a:pos x="connsiteX6285" y="connsiteY6285"/>
                </a:cxn>
                <a:cxn ang="0">
                  <a:pos x="connsiteX6286" y="connsiteY6286"/>
                </a:cxn>
                <a:cxn ang="0">
                  <a:pos x="connsiteX6287" y="connsiteY6287"/>
                </a:cxn>
                <a:cxn ang="0">
                  <a:pos x="connsiteX6288" y="connsiteY6288"/>
                </a:cxn>
                <a:cxn ang="0">
                  <a:pos x="connsiteX6289" y="connsiteY6289"/>
                </a:cxn>
                <a:cxn ang="0">
                  <a:pos x="connsiteX6290" y="connsiteY6290"/>
                </a:cxn>
                <a:cxn ang="0">
                  <a:pos x="connsiteX6291" y="connsiteY6291"/>
                </a:cxn>
                <a:cxn ang="0">
                  <a:pos x="connsiteX6292" y="connsiteY6292"/>
                </a:cxn>
                <a:cxn ang="0">
                  <a:pos x="connsiteX6293" y="connsiteY6293"/>
                </a:cxn>
                <a:cxn ang="0">
                  <a:pos x="connsiteX6294" y="connsiteY6294"/>
                </a:cxn>
                <a:cxn ang="0">
                  <a:pos x="connsiteX6295" y="connsiteY6295"/>
                </a:cxn>
                <a:cxn ang="0">
                  <a:pos x="connsiteX6296" y="connsiteY6296"/>
                </a:cxn>
                <a:cxn ang="0">
                  <a:pos x="connsiteX6297" y="connsiteY6297"/>
                </a:cxn>
                <a:cxn ang="0">
                  <a:pos x="connsiteX6298" y="connsiteY6298"/>
                </a:cxn>
                <a:cxn ang="0">
                  <a:pos x="connsiteX6299" y="connsiteY6299"/>
                </a:cxn>
                <a:cxn ang="0">
                  <a:pos x="connsiteX6300" y="connsiteY6300"/>
                </a:cxn>
                <a:cxn ang="0">
                  <a:pos x="connsiteX6301" y="connsiteY6301"/>
                </a:cxn>
                <a:cxn ang="0">
                  <a:pos x="connsiteX6302" y="connsiteY6302"/>
                </a:cxn>
                <a:cxn ang="0">
                  <a:pos x="connsiteX6303" y="connsiteY6303"/>
                </a:cxn>
                <a:cxn ang="0">
                  <a:pos x="connsiteX6304" y="connsiteY6304"/>
                </a:cxn>
                <a:cxn ang="0">
                  <a:pos x="connsiteX6305" y="connsiteY6305"/>
                </a:cxn>
                <a:cxn ang="0">
                  <a:pos x="connsiteX6306" y="connsiteY6306"/>
                </a:cxn>
                <a:cxn ang="0">
                  <a:pos x="connsiteX6307" y="connsiteY6307"/>
                </a:cxn>
                <a:cxn ang="0">
                  <a:pos x="connsiteX6308" y="connsiteY6308"/>
                </a:cxn>
                <a:cxn ang="0">
                  <a:pos x="connsiteX6309" y="connsiteY6309"/>
                </a:cxn>
                <a:cxn ang="0">
                  <a:pos x="connsiteX6310" y="connsiteY6310"/>
                </a:cxn>
                <a:cxn ang="0">
                  <a:pos x="connsiteX6311" y="connsiteY6311"/>
                </a:cxn>
                <a:cxn ang="0">
                  <a:pos x="connsiteX6312" y="connsiteY6312"/>
                </a:cxn>
                <a:cxn ang="0">
                  <a:pos x="connsiteX6313" y="connsiteY6313"/>
                </a:cxn>
                <a:cxn ang="0">
                  <a:pos x="connsiteX6314" y="connsiteY6314"/>
                </a:cxn>
                <a:cxn ang="0">
                  <a:pos x="connsiteX6315" y="connsiteY6315"/>
                </a:cxn>
                <a:cxn ang="0">
                  <a:pos x="connsiteX6316" y="connsiteY6316"/>
                </a:cxn>
                <a:cxn ang="0">
                  <a:pos x="connsiteX6317" y="connsiteY6317"/>
                </a:cxn>
                <a:cxn ang="0">
                  <a:pos x="connsiteX6318" y="connsiteY6318"/>
                </a:cxn>
                <a:cxn ang="0">
                  <a:pos x="connsiteX6319" y="connsiteY6319"/>
                </a:cxn>
                <a:cxn ang="0">
                  <a:pos x="connsiteX6320" y="connsiteY6320"/>
                </a:cxn>
                <a:cxn ang="0">
                  <a:pos x="connsiteX6321" y="connsiteY6321"/>
                </a:cxn>
                <a:cxn ang="0">
                  <a:pos x="connsiteX6322" y="connsiteY6322"/>
                </a:cxn>
                <a:cxn ang="0">
                  <a:pos x="connsiteX6323" y="connsiteY6323"/>
                </a:cxn>
                <a:cxn ang="0">
                  <a:pos x="connsiteX6324" y="connsiteY6324"/>
                </a:cxn>
                <a:cxn ang="0">
                  <a:pos x="connsiteX6325" y="connsiteY6325"/>
                </a:cxn>
                <a:cxn ang="0">
                  <a:pos x="connsiteX6326" y="connsiteY6326"/>
                </a:cxn>
                <a:cxn ang="0">
                  <a:pos x="connsiteX6327" y="connsiteY6327"/>
                </a:cxn>
                <a:cxn ang="0">
                  <a:pos x="connsiteX6328" y="connsiteY6328"/>
                </a:cxn>
                <a:cxn ang="0">
                  <a:pos x="connsiteX6329" y="connsiteY6329"/>
                </a:cxn>
                <a:cxn ang="0">
                  <a:pos x="connsiteX6330" y="connsiteY6330"/>
                </a:cxn>
                <a:cxn ang="0">
                  <a:pos x="connsiteX6331" y="connsiteY6331"/>
                </a:cxn>
                <a:cxn ang="0">
                  <a:pos x="connsiteX6332" y="connsiteY6332"/>
                </a:cxn>
                <a:cxn ang="0">
                  <a:pos x="connsiteX6333" y="connsiteY6333"/>
                </a:cxn>
                <a:cxn ang="0">
                  <a:pos x="connsiteX6334" y="connsiteY6334"/>
                </a:cxn>
                <a:cxn ang="0">
                  <a:pos x="connsiteX6335" y="connsiteY6335"/>
                </a:cxn>
                <a:cxn ang="0">
                  <a:pos x="connsiteX6336" y="connsiteY6336"/>
                </a:cxn>
                <a:cxn ang="0">
                  <a:pos x="connsiteX6337" y="connsiteY6337"/>
                </a:cxn>
                <a:cxn ang="0">
                  <a:pos x="connsiteX6338" y="connsiteY6338"/>
                </a:cxn>
                <a:cxn ang="0">
                  <a:pos x="connsiteX6339" y="connsiteY6339"/>
                </a:cxn>
                <a:cxn ang="0">
                  <a:pos x="connsiteX6340" y="connsiteY6340"/>
                </a:cxn>
                <a:cxn ang="0">
                  <a:pos x="connsiteX6341" y="connsiteY6341"/>
                </a:cxn>
                <a:cxn ang="0">
                  <a:pos x="connsiteX6342" y="connsiteY6342"/>
                </a:cxn>
                <a:cxn ang="0">
                  <a:pos x="connsiteX6343" y="connsiteY6343"/>
                </a:cxn>
                <a:cxn ang="0">
                  <a:pos x="connsiteX6344" y="connsiteY6344"/>
                </a:cxn>
                <a:cxn ang="0">
                  <a:pos x="connsiteX6345" y="connsiteY6345"/>
                </a:cxn>
                <a:cxn ang="0">
                  <a:pos x="connsiteX6346" y="connsiteY6346"/>
                </a:cxn>
                <a:cxn ang="0">
                  <a:pos x="connsiteX6347" y="connsiteY6347"/>
                </a:cxn>
                <a:cxn ang="0">
                  <a:pos x="connsiteX6348" y="connsiteY6348"/>
                </a:cxn>
                <a:cxn ang="0">
                  <a:pos x="connsiteX6349" y="connsiteY6349"/>
                </a:cxn>
                <a:cxn ang="0">
                  <a:pos x="connsiteX6350" y="connsiteY6350"/>
                </a:cxn>
                <a:cxn ang="0">
                  <a:pos x="connsiteX6351" y="connsiteY6351"/>
                </a:cxn>
                <a:cxn ang="0">
                  <a:pos x="connsiteX6352" y="connsiteY6352"/>
                </a:cxn>
                <a:cxn ang="0">
                  <a:pos x="connsiteX6353" y="connsiteY6353"/>
                </a:cxn>
                <a:cxn ang="0">
                  <a:pos x="connsiteX6354" y="connsiteY6354"/>
                </a:cxn>
                <a:cxn ang="0">
                  <a:pos x="connsiteX6355" y="connsiteY6355"/>
                </a:cxn>
                <a:cxn ang="0">
                  <a:pos x="connsiteX6356" y="connsiteY6356"/>
                </a:cxn>
                <a:cxn ang="0">
                  <a:pos x="connsiteX6357" y="connsiteY6357"/>
                </a:cxn>
                <a:cxn ang="0">
                  <a:pos x="connsiteX6358" y="connsiteY6358"/>
                </a:cxn>
                <a:cxn ang="0">
                  <a:pos x="connsiteX6359" y="connsiteY6359"/>
                </a:cxn>
                <a:cxn ang="0">
                  <a:pos x="connsiteX6360" y="connsiteY6360"/>
                </a:cxn>
                <a:cxn ang="0">
                  <a:pos x="connsiteX6361" y="connsiteY6361"/>
                </a:cxn>
                <a:cxn ang="0">
                  <a:pos x="connsiteX6362" y="connsiteY6362"/>
                </a:cxn>
                <a:cxn ang="0">
                  <a:pos x="connsiteX6363" y="connsiteY6363"/>
                </a:cxn>
                <a:cxn ang="0">
                  <a:pos x="connsiteX6364" y="connsiteY6364"/>
                </a:cxn>
                <a:cxn ang="0">
                  <a:pos x="connsiteX6365" y="connsiteY6365"/>
                </a:cxn>
                <a:cxn ang="0">
                  <a:pos x="connsiteX6366" y="connsiteY6366"/>
                </a:cxn>
                <a:cxn ang="0">
                  <a:pos x="connsiteX6367" y="connsiteY6367"/>
                </a:cxn>
                <a:cxn ang="0">
                  <a:pos x="connsiteX6368" y="connsiteY6368"/>
                </a:cxn>
                <a:cxn ang="0">
                  <a:pos x="connsiteX6369" y="connsiteY6369"/>
                </a:cxn>
                <a:cxn ang="0">
                  <a:pos x="connsiteX6370" y="connsiteY6370"/>
                </a:cxn>
                <a:cxn ang="0">
                  <a:pos x="connsiteX6371" y="connsiteY6371"/>
                </a:cxn>
                <a:cxn ang="0">
                  <a:pos x="connsiteX6372" y="connsiteY6372"/>
                </a:cxn>
                <a:cxn ang="0">
                  <a:pos x="connsiteX6373" y="connsiteY6373"/>
                </a:cxn>
                <a:cxn ang="0">
                  <a:pos x="connsiteX6374" y="connsiteY6374"/>
                </a:cxn>
                <a:cxn ang="0">
                  <a:pos x="connsiteX6375" y="connsiteY6375"/>
                </a:cxn>
                <a:cxn ang="0">
                  <a:pos x="connsiteX6376" y="connsiteY6376"/>
                </a:cxn>
                <a:cxn ang="0">
                  <a:pos x="connsiteX6377" y="connsiteY6377"/>
                </a:cxn>
                <a:cxn ang="0">
                  <a:pos x="connsiteX6378" y="connsiteY6378"/>
                </a:cxn>
                <a:cxn ang="0">
                  <a:pos x="connsiteX6379" y="connsiteY6379"/>
                </a:cxn>
                <a:cxn ang="0">
                  <a:pos x="connsiteX6380" y="connsiteY6380"/>
                </a:cxn>
                <a:cxn ang="0">
                  <a:pos x="connsiteX6381" y="connsiteY6381"/>
                </a:cxn>
                <a:cxn ang="0">
                  <a:pos x="connsiteX6382" y="connsiteY6382"/>
                </a:cxn>
                <a:cxn ang="0">
                  <a:pos x="connsiteX6383" y="connsiteY6383"/>
                </a:cxn>
                <a:cxn ang="0">
                  <a:pos x="connsiteX6384" y="connsiteY6384"/>
                </a:cxn>
                <a:cxn ang="0">
                  <a:pos x="connsiteX6385" y="connsiteY6385"/>
                </a:cxn>
                <a:cxn ang="0">
                  <a:pos x="connsiteX6386" y="connsiteY6386"/>
                </a:cxn>
                <a:cxn ang="0">
                  <a:pos x="connsiteX6387" y="connsiteY6387"/>
                </a:cxn>
                <a:cxn ang="0">
                  <a:pos x="connsiteX6388" y="connsiteY6388"/>
                </a:cxn>
                <a:cxn ang="0">
                  <a:pos x="connsiteX6389" y="connsiteY6389"/>
                </a:cxn>
                <a:cxn ang="0">
                  <a:pos x="connsiteX6390" y="connsiteY6390"/>
                </a:cxn>
                <a:cxn ang="0">
                  <a:pos x="connsiteX6391" y="connsiteY6391"/>
                </a:cxn>
                <a:cxn ang="0">
                  <a:pos x="connsiteX6392" y="connsiteY6392"/>
                </a:cxn>
                <a:cxn ang="0">
                  <a:pos x="connsiteX6393" y="connsiteY6393"/>
                </a:cxn>
                <a:cxn ang="0">
                  <a:pos x="connsiteX6394" y="connsiteY6394"/>
                </a:cxn>
                <a:cxn ang="0">
                  <a:pos x="connsiteX6395" y="connsiteY6395"/>
                </a:cxn>
                <a:cxn ang="0">
                  <a:pos x="connsiteX6396" y="connsiteY6396"/>
                </a:cxn>
                <a:cxn ang="0">
                  <a:pos x="connsiteX6397" y="connsiteY6397"/>
                </a:cxn>
                <a:cxn ang="0">
                  <a:pos x="connsiteX6398" y="connsiteY6398"/>
                </a:cxn>
                <a:cxn ang="0">
                  <a:pos x="connsiteX6399" y="connsiteY6399"/>
                </a:cxn>
                <a:cxn ang="0">
                  <a:pos x="connsiteX6400" y="connsiteY6400"/>
                </a:cxn>
                <a:cxn ang="0">
                  <a:pos x="connsiteX6401" y="connsiteY6401"/>
                </a:cxn>
                <a:cxn ang="0">
                  <a:pos x="connsiteX6402" y="connsiteY6402"/>
                </a:cxn>
                <a:cxn ang="0">
                  <a:pos x="connsiteX6403" y="connsiteY6403"/>
                </a:cxn>
                <a:cxn ang="0">
                  <a:pos x="connsiteX6404" y="connsiteY6404"/>
                </a:cxn>
                <a:cxn ang="0">
                  <a:pos x="connsiteX6405" y="connsiteY6405"/>
                </a:cxn>
                <a:cxn ang="0">
                  <a:pos x="connsiteX6406" y="connsiteY6406"/>
                </a:cxn>
                <a:cxn ang="0">
                  <a:pos x="connsiteX6407" y="connsiteY6407"/>
                </a:cxn>
                <a:cxn ang="0">
                  <a:pos x="connsiteX6408" y="connsiteY6408"/>
                </a:cxn>
                <a:cxn ang="0">
                  <a:pos x="connsiteX6409" y="connsiteY6409"/>
                </a:cxn>
                <a:cxn ang="0">
                  <a:pos x="connsiteX6410" y="connsiteY6410"/>
                </a:cxn>
                <a:cxn ang="0">
                  <a:pos x="connsiteX6411" y="connsiteY6411"/>
                </a:cxn>
                <a:cxn ang="0">
                  <a:pos x="connsiteX6412" y="connsiteY6412"/>
                </a:cxn>
                <a:cxn ang="0">
                  <a:pos x="connsiteX6413" y="connsiteY6413"/>
                </a:cxn>
                <a:cxn ang="0">
                  <a:pos x="connsiteX6414" y="connsiteY6414"/>
                </a:cxn>
                <a:cxn ang="0">
                  <a:pos x="connsiteX6415" y="connsiteY6415"/>
                </a:cxn>
                <a:cxn ang="0">
                  <a:pos x="connsiteX6416" y="connsiteY6416"/>
                </a:cxn>
                <a:cxn ang="0">
                  <a:pos x="connsiteX6417" y="connsiteY6417"/>
                </a:cxn>
                <a:cxn ang="0">
                  <a:pos x="connsiteX6418" y="connsiteY6418"/>
                </a:cxn>
                <a:cxn ang="0">
                  <a:pos x="connsiteX6419" y="connsiteY6419"/>
                </a:cxn>
                <a:cxn ang="0">
                  <a:pos x="connsiteX6420" y="connsiteY6420"/>
                </a:cxn>
                <a:cxn ang="0">
                  <a:pos x="connsiteX6421" y="connsiteY6421"/>
                </a:cxn>
                <a:cxn ang="0">
                  <a:pos x="connsiteX6422" y="connsiteY6422"/>
                </a:cxn>
                <a:cxn ang="0">
                  <a:pos x="connsiteX6423" y="connsiteY6423"/>
                </a:cxn>
                <a:cxn ang="0">
                  <a:pos x="connsiteX6424" y="connsiteY6424"/>
                </a:cxn>
                <a:cxn ang="0">
                  <a:pos x="connsiteX6425" y="connsiteY6425"/>
                </a:cxn>
                <a:cxn ang="0">
                  <a:pos x="connsiteX6426" y="connsiteY6426"/>
                </a:cxn>
                <a:cxn ang="0">
                  <a:pos x="connsiteX6427" y="connsiteY6427"/>
                </a:cxn>
                <a:cxn ang="0">
                  <a:pos x="connsiteX6428" y="connsiteY6428"/>
                </a:cxn>
                <a:cxn ang="0">
                  <a:pos x="connsiteX6429" y="connsiteY6429"/>
                </a:cxn>
                <a:cxn ang="0">
                  <a:pos x="connsiteX6430" y="connsiteY6430"/>
                </a:cxn>
                <a:cxn ang="0">
                  <a:pos x="connsiteX6431" y="connsiteY6431"/>
                </a:cxn>
                <a:cxn ang="0">
                  <a:pos x="connsiteX6432" y="connsiteY6432"/>
                </a:cxn>
                <a:cxn ang="0">
                  <a:pos x="connsiteX6433" y="connsiteY6433"/>
                </a:cxn>
                <a:cxn ang="0">
                  <a:pos x="connsiteX6434" y="connsiteY6434"/>
                </a:cxn>
                <a:cxn ang="0">
                  <a:pos x="connsiteX6435" y="connsiteY6435"/>
                </a:cxn>
                <a:cxn ang="0">
                  <a:pos x="connsiteX6436" y="connsiteY6436"/>
                </a:cxn>
                <a:cxn ang="0">
                  <a:pos x="connsiteX6437" y="connsiteY6437"/>
                </a:cxn>
                <a:cxn ang="0">
                  <a:pos x="connsiteX6438" y="connsiteY6438"/>
                </a:cxn>
                <a:cxn ang="0">
                  <a:pos x="connsiteX6439" y="connsiteY6439"/>
                </a:cxn>
                <a:cxn ang="0">
                  <a:pos x="connsiteX6440" y="connsiteY6440"/>
                </a:cxn>
                <a:cxn ang="0">
                  <a:pos x="connsiteX6441" y="connsiteY6441"/>
                </a:cxn>
                <a:cxn ang="0">
                  <a:pos x="connsiteX6442" y="connsiteY6442"/>
                </a:cxn>
                <a:cxn ang="0">
                  <a:pos x="connsiteX6443" y="connsiteY6443"/>
                </a:cxn>
                <a:cxn ang="0">
                  <a:pos x="connsiteX6444" y="connsiteY6444"/>
                </a:cxn>
                <a:cxn ang="0">
                  <a:pos x="connsiteX6445" y="connsiteY6445"/>
                </a:cxn>
                <a:cxn ang="0">
                  <a:pos x="connsiteX6446" y="connsiteY6446"/>
                </a:cxn>
                <a:cxn ang="0">
                  <a:pos x="connsiteX6447" y="connsiteY6447"/>
                </a:cxn>
                <a:cxn ang="0">
                  <a:pos x="connsiteX6448" y="connsiteY6448"/>
                </a:cxn>
                <a:cxn ang="0">
                  <a:pos x="connsiteX6449" y="connsiteY6449"/>
                </a:cxn>
                <a:cxn ang="0">
                  <a:pos x="connsiteX6450" y="connsiteY6450"/>
                </a:cxn>
                <a:cxn ang="0">
                  <a:pos x="connsiteX6451" y="connsiteY6451"/>
                </a:cxn>
                <a:cxn ang="0">
                  <a:pos x="connsiteX6452" y="connsiteY6452"/>
                </a:cxn>
                <a:cxn ang="0">
                  <a:pos x="connsiteX6453" y="connsiteY6453"/>
                </a:cxn>
                <a:cxn ang="0">
                  <a:pos x="connsiteX6454" y="connsiteY6454"/>
                </a:cxn>
                <a:cxn ang="0">
                  <a:pos x="connsiteX6455" y="connsiteY6455"/>
                </a:cxn>
                <a:cxn ang="0">
                  <a:pos x="connsiteX6456" y="connsiteY6456"/>
                </a:cxn>
                <a:cxn ang="0">
                  <a:pos x="connsiteX6457" y="connsiteY6457"/>
                </a:cxn>
                <a:cxn ang="0">
                  <a:pos x="connsiteX6458" y="connsiteY6458"/>
                </a:cxn>
                <a:cxn ang="0">
                  <a:pos x="connsiteX6459" y="connsiteY6459"/>
                </a:cxn>
                <a:cxn ang="0">
                  <a:pos x="connsiteX6460" y="connsiteY6460"/>
                </a:cxn>
                <a:cxn ang="0">
                  <a:pos x="connsiteX6461" y="connsiteY6461"/>
                </a:cxn>
                <a:cxn ang="0">
                  <a:pos x="connsiteX6462" y="connsiteY6462"/>
                </a:cxn>
                <a:cxn ang="0">
                  <a:pos x="connsiteX6463" y="connsiteY6463"/>
                </a:cxn>
                <a:cxn ang="0">
                  <a:pos x="connsiteX6464" y="connsiteY6464"/>
                </a:cxn>
                <a:cxn ang="0">
                  <a:pos x="connsiteX6465" y="connsiteY6465"/>
                </a:cxn>
                <a:cxn ang="0">
                  <a:pos x="connsiteX6466" y="connsiteY6466"/>
                </a:cxn>
                <a:cxn ang="0">
                  <a:pos x="connsiteX6467" y="connsiteY6467"/>
                </a:cxn>
                <a:cxn ang="0">
                  <a:pos x="connsiteX6468" y="connsiteY6468"/>
                </a:cxn>
                <a:cxn ang="0">
                  <a:pos x="connsiteX6469" y="connsiteY6469"/>
                </a:cxn>
                <a:cxn ang="0">
                  <a:pos x="connsiteX6470" y="connsiteY6470"/>
                </a:cxn>
                <a:cxn ang="0">
                  <a:pos x="connsiteX6471" y="connsiteY6471"/>
                </a:cxn>
                <a:cxn ang="0">
                  <a:pos x="connsiteX6472" y="connsiteY6472"/>
                </a:cxn>
                <a:cxn ang="0">
                  <a:pos x="connsiteX6473" y="connsiteY6473"/>
                </a:cxn>
                <a:cxn ang="0">
                  <a:pos x="connsiteX6474" y="connsiteY6474"/>
                </a:cxn>
                <a:cxn ang="0">
                  <a:pos x="connsiteX6475" y="connsiteY6475"/>
                </a:cxn>
                <a:cxn ang="0">
                  <a:pos x="connsiteX6476" y="connsiteY6476"/>
                </a:cxn>
                <a:cxn ang="0">
                  <a:pos x="connsiteX6477" y="connsiteY6477"/>
                </a:cxn>
                <a:cxn ang="0">
                  <a:pos x="connsiteX6478" y="connsiteY6478"/>
                </a:cxn>
                <a:cxn ang="0">
                  <a:pos x="connsiteX6479" y="connsiteY6479"/>
                </a:cxn>
                <a:cxn ang="0">
                  <a:pos x="connsiteX6480" y="connsiteY6480"/>
                </a:cxn>
                <a:cxn ang="0">
                  <a:pos x="connsiteX6481" y="connsiteY6481"/>
                </a:cxn>
                <a:cxn ang="0">
                  <a:pos x="connsiteX6482" y="connsiteY6482"/>
                </a:cxn>
                <a:cxn ang="0">
                  <a:pos x="connsiteX6483" y="connsiteY6483"/>
                </a:cxn>
                <a:cxn ang="0">
                  <a:pos x="connsiteX6484" y="connsiteY6484"/>
                </a:cxn>
                <a:cxn ang="0">
                  <a:pos x="connsiteX6485" y="connsiteY6485"/>
                </a:cxn>
                <a:cxn ang="0">
                  <a:pos x="connsiteX6486" y="connsiteY6486"/>
                </a:cxn>
                <a:cxn ang="0">
                  <a:pos x="connsiteX6487" y="connsiteY6487"/>
                </a:cxn>
                <a:cxn ang="0">
                  <a:pos x="connsiteX6488" y="connsiteY6488"/>
                </a:cxn>
                <a:cxn ang="0">
                  <a:pos x="connsiteX6489" y="connsiteY6489"/>
                </a:cxn>
                <a:cxn ang="0">
                  <a:pos x="connsiteX6490" y="connsiteY6490"/>
                </a:cxn>
                <a:cxn ang="0">
                  <a:pos x="connsiteX6491" y="connsiteY6491"/>
                </a:cxn>
                <a:cxn ang="0">
                  <a:pos x="connsiteX6492" y="connsiteY6492"/>
                </a:cxn>
                <a:cxn ang="0">
                  <a:pos x="connsiteX6493" y="connsiteY6493"/>
                </a:cxn>
                <a:cxn ang="0">
                  <a:pos x="connsiteX6494" y="connsiteY6494"/>
                </a:cxn>
                <a:cxn ang="0">
                  <a:pos x="connsiteX6495" y="connsiteY6495"/>
                </a:cxn>
                <a:cxn ang="0">
                  <a:pos x="connsiteX6496" y="connsiteY6496"/>
                </a:cxn>
                <a:cxn ang="0">
                  <a:pos x="connsiteX6497" y="connsiteY6497"/>
                </a:cxn>
                <a:cxn ang="0">
                  <a:pos x="connsiteX6498" y="connsiteY6498"/>
                </a:cxn>
                <a:cxn ang="0">
                  <a:pos x="connsiteX6499" y="connsiteY6499"/>
                </a:cxn>
                <a:cxn ang="0">
                  <a:pos x="connsiteX6500" y="connsiteY6500"/>
                </a:cxn>
                <a:cxn ang="0">
                  <a:pos x="connsiteX6501" y="connsiteY6501"/>
                </a:cxn>
                <a:cxn ang="0">
                  <a:pos x="connsiteX6502" y="connsiteY6502"/>
                </a:cxn>
                <a:cxn ang="0">
                  <a:pos x="connsiteX6503" y="connsiteY6503"/>
                </a:cxn>
                <a:cxn ang="0">
                  <a:pos x="connsiteX6504" y="connsiteY6504"/>
                </a:cxn>
                <a:cxn ang="0">
                  <a:pos x="connsiteX6505" y="connsiteY6505"/>
                </a:cxn>
                <a:cxn ang="0">
                  <a:pos x="connsiteX6506" y="connsiteY6506"/>
                </a:cxn>
                <a:cxn ang="0">
                  <a:pos x="connsiteX6507" y="connsiteY6507"/>
                </a:cxn>
                <a:cxn ang="0">
                  <a:pos x="connsiteX6508" y="connsiteY6508"/>
                </a:cxn>
                <a:cxn ang="0">
                  <a:pos x="connsiteX6509" y="connsiteY6509"/>
                </a:cxn>
                <a:cxn ang="0">
                  <a:pos x="connsiteX6510" y="connsiteY6510"/>
                </a:cxn>
                <a:cxn ang="0">
                  <a:pos x="connsiteX6511" y="connsiteY6511"/>
                </a:cxn>
                <a:cxn ang="0">
                  <a:pos x="connsiteX6512" y="connsiteY6512"/>
                </a:cxn>
                <a:cxn ang="0">
                  <a:pos x="connsiteX6513" y="connsiteY6513"/>
                </a:cxn>
                <a:cxn ang="0">
                  <a:pos x="connsiteX6514" y="connsiteY6514"/>
                </a:cxn>
                <a:cxn ang="0">
                  <a:pos x="connsiteX6515" y="connsiteY6515"/>
                </a:cxn>
                <a:cxn ang="0">
                  <a:pos x="connsiteX6516" y="connsiteY6516"/>
                </a:cxn>
                <a:cxn ang="0">
                  <a:pos x="connsiteX6517" y="connsiteY6517"/>
                </a:cxn>
                <a:cxn ang="0">
                  <a:pos x="connsiteX6518" y="connsiteY6518"/>
                </a:cxn>
                <a:cxn ang="0">
                  <a:pos x="connsiteX6519" y="connsiteY6519"/>
                </a:cxn>
                <a:cxn ang="0">
                  <a:pos x="connsiteX6520" y="connsiteY6520"/>
                </a:cxn>
                <a:cxn ang="0">
                  <a:pos x="connsiteX6521" y="connsiteY6521"/>
                </a:cxn>
                <a:cxn ang="0">
                  <a:pos x="connsiteX6522" y="connsiteY6522"/>
                </a:cxn>
                <a:cxn ang="0">
                  <a:pos x="connsiteX6523" y="connsiteY6523"/>
                </a:cxn>
                <a:cxn ang="0">
                  <a:pos x="connsiteX6524" y="connsiteY6524"/>
                </a:cxn>
                <a:cxn ang="0">
                  <a:pos x="connsiteX6525" y="connsiteY6525"/>
                </a:cxn>
                <a:cxn ang="0">
                  <a:pos x="connsiteX6526" y="connsiteY6526"/>
                </a:cxn>
                <a:cxn ang="0">
                  <a:pos x="connsiteX6527" y="connsiteY6527"/>
                </a:cxn>
                <a:cxn ang="0">
                  <a:pos x="connsiteX6528" y="connsiteY6528"/>
                </a:cxn>
                <a:cxn ang="0">
                  <a:pos x="connsiteX6529" y="connsiteY6529"/>
                </a:cxn>
                <a:cxn ang="0">
                  <a:pos x="connsiteX6530" y="connsiteY6530"/>
                </a:cxn>
                <a:cxn ang="0">
                  <a:pos x="connsiteX6531" y="connsiteY6531"/>
                </a:cxn>
                <a:cxn ang="0">
                  <a:pos x="connsiteX6532" y="connsiteY6532"/>
                </a:cxn>
                <a:cxn ang="0">
                  <a:pos x="connsiteX6533" y="connsiteY6533"/>
                </a:cxn>
                <a:cxn ang="0">
                  <a:pos x="connsiteX6534" y="connsiteY6534"/>
                </a:cxn>
                <a:cxn ang="0">
                  <a:pos x="connsiteX6535" y="connsiteY6535"/>
                </a:cxn>
                <a:cxn ang="0">
                  <a:pos x="connsiteX6536" y="connsiteY6536"/>
                </a:cxn>
                <a:cxn ang="0">
                  <a:pos x="connsiteX6537" y="connsiteY6537"/>
                </a:cxn>
                <a:cxn ang="0">
                  <a:pos x="connsiteX6538" y="connsiteY6538"/>
                </a:cxn>
                <a:cxn ang="0">
                  <a:pos x="connsiteX6539" y="connsiteY6539"/>
                </a:cxn>
                <a:cxn ang="0">
                  <a:pos x="connsiteX6540" y="connsiteY6540"/>
                </a:cxn>
                <a:cxn ang="0">
                  <a:pos x="connsiteX6541" y="connsiteY6541"/>
                </a:cxn>
                <a:cxn ang="0">
                  <a:pos x="connsiteX6542" y="connsiteY6542"/>
                </a:cxn>
                <a:cxn ang="0">
                  <a:pos x="connsiteX6543" y="connsiteY6543"/>
                </a:cxn>
                <a:cxn ang="0">
                  <a:pos x="connsiteX6544" y="connsiteY6544"/>
                </a:cxn>
                <a:cxn ang="0">
                  <a:pos x="connsiteX6545" y="connsiteY6545"/>
                </a:cxn>
                <a:cxn ang="0">
                  <a:pos x="connsiteX6546" y="connsiteY6546"/>
                </a:cxn>
                <a:cxn ang="0">
                  <a:pos x="connsiteX6547" y="connsiteY6547"/>
                </a:cxn>
                <a:cxn ang="0">
                  <a:pos x="connsiteX6548" y="connsiteY6548"/>
                </a:cxn>
                <a:cxn ang="0">
                  <a:pos x="connsiteX6549" y="connsiteY6549"/>
                </a:cxn>
                <a:cxn ang="0">
                  <a:pos x="connsiteX6550" y="connsiteY6550"/>
                </a:cxn>
                <a:cxn ang="0">
                  <a:pos x="connsiteX6551" y="connsiteY6551"/>
                </a:cxn>
                <a:cxn ang="0">
                  <a:pos x="connsiteX6552" y="connsiteY6552"/>
                </a:cxn>
                <a:cxn ang="0">
                  <a:pos x="connsiteX6553" y="connsiteY6553"/>
                </a:cxn>
                <a:cxn ang="0">
                  <a:pos x="connsiteX6554" y="connsiteY6554"/>
                </a:cxn>
                <a:cxn ang="0">
                  <a:pos x="connsiteX6555" y="connsiteY6555"/>
                </a:cxn>
                <a:cxn ang="0">
                  <a:pos x="connsiteX6556" y="connsiteY6556"/>
                </a:cxn>
                <a:cxn ang="0">
                  <a:pos x="connsiteX6557" y="connsiteY6557"/>
                </a:cxn>
                <a:cxn ang="0">
                  <a:pos x="connsiteX6558" y="connsiteY6558"/>
                </a:cxn>
                <a:cxn ang="0">
                  <a:pos x="connsiteX6559" y="connsiteY6559"/>
                </a:cxn>
                <a:cxn ang="0">
                  <a:pos x="connsiteX6560" y="connsiteY6560"/>
                </a:cxn>
                <a:cxn ang="0">
                  <a:pos x="connsiteX6561" y="connsiteY6561"/>
                </a:cxn>
                <a:cxn ang="0">
                  <a:pos x="connsiteX6562" y="connsiteY6562"/>
                </a:cxn>
                <a:cxn ang="0">
                  <a:pos x="connsiteX6563" y="connsiteY6563"/>
                </a:cxn>
                <a:cxn ang="0">
                  <a:pos x="connsiteX6564" y="connsiteY6564"/>
                </a:cxn>
                <a:cxn ang="0">
                  <a:pos x="connsiteX6565" y="connsiteY6565"/>
                </a:cxn>
                <a:cxn ang="0">
                  <a:pos x="connsiteX6566" y="connsiteY6566"/>
                </a:cxn>
                <a:cxn ang="0">
                  <a:pos x="connsiteX6567" y="connsiteY6567"/>
                </a:cxn>
                <a:cxn ang="0">
                  <a:pos x="connsiteX6568" y="connsiteY6568"/>
                </a:cxn>
                <a:cxn ang="0">
                  <a:pos x="connsiteX6569" y="connsiteY6569"/>
                </a:cxn>
                <a:cxn ang="0">
                  <a:pos x="connsiteX6570" y="connsiteY6570"/>
                </a:cxn>
                <a:cxn ang="0">
                  <a:pos x="connsiteX6571" y="connsiteY6571"/>
                </a:cxn>
                <a:cxn ang="0">
                  <a:pos x="connsiteX6572" y="connsiteY6572"/>
                </a:cxn>
                <a:cxn ang="0">
                  <a:pos x="connsiteX6573" y="connsiteY6573"/>
                </a:cxn>
                <a:cxn ang="0">
                  <a:pos x="connsiteX6574" y="connsiteY6574"/>
                </a:cxn>
                <a:cxn ang="0">
                  <a:pos x="connsiteX6575" y="connsiteY6575"/>
                </a:cxn>
                <a:cxn ang="0">
                  <a:pos x="connsiteX6576" y="connsiteY6576"/>
                </a:cxn>
                <a:cxn ang="0">
                  <a:pos x="connsiteX6577" y="connsiteY6577"/>
                </a:cxn>
                <a:cxn ang="0">
                  <a:pos x="connsiteX6578" y="connsiteY6578"/>
                </a:cxn>
                <a:cxn ang="0">
                  <a:pos x="connsiteX6579" y="connsiteY6579"/>
                </a:cxn>
                <a:cxn ang="0">
                  <a:pos x="connsiteX6580" y="connsiteY6580"/>
                </a:cxn>
                <a:cxn ang="0">
                  <a:pos x="connsiteX6581" y="connsiteY6581"/>
                </a:cxn>
                <a:cxn ang="0">
                  <a:pos x="connsiteX6582" y="connsiteY6582"/>
                </a:cxn>
                <a:cxn ang="0">
                  <a:pos x="connsiteX6583" y="connsiteY6583"/>
                </a:cxn>
                <a:cxn ang="0">
                  <a:pos x="connsiteX6584" y="connsiteY6584"/>
                </a:cxn>
                <a:cxn ang="0">
                  <a:pos x="connsiteX6585" y="connsiteY6585"/>
                </a:cxn>
                <a:cxn ang="0">
                  <a:pos x="connsiteX6586" y="connsiteY6586"/>
                </a:cxn>
                <a:cxn ang="0">
                  <a:pos x="connsiteX6587" y="connsiteY6587"/>
                </a:cxn>
                <a:cxn ang="0">
                  <a:pos x="connsiteX6588" y="connsiteY6588"/>
                </a:cxn>
                <a:cxn ang="0">
                  <a:pos x="connsiteX6589" y="connsiteY6589"/>
                </a:cxn>
                <a:cxn ang="0">
                  <a:pos x="connsiteX6590" y="connsiteY6590"/>
                </a:cxn>
                <a:cxn ang="0">
                  <a:pos x="connsiteX6591" y="connsiteY6591"/>
                </a:cxn>
                <a:cxn ang="0">
                  <a:pos x="connsiteX6592" y="connsiteY6592"/>
                </a:cxn>
                <a:cxn ang="0">
                  <a:pos x="connsiteX6593" y="connsiteY6593"/>
                </a:cxn>
                <a:cxn ang="0">
                  <a:pos x="connsiteX6594" y="connsiteY6594"/>
                </a:cxn>
                <a:cxn ang="0">
                  <a:pos x="connsiteX6595" y="connsiteY6595"/>
                </a:cxn>
                <a:cxn ang="0">
                  <a:pos x="connsiteX6596" y="connsiteY6596"/>
                </a:cxn>
                <a:cxn ang="0">
                  <a:pos x="connsiteX6597" y="connsiteY6597"/>
                </a:cxn>
                <a:cxn ang="0">
                  <a:pos x="connsiteX6598" y="connsiteY6598"/>
                </a:cxn>
                <a:cxn ang="0">
                  <a:pos x="connsiteX6599" y="connsiteY6599"/>
                </a:cxn>
                <a:cxn ang="0">
                  <a:pos x="connsiteX6600" y="connsiteY6600"/>
                </a:cxn>
                <a:cxn ang="0">
                  <a:pos x="connsiteX6601" y="connsiteY6601"/>
                </a:cxn>
                <a:cxn ang="0">
                  <a:pos x="connsiteX6602" y="connsiteY6602"/>
                </a:cxn>
                <a:cxn ang="0">
                  <a:pos x="connsiteX6603" y="connsiteY6603"/>
                </a:cxn>
                <a:cxn ang="0">
                  <a:pos x="connsiteX6604" y="connsiteY6604"/>
                </a:cxn>
                <a:cxn ang="0">
                  <a:pos x="connsiteX6605" y="connsiteY6605"/>
                </a:cxn>
                <a:cxn ang="0">
                  <a:pos x="connsiteX6606" y="connsiteY6606"/>
                </a:cxn>
                <a:cxn ang="0">
                  <a:pos x="connsiteX6607" y="connsiteY6607"/>
                </a:cxn>
                <a:cxn ang="0">
                  <a:pos x="connsiteX6608" y="connsiteY6608"/>
                </a:cxn>
                <a:cxn ang="0">
                  <a:pos x="connsiteX6609" y="connsiteY6609"/>
                </a:cxn>
                <a:cxn ang="0">
                  <a:pos x="connsiteX6610" y="connsiteY6610"/>
                </a:cxn>
                <a:cxn ang="0">
                  <a:pos x="connsiteX6611" y="connsiteY6611"/>
                </a:cxn>
                <a:cxn ang="0">
                  <a:pos x="connsiteX6612" y="connsiteY6612"/>
                </a:cxn>
                <a:cxn ang="0">
                  <a:pos x="connsiteX6613" y="connsiteY6613"/>
                </a:cxn>
                <a:cxn ang="0">
                  <a:pos x="connsiteX6614" y="connsiteY6614"/>
                </a:cxn>
                <a:cxn ang="0">
                  <a:pos x="connsiteX6615" y="connsiteY6615"/>
                </a:cxn>
                <a:cxn ang="0">
                  <a:pos x="connsiteX6616" y="connsiteY6616"/>
                </a:cxn>
                <a:cxn ang="0">
                  <a:pos x="connsiteX6617" y="connsiteY6617"/>
                </a:cxn>
                <a:cxn ang="0">
                  <a:pos x="connsiteX6618" y="connsiteY6618"/>
                </a:cxn>
                <a:cxn ang="0">
                  <a:pos x="connsiteX6619" y="connsiteY6619"/>
                </a:cxn>
                <a:cxn ang="0">
                  <a:pos x="connsiteX6620" y="connsiteY6620"/>
                </a:cxn>
                <a:cxn ang="0">
                  <a:pos x="connsiteX6621" y="connsiteY6621"/>
                </a:cxn>
                <a:cxn ang="0">
                  <a:pos x="connsiteX6622" y="connsiteY6622"/>
                </a:cxn>
                <a:cxn ang="0">
                  <a:pos x="connsiteX6623" y="connsiteY6623"/>
                </a:cxn>
                <a:cxn ang="0">
                  <a:pos x="connsiteX6624" y="connsiteY6624"/>
                </a:cxn>
                <a:cxn ang="0">
                  <a:pos x="connsiteX6625" y="connsiteY6625"/>
                </a:cxn>
                <a:cxn ang="0">
                  <a:pos x="connsiteX6626" y="connsiteY6626"/>
                </a:cxn>
                <a:cxn ang="0">
                  <a:pos x="connsiteX6627" y="connsiteY6627"/>
                </a:cxn>
                <a:cxn ang="0">
                  <a:pos x="connsiteX6628" y="connsiteY6628"/>
                </a:cxn>
                <a:cxn ang="0">
                  <a:pos x="connsiteX6629" y="connsiteY6629"/>
                </a:cxn>
                <a:cxn ang="0">
                  <a:pos x="connsiteX6630" y="connsiteY6630"/>
                </a:cxn>
                <a:cxn ang="0">
                  <a:pos x="connsiteX6631" y="connsiteY6631"/>
                </a:cxn>
                <a:cxn ang="0">
                  <a:pos x="connsiteX6632" y="connsiteY6632"/>
                </a:cxn>
                <a:cxn ang="0">
                  <a:pos x="connsiteX6633" y="connsiteY6633"/>
                </a:cxn>
                <a:cxn ang="0">
                  <a:pos x="connsiteX6634" y="connsiteY6634"/>
                </a:cxn>
                <a:cxn ang="0">
                  <a:pos x="connsiteX6635" y="connsiteY6635"/>
                </a:cxn>
                <a:cxn ang="0">
                  <a:pos x="connsiteX6636" y="connsiteY6636"/>
                </a:cxn>
                <a:cxn ang="0">
                  <a:pos x="connsiteX6637" y="connsiteY6637"/>
                </a:cxn>
                <a:cxn ang="0">
                  <a:pos x="connsiteX6638" y="connsiteY6638"/>
                </a:cxn>
                <a:cxn ang="0">
                  <a:pos x="connsiteX6639" y="connsiteY6639"/>
                </a:cxn>
                <a:cxn ang="0">
                  <a:pos x="connsiteX6640" y="connsiteY6640"/>
                </a:cxn>
                <a:cxn ang="0">
                  <a:pos x="connsiteX6641" y="connsiteY6641"/>
                </a:cxn>
                <a:cxn ang="0">
                  <a:pos x="connsiteX6642" y="connsiteY6642"/>
                </a:cxn>
                <a:cxn ang="0">
                  <a:pos x="connsiteX6643" y="connsiteY6643"/>
                </a:cxn>
                <a:cxn ang="0">
                  <a:pos x="connsiteX6644" y="connsiteY6644"/>
                </a:cxn>
                <a:cxn ang="0">
                  <a:pos x="connsiteX6645" y="connsiteY6645"/>
                </a:cxn>
                <a:cxn ang="0">
                  <a:pos x="connsiteX6646" y="connsiteY6646"/>
                </a:cxn>
                <a:cxn ang="0">
                  <a:pos x="connsiteX6647" y="connsiteY6647"/>
                </a:cxn>
                <a:cxn ang="0">
                  <a:pos x="connsiteX6648" y="connsiteY6648"/>
                </a:cxn>
                <a:cxn ang="0">
                  <a:pos x="connsiteX6649" y="connsiteY6649"/>
                </a:cxn>
                <a:cxn ang="0">
                  <a:pos x="connsiteX6650" y="connsiteY6650"/>
                </a:cxn>
                <a:cxn ang="0">
                  <a:pos x="connsiteX6651" y="connsiteY6651"/>
                </a:cxn>
                <a:cxn ang="0">
                  <a:pos x="connsiteX6652" y="connsiteY6652"/>
                </a:cxn>
                <a:cxn ang="0">
                  <a:pos x="connsiteX6653" y="connsiteY6653"/>
                </a:cxn>
                <a:cxn ang="0">
                  <a:pos x="connsiteX6654" y="connsiteY6654"/>
                </a:cxn>
                <a:cxn ang="0">
                  <a:pos x="connsiteX6655" y="connsiteY6655"/>
                </a:cxn>
                <a:cxn ang="0">
                  <a:pos x="connsiteX6656" y="connsiteY6656"/>
                </a:cxn>
                <a:cxn ang="0">
                  <a:pos x="connsiteX6657" y="connsiteY6657"/>
                </a:cxn>
                <a:cxn ang="0">
                  <a:pos x="connsiteX6658" y="connsiteY6658"/>
                </a:cxn>
                <a:cxn ang="0">
                  <a:pos x="connsiteX6659" y="connsiteY6659"/>
                </a:cxn>
                <a:cxn ang="0">
                  <a:pos x="connsiteX6660" y="connsiteY6660"/>
                </a:cxn>
                <a:cxn ang="0">
                  <a:pos x="connsiteX6661" y="connsiteY6661"/>
                </a:cxn>
                <a:cxn ang="0">
                  <a:pos x="connsiteX6662" y="connsiteY6662"/>
                </a:cxn>
                <a:cxn ang="0">
                  <a:pos x="connsiteX6663" y="connsiteY6663"/>
                </a:cxn>
                <a:cxn ang="0">
                  <a:pos x="connsiteX6664" y="connsiteY6664"/>
                </a:cxn>
                <a:cxn ang="0">
                  <a:pos x="connsiteX6665" y="connsiteY6665"/>
                </a:cxn>
                <a:cxn ang="0">
                  <a:pos x="connsiteX6666" y="connsiteY6666"/>
                </a:cxn>
                <a:cxn ang="0">
                  <a:pos x="connsiteX6667" y="connsiteY6667"/>
                </a:cxn>
                <a:cxn ang="0">
                  <a:pos x="connsiteX6668" y="connsiteY6668"/>
                </a:cxn>
                <a:cxn ang="0">
                  <a:pos x="connsiteX6669" y="connsiteY6669"/>
                </a:cxn>
                <a:cxn ang="0">
                  <a:pos x="connsiteX6670" y="connsiteY6670"/>
                </a:cxn>
                <a:cxn ang="0">
                  <a:pos x="connsiteX6671" y="connsiteY6671"/>
                </a:cxn>
                <a:cxn ang="0">
                  <a:pos x="connsiteX6672" y="connsiteY6672"/>
                </a:cxn>
                <a:cxn ang="0">
                  <a:pos x="connsiteX6673" y="connsiteY6673"/>
                </a:cxn>
                <a:cxn ang="0">
                  <a:pos x="connsiteX6674" y="connsiteY6674"/>
                </a:cxn>
                <a:cxn ang="0">
                  <a:pos x="connsiteX6675" y="connsiteY6675"/>
                </a:cxn>
                <a:cxn ang="0">
                  <a:pos x="connsiteX6676" y="connsiteY6676"/>
                </a:cxn>
                <a:cxn ang="0">
                  <a:pos x="connsiteX6677" y="connsiteY6677"/>
                </a:cxn>
                <a:cxn ang="0">
                  <a:pos x="connsiteX6678" y="connsiteY6678"/>
                </a:cxn>
                <a:cxn ang="0">
                  <a:pos x="connsiteX6679" y="connsiteY6679"/>
                </a:cxn>
                <a:cxn ang="0">
                  <a:pos x="connsiteX6680" y="connsiteY6680"/>
                </a:cxn>
                <a:cxn ang="0">
                  <a:pos x="connsiteX6681" y="connsiteY6681"/>
                </a:cxn>
                <a:cxn ang="0">
                  <a:pos x="connsiteX6682" y="connsiteY6682"/>
                </a:cxn>
                <a:cxn ang="0">
                  <a:pos x="connsiteX6683" y="connsiteY6683"/>
                </a:cxn>
                <a:cxn ang="0">
                  <a:pos x="connsiteX6684" y="connsiteY6684"/>
                </a:cxn>
                <a:cxn ang="0">
                  <a:pos x="connsiteX6685" y="connsiteY6685"/>
                </a:cxn>
                <a:cxn ang="0">
                  <a:pos x="connsiteX6686" y="connsiteY6686"/>
                </a:cxn>
                <a:cxn ang="0">
                  <a:pos x="connsiteX6687" y="connsiteY6687"/>
                </a:cxn>
                <a:cxn ang="0">
                  <a:pos x="connsiteX6688" y="connsiteY6688"/>
                </a:cxn>
                <a:cxn ang="0">
                  <a:pos x="connsiteX6689" y="connsiteY6689"/>
                </a:cxn>
                <a:cxn ang="0">
                  <a:pos x="connsiteX6690" y="connsiteY6690"/>
                </a:cxn>
                <a:cxn ang="0">
                  <a:pos x="connsiteX6691" y="connsiteY6691"/>
                </a:cxn>
                <a:cxn ang="0">
                  <a:pos x="connsiteX6692" y="connsiteY6692"/>
                </a:cxn>
                <a:cxn ang="0">
                  <a:pos x="connsiteX6693" y="connsiteY6693"/>
                </a:cxn>
                <a:cxn ang="0">
                  <a:pos x="connsiteX6694" y="connsiteY6694"/>
                </a:cxn>
                <a:cxn ang="0">
                  <a:pos x="connsiteX6695" y="connsiteY6695"/>
                </a:cxn>
                <a:cxn ang="0">
                  <a:pos x="connsiteX6696" y="connsiteY6696"/>
                </a:cxn>
                <a:cxn ang="0">
                  <a:pos x="connsiteX6697" y="connsiteY6697"/>
                </a:cxn>
                <a:cxn ang="0">
                  <a:pos x="connsiteX6698" y="connsiteY6698"/>
                </a:cxn>
                <a:cxn ang="0">
                  <a:pos x="connsiteX6699" y="connsiteY6699"/>
                </a:cxn>
                <a:cxn ang="0">
                  <a:pos x="connsiteX6700" y="connsiteY6700"/>
                </a:cxn>
                <a:cxn ang="0">
                  <a:pos x="connsiteX6701" y="connsiteY6701"/>
                </a:cxn>
                <a:cxn ang="0">
                  <a:pos x="connsiteX6702" y="connsiteY6702"/>
                </a:cxn>
                <a:cxn ang="0">
                  <a:pos x="connsiteX6703" y="connsiteY6703"/>
                </a:cxn>
                <a:cxn ang="0">
                  <a:pos x="connsiteX6704" y="connsiteY6704"/>
                </a:cxn>
                <a:cxn ang="0">
                  <a:pos x="connsiteX6705" y="connsiteY6705"/>
                </a:cxn>
                <a:cxn ang="0">
                  <a:pos x="connsiteX6706" y="connsiteY6706"/>
                </a:cxn>
                <a:cxn ang="0">
                  <a:pos x="connsiteX6707" y="connsiteY6707"/>
                </a:cxn>
                <a:cxn ang="0">
                  <a:pos x="connsiteX6708" y="connsiteY6708"/>
                </a:cxn>
                <a:cxn ang="0">
                  <a:pos x="connsiteX6709" y="connsiteY6709"/>
                </a:cxn>
                <a:cxn ang="0">
                  <a:pos x="connsiteX6710" y="connsiteY6710"/>
                </a:cxn>
                <a:cxn ang="0">
                  <a:pos x="connsiteX6711" y="connsiteY6711"/>
                </a:cxn>
                <a:cxn ang="0">
                  <a:pos x="connsiteX6712" y="connsiteY6712"/>
                </a:cxn>
                <a:cxn ang="0">
                  <a:pos x="connsiteX6713" y="connsiteY6713"/>
                </a:cxn>
                <a:cxn ang="0">
                  <a:pos x="connsiteX6714" y="connsiteY6714"/>
                </a:cxn>
                <a:cxn ang="0">
                  <a:pos x="connsiteX6715" y="connsiteY6715"/>
                </a:cxn>
                <a:cxn ang="0">
                  <a:pos x="connsiteX6716" y="connsiteY6716"/>
                </a:cxn>
                <a:cxn ang="0">
                  <a:pos x="connsiteX6717" y="connsiteY6717"/>
                </a:cxn>
                <a:cxn ang="0">
                  <a:pos x="connsiteX6718" y="connsiteY6718"/>
                </a:cxn>
                <a:cxn ang="0">
                  <a:pos x="connsiteX6719" y="connsiteY6719"/>
                </a:cxn>
                <a:cxn ang="0">
                  <a:pos x="connsiteX6720" y="connsiteY6720"/>
                </a:cxn>
                <a:cxn ang="0">
                  <a:pos x="connsiteX6721" y="connsiteY6721"/>
                </a:cxn>
                <a:cxn ang="0">
                  <a:pos x="connsiteX6722" y="connsiteY6722"/>
                </a:cxn>
                <a:cxn ang="0">
                  <a:pos x="connsiteX6723" y="connsiteY6723"/>
                </a:cxn>
                <a:cxn ang="0">
                  <a:pos x="connsiteX6724" y="connsiteY6724"/>
                </a:cxn>
                <a:cxn ang="0">
                  <a:pos x="connsiteX6725" y="connsiteY6725"/>
                </a:cxn>
                <a:cxn ang="0">
                  <a:pos x="connsiteX6726" y="connsiteY6726"/>
                </a:cxn>
                <a:cxn ang="0">
                  <a:pos x="connsiteX6727" y="connsiteY6727"/>
                </a:cxn>
                <a:cxn ang="0">
                  <a:pos x="connsiteX6728" y="connsiteY6728"/>
                </a:cxn>
                <a:cxn ang="0">
                  <a:pos x="connsiteX6729" y="connsiteY6729"/>
                </a:cxn>
                <a:cxn ang="0">
                  <a:pos x="connsiteX6730" y="connsiteY6730"/>
                </a:cxn>
                <a:cxn ang="0">
                  <a:pos x="connsiteX6731" y="connsiteY6731"/>
                </a:cxn>
                <a:cxn ang="0">
                  <a:pos x="connsiteX6732" y="connsiteY6732"/>
                </a:cxn>
                <a:cxn ang="0">
                  <a:pos x="connsiteX6733" y="connsiteY6733"/>
                </a:cxn>
                <a:cxn ang="0">
                  <a:pos x="connsiteX6734" y="connsiteY6734"/>
                </a:cxn>
                <a:cxn ang="0">
                  <a:pos x="connsiteX6735" y="connsiteY6735"/>
                </a:cxn>
                <a:cxn ang="0">
                  <a:pos x="connsiteX6736" y="connsiteY6736"/>
                </a:cxn>
                <a:cxn ang="0">
                  <a:pos x="connsiteX6737" y="connsiteY6737"/>
                </a:cxn>
                <a:cxn ang="0">
                  <a:pos x="connsiteX6738" y="connsiteY6738"/>
                </a:cxn>
                <a:cxn ang="0">
                  <a:pos x="connsiteX6739" y="connsiteY6739"/>
                </a:cxn>
                <a:cxn ang="0">
                  <a:pos x="connsiteX6740" y="connsiteY6740"/>
                </a:cxn>
                <a:cxn ang="0">
                  <a:pos x="connsiteX6741" y="connsiteY6741"/>
                </a:cxn>
                <a:cxn ang="0">
                  <a:pos x="connsiteX6742" y="connsiteY6742"/>
                </a:cxn>
                <a:cxn ang="0">
                  <a:pos x="connsiteX6743" y="connsiteY6743"/>
                </a:cxn>
                <a:cxn ang="0">
                  <a:pos x="connsiteX6744" y="connsiteY6744"/>
                </a:cxn>
                <a:cxn ang="0">
                  <a:pos x="connsiteX6745" y="connsiteY6745"/>
                </a:cxn>
                <a:cxn ang="0">
                  <a:pos x="connsiteX6746" y="connsiteY6746"/>
                </a:cxn>
                <a:cxn ang="0">
                  <a:pos x="connsiteX6747" y="connsiteY6747"/>
                </a:cxn>
                <a:cxn ang="0">
                  <a:pos x="connsiteX6748" y="connsiteY6748"/>
                </a:cxn>
                <a:cxn ang="0">
                  <a:pos x="connsiteX6749" y="connsiteY6749"/>
                </a:cxn>
                <a:cxn ang="0">
                  <a:pos x="connsiteX6750" y="connsiteY6750"/>
                </a:cxn>
                <a:cxn ang="0">
                  <a:pos x="connsiteX6751" y="connsiteY6751"/>
                </a:cxn>
                <a:cxn ang="0">
                  <a:pos x="connsiteX6752" y="connsiteY6752"/>
                </a:cxn>
                <a:cxn ang="0">
                  <a:pos x="connsiteX6753" y="connsiteY6753"/>
                </a:cxn>
                <a:cxn ang="0">
                  <a:pos x="connsiteX6754" y="connsiteY6754"/>
                </a:cxn>
                <a:cxn ang="0">
                  <a:pos x="connsiteX6755" y="connsiteY6755"/>
                </a:cxn>
                <a:cxn ang="0">
                  <a:pos x="connsiteX6756" y="connsiteY6756"/>
                </a:cxn>
                <a:cxn ang="0">
                  <a:pos x="connsiteX6757" y="connsiteY6757"/>
                </a:cxn>
                <a:cxn ang="0">
                  <a:pos x="connsiteX6758" y="connsiteY6758"/>
                </a:cxn>
                <a:cxn ang="0">
                  <a:pos x="connsiteX6759" y="connsiteY6759"/>
                </a:cxn>
                <a:cxn ang="0">
                  <a:pos x="connsiteX6760" y="connsiteY6760"/>
                </a:cxn>
                <a:cxn ang="0">
                  <a:pos x="connsiteX6761" y="connsiteY6761"/>
                </a:cxn>
                <a:cxn ang="0">
                  <a:pos x="connsiteX6762" y="connsiteY6762"/>
                </a:cxn>
                <a:cxn ang="0">
                  <a:pos x="connsiteX6763" y="connsiteY6763"/>
                </a:cxn>
                <a:cxn ang="0">
                  <a:pos x="connsiteX6764" y="connsiteY6764"/>
                </a:cxn>
                <a:cxn ang="0">
                  <a:pos x="connsiteX6765" y="connsiteY6765"/>
                </a:cxn>
                <a:cxn ang="0">
                  <a:pos x="connsiteX6766" y="connsiteY6766"/>
                </a:cxn>
                <a:cxn ang="0">
                  <a:pos x="connsiteX6767" y="connsiteY6767"/>
                </a:cxn>
                <a:cxn ang="0">
                  <a:pos x="connsiteX6768" y="connsiteY6768"/>
                </a:cxn>
                <a:cxn ang="0">
                  <a:pos x="connsiteX6769" y="connsiteY6769"/>
                </a:cxn>
                <a:cxn ang="0">
                  <a:pos x="connsiteX6770" y="connsiteY6770"/>
                </a:cxn>
                <a:cxn ang="0">
                  <a:pos x="connsiteX6771" y="connsiteY6771"/>
                </a:cxn>
                <a:cxn ang="0">
                  <a:pos x="connsiteX6772" y="connsiteY6772"/>
                </a:cxn>
                <a:cxn ang="0">
                  <a:pos x="connsiteX6773" y="connsiteY6773"/>
                </a:cxn>
                <a:cxn ang="0">
                  <a:pos x="connsiteX6774" y="connsiteY6774"/>
                </a:cxn>
                <a:cxn ang="0">
                  <a:pos x="connsiteX6775" y="connsiteY6775"/>
                </a:cxn>
                <a:cxn ang="0">
                  <a:pos x="connsiteX6776" y="connsiteY6776"/>
                </a:cxn>
                <a:cxn ang="0">
                  <a:pos x="connsiteX6777" y="connsiteY6777"/>
                </a:cxn>
                <a:cxn ang="0">
                  <a:pos x="connsiteX6778" y="connsiteY6778"/>
                </a:cxn>
                <a:cxn ang="0">
                  <a:pos x="connsiteX6779" y="connsiteY6779"/>
                </a:cxn>
                <a:cxn ang="0">
                  <a:pos x="connsiteX6780" y="connsiteY6780"/>
                </a:cxn>
                <a:cxn ang="0">
                  <a:pos x="connsiteX6781" y="connsiteY6781"/>
                </a:cxn>
                <a:cxn ang="0">
                  <a:pos x="connsiteX6782" y="connsiteY6782"/>
                </a:cxn>
                <a:cxn ang="0">
                  <a:pos x="connsiteX6783" y="connsiteY6783"/>
                </a:cxn>
                <a:cxn ang="0">
                  <a:pos x="connsiteX6784" y="connsiteY6784"/>
                </a:cxn>
                <a:cxn ang="0">
                  <a:pos x="connsiteX6785" y="connsiteY6785"/>
                </a:cxn>
                <a:cxn ang="0">
                  <a:pos x="connsiteX6786" y="connsiteY6786"/>
                </a:cxn>
                <a:cxn ang="0">
                  <a:pos x="connsiteX6787" y="connsiteY6787"/>
                </a:cxn>
                <a:cxn ang="0">
                  <a:pos x="connsiteX6788" y="connsiteY6788"/>
                </a:cxn>
                <a:cxn ang="0">
                  <a:pos x="connsiteX6789" y="connsiteY6789"/>
                </a:cxn>
                <a:cxn ang="0">
                  <a:pos x="connsiteX6790" y="connsiteY6790"/>
                </a:cxn>
                <a:cxn ang="0">
                  <a:pos x="connsiteX6791" y="connsiteY6791"/>
                </a:cxn>
                <a:cxn ang="0">
                  <a:pos x="connsiteX6792" y="connsiteY6792"/>
                </a:cxn>
                <a:cxn ang="0">
                  <a:pos x="connsiteX6793" y="connsiteY6793"/>
                </a:cxn>
                <a:cxn ang="0">
                  <a:pos x="connsiteX6794" y="connsiteY6794"/>
                </a:cxn>
                <a:cxn ang="0">
                  <a:pos x="connsiteX6795" y="connsiteY6795"/>
                </a:cxn>
                <a:cxn ang="0">
                  <a:pos x="connsiteX6796" y="connsiteY6796"/>
                </a:cxn>
                <a:cxn ang="0">
                  <a:pos x="connsiteX6797" y="connsiteY6797"/>
                </a:cxn>
                <a:cxn ang="0">
                  <a:pos x="connsiteX6798" y="connsiteY6798"/>
                </a:cxn>
                <a:cxn ang="0">
                  <a:pos x="connsiteX6799" y="connsiteY6799"/>
                </a:cxn>
                <a:cxn ang="0">
                  <a:pos x="connsiteX6800" y="connsiteY6800"/>
                </a:cxn>
                <a:cxn ang="0">
                  <a:pos x="connsiteX6801" y="connsiteY6801"/>
                </a:cxn>
                <a:cxn ang="0">
                  <a:pos x="connsiteX6802" y="connsiteY6802"/>
                </a:cxn>
                <a:cxn ang="0">
                  <a:pos x="connsiteX6803" y="connsiteY6803"/>
                </a:cxn>
                <a:cxn ang="0">
                  <a:pos x="connsiteX6804" y="connsiteY6804"/>
                </a:cxn>
                <a:cxn ang="0">
                  <a:pos x="connsiteX6805" y="connsiteY6805"/>
                </a:cxn>
                <a:cxn ang="0">
                  <a:pos x="connsiteX6806" y="connsiteY6806"/>
                </a:cxn>
                <a:cxn ang="0">
                  <a:pos x="connsiteX6807" y="connsiteY6807"/>
                </a:cxn>
                <a:cxn ang="0">
                  <a:pos x="connsiteX6808" y="connsiteY6808"/>
                </a:cxn>
                <a:cxn ang="0">
                  <a:pos x="connsiteX6809" y="connsiteY6809"/>
                </a:cxn>
                <a:cxn ang="0">
                  <a:pos x="connsiteX6810" y="connsiteY6810"/>
                </a:cxn>
                <a:cxn ang="0">
                  <a:pos x="connsiteX6811" y="connsiteY6811"/>
                </a:cxn>
                <a:cxn ang="0">
                  <a:pos x="connsiteX6812" y="connsiteY6812"/>
                </a:cxn>
                <a:cxn ang="0">
                  <a:pos x="connsiteX6813" y="connsiteY6813"/>
                </a:cxn>
                <a:cxn ang="0">
                  <a:pos x="connsiteX6814" y="connsiteY6814"/>
                </a:cxn>
                <a:cxn ang="0">
                  <a:pos x="connsiteX6815" y="connsiteY6815"/>
                </a:cxn>
                <a:cxn ang="0">
                  <a:pos x="connsiteX6816" y="connsiteY6816"/>
                </a:cxn>
                <a:cxn ang="0">
                  <a:pos x="connsiteX6817" y="connsiteY6817"/>
                </a:cxn>
                <a:cxn ang="0">
                  <a:pos x="connsiteX6818" y="connsiteY6818"/>
                </a:cxn>
                <a:cxn ang="0">
                  <a:pos x="connsiteX6819" y="connsiteY6819"/>
                </a:cxn>
                <a:cxn ang="0">
                  <a:pos x="connsiteX6820" y="connsiteY6820"/>
                </a:cxn>
                <a:cxn ang="0">
                  <a:pos x="connsiteX6821" y="connsiteY6821"/>
                </a:cxn>
                <a:cxn ang="0">
                  <a:pos x="connsiteX6822" y="connsiteY6822"/>
                </a:cxn>
                <a:cxn ang="0">
                  <a:pos x="connsiteX6823" y="connsiteY6823"/>
                </a:cxn>
                <a:cxn ang="0">
                  <a:pos x="connsiteX6824" y="connsiteY6824"/>
                </a:cxn>
                <a:cxn ang="0">
                  <a:pos x="connsiteX6825" y="connsiteY6825"/>
                </a:cxn>
                <a:cxn ang="0">
                  <a:pos x="connsiteX6826" y="connsiteY6826"/>
                </a:cxn>
                <a:cxn ang="0">
                  <a:pos x="connsiteX6827" y="connsiteY6827"/>
                </a:cxn>
                <a:cxn ang="0">
                  <a:pos x="connsiteX6828" y="connsiteY6828"/>
                </a:cxn>
                <a:cxn ang="0">
                  <a:pos x="connsiteX6829" y="connsiteY6829"/>
                </a:cxn>
                <a:cxn ang="0">
                  <a:pos x="connsiteX6830" y="connsiteY6830"/>
                </a:cxn>
                <a:cxn ang="0">
                  <a:pos x="connsiteX6831" y="connsiteY6831"/>
                </a:cxn>
                <a:cxn ang="0">
                  <a:pos x="connsiteX6832" y="connsiteY6832"/>
                </a:cxn>
                <a:cxn ang="0">
                  <a:pos x="connsiteX6833" y="connsiteY6833"/>
                </a:cxn>
                <a:cxn ang="0">
                  <a:pos x="connsiteX6834" y="connsiteY6834"/>
                </a:cxn>
                <a:cxn ang="0">
                  <a:pos x="connsiteX6835" y="connsiteY6835"/>
                </a:cxn>
                <a:cxn ang="0">
                  <a:pos x="connsiteX6836" y="connsiteY6836"/>
                </a:cxn>
                <a:cxn ang="0">
                  <a:pos x="connsiteX6837" y="connsiteY6837"/>
                </a:cxn>
                <a:cxn ang="0">
                  <a:pos x="connsiteX6838" y="connsiteY6838"/>
                </a:cxn>
                <a:cxn ang="0">
                  <a:pos x="connsiteX6839" y="connsiteY6839"/>
                </a:cxn>
                <a:cxn ang="0">
                  <a:pos x="connsiteX6840" y="connsiteY6840"/>
                </a:cxn>
                <a:cxn ang="0">
                  <a:pos x="connsiteX6841" y="connsiteY6841"/>
                </a:cxn>
                <a:cxn ang="0">
                  <a:pos x="connsiteX6842" y="connsiteY6842"/>
                </a:cxn>
                <a:cxn ang="0">
                  <a:pos x="connsiteX6843" y="connsiteY6843"/>
                </a:cxn>
                <a:cxn ang="0">
                  <a:pos x="connsiteX6844" y="connsiteY6844"/>
                </a:cxn>
                <a:cxn ang="0">
                  <a:pos x="connsiteX6845" y="connsiteY6845"/>
                </a:cxn>
                <a:cxn ang="0">
                  <a:pos x="connsiteX6846" y="connsiteY6846"/>
                </a:cxn>
                <a:cxn ang="0">
                  <a:pos x="connsiteX6847" y="connsiteY6847"/>
                </a:cxn>
                <a:cxn ang="0">
                  <a:pos x="connsiteX6848" y="connsiteY6848"/>
                </a:cxn>
                <a:cxn ang="0">
                  <a:pos x="connsiteX6849" y="connsiteY6849"/>
                </a:cxn>
                <a:cxn ang="0">
                  <a:pos x="connsiteX6850" y="connsiteY6850"/>
                </a:cxn>
                <a:cxn ang="0">
                  <a:pos x="connsiteX6851" y="connsiteY6851"/>
                </a:cxn>
                <a:cxn ang="0">
                  <a:pos x="connsiteX6852" y="connsiteY6852"/>
                </a:cxn>
                <a:cxn ang="0">
                  <a:pos x="connsiteX6853" y="connsiteY6853"/>
                </a:cxn>
                <a:cxn ang="0">
                  <a:pos x="connsiteX6854" y="connsiteY6854"/>
                </a:cxn>
                <a:cxn ang="0">
                  <a:pos x="connsiteX6855" y="connsiteY6855"/>
                </a:cxn>
                <a:cxn ang="0">
                  <a:pos x="connsiteX6856" y="connsiteY6856"/>
                </a:cxn>
                <a:cxn ang="0">
                  <a:pos x="connsiteX6857" y="connsiteY6857"/>
                </a:cxn>
                <a:cxn ang="0">
                  <a:pos x="connsiteX6858" y="connsiteY6858"/>
                </a:cxn>
                <a:cxn ang="0">
                  <a:pos x="connsiteX6859" y="connsiteY6859"/>
                </a:cxn>
                <a:cxn ang="0">
                  <a:pos x="connsiteX6860" y="connsiteY6860"/>
                </a:cxn>
                <a:cxn ang="0">
                  <a:pos x="connsiteX6861" y="connsiteY6861"/>
                </a:cxn>
                <a:cxn ang="0">
                  <a:pos x="connsiteX6862" y="connsiteY6862"/>
                </a:cxn>
                <a:cxn ang="0">
                  <a:pos x="connsiteX6863" y="connsiteY6863"/>
                </a:cxn>
                <a:cxn ang="0">
                  <a:pos x="connsiteX6864" y="connsiteY6864"/>
                </a:cxn>
                <a:cxn ang="0">
                  <a:pos x="connsiteX6865" y="connsiteY6865"/>
                </a:cxn>
                <a:cxn ang="0">
                  <a:pos x="connsiteX6866" y="connsiteY6866"/>
                </a:cxn>
                <a:cxn ang="0">
                  <a:pos x="connsiteX6867" y="connsiteY6867"/>
                </a:cxn>
                <a:cxn ang="0">
                  <a:pos x="connsiteX6868" y="connsiteY6868"/>
                </a:cxn>
                <a:cxn ang="0">
                  <a:pos x="connsiteX6869" y="connsiteY6869"/>
                </a:cxn>
                <a:cxn ang="0">
                  <a:pos x="connsiteX6870" y="connsiteY6870"/>
                </a:cxn>
                <a:cxn ang="0">
                  <a:pos x="connsiteX6871" y="connsiteY6871"/>
                </a:cxn>
                <a:cxn ang="0">
                  <a:pos x="connsiteX6872" y="connsiteY6872"/>
                </a:cxn>
                <a:cxn ang="0">
                  <a:pos x="connsiteX6873" y="connsiteY6873"/>
                </a:cxn>
                <a:cxn ang="0">
                  <a:pos x="connsiteX6874" y="connsiteY6874"/>
                </a:cxn>
                <a:cxn ang="0">
                  <a:pos x="connsiteX6875" y="connsiteY6875"/>
                </a:cxn>
                <a:cxn ang="0">
                  <a:pos x="connsiteX6876" y="connsiteY6876"/>
                </a:cxn>
                <a:cxn ang="0">
                  <a:pos x="connsiteX6877" y="connsiteY6877"/>
                </a:cxn>
                <a:cxn ang="0">
                  <a:pos x="connsiteX6878" y="connsiteY6878"/>
                </a:cxn>
                <a:cxn ang="0">
                  <a:pos x="connsiteX6879" y="connsiteY6879"/>
                </a:cxn>
                <a:cxn ang="0">
                  <a:pos x="connsiteX6880" y="connsiteY6880"/>
                </a:cxn>
                <a:cxn ang="0">
                  <a:pos x="connsiteX6881" y="connsiteY6881"/>
                </a:cxn>
                <a:cxn ang="0">
                  <a:pos x="connsiteX6882" y="connsiteY6882"/>
                </a:cxn>
                <a:cxn ang="0">
                  <a:pos x="connsiteX6883" y="connsiteY6883"/>
                </a:cxn>
                <a:cxn ang="0">
                  <a:pos x="connsiteX6884" y="connsiteY6884"/>
                </a:cxn>
                <a:cxn ang="0">
                  <a:pos x="connsiteX6885" y="connsiteY6885"/>
                </a:cxn>
                <a:cxn ang="0">
                  <a:pos x="connsiteX6886" y="connsiteY6886"/>
                </a:cxn>
                <a:cxn ang="0">
                  <a:pos x="connsiteX6887" y="connsiteY6887"/>
                </a:cxn>
                <a:cxn ang="0">
                  <a:pos x="connsiteX6888" y="connsiteY6888"/>
                </a:cxn>
                <a:cxn ang="0">
                  <a:pos x="connsiteX6889" y="connsiteY6889"/>
                </a:cxn>
                <a:cxn ang="0">
                  <a:pos x="connsiteX6890" y="connsiteY6890"/>
                </a:cxn>
                <a:cxn ang="0">
                  <a:pos x="connsiteX6891" y="connsiteY6891"/>
                </a:cxn>
                <a:cxn ang="0">
                  <a:pos x="connsiteX6892" y="connsiteY6892"/>
                </a:cxn>
                <a:cxn ang="0">
                  <a:pos x="connsiteX6893" y="connsiteY6893"/>
                </a:cxn>
                <a:cxn ang="0">
                  <a:pos x="connsiteX6894" y="connsiteY6894"/>
                </a:cxn>
                <a:cxn ang="0">
                  <a:pos x="connsiteX6895" y="connsiteY6895"/>
                </a:cxn>
                <a:cxn ang="0">
                  <a:pos x="connsiteX6896" y="connsiteY6896"/>
                </a:cxn>
                <a:cxn ang="0">
                  <a:pos x="connsiteX6897" y="connsiteY6897"/>
                </a:cxn>
                <a:cxn ang="0">
                  <a:pos x="connsiteX6898" y="connsiteY6898"/>
                </a:cxn>
                <a:cxn ang="0">
                  <a:pos x="connsiteX6899" y="connsiteY6899"/>
                </a:cxn>
                <a:cxn ang="0">
                  <a:pos x="connsiteX6900" y="connsiteY6900"/>
                </a:cxn>
                <a:cxn ang="0">
                  <a:pos x="connsiteX6901" y="connsiteY6901"/>
                </a:cxn>
                <a:cxn ang="0">
                  <a:pos x="connsiteX6902" y="connsiteY6902"/>
                </a:cxn>
                <a:cxn ang="0">
                  <a:pos x="connsiteX6903" y="connsiteY6903"/>
                </a:cxn>
                <a:cxn ang="0">
                  <a:pos x="connsiteX6904" y="connsiteY6904"/>
                </a:cxn>
                <a:cxn ang="0">
                  <a:pos x="connsiteX6905" y="connsiteY6905"/>
                </a:cxn>
                <a:cxn ang="0">
                  <a:pos x="connsiteX6906" y="connsiteY6906"/>
                </a:cxn>
                <a:cxn ang="0">
                  <a:pos x="connsiteX6907" y="connsiteY6907"/>
                </a:cxn>
                <a:cxn ang="0">
                  <a:pos x="connsiteX6908" y="connsiteY6908"/>
                </a:cxn>
                <a:cxn ang="0">
                  <a:pos x="connsiteX6909" y="connsiteY6909"/>
                </a:cxn>
                <a:cxn ang="0">
                  <a:pos x="connsiteX6910" y="connsiteY6910"/>
                </a:cxn>
                <a:cxn ang="0">
                  <a:pos x="connsiteX6911" y="connsiteY6911"/>
                </a:cxn>
                <a:cxn ang="0">
                  <a:pos x="connsiteX6912" y="connsiteY6912"/>
                </a:cxn>
                <a:cxn ang="0">
                  <a:pos x="connsiteX6913" y="connsiteY6913"/>
                </a:cxn>
                <a:cxn ang="0">
                  <a:pos x="connsiteX6914" y="connsiteY6914"/>
                </a:cxn>
                <a:cxn ang="0">
                  <a:pos x="connsiteX6915" y="connsiteY6915"/>
                </a:cxn>
                <a:cxn ang="0">
                  <a:pos x="connsiteX6916" y="connsiteY6916"/>
                </a:cxn>
                <a:cxn ang="0">
                  <a:pos x="connsiteX6917" y="connsiteY6917"/>
                </a:cxn>
                <a:cxn ang="0">
                  <a:pos x="connsiteX6918" y="connsiteY6918"/>
                </a:cxn>
                <a:cxn ang="0">
                  <a:pos x="connsiteX6919" y="connsiteY6919"/>
                </a:cxn>
                <a:cxn ang="0">
                  <a:pos x="connsiteX6920" y="connsiteY6920"/>
                </a:cxn>
                <a:cxn ang="0">
                  <a:pos x="connsiteX6921" y="connsiteY6921"/>
                </a:cxn>
                <a:cxn ang="0">
                  <a:pos x="connsiteX6922" y="connsiteY6922"/>
                </a:cxn>
                <a:cxn ang="0">
                  <a:pos x="connsiteX6923" y="connsiteY6923"/>
                </a:cxn>
                <a:cxn ang="0">
                  <a:pos x="connsiteX6924" y="connsiteY6924"/>
                </a:cxn>
                <a:cxn ang="0">
                  <a:pos x="connsiteX6925" y="connsiteY6925"/>
                </a:cxn>
                <a:cxn ang="0">
                  <a:pos x="connsiteX6926" y="connsiteY6926"/>
                </a:cxn>
                <a:cxn ang="0">
                  <a:pos x="connsiteX6927" y="connsiteY6927"/>
                </a:cxn>
                <a:cxn ang="0">
                  <a:pos x="connsiteX6928" y="connsiteY6928"/>
                </a:cxn>
                <a:cxn ang="0">
                  <a:pos x="connsiteX6929" y="connsiteY6929"/>
                </a:cxn>
                <a:cxn ang="0">
                  <a:pos x="connsiteX6930" y="connsiteY6930"/>
                </a:cxn>
                <a:cxn ang="0">
                  <a:pos x="connsiteX6931" y="connsiteY6931"/>
                </a:cxn>
                <a:cxn ang="0">
                  <a:pos x="connsiteX6932" y="connsiteY6932"/>
                </a:cxn>
                <a:cxn ang="0">
                  <a:pos x="connsiteX6933" y="connsiteY6933"/>
                </a:cxn>
                <a:cxn ang="0">
                  <a:pos x="connsiteX6934" y="connsiteY6934"/>
                </a:cxn>
                <a:cxn ang="0">
                  <a:pos x="connsiteX6935" y="connsiteY6935"/>
                </a:cxn>
                <a:cxn ang="0">
                  <a:pos x="connsiteX6936" y="connsiteY6936"/>
                </a:cxn>
                <a:cxn ang="0">
                  <a:pos x="connsiteX6937" y="connsiteY6937"/>
                </a:cxn>
                <a:cxn ang="0">
                  <a:pos x="connsiteX6938" y="connsiteY6938"/>
                </a:cxn>
                <a:cxn ang="0">
                  <a:pos x="connsiteX6939" y="connsiteY6939"/>
                </a:cxn>
                <a:cxn ang="0">
                  <a:pos x="connsiteX6940" y="connsiteY6940"/>
                </a:cxn>
                <a:cxn ang="0">
                  <a:pos x="connsiteX6941" y="connsiteY6941"/>
                </a:cxn>
                <a:cxn ang="0">
                  <a:pos x="connsiteX6942" y="connsiteY6942"/>
                </a:cxn>
                <a:cxn ang="0">
                  <a:pos x="connsiteX6943" y="connsiteY6943"/>
                </a:cxn>
                <a:cxn ang="0">
                  <a:pos x="connsiteX6944" y="connsiteY6944"/>
                </a:cxn>
                <a:cxn ang="0">
                  <a:pos x="connsiteX6945" y="connsiteY6945"/>
                </a:cxn>
                <a:cxn ang="0">
                  <a:pos x="connsiteX6946" y="connsiteY6946"/>
                </a:cxn>
                <a:cxn ang="0">
                  <a:pos x="connsiteX6947" y="connsiteY6947"/>
                </a:cxn>
                <a:cxn ang="0">
                  <a:pos x="connsiteX6948" y="connsiteY6948"/>
                </a:cxn>
                <a:cxn ang="0">
                  <a:pos x="connsiteX6949" y="connsiteY6949"/>
                </a:cxn>
                <a:cxn ang="0">
                  <a:pos x="connsiteX6950" y="connsiteY6950"/>
                </a:cxn>
                <a:cxn ang="0">
                  <a:pos x="connsiteX6951" y="connsiteY6951"/>
                </a:cxn>
                <a:cxn ang="0">
                  <a:pos x="connsiteX6952" y="connsiteY6952"/>
                </a:cxn>
                <a:cxn ang="0">
                  <a:pos x="connsiteX6953" y="connsiteY6953"/>
                </a:cxn>
                <a:cxn ang="0">
                  <a:pos x="connsiteX6954" y="connsiteY6954"/>
                </a:cxn>
                <a:cxn ang="0">
                  <a:pos x="connsiteX6955" y="connsiteY6955"/>
                </a:cxn>
                <a:cxn ang="0">
                  <a:pos x="connsiteX6956" y="connsiteY6956"/>
                </a:cxn>
                <a:cxn ang="0">
                  <a:pos x="connsiteX6957" y="connsiteY6957"/>
                </a:cxn>
                <a:cxn ang="0">
                  <a:pos x="connsiteX6958" y="connsiteY6958"/>
                </a:cxn>
                <a:cxn ang="0">
                  <a:pos x="connsiteX6959" y="connsiteY6959"/>
                </a:cxn>
                <a:cxn ang="0">
                  <a:pos x="connsiteX6960" y="connsiteY6960"/>
                </a:cxn>
                <a:cxn ang="0">
                  <a:pos x="connsiteX6961" y="connsiteY6961"/>
                </a:cxn>
                <a:cxn ang="0">
                  <a:pos x="connsiteX6962" y="connsiteY6962"/>
                </a:cxn>
                <a:cxn ang="0">
                  <a:pos x="connsiteX6963" y="connsiteY6963"/>
                </a:cxn>
                <a:cxn ang="0">
                  <a:pos x="connsiteX6964" y="connsiteY6964"/>
                </a:cxn>
                <a:cxn ang="0">
                  <a:pos x="connsiteX6965" y="connsiteY6965"/>
                </a:cxn>
                <a:cxn ang="0">
                  <a:pos x="connsiteX6966" y="connsiteY6966"/>
                </a:cxn>
                <a:cxn ang="0">
                  <a:pos x="connsiteX6967" y="connsiteY6967"/>
                </a:cxn>
                <a:cxn ang="0">
                  <a:pos x="connsiteX6968" y="connsiteY6968"/>
                </a:cxn>
                <a:cxn ang="0">
                  <a:pos x="connsiteX6969" y="connsiteY6969"/>
                </a:cxn>
                <a:cxn ang="0">
                  <a:pos x="connsiteX6970" y="connsiteY6970"/>
                </a:cxn>
                <a:cxn ang="0">
                  <a:pos x="connsiteX6971" y="connsiteY6971"/>
                </a:cxn>
                <a:cxn ang="0">
                  <a:pos x="connsiteX6972" y="connsiteY6972"/>
                </a:cxn>
                <a:cxn ang="0">
                  <a:pos x="connsiteX6973" y="connsiteY6973"/>
                </a:cxn>
                <a:cxn ang="0">
                  <a:pos x="connsiteX6974" y="connsiteY6974"/>
                </a:cxn>
                <a:cxn ang="0">
                  <a:pos x="connsiteX6975" y="connsiteY6975"/>
                </a:cxn>
                <a:cxn ang="0">
                  <a:pos x="connsiteX6976" y="connsiteY6976"/>
                </a:cxn>
                <a:cxn ang="0">
                  <a:pos x="connsiteX6977" y="connsiteY6977"/>
                </a:cxn>
                <a:cxn ang="0">
                  <a:pos x="connsiteX6978" y="connsiteY6978"/>
                </a:cxn>
                <a:cxn ang="0">
                  <a:pos x="connsiteX6979" y="connsiteY6979"/>
                </a:cxn>
                <a:cxn ang="0">
                  <a:pos x="connsiteX6980" y="connsiteY6980"/>
                </a:cxn>
                <a:cxn ang="0">
                  <a:pos x="connsiteX6981" y="connsiteY6981"/>
                </a:cxn>
                <a:cxn ang="0">
                  <a:pos x="connsiteX6982" y="connsiteY6982"/>
                </a:cxn>
                <a:cxn ang="0">
                  <a:pos x="connsiteX6983" y="connsiteY6983"/>
                </a:cxn>
                <a:cxn ang="0">
                  <a:pos x="connsiteX6984" y="connsiteY6984"/>
                </a:cxn>
                <a:cxn ang="0">
                  <a:pos x="connsiteX6985" y="connsiteY6985"/>
                </a:cxn>
                <a:cxn ang="0">
                  <a:pos x="connsiteX6986" y="connsiteY6986"/>
                </a:cxn>
                <a:cxn ang="0">
                  <a:pos x="connsiteX6987" y="connsiteY6987"/>
                </a:cxn>
                <a:cxn ang="0">
                  <a:pos x="connsiteX6988" y="connsiteY6988"/>
                </a:cxn>
                <a:cxn ang="0">
                  <a:pos x="connsiteX6989" y="connsiteY6989"/>
                </a:cxn>
                <a:cxn ang="0">
                  <a:pos x="connsiteX6990" y="connsiteY6990"/>
                </a:cxn>
                <a:cxn ang="0">
                  <a:pos x="connsiteX6991" y="connsiteY6991"/>
                </a:cxn>
                <a:cxn ang="0">
                  <a:pos x="connsiteX6992" y="connsiteY6992"/>
                </a:cxn>
                <a:cxn ang="0">
                  <a:pos x="connsiteX6993" y="connsiteY6993"/>
                </a:cxn>
                <a:cxn ang="0">
                  <a:pos x="connsiteX6994" y="connsiteY6994"/>
                </a:cxn>
                <a:cxn ang="0">
                  <a:pos x="connsiteX6995" y="connsiteY6995"/>
                </a:cxn>
                <a:cxn ang="0">
                  <a:pos x="connsiteX6996" y="connsiteY6996"/>
                </a:cxn>
                <a:cxn ang="0">
                  <a:pos x="connsiteX6997" y="connsiteY6997"/>
                </a:cxn>
                <a:cxn ang="0">
                  <a:pos x="connsiteX6998" y="connsiteY6998"/>
                </a:cxn>
                <a:cxn ang="0">
                  <a:pos x="connsiteX6999" y="connsiteY6999"/>
                </a:cxn>
                <a:cxn ang="0">
                  <a:pos x="connsiteX7000" y="connsiteY7000"/>
                </a:cxn>
                <a:cxn ang="0">
                  <a:pos x="connsiteX7001" y="connsiteY7001"/>
                </a:cxn>
                <a:cxn ang="0">
                  <a:pos x="connsiteX7002" y="connsiteY7002"/>
                </a:cxn>
                <a:cxn ang="0">
                  <a:pos x="connsiteX7003" y="connsiteY7003"/>
                </a:cxn>
                <a:cxn ang="0">
                  <a:pos x="connsiteX7004" y="connsiteY7004"/>
                </a:cxn>
                <a:cxn ang="0">
                  <a:pos x="connsiteX7005" y="connsiteY7005"/>
                </a:cxn>
                <a:cxn ang="0">
                  <a:pos x="connsiteX7006" y="connsiteY7006"/>
                </a:cxn>
                <a:cxn ang="0">
                  <a:pos x="connsiteX7007" y="connsiteY7007"/>
                </a:cxn>
                <a:cxn ang="0">
                  <a:pos x="connsiteX7008" y="connsiteY7008"/>
                </a:cxn>
                <a:cxn ang="0">
                  <a:pos x="connsiteX7009" y="connsiteY7009"/>
                </a:cxn>
                <a:cxn ang="0">
                  <a:pos x="connsiteX7010" y="connsiteY7010"/>
                </a:cxn>
                <a:cxn ang="0">
                  <a:pos x="connsiteX7011" y="connsiteY7011"/>
                </a:cxn>
                <a:cxn ang="0">
                  <a:pos x="connsiteX7012" y="connsiteY7012"/>
                </a:cxn>
                <a:cxn ang="0">
                  <a:pos x="connsiteX7013" y="connsiteY7013"/>
                </a:cxn>
                <a:cxn ang="0">
                  <a:pos x="connsiteX7014" y="connsiteY7014"/>
                </a:cxn>
                <a:cxn ang="0">
                  <a:pos x="connsiteX7015" y="connsiteY7015"/>
                </a:cxn>
                <a:cxn ang="0">
                  <a:pos x="connsiteX7016" y="connsiteY7016"/>
                </a:cxn>
                <a:cxn ang="0">
                  <a:pos x="connsiteX7017" y="connsiteY7017"/>
                </a:cxn>
                <a:cxn ang="0">
                  <a:pos x="connsiteX7018" y="connsiteY7018"/>
                </a:cxn>
                <a:cxn ang="0">
                  <a:pos x="connsiteX7019" y="connsiteY7019"/>
                </a:cxn>
                <a:cxn ang="0">
                  <a:pos x="connsiteX7020" y="connsiteY7020"/>
                </a:cxn>
                <a:cxn ang="0">
                  <a:pos x="connsiteX7021" y="connsiteY7021"/>
                </a:cxn>
                <a:cxn ang="0">
                  <a:pos x="connsiteX7022" y="connsiteY7022"/>
                </a:cxn>
                <a:cxn ang="0">
                  <a:pos x="connsiteX7023" y="connsiteY7023"/>
                </a:cxn>
                <a:cxn ang="0">
                  <a:pos x="connsiteX7024" y="connsiteY7024"/>
                </a:cxn>
                <a:cxn ang="0">
                  <a:pos x="connsiteX7025" y="connsiteY7025"/>
                </a:cxn>
                <a:cxn ang="0">
                  <a:pos x="connsiteX7026" y="connsiteY7026"/>
                </a:cxn>
                <a:cxn ang="0">
                  <a:pos x="connsiteX7027" y="connsiteY7027"/>
                </a:cxn>
                <a:cxn ang="0">
                  <a:pos x="connsiteX7028" y="connsiteY7028"/>
                </a:cxn>
                <a:cxn ang="0">
                  <a:pos x="connsiteX7029" y="connsiteY7029"/>
                </a:cxn>
                <a:cxn ang="0">
                  <a:pos x="connsiteX7030" y="connsiteY7030"/>
                </a:cxn>
                <a:cxn ang="0">
                  <a:pos x="connsiteX7031" y="connsiteY7031"/>
                </a:cxn>
                <a:cxn ang="0">
                  <a:pos x="connsiteX7032" y="connsiteY7032"/>
                </a:cxn>
                <a:cxn ang="0">
                  <a:pos x="connsiteX7033" y="connsiteY7033"/>
                </a:cxn>
                <a:cxn ang="0">
                  <a:pos x="connsiteX7034" y="connsiteY7034"/>
                </a:cxn>
                <a:cxn ang="0">
                  <a:pos x="connsiteX7035" y="connsiteY7035"/>
                </a:cxn>
                <a:cxn ang="0">
                  <a:pos x="connsiteX7036" y="connsiteY7036"/>
                </a:cxn>
                <a:cxn ang="0">
                  <a:pos x="connsiteX7037" y="connsiteY7037"/>
                </a:cxn>
                <a:cxn ang="0">
                  <a:pos x="connsiteX7038" y="connsiteY7038"/>
                </a:cxn>
                <a:cxn ang="0">
                  <a:pos x="connsiteX7039" y="connsiteY7039"/>
                </a:cxn>
                <a:cxn ang="0">
                  <a:pos x="connsiteX7040" y="connsiteY7040"/>
                </a:cxn>
                <a:cxn ang="0">
                  <a:pos x="connsiteX7041" y="connsiteY7041"/>
                </a:cxn>
                <a:cxn ang="0">
                  <a:pos x="connsiteX7042" y="connsiteY7042"/>
                </a:cxn>
                <a:cxn ang="0">
                  <a:pos x="connsiteX7043" y="connsiteY7043"/>
                </a:cxn>
                <a:cxn ang="0">
                  <a:pos x="connsiteX7044" y="connsiteY7044"/>
                </a:cxn>
                <a:cxn ang="0">
                  <a:pos x="connsiteX7045" y="connsiteY7045"/>
                </a:cxn>
                <a:cxn ang="0">
                  <a:pos x="connsiteX7046" y="connsiteY7046"/>
                </a:cxn>
                <a:cxn ang="0">
                  <a:pos x="connsiteX7047" y="connsiteY7047"/>
                </a:cxn>
                <a:cxn ang="0">
                  <a:pos x="connsiteX7048" y="connsiteY7048"/>
                </a:cxn>
                <a:cxn ang="0">
                  <a:pos x="connsiteX7049" y="connsiteY7049"/>
                </a:cxn>
                <a:cxn ang="0">
                  <a:pos x="connsiteX7050" y="connsiteY7050"/>
                </a:cxn>
                <a:cxn ang="0">
                  <a:pos x="connsiteX7051" y="connsiteY7051"/>
                </a:cxn>
                <a:cxn ang="0">
                  <a:pos x="connsiteX7052" y="connsiteY7052"/>
                </a:cxn>
                <a:cxn ang="0">
                  <a:pos x="connsiteX7053" y="connsiteY7053"/>
                </a:cxn>
                <a:cxn ang="0">
                  <a:pos x="connsiteX7054" y="connsiteY7054"/>
                </a:cxn>
                <a:cxn ang="0">
                  <a:pos x="connsiteX7055" y="connsiteY7055"/>
                </a:cxn>
                <a:cxn ang="0">
                  <a:pos x="connsiteX7056" y="connsiteY7056"/>
                </a:cxn>
                <a:cxn ang="0">
                  <a:pos x="connsiteX7057" y="connsiteY7057"/>
                </a:cxn>
                <a:cxn ang="0">
                  <a:pos x="connsiteX7058" y="connsiteY7058"/>
                </a:cxn>
                <a:cxn ang="0">
                  <a:pos x="connsiteX7059" y="connsiteY7059"/>
                </a:cxn>
                <a:cxn ang="0">
                  <a:pos x="connsiteX7060" y="connsiteY7060"/>
                </a:cxn>
                <a:cxn ang="0">
                  <a:pos x="connsiteX7061" y="connsiteY7061"/>
                </a:cxn>
                <a:cxn ang="0">
                  <a:pos x="connsiteX7062" y="connsiteY7062"/>
                </a:cxn>
                <a:cxn ang="0">
                  <a:pos x="connsiteX7063" y="connsiteY7063"/>
                </a:cxn>
                <a:cxn ang="0">
                  <a:pos x="connsiteX7064" y="connsiteY7064"/>
                </a:cxn>
                <a:cxn ang="0">
                  <a:pos x="connsiteX7065" y="connsiteY7065"/>
                </a:cxn>
                <a:cxn ang="0">
                  <a:pos x="connsiteX7066" y="connsiteY7066"/>
                </a:cxn>
                <a:cxn ang="0">
                  <a:pos x="connsiteX7067" y="connsiteY7067"/>
                </a:cxn>
                <a:cxn ang="0">
                  <a:pos x="connsiteX7068" y="connsiteY7068"/>
                </a:cxn>
                <a:cxn ang="0">
                  <a:pos x="connsiteX7069" y="connsiteY7069"/>
                </a:cxn>
                <a:cxn ang="0">
                  <a:pos x="connsiteX7070" y="connsiteY7070"/>
                </a:cxn>
                <a:cxn ang="0">
                  <a:pos x="connsiteX7071" y="connsiteY7071"/>
                </a:cxn>
                <a:cxn ang="0">
                  <a:pos x="connsiteX7072" y="connsiteY7072"/>
                </a:cxn>
                <a:cxn ang="0">
                  <a:pos x="connsiteX7073" y="connsiteY7073"/>
                </a:cxn>
                <a:cxn ang="0">
                  <a:pos x="connsiteX7074" y="connsiteY7074"/>
                </a:cxn>
                <a:cxn ang="0">
                  <a:pos x="connsiteX7075" y="connsiteY7075"/>
                </a:cxn>
                <a:cxn ang="0">
                  <a:pos x="connsiteX7076" y="connsiteY7076"/>
                </a:cxn>
                <a:cxn ang="0">
                  <a:pos x="connsiteX7077" y="connsiteY7077"/>
                </a:cxn>
                <a:cxn ang="0">
                  <a:pos x="connsiteX7078" y="connsiteY7078"/>
                </a:cxn>
                <a:cxn ang="0">
                  <a:pos x="connsiteX7079" y="connsiteY7079"/>
                </a:cxn>
                <a:cxn ang="0">
                  <a:pos x="connsiteX7080" y="connsiteY7080"/>
                </a:cxn>
                <a:cxn ang="0">
                  <a:pos x="connsiteX7081" y="connsiteY7081"/>
                </a:cxn>
                <a:cxn ang="0">
                  <a:pos x="connsiteX7082" y="connsiteY7082"/>
                </a:cxn>
                <a:cxn ang="0">
                  <a:pos x="connsiteX7083" y="connsiteY7083"/>
                </a:cxn>
                <a:cxn ang="0">
                  <a:pos x="connsiteX7084" y="connsiteY7084"/>
                </a:cxn>
                <a:cxn ang="0">
                  <a:pos x="connsiteX7085" y="connsiteY7085"/>
                </a:cxn>
                <a:cxn ang="0">
                  <a:pos x="connsiteX7086" y="connsiteY7086"/>
                </a:cxn>
                <a:cxn ang="0">
                  <a:pos x="connsiteX7087" y="connsiteY7087"/>
                </a:cxn>
                <a:cxn ang="0">
                  <a:pos x="connsiteX7088" y="connsiteY7088"/>
                </a:cxn>
                <a:cxn ang="0">
                  <a:pos x="connsiteX7089" y="connsiteY7089"/>
                </a:cxn>
                <a:cxn ang="0">
                  <a:pos x="connsiteX7090" y="connsiteY7090"/>
                </a:cxn>
                <a:cxn ang="0">
                  <a:pos x="connsiteX7091" y="connsiteY7091"/>
                </a:cxn>
                <a:cxn ang="0">
                  <a:pos x="connsiteX7092" y="connsiteY7092"/>
                </a:cxn>
                <a:cxn ang="0">
                  <a:pos x="connsiteX7093" y="connsiteY7093"/>
                </a:cxn>
                <a:cxn ang="0">
                  <a:pos x="connsiteX7094" y="connsiteY7094"/>
                </a:cxn>
                <a:cxn ang="0">
                  <a:pos x="connsiteX7095" y="connsiteY7095"/>
                </a:cxn>
                <a:cxn ang="0">
                  <a:pos x="connsiteX7096" y="connsiteY7096"/>
                </a:cxn>
                <a:cxn ang="0">
                  <a:pos x="connsiteX7097" y="connsiteY7097"/>
                </a:cxn>
                <a:cxn ang="0">
                  <a:pos x="connsiteX7098" y="connsiteY7098"/>
                </a:cxn>
                <a:cxn ang="0">
                  <a:pos x="connsiteX7099" y="connsiteY7099"/>
                </a:cxn>
                <a:cxn ang="0">
                  <a:pos x="connsiteX7100" y="connsiteY7100"/>
                </a:cxn>
                <a:cxn ang="0">
                  <a:pos x="connsiteX7101" y="connsiteY7101"/>
                </a:cxn>
                <a:cxn ang="0">
                  <a:pos x="connsiteX7102" y="connsiteY7102"/>
                </a:cxn>
                <a:cxn ang="0">
                  <a:pos x="connsiteX7103" y="connsiteY7103"/>
                </a:cxn>
                <a:cxn ang="0">
                  <a:pos x="connsiteX7104" y="connsiteY7104"/>
                </a:cxn>
                <a:cxn ang="0">
                  <a:pos x="connsiteX7105" y="connsiteY7105"/>
                </a:cxn>
                <a:cxn ang="0">
                  <a:pos x="connsiteX7106" y="connsiteY7106"/>
                </a:cxn>
                <a:cxn ang="0">
                  <a:pos x="connsiteX7107" y="connsiteY7107"/>
                </a:cxn>
                <a:cxn ang="0">
                  <a:pos x="connsiteX7108" y="connsiteY7108"/>
                </a:cxn>
                <a:cxn ang="0">
                  <a:pos x="connsiteX7109" y="connsiteY7109"/>
                </a:cxn>
                <a:cxn ang="0">
                  <a:pos x="connsiteX7110" y="connsiteY7110"/>
                </a:cxn>
                <a:cxn ang="0">
                  <a:pos x="connsiteX7111" y="connsiteY7111"/>
                </a:cxn>
                <a:cxn ang="0">
                  <a:pos x="connsiteX7112" y="connsiteY7112"/>
                </a:cxn>
                <a:cxn ang="0">
                  <a:pos x="connsiteX7113" y="connsiteY7113"/>
                </a:cxn>
                <a:cxn ang="0">
                  <a:pos x="connsiteX7114" y="connsiteY7114"/>
                </a:cxn>
                <a:cxn ang="0">
                  <a:pos x="connsiteX7115" y="connsiteY7115"/>
                </a:cxn>
                <a:cxn ang="0">
                  <a:pos x="connsiteX7116" y="connsiteY7116"/>
                </a:cxn>
                <a:cxn ang="0">
                  <a:pos x="connsiteX7117" y="connsiteY7117"/>
                </a:cxn>
                <a:cxn ang="0">
                  <a:pos x="connsiteX7118" y="connsiteY7118"/>
                </a:cxn>
                <a:cxn ang="0">
                  <a:pos x="connsiteX7119" y="connsiteY7119"/>
                </a:cxn>
                <a:cxn ang="0">
                  <a:pos x="connsiteX7120" y="connsiteY7120"/>
                </a:cxn>
                <a:cxn ang="0">
                  <a:pos x="connsiteX7121" y="connsiteY7121"/>
                </a:cxn>
                <a:cxn ang="0">
                  <a:pos x="connsiteX7122" y="connsiteY7122"/>
                </a:cxn>
                <a:cxn ang="0">
                  <a:pos x="connsiteX7123" y="connsiteY7123"/>
                </a:cxn>
                <a:cxn ang="0">
                  <a:pos x="connsiteX7124" y="connsiteY7124"/>
                </a:cxn>
                <a:cxn ang="0">
                  <a:pos x="connsiteX7125" y="connsiteY7125"/>
                </a:cxn>
                <a:cxn ang="0">
                  <a:pos x="connsiteX7126" y="connsiteY7126"/>
                </a:cxn>
                <a:cxn ang="0">
                  <a:pos x="connsiteX7127" y="connsiteY7127"/>
                </a:cxn>
                <a:cxn ang="0">
                  <a:pos x="connsiteX7128" y="connsiteY7128"/>
                </a:cxn>
                <a:cxn ang="0">
                  <a:pos x="connsiteX7129" y="connsiteY7129"/>
                </a:cxn>
                <a:cxn ang="0">
                  <a:pos x="connsiteX7130" y="connsiteY7130"/>
                </a:cxn>
                <a:cxn ang="0">
                  <a:pos x="connsiteX7131" y="connsiteY7131"/>
                </a:cxn>
                <a:cxn ang="0">
                  <a:pos x="connsiteX7132" y="connsiteY7132"/>
                </a:cxn>
                <a:cxn ang="0">
                  <a:pos x="connsiteX7133" y="connsiteY7133"/>
                </a:cxn>
                <a:cxn ang="0">
                  <a:pos x="connsiteX7134" y="connsiteY7134"/>
                </a:cxn>
                <a:cxn ang="0">
                  <a:pos x="connsiteX7135" y="connsiteY7135"/>
                </a:cxn>
                <a:cxn ang="0">
                  <a:pos x="connsiteX7136" y="connsiteY7136"/>
                </a:cxn>
                <a:cxn ang="0">
                  <a:pos x="connsiteX7137" y="connsiteY7137"/>
                </a:cxn>
                <a:cxn ang="0">
                  <a:pos x="connsiteX7138" y="connsiteY7138"/>
                </a:cxn>
                <a:cxn ang="0">
                  <a:pos x="connsiteX7139" y="connsiteY7139"/>
                </a:cxn>
                <a:cxn ang="0">
                  <a:pos x="connsiteX7140" y="connsiteY7140"/>
                </a:cxn>
                <a:cxn ang="0">
                  <a:pos x="connsiteX7141" y="connsiteY7141"/>
                </a:cxn>
                <a:cxn ang="0">
                  <a:pos x="connsiteX7142" y="connsiteY7142"/>
                </a:cxn>
                <a:cxn ang="0">
                  <a:pos x="connsiteX7143" y="connsiteY7143"/>
                </a:cxn>
                <a:cxn ang="0">
                  <a:pos x="connsiteX7144" y="connsiteY7144"/>
                </a:cxn>
                <a:cxn ang="0">
                  <a:pos x="connsiteX7145" y="connsiteY7145"/>
                </a:cxn>
                <a:cxn ang="0">
                  <a:pos x="connsiteX7146" y="connsiteY7146"/>
                </a:cxn>
                <a:cxn ang="0">
                  <a:pos x="connsiteX7147" y="connsiteY7147"/>
                </a:cxn>
                <a:cxn ang="0">
                  <a:pos x="connsiteX7148" y="connsiteY7148"/>
                </a:cxn>
                <a:cxn ang="0">
                  <a:pos x="connsiteX7149" y="connsiteY7149"/>
                </a:cxn>
                <a:cxn ang="0">
                  <a:pos x="connsiteX7150" y="connsiteY7150"/>
                </a:cxn>
                <a:cxn ang="0">
                  <a:pos x="connsiteX7151" y="connsiteY7151"/>
                </a:cxn>
                <a:cxn ang="0">
                  <a:pos x="connsiteX7152" y="connsiteY7152"/>
                </a:cxn>
                <a:cxn ang="0">
                  <a:pos x="connsiteX7153" y="connsiteY7153"/>
                </a:cxn>
                <a:cxn ang="0">
                  <a:pos x="connsiteX7154" y="connsiteY7154"/>
                </a:cxn>
                <a:cxn ang="0">
                  <a:pos x="connsiteX7155" y="connsiteY7155"/>
                </a:cxn>
                <a:cxn ang="0">
                  <a:pos x="connsiteX7156" y="connsiteY7156"/>
                </a:cxn>
                <a:cxn ang="0">
                  <a:pos x="connsiteX7157" y="connsiteY7157"/>
                </a:cxn>
                <a:cxn ang="0">
                  <a:pos x="connsiteX7158" y="connsiteY7158"/>
                </a:cxn>
                <a:cxn ang="0">
                  <a:pos x="connsiteX7159" y="connsiteY7159"/>
                </a:cxn>
                <a:cxn ang="0">
                  <a:pos x="connsiteX7160" y="connsiteY7160"/>
                </a:cxn>
                <a:cxn ang="0">
                  <a:pos x="connsiteX7161" y="connsiteY7161"/>
                </a:cxn>
                <a:cxn ang="0">
                  <a:pos x="connsiteX7162" y="connsiteY7162"/>
                </a:cxn>
                <a:cxn ang="0">
                  <a:pos x="connsiteX7163" y="connsiteY7163"/>
                </a:cxn>
                <a:cxn ang="0">
                  <a:pos x="connsiteX7164" y="connsiteY7164"/>
                </a:cxn>
                <a:cxn ang="0">
                  <a:pos x="connsiteX7165" y="connsiteY7165"/>
                </a:cxn>
                <a:cxn ang="0">
                  <a:pos x="connsiteX7166" y="connsiteY7166"/>
                </a:cxn>
                <a:cxn ang="0">
                  <a:pos x="connsiteX7167" y="connsiteY7167"/>
                </a:cxn>
                <a:cxn ang="0">
                  <a:pos x="connsiteX7168" y="connsiteY7168"/>
                </a:cxn>
                <a:cxn ang="0">
                  <a:pos x="connsiteX7169" y="connsiteY7169"/>
                </a:cxn>
                <a:cxn ang="0">
                  <a:pos x="connsiteX7170" y="connsiteY7170"/>
                </a:cxn>
                <a:cxn ang="0">
                  <a:pos x="connsiteX7171" y="connsiteY7171"/>
                </a:cxn>
                <a:cxn ang="0">
                  <a:pos x="connsiteX7172" y="connsiteY7172"/>
                </a:cxn>
                <a:cxn ang="0">
                  <a:pos x="connsiteX7173" y="connsiteY7173"/>
                </a:cxn>
                <a:cxn ang="0">
                  <a:pos x="connsiteX7174" y="connsiteY7174"/>
                </a:cxn>
                <a:cxn ang="0">
                  <a:pos x="connsiteX7175" y="connsiteY7175"/>
                </a:cxn>
                <a:cxn ang="0">
                  <a:pos x="connsiteX7176" y="connsiteY7176"/>
                </a:cxn>
                <a:cxn ang="0">
                  <a:pos x="connsiteX7177" y="connsiteY7177"/>
                </a:cxn>
                <a:cxn ang="0">
                  <a:pos x="connsiteX7178" y="connsiteY7178"/>
                </a:cxn>
                <a:cxn ang="0">
                  <a:pos x="connsiteX7179" y="connsiteY7179"/>
                </a:cxn>
                <a:cxn ang="0">
                  <a:pos x="connsiteX7180" y="connsiteY7180"/>
                </a:cxn>
                <a:cxn ang="0">
                  <a:pos x="connsiteX7181" y="connsiteY7181"/>
                </a:cxn>
                <a:cxn ang="0">
                  <a:pos x="connsiteX7182" y="connsiteY7182"/>
                </a:cxn>
                <a:cxn ang="0">
                  <a:pos x="connsiteX7183" y="connsiteY7183"/>
                </a:cxn>
                <a:cxn ang="0">
                  <a:pos x="connsiteX7184" y="connsiteY7184"/>
                </a:cxn>
                <a:cxn ang="0">
                  <a:pos x="connsiteX7185" y="connsiteY7185"/>
                </a:cxn>
                <a:cxn ang="0">
                  <a:pos x="connsiteX7186" y="connsiteY7186"/>
                </a:cxn>
                <a:cxn ang="0">
                  <a:pos x="connsiteX7187" y="connsiteY7187"/>
                </a:cxn>
                <a:cxn ang="0">
                  <a:pos x="connsiteX7188" y="connsiteY7188"/>
                </a:cxn>
                <a:cxn ang="0">
                  <a:pos x="connsiteX7189" y="connsiteY7189"/>
                </a:cxn>
                <a:cxn ang="0">
                  <a:pos x="connsiteX7190" y="connsiteY7190"/>
                </a:cxn>
                <a:cxn ang="0">
                  <a:pos x="connsiteX7191" y="connsiteY7191"/>
                </a:cxn>
                <a:cxn ang="0">
                  <a:pos x="connsiteX7192" y="connsiteY7192"/>
                </a:cxn>
                <a:cxn ang="0">
                  <a:pos x="connsiteX7193" y="connsiteY7193"/>
                </a:cxn>
                <a:cxn ang="0">
                  <a:pos x="connsiteX7194" y="connsiteY7194"/>
                </a:cxn>
                <a:cxn ang="0">
                  <a:pos x="connsiteX7195" y="connsiteY7195"/>
                </a:cxn>
                <a:cxn ang="0">
                  <a:pos x="connsiteX7196" y="connsiteY7196"/>
                </a:cxn>
                <a:cxn ang="0">
                  <a:pos x="connsiteX7197" y="connsiteY7197"/>
                </a:cxn>
                <a:cxn ang="0">
                  <a:pos x="connsiteX7198" y="connsiteY7198"/>
                </a:cxn>
                <a:cxn ang="0">
                  <a:pos x="connsiteX7199" y="connsiteY7199"/>
                </a:cxn>
                <a:cxn ang="0">
                  <a:pos x="connsiteX7200" y="connsiteY7200"/>
                </a:cxn>
                <a:cxn ang="0">
                  <a:pos x="connsiteX7201" y="connsiteY7201"/>
                </a:cxn>
                <a:cxn ang="0">
                  <a:pos x="connsiteX7202" y="connsiteY7202"/>
                </a:cxn>
                <a:cxn ang="0">
                  <a:pos x="connsiteX7203" y="connsiteY7203"/>
                </a:cxn>
                <a:cxn ang="0">
                  <a:pos x="connsiteX7204" y="connsiteY7204"/>
                </a:cxn>
                <a:cxn ang="0">
                  <a:pos x="connsiteX7205" y="connsiteY7205"/>
                </a:cxn>
                <a:cxn ang="0">
                  <a:pos x="connsiteX7206" y="connsiteY7206"/>
                </a:cxn>
                <a:cxn ang="0">
                  <a:pos x="connsiteX7207" y="connsiteY7207"/>
                </a:cxn>
                <a:cxn ang="0">
                  <a:pos x="connsiteX7208" y="connsiteY7208"/>
                </a:cxn>
                <a:cxn ang="0">
                  <a:pos x="connsiteX7209" y="connsiteY7209"/>
                </a:cxn>
                <a:cxn ang="0">
                  <a:pos x="connsiteX7210" y="connsiteY7210"/>
                </a:cxn>
                <a:cxn ang="0">
                  <a:pos x="connsiteX7211" y="connsiteY7211"/>
                </a:cxn>
                <a:cxn ang="0">
                  <a:pos x="connsiteX7212" y="connsiteY7212"/>
                </a:cxn>
                <a:cxn ang="0">
                  <a:pos x="connsiteX7213" y="connsiteY7213"/>
                </a:cxn>
                <a:cxn ang="0">
                  <a:pos x="connsiteX7214" y="connsiteY7214"/>
                </a:cxn>
                <a:cxn ang="0">
                  <a:pos x="connsiteX7215" y="connsiteY7215"/>
                </a:cxn>
                <a:cxn ang="0">
                  <a:pos x="connsiteX7216" y="connsiteY7216"/>
                </a:cxn>
                <a:cxn ang="0">
                  <a:pos x="connsiteX7217" y="connsiteY7217"/>
                </a:cxn>
                <a:cxn ang="0">
                  <a:pos x="connsiteX7218" y="connsiteY7218"/>
                </a:cxn>
                <a:cxn ang="0">
                  <a:pos x="connsiteX7219" y="connsiteY7219"/>
                </a:cxn>
                <a:cxn ang="0">
                  <a:pos x="connsiteX7220" y="connsiteY7220"/>
                </a:cxn>
                <a:cxn ang="0">
                  <a:pos x="connsiteX7221" y="connsiteY7221"/>
                </a:cxn>
                <a:cxn ang="0">
                  <a:pos x="connsiteX7222" y="connsiteY7222"/>
                </a:cxn>
                <a:cxn ang="0">
                  <a:pos x="connsiteX7223" y="connsiteY7223"/>
                </a:cxn>
                <a:cxn ang="0">
                  <a:pos x="connsiteX7224" y="connsiteY7224"/>
                </a:cxn>
                <a:cxn ang="0">
                  <a:pos x="connsiteX7225" y="connsiteY7225"/>
                </a:cxn>
                <a:cxn ang="0">
                  <a:pos x="connsiteX7226" y="connsiteY7226"/>
                </a:cxn>
                <a:cxn ang="0">
                  <a:pos x="connsiteX7227" y="connsiteY7227"/>
                </a:cxn>
                <a:cxn ang="0">
                  <a:pos x="connsiteX7228" y="connsiteY7228"/>
                </a:cxn>
                <a:cxn ang="0">
                  <a:pos x="connsiteX7229" y="connsiteY7229"/>
                </a:cxn>
                <a:cxn ang="0">
                  <a:pos x="connsiteX7230" y="connsiteY7230"/>
                </a:cxn>
                <a:cxn ang="0">
                  <a:pos x="connsiteX7231" y="connsiteY7231"/>
                </a:cxn>
                <a:cxn ang="0">
                  <a:pos x="connsiteX7232" y="connsiteY7232"/>
                </a:cxn>
                <a:cxn ang="0">
                  <a:pos x="connsiteX7233" y="connsiteY7233"/>
                </a:cxn>
                <a:cxn ang="0">
                  <a:pos x="connsiteX7234" y="connsiteY7234"/>
                </a:cxn>
                <a:cxn ang="0">
                  <a:pos x="connsiteX7235" y="connsiteY7235"/>
                </a:cxn>
                <a:cxn ang="0">
                  <a:pos x="connsiteX7236" y="connsiteY7236"/>
                </a:cxn>
                <a:cxn ang="0">
                  <a:pos x="connsiteX7237" y="connsiteY7237"/>
                </a:cxn>
                <a:cxn ang="0">
                  <a:pos x="connsiteX7238" y="connsiteY7238"/>
                </a:cxn>
                <a:cxn ang="0">
                  <a:pos x="connsiteX7239" y="connsiteY7239"/>
                </a:cxn>
                <a:cxn ang="0">
                  <a:pos x="connsiteX7240" y="connsiteY7240"/>
                </a:cxn>
                <a:cxn ang="0">
                  <a:pos x="connsiteX7241" y="connsiteY7241"/>
                </a:cxn>
                <a:cxn ang="0">
                  <a:pos x="connsiteX7242" y="connsiteY7242"/>
                </a:cxn>
                <a:cxn ang="0">
                  <a:pos x="connsiteX7243" y="connsiteY7243"/>
                </a:cxn>
                <a:cxn ang="0">
                  <a:pos x="connsiteX7244" y="connsiteY7244"/>
                </a:cxn>
                <a:cxn ang="0">
                  <a:pos x="connsiteX7245" y="connsiteY7245"/>
                </a:cxn>
                <a:cxn ang="0">
                  <a:pos x="connsiteX7246" y="connsiteY7246"/>
                </a:cxn>
                <a:cxn ang="0">
                  <a:pos x="connsiteX7247" y="connsiteY7247"/>
                </a:cxn>
                <a:cxn ang="0">
                  <a:pos x="connsiteX7248" y="connsiteY7248"/>
                </a:cxn>
                <a:cxn ang="0">
                  <a:pos x="connsiteX7249" y="connsiteY7249"/>
                </a:cxn>
                <a:cxn ang="0">
                  <a:pos x="connsiteX7250" y="connsiteY7250"/>
                </a:cxn>
                <a:cxn ang="0">
                  <a:pos x="connsiteX7251" y="connsiteY7251"/>
                </a:cxn>
                <a:cxn ang="0">
                  <a:pos x="connsiteX7252" y="connsiteY7252"/>
                </a:cxn>
                <a:cxn ang="0">
                  <a:pos x="connsiteX7253" y="connsiteY7253"/>
                </a:cxn>
                <a:cxn ang="0">
                  <a:pos x="connsiteX7254" y="connsiteY7254"/>
                </a:cxn>
                <a:cxn ang="0">
                  <a:pos x="connsiteX7255" y="connsiteY7255"/>
                </a:cxn>
                <a:cxn ang="0">
                  <a:pos x="connsiteX7256" y="connsiteY7256"/>
                </a:cxn>
                <a:cxn ang="0">
                  <a:pos x="connsiteX7257" y="connsiteY7257"/>
                </a:cxn>
                <a:cxn ang="0">
                  <a:pos x="connsiteX7258" y="connsiteY7258"/>
                </a:cxn>
                <a:cxn ang="0">
                  <a:pos x="connsiteX7259" y="connsiteY7259"/>
                </a:cxn>
                <a:cxn ang="0">
                  <a:pos x="connsiteX7260" y="connsiteY7260"/>
                </a:cxn>
                <a:cxn ang="0">
                  <a:pos x="connsiteX7261" y="connsiteY7261"/>
                </a:cxn>
                <a:cxn ang="0">
                  <a:pos x="connsiteX7262" y="connsiteY7262"/>
                </a:cxn>
                <a:cxn ang="0">
                  <a:pos x="connsiteX7263" y="connsiteY7263"/>
                </a:cxn>
                <a:cxn ang="0">
                  <a:pos x="connsiteX7264" y="connsiteY7264"/>
                </a:cxn>
                <a:cxn ang="0">
                  <a:pos x="connsiteX7265" y="connsiteY7265"/>
                </a:cxn>
                <a:cxn ang="0">
                  <a:pos x="connsiteX7266" y="connsiteY7266"/>
                </a:cxn>
                <a:cxn ang="0">
                  <a:pos x="connsiteX7267" y="connsiteY7267"/>
                </a:cxn>
                <a:cxn ang="0">
                  <a:pos x="connsiteX7268" y="connsiteY7268"/>
                </a:cxn>
                <a:cxn ang="0">
                  <a:pos x="connsiteX7269" y="connsiteY7269"/>
                </a:cxn>
                <a:cxn ang="0">
                  <a:pos x="connsiteX7270" y="connsiteY7270"/>
                </a:cxn>
                <a:cxn ang="0">
                  <a:pos x="connsiteX7271" y="connsiteY7271"/>
                </a:cxn>
                <a:cxn ang="0">
                  <a:pos x="connsiteX7272" y="connsiteY7272"/>
                </a:cxn>
                <a:cxn ang="0">
                  <a:pos x="connsiteX7273" y="connsiteY7273"/>
                </a:cxn>
                <a:cxn ang="0">
                  <a:pos x="connsiteX7274" y="connsiteY7274"/>
                </a:cxn>
                <a:cxn ang="0">
                  <a:pos x="connsiteX7275" y="connsiteY7275"/>
                </a:cxn>
                <a:cxn ang="0">
                  <a:pos x="connsiteX7276" y="connsiteY7276"/>
                </a:cxn>
                <a:cxn ang="0">
                  <a:pos x="connsiteX7277" y="connsiteY7277"/>
                </a:cxn>
                <a:cxn ang="0">
                  <a:pos x="connsiteX7278" y="connsiteY7278"/>
                </a:cxn>
                <a:cxn ang="0">
                  <a:pos x="connsiteX7279" y="connsiteY7279"/>
                </a:cxn>
                <a:cxn ang="0">
                  <a:pos x="connsiteX7280" y="connsiteY7280"/>
                </a:cxn>
                <a:cxn ang="0">
                  <a:pos x="connsiteX7281" y="connsiteY7281"/>
                </a:cxn>
                <a:cxn ang="0">
                  <a:pos x="connsiteX7282" y="connsiteY7282"/>
                </a:cxn>
                <a:cxn ang="0">
                  <a:pos x="connsiteX7283" y="connsiteY7283"/>
                </a:cxn>
                <a:cxn ang="0">
                  <a:pos x="connsiteX7284" y="connsiteY7284"/>
                </a:cxn>
                <a:cxn ang="0">
                  <a:pos x="connsiteX7285" y="connsiteY7285"/>
                </a:cxn>
                <a:cxn ang="0">
                  <a:pos x="connsiteX7286" y="connsiteY7286"/>
                </a:cxn>
                <a:cxn ang="0">
                  <a:pos x="connsiteX7287" y="connsiteY7287"/>
                </a:cxn>
                <a:cxn ang="0">
                  <a:pos x="connsiteX7288" y="connsiteY7288"/>
                </a:cxn>
                <a:cxn ang="0">
                  <a:pos x="connsiteX7289" y="connsiteY7289"/>
                </a:cxn>
                <a:cxn ang="0">
                  <a:pos x="connsiteX7290" y="connsiteY7290"/>
                </a:cxn>
                <a:cxn ang="0">
                  <a:pos x="connsiteX7291" y="connsiteY7291"/>
                </a:cxn>
                <a:cxn ang="0">
                  <a:pos x="connsiteX7292" y="connsiteY7292"/>
                </a:cxn>
                <a:cxn ang="0">
                  <a:pos x="connsiteX7293" y="connsiteY7293"/>
                </a:cxn>
                <a:cxn ang="0">
                  <a:pos x="connsiteX7294" y="connsiteY7294"/>
                </a:cxn>
                <a:cxn ang="0">
                  <a:pos x="connsiteX7295" y="connsiteY7295"/>
                </a:cxn>
                <a:cxn ang="0">
                  <a:pos x="connsiteX7296" y="connsiteY7296"/>
                </a:cxn>
                <a:cxn ang="0">
                  <a:pos x="connsiteX7297" y="connsiteY7297"/>
                </a:cxn>
                <a:cxn ang="0">
                  <a:pos x="connsiteX7298" y="connsiteY7298"/>
                </a:cxn>
                <a:cxn ang="0">
                  <a:pos x="connsiteX7299" y="connsiteY7299"/>
                </a:cxn>
                <a:cxn ang="0">
                  <a:pos x="connsiteX7300" y="connsiteY7300"/>
                </a:cxn>
                <a:cxn ang="0">
                  <a:pos x="connsiteX7301" y="connsiteY7301"/>
                </a:cxn>
                <a:cxn ang="0">
                  <a:pos x="connsiteX7302" y="connsiteY7302"/>
                </a:cxn>
                <a:cxn ang="0">
                  <a:pos x="connsiteX7303" y="connsiteY7303"/>
                </a:cxn>
                <a:cxn ang="0">
                  <a:pos x="connsiteX7304" y="connsiteY7304"/>
                </a:cxn>
                <a:cxn ang="0">
                  <a:pos x="connsiteX7305" y="connsiteY7305"/>
                </a:cxn>
                <a:cxn ang="0">
                  <a:pos x="connsiteX7306" y="connsiteY7306"/>
                </a:cxn>
                <a:cxn ang="0">
                  <a:pos x="connsiteX7307" y="connsiteY7307"/>
                </a:cxn>
                <a:cxn ang="0">
                  <a:pos x="connsiteX7308" y="connsiteY7308"/>
                </a:cxn>
                <a:cxn ang="0">
                  <a:pos x="connsiteX7309" y="connsiteY7309"/>
                </a:cxn>
                <a:cxn ang="0">
                  <a:pos x="connsiteX7310" y="connsiteY7310"/>
                </a:cxn>
                <a:cxn ang="0">
                  <a:pos x="connsiteX7311" y="connsiteY7311"/>
                </a:cxn>
                <a:cxn ang="0">
                  <a:pos x="connsiteX7312" y="connsiteY7312"/>
                </a:cxn>
                <a:cxn ang="0">
                  <a:pos x="connsiteX7313" y="connsiteY7313"/>
                </a:cxn>
                <a:cxn ang="0">
                  <a:pos x="connsiteX7314" y="connsiteY7314"/>
                </a:cxn>
                <a:cxn ang="0">
                  <a:pos x="connsiteX7315" y="connsiteY7315"/>
                </a:cxn>
                <a:cxn ang="0">
                  <a:pos x="connsiteX7316" y="connsiteY7316"/>
                </a:cxn>
                <a:cxn ang="0">
                  <a:pos x="connsiteX7317" y="connsiteY7317"/>
                </a:cxn>
                <a:cxn ang="0">
                  <a:pos x="connsiteX7318" y="connsiteY7318"/>
                </a:cxn>
                <a:cxn ang="0">
                  <a:pos x="connsiteX7319" y="connsiteY7319"/>
                </a:cxn>
                <a:cxn ang="0">
                  <a:pos x="connsiteX7320" y="connsiteY7320"/>
                </a:cxn>
                <a:cxn ang="0">
                  <a:pos x="connsiteX7321" y="connsiteY7321"/>
                </a:cxn>
                <a:cxn ang="0">
                  <a:pos x="connsiteX7322" y="connsiteY7322"/>
                </a:cxn>
                <a:cxn ang="0">
                  <a:pos x="connsiteX7323" y="connsiteY7323"/>
                </a:cxn>
                <a:cxn ang="0">
                  <a:pos x="connsiteX7324" y="connsiteY7324"/>
                </a:cxn>
                <a:cxn ang="0">
                  <a:pos x="connsiteX7325" y="connsiteY7325"/>
                </a:cxn>
                <a:cxn ang="0">
                  <a:pos x="connsiteX7326" y="connsiteY7326"/>
                </a:cxn>
                <a:cxn ang="0">
                  <a:pos x="connsiteX7327" y="connsiteY7327"/>
                </a:cxn>
                <a:cxn ang="0">
                  <a:pos x="connsiteX7328" y="connsiteY7328"/>
                </a:cxn>
                <a:cxn ang="0">
                  <a:pos x="connsiteX7329" y="connsiteY7329"/>
                </a:cxn>
                <a:cxn ang="0">
                  <a:pos x="connsiteX7330" y="connsiteY7330"/>
                </a:cxn>
                <a:cxn ang="0">
                  <a:pos x="connsiteX7331" y="connsiteY7331"/>
                </a:cxn>
                <a:cxn ang="0">
                  <a:pos x="connsiteX7332" y="connsiteY7332"/>
                </a:cxn>
                <a:cxn ang="0">
                  <a:pos x="connsiteX7333" y="connsiteY7333"/>
                </a:cxn>
                <a:cxn ang="0">
                  <a:pos x="connsiteX7334" y="connsiteY7334"/>
                </a:cxn>
                <a:cxn ang="0">
                  <a:pos x="connsiteX7335" y="connsiteY7335"/>
                </a:cxn>
                <a:cxn ang="0">
                  <a:pos x="connsiteX7336" y="connsiteY7336"/>
                </a:cxn>
                <a:cxn ang="0">
                  <a:pos x="connsiteX7337" y="connsiteY7337"/>
                </a:cxn>
                <a:cxn ang="0">
                  <a:pos x="connsiteX7338" y="connsiteY7338"/>
                </a:cxn>
                <a:cxn ang="0">
                  <a:pos x="connsiteX7339" y="connsiteY7339"/>
                </a:cxn>
                <a:cxn ang="0">
                  <a:pos x="connsiteX7340" y="connsiteY7340"/>
                </a:cxn>
                <a:cxn ang="0">
                  <a:pos x="connsiteX7341" y="connsiteY7341"/>
                </a:cxn>
                <a:cxn ang="0">
                  <a:pos x="connsiteX7342" y="connsiteY7342"/>
                </a:cxn>
                <a:cxn ang="0">
                  <a:pos x="connsiteX7343" y="connsiteY7343"/>
                </a:cxn>
                <a:cxn ang="0">
                  <a:pos x="connsiteX7344" y="connsiteY7344"/>
                </a:cxn>
                <a:cxn ang="0">
                  <a:pos x="connsiteX7345" y="connsiteY7345"/>
                </a:cxn>
                <a:cxn ang="0">
                  <a:pos x="connsiteX7346" y="connsiteY7346"/>
                </a:cxn>
                <a:cxn ang="0">
                  <a:pos x="connsiteX7347" y="connsiteY7347"/>
                </a:cxn>
                <a:cxn ang="0">
                  <a:pos x="connsiteX7348" y="connsiteY7348"/>
                </a:cxn>
                <a:cxn ang="0">
                  <a:pos x="connsiteX7349" y="connsiteY7349"/>
                </a:cxn>
                <a:cxn ang="0">
                  <a:pos x="connsiteX7350" y="connsiteY7350"/>
                </a:cxn>
                <a:cxn ang="0">
                  <a:pos x="connsiteX7351" y="connsiteY7351"/>
                </a:cxn>
                <a:cxn ang="0">
                  <a:pos x="connsiteX7352" y="connsiteY7352"/>
                </a:cxn>
                <a:cxn ang="0">
                  <a:pos x="connsiteX7353" y="connsiteY7353"/>
                </a:cxn>
                <a:cxn ang="0">
                  <a:pos x="connsiteX7354" y="connsiteY7354"/>
                </a:cxn>
                <a:cxn ang="0">
                  <a:pos x="connsiteX7355" y="connsiteY7355"/>
                </a:cxn>
                <a:cxn ang="0">
                  <a:pos x="connsiteX7356" y="connsiteY7356"/>
                </a:cxn>
                <a:cxn ang="0">
                  <a:pos x="connsiteX7357" y="connsiteY7357"/>
                </a:cxn>
                <a:cxn ang="0">
                  <a:pos x="connsiteX7358" y="connsiteY7358"/>
                </a:cxn>
                <a:cxn ang="0">
                  <a:pos x="connsiteX7359" y="connsiteY7359"/>
                </a:cxn>
                <a:cxn ang="0">
                  <a:pos x="connsiteX7360" y="connsiteY7360"/>
                </a:cxn>
                <a:cxn ang="0">
                  <a:pos x="connsiteX7361" y="connsiteY7361"/>
                </a:cxn>
                <a:cxn ang="0">
                  <a:pos x="connsiteX7362" y="connsiteY7362"/>
                </a:cxn>
                <a:cxn ang="0">
                  <a:pos x="connsiteX7363" y="connsiteY7363"/>
                </a:cxn>
                <a:cxn ang="0">
                  <a:pos x="connsiteX7364" y="connsiteY7364"/>
                </a:cxn>
                <a:cxn ang="0">
                  <a:pos x="connsiteX7365" y="connsiteY7365"/>
                </a:cxn>
                <a:cxn ang="0">
                  <a:pos x="connsiteX7366" y="connsiteY7366"/>
                </a:cxn>
                <a:cxn ang="0">
                  <a:pos x="connsiteX7367" y="connsiteY7367"/>
                </a:cxn>
                <a:cxn ang="0">
                  <a:pos x="connsiteX7368" y="connsiteY7368"/>
                </a:cxn>
                <a:cxn ang="0">
                  <a:pos x="connsiteX7369" y="connsiteY7369"/>
                </a:cxn>
                <a:cxn ang="0">
                  <a:pos x="connsiteX7370" y="connsiteY7370"/>
                </a:cxn>
                <a:cxn ang="0">
                  <a:pos x="connsiteX7371" y="connsiteY7371"/>
                </a:cxn>
                <a:cxn ang="0">
                  <a:pos x="connsiteX7372" y="connsiteY7372"/>
                </a:cxn>
                <a:cxn ang="0">
                  <a:pos x="connsiteX7373" y="connsiteY7373"/>
                </a:cxn>
                <a:cxn ang="0">
                  <a:pos x="connsiteX7374" y="connsiteY7374"/>
                </a:cxn>
                <a:cxn ang="0">
                  <a:pos x="connsiteX7375" y="connsiteY7375"/>
                </a:cxn>
                <a:cxn ang="0">
                  <a:pos x="connsiteX7376" y="connsiteY7376"/>
                </a:cxn>
                <a:cxn ang="0">
                  <a:pos x="connsiteX7377" y="connsiteY7377"/>
                </a:cxn>
                <a:cxn ang="0">
                  <a:pos x="connsiteX7378" y="connsiteY7378"/>
                </a:cxn>
                <a:cxn ang="0">
                  <a:pos x="connsiteX7379" y="connsiteY7379"/>
                </a:cxn>
                <a:cxn ang="0">
                  <a:pos x="connsiteX7380" y="connsiteY7380"/>
                </a:cxn>
                <a:cxn ang="0">
                  <a:pos x="connsiteX7381" y="connsiteY7381"/>
                </a:cxn>
                <a:cxn ang="0">
                  <a:pos x="connsiteX7382" y="connsiteY7382"/>
                </a:cxn>
                <a:cxn ang="0">
                  <a:pos x="connsiteX7383" y="connsiteY7383"/>
                </a:cxn>
                <a:cxn ang="0">
                  <a:pos x="connsiteX7384" y="connsiteY7384"/>
                </a:cxn>
                <a:cxn ang="0">
                  <a:pos x="connsiteX7385" y="connsiteY7385"/>
                </a:cxn>
                <a:cxn ang="0">
                  <a:pos x="connsiteX7386" y="connsiteY7386"/>
                </a:cxn>
                <a:cxn ang="0">
                  <a:pos x="connsiteX7387" y="connsiteY7387"/>
                </a:cxn>
                <a:cxn ang="0">
                  <a:pos x="connsiteX7388" y="connsiteY7388"/>
                </a:cxn>
                <a:cxn ang="0">
                  <a:pos x="connsiteX7389" y="connsiteY7389"/>
                </a:cxn>
                <a:cxn ang="0">
                  <a:pos x="connsiteX7390" y="connsiteY7390"/>
                </a:cxn>
                <a:cxn ang="0">
                  <a:pos x="connsiteX7391" y="connsiteY7391"/>
                </a:cxn>
                <a:cxn ang="0">
                  <a:pos x="connsiteX7392" y="connsiteY7392"/>
                </a:cxn>
                <a:cxn ang="0">
                  <a:pos x="connsiteX7393" y="connsiteY7393"/>
                </a:cxn>
                <a:cxn ang="0">
                  <a:pos x="connsiteX7394" y="connsiteY7394"/>
                </a:cxn>
                <a:cxn ang="0">
                  <a:pos x="connsiteX7395" y="connsiteY7395"/>
                </a:cxn>
                <a:cxn ang="0">
                  <a:pos x="connsiteX7396" y="connsiteY7396"/>
                </a:cxn>
                <a:cxn ang="0">
                  <a:pos x="connsiteX7397" y="connsiteY7397"/>
                </a:cxn>
                <a:cxn ang="0">
                  <a:pos x="connsiteX7398" y="connsiteY7398"/>
                </a:cxn>
                <a:cxn ang="0">
                  <a:pos x="connsiteX7399" y="connsiteY7399"/>
                </a:cxn>
                <a:cxn ang="0">
                  <a:pos x="connsiteX7400" y="connsiteY7400"/>
                </a:cxn>
                <a:cxn ang="0">
                  <a:pos x="connsiteX7401" y="connsiteY7401"/>
                </a:cxn>
                <a:cxn ang="0">
                  <a:pos x="connsiteX7402" y="connsiteY7402"/>
                </a:cxn>
                <a:cxn ang="0">
                  <a:pos x="connsiteX7403" y="connsiteY7403"/>
                </a:cxn>
                <a:cxn ang="0">
                  <a:pos x="connsiteX7404" y="connsiteY7404"/>
                </a:cxn>
                <a:cxn ang="0">
                  <a:pos x="connsiteX7405" y="connsiteY7405"/>
                </a:cxn>
                <a:cxn ang="0">
                  <a:pos x="connsiteX7406" y="connsiteY7406"/>
                </a:cxn>
                <a:cxn ang="0">
                  <a:pos x="connsiteX7407" y="connsiteY7407"/>
                </a:cxn>
                <a:cxn ang="0">
                  <a:pos x="connsiteX7408" y="connsiteY7408"/>
                </a:cxn>
                <a:cxn ang="0">
                  <a:pos x="connsiteX7409" y="connsiteY7409"/>
                </a:cxn>
                <a:cxn ang="0">
                  <a:pos x="connsiteX7410" y="connsiteY7410"/>
                </a:cxn>
                <a:cxn ang="0">
                  <a:pos x="connsiteX7411" y="connsiteY7411"/>
                </a:cxn>
                <a:cxn ang="0">
                  <a:pos x="connsiteX7412" y="connsiteY7412"/>
                </a:cxn>
                <a:cxn ang="0">
                  <a:pos x="connsiteX7413" y="connsiteY7413"/>
                </a:cxn>
                <a:cxn ang="0">
                  <a:pos x="connsiteX7414" y="connsiteY7414"/>
                </a:cxn>
                <a:cxn ang="0">
                  <a:pos x="connsiteX7415" y="connsiteY7415"/>
                </a:cxn>
                <a:cxn ang="0">
                  <a:pos x="connsiteX7416" y="connsiteY7416"/>
                </a:cxn>
                <a:cxn ang="0">
                  <a:pos x="connsiteX7417" y="connsiteY7417"/>
                </a:cxn>
                <a:cxn ang="0">
                  <a:pos x="connsiteX7418" y="connsiteY7418"/>
                </a:cxn>
                <a:cxn ang="0">
                  <a:pos x="connsiteX7419" y="connsiteY7419"/>
                </a:cxn>
                <a:cxn ang="0">
                  <a:pos x="connsiteX7420" y="connsiteY7420"/>
                </a:cxn>
                <a:cxn ang="0">
                  <a:pos x="connsiteX7421" y="connsiteY7421"/>
                </a:cxn>
                <a:cxn ang="0">
                  <a:pos x="connsiteX7422" y="connsiteY7422"/>
                </a:cxn>
                <a:cxn ang="0">
                  <a:pos x="connsiteX7423" y="connsiteY7423"/>
                </a:cxn>
                <a:cxn ang="0">
                  <a:pos x="connsiteX7424" y="connsiteY7424"/>
                </a:cxn>
                <a:cxn ang="0">
                  <a:pos x="connsiteX7425" y="connsiteY7425"/>
                </a:cxn>
                <a:cxn ang="0">
                  <a:pos x="connsiteX7426" y="connsiteY7426"/>
                </a:cxn>
                <a:cxn ang="0">
                  <a:pos x="connsiteX7427" y="connsiteY7427"/>
                </a:cxn>
                <a:cxn ang="0">
                  <a:pos x="connsiteX7428" y="connsiteY7428"/>
                </a:cxn>
                <a:cxn ang="0">
                  <a:pos x="connsiteX7429" y="connsiteY7429"/>
                </a:cxn>
                <a:cxn ang="0">
                  <a:pos x="connsiteX7430" y="connsiteY7430"/>
                </a:cxn>
                <a:cxn ang="0">
                  <a:pos x="connsiteX7431" y="connsiteY7431"/>
                </a:cxn>
                <a:cxn ang="0">
                  <a:pos x="connsiteX7432" y="connsiteY7432"/>
                </a:cxn>
                <a:cxn ang="0">
                  <a:pos x="connsiteX7433" y="connsiteY7433"/>
                </a:cxn>
                <a:cxn ang="0">
                  <a:pos x="connsiteX7434" y="connsiteY7434"/>
                </a:cxn>
                <a:cxn ang="0">
                  <a:pos x="connsiteX7435" y="connsiteY7435"/>
                </a:cxn>
                <a:cxn ang="0">
                  <a:pos x="connsiteX7436" y="connsiteY7436"/>
                </a:cxn>
                <a:cxn ang="0">
                  <a:pos x="connsiteX7437" y="connsiteY7437"/>
                </a:cxn>
                <a:cxn ang="0">
                  <a:pos x="connsiteX7438" y="connsiteY7438"/>
                </a:cxn>
                <a:cxn ang="0">
                  <a:pos x="connsiteX7439" y="connsiteY7439"/>
                </a:cxn>
                <a:cxn ang="0">
                  <a:pos x="connsiteX7440" y="connsiteY7440"/>
                </a:cxn>
                <a:cxn ang="0">
                  <a:pos x="connsiteX7441" y="connsiteY7441"/>
                </a:cxn>
                <a:cxn ang="0">
                  <a:pos x="connsiteX7442" y="connsiteY7442"/>
                </a:cxn>
                <a:cxn ang="0">
                  <a:pos x="connsiteX7443" y="connsiteY7443"/>
                </a:cxn>
                <a:cxn ang="0">
                  <a:pos x="connsiteX7444" y="connsiteY7444"/>
                </a:cxn>
                <a:cxn ang="0">
                  <a:pos x="connsiteX7445" y="connsiteY7445"/>
                </a:cxn>
                <a:cxn ang="0">
                  <a:pos x="connsiteX7446" y="connsiteY7446"/>
                </a:cxn>
                <a:cxn ang="0">
                  <a:pos x="connsiteX7447" y="connsiteY7447"/>
                </a:cxn>
                <a:cxn ang="0">
                  <a:pos x="connsiteX7448" y="connsiteY7448"/>
                </a:cxn>
                <a:cxn ang="0">
                  <a:pos x="connsiteX7449" y="connsiteY7449"/>
                </a:cxn>
                <a:cxn ang="0">
                  <a:pos x="connsiteX7450" y="connsiteY7450"/>
                </a:cxn>
                <a:cxn ang="0">
                  <a:pos x="connsiteX7451" y="connsiteY7451"/>
                </a:cxn>
                <a:cxn ang="0">
                  <a:pos x="connsiteX7452" y="connsiteY7452"/>
                </a:cxn>
                <a:cxn ang="0">
                  <a:pos x="connsiteX7453" y="connsiteY7453"/>
                </a:cxn>
                <a:cxn ang="0">
                  <a:pos x="connsiteX7454" y="connsiteY7454"/>
                </a:cxn>
                <a:cxn ang="0">
                  <a:pos x="connsiteX7455" y="connsiteY7455"/>
                </a:cxn>
                <a:cxn ang="0">
                  <a:pos x="connsiteX7456" y="connsiteY7456"/>
                </a:cxn>
                <a:cxn ang="0">
                  <a:pos x="connsiteX7457" y="connsiteY7457"/>
                </a:cxn>
                <a:cxn ang="0">
                  <a:pos x="connsiteX7458" y="connsiteY7458"/>
                </a:cxn>
                <a:cxn ang="0">
                  <a:pos x="connsiteX7459" y="connsiteY7459"/>
                </a:cxn>
                <a:cxn ang="0">
                  <a:pos x="connsiteX7460" y="connsiteY7460"/>
                </a:cxn>
                <a:cxn ang="0">
                  <a:pos x="connsiteX7461" y="connsiteY7461"/>
                </a:cxn>
                <a:cxn ang="0">
                  <a:pos x="connsiteX7462" y="connsiteY7462"/>
                </a:cxn>
                <a:cxn ang="0">
                  <a:pos x="connsiteX7463" y="connsiteY7463"/>
                </a:cxn>
                <a:cxn ang="0">
                  <a:pos x="connsiteX7464" y="connsiteY7464"/>
                </a:cxn>
                <a:cxn ang="0">
                  <a:pos x="connsiteX7465" y="connsiteY7465"/>
                </a:cxn>
                <a:cxn ang="0">
                  <a:pos x="connsiteX7466" y="connsiteY7466"/>
                </a:cxn>
                <a:cxn ang="0">
                  <a:pos x="connsiteX7467" y="connsiteY7467"/>
                </a:cxn>
                <a:cxn ang="0">
                  <a:pos x="connsiteX7468" y="connsiteY7468"/>
                </a:cxn>
                <a:cxn ang="0">
                  <a:pos x="connsiteX7469" y="connsiteY7469"/>
                </a:cxn>
                <a:cxn ang="0">
                  <a:pos x="connsiteX7470" y="connsiteY7470"/>
                </a:cxn>
                <a:cxn ang="0">
                  <a:pos x="connsiteX7471" y="connsiteY7471"/>
                </a:cxn>
                <a:cxn ang="0">
                  <a:pos x="connsiteX7472" y="connsiteY7472"/>
                </a:cxn>
                <a:cxn ang="0">
                  <a:pos x="connsiteX7473" y="connsiteY7473"/>
                </a:cxn>
                <a:cxn ang="0">
                  <a:pos x="connsiteX7474" y="connsiteY7474"/>
                </a:cxn>
                <a:cxn ang="0">
                  <a:pos x="connsiteX7475" y="connsiteY7475"/>
                </a:cxn>
                <a:cxn ang="0">
                  <a:pos x="connsiteX7476" y="connsiteY7476"/>
                </a:cxn>
                <a:cxn ang="0">
                  <a:pos x="connsiteX7477" y="connsiteY7477"/>
                </a:cxn>
                <a:cxn ang="0">
                  <a:pos x="connsiteX7478" y="connsiteY7478"/>
                </a:cxn>
                <a:cxn ang="0">
                  <a:pos x="connsiteX7479" y="connsiteY7479"/>
                </a:cxn>
                <a:cxn ang="0">
                  <a:pos x="connsiteX7480" y="connsiteY7480"/>
                </a:cxn>
                <a:cxn ang="0">
                  <a:pos x="connsiteX7481" y="connsiteY7481"/>
                </a:cxn>
                <a:cxn ang="0">
                  <a:pos x="connsiteX7482" y="connsiteY7482"/>
                </a:cxn>
                <a:cxn ang="0">
                  <a:pos x="connsiteX7483" y="connsiteY7483"/>
                </a:cxn>
                <a:cxn ang="0">
                  <a:pos x="connsiteX7484" y="connsiteY7484"/>
                </a:cxn>
                <a:cxn ang="0">
                  <a:pos x="connsiteX7485" y="connsiteY7485"/>
                </a:cxn>
                <a:cxn ang="0">
                  <a:pos x="connsiteX7486" y="connsiteY7486"/>
                </a:cxn>
                <a:cxn ang="0">
                  <a:pos x="connsiteX7487" y="connsiteY7487"/>
                </a:cxn>
                <a:cxn ang="0">
                  <a:pos x="connsiteX7488" y="connsiteY7488"/>
                </a:cxn>
                <a:cxn ang="0">
                  <a:pos x="connsiteX7489" y="connsiteY7489"/>
                </a:cxn>
                <a:cxn ang="0">
                  <a:pos x="connsiteX7490" y="connsiteY7490"/>
                </a:cxn>
                <a:cxn ang="0">
                  <a:pos x="connsiteX7491" y="connsiteY7491"/>
                </a:cxn>
                <a:cxn ang="0">
                  <a:pos x="connsiteX7492" y="connsiteY7492"/>
                </a:cxn>
                <a:cxn ang="0">
                  <a:pos x="connsiteX7493" y="connsiteY7493"/>
                </a:cxn>
                <a:cxn ang="0">
                  <a:pos x="connsiteX7494" y="connsiteY7494"/>
                </a:cxn>
                <a:cxn ang="0">
                  <a:pos x="connsiteX7495" y="connsiteY7495"/>
                </a:cxn>
                <a:cxn ang="0">
                  <a:pos x="connsiteX7496" y="connsiteY7496"/>
                </a:cxn>
                <a:cxn ang="0">
                  <a:pos x="connsiteX7497" y="connsiteY7497"/>
                </a:cxn>
                <a:cxn ang="0">
                  <a:pos x="connsiteX7498" y="connsiteY7498"/>
                </a:cxn>
                <a:cxn ang="0">
                  <a:pos x="connsiteX7499" y="connsiteY7499"/>
                </a:cxn>
                <a:cxn ang="0">
                  <a:pos x="connsiteX7500" y="connsiteY7500"/>
                </a:cxn>
                <a:cxn ang="0">
                  <a:pos x="connsiteX7501" y="connsiteY7501"/>
                </a:cxn>
                <a:cxn ang="0">
                  <a:pos x="connsiteX7502" y="connsiteY7502"/>
                </a:cxn>
                <a:cxn ang="0">
                  <a:pos x="connsiteX7503" y="connsiteY7503"/>
                </a:cxn>
                <a:cxn ang="0">
                  <a:pos x="connsiteX7504" y="connsiteY7504"/>
                </a:cxn>
                <a:cxn ang="0">
                  <a:pos x="connsiteX7505" y="connsiteY7505"/>
                </a:cxn>
                <a:cxn ang="0">
                  <a:pos x="connsiteX7506" y="connsiteY7506"/>
                </a:cxn>
                <a:cxn ang="0">
                  <a:pos x="connsiteX7507" y="connsiteY7507"/>
                </a:cxn>
                <a:cxn ang="0">
                  <a:pos x="connsiteX7508" y="connsiteY7508"/>
                </a:cxn>
                <a:cxn ang="0">
                  <a:pos x="connsiteX7509" y="connsiteY7509"/>
                </a:cxn>
                <a:cxn ang="0">
                  <a:pos x="connsiteX7510" y="connsiteY7510"/>
                </a:cxn>
                <a:cxn ang="0">
                  <a:pos x="connsiteX7511" y="connsiteY7511"/>
                </a:cxn>
                <a:cxn ang="0">
                  <a:pos x="connsiteX7512" y="connsiteY7512"/>
                </a:cxn>
                <a:cxn ang="0">
                  <a:pos x="connsiteX7513" y="connsiteY7513"/>
                </a:cxn>
                <a:cxn ang="0">
                  <a:pos x="connsiteX7514" y="connsiteY7514"/>
                </a:cxn>
                <a:cxn ang="0">
                  <a:pos x="connsiteX7515" y="connsiteY7515"/>
                </a:cxn>
                <a:cxn ang="0">
                  <a:pos x="connsiteX7516" y="connsiteY7516"/>
                </a:cxn>
                <a:cxn ang="0">
                  <a:pos x="connsiteX7517" y="connsiteY7517"/>
                </a:cxn>
                <a:cxn ang="0">
                  <a:pos x="connsiteX7518" y="connsiteY7518"/>
                </a:cxn>
                <a:cxn ang="0">
                  <a:pos x="connsiteX7519" y="connsiteY7519"/>
                </a:cxn>
                <a:cxn ang="0">
                  <a:pos x="connsiteX7520" y="connsiteY7520"/>
                </a:cxn>
                <a:cxn ang="0">
                  <a:pos x="connsiteX7521" y="connsiteY7521"/>
                </a:cxn>
                <a:cxn ang="0">
                  <a:pos x="connsiteX7522" y="connsiteY7522"/>
                </a:cxn>
                <a:cxn ang="0">
                  <a:pos x="connsiteX7523" y="connsiteY7523"/>
                </a:cxn>
                <a:cxn ang="0">
                  <a:pos x="connsiteX7524" y="connsiteY7524"/>
                </a:cxn>
                <a:cxn ang="0">
                  <a:pos x="connsiteX7525" y="connsiteY7525"/>
                </a:cxn>
                <a:cxn ang="0">
                  <a:pos x="connsiteX7526" y="connsiteY7526"/>
                </a:cxn>
                <a:cxn ang="0">
                  <a:pos x="connsiteX7527" y="connsiteY7527"/>
                </a:cxn>
                <a:cxn ang="0">
                  <a:pos x="connsiteX7528" y="connsiteY7528"/>
                </a:cxn>
                <a:cxn ang="0">
                  <a:pos x="connsiteX7529" y="connsiteY7529"/>
                </a:cxn>
                <a:cxn ang="0">
                  <a:pos x="connsiteX7530" y="connsiteY7530"/>
                </a:cxn>
                <a:cxn ang="0">
                  <a:pos x="connsiteX7531" y="connsiteY7531"/>
                </a:cxn>
                <a:cxn ang="0">
                  <a:pos x="connsiteX7532" y="connsiteY7532"/>
                </a:cxn>
                <a:cxn ang="0">
                  <a:pos x="connsiteX7533" y="connsiteY7533"/>
                </a:cxn>
                <a:cxn ang="0">
                  <a:pos x="connsiteX7534" y="connsiteY7534"/>
                </a:cxn>
                <a:cxn ang="0">
                  <a:pos x="connsiteX7535" y="connsiteY7535"/>
                </a:cxn>
                <a:cxn ang="0">
                  <a:pos x="connsiteX7536" y="connsiteY7536"/>
                </a:cxn>
                <a:cxn ang="0">
                  <a:pos x="connsiteX7537" y="connsiteY7537"/>
                </a:cxn>
                <a:cxn ang="0">
                  <a:pos x="connsiteX7538" y="connsiteY7538"/>
                </a:cxn>
                <a:cxn ang="0">
                  <a:pos x="connsiteX7539" y="connsiteY7539"/>
                </a:cxn>
                <a:cxn ang="0">
                  <a:pos x="connsiteX7540" y="connsiteY7540"/>
                </a:cxn>
                <a:cxn ang="0">
                  <a:pos x="connsiteX7541" y="connsiteY7541"/>
                </a:cxn>
                <a:cxn ang="0">
                  <a:pos x="connsiteX7542" y="connsiteY7542"/>
                </a:cxn>
                <a:cxn ang="0">
                  <a:pos x="connsiteX7543" y="connsiteY7543"/>
                </a:cxn>
                <a:cxn ang="0">
                  <a:pos x="connsiteX7544" y="connsiteY7544"/>
                </a:cxn>
                <a:cxn ang="0">
                  <a:pos x="connsiteX7545" y="connsiteY7545"/>
                </a:cxn>
                <a:cxn ang="0">
                  <a:pos x="connsiteX7546" y="connsiteY7546"/>
                </a:cxn>
                <a:cxn ang="0">
                  <a:pos x="connsiteX7547" y="connsiteY7547"/>
                </a:cxn>
                <a:cxn ang="0">
                  <a:pos x="connsiteX7548" y="connsiteY7548"/>
                </a:cxn>
                <a:cxn ang="0">
                  <a:pos x="connsiteX7549" y="connsiteY7549"/>
                </a:cxn>
                <a:cxn ang="0">
                  <a:pos x="connsiteX7550" y="connsiteY7550"/>
                </a:cxn>
                <a:cxn ang="0">
                  <a:pos x="connsiteX7551" y="connsiteY7551"/>
                </a:cxn>
                <a:cxn ang="0">
                  <a:pos x="connsiteX7552" y="connsiteY7552"/>
                </a:cxn>
                <a:cxn ang="0">
                  <a:pos x="connsiteX7553" y="connsiteY7553"/>
                </a:cxn>
                <a:cxn ang="0">
                  <a:pos x="connsiteX7554" y="connsiteY7554"/>
                </a:cxn>
                <a:cxn ang="0">
                  <a:pos x="connsiteX7555" y="connsiteY7555"/>
                </a:cxn>
                <a:cxn ang="0">
                  <a:pos x="connsiteX7556" y="connsiteY7556"/>
                </a:cxn>
                <a:cxn ang="0">
                  <a:pos x="connsiteX7557" y="connsiteY7557"/>
                </a:cxn>
                <a:cxn ang="0">
                  <a:pos x="connsiteX7558" y="connsiteY7558"/>
                </a:cxn>
                <a:cxn ang="0">
                  <a:pos x="connsiteX7559" y="connsiteY7559"/>
                </a:cxn>
                <a:cxn ang="0">
                  <a:pos x="connsiteX7560" y="connsiteY7560"/>
                </a:cxn>
                <a:cxn ang="0">
                  <a:pos x="connsiteX7561" y="connsiteY7561"/>
                </a:cxn>
                <a:cxn ang="0">
                  <a:pos x="connsiteX7562" y="connsiteY7562"/>
                </a:cxn>
                <a:cxn ang="0">
                  <a:pos x="connsiteX7563" y="connsiteY7563"/>
                </a:cxn>
                <a:cxn ang="0">
                  <a:pos x="connsiteX7564" y="connsiteY7564"/>
                </a:cxn>
                <a:cxn ang="0">
                  <a:pos x="connsiteX7565" y="connsiteY7565"/>
                </a:cxn>
                <a:cxn ang="0">
                  <a:pos x="connsiteX7566" y="connsiteY7566"/>
                </a:cxn>
                <a:cxn ang="0">
                  <a:pos x="connsiteX7567" y="connsiteY7567"/>
                </a:cxn>
                <a:cxn ang="0">
                  <a:pos x="connsiteX7568" y="connsiteY7568"/>
                </a:cxn>
                <a:cxn ang="0">
                  <a:pos x="connsiteX7569" y="connsiteY7569"/>
                </a:cxn>
                <a:cxn ang="0">
                  <a:pos x="connsiteX7570" y="connsiteY7570"/>
                </a:cxn>
                <a:cxn ang="0">
                  <a:pos x="connsiteX7571" y="connsiteY7571"/>
                </a:cxn>
                <a:cxn ang="0">
                  <a:pos x="connsiteX7572" y="connsiteY7572"/>
                </a:cxn>
                <a:cxn ang="0">
                  <a:pos x="connsiteX7573" y="connsiteY7573"/>
                </a:cxn>
                <a:cxn ang="0">
                  <a:pos x="connsiteX7574" y="connsiteY7574"/>
                </a:cxn>
                <a:cxn ang="0">
                  <a:pos x="connsiteX7575" y="connsiteY7575"/>
                </a:cxn>
                <a:cxn ang="0">
                  <a:pos x="connsiteX7576" y="connsiteY7576"/>
                </a:cxn>
                <a:cxn ang="0">
                  <a:pos x="connsiteX7577" y="connsiteY7577"/>
                </a:cxn>
                <a:cxn ang="0">
                  <a:pos x="connsiteX7578" y="connsiteY7578"/>
                </a:cxn>
                <a:cxn ang="0">
                  <a:pos x="connsiteX7579" y="connsiteY7579"/>
                </a:cxn>
                <a:cxn ang="0">
                  <a:pos x="connsiteX7580" y="connsiteY7580"/>
                </a:cxn>
                <a:cxn ang="0">
                  <a:pos x="connsiteX7581" y="connsiteY7581"/>
                </a:cxn>
                <a:cxn ang="0">
                  <a:pos x="connsiteX7582" y="connsiteY7582"/>
                </a:cxn>
                <a:cxn ang="0">
                  <a:pos x="connsiteX7583" y="connsiteY7583"/>
                </a:cxn>
                <a:cxn ang="0">
                  <a:pos x="connsiteX7584" y="connsiteY7584"/>
                </a:cxn>
                <a:cxn ang="0">
                  <a:pos x="connsiteX7585" y="connsiteY7585"/>
                </a:cxn>
                <a:cxn ang="0">
                  <a:pos x="connsiteX7586" y="connsiteY7586"/>
                </a:cxn>
                <a:cxn ang="0">
                  <a:pos x="connsiteX7587" y="connsiteY7587"/>
                </a:cxn>
                <a:cxn ang="0">
                  <a:pos x="connsiteX7588" y="connsiteY7588"/>
                </a:cxn>
                <a:cxn ang="0">
                  <a:pos x="connsiteX7589" y="connsiteY7589"/>
                </a:cxn>
                <a:cxn ang="0">
                  <a:pos x="connsiteX7590" y="connsiteY7590"/>
                </a:cxn>
                <a:cxn ang="0">
                  <a:pos x="connsiteX7591" y="connsiteY7591"/>
                </a:cxn>
                <a:cxn ang="0">
                  <a:pos x="connsiteX7592" y="connsiteY7592"/>
                </a:cxn>
                <a:cxn ang="0">
                  <a:pos x="connsiteX7593" y="connsiteY7593"/>
                </a:cxn>
                <a:cxn ang="0">
                  <a:pos x="connsiteX7594" y="connsiteY7594"/>
                </a:cxn>
                <a:cxn ang="0">
                  <a:pos x="connsiteX7595" y="connsiteY7595"/>
                </a:cxn>
                <a:cxn ang="0">
                  <a:pos x="connsiteX7596" y="connsiteY7596"/>
                </a:cxn>
                <a:cxn ang="0">
                  <a:pos x="connsiteX7597" y="connsiteY7597"/>
                </a:cxn>
                <a:cxn ang="0">
                  <a:pos x="connsiteX7598" y="connsiteY7598"/>
                </a:cxn>
                <a:cxn ang="0">
                  <a:pos x="connsiteX7599" y="connsiteY7599"/>
                </a:cxn>
                <a:cxn ang="0">
                  <a:pos x="connsiteX7600" y="connsiteY7600"/>
                </a:cxn>
                <a:cxn ang="0">
                  <a:pos x="connsiteX7601" y="connsiteY7601"/>
                </a:cxn>
                <a:cxn ang="0">
                  <a:pos x="connsiteX7602" y="connsiteY7602"/>
                </a:cxn>
                <a:cxn ang="0">
                  <a:pos x="connsiteX7603" y="connsiteY7603"/>
                </a:cxn>
                <a:cxn ang="0">
                  <a:pos x="connsiteX7604" y="connsiteY7604"/>
                </a:cxn>
                <a:cxn ang="0">
                  <a:pos x="connsiteX7605" y="connsiteY7605"/>
                </a:cxn>
                <a:cxn ang="0">
                  <a:pos x="connsiteX7606" y="connsiteY7606"/>
                </a:cxn>
                <a:cxn ang="0">
                  <a:pos x="connsiteX7607" y="connsiteY7607"/>
                </a:cxn>
                <a:cxn ang="0">
                  <a:pos x="connsiteX7608" y="connsiteY7608"/>
                </a:cxn>
                <a:cxn ang="0">
                  <a:pos x="connsiteX7609" y="connsiteY7609"/>
                </a:cxn>
                <a:cxn ang="0">
                  <a:pos x="connsiteX7610" y="connsiteY7610"/>
                </a:cxn>
                <a:cxn ang="0">
                  <a:pos x="connsiteX7611" y="connsiteY7611"/>
                </a:cxn>
                <a:cxn ang="0">
                  <a:pos x="connsiteX7612" y="connsiteY7612"/>
                </a:cxn>
                <a:cxn ang="0">
                  <a:pos x="connsiteX7613" y="connsiteY7613"/>
                </a:cxn>
                <a:cxn ang="0">
                  <a:pos x="connsiteX7614" y="connsiteY7614"/>
                </a:cxn>
                <a:cxn ang="0">
                  <a:pos x="connsiteX7615" y="connsiteY7615"/>
                </a:cxn>
                <a:cxn ang="0">
                  <a:pos x="connsiteX7616" y="connsiteY7616"/>
                </a:cxn>
                <a:cxn ang="0">
                  <a:pos x="connsiteX7617" y="connsiteY7617"/>
                </a:cxn>
                <a:cxn ang="0">
                  <a:pos x="connsiteX7618" y="connsiteY7618"/>
                </a:cxn>
                <a:cxn ang="0">
                  <a:pos x="connsiteX7619" y="connsiteY7619"/>
                </a:cxn>
                <a:cxn ang="0">
                  <a:pos x="connsiteX7620" y="connsiteY7620"/>
                </a:cxn>
                <a:cxn ang="0">
                  <a:pos x="connsiteX7621" y="connsiteY7621"/>
                </a:cxn>
                <a:cxn ang="0">
                  <a:pos x="connsiteX7622" y="connsiteY7622"/>
                </a:cxn>
                <a:cxn ang="0">
                  <a:pos x="connsiteX7623" y="connsiteY7623"/>
                </a:cxn>
                <a:cxn ang="0">
                  <a:pos x="connsiteX7624" y="connsiteY7624"/>
                </a:cxn>
                <a:cxn ang="0">
                  <a:pos x="connsiteX7625" y="connsiteY7625"/>
                </a:cxn>
                <a:cxn ang="0">
                  <a:pos x="connsiteX7626" y="connsiteY7626"/>
                </a:cxn>
                <a:cxn ang="0">
                  <a:pos x="connsiteX7627" y="connsiteY7627"/>
                </a:cxn>
                <a:cxn ang="0">
                  <a:pos x="connsiteX7628" y="connsiteY7628"/>
                </a:cxn>
                <a:cxn ang="0">
                  <a:pos x="connsiteX7629" y="connsiteY7629"/>
                </a:cxn>
                <a:cxn ang="0">
                  <a:pos x="connsiteX7630" y="connsiteY7630"/>
                </a:cxn>
                <a:cxn ang="0">
                  <a:pos x="connsiteX7631" y="connsiteY7631"/>
                </a:cxn>
                <a:cxn ang="0">
                  <a:pos x="connsiteX7632" y="connsiteY7632"/>
                </a:cxn>
                <a:cxn ang="0">
                  <a:pos x="connsiteX7633" y="connsiteY7633"/>
                </a:cxn>
                <a:cxn ang="0">
                  <a:pos x="connsiteX7634" y="connsiteY7634"/>
                </a:cxn>
                <a:cxn ang="0">
                  <a:pos x="connsiteX7635" y="connsiteY7635"/>
                </a:cxn>
                <a:cxn ang="0">
                  <a:pos x="connsiteX7636" y="connsiteY7636"/>
                </a:cxn>
                <a:cxn ang="0">
                  <a:pos x="connsiteX7637" y="connsiteY7637"/>
                </a:cxn>
                <a:cxn ang="0">
                  <a:pos x="connsiteX7638" y="connsiteY7638"/>
                </a:cxn>
                <a:cxn ang="0">
                  <a:pos x="connsiteX7639" y="connsiteY7639"/>
                </a:cxn>
                <a:cxn ang="0">
                  <a:pos x="connsiteX7640" y="connsiteY7640"/>
                </a:cxn>
                <a:cxn ang="0">
                  <a:pos x="connsiteX7641" y="connsiteY7641"/>
                </a:cxn>
                <a:cxn ang="0">
                  <a:pos x="connsiteX7642" y="connsiteY7642"/>
                </a:cxn>
                <a:cxn ang="0">
                  <a:pos x="connsiteX7643" y="connsiteY7643"/>
                </a:cxn>
                <a:cxn ang="0">
                  <a:pos x="connsiteX7644" y="connsiteY7644"/>
                </a:cxn>
                <a:cxn ang="0">
                  <a:pos x="connsiteX7645" y="connsiteY7645"/>
                </a:cxn>
                <a:cxn ang="0">
                  <a:pos x="connsiteX7646" y="connsiteY7646"/>
                </a:cxn>
                <a:cxn ang="0">
                  <a:pos x="connsiteX7647" y="connsiteY7647"/>
                </a:cxn>
                <a:cxn ang="0">
                  <a:pos x="connsiteX7648" y="connsiteY7648"/>
                </a:cxn>
                <a:cxn ang="0">
                  <a:pos x="connsiteX7649" y="connsiteY7649"/>
                </a:cxn>
                <a:cxn ang="0">
                  <a:pos x="connsiteX7650" y="connsiteY7650"/>
                </a:cxn>
                <a:cxn ang="0">
                  <a:pos x="connsiteX7651" y="connsiteY7651"/>
                </a:cxn>
                <a:cxn ang="0">
                  <a:pos x="connsiteX7652" y="connsiteY7652"/>
                </a:cxn>
                <a:cxn ang="0">
                  <a:pos x="connsiteX7653" y="connsiteY7653"/>
                </a:cxn>
                <a:cxn ang="0">
                  <a:pos x="connsiteX7654" y="connsiteY7654"/>
                </a:cxn>
                <a:cxn ang="0">
                  <a:pos x="connsiteX7655" y="connsiteY7655"/>
                </a:cxn>
                <a:cxn ang="0">
                  <a:pos x="connsiteX7656" y="connsiteY7656"/>
                </a:cxn>
                <a:cxn ang="0">
                  <a:pos x="connsiteX7657" y="connsiteY7657"/>
                </a:cxn>
                <a:cxn ang="0">
                  <a:pos x="connsiteX7658" y="connsiteY7658"/>
                </a:cxn>
                <a:cxn ang="0">
                  <a:pos x="connsiteX7659" y="connsiteY7659"/>
                </a:cxn>
                <a:cxn ang="0">
                  <a:pos x="connsiteX7660" y="connsiteY7660"/>
                </a:cxn>
                <a:cxn ang="0">
                  <a:pos x="connsiteX7661" y="connsiteY7661"/>
                </a:cxn>
                <a:cxn ang="0">
                  <a:pos x="connsiteX7662" y="connsiteY7662"/>
                </a:cxn>
                <a:cxn ang="0">
                  <a:pos x="connsiteX7663" y="connsiteY7663"/>
                </a:cxn>
                <a:cxn ang="0">
                  <a:pos x="connsiteX7664" y="connsiteY7664"/>
                </a:cxn>
                <a:cxn ang="0">
                  <a:pos x="connsiteX7665" y="connsiteY7665"/>
                </a:cxn>
                <a:cxn ang="0">
                  <a:pos x="connsiteX7666" y="connsiteY7666"/>
                </a:cxn>
                <a:cxn ang="0">
                  <a:pos x="connsiteX7667" y="connsiteY7667"/>
                </a:cxn>
                <a:cxn ang="0">
                  <a:pos x="connsiteX7668" y="connsiteY7668"/>
                </a:cxn>
                <a:cxn ang="0">
                  <a:pos x="connsiteX7669" y="connsiteY7669"/>
                </a:cxn>
                <a:cxn ang="0">
                  <a:pos x="connsiteX7670" y="connsiteY7670"/>
                </a:cxn>
                <a:cxn ang="0">
                  <a:pos x="connsiteX7671" y="connsiteY7671"/>
                </a:cxn>
                <a:cxn ang="0">
                  <a:pos x="connsiteX7672" y="connsiteY7672"/>
                </a:cxn>
                <a:cxn ang="0">
                  <a:pos x="connsiteX7673" y="connsiteY7673"/>
                </a:cxn>
                <a:cxn ang="0">
                  <a:pos x="connsiteX7674" y="connsiteY7674"/>
                </a:cxn>
                <a:cxn ang="0">
                  <a:pos x="connsiteX7675" y="connsiteY7675"/>
                </a:cxn>
                <a:cxn ang="0">
                  <a:pos x="connsiteX7676" y="connsiteY7676"/>
                </a:cxn>
                <a:cxn ang="0">
                  <a:pos x="connsiteX7677" y="connsiteY7677"/>
                </a:cxn>
                <a:cxn ang="0">
                  <a:pos x="connsiteX7678" y="connsiteY7678"/>
                </a:cxn>
                <a:cxn ang="0">
                  <a:pos x="connsiteX7679" y="connsiteY7679"/>
                </a:cxn>
                <a:cxn ang="0">
                  <a:pos x="connsiteX7680" y="connsiteY7680"/>
                </a:cxn>
                <a:cxn ang="0">
                  <a:pos x="connsiteX7681" y="connsiteY7681"/>
                </a:cxn>
                <a:cxn ang="0">
                  <a:pos x="connsiteX7682" y="connsiteY7682"/>
                </a:cxn>
                <a:cxn ang="0">
                  <a:pos x="connsiteX7683" y="connsiteY7683"/>
                </a:cxn>
                <a:cxn ang="0">
                  <a:pos x="connsiteX7684" y="connsiteY7684"/>
                </a:cxn>
                <a:cxn ang="0">
                  <a:pos x="connsiteX7685" y="connsiteY7685"/>
                </a:cxn>
                <a:cxn ang="0">
                  <a:pos x="connsiteX7686" y="connsiteY7686"/>
                </a:cxn>
                <a:cxn ang="0">
                  <a:pos x="connsiteX7687" y="connsiteY7687"/>
                </a:cxn>
                <a:cxn ang="0">
                  <a:pos x="connsiteX7688" y="connsiteY7688"/>
                </a:cxn>
                <a:cxn ang="0">
                  <a:pos x="connsiteX7689" y="connsiteY7689"/>
                </a:cxn>
                <a:cxn ang="0">
                  <a:pos x="connsiteX7690" y="connsiteY7690"/>
                </a:cxn>
                <a:cxn ang="0">
                  <a:pos x="connsiteX7691" y="connsiteY7691"/>
                </a:cxn>
                <a:cxn ang="0">
                  <a:pos x="connsiteX7692" y="connsiteY7692"/>
                </a:cxn>
                <a:cxn ang="0">
                  <a:pos x="connsiteX7693" y="connsiteY7693"/>
                </a:cxn>
                <a:cxn ang="0">
                  <a:pos x="connsiteX7694" y="connsiteY7694"/>
                </a:cxn>
                <a:cxn ang="0">
                  <a:pos x="connsiteX7695" y="connsiteY7695"/>
                </a:cxn>
                <a:cxn ang="0">
                  <a:pos x="connsiteX7696" y="connsiteY7696"/>
                </a:cxn>
                <a:cxn ang="0">
                  <a:pos x="connsiteX7697" y="connsiteY7697"/>
                </a:cxn>
                <a:cxn ang="0">
                  <a:pos x="connsiteX7698" y="connsiteY7698"/>
                </a:cxn>
                <a:cxn ang="0">
                  <a:pos x="connsiteX7699" y="connsiteY7699"/>
                </a:cxn>
                <a:cxn ang="0">
                  <a:pos x="connsiteX7700" y="connsiteY7700"/>
                </a:cxn>
                <a:cxn ang="0">
                  <a:pos x="connsiteX7701" y="connsiteY7701"/>
                </a:cxn>
                <a:cxn ang="0">
                  <a:pos x="connsiteX7702" y="connsiteY7702"/>
                </a:cxn>
                <a:cxn ang="0">
                  <a:pos x="connsiteX7703" y="connsiteY7703"/>
                </a:cxn>
                <a:cxn ang="0">
                  <a:pos x="connsiteX7704" y="connsiteY7704"/>
                </a:cxn>
                <a:cxn ang="0">
                  <a:pos x="connsiteX7705" y="connsiteY7705"/>
                </a:cxn>
                <a:cxn ang="0">
                  <a:pos x="connsiteX7706" y="connsiteY7706"/>
                </a:cxn>
                <a:cxn ang="0">
                  <a:pos x="connsiteX7707" y="connsiteY7707"/>
                </a:cxn>
                <a:cxn ang="0">
                  <a:pos x="connsiteX7708" y="connsiteY7708"/>
                </a:cxn>
                <a:cxn ang="0">
                  <a:pos x="connsiteX7709" y="connsiteY7709"/>
                </a:cxn>
                <a:cxn ang="0">
                  <a:pos x="connsiteX7710" y="connsiteY7710"/>
                </a:cxn>
                <a:cxn ang="0">
                  <a:pos x="connsiteX7711" y="connsiteY7711"/>
                </a:cxn>
                <a:cxn ang="0">
                  <a:pos x="connsiteX7712" y="connsiteY7712"/>
                </a:cxn>
                <a:cxn ang="0">
                  <a:pos x="connsiteX7713" y="connsiteY7713"/>
                </a:cxn>
                <a:cxn ang="0">
                  <a:pos x="connsiteX7714" y="connsiteY7714"/>
                </a:cxn>
                <a:cxn ang="0">
                  <a:pos x="connsiteX7715" y="connsiteY7715"/>
                </a:cxn>
                <a:cxn ang="0">
                  <a:pos x="connsiteX7716" y="connsiteY7716"/>
                </a:cxn>
                <a:cxn ang="0">
                  <a:pos x="connsiteX7717" y="connsiteY7717"/>
                </a:cxn>
                <a:cxn ang="0">
                  <a:pos x="connsiteX7718" y="connsiteY7718"/>
                </a:cxn>
                <a:cxn ang="0">
                  <a:pos x="connsiteX7719" y="connsiteY7719"/>
                </a:cxn>
                <a:cxn ang="0">
                  <a:pos x="connsiteX7720" y="connsiteY7720"/>
                </a:cxn>
                <a:cxn ang="0">
                  <a:pos x="connsiteX7721" y="connsiteY7721"/>
                </a:cxn>
                <a:cxn ang="0">
                  <a:pos x="connsiteX7722" y="connsiteY7722"/>
                </a:cxn>
                <a:cxn ang="0">
                  <a:pos x="connsiteX7723" y="connsiteY7723"/>
                </a:cxn>
                <a:cxn ang="0">
                  <a:pos x="connsiteX7724" y="connsiteY7724"/>
                </a:cxn>
                <a:cxn ang="0">
                  <a:pos x="connsiteX7725" y="connsiteY7725"/>
                </a:cxn>
                <a:cxn ang="0">
                  <a:pos x="connsiteX7726" y="connsiteY7726"/>
                </a:cxn>
                <a:cxn ang="0">
                  <a:pos x="connsiteX7727" y="connsiteY7727"/>
                </a:cxn>
                <a:cxn ang="0">
                  <a:pos x="connsiteX7728" y="connsiteY7728"/>
                </a:cxn>
                <a:cxn ang="0">
                  <a:pos x="connsiteX7729" y="connsiteY7729"/>
                </a:cxn>
                <a:cxn ang="0">
                  <a:pos x="connsiteX7730" y="connsiteY7730"/>
                </a:cxn>
                <a:cxn ang="0">
                  <a:pos x="connsiteX7731" y="connsiteY7731"/>
                </a:cxn>
                <a:cxn ang="0">
                  <a:pos x="connsiteX7732" y="connsiteY7732"/>
                </a:cxn>
                <a:cxn ang="0">
                  <a:pos x="connsiteX7733" y="connsiteY7733"/>
                </a:cxn>
                <a:cxn ang="0">
                  <a:pos x="connsiteX7734" y="connsiteY7734"/>
                </a:cxn>
                <a:cxn ang="0">
                  <a:pos x="connsiteX7735" y="connsiteY7735"/>
                </a:cxn>
                <a:cxn ang="0">
                  <a:pos x="connsiteX7736" y="connsiteY7736"/>
                </a:cxn>
                <a:cxn ang="0">
                  <a:pos x="connsiteX7737" y="connsiteY7737"/>
                </a:cxn>
                <a:cxn ang="0">
                  <a:pos x="connsiteX7738" y="connsiteY7738"/>
                </a:cxn>
                <a:cxn ang="0">
                  <a:pos x="connsiteX7739" y="connsiteY7739"/>
                </a:cxn>
                <a:cxn ang="0">
                  <a:pos x="connsiteX7740" y="connsiteY7740"/>
                </a:cxn>
                <a:cxn ang="0">
                  <a:pos x="connsiteX7741" y="connsiteY7741"/>
                </a:cxn>
                <a:cxn ang="0">
                  <a:pos x="connsiteX7742" y="connsiteY7742"/>
                </a:cxn>
                <a:cxn ang="0">
                  <a:pos x="connsiteX7743" y="connsiteY7743"/>
                </a:cxn>
                <a:cxn ang="0">
                  <a:pos x="connsiteX7744" y="connsiteY7744"/>
                </a:cxn>
                <a:cxn ang="0">
                  <a:pos x="connsiteX7745" y="connsiteY7745"/>
                </a:cxn>
                <a:cxn ang="0">
                  <a:pos x="connsiteX7746" y="connsiteY7746"/>
                </a:cxn>
                <a:cxn ang="0">
                  <a:pos x="connsiteX7747" y="connsiteY7747"/>
                </a:cxn>
                <a:cxn ang="0">
                  <a:pos x="connsiteX7748" y="connsiteY7748"/>
                </a:cxn>
                <a:cxn ang="0">
                  <a:pos x="connsiteX7749" y="connsiteY7749"/>
                </a:cxn>
                <a:cxn ang="0">
                  <a:pos x="connsiteX7750" y="connsiteY7750"/>
                </a:cxn>
                <a:cxn ang="0">
                  <a:pos x="connsiteX7751" y="connsiteY7751"/>
                </a:cxn>
                <a:cxn ang="0">
                  <a:pos x="connsiteX7752" y="connsiteY7752"/>
                </a:cxn>
                <a:cxn ang="0">
                  <a:pos x="connsiteX7753" y="connsiteY7753"/>
                </a:cxn>
                <a:cxn ang="0">
                  <a:pos x="connsiteX7754" y="connsiteY7754"/>
                </a:cxn>
                <a:cxn ang="0">
                  <a:pos x="connsiteX7755" y="connsiteY7755"/>
                </a:cxn>
                <a:cxn ang="0">
                  <a:pos x="connsiteX7756" y="connsiteY7756"/>
                </a:cxn>
                <a:cxn ang="0">
                  <a:pos x="connsiteX7757" y="connsiteY7757"/>
                </a:cxn>
                <a:cxn ang="0">
                  <a:pos x="connsiteX7758" y="connsiteY7758"/>
                </a:cxn>
                <a:cxn ang="0">
                  <a:pos x="connsiteX7759" y="connsiteY7759"/>
                </a:cxn>
                <a:cxn ang="0">
                  <a:pos x="connsiteX7760" y="connsiteY7760"/>
                </a:cxn>
                <a:cxn ang="0">
                  <a:pos x="connsiteX7761" y="connsiteY7761"/>
                </a:cxn>
                <a:cxn ang="0">
                  <a:pos x="connsiteX7762" y="connsiteY7762"/>
                </a:cxn>
                <a:cxn ang="0">
                  <a:pos x="connsiteX7763" y="connsiteY7763"/>
                </a:cxn>
                <a:cxn ang="0">
                  <a:pos x="connsiteX7764" y="connsiteY7764"/>
                </a:cxn>
                <a:cxn ang="0">
                  <a:pos x="connsiteX7765" y="connsiteY7765"/>
                </a:cxn>
                <a:cxn ang="0">
                  <a:pos x="connsiteX7766" y="connsiteY7766"/>
                </a:cxn>
                <a:cxn ang="0">
                  <a:pos x="connsiteX7767" y="connsiteY7767"/>
                </a:cxn>
                <a:cxn ang="0">
                  <a:pos x="connsiteX7768" y="connsiteY7768"/>
                </a:cxn>
                <a:cxn ang="0">
                  <a:pos x="connsiteX7769" y="connsiteY7769"/>
                </a:cxn>
                <a:cxn ang="0">
                  <a:pos x="connsiteX7770" y="connsiteY7770"/>
                </a:cxn>
                <a:cxn ang="0">
                  <a:pos x="connsiteX7771" y="connsiteY7771"/>
                </a:cxn>
                <a:cxn ang="0">
                  <a:pos x="connsiteX7772" y="connsiteY7772"/>
                </a:cxn>
                <a:cxn ang="0">
                  <a:pos x="connsiteX7773" y="connsiteY7773"/>
                </a:cxn>
                <a:cxn ang="0">
                  <a:pos x="connsiteX7774" y="connsiteY7774"/>
                </a:cxn>
                <a:cxn ang="0">
                  <a:pos x="connsiteX7775" y="connsiteY7775"/>
                </a:cxn>
                <a:cxn ang="0">
                  <a:pos x="connsiteX7776" y="connsiteY7776"/>
                </a:cxn>
                <a:cxn ang="0">
                  <a:pos x="connsiteX7777" y="connsiteY7777"/>
                </a:cxn>
                <a:cxn ang="0">
                  <a:pos x="connsiteX7778" y="connsiteY7778"/>
                </a:cxn>
                <a:cxn ang="0">
                  <a:pos x="connsiteX7779" y="connsiteY7779"/>
                </a:cxn>
                <a:cxn ang="0">
                  <a:pos x="connsiteX7780" y="connsiteY7780"/>
                </a:cxn>
                <a:cxn ang="0">
                  <a:pos x="connsiteX7781" y="connsiteY7781"/>
                </a:cxn>
                <a:cxn ang="0">
                  <a:pos x="connsiteX7782" y="connsiteY7782"/>
                </a:cxn>
                <a:cxn ang="0">
                  <a:pos x="connsiteX7783" y="connsiteY7783"/>
                </a:cxn>
                <a:cxn ang="0">
                  <a:pos x="connsiteX7784" y="connsiteY7784"/>
                </a:cxn>
                <a:cxn ang="0">
                  <a:pos x="connsiteX7785" y="connsiteY7785"/>
                </a:cxn>
                <a:cxn ang="0">
                  <a:pos x="connsiteX7786" y="connsiteY7786"/>
                </a:cxn>
                <a:cxn ang="0">
                  <a:pos x="connsiteX7787" y="connsiteY7787"/>
                </a:cxn>
                <a:cxn ang="0">
                  <a:pos x="connsiteX7788" y="connsiteY7788"/>
                </a:cxn>
                <a:cxn ang="0">
                  <a:pos x="connsiteX7789" y="connsiteY7789"/>
                </a:cxn>
                <a:cxn ang="0">
                  <a:pos x="connsiteX7790" y="connsiteY7790"/>
                </a:cxn>
                <a:cxn ang="0">
                  <a:pos x="connsiteX7791" y="connsiteY7791"/>
                </a:cxn>
                <a:cxn ang="0">
                  <a:pos x="connsiteX7792" y="connsiteY7792"/>
                </a:cxn>
                <a:cxn ang="0">
                  <a:pos x="connsiteX7793" y="connsiteY7793"/>
                </a:cxn>
                <a:cxn ang="0">
                  <a:pos x="connsiteX7794" y="connsiteY7794"/>
                </a:cxn>
                <a:cxn ang="0">
                  <a:pos x="connsiteX7795" y="connsiteY7795"/>
                </a:cxn>
                <a:cxn ang="0">
                  <a:pos x="connsiteX7796" y="connsiteY7796"/>
                </a:cxn>
                <a:cxn ang="0">
                  <a:pos x="connsiteX7797" y="connsiteY7797"/>
                </a:cxn>
                <a:cxn ang="0">
                  <a:pos x="connsiteX7798" y="connsiteY7798"/>
                </a:cxn>
                <a:cxn ang="0">
                  <a:pos x="connsiteX7799" y="connsiteY7799"/>
                </a:cxn>
                <a:cxn ang="0">
                  <a:pos x="connsiteX7800" y="connsiteY7800"/>
                </a:cxn>
                <a:cxn ang="0">
                  <a:pos x="connsiteX7801" y="connsiteY7801"/>
                </a:cxn>
                <a:cxn ang="0">
                  <a:pos x="connsiteX7802" y="connsiteY7802"/>
                </a:cxn>
                <a:cxn ang="0">
                  <a:pos x="connsiteX7803" y="connsiteY7803"/>
                </a:cxn>
                <a:cxn ang="0">
                  <a:pos x="connsiteX7804" y="connsiteY7804"/>
                </a:cxn>
                <a:cxn ang="0">
                  <a:pos x="connsiteX7805" y="connsiteY7805"/>
                </a:cxn>
                <a:cxn ang="0">
                  <a:pos x="connsiteX7806" y="connsiteY7806"/>
                </a:cxn>
                <a:cxn ang="0">
                  <a:pos x="connsiteX7807" y="connsiteY7807"/>
                </a:cxn>
                <a:cxn ang="0">
                  <a:pos x="connsiteX7808" y="connsiteY7808"/>
                </a:cxn>
                <a:cxn ang="0">
                  <a:pos x="connsiteX7809" y="connsiteY7809"/>
                </a:cxn>
                <a:cxn ang="0">
                  <a:pos x="connsiteX7810" y="connsiteY7810"/>
                </a:cxn>
                <a:cxn ang="0">
                  <a:pos x="connsiteX7811" y="connsiteY7811"/>
                </a:cxn>
                <a:cxn ang="0">
                  <a:pos x="connsiteX7812" y="connsiteY7812"/>
                </a:cxn>
                <a:cxn ang="0">
                  <a:pos x="connsiteX7813" y="connsiteY7813"/>
                </a:cxn>
                <a:cxn ang="0">
                  <a:pos x="connsiteX7814" y="connsiteY7814"/>
                </a:cxn>
                <a:cxn ang="0">
                  <a:pos x="connsiteX7815" y="connsiteY7815"/>
                </a:cxn>
                <a:cxn ang="0">
                  <a:pos x="connsiteX7816" y="connsiteY7816"/>
                </a:cxn>
                <a:cxn ang="0">
                  <a:pos x="connsiteX7817" y="connsiteY7817"/>
                </a:cxn>
                <a:cxn ang="0">
                  <a:pos x="connsiteX7818" y="connsiteY7818"/>
                </a:cxn>
                <a:cxn ang="0">
                  <a:pos x="connsiteX7819" y="connsiteY7819"/>
                </a:cxn>
                <a:cxn ang="0">
                  <a:pos x="connsiteX7820" y="connsiteY7820"/>
                </a:cxn>
                <a:cxn ang="0">
                  <a:pos x="connsiteX7821" y="connsiteY7821"/>
                </a:cxn>
                <a:cxn ang="0">
                  <a:pos x="connsiteX7822" y="connsiteY7822"/>
                </a:cxn>
                <a:cxn ang="0">
                  <a:pos x="connsiteX7823" y="connsiteY7823"/>
                </a:cxn>
                <a:cxn ang="0">
                  <a:pos x="connsiteX7824" y="connsiteY7824"/>
                </a:cxn>
                <a:cxn ang="0">
                  <a:pos x="connsiteX7825" y="connsiteY7825"/>
                </a:cxn>
                <a:cxn ang="0">
                  <a:pos x="connsiteX7826" y="connsiteY7826"/>
                </a:cxn>
                <a:cxn ang="0">
                  <a:pos x="connsiteX7827" y="connsiteY7827"/>
                </a:cxn>
                <a:cxn ang="0">
                  <a:pos x="connsiteX7828" y="connsiteY7828"/>
                </a:cxn>
                <a:cxn ang="0">
                  <a:pos x="connsiteX7829" y="connsiteY7829"/>
                </a:cxn>
                <a:cxn ang="0">
                  <a:pos x="connsiteX7830" y="connsiteY7830"/>
                </a:cxn>
                <a:cxn ang="0">
                  <a:pos x="connsiteX7831" y="connsiteY7831"/>
                </a:cxn>
                <a:cxn ang="0">
                  <a:pos x="connsiteX7832" y="connsiteY7832"/>
                </a:cxn>
                <a:cxn ang="0">
                  <a:pos x="connsiteX7833" y="connsiteY7833"/>
                </a:cxn>
                <a:cxn ang="0">
                  <a:pos x="connsiteX7834" y="connsiteY7834"/>
                </a:cxn>
                <a:cxn ang="0">
                  <a:pos x="connsiteX7835" y="connsiteY7835"/>
                </a:cxn>
                <a:cxn ang="0">
                  <a:pos x="connsiteX7836" y="connsiteY7836"/>
                </a:cxn>
                <a:cxn ang="0">
                  <a:pos x="connsiteX7837" y="connsiteY7837"/>
                </a:cxn>
                <a:cxn ang="0">
                  <a:pos x="connsiteX7838" y="connsiteY7838"/>
                </a:cxn>
                <a:cxn ang="0">
                  <a:pos x="connsiteX7839" y="connsiteY7839"/>
                </a:cxn>
                <a:cxn ang="0">
                  <a:pos x="connsiteX7840" y="connsiteY7840"/>
                </a:cxn>
                <a:cxn ang="0">
                  <a:pos x="connsiteX7841" y="connsiteY7841"/>
                </a:cxn>
                <a:cxn ang="0">
                  <a:pos x="connsiteX7842" y="connsiteY7842"/>
                </a:cxn>
                <a:cxn ang="0">
                  <a:pos x="connsiteX7843" y="connsiteY7843"/>
                </a:cxn>
                <a:cxn ang="0">
                  <a:pos x="connsiteX7844" y="connsiteY7844"/>
                </a:cxn>
                <a:cxn ang="0">
                  <a:pos x="connsiteX7845" y="connsiteY7845"/>
                </a:cxn>
                <a:cxn ang="0">
                  <a:pos x="connsiteX7846" y="connsiteY7846"/>
                </a:cxn>
                <a:cxn ang="0">
                  <a:pos x="connsiteX7847" y="connsiteY7847"/>
                </a:cxn>
                <a:cxn ang="0">
                  <a:pos x="connsiteX7848" y="connsiteY7848"/>
                </a:cxn>
                <a:cxn ang="0">
                  <a:pos x="connsiteX7849" y="connsiteY7849"/>
                </a:cxn>
                <a:cxn ang="0">
                  <a:pos x="connsiteX7850" y="connsiteY7850"/>
                </a:cxn>
                <a:cxn ang="0">
                  <a:pos x="connsiteX7851" y="connsiteY7851"/>
                </a:cxn>
                <a:cxn ang="0">
                  <a:pos x="connsiteX7852" y="connsiteY7852"/>
                </a:cxn>
                <a:cxn ang="0">
                  <a:pos x="connsiteX7853" y="connsiteY7853"/>
                </a:cxn>
                <a:cxn ang="0">
                  <a:pos x="connsiteX7854" y="connsiteY7854"/>
                </a:cxn>
                <a:cxn ang="0">
                  <a:pos x="connsiteX7855" y="connsiteY7855"/>
                </a:cxn>
                <a:cxn ang="0">
                  <a:pos x="connsiteX7856" y="connsiteY7856"/>
                </a:cxn>
                <a:cxn ang="0">
                  <a:pos x="connsiteX7857" y="connsiteY7857"/>
                </a:cxn>
                <a:cxn ang="0">
                  <a:pos x="connsiteX7858" y="connsiteY7858"/>
                </a:cxn>
                <a:cxn ang="0">
                  <a:pos x="connsiteX7859" y="connsiteY7859"/>
                </a:cxn>
                <a:cxn ang="0">
                  <a:pos x="connsiteX7860" y="connsiteY7860"/>
                </a:cxn>
                <a:cxn ang="0">
                  <a:pos x="connsiteX7861" y="connsiteY7861"/>
                </a:cxn>
                <a:cxn ang="0">
                  <a:pos x="connsiteX7862" y="connsiteY7862"/>
                </a:cxn>
                <a:cxn ang="0">
                  <a:pos x="connsiteX7863" y="connsiteY7863"/>
                </a:cxn>
                <a:cxn ang="0">
                  <a:pos x="connsiteX7864" y="connsiteY7864"/>
                </a:cxn>
                <a:cxn ang="0">
                  <a:pos x="connsiteX7865" y="connsiteY7865"/>
                </a:cxn>
                <a:cxn ang="0">
                  <a:pos x="connsiteX7866" y="connsiteY7866"/>
                </a:cxn>
                <a:cxn ang="0">
                  <a:pos x="connsiteX7867" y="connsiteY7867"/>
                </a:cxn>
                <a:cxn ang="0">
                  <a:pos x="connsiteX7868" y="connsiteY7868"/>
                </a:cxn>
                <a:cxn ang="0">
                  <a:pos x="connsiteX7869" y="connsiteY7869"/>
                </a:cxn>
                <a:cxn ang="0">
                  <a:pos x="connsiteX7870" y="connsiteY7870"/>
                </a:cxn>
                <a:cxn ang="0">
                  <a:pos x="connsiteX7871" y="connsiteY7871"/>
                </a:cxn>
                <a:cxn ang="0">
                  <a:pos x="connsiteX7872" y="connsiteY7872"/>
                </a:cxn>
                <a:cxn ang="0">
                  <a:pos x="connsiteX7873" y="connsiteY7873"/>
                </a:cxn>
                <a:cxn ang="0">
                  <a:pos x="connsiteX7874" y="connsiteY7874"/>
                </a:cxn>
                <a:cxn ang="0">
                  <a:pos x="connsiteX7875" y="connsiteY7875"/>
                </a:cxn>
                <a:cxn ang="0">
                  <a:pos x="connsiteX7876" y="connsiteY7876"/>
                </a:cxn>
                <a:cxn ang="0">
                  <a:pos x="connsiteX7877" y="connsiteY7877"/>
                </a:cxn>
                <a:cxn ang="0">
                  <a:pos x="connsiteX7878" y="connsiteY7878"/>
                </a:cxn>
                <a:cxn ang="0">
                  <a:pos x="connsiteX7879" y="connsiteY7879"/>
                </a:cxn>
                <a:cxn ang="0">
                  <a:pos x="connsiteX7880" y="connsiteY7880"/>
                </a:cxn>
                <a:cxn ang="0">
                  <a:pos x="connsiteX7881" y="connsiteY7881"/>
                </a:cxn>
                <a:cxn ang="0">
                  <a:pos x="connsiteX7882" y="connsiteY7882"/>
                </a:cxn>
                <a:cxn ang="0">
                  <a:pos x="connsiteX7883" y="connsiteY7883"/>
                </a:cxn>
                <a:cxn ang="0">
                  <a:pos x="connsiteX7884" y="connsiteY7884"/>
                </a:cxn>
                <a:cxn ang="0">
                  <a:pos x="connsiteX7885" y="connsiteY7885"/>
                </a:cxn>
                <a:cxn ang="0">
                  <a:pos x="connsiteX7886" y="connsiteY7886"/>
                </a:cxn>
                <a:cxn ang="0">
                  <a:pos x="connsiteX7887" y="connsiteY7887"/>
                </a:cxn>
                <a:cxn ang="0">
                  <a:pos x="connsiteX7888" y="connsiteY7888"/>
                </a:cxn>
                <a:cxn ang="0">
                  <a:pos x="connsiteX7889" y="connsiteY7889"/>
                </a:cxn>
                <a:cxn ang="0">
                  <a:pos x="connsiteX7890" y="connsiteY7890"/>
                </a:cxn>
                <a:cxn ang="0">
                  <a:pos x="connsiteX7891" y="connsiteY7891"/>
                </a:cxn>
                <a:cxn ang="0">
                  <a:pos x="connsiteX7892" y="connsiteY7892"/>
                </a:cxn>
                <a:cxn ang="0">
                  <a:pos x="connsiteX7893" y="connsiteY7893"/>
                </a:cxn>
                <a:cxn ang="0">
                  <a:pos x="connsiteX7894" y="connsiteY7894"/>
                </a:cxn>
                <a:cxn ang="0">
                  <a:pos x="connsiteX7895" y="connsiteY7895"/>
                </a:cxn>
                <a:cxn ang="0">
                  <a:pos x="connsiteX7896" y="connsiteY7896"/>
                </a:cxn>
                <a:cxn ang="0">
                  <a:pos x="connsiteX7897" y="connsiteY7897"/>
                </a:cxn>
                <a:cxn ang="0">
                  <a:pos x="connsiteX7898" y="connsiteY7898"/>
                </a:cxn>
                <a:cxn ang="0">
                  <a:pos x="connsiteX7899" y="connsiteY7899"/>
                </a:cxn>
                <a:cxn ang="0">
                  <a:pos x="connsiteX7900" y="connsiteY7900"/>
                </a:cxn>
                <a:cxn ang="0">
                  <a:pos x="connsiteX7901" y="connsiteY7901"/>
                </a:cxn>
                <a:cxn ang="0">
                  <a:pos x="connsiteX7902" y="connsiteY7902"/>
                </a:cxn>
                <a:cxn ang="0">
                  <a:pos x="connsiteX7903" y="connsiteY7903"/>
                </a:cxn>
                <a:cxn ang="0">
                  <a:pos x="connsiteX7904" y="connsiteY7904"/>
                </a:cxn>
                <a:cxn ang="0">
                  <a:pos x="connsiteX7905" y="connsiteY7905"/>
                </a:cxn>
                <a:cxn ang="0">
                  <a:pos x="connsiteX7906" y="connsiteY7906"/>
                </a:cxn>
                <a:cxn ang="0">
                  <a:pos x="connsiteX7907" y="connsiteY7907"/>
                </a:cxn>
                <a:cxn ang="0">
                  <a:pos x="connsiteX7908" y="connsiteY7908"/>
                </a:cxn>
                <a:cxn ang="0">
                  <a:pos x="connsiteX7909" y="connsiteY7909"/>
                </a:cxn>
                <a:cxn ang="0">
                  <a:pos x="connsiteX7910" y="connsiteY7910"/>
                </a:cxn>
                <a:cxn ang="0">
                  <a:pos x="connsiteX7911" y="connsiteY7911"/>
                </a:cxn>
                <a:cxn ang="0">
                  <a:pos x="connsiteX7912" y="connsiteY7912"/>
                </a:cxn>
                <a:cxn ang="0">
                  <a:pos x="connsiteX7913" y="connsiteY7913"/>
                </a:cxn>
                <a:cxn ang="0">
                  <a:pos x="connsiteX7914" y="connsiteY7914"/>
                </a:cxn>
                <a:cxn ang="0">
                  <a:pos x="connsiteX7915" y="connsiteY7915"/>
                </a:cxn>
                <a:cxn ang="0">
                  <a:pos x="connsiteX7916" y="connsiteY7916"/>
                </a:cxn>
                <a:cxn ang="0">
                  <a:pos x="connsiteX7917" y="connsiteY7917"/>
                </a:cxn>
                <a:cxn ang="0">
                  <a:pos x="connsiteX7918" y="connsiteY7918"/>
                </a:cxn>
                <a:cxn ang="0">
                  <a:pos x="connsiteX7919" y="connsiteY7919"/>
                </a:cxn>
                <a:cxn ang="0">
                  <a:pos x="connsiteX7920" y="connsiteY7920"/>
                </a:cxn>
                <a:cxn ang="0">
                  <a:pos x="connsiteX7921" y="connsiteY7921"/>
                </a:cxn>
                <a:cxn ang="0">
                  <a:pos x="connsiteX7922" y="connsiteY7922"/>
                </a:cxn>
                <a:cxn ang="0">
                  <a:pos x="connsiteX7923" y="connsiteY7923"/>
                </a:cxn>
                <a:cxn ang="0">
                  <a:pos x="connsiteX7924" y="connsiteY7924"/>
                </a:cxn>
                <a:cxn ang="0">
                  <a:pos x="connsiteX7925" y="connsiteY7925"/>
                </a:cxn>
                <a:cxn ang="0">
                  <a:pos x="connsiteX7926" y="connsiteY7926"/>
                </a:cxn>
                <a:cxn ang="0">
                  <a:pos x="connsiteX7927" y="connsiteY7927"/>
                </a:cxn>
                <a:cxn ang="0">
                  <a:pos x="connsiteX7928" y="connsiteY7928"/>
                </a:cxn>
                <a:cxn ang="0">
                  <a:pos x="connsiteX7929" y="connsiteY7929"/>
                </a:cxn>
                <a:cxn ang="0">
                  <a:pos x="connsiteX7930" y="connsiteY7930"/>
                </a:cxn>
                <a:cxn ang="0">
                  <a:pos x="connsiteX7931" y="connsiteY7931"/>
                </a:cxn>
                <a:cxn ang="0">
                  <a:pos x="connsiteX7932" y="connsiteY7932"/>
                </a:cxn>
                <a:cxn ang="0">
                  <a:pos x="connsiteX7933" y="connsiteY7933"/>
                </a:cxn>
                <a:cxn ang="0">
                  <a:pos x="connsiteX7934" y="connsiteY7934"/>
                </a:cxn>
                <a:cxn ang="0">
                  <a:pos x="connsiteX7935" y="connsiteY7935"/>
                </a:cxn>
                <a:cxn ang="0">
                  <a:pos x="connsiteX7936" y="connsiteY7936"/>
                </a:cxn>
                <a:cxn ang="0">
                  <a:pos x="connsiteX7937" y="connsiteY7937"/>
                </a:cxn>
                <a:cxn ang="0">
                  <a:pos x="connsiteX7938" y="connsiteY7938"/>
                </a:cxn>
                <a:cxn ang="0">
                  <a:pos x="connsiteX7939" y="connsiteY7939"/>
                </a:cxn>
                <a:cxn ang="0">
                  <a:pos x="connsiteX7940" y="connsiteY7940"/>
                </a:cxn>
                <a:cxn ang="0">
                  <a:pos x="connsiteX7941" y="connsiteY7941"/>
                </a:cxn>
                <a:cxn ang="0">
                  <a:pos x="connsiteX7942" y="connsiteY7942"/>
                </a:cxn>
                <a:cxn ang="0">
                  <a:pos x="connsiteX7943" y="connsiteY7943"/>
                </a:cxn>
                <a:cxn ang="0">
                  <a:pos x="connsiteX7944" y="connsiteY7944"/>
                </a:cxn>
                <a:cxn ang="0">
                  <a:pos x="connsiteX7945" y="connsiteY7945"/>
                </a:cxn>
                <a:cxn ang="0">
                  <a:pos x="connsiteX7946" y="connsiteY7946"/>
                </a:cxn>
                <a:cxn ang="0">
                  <a:pos x="connsiteX7947" y="connsiteY7947"/>
                </a:cxn>
                <a:cxn ang="0">
                  <a:pos x="connsiteX7948" y="connsiteY7948"/>
                </a:cxn>
                <a:cxn ang="0">
                  <a:pos x="connsiteX7949" y="connsiteY7949"/>
                </a:cxn>
                <a:cxn ang="0">
                  <a:pos x="connsiteX7950" y="connsiteY7950"/>
                </a:cxn>
                <a:cxn ang="0">
                  <a:pos x="connsiteX7951" y="connsiteY7951"/>
                </a:cxn>
                <a:cxn ang="0">
                  <a:pos x="connsiteX7952" y="connsiteY7952"/>
                </a:cxn>
                <a:cxn ang="0">
                  <a:pos x="connsiteX7953" y="connsiteY7953"/>
                </a:cxn>
                <a:cxn ang="0">
                  <a:pos x="connsiteX7954" y="connsiteY7954"/>
                </a:cxn>
                <a:cxn ang="0">
                  <a:pos x="connsiteX7955" y="connsiteY7955"/>
                </a:cxn>
                <a:cxn ang="0">
                  <a:pos x="connsiteX7956" y="connsiteY7956"/>
                </a:cxn>
                <a:cxn ang="0">
                  <a:pos x="connsiteX7957" y="connsiteY7957"/>
                </a:cxn>
                <a:cxn ang="0">
                  <a:pos x="connsiteX7958" y="connsiteY7958"/>
                </a:cxn>
                <a:cxn ang="0">
                  <a:pos x="connsiteX7959" y="connsiteY7959"/>
                </a:cxn>
                <a:cxn ang="0">
                  <a:pos x="connsiteX7960" y="connsiteY7960"/>
                </a:cxn>
                <a:cxn ang="0">
                  <a:pos x="connsiteX7961" y="connsiteY7961"/>
                </a:cxn>
                <a:cxn ang="0">
                  <a:pos x="connsiteX7962" y="connsiteY7962"/>
                </a:cxn>
                <a:cxn ang="0">
                  <a:pos x="connsiteX7963" y="connsiteY7963"/>
                </a:cxn>
                <a:cxn ang="0">
                  <a:pos x="connsiteX7964" y="connsiteY7964"/>
                </a:cxn>
                <a:cxn ang="0">
                  <a:pos x="connsiteX7965" y="connsiteY7965"/>
                </a:cxn>
                <a:cxn ang="0">
                  <a:pos x="connsiteX7966" y="connsiteY7966"/>
                </a:cxn>
                <a:cxn ang="0">
                  <a:pos x="connsiteX7967" y="connsiteY7967"/>
                </a:cxn>
                <a:cxn ang="0">
                  <a:pos x="connsiteX7968" y="connsiteY7968"/>
                </a:cxn>
                <a:cxn ang="0">
                  <a:pos x="connsiteX7969" y="connsiteY7969"/>
                </a:cxn>
                <a:cxn ang="0">
                  <a:pos x="connsiteX7970" y="connsiteY7970"/>
                </a:cxn>
                <a:cxn ang="0">
                  <a:pos x="connsiteX7971" y="connsiteY7971"/>
                </a:cxn>
                <a:cxn ang="0">
                  <a:pos x="connsiteX7972" y="connsiteY7972"/>
                </a:cxn>
                <a:cxn ang="0">
                  <a:pos x="connsiteX7973" y="connsiteY7973"/>
                </a:cxn>
                <a:cxn ang="0">
                  <a:pos x="connsiteX7974" y="connsiteY7974"/>
                </a:cxn>
                <a:cxn ang="0">
                  <a:pos x="connsiteX7975" y="connsiteY7975"/>
                </a:cxn>
                <a:cxn ang="0">
                  <a:pos x="connsiteX7976" y="connsiteY7976"/>
                </a:cxn>
                <a:cxn ang="0">
                  <a:pos x="connsiteX7977" y="connsiteY7977"/>
                </a:cxn>
                <a:cxn ang="0">
                  <a:pos x="connsiteX7978" y="connsiteY7978"/>
                </a:cxn>
                <a:cxn ang="0">
                  <a:pos x="connsiteX7979" y="connsiteY7979"/>
                </a:cxn>
                <a:cxn ang="0">
                  <a:pos x="connsiteX7980" y="connsiteY7980"/>
                </a:cxn>
                <a:cxn ang="0">
                  <a:pos x="connsiteX7981" y="connsiteY7981"/>
                </a:cxn>
                <a:cxn ang="0">
                  <a:pos x="connsiteX7982" y="connsiteY7982"/>
                </a:cxn>
                <a:cxn ang="0">
                  <a:pos x="connsiteX7983" y="connsiteY7983"/>
                </a:cxn>
                <a:cxn ang="0">
                  <a:pos x="connsiteX7984" y="connsiteY7984"/>
                </a:cxn>
                <a:cxn ang="0">
                  <a:pos x="connsiteX7985" y="connsiteY7985"/>
                </a:cxn>
                <a:cxn ang="0">
                  <a:pos x="connsiteX7986" y="connsiteY7986"/>
                </a:cxn>
                <a:cxn ang="0">
                  <a:pos x="connsiteX7987" y="connsiteY7987"/>
                </a:cxn>
                <a:cxn ang="0">
                  <a:pos x="connsiteX7988" y="connsiteY7988"/>
                </a:cxn>
                <a:cxn ang="0">
                  <a:pos x="connsiteX7989" y="connsiteY7989"/>
                </a:cxn>
                <a:cxn ang="0">
                  <a:pos x="connsiteX7990" y="connsiteY7990"/>
                </a:cxn>
                <a:cxn ang="0">
                  <a:pos x="connsiteX7991" y="connsiteY7991"/>
                </a:cxn>
                <a:cxn ang="0">
                  <a:pos x="connsiteX7992" y="connsiteY7992"/>
                </a:cxn>
                <a:cxn ang="0">
                  <a:pos x="connsiteX7993" y="connsiteY7993"/>
                </a:cxn>
                <a:cxn ang="0">
                  <a:pos x="connsiteX7994" y="connsiteY7994"/>
                </a:cxn>
                <a:cxn ang="0">
                  <a:pos x="connsiteX7995" y="connsiteY7995"/>
                </a:cxn>
                <a:cxn ang="0">
                  <a:pos x="connsiteX7996" y="connsiteY7996"/>
                </a:cxn>
                <a:cxn ang="0">
                  <a:pos x="connsiteX7997" y="connsiteY7997"/>
                </a:cxn>
                <a:cxn ang="0">
                  <a:pos x="connsiteX7998" y="connsiteY7998"/>
                </a:cxn>
                <a:cxn ang="0">
                  <a:pos x="connsiteX7999" y="connsiteY7999"/>
                </a:cxn>
                <a:cxn ang="0">
                  <a:pos x="connsiteX8000" y="connsiteY8000"/>
                </a:cxn>
                <a:cxn ang="0">
                  <a:pos x="connsiteX8001" y="connsiteY8001"/>
                </a:cxn>
                <a:cxn ang="0">
                  <a:pos x="connsiteX8002" y="connsiteY8002"/>
                </a:cxn>
                <a:cxn ang="0">
                  <a:pos x="connsiteX8003" y="connsiteY8003"/>
                </a:cxn>
                <a:cxn ang="0">
                  <a:pos x="connsiteX8004" y="connsiteY8004"/>
                </a:cxn>
                <a:cxn ang="0">
                  <a:pos x="connsiteX8005" y="connsiteY8005"/>
                </a:cxn>
                <a:cxn ang="0">
                  <a:pos x="connsiteX8006" y="connsiteY8006"/>
                </a:cxn>
                <a:cxn ang="0">
                  <a:pos x="connsiteX8007" y="connsiteY8007"/>
                </a:cxn>
                <a:cxn ang="0">
                  <a:pos x="connsiteX8008" y="connsiteY8008"/>
                </a:cxn>
                <a:cxn ang="0">
                  <a:pos x="connsiteX8009" y="connsiteY8009"/>
                </a:cxn>
                <a:cxn ang="0">
                  <a:pos x="connsiteX8010" y="connsiteY8010"/>
                </a:cxn>
                <a:cxn ang="0">
                  <a:pos x="connsiteX8011" y="connsiteY8011"/>
                </a:cxn>
                <a:cxn ang="0">
                  <a:pos x="connsiteX8012" y="connsiteY8012"/>
                </a:cxn>
                <a:cxn ang="0">
                  <a:pos x="connsiteX8013" y="connsiteY8013"/>
                </a:cxn>
                <a:cxn ang="0">
                  <a:pos x="connsiteX8014" y="connsiteY8014"/>
                </a:cxn>
                <a:cxn ang="0">
                  <a:pos x="connsiteX8015" y="connsiteY8015"/>
                </a:cxn>
                <a:cxn ang="0">
                  <a:pos x="connsiteX8016" y="connsiteY8016"/>
                </a:cxn>
                <a:cxn ang="0">
                  <a:pos x="connsiteX8017" y="connsiteY8017"/>
                </a:cxn>
                <a:cxn ang="0">
                  <a:pos x="connsiteX8018" y="connsiteY8018"/>
                </a:cxn>
                <a:cxn ang="0">
                  <a:pos x="connsiteX8019" y="connsiteY8019"/>
                </a:cxn>
                <a:cxn ang="0">
                  <a:pos x="connsiteX8020" y="connsiteY8020"/>
                </a:cxn>
                <a:cxn ang="0">
                  <a:pos x="connsiteX8021" y="connsiteY8021"/>
                </a:cxn>
                <a:cxn ang="0">
                  <a:pos x="connsiteX8022" y="connsiteY8022"/>
                </a:cxn>
                <a:cxn ang="0">
                  <a:pos x="connsiteX8023" y="connsiteY8023"/>
                </a:cxn>
                <a:cxn ang="0">
                  <a:pos x="connsiteX8024" y="connsiteY8024"/>
                </a:cxn>
                <a:cxn ang="0">
                  <a:pos x="connsiteX8025" y="connsiteY8025"/>
                </a:cxn>
                <a:cxn ang="0">
                  <a:pos x="connsiteX8026" y="connsiteY8026"/>
                </a:cxn>
                <a:cxn ang="0">
                  <a:pos x="connsiteX8027" y="connsiteY8027"/>
                </a:cxn>
                <a:cxn ang="0">
                  <a:pos x="connsiteX8028" y="connsiteY8028"/>
                </a:cxn>
                <a:cxn ang="0">
                  <a:pos x="connsiteX8029" y="connsiteY8029"/>
                </a:cxn>
                <a:cxn ang="0">
                  <a:pos x="connsiteX8030" y="connsiteY8030"/>
                </a:cxn>
                <a:cxn ang="0">
                  <a:pos x="connsiteX8031" y="connsiteY8031"/>
                </a:cxn>
                <a:cxn ang="0">
                  <a:pos x="connsiteX8032" y="connsiteY8032"/>
                </a:cxn>
                <a:cxn ang="0">
                  <a:pos x="connsiteX8033" y="connsiteY8033"/>
                </a:cxn>
                <a:cxn ang="0">
                  <a:pos x="connsiteX8034" y="connsiteY8034"/>
                </a:cxn>
                <a:cxn ang="0">
                  <a:pos x="connsiteX8035" y="connsiteY8035"/>
                </a:cxn>
                <a:cxn ang="0">
                  <a:pos x="connsiteX8036" y="connsiteY8036"/>
                </a:cxn>
                <a:cxn ang="0">
                  <a:pos x="connsiteX8037" y="connsiteY8037"/>
                </a:cxn>
                <a:cxn ang="0">
                  <a:pos x="connsiteX8038" y="connsiteY8038"/>
                </a:cxn>
                <a:cxn ang="0">
                  <a:pos x="connsiteX8039" y="connsiteY8039"/>
                </a:cxn>
                <a:cxn ang="0">
                  <a:pos x="connsiteX8040" y="connsiteY8040"/>
                </a:cxn>
                <a:cxn ang="0">
                  <a:pos x="connsiteX8041" y="connsiteY8041"/>
                </a:cxn>
                <a:cxn ang="0">
                  <a:pos x="connsiteX8042" y="connsiteY8042"/>
                </a:cxn>
                <a:cxn ang="0">
                  <a:pos x="connsiteX8043" y="connsiteY8043"/>
                </a:cxn>
                <a:cxn ang="0">
                  <a:pos x="connsiteX8044" y="connsiteY8044"/>
                </a:cxn>
                <a:cxn ang="0">
                  <a:pos x="connsiteX8045" y="connsiteY8045"/>
                </a:cxn>
                <a:cxn ang="0">
                  <a:pos x="connsiteX8046" y="connsiteY8046"/>
                </a:cxn>
                <a:cxn ang="0">
                  <a:pos x="connsiteX8047" y="connsiteY8047"/>
                </a:cxn>
                <a:cxn ang="0">
                  <a:pos x="connsiteX8048" y="connsiteY8048"/>
                </a:cxn>
                <a:cxn ang="0">
                  <a:pos x="connsiteX8049" y="connsiteY8049"/>
                </a:cxn>
                <a:cxn ang="0">
                  <a:pos x="connsiteX8050" y="connsiteY8050"/>
                </a:cxn>
                <a:cxn ang="0">
                  <a:pos x="connsiteX8051" y="connsiteY8051"/>
                </a:cxn>
                <a:cxn ang="0">
                  <a:pos x="connsiteX8052" y="connsiteY8052"/>
                </a:cxn>
                <a:cxn ang="0">
                  <a:pos x="connsiteX8053" y="connsiteY8053"/>
                </a:cxn>
                <a:cxn ang="0">
                  <a:pos x="connsiteX8054" y="connsiteY8054"/>
                </a:cxn>
                <a:cxn ang="0">
                  <a:pos x="connsiteX8055" y="connsiteY8055"/>
                </a:cxn>
                <a:cxn ang="0">
                  <a:pos x="connsiteX8056" y="connsiteY8056"/>
                </a:cxn>
                <a:cxn ang="0">
                  <a:pos x="connsiteX8057" y="connsiteY8057"/>
                </a:cxn>
                <a:cxn ang="0">
                  <a:pos x="connsiteX8058" y="connsiteY8058"/>
                </a:cxn>
                <a:cxn ang="0">
                  <a:pos x="connsiteX8059" y="connsiteY8059"/>
                </a:cxn>
                <a:cxn ang="0">
                  <a:pos x="connsiteX8060" y="connsiteY8060"/>
                </a:cxn>
                <a:cxn ang="0">
                  <a:pos x="connsiteX8061" y="connsiteY8061"/>
                </a:cxn>
                <a:cxn ang="0">
                  <a:pos x="connsiteX8062" y="connsiteY8062"/>
                </a:cxn>
                <a:cxn ang="0">
                  <a:pos x="connsiteX8063" y="connsiteY8063"/>
                </a:cxn>
                <a:cxn ang="0">
                  <a:pos x="connsiteX8064" y="connsiteY8064"/>
                </a:cxn>
                <a:cxn ang="0">
                  <a:pos x="connsiteX8065" y="connsiteY8065"/>
                </a:cxn>
                <a:cxn ang="0">
                  <a:pos x="connsiteX8066" y="connsiteY8066"/>
                </a:cxn>
                <a:cxn ang="0">
                  <a:pos x="connsiteX8067" y="connsiteY8067"/>
                </a:cxn>
                <a:cxn ang="0">
                  <a:pos x="connsiteX8068" y="connsiteY8068"/>
                </a:cxn>
                <a:cxn ang="0">
                  <a:pos x="connsiteX8069" y="connsiteY8069"/>
                </a:cxn>
                <a:cxn ang="0">
                  <a:pos x="connsiteX8070" y="connsiteY8070"/>
                </a:cxn>
                <a:cxn ang="0">
                  <a:pos x="connsiteX8071" y="connsiteY8071"/>
                </a:cxn>
                <a:cxn ang="0">
                  <a:pos x="connsiteX8072" y="connsiteY8072"/>
                </a:cxn>
                <a:cxn ang="0">
                  <a:pos x="connsiteX8073" y="connsiteY8073"/>
                </a:cxn>
                <a:cxn ang="0">
                  <a:pos x="connsiteX8074" y="connsiteY8074"/>
                </a:cxn>
                <a:cxn ang="0">
                  <a:pos x="connsiteX8075" y="connsiteY8075"/>
                </a:cxn>
                <a:cxn ang="0">
                  <a:pos x="connsiteX8076" y="connsiteY8076"/>
                </a:cxn>
                <a:cxn ang="0">
                  <a:pos x="connsiteX8077" y="connsiteY8077"/>
                </a:cxn>
                <a:cxn ang="0">
                  <a:pos x="connsiteX8078" y="connsiteY8078"/>
                </a:cxn>
                <a:cxn ang="0">
                  <a:pos x="connsiteX8079" y="connsiteY8079"/>
                </a:cxn>
                <a:cxn ang="0">
                  <a:pos x="connsiteX8080" y="connsiteY8080"/>
                </a:cxn>
                <a:cxn ang="0">
                  <a:pos x="connsiteX8081" y="connsiteY8081"/>
                </a:cxn>
                <a:cxn ang="0">
                  <a:pos x="connsiteX8082" y="connsiteY8082"/>
                </a:cxn>
                <a:cxn ang="0">
                  <a:pos x="connsiteX8083" y="connsiteY8083"/>
                </a:cxn>
                <a:cxn ang="0">
                  <a:pos x="connsiteX8084" y="connsiteY8084"/>
                </a:cxn>
                <a:cxn ang="0">
                  <a:pos x="connsiteX8085" y="connsiteY8085"/>
                </a:cxn>
                <a:cxn ang="0">
                  <a:pos x="connsiteX8086" y="connsiteY8086"/>
                </a:cxn>
                <a:cxn ang="0">
                  <a:pos x="connsiteX8087" y="connsiteY8087"/>
                </a:cxn>
                <a:cxn ang="0">
                  <a:pos x="connsiteX8088" y="connsiteY8088"/>
                </a:cxn>
                <a:cxn ang="0">
                  <a:pos x="connsiteX8089" y="connsiteY8089"/>
                </a:cxn>
                <a:cxn ang="0">
                  <a:pos x="connsiteX8090" y="connsiteY8090"/>
                </a:cxn>
                <a:cxn ang="0">
                  <a:pos x="connsiteX8091" y="connsiteY8091"/>
                </a:cxn>
                <a:cxn ang="0">
                  <a:pos x="connsiteX8092" y="connsiteY8092"/>
                </a:cxn>
                <a:cxn ang="0">
                  <a:pos x="connsiteX8093" y="connsiteY8093"/>
                </a:cxn>
                <a:cxn ang="0">
                  <a:pos x="connsiteX8094" y="connsiteY8094"/>
                </a:cxn>
                <a:cxn ang="0">
                  <a:pos x="connsiteX8095" y="connsiteY8095"/>
                </a:cxn>
                <a:cxn ang="0">
                  <a:pos x="connsiteX8096" y="connsiteY8096"/>
                </a:cxn>
                <a:cxn ang="0">
                  <a:pos x="connsiteX8097" y="connsiteY8097"/>
                </a:cxn>
                <a:cxn ang="0">
                  <a:pos x="connsiteX8098" y="connsiteY8098"/>
                </a:cxn>
                <a:cxn ang="0">
                  <a:pos x="connsiteX8099" y="connsiteY8099"/>
                </a:cxn>
                <a:cxn ang="0">
                  <a:pos x="connsiteX8100" y="connsiteY8100"/>
                </a:cxn>
                <a:cxn ang="0">
                  <a:pos x="connsiteX8101" y="connsiteY8101"/>
                </a:cxn>
                <a:cxn ang="0">
                  <a:pos x="connsiteX8102" y="connsiteY8102"/>
                </a:cxn>
                <a:cxn ang="0">
                  <a:pos x="connsiteX8103" y="connsiteY8103"/>
                </a:cxn>
                <a:cxn ang="0">
                  <a:pos x="connsiteX8104" y="connsiteY8104"/>
                </a:cxn>
                <a:cxn ang="0">
                  <a:pos x="connsiteX8105" y="connsiteY8105"/>
                </a:cxn>
                <a:cxn ang="0">
                  <a:pos x="connsiteX8106" y="connsiteY8106"/>
                </a:cxn>
                <a:cxn ang="0">
                  <a:pos x="connsiteX8107" y="connsiteY8107"/>
                </a:cxn>
                <a:cxn ang="0">
                  <a:pos x="connsiteX8108" y="connsiteY8108"/>
                </a:cxn>
                <a:cxn ang="0">
                  <a:pos x="connsiteX8109" y="connsiteY8109"/>
                </a:cxn>
                <a:cxn ang="0">
                  <a:pos x="connsiteX8110" y="connsiteY8110"/>
                </a:cxn>
                <a:cxn ang="0">
                  <a:pos x="connsiteX8111" y="connsiteY8111"/>
                </a:cxn>
                <a:cxn ang="0">
                  <a:pos x="connsiteX8112" y="connsiteY8112"/>
                </a:cxn>
                <a:cxn ang="0">
                  <a:pos x="connsiteX8113" y="connsiteY8113"/>
                </a:cxn>
                <a:cxn ang="0">
                  <a:pos x="connsiteX8114" y="connsiteY8114"/>
                </a:cxn>
                <a:cxn ang="0">
                  <a:pos x="connsiteX8115" y="connsiteY8115"/>
                </a:cxn>
                <a:cxn ang="0">
                  <a:pos x="connsiteX8116" y="connsiteY8116"/>
                </a:cxn>
                <a:cxn ang="0">
                  <a:pos x="connsiteX8117" y="connsiteY8117"/>
                </a:cxn>
                <a:cxn ang="0">
                  <a:pos x="connsiteX8118" y="connsiteY8118"/>
                </a:cxn>
                <a:cxn ang="0">
                  <a:pos x="connsiteX8119" y="connsiteY8119"/>
                </a:cxn>
                <a:cxn ang="0">
                  <a:pos x="connsiteX8120" y="connsiteY8120"/>
                </a:cxn>
                <a:cxn ang="0">
                  <a:pos x="connsiteX8121" y="connsiteY8121"/>
                </a:cxn>
                <a:cxn ang="0">
                  <a:pos x="connsiteX8122" y="connsiteY8122"/>
                </a:cxn>
                <a:cxn ang="0">
                  <a:pos x="connsiteX8123" y="connsiteY8123"/>
                </a:cxn>
                <a:cxn ang="0">
                  <a:pos x="connsiteX8124" y="connsiteY8124"/>
                </a:cxn>
                <a:cxn ang="0">
                  <a:pos x="connsiteX8125" y="connsiteY8125"/>
                </a:cxn>
                <a:cxn ang="0">
                  <a:pos x="connsiteX8126" y="connsiteY8126"/>
                </a:cxn>
                <a:cxn ang="0">
                  <a:pos x="connsiteX8127" y="connsiteY8127"/>
                </a:cxn>
                <a:cxn ang="0">
                  <a:pos x="connsiteX8128" y="connsiteY8128"/>
                </a:cxn>
                <a:cxn ang="0">
                  <a:pos x="connsiteX8129" y="connsiteY8129"/>
                </a:cxn>
                <a:cxn ang="0">
                  <a:pos x="connsiteX8130" y="connsiteY8130"/>
                </a:cxn>
                <a:cxn ang="0">
                  <a:pos x="connsiteX8131" y="connsiteY8131"/>
                </a:cxn>
                <a:cxn ang="0">
                  <a:pos x="connsiteX8132" y="connsiteY8132"/>
                </a:cxn>
                <a:cxn ang="0">
                  <a:pos x="connsiteX8133" y="connsiteY8133"/>
                </a:cxn>
                <a:cxn ang="0">
                  <a:pos x="connsiteX8134" y="connsiteY8134"/>
                </a:cxn>
                <a:cxn ang="0">
                  <a:pos x="connsiteX8135" y="connsiteY8135"/>
                </a:cxn>
                <a:cxn ang="0">
                  <a:pos x="connsiteX8136" y="connsiteY8136"/>
                </a:cxn>
                <a:cxn ang="0">
                  <a:pos x="connsiteX8137" y="connsiteY8137"/>
                </a:cxn>
                <a:cxn ang="0">
                  <a:pos x="connsiteX8138" y="connsiteY8138"/>
                </a:cxn>
                <a:cxn ang="0">
                  <a:pos x="connsiteX8139" y="connsiteY8139"/>
                </a:cxn>
                <a:cxn ang="0">
                  <a:pos x="connsiteX8140" y="connsiteY8140"/>
                </a:cxn>
                <a:cxn ang="0">
                  <a:pos x="connsiteX8141" y="connsiteY8141"/>
                </a:cxn>
                <a:cxn ang="0">
                  <a:pos x="connsiteX8142" y="connsiteY8142"/>
                </a:cxn>
                <a:cxn ang="0">
                  <a:pos x="connsiteX8143" y="connsiteY8143"/>
                </a:cxn>
                <a:cxn ang="0">
                  <a:pos x="connsiteX8144" y="connsiteY8144"/>
                </a:cxn>
                <a:cxn ang="0">
                  <a:pos x="connsiteX8145" y="connsiteY8145"/>
                </a:cxn>
                <a:cxn ang="0">
                  <a:pos x="connsiteX8146" y="connsiteY8146"/>
                </a:cxn>
                <a:cxn ang="0">
                  <a:pos x="connsiteX8147" y="connsiteY8147"/>
                </a:cxn>
                <a:cxn ang="0">
                  <a:pos x="connsiteX8148" y="connsiteY8148"/>
                </a:cxn>
                <a:cxn ang="0">
                  <a:pos x="connsiteX8149" y="connsiteY8149"/>
                </a:cxn>
                <a:cxn ang="0">
                  <a:pos x="connsiteX8150" y="connsiteY8150"/>
                </a:cxn>
                <a:cxn ang="0">
                  <a:pos x="connsiteX8151" y="connsiteY8151"/>
                </a:cxn>
                <a:cxn ang="0">
                  <a:pos x="connsiteX8152" y="connsiteY8152"/>
                </a:cxn>
                <a:cxn ang="0">
                  <a:pos x="connsiteX8153" y="connsiteY8153"/>
                </a:cxn>
                <a:cxn ang="0">
                  <a:pos x="connsiteX8154" y="connsiteY8154"/>
                </a:cxn>
                <a:cxn ang="0">
                  <a:pos x="connsiteX8155" y="connsiteY8155"/>
                </a:cxn>
                <a:cxn ang="0">
                  <a:pos x="connsiteX8156" y="connsiteY8156"/>
                </a:cxn>
                <a:cxn ang="0">
                  <a:pos x="connsiteX8157" y="connsiteY8157"/>
                </a:cxn>
                <a:cxn ang="0">
                  <a:pos x="connsiteX8158" y="connsiteY8158"/>
                </a:cxn>
                <a:cxn ang="0">
                  <a:pos x="connsiteX8159" y="connsiteY8159"/>
                </a:cxn>
                <a:cxn ang="0">
                  <a:pos x="connsiteX8160" y="connsiteY8160"/>
                </a:cxn>
                <a:cxn ang="0">
                  <a:pos x="connsiteX8161" y="connsiteY8161"/>
                </a:cxn>
                <a:cxn ang="0">
                  <a:pos x="connsiteX8162" y="connsiteY8162"/>
                </a:cxn>
                <a:cxn ang="0">
                  <a:pos x="connsiteX8163" y="connsiteY8163"/>
                </a:cxn>
                <a:cxn ang="0">
                  <a:pos x="connsiteX8164" y="connsiteY8164"/>
                </a:cxn>
                <a:cxn ang="0">
                  <a:pos x="connsiteX8165" y="connsiteY8165"/>
                </a:cxn>
                <a:cxn ang="0">
                  <a:pos x="connsiteX8166" y="connsiteY8166"/>
                </a:cxn>
                <a:cxn ang="0">
                  <a:pos x="connsiteX8167" y="connsiteY8167"/>
                </a:cxn>
                <a:cxn ang="0">
                  <a:pos x="connsiteX8168" y="connsiteY8168"/>
                </a:cxn>
                <a:cxn ang="0">
                  <a:pos x="connsiteX8169" y="connsiteY8169"/>
                </a:cxn>
                <a:cxn ang="0">
                  <a:pos x="connsiteX8170" y="connsiteY8170"/>
                </a:cxn>
                <a:cxn ang="0">
                  <a:pos x="connsiteX8171" y="connsiteY8171"/>
                </a:cxn>
                <a:cxn ang="0">
                  <a:pos x="connsiteX8172" y="connsiteY8172"/>
                </a:cxn>
                <a:cxn ang="0">
                  <a:pos x="connsiteX8173" y="connsiteY8173"/>
                </a:cxn>
                <a:cxn ang="0">
                  <a:pos x="connsiteX8174" y="connsiteY8174"/>
                </a:cxn>
                <a:cxn ang="0">
                  <a:pos x="connsiteX8175" y="connsiteY8175"/>
                </a:cxn>
                <a:cxn ang="0">
                  <a:pos x="connsiteX8176" y="connsiteY8176"/>
                </a:cxn>
                <a:cxn ang="0">
                  <a:pos x="connsiteX8177" y="connsiteY8177"/>
                </a:cxn>
                <a:cxn ang="0">
                  <a:pos x="connsiteX8178" y="connsiteY8178"/>
                </a:cxn>
                <a:cxn ang="0">
                  <a:pos x="connsiteX8179" y="connsiteY8179"/>
                </a:cxn>
                <a:cxn ang="0">
                  <a:pos x="connsiteX8180" y="connsiteY8180"/>
                </a:cxn>
                <a:cxn ang="0">
                  <a:pos x="connsiteX8181" y="connsiteY8181"/>
                </a:cxn>
                <a:cxn ang="0">
                  <a:pos x="connsiteX8182" y="connsiteY8182"/>
                </a:cxn>
                <a:cxn ang="0">
                  <a:pos x="connsiteX8183" y="connsiteY8183"/>
                </a:cxn>
                <a:cxn ang="0">
                  <a:pos x="connsiteX8184" y="connsiteY8184"/>
                </a:cxn>
                <a:cxn ang="0">
                  <a:pos x="connsiteX8185" y="connsiteY8185"/>
                </a:cxn>
                <a:cxn ang="0">
                  <a:pos x="connsiteX8186" y="connsiteY8186"/>
                </a:cxn>
                <a:cxn ang="0">
                  <a:pos x="connsiteX8187" y="connsiteY8187"/>
                </a:cxn>
                <a:cxn ang="0">
                  <a:pos x="connsiteX8188" y="connsiteY8188"/>
                </a:cxn>
                <a:cxn ang="0">
                  <a:pos x="connsiteX8189" y="connsiteY8189"/>
                </a:cxn>
                <a:cxn ang="0">
                  <a:pos x="connsiteX8190" y="connsiteY8190"/>
                </a:cxn>
                <a:cxn ang="0">
                  <a:pos x="connsiteX8191" y="connsiteY8191"/>
                </a:cxn>
                <a:cxn ang="0">
                  <a:pos x="connsiteX8192" y="connsiteY8192"/>
                </a:cxn>
                <a:cxn ang="0">
                  <a:pos x="connsiteX8193" y="connsiteY8193"/>
                </a:cxn>
                <a:cxn ang="0">
                  <a:pos x="connsiteX8194" y="connsiteY8194"/>
                </a:cxn>
                <a:cxn ang="0">
                  <a:pos x="connsiteX8195" y="connsiteY8195"/>
                </a:cxn>
                <a:cxn ang="0">
                  <a:pos x="connsiteX8196" y="connsiteY8196"/>
                </a:cxn>
                <a:cxn ang="0">
                  <a:pos x="connsiteX8197" y="connsiteY8197"/>
                </a:cxn>
                <a:cxn ang="0">
                  <a:pos x="connsiteX8198" y="connsiteY8198"/>
                </a:cxn>
                <a:cxn ang="0">
                  <a:pos x="connsiteX8199" y="connsiteY8199"/>
                </a:cxn>
                <a:cxn ang="0">
                  <a:pos x="connsiteX8200" y="connsiteY8200"/>
                </a:cxn>
                <a:cxn ang="0">
                  <a:pos x="connsiteX8201" y="connsiteY8201"/>
                </a:cxn>
                <a:cxn ang="0">
                  <a:pos x="connsiteX8202" y="connsiteY8202"/>
                </a:cxn>
                <a:cxn ang="0">
                  <a:pos x="connsiteX8203" y="connsiteY8203"/>
                </a:cxn>
                <a:cxn ang="0">
                  <a:pos x="connsiteX8204" y="connsiteY8204"/>
                </a:cxn>
                <a:cxn ang="0">
                  <a:pos x="connsiteX8205" y="connsiteY8205"/>
                </a:cxn>
                <a:cxn ang="0">
                  <a:pos x="connsiteX8206" y="connsiteY8206"/>
                </a:cxn>
                <a:cxn ang="0">
                  <a:pos x="connsiteX8207" y="connsiteY8207"/>
                </a:cxn>
                <a:cxn ang="0">
                  <a:pos x="connsiteX8208" y="connsiteY8208"/>
                </a:cxn>
                <a:cxn ang="0">
                  <a:pos x="connsiteX8209" y="connsiteY8209"/>
                </a:cxn>
                <a:cxn ang="0">
                  <a:pos x="connsiteX8210" y="connsiteY8210"/>
                </a:cxn>
                <a:cxn ang="0">
                  <a:pos x="connsiteX8211" y="connsiteY8211"/>
                </a:cxn>
                <a:cxn ang="0">
                  <a:pos x="connsiteX8212" y="connsiteY8212"/>
                </a:cxn>
                <a:cxn ang="0">
                  <a:pos x="connsiteX8213" y="connsiteY8213"/>
                </a:cxn>
                <a:cxn ang="0">
                  <a:pos x="connsiteX8214" y="connsiteY8214"/>
                </a:cxn>
                <a:cxn ang="0">
                  <a:pos x="connsiteX8215" y="connsiteY8215"/>
                </a:cxn>
                <a:cxn ang="0">
                  <a:pos x="connsiteX8216" y="connsiteY8216"/>
                </a:cxn>
                <a:cxn ang="0">
                  <a:pos x="connsiteX8217" y="connsiteY8217"/>
                </a:cxn>
                <a:cxn ang="0">
                  <a:pos x="connsiteX8218" y="connsiteY8218"/>
                </a:cxn>
                <a:cxn ang="0">
                  <a:pos x="connsiteX8219" y="connsiteY8219"/>
                </a:cxn>
                <a:cxn ang="0">
                  <a:pos x="connsiteX8220" y="connsiteY8220"/>
                </a:cxn>
                <a:cxn ang="0">
                  <a:pos x="connsiteX8221" y="connsiteY8221"/>
                </a:cxn>
                <a:cxn ang="0">
                  <a:pos x="connsiteX8222" y="connsiteY8222"/>
                </a:cxn>
                <a:cxn ang="0">
                  <a:pos x="connsiteX8223" y="connsiteY8223"/>
                </a:cxn>
                <a:cxn ang="0">
                  <a:pos x="connsiteX8224" y="connsiteY8224"/>
                </a:cxn>
                <a:cxn ang="0">
                  <a:pos x="connsiteX8225" y="connsiteY8225"/>
                </a:cxn>
                <a:cxn ang="0">
                  <a:pos x="connsiteX8226" y="connsiteY8226"/>
                </a:cxn>
                <a:cxn ang="0">
                  <a:pos x="connsiteX8227" y="connsiteY8227"/>
                </a:cxn>
                <a:cxn ang="0">
                  <a:pos x="connsiteX8228" y="connsiteY8228"/>
                </a:cxn>
                <a:cxn ang="0">
                  <a:pos x="connsiteX8229" y="connsiteY8229"/>
                </a:cxn>
                <a:cxn ang="0">
                  <a:pos x="connsiteX8230" y="connsiteY8230"/>
                </a:cxn>
                <a:cxn ang="0">
                  <a:pos x="connsiteX8231" y="connsiteY8231"/>
                </a:cxn>
                <a:cxn ang="0">
                  <a:pos x="connsiteX8232" y="connsiteY8232"/>
                </a:cxn>
                <a:cxn ang="0">
                  <a:pos x="connsiteX8233" y="connsiteY8233"/>
                </a:cxn>
                <a:cxn ang="0">
                  <a:pos x="connsiteX8234" y="connsiteY8234"/>
                </a:cxn>
                <a:cxn ang="0">
                  <a:pos x="connsiteX8235" y="connsiteY8235"/>
                </a:cxn>
                <a:cxn ang="0">
                  <a:pos x="connsiteX8236" y="connsiteY8236"/>
                </a:cxn>
                <a:cxn ang="0">
                  <a:pos x="connsiteX8237" y="connsiteY8237"/>
                </a:cxn>
                <a:cxn ang="0">
                  <a:pos x="connsiteX8238" y="connsiteY8238"/>
                </a:cxn>
                <a:cxn ang="0">
                  <a:pos x="connsiteX8239" y="connsiteY8239"/>
                </a:cxn>
                <a:cxn ang="0">
                  <a:pos x="connsiteX8240" y="connsiteY8240"/>
                </a:cxn>
                <a:cxn ang="0">
                  <a:pos x="connsiteX8241" y="connsiteY8241"/>
                </a:cxn>
                <a:cxn ang="0">
                  <a:pos x="connsiteX8242" y="connsiteY8242"/>
                </a:cxn>
                <a:cxn ang="0">
                  <a:pos x="connsiteX8243" y="connsiteY8243"/>
                </a:cxn>
                <a:cxn ang="0">
                  <a:pos x="connsiteX8244" y="connsiteY8244"/>
                </a:cxn>
                <a:cxn ang="0">
                  <a:pos x="connsiteX8245" y="connsiteY8245"/>
                </a:cxn>
                <a:cxn ang="0">
                  <a:pos x="connsiteX8246" y="connsiteY8246"/>
                </a:cxn>
                <a:cxn ang="0">
                  <a:pos x="connsiteX8247" y="connsiteY8247"/>
                </a:cxn>
                <a:cxn ang="0">
                  <a:pos x="connsiteX8248" y="connsiteY8248"/>
                </a:cxn>
                <a:cxn ang="0">
                  <a:pos x="connsiteX8249" y="connsiteY8249"/>
                </a:cxn>
                <a:cxn ang="0">
                  <a:pos x="connsiteX8250" y="connsiteY8250"/>
                </a:cxn>
                <a:cxn ang="0">
                  <a:pos x="connsiteX8251" y="connsiteY8251"/>
                </a:cxn>
                <a:cxn ang="0">
                  <a:pos x="connsiteX8252" y="connsiteY8252"/>
                </a:cxn>
                <a:cxn ang="0">
                  <a:pos x="connsiteX8253" y="connsiteY8253"/>
                </a:cxn>
                <a:cxn ang="0">
                  <a:pos x="connsiteX8254" y="connsiteY8254"/>
                </a:cxn>
                <a:cxn ang="0">
                  <a:pos x="connsiteX8255" y="connsiteY8255"/>
                </a:cxn>
                <a:cxn ang="0">
                  <a:pos x="connsiteX8256" y="connsiteY8256"/>
                </a:cxn>
                <a:cxn ang="0">
                  <a:pos x="connsiteX8257" y="connsiteY8257"/>
                </a:cxn>
                <a:cxn ang="0">
                  <a:pos x="connsiteX8258" y="connsiteY8258"/>
                </a:cxn>
                <a:cxn ang="0">
                  <a:pos x="connsiteX8259" y="connsiteY8259"/>
                </a:cxn>
                <a:cxn ang="0">
                  <a:pos x="connsiteX8260" y="connsiteY8260"/>
                </a:cxn>
                <a:cxn ang="0">
                  <a:pos x="connsiteX8261" y="connsiteY8261"/>
                </a:cxn>
                <a:cxn ang="0">
                  <a:pos x="connsiteX8262" y="connsiteY8262"/>
                </a:cxn>
                <a:cxn ang="0">
                  <a:pos x="connsiteX8263" y="connsiteY8263"/>
                </a:cxn>
                <a:cxn ang="0">
                  <a:pos x="connsiteX8264" y="connsiteY8264"/>
                </a:cxn>
                <a:cxn ang="0">
                  <a:pos x="connsiteX8265" y="connsiteY8265"/>
                </a:cxn>
                <a:cxn ang="0">
                  <a:pos x="connsiteX8266" y="connsiteY8266"/>
                </a:cxn>
                <a:cxn ang="0">
                  <a:pos x="connsiteX8267" y="connsiteY8267"/>
                </a:cxn>
                <a:cxn ang="0">
                  <a:pos x="connsiteX8268" y="connsiteY8268"/>
                </a:cxn>
                <a:cxn ang="0">
                  <a:pos x="connsiteX8269" y="connsiteY8269"/>
                </a:cxn>
                <a:cxn ang="0">
                  <a:pos x="connsiteX8270" y="connsiteY8270"/>
                </a:cxn>
                <a:cxn ang="0">
                  <a:pos x="connsiteX8271" y="connsiteY8271"/>
                </a:cxn>
                <a:cxn ang="0">
                  <a:pos x="connsiteX8272" y="connsiteY8272"/>
                </a:cxn>
                <a:cxn ang="0">
                  <a:pos x="connsiteX8273" y="connsiteY8273"/>
                </a:cxn>
                <a:cxn ang="0">
                  <a:pos x="connsiteX8274" y="connsiteY8274"/>
                </a:cxn>
                <a:cxn ang="0">
                  <a:pos x="connsiteX8275" y="connsiteY8275"/>
                </a:cxn>
                <a:cxn ang="0">
                  <a:pos x="connsiteX8276" y="connsiteY8276"/>
                </a:cxn>
                <a:cxn ang="0">
                  <a:pos x="connsiteX8277" y="connsiteY8277"/>
                </a:cxn>
                <a:cxn ang="0">
                  <a:pos x="connsiteX8278" y="connsiteY8278"/>
                </a:cxn>
                <a:cxn ang="0">
                  <a:pos x="connsiteX8279" y="connsiteY8279"/>
                </a:cxn>
                <a:cxn ang="0">
                  <a:pos x="connsiteX8280" y="connsiteY8280"/>
                </a:cxn>
                <a:cxn ang="0">
                  <a:pos x="connsiteX8281" y="connsiteY8281"/>
                </a:cxn>
                <a:cxn ang="0">
                  <a:pos x="connsiteX8282" y="connsiteY8282"/>
                </a:cxn>
                <a:cxn ang="0">
                  <a:pos x="connsiteX8283" y="connsiteY8283"/>
                </a:cxn>
                <a:cxn ang="0">
                  <a:pos x="connsiteX8284" y="connsiteY8284"/>
                </a:cxn>
                <a:cxn ang="0">
                  <a:pos x="connsiteX8285" y="connsiteY8285"/>
                </a:cxn>
                <a:cxn ang="0">
                  <a:pos x="connsiteX8286" y="connsiteY8286"/>
                </a:cxn>
                <a:cxn ang="0">
                  <a:pos x="connsiteX8287" y="connsiteY8287"/>
                </a:cxn>
                <a:cxn ang="0">
                  <a:pos x="connsiteX8288" y="connsiteY8288"/>
                </a:cxn>
                <a:cxn ang="0">
                  <a:pos x="connsiteX8289" y="connsiteY8289"/>
                </a:cxn>
                <a:cxn ang="0">
                  <a:pos x="connsiteX8290" y="connsiteY8290"/>
                </a:cxn>
                <a:cxn ang="0">
                  <a:pos x="connsiteX8291" y="connsiteY8291"/>
                </a:cxn>
                <a:cxn ang="0">
                  <a:pos x="connsiteX8292" y="connsiteY8292"/>
                </a:cxn>
                <a:cxn ang="0">
                  <a:pos x="connsiteX8293" y="connsiteY8293"/>
                </a:cxn>
                <a:cxn ang="0">
                  <a:pos x="connsiteX8294" y="connsiteY8294"/>
                </a:cxn>
                <a:cxn ang="0">
                  <a:pos x="connsiteX8295" y="connsiteY8295"/>
                </a:cxn>
                <a:cxn ang="0">
                  <a:pos x="connsiteX8296" y="connsiteY8296"/>
                </a:cxn>
                <a:cxn ang="0">
                  <a:pos x="connsiteX8297" y="connsiteY8297"/>
                </a:cxn>
                <a:cxn ang="0">
                  <a:pos x="connsiteX8298" y="connsiteY8298"/>
                </a:cxn>
                <a:cxn ang="0">
                  <a:pos x="connsiteX8299" y="connsiteY8299"/>
                </a:cxn>
                <a:cxn ang="0">
                  <a:pos x="connsiteX8300" y="connsiteY8300"/>
                </a:cxn>
                <a:cxn ang="0">
                  <a:pos x="connsiteX8301" y="connsiteY8301"/>
                </a:cxn>
                <a:cxn ang="0">
                  <a:pos x="connsiteX8302" y="connsiteY8302"/>
                </a:cxn>
                <a:cxn ang="0">
                  <a:pos x="connsiteX8303" y="connsiteY8303"/>
                </a:cxn>
                <a:cxn ang="0">
                  <a:pos x="connsiteX8304" y="connsiteY8304"/>
                </a:cxn>
                <a:cxn ang="0">
                  <a:pos x="connsiteX8305" y="connsiteY8305"/>
                </a:cxn>
                <a:cxn ang="0">
                  <a:pos x="connsiteX8306" y="connsiteY8306"/>
                </a:cxn>
                <a:cxn ang="0">
                  <a:pos x="connsiteX8307" y="connsiteY8307"/>
                </a:cxn>
                <a:cxn ang="0">
                  <a:pos x="connsiteX8308" y="connsiteY8308"/>
                </a:cxn>
                <a:cxn ang="0">
                  <a:pos x="connsiteX8309" y="connsiteY8309"/>
                </a:cxn>
                <a:cxn ang="0">
                  <a:pos x="connsiteX8310" y="connsiteY8310"/>
                </a:cxn>
                <a:cxn ang="0">
                  <a:pos x="connsiteX8311" y="connsiteY8311"/>
                </a:cxn>
                <a:cxn ang="0">
                  <a:pos x="connsiteX8312" y="connsiteY8312"/>
                </a:cxn>
                <a:cxn ang="0">
                  <a:pos x="connsiteX8313" y="connsiteY8313"/>
                </a:cxn>
                <a:cxn ang="0">
                  <a:pos x="connsiteX8314" y="connsiteY8314"/>
                </a:cxn>
                <a:cxn ang="0">
                  <a:pos x="connsiteX8315" y="connsiteY8315"/>
                </a:cxn>
                <a:cxn ang="0">
                  <a:pos x="connsiteX8316" y="connsiteY8316"/>
                </a:cxn>
                <a:cxn ang="0">
                  <a:pos x="connsiteX8317" y="connsiteY8317"/>
                </a:cxn>
                <a:cxn ang="0">
                  <a:pos x="connsiteX8318" y="connsiteY8318"/>
                </a:cxn>
                <a:cxn ang="0">
                  <a:pos x="connsiteX8319" y="connsiteY8319"/>
                </a:cxn>
                <a:cxn ang="0">
                  <a:pos x="connsiteX8320" y="connsiteY8320"/>
                </a:cxn>
                <a:cxn ang="0">
                  <a:pos x="connsiteX8321" y="connsiteY8321"/>
                </a:cxn>
                <a:cxn ang="0">
                  <a:pos x="connsiteX8322" y="connsiteY8322"/>
                </a:cxn>
                <a:cxn ang="0">
                  <a:pos x="connsiteX8323" y="connsiteY8323"/>
                </a:cxn>
                <a:cxn ang="0">
                  <a:pos x="connsiteX8324" y="connsiteY8324"/>
                </a:cxn>
                <a:cxn ang="0">
                  <a:pos x="connsiteX8325" y="connsiteY8325"/>
                </a:cxn>
                <a:cxn ang="0">
                  <a:pos x="connsiteX8326" y="connsiteY8326"/>
                </a:cxn>
                <a:cxn ang="0">
                  <a:pos x="connsiteX8327" y="connsiteY8327"/>
                </a:cxn>
                <a:cxn ang="0">
                  <a:pos x="connsiteX8328" y="connsiteY8328"/>
                </a:cxn>
                <a:cxn ang="0">
                  <a:pos x="connsiteX8329" y="connsiteY8329"/>
                </a:cxn>
                <a:cxn ang="0">
                  <a:pos x="connsiteX8330" y="connsiteY8330"/>
                </a:cxn>
                <a:cxn ang="0">
                  <a:pos x="connsiteX8331" y="connsiteY8331"/>
                </a:cxn>
                <a:cxn ang="0">
                  <a:pos x="connsiteX8332" y="connsiteY8332"/>
                </a:cxn>
                <a:cxn ang="0">
                  <a:pos x="connsiteX8333" y="connsiteY8333"/>
                </a:cxn>
                <a:cxn ang="0">
                  <a:pos x="connsiteX8334" y="connsiteY8334"/>
                </a:cxn>
                <a:cxn ang="0">
                  <a:pos x="connsiteX8335" y="connsiteY8335"/>
                </a:cxn>
                <a:cxn ang="0">
                  <a:pos x="connsiteX8336" y="connsiteY8336"/>
                </a:cxn>
                <a:cxn ang="0">
                  <a:pos x="connsiteX8337" y="connsiteY8337"/>
                </a:cxn>
                <a:cxn ang="0">
                  <a:pos x="connsiteX8338" y="connsiteY8338"/>
                </a:cxn>
                <a:cxn ang="0">
                  <a:pos x="connsiteX8339" y="connsiteY8339"/>
                </a:cxn>
                <a:cxn ang="0">
                  <a:pos x="connsiteX8340" y="connsiteY8340"/>
                </a:cxn>
                <a:cxn ang="0">
                  <a:pos x="connsiteX8341" y="connsiteY8341"/>
                </a:cxn>
                <a:cxn ang="0">
                  <a:pos x="connsiteX8342" y="connsiteY8342"/>
                </a:cxn>
                <a:cxn ang="0">
                  <a:pos x="connsiteX8343" y="connsiteY8343"/>
                </a:cxn>
                <a:cxn ang="0">
                  <a:pos x="connsiteX8344" y="connsiteY8344"/>
                </a:cxn>
                <a:cxn ang="0">
                  <a:pos x="connsiteX8345" y="connsiteY8345"/>
                </a:cxn>
                <a:cxn ang="0">
                  <a:pos x="connsiteX8346" y="connsiteY8346"/>
                </a:cxn>
                <a:cxn ang="0">
                  <a:pos x="connsiteX8347" y="connsiteY8347"/>
                </a:cxn>
                <a:cxn ang="0">
                  <a:pos x="connsiteX8348" y="connsiteY8348"/>
                </a:cxn>
                <a:cxn ang="0">
                  <a:pos x="connsiteX8349" y="connsiteY8349"/>
                </a:cxn>
                <a:cxn ang="0">
                  <a:pos x="connsiteX8350" y="connsiteY8350"/>
                </a:cxn>
                <a:cxn ang="0">
                  <a:pos x="connsiteX8351" y="connsiteY8351"/>
                </a:cxn>
                <a:cxn ang="0">
                  <a:pos x="connsiteX8352" y="connsiteY8352"/>
                </a:cxn>
                <a:cxn ang="0">
                  <a:pos x="connsiteX8353" y="connsiteY8353"/>
                </a:cxn>
                <a:cxn ang="0">
                  <a:pos x="connsiteX8354" y="connsiteY8354"/>
                </a:cxn>
                <a:cxn ang="0">
                  <a:pos x="connsiteX8355" y="connsiteY8355"/>
                </a:cxn>
                <a:cxn ang="0">
                  <a:pos x="connsiteX8356" y="connsiteY8356"/>
                </a:cxn>
                <a:cxn ang="0">
                  <a:pos x="connsiteX8357" y="connsiteY8357"/>
                </a:cxn>
                <a:cxn ang="0">
                  <a:pos x="connsiteX8358" y="connsiteY8358"/>
                </a:cxn>
                <a:cxn ang="0">
                  <a:pos x="connsiteX8359" y="connsiteY8359"/>
                </a:cxn>
                <a:cxn ang="0">
                  <a:pos x="connsiteX8360" y="connsiteY8360"/>
                </a:cxn>
                <a:cxn ang="0">
                  <a:pos x="connsiteX8361" y="connsiteY8361"/>
                </a:cxn>
                <a:cxn ang="0">
                  <a:pos x="connsiteX8362" y="connsiteY8362"/>
                </a:cxn>
                <a:cxn ang="0">
                  <a:pos x="connsiteX8363" y="connsiteY8363"/>
                </a:cxn>
                <a:cxn ang="0">
                  <a:pos x="connsiteX8364" y="connsiteY8364"/>
                </a:cxn>
                <a:cxn ang="0">
                  <a:pos x="connsiteX8365" y="connsiteY8365"/>
                </a:cxn>
                <a:cxn ang="0">
                  <a:pos x="connsiteX8366" y="connsiteY8366"/>
                </a:cxn>
                <a:cxn ang="0">
                  <a:pos x="connsiteX8367" y="connsiteY8367"/>
                </a:cxn>
                <a:cxn ang="0">
                  <a:pos x="connsiteX8368" y="connsiteY8368"/>
                </a:cxn>
                <a:cxn ang="0">
                  <a:pos x="connsiteX8369" y="connsiteY8369"/>
                </a:cxn>
                <a:cxn ang="0">
                  <a:pos x="connsiteX8370" y="connsiteY8370"/>
                </a:cxn>
                <a:cxn ang="0">
                  <a:pos x="connsiteX8371" y="connsiteY8371"/>
                </a:cxn>
                <a:cxn ang="0">
                  <a:pos x="connsiteX8372" y="connsiteY8372"/>
                </a:cxn>
                <a:cxn ang="0">
                  <a:pos x="connsiteX8373" y="connsiteY8373"/>
                </a:cxn>
                <a:cxn ang="0">
                  <a:pos x="connsiteX8374" y="connsiteY8374"/>
                </a:cxn>
                <a:cxn ang="0">
                  <a:pos x="connsiteX8375" y="connsiteY8375"/>
                </a:cxn>
                <a:cxn ang="0">
                  <a:pos x="connsiteX8376" y="connsiteY8376"/>
                </a:cxn>
                <a:cxn ang="0">
                  <a:pos x="connsiteX8377" y="connsiteY8377"/>
                </a:cxn>
                <a:cxn ang="0">
                  <a:pos x="connsiteX8378" y="connsiteY8378"/>
                </a:cxn>
                <a:cxn ang="0">
                  <a:pos x="connsiteX8379" y="connsiteY8379"/>
                </a:cxn>
                <a:cxn ang="0">
                  <a:pos x="connsiteX8380" y="connsiteY8380"/>
                </a:cxn>
                <a:cxn ang="0">
                  <a:pos x="connsiteX8381" y="connsiteY8381"/>
                </a:cxn>
                <a:cxn ang="0">
                  <a:pos x="connsiteX8382" y="connsiteY8382"/>
                </a:cxn>
                <a:cxn ang="0">
                  <a:pos x="connsiteX8383" y="connsiteY8383"/>
                </a:cxn>
                <a:cxn ang="0">
                  <a:pos x="connsiteX8384" y="connsiteY8384"/>
                </a:cxn>
                <a:cxn ang="0">
                  <a:pos x="connsiteX8385" y="connsiteY8385"/>
                </a:cxn>
                <a:cxn ang="0">
                  <a:pos x="connsiteX8386" y="connsiteY8386"/>
                </a:cxn>
                <a:cxn ang="0">
                  <a:pos x="connsiteX8387" y="connsiteY8387"/>
                </a:cxn>
                <a:cxn ang="0">
                  <a:pos x="connsiteX8388" y="connsiteY8388"/>
                </a:cxn>
                <a:cxn ang="0">
                  <a:pos x="connsiteX8389" y="connsiteY8389"/>
                </a:cxn>
                <a:cxn ang="0">
                  <a:pos x="connsiteX8390" y="connsiteY8390"/>
                </a:cxn>
                <a:cxn ang="0">
                  <a:pos x="connsiteX8391" y="connsiteY8391"/>
                </a:cxn>
                <a:cxn ang="0">
                  <a:pos x="connsiteX8392" y="connsiteY8392"/>
                </a:cxn>
                <a:cxn ang="0">
                  <a:pos x="connsiteX8393" y="connsiteY8393"/>
                </a:cxn>
                <a:cxn ang="0">
                  <a:pos x="connsiteX8394" y="connsiteY8394"/>
                </a:cxn>
                <a:cxn ang="0">
                  <a:pos x="connsiteX8395" y="connsiteY8395"/>
                </a:cxn>
                <a:cxn ang="0">
                  <a:pos x="connsiteX8396" y="connsiteY8396"/>
                </a:cxn>
                <a:cxn ang="0">
                  <a:pos x="connsiteX8397" y="connsiteY8397"/>
                </a:cxn>
                <a:cxn ang="0">
                  <a:pos x="connsiteX8398" y="connsiteY8398"/>
                </a:cxn>
                <a:cxn ang="0">
                  <a:pos x="connsiteX8399" y="connsiteY8399"/>
                </a:cxn>
                <a:cxn ang="0">
                  <a:pos x="connsiteX8400" y="connsiteY8400"/>
                </a:cxn>
                <a:cxn ang="0">
                  <a:pos x="connsiteX8401" y="connsiteY8401"/>
                </a:cxn>
                <a:cxn ang="0">
                  <a:pos x="connsiteX8402" y="connsiteY8402"/>
                </a:cxn>
                <a:cxn ang="0">
                  <a:pos x="connsiteX8403" y="connsiteY8403"/>
                </a:cxn>
                <a:cxn ang="0">
                  <a:pos x="connsiteX8404" y="connsiteY8404"/>
                </a:cxn>
                <a:cxn ang="0">
                  <a:pos x="connsiteX8405" y="connsiteY8405"/>
                </a:cxn>
                <a:cxn ang="0">
                  <a:pos x="connsiteX8406" y="connsiteY8406"/>
                </a:cxn>
                <a:cxn ang="0">
                  <a:pos x="connsiteX8407" y="connsiteY8407"/>
                </a:cxn>
                <a:cxn ang="0">
                  <a:pos x="connsiteX8408" y="connsiteY8408"/>
                </a:cxn>
                <a:cxn ang="0">
                  <a:pos x="connsiteX8409" y="connsiteY8409"/>
                </a:cxn>
                <a:cxn ang="0">
                  <a:pos x="connsiteX8410" y="connsiteY8410"/>
                </a:cxn>
                <a:cxn ang="0">
                  <a:pos x="connsiteX8411" y="connsiteY8411"/>
                </a:cxn>
                <a:cxn ang="0">
                  <a:pos x="connsiteX8412" y="connsiteY8412"/>
                </a:cxn>
                <a:cxn ang="0">
                  <a:pos x="connsiteX8413" y="connsiteY8413"/>
                </a:cxn>
                <a:cxn ang="0">
                  <a:pos x="connsiteX8414" y="connsiteY8414"/>
                </a:cxn>
                <a:cxn ang="0">
                  <a:pos x="connsiteX8415" y="connsiteY8415"/>
                </a:cxn>
                <a:cxn ang="0">
                  <a:pos x="connsiteX8416" y="connsiteY8416"/>
                </a:cxn>
                <a:cxn ang="0">
                  <a:pos x="connsiteX8417" y="connsiteY8417"/>
                </a:cxn>
                <a:cxn ang="0">
                  <a:pos x="connsiteX8418" y="connsiteY8418"/>
                </a:cxn>
                <a:cxn ang="0">
                  <a:pos x="connsiteX8419" y="connsiteY8419"/>
                </a:cxn>
                <a:cxn ang="0">
                  <a:pos x="connsiteX8420" y="connsiteY8420"/>
                </a:cxn>
                <a:cxn ang="0">
                  <a:pos x="connsiteX8421" y="connsiteY8421"/>
                </a:cxn>
                <a:cxn ang="0">
                  <a:pos x="connsiteX8422" y="connsiteY8422"/>
                </a:cxn>
                <a:cxn ang="0">
                  <a:pos x="connsiteX8423" y="connsiteY8423"/>
                </a:cxn>
                <a:cxn ang="0">
                  <a:pos x="connsiteX8424" y="connsiteY8424"/>
                </a:cxn>
                <a:cxn ang="0">
                  <a:pos x="connsiteX8425" y="connsiteY8425"/>
                </a:cxn>
                <a:cxn ang="0">
                  <a:pos x="connsiteX8426" y="connsiteY8426"/>
                </a:cxn>
                <a:cxn ang="0">
                  <a:pos x="connsiteX8427" y="connsiteY8427"/>
                </a:cxn>
                <a:cxn ang="0">
                  <a:pos x="connsiteX8428" y="connsiteY8428"/>
                </a:cxn>
                <a:cxn ang="0">
                  <a:pos x="connsiteX8429" y="connsiteY8429"/>
                </a:cxn>
                <a:cxn ang="0">
                  <a:pos x="connsiteX8430" y="connsiteY8430"/>
                </a:cxn>
                <a:cxn ang="0">
                  <a:pos x="connsiteX8431" y="connsiteY8431"/>
                </a:cxn>
                <a:cxn ang="0">
                  <a:pos x="connsiteX8432" y="connsiteY8432"/>
                </a:cxn>
                <a:cxn ang="0">
                  <a:pos x="connsiteX8433" y="connsiteY8433"/>
                </a:cxn>
                <a:cxn ang="0">
                  <a:pos x="connsiteX8434" y="connsiteY8434"/>
                </a:cxn>
                <a:cxn ang="0">
                  <a:pos x="connsiteX8435" y="connsiteY8435"/>
                </a:cxn>
                <a:cxn ang="0">
                  <a:pos x="connsiteX8436" y="connsiteY8436"/>
                </a:cxn>
                <a:cxn ang="0">
                  <a:pos x="connsiteX8437" y="connsiteY8437"/>
                </a:cxn>
                <a:cxn ang="0">
                  <a:pos x="connsiteX8438" y="connsiteY8438"/>
                </a:cxn>
                <a:cxn ang="0">
                  <a:pos x="connsiteX8439" y="connsiteY8439"/>
                </a:cxn>
                <a:cxn ang="0">
                  <a:pos x="connsiteX8440" y="connsiteY8440"/>
                </a:cxn>
                <a:cxn ang="0">
                  <a:pos x="connsiteX8441" y="connsiteY8441"/>
                </a:cxn>
                <a:cxn ang="0">
                  <a:pos x="connsiteX8442" y="connsiteY8442"/>
                </a:cxn>
                <a:cxn ang="0">
                  <a:pos x="connsiteX8443" y="connsiteY8443"/>
                </a:cxn>
                <a:cxn ang="0">
                  <a:pos x="connsiteX8444" y="connsiteY8444"/>
                </a:cxn>
                <a:cxn ang="0">
                  <a:pos x="connsiteX8445" y="connsiteY8445"/>
                </a:cxn>
                <a:cxn ang="0">
                  <a:pos x="connsiteX8446" y="connsiteY8446"/>
                </a:cxn>
                <a:cxn ang="0">
                  <a:pos x="connsiteX8447" y="connsiteY8447"/>
                </a:cxn>
                <a:cxn ang="0">
                  <a:pos x="connsiteX8448" y="connsiteY8448"/>
                </a:cxn>
                <a:cxn ang="0">
                  <a:pos x="connsiteX8449" y="connsiteY8449"/>
                </a:cxn>
                <a:cxn ang="0">
                  <a:pos x="connsiteX8450" y="connsiteY8450"/>
                </a:cxn>
                <a:cxn ang="0">
                  <a:pos x="connsiteX8451" y="connsiteY8451"/>
                </a:cxn>
                <a:cxn ang="0">
                  <a:pos x="connsiteX8452" y="connsiteY8452"/>
                </a:cxn>
                <a:cxn ang="0">
                  <a:pos x="connsiteX8453" y="connsiteY8453"/>
                </a:cxn>
                <a:cxn ang="0">
                  <a:pos x="connsiteX8454" y="connsiteY8454"/>
                </a:cxn>
                <a:cxn ang="0">
                  <a:pos x="connsiteX8455" y="connsiteY8455"/>
                </a:cxn>
                <a:cxn ang="0">
                  <a:pos x="connsiteX8456" y="connsiteY8456"/>
                </a:cxn>
                <a:cxn ang="0">
                  <a:pos x="connsiteX8457" y="connsiteY8457"/>
                </a:cxn>
                <a:cxn ang="0">
                  <a:pos x="connsiteX8458" y="connsiteY8458"/>
                </a:cxn>
                <a:cxn ang="0">
                  <a:pos x="connsiteX8459" y="connsiteY8459"/>
                </a:cxn>
                <a:cxn ang="0">
                  <a:pos x="connsiteX8460" y="connsiteY8460"/>
                </a:cxn>
                <a:cxn ang="0">
                  <a:pos x="connsiteX8461" y="connsiteY8461"/>
                </a:cxn>
                <a:cxn ang="0">
                  <a:pos x="connsiteX8462" y="connsiteY8462"/>
                </a:cxn>
                <a:cxn ang="0">
                  <a:pos x="connsiteX8463" y="connsiteY8463"/>
                </a:cxn>
                <a:cxn ang="0">
                  <a:pos x="connsiteX8464" y="connsiteY8464"/>
                </a:cxn>
                <a:cxn ang="0">
                  <a:pos x="connsiteX8465" y="connsiteY8465"/>
                </a:cxn>
                <a:cxn ang="0">
                  <a:pos x="connsiteX8466" y="connsiteY8466"/>
                </a:cxn>
                <a:cxn ang="0">
                  <a:pos x="connsiteX8467" y="connsiteY8467"/>
                </a:cxn>
                <a:cxn ang="0">
                  <a:pos x="connsiteX8468" y="connsiteY8468"/>
                </a:cxn>
                <a:cxn ang="0">
                  <a:pos x="connsiteX8469" y="connsiteY8469"/>
                </a:cxn>
                <a:cxn ang="0">
                  <a:pos x="connsiteX8470" y="connsiteY8470"/>
                </a:cxn>
                <a:cxn ang="0">
                  <a:pos x="connsiteX8471" y="connsiteY8471"/>
                </a:cxn>
                <a:cxn ang="0">
                  <a:pos x="connsiteX8472" y="connsiteY8472"/>
                </a:cxn>
                <a:cxn ang="0">
                  <a:pos x="connsiteX8473" y="connsiteY8473"/>
                </a:cxn>
                <a:cxn ang="0">
                  <a:pos x="connsiteX8474" y="connsiteY8474"/>
                </a:cxn>
                <a:cxn ang="0">
                  <a:pos x="connsiteX8475" y="connsiteY8475"/>
                </a:cxn>
                <a:cxn ang="0">
                  <a:pos x="connsiteX8476" y="connsiteY8476"/>
                </a:cxn>
                <a:cxn ang="0">
                  <a:pos x="connsiteX8477" y="connsiteY8477"/>
                </a:cxn>
                <a:cxn ang="0">
                  <a:pos x="connsiteX8478" y="connsiteY8478"/>
                </a:cxn>
                <a:cxn ang="0">
                  <a:pos x="connsiteX8479" y="connsiteY8479"/>
                </a:cxn>
                <a:cxn ang="0">
                  <a:pos x="connsiteX8480" y="connsiteY8480"/>
                </a:cxn>
                <a:cxn ang="0">
                  <a:pos x="connsiteX8481" y="connsiteY8481"/>
                </a:cxn>
                <a:cxn ang="0">
                  <a:pos x="connsiteX8482" y="connsiteY8482"/>
                </a:cxn>
                <a:cxn ang="0">
                  <a:pos x="connsiteX8483" y="connsiteY8483"/>
                </a:cxn>
                <a:cxn ang="0">
                  <a:pos x="connsiteX8484" y="connsiteY8484"/>
                </a:cxn>
                <a:cxn ang="0">
                  <a:pos x="connsiteX8485" y="connsiteY8485"/>
                </a:cxn>
                <a:cxn ang="0">
                  <a:pos x="connsiteX8486" y="connsiteY8486"/>
                </a:cxn>
                <a:cxn ang="0">
                  <a:pos x="connsiteX8487" y="connsiteY8487"/>
                </a:cxn>
                <a:cxn ang="0">
                  <a:pos x="connsiteX8488" y="connsiteY8488"/>
                </a:cxn>
                <a:cxn ang="0">
                  <a:pos x="connsiteX8489" y="connsiteY8489"/>
                </a:cxn>
                <a:cxn ang="0">
                  <a:pos x="connsiteX8490" y="connsiteY8490"/>
                </a:cxn>
                <a:cxn ang="0">
                  <a:pos x="connsiteX8491" y="connsiteY8491"/>
                </a:cxn>
                <a:cxn ang="0">
                  <a:pos x="connsiteX8492" y="connsiteY8492"/>
                </a:cxn>
                <a:cxn ang="0">
                  <a:pos x="connsiteX8493" y="connsiteY8493"/>
                </a:cxn>
                <a:cxn ang="0">
                  <a:pos x="connsiteX8494" y="connsiteY8494"/>
                </a:cxn>
                <a:cxn ang="0">
                  <a:pos x="connsiteX8495" y="connsiteY8495"/>
                </a:cxn>
                <a:cxn ang="0">
                  <a:pos x="connsiteX8496" y="connsiteY8496"/>
                </a:cxn>
                <a:cxn ang="0">
                  <a:pos x="connsiteX8497" y="connsiteY8497"/>
                </a:cxn>
                <a:cxn ang="0">
                  <a:pos x="connsiteX8498" y="connsiteY8498"/>
                </a:cxn>
                <a:cxn ang="0">
                  <a:pos x="connsiteX8499" y="connsiteY8499"/>
                </a:cxn>
                <a:cxn ang="0">
                  <a:pos x="connsiteX8500" y="connsiteY8500"/>
                </a:cxn>
                <a:cxn ang="0">
                  <a:pos x="connsiteX8501" y="connsiteY8501"/>
                </a:cxn>
                <a:cxn ang="0">
                  <a:pos x="connsiteX8502" y="connsiteY8502"/>
                </a:cxn>
                <a:cxn ang="0">
                  <a:pos x="connsiteX8503" y="connsiteY8503"/>
                </a:cxn>
                <a:cxn ang="0">
                  <a:pos x="connsiteX8504" y="connsiteY8504"/>
                </a:cxn>
                <a:cxn ang="0">
                  <a:pos x="connsiteX8505" y="connsiteY8505"/>
                </a:cxn>
                <a:cxn ang="0">
                  <a:pos x="connsiteX8506" y="connsiteY8506"/>
                </a:cxn>
                <a:cxn ang="0">
                  <a:pos x="connsiteX8507" y="connsiteY8507"/>
                </a:cxn>
                <a:cxn ang="0">
                  <a:pos x="connsiteX8508" y="connsiteY8508"/>
                </a:cxn>
                <a:cxn ang="0">
                  <a:pos x="connsiteX8509" y="connsiteY8509"/>
                </a:cxn>
                <a:cxn ang="0">
                  <a:pos x="connsiteX8510" y="connsiteY8510"/>
                </a:cxn>
                <a:cxn ang="0">
                  <a:pos x="connsiteX8511" y="connsiteY8511"/>
                </a:cxn>
                <a:cxn ang="0">
                  <a:pos x="connsiteX8512" y="connsiteY8512"/>
                </a:cxn>
                <a:cxn ang="0">
                  <a:pos x="connsiteX8513" y="connsiteY8513"/>
                </a:cxn>
                <a:cxn ang="0">
                  <a:pos x="connsiteX8514" y="connsiteY8514"/>
                </a:cxn>
                <a:cxn ang="0">
                  <a:pos x="connsiteX8515" y="connsiteY8515"/>
                </a:cxn>
                <a:cxn ang="0">
                  <a:pos x="connsiteX8516" y="connsiteY8516"/>
                </a:cxn>
                <a:cxn ang="0">
                  <a:pos x="connsiteX8517" y="connsiteY8517"/>
                </a:cxn>
                <a:cxn ang="0">
                  <a:pos x="connsiteX8518" y="connsiteY8518"/>
                </a:cxn>
                <a:cxn ang="0">
                  <a:pos x="connsiteX8519" y="connsiteY8519"/>
                </a:cxn>
                <a:cxn ang="0">
                  <a:pos x="connsiteX8520" y="connsiteY8520"/>
                </a:cxn>
                <a:cxn ang="0">
                  <a:pos x="connsiteX8521" y="connsiteY8521"/>
                </a:cxn>
                <a:cxn ang="0">
                  <a:pos x="connsiteX8522" y="connsiteY8522"/>
                </a:cxn>
                <a:cxn ang="0">
                  <a:pos x="connsiteX8523" y="connsiteY8523"/>
                </a:cxn>
                <a:cxn ang="0">
                  <a:pos x="connsiteX8524" y="connsiteY8524"/>
                </a:cxn>
                <a:cxn ang="0">
                  <a:pos x="connsiteX8525" y="connsiteY8525"/>
                </a:cxn>
                <a:cxn ang="0">
                  <a:pos x="connsiteX8526" y="connsiteY8526"/>
                </a:cxn>
                <a:cxn ang="0">
                  <a:pos x="connsiteX8527" y="connsiteY8527"/>
                </a:cxn>
                <a:cxn ang="0">
                  <a:pos x="connsiteX8528" y="connsiteY8528"/>
                </a:cxn>
                <a:cxn ang="0">
                  <a:pos x="connsiteX8529" y="connsiteY8529"/>
                </a:cxn>
                <a:cxn ang="0">
                  <a:pos x="connsiteX8530" y="connsiteY8530"/>
                </a:cxn>
                <a:cxn ang="0">
                  <a:pos x="connsiteX8531" y="connsiteY8531"/>
                </a:cxn>
                <a:cxn ang="0">
                  <a:pos x="connsiteX8532" y="connsiteY8532"/>
                </a:cxn>
                <a:cxn ang="0">
                  <a:pos x="connsiteX8533" y="connsiteY8533"/>
                </a:cxn>
                <a:cxn ang="0">
                  <a:pos x="connsiteX8534" y="connsiteY8534"/>
                </a:cxn>
                <a:cxn ang="0">
                  <a:pos x="connsiteX8535" y="connsiteY8535"/>
                </a:cxn>
                <a:cxn ang="0">
                  <a:pos x="connsiteX8536" y="connsiteY8536"/>
                </a:cxn>
                <a:cxn ang="0">
                  <a:pos x="connsiteX8537" y="connsiteY8537"/>
                </a:cxn>
                <a:cxn ang="0">
                  <a:pos x="connsiteX8538" y="connsiteY8538"/>
                </a:cxn>
                <a:cxn ang="0">
                  <a:pos x="connsiteX8539" y="connsiteY8539"/>
                </a:cxn>
                <a:cxn ang="0">
                  <a:pos x="connsiteX8540" y="connsiteY8540"/>
                </a:cxn>
                <a:cxn ang="0">
                  <a:pos x="connsiteX8541" y="connsiteY8541"/>
                </a:cxn>
                <a:cxn ang="0">
                  <a:pos x="connsiteX8542" y="connsiteY8542"/>
                </a:cxn>
                <a:cxn ang="0">
                  <a:pos x="connsiteX8543" y="connsiteY8543"/>
                </a:cxn>
                <a:cxn ang="0">
                  <a:pos x="connsiteX8544" y="connsiteY8544"/>
                </a:cxn>
                <a:cxn ang="0">
                  <a:pos x="connsiteX8545" y="connsiteY8545"/>
                </a:cxn>
                <a:cxn ang="0">
                  <a:pos x="connsiteX8546" y="connsiteY8546"/>
                </a:cxn>
                <a:cxn ang="0">
                  <a:pos x="connsiteX8547" y="connsiteY8547"/>
                </a:cxn>
                <a:cxn ang="0">
                  <a:pos x="connsiteX8548" y="connsiteY8548"/>
                </a:cxn>
                <a:cxn ang="0">
                  <a:pos x="connsiteX8549" y="connsiteY8549"/>
                </a:cxn>
                <a:cxn ang="0">
                  <a:pos x="connsiteX8550" y="connsiteY8550"/>
                </a:cxn>
                <a:cxn ang="0">
                  <a:pos x="connsiteX8551" y="connsiteY8551"/>
                </a:cxn>
                <a:cxn ang="0">
                  <a:pos x="connsiteX8552" y="connsiteY8552"/>
                </a:cxn>
                <a:cxn ang="0">
                  <a:pos x="connsiteX8553" y="connsiteY8553"/>
                </a:cxn>
                <a:cxn ang="0">
                  <a:pos x="connsiteX8554" y="connsiteY8554"/>
                </a:cxn>
                <a:cxn ang="0">
                  <a:pos x="connsiteX8555" y="connsiteY8555"/>
                </a:cxn>
                <a:cxn ang="0">
                  <a:pos x="connsiteX8556" y="connsiteY8556"/>
                </a:cxn>
                <a:cxn ang="0">
                  <a:pos x="connsiteX8557" y="connsiteY8557"/>
                </a:cxn>
                <a:cxn ang="0">
                  <a:pos x="connsiteX8558" y="connsiteY8558"/>
                </a:cxn>
                <a:cxn ang="0">
                  <a:pos x="connsiteX8559" y="connsiteY8559"/>
                </a:cxn>
                <a:cxn ang="0">
                  <a:pos x="connsiteX8560" y="connsiteY8560"/>
                </a:cxn>
                <a:cxn ang="0">
                  <a:pos x="connsiteX8561" y="connsiteY8561"/>
                </a:cxn>
                <a:cxn ang="0">
                  <a:pos x="connsiteX8562" y="connsiteY8562"/>
                </a:cxn>
                <a:cxn ang="0">
                  <a:pos x="connsiteX8563" y="connsiteY8563"/>
                </a:cxn>
                <a:cxn ang="0">
                  <a:pos x="connsiteX8564" y="connsiteY8564"/>
                </a:cxn>
                <a:cxn ang="0">
                  <a:pos x="connsiteX8565" y="connsiteY8565"/>
                </a:cxn>
                <a:cxn ang="0">
                  <a:pos x="connsiteX8566" y="connsiteY8566"/>
                </a:cxn>
                <a:cxn ang="0">
                  <a:pos x="connsiteX8567" y="connsiteY8567"/>
                </a:cxn>
                <a:cxn ang="0">
                  <a:pos x="connsiteX8568" y="connsiteY8568"/>
                </a:cxn>
                <a:cxn ang="0">
                  <a:pos x="connsiteX8569" y="connsiteY8569"/>
                </a:cxn>
                <a:cxn ang="0">
                  <a:pos x="connsiteX8570" y="connsiteY8570"/>
                </a:cxn>
                <a:cxn ang="0">
                  <a:pos x="connsiteX8571" y="connsiteY8571"/>
                </a:cxn>
                <a:cxn ang="0">
                  <a:pos x="connsiteX8572" y="connsiteY8572"/>
                </a:cxn>
                <a:cxn ang="0">
                  <a:pos x="connsiteX8573" y="connsiteY8573"/>
                </a:cxn>
                <a:cxn ang="0">
                  <a:pos x="connsiteX8574" y="connsiteY8574"/>
                </a:cxn>
                <a:cxn ang="0">
                  <a:pos x="connsiteX8575" y="connsiteY8575"/>
                </a:cxn>
                <a:cxn ang="0">
                  <a:pos x="connsiteX8576" y="connsiteY8576"/>
                </a:cxn>
                <a:cxn ang="0">
                  <a:pos x="connsiteX8577" y="connsiteY8577"/>
                </a:cxn>
                <a:cxn ang="0">
                  <a:pos x="connsiteX8578" y="connsiteY8578"/>
                </a:cxn>
                <a:cxn ang="0">
                  <a:pos x="connsiteX8579" y="connsiteY8579"/>
                </a:cxn>
                <a:cxn ang="0">
                  <a:pos x="connsiteX8580" y="connsiteY8580"/>
                </a:cxn>
                <a:cxn ang="0">
                  <a:pos x="connsiteX8581" y="connsiteY8581"/>
                </a:cxn>
                <a:cxn ang="0">
                  <a:pos x="connsiteX8582" y="connsiteY8582"/>
                </a:cxn>
                <a:cxn ang="0">
                  <a:pos x="connsiteX8583" y="connsiteY8583"/>
                </a:cxn>
                <a:cxn ang="0">
                  <a:pos x="connsiteX8584" y="connsiteY8584"/>
                </a:cxn>
                <a:cxn ang="0">
                  <a:pos x="connsiteX8585" y="connsiteY8585"/>
                </a:cxn>
                <a:cxn ang="0">
                  <a:pos x="connsiteX8586" y="connsiteY8586"/>
                </a:cxn>
                <a:cxn ang="0">
                  <a:pos x="connsiteX8587" y="connsiteY8587"/>
                </a:cxn>
                <a:cxn ang="0">
                  <a:pos x="connsiteX8588" y="connsiteY8588"/>
                </a:cxn>
                <a:cxn ang="0">
                  <a:pos x="connsiteX8589" y="connsiteY8589"/>
                </a:cxn>
                <a:cxn ang="0">
                  <a:pos x="connsiteX8590" y="connsiteY8590"/>
                </a:cxn>
                <a:cxn ang="0">
                  <a:pos x="connsiteX8591" y="connsiteY8591"/>
                </a:cxn>
                <a:cxn ang="0">
                  <a:pos x="connsiteX8592" y="connsiteY8592"/>
                </a:cxn>
                <a:cxn ang="0">
                  <a:pos x="connsiteX8593" y="connsiteY8593"/>
                </a:cxn>
                <a:cxn ang="0">
                  <a:pos x="connsiteX8594" y="connsiteY8594"/>
                </a:cxn>
                <a:cxn ang="0">
                  <a:pos x="connsiteX8595" y="connsiteY8595"/>
                </a:cxn>
                <a:cxn ang="0">
                  <a:pos x="connsiteX8596" y="connsiteY8596"/>
                </a:cxn>
                <a:cxn ang="0">
                  <a:pos x="connsiteX8597" y="connsiteY8597"/>
                </a:cxn>
                <a:cxn ang="0">
                  <a:pos x="connsiteX8598" y="connsiteY8598"/>
                </a:cxn>
                <a:cxn ang="0">
                  <a:pos x="connsiteX8599" y="connsiteY8599"/>
                </a:cxn>
                <a:cxn ang="0">
                  <a:pos x="connsiteX8600" y="connsiteY8600"/>
                </a:cxn>
                <a:cxn ang="0">
                  <a:pos x="connsiteX8601" y="connsiteY8601"/>
                </a:cxn>
                <a:cxn ang="0">
                  <a:pos x="connsiteX8602" y="connsiteY8602"/>
                </a:cxn>
                <a:cxn ang="0">
                  <a:pos x="connsiteX8603" y="connsiteY8603"/>
                </a:cxn>
                <a:cxn ang="0">
                  <a:pos x="connsiteX8604" y="connsiteY8604"/>
                </a:cxn>
                <a:cxn ang="0">
                  <a:pos x="connsiteX8605" y="connsiteY8605"/>
                </a:cxn>
                <a:cxn ang="0">
                  <a:pos x="connsiteX8606" y="connsiteY8606"/>
                </a:cxn>
                <a:cxn ang="0">
                  <a:pos x="connsiteX8607" y="connsiteY8607"/>
                </a:cxn>
                <a:cxn ang="0">
                  <a:pos x="connsiteX8608" y="connsiteY8608"/>
                </a:cxn>
                <a:cxn ang="0">
                  <a:pos x="connsiteX8609" y="connsiteY8609"/>
                </a:cxn>
                <a:cxn ang="0">
                  <a:pos x="connsiteX8610" y="connsiteY8610"/>
                </a:cxn>
                <a:cxn ang="0">
                  <a:pos x="connsiteX8611" y="connsiteY8611"/>
                </a:cxn>
                <a:cxn ang="0">
                  <a:pos x="connsiteX8612" y="connsiteY8612"/>
                </a:cxn>
                <a:cxn ang="0">
                  <a:pos x="connsiteX8613" y="connsiteY8613"/>
                </a:cxn>
                <a:cxn ang="0">
                  <a:pos x="connsiteX8614" y="connsiteY8614"/>
                </a:cxn>
                <a:cxn ang="0">
                  <a:pos x="connsiteX8615" y="connsiteY8615"/>
                </a:cxn>
                <a:cxn ang="0">
                  <a:pos x="connsiteX8616" y="connsiteY8616"/>
                </a:cxn>
                <a:cxn ang="0">
                  <a:pos x="connsiteX8617" y="connsiteY8617"/>
                </a:cxn>
                <a:cxn ang="0">
                  <a:pos x="connsiteX8618" y="connsiteY8618"/>
                </a:cxn>
                <a:cxn ang="0">
                  <a:pos x="connsiteX8619" y="connsiteY8619"/>
                </a:cxn>
                <a:cxn ang="0">
                  <a:pos x="connsiteX8620" y="connsiteY8620"/>
                </a:cxn>
                <a:cxn ang="0">
                  <a:pos x="connsiteX8621" y="connsiteY8621"/>
                </a:cxn>
                <a:cxn ang="0">
                  <a:pos x="connsiteX8622" y="connsiteY8622"/>
                </a:cxn>
                <a:cxn ang="0">
                  <a:pos x="connsiteX8623" y="connsiteY8623"/>
                </a:cxn>
                <a:cxn ang="0">
                  <a:pos x="connsiteX8624" y="connsiteY8624"/>
                </a:cxn>
                <a:cxn ang="0">
                  <a:pos x="connsiteX8625" y="connsiteY8625"/>
                </a:cxn>
                <a:cxn ang="0">
                  <a:pos x="connsiteX8626" y="connsiteY8626"/>
                </a:cxn>
                <a:cxn ang="0">
                  <a:pos x="connsiteX8627" y="connsiteY8627"/>
                </a:cxn>
                <a:cxn ang="0">
                  <a:pos x="connsiteX8628" y="connsiteY8628"/>
                </a:cxn>
                <a:cxn ang="0">
                  <a:pos x="connsiteX8629" y="connsiteY8629"/>
                </a:cxn>
                <a:cxn ang="0">
                  <a:pos x="connsiteX8630" y="connsiteY8630"/>
                </a:cxn>
                <a:cxn ang="0">
                  <a:pos x="connsiteX8631" y="connsiteY8631"/>
                </a:cxn>
                <a:cxn ang="0">
                  <a:pos x="connsiteX8632" y="connsiteY8632"/>
                </a:cxn>
                <a:cxn ang="0">
                  <a:pos x="connsiteX8633" y="connsiteY8633"/>
                </a:cxn>
                <a:cxn ang="0">
                  <a:pos x="connsiteX8634" y="connsiteY8634"/>
                </a:cxn>
                <a:cxn ang="0">
                  <a:pos x="connsiteX8635" y="connsiteY8635"/>
                </a:cxn>
                <a:cxn ang="0">
                  <a:pos x="connsiteX8636" y="connsiteY8636"/>
                </a:cxn>
                <a:cxn ang="0">
                  <a:pos x="connsiteX8637" y="connsiteY8637"/>
                </a:cxn>
                <a:cxn ang="0">
                  <a:pos x="connsiteX8638" y="connsiteY8638"/>
                </a:cxn>
                <a:cxn ang="0">
                  <a:pos x="connsiteX8639" y="connsiteY8639"/>
                </a:cxn>
                <a:cxn ang="0">
                  <a:pos x="connsiteX8640" y="connsiteY8640"/>
                </a:cxn>
                <a:cxn ang="0">
                  <a:pos x="connsiteX8641" y="connsiteY8641"/>
                </a:cxn>
                <a:cxn ang="0">
                  <a:pos x="connsiteX8642" y="connsiteY8642"/>
                </a:cxn>
                <a:cxn ang="0">
                  <a:pos x="connsiteX8643" y="connsiteY8643"/>
                </a:cxn>
                <a:cxn ang="0">
                  <a:pos x="connsiteX8644" y="connsiteY8644"/>
                </a:cxn>
                <a:cxn ang="0">
                  <a:pos x="connsiteX8645" y="connsiteY8645"/>
                </a:cxn>
                <a:cxn ang="0">
                  <a:pos x="connsiteX8646" y="connsiteY8646"/>
                </a:cxn>
                <a:cxn ang="0">
                  <a:pos x="connsiteX8647" y="connsiteY8647"/>
                </a:cxn>
                <a:cxn ang="0">
                  <a:pos x="connsiteX8648" y="connsiteY8648"/>
                </a:cxn>
                <a:cxn ang="0">
                  <a:pos x="connsiteX8649" y="connsiteY8649"/>
                </a:cxn>
                <a:cxn ang="0">
                  <a:pos x="connsiteX8650" y="connsiteY8650"/>
                </a:cxn>
                <a:cxn ang="0">
                  <a:pos x="connsiteX8651" y="connsiteY8651"/>
                </a:cxn>
                <a:cxn ang="0">
                  <a:pos x="connsiteX8652" y="connsiteY8652"/>
                </a:cxn>
                <a:cxn ang="0">
                  <a:pos x="connsiteX8653" y="connsiteY8653"/>
                </a:cxn>
                <a:cxn ang="0">
                  <a:pos x="connsiteX8654" y="connsiteY8654"/>
                </a:cxn>
                <a:cxn ang="0">
                  <a:pos x="connsiteX8655" y="connsiteY8655"/>
                </a:cxn>
                <a:cxn ang="0">
                  <a:pos x="connsiteX8656" y="connsiteY8656"/>
                </a:cxn>
                <a:cxn ang="0">
                  <a:pos x="connsiteX8657" y="connsiteY8657"/>
                </a:cxn>
                <a:cxn ang="0">
                  <a:pos x="connsiteX8658" y="connsiteY8658"/>
                </a:cxn>
                <a:cxn ang="0">
                  <a:pos x="connsiteX8659" y="connsiteY8659"/>
                </a:cxn>
                <a:cxn ang="0">
                  <a:pos x="connsiteX8660" y="connsiteY8660"/>
                </a:cxn>
                <a:cxn ang="0">
                  <a:pos x="connsiteX8661" y="connsiteY8661"/>
                </a:cxn>
                <a:cxn ang="0">
                  <a:pos x="connsiteX8662" y="connsiteY8662"/>
                </a:cxn>
                <a:cxn ang="0">
                  <a:pos x="connsiteX8663" y="connsiteY8663"/>
                </a:cxn>
                <a:cxn ang="0">
                  <a:pos x="connsiteX8664" y="connsiteY8664"/>
                </a:cxn>
                <a:cxn ang="0">
                  <a:pos x="connsiteX8665" y="connsiteY8665"/>
                </a:cxn>
                <a:cxn ang="0">
                  <a:pos x="connsiteX8666" y="connsiteY8666"/>
                </a:cxn>
                <a:cxn ang="0">
                  <a:pos x="connsiteX8667" y="connsiteY8667"/>
                </a:cxn>
                <a:cxn ang="0">
                  <a:pos x="connsiteX8668" y="connsiteY8668"/>
                </a:cxn>
                <a:cxn ang="0">
                  <a:pos x="connsiteX8669" y="connsiteY8669"/>
                </a:cxn>
                <a:cxn ang="0">
                  <a:pos x="connsiteX8670" y="connsiteY8670"/>
                </a:cxn>
                <a:cxn ang="0">
                  <a:pos x="connsiteX8671" y="connsiteY8671"/>
                </a:cxn>
                <a:cxn ang="0">
                  <a:pos x="connsiteX8672" y="connsiteY8672"/>
                </a:cxn>
                <a:cxn ang="0">
                  <a:pos x="connsiteX8673" y="connsiteY8673"/>
                </a:cxn>
                <a:cxn ang="0">
                  <a:pos x="connsiteX8674" y="connsiteY8674"/>
                </a:cxn>
                <a:cxn ang="0">
                  <a:pos x="connsiteX8675" y="connsiteY8675"/>
                </a:cxn>
                <a:cxn ang="0">
                  <a:pos x="connsiteX8676" y="connsiteY8676"/>
                </a:cxn>
                <a:cxn ang="0">
                  <a:pos x="connsiteX8677" y="connsiteY8677"/>
                </a:cxn>
                <a:cxn ang="0">
                  <a:pos x="connsiteX8678" y="connsiteY8678"/>
                </a:cxn>
                <a:cxn ang="0">
                  <a:pos x="connsiteX8679" y="connsiteY8679"/>
                </a:cxn>
                <a:cxn ang="0">
                  <a:pos x="connsiteX8680" y="connsiteY8680"/>
                </a:cxn>
                <a:cxn ang="0">
                  <a:pos x="connsiteX8681" y="connsiteY8681"/>
                </a:cxn>
                <a:cxn ang="0">
                  <a:pos x="connsiteX8682" y="connsiteY8682"/>
                </a:cxn>
                <a:cxn ang="0">
                  <a:pos x="connsiteX8683" y="connsiteY8683"/>
                </a:cxn>
                <a:cxn ang="0">
                  <a:pos x="connsiteX8684" y="connsiteY8684"/>
                </a:cxn>
                <a:cxn ang="0">
                  <a:pos x="connsiteX8685" y="connsiteY8685"/>
                </a:cxn>
                <a:cxn ang="0">
                  <a:pos x="connsiteX8686" y="connsiteY8686"/>
                </a:cxn>
                <a:cxn ang="0">
                  <a:pos x="connsiteX8687" y="connsiteY8687"/>
                </a:cxn>
                <a:cxn ang="0">
                  <a:pos x="connsiteX8688" y="connsiteY8688"/>
                </a:cxn>
                <a:cxn ang="0">
                  <a:pos x="connsiteX8689" y="connsiteY8689"/>
                </a:cxn>
                <a:cxn ang="0">
                  <a:pos x="connsiteX8690" y="connsiteY8690"/>
                </a:cxn>
                <a:cxn ang="0">
                  <a:pos x="connsiteX8691" y="connsiteY8691"/>
                </a:cxn>
                <a:cxn ang="0">
                  <a:pos x="connsiteX8692" y="connsiteY8692"/>
                </a:cxn>
                <a:cxn ang="0">
                  <a:pos x="connsiteX8693" y="connsiteY8693"/>
                </a:cxn>
                <a:cxn ang="0">
                  <a:pos x="connsiteX8694" y="connsiteY8694"/>
                </a:cxn>
                <a:cxn ang="0">
                  <a:pos x="connsiteX8695" y="connsiteY8695"/>
                </a:cxn>
                <a:cxn ang="0">
                  <a:pos x="connsiteX8696" y="connsiteY8696"/>
                </a:cxn>
                <a:cxn ang="0">
                  <a:pos x="connsiteX8697" y="connsiteY8697"/>
                </a:cxn>
                <a:cxn ang="0">
                  <a:pos x="connsiteX8698" y="connsiteY8698"/>
                </a:cxn>
                <a:cxn ang="0">
                  <a:pos x="connsiteX8699" y="connsiteY8699"/>
                </a:cxn>
                <a:cxn ang="0">
                  <a:pos x="connsiteX8700" y="connsiteY8700"/>
                </a:cxn>
                <a:cxn ang="0">
                  <a:pos x="connsiteX8701" y="connsiteY8701"/>
                </a:cxn>
                <a:cxn ang="0">
                  <a:pos x="connsiteX8702" y="connsiteY8702"/>
                </a:cxn>
                <a:cxn ang="0">
                  <a:pos x="connsiteX8703" y="connsiteY8703"/>
                </a:cxn>
                <a:cxn ang="0">
                  <a:pos x="connsiteX8704" y="connsiteY8704"/>
                </a:cxn>
                <a:cxn ang="0">
                  <a:pos x="connsiteX8705" y="connsiteY8705"/>
                </a:cxn>
                <a:cxn ang="0">
                  <a:pos x="connsiteX8706" y="connsiteY8706"/>
                </a:cxn>
                <a:cxn ang="0">
                  <a:pos x="connsiteX8707" y="connsiteY8707"/>
                </a:cxn>
                <a:cxn ang="0">
                  <a:pos x="connsiteX8708" y="connsiteY8708"/>
                </a:cxn>
                <a:cxn ang="0">
                  <a:pos x="connsiteX8709" y="connsiteY8709"/>
                </a:cxn>
                <a:cxn ang="0">
                  <a:pos x="connsiteX8710" y="connsiteY8710"/>
                </a:cxn>
                <a:cxn ang="0">
                  <a:pos x="connsiteX8711" y="connsiteY8711"/>
                </a:cxn>
                <a:cxn ang="0">
                  <a:pos x="connsiteX8712" y="connsiteY8712"/>
                </a:cxn>
                <a:cxn ang="0">
                  <a:pos x="connsiteX8713" y="connsiteY8713"/>
                </a:cxn>
                <a:cxn ang="0">
                  <a:pos x="connsiteX8714" y="connsiteY8714"/>
                </a:cxn>
                <a:cxn ang="0">
                  <a:pos x="connsiteX8715" y="connsiteY8715"/>
                </a:cxn>
                <a:cxn ang="0">
                  <a:pos x="connsiteX8716" y="connsiteY8716"/>
                </a:cxn>
                <a:cxn ang="0">
                  <a:pos x="connsiteX8717" y="connsiteY8717"/>
                </a:cxn>
                <a:cxn ang="0">
                  <a:pos x="connsiteX8718" y="connsiteY8718"/>
                </a:cxn>
                <a:cxn ang="0">
                  <a:pos x="connsiteX8719" y="connsiteY8719"/>
                </a:cxn>
                <a:cxn ang="0">
                  <a:pos x="connsiteX8720" y="connsiteY8720"/>
                </a:cxn>
                <a:cxn ang="0">
                  <a:pos x="connsiteX8721" y="connsiteY8721"/>
                </a:cxn>
                <a:cxn ang="0">
                  <a:pos x="connsiteX8722" y="connsiteY8722"/>
                </a:cxn>
                <a:cxn ang="0">
                  <a:pos x="connsiteX8723" y="connsiteY8723"/>
                </a:cxn>
                <a:cxn ang="0">
                  <a:pos x="connsiteX8724" y="connsiteY8724"/>
                </a:cxn>
                <a:cxn ang="0">
                  <a:pos x="connsiteX8725" y="connsiteY8725"/>
                </a:cxn>
                <a:cxn ang="0">
                  <a:pos x="connsiteX8726" y="connsiteY8726"/>
                </a:cxn>
                <a:cxn ang="0">
                  <a:pos x="connsiteX8727" y="connsiteY8727"/>
                </a:cxn>
                <a:cxn ang="0">
                  <a:pos x="connsiteX8728" y="connsiteY8728"/>
                </a:cxn>
                <a:cxn ang="0">
                  <a:pos x="connsiteX8729" y="connsiteY8729"/>
                </a:cxn>
                <a:cxn ang="0">
                  <a:pos x="connsiteX8730" y="connsiteY8730"/>
                </a:cxn>
                <a:cxn ang="0">
                  <a:pos x="connsiteX8731" y="connsiteY8731"/>
                </a:cxn>
                <a:cxn ang="0">
                  <a:pos x="connsiteX8732" y="connsiteY8732"/>
                </a:cxn>
                <a:cxn ang="0">
                  <a:pos x="connsiteX8733" y="connsiteY8733"/>
                </a:cxn>
                <a:cxn ang="0">
                  <a:pos x="connsiteX8734" y="connsiteY8734"/>
                </a:cxn>
                <a:cxn ang="0">
                  <a:pos x="connsiteX8735" y="connsiteY8735"/>
                </a:cxn>
                <a:cxn ang="0">
                  <a:pos x="connsiteX8736" y="connsiteY8736"/>
                </a:cxn>
                <a:cxn ang="0">
                  <a:pos x="connsiteX8737" y="connsiteY8737"/>
                </a:cxn>
                <a:cxn ang="0">
                  <a:pos x="connsiteX8738" y="connsiteY8738"/>
                </a:cxn>
                <a:cxn ang="0">
                  <a:pos x="connsiteX8739" y="connsiteY8739"/>
                </a:cxn>
                <a:cxn ang="0">
                  <a:pos x="connsiteX8740" y="connsiteY8740"/>
                </a:cxn>
                <a:cxn ang="0">
                  <a:pos x="connsiteX8741" y="connsiteY8741"/>
                </a:cxn>
                <a:cxn ang="0">
                  <a:pos x="connsiteX8742" y="connsiteY8742"/>
                </a:cxn>
                <a:cxn ang="0">
                  <a:pos x="connsiteX8743" y="connsiteY8743"/>
                </a:cxn>
                <a:cxn ang="0">
                  <a:pos x="connsiteX8744" y="connsiteY8744"/>
                </a:cxn>
                <a:cxn ang="0">
                  <a:pos x="connsiteX8745" y="connsiteY8745"/>
                </a:cxn>
                <a:cxn ang="0">
                  <a:pos x="connsiteX8746" y="connsiteY8746"/>
                </a:cxn>
                <a:cxn ang="0">
                  <a:pos x="connsiteX8747" y="connsiteY8747"/>
                </a:cxn>
                <a:cxn ang="0">
                  <a:pos x="connsiteX8748" y="connsiteY8748"/>
                </a:cxn>
                <a:cxn ang="0">
                  <a:pos x="connsiteX8749" y="connsiteY8749"/>
                </a:cxn>
                <a:cxn ang="0">
                  <a:pos x="connsiteX8750" y="connsiteY8750"/>
                </a:cxn>
                <a:cxn ang="0">
                  <a:pos x="connsiteX8751" y="connsiteY8751"/>
                </a:cxn>
                <a:cxn ang="0">
                  <a:pos x="connsiteX8752" y="connsiteY8752"/>
                </a:cxn>
                <a:cxn ang="0">
                  <a:pos x="connsiteX8753" y="connsiteY8753"/>
                </a:cxn>
                <a:cxn ang="0">
                  <a:pos x="connsiteX8754" y="connsiteY8754"/>
                </a:cxn>
                <a:cxn ang="0">
                  <a:pos x="connsiteX8755" y="connsiteY8755"/>
                </a:cxn>
                <a:cxn ang="0">
                  <a:pos x="connsiteX8756" y="connsiteY8756"/>
                </a:cxn>
                <a:cxn ang="0">
                  <a:pos x="connsiteX8757" y="connsiteY8757"/>
                </a:cxn>
                <a:cxn ang="0">
                  <a:pos x="connsiteX8758" y="connsiteY8758"/>
                </a:cxn>
                <a:cxn ang="0">
                  <a:pos x="connsiteX8759" y="connsiteY8759"/>
                </a:cxn>
                <a:cxn ang="0">
                  <a:pos x="connsiteX8760" y="connsiteY8760"/>
                </a:cxn>
                <a:cxn ang="0">
                  <a:pos x="connsiteX8761" y="connsiteY8761"/>
                </a:cxn>
                <a:cxn ang="0">
                  <a:pos x="connsiteX8762" y="connsiteY8762"/>
                </a:cxn>
                <a:cxn ang="0">
                  <a:pos x="connsiteX8763" y="connsiteY8763"/>
                </a:cxn>
                <a:cxn ang="0">
                  <a:pos x="connsiteX8764" y="connsiteY8764"/>
                </a:cxn>
                <a:cxn ang="0">
                  <a:pos x="connsiteX8765" y="connsiteY8765"/>
                </a:cxn>
                <a:cxn ang="0">
                  <a:pos x="connsiteX8766" y="connsiteY8766"/>
                </a:cxn>
                <a:cxn ang="0">
                  <a:pos x="connsiteX8767" y="connsiteY8767"/>
                </a:cxn>
                <a:cxn ang="0">
                  <a:pos x="connsiteX8768" y="connsiteY8768"/>
                </a:cxn>
                <a:cxn ang="0">
                  <a:pos x="connsiteX8769" y="connsiteY8769"/>
                </a:cxn>
                <a:cxn ang="0">
                  <a:pos x="connsiteX8770" y="connsiteY8770"/>
                </a:cxn>
                <a:cxn ang="0">
                  <a:pos x="connsiteX8771" y="connsiteY8771"/>
                </a:cxn>
                <a:cxn ang="0">
                  <a:pos x="connsiteX8772" y="connsiteY8772"/>
                </a:cxn>
                <a:cxn ang="0">
                  <a:pos x="connsiteX8773" y="connsiteY8773"/>
                </a:cxn>
                <a:cxn ang="0">
                  <a:pos x="connsiteX8774" y="connsiteY8774"/>
                </a:cxn>
                <a:cxn ang="0">
                  <a:pos x="connsiteX8775" y="connsiteY8775"/>
                </a:cxn>
                <a:cxn ang="0">
                  <a:pos x="connsiteX8776" y="connsiteY8776"/>
                </a:cxn>
                <a:cxn ang="0">
                  <a:pos x="connsiteX8777" y="connsiteY8777"/>
                </a:cxn>
                <a:cxn ang="0">
                  <a:pos x="connsiteX8778" y="connsiteY8778"/>
                </a:cxn>
                <a:cxn ang="0">
                  <a:pos x="connsiteX8779" y="connsiteY8779"/>
                </a:cxn>
                <a:cxn ang="0">
                  <a:pos x="connsiteX8780" y="connsiteY8780"/>
                </a:cxn>
                <a:cxn ang="0">
                  <a:pos x="connsiteX8781" y="connsiteY8781"/>
                </a:cxn>
                <a:cxn ang="0">
                  <a:pos x="connsiteX8782" y="connsiteY8782"/>
                </a:cxn>
                <a:cxn ang="0">
                  <a:pos x="connsiteX8783" y="connsiteY8783"/>
                </a:cxn>
                <a:cxn ang="0">
                  <a:pos x="connsiteX8784" y="connsiteY8784"/>
                </a:cxn>
                <a:cxn ang="0">
                  <a:pos x="connsiteX8785" y="connsiteY8785"/>
                </a:cxn>
                <a:cxn ang="0">
                  <a:pos x="connsiteX8786" y="connsiteY8786"/>
                </a:cxn>
                <a:cxn ang="0">
                  <a:pos x="connsiteX8787" y="connsiteY8787"/>
                </a:cxn>
                <a:cxn ang="0">
                  <a:pos x="connsiteX8788" y="connsiteY8788"/>
                </a:cxn>
                <a:cxn ang="0">
                  <a:pos x="connsiteX8789" y="connsiteY8789"/>
                </a:cxn>
                <a:cxn ang="0">
                  <a:pos x="connsiteX8790" y="connsiteY8790"/>
                </a:cxn>
                <a:cxn ang="0">
                  <a:pos x="connsiteX8791" y="connsiteY8791"/>
                </a:cxn>
                <a:cxn ang="0">
                  <a:pos x="connsiteX8792" y="connsiteY8792"/>
                </a:cxn>
                <a:cxn ang="0">
                  <a:pos x="connsiteX8793" y="connsiteY8793"/>
                </a:cxn>
                <a:cxn ang="0">
                  <a:pos x="connsiteX8794" y="connsiteY8794"/>
                </a:cxn>
                <a:cxn ang="0">
                  <a:pos x="connsiteX8795" y="connsiteY8795"/>
                </a:cxn>
                <a:cxn ang="0">
                  <a:pos x="connsiteX8796" y="connsiteY8796"/>
                </a:cxn>
                <a:cxn ang="0">
                  <a:pos x="connsiteX8797" y="connsiteY8797"/>
                </a:cxn>
                <a:cxn ang="0">
                  <a:pos x="connsiteX8798" y="connsiteY8798"/>
                </a:cxn>
                <a:cxn ang="0">
                  <a:pos x="connsiteX8799" y="connsiteY8799"/>
                </a:cxn>
                <a:cxn ang="0">
                  <a:pos x="connsiteX8800" y="connsiteY8800"/>
                </a:cxn>
                <a:cxn ang="0">
                  <a:pos x="connsiteX8801" y="connsiteY8801"/>
                </a:cxn>
                <a:cxn ang="0">
                  <a:pos x="connsiteX8802" y="connsiteY8802"/>
                </a:cxn>
                <a:cxn ang="0">
                  <a:pos x="connsiteX8803" y="connsiteY8803"/>
                </a:cxn>
                <a:cxn ang="0">
                  <a:pos x="connsiteX8804" y="connsiteY8804"/>
                </a:cxn>
                <a:cxn ang="0">
                  <a:pos x="connsiteX8805" y="connsiteY8805"/>
                </a:cxn>
                <a:cxn ang="0">
                  <a:pos x="connsiteX8806" y="connsiteY8806"/>
                </a:cxn>
                <a:cxn ang="0">
                  <a:pos x="connsiteX8807" y="connsiteY8807"/>
                </a:cxn>
                <a:cxn ang="0">
                  <a:pos x="connsiteX8808" y="connsiteY8808"/>
                </a:cxn>
                <a:cxn ang="0">
                  <a:pos x="connsiteX8809" y="connsiteY8809"/>
                </a:cxn>
                <a:cxn ang="0">
                  <a:pos x="connsiteX8810" y="connsiteY8810"/>
                </a:cxn>
                <a:cxn ang="0">
                  <a:pos x="connsiteX8811" y="connsiteY8811"/>
                </a:cxn>
                <a:cxn ang="0">
                  <a:pos x="connsiteX8812" y="connsiteY8812"/>
                </a:cxn>
                <a:cxn ang="0">
                  <a:pos x="connsiteX8813" y="connsiteY8813"/>
                </a:cxn>
                <a:cxn ang="0">
                  <a:pos x="connsiteX8814" y="connsiteY8814"/>
                </a:cxn>
                <a:cxn ang="0">
                  <a:pos x="connsiteX8815" y="connsiteY8815"/>
                </a:cxn>
                <a:cxn ang="0">
                  <a:pos x="connsiteX8816" y="connsiteY8816"/>
                </a:cxn>
                <a:cxn ang="0">
                  <a:pos x="connsiteX8817" y="connsiteY8817"/>
                </a:cxn>
                <a:cxn ang="0">
                  <a:pos x="connsiteX8818" y="connsiteY8818"/>
                </a:cxn>
                <a:cxn ang="0">
                  <a:pos x="connsiteX8819" y="connsiteY8819"/>
                </a:cxn>
                <a:cxn ang="0">
                  <a:pos x="connsiteX8820" y="connsiteY8820"/>
                </a:cxn>
                <a:cxn ang="0">
                  <a:pos x="connsiteX8821" y="connsiteY8821"/>
                </a:cxn>
                <a:cxn ang="0">
                  <a:pos x="connsiteX8822" y="connsiteY8822"/>
                </a:cxn>
                <a:cxn ang="0">
                  <a:pos x="connsiteX8823" y="connsiteY8823"/>
                </a:cxn>
                <a:cxn ang="0">
                  <a:pos x="connsiteX8824" y="connsiteY8824"/>
                </a:cxn>
                <a:cxn ang="0">
                  <a:pos x="connsiteX8825" y="connsiteY8825"/>
                </a:cxn>
                <a:cxn ang="0">
                  <a:pos x="connsiteX8826" y="connsiteY8826"/>
                </a:cxn>
                <a:cxn ang="0">
                  <a:pos x="connsiteX8827" y="connsiteY8827"/>
                </a:cxn>
                <a:cxn ang="0">
                  <a:pos x="connsiteX8828" y="connsiteY8828"/>
                </a:cxn>
                <a:cxn ang="0">
                  <a:pos x="connsiteX8829" y="connsiteY8829"/>
                </a:cxn>
                <a:cxn ang="0">
                  <a:pos x="connsiteX8830" y="connsiteY8830"/>
                </a:cxn>
                <a:cxn ang="0">
                  <a:pos x="connsiteX8831" y="connsiteY8831"/>
                </a:cxn>
                <a:cxn ang="0">
                  <a:pos x="connsiteX8832" y="connsiteY8832"/>
                </a:cxn>
                <a:cxn ang="0">
                  <a:pos x="connsiteX8833" y="connsiteY8833"/>
                </a:cxn>
                <a:cxn ang="0">
                  <a:pos x="connsiteX8834" y="connsiteY8834"/>
                </a:cxn>
                <a:cxn ang="0">
                  <a:pos x="connsiteX8835" y="connsiteY8835"/>
                </a:cxn>
                <a:cxn ang="0">
                  <a:pos x="connsiteX8836" y="connsiteY8836"/>
                </a:cxn>
                <a:cxn ang="0">
                  <a:pos x="connsiteX8837" y="connsiteY8837"/>
                </a:cxn>
                <a:cxn ang="0">
                  <a:pos x="connsiteX8838" y="connsiteY8838"/>
                </a:cxn>
                <a:cxn ang="0">
                  <a:pos x="connsiteX8839" y="connsiteY8839"/>
                </a:cxn>
                <a:cxn ang="0">
                  <a:pos x="connsiteX8840" y="connsiteY8840"/>
                </a:cxn>
                <a:cxn ang="0">
                  <a:pos x="connsiteX8841" y="connsiteY8841"/>
                </a:cxn>
                <a:cxn ang="0">
                  <a:pos x="connsiteX8842" y="connsiteY8842"/>
                </a:cxn>
                <a:cxn ang="0">
                  <a:pos x="connsiteX8843" y="connsiteY8843"/>
                </a:cxn>
                <a:cxn ang="0">
                  <a:pos x="connsiteX8844" y="connsiteY8844"/>
                </a:cxn>
                <a:cxn ang="0">
                  <a:pos x="connsiteX8845" y="connsiteY8845"/>
                </a:cxn>
                <a:cxn ang="0">
                  <a:pos x="connsiteX8846" y="connsiteY8846"/>
                </a:cxn>
                <a:cxn ang="0">
                  <a:pos x="connsiteX8847" y="connsiteY8847"/>
                </a:cxn>
                <a:cxn ang="0">
                  <a:pos x="connsiteX8848" y="connsiteY8848"/>
                </a:cxn>
                <a:cxn ang="0">
                  <a:pos x="connsiteX8849" y="connsiteY8849"/>
                </a:cxn>
                <a:cxn ang="0">
                  <a:pos x="connsiteX8850" y="connsiteY8850"/>
                </a:cxn>
                <a:cxn ang="0">
                  <a:pos x="connsiteX8851" y="connsiteY8851"/>
                </a:cxn>
                <a:cxn ang="0">
                  <a:pos x="connsiteX8852" y="connsiteY8852"/>
                </a:cxn>
                <a:cxn ang="0">
                  <a:pos x="connsiteX8853" y="connsiteY8853"/>
                </a:cxn>
                <a:cxn ang="0">
                  <a:pos x="connsiteX8854" y="connsiteY8854"/>
                </a:cxn>
                <a:cxn ang="0">
                  <a:pos x="connsiteX8855" y="connsiteY8855"/>
                </a:cxn>
                <a:cxn ang="0">
                  <a:pos x="connsiteX8856" y="connsiteY8856"/>
                </a:cxn>
                <a:cxn ang="0">
                  <a:pos x="connsiteX8857" y="connsiteY8857"/>
                </a:cxn>
                <a:cxn ang="0">
                  <a:pos x="connsiteX8858" y="connsiteY8858"/>
                </a:cxn>
                <a:cxn ang="0">
                  <a:pos x="connsiteX8859" y="connsiteY8859"/>
                </a:cxn>
                <a:cxn ang="0">
                  <a:pos x="connsiteX8860" y="connsiteY8860"/>
                </a:cxn>
                <a:cxn ang="0">
                  <a:pos x="connsiteX8861" y="connsiteY8861"/>
                </a:cxn>
                <a:cxn ang="0">
                  <a:pos x="connsiteX8862" y="connsiteY8862"/>
                </a:cxn>
                <a:cxn ang="0">
                  <a:pos x="connsiteX8863" y="connsiteY8863"/>
                </a:cxn>
                <a:cxn ang="0">
                  <a:pos x="connsiteX8864" y="connsiteY8864"/>
                </a:cxn>
                <a:cxn ang="0">
                  <a:pos x="connsiteX8865" y="connsiteY8865"/>
                </a:cxn>
                <a:cxn ang="0">
                  <a:pos x="connsiteX8866" y="connsiteY8866"/>
                </a:cxn>
                <a:cxn ang="0">
                  <a:pos x="connsiteX8867" y="connsiteY8867"/>
                </a:cxn>
                <a:cxn ang="0">
                  <a:pos x="connsiteX8868" y="connsiteY8868"/>
                </a:cxn>
                <a:cxn ang="0">
                  <a:pos x="connsiteX8869" y="connsiteY8869"/>
                </a:cxn>
                <a:cxn ang="0">
                  <a:pos x="connsiteX8870" y="connsiteY8870"/>
                </a:cxn>
                <a:cxn ang="0">
                  <a:pos x="connsiteX8871" y="connsiteY8871"/>
                </a:cxn>
                <a:cxn ang="0">
                  <a:pos x="connsiteX8872" y="connsiteY8872"/>
                </a:cxn>
                <a:cxn ang="0">
                  <a:pos x="connsiteX8873" y="connsiteY8873"/>
                </a:cxn>
                <a:cxn ang="0">
                  <a:pos x="connsiteX8874" y="connsiteY8874"/>
                </a:cxn>
                <a:cxn ang="0">
                  <a:pos x="connsiteX8875" y="connsiteY8875"/>
                </a:cxn>
                <a:cxn ang="0">
                  <a:pos x="connsiteX8876" y="connsiteY8876"/>
                </a:cxn>
                <a:cxn ang="0">
                  <a:pos x="connsiteX8877" y="connsiteY8877"/>
                </a:cxn>
                <a:cxn ang="0">
                  <a:pos x="connsiteX8878" y="connsiteY8878"/>
                </a:cxn>
                <a:cxn ang="0">
                  <a:pos x="connsiteX8879" y="connsiteY8879"/>
                </a:cxn>
                <a:cxn ang="0">
                  <a:pos x="connsiteX8880" y="connsiteY8880"/>
                </a:cxn>
                <a:cxn ang="0">
                  <a:pos x="connsiteX8881" y="connsiteY8881"/>
                </a:cxn>
                <a:cxn ang="0">
                  <a:pos x="connsiteX8882" y="connsiteY8882"/>
                </a:cxn>
                <a:cxn ang="0">
                  <a:pos x="connsiteX8883" y="connsiteY8883"/>
                </a:cxn>
                <a:cxn ang="0">
                  <a:pos x="connsiteX8884" y="connsiteY8884"/>
                </a:cxn>
                <a:cxn ang="0">
                  <a:pos x="connsiteX8885" y="connsiteY8885"/>
                </a:cxn>
                <a:cxn ang="0">
                  <a:pos x="connsiteX8886" y="connsiteY8886"/>
                </a:cxn>
                <a:cxn ang="0">
                  <a:pos x="connsiteX8887" y="connsiteY8887"/>
                </a:cxn>
                <a:cxn ang="0">
                  <a:pos x="connsiteX8888" y="connsiteY8888"/>
                </a:cxn>
                <a:cxn ang="0">
                  <a:pos x="connsiteX8889" y="connsiteY8889"/>
                </a:cxn>
                <a:cxn ang="0">
                  <a:pos x="connsiteX8890" y="connsiteY8890"/>
                </a:cxn>
                <a:cxn ang="0">
                  <a:pos x="connsiteX8891" y="connsiteY8891"/>
                </a:cxn>
                <a:cxn ang="0">
                  <a:pos x="connsiteX8892" y="connsiteY8892"/>
                </a:cxn>
                <a:cxn ang="0">
                  <a:pos x="connsiteX8893" y="connsiteY8893"/>
                </a:cxn>
                <a:cxn ang="0">
                  <a:pos x="connsiteX8894" y="connsiteY8894"/>
                </a:cxn>
                <a:cxn ang="0">
                  <a:pos x="connsiteX8895" y="connsiteY8895"/>
                </a:cxn>
                <a:cxn ang="0">
                  <a:pos x="connsiteX8896" y="connsiteY8896"/>
                </a:cxn>
                <a:cxn ang="0">
                  <a:pos x="connsiteX8897" y="connsiteY8897"/>
                </a:cxn>
                <a:cxn ang="0">
                  <a:pos x="connsiteX8898" y="connsiteY8898"/>
                </a:cxn>
                <a:cxn ang="0">
                  <a:pos x="connsiteX8899" y="connsiteY8899"/>
                </a:cxn>
                <a:cxn ang="0">
                  <a:pos x="connsiteX8900" y="connsiteY8900"/>
                </a:cxn>
                <a:cxn ang="0">
                  <a:pos x="connsiteX8901" y="connsiteY8901"/>
                </a:cxn>
                <a:cxn ang="0">
                  <a:pos x="connsiteX8902" y="connsiteY8902"/>
                </a:cxn>
                <a:cxn ang="0">
                  <a:pos x="connsiteX8903" y="connsiteY8903"/>
                </a:cxn>
                <a:cxn ang="0">
                  <a:pos x="connsiteX8904" y="connsiteY8904"/>
                </a:cxn>
                <a:cxn ang="0">
                  <a:pos x="connsiteX8905" y="connsiteY8905"/>
                </a:cxn>
                <a:cxn ang="0">
                  <a:pos x="connsiteX8906" y="connsiteY8906"/>
                </a:cxn>
                <a:cxn ang="0">
                  <a:pos x="connsiteX8907" y="connsiteY8907"/>
                </a:cxn>
                <a:cxn ang="0">
                  <a:pos x="connsiteX8908" y="connsiteY8908"/>
                </a:cxn>
                <a:cxn ang="0">
                  <a:pos x="connsiteX8909" y="connsiteY8909"/>
                </a:cxn>
                <a:cxn ang="0">
                  <a:pos x="connsiteX8910" y="connsiteY8910"/>
                </a:cxn>
                <a:cxn ang="0">
                  <a:pos x="connsiteX8911" y="connsiteY8911"/>
                </a:cxn>
                <a:cxn ang="0">
                  <a:pos x="connsiteX8912" y="connsiteY8912"/>
                </a:cxn>
                <a:cxn ang="0">
                  <a:pos x="connsiteX8913" y="connsiteY8913"/>
                </a:cxn>
                <a:cxn ang="0">
                  <a:pos x="connsiteX8914" y="connsiteY8914"/>
                </a:cxn>
                <a:cxn ang="0">
                  <a:pos x="connsiteX8915" y="connsiteY8915"/>
                </a:cxn>
                <a:cxn ang="0">
                  <a:pos x="connsiteX8916" y="connsiteY8916"/>
                </a:cxn>
                <a:cxn ang="0">
                  <a:pos x="connsiteX8917" y="connsiteY8917"/>
                </a:cxn>
                <a:cxn ang="0">
                  <a:pos x="connsiteX8918" y="connsiteY8918"/>
                </a:cxn>
                <a:cxn ang="0">
                  <a:pos x="connsiteX8919" y="connsiteY8919"/>
                </a:cxn>
                <a:cxn ang="0">
                  <a:pos x="connsiteX8920" y="connsiteY8920"/>
                </a:cxn>
                <a:cxn ang="0">
                  <a:pos x="connsiteX8921" y="connsiteY8921"/>
                </a:cxn>
                <a:cxn ang="0">
                  <a:pos x="connsiteX8922" y="connsiteY8922"/>
                </a:cxn>
                <a:cxn ang="0">
                  <a:pos x="connsiteX8923" y="connsiteY8923"/>
                </a:cxn>
                <a:cxn ang="0">
                  <a:pos x="connsiteX8924" y="connsiteY8924"/>
                </a:cxn>
                <a:cxn ang="0">
                  <a:pos x="connsiteX8925" y="connsiteY8925"/>
                </a:cxn>
                <a:cxn ang="0">
                  <a:pos x="connsiteX8926" y="connsiteY8926"/>
                </a:cxn>
                <a:cxn ang="0">
                  <a:pos x="connsiteX8927" y="connsiteY8927"/>
                </a:cxn>
                <a:cxn ang="0">
                  <a:pos x="connsiteX8928" y="connsiteY8928"/>
                </a:cxn>
                <a:cxn ang="0">
                  <a:pos x="connsiteX8929" y="connsiteY8929"/>
                </a:cxn>
                <a:cxn ang="0">
                  <a:pos x="connsiteX8930" y="connsiteY8930"/>
                </a:cxn>
                <a:cxn ang="0">
                  <a:pos x="connsiteX8931" y="connsiteY8931"/>
                </a:cxn>
                <a:cxn ang="0">
                  <a:pos x="connsiteX8932" y="connsiteY8932"/>
                </a:cxn>
                <a:cxn ang="0">
                  <a:pos x="connsiteX8933" y="connsiteY8933"/>
                </a:cxn>
                <a:cxn ang="0">
                  <a:pos x="connsiteX8934" y="connsiteY8934"/>
                </a:cxn>
                <a:cxn ang="0">
                  <a:pos x="connsiteX8935" y="connsiteY8935"/>
                </a:cxn>
                <a:cxn ang="0">
                  <a:pos x="connsiteX8936" y="connsiteY8936"/>
                </a:cxn>
                <a:cxn ang="0">
                  <a:pos x="connsiteX8937" y="connsiteY8937"/>
                </a:cxn>
                <a:cxn ang="0">
                  <a:pos x="connsiteX8938" y="connsiteY8938"/>
                </a:cxn>
                <a:cxn ang="0">
                  <a:pos x="connsiteX8939" y="connsiteY8939"/>
                </a:cxn>
                <a:cxn ang="0">
                  <a:pos x="connsiteX8940" y="connsiteY8940"/>
                </a:cxn>
                <a:cxn ang="0">
                  <a:pos x="connsiteX8941" y="connsiteY8941"/>
                </a:cxn>
                <a:cxn ang="0">
                  <a:pos x="connsiteX8942" y="connsiteY8942"/>
                </a:cxn>
                <a:cxn ang="0">
                  <a:pos x="connsiteX8943" y="connsiteY8943"/>
                </a:cxn>
                <a:cxn ang="0">
                  <a:pos x="connsiteX8944" y="connsiteY8944"/>
                </a:cxn>
                <a:cxn ang="0">
                  <a:pos x="connsiteX8945" y="connsiteY8945"/>
                </a:cxn>
                <a:cxn ang="0">
                  <a:pos x="connsiteX8946" y="connsiteY8946"/>
                </a:cxn>
                <a:cxn ang="0">
                  <a:pos x="connsiteX8947" y="connsiteY8947"/>
                </a:cxn>
                <a:cxn ang="0">
                  <a:pos x="connsiteX8948" y="connsiteY8948"/>
                </a:cxn>
                <a:cxn ang="0">
                  <a:pos x="connsiteX8949" y="connsiteY8949"/>
                </a:cxn>
                <a:cxn ang="0">
                  <a:pos x="connsiteX8950" y="connsiteY8950"/>
                </a:cxn>
                <a:cxn ang="0">
                  <a:pos x="connsiteX8951" y="connsiteY8951"/>
                </a:cxn>
                <a:cxn ang="0">
                  <a:pos x="connsiteX8952" y="connsiteY8952"/>
                </a:cxn>
                <a:cxn ang="0">
                  <a:pos x="connsiteX8953" y="connsiteY8953"/>
                </a:cxn>
                <a:cxn ang="0">
                  <a:pos x="connsiteX8954" y="connsiteY8954"/>
                </a:cxn>
                <a:cxn ang="0">
                  <a:pos x="connsiteX8955" y="connsiteY8955"/>
                </a:cxn>
                <a:cxn ang="0">
                  <a:pos x="connsiteX8956" y="connsiteY8956"/>
                </a:cxn>
                <a:cxn ang="0">
                  <a:pos x="connsiteX8957" y="connsiteY8957"/>
                </a:cxn>
                <a:cxn ang="0">
                  <a:pos x="connsiteX8958" y="connsiteY8958"/>
                </a:cxn>
                <a:cxn ang="0">
                  <a:pos x="connsiteX8959" y="connsiteY8959"/>
                </a:cxn>
                <a:cxn ang="0">
                  <a:pos x="connsiteX8960" y="connsiteY8960"/>
                </a:cxn>
                <a:cxn ang="0">
                  <a:pos x="connsiteX8961" y="connsiteY8961"/>
                </a:cxn>
                <a:cxn ang="0">
                  <a:pos x="connsiteX8962" y="connsiteY8962"/>
                </a:cxn>
                <a:cxn ang="0">
                  <a:pos x="connsiteX8963" y="connsiteY8963"/>
                </a:cxn>
                <a:cxn ang="0">
                  <a:pos x="connsiteX8964" y="connsiteY8964"/>
                </a:cxn>
                <a:cxn ang="0">
                  <a:pos x="connsiteX8965" y="connsiteY8965"/>
                </a:cxn>
                <a:cxn ang="0">
                  <a:pos x="connsiteX8966" y="connsiteY8966"/>
                </a:cxn>
                <a:cxn ang="0">
                  <a:pos x="connsiteX8967" y="connsiteY8967"/>
                </a:cxn>
                <a:cxn ang="0">
                  <a:pos x="connsiteX8968" y="connsiteY8968"/>
                </a:cxn>
                <a:cxn ang="0">
                  <a:pos x="connsiteX8969" y="connsiteY8969"/>
                </a:cxn>
                <a:cxn ang="0">
                  <a:pos x="connsiteX8970" y="connsiteY8970"/>
                </a:cxn>
                <a:cxn ang="0">
                  <a:pos x="connsiteX8971" y="connsiteY8971"/>
                </a:cxn>
                <a:cxn ang="0">
                  <a:pos x="connsiteX8972" y="connsiteY8972"/>
                </a:cxn>
                <a:cxn ang="0">
                  <a:pos x="connsiteX8973" y="connsiteY8973"/>
                </a:cxn>
                <a:cxn ang="0">
                  <a:pos x="connsiteX8974" y="connsiteY8974"/>
                </a:cxn>
                <a:cxn ang="0">
                  <a:pos x="connsiteX8975" y="connsiteY8975"/>
                </a:cxn>
                <a:cxn ang="0">
                  <a:pos x="connsiteX8976" y="connsiteY8976"/>
                </a:cxn>
                <a:cxn ang="0">
                  <a:pos x="connsiteX8977" y="connsiteY8977"/>
                </a:cxn>
                <a:cxn ang="0">
                  <a:pos x="connsiteX8978" y="connsiteY8978"/>
                </a:cxn>
                <a:cxn ang="0">
                  <a:pos x="connsiteX8979" y="connsiteY8979"/>
                </a:cxn>
                <a:cxn ang="0">
                  <a:pos x="connsiteX8980" y="connsiteY8980"/>
                </a:cxn>
                <a:cxn ang="0">
                  <a:pos x="connsiteX8981" y="connsiteY8981"/>
                </a:cxn>
                <a:cxn ang="0">
                  <a:pos x="connsiteX8982" y="connsiteY8982"/>
                </a:cxn>
                <a:cxn ang="0">
                  <a:pos x="connsiteX8983" y="connsiteY8983"/>
                </a:cxn>
                <a:cxn ang="0">
                  <a:pos x="connsiteX8984" y="connsiteY8984"/>
                </a:cxn>
                <a:cxn ang="0">
                  <a:pos x="connsiteX8985" y="connsiteY8985"/>
                </a:cxn>
                <a:cxn ang="0">
                  <a:pos x="connsiteX8986" y="connsiteY8986"/>
                </a:cxn>
                <a:cxn ang="0">
                  <a:pos x="connsiteX8987" y="connsiteY8987"/>
                </a:cxn>
                <a:cxn ang="0">
                  <a:pos x="connsiteX8988" y="connsiteY8988"/>
                </a:cxn>
                <a:cxn ang="0">
                  <a:pos x="connsiteX8989" y="connsiteY8989"/>
                </a:cxn>
                <a:cxn ang="0">
                  <a:pos x="connsiteX8990" y="connsiteY8990"/>
                </a:cxn>
                <a:cxn ang="0">
                  <a:pos x="connsiteX8991" y="connsiteY8991"/>
                </a:cxn>
                <a:cxn ang="0">
                  <a:pos x="connsiteX8992" y="connsiteY8992"/>
                </a:cxn>
                <a:cxn ang="0">
                  <a:pos x="connsiteX8993" y="connsiteY8993"/>
                </a:cxn>
                <a:cxn ang="0">
                  <a:pos x="connsiteX8994" y="connsiteY8994"/>
                </a:cxn>
                <a:cxn ang="0">
                  <a:pos x="connsiteX8995" y="connsiteY8995"/>
                </a:cxn>
                <a:cxn ang="0">
                  <a:pos x="connsiteX8996" y="connsiteY8996"/>
                </a:cxn>
                <a:cxn ang="0">
                  <a:pos x="connsiteX8997" y="connsiteY8997"/>
                </a:cxn>
                <a:cxn ang="0">
                  <a:pos x="connsiteX8998" y="connsiteY8998"/>
                </a:cxn>
                <a:cxn ang="0">
                  <a:pos x="connsiteX8999" y="connsiteY8999"/>
                </a:cxn>
                <a:cxn ang="0">
                  <a:pos x="connsiteX9000" y="connsiteY9000"/>
                </a:cxn>
                <a:cxn ang="0">
                  <a:pos x="connsiteX9001" y="connsiteY9001"/>
                </a:cxn>
                <a:cxn ang="0">
                  <a:pos x="connsiteX9002" y="connsiteY9002"/>
                </a:cxn>
                <a:cxn ang="0">
                  <a:pos x="connsiteX9003" y="connsiteY9003"/>
                </a:cxn>
                <a:cxn ang="0">
                  <a:pos x="connsiteX9004" y="connsiteY9004"/>
                </a:cxn>
                <a:cxn ang="0">
                  <a:pos x="connsiteX9005" y="connsiteY9005"/>
                </a:cxn>
                <a:cxn ang="0">
                  <a:pos x="connsiteX9006" y="connsiteY9006"/>
                </a:cxn>
                <a:cxn ang="0">
                  <a:pos x="connsiteX9007" y="connsiteY9007"/>
                </a:cxn>
                <a:cxn ang="0">
                  <a:pos x="connsiteX9008" y="connsiteY9008"/>
                </a:cxn>
                <a:cxn ang="0">
                  <a:pos x="connsiteX9009" y="connsiteY9009"/>
                </a:cxn>
                <a:cxn ang="0">
                  <a:pos x="connsiteX9010" y="connsiteY9010"/>
                </a:cxn>
                <a:cxn ang="0">
                  <a:pos x="connsiteX9011" y="connsiteY9011"/>
                </a:cxn>
                <a:cxn ang="0">
                  <a:pos x="connsiteX9012" y="connsiteY9012"/>
                </a:cxn>
                <a:cxn ang="0">
                  <a:pos x="connsiteX9013" y="connsiteY9013"/>
                </a:cxn>
                <a:cxn ang="0">
                  <a:pos x="connsiteX9014" y="connsiteY9014"/>
                </a:cxn>
                <a:cxn ang="0">
                  <a:pos x="connsiteX9015" y="connsiteY9015"/>
                </a:cxn>
                <a:cxn ang="0">
                  <a:pos x="connsiteX9016" y="connsiteY9016"/>
                </a:cxn>
                <a:cxn ang="0">
                  <a:pos x="connsiteX9017" y="connsiteY9017"/>
                </a:cxn>
                <a:cxn ang="0">
                  <a:pos x="connsiteX9018" y="connsiteY9018"/>
                </a:cxn>
                <a:cxn ang="0">
                  <a:pos x="connsiteX9019" y="connsiteY9019"/>
                </a:cxn>
                <a:cxn ang="0">
                  <a:pos x="connsiteX9020" y="connsiteY9020"/>
                </a:cxn>
                <a:cxn ang="0">
                  <a:pos x="connsiteX9021" y="connsiteY9021"/>
                </a:cxn>
                <a:cxn ang="0">
                  <a:pos x="connsiteX9022" y="connsiteY9022"/>
                </a:cxn>
                <a:cxn ang="0">
                  <a:pos x="connsiteX9023" y="connsiteY9023"/>
                </a:cxn>
                <a:cxn ang="0">
                  <a:pos x="connsiteX9024" y="connsiteY9024"/>
                </a:cxn>
                <a:cxn ang="0">
                  <a:pos x="connsiteX9025" y="connsiteY9025"/>
                </a:cxn>
                <a:cxn ang="0">
                  <a:pos x="connsiteX9026" y="connsiteY9026"/>
                </a:cxn>
                <a:cxn ang="0">
                  <a:pos x="connsiteX9027" y="connsiteY9027"/>
                </a:cxn>
                <a:cxn ang="0">
                  <a:pos x="connsiteX9028" y="connsiteY9028"/>
                </a:cxn>
                <a:cxn ang="0">
                  <a:pos x="connsiteX9029" y="connsiteY9029"/>
                </a:cxn>
                <a:cxn ang="0">
                  <a:pos x="connsiteX9030" y="connsiteY9030"/>
                </a:cxn>
                <a:cxn ang="0">
                  <a:pos x="connsiteX9031" y="connsiteY9031"/>
                </a:cxn>
                <a:cxn ang="0">
                  <a:pos x="connsiteX9032" y="connsiteY9032"/>
                </a:cxn>
                <a:cxn ang="0">
                  <a:pos x="connsiteX9033" y="connsiteY9033"/>
                </a:cxn>
                <a:cxn ang="0">
                  <a:pos x="connsiteX9034" y="connsiteY9034"/>
                </a:cxn>
                <a:cxn ang="0">
                  <a:pos x="connsiteX9035" y="connsiteY9035"/>
                </a:cxn>
                <a:cxn ang="0">
                  <a:pos x="connsiteX9036" y="connsiteY9036"/>
                </a:cxn>
                <a:cxn ang="0">
                  <a:pos x="connsiteX9037" y="connsiteY9037"/>
                </a:cxn>
                <a:cxn ang="0">
                  <a:pos x="connsiteX9038" y="connsiteY9038"/>
                </a:cxn>
                <a:cxn ang="0">
                  <a:pos x="connsiteX9039" y="connsiteY9039"/>
                </a:cxn>
                <a:cxn ang="0">
                  <a:pos x="connsiteX9040" y="connsiteY9040"/>
                </a:cxn>
                <a:cxn ang="0">
                  <a:pos x="connsiteX9041" y="connsiteY9041"/>
                </a:cxn>
                <a:cxn ang="0">
                  <a:pos x="connsiteX9042" y="connsiteY9042"/>
                </a:cxn>
                <a:cxn ang="0">
                  <a:pos x="connsiteX9043" y="connsiteY9043"/>
                </a:cxn>
                <a:cxn ang="0">
                  <a:pos x="connsiteX9044" y="connsiteY9044"/>
                </a:cxn>
                <a:cxn ang="0">
                  <a:pos x="connsiteX9045" y="connsiteY9045"/>
                </a:cxn>
                <a:cxn ang="0">
                  <a:pos x="connsiteX9046" y="connsiteY9046"/>
                </a:cxn>
                <a:cxn ang="0">
                  <a:pos x="connsiteX9047" y="connsiteY9047"/>
                </a:cxn>
                <a:cxn ang="0">
                  <a:pos x="connsiteX9048" y="connsiteY9048"/>
                </a:cxn>
                <a:cxn ang="0">
                  <a:pos x="connsiteX9049" y="connsiteY9049"/>
                </a:cxn>
                <a:cxn ang="0">
                  <a:pos x="connsiteX9050" y="connsiteY9050"/>
                </a:cxn>
                <a:cxn ang="0">
                  <a:pos x="connsiteX9051" y="connsiteY9051"/>
                </a:cxn>
                <a:cxn ang="0">
                  <a:pos x="connsiteX9052" y="connsiteY9052"/>
                </a:cxn>
                <a:cxn ang="0">
                  <a:pos x="connsiteX9053" y="connsiteY9053"/>
                </a:cxn>
                <a:cxn ang="0">
                  <a:pos x="connsiteX9054" y="connsiteY9054"/>
                </a:cxn>
                <a:cxn ang="0">
                  <a:pos x="connsiteX9055" y="connsiteY9055"/>
                </a:cxn>
                <a:cxn ang="0">
                  <a:pos x="connsiteX9056" y="connsiteY9056"/>
                </a:cxn>
                <a:cxn ang="0">
                  <a:pos x="connsiteX9057" y="connsiteY9057"/>
                </a:cxn>
                <a:cxn ang="0">
                  <a:pos x="connsiteX9058" y="connsiteY9058"/>
                </a:cxn>
                <a:cxn ang="0">
                  <a:pos x="connsiteX9059" y="connsiteY9059"/>
                </a:cxn>
                <a:cxn ang="0">
                  <a:pos x="connsiteX9060" y="connsiteY9060"/>
                </a:cxn>
                <a:cxn ang="0">
                  <a:pos x="connsiteX9061" y="connsiteY9061"/>
                </a:cxn>
                <a:cxn ang="0">
                  <a:pos x="connsiteX9062" y="connsiteY9062"/>
                </a:cxn>
                <a:cxn ang="0">
                  <a:pos x="connsiteX9063" y="connsiteY9063"/>
                </a:cxn>
                <a:cxn ang="0">
                  <a:pos x="connsiteX9064" y="connsiteY9064"/>
                </a:cxn>
                <a:cxn ang="0">
                  <a:pos x="connsiteX9065" y="connsiteY9065"/>
                </a:cxn>
                <a:cxn ang="0">
                  <a:pos x="connsiteX9066" y="connsiteY9066"/>
                </a:cxn>
                <a:cxn ang="0">
                  <a:pos x="connsiteX9067" y="connsiteY9067"/>
                </a:cxn>
                <a:cxn ang="0">
                  <a:pos x="connsiteX9068" y="connsiteY9068"/>
                </a:cxn>
                <a:cxn ang="0">
                  <a:pos x="connsiteX9069" y="connsiteY9069"/>
                </a:cxn>
                <a:cxn ang="0">
                  <a:pos x="connsiteX9070" y="connsiteY9070"/>
                </a:cxn>
                <a:cxn ang="0">
                  <a:pos x="connsiteX9071" y="connsiteY9071"/>
                </a:cxn>
                <a:cxn ang="0">
                  <a:pos x="connsiteX9072" y="connsiteY9072"/>
                </a:cxn>
                <a:cxn ang="0">
                  <a:pos x="connsiteX9073" y="connsiteY9073"/>
                </a:cxn>
                <a:cxn ang="0">
                  <a:pos x="connsiteX9074" y="connsiteY9074"/>
                </a:cxn>
                <a:cxn ang="0">
                  <a:pos x="connsiteX9075" y="connsiteY9075"/>
                </a:cxn>
                <a:cxn ang="0">
                  <a:pos x="connsiteX9076" y="connsiteY9076"/>
                </a:cxn>
                <a:cxn ang="0">
                  <a:pos x="connsiteX9077" y="connsiteY9077"/>
                </a:cxn>
                <a:cxn ang="0">
                  <a:pos x="connsiteX9078" y="connsiteY9078"/>
                </a:cxn>
                <a:cxn ang="0">
                  <a:pos x="connsiteX9079" y="connsiteY9079"/>
                </a:cxn>
                <a:cxn ang="0">
                  <a:pos x="connsiteX9080" y="connsiteY9080"/>
                </a:cxn>
                <a:cxn ang="0">
                  <a:pos x="connsiteX9081" y="connsiteY9081"/>
                </a:cxn>
                <a:cxn ang="0">
                  <a:pos x="connsiteX9082" y="connsiteY9082"/>
                </a:cxn>
                <a:cxn ang="0">
                  <a:pos x="connsiteX9083" y="connsiteY9083"/>
                </a:cxn>
                <a:cxn ang="0">
                  <a:pos x="connsiteX9084" y="connsiteY9084"/>
                </a:cxn>
                <a:cxn ang="0">
                  <a:pos x="connsiteX9085" y="connsiteY9085"/>
                </a:cxn>
                <a:cxn ang="0">
                  <a:pos x="connsiteX9086" y="connsiteY9086"/>
                </a:cxn>
                <a:cxn ang="0">
                  <a:pos x="connsiteX9087" y="connsiteY9087"/>
                </a:cxn>
                <a:cxn ang="0">
                  <a:pos x="connsiteX9088" y="connsiteY9088"/>
                </a:cxn>
                <a:cxn ang="0">
                  <a:pos x="connsiteX9089" y="connsiteY9089"/>
                </a:cxn>
                <a:cxn ang="0">
                  <a:pos x="connsiteX9090" y="connsiteY9090"/>
                </a:cxn>
                <a:cxn ang="0">
                  <a:pos x="connsiteX9091" y="connsiteY9091"/>
                </a:cxn>
                <a:cxn ang="0">
                  <a:pos x="connsiteX9092" y="connsiteY9092"/>
                </a:cxn>
                <a:cxn ang="0">
                  <a:pos x="connsiteX9093" y="connsiteY9093"/>
                </a:cxn>
                <a:cxn ang="0">
                  <a:pos x="connsiteX9094" y="connsiteY9094"/>
                </a:cxn>
                <a:cxn ang="0">
                  <a:pos x="connsiteX9095" y="connsiteY9095"/>
                </a:cxn>
                <a:cxn ang="0">
                  <a:pos x="connsiteX9096" y="connsiteY9096"/>
                </a:cxn>
                <a:cxn ang="0">
                  <a:pos x="connsiteX9097" y="connsiteY9097"/>
                </a:cxn>
                <a:cxn ang="0">
                  <a:pos x="connsiteX9098" y="connsiteY9098"/>
                </a:cxn>
                <a:cxn ang="0">
                  <a:pos x="connsiteX9099" y="connsiteY9099"/>
                </a:cxn>
                <a:cxn ang="0">
                  <a:pos x="connsiteX9100" y="connsiteY9100"/>
                </a:cxn>
                <a:cxn ang="0">
                  <a:pos x="connsiteX9101" y="connsiteY9101"/>
                </a:cxn>
                <a:cxn ang="0">
                  <a:pos x="connsiteX9102" y="connsiteY9102"/>
                </a:cxn>
                <a:cxn ang="0">
                  <a:pos x="connsiteX9103" y="connsiteY9103"/>
                </a:cxn>
                <a:cxn ang="0">
                  <a:pos x="connsiteX9104" y="connsiteY9104"/>
                </a:cxn>
                <a:cxn ang="0">
                  <a:pos x="connsiteX9105" y="connsiteY9105"/>
                </a:cxn>
                <a:cxn ang="0">
                  <a:pos x="connsiteX9106" y="connsiteY9106"/>
                </a:cxn>
                <a:cxn ang="0">
                  <a:pos x="connsiteX9107" y="connsiteY9107"/>
                </a:cxn>
                <a:cxn ang="0">
                  <a:pos x="connsiteX9108" y="connsiteY9108"/>
                </a:cxn>
                <a:cxn ang="0">
                  <a:pos x="connsiteX9109" y="connsiteY9109"/>
                </a:cxn>
                <a:cxn ang="0">
                  <a:pos x="connsiteX9110" y="connsiteY9110"/>
                </a:cxn>
                <a:cxn ang="0">
                  <a:pos x="connsiteX9111" y="connsiteY9111"/>
                </a:cxn>
                <a:cxn ang="0">
                  <a:pos x="connsiteX9112" y="connsiteY9112"/>
                </a:cxn>
                <a:cxn ang="0">
                  <a:pos x="connsiteX9113" y="connsiteY9113"/>
                </a:cxn>
                <a:cxn ang="0">
                  <a:pos x="connsiteX9114" y="connsiteY9114"/>
                </a:cxn>
                <a:cxn ang="0">
                  <a:pos x="connsiteX9115" y="connsiteY9115"/>
                </a:cxn>
                <a:cxn ang="0">
                  <a:pos x="connsiteX9116" y="connsiteY9116"/>
                </a:cxn>
                <a:cxn ang="0">
                  <a:pos x="connsiteX9117" y="connsiteY9117"/>
                </a:cxn>
                <a:cxn ang="0">
                  <a:pos x="connsiteX9118" y="connsiteY9118"/>
                </a:cxn>
                <a:cxn ang="0">
                  <a:pos x="connsiteX9119" y="connsiteY9119"/>
                </a:cxn>
                <a:cxn ang="0">
                  <a:pos x="connsiteX9120" y="connsiteY9120"/>
                </a:cxn>
                <a:cxn ang="0">
                  <a:pos x="connsiteX9121" y="connsiteY9121"/>
                </a:cxn>
                <a:cxn ang="0">
                  <a:pos x="connsiteX9122" y="connsiteY9122"/>
                </a:cxn>
                <a:cxn ang="0">
                  <a:pos x="connsiteX9123" y="connsiteY9123"/>
                </a:cxn>
                <a:cxn ang="0">
                  <a:pos x="connsiteX9124" y="connsiteY9124"/>
                </a:cxn>
                <a:cxn ang="0">
                  <a:pos x="connsiteX9125" y="connsiteY9125"/>
                </a:cxn>
                <a:cxn ang="0">
                  <a:pos x="connsiteX9126" y="connsiteY9126"/>
                </a:cxn>
                <a:cxn ang="0">
                  <a:pos x="connsiteX9127" y="connsiteY9127"/>
                </a:cxn>
                <a:cxn ang="0">
                  <a:pos x="connsiteX9128" y="connsiteY9128"/>
                </a:cxn>
                <a:cxn ang="0">
                  <a:pos x="connsiteX9129" y="connsiteY9129"/>
                </a:cxn>
                <a:cxn ang="0">
                  <a:pos x="connsiteX9130" y="connsiteY9130"/>
                </a:cxn>
                <a:cxn ang="0">
                  <a:pos x="connsiteX9131" y="connsiteY9131"/>
                </a:cxn>
                <a:cxn ang="0">
                  <a:pos x="connsiteX9132" y="connsiteY9132"/>
                </a:cxn>
                <a:cxn ang="0">
                  <a:pos x="connsiteX9133" y="connsiteY9133"/>
                </a:cxn>
                <a:cxn ang="0">
                  <a:pos x="connsiteX9134" y="connsiteY9134"/>
                </a:cxn>
                <a:cxn ang="0">
                  <a:pos x="connsiteX9135" y="connsiteY9135"/>
                </a:cxn>
                <a:cxn ang="0">
                  <a:pos x="connsiteX9136" y="connsiteY9136"/>
                </a:cxn>
                <a:cxn ang="0">
                  <a:pos x="connsiteX9137" y="connsiteY9137"/>
                </a:cxn>
                <a:cxn ang="0">
                  <a:pos x="connsiteX9138" y="connsiteY9138"/>
                </a:cxn>
                <a:cxn ang="0">
                  <a:pos x="connsiteX9139" y="connsiteY9139"/>
                </a:cxn>
                <a:cxn ang="0">
                  <a:pos x="connsiteX9140" y="connsiteY9140"/>
                </a:cxn>
                <a:cxn ang="0">
                  <a:pos x="connsiteX9141" y="connsiteY9141"/>
                </a:cxn>
                <a:cxn ang="0">
                  <a:pos x="connsiteX9142" y="connsiteY9142"/>
                </a:cxn>
                <a:cxn ang="0">
                  <a:pos x="connsiteX9143" y="connsiteY9143"/>
                </a:cxn>
                <a:cxn ang="0">
                  <a:pos x="connsiteX9144" y="connsiteY9144"/>
                </a:cxn>
                <a:cxn ang="0">
                  <a:pos x="connsiteX9145" y="connsiteY9145"/>
                </a:cxn>
                <a:cxn ang="0">
                  <a:pos x="connsiteX9146" y="connsiteY9146"/>
                </a:cxn>
                <a:cxn ang="0">
                  <a:pos x="connsiteX9147" y="connsiteY9147"/>
                </a:cxn>
                <a:cxn ang="0">
                  <a:pos x="connsiteX9148" y="connsiteY9148"/>
                </a:cxn>
                <a:cxn ang="0">
                  <a:pos x="connsiteX9149" y="connsiteY9149"/>
                </a:cxn>
                <a:cxn ang="0">
                  <a:pos x="connsiteX9150" y="connsiteY9150"/>
                </a:cxn>
                <a:cxn ang="0">
                  <a:pos x="connsiteX9151" y="connsiteY9151"/>
                </a:cxn>
                <a:cxn ang="0">
                  <a:pos x="connsiteX9152" y="connsiteY9152"/>
                </a:cxn>
                <a:cxn ang="0">
                  <a:pos x="connsiteX9153" y="connsiteY9153"/>
                </a:cxn>
                <a:cxn ang="0">
                  <a:pos x="connsiteX9154" y="connsiteY9154"/>
                </a:cxn>
                <a:cxn ang="0">
                  <a:pos x="connsiteX9155" y="connsiteY9155"/>
                </a:cxn>
                <a:cxn ang="0">
                  <a:pos x="connsiteX9156" y="connsiteY9156"/>
                </a:cxn>
                <a:cxn ang="0">
                  <a:pos x="connsiteX9157" y="connsiteY9157"/>
                </a:cxn>
                <a:cxn ang="0">
                  <a:pos x="connsiteX9158" y="connsiteY9158"/>
                </a:cxn>
                <a:cxn ang="0">
                  <a:pos x="connsiteX9159" y="connsiteY9159"/>
                </a:cxn>
                <a:cxn ang="0">
                  <a:pos x="connsiteX9160" y="connsiteY9160"/>
                </a:cxn>
                <a:cxn ang="0">
                  <a:pos x="connsiteX9161" y="connsiteY9161"/>
                </a:cxn>
                <a:cxn ang="0">
                  <a:pos x="connsiteX9162" y="connsiteY9162"/>
                </a:cxn>
                <a:cxn ang="0">
                  <a:pos x="connsiteX9163" y="connsiteY9163"/>
                </a:cxn>
                <a:cxn ang="0">
                  <a:pos x="connsiteX9164" y="connsiteY9164"/>
                </a:cxn>
                <a:cxn ang="0">
                  <a:pos x="connsiteX9165" y="connsiteY9165"/>
                </a:cxn>
                <a:cxn ang="0">
                  <a:pos x="connsiteX9166" y="connsiteY9166"/>
                </a:cxn>
                <a:cxn ang="0">
                  <a:pos x="connsiteX9167" y="connsiteY9167"/>
                </a:cxn>
                <a:cxn ang="0">
                  <a:pos x="connsiteX9168" y="connsiteY9168"/>
                </a:cxn>
                <a:cxn ang="0">
                  <a:pos x="connsiteX9169" y="connsiteY9169"/>
                </a:cxn>
                <a:cxn ang="0">
                  <a:pos x="connsiteX9170" y="connsiteY9170"/>
                </a:cxn>
                <a:cxn ang="0">
                  <a:pos x="connsiteX9171" y="connsiteY9171"/>
                </a:cxn>
                <a:cxn ang="0">
                  <a:pos x="connsiteX9172" y="connsiteY9172"/>
                </a:cxn>
                <a:cxn ang="0">
                  <a:pos x="connsiteX9173" y="connsiteY9173"/>
                </a:cxn>
                <a:cxn ang="0">
                  <a:pos x="connsiteX9174" y="connsiteY9174"/>
                </a:cxn>
                <a:cxn ang="0">
                  <a:pos x="connsiteX9175" y="connsiteY9175"/>
                </a:cxn>
                <a:cxn ang="0">
                  <a:pos x="connsiteX9176" y="connsiteY9176"/>
                </a:cxn>
                <a:cxn ang="0">
                  <a:pos x="connsiteX9177" y="connsiteY9177"/>
                </a:cxn>
                <a:cxn ang="0">
                  <a:pos x="connsiteX9178" y="connsiteY9178"/>
                </a:cxn>
                <a:cxn ang="0">
                  <a:pos x="connsiteX9179" y="connsiteY9179"/>
                </a:cxn>
                <a:cxn ang="0">
                  <a:pos x="connsiteX9180" y="connsiteY9180"/>
                </a:cxn>
                <a:cxn ang="0">
                  <a:pos x="connsiteX9181" y="connsiteY9181"/>
                </a:cxn>
                <a:cxn ang="0">
                  <a:pos x="connsiteX9182" y="connsiteY9182"/>
                </a:cxn>
                <a:cxn ang="0">
                  <a:pos x="connsiteX9183" y="connsiteY9183"/>
                </a:cxn>
                <a:cxn ang="0">
                  <a:pos x="connsiteX9184" y="connsiteY9184"/>
                </a:cxn>
                <a:cxn ang="0">
                  <a:pos x="connsiteX9185" y="connsiteY9185"/>
                </a:cxn>
                <a:cxn ang="0">
                  <a:pos x="connsiteX9186" y="connsiteY9186"/>
                </a:cxn>
                <a:cxn ang="0">
                  <a:pos x="connsiteX9187" y="connsiteY9187"/>
                </a:cxn>
                <a:cxn ang="0">
                  <a:pos x="connsiteX9188" y="connsiteY9188"/>
                </a:cxn>
                <a:cxn ang="0">
                  <a:pos x="connsiteX9189" y="connsiteY9189"/>
                </a:cxn>
                <a:cxn ang="0">
                  <a:pos x="connsiteX9190" y="connsiteY9190"/>
                </a:cxn>
                <a:cxn ang="0">
                  <a:pos x="connsiteX9191" y="connsiteY9191"/>
                </a:cxn>
                <a:cxn ang="0">
                  <a:pos x="connsiteX9192" y="connsiteY9192"/>
                </a:cxn>
                <a:cxn ang="0">
                  <a:pos x="connsiteX9193" y="connsiteY9193"/>
                </a:cxn>
                <a:cxn ang="0">
                  <a:pos x="connsiteX9194" y="connsiteY9194"/>
                </a:cxn>
                <a:cxn ang="0">
                  <a:pos x="connsiteX9195" y="connsiteY9195"/>
                </a:cxn>
                <a:cxn ang="0">
                  <a:pos x="connsiteX9196" y="connsiteY9196"/>
                </a:cxn>
                <a:cxn ang="0">
                  <a:pos x="connsiteX9197" y="connsiteY9197"/>
                </a:cxn>
                <a:cxn ang="0">
                  <a:pos x="connsiteX9198" y="connsiteY9198"/>
                </a:cxn>
                <a:cxn ang="0">
                  <a:pos x="connsiteX9199" y="connsiteY9199"/>
                </a:cxn>
                <a:cxn ang="0">
                  <a:pos x="connsiteX9200" y="connsiteY9200"/>
                </a:cxn>
                <a:cxn ang="0">
                  <a:pos x="connsiteX9201" y="connsiteY9201"/>
                </a:cxn>
                <a:cxn ang="0">
                  <a:pos x="connsiteX9202" y="connsiteY9202"/>
                </a:cxn>
                <a:cxn ang="0">
                  <a:pos x="connsiteX9203" y="connsiteY9203"/>
                </a:cxn>
                <a:cxn ang="0">
                  <a:pos x="connsiteX9204" y="connsiteY9204"/>
                </a:cxn>
                <a:cxn ang="0">
                  <a:pos x="connsiteX9205" y="connsiteY9205"/>
                </a:cxn>
                <a:cxn ang="0">
                  <a:pos x="connsiteX9206" y="connsiteY9206"/>
                </a:cxn>
                <a:cxn ang="0">
                  <a:pos x="connsiteX9207" y="connsiteY9207"/>
                </a:cxn>
                <a:cxn ang="0">
                  <a:pos x="connsiteX9208" y="connsiteY9208"/>
                </a:cxn>
                <a:cxn ang="0">
                  <a:pos x="connsiteX9209" y="connsiteY9209"/>
                </a:cxn>
                <a:cxn ang="0">
                  <a:pos x="connsiteX9210" y="connsiteY9210"/>
                </a:cxn>
                <a:cxn ang="0">
                  <a:pos x="connsiteX9211" y="connsiteY9211"/>
                </a:cxn>
                <a:cxn ang="0">
                  <a:pos x="connsiteX9212" y="connsiteY9212"/>
                </a:cxn>
                <a:cxn ang="0">
                  <a:pos x="connsiteX9213" y="connsiteY9213"/>
                </a:cxn>
                <a:cxn ang="0">
                  <a:pos x="connsiteX9214" y="connsiteY9214"/>
                </a:cxn>
                <a:cxn ang="0">
                  <a:pos x="connsiteX9215" y="connsiteY9215"/>
                </a:cxn>
                <a:cxn ang="0">
                  <a:pos x="connsiteX9216" y="connsiteY9216"/>
                </a:cxn>
                <a:cxn ang="0">
                  <a:pos x="connsiteX9217" y="connsiteY9217"/>
                </a:cxn>
                <a:cxn ang="0">
                  <a:pos x="connsiteX9218" y="connsiteY9218"/>
                </a:cxn>
                <a:cxn ang="0">
                  <a:pos x="connsiteX9219" y="connsiteY9219"/>
                </a:cxn>
                <a:cxn ang="0">
                  <a:pos x="connsiteX9220" y="connsiteY9220"/>
                </a:cxn>
                <a:cxn ang="0">
                  <a:pos x="connsiteX9221" y="connsiteY9221"/>
                </a:cxn>
                <a:cxn ang="0">
                  <a:pos x="connsiteX9222" y="connsiteY9222"/>
                </a:cxn>
                <a:cxn ang="0">
                  <a:pos x="connsiteX9223" y="connsiteY9223"/>
                </a:cxn>
                <a:cxn ang="0">
                  <a:pos x="connsiteX9224" y="connsiteY9224"/>
                </a:cxn>
                <a:cxn ang="0">
                  <a:pos x="connsiteX9225" y="connsiteY9225"/>
                </a:cxn>
                <a:cxn ang="0">
                  <a:pos x="connsiteX9226" y="connsiteY9226"/>
                </a:cxn>
                <a:cxn ang="0">
                  <a:pos x="connsiteX9227" y="connsiteY9227"/>
                </a:cxn>
                <a:cxn ang="0">
                  <a:pos x="connsiteX9228" y="connsiteY9228"/>
                </a:cxn>
                <a:cxn ang="0">
                  <a:pos x="connsiteX9229" y="connsiteY9229"/>
                </a:cxn>
                <a:cxn ang="0">
                  <a:pos x="connsiteX9230" y="connsiteY9230"/>
                </a:cxn>
                <a:cxn ang="0">
                  <a:pos x="connsiteX9231" y="connsiteY9231"/>
                </a:cxn>
                <a:cxn ang="0">
                  <a:pos x="connsiteX9232" y="connsiteY9232"/>
                </a:cxn>
                <a:cxn ang="0">
                  <a:pos x="connsiteX9233" y="connsiteY9233"/>
                </a:cxn>
                <a:cxn ang="0">
                  <a:pos x="connsiteX9234" y="connsiteY9234"/>
                </a:cxn>
                <a:cxn ang="0">
                  <a:pos x="connsiteX9235" y="connsiteY9235"/>
                </a:cxn>
                <a:cxn ang="0">
                  <a:pos x="connsiteX9236" y="connsiteY9236"/>
                </a:cxn>
                <a:cxn ang="0">
                  <a:pos x="connsiteX9237" y="connsiteY9237"/>
                </a:cxn>
                <a:cxn ang="0">
                  <a:pos x="connsiteX9238" y="connsiteY9238"/>
                </a:cxn>
                <a:cxn ang="0">
                  <a:pos x="connsiteX9239" y="connsiteY9239"/>
                </a:cxn>
                <a:cxn ang="0">
                  <a:pos x="connsiteX9240" y="connsiteY9240"/>
                </a:cxn>
                <a:cxn ang="0">
                  <a:pos x="connsiteX9241" y="connsiteY9241"/>
                </a:cxn>
                <a:cxn ang="0">
                  <a:pos x="connsiteX9242" y="connsiteY9242"/>
                </a:cxn>
                <a:cxn ang="0">
                  <a:pos x="connsiteX9243" y="connsiteY9243"/>
                </a:cxn>
                <a:cxn ang="0">
                  <a:pos x="connsiteX9244" y="connsiteY9244"/>
                </a:cxn>
                <a:cxn ang="0">
                  <a:pos x="connsiteX9245" y="connsiteY9245"/>
                </a:cxn>
                <a:cxn ang="0">
                  <a:pos x="connsiteX9246" y="connsiteY9246"/>
                </a:cxn>
                <a:cxn ang="0">
                  <a:pos x="connsiteX9247" y="connsiteY9247"/>
                </a:cxn>
                <a:cxn ang="0">
                  <a:pos x="connsiteX9248" y="connsiteY9248"/>
                </a:cxn>
                <a:cxn ang="0">
                  <a:pos x="connsiteX9249" y="connsiteY9249"/>
                </a:cxn>
                <a:cxn ang="0">
                  <a:pos x="connsiteX9250" y="connsiteY9250"/>
                </a:cxn>
                <a:cxn ang="0">
                  <a:pos x="connsiteX9251" y="connsiteY9251"/>
                </a:cxn>
                <a:cxn ang="0">
                  <a:pos x="connsiteX9252" y="connsiteY9252"/>
                </a:cxn>
                <a:cxn ang="0">
                  <a:pos x="connsiteX9253" y="connsiteY9253"/>
                </a:cxn>
                <a:cxn ang="0">
                  <a:pos x="connsiteX9254" y="connsiteY9254"/>
                </a:cxn>
                <a:cxn ang="0">
                  <a:pos x="connsiteX9255" y="connsiteY9255"/>
                </a:cxn>
                <a:cxn ang="0">
                  <a:pos x="connsiteX9256" y="connsiteY9256"/>
                </a:cxn>
                <a:cxn ang="0">
                  <a:pos x="connsiteX9257" y="connsiteY9257"/>
                </a:cxn>
                <a:cxn ang="0">
                  <a:pos x="connsiteX9258" y="connsiteY9258"/>
                </a:cxn>
                <a:cxn ang="0">
                  <a:pos x="connsiteX9259" y="connsiteY9259"/>
                </a:cxn>
                <a:cxn ang="0">
                  <a:pos x="connsiteX9260" y="connsiteY9260"/>
                </a:cxn>
                <a:cxn ang="0">
                  <a:pos x="connsiteX9261" y="connsiteY9261"/>
                </a:cxn>
                <a:cxn ang="0">
                  <a:pos x="connsiteX9262" y="connsiteY9262"/>
                </a:cxn>
                <a:cxn ang="0">
                  <a:pos x="connsiteX9263" y="connsiteY9263"/>
                </a:cxn>
                <a:cxn ang="0">
                  <a:pos x="connsiteX9264" y="connsiteY9264"/>
                </a:cxn>
                <a:cxn ang="0">
                  <a:pos x="connsiteX9265" y="connsiteY9265"/>
                </a:cxn>
                <a:cxn ang="0">
                  <a:pos x="connsiteX9266" y="connsiteY9266"/>
                </a:cxn>
                <a:cxn ang="0">
                  <a:pos x="connsiteX9267" y="connsiteY9267"/>
                </a:cxn>
                <a:cxn ang="0">
                  <a:pos x="connsiteX9268" y="connsiteY9268"/>
                </a:cxn>
                <a:cxn ang="0">
                  <a:pos x="connsiteX9269" y="connsiteY9269"/>
                </a:cxn>
                <a:cxn ang="0">
                  <a:pos x="connsiteX9270" y="connsiteY9270"/>
                </a:cxn>
                <a:cxn ang="0">
                  <a:pos x="connsiteX9271" y="connsiteY9271"/>
                </a:cxn>
                <a:cxn ang="0">
                  <a:pos x="connsiteX9272" y="connsiteY9272"/>
                </a:cxn>
                <a:cxn ang="0">
                  <a:pos x="connsiteX9273" y="connsiteY9273"/>
                </a:cxn>
                <a:cxn ang="0">
                  <a:pos x="connsiteX9274" y="connsiteY9274"/>
                </a:cxn>
                <a:cxn ang="0">
                  <a:pos x="connsiteX9275" y="connsiteY9275"/>
                </a:cxn>
                <a:cxn ang="0">
                  <a:pos x="connsiteX9276" y="connsiteY9276"/>
                </a:cxn>
                <a:cxn ang="0">
                  <a:pos x="connsiteX9277" y="connsiteY9277"/>
                </a:cxn>
                <a:cxn ang="0">
                  <a:pos x="connsiteX9278" y="connsiteY9278"/>
                </a:cxn>
                <a:cxn ang="0">
                  <a:pos x="connsiteX9279" y="connsiteY9279"/>
                </a:cxn>
                <a:cxn ang="0">
                  <a:pos x="connsiteX9280" y="connsiteY9280"/>
                </a:cxn>
                <a:cxn ang="0">
                  <a:pos x="connsiteX9281" y="connsiteY9281"/>
                </a:cxn>
                <a:cxn ang="0">
                  <a:pos x="connsiteX9282" y="connsiteY9282"/>
                </a:cxn>
                <a:cxn ang="0">
                  <a:pos x="connsiteX9283" y="connsiteY9283"/>
                </a:cxn>
                <a:cxn ang="0">
                  <a:pos x="connsiteX9284" y="connsiteY9284"/>
                </a:cxn>
                <a:cxn ang="0">
                  <a:pos x="connsiteX9285" y="connsiteY9285"/>
                </a:cxn>
                <a:cxn ang="0">
                  <a:pos x="connsiteX9286" y="connsiteY9286"/>
                </a:cxn>
                <a:cxn ang="0">
                  <a:pos x="connsiteX9287" y="connsiteY9287"/>
                </a:cxn>
                <a:cxn ang="0">
                  <a:pos x="connsiteX9288" y="connsiteY9288"/>
                </a:cxn>
                <a:cxn ang="0">
                  <a:pos x="connsiteX9289" y="connsiteY9289"/>
                </a:cxn>
                <a:cxn ang="0">
                  <a:pos x="connsiteX9290" y="connsiteY9290"/>
                </a:cxn>
                <a:cxn ang="0">
                  <a:pos x="connsiteX9291" y="connsiteY9291"/>
                </a:cxn>
                <a:cxn ang="0">
                  <a:pos x="connsiteX9292" y="connsiteY9292"/>
                </a:cxn>
                <a:cxn ang="0">
                  <a:pos x="connsiteX9293" y="connsiteY9293"/>
                </a:cxn>
                <a:cxn ang="0">
                  <a:pos x="connsiteX9294" y="connsiteY9294"/>
                </a:cxn>
                <a:cxn ang="0">
                  <a:pos x="connsiteX9295" y="connsiteY9295"/>
                </a:cxn>
                <a:cxn ang="0">
                  <a:pos x="connsiteX9296" y="connsiteY9296"/>
                </a:cxn>
                <a:cxn ang="0">
                  <a:pos x="connsiteX9297" y="connsiteY9297"/>
                </a:cxn>
                <a:cxn ang="0">
                  <a:pos x="connsiteX9298" y="connsiteY9298"/>
                </a:cxn>
                <a:cxn ang="0">
                  <a:pos x="connsiteX9299" y="connsiteY9299"/>
                </a:cxn>
                <a:cxn ang="0">
                  <a:pos x="connsiteX9300" y="connsiteY9300"/>
                </a:cxn>
                <a:cxn ang="0">
                  <a:pos x="connsiteX9301" y="connsiteY9301"/>
                </a:cxn>
                <a:cxn ang="0">
                  <a:pos x="connsiteX9302" y="connsiteY9302"/>
                </a:cxn>
                <a:cxn ang="0">
                  <a:pos x="connsiteX9303" y="connsiteY9303"/>
                </a:cxn>
                <a:cxn ang="0">
                  <a:pos x="connsiteX9304" y="connsiteY9304"/>
                </a:cxn>
                <a:cxn ang="0">
                  <a:pos x="connsiteX9305" y="connsiteY9305"/>
                </a:cxn>
                <a:cxn ang="0">
                  <a:pos x="connsiteX9306" y="connsiteY9306"/>
                </a:cxn>
                <a:cxn ang="0">
                  <a:pos x="connsiteX9307" y="connsiteY9307"/>
                </a:cxn>
                <a:cxn ang="0">
                  <a:pos x="connsiteX9308" y="connsiteY9308"/>
                </a:cxn>
                <a:cxn ang="0">
                  <a:pos x="connsiteX9309" y="connsiteY9309"/>
                </a:cxn>
                <a:cxn ang="0">
                  <a:pos x="connsiteX9310" y="connsiteY9310"/>
                </a:cxn>
                <a:cxn ang="0">
                  <a:pos x="connsiteX9311" y="connsiteY9311"/>
                </a:cxn>
                <a:cxn ang="0">
                  <a:pos x="connsiteX9312" y="connsiteY9312"/>
                </a:cxn>
                <a:cxn ang="0">
                  <a:pos x="connsiteX9313" y="connsiteY9313"/>
                </a:cxn>
                <a:cxn ang="0">
                  <a:pos x="connsiteX9314" y="connsiteY9314"/>
                </a:cxn>
                <a:cxn ang="0">
                  <a:pos x="connsiteX9315" y="connsiteY9315"/>
                </a:cxn>
                <a:cxn ang="0">
                  <a:pos x="connsiteX9316" y="connsiteY9316"/>
                </a:cxn>
                <a:cxn ang="0">
                  <a:pos x="connsiteX9317" y="connsiteY9317"/>
                </a:cxn>
                <a:cxn ang="0">
                  <a:pos x="connsiteX9318" y="connsiteY9318"/>
                </a:cxn>
                <a:cxn ang="0">
                  <a:pos x="connsiteX9319" y="connsiteY9319"/>
                </a:cxn>
                <a:cxn ang="0">
                  <a:pos x="connsiteX9320" y="connsiteY9320"/>
                </a:cxn>
                <a:cxn ang="0">
                  <a:pos x="connsiteX9321" y="connsiteY9321"/>
                </a:cxn>
                <a:cxn ang="0">
                  <a:pos x="connsiteX9322" y="connsiteY9322"/>
                </a:cxn>
                <a:cxn ang="0">
                  <a:pos x="connsiteX9323" y="connsiteY9323"/>
                </a:cxn>
                <a:cxn ang="0">
                  <a:pos x="connsiteX9324" y="connsiteY9324"/>
                </a:cxn>
                <a:cxn ang="0">
                  <a:pos x="connsiteX9325" y="connsiteY9325"/>
                </a:cxn>
                <a:cxn ang="0">
                  <a:pos x="connsiteX9326" y="connsiteY9326"/>
                </a:cxn>
                <a:cxn ang="0">
                  <a:pos x="connsiteX9327" y="connsiteY9327"/>
                </a:cxn>
                <a:cxn ang="0">
                  <a:pos x="connsiteX9328" y="connsiteY9328"/>
                </a:cxn>
                <a:cxn ang="0">
                  <a:pos x="connsiteX9329" y="connsiteY9329"/>
                </a:cxn>
                <a:cxn ang="0">
                  <a:pos x="connsiteX9330" y="connsiteY9330"/>
                </a:cxn>
                <a:cxn ang="0">
                  <a:pos x="connsiteX9331" y="connsiteY9331"/>
                </a:cxn>
                <a:cxn ang="0">
                  <a:pos x="connsiteX9332" y="connsiteY9332"/>
                </a:cxn>
                <a:cxn ang="0">
                  <a:pos x="connsiteX9333" y="connsiteY9333"/>
                </a:cxn>
                <a:cxn ang="0">
                  <a:pos x="connsiteX9334" y="connsiteY9334"/>
                </a:cxn>
                <a:cxn ang="0">
                  <a:pos x="connsiteX9335" y="connsiteY9335"/>
                </a:cxn>
                <a:cxn ang="0">
                  <a:pos x="connsiteX9336" y="connsiteY9336"/>
                </a:cxn>
                <a:cxn ang="0">
                  <a:pos x="connsiteX9337" y="connsiteY9337"/>
                </a:cxn>
                <a:cxn ang="0">
                  <a:pos x="connsiteX9338" y="connsiteY9338"/>
                </a:cxn>
                <a:cxn ang="0">
                  <a:pos x="connsiteX9339" y="connsiteY9339"/>
                </a:cxn>
                <a:cxn ang="0">
                  <a:pos x="connsiteX9340" y="connsiteY9340"/>
                </a:cxn>
                <a:cxn ang="0">
                  <a:pos x="connsiteX9341" y="connsiteY9341"/>
                </a:cxn>
                <a:cxn ang="0">
                  <a:pos x="connsiteX9342" y="connsiteY9342"/>
                </a:cxn>
                <a:cxn ang="0">
                  <a:pos x="connsiteX9343" y="connsiteY9343"/>
                </a:cxn>
                <a:cxn ang="0">
                  <a:pos x="connsiteX9344" y="connsiteY9344"/>
                </a:cxn>
                <a:cxn ang="0">
                  <a:pos x="connsiteX9345" y="connsiteY9345"/>
                </a:cxn>
                <a:cxn ang="0">
                  <a:pos x="connsiteX9346" y="connsiteY9346"/>
                </a:cxn>
                <a:cxn ang="0">
                  <a:pos x="connsiteX9347" y="connsiteY9347"/>
                </a:cxn>
                <a:cxn ang="0">
                  <a:pos x="connsiteX9348" y="connsiteY9348"/>
                </a:cxn>
                <a:cxn ang="0">
                  <a:pos x="connsiteX9349" y="connsiteY9349"/>
                </a:cxn>
                <a:cxn ang="0">
                  <a:pos x="connsiteX9350" y="connsiteY9350"/>
                </a:cxn>
                <a:cxn ang="0">
                  <a:pos x="connsiteX9351" y="connsiteY9351"/>
                </a:cxn>
                <a:cxn ang="0">
                  <a:pos x="connsiteX9352" y="connsiteY9352"/>
                </a:cxn>
                <a:cxn ang="0">
                  <a:pos x="connsiteX9353" y="connsiteY9353"/>
                </a:cxn>
                <a:cxn ang="0">
                  <a:pos x="connsiteX9354" y="connsiteY9354"/>
                </a:cxn>
                <a:cxn ang="0">
                  <a:pos x="connsiteX9355" y="connsiteY9355"/>
                </a:cxn>
                <a:cxn ang="0">
                  <a:pos x="connsiteX9356" y="connsiteY9356"/>
                </a:cxn>
                <a:cxn ang="0">
                  <a:pos x="connsiteX9357" y="connsiteY9357"/>
                </a:cxn>
                <a:cxn ang="0">
                  <a:pos x="connsiteX9358" y="connsiteY9358"/>
                </a:cxn>
                <a:cxn ang="0">
                  <a:pos x="connsiteX9359" y="connsiteY9359"/>
                </a:cxn>
                <a:cxn ang="0">
                  <a:pos x="connsiteX9360" y="connsiteY9360"/>
                </a:cxn>
                <a:cxn ang="0">
                  <a:pos x="connsiteX9361" y="connsiteY9361"/>
                </a:cxn>
                <a:cxn ang="0">
                  <a:pos x="connsiteX9362" y="connsiteY9362"/>
                </a:cxn>
                <a:cxn ang="0">
                  <a:pos x="connsiteX9363" y="connsiteY9363"/>
                </a:cxn>
                <a:cxn ang="0">
                  <a:pos x="connsiteX9364" y="connsiteY9364"/>
                </a:cxn>
                <a:cxn ang="0">
                  <a:pos x="connsiteX9365" y="connsiteY9365"/>
                </a:cxn>
                <a:cxn ang="0">
                  <a:pos x="connsiteX9366" y="connsiteY9366"/>
                </a:cxn>
                <a:cxn ang="0">
                  <a:pos x="connsiteX9367" y="connsiteY9367"/>
                </a:cxn>
                <a:cxn ang="0">
                  <a:pos x="connsiteX9368" y="connsiteY9368"/>
                </a:cxn>
                <a:cxn ang="0">
                  <a:pos x="connsiteX9369" y="connsiteY9369"/>
                </a:cxn>
                <a:cxn ang="0">
                  <a:pos x="connsiteX9370" y="connsiteY9370"/>
                </a:cxn>
                <a:cxn ang="0">
                  <a:pos x="connsiteX9371" y="connsiteY9371"/>
                </a:cxn>
                <a:cxn ang="0">
                  <a:pos x="connsiteX9372" y="connsiteY9372"/>
                </a:cxn>
                <a:cxn ang="0">
                  <a:pos x="connsiteX9373" y="connsiteY9373"/>
                </a:cxn>
                <a:cxn ang="0">
                  <a:pos x="connsiteX9374" y="connsiteY9374"/>
                </a:cxn>
                <a:cxn ang="0">
                  <a:pos x="connsiteX9375" y="connsiteY9375"/>
                </a:cxn>
                <a:cxn ang="0">
                  <a:pos x="connsiteX9376" y="connsiteY9376"/>
                </a:cxn>
                <a:cxn ang="0">
                  <a:pos x="connsiteX9377" y="connsiteY9377"/>
                </a:cxn>
                <a:cxn ang="0">
                  <a:pos x="connsiteX9378" y="connsiteY9378"/>
                </a:cxn>
                <a:cxn ang="0">
                  <a:pos x="connsiteX9379" y="connsiteY9379"/>
                </a:cxn>
                <a:cxn ang="0">
                  <a:pos x="connsiteX9380" y="connsiteY9380"/>
                </a:cxn>
                <a:cxn ang="0">
                  <a:pos x="connsiteX9381" y="connsiteY9381"/>
                </a:cxn>
                <a:cxn ang="0">
                  <a:pos x="connsiteX9382" y="connsiteY9382"/>
                </a:cxn>
                <a:cxn ang="0">
                  <a:pos x="connsiteX9383" y="connsiteY9383"/>
                </a:cxn>
                <a:cxn ang="0">
                  <a:pos x="connsiteX9384" y="connsiteY9384"/>
                </a:cxn>
                <a:cxn ang="0">
                  <a:pos x="connsiteX9385" y="connsiteY9385"/>
                </a:cxn>
                <a:cxn ang="0">
                  <a:pos x="connsiteX9386" y="connsiteY9386"/>
                </a:cxn>
                <a:cxn ang="0">
                  <a:pos x="connsiteX9387" y="connsiteY9387"/>
                </a:cxn>
                <a:cxn ang="0">
                  <a:pos x="connsiteX9388" y="connsiteY9388"/>
                </a:cxn>
                <a:cxn ang="0">
                  <a:pos x="connsiteX9389" y="connsiteY9389"/>
                </a:cxn>
                <a:cxn ang="0">
                  <a:pos x="connsiteX9390" y="connsiteY9390"/>
                </a:cxn>
                <a:cxn ang="0">
                  <a:pos x="connsiteX9391" y="connsiteY9391"/>
                </a:cxn>
                <a:cxn ang="0">
                  <a:pos x="connsiteX9392" y="connsiteY9392"/>
                </a:cxn>
                <a:cxn ang="0">
                  <a:pos x="connsiteX9393" y="connsiteY9393"/>
                </a:cxn>
                <a:cxn ang="0">
                  <a:pos x="connsiteX9394" y="connsiteY9394"/>
                </a:cxn>
                <a:cxn ang="0">
                  <a:pos x="connsiteX9395" y="connsiteY9395"/>
                </a:cxn>
                <a:cxn ang="0">
                  <a:pos x="connsiteX9396" y="connsiteY9396"/>
                </a:cxn>
                <a:cxn ang="0">
                  <a:pos x="connsiteX9397" y="connsiteY9397"/>
                </a:cxn>
                <a:cxn ang="0">
                  <a:pos x="connsiteX9398" y="connsiteY9398"/>
                </a:cxn>
                <a:cxn ang="0">
                  <a:pos x="connsiteX9399" y="connsiteY9399"/>
                </a:cxn>
                <a:cxn ang="0">
                  <a:pos x="connsiteX9400" y="connsiteY9400"/>
                </a:cxn>
                <a:cxn ang="0">
                  <a:pos x="connsiteX9401" y="connsiteY9401"/>
                </a:cxn>
                <a:cxn ang="0">
                  <a:pos x="connsiteX9402" y="connsiteY9402"/>
                </a:cxn>
                <a:cxn ang="0">
                  <a:pos x="connsiteX9403" y="connsiteY9403"/>
                </a:cxn>
                <a:cxn ang="0">
                  <a:pos x="connsiteX9404" y="connsiteY9404"/>
                </a:cxn>
                <a:cxn ang="0">
                  <a:pos x="connsiteX9405" y="connsiteY9405"/>
                </a:cxn>
                <a:cxn ang="0">
                  <a:pos x="connsiteX9406" y="connsiteY9406"/>
                </a:cxn>
                <a:cxn ang="0">
                  <a:pos x="connsiteX9407" y="connsiteY9407"/>
                </a:cxn>
                <a:cxn ang="0">
                  <a:pos x="connsiteX9408" y="connsiteY9408"/>
                </a:cxn>
                <a:cxn ang="0">
                  <a:pos x="connsiteX9409" y="connsiteY9409"/>
                </a:cxn>
                <a:cxn ang="0">
                  <a:pos x="connsiteX9410" y="connsiteY9410"/>
                </a:cxn>
                <a:cxn ang="0">
                  <a:pos x="connsiteX9411" y="connsiteY9411"/>
                </a:cxn>
                <a:cxn ang="0">
                  <a:pos x="connsiteX9412" y="connsiteY9412"/>
                </a:cxn>
                <a:cxn ang="0">
                  <a:pos x="connsiteX9413" y="connsiteY9413"/>
                </a:cxn>
                <a:cxn ang="0">
                  <a:pos x="connsiteX9414" y="connsiteY9414"/>
                </a:cxn>
                <a:cxn ang="0">
                  <a:pos x="connsiteX9415" y="connsiteY9415"/>
                </a:cxn>
                <a:cxn ang="0">
                  <a:pos x="connsiteX9416" y="connsiteY9416"/>
                </a:cxn>
                <a:cxn ang="0">
                  <a:pos x="connsiteX9417" y="connsiteY9417"/>
                </a:cxn>
                <a:cxn ang="0">
                  <a:pos x="connsiteX9418" y="connsiteY9418"/>
                </a:cxn>
                <a:cxn ang="0">
                  <a:pos x="connsiteX9419" y="connsiteY9419"/>
                </a:cxn>
                <a:cxn ang="0">
                  <a:pos x="connsiteX9420" y="connsiteY9420"/>
                </a:cxn>
                <a:cxn ang="0">
                  <a:pos x="connsiteX9421" y="connsiteY9421"/>
                </a:cxn>
                <a:cxn ang="0">
                  <a:pos x="connsiteX9422" y="connsiteY9422"/>
                </a:cxn>
                <a:cxn ang="0">
                  <a:pos x="connsiteX9423" y="connsiteY9423"/>
                </a:cxn>
                <a:cxn ang="0">
                  <a:pos x="connsiteX9424" y="connsiteY9424"/>
                </a:cxn>
                <a:cxn ang="0">
                  <a:pos x="connsiteX9425" y="connsiteY9425"/>
                </a:cxn>
                <a:cxn ang="0">
                  <a:pos x="connsiteX9426" y="connsiteY9426"/>
                </a:cxn>
                <a:cxn ang="0">
                  <a:pos x="connsiteX9427" y="connsiteY9427"/>
                </a:cxn>
                <a:cxn ang="0">
                  <a:pos x="connsiteX9428" y="connsiteY9428"/>
                </a:cxn>
                <a:cxn ang="0">
                  <a:pos x="connsiteX9429" y="connsiteY9429"/>
                </a:cxn>
                <a:cxn ang="0">
                  <a:pos x="connsiteX9430" y="connsiteY9430"/>
                </a:cxn>
                <a:cxn ang="0">
                  <a:pos x="connsiteX9431" y="connsiteY9431"/>
                </a:cxn>
                <a:cxn ang="0">
                  <a:pos x="connsiteX9432" y="connsiteY9432"/>
                </a:cxn>
                <a:cxn ang="0">
                  <a:pos x="connsiteX9433" y="connsiteY9433"/>
                </a:cxn>
                <a:cxn ang="0">
                  <a:pos x="connsiteX9434" y="connsiteY9434"/>
                </a:cxn>
                <a:cxn ang="0">
                  <a:pos x="connsiteX9435" y="connsiteY9435"/>
                </a:cxn>
                <a:cxn ang="0">
                  <a:pos x="connsiteX9436" y="connsiteY9436"/>
                </a:cxn>
                <a:cxn ang="0">
                  <a:pos x="connsiteX9437" y="connsiteY9437"/>
                </a:cxn>
                <a:cxn ang="0">
                  <a:pos x="connsiteX9438" y="connsiteY9438"/>
                </a:cxn>
                <a:cxn ang="0">
                  <a:pos x="connsiteX9439" y="connsiteY9439"/>
                </a:cxn>
                <a:cxn ang="0">
                  <a:pos x="connsiteX9440" y="connsiteY9440"/>
                </a:cxn>
                <a:cxn ang="0">
                  <a:pos x="connsiteX9441" y="connsiteY9441"/>
                </a:cxn>
                <a:cxn ang="0">
                  <a:pos x="connsiteX9442" y="connsiteY9442"/>
                </a:cxn>
                <a:cxn ang="0">
                  <a:pos x="connsiteX9443" y="connsiteY9443"/>
                </a:cxn>
                <a:cxn ang="0">
                  <a:pos x="connsiteX9444" y="connsiteY9444"/>
                </a:cxn>
                <a:cxn ang="0">
                  <a:pos x="connsiteX9445" y="connsiteY9445"/>
                </a:cxn>
                <a:cxn ang="0">
                  <a:pos x="connsiteX9446" y="connsiteY9446"/>
                </a:cxn>
                <a:cxn ang="0">
                  <a:pos x="connsiteX9447" y="connsiteY9447"/>
                </a:cxn>
                <a:cxn ang="0">
                  <a:pos x="connsiteX9448" y="connsiteY9448"/>
                </a:cxn>
                <a:cxn ang="0">
                  <a:pos x="connsiteX9449" y="connsiteY9449"/>
                </a:cxn>
                <a:cxn ang="0">
                  <a:pos x="connsiteX9450" y="connsiteY9450"/>
                </a:cxn>
                <a:cxn ang="0">
                  <a:pos x="connsiteX9451" y="connsiteY9451"/>
                </a:cxn>
                <a:cxn ang="0">
                  <a:pos x="connsiteX9452" y="connsiteY9452"/>
                </a:cxn>
                <a:cxn ang="0">
                  <a:pos x="connsiteX9453" y="connsiteY9453"/>
                </a:cxn>
                <a:cxn ang="0">
                  <a:pos x="connsiteX9454" y="connsiteY9454"/>
                </a:cxn>
                <a:cxn ang="0">
                  <a:pos x="connsiteX9455" y="connsiteY9455"/>
                </a:cxn>
                <a:cxn ang="0">
                  <a:pos x="connsiteX9456" y="connsiteY9456"/>
                </a:cxn>
                <a:cxn ang="0">
                  <a:pos x="connsiteX9457" y="connsiteY9457"/>
                </a:cxn>
                <a:cxn ang="0">
                  <a:pos x="connsiteX9458" y="connsiteY9458"/>
                </a:cxn>
                <a:cxn ang="0">
                  <a:pos x="connsiteX9459" y="connsiteY9459"/>
                </a:cxn>
                <a:cxn ang="0">
                  <a:pos x="connsiteX9460" y="connsiteY9460"/>
                </a:cxn>
                <a:cxn ang="0">
                  <a:pos x="connsiteX9461" y="connsiteY9461"/>
                </a:cxn>
                <a:cxn ang="0">
                  <a:pos x="connsiteX9462" y="connsiteY9462"/>
                </a:cxn>
                <a:cxn ang="0">
                  <a:pos x="connsiteX9463" y="connsiteY9463"/>
                </a:cxn>
                <a:cxn ang="0">
                  <a:pos x="connsiteX9464" y="connsiteY9464"/>
                </a:cxn>
                <a:cxn ang="0">
                  <a:pos x="connsiteX9465" y="connsiteY9465"/>
                </a:cxn>
                <a:cxn ang="0">
                  <a:pos x="connsiteX9466" y="connsiteY9466"/>
                </a:cxn>
                <a:cxn ang="0">
                  <a:pos x="connsiteX9467" y="connsiteY9467"/>
                </a:cxn>
                <a:cxn ang="0">
                  <a:pos x="connsiteX9468" y="connsiteY9468"/>
                </a:cxn>
                <a:cxn ang="0">
                  <a:pos x="connsiteX9469" y="connsiteY9469"/>
                </a:cxn>
                <a:cxn ang="0">
                  <a:pos x="connsiteX9470" y="connsiteY9470"/>
                </a:cxn>
                <a:cxn ang="0">
                  <a:pos x="connsiteX9471" y="connsiteY9471"/>
                </a:cxn>
                <a:cxn ang="0">
                  <a:pos x="connsiteX9472" y="connsiteY9472"/>
                </a:cxn>
                <a:cxn ang="0">
                  <a:pos x="connsiteX9473" y="connsiteY9473"/>
                </a:cxn>
                <a:cxn ang="0">
                  <a:pos x="connsiteX9474" y="connsiteY9474"/>
                </a:cxn>
                <a:cxn ang="0">
                  <a:pos x="connsiteX9475" y="connsiteY9475"/>
                </a:cxn>
                <a:cxn ang="0">
                  <a:pos x="connsiteX9476" y="connsiteY9476"/>
                </a:cxn>
                <a:cxn ang="0">
                  <a:pos x="connsiteX9477" y="connsiteY9477"/>
                </a:cxn>
                <a:cxn ang="0">
                  <a:pos x="connsiteX9478" y="connsiteY9478"/>
                </a:cxn>
                <a:cxn ang="0">
                  <a:pos x="connsiteX9479" y="connsiteY9479"/>
                </a:cxn>
                <a:cxn ang="0">
                  <a:pos x="connsiteX9480" y="connsiteY9480"/>
                </a:cxn>
                <a:cxn ang="0">
                  <a:pos x="connsiteX9481" y="connsiteY9481"/>
                </a:cxn>
                <a:cxn ang="0">
                  <a:pos x="connsiteX9482" y="connsiteY9482"/>
                </a:cxn>
                <a:cxn ang="0">
                  <a:pos x="connsiteX9483" y="connsiteY9483"/>
                </a:cxn>
                <a:cxn ang="0">
                  <a:pos x="connsiteX9484" y="connsiteY9484"/>
                </a:cxn>
                <a:cxn ang="0">
                  <a:pos x="connsiteX9485" y="connsiteY9485"/>
                </a:cxn>
                <a:cxn ang="0">
                  <a:pos x="connsiteX9486" y="connsiteY9486"/>
                </a:cxn>
                <a:cxn ang="0">
                  <a:pos x="connsiteX9487" y="connsiteY9487"/>
                </a:cxn>
                <a:cxn ang="0">
                  <a:pos x="connsiteX9488" y="connsiteY9488"/>
                </a:cxn>
                <a:cxn ang="0">
                  <a:pos x="connsiteX9489" y="connsiteY9489"/>
                </a:cxn>
                <a:cxn ang="0">
                  <a:pos x="connsiteX9490" y="connsiteY9490"/>
                </a:cxn>
                <a:cxn ang="0">
                  <a:pos x="connsiteX9491" y="connsiteY9491"/>
                </a:cxn>
                <a:cxn ang="0">
                  <a:pos x="connsiteX9492" y="connsiteY9492"/>
                </a:cxn>
                <a:cxn ang="0">
                  <a:pos x="connsiteX9493" y="connsiteY9493"/>
                </a:cxn>
                <a:cxn ang="0">
                  <a:pos x="connsiteX9494" y="connsiteY9494"/>
                </a:cxn>
                <a:cxn ang="0">
                  <a:pos x="connsiteX9495" y="connsiteY9495"/>
                </a:cxn>
                <a:cxn ang="0">
                  <a:pos x="connsiteX9496" y="connsiteY9496"/>
                </a:cxn>
                <a:cxn ang="0">
                  <a:pos x="connsiteX9497" y="connsiteY9497"/>
                </a:cxn>
                <a:cxn ang="0">
                  <a:pos x="connsiteX9498" y="connsiteY9498"/>
                </a:cxn>
                <a:cxn ang="0">
                  <a:pos x="connsiteX9499" y="connsiteY9499"/>
                </a:cxn>
                <a:cxn ang="0">
                  <a:pos x="connsiteX9500" y="connsiteY9500"/>
                </a:cxn>
                <a:cxn ang="0">
                  <a:pos x="connsiteX9501" y="connsiteY9501"/>
                </a:cxn>
                <a:cxn ang="0">
                  <a:pos x="connsiteX9502" y="connsiteY9502"/>
                </a:cxn>
                <a:cxn ang="0">
                  <a:pos x="connsiteX9503" y="connsiteY9503"/>
                </a:cxn>
                <a:cxn ang="0">
                  <a:pos x="connsiteX9504" y="connsiteY9504"/>
                </a:cxn>
                <a:cxn ang="0">
                  <a:pos x="connsiteX9505" y="connsiteY9505"/>
                </a:cxn>
                <a:cxn ang="0">
                  <a:pos x="connsiteX9506" y="connsiteY9506"/>
                </a:cxn>
                <a:cxn ang="0">
                  <a:pos x="connsiteX9507" y="connsiteY9507"/>
                </a:cxn>
                <a:cxn ang="0">
                  <a:pos x="connsiteX9508" y="connsiteY9508"/>
                </a:cxn>
                <a:cxn ang="0">
                  <a:pos x="connsiteX9509" y="connsiteY9509"/>
                </a:cxn>
                <a:cxn ang="0">
                  <a:pos x="connsiteX9510" y="connsiteY9510"/>
                </a:cxn>
                <a:cxn ang="0">
                  <a:pos x="connsiteX9511" y="connsiteY9511"/>
                </a:cxn>
                <a:cxn ang="0">
                  <a:pos x="connsiteX9512" y="connsiteY9512"/>
                </a:cxn>
                <a:cxn ang="0">
                  <a:pos x="connsiteX9513" y="connsiteY9513"/>
                </a:cxn>
                <a:cxn ang="0">
                  <a:pos x="connsiteX9514" y="connsiteY9514"/>
                </a:cxn>
                <a:cxn ang="0">
                  <a:pos x="connsiteX9515" y="connsiteY9515"/>
                </a:cxn>
                <a:cxn ang="0">
                  <a:pos x="connsiteX9516" y="connsiteY9516"/>
                </a:cxn>
                <a:cxn ang="0">
                  <a:pos x="connsiteX9517" y="connsiteY9517"/>
                </a:cxn>
                <a:cxn ang="0">
                  <a:pos x="connsiteX9518" y="connsiteY9518"/>
                </a:cxn>
                <a:cxn ang="0">
                  <a:pos x="connsiteX9519" y="connsiteY9519"/>
                </a:cxn>
                <a:cxn ang="0">
                  <a:pos x="connsiteX9520" y="connsiteY9520"/>
                </a:cxn>
                <a:cxn ang="0">
                  <a:pos x="connsiteX9521" y="connsiteY9521"/>
                </a:cxn>
                <a:cxn ang="0">
                  <a:pos x="connsiteX9522" y="connsiteY9522"/>
                </a:cxn>
                <a:cxn ang="0">
                  <a:pos x="connsiteX9523" y="connsiteY9523"/>
                </a:cxn>
                <a:cxn ang="0">
                  <a:pos x="connsiteX9524" y="connsiteY9524"/>
                </a:cxn>
                <a:cxn ang="0">
                  <a:pos x="connsiteX9525" y="connsiteY9525"/>
                </a:cxn>
                <a:cxn ang="0">
                  <a:pos x="connsiteX9526" y="connsiteY9526"/>
                </a:cxn>
                <a:cxn ang="0">
                  <a:pos x="connsiteX9527" y="connsiteY9527"/>
                </a:cxn>
                <a:cxn ang="0">
                  <a:pos x="connsiteX9528" y="connsiteY9528"/>
                </a:cxn>
                <a:cxn ang="0">
                  <a:pos x="connsiteX9529" y="connsiteY9529"/>
                </a:cxn>
                <a:cxn ang="0">
                  <a:pos x="connsiteX9530" y="connsiteY9530"/>
                </a:cxn>
                <a:cxn ang="0">
                  <a:pos x="connsiteX9531" y="connsiteY9531"/>
                </a:cxn>
                <a:cxn ang="0">
                  <a:pos x="connsiteX9532" y="connsiteY9532"/>
                </a:cxn>
                <a:cxn ang="0">
                  <a:pos x="connsiteX9533" y="connsiteY9533"/>
                </a:cxn>
                <a:cxn ang="0">
                  <a:pos x="connsiteX9534" y="connsiteY9534"/>
                </a:cxn>
                <a:cxn ang="0">
                  <a:pos x="connsiteX9535" y="connsiteY9535"/>
                </a:cxn>
                <a:cxn ang="0">
                  <a:pos x="connsiteX9536" y="connsiteY9536"/>
                </a:cxn>
                <a:cxn ang="0">
                  <a:pos x="connsiteX9537" y="connsiteY9537"/>
                </a:cxn>
                <a:cxn ang="0">
                  <a:pos x="connsiteX9538" y="connsiteY9538"/>
                </a:cxn>
                <a:cxn ang="0">
                  <a:pos x="connsiteX9539" y="connsiteY9539"/>
                </a:cxn>
                <a:cxn ang="0">
                  <a:pos x="connsiteX9540" y="connsiteY9540"/>
                </a:cxn>
                <a:cxn ang="0">
                  <a:pos x="connsiteX9541" y="connsiteY9541"/>
                </a:cxn>
                <a:cxn ang="0">
                  <a:pos x="connsiteX9542" y="connsiteY9542"/>
                </a:cxn>
                <a:cxn ang="0">
                  <a:pos x="connsiteX9543" y="connsiteY9543"/>
                </a:cxn>
                <a:cxn ang="0">
                  <a:pos x="connsiteX9544" y="connsiteY9544"/>
                </a:cxn>
                <a:cxn ang="0">
                  <a:pos x="connsiteX9545" y="connsiteY9545"/>
                </a:cxn>
                <a:cxn ang="0">
                  <a:pos x="connsiteX9546" y="connsiteY9546"/>
                </a:cxn>
                <a:cxn ang="0">
                  <a:pos x="connsiteX9547" y="connsiteY9547"/>
                </a:cxn>
                <a:cxn ang="0">
                  <a:pos x="connsiteX9548" y="connsiteY9548"/>
                </a:cxn>
                <a:cxn ang="0">
                  <a:pos x="connsiteX9549" y="connsiteY9549"/>
                </a:cxn>
                <a:cxn ang="0">
                  <a:pos x="connsiteX9550" y="connsiteY9550"/>
                </a:cxn>
                <a:cxn ang="0">
                  <a:pos x="connsiteX9551" y="connsiteY9551"/>
                </a:cxn>
                <a:cxn ang="0">
                  <a:pos x="connsiteX9552" y="connsiteY9552"/>
                </a:cxn>
                <a:cxn ang="0">
                  <a:pos x="connsiteX9553" y="connsiteY9553"/>
                </a:cxn>
                <a:cxn ang="0">
                  <a:pos x="connsiteX9554" y="connsiteY9554"/>
                </a:cxn>
                <a:cxn ang="0">
                  <a:pos x="connsiteX9555" y="connsiteY9555"/>
                </a:cxn>
                <a:cxn ang="0">
                  <a:pos x="connsiteX9556" y="connsiteY9556"/>
                </a:cxn>
                <a:cxn ang="0">
                  <a:pos x="connsiteX9557" y="connsiteY9557"/>
                </a:cxn>
                <a:cxn ang="0">
                  <a:pos x="connsiteX9558" y="connsiteY9558"/>
                </a:cxn>
                <a:cxn ang="0">
                  <a:pos x="connsiteX9559" y="connsiteY9559"/>
                </a:cxn>
                <a:cxn ang="0">
                  <a:pos x="connsiteX9560" y="connsiteY9560"/>
                </a:cxn>
                <a:cxn ang="0">
                  <a:pos x="connsiteX9561" y="connsiteY9561"/>
                </a:cxn>
                <a:cxn ang="0">
                  <a:pos x="connsiteX9562" y="connsiteY9562"/>
                </a:cxn>
                <a:cxn ang="0">
                  <a:pos x="connsiteX9563" y="connsiteY9563"/>
                </a:cxn>
                <a:cxn ang="0">
                  <a:pos x="connsiteX9564" y="connsiteY9564"/>
                </a:cxn>
                <a:cxn ang="0">
                  <a:pos x="connsiteX9565" y="connsiteY9565"/>
                </a:cxn>
                <a:cxn ang="0">
                  <a:pos x="connsiteX9566" y="connsiteY9566"/>
                </a:cxn>
                <a:cxn ang="0">
                  <a:pos x="connsiteX9567" y="connsiteY9567"/>
                </a:cxn>
                <a:cxn ang="0">
                  <a:pos x="connsiteX9568" y="connsiteY9568"/>
                </a:cxn>
                <a:cxn ang="0">
                  <a:pos x="connsiteX9569" y="connsiteY9569"/>
                </a:cxn>
                <a:cxn ang="0">
                  <a:pos x="connsiteX9570" y="connsiteY9570"/>
                </a:cxn>
                <a:cxn ang="0">
                  <a:pos x="connsiteX9571" y="connsiteY9571"/>
                </a:cxn>
                <a:cxn ang="0">
                  <a:pos x="connsiteX9572" y="connsiteY9572"/>
                </a:cxn>
                <a:cxn ang="0">
                  <a:pos x="connsiteX9573" y="connsiteY9573"/>
                </a:cxn>
                <a:cxn ang="0">
                  <a:pos x="connsiteX9574" y="connsiteY9574"/>
                </a:cxn>
                <a:cxn ang="0">
                  <a:pos x="connsiteX9575" y="connsiteY9575"/>
                </a:cxn>
                <a:cxn ang="0">
                  <a:pos x="connsiteX9576" y="connsiteY9576"/>
                </a:cxn>
                <a:cxn ang="0">
                  <a:pos x="connsiteX9577" y="connsiteY9577"/>
                </a:cxn>
                <a:cxn ang="0">
                  <a:pos x="connsiteX9578" y="connsiteY9578"/>
                </a:cxn>
                <a:cxn ang="0">
                  <a:pos x="connsiteX9579" y="connsiteY9579"/>
                </a:cxn>
                <a:cxn ang="0">
                  <a:pos x="connsiteX9580" y="connsiteY9580"/>
                </a:cxn>
                <a:cxn ang="0">
                  <a:pos x="connsiteX9581" y="connsiteY9581"/>
                </a:cxn>
                <a:cxn ang="0">
                  <a:pos x="connsiteX9582" y="connsiteY9582"/>
                </a:cxn>
                <a:cxn ang="0">
                  <a:pos x="connsiteX9583" y="connsiteY9583"/>
                </a:cxn>
                <a:cxn ang="0">
                  <a:pos x="connsiteX9584" y="connsiteY9584"/>
                </a:cxn>
                <a:cxn ang="0">
                  <a:pos x="connsiteX9585" y="connsiteY9585"/>
                </a:cxn>
                <a:cxn ang="0">
                  <a:pos x="connsiteX9586" y="connsiteY9586"/>
                </a:cxn>
                <a:cxn ang="0">
                  <a:pos x="connsiteX9587" y="connsiteY9587"/>
                </a:cxn>
                <a:cxn ang="0">
                  <a:pos x="connsiteX9588" y="connsiteY9588"/>
                </a:cxn>
                <a:cxn ang="0">
                  <a:pos x="connsiteX9589" y="connsiteY9589"/>
                </a:cxn>
                <a:cxn ang="0">
                  <a:pos x="connsiteX9590" y="connsiteY9590"/>
                </a:cxn>
                <a:cxn ang="0">
                  <a:pos x="connsiteX9591" y="connsiteY9591"/>
                </a:cxn>
                <a:cxn ang="0">
                  <a:pos x="connsiteX9592" y="connsiteY9592"/>
                </a:cxn>
                <a:cxn ang="0">
                  <a:pos x="connsiteX9593" y="connsiteY9593"/>
                </a:cxn>
                <a:cxn ang="0">
                  <a:pos x="connsiteX9594" y="connsiteY9594"/>
                </a:cxn>
                <a:cxn ang="0">
                  <a:pos x="connsiteX9595" y="connsiteY9595"/>
                </a:cxn>
                <a:cxn ang="0">
                  <a:pos x="connsiteX9596" y="connsiteY9596"/>
                </a:cxn>
                <a:cxn ang="0">
                  <a:pos x="connsiteX9597" y="connsiteY9597"/>
                </a:cxn>
                <a:cxn ang="0">
                  <a:pos x="connsiteX9598" y="connsiteY9598"/>
                </a:cxn>
                <a:cxn ang="0">
                  <a:pos x="connsiteX9599" y="connsiteY9599"/>
                </a:cxn>
                <a:cxn ang="0">
                  <a:pos x="connsiteX9600" y="connsiteY9600"/>
                </a:cxn>
                <a:cxn ang="0">
                  <a:pos x="connsiteX9601" y="connsiteY9601"/>
                </a:cxn>
                <a:cxn ang="0">
                  <a:pos x="connsiteX9602" y="connsiteY9602"/>
                </a:cxn>
                <a:cxn ang="0">
                  <a:pos x="connsiteX9603" y="connsiteY9603"/>
                </a:cxn>
                <a:cxn ang="0">
                  <a:pos x="connsiteX9604" y="connsiteY9604"/>
                </a:cxn>
                <a:cxn ang="0">
                  <a:pos x="connsiteX9605" y="connsiteY9605"/>
                </a:cxn>
                <a:cxn ang="0">
                  <a:pos x="connsiteX9606" y="connsiteY9606"/>
                </a:cxn>
                <a:cxn ang="0">
                  <a:pos x="connsiteX9607" y="connsiteY9607"/>
                </a:cxn>
                <a:cxn ang="0">
                  <a:pos x="connsiteX9608" y="connsiteY9608"/>
                </a:cxn>
                <a:cxn ang="0">
                  <a:pos x="connsiteX9609" y="connsiteY9609"/>
                </a:cxn>
                <a:cxn ang="0">
                  <a:pos x="connsiteX9610" y="connsiteY9610"/>
                </a:cxn>
                <a:cxn ang="0">
                  <a:pos x="connsiteX9611" y="connsiteY9611"/>
                </a:cxn>
                <a:cxn ang="0">
                  <a:pos x="connsiteX9612" y="connsiteY9612"/>
                </a:cxn>
                <a:cxn ang="0">
                  <a:pos x="connsiteX9613" y="connsiteY9613"/>
                </a:cxn>
                <a:cxn ang="0">
                  <a:pos x="connsiteX9614" y="connsiteY9614"/>
                </a:cxn>
                <a:cxn ang="0">
                  <a:pos x="connsiteX9615" y="connsiteY9615"/>
                </a:cxn>
                <a:cxn ang="0">
                  <a:pos x="connsiteX9616" y="connsiteY9616"/>
                </a:cxn>
                <a:cxn ang="0">
                  <a:pos x="connsiteX9617" y="connsiteY9617"/>
                </a:cxn>
                <a:cxn ang="0">
                  <a:pos x="connsiteX9618" y="connsiteY9618"/>
                </a:cxn>
                <a:cxn ang="0">
                  <a:pos x="connsiteX9619" y="connsiteY9619"/>
                </a:cxn>
                <a:cxn ang="0">
                  <a:pos x="connsiteX9620" y="connsiteY9620"/>
                </a:cxn>
                <a:cxn ang="0">
                  <a:pos x="connsiteX9621" y="connsiteY9621"/>
                </a:cxn>
                <a:cxn ang="0">
                  <a:pos x="connsiteX9622" y="connsiteY9622"/>
                </a:cxn>
                <a:cxn ang="0">
                  <a:pos x="connsiteX9623" y="connsiteY9623"/>
                </a:cxn>
                <a:cxn ang="0">
                  <a:pos x="connsiteX9624" y="connsiteY9624"/>
                </a:cxn>
                <a:cxn ang="0">
                  <a:pos x="connsiteX9625" y="connsiteY9625"/>
                </a:cxn>
                <a:cxn ang="0">
                  <a:pos x="connsiteX9626" y="connsiteY9626"/>
                </a:cxn>
                <a:cxn ang="0">
                  <a:pos x="connsiteX9627" y="connsiteY9627"/>
                </a:cxn>
                <a:cxn ang="0">
                  <a:pos x="connsiteX9628" y="connsiteY9628"/>
                </a:cxn>
                <a:cxn ang="0">
                  <a:pos x="connsiteX9629" y="connsiteY9629"/>
                </a:cxn>
                <a:cxn ang="0">
                  <a:pos x="connsiteX9630" y="connsiteY9630"/>
                </a:cxn>
                <a:cxn ang="0">
                  <a:pos x="connsiteX9631" y="connsiteY9631"/>
                </a:cxn>
                <a:cxn ang="0">
                  <a:pos x="connsiteX9632" y="connsiteY9632"/>
                </a:cxn>
                <a:cxn ang="0">
                  <a:pos x="connsiteX9633" y="connsiteY9633"/>
                </a:cxn>
                <a:cxn ang="0">
                  <a:pos x="connsiteX9634" y="connsiteY9634"/>
                </a:cxn>
                <a:cxn ang="0">
                  <a:pos x="connsiteX9635" y="connsiteY9635"/>
                </a:cxn>
                <a:cxn ang="0">
                  <a:pos x="connsiteX9636" y="connsiteY9636"/>
                </a:cxn>
                <a:cxn ang="0">
                  <a:pos x="connsiteX9637" y="connsiteY9637"/>
                </a:cxn>
                <a:cxn ang="0">
                  <a:pos x="connsiteX9638" y="connsiteY9638"/>
                </a:cxn>
                <a:cxn ang="0">
                  <a:pos x="connsiteX9639" y="connsiteY9639"/>
                </a:cxn>
                <a:cxn ang="0">
                  <a:pos x="connsiteX9640" y="connsiteY9640"/>
                </a:cxn>
                <a:cxn ang="0">
                  <a:pos x="connsiteX9641" y="connsiteY9641"/>
                </a:cxn>
                <a:cxn ang="0">
                  <a:pos x="connsiteX9642" y="connsiteY9642"/>
                </a:cxn>
                <a:cxn ang="0">
                  <a:pos x="connsiteX9643" y="connsiteY9643"/>
                </a:cxn>
                <a:cxn ang="0">
                  <a:pos x="connsiteX9644" y="connsiteY9644"/>
                </a:cxn>
                <a:cxn ang="0">
                  <a:pos x="connsiteX9645" y="connsiteY9645"/>
                </a:cxn>
                <a:cxn ang="0">
                  <a:pos x="connsiteX9646" y="connsiteY9646"/>
                </a:cxn>
                <a:cxn ang="0">
                  <a:pos x="connsiteX9647" y="connsiteY9647"/>
                </a:cxn>
                <a:cxn ang="0">
                  <a:pos x="connsiteX9648" y="connsiteY9648"/>
                </a:cxn>
                <a:cxn ang="0">
                  <a:pos x="connsiteX9649" y="connsiteY9649"/>
                </a:cxn>
                <a:cxn ang="0">
                  <a:pos x="connsiteX9650" y="connsiteY9650"/>
                </a:cxn>
                <a:cxn ang="0">
                  <a:pos x="connsiteX9651" y="connsiteY9651"/>
                </a:cxn>
                <a:cxn ang="0">
                  <a:pos x="connsiteX9652" y="connsiteY9652"/>
                </a:cxn>
                <a:cxn ang="0">
                  <a:pos x="connsiteX9653" y="connsiteY9653"/>
                </a:cxn>
                <a:cxn ang="0">
                  <a:pos x="connsiteX9654" y="connsiteY9654"/>
                </a:cxn>
                <a:cxn ang="0">
                  <a:pos x="connsiteX9655" y="connsiteY9655"/>
                </a:cxn>
                <a:cxn ang="0">
                  <a:pos x="connsiteX9656" y="connsiteY9656"/>
                </a:cxn>
                <a:cxn ang="0">
                  <a:pos x="connsiteX9657" y="connsiteY9657"/>
                </a:cxn>
                <a:cxn ang="0">
                  <a:pos x="connsiteX9658" y="connsiteY9658"/>
                </a:cxn>
                <a:cxn ang="0">
                  <a:pos x="connsiteX9659" y="connsiteY9659"/>
                </a:cxn>
                <a:cxn ang="0">
                  <a:pos x="connsiteX9660" y="connsiteY9660"/>
                </a:cxn>
                <a:cxn ang="0">
                  <a:pos x="connsiteX9661" y="connsiteY9661"/>
                </a:cxn>
                <a:cxn ang="0">
                  <a:pos x="connsiteX9662" y="connsiteY9662"/>
                </a:cxn>
                <a:cxn ang="0">
                  <a:pos x="connsiteX9663" y="connsiteY9663"/>
                </a:cxn>
                <a:cxn ang="0">
                  <a:pos x="connsiteX9664" y="connsiteY9664"/>
                </a:cxn>
                <a:cxn ang="0">
                  <a:pos x="connsiteX9665" y="connsiteY9665"/>
                </a:cxn>
                <a:cxn ang="0">
                  <a:pos x="connsiteX9666" y="connsiteY9666"/>
                </a:cxn>
                <a:cxn ang="0">
                  <a:pos x="connsiteX9667" y="connsiteY9667"/>
                </a:cxn>
                <a:cxn ang="0">
                  <a:pos x="connsiteX9668" y="connsiteY9668"/>
                </a:cxn>
                <a:cxn ang="0">
                  <a:pos x="connsiteX9669" y="connsiteY9669"/>
                </a:cxn>
                <a:cxn ang="0">
                  <a:pos x="connsiteX9670" y="connsiteY9670"/>
                </a:cxn>
                <a:cxn ang="0">
                  <a:pos x="connsiteX9671" y="connsiteY9671"/>
                </a:cxn>
                <a:cxn ang="0">
                  <a:pos x="connsiteX9672" y="connsiteY9672"/>
                </a:cxn>
                <a:cxn ang="0">
                  <a:pos x="connsiteX9673" y="connsiteY9673"/>
                </a:cxn>
                <a:cxn ang="0">
                  <a:pos x="connsiteX9674" y="connsiteY9674"/>
                </a:cxn>
                <a:cxn ang="0">
                  <a:pos x="connsiteX9675" y="connsiteY9675"/>
                </a:cxn>
                <a:cxn ang="0">
                  <a:pos x="connsiteX9676" y="connsiteY9676"/>
                </a:cxn>
                <a:cxn ang="0">
                  <a:pos x="connsiteX9677" y="connsiteY9677"/>
                </a:cxn>
                <a:cxn ang="0">
                  <a:pos x="connsiteX9678" y="connsiteY9678"/>
                </a:cxn>
                <a:cxn ang="0">
                  <a:pos x="connsiteX9679" y="connsiteY9679"/>
                </a:cxn>
                <a:cxn ang="0">
                  <a:pos x="connsiteX9680" y="connsiteY9680"/>
                </a:cxn>
                <a:cxn ang="0">
                  <a:pos x="connsiteX9681" y="connsiteY9681"/>
                </a:cxn>
                <a:cxn ang="0">
                  <a:pos x="connsiteX9682" y="connsiteY9682"/>
                </a:cxn>
                <a:cxn ang="0">
                  <a:pos x="connsiteX9683" y="connsiteY9683"/>
                </a:cxn>
                <a:cxn ang="0">
                  <a:pos x="connsiteX9684" y="connsiteY9684"/>
                </a:cxn>
                <a:cxn ang="0">
                  <a:pos x="connsiteX9685" y="connsiteY9685"/>
                </a:cxn>
                <a:cxn ang="0">
                  <a:pos x="connsiteX9686" y="connsiteY9686"/>
                </a:cxn>
                <a:cxn ang="0">
                  <a:pos x="connsiteX9687" y="connsiteY9687"/>
                </a:cxn>
                <a:cxn ang="0">
                  <a:pos x="connsiteX9688" y="connsiteY9688"/>
                </a:cxn>
                <a:cxn ang="0">
                  <a:pos x="connsiteX9689" y="connsiteY9689"/>
                </a:cxn>
                <a:cxn ang="0">
                  <a:pos x="connsiteX9690" y="connsiteY9690"/>
                </a:cxn>
                <a:cxn ang="0">
                  <a:pos x="connsiteX9691" y="connsiteY9691"/>
                </a:cxn>
                <a:cxn ang="0">
                  <a:pos x="connsiteX9692" y="connsiteY9692"/>
                </a:cxn>
                <a:cxn ang="0">
                  <a:pos x="connsiteX9693" y="connsiteY9693"/>
                </a:cxn>
                <a:cxn ang="0">
                  <a:pos x="connsiteX9694" y="connsiteY9694"/>
                </a:cxn>
                <a:cxn ang="0">
                  <a:pos x="connsiteX9695" y="connsiteY9695"/>
                </a:cxn>
                <a:cxn ang="0">
                  <a:pos x="connsiteX9696" y="connsiteY9696"/>
                </a:cxn>
                <a:cxn ang="0">
                  <a:pos x="connsiteX9697" y="connsiteY9697"/>
                </a:cxn>
                <a:cxn ang="0">
                  <a:pos x="connsiteX9698" y="connsiteY9698"/>
                </a:cxn>
                <a:cxn ang="0">
                  <a:pos x="connsiteX9699" y="connsiteY9699"/>
                </a:cxn>
                <a:cxn ang="0">
                  <a:pos x="connsiteX9700" y="connsiteY9700"/>
                </a:cxn>
                <a:cxn ang="0">
                  <a:pos x="connsiteX9701" y="connsiteY9701"/>
                </a:cxn>
                <a:cxn ang="0">
                  <a:pos x="connsiteX9702" y="connsiteY9702"/>
                </a:cxn>
                <a:cxn ang="0">
                  <a:pos x="connsiteX9703" y="connsiteY9703"/>
                </a:cxn>
                <a:cxn ang="0">
                  <a:pos x="connsiteX9704" y="connsiteY9704"/>
                </a:cxn>
                <a:cxn ang="0">
                  <a:pos x="connsiteX9705" y="connsiteY9705"/>
                </a:cxn>
                <a:cxn ang="0">
                  <a:pos x="connsiteX9706" y="connsiteY9706"/>
                </a:cxn>
                <a:cxn ang="0">
                  <a:pos x="connsiteX9707" y="connsiteY9707"/>
                </a:cxn>
                <a:cxn ang="0">
                  <a:pos x="connsiteX9708" y="connsiteY9708"/>
                </a:cxn>
                <a:cxn ang="0">
                  <a:pos x="connsiteX9709" y="connsiteY9709"/>
                </a:cxn>
                <a:cxn ang="0">
                  <a:pos x="connsiteX9710" y="connsiteY9710"/>
                </a:cxn>
                <a:cxn ang="0">
                  <a:pos x="connsiteX9711" y="connsiteY9711"/>
                </a:cxn>
                <a:cxn ang="0">
                  <a:pos x="connsiteX9712" y="connsiteY9712"/>
                </a:cxn>
                <a:cxn ang="0">
                  <a:pos x="connsiteX9713" y="connsiteY9713"/>
                </a:cxn>
                <a:cxn ang="0">
                  <a:pos x="connsiteX9714" y="connsiteY9714"/>
                </a:cxn>
                <a:cxn ang="0">
                  <a:pos x="connsiteX9715" y="connsiteY9715"/>
                </a:cxn>
                <a:cxn ang="0">
                  <a:pos x="connsiteX9716" y="connsiteY9716"/>
                </a:cxn>
                <a:cxn ang="0">
                  <a:pos x="connsiteX9717" y="connsiteY9717"/>
                </a:cxn>
                <a:cxn ang="0">
                  <a:pos x="connsiteX9718" y="connsiteY9718"/>
                </a:cxn>
                <a:cxn ang="0">
                  <a:pos x="connsiteX9719" y="connsiteY9719"/>
                </a:cxn>
                <a:cxn ang="0">
                  <a:pos x="connsiteX9720" y="connsiteY9720"/>
                </a:cxn>
                <a:cxn ang="0">
                  <a:pos x="connsiteX9721" y="connsiteY9721"/>
                </a:cxn>
                <a:cxn ang="0">
                  <a:pos x="connsiteX9722" y="connsiteY9722"/>
                </a:cxn>
                <a:cxn ang="0">
                  <a:pos x="connsiteX9723" y="connsiteY9723"/>
                </a:cxn>
                <a:cxn ang="0">
                  <a:pos x="connsiteX9724" y="connsiteY9724"/>
                </a:cxn>
                <a:cxn ang="0">
                  <a:pos x="connsiteX9725" y="connsiteY9725"/>
                </a:cxn>
                <a:cxn ang="0">
                  <a:pos x="connsiteX9726" y="connsiteY9726"/>
                </a:cxn>
                <a:cxn ang="0">
                  <a:pos x="connsiteX9727" y="connsiteY9727"/>
                </a:cxn>
                <a:cxn ang="0">
                  <a:pos x="connsiteX9728" y="connsiteY9728"/>
                </a:cxn>
                <a:cxn ang="0">
                  <a:pos x="connsiteX9729" y="connsiteY9729"/>
                </a:cxn>
                <a:cxn ang="0">
                  <a:pos x="connsiteX9730" y="connsiteY9730"/>
                </a:cxn>
                <a:cxn ang="0">
                  <a:pos x="connsiteX9731" y="connsiteY9731"/>
                </a:cxn>
                <a:cxn ang="0">
                  <a:pos x="connsiteX9732" y="connsiteY9732"/>
                </a:cxn>
                <a:cxn ang="0">
                  <a:pos x="connsiteX9733" y="connsiteY9733"/>
                </a:cxn>
                <a:cxn ang="0">
                  <a:pos x="connsiteX9734" y="connsiteY9734"/>
                </a:cxn>
                <a:cxn ang="0">
                  <a:pos x="connsiteX9735" y="connsiteY9735"/>
                </a:cxn>
                <a:cxn ang="0">
                  <a:pos x="connsiteX9736" y="connsiteY9736"/>
                </a:cxn>
                <a:cxn ang="0">
                  <a:pos x="connsiteX9737" y="connsiteY9737"/>
                </a:cxn>
                <a:cxn ang="0">
                  <a:pos x="connsiteX9738" y="connsiteY9738"/>
                </a:cxn>
                <a:cxn ang="0">
                  <a:pos x="connsiteX9739" y="connsiteY9739"/>
                </a:cxn>
                <a:cxn ang="0">
                  <a:pos x="connsiteX9740" y="connsiteY9740"/>
                </a:cxn>
                <a:cxn ang="0">
                  <a:pos x="connsiteX9741" y="connsiteY9741"/>
                </a:cxn>
                <a:cxn ang="0">
                  <a:pos x="connsiteX9742" y="connsiteY9742"/>
                </a:cxn>
                <a:cxn ang="0">
                  <a:pos x="connsiteX9743" y="connsiteY9743"/>
                </a:cxn>
                <a:cxn ang="0">
                  <a:pos x="connsiteX9744" y="connsiteY9744"/>
                </a:cxn>
                <a:cxn ang="0">
                  <a:pos x="connsiteX9745" y="connsiteY9745"/>
                </a:cxn>
                <a:cxn ang="0">
                  <a:pos x="connsiteX9746" y="connsiteY9746"/>
                </a:cxn>
                <a:cxn ang="0">
                  <a:pos x="connsiteX9747" y="connsiteY9747"/>
                </a:cxn>
                <a:cxn ang="0">
                  <a:pos x="connsiteX9748" y="connsiteY9748"/>
                </a:cxn>
                <a:cxn ang="0">
                  <a:pos x="connsiteX9749" y="connsiteY9749"/>
                </a:cxn>
                <a:cxn ang="0">
                  <a:pos x="connsiteX9750" y="connsiteY9750"/>
                </a:cxn>
                <a:cxn ang="0">
                  <a:pos x="connsiteX9751" y="connsiteY9751"/>
                </a:cxn>
                <a:cxn ang="0">
                  <a:pos x="connsiteX9752" y="connsiteY9752"/>
                </a:cxn>
                <a:cxn ang="0">
                  <a:pos x="connsiteX9753" y="connsiteY9753"/>
                </a:cxn>
                <a:cxn ang="0">
                  <a:pos x="connsiteX9754" y="connsiteY9754"/>
                </a:cxn>
                <a:cxn ang="0">
                  <a:pos x="connsiteX9755" y="connsiteY9755"/>
                </a:cxn>
                <a:cxn ang="0">
                  <a:pos x="connsiteX9756" y="connsiteY9756"/>
                </a:cxn>
                <a:cxn ang="0">
                  <a:pos x="connsiteX9757" y="connsiteY9757"/>
                </a:cxn>
                <a:cxn ang="0">
                  <a:pos x="connsiteX9758" y="connsiteY9758"/>
                </a:cxn>
                <a:cxn ang="0">
                  <a:pos x="connsiteX9759" y="connsiteY9759"/>
                </a:cxn>
                <a:cxn ang="0">
                  <a:pos x="connsiteX9760" y="connsiteY9760"/>
                </a:cxn>
                <a:cxn ang="0">
                  <a:pos x="connsiteX9761" y="connsiteY9761"/>
                </a:cxn>
                <a:cxn ang="0">
                  <a:pos x="connsiteX9762" y="connsiteY9762"/>
                </a:cxn>
                <a:cxn ang="0">
                  <a:pos x="connsiteX9763" y="connsiteY9763"/>
                </a:cxn>
                <a:cxn ang="0">
                  <a:pos x="connsiteX9764" y="connsiteY9764"/>
                </a:cxn>
                <a:cxn ang="0">
                  <a:pos x="connsiteX9765" y="connsiteY9765"/>
                </a:cxn>
                <a:cxn ang="0">
                  <a:pos x="connsiteX9766" y="connsiteY9766"/>
                </a:cxn>
                <a:cxn ang="0">
                  <a:pos x="connsiteX9767" y="connsiteY9767"/>
                </a:cxn>
                <a:cxn ang="0">
                  <a:pos x="connsiteX9768" y="connsiteY9768"/>
                </a:cxn>
                <a:cxn ang="0">
                  <a:pos x="connsiteX9769" y="connsiteY9769"/>
                </a:cxn>
                <a:cxn ang="0">
                  <a:pos x="connsiteX9770" y="connsiteY9770"/>
                </a:cxn>
                <a:cxn ang="0">
                  <a:pos x="connsiteX9771" y="connsiteY9771"/>
                </a:cxn>
                <a:cxn ang="0">
                  <a:pos x="connsiteX9772" y="connsiteY9772"/>
                </a:cxn>
                <a:cxn ang="0">
                  <a:pos x="connsiteX9773" y="connsiteY9773"/>
                </a:cxn>
                <a:cxn ang="0">
                  <a:pos x="connsiteX9774" y="connsiteY9774"/>
                </a:cxn>
                <a:cxn ang="0">
                  <a:pos x="connsiteX9775" y="connsiteY9775"/>
                </a:cxn>
                <a:cxn ang="0">
                  <a:pos x="connsiteX9776" y="connsiteY9776"/>
                </a:cxn>
                <a:cxn ang="0">
                  <a:pos x="connsiteX9777" y="connsiteY9777"/>
                </a:cxn>
                <a:cxn ang="0">
                  <a:pos x="connsiteX9778" y="connsiteY9778"/>
                </a:cxn>
                <a:cxn ang="0">
                  <a:pos x="connsiteX9779" y="connsiteY9779"/>
                </a:cxn>
                <a:cxn ang="0">
                  <a:pos x="connsiteX9780" y="connsiteY9780"/>
                </a:cxn>
                <a:cxn ang="0">
                  <a:pos x="connsiteX9781" y="connsiteY9781"/>
                </a:cxn>
                <a:cxn ang="0">
                  <a:pos x="connsiteX9782" y="connsiteY9782"/>
                </a:cxn>
                <a:cxn ang="0">
                  <a:pos x="connsiteX9783" y="connsiteY9783"/>
                </a:cxn>
                <a:cxn ang="0">
                  <a:pos x="connsiteX9784" y="connsiteY9784"/>
                </a:cxn>
                <a:cxn ang="0">
                  <a:pos x="connsiteX9785" y="connsiteY9785"/>
                </a:cxn>
                <a:cxn ang="0">
                  <a:pos x="connsiteX9786" y="connsiteY9786"/>
                </a:cxn>
                <a:cxn ang="0">
                  <a:pos x="connsiteX9787" y="connsiteY9787"/>
                </a:cxn>
                <a:cxn ang="0">
                  <a:pos x="connsiteX9788" y="connsiteY9788"/>
                </a:cxn>
                <a:cxn ang="0">
                  <a:pos x="connsiteX9789" y="connsiteY9789"/>
                </a:cxn>
                <a:cxn ang="0">
                  <a:pos x="connsiteX9790" y="connsiteY9790"/>
                </a:cxn>
                <a:cxn ang="0">
                  <a:pos x="connsiteX9791" y="connsiteY9791"/>
                </a:cxn>
                <a:cxn ang="0">
                  <a:pos x="connsiteX9792" y="connsiteY9792"/>
                </a:cxn>
                <a:cxn ang="0">
                  <a:pos x="connsiteX9793" y="connsiteY9793"/>
                </a:cxn>
                <a:cxn ang="0">
                  <a:pos x="connsiteX9794" y="connsiteY9794"/>
                </a:cxn>
                <a:cxn ang="0">
                  <a:pos x="connsiteX9795" y="connsiteY9795"/>
                </a:cxn>
                <a:cxn ang="0">
                  <a:pos x="connsiteX9796" y="connsiteY9796"/>
                </a:cxn>
                <a:cxn ang="0">
                  <a:pos x="connsiteX9797" y="connsiteY9797"/>
                </a:cxn>
                <a:cxn ang="0">
                  <a:pos x="connsiteX9798" y="connsiteY9798"/>
                </a:cxn>
                <a:cxn ang="0">
                  <a:pos x="connsiteX9799" y="connsiteY9799"/>
                </a:cxn>
                <a:cxn ang="0">
                  <a:pos x="connsiteX9800" y="connsiteY9800"/>
                </a:cxn>
                <a:cxn ang="0">
                  <a:pos x="connsiteX9801" y="connsiteY9801"/>
                </a:cxn>
                <a:cxn ang="0">
                  <a:pos x="connsiteX9802" y="connsiteY9802"/>
                </a:cxn>
                <a:cxn ang="0">
                  <a:pos x="connsiteX9803" y="connsiteY9803"/>
                </a:cxn>
                <a:cxn ang="0">
                  <a:pos x="connsiteX9804" y="connsiteY9804"/>
                </a:cxn>
                <a:cxn ang="0">
                  <a:pos x="connsiteX9805" y="connsiteY9805"/>
                </a:cxn>
                <a:cxn ang="0">
                  <a:pos x="connsiteX9806" y="connsiteY9806"/>
                </a:cxn>
                <a:cxn ang="0">
                  <a:pos x="connsiteX9807" y="connsiteY9807"/>
                </a:cxn>
                <a:cxn ang="0">
                  <a:pos x="connsiteX9808" y="connsiteY9808"/>
                </a:cxn>
                <a:cxn ang="0">
                  <a:pos x="connsiteX9809" y="connsiteY9809"/>
                </a:cxn>
                <a:cxn ang="0">
                  <a:pos x="connsiteX9810" y="connsiteY9810"/>
                </a:cxn>
                <a:cxn ang="0">
                  <a:pos x="connsiteX9811" y="connsiteY9811"/>
                </a:cxn>
                <a:cxn ang="0">
                  <a:pos x="connsiteX9812" y="connsiteY9812"/>
                </a:cxn>
                <a:cxn ang="0">
                  <a:pos x="connsiteX9813" y="connsiteY9813"/>
                </a:cxn>
                <a:cxn ang="0">
                  <a:pos x="connsiteX9814" y="connsiteY9814"/>
                </a:cxn>
                <a:cxn ang="0">
                  <a:pos x="connsiteX9815" y="connsiteY9815"/>
                </a:cxn>
                <a:cxn ang="0">
                  <a:pos x="connsiteX9816" y="connsiteY9816"/>
                </a:cxn>
                <a:cxn ang="0">
                  <a:pos x="connsiteX9817" y="connsiteY9817"/>
                </a:cxn>
                <a:cxn ang="0">
                  <a:pos x="connsiteX9818" y="connsiteY9818"/>
                </a:cxn>
                <a:cxn ang="0">
                  <a:pos x="connsiteX9819" y="connsiteY9819"/>
                </a:cxn>
                <a:cxn ang="0">
                  <a:pos x="connsiteX9820" y="connsiteY9820"/>
                </a:cxn>
                <a:cxn ang="0">
                  <a:pos x="connsiteX9821" y="connsiteY9821"/>
                </a:cxn>
                <a:cxn ang="0">
                  <a:pos x="connsiteX9822" y="connsiteY9822"/>
                </a:cxn>
                <a:cxn ang="0">
                  <a:pos x="connsiteX9823" y="connsiteY9823"/>
                </a:cxn>
                <a:cxn ang="0">
                  <a:pos x="connsiteX9824" y="connsiteY9824"/>
                </a:cxn>
                <a:cxn ang="0">
                  <a:pos x="connsiteX9825" y="connsiteY9825"/>
                </a:cxn>
                <a:cxn ang="0">
                  <a:pos x="connsiteX9826" y="connsiteY9826"/>
                </a:cxn>
                <a:cxn ang="0">
                  <a:pos x="connsiteX9827" y="connsiteY9827"/>
                </a:cxn>
                <a:cxn ang="0">
                  <a:pos x="connsiteX9828" y="connsiteY9828"/>
                </a:cxn>
                <a:cxn ang="0">
                  <a:pos x="connsiteX9829" y="connsiteY9829"/>
                </a:cxn>
                <a:cxn ang="0">
                  <a:pos x="connsiteX9830" y="connsiteY9830"/>
                </a:cxn>
                <a:cxn ang="0">
                  <a:pos x="connsiteX9831" y="connsiteY9831"/>
                </a:cxn>
                <a:cxn ang="0">
                  <a:pos x="connsiteX9832" y="connsiteY9832"/>
                </a:cxn>
                <a:cxn ang="0">
                  <a:pos x="connsiteX9833" y="connsiteY9833"/>
                </a:cxn>
                <a:cxn ang="0">
                  <a:pos x="connsiteX9834" y="connsiteY9834"/>
                </a:cxn>
                <a:cxn ang="0">
                  <a:pos x="connsiteX9835" y="connsiteY9835"/>
                </a:cxn>
                <a:cxn ang="0">
                  <a:pos x="connsiteX9836" y="connsiteY9836"/>
                </a:cxn>
                <a:cxn ang="0">
                  <a:pos x="connsiteX9837" y="connsiteY9837"/>
                </a:cxn>
                <a:cxn ang="0">
                  <a:pos x="connsiteX9838" y="connsiteY9838"/>
                </a:cxn>
                <a:cxn ang="0">
                  <a:pos x="connsiteX9839" y="connsiteY9839"/>
                </a:cxn>
                <a:cxn ang="0">
                  <a:pos x="connsiteX9840" y="connsiteY9840"/>
                </a:cxn>
                <a:cxn ang="0">
                  <a:pos x="connsiteX9841" y="connsiteY9841"/>
                </a:cxn>
                <a:cxn ang="0">
                  <a:pos x="connsiteX9842" y="connsiteY9842"/>
                </a:cxn>
                <a:cxn ang="0">
                  <a:pos x="connsiteX9843" y="connsiteY9843"/>
                </a:cxn>
                <a:cxn ang="0">
                  <a:pos x="connsiteX9844" y="connsiteY9844"/>
                </a:cxn>
                <a:cxn ang="0">
                  <a:pos x="connsiteX9845" y="connsiteY9845"/>
                </a:cxn>
                <a:cxn ang="0">
                  <a:pos x="connsiteX9846" y="connsiteY9846"/>
                </a:cxn>
                <a:cxn ang="0">
                  <a:pos x="connsiteX9847" y="connsiteY9847"/>
                </a:cxn>
                <a:cxn ang="0">
                  <a:pos x="connsiteX9848" y="connsiteY9848"/>
                </a:cxn>
                <a:cxn ang="0">
                  <a:pos x="connsiteX9849" y="connsiteY9849"/>
                </a:cxn>
                <a:cxn ang="0">
                  <a:pos x="connsiteX9850" y="connsiteY9850"/>
                </a:cxn>
                <a:cxn ang="0">
                  <a:pos x="connsiteX9851" y="connsiteY9851"/>
                </a:cxn>
                <a:cxn ang="0">
                  <a:pos x="connsiteX9852" y="connsiteY9852"/>
                </a:cxn>
                <a:cxn ang="0">
                  <a:pos x="connsiteX9853" y="connsiteY9853"/>
                </a:cxn>
                <a:cxn ang="0">
                  <a:pos x="connsiteX9854" y="connsiteY9854"/>
                </a:cxn>
                <a:cxn ang="0">
                  <a:pos x="connsiteX9855" y="connsiteY9855"/>
                </a:cxn>
                <a:cxn ang="0">
                  <a:pos x="connsiteX9856" y="connsiteY9856"/>
                </a:cxn>
                <a:cxn ang="0">
                  <a:pos x="connsiteX9857" y="connsiteY9857"/>
                </a:cxn>
                <a:cxn ang="0">
                  <a:pos x="connsiteX9858" y="connsiteY9858"/>
                </a:cxn>
                <a:cxn ang="0">
                  <a:pos x="connsiteX9859" y="connsiteY9859"/>
                </a:cxn>
                <a:cxn ang="0">
                  <a:pos x="connsiteX9860" y="connsiteY9860"/>
                </a:cxn>
                <a:cxn ang="0">
                  <a:pos x="connsiteX9861" y="connsiteY9861"/>
                </a:cxn>
                <a:cxn ang="0">
                  <a:pos x="connsiteX9862" y="connsiteY9862"/>
                </a:cxn>
                <a:cxn ang="0">
                  <a:pos x="connsiteX9863" y="connsiteY9863"/>
                </a:cxn>
                <a:cxn ang="0">
                  <a:pos x="connsiteX9864" y="connsiteY9864"/>
                </a:cxn>
                <a:cxn ang="0">
                  <a:pos x="connsiteX9865" y="connsiteY9865"/>
                </a:cxn>
                <a:cxn ang="0">
                  <a:pos x="connsiteX9866" y="connsiteY9866"/>
                </a:cxn>
                <a:cxn ang="0">
                  <a:pos x="connsiteX9867" y="connsiteY9867"/>
                </a:cxn>
                <a:cxn ang="0">
                  <a:pos x="connsiteX9868" y="connsiteY9868"/>
                </a:cxn>
                <a:cxn ang="0">
                  <a:pos x="connsiteX9869" y="connsiteY9869"/>
                </a:cxn>
                <a:cxn ang="0">
                  <a:pos x="connsiteX9870" y="connsiteY9870"/>
                </a:cxn>
                <a:cxn ang="0">
                  <a:pos x="connsiteX9871" y="connsiteY9871"/>
                </a:cxn>
                <a:cxn ang="0">
                  <a:pos x="connsiteX9872" y="connsiteY9872"/>
                </a:cxn>
                <a:cxn ang="0">
                  <a:pos x="connsiteX9873" y="connsiteY9873"/>
                </a:cxn>
                <a:cxn ang="0">
                  <a:pos x="connsiteX9874" y="connsiteY9874"/>
                </a:cxn>
                <a:cxn ang="0">
                  <a:pos x="connsiteX9875" y="connsiteY9875"/>
                </a:cxn>
                <a:cxn ang="0">
                  <a:pos x="connsiteX9876" y="connsiteY9876"/>
                </a:cxn>
                <a:cxn ang="0">
                  <a:pos x="connsiteX9877" y="connsiteY9877"/>
                </a:cxn>
                <a:cxn ang="0">
                  <a:pos x="connsiteX9878" y="connsiteY9878"/>
                </a:cxn>
                <a:cxn ang="0">
                  <a:pos x="connsiteX9879" y="connsiteY9879"/>
                </a:cxn>
                <a:cxn ang="0">
                  <a:pos x="connsiteX9880" y="connsiteY9880"/>
                </a:cxn>
                <a:cxn ang="0">
                  <a:pos x="connsiteX9881" y="connsiteY9881"/>
                </a:cxn>
                <a:cxn ang="0">
                  <a:pos x="connsiteX9882" y="connsiteY9882"/>
                </a:cxn>
                <a:cxn ang="0">
                  <a:pos x="connsiteX9883" y="connsiteY9883"/>
                </a:cxn>
                <a:cxn ang="0">
                  <a:pos x="connsiteX9884" y="connsiteY9884"/>
                </a:cxn>
                <a:cxn ang="0">
                  <a:pos x="connsiteX9885" y="connsiteY9885"/>
                </a:cxn>
                <a:cxn ang="0">
                  <a:pos x="connsiteX9886" y="connsiteY9886"/>
                </a:cxn>
                <a:cxn ang="0">
                  <a:pos x="connsiteX9887" y="connsiteY9887"/>
                </a:cxn>
                <a:cxn ang="0">
                  <a:pos x="connsiteX9888" y="connsiteY9888"/>
                </a:cxn>
                <a:cxn ang="0">
                  <a:pos x="connsiteX9889" y="connsiteY9889"/>
                </a:cxn>
                <a:cxn ang="0">
                  <a:pos x="connsiteX9890" y="connsiteY9890"/>
                </a:cxn>
                <a:cxn ang="0">
                  <a:pos x="connsiteX9891" y="connsiteY9891"/>
                </a:cxn>
                <a:cxn ang="0">
                  <a:pos x="connsiteX9892" y="connsiteY9892"/>
                </a:cxn>
                <a:cxn ang="0">
                  <a:pos x="connsiteX9893" y="connsiteY9893"/>
                </a:cxn>
                <a:cxn ang="0">
                  <a:pos x="connsiteX9894" y="connsiteY9894"/>
                </a:cxn>
                <a:cxn ang="0">
                  <a:pos x="connsiteX9895" y="connsiteY9895"/>
                </a:cxn>
                <a:cxn ang="0">
                  <a:pos x="connsiteX9896" y="connsiteY9896"/>
                </a:cxn>
                <a:cxn ang="0">
                  <a:pos x="connsiteX9897" y="connsiteY9897"/>
                </a:cxn>
                <a:cxn ang="0">
                  <a:pos x="connsiteX9898" y="connsiteY9898"/>
                </a:cxn>
                <a:cxn ang="0">
                  <a:pos x="connsiteX9899" y="connsiteY9899"/>
                </a:cxn>
                <a:cxn ang="0">
                  <a:pos x="connsiteX9900" y="connsiteY9900"/>
                </a:cxn>
                <a:cxn ang="0">
                  <a:pos x="connsiteX9901" y="connsiteY9901"/>
                </a:cxn>
                <a:cxn ang="0">
                  <a:pos x="connsiteX9902" y="connsiteY9902"/>
                </a:cxn>
                <a:cxn ang="0">
                  <a:pos x="connsiteX9903" y="connsiteY9903"/>
                </a:cxn>
                <a:cxn ang="0">
                  <a:pos x="connsiteX9904" y="connsiteY9904"/>
                </a:cxn>
                <a:cxn ang="0">
                  <a:pos x="connsiteX9905" y="connsiteY9905"/>
                </a:cxn>
                <a:cxn ang="0">
                  <a:pos x="connsiteX9906" y="connsiteY9906"/>
                </a:cxn>
                <a:cxn ang="0">
                  <a:pos x="connsiteX9907" y="connsiteY9907"/>
                </a:cxn>
                <a:cxn ang="0">
                  <a:pos x="connsiteX9908" y="connsiteY9908"/>
                </a:cxn>
                <a:cxn ang="0">
                  <a:pos x="connsiteX9909" y="connsiteY9909"/>
                </a:cxn>
                <a:cxn ang="0">
                  <a:pos x="connsiteX9910" y="connsiteY9910"/>
                </a:cxn>
                <a:cxn ang="0">
                  <a:pos x="connsiteX9911" y="connsiteY9911"/>
                </a:cxn>
                <a:cxn ang="0">
                  <a:pos x="connsiteX9912" y="connsiteY9912"/>
                </a:cxn>
                <a:cxn ang="0">
                  <a:pos x="connsiteX9913" y="connsiteY9913"/>
                </a:cxn>
                <a:cxn ang="0">
                  <a:pos x="connsiteX9914" y="connsiteY9914"/>
                </a:cxn>
                <a:cxn ang="0">
                  <a:pos x="connsiteX9915" y="connsiteY9915"/>
                </a:cxn>
                <a:cxn ang="0">
                  <a:pos x="connsiteX9916" y="connsiteY9916"/>
                </a:cxn>
                <a:cxn ang="0">
                  <a:pos x="connsiteX9917" y="connsiteY9917"/>
                </a:cxn>
                <a:cxn ang="0">
                  <a:pos x="connsiteX9918" y="connsiteY9918"/>
                </a:cxn>
                <a:cxn ang="0">
                  <a:pos x="connsiteX9919" y="connsiteY9919"/>
                </a:cxn>
                <a:cxn ang="0">
                  <a:pos x="connsiteX9920" y="connsiteY9920"/>
                </a:cxn>
                <a:cxn ang="0">
                  <a:pos x="connsiteX9921" y="connsiteY9921"/>
                </a:cxn>
                <a:cxn ang="0">
                  <a:pos x="connsiteX9922" y="connsiteY9922"/>
                </a:cxn>
                <a:cxn ang="0">
                  <a:pos x="connsiteX9923" y="connsiteY9923"/>
                </a:cxn>
                <a:cxn ang="0">
                  <a:pos x="connsiteX9924" y="connsiteY9924"/>
                </a:cxn>
                <a:cxn ang="0">
                  <a:pos x="connsiteX9925" y="connsiteY9925"/>
                </a:cxn>
                <a:cxn ang="0">
                  <a:pos x="connsiteX9926" y="connsiteY9926"/>
                </a:cxn>
                <a:cxn ang="0">
                  <a:pos x="connsiteX9927" y="connsiteY9927"/>
                </a:cxn>
                <a:cxn ang="0">
                  <a:pos x="connsiteX9928" y="connsiteY9928"/>
                </a:cxn>
                <a:cxn ang="0">
                  <a:pos x="connsiteX9929" y="connsiteY9929"/>
                </a:cxn>
                <a:cxn ang="0">
                  <a:pos x="connsiteX9930" y="connsiteY9930"/>
                </a:cxn>
                <a:cxn ang="0">
                  <a:pos x="connsiteX9931" y="connsiteY9931"/>
                </a:cxn>
                <a:cxn ang="0">
                  <a:pos x="connsiteX9932" y="connsiteY9932"/>
                </a:cxn>
                <a:cxn ang="0">
                  <a:pos x="connsiteX9933" y="connsiteY9933"/>
                </a:cxn>
                <a:cxn ang="0">
                  <a:pos x="connsiteX9934" y="connsiteY9934"/>
                </a:cxn>
                <a:cxn ang="0">
                  <a:pos x="connsiteX9935" y="connsiteY9935"/>
                </a:cxn>
                <a:cxn ang="0">
                  <a:pos x="connsiteX9936" y="connsiteY9936"/>
                </a:cxn>
                <a:cxn ang="0">
                  <a:pos x="connsiteX9937" y="connsiteY9937"/>
                </a:cxn>
                <a:cxn ang="0">
                  <a:pos x="connsiteX9938" y="connsiteY9938"/>
                </a:cxn>
                <a:cxn ang="0">
                  <a:pos x="connsiteX9939" y="connsiteY9939"/>
                </a:cxn>
                <a:cxn ang="0">
                  <a:pos x="connsiteX9940" y="connsiteY9940"/>
                </a:cxn>
                <a:cxn ang="0">
                  <a:pos x="connsiteX9941" y="connsiteY9941"/>
                </a:cxn>
                <a:cxn ang="0">
                  <a:pos x="connsiteX9942" y="connsiteY9942"/>
                </a:cxn>
                <a:cxn ang="0">
                  <a:pos x="connsiteX9943" y="connsiteY9943"/>
                </a:cxn>
                <a:cxn ang="0">
                  <a:pos x="connsiteX9944" y="connsiteY9944"/>
                </a:cxn>
                <a:cxn ang="0">
                  <a:pos x="connsiteX9945" y="connsiteY9945"/>
                </a:cxn>
                <a:cxn ang="0">
                  <a:pos x="connsiteX9946" y="connsiteY9946"/>
                </a:cxn>
                <a:cxn ang="0">
                  <a:pos x="connsiteX9947" y="connsiteY9947"/>
                </a:cxn>
                <a:cxn ang="0">
                  <a:pos x="connsiteX9948" y="connsiteY9948"/>
                </a:cxn>
                <a:cxn ang="0">
                  <a:pos x="connsiteX9949" y="connsiteY9949"/>
                </a:cxn>
                <a:cxn ang="0">
                  <a:pos x="connsiteX9950" y="connsiteY9950"/>
                </a:cxn>
                <a:cxn ang="0">
                  <a:pos x="connsiteX9951" y="connsiteY9951"/>
                </a:cxn>
                <a:cxn ang="0">
                  <a:pos x="connsiteX9952" y="connsiteY9952"/>
                </a:cxn>
                <a:cxn ang="0">
                  <a:pos x="connsiteX9953" y="connsiteY9953"/>
                </a:cxn>
                <a:cxn ang="0">
                  <a:pos x="connsiteX9954" y="connsiteY9954"/>
                </a:cxn>
                <a:cxn ang="0">
                  <a:pos x="connsiteX9955" y="connsiteY9955"/>
                </a:cxn>
                <a:cxn ang="0">
                  <a:pos x="connsiteX9956" y="connsiteY9956"/>
                </a:cxn>
                <a:cxn ang="0">
                  <a:pos x="connsiteX9957" y="connsiteY9957"/>
                </a:cxn>
                <a:cxn ang="0">
                  <a:pos x="connsiteX9958" y="connsiteY9958"/>
                </a:cxn>
                <a:cxn ang="0">
                  <a:pos x="connsiteX9959" y="connsiteY9959"/>
                </a:cxn>
                <a:cxn ang="0">
                  <a:pos x="connsiteX9960" y="connsiteY9960"/>
                </a:cxn>
                <a:cxn ang="0">
                  <a:pos x="connsiteX9961" y="connsiteY9961"/>
                </a:cxn>
                <a:cxn ang="0">
                  <a:pos x="connsiteX9962" y="connsiteY9962"/>
                </a:cxn>
                <a:cxn ang="0">
                  <a:pos x="connsiteX9963" y="connsiteY9963"/>
                </a:cxn>
                <a:cxn ang="0">
                  <a:pos x="connsiteX9964" y="connsiteY9964"/>
                </a:cxn>
                <a:cxn ang="0">
                  <a:pos x="connsiteX9965" y="connsiteY9965"/>
                </a:cxn>
                <a:cxn ang="0">
                  <a:pos x="connsiteX9966" y="connsiteY9966"/>
                </a:cxn>
                <a:cxn ang="0">
                  <a:pos x="connsiteX9967" y="connsiteY9967"/>
                </a:cxn>
                <a:cxn ang="0">
                  <a:pos x="connsiteX9968" y="connsiteY9968"/>
                </a:cxn>
                <a:cxn ang="0">
                  <a:pos x="connsiteX9969" y="connsiteY9969"/>
                </a:cxn>
                <a:cxn ang="0">
                  <a:pos x="connsiteX9970" y="connsiteY9970"/>
                </a:cxn>
                <a:cxn ang="0">
                  <a:pos x="connsiteX9971" y="connsiteY9971"/>
                </a:cxn>
                <a:cxn ang="0">
                  <a:pos x="connsiteX9972" y="connsiteY9972"/>
                </a:cxn>
                <a:cxn ang="0">
                  <a:pos x="connsiteX9973" y="connsiteY9973"/>
                </a:cxn>
                <a:cxn ang="0">
                  <a:pos x="connsiteX9974" y="connsiteY9974"/>
                </a:cxn>
                <a:cxn ang="0">
                  <a:pos x="connsiteX9975" y="connsiteY9975"/>
                </a:cxn>
                <a:cxn ang="0">
                  <a:pos x="connsiteX9976" y="connsiteY9976"/>
                </a:cxn>
                <a:cxn ang="0">
                  <a:pos x="connsiteX9977" y="connsiteY9977"/>
                </a:cxn>
                <a:cxn ang="0">
                  <a:pos x="connsiteX9978" y="connsiteY9978"/>
                </a:cxn>
                <a:cxn ang="0">
                  <a:pos x="connsiteX9979" y="connsiteY9979"/>
                </a:cxn>
                <a:cxn ang="0">
                  <a:pos x="connsiteX9980" y="connsiteY9980"/>
                </a:cxn>
                <a:cxn ang="0">
                  <a:pos x="connsiteX9981" y="connsiteY9981"/>
                </a:cxn>
                <a:cxn ang="0">
                  <a:pos x="connsiteX9982" y="connsiteY9982"/>
                </a:cxn>
                <a:cxn ang="0">
                  <a:pos x="connsiteX9983" y="connsiteY9983"/>
                </a:cxn>
                <a:cxn ang="0">
                  <a:pos x="connsiteX9984" y="connsiteY9984"/>
                </a:cxn>
                <a:cxn ang="0">
                  <a:pos x="connsiteX9985" y="connsiteY9985"/>
                </a:cxn>
                <a:cxn ang="0">
                  <a:pos x="connsiteX9986" y="connsiteY9986"/>
                </a:cxn>
                <a:cxn ang="0">
                  <a:pos x="connsiteX9987" y="connsiteY9987"/>
                </a:cxn>
                <a:cxn ang="0">
                  <a:pos x="connsiteX9988" y="connsiteY9988"/>
                </a:cxn>
                <a:cxn ang="0">
                  <a:pos x="connsiteX9989" y="connsiteY9989"/>
                </a:cxn>
                <a:cxn ang="0">
                  <a:pos x="connsiteX9990" y="connsiteY9990"/>
                </a:cxn>
                <a:cxn ang="0">
                  <a:pos x="connsiteX9991" y="connsiteY9991"/>
                </a:cxn>
                <a:cxn ang="0">
                  <a:pos x="connsiteX9992" y="connsiteY9992"/>
                </a:cxn>
                <a:cxn ang="0">
                  <a:pos x="connsiteX9993" y="connsiteY9993"/>
                </a:cxn>
                <a:cxn ang="0">
                  <a:pos x="connsiteX9994" y="connsiteY9994"/>
                </a:cxn>
                <a:cxn ang="0">
                  <a:pos x="connsiteX9995" y="connsiteY9995"/>
                </a:cxn>
                <a:cxn ang="0">
                  <a:pos x="connsiteX9996" y="connsiteY9996"/>
                </a:cxn>
                <a:cxn ang="0">
                  <a:pos x="connsiteX9997" y="connsiteY9997"/>
                </a:cxn>
                <a:cxn ang="0">
                  <a:pos x="connsiteX9998" y="connsiteY9998"/>
                </a:cxn>
                <a:cxn ang="0">
                  <a:pos x="connsiteX9999" y="connsiteY9999"/>
                </a:cxn>
                <a:cxn ang="0">
                  <a:pos x="connsiteX10000" y="connsiteY10000"/>
                </a:cxn>
                <a:cxn ang="0">
                  <a:pos x="connsiteX10001" y="connsiteY10001"/>
                </a:cxn>
                <a:cxn ang="0">
                  <a:pos x="connsiteX10002" y="connsiteY10002"/>
                </a:cxn>
                <a:cxn ang="0">
                  <a:pos x="connsiteX10003" y="connsiteY10003"/>
                </a:cxn>
                <a:cxn ang="0">
                  <a:pos x="connsiteX10004" y="connsiteY10004"/>
                </a:cxn>
                <a:cxn ang="0">
                  <a:pos x="connsiteX10005" y="connsiteY10005"/>
                </a:cxn>
                <a:cxn ang="0">
                  <a:pos x="connsiteX10006" y="connsiteY10006"/>
                </a:cxn>
                <a:cxn ang="0">
                  <a:pos x="connsiteX10007" y="connsiteY10007"/>
                </a:cxn>
                <a:cxn ang="0">
                  <a:pos x="connsiteX10008" y="connsiteY10008"/>
                </a:cxn>
                <a:cxn ang="0">
                  <a:pos x="connsiteX10009" y="connsiteY10009"/>
                </a:cxn>
                <a:cxn ang="0">
                  <a:pos x="connsiteX10010" y="connsiteY10010"/>
                </a:cxn>
                <a:cxn ang="0">
                  <a:pos x="connsiteX10011" y="connsiteY10011"/>
                </a:cxn>
                <a:cxn ang="0">
                  <a:pos x="connsiteX10012" y="connsiteY10012"/>
                </a:cxn>
                <a:cxn ang="0">
                  <a:pos x="connsiteX10013" y="connsiteY10013"/>
                </a:cxn>
                <a:cxn ang="0">
                  <a:pos x="connsiteX10014" y="connsiteY10014"/>
                </a:cxn>
                <a:cxn ang="0">
                  <a:pos x="connsiteX10015" y="connsiteY10015"/>
                </a:cxn>
                <a:cxn ang="0">
                  <a:pos x="connsiteX10016" y="connsiteY10016"/>
                </a:cxn>
                <a:cxn ang="0">
                  <a:pos x="connsiteX10017" y="connsiteY10017"/>
                </a:cxn>
                <a:cxn ang="0">
                  <a:pos x="connsiteX10018" y="connsiteY10018"/>
                </a:cxn>
                <a:cxn ang="0">
                  <a:pos x="connsiteX10019" y="connsiteY10019"/>
                </a:cxn>
                <a:cxn ang="0">
                  <a:pos x="connsiteX10020" y="connsiteY10020"/>
                </a:cxn>
                <a:cxn ang="0">
                  <a:pos x="connsiteX10021" y="connsiteY10021"/>
                </a:cxn>
                <a:cxn ang="0">
                  <a:pos x="connsiteX10022" y="connsiteY10022"/>
                </a:cxn>
                <a:cxn ang="0">
                  <a:pos x="connsiteX10023" y="connsiteY10023"/>
                </a:cxn>
                <a:cxn ang="0">
                  <a:pos x="connsiteX10024" y="connsiteY10024"/>
                </a:cxn>
                <a:cxn ang="0">
                  <a:pos x="connsiteX10025" y="connsiteY10025"/>
                </a:cxn>
                <a:cxn ang="0">
                  <a:pos x="connsiteX10026" y="connsiteY10026"/>
                </a:cxn>
                <a:cxn ang="0">
                  <a:pos x="connsiteX10027" y="connsiteY10027"/>
                </a:cxn>
                <a:cxn ang="0">
                  <a:pos x="connsiteX10028" y="connsiteY10028"/>
                </a:cxn>
                <a:cxn ang="0">
                  <a:pos x="connsiteX10029" y="connsiteY10029"/>
                </a:cxn>
                <a:cxn ang="0">
                  <a:pos x="connsiteX10030" y="connsiteY10030"/>
                </a:cxn>
                <a:cxn ang="0">
                  <a:pos x="connsiteX10031" y="connsiteY10031"/>
                </a:cxn>
                <a:cxn ang="0">
                  <a:pos x="connsiteX10032" y="connsiteY10032"/>
                </a:cxn>
                <a:cxn ang="0">
                  <a:pos x="connsiteX10033" y="connsiteY10033"/>
                </a:cxn>
                <a:cxn ang="0">
                  <a:pos x="connsiteX10034" y="connsiteY10034"/>
                </a:cxn>
                <a:cxn ang="0">
                  <a:pos x="connsiteX10035" y="connsiteY10035"/>
                </a:cxn>
                <a:cxn ang="0">
                  <a:pos x="connsiteX10036" y="connsiteY10036"/>
                </a:cxn>
                <a:cxn ang="0">
                  <a:pos x="connsiteX10037" y="connsiteY10037"/>
                </a:cxn>
                <a:cxn ang="0">
                  <a:pos x="connsiteX10038" y="connsiteY10038"/>
                </a:cxn>
                <a:cxn ang="0">
                  <a:pos x="connsiteX10039" y="connsiteY10039"/>
                </a:cxn>
                <a:cxn ang="0">
                  <a:pos x="connsiteX10040" y="connsiteY10040"/>
                </a:cxn>
                <a:cxn ang="0">
                  <a:pos x="connsiteX10041" y="connsiteY10041"/>
                </a:cxn>
                <a:cxn ang="0">
                  <a:pos x="connsiteX10042" y="connsiteY10042"/>
                </a:cxn>
                <a:cxn ang="0">
                  <a:pos x="connsiteX10043" y="connsiteY10043"/>
                </a:cxn>
                <a:cxn ang="0">
                  <a:pos x="connsiteX10044" y="connsiteY10044"/>
                </a:cxn>
                <a:cxn ang="0">
                  <a:pos x="connsiteX10045" y="connsiteY10045"/>
                </a:cxn>
                <a:cxn ang="0">
                  <a:pos x="connsiteX10046" y="connsiteY10046"/>
                </a:cxn>
                <a:cxn ang="0">
                  <a:pos x="connsiteX10047" y="connsiteY10047"/>
                </a:cxn>
                <a:cxn ang="0">
                  <a:pos x="connsiteX10048" y="connsiteY10048"/>
                </a:cxn>
                <a:cxn ang="0">
                  <a:pos x="connsiteX10049" y="connsiteY10049"/>
                </a:cxn>
                <a:cxn ang="0">
                  <a:pos x="connsiteX10050" y="connsiteY10050"/>
                </a:cxn>
                <a:cxn ang="0">
                  <a:pos x="connsiteX10051" y="connsiteY10051"/>
                </a:cxn>
                <a:cxn ang="0">
                  <a:pos x="connsiteX10052" y="connsiteY10052"/>
                </a:cxn>
                <a:cxn ang="0">
                  <a:pos x="connsiteX10053" y="connsiteY10053"/>
                </a:cxn>
                <a:cxn ang="0">
                  <a:pos x="connsiteX10054" y="connsiteY10054"/>
                </a:cxn>
                <a:cxn ang="0">
                  <a:pos x="connsiteX10055" y="connsiteY10055"/>
                </a:cxn>
                <a:cxn ang="0">
                  <a:pos x="connsiteX10056" y="connsiteY10056"/>
                </a:cxn>
                <a:cxn ang="0">
                  <a:pos x="connsiteX10057" y="connsiteY10057"/>
                </a:cxn>
                <a:cxn ang="0">
                  <a:pos x="connsiteX10058" y="connsiteY10058"/>
                </a:cxn>
                <a:cxn ang="0">
                  <a:pos x="connsiteX10059" y="connsiteY10059"/>
                </a:cxn>
                <a:cxn ang="0">
                  <a:pos x="connsiteX10060" y="connsiteY10060"/>
                </a:cxn>
                <a:cxn ang="0">
                  <a:pos x="connsiteX10061" y="connsiteY10061"/>
                </a:cxn>
                <a:cxn ang="0">
                  <a:pos x="connsiteX10062" y="connsiteY10062"/>
                </a:cxn>
                <a:cxn ang="0">
                  <a:pos x="connsiteX10063" y="connsiteY10063"/>
                </a:cxn>
                <a:cxn ang="0">
                  <a:pos x="connsiteX10064" y="connsiteY10064"/>
                </a:cxn>
                <a:cxn ang="0">
                  <a:pos x="connsiteX10065" y="connsiteY10065"/>
                </a:cxn>
                <a:cxn ang="0">
                  <a:pos x="connsiteX10066" y="connsiteY10066"/>
                </a:cxn>
                <a:cxn ang="0">
                  <a:pos x="connsiteX10067" y="connsiteY10067"/>
                </a:cxn>
                <a:cxn ang="0">
                  <a:pos x="connsiteX10068" y="connsiteY10068"/>
                </a:cxn>
                <a:cxn ang="0">
                  <a:pos x="connsiteX10069" y="connsiteY10069"/>
                </a:cxn>
                <a:cxn ang="0">
                  <a:pos x="connsiteX10070" y="connsiteY10070"/>
                </a:cxn>
                <a:cxn ang="0">
                  <a:pos x="connsiteX10071" y="connsiteY10071"/>
                </a:cxn>
                <a:cxn ang="0">
                  <a:pos x="connsiteX10072" y="connsiteY10072"/>
                </a:cxn>
                <a:cxn ang="0">
                  <a:pos x="connsiteX10073" y="connsiteY10073"/>
                </a:cxn>
                <a:cxn ang="0">
                  <a:pos x="connsiteX10074" y="connsiteY10074"/>
                </a:cxn>
                <a:cxn ang="0">
                  <a:pos x="connsiteX10075" y="connsiteY10075"/>
                </a:cxn>
                <a:cxn ang="0">
                  <a:pos x="connsiteX10076" y="connsiteY10076"/>
                </a:cxn>
                <a:cxn ang="0">
                  <a:pos x="connsiteX10077" y="connsiteY10077"/>
                </a:cxn>
                <a:cxn ang="0">
                  <a:pos x="connsiteX10078" y="connsiteY10078"/>
                </a:cxn>
                <a:cxn ang="0">
                  <a:pos x="connsiteX10079" y="connsiteY10079"/>
                </a:cxn>
                <a:cxn ang="0">
                  <a:pos x="connsiteX10080" y="connsiteY10080"/>
                </a:cxn>
                <a:cxn ang="0">
                  <a:pos x="connsiteX10081" y="connsiteY10081"/>
                </a:cxn>
                <a:cxn ang="0">
                  <a:pos x="connsiteX10082" y="connsiteY10082"/>
                </a:cxn>
                <a:cxn ang="0">
                  <a:pos x="connsiteX10083" y="connsiteY10083"/>
                </a:cxn>
                <a:cxn ang="0">
                  <a:pos x="connsiteX10084" y="connsiteY10084"/>
                </a:cxn>
                <a:cxn ang="0">
                  <a:pos x="connsiteX10085" y="connsiteY10085"/>
                </a:cxn>
                <a:cxn ang="0">
                  <a:pos x="connsiteX10086" y="connsiteY10086"/>
                </a:cxn>
                <a:cxn ang="0">
                  <a:pos x="connsiteX10087" y="connsiteY10087"/>
                </a:cxn>
                <a:cxn ang="0">
                  <a:pos x="connsiteX10088" y="connsiteY10088"/>
                </a:cxn>
                <a:cxn ang="0">
                  <a:pos x="connsiteX10089" y="connsiteY10089"/>
                </a:cxn>
                <a:cxn ang="0">
                  <a:pos x="connsiteX10090" y="connsiteY10090"/>
                </a:cxn>
                <a:cxn ang="0">
                  <a:pos x="connsiteX10091" y="connsiteY10091"/>
                </a:cxn>
                <a:cxn ang="0">
                  <a:pos x="connsiteX10092" y="connsiteY10092"/>
                </a:cxn>
                <a:cxn ang="0">
                  <a:pos x="connsiteX10093" y="connsiteY10093"/>
                </a:cxn>
                <a:cxn ang="0">
                  <a:pos x="connsiteX10094" y="connsiteY10094"/>
                </a:cxn>
                <a:cxn ang="0">
                  <a:pos x="connsiteX10095" y="connsiteY10095"/>
                </a:cxn>
                <a:cxn ang="0">
                  <a:pos x="connsiteX10096" y="connsiteY10096"/>
                </a:cxn>
                <a:cxn ang="0">
                  <a:pos x="connsiteX10097" y="connsiteY10097"/>
                </a:cxn>
                <a:cxn ang="0">
                  <a:pos x="connsiteX10098" y="connsiteY10098"/>
                </a:cxn>
                <a:cxn ang="0">
                  <a:pos x="connsiteX10099" y="connsiteY10099"/>
                </a:cxn>
                <a:cxn ang="0">
                  <a:pos x="connsiteX10100" y="connsiteY10100"/>
                </a:cxn>
                <a:cxn ang="0">
                  <a:pos x="connsiteX10101" y="connsiteY10101"/>
                </a:cxn>
                <a:cxn ang="0">
                  <a:pos x="connsiteX10102" y="connsiteY10102"/>
                </a:cxn>
                <a:cxn ang="0">
                  <a:pos x="connsiteX10103" y="connsiteY10103"/>
                </a:cxn>
                <a:cxn ang="0">
                  <a:pos x="connsiteX10104" y="connsiteY10104"/>
                </a:cxn>
                <a:cxn ang="0">
                  <a:pos x="connsiteX10105" y="connsiteY10105"/>
                </a:cxn>
                <a:cxn ang="0">
                  <a:pos x="connsiteX10106" y="connsiteY10106"/>
                </a:cxn>
                <a:cxn ang="0">
                  <a:pos x="connsiteX10107" y="connsiteY10107"/>
                </a:cxn>
                <a:cxn ang="0">
                  <a:pos x="connsiteX10108" y="connsiteY10108"/>
                </a:cxn>
                <a:cxn ang="0">
                  <a:pos x="connsiteX10109" y="connsiteY10109"/>
                </a:cxn>
                <a:cxn ang="0">
                  <a:pos x="connsiteX10110" y="connsiteY10110"/>
                </a:cxn>
                <a:cxn ang="0">
                  <a:pos x="connsiteX10111" y="connsiteY10111"/>
                </a:cxn>
                <a:cxn ang="0">
                  <a:pos x="connsiteX10112" y="connsiteY10112"/>
                </a:cxn>
                <a:cxn ang="0">
                  <a:pos x="connsiteX10113" y="connsiteY10113"/>
                </a:cxn>
                <a:cxn ang="0">
                  <a:pos x="connsiteX10114" y="connsiteY10114"/>
                </a:cxn>
                <a:cxn ang="0">
                  <a:pos x="connsiteX10115" y="connsiteY10115"/>
                </a:cxn>
                <a:cxn ang="0">
                  <a:pos x="connsiteX10116" y="connsiteY10116"/>
                </a:cxn>
                <a:cxn ang="0">
                  <a:pos x="connsiteX10117" y="connsiteY10117"/>
                </a:cxn>
                <a:cxn ang="0">
                  <a:pos x="connsiteX10118" y="connsiteY10118"/>
                </a:cxn>
                <a:cxn ang="0">
                  <a:pos x="connsiteX10119" y="connsiteY10119"/>
                </a:cxn>
                <a:cxn ang="0">
                  <a:pos x="connsiteX10120" y="connsiteY10120"/>
                </a:cxn>
                <a:cxn ang="0">
                  <a:pos x="connsiteX10121" y="connsiteY10121"/>
                </a:cxn>
                <a:cxn ang="0">
                  <a:pos x="connsiteX10122" y="connsiteY10122"/>
                </a:cxn>
                <a:cxn ang="0">
                  <a:pos x="connsiteX10123" y="connsiteY10123"/>
                </a:cxn>
                <a:cxn ang="0">
                  <a:pos x="connsiteX10124" y="connsiteY10124"/>
                </a:cxn>
                <a:cxn ang="0">
                  <a:pos x="connsiteX10125" y="connsiteY10125"/>
                </a:cxn>
                <a:cxn ang="0">
                  <a:pos x="connsiteX10126" y="connsiteY10126"/>
                </a:cxn>
                <a:cxn ang="0">
                  <a:pos x="connsiteX10127" y="connsiteY10127"/>
                </a:cxn>
                <a:cxn ang="0">
                  <a:pos x="connsiteX10128" y="connsiteY10128"/>
                </a:cxn>
                <a:cxn ang="0">
                  <a:pos x="connsiteX10129" y="connsiteY10129"/>
                </a:cxn>
                <a:cxn ang="0">
                  <a:pos x="connsiteX10130" y="connsiteY10130"/>
                </a:cxn>
                <a:cxn ang="0">
                  <a:pos x="connsiteX10131" y="connsiteY10131"/>
                </a:cxn>
                <a:cxn ang="0">
                  <a:pos x="connsiteX10132" y="connsiteY10132"/>
                </a:cxn>
                <a:cxn ang="0">
                  <a:pos x="connsiteX10133" y="connsiteY10133"/>
                </a:cxn>
                <a:cxn ang="0">
                  <a:pos x="connsiteX10134" y="connsiteY10134"/>
                </a:cxn>
                <a:cxn ang="0">
                  <a:pos x="connsiteX10135" y="connsiteY10135"/>
                </a:cxn>
                <a:cxn ang="0">
                  <a:pos x="connsiteX10136" y="connsiteY10136"/>
                </a:cxn>
                <a:cxn ang="0">
                  <a:pos x="connsiteX10137" y="connsiteY10137"/>
                </a:cxn>
                <a:cxn ang="0">
                  <a:pos x="connsiteX10138" y="connsiteY10138"/>
                </a:cxn>
                <a:cxn ang="0">
                  <a:pos x="connsiteX10139" y="connsiteY10139"/>
                </a:cxn>
                <a:cxn ang="0">
                  <a:pos x="connsiteX10140" y="connsiteY10140"/>
                </a:cxn>
                <a:cxn ang="0">
                  <a:pos x="connsiteX10141" y="connsiteY10141"/>
                </a:cxn>
                <a:cxn ang="0">
                  <a:pos x="connsiteX10142" y="connsiteY10142"/>
                </a:cxn>
                <a:cxn ang="0">
                  <a:pos x="connsiteX10143" y="connsiteY10143"/>
                </a:cxn>
                <a:cxn ang="0">
                  <a:pos x="connsiteX10144" y="connsiteY10144"/>
                </a:cxn>
                <a:cxn ang="0">
                  <a:pos x="connsiteX10145" y="connsiteY10145"/>
                </a:cxn>
                <a:cxn ang="0">
                  <a:pos x="connsiteX10146" y="connsiteY10146"/>
                </a:cxn>
                <a:cxn ang="0">
                  <a:pos x="connsiteX10147" y="connsiteY10147"/>
                </a:cxn>
                <a:cxn ang="0">
                  <a:pos x="connsiteX10148" y="connsiteY10148"/>
                </a:cxn>
                <a:cxn ang="0">
                  <a:pos x="connsiteX10149" y="connsiteY10149"/>
                </a:cxn>
                <a:cxn ang="0">
                  <a:pos x="connsiteX10150" y="connsiteY10150"/>
                </a:cxn>
                <a:cxn ang="0">
                  <a:pos x="connsiteX10151" y="connsiteY10151"/>
                </a:cxn>
                <a:cxn ang="0">
                  <a:pos x="connsiteX10152" y="connsiteY10152"/>
                </a:cxn>
                <a:cxn ang="0">
                  <a:pos x="connsiteX10153" y="connsiteY10153"/>
                </a:cxn>
                <a:cxn ang="0">
                  <a:pos x="connsiteX10154" y="connsiteY10154"/>
                </a:cxn>
                <a:cxn ang="0">
                  <a:pos x="connsiteX10155" y="connsiteY10155"/>
                </a:cxn>
                <a:cxn ang="0">
                  <a:pos x="connsiteX10156" y="connsiteY10156"/>
                </a:cxn>
                <a:cxn ang="0">
                  <a:pos x="connsiteX10157" y="connsiteY10157"/>
                </a:cxn>
                <a:cxn ang="0">
                  <a:pos x="connsiteX10158" y="connsiteY10158"/>
                </a:cxn>
                <a:cxn ang="0">
                  <a:pos x="connsiteX10159" y="connsiteY10159"/>
                </a:cxn>
                <a:cxn ang="0">
                  <a:pos x="connsiteX10160" y="connsiteY10160"/>
                </a:cxn>
                <a:cxn ang="0">
                  <a:pos x="connsiteX10161" y="connsiteY10161"/>
                </a:cxn>
                <a:cxn ang="0">
                  <a:pos x="connsiteX10162" y="connsiteY10162"/>
                </a:cxn>
                <a:cxn ang="0">
                  <a:pos x="connsiteX10163" y="connsiteY10163"/>
                </a:cxn>
                <a:cxn ang="0">
                  <a:pos x="connsiteX10164" y="connsiteY10164"/>
                </a:cxn>
                <a:cxn ang="0">
                  <a:pos x="connsiteX10165" y="connsiteY10165"/>
                </a:cxn>
                <a:cxn ang="0">
                  <a:pos x="connsiteX10166" y="connsiteY10166"/>
                </a:cxn>
                <a:cxn ang="0">
                  <a:pos x="connsiteX10167" y="connsiteY10167"/>
                </a:cxn>
                <a:cxn ang="0">
                  <a:pos x="connsiteX10168" y="connsiteY10168"/>
                </a:cxn>
                <a:cxn ang="0">
                  <a:pos x="connsiteX10169" y="connsiteY10169"/>
                </a:cxn>
                <a:cxn ang="0">
                  <a:pos x="connsiteX10170" y="connsiteY10170"/>
                </a:cxn>
                <a:cxn ang="0">
                  <a:pos x="connsiteX10171" y="connsiteY10171"/>
                </a:cxn>
                <a:cxn ang="0">
                  <a:pos x="connsiteX10172" y="connsiteY10172"/>
                </a:cxn>
                <a:cxn ang="0">
                  <a:pos x="connsiteX10173" y="connsiteY10173"/>
                </a:cxn>
                <a:cxn ang="0">
                  <a:pos x="connsiteX10174" y="connsiteY10174"/>
                </a:cxn>
                <a:cxn ang="0">
                  <a:pos x="connsiteX10175" y="connsiteY10175"/>
                </a:cxn>
                <a:cxn ang="0">
                  <a:pos x="connsiteX10176" y="connsiteY10176"/>
                </a:cxn>
                <a:cxn ang="0">
                  <a:pos x="connsiteX10177" y="connsiteY10177"/>
                </a:cxn>
                <a:cxn ang="0">
                  <a:pos x="connsiteX10178" y="connsiteY10178"/>
                </a:cxn>
                <a:cxn ang="0">
                  <a:pos x="connsiteX10179" y="connsiteY10179"/>
                </a:cxn>
                <a:cxn ang="0">
                  <a:pos x="connsiteX10180" y="connsiteY10180"/>
                </a:cxn>
                <a:cxn ang="0">
                  <a:pos x="connsiteX10181" y="connsiteY10181"/>
                </a:cxn>
                <a:cxn ang="0">
                  <a:pos x="connsiteX10182" y="connsiteY10182"/>
                </a:cxn>
                <a:cxn ang="0">
                  <a:pos x="connsiteX10183" y="connsiteY10183"/>
                </a:cxn>
                <a:cxn ang="0">
                  <a:pos x="connsiteX10184" y="connsiteY10184"/>
                </a:cxn>
                <a:cxn ang="0">
                  <a:pos x="connsiteX10185" y="connsiteY10185"/>
                </a:cxn>
                <a:cxn ang="0">
                  <a:pos x="connsiteX10186" y="connsiteY10186"/>
                </a:cxn>
                <a:cxn ang="0">
                  <a:pos x="connsiteX10187" y="connsiteY10187"/>
                </a:cxn>
                <a:cxn ang="0">
                  <a:pos x="connsiteX10188" y="connsiteY10188"/>
                </a:cxn>
                <a:cxn ang="0">
                  <a:pos x="connsiteX10189" y="connsiteY10189"/>
                </a:cxn>
                <a:cxn ang="0">
                  <a:pos x="connsiteX10190" y="connsiteY10190"/>
                </a:cxn>
                <a:cxn ang="0">
                  <a:pos x="connsiteX10191" y="connsiteY10191"/>
                </a:cxn>
                <a:cxn ang="0">
                  <a:pos x="connsiteX10192" y="connsiteY10192"/>
                </a:cxn>
                <a:cxn ang="0">
                  <a:pos x="connsiteX10193" y="connsiteY10193"/>
                </a:cxn>
                <a:cxn ang="0">
                  <a:pos x="connsiteX10194" y="connsiteY10194"/>
                </a:cxn>
                <a:cxn ang="0">
                  <a:pos x="connsiteX10195" y="connsiteY10195"/>
                </a:cxn>
                <a:cxn ang="0">
                  <a:pos x="connsiteX10196" y="connsiteY10196"/>
                </a:cxn>
                <a:cxn ang="0">
                  <a:pos x="connsiteX10197" y="connsiteY10197"/>
                </a:cxn>
                <a:cxn ang="0">
                  <a:pos x="connsiteX10198" y="connsiteY10198"/>
                </a:cxn>
                <a:cxn ang="0">
                  <a:pos x="connsiteX10199" y="connsiteY10199"/>
                </a:cxn>
                <a:cxn ang="0">
                  <a:pos x="connsiteX10200" y="connsiteY10200"/>
                </a:cxn>
                <a:cxn ang="0">
                  <a:pos x="connsiteX10201" y="connsiteY10201"/>
                </a:cxn>
                <a:cxn ang="0">
                  <a:pos x="connsiteX10202" y="connsiteY10202"/>
                </a:cxn>
                <a:cxn ang="0">
                  <a:pos x="connsiteX10203" y="connsiteY10203"/>
                </a:cxn>
                <a:cxn ang="0">
                  <a:pos x="connsiteX10204" y="connsiteY10204"/>
                </a:cxn>
                <a:cxn ang="0">
                  <a:pos x="connsiteX10205" y="connsiteY10205"/>
                </a:cxn>
                <a:cxn ang="0">
                  <a:pos x="connsiteX10206" y="connsiteY10206"/>
                </a:cxn>
                <a:cxn ang="0">
                  <a:pos x="connsiteX10207" y="connsiteY10207"/>
                </a:cxn>
                <a:cxn ang="0">
                  <a:pos x="connsiteX10208" y="connsiteY10208"/>
                </a:cxn>
                <a:cxn ang="0">
                  <a:pos x="connsiteX10209" y="connsiteY10209"/>
                </a:cxn>
                <a:cxn ang="0">
                  <a:pos x="connsiteX10210" y="connsiteY10210"/>
                </a:cxn>
                <a:cxn ang="0">
                  <a:pos x="connsiteX10211" y="connsiteY10211"/>
                </a:cxn>
                <a:cxn ang="0">
                  <a:pos x="connsiteX10212" y="connsiteY10212"/>
                </a:cxn>
                <a:cxn ang="0">
                  <a:pos x="connsiteX10213" y="connsiteY10213"/>
                </a:cxn>
                <a:cxn ang="0">
                  <a:pos x="connsiteX10214" y="connsiteY10214"/>
                </a:cxn>
                <a:cxn ang="0">
                  <a:pos x="connsiteX10215" y="connsiteY10215"/>
                </a:cxn>
                <a:cxn ang="0">
                  <a:pos x="connsiteX10216" y="connsiteY10216"/>
                </a:cxn>
                <a:cxn ang="0">
                  <a:pos x="connsiteX10217" y="connsiteY10217"/>
                </a:cxn>
                <a:cxn ang="0">
                  <a:pos x="connsiteX10218" y="connsiteY10218"/>
                </a:cxn>
                <a:cxn ang="0">
                  <a:pos x="connsiteX10219" y="connsiteY10219"/>
                </a:cxn>
                <a:cxn ang="0">
                  <a:pos x="connsiteX10220" y="connsiteY10220"/>
                </a:cxn>
                <a:cxn ang="0">
                  <a:pos x="connsiteX10221" y="connsiteY10221"/>
                </a:cxn>
                <a:cxn ang="0">
                  <a:pos x="connsiteX10222" y="connsiteY10222"/>
                </a:cxn>
                <a:cxn ang="0">
                  <a:pos x="connsiteX10223" y="connsiteY10223"/>
                </a:cxn>
                <a:cxn ang="0">
                  <a:pos x="connsiteX10224" y="connsiteY10224"/>
                </a:cxn>
                <a:cxn ang="0">
                  <a:pos x="connsiteX10225" y="connsiteY10225"/>
                </a:cxn>
                <a:cxn ang="0">
                  <a:pos x="connsiteX10226" y="connsiteY10226"/>
                </a:cxn>
                <a:cxn ang="0">
                  <a:pos x="connsiteX10227" y="connsiteY10227"/>
                </a:cxn>
                <a:cxn ang="0">
                  <a:pos x="connsiteX10228" y="connsiteY10228"/>
                </a:cxn>
                <a:cxn ang="0">
                  <a:pos x="connsiteX10229" y="connsiteY10229"/>
                </a:cxn>
                <a:cxn ang="0">
                  <a:pos x="connsiteX10230" y="connsiteY10230"/>
                </a:cxn>
                <a:cxn ang="0">
                  <a:pos x="connsiteX10231" y="connsiteY10231"/>
                </a:cxn>
                <a:cxn ang="0">
                  <a:pos x="connsiteX10232" y="connsiteY10232"/>
                </a:cxn>
                <a:cxn ang="0">
                  <a:pos x="connsiteX10233" y="connsiteY10233"/>
                </a:cxn>
                <a:cxn ang="0">
                  <a:pos x="connsiteX10234" y="connsiteY10234"/>
                </a:cxn>
                <a:cxn ang="0">
                  <a:pos x="connsiteX10235" y="connsiteY10235"/>
                </a:cxn>
                <a:cxn ang="0">
                  <a:pos x="connsiteX10236" y="connsiteY10236"/>
                </a:cxn>
                <a:cxn ang="0">
                  <a:pos x="connsiteX10237" y="connsiteY10237"/>
                </a:cxn>
                <a:cxn ang="0">
                  <a:pos x="connsiteX10238" y="connsiteY10238"/>
                </a:cxn>
                <a:cxn ang="0">
                  <a:pos x="connsiteX10239" y="connsiteY10239"/>
                </a:cxn>
                <a:cxn ang="0">
                  <a:pos x="connsiteX10240" y="connsiteY10240"/>
                </a:cxn>
                <a:cxn ang="0">
                  <a:pos x="connsiteX10241" y="connsiteY10241"/>
                </a:cxn>
                <a:cxn ang="0">
                  <a:pos x="connsiteX10242" y="connsiteY10242"/>
                </a:cxn>
                <a:cxn ang="0">
                  <a:pos x="connsiteX10243" y="connsiteY10243"/>
                </a:cxn>
                <a:cxn ang="0">
                  <a:pos x="connsiteX10244" y="connsiteY10244"/>
                </a:cxn>
                <a:cxn ang="0">
                  <a:pos x="connsiteX10245" y="connsiteY10245"/>
                </a:cxn>
                <a:cxn ang="0">
                  <a:pos x="connsiteX10246" y="connsiteY10246"/>
                </a:cxn>
                <a:cxn ang="0">
                  <a:pos x="connsiteX10247" y="connsiteY10247"/>
                </a:cxn>
                <a:cxn ang="0">
                  <a:pos x="connsiteX10248" y="connsiteY10248"/>
                </a:cxn>
                <a:cxn ang="0">
                  <a:pos x="connsiteX10249" y="connsiteY10249"/>
                </a:cxn>
                <a:cxn ang="0">
                  <a:pos x="connsiteX10250" y="connsiteY10250"/>
                </a:cxn>
                <a:cxn ang="0">
                  <a:pos x="connsiteX10251" y="connsiteY10251"/>
                </a:cxn>
                <a:cxn ang="0">
                  <a:pos x="connsiteX10252" y="connsiteY10252"/>
                </a:cxn>
                <a:cxn ang="0">
                  <a:pos x="connsiteX10253" y="connsiteY10253"/>
                </a:cxn>
                <a:cxn ang="0">
                  <a:pos x="connsiteX10254" y="connsiteY10254"/>
                </a:cxn>
                <a:cxn ang="0">
                  <a:pos x="connsiteX10255" y="connsiteY10255"/>
                </a:cxn>
                <a:cxn ang="0">
                  <a:pos x="connsiteX10256" y="connsiteY10256"/>
                </a:cxn>
                <a:cxn ang="0">
                  <a:pos x="connsiteX10257" y="connsiteY10257"/>
                </a:cxn>
                <a:cxn ang="0">
                  <a:pos x="connsiteX10258" y="connsiteY10258"/>
                </a:cxn>
                <a:cxn ang="0">
                  <a:pos x="connsiteX10259" y="connsiteY10259"/>
                </a:cxn>
                <a:cxn ang="0">
                  <a:pos x="connsiteX10260" y="connsiteY10260"/>
                </a:cxn>
                <a:cxn ang="0">
                  <a:pos x="connsiteX10261" y="connsiteY10261"/>
                </a:cxn>
                <a:cxn ang="0">
                  <a:pos x="connsiteX10262" y="connsiteY10262"/>
                </a:cxn>
                <a:cxn ang="0">
                  <a:pos x="connsiteX10263" y="connsiteY10263"/>
                </a:cxn>
                <a:cxn ang="0">
                  <a:pos x="connsiteX10264" y="connsiteY10264"/>
                </a:cxn>
                <a:cxn ang="0">
                  <a:pos x="connsiteX10265" y="connsiteY10265"/>
                </a:cxn>
                <a:cxn ang="0">
                  <a:pos x="connsiteX10266" y="connsiteY10266"/>
                </a:cxn>
                <a:cxn ang="0">
                  <a:pos x="connsiteX10267" y="connsiteY10267"/>
                </a:cxn>
                <a:cxn ang="0">
                  <a:pos x="connsiteX10268" y="connsiteY10268"/>
                </a:cxn>
                <a:cxn ang="0">
                  <a:pos x="connsiteX10269" y="connsiteY10269"/>
                </a:cxn>
                <a:cxn ang="0">
                  <a:pos x="connsiteX10270" y="connsiteY10270"/>
                </a:cxn>
                <a:cxn ang="0">
                  <a:pos x="connsiteX10271" y="connsiteY10271"/>
                </a:cxn>
                <a:cxn ang="0">
                  <a:pos x="connsiteX10272" y="connsiteY10272"/>
                </a:cxn>
                <a:cxn ang="0">
                  <a:pos x="connsiteX10273" y="connsiteY10273"/>
                </a:cxn>
                <a:cxn ang="0">
                  <a:pos x="connsiteX10274" y="connsiteY10274"/>
                </a:cxn>
                <a:cxn ang="0">
                  <a:pos x="connsiteX10275" y="connsiteY10275"/>
                </a:cxn>
                <a:cxn ang="0">
                  <a:pos x="connsiteX10276" y="connsiteY10276"/>
                </a:cxn>
                <a:cxn ang="0">
                  <a:pos x="connsiteX10277" y="connsiteY10277"/>
                </a:cxn>
                <a:cxn ang="0">
                  <a:pos x="connsiteX10278" y="connsiteY10278"/>
                </a:cxn>
                <a:cxn ang="0">
                  <a:pos x="connsiteX10279" y="connsiteY10279"/>
                </a:cxn>
                <a:cxn ang="0">
                  <a:pos x="connsiteX10280" y="connsiteY10280"/>
                </a:cxn>
                <a:cxn ang="0">
                  <a:pos x="connsiteX10281" y="connsiteY10281"/>
                </a:cxn>
                <a:cxn ang="0">
                  <a:pos x="connsiteX10282" y="connsiteY10282"/>
                </a:cxn>
                <a:cxn ang="0">
                  <a:pos x="connsiteX10283" y="connsiteY10283"/>
                </a:cxn>
                <a:cxn ang="0">
                  <a:pos x="connsiteX10284" y="connsiteY10284"/>
                </a:cxn>
                <a:cxn ang="0">
                  <a:pos x="connsiteX10285" y="connsiteY10285"/>
                </a:cxn>
                <a:cxn ang="0">
                  <a:pos x="connsiteX10286" y="connsiteY10286"/>
                </a:cxn>
                <a:cxn ang="0">
                  <a:pos x="connsiteX10287" y="connsiteY10287"/>
                </a:cxn>
                <a:cxn ang="0">
                  <a:pos x="connsiteX10288" y="connsiteY10288"/>
                </a:cxn>
                <a:cxn ang="0">
                  <a:pos x="connsiteX10289" y="connsiteY10289"/>
                </a:cxn>
                <a:cxn ang="0">
                  <a:pos x="connsiteX10290" y="connsiteY10290"/>
                </a:cxn>
                <a:cxn ang="0">
                  <a:pos x="connsiteX10291" y="connsiteY10291"/>
                </a:cxn>
                <a:cxn ang="0">
                  <a:pos x="connsiteX10292" y="connsiteY10292"/>
                </a:cxn>
                <a:cxn ang="0">
                  <a:pos x="connsiteX10293" y="connsiteY10293"/>
                </a:cxn>
                <a:cxn ang="0">
                  <a:pos x="connsiteX10294" y="connsiteY10294"/>
                </a:cxn>
                <a:cxn ang="0">
                  <a:pos x="connsiteX10295" y="connsiteY10295"/>
                </a:cxn>
                <a:cxn ang="0">
                  <a:pos x="connsiteX10296" y="connsiteY10296"/>
                </a:cxn>
                <a:cxn ang="0">
                  <a:pos x="connsiteX10297" y="connsiteY10297"/>
                </a:cxn>
                <a:cxn ang="0">
                  <a:pos x="connsiteX10298" y="connsiteY10298"/>
                </a:cxn>
                <a:cxn ang="0">
                  <a:pos x="connsiteX10299" y="connsiteY10299"/>
                </a:cxn>
                <a:cxn ang="0">
                  <a:pos x="connsiteX10300" y="connsiteY10300"/>
                </a:cxn>
                <a:cxn ang="0">
                  <a:pos x="connsiteX10301" y="connsiteY10301"/>
                </a:cxn>
                <a:cxn ang="0">
                  <a:pos x="connsiteX10302" y="connsiteY10302"/>
                </a:cxn>
                <a:cxn ang="0">
                  <a:pos x="connsiteX10303" y="connsiteY10303"/>
                </a:cxn>
                <a:cxn ang="0">
                  <a:pos x="connsiteX10304" y="connsiteY10304"/>
                </a:cxn>
                <a:cxn ang="0">
                  <a:pos x="connsiteX10305" y="connsiteY10305"/>
                </a:cxn>
                <a:cxn ang="0">
                  <a:pos x="connsiteX10306" y="connsiteY10306"/>
                </a:cxn>
                <a:cxn ang="0">
                  <a:pos x="connsiteX10307" y="connsiteY10307"/>
                </a:cxn>
                <a:cxn ang="0">
                  <a:pos x="connsiteX10308" y="connsiteY10308"/>
                </a:cxn>
                <a:cxn ang="0">
                  <a:pos x="connsiteX10309" y="connsiteY10309"/>
                </a:cxn>
                <a:cxn ang="0">
                  <a:pos x="connsiteX10310" y="connsiteY10310"/>
                </a:cxn>
                <a:cxn ang="0">
                  <a:pos x="connsiteX10311" y="connsiteY10311"/>
                </a:cxn>
                <a:cxn ang="0">
                  <a:pos x="connsiteX10312" y="connsiteY10312"/>
                </a:cxn>
                <a:cxn ang="0">
                  <a:pos x="connsiteX10313" y="connsiteY10313"/>
                </a:cxn>
                <a:cxn ang="0">
                  <a:pos x="connsiteX10314" y="connsiteY10314"/>
                </a:cxn>
                <a:cxn ang="0">
                  <a:pos x="connsiteX10315" y="connsiteY10315"/>
                </a:cxn>
                <a:cxn ang="0">
                  <a:pos x="connsiteX10316" y="connsiteY10316"/>
                </a:cxn>
                <a:cxn ang="0">
                  <a:pos x="connsiteX10317" y="connsiteY10317"/>
                </a:cxn>
                <a:cxn ang="0">
                  <a:pos x="connsiteX10318" y="connsiteY10318"/>
                </a:cxn>
                <a:cxn ang="0">
                  <a:pos x="connsiteX10319" y="connsiteY10319"/>
                </a:cxn>
                <a:cxn ang="0">
                  <a:pos x="connsiteX10320" y="connsiteY10320"/>
                </a:cxn>
                <a:cxn ang="0">
                  <a:pos x="connsiteX10321" y="connsiteY10321"/>
                </a:cxn>
                <a:cxn ang="0">
                  <a:pos x="connsiteX10322" y="connsiteY10322"/>
                </a:cxn>
                <a:cxn ang="0">
                  <a:pos x="connsiteX10323" y="connsiteY10323"/>
                </a:cxn>
                <a:cxn ang="0">
                  <a:pos x="connsiteX10324" y="connsiteY10324"/>
                </a:cxn>
                <a:cxn ang="0">
                  <a:pos x="connsiteX10325" y="connsiteY10325"/>
                </a:cxn>
                <a:cxn ang="0">
                  <a:pos x="connsiteX10326" y="connsiteY10326"/>
                </a:cxn>
                <a:cxn ang="0">
                  <a:pos x="connsiteX10327" y="connsiteY10327"/>
                </a:cxn>
                <a:cxn ang="0">
                  <a:pos x="connsiteX10328" y="connsiteY10328"/>
                </a:cxn>
                <a:cxn ang="0">
                  <a:pos x="connsiteX10329" y="connsiteY10329"/>
                </a:cxn>
                <a:cxn ang="0">
                  <a:pos x="connsiteX10330" y="connsiteY10330"/>
                </a:cxn>
                <a:cxn ang="0">
                  <a:pos x="connsiteX10331" y="connsiteY10331"/>
                </a:cxn>
                <a:cxn ang="0">
                  <a:pos x="connsiteX10332" y="connsiteY10332"/>
                </a:cxn>
                <a:cxn ang="0">
                  <a:pos x="connsiteX10333" y="connsiteY10333"/>
                </a:cxn>
                <a:cxn ang="0">
                  <a:pos x="connsiteX10334" y="connsiteY10334"/>
                </a:cxn>
                <a:cxn ang="0">
                  <a:pos x="connsiteX10335" y="connsiteY10335"/>
                </a:cxn>
                <a:cxn ang="0">
                  <a:pos x="connsiteX10336" y="connsiteY10336"/>
                </a:cxn>
                <a:cxn ang="0">
                  <a:pos x="connsiteX10337" y="connsiteY10337"/>
                </a:cxn>
                <a:cxn ang="0">
                  <a:pos x="connsiteX10338" y="connsiteY10338"/>
                </a:cxn>
                <a:cxn ang="0">
                  <a:pos x="connsiteX10339" y="connsiteY10339"/>
                </a:cxn>
                <a:cxn ang="0">
                  <a:pos x="connsiteX10340" y="connsiteY10340"/>
                </a:cxn>
                <a:cxn ang="0">
                  <a:pos x="connsiteX10341" y="connsiteY10341"/>
                </a:cxn>
                <a:cxn ang="0">
                  <a:pos x="connsiteX10342" y="connsiteY10342"/>
                </a:cxn>
                <a:cxn ang="0">
                  <a:pos x="connsiteX10343" y="connsiteY10343"/>
                </a:cxn>
                <a:cxn ang="0">
                  <a:pos x="connsiteX10344" y="connsiteY10344"/>
                </a:cxn>
                <a:cxn ang="0">
                  <a:pos x="connsiteX10345" y="connsiteY10345"/>
                </a:cxn>
                <a:cxn ang="0">
                  <a:pos x="connsiteX10346" y="connsiteY10346"/>
                </a:cxn>
                <a:cxn ang="0">
                  <a:pos x="connsiteX10347" y="connsiteY10347"/>
                </a:cxn>
                <a:cxn ang="0">
                  <a:pos x="connsiteX10348" y="connsiteY10348"/>
                </a:cxn>
                <a:cxn ang="0">
                  <a:pos x="connsiteX10349" y="connsiteY10349"/>
                </a:cxn>
                <a:cxn ang="0">
                  <a:pos x="connsiteX10350" y="connsiteY10350"/>
                </a:cxn>
                <a:cxn ang="0">
                  <a:pos x="connsiteX10351" y="connsiteY10351"/>
                </a:cxn>
                <a:cxn ang="0">
                  <a:pos x="connsiteX10352" y="connsiteY10352"/>
                </a:cxn>
                <a:cxn ang="0">
                  <a:pos x="connsiteX10353" y="connsiteY10353"/>
                </a:cxn>
                <a:cxn ang="0">
                  <a:pos x="connsiteX10354" y="connsiteY10354"/>
                </a:cxn>
                <a:cxn ang="0">
                  <a:pos x="connsiteX10355" y="connsiteY10355"/>
                </a:cxn>
                <a:cxn ang="0">
                  <a:pos x="connsiteX10356" y="connsiteY10356"/>
                </a:cxn>
                <a:cxn ang="0">
                  <a:pos x="connsiteX10357" y="connsiteY10357"/>
                </a:cxn>
                <a:cxn ang="0">
                  <a:pos x="connsiteX10358" y="connsiteY10358"/>
                </a:cxn>
                <a:cxn ang="0">
                  <a:pos x="connsiteX10359" y="connsiteY10359"/>
                </a:cxn>
                <a:cxn ang="0">
                  <a:pos x="connsiteX10360" y="connsiteY10360"/>
                </a:cxn>
                <a:cxn ang="0">
                  <a:pos x="connsiteX10361" y="connsiteY10361"/>
                </a:cxn>
                <a:cxn ang="0">
                  <a:pos x="connsiteX10362" y="connsiteY10362"/>
                </a:cxn>
                <a:cxn ang="0">
                  <a:pos x="connsiteX10363" y="connsiteY10363"/>
                </a:cxn>
                <a:cxn ang="0">
                  <a:pos x="connsiteX10364" y="connsiteY10364"/>
                </a:cxn>
                <a:cxn ang="0">
                  <a:pos x="connsiteX10365" y="connsiteY10365"/>
                </a:cxn>
                <a:cxn ang="0">
                  <a:pos x="connsiteX10366" y="connsiteY10366"/>
                </a:cxn>
                <a:cxn ang="0">
                  <a:pos x="connsiteX10367" y="connsiteY10367"/>
                </a:cxn>
                <a:cxn ang="0">
                  <a:pos x="connsiteX10368" y="connsiteY10368"/>
                </a:cxn>
                <a:cxn ang="0">
                  <a:pos x="connsiteX10369" y="connsiteY10369"/>
                </a:cxn>
                <a:cxn ang="0">
                  <a:pos x="connsiteX10370" y="connsiteY10370"/>
                </a:cxn>
                <a:cxn ang="0">
                  <a:pos x="connsiteX10371" y="connsiteY10371"/>
                </a:cxn>
                <a:cxn ang="0">
                  <a:pos x="connsiteX10372" y="connsiteY10372"/>
                </a:cxn>
                <a:cxn ang="0">
                  <a:pos x="connsiteX10373" y="connsiteY10373"/>
                </a:cxn>
                <a:cxn ang="0">
                  <a:pos x="connsiteX10374" y="connsiteY10374"/>
                </a:cxn>
                <a:cxn ang="0">
                  <a:pos x="connsiteX10375" y="connsiteY10375"/>
                </a:cxn>
                <a:cxn ang="0">
                  <a:pos x="connsiteX10376" y="connsiteY10376"/>
                </a:cxn>
                <a:cxn ang="0">
                  <a:pos x="connsiteX10377" y="connsiteY10377"/>
                </a:cxn>
                <a:cxn ang="0">
                  <a:pos x="connsiteX10378" y="connsiteY10378"/>
                </a:cxn>
                <a:cxn ang="0">
                  <a:pos x="connsiteX10379" y="connsiteY10379"/>
                </a:cxn>
                <a:cxn ang="0">
                  <a:pos x="connsiteX10380" y="connsiteY10380"/>
                </a:cxn>
                <a:cxn ang="0">
                  <a:pos x="connsiteX10381" y="connsiteY10381"/>
                </a:cxn>
                <a:cxn ang="0">
                  <a:pos x="connsiteX10382" y="connsiteY10382"/>
                </a:cxn>
                <a:cxn ang="0">
                  <a:pos x="connsiteX10383" y="connsiteY10383"/>
                </a:cxn>
                <a:cxn ang="0">
                  <a:pos x="connsiteX10384" y="connsiteY10384"/>
                </a:cxn>
                <a:cxn ang="0">
                  <a:pos x="connsiteX10385" y="connsiteY10385"/>
                </a:cxn>
                <a:cxn ang="0">
                  <a:pos x="connsiteX10386" y="connsiteY10386"/>
                </a:cxn>
                <a:cxn ang="0">
                  <a:pos x="connsiteX10387" y="connsiteY10387"/>
                </a:cxn>
                <a:cxn ang="0">
                  <a:pos x="connsiteX10388" y="connsiteY10388"/>
                </a:cxn>
                <a:cxn ang="0">
                  <a:pos x="connsiteX10389" y="connsiteY10389"/>
                </a:cxn>
                <a:cxn ang="0">
                  <a:pos x="connsiteX10390" y="connsiteY10390"/>
                </a:cxn>
                <a:cxn ang="0">
                  <a:pos x="connsiteX10391" y="connsiteY10391"/>
                </a:cxn>
                <a:cxn ang="0">
                  <a:pos x="connsiteX10392" y="connsiteY10392"/>
                </a:cxn>
                <a:cxn ang="0">
                  <a:pos x="connsiteX10393" y="connsiteY10393"/>
                </a:cxn>
                <a:cxn ang="0">
                  <a:pos x="connsiteX10394" y="connsiteY10394"/>
                </a:cxn>
                <a:cxn ang="0">
                  <a:pos x="connsiteX10395" y="connsiteY10395"/>
                </a:cxn>
                <a:cxn ang="0">
                  <a:pos x="connsiteX10396" y="connsiteY10396"/>
                </a:cxn>
                <a:cxn ang="0">
                  <a:pos x="connsiteX10397" y="connsiteY10397"/>
                </a:cxn>
                <a:cxn ang="0">
                  <a:pos x="connsiteX10398" y="connsiteY10398"/>
                </a:cxn>
                <a:cxn ang="0">
                  <a:pos x="connsiteX10399" y="connsiteY10399"/>
                </a:cxn>
                <a:cxn ang="0">
                  <a:pos x="connsiteX10400" y="connsiteY10400"/>
                </a:cxn>
                <a:cxn ang="0">
                  <a:pos x="connsiteX10401" y="connsiteY10401"/>
                </a:cxn>
                <a:cxn ang="0">
                  <a:pos x="connsiteX10402" y="connsiteY10402"/>
                </a:cxn>
                <a:cxn ang="0">
                  <a:pos x="connsiteX10403" y="connsiteY10403"/>
                </a:cxn>
                <a:cxn ang="0">
                  <a:pos x="connsiteX10404" y="connsiteY10404"/>
                </a:cxn>
                <a:cxn ang="0">
                  <a:pos x="connsiteX10405" y="connsiteY10405"/>
                </a:cxn>
                <a:cxn ang="0">
                  <a:pos x="connsiteX10406" y="connsiteY10406"/>
                </a:cxn>
                <a:cxn ang="0">
                  <a:pos x="connsiteX10407" y="connsiteY10407"/>
                </a:cxn>
                <a:cxn ang="0">
                  <a:pos x="connsiteX10408" y="connsiteY10408"/>
                </a:cxn>
                <a:cxn ang="0">
                  <a:pos x="connsiteX10409" y="connsiteY10409"/>
                </a:cxn>
                <a:cxn ang="0">
                  <a:pos x="connsiteX10410" y="connsiteY10410"/>
                </a:cxn>
                <a:cxn ang="0">
                  <a:pos x="connsiteX10411" y="connsiteY10411"/>
                </a:cxn>
                <a:cxn ang="0">
                  <a:pos x="connsiteX10412" y="connsiteY10412"/>
                </a:cxn>
                <a:cxn ang="0">
                  <a:pos x="connsiteX10413" y="connsiteY10413"/>
                </a:cxn>
                <a:cxn ang="0">
                  <a:pos x="connsiteX10414" y="connsiteY10414"/>
                </a:cxn>
                <a:cxn ang="0">
                  <a:pos x="connsiteX10415" y="connsiteY10415"/>
                </a:cxn>
                <a:cxn ang="0">
                  <a:pos x="connsiteX10416" y="connsiteY10416"/>
                </a:cxn>
                <a:cxn ang="0">
                  <a:pos x="connsiteX10417" y="connsiteY10417"/>
                </a:cxn>
                <a:cxn ang="0">
                  <a:pos x="connsiteX10418" y="connsiteY10418"/>
                </a:cxn>
                <a:cxn ang="0">
                  <a:pos x="connsiteX10419" y="connsiteY10419"/>
                </a:cxn>
                <a:cxn ang="0">
                  <a:pos x="connsiteX10420" y="connsiteY10420"/>
                </a:cxn>
                <a:cxn ang="0">
                  <a:pos x="connsiteX10421" y="connsiteY10421"/>
                </a:cxn>
                <a:cxn ang="0">
                  <a:pos x="connsiteX10422" y="connsiteY10422"/>
                </a:cxn>
                <a:cxn ang="0">
                  <a:pos x="connsiteX10423" y="connsiteY10423"/>
                </a:cxn>
                <a:cxn ang="0">
                  <a:pos x="connsiteX10424" y="connsiteY10424"/>
                </a:cxn>
                <a:cxn ang="0">
                  <a:pos x="connsiteX10425" y="connsiteY10425"/>
                </a:cxn>
                <a:cxn ang="0">
                  <a:pos x="connsiteX10426" y="connsiteY10426"/>
                </a:cxn>
                <a:cxn ang="0">
                  <a:pos x="connsiteX10427" y="connsiteY10427"/>
                </a:cxn>
                <a:cxn ang="0">
                  <a:pos x="connsiteX10428" y="connsiteY10428"/>
                </a:cxn>
                <a:cxn ang="0">
                  <a:pos x="connsiteX10429" y="connsiteY10429"/>
                </a:cxn>
                <a:cxn ang="0">
                  <a:pos x="connsiteX10430" y="connsiteY10430"/>
                </a:cxn>
                <a:cxn ang="0">
                  <a:pos x="connsiteX10431" y="connsiteY10431"/>
                </a:cxn>
                <a:cxn ang="0">
                  <a:pos x="connsiteX10432" y="connsiteY10432"/>
                </a:cxn>
                <a:cxn ang="0">
                  <a:pos x="connsiteX10433" y="connsiteY10433"/>
                </a:cxn>
                <a:cxn ang="0">
                  <a:pos x="connsiteX10434" y="connsiteY10434"/>
                </a:cxn>
                <a:cxn ang="0">
                  <a:pos x="connsiteX10435" y="connsiteY10435"/>
                </a:cxn>
                <a:cxn ang="0">
                  <a:pos x="connsiteX10436" y="connsiteY10436"/>
                </a:cxn>
                <a:cxn ang="0">
                  <a:pos x="connsiteX10437" y="connsiteY10437"/>
                </a:cxn>
                <a:cxn ang="0">
                  <a:pos x="connsiteX10438" y="connsiteY10438"/>
                </a:cxn>
                <a:cxn ang="0">
                  <a:pos x="connsiteX10439" y="connsiteY10439"/>
                </a:cxn>
                <a:cxn ang="0">
                  <a:pos x="connsiteX10440" y="connsiteY10440"/>
                </a:cxn>
                <a:cxn ang="0">
                  <a:pos x="connsiteX10441" y="connsiteY10441"/>
                </a:cxn>
                <a:cxn ang="0">
                  <a:pos x="connsiteX10442" y="connsiteY10442"/>
                </a:cxn>
                <a:cxn ang="0">
                  <a:pos x="connsiteX10443" y="connsiteY10443"/>
                </a:cxn>
                <a:cxn ang="0">
                  <a:pos x="connsiteX10444" y="connsiteY10444"/>
                </a:cxn>
                <a:cxn ang="0">
                  <a:pos x="connsiteX10445" y="connsiteY10445"/>
                </a:cxn>
                <a:cxn ang="0">
                  <a:pos x="connsiteX10446" y="connsiteY10446"/>
                </a:cxn>
                <a:cxn ang="0">
                  <a:pos x="connsiteX10447" y="connsiteY10447"/>
                </a:cxn>
                <a:cxn ang="0">
                  <a:pos x="connsiteX10448" y="connsiteY10448"/>
                </a:cxn>
                <a:cxn ang="0">
                  <a:pos x="connsiteX10449" y="connsiteY10449"/>
                </a:cxn>
                <a:cxn ang="0">
                  <a:pos x="connsiteX10450" y="connsiteY10450"/>
                </a:cxn>
                <a:cxn ang="0">
                  <a:pos x="connsiteX10451" y="connsiteY10451"/>
                </a:cxn>
                <a:cxn ang="0">
                  <a:pos x="connsiteX10452" y="connsiteY10452"/>
                </a:cxn>
                <a:cxn ang="0">
                  <a:pos x="connsiteX10453" y="connsiteY10453"/>
                </a:cxn>
                <a:cxn ang="0">
                  <a:pos x="connsiteX10454" y="connsiteY10454"/>
                </a:cxn>
                <a:cxn ang="0">
                  <a:pos x="connsiteX10455" y="connsiteY10455"/>
                </a:cxn>
                <a:cxn ang="0">
                  <a:pos x="connsiteX10456" y="connsiteY10456"/>
                </a:cxn>
                <a:cxn ang="0">
                  <a:pos x="connsiteX10457" y="connsiteY10457"/>
                </a:cxn>
                <a:cxn ang="0">
                  <a:pos x="connsiteX10458" y="connsiteY10458"/>
                </a:cxn>
                <a:cxn ang="0">
                  <a:pos x="connsiteX10459" y="connsiteY10459"/>
                </a:cxn>
                <a:cxn ang="0">
                  <a:pos x="connsiteX10460" y="connsiteY10460"/>
                </a:cxn>
                <a:cxn ang="0">
                  <a:pos x="connsiteX10461" y="connsiteY10461"/>
                </a:cxn>
                <a:cxn ang="0">
                  <a:pos x="connsiteX10462" y="connsiteY10462"/>
                </a:cxn>
                <a:cxn ang="0">
                  <a:pos x="connsiteX10463" y="connsiteY10463"/>
                </a:cxn>
                <a:cxn ang="0">
                  <a:pos x="connsiteX10464" y="connsiteY10464"/>
                </a:cxn>
                <a:cxn ang="0">
                  <a:pos x="connsiteX10465" y="connsiteY10465"/>
                </a:cxn>
                <a:cxn ang="0">
                  <a:pos x="connsiteX10466" y="connsiteY10466"/>
                </a:cxn>
                <a:cxn ang="0">
                  <a:pos x="connsiteX10467" y="connsiteY10467"/>
                </a:cxn>
                <a:cxn ang="0">
                  <a:pos x="connsiteX10468" y="connsiteY10468"/>
                </a:cxn>
                <a:cxn ang="0">
                  <a:pos x="connsiteX10469" y="connsiteY10469"/>
                </a:cxn>
                <a:cxn ang="0">
                  <a:pos x="connsiteX10470" y="connsiteY10470"/>
                </a:cxn>
                <a:cxn ang="0">
                  <a:pos x="connsiteX10471" y="connsiteY10471"/>
                </a:cxn>
                <a:cxn ang="0">
                  <a:pos x="connsiteX10472" y="connsiteY10472"/>
                </a:cxn>
                <a:cxn ang="0">
                  <a:pos x="connsiteX10473" y="connsiteY10473"/>
                </a:cxn>
                <a:cxn ang="0">
                  <a:pos x="connsiteX10474" y="connsiteY10474"/>
                </a:cxn>
                <a:cxn ang="0">
                  <a:pos x="connsiteX10475" y="connsiteY10475"/>
                </a:cxn>
                <a:cxn ang="0">
                  <a:pos x="connsiteX10476" y="connsiteY10476"/>
                </a:cxn>
                <a:cxn ang="0">
                  <a:pos x="connsiteX10477" y="connsiteY10477"/>
                </a:cxn>
                <a:cxn ang="0">
                  <a:pos x="connsiteX10478" y="connsiteY10478"/>
                </a:cxn>
                <a:cxn ang="0">
                  <a:pos x="connsiteX10479" y="connsiteY10479"/>
                </a:cxn>
                <a:cxn ang="0">
                  <a:pos x="connsiteX10480" y="connsiteY10480"/>
                </a:cxn>
                <a:cxn ang="0">
                  <a:pos x="connsiteX10481" y="connsiteY10481"/>
                </a:cxn>
                <a:cxn ang="0">
                  <a:pos x="connsiteX10482" y="connsiteY10482"/>
                </a:cxn>
                <a:cxn ang="0">
                  <a:pos x="connsiteX10483" y="connsiteY10483"/>
                </a:cxn>
                <a:cxn ang="0">
                  <a:pos x="connsiteX10484" y="connsiteY10484"/>
                </a:cxn>
                <a:cxn ang="0">
                  <a:pos x="connsiteX10485" y="connsiteY10485"/>
                </a:cxn>
                <a:cxn ang="0">
                  <a:pos x="connsiteX10486" y="connsiteY10486"/>
                </a:cxn>
                <a:cxn ang="0">
                  <a:pos x="connsiteX10487" y="connsiteY10487"/>
                </a:cxn>
                <a:cxn ang="0">
                  <a:pos x="connsiteX10488" y="connsiteY10488"/>
                </a:cxn>
                <a:cxn ang="0">
                  <a:pos x="connsiteX10489" y="connsiteY10489"/>
                </a:cxn>
                <a:cxn ang="0">
                  <a:pos x="connsiteX10490" y="connsiteY10490"/>
                </a:cxn>
                <a:cxn ang="0">
                  <a:pos x="connsiteX10491" y="connsiteY10491"/>
                </a:cxn>
                <a:cxn ang="0">
                  <a:pos x="connsiteX10492" y="connsiteY10492"/>
                </a:cxn>
                <a:cxn ang="0">
                  <a:pos x="connsiteX10493" y="connsiteY10493"/>
                </a:cxn>
                <a:cxn ang="0">
                  <a:pos x="connsiteX10494" y="connsiteY10494"/>
                </a:cxn>
                <a:cxn ang="0">
                  <a:pos x="connsiteX10495" y="connsiteY10495"/>
                </a:cxn>
                <a:cxn ang="0">
                  <a:pos x="connsiteX10496" y="connsiteY10496"/>
                </a:cxn>
                <a:cxn ang="0">
                  <a:pos x="connsiteX10497" y="connsiteY10497"/>
                </a:cxn>
                <a:cxn ang="0">
                  <a:pos x="connsiteX10498" y="connsiteY10498"/>
                </a:cxn>
                <a:cxn ang="0">
                  <a:pos x="connsiteX10499" y="connsiteY10499"/>
                </a:cxn>
                <a:cxn ang="0">
                  <a:pos x="connsiteX10500" y="connsiteY10500"/>
                </a:cxn>
                <a:cxn ang="0">
                  <a:pos x="connsiteX10501" y="connsiteY10501"/>
                </a:cxn>
                <a:cxn ang="0">
                  <a:pos x="connsiteX10502" y="connsiteY10502"/>
                </a:cxn>
                <a:cxn ang="0">
                  <a:pos x="connsiteX10503" y="connsiteY10503"/>
                </a:cxn>
                <a:cxn ang="0">
                  <a:pos x="connsiteX10504" y="connsiteY10504"/>
                </a:cxn>
                <a:cxn ang="0">
                  <a:pos x="connsiteX10505" y="connsiteY10505"/>
                </a:cxn>
                <a:cxn ang="0">
                  <a:pos x="connsiteX10506" y="connsiteY10506"/>
                </a:cxn>
                <a:cxn ang="0">
                  <a:pos x="connsiteX10507" y="connsiteY10507"/>
                </a:cxn>
                <a:cxn ang="0">
                  <a:pos x="connsiteX10508" y="connsiteY10508"/>
                </a:cxn>
                <a:cxn ang="0">
                  <a:pos x="connsiteX10509" y="connsiteY10509"/>
                </a:cxn>
                <a:cxn ang="0">
                  <a:pos x="connsiteX10510" y="connsiteY10510"/>
                </a:cxn>
                <a:cxn ang="0">
                  <a:pos x="connsiteX10511" y="connsiteY10511"/>
                </a:cxn>
                <a:cxn ang="0">
                  <a:pos x="connsiteX10512" y="connsiteY10512"/>
                </a:cxn>
                <a:cxn ang="0">
                  <a:pos x="connsiteX10513" y="connsiteY10513"/>
                </a:cxn>
                <a:cxn ang="0">
                  <a:pos x="connsiteX10514" y="connsiteY10514"/>
                </a:cxn>
                <a:cxn ang="0">
                  <a:pos x="connsiteX10515" y="connsiteY10515"/>
                </a:cxn>
                <a:cxn ang="0">
                  <a:pos x="connsiteX10516" y="connsiteY10516"/>
                </a:cxn>
                <a:cxn ang="0">
                  <a:pos x="connsiteX10517" y="connsiteY10517"/>
                </a:cxn>
                <a:cxn ang="0">
                  <a:pos x="connsiteX10518" y="connsiteY10518"/>
                </a:cxn>
                <a:cxn ang="0">
                  <a:pos x="connsiteX10519" y="connsiteY10519"/>
                </a:cxn>
                <a:cxn ang="0">
                  <a:pos x="connsiteX10520" y="connsiteY10520"/>
                </a:cxn>
                <a:cxn ang="0">
                  <a:pos x="connsiteX10521" y="connsiteY10521"/>
                </a:cxn>
                <a:cxn ang="0">
                  <a:pos x="connsiteX10522" y="connsiteY10522"/>
                </a:cxn>
                <a:cxn ang="0">
                  <a:pos x="connsiteX10523" y="connsiteY10523"/>
                </a:cxn>
                <a:cxn ang="0">
                  <a:pos x="connsiteX10524" y="connsiteY10524"/>
                </a:cxn>
                <a:cxn ang="0">
                  <a:pos x="connsiteX10525" y="connsiteY10525"/>
                </a:cxn>
                <a:cxn ang="0">
                  <a:pos x="connsiteX10526" y="connsiteY10526"/>
                </a:cxn>
                <a:cxn ang="0">
                  <a:pos x="connsiteX10527" y="connsiteY10527"/>
                </a:cxn>
                <a:cxn ang="0">
                  <a:pos x="connsiteX10528" y="connsiteY10528"/>
                </a:cxn>
                <a:cxn ang="0">
                  <a:pos x="connsiteX10529" y="connsiteY10529"/>
                </a:cxn>
                <a:cxn ang="0">
                  <a:pos x="connsiteX10530" y="connsiteY10530"/>
                </a:cxn>
                <a:cxn ang="0">
                  <a:pos x="connsiteX10531" y="connsiteY10531"/>
                </a:cxn>
                <a:cxn ang="0">
                  <a:pos x="connsiteX10532" y="connsiteY10532"/>
                </a:cxn>
                <a:cxn ang="0">
                  <a:pos x="connsiteX10533" y="connsiteY10533"/>
                </a:cxn>
                <a:cxn ang="0">
                  <a:pos x="connsiteX10534" y="connsiteY10534"/>
                </a:cxn>
                <a:cxn ang="0">
                  <a:pos x="connsiteX10535" y="connsiteY10535"/>
                </a:cxn>
                <a:cxn ang="0">
                  <a:pos x="connsiteX10536" y="connsiteY10536"/>
                </a:cxn>
                <a:cxn ang="0">
                  <a:pos x="connsiteX10537" y="connsiteY10537"/>
                </a:cxn>
                <a:cxn ang="0">
                  <a:pos x="connsiteX10538" y="connsiteY10538"/>
                </a:cxn>
                <a:cxn ang="0">
                  <a:pos x="connsiteX10539" y="connsiteY10539"/>
                </a:cxn>
                <a:cxn ang="0">
                  <a:pos x="connsiteX10540" y="connsiteY10540"/>
                </a:cxn>
                <a:cxn ang="0">
                  <a:pos x="connsiteX10541" y="connsiteY10541"/>
                </a:cxn>
                <a:cxn ang="0">
                  <a:pos x="connsiteX10542" y="connsiteY10542"/>
                </a:cxn>
                <a:cxn ang="0">
                  <a:pos x="connsiteX10543" y="connsiteY10543"/>
                </a:cxn>
                <a:cxn ang="0">
                  <a:pos x="connsiteX10544" y="connsiteY10544"/>
                </a:cxn>
                <a:cxn ang="0">
                  <a:pos x="connsiteX10545" y="connsiteY10545"/>
                </a:cxn>
                <a:cxn ang="0">
                  <a:pos x="connsiteX10546" y="connsiteY10546"/>
                </a:cxn>
                <a:cxn ang="0">
                  <a:pos x="connsiteX10547" y="connsiteY10547"/>
                </a:cxn>
                <a:cxn ang="0">
                  <a:pos x="connsiteX10548" y="connsiteY10548"/>
                </a:cxn>
                <a:cxn ang="0">
                  <a:pos x="connsiteX10549" y="connsiteY10549"/>
                </a:cxn>
                <a:cxn ang="0">
                  <a:pos x="connsiteX10550" y="connsiteY10550"/>
                </a:cxn>
                <a:cxn ang="0">
                  <a:pos x="connsiteX10551" y="connsiteY10551"/>
                </a:cxn>
                <a:cxn ang="0">
                  <a:pos x="connsiteX10552" y="connsiteY10552"/>
                </a:cxn>
                <a:cxn ang="0">
                  <a:pos x="connsiteX10553" y="connsiteY10553"/>
                </a:cxn>
                <a:cxn ang="0">
                  <a:pos x="connsiteX10554" y="connsiteY10554"/>
                </a:cxn>
                <a:cxn ang="0">
                  <a:pos x="connsiteX10555" y="connsiteY10555"/>
                </a:cxn>
                <a:cxn ang="0">
                  <a:pos x="connsiteX10556" y="connsiteY10556"/>
                </a:cxn>
                <a:cxn ang="0">
                  <a:pos x="connsiteX10557" y="connsiteY10557"/>
                </a:cxn>
                <a:cxn ang="0">
                  <a:pos x="connsiteX10558" y="connsiteY10558"/>
                </a:cxn>
                <a:cxn ang="0">
                  <a:pos x="connsiteX10559" y="connsiteY10559"/>
                </a:cxn>
                <a:cxn ang="0">
                  <a:pos x="connsiteX10560" y="connsiteY10560"/>
                </a:cxn>
                <a:cxn ang="0">
                  <a:pos x="connsiteX10561" y="connsiteY10561"/>
                </a:cxn>
                <a:cxn ang="0">
                  <a:pos x="connsiteX10562" y="connsiteY10562"/>
                </a:cxn>
                <a:cxn ang="0">
                  <a:pos x="connsiteX10563" y="connsiteY10563"/>
                </a:cxn>
                <a:cxn ang="0">
                  <a:pos x="connsiteX10564" y="connsiteY10564"/>
                </a:cxn>
                <a:cxn ang="0">
                  <a:pos x="connsiteX10565" y="connsiteY10565"/>
                </a:cxn>
                <a:cxn ang="0">
                  <a:pos x="connsiteX10566" y="connsiteY10566"/>
                </a:cxn>
                <a:cxn ang="0">
                  <a:pos x="connsiteX10567" y="connsiteY10567"/>
                </a:cxn>
                <a:cxn ang="0">
                  <a:pos x="connsiteX10568" y="connsiteY10568"/>
                </a:cxn>
                <a:cxn ang="0">
                  <a:pos x="connsiteX10569" y="connsiteY10569"/>
                </a:cxn>
                <a:cxn ang="0">
                  <a:pos x="connsiteX10570" y="connsiteY10570"/>
                </a:cxn>
                <a:cxn ang="0">
                  <a:pos x="connsiteX10571" y="connsiteY10571"/>
                </a:cxn>
                <a:cxn ang="0">
                  <a:pos x="connsiteX10572" y="connsiteY10572"/>
                </a:cxn>
                <a:cxn ang="0">
                  <a:pos x="connsiteX10573" y="connsiteY10573"/>
                </a:cxn>
                <a:cxn ang="0">
                  <a:pos x="connsiteX10574" y="connsiteY10574"/>
                </a:cxn>
                <a:cxn ang="0">
                  <a:pos x="connsiteX10575" y="connsiteY10575"/>
                </a:cxn>
                <a:cxn ang="0">
                  <a:pos x="connsiteX10576" y="connsiteY10576"/>
                </a:cxn>
                <a:cxn ang="0">
                  <a:pos x="connsiteX10577" y="connsiteY10577"/>
                </a:cxn>
                <a:cxn ang="0">
                  <a:pos x="connsiteX10578" y="connsiteY10578"/>
                </a:cxn>
                <a:cxn ang="0">
                  <a:pos x="connsiteX10579" y="connsiteY10579"/>
                </a:cxn>
                <a:cxn ang="0">
                  <a:pos x="connsiteX10580" y="connsiteY10580"/>
                </a:cxn>
                <a:cxn ang="0">
                  <a:pos x="connsiteX10581" y="connsiteY10581"/>
                </a:cxn>
                <a:cxn ang="0">
                  <a:pos x="connsiteX10582" y="connsiteY10582"/>
                </a:cxn>
                <a:cxn ang="0">
                  <a:pos x="connsiteX10583" y="connsiteY10583"/>
                </a:cxn>
                <a:cxn ang="0">
                  <a:pos x="connsiteX10584" y="connsiteY10584"/>
                </a:cxn>
                <a:cxn ang="0">
                  <a:pos x="connsiteX10585" y="connsiteY10585"/>
                </a:cxn>
                <a:cxn ang="0">
                  <a:pos x="connsiteX10586" y="connsiteY10586"/>
                </a:cxn>
                <a:cxn ang="0">
                  <a:pos x="connsiteX10587" y="connsiteY10587"/>
                </a:cxn>
                <a:cxn ang="0">
                  <a:pos x="connsiteX10588" y="connsiteY10588"/>
                </a:cxn>
                <a:cxn ang="0">
                  <a:pos x="connsiteX10589" y="connsiteY10589"/>
                </a:cxn>
                <a:cxn ang="0">
                  <a:pos x="connsiteX10590" y="connsiteY10590"/>
                </a:cxn>
                <a:cxn ang="0">
                  <a:pos x="connsiteX10591" y="connsiteY10591"/>
                </a:cxn>
                <a:cxn ang="0">
                  <a:pos x="connsiteX10592" y="connsiteY10592"/>
                </a:cxn>
                <a:cxn ang="0">
                  <a:pos x="connsiteX10593" y="connsiteY10593"/>
                </a:cxn>
                <a:cxn ang="0">
                  <a:pos x="connsiteX10594" y="connsiteY10594"/>
                </a:cxn>
                <a:cxn ang="0">
                  <a:pos x="connsiteX10595" y="connsiteY10595"/>
                </a:cxn>
                <a:cxn ang="0">
                  <a:pos x="connsiteX10596" y="connsiteY10596"/>
                </a:cxn>
                <a:cxn ang="0">
                  <a:pos x="connsiteX10597" y="connsiteY10597"/>
                </a:cxn>
                <a:cxn ang="0">
                  <a:pos x="connsiteX10598" y="connsiteY10598"/>
                </a:cxn>
                <a:cxn ang="0">
                  <a:pos x="connsiteX10599" y="connsiteY10599"/>
                </a:cxn>
                <a:cxn ang="0">
                  <a:pos x="connsiteX10600" y="connsiteY10600"/>
                </a:cxn>
                <a:cxn ang="0">
                  <a:pos x="connsiteX10601" y="connsiteY10601"/>
                </a:cxn>
                <a:cxn ang="0">
                  <a:pos x="connsiteX10602" y="connsiteY10602"/>
                </a:cxn>
                <a:cxn ang="0">
                  <a:pos x="connsiteX10603" y="connsiteY10603"/>
                </a:cxn>
                <a:cxn ang="0">
                  <a:pos x="connsiteX10604" y="connsiteY10604"/>
                </a:cxn>
                <a:cxn ang="0">
                  <a:pos x="connsiteX10605" y="connsiteY10605"/>
                </a:cxn>
                <a:cxn ang="0">
                  <a:pos x="connsiteX10606" y="connsiteY10606"/>
                </a:cxn>
                <a:cxn ang="0">
                  <a:pos x="connsiteX10607" y="connsiteY10607"/>
                </a:cxn>
                <a:cxn ang="0">
                  <a:pos x="connsiteX10608" y="connsiteY10608"/>
                </a:cxn>
                <a:cxn ang="0">
                  <a:pos x="connsiteX10609" y="connsiteY10609"/>
                </a:cxn>
                <a:cxn ang="0">
                  <a:pos x="connsiteX10610" y="connsiteY10610"/>
                </a:cxn>
                <a:cxn ang="0">
                  <a:pos x="connsiteX10611" y="connsiteY10611"/>
                </a:cxn>
                <a:cxn ang="0">
                  <a:pos x="connsiteX10612" y="connsiteY10612"/>
                </a:cxn>
                <a:cxn ang="0">
                  <a:pos x="connsiteX10613" y="connsiteY10613"/>
                </a:cxn>
                <a:cxn ang="0">
                  <a:pos x="connsiteX10614" y="connsiteY10614"/>
                </a:cxn>
                <a:cxn ang="0">
                  <a:pos x="connsiteX10615" y="connsiteY10615"/>
                </a:cxn>
                <a:cxn ang="0">
                  <a:pos x="connsiteX10616" y="connsiteY10616"/>
                </a:cxn>
                <a:cxn ang="0">
                  <a:pos x="connsiteX10617" y="connsiteY10617"/>
                </a:cxn>
                <a:cxn ang="0">
                  <a:pos x="connsiteX10618" y="connsiteY10618"/>
                </a:cxn>
                <a:cxn ang="0">
                  <a:pos x="connsiteX10619" y="connsiteY10619"/>
                </a:cxn>
                <a:cxn ang="0">
                  <a:pos x="connsiteX10620" y="connsiteY10620"/>
                </a:cxn>
                <a:cxn ang="0">
                  <a:pos x="connsiteX10621" y="connsiteY10621"/>
                </a:cxn>
                <a:cxn ang="0">
                  <a:pos x="connsiteX10622" y="connsiteY10622"/>
                </a:cxn>
                <a:cxn ang="0">
                  <a:pos x="connsiteX10623" y="connsiteY10623"/>
                </a:cxn>
                <a:cxn ang="0">
                  <a:pos x="connsiteX10624" y="connsiteY10624"/>
                </a:cxn>
                <a:cxn ang="0">
                  <a:pos x="connsiteX10625" y="connsiteY10625"/>
                </a:cxn>
                <a:cxn ang="0">
                  <a:pos x="connsiteX10626" y="connsiteY10626"/>
                </a:cxn>
                <a:cxn ang="0">
                  <a:pos x="connsiteX10627" y="connsiteY10627"/>
                </a:cxn>
                <a:cxn ang="0">
                  <a:pos x="connsiteX10628" y="connsiteY10628"/>
                </a:cxn>
                <a:cxn ang="0">
                  <a:pos x="connsiteX10629" y="connsiteY10629"/>
                </a:cxn>
                <a:cxn ang="0">
                  <a:pos x="connsiteX10630" y="connsiteY10630"/>
                </a:cxn>
                <a:cxn ang="0">
                  <a:pos x="connsiteX10631" y="connsiteY10631"/>
                </a:cxn>
                <a:cxn ang="0">
                  <a:pos x="connsiteX10632" y="connsiteY10632"/>
                </a:cxn>
                <a:cxn ang="0">
                  <a:pos x="connsiteX10633" y="connsiteY10633"/>
                </a:cxn>
                <a:cxn ang="0">
                  <a:pos x="connsiteX10634" y="connsiteY10634"/>
                </a:cxn>
                <a:cxn ang="0">
                  <a:pos x="connsiteX10635" y="connsiteY10635"/>
                </a:cxn>
                <a:cxn ang="0">
                  <a:pos x="connsiteX10636" y="connsiteY10636"/>
                </a:cxn>
                <a:cxn ang="0">
                  <a:pos x="connsiteX10637" y="connsiteY10637"/>
                </a:cxn>
                <a:cxn ang="0">
                  <a:pos x="connsiteX10638" y="connsiteY10638"/>
                </a:cxn>
                <a:cxn ang="0">
                  <a:pos x="connsiteX10639" y="connsiteY10639"/>
                </a:cxn>
                <a:cxn ang="0">
                  <a:pos x="connsiteX10640" y="connsiteY10640"/>
                </a:cxn>
                <a:cxn ang="0">
                  <a:pos x="connsiteX10641" y="connsiteY10641"/>
                </a:cxn>
                <a:cxn ang="0">
                  <a:pos x="connsiteX10642" y="connsiteY10642"/>
                </a:cxn>
                <a:cxn ang="0">
                  <a:pos x="connsiteX10643" y="connsiteY10643"/>
                </a:cxn>
                <a:cxn ang="0">
                  <a:pos x="connsiteX10644" y="connsiteY10644"/>
                </a:cxn>
                <a:cxn ang="0">
                  <a:pos x="connsiteX10645" y="connsiteY10645"/>
                </a:cxn>
                <a:cxn ang="0">
                  <a:pos x="connsiteX10646" y="connsiteY10646"/>
                </a:cxn>
                <a:cxn ang="0">
                  <a:pos x="connsiteX10647" y="connsiteY10647"/>
                </a:cxn>
                <a:cxn ang="0">
                  <a:pos x="connsiteX10648" y="connsiteY10648"/>
                </a:cxn>
                <a:cxn ang="0">
                  <a:pos x="connsiteX10649" y="connsiteY10649"/>
                </a:cxn>
                <a:cxn ang="0">
                  <a:pos x="connsiteX10650" y="connsiteY10650"/>
                </a:cxn>
                <a:cxn ang="0">
                  <a:pos x="connsiteX10651" y="connsiteY10651"/>
                </a:cxn>
                <a:cxn ang="0">
                  <a:pos x="connsiteX10652" y="connsiteY10652"/>
                </a:cxn>
                <a:cxn ang="0">
                  <a:pos x="connsiteX10653" y="connsiteY10653"/>
                </a:cxn>
                <a:cxn ang="0">
                  <a:pos x="connsiteX10654" y="connsiteY10654"/>
                </a:cxn>
                <a:cxn ang="0">
                  <a:pos x="connsiteX10655" y="connsiteY10655"/>
                </a:cxn>
                <a:cxn ang="0">
                  <a:pos x="connsiteX10656" y="connsiteY10656"/>
                </a:cxn>
                <a:cxn ang="0">
                  <a:pos x="connsiteX10657" y="connsiteY10657"/>
                </a:cxn>
                <a:cxn ang="0">
                  <a:pos x="connsiteX10658" y="connsiteY10658"/>
                </a:cxn>
                <a:cxn ang="0">
                  <a:pos x="connsiteX10659" y="connsiteY10659"/>
                </a:cxn>
                <a:cxn ang="0">
                  <a:pos x="connsiteX10660" y="connsiteY10660"/>
                </a:cxn>
                <a:cxn ang="0">
                  <a:pos x="connsiteX10661" y="connsiteY10661"/>
                </a:cxn>
                <a:cxn ang="0">
                  <a:pos x="connsiteX10662" y="connsiteY10662"/>
                </a:cxn>
                <a:cxn ang="0">
                  <a:pos x="connsiteX10663" y="connsiteY10663"/>
                </a:cxn>
                <a:cxn ang="0">
                  <a:pos x="connsiteX10664" y="connsiteY10664"/>
                </a:cxn>
                <a:cxn ang="0">
                  <a:pos x="connsiteX10665" y="connsiteY10665"/>
                </a:cxn>
                <a:cxn ang="0">
                  <a:pos x="connsiteX10666" y="connsiteY10666"/>
                </a:cxn>
                <a:cxn ang="0">
                  <a:pos x="connsiteX10667" y="connsiteY10667"/>
                </a:cxn>
                <a:cxn ang="0">
                  <a:pos x="connsiteX10668" y="connsiteY10668"/>
                </a:cxn>
                <a:cxn ang="0">
                  <a:pos x="connsiteX10669" y="connsiteY10669"/>
                </a:cxn>
                <a:cxn ang="0">
                  <a:pos x="connsiteX10670" y="connsiteY10670"/>
                </a:cxn>
                <a:cxn ang="0">
                  <a:pos x="connsiteX10671" y="connsiteY10671"/>
                </a:cxn>
                <a:cxn ang="0">
                  <a:pos x="connsiteX10672" y="connsiteY10672"/>
                </a:cxn>
                <a:cxn ang="0">
                  <a:pos x="connsiteX10673" y="connsiteY10673"/>
                </a:cxn>
                <a:cxn ang="0">
                  <a:pos x="connsiteX10674" y="connsiteY10674"/>
                </a:cxn>
                <a:cxn ang="0">
                  <a:pos x="connsiteX10675" y="connsiteY10675"/>
                </a:cxn>
                <a:cxn ang="0">
                  <a:pos x="connsiteX10676" y="connsiteY10676"/>
                </a:cxn>
                <a:cxn ang="0">
                  <a:pos x="connsiteX10677" y="connsiteY10677"/>
                </a:cxn>
                <a:cxn ang="0">
                  <a:pos x="connsiteX10678" y="connsiteY10678"/>
                </a:cxn>
                <a:cxn ang="0">
                  <a:pos x="connsiteX10679" y="connsiteY10679"/>
                </a:cxn>
                <a:cxn ang="0">
                  <a:pos x="connsiteX10680" y="connsiteY10680"/>
                </a:cxn>
                <a:cxn ang="0">
                  <a:pos x="connsiteX10681" y="connsiteY10681"/>
                </a:cxn>
                <a:cxn ang="0">
                  <a:pos x="connsiteX10682" y="connsiteY10682"/>
                </a:cxn>
                <a:cxn ang="0">
                  <a:pos x="connsiteX10683" y="connsiteY10683"/>
                </a:cxn>
                <a:cxn ang="0">
                  <a:pos x="connsiteX10684" y="connsiteY10684"/>
                </a:cxn>
                <a:cxn ang="0">
                  <a:pos x="connsiteX10685" y="connsiteY10685"/>
                </a:cxn>
                <a:cxn ang="0">
                  <a:pos x="connsiteX10686" y="connsiteY10686"/>
                </a:cxn>
                <a:cxn ang="0">
                  <a:pos x="connsiteX10687" y="connsiteY10687"/>
                </a:cxn>
                <a:cxn ang="0">
                  <a:pos x="connsiteX10688" y="connsiteY10688"/>
                </a:cxn>
                <a:cxn ang="0">
                  <a:pos x="connsiteX10689" y="connsiteY10689"/>
                </a:cxn>
                <a:cxn ang="0">
                  <a:pos x="connsiteX10690" y="connsiteY10690"/>
                </a:cxn>
                <a:cxn ang="0">
                  <a:pos x="connsiteX10691" y="connsiteY10691"/>
                </a:cxn>
                <a:cxn ang="0">
                  <a:pos x="connsiteX10692" y="connsiteY10692"/>
                </a:cxn>
                <a:cxn ang="0">
                  <a:pos x="connsiteX10693" y="connsiteY10693"/>
                </a:cxn>
                <a:cxn ang="0">
                  <a:pos x="connsiteX10694" y="connsiteY10694"/>
                </a:cxn>
                <a:cxn ang="0">
                  <a:pos x="connsiteX10695" y="connsiteY10695"/>
                </a:cxn>
                <a:cxn ang="0">
                  <a:pos x="connsiteX10696" y="connsiteY10696"/>
                </a:cxn>
                <a:cxn ang="0">
                  <a:pos x="connsiteX10697" y="connsiteY10697"/>
                </a:cxn>
                <a:cxn ang="0">
                  <a:pos x="connsiteX10698" y="connsiteY10698"/>
                </a:cxn>
                <a:cxn ang="0">
                  <a:pos x="connsiteX10699" y="connsiteY10699"/>
                </a:cxn>
                <a:cxn ang="0">
                  <a:pos x="connsiteX10700" y="connsiteY10700"/>
                </a:cxn>
                <a:cxn ang="0">
                  <a:pos x="connsiteX10701" y="connsiteY10701"/>
                </a:cxn>
                <a:cxn ang="0">
                  <a:pos x="connsiteX10702" y="connsiteY10702"/>
                </a:cxn>
                <a:cxn ang="0">
                  <a:pos x="connsiteX10703" y="connsiteY10703"/>
                </a:cxn>
                <a:cxn ang="0">
                  <a:pos x="connsiteX10704" y="connsiteY10704"/>
                </a:cxn>
                <a:cxn ang="0">
                  <a:pos x="connsiteX10705" y="connsiteY10705"/>
                </a:cxn>
                <a:cxn ang="0">
                  <a:pos x="connsiteX10706" y="connsiteY10706"/>
                </a:cxn>
                <a:cxn ang="0">
                  <a:pos x="connsiteX10707" y="connsiteY10707"/>
                </a:cxn>
                <a:cxn ang="0">
                  <a:pos x="connsiteX10708" y="connsiteY10708"/>
                </a:cxn>
                <a:cxn ang="0">
                  <a:pos x="connsiteX10709" y="connsiteY10709"/>
                </a:cxn>
                <a:cxn ang="0">
                  <a:pos x="connsiteX10710" y="connsiteY10710"/>
                </a:cxn>
                <a:cxn ang="0">
                  <a:pos x="connsiteX10711" y="connsiteY10711"/>
                </a:cxn>
                <a:cxn ang="0">
                  <a:pos x="connsiteX10712" y="connsiteY10712"/>
                </a:cxn>
                <a:cxn ang="0">
                  <a:pos x="connsiteX10713" y="connsiteY10713"/>
                </a:cxn>
                <a:cxn ang="0">
                  <a:pos x="connsiteX10714" y="connsiteY10714"/>
                </a:cxn>
                <a:cxn ang="0">
                  <a:pos x="connsiteX10715" y="connsiteY10715"/>
                </a:cxn>
                <a:cxn ang="0">
                  <a:pos x="connsiteX10716" y="connsiteY10716"/>
                </a:cxn>
                <a:cxn ang="0">
                  <a:pos x="connsiteX10717" y="connsiteY10717"/>
                </a:cxn>
                <a:cxn ang="0">
                  <a:pos x="connsiteX10718" y="connsiteY10718"/>
                </a:cxn>
                <a:cxn ang="0">
                  <a:pos x="connsiteX10719" y="connsiteY10719"/>
                </a:cxn>
                <a:cxn ang="0">
                  <a:pos x="connsiteX10720" y="connsiteY10720"/>
                </a:cxn>
                <a:cxn ang="0">
                  <a:pos x="connsiteX10721" y="connsiteY10721"/>
                </a:cxn>
                <a:cxn ang="0">
                  <a:pos x="connsiteX10722" y="connsiteY10722"/>
                </a:cxn>
                <a:cxn ang="0">
                  <a:pos x="connsiteX10723" y="connsiteY10723"/>
                </a:cxn>
                <a:cxn ang="0">
                  <a:pos x="connsiteX10724" y="connsiteY10724"/>
                </a:cxn>
                <a:cxn ang="0">
                  <a:pos x="connsiteX10725" y="connsiteY10725"/>
                </a:cxn>
                <a:cxn ang="0">
                  <a:pos x="connsiteX10726" y="connsiteY10726"/>
                </a:cxn>
                <a:cxn ang="0">
                  <a:pos x="connsiteX10727" y="connsiteY10727"/>
                </a:cxn>
                <a:cxn ang="0">
                  <a:pos x="connsiteX10728" y="connsiteY10728"/>
                </a:cxn>
                <a:cxn ang="0">
                  <a:pos x="connsiteX10729" y="connsiteY10729"/>
                </a:cxn>
                <a:cxn ang="0">
                  <a:pos x="connsiteX10730" y="connsiteY10730"/>
                </a:cxn>
                <a:cxn ang="0">
                  <a:pos x="connsiteX10731" y="connsiteY10731"/>
                </a:cxn>
                <a:cxn ang="0">
                  <a:pos x="connsiteX10732" y="connsiteY10732"/>
                </a:cxn>
                <a:cxn ang="0">
                  <a:pos x="connsiteX10733" y="connsiteY10733"/>
                </a:cxn>
                <a:cxn ang="0">
                  <a:pos x="connsiteX10734" y="connsiteY10734"/>
                </a:cxn>
                <a:cxn ang="0">
                  <a:pos x="connsiteX10735" y="connsiteY10735"/>
                </a:cxn>
                <a:cxn ang="0">
                  <a:pos x="connsiteX10736" y="connsiteY10736"/>
                </a:cxn>
                <a:cxn ang="0">
                  <a:pos x="connsiteX10737" y="connsiteY10737"/>
                </a:cxn>
                <a:cxn ang="0">
                  <a:pos x="connsiteX10738" y="connsiteY10738"/>
                </a:cxn>
                <a:cxn ang="0">
                  <a:pos x="connsiteX10739" y="connsiteY10739"/>
                </a:cxn>
                <a:cxn ang="0">
                  <a:pos x="connsiteX10740" y="connsiteY10740"/>
                </a:cxn>
                <a:cxn ang="0">
                  <a:pos x="connsiteX10741" y="connsiteY10741"/>
                </a:cxn>
                <a:cxn ang="0">
                  <a:pos x="connsiteX10742" y="connsiteY10742"/>
                </a:cxn>
                <a:cxn ang="0">
                  <a:pos x="connsiteX10743" y="connsiteY10743"/>
                </a:cxn>
                <a:cxn ang="0">
                  <a:pos x="connsiteX10744" y="connsiteY10744"/>
                </a:cxn>
                <a:cxn ang="0">
                  <a:pos x="connsiteX10745" y="connsiteY10745"/>
                </a:cxn>
                <a:cxn ang="0">
                  <a:pos x="connsiteX10746" y="connsiteY10746"/>
                </a:cxn>
                <a:cxn ang="0">
                  <a:pos x="connsiteX10747" y="connsiteY10747"/>
                </a:cxn>
                <a:cxn ang="0">
                  <a:pos x="connsiteX10748" y="connsiteY10748"/>
                </a:cxn>
                <a:cxn ang="0">
                  <a:pos x="connsiteX10749" y="connsiteY10749"/>
                </a:cxn>
                <a:cxn ang="0">
                  <a:pos x="connsiteX10750" y="connsiteY10750"/>
                </a:cxn>
                <a:cxn ang="0">
                  <a:pos x="connsiteX10751" y="connsiteY10751"/>
                </a:cxn>
                <a:cxn ang="0">
                  <a:pos x="connsiteX10752" y="connsiteY10752"/>
                </a:cxn>
                <a:cxn ang="0">
                  <a:pos x="connsiteX10753" y="connsiteY10753"/>
                </a:cxn>
                <a:cxn ang="0">
                  <a:pos x="connsiteX10754" y="connsiteY10754"/>
                </a:cxn>
                <a:cxn ang="0">
                  <a:pos x="connsiteX10755" y="connsiteY10755"/>
                </a:cxn>
                <a:cxn ang="0">
                  <a:pos x="connsiteX10756" y="connsiteY10756"/>
                </a:cxn>
                <a:cxn ang="0">
                  <a:pos x="connsiteX10757" y="connsiteY10757"/>
                </a:cxn>
                <a:cxn ang="0">
                  <a:pos x="connsiteX10758" y="connsiteY10758"/>
                </a:cxn>
                <a:cxn ang="0">
                  <a:pos x="connsiteX10759" y="connsiteY10759"/>
                </a:cxn>
                <a:cxn ang="0">
                  <a:pos x="connsiteX10760" y="connsiteY10760"/>
                </a:cxn>
                <a:cxn ang="0">
                  <a:pos x="connsiteX10761" y="connsiteY10761"/>
                </a:cxn>
                <a:cxn ang="0">
                  <a:pos x="connsiteX10762" y="connsiteY10762"/>
                </a:cxn>
                <a:cxn ang="0">
                  <a:pos x="connsiteX10763" y="connsiteY10763"/>
                </a:cxn>
                <a:cxn ang="0">
                  <a:pos x="connsiteX10764" y="connsiteY10764"/>
                </a:cxn>
                <a:cxn ang="0">
                  <a:pos x="connsiteX10765" y="connsiteY10765"/>
                </a:cxn>
                <a:cxn ang="0">
                  <a:pos x="connsiteX10766" y="connsiteY10766"/>
                </a:cxn>
                <a:cxn ang="0">
                  <a:pos x="connsiteX10767" y="connsiteY10767"/>
                </a:cxn>
                <a:cxn ang="0">
                  <a:pos x="connsiteX10768" y="connsiteY10768"/>
                </a:cxn>
                <a:cxn ang="0">
                  <a:pos x="connsiteX10769" y="connsiteY10769"/>
                </a:cxn>
                <a:cxn ang="0">
                  <a:pos x="connsiteX10770" y="connsiteY10770"/>
                </a:cxn>
                <a:cxn ang="0">
                  <a:pos x="connsiteX10771" y="connsiteY10771"/>
                </a:cxn>
                <a:cxn ang="0">
                  <a:pos x="connsiteX10772" y="connsiteY10772"/>
                </a:cxn>
                <a:cxn ang="0">
                  <a:pos x="connsiteX10773" y="connsiteY10773"/>
                </a:cxn>
                <a:cxn ang="0">
                  <a:pos x="connsiteX10774" y="connsiteY10774"/>
                </a:cxn>
                <a:cxn ang="0">
                  <a:pos x="connsiteX10775" y="connsiteY10775"/>
                </a:cxn>
                <a:cxn ang="0">
                  <a:pos x="connsiteX10776" y="connsiteY10776"/>
                </a:cxn>
                <a:cxn ang="0">
                  <a:pos x="connsiteX10777" y="connsiteY10777"/>
                </a:cxn>
                <a:cxn ang="0">
                  <a:pos x="connsiteX10778" y="connsiteY10778"/>
                </a:cxn>
                <a:cxn ang="0">
                  <a:pos x="connsiteX10779" y="connsiteY10779"/>
                </a:cxn>
                <a:cxn ang="0">
                  <a:pos x="connsiteX10780" y="connsiteY10780"/>
                </a:cxn>
                <a:cxn ang="0">
                  <a:pos x="connsiteX10781" y="connsiteY10781"/>
                </a:cxn>
                <a:cxn ang="0">
                  <a:pos x="connsiteX10782" y="connsiteY10782"/>
                </a:cxn>
                <a:cxn ang="0">
                  <a:pos x="connsiteX10783" y="connsiteY10783"/>
                </a:cxn>
                <a:cxn ang="0">
                  <a:pos x="connsiteX10784" y="connsiteY10784"/>
                </a:cxn>
                <a:cxn ang="0">
                  <a:pos x="connsiteX10785" y="connsiteY10785"/>
                </a:cxn>
                <a:cxn ang="0">
                  <a:pos x="connsiteX10786" y="connsiteY10786"/>
                </a:cxn>
                <a:cxn ang="0">
                  <a:pos x="connsiteX10787" y="connsiteY10787"/>
                </a:cxn>
                <a:cxn ang="0">
                  <a:pos x="connsiteX10788" y="connsiteY10788"/>
                </a:cxn>
                <a:cxn ang="0">
                  <a:pos x="connsiteX10789" y="connsiteY10789"/>
                </a:cxn>
                <a:cxn ang="0">
                  <a:pos x="connsiteX10790" y="connsiteY10790"/>
                </a:cxn>
                <a:cxn ang="0">
                  <a:pos x="connsiteX10791" y="connsiteY10791"/>
                </a:cxn>
                <a:cxn ang="0">
                  <a:pos x="connsiteX10792" y="connsiteY10792"/>
                </a:cxn>
                <a:cxn ang="0">
                  <a:pos x="connsiteX10793" y="connsiteY10793"/>
                </a:cxn>
                <a:cxn ang="0">
                  <a:pos x="connsiteX10794" y="connsiteY10794"/>
                </a:cxn>
                <a:cxn ang="0">
                  <a:pos x="connsiteX10795" y="connsiteY10795"/>
                </a:cxn>
                <a:cxn ang="0">
                  <a:pos x="connsiteX10796" y="connsiteY10796"/>
                </a:cxn>
                <a:cxn ang="0">
                  <a:pos x="connsiteX10797" y="connsiteY10797"/>
                </a:cxn>
                <a:cxn ang="0">
                  <a:pos x="connsiteX10798" y="connsiteY10798"/>
                </a:cxn>
                <a:cxn ang="0">
                  <a:pos x="connsiteX10799" y="connsiteY10799"/>
                </a:cxn>
                <a:cxn ang="0">
                  <a:pos x="connsiteX10800" y="connsiteY10800"/>
                </a:cxn>
                <a:cxn ang="0">
                  <a:pos x="connsiteX10801" y="connsiteY10801"/>
                </a:cxn>
                <a:cxn ang="0">
                  <a:pos x="connsiteX10802" y="connsiteY10802"/>
                </a:cxn>
                <a:cxn ang="0">
                  <a:pos x="connsiteX10803" y="connsiteY10803"/>
                </a:cxn>
                <a:cxn ang="0">
                  <a:pos x="connsiteX10804" y="connsiteY10804"/>
                </a:cxn>
                <a:cxn ang="0">
                  <a:pos x="connsiteX10805" y="connsiteY10805"/>
                </a:cxn>
                <a:cxn ang="0">
                  <a:pos x="connsiteX10806" y="connsiteY10806"/>
                </a:cxn>
                <a:cxn ang="0">
                  <a:pos x="connsiteX10807" y="connsiteY10807"/>
                </a:cxn>
                <a:cxn ang="0">
                  <a:pos x="connsiteX10808" y="connsiteY10808"/>
                </a:cxn>
                <a:cxn ang="0">
                  <a:pos x="connsiteX10809" y="connsiteY10809"/>
                </a:cxn>
                <a:cxn ang="0">
                  <a:pos x="connsiteX10810" y="connsiteY10810"/>
                </a:cxn>
                <a:cxn ang="0">
                  <a:pos x="connsiteX10811" y="connsiteY10811"/>
                </a:cxn>
                <a:cxn ang="0">
                  <a:pos x="connsiteX10812" y="connsiteY10812"/>
                </a:cxn>
                <a:cxn ang="0">
                  <a:pos x="connsiteX10813" y="connsiteY10813"/>
                </a:cxn>
                <a:cxn ang="0">
                  <a:pos x="connsiteX10814" y="connsiteY10814"/>
                </a:cxn>
                <a:cxn ang="0">
                  <a:pos x="connsiteX10815" y="connsiteY10815"/>
                </a:cxn>
                <a:cxn ang="0">
                  <a:pos x="connsiteX10816" y="connsiteY10816"/>
                </a:cxn>
                <a:cxn ang="0">
                  <a:pos x="connsiteX10817" y="connsiteY10817"/>
                </a:cxn>
                <a:cxn ang="0">
                  <a:pos x="connsiteX10818" y="connsiteY10818"/>
                </a:cxn>
                <a:cxn ang="0">
                  <a:pos x="connsiteX10819" y="connsiteY10819"/>
                </a:cxn>
                <a:cxn ang="0">
                  <a:pos x="connsiteX10820" y="connsiteY10820"/>
                </a:cxn>
                <a:cxn ang="0">
                  <a:pos x="connsiteX10821" y="connsiteY10821"/>
                </a:cxn>
                <a:cxn ang="0">
                  <a:pos x="connsiteX10822" y="connsiteY10822"/>
                </a:cxn>
                <a:cxn ang="0">
                  <a:pos x="connsiteX10823" y="connsiteY10823"/>
                </a:cxn>
                <a:cxn ang="0">
                  <a:pos x="connsiteX10824" y="connsiteY10824"/>
                </a:cxn>
                <a:cxn ang="0">
                  <a:pos x="connsiteX10825" y="connsiteY10825"/>
                </a:cxn>
                <a:cxn ang="0">
                  <a:pos x="connsiteX10826" y="connsiteY10826"/>
                </a:cxn>
                <a:cxn ang="0">
                  <a:pos x="connsiteX10827" y="connsiteY10827"/>
                </a:cxn>
                <a:cxn ang="0">
                  <a:pos x="connsiteX10828" y="connsiteY10828"/>
                </a:cxn>
                <a:cxn ang="0">
                  <a:pos x="connsiteX10829" y="connsiteY10829"/>
                </a:cxn>
                <a:cxn ang="0">
                  <a:pos x="connsiteX10830" y="connsiteY10830"/>
                </a:cxn>
                <a:cxn ang="0">
                  <a:pos x="connsiteX10831" y="connsiteY10831"/>
                </a:cxn>
                <a:cxn ang="0">
                  <a:pos x="connsiteX10832" y="connsiteY10832"/>
                </a:cxn>
                <a:cxn ang="0">
                  <a:pos x="connsiteX10833" y="connsiteY10833"/>
                </a:cxn>
                <a:cxn ang="0">
                  <a:pos x="connsiteX10834" y="connsiteY10834"/>
                </a:cxn>
                <a:cxn ang="0">
                  <a:pos x="connsiteX10835" y="connsiteY10835"/>
                </a:cxn>
                <a:cxn ang="0">
                  <a:pos x="connsiteX10836" y="connsiteY10836"/>
                </a:cxn>
                <a:cxn ang="0">
                  <a:pos x="connsiteX10837" y="connsiteY10837"/>
                </a:cxn>
                <a:cxn ang="0">
                  <a:pos x="connsiteX10838" y="connsiteY10838"/>
                </a:cxn>
                <a:cxn ang="0">
                  <a:pos x="connsiteX10839" y="connsiteY10839"/>
                </a:cxn>
                <a:cxn ang="0">
                  <a:pos x="connsiteX10840" y="connsiteY10840"/>
                </a:cxn>
                <a:cxn ang="0">
                  <a:pos x="connsiteX10841" y="connsiteY10841"/>
                </a:cxn>
                <a:cxn ang="0">
                  <a:pos x="connsiteX10842" y="connsiteY10842"/>
                </a:cxn>
                <a:cxn ang="0">
                  <a:pos x="connsiteX10843" y="connsiteY10843"/>
                </a:cxn>
                <a:cxn ang="0">
                  <a:pos x="connsiteX10844" y="connsiteY10844"/>
                </a:cxn>
                <a:cxn ang="0">
                  <a:pos x="connsiteX10845" y="connsiteY10845"/>
                </a:cxn>
                <a:cxn ang="0">
                  <a:pos x="connsiteX10846" y="connsiteY10846"/>
                </a:cxn>
                <a:cxn ang="0">
                  <a:pos x="connsiteX10847" y="connsiteY10847"/>
                </a:cxn>
                <a:cxn ang="0">
                  <a:pos x="connsiteX10848" y="connsiteY10848"/>
                </a:cxn>
                <a:cxn ang="0">
                  <a:pos x="connsiteX10849" y="connsiteY10849"/>
                </a:cxn>
                <a:cxn ang="0">
                  <a:pos x="connsiteX10850" y="connsiteY10850"/>
                </a:cxn>
                <a:cxn ang="0">
                  <a:pos x="connsiteX10851" y="connsiteY10851"/>
                </a:cxn>
                <a:cxn ang="0">
                  <a:pos x="connsiteX10852" y="connsiteY10852"/>
                </a:cxn>
                <a:cxn ang="0">
                  <a:pos x="connsiteX10853" y="connsiteY10853"/>
                </a:cxn>
                <a:cxn ang="0">
                  <a:pos x="connsiteX10854" y="connsiteY10854"/>
                </a:cxn>
                <a:cxn ang="0">
                  <a:pos x="connsiteX10855" y="connsiteY10855"/>
                </a:cxn>
                <a:cxn ang="0">
                  <a:pos x="connsiteX10856" y="connsiteY10856"/>
                </a:cxn>
                <a:cxn ang="0">
                  <a:pos x="connsiteX10857" y="connsiteY10857"/>
                </a:cxn>
                <a:cxn ang="0">
                  <a:pos x="connsiteX10858" y="connsiteY10858"/>
                </a:cxn>
                <a:cxn ang="0">
                  <a:pos x="connsiteX10859" y="connsiteY10859"/>
                </a:cxn>
                <a:cxn ang="0">
                  <a:pos x="connsiteX10860" y="connsiteY10860"/>
                </a:cxn>
                <a:cxn ang="0">
                  <a:pos x="connsiteX10861" y="connsiteY10861"/>
                </a:cxn>
                <a:cxn ang="0">
                  <a:pos x="connsiteX10862" y="connsiteY10862"/>
                </a:cxn>
                <a:cxn ang="0">
                  <a:pos x="connsiteX10863" y="connsiteY10863"/>
                </a:cxn>
                <a:cxn ang="0">
                  <a:pos x="connsiteX10864" y="connsiteY10864"/>
                </a:cxn>
                <a:cxn ang="0">
                  <a:pos x="connsiteX10865" y="connsiteY10865"/>
                </a:cxn>
                <a:cxn ang="0">
                  <a:pos x="connsiteX10866" y="connsiteY10866"/>
                </a:cxn>
                <a:cxn ang="0">
                  <a:pos x="connsiteX10867" y="connsiteY10867"/>
                </a:cxn>
                <a:cxn ang="0">
                  <a:pos x="connsiteX10868" y="connsiteY10868"/>
                </a:cxn>
                <a:cxn ang="0">
                  <a:pos x="connsiteX10869" y="connsiteY10869"/>
                </a:cxn>
                <a:cxn ang="0">
                  <a:pos x="connsiteX10870" y="connsiteY10870"/>
                </a:cxn>
                <a:cxn ang="0">
                  <a:pos x="connsiteX10871" y="connsiteY10871"/>
                </a:cxn>
                <a:cxn ang="0">
                  <a:pos x="connsiteX10872" y="connsiteY10872"/>
                </a:cxn>
                <a:cxn ang="0">
                  <a:pos x="connsiteX10873" y="connsiteY10873"/>
                </a:cxn>
                <a:cxn ang="0">
                  <a:pos x="connsiteX10874" y="connsiteY10874"/>
                </a:cxn>
                <a:cxn ang="0">
                  <a:pos x="connsiteX10875" y="connsiteY10875"/>
                </a:cxn>
                <a:cxn ang="0">
                  <a:pos x="connsiteX10876" y="connsiteY10876"/>
                </a:cxn>
                <a:cxn ang="0">
                  <a:pos x="connsiteX10877" y="connsiteY10877"/>
                </a:cxn>
                <a:cxn ang="0">
                  <a:pos x="connsiteX10878" y="connsiteY10878"/>
                </a:cxn>
                <a:cxn ang="0">
                  <a:pos x="connsiteX10879" y="connsiteY10879"/>
                </a:cxn>
                <a:cxn ang="0">
                  <a:pos x="connsiteX10880" y="connsiteY10880"/>
                </a:cxn>
                <a:cxn ang="0">
                  <a:pos x="connsiteX10881" y="connsiteY10881"/>
                </a:cxn>
                <a:cxn ang="0">
                  <a:pos x="connsiteX10882" y="connsiteY10882"/>
                </a:cxn>
                <a:cxn ang="0">
                  <a:pos x="connsiteX10883" y="connsiteY10883"/>
                </a:cxn>
                <a:cxn ang="0">
                  <a:pos x="connsiteX10884" y="connsiteY10884"/>
                </a:cxn>
                <a:cxn ang="0">
                  <a:pos x="connsiteX10885" y="connsiteY10885"/>
                </a:cxn>
                <a:cxn ang="0">
                  <a:pos x="connsiteX10886" y="connsiteY10886"/>
                </a:cxn>
                <a:cxn ang="0">
                  <a:pos x="connsiteX10887" y="connsiteY10887"/>
                </a:cxn>
                <a:cxn ang="0">
                  <a:pos x="connsiteX10888" y="connsiteY10888"/>
                </a:cxn>
                <a:cxn ang="0">
                  <a:pos x="connsiteX10889" y="connsiteY10889"/>
                </a:cxn>
                <a:cxn ang="0">
                  <a:pos x="connsiteX10890" y="connsiteY10890"/>
                </a:cxn>
                <a:cxn ang="0">
                  <a:pos x="connsiteX10891" y="connsiteY10891"/>
                </a:cxn>
                <a:cxn ang="0">
                  <a:pos x="connsiteX10892" y="connsiteY10892"/>
                </a:cxn>
                <a:cxn ang="0">
                  <a:pos x="connsiteX10893" y="connsiteY10893"/>
                </a:cxn>
                <a:cxn ang="0">
                  <a:pos x="connsiteX10894" y="connsiteY10894"/>
                </a:cxn>
                <a:cxn ang="0">
                  <a:pos x="connsiteX10895" y="connsiteY10895"/>
                </a:cxn>
                <a:cxn ang="0">
                  <a:pos x="connsiteX10896" y="connsiteY10896"/>
                </a:cxn>
                <a:cxn ang="0">
                  <a:pos x="connsiteX10897" y="connsiteY10897"/>
                </a:cxn>
                <a:cxn ang="0">
                  <a:pos x="connsiteX10898" y="connsiteY10898"/>
                </a:cxn>
                <a:cxn ang="0">
                  <a:pos x="connsiteX10899" y="connsiteY10899"/>
                </a:cxn>
                <a:cxn ang="0">
                  <a:pos x="connsiteX10900" y="connsiteY10900"/>
                </a:cxn>
                <a:cxn ang="0">
                  <a:pos x="connsiteX10901" y="connsiteY10901"/>
                </a:cxn>
                <a:cxn ang="0">
                  <a:pos x="connsiteX10902" y="connsiteY10902"/>
                </a:cxn>
                <a:cxn ang="0">
                  <a:pos x="connsiteX10903" y="connsiteY10903"/>
                </a:cxn>
                <a:cxn ang="0">
                  <a:pos x="connsiteX10904" y="connsiteY10904"/>
                </a:cxn>
                <a:cxn ang="0">
                  <a:pos x="connsiteX10905" y="connsiteY10905"/>
                </a:cxn>
                <a:cxn ang="0">
                  <a:pos x="connsiteX10906" y="connsiteY10906"/>
                </a:cxn>
                <a:cxn ang="0">
                  <a:pos x="connsiteX10907" y="connsiteY10907"/>
                </a:cxn>
                <a:cxn ang="0">
                  <a:pos x="connsiteX10908" y="connsiteY10908"/>
                </a:cxn>
                <a:cxn ang="0">
                  <a:pos x="connsiteX10909" y="connsiteY10909"/>
                </a:cxn>
                <a:cxn ang="0">
                  <a:pos x="connsiteX10910" y="connsiteY10910"/>
                </a:cxn>
                <a:cxn ang="0">
                  <a:pos x="connsiteX10911" y="connsiteY10911"/>
                </a:cxn>
                <a:cxn ang="0">
                  <a:pos x="connsiteX10912" y="connsiteY10912"/>
                </a:cxn>
                <a:cxn ang="0">
                  <a:pos x="connsiteX10913" y="connsiteY10913"/>
                </a:cxn>
                <a:cxn ang="0">
                  <a:pos x="connsiteX10914" y="connsiteY10914"/>
                </a:cxn>
                <a:cxn ang="0">
                  <a:pos x="connsiteX10915" y="connsiteY10915"/>
                </a:cxn>
                <a:cxn ang="0">
                  <a:pos x="connsiteX10916" y="connsiteY10916"/>
                </a:cxn>
                <a:cxn ang="0">
                  <a:pos x="connsiteX10917" y="connsiteY10917"/>
                </a:cxn>
                <a:cxn ang="0">
                  <a:pos x="connsiteX10918" y="connsiteY10918"/>
                </a:cxn>
                <a:cxn ang="0">
                  <a:pos x="connsiteX10919" y="connsiteY10919"/>
                </a:cxn>
                <a:cxn ang="0">
                  <a:pos x="connsiteX10920" y="connsiteY10920"/>
                </a:cxn>
                <a:cxn ang="0">
                  <a:pos x="connsiteX10921" y="connsiteY10921"/>
                </a:cxn>
                <a:cxn ang="0">
                  <a:pos x="connsiteX10922" y="connsiteY10922"/>
                </a:cxn>
                <a:cxn ang="0">
                  <a:pos x="connsiteX10923" y="connsiteY10923"/>
                </a:cxn>
                <a:cxn ang="0">
                  <a:pos x="connsiteX10924" y="connsiteY10924"/>
                </a:cxn>
                <a:cxn ang="0">
                  <a:pos x="connsiteX10925" y="connsiteY10925"/>
                </a:cxn>
                <a:cxn ang="0">
                  <a:pos x="connsiteX10926" y="connsiteY10926"/>
                </a:cxn>
                <a:cxn ang="0">
                  <a:pos x="connsiteX10927" y="connsiteY10927"/>
                </a:cxn>
                <a:cxn ang="0">
                  <a:pos x="connsiteX10928" y="connsiteY10928"/>
                </a:cxn>
                <a:cxn ang="0">
                  <a:pos x="connsiteX10929" y="connsiteY10929"/>
                </a:cxn>
                <a:cxn ang="0">
                  <a:pos x="connsiteX10930" y="connsiteY10930"/>
                </a:cxn>
                <a:cxn ang="0">
                  <a:pos x="connsiteX10931" y="connsiteY10931"/>
                </a:cxn>
                <a:cxn ang="0">
                  <a:pos x="connsiteX10932" y="connsiteY10932"/>
                </a:cxn>
                <a:cxn ang="0">
                  <a:pos x="connsiteX10933" y="connsiteY10933"/>
                </a:cxn>
                <a:cxn ang="0">
                  <a:pos x="connsiteX10934" y="connsiteY10934"/>
                </a:cxn>
                <a:cxn ang="0">
                  <a:pos x="connsiteX10935" y="connsiteY10935"/>
                </a:cxn>
                <a:cxn ang="0">
                  <a:pos x="connsiteX10936" y="connsiteY10936"/>
                </a:cxn>
                <a:cxn ang="0">
                  <a:pos x="connsiteX10937" y="connsiteY10937"/>
                </a:cxn>
                <a:cxn ang="0">
                  <a:pos x="connsiteX10938" y="connsiteY10938"/>
                </a:cxn>
                <a:cxn ang="0">
                  <a:pos x="connsiteX10939" y="connsiteY10939"/>
                </a:cxn>
                <a:cxn ang="0">
                  <a:pos x="connsiteX10940" y="connsiteY10940"/>
                </a:cxn>
                <a:cxn ang="0">
                  <a:pos x="connsiteX10941" y="connsiteY10941"/>
                </a:cxn>
                <a:cxn ang="0">
                  <a:pos x="connsiteX10942" y="connsiteY10942"/>
                </a:cxn>
                <a:cxn ang="0">
                  <a:pos x="connsiteX10943" y="connsiteY10943"/>
                </a:cxn>
                <a:cxn ang="0">
                  <a:pos x="connsiteX10944" y="connsiteY10944"/>
                </a:cxn>
                <a:cxn ang="0">
                  <a:pos x="connsiteX10945" y="connsiteY10945"/>
                </a:cxn>
                <a:cxn ang="0">
                  <a:pos x="connsiteX10946" y="connsiteY10946"/>
                </a:cxn>
                <a:cxn ang="0">
                  <a:pos x="connsiteX10947" y="connsiteY10947"/>
                </a:cxn>
                <a:cxn ang="0">
                  <a:pos x="connsiteX10948" y="connsiteY10948"/>
                </a:cxn>
                <a:cxn ang="0">
                  <a:pos x="connsiteX10949" y="connsiteY10949"/>
                </a:cxn>
                <a:cxn ang="0">
                  <a:pos x="connsiteX10950" y="connsiteY10950"/>
                </a:cxn>
                <a:cxn ang="0">
                  <a:pos x="connsiteX10951" y="connsiteY10951"/>
                </a:cxn>
                <a:cxn ang="0">
                  <a:pos x="connsiteX10952" y="connsiteY10952"/>
                </a:cxn>
                <a:cxn ang="0">
                  <a:pos x="connsiteX10953" y="connsiteY10953"/>
                </a:cxn>
                <a:cxn ang="0">
                  <a:pos x="connsiteX10954" y="connsiteY10954"/>
                </a:cxn>
                <a:cxn ang="0">
                  <a:pos x="connsiteX10955" y="connsiteY10955"/>
                </a:cxn>
                <a:cxn ang="0">
                  <a:pos x="connsiteX10956" y="connsiteY10956"/>
                </a:cxn>
                <a:cxn ang="0">
                  <a:pos x="connsiteX10957" y="connsiteY10957"/>
                </a:cxn>
                <a:cxn ang="0">
                  <a:pos x="connsiteX10958" y="connsiteY10958"/>
                </a:cxn>
                <a:cxn ang="0">
                  <a:pos x="connsiteX10959" y="connsiteY10959"/>
                </a:cxn>
                <a:cxn ang="0">
                  <a:pos x="connsiteX10960" y="connsiteY10960"/>
                </a:cxn>
                <a:cxn ang="0">
                  <a:pos x="connsiteX10961" y="connsiteY10961"/>
                </a:cxn>
                <a:cxn ang="0">
                  <a:pos x="connsiteX10962" y="connsiteY10962"/>
                </a:cxn>
                <a:cxn ang="0">
                  <a:pos x="connsiteX10963" y="connsiteY10963"/>
                </a:cxn>
                <a:cxn ang="0">
                  <a:pos x="connsiteX10964" y="connsiteY10964"/>
                </a:cxn>
                <a:cxn ang="0">
                  <a:pos x="connsiteX10965" y="connsiteY10965"/>
                </a:cxn>
                <a:cxn ang="0">
                  <a:pos x="connsiteX10966" y="connsiteY10966"/>
                </a:cxn>
                <a:cxn ang="0">
                  <a:pos x="connsiteX10967" y="connsiteY10967"/>
                </a:cxn>
                <a:cxn ang="0">
                  <a:pos x="connsiteX10968" y="connsiteY10968"/>
                </a:cxn>
                <a:cxn ang="0">
                  <a:pos x="connsiteX10969" y="connsiteY10969"/>
                </a:cxn>
                <a:cxn ang="0">
                  <a:pos x="connsiteX10970" y="connsiteY10970"/>
                </a:cxn>
                <a:cxn ang="0">
                  <a:pos x="connsiteX10971" y="connsiteY10971"/>
                </a:cxn>
                <a:cxn ang="0">
                  <a:pos x="connsiteX10972" y="connsiteY10972"/>
                </a:cxn>
                <a:cxn ang="0">
                  <a:pos x="connsiteX10973" y="connsiteY10973"/>
                </a:cxn>
                <a:cxn ang="0">
                  <a:pos x="connsiteX10974" y="connsiteY10974"/>
                </a:cxn>
                <a:cxn ang="0">
                  <a:pos x="connsiteX10975" y="connsiteY10975"/>
                </a:cxn>
                <a:cxn ang="0">
                  <a:pos x="connsiteX10976" y="connsiteY10976"/>
                </a:cxn>
                <a:cxn ang="0">
                  <a:pos x="connsiteX10977" y="connsiteY10977"/>
                </a:cxn>
                <a:cxn ang="0">
                  <a:pos x="connsiteX10978" y="connsiteY10978"/>
                </a:cxn>
                <a:cxn ang="0">
                  <a:pos x="connsiteX10979" y="connsiteY10979"/>
                </a:cxn>
                <a:cxn ang="0">
                  <a:pos x="connsiteX10980" y="connsiteY10980"/>
                </a:cxn>
                <a:cxn ang="0">
                  <a:pos x="connsiteX10981" y="connsiteY10981"/>
                </a:cxn>
                <a:cxn ang="0">
                  <a:pos x="connsiteX10982" y="connsiteY10982"/>
                </a:cxn>
                <a:cxn ang="0">
                  <a:pos x="connsiteX10983" y="connsiteY10983"/>
                </a:cxn>
                <a:cxn ang="0">
                  <a:pos x="connsiteX10984" y="connsiteY10984"/>
                </a:cxn>
                <a:cxn ang="0">
                  <a:pos x="connsiteX10985" y="connsiteY10985"/>
                </a:cxn>
                <a:cxn ang="0">
                  <a:pos x="connsiteX10986" y="connsiteY10986"/>
                </a:cxn>
                <a:cxn ang="0">
                  <a:pos x="connsiteX10987" y="connsiteY10987"/>
                </a:cxn>
                <a:cxn ang="0">
                  <a:pos x="connsiteX10988" y="connsiteY10988"/>
                </a:cxn>
                <a:cxn ang="0">
                  <a:pos x="connsiteX10989" y="connsiteY10989"/>
                </a:cxn>
                <a:cxn ang="0">
                  <a:pos x="connsiteX10990" y="connsiteY10990"/>
                </a:cxn>
                <a:cxn ang="0">
                  <a:pos x="connsiteX10991" y="connsiteY10991"/>
                </a:cxn>
                <a:cxn ang="0">
                  <a:pos x="connsiteX10992" y="connsiteY10992"/>
                </a:cxn>
                <a:cxn ang="0">
                  <a:pos x="connsiteX10993" y="connsiteY10993"/>
                </a:cxn>
                <a:cxn ang="0">
                  <a:pos x="connsiteX10994" y="connsiteY10994"/>
                </a:cxn>
                <a:cxn ang="0">
                  <a:pos x="connsiteX10995" y="connsiteY10995"/>
                </a:cxn>
                <a:cxn ang="0">
                  <a:pos x="connsiteX10996" y="connsiteY10996"/>
                </a:cxn>
                <a:cxn ang="0">
                  <a:pos x="connsiteX10997" y="connsiteY10997"/>
                </a:cxn>
                <a:cxn ang="0">
                  <a:pos x="connsiteX10998" y="connsiteY10998"/>
                </a:cxn>
                <a:cxn ang="0">
                  <a:pos x="connsiteX10999" y="connsiteY10999"/>
                </a:cxn>
                <a:cxn ang="0">
                  <a:pos x="connsiteX11000" y="connsiteY11000"/>
                </a:cxn>
                <a:cxn ang="0">
                  <a:pos x="connsiteX11001" y="connsiteY11001"/>
                </a:cxn>
                <a:cxn ang="0">
                  <a:pos x="connsiteX11002" y="connsiteY11002"/>
                </a:cxn>
                <a:cxn ang="0">
                  <a:pos x="connsiteX11003" y="connsiteY11003"/>
                </a:cxn>
                <a:cxn ang="0">
                  <a:pos x="connsiteX11004" y="connsiteY11004"/>
                </a:cxn>
                <a:cxn ang="0">
                  <a:pos x="connsiteX11005" y="connsiteY11005"/>
                </a:cxn>
                <a:cxn ang="0">
                  <a:pos x="connsiteX11006" y="connsiteY11006"/>
                </a:cxn>
                <a:cxn ang="0">
                  <a:pos x="connsiteX11007" y="connsiteY11007"/>
                </a:cxn>
                <a:cxn ang="0">
                  <a:pos x="connsiteX11008" y="connsiteY11008"/>
                </a:cxn>
                <a:cxn ang="0">
                  <a:pos x="connsiteX11009" y="connsiteY11009"/>
                </a:cxn>
                <a:cxn ang="0">
                  <a:pos x="connsiteX11010" y="connsiteY11010"/>
                </a:cxn>
                <a:cxn ang="0">
                  <a:pos x="connsiteX11011" y="connsiteY11011"/>
                </a:cxn>
                <a:cxn ang="0">
                  <a:pos x="connsiteX11012" y="connsiteY11012"/>
                </a:cxn>
                <a:cxn ang="0">
                  <a:pos x="connsiteX11013" y="connsiteY11013"/>
                </a:cxn>
                <a:cxn ang="0">
                  <a:pos x="connsiteX11014" y="connsiteY11014"/>
                </a:cxn>
                <a:cxn ang="0">
                  <a:pos x="connsiteX11015" y="connsiteY11015"/>
                </a:cxn>
                <a:cxn ang="0">
                  <a:pos x="connsiteX11016" y="connsiteY11016"/>
                </a:cxn>
                <a:cxn ang="0">
                  <a:pos x="connsiteX11017" y="connsiteY11017"/>
                </a:cxn>
                <a:cxn ang="0">
                  <a:pos x="connsiteX11018" y="connsiteY11018"/>
                </a:cxn>
                <a:cxn ang="0">
                  <a:pos x="connsiteX11019" y="connsiteY11019"/>
                </a:cxn>
                <a:cxn ang="0">
                  <a:pos x="connsiteX11020" y="connsiteY11020"/>
                </a:cxn>
                <a:cxn ang="0">
                  <a:pos x="connsiteX11021" y="connsiteY11021"/>
                </a:cxn>
                <a:cxn ang="0">
                  <a:pos x="connsiteX11022" y="connsiteY11022"/>
                </a:cxn>
                <a:cxn ang="0">
                  <a:pos x="connsiteX11023" y="connsiteY11023"/>
                </a:cxn>
                <a:cxn ang="0">
                  <a:pos x="connsiteX11024" y="connsiteY11024"/>
                </a:cxn>
                <a:cxn ang="0">
                  <a:pos x="connsiteX11025" y="connsiteY11025"/>
                </a:cxn>
                <a:cxn ang="0">
                  <a:pos x="connsiteX11026" y="connsiteY11026"/>
                </a:cxn>
                <a:cxn ang="0">
                  <a:pos x="connsiteX11027" y="connsiteY11027"/>
                </a:cxn>
                <a:cxn ang="0">
                  <a:pos x="connsiteX11028" y="connsiteY11028"/>
                </a:cxn>
                <a:cxn ang="0">
                  <a:pos x="connsiteX11029" y="connsiteY11029"/>
                </a:cxn>
                <a:cxn ang="0">
                  <a:pos x="connsiteX11030" y="connsiteY11030"/>
                </a:cxn>
                <a:cxn ang="0">
                  <a:pos x="connsiteX11031" y="connsiteY11031"/>
                </a:cxn>
                <a:cxn ang="0">
                  <a:pos x="connsiteX11032" y="connsiteY11032"/>
                </a:cxn>
                <a:cxn ang="0">
                  <a:pos x="connsiteX11033" y="connsiteY11033"/>
                </a:cxn>
                <a:cxn ang="0">
                  <a:pos x="connsiteX11034" y="connsiteY11034"/>
                </a:cxn>
                <a:cxn ang="0">
                  <a:pos x="connsiteX11035" y="connsiteY11035"/>
                </a:cxn>
                <a:cxn ang="0">
                  <a:pos x="connsiteX11036" y="connsiteY11036"/>
                </a:cxn>
                <a:cxn ang="0">
                  <a:pos x="connsiteX11037" y="connsiteY11037"/>
                </a:cxn>
                <a:cxn ang="0">
                  <a:pos x="connsiteX11038" y="connsiteY11038"/>
                </a:cxn>
                <a:cxn ang="0">
                  <a:pos x="connsiteX11039" y="connsiteY11039"/>
                </a:cxn>
                <a:cxn ang="0">
                  <a:pos x="connsiteX11040" y="connsiteY11040"/>
                </a:cxn>
                <a:cxn ang="0">
                  <a:pos x="connsiteX11041" y="connsiteY11041"/>
                </a:cxn>
                <a:cxn ang="0">
                  <a:pos x="connsiteX11042" y="connsiteY11042"/>
                </a:cxn>
                <a:cxn ang="0">
                  <a:pos x="connsiteX11043" y="connsiteY11043"/>
                </a:cxn>
                <a:cxn ang="0">
                  <a:pos x="connsiteX11044" y="connsiteY11044"/>
                </a:cxn>
                <a:cxn ang="0">
                  <a:pos x="connsiteX11045" y="connsiteY11045"/>
                </a:cxn>
                <a:cxn ang="0">
                  <a:pos x="connsiteX11046" y="connsiteY11046"/>
                </a:cxn>
                <a:cxn ang="0">
                  <a:pos x="connsiteX11047" y="connsiteY11047"/>
                </a:cxn>
                <a:cxn ang="0">
                  <a:pos x="connsiteX11048" y="connsiteY11048"/>
                </a:cxn>
                <a:cxn ang="0">
                  <a:pos x="connsiteX11049" y="connsiteY11049"/>
                </a:cxn>
                <a:cxn ang="0">
                  <a:pos x="connsiteX11050" y="connsiteY11050"/>
                </a:cxn>
                <a:cxn ang="0">
                  <a:pos x="connsiteX11051" y="connsiteY11051"/>
                </a:cxn>
                <a:cxn ang="0">
                  <a:pos x="connsiteX11052" y="connsiteY11052"/>
                </a:cxn>
                <a:cxn ang="0">
                  <a:pos x="connsiteX11053" y="connsiteY11053"/>
                </a:cxn>
                <a:cxn ang="0">
                  <a:pos x="connsiteX11054" y="connsiteY11054"/>
                </a:cxn>
                <a:cxn ang="0">
                  <a:pos x="connsiteX11055" y="connsiteY11055"/>
                </a:cxn>
                <a:cxn ang="0">
                  <a:pos x="connsiteX11056" y="connsiteY11056"/>
                </a:cxn>
                <a:cxn ang="0">
                  <a:pos x="connsiteX11057" y="connsiteY11057"/>
                </a:cxn>
                <a:cxn ang="0">
                  <a:pos x="connsiteX11058" y="connsiteY11058"/>
                </a:cxn>
                <a:cxn ang="0">
                  <a:pos x="connsiteX11059" y="connsiteY11059"/>
                </a:cxn>
                <a:cxn ang="0">
                  <a:pos x="connsiteX11060" y="connsiteY11060"/>
                </a:cxn>
                <a:cxn ang="0">
                  <a:pos x="connsiteX11061" y="connsiteY11061"/>
                </a:cxn>
                <a:cxn ang="0">
                  <a:pos x="connsiteX11062" y="connsiteY11062"/>
                </a:cxn>
                <a:cxn ang="0">
                  <a:pos x="connsiteX11063" y="connsiteY11063"/>
                </a:cxn>
                <a:cxn ang="0">
                  <a:pos x="connsiteX11064" y="connsiteY11064"/>
                </a:cxn>
                <a:cxn ang="0">
                  <a:pos x="connsiteX11065" y="connsiteY11065"/>
                </a:cxn>
                <a:cxn ang="0">
                  <a:pos x="connsiteX11066" y="connsiteY11066"/>
                </a:cxn>
                <a:cxn ang="0">
                  <a:pos x="connsiteX11067" y="connsiteY11067"/>
                </a:cxn>
                <a:cxn ang="0">
                  <a:pos x="connsiteX11068" y="connsiteY11068"/>
                </a:cxn>
                <a:cxn ang="0">
                  <a:pos x="connsiteX11069" y="connsiteY11069"/>
                </a:cxn>
                <a:cxn ang="0">
                  <a:pos x="connsiteX11070" y="connsiteY11070"/>
                </a:cxn>
                <a:cxn ang="0">
                  <a:pos x="connsiteX11071" y="connsiteY11071"/>
                </a:cxn>
                <a:cxn ang="0">
                  <a:pos x="connsiteX11072" y="connsiteY11072"/>
                </a:cxn>
                <a:cxn ang="0">
                  <a:pos x="connsiteX11073" y="connsiteY11073"/>
                </a:cxn>
                <a:cxn ang="0">
                  <a:pos x="connsiteX11074" y="connsiteY11074"/>
                </a:cxn>
                <a:cxn ang="0">
                  <a:pos x="connsiteX11075" y="connsiteY11075"/>
                </a:cxn>
                <a:cxn ang="0">
                  <a:pos x="connsiteX11076" y="connsiteY11076"/>
                </a:cxn>
                <a:cxn ang="0">
                  <a:pos x="connsiteX11077" y="connsiteY11077"/>
                </a:cxn>
                <a:cxn ang="0">
                  <a:pos x="connsiteX11078" y="connsiteY11078"/>
                </a:cxn>
                <a:cxn ang="0">
                  <a:pos x="connsiteX11079" y="connsiteY11079"/>
                </a:cxn>
                <a:cxn ang="0">
                  <a:pos x="connsiteX11080" y="connsiteY11080"/>
                </a:cxn>
                <a:cxn ang="0">
                  <a:pos x="connsiteX11081" y="connsiteY11081"/>
                </a:cxn>
                <a:cxn ang="0">
                  <a:pos x="connsiteX11082" y="connsiteY11082"/>
                </a:cxn>
                <a:cxn ang="0">
                  <a:pos x="connsiteX11083" y="connsiteY11083"/>
                </a:cxn>
                <a:cxn ang="0">
                  <a:pos x="connsiteX11084" y="connsiteY11084"/>
                </a:cxn>
                <a:cxn ang="0">
                  <a:pos x="connsiteX11085" y="connsiteY11085"/>
                </a:cxn>
                <a:cxn ang="0">
                  <a:pos x="connsiteX11086" y="connsiteY11086"/>
                </a:cxn>
                <a:cxn ang="0">
                  <a:pos x="connsiteX11087" y="connsiteY11087"/>
                </a:cxn>
                <a:cxn ang="0">
                  <a:pos x="connsiteX11088" y="connsiteY11088"/>
                </a:cxn>
                <a:cxn ang="0">
                  <a:pos x="connsiteX11089" y="connsiteY11089"/>
                </a:cxn>
                <a:cxn ang="0">
                  <a:pos x="connsiteX11090" y="connsiteY11090"/>
                </a:cxn>
                <a:cxn ang="0">
                  <a:pos x="connsiteX11091" y="connsiteY11091"/>
                </a:cxn>
                <a:cxn ang="0">
                  <a:pos x="connsiteX11092" y="connsiteY11092"/>
                </a:cxn>
                <a:cxn ang="0">
                  <a:pos x="connsiteX11093" y="connsiteY11093"/>
                </a:cxn>
                <a:cxn ang="0">
                  <a:pos x="connsiteX11094" y="connsiteY11094"/>
                </a:cxn>
                <a:cxn ang="0">
                  <a:pos x="connsiteX11095" y="connsiteY11095"/>
                </a:cxn>
                <a:cxn ang="0">
                  <a:pos x="connsiteX11096" y="connsiteY11096"/>
                </a:cxn>
                <a:cxn ang="0">
                  <a:pos x="connsiteX11097" y="connsiteY11097"/>
                </a:cxn>
                <a:cxn ang="0">
                  <a:pos x="connsiteX11098" y="connsiteY11098"/>
                </a:cxn>
                <a:cxn ang="0">
                  <a:pos x="connsiteX11099" y="connsiteY11099"/>
                </a:cxn>
                <a:cxn ang="0">
                  <a:pos x="connsiteX11100" y="connsiteY11100"/>
                </a:cxn>
                <a:cxn ang="0">
                  <a:pos x="connsiteX11101" y="connsiteY11101"/>
                </a:cxn>
                <a:cxn ang="0">
                  <a:pos x="connsiteX11102" y="connsiteY11102"/>
                </a:cxn>
                <a:cxn ang="0">
                  <a:pos x="connsiteX11103" y="connsiteY11103"/>
                </a:cxn>
                <a:cxn ang="0">
                  <a:pos x="connsiteX11104" y="connsiteY11104"/>
                </a:cxn>
                <a:cxn ang="0">
                  <a:pos x="connsiteX11105" y="connsiteY11105"/>
                </a:cxn>
                <a:cxn ang="0">
                  <a:pos x="connsiteX11106" y="connsiteY11106"/>
                </a:cxn>
                <a:cxn ang="0">
                  <a:pos x="connsiteX11107" y="connsiteY11107"/>
                </a:cxn>
                <a:cxn ang="0">
                  <a:pos x="connsiteX11108" y="connsiteY11108"/>
                </a:cxn>
                <a:cxn ang="0">
                  <a:pos x="connsiteX11109" y="connsiteY11109"/>
                </a:cxn>
                <a:cxn ang="0">
                  <a:pos x="connsiteX11110" y="connsiteY11110"/>
                </a:cxn>
                <a:cxn ang="0">
                  <a:pos x="connsiteX11111" y="connsiteY11111"/>
                </a:cxn>
                <a:cxn ang="0">
                  <a:pos x="connsiteX11112" y="connsiteY11112"/>
                </a:cxn>
                <a:cxn ang="0">
                  <a:pos x="connsiteX11113" y="connsiteY11113"/>
                </a:cxn>
                <a:cxn ang="0">
                  <a:pos x="connsiteX11114" y="connsiteY11114"/>
                </a:cxn>
                <a:cxn ang="0">
                  <a:pos x="connsiteX11115" y="connsiteY11115"/>
                </a:cxn>
                <a:cxn ang="0">
                  <a:pos x="connsiteX11116" y="connsiteY11116"/>
                </a:cxn>
                <a:cxn ang="0">
                  <a:pos x="connsiteX11117" y="connsiteY11117"/>
                </a:cxn>
                <a:cxn ang="0">
                  <a:pos x="connsiteX11118" y="connsiteY11118"/>
                </a:cxn>
                <a:cxn ang="0">
                  <a:pos x="connsiteX11119" y="connsiteY11119"/>
                </a:cxn>
                <a:cxn ang="0">
                  <a:pos x="connsiteX11120" y="connsiteY11120"/>
                </a:cxn>
                <a:cxn ang="0">
                  <a:pos x="connsiteX11121" y="connsiteY11121"/>
                </a:cxn>
                <a:cxn ang="0">
                  <a:pos x="connsiteX11122" y="connsiteY11122"/>
                </a:cxn>
                <a:cxn ang="0">
                  <a:pos x="connsiteX11123" y="connsiteY11123"/>
                </a:cxn>
                <a:cxn ang="0">
                  <a:pos x="connsiteX11124" y="connsiteY11124"/>
                </a:cxn>
                <a:cxn ang="0">
                  <a:pos x="connsiteX11125" y="connsiteY11125"/>
                </a:cxn>
                <a:cxn ang="0">
                  <a:pos x="connsiteX11126" y="connsiteY11126"/>
                </a:cxn>
                <a:cxn ang="0">
                  <a:pos x="connsiteX11127" y="connsiteY11127"/>
                </a:cxn>
                <a:cxn ang="0">
                  <a:pos x="connsiteX11128" y="connsiteY11128"/>
                </a:cxn>
                <a:cxn ang="0">
                  <a:pos x="connsiteX11129" y="connsiteY11129"/>
                </a:cxn>
                <a:cxn ang="0">
                  <a:pos x="connsiteX11130" y="connsiteY11130"/>
                </a:cxn>
                <a:cxn ang="0">
                  <a:pos x="connsiteX11131" y="connsiteY11131"/>
                </a:cxn>
                <a:cxn ang="0">
                  <a:pos x="connsiteX11132" y="connsiteY11132"/>
                </a:cxn>
                <a:cxn ang="0">
                  <a:pos x="connsiteX11133" y="connsiteY11133"/>
                </a:cxn>
                <a:cxn ang="0">
                  <a:pos x="connsiteX11134" y="connsiteY11134"/>
                </a:cxn>
                <a:cxn ang="0">
                  <a:pos x="connsiteX11135" y="connsiteY11135"/>
                </a:cxn>
                <a:cxn ang="0">
                  <a:pos x="connsiteX11136" y="connsiteY11136"/>
                </a:cxn>
                <a:cxn ang="0">
                  <a:pos x="connsiteX11137" y="connsiteY11137"/>
                </a:cxn>
                <a:cxn ang="0">
                  <a:pos x="connsiteX11138" y="connsiteY11138"/>
                </a:cxn>
                <a:cxn ang="0">
                  <a:pos x="connsiteX11139" y="connsiteY11139"/>
                </a:cxn>
                <a:cxn ang="0">
                  <a:pos x="connsiteX11140" y="connsiteY11140"/>
                </a:cxn>
                <a:cxn ang="0">
                  <a:pos x="connsiteX11141" y="connsiteY11141"/>
                </a:cxn>
                <a:cxn ang="0">
                  <a:pos x="connsiteX11142" y="connsiteY11142"/>
                </a:cxn>
                <a:cxn ang="0">
                  <a:pos x="connsiteX11143" y="connsiteY11143"/>
                </a:cxn>
                <a:cxn ang="0">
                  <a:pos x="connsiteX11144" y="connsiteY11144"/>
                </a:cxn>
                <a:cxn ang="0">
                  <a:pos x="connsiteX11145" y="connsiteY11145"/>
                </a:cxn>
                <a:cxn ang="0">
                  <a:pos x="connsiteX11146" y="connsiteY11146"/>
                </a:cxn>
                <a:cxn ang="0">
                  <a:pos x="connsiteX11147" y="connsiteY11147"/>
                </a:cxn>
                <a:cxn ang="0">
                  <a:pos x="connsiteX11148" y="connsiteY11148"/>
                </a:cxn>
                <a:cxn ang="0">
                  <a:pos x="connsiteX11149" y="connsiteY11149"/>
                </a:cxn>
                <a:cxn ang="0">
                  <a:pos x="connsiteX11150" y="connsiteY11150"/>
                </a:cxn>
                <a:cxn ang="0">
                  <a:pos x="connsiteX11151" y="connsiteY11151"/>
                </a:cxn>
                <a:cxn ang="0">
                  <a:pos x="connsiteX11152" y="connsiteY11152"/>
                </a:cxn>
                <a:cxn ang="0">
                  <a:pos x="connsiteX11153" y="connsiteY11153"/>
                </a:cxn>
                <a:cxn ang="0">
                  <a:pos x="connsiteX11154" y="connsiteY11154"/>
                </a:cxn>
                <a:cxn ang="0">
                  <a:pos x="connsiteX11155" y="connsiteY11155"/>
                </a:cxn>
                <a:cxn ang="0">
                  <a:pos x="connsiteX11156" y="connsiteY11156"/>
                </a:cxn>
                <a:cxn ang="0">
                  <a:pos x="connsiteX11157" y="connsiteY11157"/>
                </a:cxn>
                <a:cxn ang="0">
                  <a:pos x="connsiteX11158" y="connsiteY11158"/>
                </a:cxn>
                <a:cxn ang="0">
                  <a:pos x="connsiteX11159" y="connsiteY11159"/>
                </a:cxn>
                <a:cxn ang="0">
                  <a:pos x="connsiteX11160" y="connsiteY11160"/>
                </a:cxn>
                <a:cxn ang="0">
                  <a:pos x="connsiteX11161" y="connsiteY11161"/>
                </a:cxn>
                <a:cxn ang="0">
                  <a:pos x="connsiteX11162" y="connsiteY11162"/>
                </a:cxn>
                <a:cxn ang="0">
                  <a:pos x="connsiteX11163" y="connsiteY11163"/>
                </a:cxn>
                <a:cxn ang="0">
                  <a:pos x="connsiteX11164" y="connsiteY11164"/>
                </a:cxn>
                <a:cxn ang="0">
                  <a:pos x="connsiteX11165" y="connsiteY11165"/>
                </a:cxn>
                <a:cxn ang="0">
                  <a:pos x="connsiteX11166" y="connsiteY11166"/>
                </a:cxn>
                <a:cxn ang="0">
                  <a:pos x="connsiteX11167" y="connsiteY11167"/>
                </a:cxn>
                <a:cxn ang="0">
                  <a:pos x="connsiteX11168" y="connsiteY11168"/>
                </a:cxn>
                <a:cxn ang="0">
                  <a:pos x="connsiteX11169" y="connsiteY11169"/>
                </a:cxn>
                <a:cxn ang="0">
                  <a:pos x="connsiteX11170" y="connsiteY11170"/>
                </a:cxn>
                <a:cxn ang="0">
                  <a:pos x="connsiteX11171" y="connsiteY11171"/>
                </a:cxn>
                <a:cxn ang="0">
                  <a:pos x="connsiteX11172" y="connsiteY11172"/>
                </a:cxn>
                <a:cxn ang="0">
                  <a:pos x="connsiteX11173" y="connsiteY11173"/>
                </a:cxn>
                <a:cxn ang="0">
                  <a:pos x="connsiteX11174" y="connsiteY11174"/>
                </a:cxn>
                <a:cxn ang="0">
                  <a:pos x="connsiteX11175" y="connsiteY11175"/>
                </a:cxn>
                <a:cxn ang="0">
                  <a:pos x="connsiteX11176" y="connsiteY11176"/>
                </a:cxn>
                <a:cxn ang="0">
                  <a:pos x="connsiteX11177" y="connsiteY11177"/>
                </a:cxn>
                <a:cxn ang="0">
                  <a:pos x="connsiteX11178" y="connsiteY11178"/>
                </a:cxn>
                <a:cxn ang="0">
                  <a:pos x="connsiteX11179" y="connsiteY11179"/>
                </a:cxn>
                <a:cxn ang="0">
                  <a:pos x="connsiteX11180" y="connsiteY11180"/>
                </a:cxn>
                <a:cxn ang="0">
                  <a:pos x="connsiteX11181" y="connsiteY11181"/>
                </a:cxn>
                <a:cxn ang="0">
                  <a:pos x="connsiteX11182" y="connsiteY11182"/>
                </a:cxn>
                <a:cxn ang="0">
                  <a:pos x="connsiteX11183" y="connsiteY11183"/>
                </a:cxn>
                <a:cxn ang="0">
                  <a:pos x="connsiteX11184" y="connsiteY11184"/>
                </a:cxn>
                <a:cxn ang="0">
                  <a:pos x="connsiteX11185" y="connsiteY11185"/>
                </a:cxn>
                <a:cxn ang="0">
                  <a:pos x="connsiteX11186" y="connsiteY11186"/>
                </a:cxn>
                <a:cxn ang="0">
                  <a:pos x="connsiteX11187" y="connsiteY11187"/>
                </a:cxn>
                <a:cxn ang="0">
                  <a:pos x="connsiteX11188" y="connsiteY11188"/>
                </a:cxn>
                <a:cxn ang="0">
                  <a:pos x="connsiteX11189" y="connsiteY11189"/>
                </a:cxn>
                <a:cxn ang="0">
                  <a:pos x="connsiteX11190" y="connsiteY11190"/>
                </a:cxn>
                <a:cxn ang="0">
                  <a:pos x="connsiteX11191" y="connsiteY11191"/>
                </a:cxn>
                <a:cxn ang="0">
                  <a:pos x="connsiteX11192" y="connsiteY11192"/>
                </a:cxn>
                <a:cxn ang="0">
                  <a:pos x="connsiteX11193" y="connsiteY11193"/>
                </a:cxn>
                <a:cxn ang="0">
                  <a:pos x="connsiteX11194" y="connsiteY11194"/>
                </a:cxn>
                <a:cxn ang="0">
                  <a:pos x="connsiteX11195" y="connsiteY11195"/>
                </a:cxn>
                <a:cxn ang="0">
                  <a:pos x="connsiteX11196" y="connsiteY11196"/>
                </a:cxn>
                <a:cxn ang="0">
                  <a:pos x="connsiteX11197" y="connsiteY11197"/>
                </a:cxn>
                <a:cxn ang="0">
                  <a:pos x="connsiteX11198" y="connsiteY11198"/>
                </a:cxn>
                <a:cxn ang="0">
                  <a:pos x="connsiteX11199" y="connsiteY11199"/>
                </a:cxn>
                <a:cxn ang="0">
                  <a:pos x="connsiteX11200" y="connsiteY11200"/>
                </a:cxn>
                <a:cxn ang="0">
                  <a:pos x="connsiteX11201" y="connsiteY11201"/>
                </a:cxn>
                <a:cxn ang="0">
                  <a:pos x="connsiteX11202" y="connsiteY11202"/>
                </a:cxn>
                <a:cxn ang="0">
                  <a:pos x="connsiteX11203" y="connsiteY11203"/>
                </a:cxn>
                <a:cxn ang="0">
                  <a:pos x="connsiteX11204" y="connsiteY11204"/>
                </a:cxn>
                <a:cxn ang="0">
                  <a:pos x="connsiteX11205" y="connsiteY11205"/>
                </a:cxn>
                <a:cxn ang="0">
                  <a:pos x="connsiteX11206" y="connsiteY11206"/>
                </a:cxn>
                <a:cxn ang="0">
                  <a:pos x="connsiteX11207" y="connsiteY11207"/>
                </a:cxn>
                <a:cxn ang="0">
                  <a:pos x="connsiteX11208" y="connsiteY11208"/>
                </a:cxn>
                <a:cxn ang="0">
                  <a:pos x="connsiteX11209" y="connsiteY11209"/>
                </a:cxn>
                <a:cxn ang="0">
                  <a:pos x="connsiteX11210" y="connsiteY11210"/>
                </a:cxn>
                <a:cxn ang="0">
                  <a:pos x="connsiteX11211" y="connsiteY11211"/>
                </a:cxn>
                <a:cxn ang="0">
                  <a:pos x="connsiteX11212" y="connsiteY11212"/>
                </a:cxn>
                <a:cxn ang="0">
                  <a:pos x="connsiteX11213" y="connsiteY11213"/>
                </a:cxn>
                <a:cxn ang="0">
                  <a:pos x="connsiteX11214" y="connsiteY11214"/>
                </a:cxn>
                <a:cxn ang="0">
                  <a:pos x="connsiteX11215" y="connsiteY11215"/>
                </a:cxn>
                <a:cxn ang="0">
                  <a:pos x="connsiteX11216" y="connsiteY11216"/>
                </a:cxn>
                <a:cxn ang="0">
                  <a:pos x="connsiteX11217" y="connsiteY11217"/>
                </a:cxn>
                <a:cxn ang="0">
                  <a:pos x="connsiteX11218" y="connsiteY11218"/>
                </a:cxn>
                <a:cxn ang="0">
                  <a:pos x="connsiteX11219" y="connsiteY11219"/>
                </a:cxn>
                <a:cxn ang="0">
                  <a:pos x="connsiteX11220" y="connsiteY11220"/>
                </a:cxn>
                <a:cxn ang="0">
                  <a:pos x="connsiteX11221" y="connsiteY11221"/>
                </a:cxn>
                <a:cxn ang="0">
                  <a:pos x="connsiteX11222" y="connsiteY11222"/>
                </a:cxn>
                <a:cxn ang="0">
                  <a:pos x="connsiteX11223" y="connsiteY11223"/>
                </a:cxn>
                <a:cxn ang="0">
                  <a:pos x="connsiteX11224" y="connsiteY11224"/>
                </a:cxn>
                <a:cxn ang="0">
                  <a:pos x="connsiteX11225" y="connsiteY11225"/>
                </a:cxn>
                <a:cxn ang="0">
                  <a:pos x="connsiteX11226" y="connsiteY11226"/>
                </a:cxn>
                <a:cxn ang="0">
                  <a:pos x="connsiteX11227" y="connsiteY11227"/>
                </a:cxn>
                <a:cxn ang="0">
                  <a:pos x="connsiteX11228" y="connsiteY11228"/>
                </a:cxn>
                <a:cxn ang="0">
                  <a:pos x="connsiteX11229" y="connsiteY11229"/>
                </a:cxn>
                <a:cxn ang="0">
                  <a:pos x="connsiteX11230" y="connsiteY11230"/>
                </a:cxn>
                <a:cxn ang="0">
                  <a:pos x="connsiteX11231" y="connsiteY11231"/>
                </a:cxn>
                <a:cxn ang="0">
                  <a:pos x="connsiteX11232" y="connsiteY11232"/>
                </a:cxn>
                <a:cxn ang="0">
                  <a:pos x="connsiteX11233" y="connsiteY11233"/>
                </a:cxn>
                <a:cxn ang="0">
                  <a:pos x="connsiteX11234" y="connsiteY11234"/>
                </a:cxn>
                <a:cxn ang="0">
                  <a:pos x="connsiteX11235" y="connsiteY11235"/>
                </a:cxn>
                <a:cxn ang="0">
                  <a:pos x="connsiteX11236" y="connsiteY11236"/>
                </a:cxn>
                <a:cxn ang="0">
                  <a:pos x="connsiteX11237" y="connsiteY11237"/>
                </a:cxn>
                <a:cxn ang="0">
                  <a:pos x="connsiteX11238" y="connsiteY11238"/>
                </a:cxn>
                <a:cxn ang="0">
                  <a:pos x="connsiteX11239" y="connsiteY11239"/>
                </a:cxn>
                <a:cxn ang="0">
                  <a:pos x="connsiteX11240" y="connsiteY11240"/>
                </a:cxn>
                <a:cxn ang="0">
                  <a:pos x="connsiteX11241" y="connsiteY11241"/>
                </a:cxn>
                <a:cxn ang="0">
                  <a:pos x="connsiteX11242" y="connsiteY11242"/>
                </a:cxn>
                <a:cxn ang="0">
                  <a:pos x="connsiteX11243" y="connsiteY11243"/>
                </a:cxn>
                <a:cxn ang="0">
                  <a:pos x="connsiteX11244" y="connsiteY11244"/>
                </a:cxn>
                <a:cxn ang="0">
                  <a:pos x="connsiteX11245" y="connsiteY11245"/>
                </a:cxn>
                <a:cxn ang="0">
                  <a:pos x="connsiteX11246" y="connsiteY11246"/>
                </a:cxn>
                <a:cxn ang="0">
                  <a:pos x="connsiteX11247" y="connsiteY11247"/>
                </a:cxn>
                <a:cxn ang="0">
                  <a:pos x="connsiteX11248" y="connsiteY11248"/>
                </a:cxn>
                <a:cxn ang="0">
                  <a:pos x="connsiteX11249" y="connsiteY11249"/>
                </a:cxn>
                <a:cxn ang="0">
                  <a:pos x="connsiteX11250" y="connsiteY11250"/>
                </a:cxn>
                <a:cxn ang="0">
                  <a:pos x="connsiteX11251" y="connsiteY11251"/>
                </a:cxn>
                <a:cxn ang="0">
                  <a:pos x="connsiteX11252" y="connsiteY11252"/>
                </a:cxn>
                <a:cxn ang="0">
                  <a:pos x="connsiteX11253" y="connsiteY11253"/>
                </a:cxn>
                <a:cxn ang="0">
                  <a:pos x="connsiteX11254" y="connsiteY11254"/>
                </a:cxn>
                <a:cxn ang="0">
                  <a:pos x="connsiteX11255" y="connsiteY11255"/>
                </a:cxn>
                <a:cxn ang="0">
                  <a:pos x="connsiteX11256" y="connsiteY11256"/>
                </a:cxn>
                <a:cxn ang="0">
                  <a:pos x="connsiteX11257" y="connsiteY11257"/>
                </a:cxn>
                <a:cxn ang="0">
                  <a:pos x="connsiteX11258" y="connsiteY11258"/>
                </a:cxn>
                <a:cxn ang="0">
                  <a:pos x="connsiteX11259" y="connsiteY11259"/>
                </a:cxn>
                <a:cxn ang="0">
                  <a:pos x="connsiteX11260" y="connsiteY11260"/>
                </a:cxn>
                <a:cxn ang="0">
                  <a:pos x="connsiteX11261" y="connsiteY11261"/>
                </a:cxn>
                <a:cxn ang="0">
                  <a:pos x="connsiteX11262" y="connsiteY11262"/>
                </a:cxn>
                <a:cxn ang="0">
                  <a:pos x="connsiteX11263" y="connsiteY11263"/>
                </a:cxn>
                <a:cxn ang="0">
                  <a:pos x="connsiteX11264" y="connsiteY11264"/>
                </a:cxn>
                <a:cxn ang="0">
                  <a:pos x="connsiteX11265" y="connsiteY11265"/>
                </a:cxn>
                <a:cxn ang="0">
                  <a:pos x="connsiteX11266" y="connsiteY11266"/>
                </a:cxn>
                <a:cxn ang="0">
                  <a:pos x="connsiteX11267" y="connsiteY11267"/>
                </a:cxn>
                <a:cxn ang="0">
                  <a:pos x="connsiteX11268" y="connsiteY11268"/>
                </a:cxn>
                <a:cxn ang="0">
                  <a:pos x="connsiteX11269" y="connsiteY11269"/>
                </a:cxn>
                <a:cxn ang="0">
                  <a:pos x="connsiteX11270" y="connsiteY11270"/>
                </a:cxn>
                <a:cxn ang="0">
                  <a:pos x="connsiteX11271" y="connsiteY11271"/>
                </a:cxn>
                <a:cxn ang="0">
                  <a:pos x="connsiteX11272" y="connsiteY11272"/>
                </a:cxn>
                <a:cxn ang="0">
                  <a:pos x="connsiteX11273" y="connsiteY11273"/>
                </a:cxn>
                <a:cxn ang="0">
                  <a:pos x="connsiteX11274" y="connsiteY11274"/>
                </a:cxn>
                <a:cxn ang="0">
                  <a:pos x="connsiteX11275" y="connsiteY11275"/>
                </a:cxn>
                <a:cxn ang="0">
                  <a:pos x="connsiteX11276" y="connsiteY11276"/>
                </a:cxn>
                <a:cxn ang="0">
                  <a:pos x="connsiteX11277" y="connsiteY11277"/>
                </a:cxn>
                <a:cxn ang="0">
                  <a:pos x="connsiteX11278" y="connsiteY11278"/>
                </a:cxn>
                <a:cxn ang="0">
                  <a:pos x="connsiteX11279" y="connsiteY11279"/>
                </a:cxn>
                <a:cxn ang="0">
                  <a:pos x="connsiteX11280" y="connsiteY11280"/>
                </a:cxn>
                <a:cxn ang="0">
                  <a:pos x="connsiteX11281" y="connsiteY11281"/>
                </a:cxn>
                <a:cxn ang="0">
                  <a:pos x="connsiteX11282" y="connsiteY11282"/>
                </a:cxn>
                <a:cxn ang="0">
                  <a:pos x="connsiteX11283" y="connsiteY11283"/>
                </a:cxn>
                <a:cxn ang="0">
                  <a:pos x="connsiteX11284" y="connsiteY11284"/>
                </a:cxn>
                <a:cxn ang="0">
                  <a:pos x="connsiteX11285" y="connsiteY11285"/>
                </a:cxn>
                <a:cxn ang="0">
                  <a:pos x="connsiteX11286" y="connsiteY11286"/>
                </a:cxn>
                <a:cxn ang="0">
                  <a:pos x="connsiteX11287" y="connsiteY11287"/>
                </a:cxn>
                <a:cxn ang="0">
                  <a:pos x="connsiteX11288" y="connsiteY11288"/>
                </a:cxn>
                <a:cxn ang="0">
                  <a:pos x="connsiteX11289" y="connsiteY11289"/>
                </a:cxn>
                <a:cxn ang="0">
                  <a:pos x="connsiteX11290" y="connsiteY11290"/>
                </a:cxn>
                <a:cxn ang="0">
                  <a:pos x="connsiteX11291" y="connsiteY11291"/>
                </a:cxn>
                <a:cxn ang="0">
                  <a:pos x="connsiteX11292" y="connsiteY11292"/>
                </a:cxn>
                <a:cxn ang="0">
                  <a:pos x="connsiteX11293" y="connsiteY11293"/>
                </a:cxn>
                <a:cxn ang="0">
                  <a:pos x="connsiteX11294" y="connsiteY11294"/>
                </a:cxn>
                <a:cxn ang="0">
                  <a:pos x="connsiteX11295" y="connsiteY11295"/>
                </a:cxn>
                <a:cxn ang="0">
                  <a:pos x="connsiteX11296" y="connsiteY11296"/>
                </a:cxn>
                <a:cxn ang="0">
                  <a:pos x="connsiteX11297" y="connsiteY11297"/>
                </a:cxn>
                <a:cxn ang="0">
                  <a:pos x="connsiteX11298" y="connsiteY11298"/>
                </a:cxn>
                <a:cxn ang="0">
                  <a:pos x="connsiteX11299" y="connsiteY11299"/>
                </a:cxn>
                <a:cxn ang="0">
                  <a:pos x="connsiteX11300" y="connsiteY11300"/>
                </a:cxn>
                <a:cxn ang="0">
                  <a:pos x="connsiteX11301" y="connsiteY11301"/>
                </a:cxn>
                <a:cxn ang="0">
                  <a:pos x="connsiteX11302" y="connsiteY11302"/>
                </a:cxn>
                <a:cxn ang="0">
                  <a:pos x="connsiteX11303" y="connsiteY11303"/>
                </a:cxn>
                <a:cxn ang="0">
                  <a:pos x="connsiteX11304" y="connsiteY11304"/>
                </a:cxn>
                <a:cxn ang="0">
                  <a:pos x="connsiteX11305" y="connsiteY11305"/>
                </a:cxn>
                <a:cxn ang="0">
                  <a:pos x="connsiteX11306" y="connsiteY11306"/>
                </a:cxn>
                <a:cxn ang="0">
                  <a:pos x="connsiteX11307" y="connsiteY11307"/>
                </a:cxn>
                <a:cxn ang="0">
                  <a:pos x="connsiteX11308" y="connsiteY11308"/>
                </a:cxn>
                <a:cxn ang="0">
                  <a:pos x="connsiteX11309" y="connsiteY11309"/>
                </a:cxn>
                <a:cxn ang="0">
                  <a:pos x="connsiteX11310" y="connsiteY11310"/>
                </a:cxn>
                <a:cxn ang="0">
                  <a:pos x="connsiteX11311" y="connsiteY11311"/>
                </a:cxn>
                <a:cxn ang="0">
                  <a:pos x="connsiteX11312" y="connsiteY11312"/>
                </a:cxn>
                <a:cxn ang="0">
                  <a:pos x="connsiteX11313" y="connsiteY11313"/>
                </a:cxn>
                <a:cxn ang="0">
                  <a:pos x="connsiteX11314" y="connsiteY11314"/>
                </a:cxn>
                <a:cxn ang="0">
                  <a:pos x="connsiteX11315" y="connsiteY11315"/>
                </a:cxn>
                <a:cxn ang="0">
                  <a:pos x="connsiteX11316" y="connsiteY11316"/>
                </a:cxn>
                <a:cxn ang="0">
                  <a:pos x="connsiteX11317" y="connsiteY11317"/>
                </a:cxn>
                <a:cxn ang="0">
                  <a:pos x="connsiteX11318" y="connsiteY11318"/>
                </a:cxn>
                <a:cxn ang="0">
                  <a:pos x="connsiteX11319" y="connsiteY11319"/>
                </a:cxn>
                <a:cxn ang="0">
                  <a:pos x="connsiteX11320" y="connsiteY11320"/>
                </a:cxn>
                <a:cxn ang="0">
                  <a:pos x="connsiteX11321" y="connsiteY11321"/>
                </a:cxn>
                <a:cxn ang="0">
                  <a:pos x="connsiteX11322" y="connsiteY11322"/>
                </a:cxn>
                <a:cxn ang="0">
                  <a:pos x="connsiteX11323" y="connsiteY11323"/>
                </a:cxn>
                <a:cxn ang="0">
                  <a:pos x="connsiteX11324" y="connsiteY11324"/>
                </a:cxn>
                <a:cxn ang="0">
                  <a:pos x="connsiteX11325" y="connsiteY11325"/>
                </a:cxn>
                <a:cxn ang="0">
                  <a:pos x="connsiteX11326" y="connsiteY11326"/>
                </a:cxn>
                <a:cxn ang="0">
                  <a:pos x="connsiteX11327" y="connsiteY11327"/>
                </a:cxn>
                <a:cxn ang="0">
                  <a:pos x="connsiteX11328" y="connsiteY11328"/>
                </a:cxn>
                <a:cxn ang="0">
                  <a:pos x="connsiteX11329" y="connsiteY11329"/>
                </a:cxn>
                <a:cxn ang="0">
                  <a:pos x="connsiteX11330" y="connsiteY11330"/>
                </a:cxn>
                <a:cxn ang="0">
                  <a:pos x="connsiteX11331" y="connsiteY11331"/>
                </a:cxn>
                <a:cxn ang="0">
                  <a:pos x="connsiteX11332" y="connsiteY11332"/>
                </a:cxn>
                <a:cxn ang="0">
                  <a:pos x="connsiteX11333" y="connsiteY11333"/>
                </a:cxn>
                <a:cxn ang="0">
                  <a:pos x="connsiteX11334" y="connsiteY11334"/>
                </a:cxn>
                <a:cxn ang="0">
                  <a:pos x="connsiteX11335" y="connsiteY11335"/>
                </a:cxn>
                <a:cxn ang="0">
                  <a:pos x="connsiteX11336" y="connsiteY11336"/>
                </a:cxn>
                <a:cxn ang="0">
                  <a:pos x="connsiteX11337" y="connsiteY11337"/>
                </a:cxn>
                <a:cxn ang="0">
                  <a:pos x="connsiteX11338" y="connsiteY11338"/>
                </a:cxn>
                <a:cxn ang="0">
                  <a:pos x="connsiteX11339" y="connsiteY11339"/>
                </a:cxn>
                <a:cxn ang="0">
                  <a:pos x="connsiteX11340" y="connsiteY11340"/>
                </a:cxn>
                <a:cxn ang="0">
                  <a:pos x="connsiteX11341" y="connsiteY11341"/>
                </a:cxn>
                <a:cxn ang="0">
                  <a:pos x="connsiteX11342" y="connsiteY11342"/>
                </a:cxn>
                <a:cxn ang="0">
                  <a:pos x="connsiteX11343" y="connsiteY11343"/>
                </a:cxn>
                <a:cxn ang="0">
                  <a:pos x="connsiteX11344" y="connsiteY11344"/>
                </a:cxn>
                <a:cxn ang="0">
                  <a:pos x="connsiteX11345" y="connsiteY11345"/>
                </a:cxn>
                <a:cxn ang="0">
                  <a:pos x="connsiteX11346" y="connsiteY11346"/>
                </a:cxn>
                <a:cxn ang="0">
                  <a:pos x="connsiteX11347" y="connsiteY11347"/>
                </a:cxn>
                <a:cxn ang="0">
                  <a:pos x="connsiteX11348" y="connsiteY11348"/>
                </a:cxn>
                <a:cxn ang="0">
                  <a:pos x="connsiteX11349" y="connsiteY11349"/>
                </a:cxn>
                <a:cxn ang="0">
                  <a:pos x="connsiteX11350" y="connsiteY11350"/>
                </a:cxn>
                <a:cxn ang="0">
                  <a:pos x="connsiteX11351" y="connsiteY11351"/>
                </a:cxn>
                <a:cxn ang="0">
                  <a:pos x="connsiteX11352" y="connsiteY11352"/>
                </a:cxn>
                <a:cxn ang="0">
                  <a:pos x="connsiteX11353" y="connsiteY11353"/>
                </a:cxn>
                <a:cxn ang="0">
                  <a:pos x="connsiteX11354" y="connsiteY11354"/>
                </a:cxn>
                <a:cxn ang="0">
                  <a:pos x="connsiteX11355" y="connsiteY11355"/>
                </a:cxn>
                <a:cxn ang="0">
                  <a:pos x="connsiteX11356" y="connsiteY11356"/>
                </a:cxn>
                <a:cxn ang="0">
                  <a:pos x="connsiteX11357" y="connsiteY11357"/>
                </a:cxn>
                <a:cxn ang="0">
                  <a:pos x="connsiteX11358" y="connsiteY11358"/>
                </a:cxn>
                <a:cxn ang="0">
                  <a:pos x="connsiteX11359" y="connsiteY11359"/>
                </a:cxn>
                <a:cxn ang="0">
                  <a:pos x="connsiteX11360" y="connsiteY11360"/>
                </a:cxn>
                <a:cxn ang="0">
                  <a:pos x="connsiteX11361" y="connsiteY11361"/>
                </a:cxn>
                <a:cxn ang="0">
                  <a:pos x="connsiteX11362" y="connsiteY11362"/>
                </a:cxn>
                <a:cxn ang="0">
                  <a:pos x="connsiteX11363" y="connsiteY11363"/>
                </a:cxn>
                <a:cxn ang="0">
                  <a:pos x="connsiteX11364" y="connsiteY11364"/>
                </a:cxn>
                <a:cxn ang="0">
                  <a:pos x="connsiteX11365" y="connsiteY11365"/>
                </a:cxn>
                <a:cxn ang="0">
                  <a:pos x="connsiteX11366" y="connsiteY11366"/>
                </a:cxn>
                <a:cxn ang="0">
                  <a:pos x="connsiteX11367" y="connsiteY11367"/>
                </a:cxn>
                <a:cxn ang="0">
                  <a:pos x="connsiteX11368" y="connsiteY11368"/>
                </a:cxn>
                <a:cxn ang="0">
                  <a:pos x="connsiteX11369" y="connsiteY11369"/>
                </a:cxn>
                <a:cxn ang="0">
                  <a:pos x="connsiteX11370" y="connsiteY11370"/>
                </a:cxn>
                <a:cxn ang="0">
                  <a:pos x="connsiteX11371" y="connsiteY11371"/>
                </a:cxn>
                <a:cxn ang="0">
                  <a:pos x="connsiteX11372" y="connsiteY11372"/>
                </a:cxn>
                <a:cxn ang="0">
                  <a:pos x="connsiteX11373" y="connsiteY11373"/>
                </a:cxn>
                <a:cxn ang="0">
                  <a:pos x="connsiteX11374" y="connsiteY11374"/>
                </a:cxn>
                <a:cxn ang="0">
                  <a:pos x="connsiteX11375" y="connsiteY11375"/>
                </a:cxn>
                <a:cxn ang="0">
                  <a:pos x="connsiteX11376" y="connsiteY11376"/>
                </a:cxn>
                <a:cxn ang="0">
                  <a:pos x="connsiteX11377" y="connsiteY11377"/>
                </a:cxn>
                <a:cxn ang="0">
                  <a:pos x="connsiteX11378" y="connsiteY11378"/>
                </a:cxn>
                <a:cxn ang="0">
                  <a:pos x="connsiteX11379" y="connsiteY11379"/>
                </a:cxn>
                <a:cxn ang="0">
                  <a:pos x="connsiteX11380" y="connsiteY11380"/>
                </a:cxn>
                <a:cxn ang="0">
                  <a:pos x="connsiteX11381" y="connsiteY11381"/>
                </a:cxn>
                <a:cxn ang="0">
                  <a:pos x="connsiteX11382" y="connsiteY11382"/>
                </a:cxn>
                <a:cxn ang="0">
                  <a:pos x="connsiteX11383" y="connsiteY11383"/>
                </a:cxn>
                <a:cxn ang="0">
                  <a:pos x="connsiteX11384" y="connsiteY11384"/>
                </a:cxn>
                <a:cxn ang="0">
                  <a:pos x="connsiteX11385" y="connsiteY11385"/>
                </a:cxn>
                <a:cxn ang="0">
                  <a:pos x="connsiteX11386" y="connsiteY11386"/>
                </a:cxn>
                <a:cxn ang="0">
                  <a:pos x="connsiteX11387" y="connsiteY11387"/>
                </a:cxn>
                <a:cxn ang="0">
                  <a:pos x="connsiteX11388" y="connsiteY11388"/>
                </a:cxn>
                <a:cxn ang="0">
                  <a:pos x="connsiteX11389" y="connsiteY11389"/>
                </a:cxn>
                <a:cxn ang="0">
                  <a:pos x="connsiteX11390" y="connsiteY11390"/>
                </a:cxn>
                <a:cxn ang="0">
                  <a:pos x="connsiteX11391" y="connsiteY11391"/>
                </a:cxn>
                <a:cxn ang="0">
                  <a:pos x="connsiteX11392" y="connsiteY11392"/>
                </a:cxn>
                <a:cxn ang="0">
                  <a:pos x="connsiteX11393" y="connsiteY11393"/>
                </a:cxn>
                <a:cxn ang="0">
                  <a:pos x="connsiteX11394" y="connsiteY11394"/>
                </a:cxn>
                <a:cxn ang="0">
                  <a:pos x="connsiteX11395" y="connsiteY11395"/>
                </a:cxn>
                <a:cxn ang="0">
                  <a:pos x="connsiteX11396" y="connsiteY11396"/>
                </a:cxn>
                <a:cxn ang="0">
                  <a:pos x="connsiteX11397" y="connsiteY11397"/>
                </a:cxn>
                <a:cxn ang="0">
                  <a:pos x="connsiteX11398" y="connsiteY11398"/>
                </a:cxn>
                <a:cxn ang="0">
                  <a:pos x="connsiteX11399" y="connsiteY11399"/>
                </a:cxn>
                <a:cxn ang="0">
                  <a:pos x="connsiteX11400" y="connsiteY11400"/>
                </a:cxn>
                <a:cxn ang="0">
                  <a:pos x="connsiteX11401" y="connsiteY11401"/>
                </a:cxn>
                <a:cxn ang="0">
                  <a:pos x="connsiteX11402" y="connsiteY11402"/>
                </a:cxn>
                <a:cxn ang="0">
                  <a:pos x="connsiteX11403" y="connsiteY11403"/>
                </a:cxn>
                <a:cxn ang="0">
                  <a:pos x="connsiteX11404" y="connsiteY11404"/>
                </a:cxn>
                <a:cxn ang="0">
                  <a:pos x="connsiteX11405" y="connsiteY11405"/>
                </a:cxn>
                <a:cxn ang="0">
                  <a:pos x="connsiteX11406" y="connsiteY11406"/>
                </a:cxn>
                <a:cxn ang="0">
                  <a:pos x="connsiteX11407" y="connsiteY11407"/>
                </a:cxn>
                <a:cxn ang="0">
                  <a:pos x="connsiteX11408" y="connsiteY11408"/>
                </a:cxn>
                <a:cxn ang="0">
                  <a:pos x="connsiteX11409" y="connsiteY11409"/>
                </a:cxn>
                <a:cxn ang="0">
                  <a:pos x="connsiteX11410" y="connsiteY11410"/>
                </a:cxn>
                <a:cxn ang="0">
                  <a:pos x="connsiteX11411" y="connsiteY11411"/>
                </a:cxn>
                <a:cxn ang="0">
                  <a:pos x="connsiteX11412" y="connsiteY11412"/>
                </a:cxn>
                <a:cxn ang="0">
                  <a:pos x="connsiteX11413" y="connsiteY11413"/>
                </a:cxn>
                <a:cxn ang="0">
                  <a:pos x="connsiteX11414" y="connsiteY11414"/>
                </a:cxn>
                <a:cxn ang="0">
                  <a:pos x="connsiteX11415" y="connsiteY11415"/>
                </a:cxn>
                <a:cxn ang="0">
                  <a:pos x="connsiteX11416" y="connsiteY11416"/>
                </a:cxn>
                <a:cxn ang="0">
                  <a:pos x="connsiteX11417" y="connsiteY11417"/>
                </a:cxn>
                <a:cxn ang="0">
                  <a:pos x="connsiteX11418" y="connsiteY11418"/>
                </a:cxn>
                <a:cxn ang="0">
                  <a:pos x="connsiteX11419" y="connsiteY11419"/>
                </a:cxn>
                <a:cxn ang="0">
                  <a:pos x="connsiteX11420" y="connsiteY11420"/>
                </a:cxn>
                <a:cxn ang="0">
                  <a:pos x="connsiteX11421" y="connsiteY11421"/>
                </a:cxn>
                <a:cxn ang="0">
                  <a:pos x="connsiteX11422" y="connsiteY11422"/>
                </a:cxn>
                <a:cxn ang="0">
                  <a:pos x="connsiteX11423" y="connsiteY11423"/>
                </a:cxn>
                <a:cxn ang="0">
                  <a:pos x="connsiteX11424" y="connsiteY11424"/>
                </a:cxn>
                <a:cxn ang="0">
                  <a:pos x="connsiteX11425" y="connsiteY11425"/>
                </a:cxn>
                <a:cxn ang="0">
                  <a:pos x="connsiteX11426" y="connsiteY11426"/>
                </a:cxn>
                <a:cxn ang="0">
                  <a:pos x="connsiteX11427" y="connsiteY11427"/>
                </a:cxn>
                <a:cxn ang="0">
                  <a:pos x="connsiteX11428" y="connsiteY11428"/>
                </a:cxn>
                <a:cxn ang="0">
                  <a:pos x="connsiteX11429" y="connsiteY11429"/>
                </a:cxn>
                <a:cxn ang="0">
                  <a:pos x="connsiteX11430" y="connsiteY11430"/>
                </a:cxn>
                <a:cxn ang="0">
                  <a:pos x="connsiteX11431" y="connsiteY11431"/>
                </a:cxn>
                <a:cxn ang="0">
                  <a:pos x="connsiteX11432" y="connsiteY11432"/>
                </a:cxn>
                <a:cxn ang="0">
                  <a:pos x="connsiteX11433" y="connsiteY11433"/>
                </a:cxn>
                <a:cxn ang="0">
                  <a:pos x="connsiteX11434" y="connsiteY11434"/>
                </a:cxn>
                <a:cxn ang="0">
                  <a:pos x="connsiteX11435" y="connsiteY11435"/>
                </a:cxn>
                <a:cxn ang="0">
                  <a:pos x="connsiteX11436" y="connsiteY11436"/>
                </a:cxn>
                <a:cxn ang="0">
                  <a:pos x="connsiteX11437" y="connsiteY11437"/>
                </a:cxn>
                <a:cxn ang="0">
                  <a:pos x="connsiteX11438" y="connsiteY11438"/>
                </a:cxn>
                <a:cxn ang="0">
                  <a:pos x="connsiteX11439" y="connsiteY11439"/>
                </a:cxn>
                <a:cxn ang="0">
                  <a:pos x="connsiteX11440" y="connsiteY11440"/>
                </a:cxn>
                <a:cxn ang="0">
                  <a:pos x="connsiteX11441" y="connsiteY11441"/>
                </a:cxn>
                <a:cxn ang="0">
                  <a:pos x="connsiteX11442" y="connsiteY11442"/>
                </a:cxn>
                <a:cxn ang="0">
                  <a:pos x="connsiteX11443" y="connsiteY11443"/>
                </a:cxn>
                <a:cxn ang="0">
                  <a:pos x="connsiteX11444" y="connsiteY11444"/>
                </a:cxn>
                <a:cxn ang="0">
                  <a:pos x="connsiteX11445" y="connsiteY11445"/>
                </a:cxn>
                <a:cxn ang="0">
                  <a:pos x="connsiteX11446" y="connsiteY11446"/>
                </a:cxn>
                <a:cxn ang="0">
                  <a:pos x="connsiteX11447" y="connsiteY11447"/>
                </a:cxn>
                <a:cxn ang="0">
                  <a:pos x="connsiteX11448" y="connsiteY11448"/>
                </a:cxn>
                <a:cxn ang="0">
                  <a:pos x="connsiteX11449" y="connsiteY11449"/>
                </a:cxn>
                <a:cxn ang="0">
                  <a:pos x="connsiteX11450" y="connsiteY11450"/>
                </a:cxn>
                <a:cxn ang="0">
                  <a:pos x="connsiteX11451" y="connsiteY11451"/>
                </a:cxn>
                <a:cxn ang="0">
                  <a:pos x="connsiteX11452" y="connsiteY11452"/>
                </a:cxn>
                <a:cxn ang="0">
                  <a:pos x="connsiteX11453" y="connsiteY11453"/>
                </a:cxn>
                <a:cxn ang="0">
                  <a:pos x="connsiteX11454" y="connsiteY11454"/>
                </a:cxn>
                <a:cxn ang="0">
                  <a:pos x="connsiteX11455" y="connsiteY11455"/>
                </a:cxn>
                <a:cxn ang="0">
                  <a:pos x="connsiteX11456" y="connsiteY11456"/>
                </a:cxn>
                <a:cxn ang="0">
                  <a:pos x="connsiteX11457" y="connsiteY11457"/>
                </a:cxn>
                <a:cxn ang="0">
                  <a:pos x="connsiteX11458" y="connsiteY11458"/>
                </a:cxn>
                <a:cxn ang="0">
                  <a:pos x="connsiteX11459" y="connsiteY11459"/>
                </a:cxn>
                <a:cxn ang="0">
                  <a:pos x="connsiteX11460" y="connsiteY11460"/>
                </a:cxn>
                <a:cxn ang="0">
                  <a:pos x="connsiteX11461" y="connsiteY11461"/>
                </a:cxn>
                <a:cxn ang="0">
                  <a:pos x="connsiteX11462" y="connsiteY11462"/>
                </a:cxn>
                <a:cxn ang="0">
                  <a:pos x="connsiteX11463" y="connsiteY11463"/>
                </a:cxn>
                <a:cxn ang="0">
                  <a:pos x="connsiteX11464" y="connsiteY11464"/>
                </a:cxn>
                <a:cxn ang="0">
                  <a:pos x="connsiteX11465" y="connsiteY11465"/>
                </a:cxn>
                <a:cxn ang="0">
                  <a:pos x="connsiteX11466" y="connsiteY11466"/>
                </a:cxn>
                <a:cxn ang="0">
                  <a:pos x="connsiteX11467" y="connsiteY11467"/>
                </a:cxn>
                <a:cxn ang="0">
                  <a:pos x="connsiteX11468" y="connsiteY11468"/>
                </a:cxn>
                <a:cxn ang="0">
                  <a:pos x="connsiteX11469" y="connsiteY11469"/>
                </a:cxn>
                <a:cxn ang="0">
                  <a:pos x="connsiteX11470" y="connsiteY11470"/>
                </a:cxn>
                <a:cxn ang="0">
                  <a:pos x="connsiteX11471" y="connsiteY11471"/>
                </a:cxn>
                <a:cxn ang="0">
                  <a:pos x="connsiteX11472" y="connsiteY11472"/>
                </a:cxn>
                <a:cxn ang="0">
                  <a:pos x="connsiteX11473" y="connsiteY11473"/>
                </a:cxn>
                <a:cxn ang="0">
                  <a:pos x="connsiteX11474" y="connsiteY11474"/>
                </a:cxn>
                <a:cxn ang="0">
                  <a:pos x="connsiteX11475" y="connsiteY11475"/>
                </a:cxn>
                <a:cxn ang="0">
                  <a:pos x="connsiteX11476" y="connsiteY11476"/>
                </a:cxn>
                <a:cxn ang="0">
                  <a:pos x="connsiteX11477" y="connsiteY11477"/>
                </a:cxn>
                <a:cxn ang="0">
                  <a:pos x="connsiteX11478" y="connsiteY11478"/>
                </a:cxn>
                <a:cxn ang="0">
                  <a:pos x="connsiteX11479" y="connsiteY11479"/>
                </a:cxn>
                <a:cxn ang="0">
                  <a:pos x="connsiteX11480" y="connsiteY11480"/>
                </a:cxn>
                <a:cxn ang="0">
                  <a:pos x="connsiteX11481" y="connsiteY11481"/>
                </a:cxn>
                <a:cxn ang="0">
                  <a:pos x="connsiteX11482" y="connsiteY11482"/>
                </a:cxn>
                <a:cxn ang="0">
                  <a:pos x="connsiteX11483" y="connsiteY11483"/>
                </a:cxn>
                <a:cxn ang="0">
                  <a:pos x="connsiteX11484" y="connsiteY11484"/>
                </a:cxn>
                <a:cxn ang="0">
                  <a:pos x="connsiteX11485" y="connsiteY11485"/>
                </a:cxn>
                <a:cxn ang="0">
                  <a:pos x="connsiteX11486" y="connsiteY11486"/>
                </a:cxn>
                <a:cxn ang="0">
                  <a:pos x="connsiteX11487" y="connsiteY11487"/>
                </a:cxn>
                <a:cxn ang="0">
                  <a:pos x="connsiteX11488" y="connsiteY11488"/>
                </a:cxn>
                <a:cxn ang="0">
                  <a:pos x="connsiteX11489" y="connsiteY11489"/>
                </a:cxn>
                <a:cxn ang="0">
                  <a:pos x="connsiteX11490" y="connsiteY11490"/>
                </a:cxn>
                <a:cxn ang="0">
                  <a:pos x="connsiteX11491" y="connsiteY11491"/>
                </a:cxn>
                <a:cxn ang="0">
                  <a:pos x="connsiteX11492" y="connsiteY11492"/>
                </a:cxn>
                <a:cxn ang="0">
                  <a:pos x="connsiteX11493" y="connsiteY11493"/>
                </a:cxn>
                <a:cxn ang="0">
                  <a:pos x="connsiteX11494" y="connsiteY11494"/>
                </a:cxn>
                <a:cxn ang="0">
                  <a:pos x="connsiteX11495" y="connsiteY11495"/>
                </a:cxn>
                <a:cxn ang="0">
                  <a:pos x="connsiteX11496" y="connsiteY11496"/>
                </a:cxn>
                <a:cxn ang="0">
                  <a:pos x="connsiteX11497" y="connsiteY11497"/>
                </a:cxn>
                <a:cxn ang="0">
                  <a:pos x="connsiteX11498" y="connsiteY11498"/>
                </a:cxn>
                <a:cxn ang="0">
                  <a:pos x="connsiteX11499" y="connsiteY11499"/>
                </a:cxn>
                <a:cxn ang="0">
                  <a:pos x="connsiteX11500" y="connsiteY11500"/>
                </a:cxn>
                <a:cxn ang="0">
                  <a:pos x="connsiteX11501" y="connsiteY11501"/>
                </a:cxn>
                <a:cxn ang="0">
                  <a:pos x="connsiteX11502" y="connsiteY11502"/>
                </a:cxn>
                <a:cxn ang="0">
                  <a:pos x="connsiteX11503" y="connsiteY11503"/>
                </a:cxn>
                <a:cxn ang="0">
                  <a:pos x="connsiteX11504" y="connsiteY11504"/>
                </a:cxn>
                <a:cxn ang="0">
                  <a:pos x="connsiteX11505" y="connsiteY11505"/>
                </a:cxn>
                <a:cxn ang="0">
                  <a:pos x="connsiteX11506" y="connsiteY11506"/>
                </a:cxn>
                <a:cxn ang="0">
                  <a:pos x="connsiteX11507" y="connsiteY11507"/>
                </a:cxn>
                <a:cxn ang="0">
                  <a:pos x="connsiteX11508" y="connsiteY11508"/>
                </a:cxn>
                <a:cxn ang="0">
                  <a:pos x="connsiteX11509" y="connsiteY11509"/>
                </a:cxn>
                <a:cxn ang="0">
                  <a:pos x="connsiteX11510" y="connsiteY11510"/>
                </a:cxn>
                <a:cxn ang="0">
                  <a:pos x="connsiteX11511" y="connsiteY11511"/>
                </a:cxn>
                <a:cxn ang="0">
                  <a:pos x="connsiteX11512" y="connsiteY11512"/>
                </a:cxn>
                <a:cxn ang="0">
                  <a:pos x="connsiteX11513" y="connsiteY11513"/>
                </a:cxn>
                <a:cxn ang="0">
                  <a:pos x="connsiteX11514" y="connsiteY11514"/>
                </a:cxn>
                <a:cxn ang="0">
                  <a:pos x="connsiteX11515" y="connsiteY11515"/>
                </a:cxn>
                <a:cxn ang="0">
                  <a:pos x="connsiteX11516" y="connsiteY11516"/>
                </a:cxn>
                <a:cxn ang="0">
                  <a:pos x="connsiteX11517" y="connsiteY11517"/>
                </a:cxn>
                <a:cxn ang="0">
                  <a:pos x="connsiteX11518" y="connsiteY11518"/>
                </a:cxn>
                <a:cxn ang="0">
                  <a:pos x="connsiteX11519" y="connsiteY11519"/>
                </a:cxn>
                <a:cxn ang="0">
                  <a:pos x="connsiteX11520" y="connsiteY11520"/>
                </a:cxn>
                <a:cxn ang="0">
                  <a:pos x="connsiteX11521" y="connsiteY11521"/>
                </a:cxn>
                <a:cxn ang="0">
                  <a:pos x="connsiteX11522" y="connsiteY11522"/>
                </a:cxn>
                <a:cxn ang="0">
                  <a:pos x="connsiteX11523" y="connsiteY11523"/>
                </a:cxn>
                <a:cxn ang="0">
                  <a:pos x="connsiteX11524" y="connsiteY11524"/>
                </a:cxn>
                <a:cxn ang="0">
                  <a:pos x="connsiteX11525" y="connsiteY11525"/>
                </a:cxn>
                <a:cxn ang="0">
                  <a:pos x="connsiteX11526" y="connsiteY11526"/>
                </a:cxn>
                <a:cxn ang="0">
                  <a:pos x="connsiteX11527" y="connsiteY11527"/>
                </a:cxn>
                <a:cxn ang="0">
                  <a:pos x="connsiteX11528" y="connsiteY11528"/>
                </a:cxn>
                <a:cxn ang="0">
                  <a:pos x="connsiteX11529" y="connsiteY11529"/>
                </a:cxn>
                <a:cxn ang="0">
                  <a:pos x="connsiteX11530" y="connsiteY11530"/>
                </a:cxn>
                <a:cxn ang="0">
                  <a:pos x="connsiteX11531" y="connsiteY11531"/>
                </a:cxn>
                <a:cxn ang="0">
                  <a:pos x="connsiteX11532" y="connsiteY11532"/>
                </a:cxn>
                <a:cxn ang="0">
                  <a:pos x="connsiteX11533" y="connsiteY11533"/>
                </a:cxn>
                <a:cxn ang="0">
                  <a:pos x="connsiteX11534" y="connsiteY11534"/>
                </a:cxn>
                <a:cxn ang="0">
                  <a:pos x="connsiteX11535" y="connsiteY11535"/>
                </a:cxn>
                <a:cxn ang="0">
                  <a:pos x="connsiteX11536" y="connsiteY11536"/>
                </a:cxn>
                <a:cxn ang="0">
                  <a:pos x="connsiteX11537" y="connsiteY11537"/>
                </a:cxn>
                <a:cxn ang="0">
                  <a:pos x="connsiteX11538" y="connsiteY11538"/>
                </a:cxn>
                <a:cxn ang="0">
                  <a:pos x="connsiteX11539" y="connsiteY11539"/>
                </a:cxn>
                <a:cxn ang="0">
                  <a:pos x="connsiteX11540" y="connsiteY11540"/>
                </a:cxn>
                <a:cxn ang="0">
                  <a:pos x="connsiteX11541" y="connsiteY11541"/>
                </a:cxn>
                <a:cxn ang="0">
                  <a:pos x="connsiteX11542" y="connsiteY11542"/>
                </a:cxn>
                <a:cxn ang="0">
                  <a:pos x="connsiteX11543" y="connsiteY11543"/>
                </a:cxn>
                <a:cxn ang="0">
                  <a:pos x="connsiteX11544" y="connsiteY11544"/>
                </a:cxn>
                <a:cxn ang="0">
                  <a:pos x="connsiteX11545" y="connsiteY11545"/>
                </a:cxn>
                <a:cxn ang="0">
                  <a:pos x="connsiteX11546" y="connsiteY11546"/>
                </a:cxn>
                <a:cxn ang="0">
                  <a:pos x="connsiteX11547" y="connsiteY11547"/>
                </a:cxn>
                <a:cxn ang="0">
                  <a:pos x="connsiteX11548" y="connsiteY11548"/>
                </a:cxn>
                <a:cxn ang="0">
                  <a:pos x="connsiteX11549" y="connsiteY11549"/>
                </a:cxn>
                <a:cxn ang="0">
                  <a:pos x="connsiteX11550" y="connsiteY11550"/>
                </a:cxn>
                <a:cxn ang="0">
                  <a:pos x="connsiteX11551" y="connsiteY11551"/>
                </a:cxn>
                <a:cxn ang="0">
                  <a:pos x="connsiteX11552" y="connsiteY11552"/>
                </a:cxn>
                <a:cxn ang="0">
                  <a:pos x="connsiteX11553" y="connsiteY11553"/>
                </a:cxn>
                <a:cxn ang="0">
                  <a:pos x="connsiteX11554" y="connsiteY11554"/>
                </a:cxn>
                <a:cxn ang="0">
                  <a:pos x="connsiteX11555" y="connsiteY11555"/>
                </a:cxn>
                <a:cxn ang="0">
                  <a:pos x="connsiteX11556" y="connsiteY11556"/>
                </a:cxn>
                <a:cxn ang="0">
                  <a:pos x="connsiteX11557" y="connsiteY11557"/>
                </a:cxn>
                <a:cxn ang="0">
                  <a:pos x="connsiteX11558" y="connsiteY11558"/>
                </a:cxn>
                <a:cxn ang="0">
                  <a:pos x="connsiteX11559" y="connsiteY11559"/>
                </a:cxn>
                <a:cxn ang="0">
                  <a:pos x="connsiteX11560" y="connsiteY11560"/>
                </a:cxn>
                <a:cxn ang="0">
                  <a:pos x="connsiteX11561" y="connsiteY11561"/>
                </a:cxn>
                <a:cxn ang="0">
                  <a:pos x="connsiteX11562" y="connsiteY11562"/>
                </a:cxn>
                <a:cxn ang="0">
                  <a:pos x="connsiteX11563" y="connsiteY11563"/>
                </a:cxn>
                <a:cxn ang="0">
                  <a:pos x="connsiteX11564" y="connsiteY11564"/>
                </a:cxn>
                <a:cxn ang="0">
                  <a:pos x="connsiteX11565" y="connsiteY11565"/>
                </a:cxn>
                <a:cxn ang="0">
                  <a:pos x="connsiteX11566" y="connsiteY11566"/>
                </a:cxn>
                <a:cxn ang="0">
                  <a:pos x="connsiteX11567" y="connsiteY11567"/>
                </a:cxn>
                <a:cxn ang="0">
                  <a:pos x="connsiteX11568" y="connsiteY11568"/>
                </a:cxn>
                <a:cxn ang="0">
                  <a:pos x="connsiteX11569" y="connsiteY11569"/>
                </a:cxn>
                <a:cxn ang="0">
                  <a:pos x="connsiteX11570" y="connsiteY11570"/>
                </a:cxn>
                <a:cxn ang="0">
                  <a:pos x="connsiteX11571" y="connsiteY11571"/>
                </a:cxn>
                <a:cxn ang="0">
                  <a:pos x="connsiteX11572" y="connsiteY11572"/>
                </a:cxn>
                <a:cxn ang="0">
                  <a:pos x="connsiteX11573" y="connsiteY11573"/>
                </a:cxn>
                <a:cxn ang="0">
                  <a:pos x="connsiteX11574" y="connsiteY11574"/>
                </a:cxn>
                <a:cxn ang="0">
                  <a:pos x="connsiteX11575" y="connsiteY11575"/>
                </a:cxn>
                <a:cxn ang="0">
                  <a:pos x="connsiteX11576" y="connsiteY11576"/>
                </a:cxn>
                <a:cxn ang="0">
                  <a:pos x="connsiteX11577" y="connsiteY11577"/>
                </a:cxn>
                <a:cxn ang="0">
                  <a:pos x="connsiteX11578" y="connsiteY11578"/>
                </a:cxn>
                <a:cxn ang="0">
                  <a:pos x="connsiteX11579" y="connsiteY11579"/>
                </a:cxn>
                <a:cxn ang="0">
                  <a:pos x="connsiteX11580" y="connsiteY11580"/>
                </a:cxn>
                <a:cxn ang="0">
                  <a:pos x="connsiteX11581" y="connsiteY11581"/>
                </a:cxn>
                <a:cxn ang="0">
                  <a:pos x="connsiteX11582" y="connsiteY11582"/>
                </a:cxn>
                <a:cxn ang="0">
                  <a:pos x="connsiteX11583" y="connsiteY11583"/>
                </a:cxn>
                <a:cxn ang="0">
                  <a:pos x="connsiteX11584" y="connsiteY11584"/>
                </a:cxn>
                <a:cxn ang="0">
                  <a:pos x="connsiteX11585" y="connsiteY11585"/>
                </a:cxn>
                <a:cxn ang="0">
                  <a:pos x="connsiteX11586" y="connsiteY11586"/>
                </a:cxn>
                <a:cxn ang="0">
                  <a:pos x="connsiteX11587" y="connsiteY11587"/>
                </a:cxn>
                <a:cxn ang="0">
                  <a:pos x="connsiteX11588" y="connsiteY11588"/>
                </a:cxn>
                <a:cxn ang="0">
                  <a:pos x="connsiteX11589" y="connsiteY11589"/>
                </a:cxn>
                <a:cxn ang="0">
                  <a:pos x="connsiteX11590" y="connsiteY11590"/>
                </a:cxn>
                <a:cxn ang="0">
                  <a:pos x="connsiteX11591" y="connsiteY11591"/>
                </a:cxn>
                <a:cxn ang="0">
                  <a:pos x="connsiteX11592" y="connsiteY11592"/>
                </a:cxn>
                <a:cxn ang="0">
                  <a:pos x="connsiteX11593" y="connsiteY11593"/>
                </a:cxn>
                <a:cxn ang="0">
                  <a:pos x="connsiteX11594" y="connsiteY11594"/>
                </a:cxn>
                <a:cxn ang="0">
                  <a:pos x="connsiteX11595" y="connsiteY11595"/>
                </a:cxn>
                <a:cxn ang="0">
                  <a:pos x="connsiteX11596" y="connsiteY11596"/>
                </a:cxn>
                <a:cxn ang="0">
                  <a:pos x="connsiteX11597" y="connsiteY11597"/>
                </a:cxn>
                <a:cxn ang="0">
                  <a:pos x="connsiteX11598" y="connsiteY11598"/>
                </a:cxn>
                <a:cxn ang="0">
                  <a:pos x="connsiteX11599" y="connsiteY11599"/>
                </a:cxn>
                <a:cxn ang="0">
                  <a:pos x="connsiteX11600" y="connsiteY11600"/>
                </a:cxn>
                <a:cxn ang="0">
                  <a:pos x="connsiteX11601" y="connsiteY11601"/>
                </a:cxn>
                <a:cxn ang="0">
                  <a:pos x="connsiteX11602" y="connsiteY11602"/>
                </a:cxn>
                <a:cxn ang="0">
                  <a:pos x="connsiteX11603" y="connsiteY11603"/>
                </a:cxn>
                <a:cxn ang="0">
                  <a:pos x="connsiteX11604" y="connsiteY11604"/>
                </a:cxn>
                <a:cxn ang="0">
                  <a:pos x="connsiteX11605" y="connsiteY11605"/>
                </a:cxn>
                <a:cxn ang="0">
                  <a:pos x="connsiteX11606" y="connsiteY11606"/>
                </a:cxn>
                <a:cxn ang="0">
                  <a:pos x="connsiteX11607" y="connsiteY11607"/>
                </a:cxn>
                <a:cxn ang="0">
                  <a:pos x="connsiteX11608" y="connsiteY11608"/>
                </a:cxn>
                <a:cxn ang="0">
                  <a:pos x="connsiteX11609" y="connsiteY11609"/>
                </a:cxn>
                <a:cxn ang="0">
                  <a:pos x="connsiteX11610" y="connsiteY11610"/>
                </a:cxn>
                <a:cxn ang="0">
                  <a:pos x="connsiteX11611" y="connsiteY11611"/>
                </a:cxn>
                <a:cxn ang="0">
                  <a:pos x="connsiteX11612" y="connsiteY11612"/>
                </a:cxn>
                <a:cxn ang="0">
                  <a:pos x="connsiteX11613" y="connsiteY11613"/>
                </a:cxn>
                <a:cxn ang="0">
                  <a:pos x="connsiteX11614" y="connsiteY11614"/>
                </a:cxn>
                <a:cxn ang="0">
                  <a:pos x="connsiteX11615" y="connsiteY11615"/>
                </a:cxn>
                <a:cxn ang="0">
                  <a:pos x="connsiteX11616" y="connsiteY11616"/>
                </a:cxn>
                <a:cxn ang="0">
                  <a:pos x="connsiteX11617" y="connsiteY11617"/>
                </a:cxn>
                <a:cxn ang="0">
                  <a:pos x="connsiteX11618" y="connsiteY11618"/>
                </a:cxn>
                <a:cxn ang="0">
                  <a:pos x="connsiteX11619" y="connsiteY11619"/>
                </a:cxn>
                <a:cxn ang="0">
                  <a:pos x="connsiteX11620" y="connsiteY11620"/>
                </a:cxn>
                <a:cxn ang="0">
                  <a:pos x="connsiteX11621" y="connsiteY11621"/>
                </a:cxn>
                <a:cxn ang="0">
                  <a:pos x="connsiteX11622" y="connsiteY11622"/>
                </a:cxn>
                <a:cxn ang="0">
                  <a:pos x="connsiteX11623" y="connsiteY11623"/>
                </a:cxn>
                <a:cxn ang="0">
                  <a:pos x="connsiteX11624" y="connsiteY11624"/>
                </a:cxn>
                <a:cxn ang="0">
                  <a:pos x="connsiteX11625" y="connsiteY11625"/>
                </a:cxn>
                <a:cxn ang="0">
                  <a:pos x="connsiteX11626" y="connsiteY11626"/>
                </a:cxn>
                <a:cxn ang="0">
                  <a:pos x="connsiteX11627" y="connsiteY11627"/>
                </a:cxn>
                <a:cxn ang="0">
                  <a:pos x="connsiteX11628" y="connsiteY11628"/>
                </a:cxn>
                <a:cxn ang="0">
                  <a:pos x="connsiteX11629" y="connsiteY11629"/>
                </a:cxn>
                <a:cxn ang="0">
                  <a:pos x="connsiteX11630" y="connsiteY11630"/>
                </a:cxn>
                <a:cxn ang="0">
                  <a:pos x="connsiteX11631" y="connsiteY11631"/>
                </a:cxn>
                <a:cxn ang="0">
                  <a:pos x="connsiteX11632" y="connsiteY11632"/>
                </a:cxn>
                <a:cxn ang="0">
                  <a:pos x="connsiteX11633" y="connsiteY11633"/>
                </a:cxn>
                <a:cxn ang="0">
                  <a:pos x="connsiteX11634" y="connsiteY11634"/>
                </a:cxn>
                <a:cxn ang="0">
                  <a:pos x="connsiteX11635" y="connsiteY11635"/>
                </a:cxn>
                <a:cxn ang="0">
                  <a:pos x="connsiteX11636" y="connsiteY11636"/>
                </a:cxn>
                <a:cxn ang="0">
                  <a:pos x="connsiteX11637" y="connsiteY11637"/>
                </a:cxn>
                <a:cxn ang="0">
                  <a:pos x="connsiteX11638" y="connsiteY11638"/>
                </a:cxn>
                <a:cxn ang="0">
                  <a:pos x="connsiteX11639" y="connsiteY11639"/>
                </a:cxn>
                <a:cxn ang="0">
                  <a:pos x="connsiteX11640" y="connsiteY11640"/>
                </a:cxn>
                <a:cxn ang="0">
                  <a:pos x="connsiteX11641" y="connsiteY11641"/>
                </a:cxn>
                <a:cxn ang="0">
                  <a:pos x="connsiteX11642" y="connsiteY11642"/>
                </a:cxn>
                <a:cxn ang="0">
                  <a:pos x="connsiteX11643" y="connsiteY11643"/>
                </a:cxn>
                <a:cxn ang="0">
                  <a:pos x="connsiteX11644" y="connsiteY11644"/>
                </a:cxn>
                <a:cxn ang="0">
                  <a:pos x="connsiteX11645" y="connsiteY11645"/>
                </a:cxn>
                <a:cxn ang="0">
                  <a:pos x="connsiteX11646" y="connsiteY11646"/>
                </a:cxn>
                <a:cxn ang="0">
                  <a:pos x="connsiteX11647" y="connsiteY11647"/>
                </a:cxn>
                <a:cxn ang="0">
                  <a:pos x="connsiteX11648" y="connsiteY11648"/>
                </a:cxn>
                <a:cxn ang="0">
                  <a:pos x="connsiteX11649" y="connsiteY11649"/>
                </a:cxn>
                <a:cxn ang="0">
                  <a:pos x="connsiteX11650" y="connsiteY11650"/>
                </a:cxn>
                <a:cxn ang="0">
                  <a:pos x="connsiteX11651" y="connsiteY11651"/>
                </a:cxn>
                <a:cxn ang="0">
                  <a:pos x="connsiteX11652" y="connsiteY11652"/>
                </a:cxn>
                <a:cxn ang="0">
                  <a:pos x="connsiteX11653" y="connsiteY11653"/>
                </a:cxn>
                <a:cxn ang="0">
                  <a:pos x="connsiteX11654" y="connsiteY11654"/>
                </a:cxn>
                <a:cxn ang="0">
                  <a:pos x="connsiteX11655" y="connsiteY11655"/>
                </a:cxn>
                <a:cxn ang="0">
                  <a:pos x="connsiteX11656" y="connsiteY11656"/>
                </a:cxn>
                <a:cxn ang="0">
                  <a:pos x="connsiteX11657" y="connsiteY11657"/>
                </a:cxn>
                <a:cxn ang="0">
                  <a:pos x="connsiteX11658" y="connsiteY11658"/>
                </a:cxn>
                <a:cxn ang="0">
                  <a:pos x="connsiteX11659" y="connsiteY11659"/>
                </a:cxn>
                <a:cxn ang="0">
                  <a:pos x="connsiteX11660" y="connsiteY11660"/>
                </a:cxn>
                <a:cxn ang="0">
                  <a:pos x="connsiteX11661" y="connsiteY11661"/>
                </a:cxn>
                <a:cxn ang="0">
                  <a:pos x="connsiteX11662" y="connsiteY11662"/>
                </a:cxn>
                <a:cxn ang="0">
                  <a:pos x="connsiteX11663" y="connsiteY11663"/>
                </a:cxn>
                <a:cxn ang="0">
                  <a:pos x="connsiteX11664" y="connsiteY11664"/>
                </a:cxn>
                <a:cxn ang="0">
                  <a:pos x="connsiteX11665" y="connsiteY11665"/>
                </a:cxn>
                <a:cxn ang="0">
                  <a:pos x="connsiteX11666" y="connsiteY11666"/>
                </a:cxn>
                <a:cxn ang="0">
                  <a:pos x="connsiteX11667" y="connsiteY11667"/>
                </a:cxn>
                <a:cxn ang="0">
                  <a:pos x="connsiteX11668" y="connsiteY11668"/>
                </a:cxn>
                <a:cxn ang="0">
                  <a:pos x="connsiteX11669" y="connsiteY11669"/>
                </a:cxn>
                <a:cxn ang="0">
                  <a:pos x="connsiteX11670" y="connsiteY11670"/>
                </a:cxn>
                <a:cxn ang="0">
                  <a:pos x="connsiteX11671" y="connsiteY11671"/>
                </a:cxn>
                <a:cxn ang="0">
                  <a:pos x="connsiteX11672" y="connsiteY11672"/>
                </a:cxn>
                <a:cxn ang="0">
                  <a:pos x="connsiteX11673" y="connsiteY11673"/>
                </a:cxn>
                <a:cxn ang="0">
                  <a:pos x="connsiteX11674" y="connsiteY11674"/>
                </a:cxn>
                <a:cxn ang="0">
                  <a:pos x="connsiteX11675" y="connsiteY11675"/>
                </a:cxn>
                <a:cxn ang="0">
                  <a:pos x="connsiteX11676" y="connsiteY11676"/>
                </a:cxn>
                <a:cxn ang="0">
                  <a:pos x="connsiteX11677" y="connsiteY11677"/>
                </a:cxn>
                <a:cxn ang="0">
                  <a:pos x="connsiteX11678" y="connsiteY11678"/>
                </a:cxn>
                <a:cxn ang="0">
                  <a:pos x="connsiteX11679" y="connsiteY11679"/>
                </a:cxn>
                <a:cxn ang="0">
                  <a:pos x="connsiteX11680" y="connsiteY11680"/>
                </a:cxn>
                <a:cxn ang="0">
                  <a:pos x="connsiteX11681" y="connsiteY11681"/>
                </a:cxn>
                <a:cxn ang="0">
                  <a:pos x="connsiteX11682" y="connsiteY11682"/>
                </a:cxn>
                <a:cxn ang="0">
                  <a:pos x="connsiteX11683" y="connsiteY11683"/>
                </a:cxn>
                <a:cxn ang="0">
                  <a:pos x="connsiteX11684" y="connsiteY11684"/>
                </a:cxn>
                <a:cxn ang="0">
                  <a:pos x="connsiteX11685" y="connsiteY11685"/>
                </a:cxn>
                <a:cxn ang="0">
                  <a:pos x="connsiteX11686" y="connsiteY11686"/>
                </a:cxn>
                <a:cxn ang="0">
                  <a:pos x="connsiteX11687" y="connsiteY11687"/>
                </a:cxn>
                <a:cxn ang="0">
                  <a:pos x="connsiteX11688" y="connsiteY11688"/>
                </a:cxn>
                <a:cxn ang="0">
                  <a:pos x="connsiteX11689" y="connsiteY11689"/>
                </a:cxn>
                <a:cxn ang="0">
                  <a:pos x="connsiteX11690" y="connsiteY11690"/>
                </a:cxn>
                <a:cxn ang="0">
                  <a:pos x="connsiteX11691" y="connsiteY11691"/>
                </a:cxn>
                <a:cxn ang="0">
                  <a:pos x="connsiteX11692" y="connsiteY11692"/>
                </a:cxn>
                <a:cxn ang="0">
                  <a:pos x="connsiteX11693" y="connsiteY11693"/>
                </a:cxn>
                <a:cxn ang="0">
                  <a:pos x="connsiteX11694" y="connsiteY11694"/>
                </a:cxn>
                <a:cxn ang="0">
                  <a:pos x="connsiteX11695" y="connsiteY11695"/>
                </a:cxn>
                <a:cxn ang="0">
                  <a:pos x="connsiteX11696" y="connsiteY11696"/>
                </a:cxn>
                <a:cxn ang="0">
                  <a:pos x="connsiteX11697" y="connsiteY11697"/>
                </a:cxn>
                <a:cxn ang="0">
                  <a:pos x="connsiteX11698" y="connsiteY11698"/>
                </a:cxn>
                <a:cxn ang="0">
                  <a:pos x="connsiteX11699" y="connsiteY11699"/>
                </a:cxn>
                <a:cxn ang="0">
                  <a:pos x="connsiteX11700" y="connsiteY11700"/>
                </a:cxn>
                <a:cxn ang="0">
                  <a:pos x="connsiteX11701" y="connsiteY11701"/>
                </a:cxn>
                <a:cxn ang="0">
                  <a:pos x="connsiteX11702" y="connsiteY11702"/>
                </a:cxn>
                <a:cxn ang="0">
                  <a:pos x="connsiteX11703" y="connsiteY11703"/>
                </a:cxn>
                <a:cxn ang="0">
                  <a:pos x="connsiteX11704" y="connsiteY11704"/>
                </a:cxn>
                <a:cxn ang="0">
                  <a:pos x="connsiteX11705" y="connsiteY11705"/>
                </a:cxn>
                <a:cxn ang="0">
                  <a:pos x="connsiteX11706" y="connsiteY11706"/>
                </a:cxn>
                <a:cxn ang="0">
                  <a:pos x="connsiteX11707" y="connsiteY11707"/>
                </a:cxn>
                <a:cxn ang="0">
                  <a:pos x="connsiteX11708" y="connsiteY11708"/>
                </a:cxn>
                <a:cxn ang="0">
                  <a:pos x="connsiteX11709" y="connsiteY11709"/>
                </a:cxn>
                <a:cxn ang="0">
                  <a:pos x="connsiteX11710" y="connsiteY11710"/>
                </a:cxn>
                <a:cxn ang="0">
                  <a:pos x="connsiteX11711" y="connsiteY11711"/>
                </a:cxn>
                <a:cxn ang="0">
                  <a:pos x="connsiteX11712" y="connsiteY11712"/>
                </a:cxn>
                <a:cxn ang="0">
                  <a:pos x="connsiteX11713" y="connsiteY11713"/>
                </a:cxn>
                <a:cxn ang="0">
                  <a:pos x="connsiteX11714" y="connsiteY11714"/>
                </a:cxn>
                <a:cxn ang="0">
                  <a:pos x="connsiteX11715" y="connsiteY11715"/>
                </a:cxn>
                <a:cxn ang="0">
                  <a:pos x="connsiteX11716" y="connsiteY11716"/>
                </a:cxn>
                <a:cxn ang="0">
                  <a:pos x="connsiteX11717" y="connsiteY11717"/>
                </a:cxn>
                <a:cxn ang="0">
                  <a:pos x="connsiteX11718" y="connsiteY11718"/>
                </a:cxn>
                <a:cxn ang="0">
                  <a:pos x="connsiteX11719" y="connsiteY11719"/>
                </a:cxn>
                <a:cxn ang="0">
                  <a:pos x="connsiteX11720" y="connsiteY11720"/>
                </a:cxn>
                <a:cxn ang="0">
                  <a:pos x="connsiteX11721" y="connsiteY11721"/>
                </a:cxn>
                <a:cxn ang="0">
                  <a:pos x="connsiteX11722" y="connsiteY11722"/>
                </a:cxn>
                <a:cxn ang="0">
                  <a:pos x="connsiteX11723" y="connsiteY11723"/>
                </a:cxn>
                <a:cxn ang="0">
                  <a:pos x="connsiteX11724" y="connsiteY11724"/>
                </a:cxn>
                <a:cxn ang="0">
                  <a:pos x="connsiteX11725" y="connsiteY11725"/>
                </a:cxn>
                <a:cxn ang="0">
                  <a:pos x="connsiteX11726" y="connsiteY11726"/>
                </a:cxn>
                <a:cxn ang="0">
                  <a:pos x="connsiteX11727" y="connsiteY11727"/>
                </a:cxn>
                <a:cxn ang="0">
                  <a:pos x="connsiteX11728" y="connsiteY11728"/>
                </a:cxn>
                <a:cxn ang="0">
                  <a:pos x="connsiteX11729" y="connsiteY11729"/>
                </a:cxn>
                <a:cxn ang="0">
                  <a:pos x="connsiteX11730" y="connsiteY11730"/>
                </a:cxn>
                <a:cxn ang="0">
                  <a:pos x="connsiteX11731" y="connsiteY11731"/>
                </a:cxn>
                <a:cxn ang="0">
                  <a:pos x="connsiteX11732" y="connsiteY11732"/>
                </a:cxn>
                <a:cxn ang="0">
                  <a:pos x="connsiteX11733" y="connsiteY11733"/>
                </a:cxn>
                <a:cxn ang="0">
                  <a:pos x="connsiteX11734" y="connsiteY11734"/>
                </a:cxn>
                <a:cxn ang="0">
                  <a:pos x="connsiteX11735" y="connsiteY11735"/>
                </a:cxn>
                <a:cxn ang="0">
                  <a:pos x="connsiteX11736" y="connsiteY11736"/>
                </a:cxn>
                <a:cxn ang="0">
                  <a:pos x="connsiteX11737" y="connsiteY11737"/>
                </a:cxn>
                <a:cxn ang="0">
                  <a:pos x="connsiteX11738" y="connsiteY11738"/>
                </a:cxn>
                <a:cxn ang="0">
                  <a:pos x="connsiteX11739" y="connsiteY11739"/>
                </a:cxn>
                <a:cxn ang="0">
                  <a:pos x="connsiteX11740" y="connsiteY11740"/>
                </a:cxn>
                <a:cxn ang="0">
                  <a:pos x="connsiteX11741" y="connsiteY11741"/>
                </a:cxn>
                <a:cxn ang="0">
                  <a:pos x="connsiteX11742" y="connsiteY11742"/>
                </a:cxn>
                <a:cxn ang="0">
                  <a:pos x="connsiteX11743" y="connsiteY11743"/>
                </a:cxn>
                <a:cxn ang="0">
                  <a:pos x="connsiteX11744" y="connsiteY11744"/>
                </a:cxn>
                <a:cxn ang="0">
                  <a:pos x="connsiteX11745" y="connsiteY11745"/>
                </a:cxn>
                <a:cxn ang="0">
                  <a:pos x="connsiteX11746" y="connsiteY11746"/>
                </a:cxn>
                <a:cxn ang="0">
                  <a:pos x="connsiteX11747" y="connsiteY11747"/>
                </a:cxn>
                <a:cxn ang="0">
                  <a:pos x="connsiteX11748" y="connsiteY11748"/>
                </a:cxn>
                <a:cxn ang="0">
                  <a:pos x="connsiteX11749" y="connsiteY11749"/>
                </a:cxn>
                <a:cxn ang="0">
                  <a:pos x="connsiteX11750" y="connsiteY11750"/>
                </a:cxn>
                <a:cxn ang="0">
                  <a:pos x="connsiteX11751" y="connsiteY11751"/>
                </a:cxn>
                <a:cxn ang="0">
                  <a:pos x="connsiteX11752" y="connsiteY11752"/>
                </a:cxn>
                <a:cxn ang="0">
                  <a:pos x="connsiteX11753" y="connsiteY11753"/>
                </a:cxn>
                <a:cxn ang="0">
                  <a:pos x="connsiteX11754" y="connsiteY11754"/>
                </a:cxn>
                <a:cxn ang="0">
                  <a:pos x="connsiteX11755" y="connsiteY11755"/>
                </a:cxn>
                <a:cxn ang="0">
                  <a:pos x="connsiteX11756" y="connsiteY11756"/>
                </a:cxn>
                <a:cxn ang="0">
                  <a:pos x="connsiteX11757" y="connsiteY11757"/>
                </a:cxn>
                <a:cxn ang="0">
                  <a:pos x="connsiteX11758" y="connsiteY11758"/>
                </a:cxn>
                <a:cxn ang="0">
                  <a:pos x="connsiteX11759" y="connsiteY11759"/>
                </a:cxn>
                <a:cxn ang="0">
                  <a:pos x="connsiteX11760" y="connsiteY11760"/>
                </a:cxn>
                <a:cxn ang="0">
                  <a:pos x="connsiteX11761" y="connsiteY11761"/>
                </a:cxn>
                <a:cxn ang="0">
                  <a:pos x="connsiteX11762" y="connsiteY11762"/>
                </a:cxn>
                <a:cxn ang="0">
                  <a:pos x="connsiteX11763" y="connsiteY11763"/>
                </a:cxn>
                <a:cxn ang="0">
                  <a:pos x="connsiteX11764" y="connsiteY11764"/>
                </a:cxn>
                <a:cxn ang="0">
                  <a:pos x="connsiteX11765" y="connsiteY11765"/>
                </a:cxn>
                <a:cxn ang="0">
                  <a:pos x="connsiteX11766" y="connsiteY11766"/>
                </a:cxn>
                <a:cxn ang="0">
                  <a:pos x="connsiteX11767" y="connsiteY11767"/>
                </a:cxn>
                <a:cxn ang="0">
                  <a:pos x="connsiteX11768" y="connsiteY11768"/>
                </a:cxn>
                <a:cxn ang="0">
                  <a:pos x="connsiteX11769" y="connsiteY11769"/>
                </a:cxn>
                <a:cxn ang="0">
                  <a:pos x="connsiteX11770" y="connsiteY11770"/>
                </a:cxn>
                <a:cxn ang="0">
                  <a:pos x="connsiteX11771" y="connsiteY11771"/>
                </a:cxn>
                <a:cxn ang="0">
                  <a:pos x="connsiteX11772" y="connsiteY11772"/>
                </a:cxn>
                <a:cxn ang="0">
                  <a:pos x="connsiteX11773" y="connsiteY11773"/>
                </a:cxn>
                <a:cxn ang="0">
                  <a:pos x="connsiteX11774" y="connsiteY11774"/>
                </a:cxn>
                <a:cxn ang="0">
                  <a:pos x="connsiteX11775" y="connsiteY11775"/>
                </a:cxn>
                <a:cxn ang="0">
                  <a:pos x="connsiteX11776" y="connsiteY11776"/>
                </a:cxn>
                <a:cxn ang="0">
                  <a:pos x="connsiteX11777" y="connsiteY11777"/>
                </a:cxn>
                <a:cxn ang="0">
                  <a:pos x="connsiteX11778" y="connsiteY11778"/>
                </a:cxn>
                <a:cxn ang="0">
                  <a:pos x="connsiteX11779" y="connsiteY11779"/>
                </a:cxn>
                <a:cxn ang="0">
                  <a:pos x="connsiteX11780" y="connsiteY11780"/>
                </a:cxn>
                <a:cxn ang="0">
                  <a:pos x="connsiteX11781" y="connsiteY11781"/>
                </a:cxn>
                <a:cxn ang="0">
                  <a:pos x="connsiteX11782" y="connsiteY11782"/>
                </a:cxn>
                <a:cxn ang="0">
                  <a:pos x="connsiteX11783" y="connsiteY11783"/>
                </a:cxn>
                <a:cxn ang="0">
                  <a:pos x="connsiteX11784" y="connsiteY11784"/>
                </a:cxn>
                <a:cxn ang="0">
                  <a:pos x="connsiteX11785" y="connsiteY11785"/>
                </a:cxn>
                <a:cxn ang="0">
                  <a:pos x="connsiteX11786" y="connsiteY11786"/>
                </a:cxn>
                <a:cxn ang="0">
                  <a:pos x="connsiteX11787" y="connsiteY11787"/>
                </a:cxn>
                <a:cxn ang="0">
                  <a:pos x="connsiteX11788" y="connsiteY11788"/>
                </a:cxn>
                <a:cxn ang="0">
                  <a:pos x="connsiteX11789" y="connsiteY11789"/>
                </a:cxn>
                <a:cxn ang="0">
                  <a:pos x="connsiteX11790" y="connsiteY11790"/>
                </a:cxn>
                <a:cxn ang="0">
                  <a:pos x="connsiteX11791" y="connsiteY11791"/>
                </a:cxn>
                <a:cxn ang="0">
                  <a:pos x="connsiteX11792" y="connsiteY11792"/>
                </a:cxn>
                <a:cxn ang="0">
                  <a:pos x="connsiteX11793" y="connsiteY11793"/>
                </a:cxn>
                <a:cxn ang="0">
                  <a:pos x="connsiteX11794" y="connsiteY11794"/>
                </a:cxn>
                <a:cxn ang="0">
                  <a:pos x="connsiteX11795" y="connsiteY11795"/>
                </a:cxn>
                <a:cxn ang="0">
                  <a:pos x="connsiteX11796" y="connsiteY11796"/>
                </a:cxn>
                <a:cxn ang="0">
                  <a:pos x="connsiteX11797" y="connsiteY11797"/>
                </a:cxn>
                <a:cxn ang="0">
                  <a:pos x="connsiteX11798" y="connsiteY11798"/>
                </a:cxn>
                <a:cxn ang="0">
                  <a:pos x="connsiteX11799" y="connsiteY11799"/>
                </a:cxn>
                <a:cxn ang="0">
                  <a:pos x="connsiteX11800" y="connsiteY11800"/>
                </a:cxn>
                <a:cxn ang="0">
                  <a:pos x="connsiteX11801" y="connsiteY11801"/>
                </a:cxn>
                <a:cxn ang="0">
                  <a:pos x="connsiteX11802" y="connsiteY11802"/>
                </a:cxn>
                <a:cxn ang="0">
                  <a:pos x="connsiteX11803" y="connsiteY11803"/>
                </a:cxn>
                <a:cxn ang="0">
                  <a:pos x="connsiteX11804" y="connsiteY11804"/>
                </a:cxn>
                <a:cxn ang="0">
                  <a:pos x="connsiteX11805" y="connsiteY11805"/>
                </a:cxn>
                <a:cxn ang="0">
                  <a:pos x="connsiteX11806" y="connsiteY11806"/>
                </a:cxn>
                <a:cxn ang="0">
                  <a:pos x="connsiteX11807" y="connsiteY11807"/>
                </a:cxn>
                <a:cxn ang="0">
                  <a:pos x="connsiteX11808" y="connsiteY11808"/>
                </a:cxn>
                <a:cxn ang="0">
                  <a:pos x="connsiteX11809" y="connsiteY11809"/>
                </a:cxn>
                <a:cxn ang="0">
                  <a:pos x="connsiteX11810" y="connsiteY11810"/>
                </a:cxn>
                <a:cxn ang="0">
                  <a:pos x="connsiteX11811" y="connsiteY11811"/>
                </a:cxn>
                <a:cxn ang="0">
                  <a:pos x="connsiteX11812" y="connsiteY11812"/>
                </a:cxn>
                <a:cxn ang="0">
                  <a:pos x="connsiteX11813" y="connsiteY11813"/>
                </a:cxn>
                <a:cxn ang="0">
                  <a:pos x="connsiteX11814" y="connsiteY11814"/>
                </a:cxn>
                <a:cxn ang="0">
                  <a:pos x="connsiteX11815" y="connsiteY11815"/>
                </a:cxn>
                <a:cxn ang="0">
                  <a:pos x="connsiteX11816" y="connsiteY11816"/>
                </a:cxn>
                <a:cxn ang="0">
                  <a:pos x="connsiteX11817" y="connsiteY11817"/>
                </a:cxn>
                <a:cxn ang="0">
                  <a:pos x="connsiteX11818" y="connsiteY11818"/>
                </a:cxn>
                <a:cxn ang="0">
                  <a:pos x="connsiteX11819" y="connsiteY11819"/>
                </a:cxn>
                <a:cxn ang="0">
                  <a:pos x="connsiteX11820" y="connsiteY11820"/>
                </a:cxn>
                <a:cxn ang="0">
                  <a:pos x="connsiteX11821" y="connsiteY11821"/>
                </a:cxn>
                <a:cxn ang="0">
                  <a:pos x="connsiteX11822" y="connsiteY11822"/>
                </a:cxn>
                <a:cxn ang="0">
                  <a:pos x="connsiteX11823" y="connsiteY11823"/>
                </a:cxn>
                <a:cxn ang="0">
                  <a:pos x="connsiteX11824" y="connsiteY11824"/>
                </a:cxn>
                <a:cxn ang="0">
                  <a:pos x="connsiteX11825" y="connsiteY11825"/>
                </a:cxn>
                <a:cxn ang="0">
                  <a:pos x="connsiteX11826" y="connsiteY11826"/>
                </a:cxn>
                <a:cxn ang="0">
                  <a:pos x="connsiteX11827" y="connsiteY11827"/>
                </a:cxn>
                <a:cxn ang="0">
                  <a:pos x="connsiteX11828" y="connsiteY11828"/>
                </a:cxn>
                <a:cxn ang="0">
                  <a:pos x="connsiteX11829" y="connsiteY11829"/>
                </a:cxn>
                <a:cxn ang="0">
                  <a:pos x="connsiteX11830" y="connsiteY11830"/>
                </a:cxn>
                <a:cxn ang="0">
                  <a:pos x="connsiteX11831" y="connsiteY11831"/>
                </a:cxn>
                <a:cxn ang="0">
                  <a:pos x="connsiteX11832" y="connsiteY11832"/>
                </a:cxn>
                <a:cxn ang="0">
                  <a:pos x="connsiteX11833" y="connsiteY11833"/>
                </a:cxn>
                <a:cxn ang="0">
                  <a:pos x="connsiteX11834" y="connsiteY11834"/>
                </a:cxn>
                <a:cxn ang="0">
                  <a:pos x="connsiteX11835" y="connsiteY11835"/>
                </a:cxn>
                <a:cxn ang="0">
                  <a:pos x="connsiteX11836" y="connsiteY11836"/>
                </a:cxn>
                <a:cxn ang="0">
                  <a:pos x="connsiteX11837" y="connsiteY11837"/>
                </a:cxn>
                <a:cxn ang="0">
                  <a:pos x="connsiteX11838" y="connsiteY11838"/>
                </a:cxn>
                <a:cxn ang="0">
                  <a:pos x="connsiteX11839" y="connsiteY11839"/>
                </a:cxn>
                <a:cxn ang="0">
                  <a:pos x="connsiteX11840" y="connsiteY11840"/>
                </a:cxn>
                <a:cxn ang="0">
                  <a:pos x="connsiteX11841" y="connsiteY11841"/>
                </a:cxn>
                <a:cxn ang="0">
                  <a:pos x="connsiteX11842" y="connsiteY11842"/>
                </a:cxn>
                <a:cxn ang="0">
                  <a:pos x="connsiteX11843" y="connsiteY11843"/>
                </a:cxn>
                <a:cxn ang="0">
                  <a:pos x="connsiteX11844" y="connsiteY11844"/>
                </a:cxn>
                <a:cxn ang="0">
                  <a:pos x="connsiteX11845" y="connsiteY11845"/>
                </a:cxn>
                <a:cxn ang="0">
                  <a:pos x="connsiteX11846" y="connsiteY11846"/>
                </a:cxn>
                <a:cxn ang="0">
                  <a:pos x="connsiteX11847" y="connsiteY11847"/>
                </a:cxn>
                <a:cxn ang="0">
                  <a:pos x="connsiteX11848" y="connsiteY11848"/>
                </a:cxn>
                <a:cxn ang="0">
                  <a:pos x="connsiteX11849" y="connsiteY11849"/>
                </a:cxn>
                <a:cxn ang="0">
                  <a:pos x="connsiteX11850" y="connsiteY11850"/>
                </a:cxn>
                <a:cxn ang="0">
                  <a:pos x="connsiteX11851" y="connsiteY11851"/>
                </a:cxn>
                <a:cxn ang="0">
                  <a:pos x="connsiteX11852" y="connsiteY11852"/>
                </a:cxn>
                <a:cxn ang="0">
                  <a:pos x="connsiteX11853" y="connsiteY11853"/>
                </a:cxn>
                <a:cxn ang="0">
                  <a:pos x="connsiteX11854" y="connsiteY11854"/>
                </a:cxn>
                <a:cxn ang="0">
                  <a:pos x="connsiteX11855" y="connsiteY11855"/>
                </a:cxn>
                <a:cxn ang="0">
                  <a:pos x="connsiteX11856" y="connsiteY11856"/>
                </a:cxn>
                <a:cxn ang="0">
                  <a:pos x="connsiteX11857" y="connsiteY11857"/>
                </a:cxn>
                <a:cxn ang="0">
                  <a:pos x="connsiteX11858" y="connsiteY11858"/>
                </a:cxn>
                <a:cxn ang="0">
                  <a:pos x="connsiteX11859" y="connsiteY11859"/>
                </a:cxn>
                <a:cxn ang="0">
                  <a:pos x="connsiteX11860" y="connsiteY11860"/>
                </a:cxn>
                <a:cxn ang="0">
                  <a:pos x="connsiteX11861" y="connsiteY11861"/>
                </a:cxn>
                <a:cxn ang="0">
                  <a:pos x="connsiteX11862" y="connsiteY11862"/>
                </a:cxn>
                <a:cxn ang="0">
                  <a:pos x="connsiteX11863" y="connsiteY11863"/>
                </a:cxn>
                <a:cxn ang="0">
                  <a:pos x="connsiteX11864" y="connsiteY11864"/>
                </a:cxn>
                <a:cxn ang="0">
                  <a:pos x="connsiteX11865" y="connsiteY11865"/>
                </a:cxn>
                <a:cxn ang="0">
                  <a:pos x="connsiteX11866" y="connsiteY11866"/>
                </a:cxn>
                <a:cxn ang="0">
                  <a:pos x="connsiteX11867" y="connsiteY11867"/>
                </a:cxn>
                <a:cxn ang="0">
                  <a:pos x="connsiteX11868" y="connsiteY11868"/>
                </a:cxn>
                <a:cxn ang="0">
                  <a:pos x="connsiteX11869" y="connsiteY11869"/>
                </a:cxn>
                <a:cxn ang="0">
                  <a:pos x="connsiteX11870" y="connsiteY11870"/>
                </a:cxn>
                <a:cxn ang="0">
                  <a:pos x="connsiteX11871" y="connsiteY11871"/>
                </a:cxn>
                <a:cxn ang="0">
                  <a:pos x="connsiteX11872" y="connsiteY11872"/>
                </a:cxn>
                <a:cxn ang="0">
                  <a:pos x="connsiteX11873" y="connsiteY11873"/>
                </a:cxn>
                <a:cxn ang="0">
                  <a:pos x="connsiteX11874" y="connsiteY11874"/>
                </a:cxn>
                <a:cxn ang="0">
                  <a:pos x="connsiteX11875" y="connsiteY11875"/>
                </a:cxn>
                <a:cxn ang="0">
                  <a:pos x="connsiteX11876" y="connsiteY11876"/>
                </a:cxn>
                <a:cxn ang="0">
                  <a:pos x="connsiteX11877" y="connsiteY11877"/>
                </a:cxn>
                <a:cxn ang="0">
                  <a:pos x="connsiteX11878" y="connsiteY11878"/>
                </a:cxn>
                <a:cxn ang="0">
                  <a:pos x="connsiteX11879" y="connsiteY11879"/>
                </a:cxn>
                <a:cxn ang="0">
                  <a:pos x="connsiteX11880" y="connsiteY11880"/>
                </a:cxn>
                <a:cxn ang="0">
                  <a:pos x="connsiteX11881" y="connsiteY11881"/>
                </a:cxn>
                <a:cxn ang="0">
                  <a:pos x="connsiteX11882" y="connsiteY11882"/>
                </a:cxn>
                <a:cxn ang="0">
                  <a:pos x="connsiteX11883" y="connsiteY11883"/>
                </a:cxn>
                <a:cxn ang="0">
                  <a:pos x="connsiteX11884" y="connsiteY11884"/>
                </a:cxn>
                <a:cxn ang="0">
                  <a:pos x="connsiteX11885" y="connsiteY11885"/>
                </a:cxn>
                <a:cxn ang="0">
                  <a:pos x="connsiteX11886" y="connsiteY11886"/>
                </a:cxn>
                <a:cxn ang="0">
                  <a:pos x="connsiteX11887" y="connsiteY11887"/>
                </a:cxn>
                <a:cxn ang="0">
                  <a:pos x="connsiteX11888" y="connsiteY11888"/>
                </a:cxn>
                <a:cxn ang="0">
                  <a:pos x="connsiteX11889" y="connsiteY11889"/>
                </a:cxn>
                <a:cxn ang="0">
                  <a:pos x="connsiteX11890" y="connsiteY11890"/>
                </a:cxn>
                <a:cxn ang="0">
                  <a:pos x="connsiteX11891" y="connsiteY11891"/>
                </a:cxn>
                <a:cxn ang="0">
                  <a:pos x="connsiteX11892" y="connsiteY11892"/>
                </a:cxn>
                <a:cxn ang="0">
                  <a:pos x="connsiteX11893" y="connsiteY11893"/>
                </a:cxn>
                <a:cxn ang="0">
                  <a:pos x="connsiteX11894" y="connsiteY11894"/>
                </a:cxn>
                <a:cxn ang="0">
                  <a:pos x="connsiteX11895" y="connsiteY11895"/>
                </a:cxn>
                <a:cxn ang="0">
                  <a:pos x="connsiteX11896" y="connsiteY11896"/>
                </a:cxn>
                <a:cxn ang="0">
                  <a:pos x="connsiteX11897" y="connsiteY11897"/>
                </a:cxn>
                <a:cxn ang="0">
                  <a:pos x="connsiteX11898" y="connsiteY11898"/>
                </a:cxn>
                <a:cxn ang="0">
                  <a:pos x="connsiteX11899" y="connsiteY11899"/>
                </a:cxn>
                <a:cxn ang="0">
                  <a:pos x="connsiteX11900" y="connsiteY11900"/>
                </a:cxn>
                <a:cxn ang="0">
                  <a:pos x="connsiteX11901" y="connsiteY11901"/>
                </a:cxn>
                <a:cxn ang="0">
                  <a:pos x="connsiteX11902" y="connsiteY11902"/>
                </a:cxn>
                <a:cxn ang="0">
                  <a:pos x="connsiteX11903" y="connsiteY11903"/>
                </a:cxn>
                <a:cxn ang="0">
                  <a:pos x="connsiteX11904" y="connsiteY11904"/>
                </a:cxn>
                <a:cxn ang="0">
                  <a:pos x="connsiteX11905" y="connsiteY11905"/>
                </a:cxn>
                <a:cxn ang="0">
                  <a:pos x="connsiteX11906" y="connsiteY11906"/>
                </a:cxn>
                <a:cxn ang="0">
                  <a:pos x="connsiteX11907" y="connsiteY11907"/>
                </a:cxn>
                <a:cxn ang="0">
                  <a:pos x="connsiteX11908" y="connsiteY11908"/>
                </a:cxn>
                <a:cxn ang="0">
                  <a:pos x="connsiteX11909" y="connsiteY11909"/>
                </a:cxn>
                <a:cxn ang="0">
                  <a:pos x="connsiteX11910" y="connsiteY11910"/>
                </a:cxn>
                <a:cxn ang="0">
                  <a:pos x="connsiteX11911" y="connsiteY11911"/>
                </a:cxn>
                <a:cxn ang="0">
                  <a:pos x="connsiteX11912" y="connsiteY11912"/>
                </a:cxn>
                <a:cxn ang="0">
                  <a:pos x="connsiteX11913" y="connsiteY11913"/>
                </a:cxn>
                <a:cxn ang="0">
                  <a:pos x="connsiteX11914" y="connsiteY11914"/>
                </a:cxn>
                <a:cxn ang="0">
                  <a:pos x="connsiteX11915" y="connsiteY11915"/>
                </a:cxn>
                <a:cxn ang="0">
                  <a:pos x="connsiteX11916" y="connsiteY11916"/>
                </a:cxn>
                <a:cxn ang="0">
                  <a:pos x="connsiteX11917" y="connsiteY11917"/>
                </a:cxn>
                <a:cxn ang="0">
                  <a:pos x="connsiteX11918" y="connsiteY11918"/>
                </a:cxn>
                <a:cxn ang="0">
                  <a:pos x="connsiteX11919" y="connsiteY11919"/>
                </a:cxn>
                <a:cxn ang="0">
                  <a:pos x="connsiteX11920" y="connsiteY11920"/>
                </a:cxn>
                <a:cxn ang="0">
                  <a:pos x="connsiteX11921" y="connsiteY11921"/>
                </a:cxn>
                <a:cxn ang="0">
                  <a:pos x="connsiteX11922" y="connsiteY11922"/>
                </a:cxn>
                <a:cxn ang="0">
                  <a:pos x="connsiteX11923" y="connsiteY11923"/>
                </a:cxn>
                <a:cxn ang="0">
                  <a:pos x="connsiteX11924" y="connsiteY11924"/>
                </a:cxn>
                <a:cxn ang="0">
                  <a:pos x="connsiteX11925" y="connsiteY11925"/>
                </a:cxn>
                <a:cxn ang="0">
                  <a:pos x="connsiteX11926" y="connsiteY11926"/>
                </a:cxn>
                <a:cxn ang="0">
                  <a:pos x="connsiteX11927" y="connsiteY11927"/>
                </a:cxn>
                <a:cxn ang="0">
                  <a:pos x="connsiteX11928" y="connsiteY11928"/>
                </a:cxn>
                <a:cxn ang="0">
                  <a:pos x="connsiteX11929" y="connsiteY11929"/>
                </a:cxn>
                <a:cxn ang="0">
                  <a:pos x="connsiteX11930" y="connsiteY11930"/>
                </a:cxn>
                <a:cxn ang="0">
                  <a:pos x="connsiteX11931" y="connsiteY11931"/>
                </a:cxn>
                <a:cxn ang="0">
                  <a:pos x="connsiteX11932" y="connsiteY11932"/>
                </a:cxn>
                <a:cxn ang="0">
                  <a:pos x="connsiteX11933" y="connsiteY11933"/>
                </a:cxn>
                <a:cxn ang="0">
                  <a:pos x="connsiteX11934" y="connsiteY11934"/>
                </a:cxn>
                <a:cxn ang="0">
                  <a:pos x="connsiteX11935" y="connsiteY11935"/>
                </a:cxn>
                <a:cxn ang="0">
                  <a:pos x="connsiteX11936" y="connsiteY11936"/>
                </a:cxn>
                <a:cxn ang="0">
                  <a:pos x="connsiteX11937" y="connsiteY11937"/>
                </a:cxn>
                <a:cxn ang="0">
                  <a:pos x="connsiteX11938" y="connsiteY11938"/>
                </a:cxn>
                <a:cxn ang="0">
                  <a:pos x="connsiteX11939" y="connsiteY11939"/>
                </a:cxn>
                <a:cxn ang="0">
                  <a:pos x="connsiteX11940" y="connsiteY11940"/>
                </a:cxn>
                <a:cxn ang="0">
                  <a:pos x="connsiteX11941" y="connsiteY11941"/>
                </a:cxn>
                <a:cxn ang="0">
                  <a:pos x="connsiteX11942" y="connsiteY11942"/>
                </a:cxn>
                <a:cxn ang="0">
                  <a:pos x="connsiteX11943" y="connsiteY11943"/>
                </a:cxn>
                <a:cxn ang="0">
                  <a:pos x="connsiteX11944" y="connsiteY11944"/>
                </a:cxn>
                <a:cxn ang="0">
                  <a:pos x="connsiteX11945" y="connsiteY11945"/>
                </a:cxn>
                <a:cxn ang="0">
                  <a:pos x="connsiteX11946" y="connsiteY11946"/>
                </a:cxn>
                <a:cxn ang="0">
                  <a:pos x="connsiteX11947" y="connsiteY11947"/>
                </a:cxn>
                <a:cxn ang="0">
                  <a:pos x="connsiteX11948" y="connsiteY11948"/>
                </a:cxn>
                <a:cxn ang="0">
                  <a:pos x="connsiteX11949" y="connsiteY11949"/>
                </a:cxn>
                <a:cxn ang="0">
                  <a:pos x="connsiteX11950" y="connsiteY11950"/>
                </a:cxn>
                <a:cxn ang="0">
                  <a:pos x="connsiteX11951" y="connsiteY11951"/>
                </a:cxn>
                <a:cxn ang="0">
                  <a:pos x="connsiteX11952" y="connsiteY11952"/>
                </a:cxn>
                <a:cxn ang="0">
                  <a:pos x="connsiteX11953" y="connsiteY11953"/>
                </a:cxn>
                <a:cxn ang="0">
                  <a:pos x="connsiteX11954" y="connsiteY11954"/>
                </a:cxn>
                <a:cxn ang="0">
                  <a:pos x="connsiteX11955" y="connsiteY11955"/>
                </a:cxn>
                <a:cxn ang="0">
                  <a:pos x="connsiteX11956" y="connsiteY11956"/>
                </a:cxn>
                <a:cxn ang="0">
                  <a:pos x="connsiteX11957" y="connsiteY11957"/>
                </a:cxn>
                <a:cxn ang="0">
                  <a:pos x="connsiteX11958" y="connsiteY11958"/>
                </a:cxn>
                <a:cxn ang="0">
                  <a:pos x="connsiteX11959" y="connsiteY11959"/>
                </a:cxn>
                <a:cxn ang="0">
                  <a:pos x="connsiteX11960" y="connsiteY11960"/>
                </a:cxn>
                <a:cxn ang="0">
                  <a:pos x="connsiteX11961" y="connsiteY11961"/>
                </a:cxn>
                <a:cxn ang="0">
                  <a:pos x="connsiteX11962" y="connsiteY11962"/>
                </a:cxn>
                <a:cxn ang="0">
                  <a:pos x="connsiteX11963" y="connsiteY11963"/>
                </a:cxn>
                <a:cxn ang="0">
                  <a:pos x="connsiteX11964" y="connsiteY11964"/>
                </a:cxn>
                <a:cxn ang="0">
                  <a:pos x="connsiteX11965" y="connsiteY11965"/>
                </a:cxn>
                <a:cxn ang="0">
                  <a:pos x="connsiteX11966" y="connsiteY11966"/>
                </a:cxn>
                <a:cxn ang="0">
                  <a:pos x="connsiteX11967" y="connsiteY11967"/>
                </a:cxn>
                <a:cxn ang="0">
                  <a:pos x="connsiteX11968" y="connsiteY11968"/>
                </a:cxn>
                <a:cxn ang="0">
                  <a:pos x="connsiteX11969" y="connsiteY11969"/>
                </a:cxn>
                <a:cxn ang="0">
                  <a:pos x="connsiteX11970" y="connsiteY11970"/>
                </a:cxn>
                <a:cxn ang="0">
                  <a:pos x="connsiteX11971" y="connsiteY11971"/>
                </a:cxn>
                <a:cxn ang="0">
                  <a:pos x="connsiteX11972" y="connsiteY11972"/>
                </a:cxn>
                <a:cxn ang="0">
                  <a:pos x="connsiteX11973" y="connsiteY11973"/>
                </a:cxn>
                <a:cxn ang="0">
                  <a:pos x="connsiteX11974" y="connsiteY11974"/>
                </a:cxn>
                <a:cxn ang="0">
                  <a:pos x="connsiteX11975" y="connsiteY11975"/>
                </a:cxn>
                <a:cxn ang="0">
                  <a:pos x="connsiteX11976" y="connsiteY11976"/>
                </a:cxn>
                <a:cxn ang="0">
                  <a:pos x="connsiteX11977" y="connsiteY11977"/>
                </a:cxn>
                <a:cxn ang="0">
                  <a:pos x="connsiteX11978" y="connsiteY11978"/>
                </a:cxn>
                <a:cxn ang="0">
                  <a:pos x="connsiteX11979" y="connsiteY11979"/>
                </a:cxn>
                <a:cxn ang="0">
                  <a:pos x="connsiteX11980" y="connsiteY11980"/>
                </a:cxn>
                <a:cxn ang="0">
                  <a:pos x="connsiteX11981" y="connsiteY11981"/>
                </a:cxn>
                <a:cxn ang="0">
                  <a:pos x="connsiteX11982" y="connsiteY11982"/>
                </a:cxn>
                <a:cxn ang="0">
                  <a:pos x="connsiteX11983" y="connsiteY11983"/>
                </a:cxn>
                <a:cxn ang="0">
                  <a:pos x="connsiteX11984" y="connsiteY11984"/>
                </a:cxn>
                <a:cxn ang="0">
                  <a:pos x="connsiteX11985" y="connsiteY11985"/>
                </a:cxn>
                <a:cxn ang="0">
                  <a:pos x="connsiteX11986" y="connsiteY11986"/>
                </a:cxn>
                <a:cxn ang="0">
                  <a:pos x="connsiteX11987" y="connsiteY11987"/>
                </a:cxn>
                <a:cxn ang="0">
                  <a:pos x="connsiteX11988" y="connsiteY11988"/>
                </a:cxn>
                <a:cxn ang="0">
                  <a:pos x="connsiteX11989" y="connsiteY11989"/>
                </a:cxn>
                <a:cxn ang="0">
                  <a:pos x="connsiteX11990" y="connsiteY11990"/>
                </a:cxn>
                <a:cxn ang="0">
                  <a:pos x="connsiteX11991" y="connsiteY11991"/>
                </a:cxn>
                <a:cxn ang="0">
                  <a:pos x="connsiteX11992" y="connsiteY11992"/>
                </a:cxn>
                <a:cxn ang="0">
                  <a:pos x="connsiteX11993" y="connsiteY11993"/>
                </a:cxn>
                <a:cxn ang="0">
                  <a:pos x="connsiteX11994" y="connsiteY11994"/>
                </a:cxn>
                <a:cxn ang="0">
                  <a:pos x="connsiteX11995" y="connsiteY11995"/>
                </a:cxn>
                <a:cxn ang="0">
                  <a:pos x="connsiteX11996" y="connsiteY11996"/>
                </a:cxn>
                <a:cxn ang="0">
                  <a:pos x="connsiteX11997" y="connsiteY11997"/>
                </a:cxn>
                <a:cxn ang="0">
                  <a:pos x="connsiteX11998" y="connsiteY11998"/>
                </a:cxn>
                <a:cxn ang="0">
                  <a:pos x="connsiteX11999" y="connsiteY11999"/>
                </a:cxn>
                <a:cxn ang="0">
                  <a:pos x="connsiteX12000" y="connsiteY12000"/>
                </a:cxn>
                <a:cxn ang="0">
                  <a:pos x="connsiteX12001" y="connsiteY12001"/>
                </a:cxn>
                <a:cxn ang="0">
                  <a:pos x="connsiteX12002" y="connsiteY12002"/>
                </a:cxn>
                <a:cxn ang="0">
                  <a:pos x="connsiteX12003" y="connsiteY12003"/>
                </a:cxn>
                <a:cxn ang="0">
                  <a:pos x="connsiteX12004" y="connsiteY12004"/>
                </a:cxn>
                <a:cxn ang="0">
                  <a:pos x="connsiteX12005" y="connsiteY12005"/>
                </a:cxn>
                <a:cxn ang="0">
                  <a:pos x="connsiteX12006" y="connsiteY12006"/>
                </a:cxn>
                <a:cxn ang="0">
                  <a:pos x="connsiteX12007" y="connsiteY12007"/>
                </a:cxn>
                <a:cxn ang="0">
                  <a:pos x="connsiteX12008" y="connsiteY12008"/>
                </a:cxn>
                <a:cxn ang="0">
                  <a:pos x="connsiteX12009" y="connsiteY12009"/>
                </a:cxn>
                <a:cxn ang="0">
                  <a:pos x="connsiteX12010" y="connsiteY12010"/>
                </a:cxn>
                <a:cxn ang="0">
                  <a:pos x="connsiteX12011" y="connsiteY12011"/>
                </a:cxn>
                <a:cxn ang="0">
                  <a:pos x="connsiteX12012" y="connsiteY12012"/>
                </a:cxn>
                <a:cxn ang="0">
                  <a:pos x="connsiteX12013" y="connsiteY12013"/>
                </a:cxn>
                <a:cxn ang="0">
                  <a:pos x="connsiteX12014" y="connsiteY12014"/>
                </a:cxn>
                <a:cxn ang="0">
                  <a:pos x="connsiteX12015" y="connsiteY12015"/>
                </a:cxn>
                <a:cxn ang="0">
                  <a:pos x="connsiteX12016" y="connsiteY12016"/>
                </a:cxn>
                <a:cxn ang="0">
                  <a:pos x="connsiteX12017" y="connsiteY12017"/>
                </a:cxn>
                <a:cxn ang="0">
                  <a:pos x="connsiteX12018" y="connsiteY12018"/>
                </a:cxn>
                <a:cxn ang="0">
                  <a:pos x="connsiteX12019" y="connsiteY12019"/>
                </a:cxn>
                <a:cxn ang="0">
                  <a:pos x="connsiteX12020" y="connsiteY12020"/>
                </a:cxn>
                <a:cxn ang="0">
                  <a:pos x="connsiteX12021" y="connsiteY12021"/>
                </a:cxn>
                <a:cxn ang="0">
                  <a:pos x="connsiteX12022" y="connsiteY12022"/>
                </a:cxn>
                <a:cxn ang="0">
                  <a:pos x="connsiteX12023" y="connsiteY12023"/>
                </a:cxn>
                <a:cxn ang="0">
                  <a:pos x="connsiteX12024" y="connsiteY12024"/>
                </a:cxn>
                <a:cxn ang="0">
                  <a:pos x="connsiteX12025" y="connsiteY12025"/>
                </a:cxn>
                <a:cxn ang="0">
                  <a:pos x="connsiteX12026" y="connsiteY12026"/>
                </a:cxn>
                <a:cxn ang="0">
                  <a:pos x="connsiteX12027" y="connsiteY12027"/>
                </a:cxn>
                <a:cxn ang="0">
                  <a:pos x="connsiteX12028" y="connsiteY12028"/>
                </a:cxn>
                <a:cxn ang="0">
                  <a:pos x="connsiteX12029" y="connsiteY12029"/>
                </a:cxn>
                <a:cxn ang="0">
                  <a:pos x="connsiteX12030" y="connsiteY12030"/>
                </a:cxn>
                <a:cxn ang="0">
                  <a:pos x="connsiteX12031" y="connsiteY12031"/>
                </a:cxn>
                <a:cxn ang="0">
                  <a:pos x="connsiteX12032" y="connsiteY12032"/>
                </a:cxn>
                <a:cxn ang="0">
                  <a:pos x="connsiteX12033" y="connsiteY12033"/>
                </a:cxn>
                <a:cxn ang="0">
                  <a:pos x="connsiteX12034" y="connsiteY12034"/>
                </a:cxn>
                <a:cxn ang="0">
                  <a:pos x="connsiteX12035" y="connsiteY12035"/>
                </a:cxn>
                <a:cxn ang="0">
                  <a:pos x="connsiteX12036" y="connsiteY12036"/>
                </a:cxn>
                <a:cxn ang="0">
                  <a:pos x="connsiteX12037" y="connsiteY12037"/>
                </a:cxn>
                <a:cxn ang="0">
                  <a:pos x="connsiteX12038" y="connsiteY12038"/>
                </a:cxn>
                <a:cxn ang="0">
                  <a:pos x="connsiteX12039" y="connsiteY12039"/>
                </a:cxn>
                <a:cxn ang="0">
                  <a:pos x="connsiteX12040" y="connsiteY12040"/>
                </a:cxn>
                <a:cxn ang="0">
                  <a:pos x="connsiteX12041" y="connsiteY12041"/>
                </a:cxn>
                <a:cxn ang="0">
                  <a:pos x="connsiteX12042" y="connsiteY12042"/>
                </a:cxn>
                <a:cxn ang="0">
                  <a:pos x="connsiteX12043" y="connsiteY12043"/>
                </a:cxn>
                <a:cxn ang="0">
                  <a:pos x="connsiteX12044" y="connsiteY12044"/>
                </a:cxn>
                <a:cxn ang="0">
                  <a:pos x="connsiteX12045" y="connsiteY12045"/>
                </a:cxn>
                <a:cxn ang="0">
                  <a:pos x="connsiteX12046" y="connsiteY12046"/>
                </a:cxn>
                <a:cxn ang="0">
                  <a:pos x="connsiteX12047" y="connsiteY12047"/>
                </a:cxn>
                <a:cxn ang="0">
                  <a:pos x="connsiteX12048" y="connsiteY12048"/>
                </a:cxn>
                <a:cxn ang="0">
                  <a:pos x="connsiteX12049" y="connsiteY12049"/>
                </a:cxn>
                <a:cxn ang="0">
                  <a:pos x="connsiteX12050" y="connsiteY12050"/>
                </a:cxn>
                <a:cxn ang="0">
                  <a:pos x="connsiteX12051" y="connsiteY12051"/>
                </a:cxn>
                <a:cxn ang="0">
                  <a:pos x="connsiteX12052" y="connsiteY12052"/>
                </a:cxn>
                <a:cxn ang="0">
                  <a:pos x="connsiteX12053" y="connsiteY12053"/>
                </a:cxn>
                <a:cxn ang="0">
                  <a:pos x="connsiteX12054" y="connsiteY12054"/>
                </a:cxn>
                <a:cxn ang="0">
                  <a:pos x="connsiteX12055" y="connsiteY12055"/>
                </a:cxn>
                <a:cxn ang="0">
                  <a:pos x="connsiteX12056" y="connsiteY12056"/>
                </a:cxn>
                <a:cxn ang="0">
                  <a:pos x="connsiteX12057" y="connsiteY12057"/>
                </a:cxn>
                <a:cxn ang="0">
                  <a:pos x="connsiteX12058" y="connsiteY12058"/>
                </a:cxn>
                <a:cxn ang="0">
                  <a:pos x="connsiteX12059" y="connsiteY12059"/>
                </a:cxn>
                <a:cxn ang="0">
                  <a:pos x="connsiteX12060" y="connsiteY12060"/>
                </a:cxn>
                <a:cxn ang="0">
                  <a:pos x="connsiteX12061" y="connsiteY12061"/>
                </a:cxn>
                <a:cxn ang="0">
                  <a:pos x="connsiteX12062" y="connsiteY12062"/>
                </a:cxn>
                <a:cxn ang="0">
                  <a:pos x="connsiteX12063" y="connsiteY12063"/>
                </a:cxn>
                <a:cxn ang="0">
                  <a:pos x="connsiteX12064" y="connsiteY12064"/>
                </a:cxn>
                <a:cxn ang="0">
                  <a:pos x="connsiteX12065" y="connsiteY12065"/>
                </a:cxn>
                <a:cxn ang="0">
                  <a:pos x="connsiteX12066" y="connsiteY12066"/>
                </a:cxn>
                <a:cxn ang="0">
                  <a:pos x="connsiteX12067" y="connsiteY12067"/>
                </a:cxn>
                <a:cxn ang="0">
                  <a:pos x="connsiteX12068" y="connsiteY12068"/>
                </a:cxn>
                <a:cxn ang="0">
                  <a:pos x="connsiteX12069" y="connsiteY12069"/>
                </a:cxn>
                <a:cxn ang="0">
                  <a:pos x="connsiteX12070" y="connsiteY12070"/>
                </a:cxn>
                <a:cxn ang="0">
                  <a:pos x="connsiteX12071" y="connsiteY12071"/>
                </a:cxn>
                <a:cxn ang="0">
                  <a:pos x="connsiteX12072" y="connsiteY12072"/>
                </a:cxn>
                <a:cxn ang="0">
                  <a:pos x="connsiteX12073" y="connsiteY12073"/>
                </a:cxn>
                <a:cxn ang="0">
                  <a:pos x="connsiteX12074" y="connsiteY12074"/>
                </a:cxn>
                <a:cxn ang="0">
                  <a:pos x="connsiteX12075" y="connsiteY12075"/>
                </a:cxn>
                <a:cxn ang="0">
                  <a:pos x="connsiteX12076" y="connsiteY12076"/>
                </a:cxn>
                <a:cxn ang="0">
                  <a:pos x="connsiteX12077" y="connsiteY12077"/>
                </a:cxn>
                <a:cxn ang="0">
                  <a:pos x="connsiteX12078" y="connsiteY12078"/>
                </a:cxn>
                <a:cxn ang="0">
                  <a:pos x="connsiteX12079" y="connsiteY12079"/>
                </a:cxn>
                <a:cxn ang="0">
                  <a:pos x="connsiteX12080" y="connsiteY12080"/>
                </a:cxn>
                <a:cxn ang="0">
                  <a:pos x="connsiteX12081" y="connsiteY12081"/>
                </a:cxn>
                <a:cxn ang="0">
                  <a:pos x="connsiteX12082" y="connsiteY12082"/>
                </a:cxn>
                <a:cxn ang="0">
                  <a:pos x="connsiteX12083" y="connsiteY12083"/>
                </a:cxn>
                <a:cxn ang="0">
                  <a:pos x="connsiteX12084" y="connsiteY12084"/>
                </a:cxn>
                <a:cxn ang="0">
                  <a:pos x="connsiteX12085" y="connsiteY12085"/>
                </a:cxn>
                <a:cxn ang="0">
                  <a:pos x="connsiteX12086" y="connsiteY12086"/>
                </a:cxn>
                <a:cxn ang="0">
                  <a:pos x="connsiteX12087" y="connsiteY12087"/>
                </a:cxn>
                <a:cxn ang="0">
                  <a:pos x="connsiteX12088" y="connsiteY12088"/>
                </a:cxn>
                <a:cxn ang="0">
                  <a:pos x="connsiteX12089" y="connsiteY12089"/>
                </a:cxn>
                <a:cxn ang="0">
                  <a:pos x="connsiteX12090" y="connsiteY12090"/>
                </a:cxn>
                <a:cxn ang="0">
                  <a:pos x="connsiteX12091" y="connsiteY12091"/>
                </a:cxn>
                <a:cxn ang="0">
                  <a:pos x="connsiteX12092" y="connsiteY12092"/>
                </a:cxn>
                <a:cxn ang="0">
                  <a:pos x="connsiteX12093" y="connsiteY12093"/>
                </a:cxn>
                <a:cxn ang="0">
                  <a:pos x="connsiteX12094" y="connsiteY12094"/>
                </a:cxn>
                <a:cxn ang="0">
                  <a:pos x="connsiteX12095" y="connsiteY12095"/>
                </a:cxn>
                <a:cxn ang="0">
                  <a:pos x="connsiteX12096" y="connsiteY12096"/>
                </a:cxn>
                <a:cxn ang="0">
                  <a:pos x="connsiteX12097" y="connsiteY12097"/>
                </a:cxn>
                <a:cxn ang="0">
                  <a:pos x="connsiteX12098" y="connsiteY12098"/>
                </a:cxn>
                <a:cxn ang="0">
                  <a:pos x="connsiteX12099" y="connsiteY12099"/>
                </a:cxn>
                <a:cxn ang="0">
                  <a:pos x="connsiteX12100" y="connsiteY12100"/>
                </a:cxn>
                <a:cxn ang="0">
                  <a:pos x="connsiteX12101" y="connsiteY12101"/>
                </a:cxn>
                <a:cxn ang="0">
                  <a:pos x="connsiteX12102" y="connsiteY12102"/>
                </a:cxn>
                <a:cxn ang="0">
                  <a:pos x="connsiteX12103" y="connsiteY12103"/>
                </a:cxn>
                <a:cxn ang="0">
                  <a:pos x="connsiteX12104" y="connsiteY12104"/>
                </a:cxn>
                <a:cxn ang="0">
                  <a:pos x="connsiteX12105" y="connsiteY12105"/>
                </a:cxn>
                <a:cxn ang="0">
                  <a:pos x="connsiteX12106" y="connsiteY12106"/>
                </a:cxn>
                <a:cxn ang="0">
                  <a:pos x="connsiteX12107" y="connsiteY12107"/>
                </a:cxn>
                <a:cxn ang="0">
                  <a:pos x="connsiteX12108" y="connsiteY12108"/>
                </a:cxn>
                <a:cxn ang="0">
                  <a:pos x="connsiteX12109" y="connsiteY12109"/>
                </a:cxn>
                <a:cxn ang="0">
                  <a:pos x="connsiteX12110" y="connsiteY12110"/>
                </a:cxn>
                <a:cxn ang="0">
                  <a:pos x="connsiteX12111" y="connsiteY12111"/>
                </a:cxn>
                <a:cxn ang="0">
                  <a:pos x="connsiteX12112" y="connsiteY12112"/>
                </a:cxn>
                <a:cxn ang="0">
                  <a:pos x="connsiteX12113" y="connsiteY12113"/>
                </a:cxn>
                <a:cxn ang="0">
                  <a:pos x="connsiteX12114" y="connsiteY12114"/>
                </a:cxn>
                <a:cxn ang="0">
                  <a:pos x="connsiteX12115" y="connsiteY12115"/>
                </a:cxn>
                <a:cxn ang="0">
                  <a:pos x="connsiteX12116" y="connsiteY12116"/>
                </a:cxn>
                <a:cxn ang="0">
                  <a:pos x="connsiteX12117" y="connsiteY12117"/>
                </a:cxn>
                <a:cxn ang="0">
                  <a:pos x="connsiteX12118" y="connsiteY12118"/>
                </a:cxn>
                <a:cxn ang="0">
                  <a:pos x="connsiteX12119" y="connsiteY12119"/>
                </a:cxn>
                <a:cxn ang="0">
                  <a:pos x="connsiteX12120" y="connsiteY12120"/>
                </a:cxn>
                <a:cxn ang="0">
                  <a:pos x="connsiteX12121" y="connsiteY12121"/>
                </a:cxn>
                <a:cxn ang="0">
                  <a:pos x="connsiteX12122" y="connsiteY12122"/>
                </a:cxn>
                <a:cxn ang="0">
                  <a:pos x="connsiteX12123" y="connsiteY12123"/>
                </a:cxn>
                <a:cxn ang="0">
                  <a:pos x="connsiteX12124" y="connsiteY12124"/>
                </a:cxn>
                <a:cxn ang="0">
                  <a:pos x="connsiteX12125" y="connsiteY12125"/>
                </a:cxn>
                <a:cxn ang="0">
                  <a:pos x="connsiteX12126" y="connsiteY12126"/>
                </a:cxn>
                <a:cxn ang="0">
                  <a:pos x="connsiteX12127" y="connsiteY12127"/>
                </a:cxn>
                <a:cxn ang="0">
                  <a:pos x="connsiteX12128" y="connsiteY12128"/>
                </a:cxn>
                <a:cxn ang="0">
                  <a:pos x="connsiteX12129" y="connsiteY12129"/>
                </a:cxn>
                <a:cxn ang="0">
                  <a:pos x="connsiteX12130" y="connsiteY12130"/>
                </a:cxn>
                <a:cxn ang="0">
                  <a:pos x="connsiteX12131" y="connsiteY12131"/>
                </a:cxn>
                <a:cxn ang="0">
                  <a:pos x="connsiteX12132" y="connsiteY12132"/>
                </a:cxn>
                <a:cxn ang="0">
                  <a:pos x="connsiteX12133" y="connsiteY12133"/>
                </a:cxn>
                <a:cxn ang="0">
                  <a:pos x="connsiteX12134" y="connsiteY12134"/>
                </a:cxn>
                <a:cxn ang="0">
                  <a:pos x="connsiteX12135" y="connsiteY12135"/>
                </a:cxn>
                <a:cxn ang="0">
                  <a:pos x="connsiteX12136" y="connsiteY12136"/>
                </a:cxn>
                <a:cxn ang="0">
                  <a:pos x="connsiteX12137" y="connsiteY12137"/>
                </a:cxn>
                <a:cxn ang="0">
                  <a:pos x="connsiteX12138" y="connsiteY12138"/>
                </a:cxn>
                <a:cxn ang="0">
                  <a:pos x="connsiteX12139" y="connsiteY12139"/>
                </a:cxn>
                <a:cxn ang="0">
                  <a:pos x="connsiteX12140" y="connsiteY12140"/>
                </a:cxn>
                <a:cxn ang="0">
                  <a:pos x="connsiteX12141" y="connsiteY12141"/>
                </a:cxn>
                <a:cxn ang="0">
                  <a:pos x="connsiteX12142" y="connsiteY12142"/>
                </a:cxn>
                <a:cxn ang="0">
                  <a:pos x="connsiteX12143" y="connsiteY12143"/>
                </a:cxn>
                <a:cxn ang="0">
                  <a:pos x="connsiteX12144" y="connsiteY12144"/>
                </a:cxn>
                <a:cxn ang="0">
                  <a:pos x="connsiteX12145" y="connsiteY12145"/>
                </a:cxn>
                <a:cxn ang="0">
                  <a:pos x="connsiteX12146" y="connsiteY12146"/>
                </a:cxn>
                <a:cxn ang="0">
                  <a:pos x="connsiteX12147" y="connsiteY12147"/>
                </a:cxn>
                <a:cxn ang="0">
                  <a:pos x="connsiteX12148" y="connsiteY12148"/>
                </a:cxn>
                <a:cxn ang="0">
                  <a:pos x="connsiteX12149" y="connsiteY12149"/>
                </a:cxn>
                <a:cxn ang="0">
                  <a:pos x="connsiteX12150" y="connsiteY12150"/>
                </a:cxn>
                <a:cxn ang="0">
                  <a:pos x="connsiteX12151" y="connsiteY12151"/>
                </a:cxn>
                <a:cxn ang="0">
                  <a:pos x="connsiteX12152" y="connsiteY12152"/>
                </a:cxn>
                <a:cxn ang="0">
                  <a:pos x="connsiteX12153" y="connsiteY12153"/>
                </a:cxn>
                <a:cxn ang="0">
                  <a:pos x="connsiteX12154" y="connsiteY12154"/>
                </a:cxn>
                <a:cxn ang="0">
                  <a:pos x="connsiteX12155" y="connsiteY12155"/>
                </a:cxn>
                <a:cxn ang="0">
                  <a:pos x="connsiteX12156" y="connsiteY12156"/>
                </a:cxn>
                <a:cxn ang="0">
                  <a:pos x="connsiteX12157" y="connsiteY12157"/>
                </a:cxn>
                <a:cxn ang="0">
                  <a:pos x="connsiteX12158" y="connsiteY12158"/>
                </a:cxn>
                <a:cxn ang="0">
                  <a:pos x="connsiteX12159" y="connsiteY12159"/>
                </a:cxn>
                <a:cxn ang="0">
                  <a:pos x="connsiteX12160" y="connsiteY12160"/>
                </a:cxn>
                <a:cxn ang="0">
                  <a:pos x="connsiteX12161" y="connsiteY12161"/>
                </a:cxn>
                <a:cxn ang="0">
                  <a:pos x="connsiteX12162" y="connsiteY12162"/>
                </a:cxn>
                <a:cxn ang="0">
                  <a:pos x="connsiteX12163" y="connsiteY12163"/>
                </a:cxn>
                <a:cxn ang="0">
                  <a:pos x="connsiteX12164" y="connsiteY12164"/>
                </a:cxn>
                <a:cxn ang="0">
                  <a:pos x="connsiteX12165" y="connsiteY12165"/>
                </a:cxn>
                <a:cxn ang="0">
                  <a:pos x="connsiteX12166" y="connsiteY12166"/>
                </a:cxn>
                <a:cxn ang="0">
                  <a:pos x="connsiteX12167" y="connsiteY12167"/>
                </a:cxn>
                <a:cxn ang="0">
                  <a:pos x="connsiteX12168" y="connsiteY12168"/>
                </a:cxn>
                <a:cxn ang="0">
                  <a:pos x="connsiteX12169" y="connsiteY12169"/>
                </a:cxn>
                <a:cxn ang="0">
                  <a:pos x="connsiteX12170" y="connsiteY12170"/>
                </a:cxn>
                <a:cxn ang="0">
                  <a:pos x="connsiteX12171" y="connsiteY12171"/>
                </a:cxn>
                <a:cxn ang="0">
                  <a:pos x="connsiteX12172" y="connsiteY12172"/>
                </a:cxn>
                <a:cxn ang="0">
                  <a:pos x="connsiteX12173" y="connsiteY12173"/>
                </a:cxn>
                <a:cxn ang="0">
                  <a:pos x="connsiteX12174" y="connsiteY12174"/>
                </a:cxn>
                <a:cxn ang="0">
                  <a:pos x="connsiteX12175" y="connsiteY12175"/>
                </a:cxn>
                <a:cxn ang="0">
                  <a:pos x="connsiteX12176" y="connsiteY12176"/>
                </a:cxn>
                <a:cxn ang="0">
                  <a:pos x="connsiteX12177" y="connsiteY12177"/>
                </a:cxn>
                <a:cxn ang="0">
                  <a:pos x="connsiteX12178" y="connsiteY12178"/>
                </a:cxn>
                <a:cxn ang="0">
                  <a:pos x="connsiteX12179" y="connsiteY12179"/>
                </a:cxn>
                <a:cxn ang="0">
                  <a:pos x="connsiteX12180" y="connsiteY12180"/>
                </a:cxn>
                <a:cxn ang="0">
                  <a:pos x="connsiteX12181" y="connsiteY12181"/>
                </a:cxn>
                <a:cxn ang="0">
                  <a:pos x="connsiteX12182" y="connsiteY12182"/>
                </a:cxn>
                <a:cxn ang="0">
                  <a:pos x="connsiteX12183" y="connsiteY12183"/>
                </a:cxn>
                <a:cxn ang="0">
                  <a:pos x="connsiteX12184" y="connsiteY12184"/>
                </a:cxn>
                <a:cxn ang="0">
                  <a:pos x="connsiteX12185" y="connsiteY12185"/>
                </a:cxn>
                <a:cxn ang="0">
                  <a:pos x="connsiteX12186" y="connsiteY12186"/>
                </a:cxn>
                <a:cxn ang="0">
                  <a:pos x="connsiteX12187" y="connsiteY12187"/>
                </a:cxn>
                <a:cxn ang="0">
                  <a:pos x="connsiteX12188" y="connsiteY12188"/>
                </a:cxn>
                <a:cxn ang="0">
                  <a:pos x="connsiteX12189" y="connsiteY12189"/>
                </a:cxn>
                <a:cxn ang="0">
                  <a:pos x="connsiteX12190" y="connsiteY12190"/>
                </a:cxn>
                <a:cxn ang="0">
                  <a:pos x="connsiteX12191" y="connsiteY12191"/>
                </a:cxn>
                <a:cxn ang="0">
                  <a:pos x="connsiteX12192" y="connsiteY12192"/>
                </a:cxn>
                <a:cxn ang="0">
                  <a:pos x="connsiteX12193" y="connsiteY12193"/>
                </a:cxn>
                <a:cxn ang="0">
                  <a:pos x="connsiteX12194" y="connsiteY12194"/>
                </a:cxn>
                <a:cxn ang="0">
                  <a:pos x="connsiteX12195" y="connsiteY12195"/>
                </a:cxn>
                <a:cxn ang="0">
                  <a:pos x="connsiteX12196" y="connsiteY12196"/>
                </a:cxn>
                <a:cxn ang="0">
                  <a:pos x="connsiteX12197" y="connsiteY12197"/>
                </a:cxn>
                <a:cxn ang="0">
                  <a:pos x="connsiteX12198" y="connsiteY12198"/>
                </a:cxn>
                <a:cxn ang="0">
                  <a:pos x="connsiteX12199" y="connsiteY12199"/>
                </a:cxn>
                <a:cxn ang="0">
                  <a:pos x="connsiteX12200" y="connsiteY12200"/>
                </a:cxn>
                <a:cxn ang="0">
                  <a:pos x="connsiteX12201" y="connsiteY12201"/>
                </a:cxn>
                <a:cxn ang="0">
                  <a:pos x="connsiteX12202" y="connsiteY12202"/>
                </a:cxn>
                <a:cxn ang="0">
                  <a:pos x="connsiteX12203" y="connsiteY12203"/>
                </a:cxn>
                <a:cxn ang="0">
                  <a:pos x="connsiteX12204" y="connsiteY12204"/>
                </a:cxn>
                <a:cxn ang="0">
                  <a:pos x="connsiteX12205" y="connsiteY12205"/>
                </a:cxn>
                <a:cxn ang="0">
                  <a:pos x="connsiteX12206" y="connsiteY12206"/>
                </a:cxn>
                <a:cxn ang="0">
                  <a:pos x="connsiteX12207" y="connsiteY12207"/>
                </a:cxn>
                <a:cxn ang="0">
                  <a:pos x="connsiteX12208" y="connsiteY12208"/>
                </a:cxn>
                <a:cxn ang="0">
                  <a:pos x="connsiteX12209" y="connsiteY12209"/>
                </a:cxn>
                <a:cxn ang="0">
                  <a:pos x="connsiteX12210" y="connsiteY12210"/>
                </a:cxn>
                <a:cxn ang="0">
                  <a:pos x="connsiteX12211" y="connsiteY12211"/>
                </a:cxn>
                <a:cxn ang="0">
                  <a:pos x="connsiteX12212" y="connsiteY12212"/>
                </a:cxn>
                <a:cxn ang="0">
                  <a:pos x="connsiteX12213" y="connsiteY12213"/>
                </a:cxn>
                <a:cxn ang="0">
                  <a:pos x="connsiteX12214" y="connsiteY12214"/>
                </a:cxn>
                <a:cxn ang="0">
                  <a:pos x="connsiteX12215" y="connsiteY12215"/>
                </a:cxn>
                <a:cxn ang="0">
                  <a:pos x="connsiteX12216" y="connsiteY12216"/>
                </a:cxn>
                <a:cxn ang="0">
                  <a:pos x="connsiteX12217" y="connsiteY12217"/>
                </a:cxn>
                <a:cxn ang="0">
                  <a:pos x="connsiteX12218" y="connsiteY12218"/>
                </a:cxn>
                <a:cxn ang="0">
                  <a:pos x="connsiteX12219" y="connsiteY12219"/>
                </a:cxn>
                <a:cxn ang="0">
                  <a:pos x="connsiteX12220" y="connsiteY12220"/>
                </a:cxn>
                <a:cxn ang="0">
                  <a:pos x="connsiteX12221" y="connsiteY12221"/>
                </a:cxn>
                <a:cxn ang="0">
                  <a:pos x="connsiteX12222" y="connsiteY12222"/>
                </a:cxn>
                <a:cxn ang="0">
                  <a:pos x="connsiteX12223" y="connsiteY12223"/>
                </a:cxn>
                <a:cxn ang="0">
                  <a:pos x="connsiteX12224" y="connsiteY12224"/>
                </a:cxn>
                <a:cxn ang="0">
                  <a:pos x="connsiteX12225" y="connsiteY12225"/>
                </a:cxn>
                <a:cxn ang="0">
                  <a:pos x="connsiteX12226" y="connsiteY12226"/>
                </a:cxn>
                <a:cxn ang="0">
                  <a:pos x="connsiteX12227" y="connsiteY12227"/>
                </a:cxn>
                <a:cxn ang="0">
                  <a:pos x="connsiteX12228" y="connsiteY12228"/>
                </a:cxn>
                <a:cxn ang="0">
                  <a:pos x="connsiteX12229" y="connsiteY12229"/>
                </a:cxn>
                <a:cxn ang="0">
                  <a:pos x="connsiteX12230" y="connsiteY12230"/>
                </a:cxn>
                <a:cxn ang="0">
                  <a:pos x="connsiteX12231" y="connsiteY12231"/>
                </a:cxn>
                <a:cxn ang="0">
                  <a:pos x="connsiteX12232" y="connsiteY12232"/>
                </a:cxn>
                <a:cxn ang="0">
                  <a:pos x="connsiteX12233" y="connsiteY12233"/>
                </a:cxn>
                <a:cxn ang="0">
                  <a:pos x="connsiteX12234" y="connsiteY12234"/>
                </a:cxn>
                <a:cxn ang="0">
                  <a:pos x="connsiteX12235" y="connsiteY12235"/>
                </a:cxn>
                <a:cxn ang="0">
                  <a:pos x="connsiteX12236" y="connsiteY12236"/>
                </a:cxn>
                <a:cxn ang="0">
                  <a:pos x="connsiteX12237" y="connsiteY12237"/>
                </a:cxn>
                <a:cxn ang="0">
                  <a:pos x="connsiteX12238" y="connsiteY12238"/>
                </a:cxn>
                <a:cxn ang="0">
                  <a:pos x="connsiteX12239" y="connsiteY12239"/>
                </a:cxn>
                <a:cxn ang="0">
                  <a:pos x="connsiteX12240" y="connsiteY12240"/>
                </a:cxn>
                <a:cxn ang="0">
                  <a:pos x="connsiteX12241" y="connsiteY12241"/>
                </a:cxn>
                <a:cxn ang="0">
                  <a:pos x="connsiteX12242" y="connsiteY12242"/>
                </a:cxn>
                <a:cxn ang="0">
                  <a:pos x="connsiteX12243" y="connsiteY12243"/>
                </a:cxn>
                <a:cxn ang="0">
                  <a:pos x="connsiteX12244" y="connsiteY12244"/>
                </a:cxn>
                <a:cxn ang="0">
                  <a:pos x="connsiteX12245" y="connsiteY12245"/>
                </a:cxn>
                <a:cxn ang="0">
                  <a:pos x="connsiteX12246" y="connsiteY12246"/>
                </a:cxn>
                <a:cxn ang="0">
                  <a:pos x="connsiteX12247" y="connsiteY12247"/>
                </a:cxn>
                <a:cxn ang="0">
                  <a:pos x="connsiteX12248" y="connsiteY12248"/>
                </a:cxn>
                <a:cxn ang="0">
                  <a:pos x="connsiteX12249" y="connsiteY12249"/>
                </a:cxn>
                <a:cxn ang="0">
                  <a:pos x="connsiteX12250" y="connsiteY12250"/>
                </a:cxn>
                <a:cxn ang="0">
                  <a:pos x="connsiteX12251" y="connsiteY12251"/>
                </a:cxn>
                <a:cxn ang="0">
                  <a:pos x="connsiteX12252" y="connsiteY12252"/>
                </a:cxn>
                <a:cxn ang="0">
                  <a:pos x="connsiteX12253" y="connsiteY12253"/>
                </a:cxn>
                <a:cxn ang="0">
                  <a:pos x="connsiteX12254" y="connsiteY12254"/>
                </a:cxn>
                <a:cxn ang="0">
                  <a:pos x="connsiteX12255" y="connsiteY12255"/>
                </a:cxn>
                <a:cxn ang="0">
                  <a:pos x="connsiteX12256" y="connsiteY12256"/>
                </a:cxn>
                <a:cxn ang="0">
                  <a:pos x="connsiteX12257" y="connsiteY12257"/>
                </a:cxn>
                <a:cxn ang="0">
                  <a:pos x="connsiteX12258" y="connsiteY12258"/>
                </a:cxn>
                <a:cxn ang="0">
                  <a:pos x="connsiteX12259" y="connsiteY12259"/>
                </a:cxn>
                <a:cxn ang="0">
                  <a:pos x="connsiteX12260" y="connsiteY12260"/>
                </a:cxn>
                <a:cxn ang="0">
                  <a:pos x="connsiteX12261" y="connsiteY12261"/>
                </a:cxn>
                <a:cxn ang="0">
                  <a:pos x="connsiteX12262" y="connsiteY12262"/>
                </a:cxn>
                <a:cxn ang="0">
                  <a:pos x="connsiteX12263" y="connsiteY12263"/>
                </a:cxn>
                <a:cxn ang="0">
                  <a:pos x="connsiteX12264" y="connsiteY12264"/>
                </a:cxn>
                <a:cxn ang="0">
                  <a:pos x="connsiteX12265" y="connsiteY12265"/>
                </a:cxn>
                <a:cxn ang="0">
                  <a:pos x="connsiteX12266" y="connsiteY12266"/>
                </a:cxn>
                <a:cxn ang="0">
                  <a:pos x="connsiteX12267" y="connsiteY12267"/>
                </a:cxn>
                <a:cxn ang="0">
                  <a:pos x="connsiteX12268" y="connsiteY12268"/>
                </a:cxn>
                <a:cxn ang="0">
                  <a:pos x="connsiteX12269" y="connsiteY12269"/>
                </a:cxn>
                <a:cxn ang="0">
                  <a:pos x="connsiteX12270" y="connsiteY12270"/>
                </a:cxn>
                <a:cxn ang="0">
                  <a:pos x="connsiteX12271" y="connsiteY12271"/>
                </a:cxn>
                <a:cxn ang="0">
                  <a:pos x="connsiteX12272" y="connsiteY12272"/>
                </a:cxn>
                <a:cxn ang="0">
                  <a:pos x="connsiteX12273" y="connsiteY12273"/>
                </a:cxn>
                <a:cxn ang="0">
                  <a:pos x="connsiteX12274" y="connsiteY12274"/>
                </a:cxn>
                <a:cxn ang="0">
                  <a:pos x="connsiteX12275" y="connsiteY12275"/>
                </a:cxn>
                <a:cxn ang="0">
                  <a:pos x="connsiteX12276" y="connsiteY12276"/>
                </a:cxn>
                <a:cxn ang="0">
                  <a:pos x="connsiteX12277" y="connsiteY12277"/>
                </a:cxn>
                <a:cxn ang="0">
                  <a:pos x="connsiteX12278" y="connsiteY12278"/>
                </a:cxn>
                <a:cxn ang="0">
                  <a:pos x="connsiteX12279" y="connsiteY12279"/>
                </a:cxn>
                <a:cxn ang="0">
                  <a:pos x="connsiteX12280" y="connsiteY12280"/>
                </a:cxn>
                <a:cxn ang="0">
                  <a:pos x="connsiteX12281" y="connsiteY12281"/>
                </a:cxn>
                <a:cxn ang="0">
                  <a:pos x="connsiteX12282" y="connsiteY12282"/>
                </a:cxn>
                <a:cxn ang="0">
                  <a:pos x="connsiteX12283" y="connsiteY12283"/>
                </a:cxn>
                <a:cxn ang="0">
                  <a:pos x="connsiteX12284" y="connsiteY12284"/>
                </a:cxn>
                <a:cxn ang="0">
                  <a:pos x="connsiteX12285" y="connsiteY12285"/>
                </a:cxn>
                <a:cxn ang="0">
                  <a:pos x="connsiteX12286" y="connsiteY12286"/>
                </a:cxn>
                <a:cxn ang="0">
                  <a:pos x="connsiteX12287" y="connsiteY12287"/>
                </a:cxn>
                <a:cxn ang="0">
                  <a:pos x="connsiteX12288" y="connsiteY12288"/>
                </a:cxn>
                <a:cxn ang="0">
                  <a:pos x="connsiteX12289" y="connsiteY12289"/>
                </a:cxn>
                <a:cxn ang="0">
                  <a:pos x="connsiteX12290" y="connsiteY12290"/>
                </a:cxn>
                <a:cxn ang="0">
                  <a:pos x="connsiteX12291" y="connsiteY12291"/>
                </a:cxn>
                <a:cxn ang="0">
                  <a:pos x="connsiteX12292" y="connsiteY12292"/>
                </a:cxn>
                <a:cxn ang="0">
                  <a:pos x="connsiteX12293" y="connsiteY12293"/>
                </a:cxn>
                <a:cxn ang="0">
                  <a:pos x="connsiteX12294" y="connsiteY12294"/>
                </a:cxn>
                <a:cxn ang="0">
                  <a:pos x="connsiteX12295" y="connsiteY12295"/>
                </a:cxn>
                <a:cxn ang="0">
                  <a:pos x="connsiteX12296" y="connsiteY12296"/>
                </a:cxn>
                <a:cxn ang="0">
                  <a:pos x="connsiteX12297" y="connsiteY12297"/>
                </a:cxn>
                <a:cxn ang="0">
                  <a:pos x="connsiteX12298" y="connsiteY12298"/>
                </a:cxn>
                <a:cxn ang="0">
                  <a:pos x="connsiteX12299" y="connsiteY12299"/>
                </a:cxn>
                <a:cxn ang="0">
                  <a:pos x="connsiteX12300" y="connsiteY12300"/>
                </a:cxn>
                <a:cxn ang="0">
                  <a:pos x="connsiteX12301" y="connsiteY12301"/>
                </a:cxn>
                <a:cxn ang="0">
                  <a:pos x="connsiteX12302" y="connsiteY12302"/>
                </a:cxn>
                <a:cxn ang="0">
                  <a:pos x="connsiteX12303" y="connsiteY12303"/>
                </a:cxn>
                <a:cxn ang="0">
                  <a:pos x="connsiteX12304" y="connsiteY12304"/>
                </a:cxn>
                <a:cxn ang="0">
                  <a:pos x="connsiteX12305" y="connsiteY12305"/>
                </a:cxn>
                <a:cxn ang="0">
                  <a:pos x="connsiteX12306" y="connsiteY12306"/>
                </a:cxn>
                <a:cxn ang="0">
                  <a:pos x="connsiteX12307" y="connsiteY12307"/>
                </a:cxn>
                <a:cxn ang="0">
                  <a:pos x="connsiteX12308" y="connsiteY12308"/>
                </a:cxn>
                <a:cxn ang="0">
                  <a:pos x="connsiteX12309" y="connsiteY12309"/>
                </a:cxn>
                <a:cxn ang="0">
                  <a:pos x="connsiteX12310" y="connsiteY12310"/>
                </a:cxn>
                <a:cxn ang="0">
                  <a:pos x="connsiteX12311" y="connsiteY12311"/>
                </a:cxn>
                <a:cxn ang="0">
                  <a:pos x="connsiteX12312" y="connsiteY12312"/>
                </a:cxn>
                <a:cxn ang="0">
                  <a:pos x="connsiteX12313" y="connsiteY12313"/>
                </a:cxn>
                <a:cxn ang="0">
                  <a:pos x="connsiteX12314" y="connsiteY12314"/>
                </a:cxn>
                <a:cxn ang="0">
                  <a:pos x="connsiteX12315" y="connsiteY12315"/>
                </a:cxn>
                <a:cxn ang="0">
                  <a:pos x="connsiteX12316" y="connsiteY12316"/>
                </a:cxn>
                <a:cxn ang="0">
                  <a:pos x="connsiteX12317" y="connsiteY12317"/>
                </a:cxn>
                <a:cxn ang="0">
                  <a:pos x="connsiteX12318" y="connsiteY12318"/>
                </a:cxn>
                <a:cxn ang="0">
                  <a:pos x="connsiteX12319" y="connsiteY12319"/>
                </a:cxn>
                <a:cxn ang="0">
                  <a:pos x="connsiteX12320" y="connsiteY12320"/>
                </a:cxn>
                <a:cxn ang="0">
                  <a:pos x="connsiteX12321" y="connsiteY12321"/>
                </a:cxn>
                <a:cxn ang="0">
                  <a:pos x="connsiteX12322" y="connsiteY12322"/>
                </a:cxn>
                <a:cxn ang="0">
                  <a:pos x="connsiteX12323" y="connsiteY12323"/>
                </a:cxn>
                <a:cxn ang="0">
                  <a:pos x="connsiteX12324" y="connsiteY12324"/>
                </a:cxn>
                <a:cxn ang="0">
                  <a:pos x="connsiteX12325" y="connsiteY12325"/>
                </a:cxn>
                <a:cxn ang="0">
                  <a:pos x="connsiteX12326" y="connsiteY12326"/>
                </a:cxn>
                <a:cxn ang="0">
                  <a:pos x="connsiteX12327" y="connsiteY12327"/>
                </a:cxn>
                <a:cxn ang="0">
                  <a:pos x="connsiteX12328" y="connsiteY12328"/>
                </a:cxn>
                <a:cxn ang="0">
                  <a:pos x="connsiteX12329" y="connsiteY12329"/>
                </a:cxn>
                <a:cxn ang="0">
                  <a:pos x="connsiteX12330" y="connsiteY12330"/>
                </a:cxn>
                <a:cxn ang="0">
                  <a:pos x="connsiteX12331" y="connsiteY12331"/>
                </a:cxn>
                <a:cxn ang="0">
                  <a:pos x="connsiteX12332" y="connsiteY12332"/>
                </a:cxn>
                <a:cxn ang="0">
                  <a:pos x="connsiteX12333" y="connsiteY12333"/>
                </a:cxn>
                <a:cxn ang="0">
                  <a:pos x="connsiteX12334" y="connsiteY12334"/>
                </a:cxn>
                <a:cxn ang="0">
                  <a:pos x="connsiteX12335" y="connsiteY12335"/>
                </a:cxn>
                <a:cxn ang="0">
                  <a:pos x="connsiteX12336" y="connsiteY12336"/>
                </a:cxn>
                <a:cxn ang="0">
                  <a:pos x="connsiteX12337" y="connsiteY12337"/>
                </a:cxn>
                <a:cxn ang="0">
                  <a:pos x="connsiteX12338" y="connsiteY12338"/>
                </a:cxn>
                <a:cxn ang="0">
                  <a:pos x="connsiteX12339" y="connsiteY12339"/>
                </a:cxn>
                <a:cxn ang="0">
                  <a:pos x="connsiteX12340" y="connsiteY12340"/>
                </a:cxn>
                <a:cxn ang="0">
                  <a:pos x="connsiteX12341" y="connsiteY12341"/>
                </a:cxn>
                <a:cxn ang="0">
                  <a:pos x="connsiteX12342" y="connsiteY12342"/>
                </a:cxn>
                <a:cxn ang="0">
                  <a:pos x="connsiteX12343" y="connsiteY12343"/>
                </a:cxn>
                <a:cxn ang="0">
                  <a:pos x="connsiteX12344" y="connsiteY12344"/>
                </a:cxn>
                <a:cxn ang="0">
                  <a:pos x="connsiteX12345" y="connsiteY12345"/>
                </a:cxn>
                <a:cxn ang="0">
                  <a:pos x="connsiteX12346" y="connsiteY12346"/>
                </a:cxn>
                <a:cxn ang="0">
                  <a:pos x="connsiteX12347" y="connsiteY12347"/>
                </a:cxn>
                <a:cxn ang="0">
                  <a:pos x="connsiteX12348" y="connsiteY12348"/>
                </a:cxn>
                <a:cxn ang="0">
                  <a:pos x="connsiteX12349" y="connsiteY12349"/>
                </a:cxn>
                <a:cxn ang="0">
                  <a:pos x="connsiteX12350" y="connsiteY12350"/>
                </a:cxn>
                <a:cxn ang="0">
                  <a:pos x="connsiteX12351" y="connsiteY12351"/>
                </a:cxn>
                <a:cxn ang="0">
                  <a:pos x="connsiteX12352" y="connsiteY12352"/>
                </a:cxn>
                <a:cxn ang="0">
                  <a:pos x="connsiteX12353" y="connsiteY12353"/>
                </a:cxn>
                <a:cxn ang="0">
                  <a:pos x="connsiteX12354" y="connsiteY12354"/>
                </a:cxn>
                <a:cxn ang="0">
                  <a:pos x="connsiteX12355" y="connsiteY12355"/>
                </a:cxn>
                <a:cxn ang="0">
                  <a:pos x="connsiteX12356" y="connsiteY12356"/>
                </a:cxn>
                <a:cxn ang="0">
                  <a:pos x="connsiteX12357" y="connsiteY12357"/>
                </a:cxn>
                <a:cxn ang="0">
                  <a:pos x="connsiteX12358" y="connsiteY12358"/>
                </a:cxn>
                <a:cxn ang="0">
                  <a:pos x="connsiteX12359" y="connsiteY12359"/>
                </a:cxn>
                <a:cxn ang="0">
                  <a:pos x="connsiteX12360" y="connsiteY12360"/>
                </a:cxn>
                <a:cxn ang="0">
                  <a:pos x="connsiteX12361" y="connsiteY12361"/>
                </a:cxn>
                <a:cxn ang="0">
                  <a:pos x="connsiteX12362" y="connsiteY12362"/>
                </a:cxn>
                <a:cxn ang="0">
                  <a:pos x="connsiteX12363" y="connsiteY12363"/>
                </a:cxn>
                <a:cxn ang="0">
                  <a:pos x="connsiteX12364" y="connsiteY12364"/>
                </a:cxn>
                <a:cxn ang="0">
                  <a:pos x="connsiteX12365" y="connsiteY12365"/>
                </a:cxn>
                <a:cxn ang="0">
                  <a:pos x="connsiteX12366" y="connsiteY12366"/>
                </a:cxn>
                <a:cxn ang="0">
                  <a:pos x="connsiteX12367" y="connsiteY12367"/>
                </a:cxn>
                <a:cxn ang="0">
                  <a:pos x="connsiteX12368" y="connsiteY12368"/>
                </a:cxn>
                <a:cxn ang="0">
                  <a:pos x="connsiteX12369" y="connsiteY12369"/>
                </a:cxn>
                <a:cxn ang="0">
                  <a:pos x="connsiteX12370" y="connsiteY12370"/>
                </a:cxn>
                <a:cxn ang="0">
                  <a:pos x="connsiteX12371" y="connsiteY12371"/>
                </a:cxn>
                <a:cxn ang="0">
                  <a:pos x="connsiteX12372" y="connsiteY12372"/>
                </a:cxn>
                <a:cxn ang="0">
                  <a:pos x="connsiteX12373" y="connsiteY12373"/>
                </a:cxn>
                <a:cxn ang="0">
                  <a:pos x="connsiteX12374" y="connsiteY12374"/>
                </a:cxn>
                <a:cxn ang="0">
                  <a:pos x="connsiteX12375" y="connsiteY12375"/>
                </a:cxn>
                <a:cxn ang="0">
                  <a:pos x="connsiteX12376" y="connsiteY12376"/>
                </a:cxn>
                <a:cxn ang="0">
                  <a:pos x="connsiteX12377" y="connsiteY12377"/>
                </a:cxn>
                <a:cxn ang="0">
                  <a:pos x="connsiteX12378" y="connsiteY12378"/>
                </a:cxn>
                <a:cxn ang="0">
                  <a:pos x="connsiteX12379" y="connsiteY12379"/>
                </a:cxn>
                <a:cxn ang="0">
                  <a:pos x="connsiteX12380" y="connsiteY12380"/>
                </a:cxn>
                <a:cxn ang="0">
                  <a:pos x="connsiteX12381" y="connsiteY12381"/>
                </a:cxn>
                <a:cxn ang="0">
                  <a:pos x="connsiteX12382" y="connsiteY12382"/>
                </a:cxn>
                <a:cxn ang="0">
                  <a:pos x="connsiteX12383" y="connsiteY12383"/>
                </a:cxn>
                <a:cxn ang="0">
                  <a:pos x="connsiteX12384" y="connsiteY12384"/>
                </a:cxn>
                <a:cxn ang="0">
                  <a:pos x="connsiteX12385" y="connsiteY12385"/>
                </a:cxn>
                <a:cxn ang="0">
                  <a:pos x="connsiteX12386" y="connsiteY12386"/>
                </a:cxn>
                <a:cxn ang="0">
                  <a:pos x="connsiteX12387" y="connsiteY12387"/>
                </a:cxn>
                <a:cxn ang="0">
                  <a:pos x="connsiteX12388" y="connsiteY12388"/>
                </a:cxn>
                <a:cxn ang="0">
                  <a:pos x="connsiteX12389" y="connsiteY12389"/>
                </a:cxn>
                <a:cxn ang="0">
                  <a:pos x="connsiteX12390" y="connsiteY12390"/>
                </a:cxn>
                <a:cxn ang="0">
                  <a:pos x="connsiteX12391" y="connsiteY12391"/>
                </a:cxn>
                <a:cxn ang="0">
                  <a:pos x="connsiteX12392" y="connsiteY12392"/>
                </a:cxn>
                <a:cxn ang="0">
                  <a:pos x="connsiteX12393" y="connsiteY12393"/>
                </a:cxn>
                <a:cxn ang="0">
                  <a:pos x="connsiteX12394" y="connsiteY12394"/>
                </a:cxn>
                <a:cxn ang="0">
                  <a:pos x="connsiteX12395" y="connsiteY12395"/>
                </a:cxn>
                <a:cxn ang="0">
                  <a:pos x="connsiteX12396" y="connsiteY12396"/>
                </a:cxn>
                <a:cxn ang="0">
                  <a:pos x="connsiteX12397" y="connsiteY12397"/>
                </a:cxn>
                <a:cxn ang="0">
                  <a:pos x="connsiteX12398" y="connsiteY12398"/>
                </a:cxn>
                <a:cxn ang="0">
                  <a:pos x="connsiteX12399" y="connsiteY12399"/>
                </a:cxn>
                <a:cxn ang="0">
                  <a:pos x="connsiteX12400" y="connsiteY12400"/>
                </a:cxn>
                <a:cxn ang="0">
                  <a:pos x="connsiteX12401" y="connsiteY12401"/>
                </a:cxn>
                <a:cxn ang="0">
                  <a:pos x="connsiteX12402" y="connsiteY12402"/>
                </a:cxn>
                <a:cxn ang="0">
                  <a:pos x="connsiteX12403" y="connsiteY12403"/>
                </a:cxn>
                <a:cxn ang="0">
                  <a:pos x="connsiteX12404" y="connsiteY12404"/>
                </a:cxn>
                <a:cxn ang="0">
                  <a:pos x="connsiteX12405" y="connsiteY12405"/>
                </a:cxn>
                <a:cxn ang="0">
                  <a:pos x="connsiteX12406" y="connsiteY12406"/>
                </a:cxn>
                <a:cxn ang="0">
                  <a:pos x="connsiteX12407" y="connsiteY12407"/>
                </a:cxn>
                <a:cxn ang="0">
                  <a:pos x="connsiteX12408" y="connsiteY12408"/>
                </a:cxn>
                <a:cxn ang="0">
                  <a:pos x="connsiteX12409" y="connsiteY12409"/>
                </a:cxn>
                <a:cxn ang="0">
                  <a:pos x="connsiteX12410" y="connsiteY12410"/>
                </a:cxn>
                <a:cxn ang="0">
                  <a:pos x="connsiteX12411" y="connsiteY12411"/>
                </a:cxn>
                <a:cxn ang="0">
                  <a:pos x="connsiteX12412" y="connsiteY12412"/>
                </a:cxn>
                <a:cxn ang="0">
                  <a:pos x="connsiteX12413" y="connsiteY12413"/>
                </a:cxn>
                <a:cxn ang="0">
                  <a:pos x="connsiteX12414" y="connsiteY12414"/>
                </a:cxn>
                <a:cxn ang="0">
                  <a:pos x="connsiteX12415" y="connsiteY12415"/>
                </a:cxn>
                <a:cxn ang="0">
                  <a:pos x="connsiteX12416" y="connsiteY12416"/>
                </a:cxn>
                <a:cxn ang="0">
                  <a:pos x="connsiteX12417" y="connsiteY12417"/>
                </a:cxn>
                <a:cxn ang="0">
                  <a:pos x="connsiteX12418" y="connsiteY12418"/>
                </a:cxn>
                <a:cxn ang="0">
                  <a:pos x="connsiteX12419" y="connsiteY12419"/>
                </a:cxn>
                <a:cxn ang="0">
                  <a:pos x="connsiteX12420" y="connsiteY12420"/>
                </a:cxn>
                <a:cxn ang="0">
                  <a:pos x="connsiteX12421" y="connsiteY12421"/>
                </a:cxn>
                <a:cxn ang="0">
                  <a:pos x="connsiteX12422" y="connsiteY12422"/>
                </a:cxn>
                <a:cxn ang="0">
                  <a:pos x="connsiteX12423" y="connsiteY12423"/>
                </a:cxn>
                <a:cxn ang="0">
                  <a:pos x="connsiteX12424" y="connsiteY12424"/>
                </a:cxn>
                <a:cxn ang="0">
                  <a:pos x="connsiteX12425" y="connsiteY12425"/>
                </a:cxn>
                <a:cxn ang="0">
                  <a:pos x="connsiteX12426" y="connsiteY12426"/>
                </a:cxn>
                <a:cxn ang="0">
                  <a:pos x="connsiteX12427" y="connsiteY12427"/>
                </a:cxn>
                <a:cxn ang="0">
                  <a:pos x="connsiteX12428" y="connsiteY12428"/>
                </a:cxn>
                <a:cxn ang="0">
                  <a:pos x="connsiteX12429" y="connsiteY12429"/>
                </a:cxn>
                <a:cxn ang="0">
                  <a:pos x="connsiteX12430" y="connsiteY12430"/>
                </a:cxn>
                <a:cxn ang="0">
                  <a:pos x="connsiteX12431" y="connsiteY12431"/>
                </a:cxn>
                <a:cxn ang="0">
                  <a:pos x="connsiteX12432" y="connsiteY12432"/>
                </a:cxn>
                <a:cxn ang="0">
                  <a:pos x="connsiteX12433" y="connsiteY12433"/>
                </a:cxn>
                <a:cxn ang="0">
                  <a:pos x="connsiteX12434" y="connsiteY12434"/>
                </a:cxn>
                <a:cxn ang="0">
                  <a:pos x="connsiteX12435" y="connsiteY12435"/>
                </a:cxn>
                <a:cxn ang="0">
                  <a:pos x="connsiteX12436" y="connsiteY12436"/>
                </a:cxn>
                <a:cxn ang="0">
                  <a:pos x="connsiteX12437" y="connsiteY12437"/>
                </a:cxn>
                <a:cxn ang="0">
                  <a:pos x="connsiteX12438" y="connsiteY12438"/>
                </a:cxn>
                <a:cxn ang="0">
                  <a:pos x="connsiteX12439" y="connsiteY12439"/>
                </a:cxn>
                <a:cxn ang="0">
                  <a:pos x="connsiteX12440" y="connsiteY12440"/>
                </a:cxn>
                <a:cxn ang="0">
                  <a:pos x="connsiteX12441" y="connsiteY12441"/>
                </a:cxn>
                <a:cxn ang="0">
                  <a:pos x="connsiteX12442" y="connsiteY12442"/>
                </a:cxn>
                <a:cxn ang="0">
                  <a:pos x="connsiteX12443" y="connsiteY12443"/>
                </a:cxn>
                <a:cxn ang="0">
                  <a:pos x="connsiteX12444" y="connsiteY12444"/>
                </a:cxn>
                <a:cxn ang="0">
                  <a:pos x="connsiteX12445" y="connsiteY12445"/>
                </a:cxn>
                <a:cxn ang="0">
                  <a:pos x="connsiteX12446" y="connsiteY12446"/>
                </a:cxn>
                <a:cxn ang="0">
                  <a:pos x="connsiteX12447" y="connsiteY12447"/>
                </a:cxn>
                <a:cxn ang="0">
                  <a:pos x="connsiteX12448" y="connsiteY12448"/>
                </a:cxn>
                <a:cxn ang="0">
                  <a:pos x="connsiteX12449" y="connsiteY12449"/>
                </a:cxn>
                <a:cxn ang="0">
                  <a:pos x="connsiteX12450" y="connsiteY12450"/>
                </a:cxn>
                <a:cxn ang="0">
                  <a:pos x="connsiteX12451" y="connsiteY12451"/>
                </a:cxn>
                <a:cxn ang="0">
                  <a:pos x="connsiteX12452" y="connsiteY12452"/>
                </a:cxn>
                <a:cxn ang="0">
                  <a:pos x="connsiteX12453" y="connsiteY12453"/>
                </a:cxn>
                <a:cxn ang="0">
                  <a:pos x="connsiteX12454" y="connsiteY12454"/>
                </a:cxn>
                <a:cxn ang="0">
                  <a:pos x="connsiteX12455" y="connsiteY12455"/>
                </a:cxn>
                <a:cxn ang="0">
                  <a:pos x="connsiteX12456" y="connsiteY12456"/>
                </a:cxn>
                <a:cxn ang="0">
                  <a:pos x="connsiteX12457" y="connsiteY12457"/>
                </a:cxn>
                <a:cxn ang="0">
                  <a:pos x="connsiteX12458" y="connsiteY12458"/>
                </a:cxn>
                <a:cxn ang="0">
                  <a:pos x="connsiteX12459" y="connsiteY12459"/>
                </a:cxn>
                <a:cxn ang="0">
                  <a:pos x="connsiteX12460" y="connsiteY12460"/>
                </a:cxn>
                <a:cxn ang="0">
                  <a:pos x="connsiteX12461" y="connsiteY12461"/>
                </a:cxn>
                <a:cxn ang="0">
                  <a:pos x="connsiteX12462" y="connsiteY12462"/>
                </a:cxn>
                <a:cxn ang="0">
                  <a:pos x="connsiteX12463" y="connsiteY12463"/>
                </a:cxn>
                <a:cxn ang="0">
                  <a:pos x="connsiteX12464" y="connsiteY12464"/>
                </a:cxn>
                <a:cxn ang="0">
                  <a:pos x="connsiteX12465" y="connsiteY12465"/>
                </a:cxn>
                <a:cxn ang="0">
                  <a:pos x="connsiteX12466" y="connsiteY12466"/>
                </a:cxn>
                <a:cxn ang="0">
                  <a:pos x="connsiteX12467" y="connsiteY12467"/>
                </a:cxn>
                <a:cxn ang="0">
                  <a:pos x="connsiteX12468" y="connsiteY12468"/>
                </a:cxn>
                <a:cxn ang="0">
                  <a:pos x="connsiteX12469" y="connsiteY12469"/>
                </a:cxn>
                <a:cxn ang="0">
                  <a:pos x="connsiteX12470" y="connsiteY12470"/>
                </a:cxn>
                <a:cxn ang="0">
                  <a:pos x="connsiteX12471" y="connsiteY12471"/>
                </a:cxn>
                <a:cxn ang="0">
                  <a:pos x="connsiteX12472" y="connsiteY12472"/>
                </a:cxn>
                <a:cxn ang="0">
                  <a:pos x="connsiteX12473" y="connsiteY12473"/>
                </a:cxn>
                <a:cxn ang="0">
                  <a:pos x="connsiteX12474" y="connsiteY12474"/>
                </a:cxn>
                <a:cxn ang="0">
                  <a:pos x="connsiteX12475" y="connsiteY12475"/>
                </a:cxn>
                <a:cxn ang="0">
                  <a:pos x="connsiteX12476" y="connsiteY12476"/>
                </a:cxn>
                <a:cxn ang="0">
                  <a:pos x="connsiteX12477" y="connsiteY12477"/>
                </a:cxn>
                <a:cxn ang="0">
                  <a:pos x="connsiteX12478" y="connsiteY12478"/>
                </a:cxn>
                <a:cxn ang="0">
                  <a:pos x="connsiteX12479" y="connsiteY12479"/>
                </a:cxn>
                <a:cxn ang="0">
                  <a:pos x="connsiteX12480" y="connsiteY12480"/>
                </a:cxn>
                <a:cxn ang="0">
                  <a:pos x="connsiteX12481" y="connsiteY12481"/>
                </a:cxn>
                <a:cxn ang="0">
                  <a:pos x="connsiteX12482" y="connsiteY12482"/>
                </a:cxn>
                <a:cxn ang="0">
                  <a:pos x="connsiteX12483" y="connsiteY12483"/>
                </a:cxn>
                <a:cxn ang="0">
                  <a:pos x="connsiteX12484" y="connsiteY12484"/>
                </a:cxn>
                <a:cxn ang="0">
                  <a:pos x="connsiteX12485" y="connsiteY12485"/>
                </a:cxn>
                <a:cxn ang="0">
                  <a:pos x="connsiteX12486" y="connsiteY12486"/>
                </a:cxn>
                <a:cxn ang="0">
                  <a:pos x="connsiteX12487" y="connsiteY12487"/>
                </a:cxn>
                <a:cxn ang="0">
                  <a:pos x="connsiteX12488" y="connsiteY12488"/>
                </a:cxn>
                <a:cxn ang="0">
                  <a:pos x="connsiteX12489" y="connsiteY12489"/>
                </a:cxn>
                <a:cxn ang="0">
                  <a:pos x="connsiteX12490" y="connsiteY12490"/>
                </a:cxn>
                <a:cxn ang="0">
                  <a:pos x="connsiteX12491" y="connsiteY12491"/>
                </a:cxn>
                <a:cxn ang="0">
                  <a:pos x="connsiteX12492" y="connsiteY12492"/>
                </a:cxn>
                <a:cxn ang="0">
                  <a:pos x="connsiteX12493" y="connsiteY12493"/>
                </a:cxn>
                <a:cxn ang="0">
                  <a:pos x="connsiteX12494" y="connsiteY12494"/>
                </a:cxn>
                <a:cxn ang="0">
                  <a:pos x="connsiteX12495" y="connsiteY12495"/>
                </a:cxn>
                <a:cxn ang="0">
                  <a:pos x="connsiteX12496" y="connsiteY12496"/>
                </a:cxn>
                <a:cxn ang="0">
                  <a:pos x="connsiteX12497" y="connsiteY12497"/>
                </a:cxn>
                <a:cxn ang="0">
                  <a:pos x="connsiteX12498" y="connsiteY12498"/>
                </a:cxn>
                <a:cxn ang="0">
                  <a:pos x="connsiteX12499" y="connsiteY12499"/>
                </a:cxn>
                <a:cxn ang="0">
                  <a:pos x="connsiteX12500" y="connsiteY12500"/>
                </a:cxn>
                <a:cxn ang="0">
                  <a:pos x="connsiteX12501" y="connsiteY12501"/>
                </a:cxn>
                <a:cxn ang="0">
                  <a:pos x="connsiteX12502" y="connsiteY12502"/>
                </a:cxn>
                <a:cxn ang="0">
                  <a:pos x="connsiteX12503" y="connsiteY12503"/>
                </a:cxn>
                <a:cxn ang="0">
                  <a:pos x="connsiteX12504" y="connsiteY12504"/>
                </a:cxn>
                <a:cxn ang="0">
                  <a:pos x="connsiteX12505" y="connsiteY12505"/>
                </a:cxn>
                <a:cxn ang="0">
                  <a:pos x="connsiteX12506" y="connsiteY12506"/>
                </a:cxn>
                <a:cxn ang="0">
                  <a:pos x="connsiteX12507" y="connsiteY12507"/>
                </a:cxn>
                <a:cxn ang="0">
                  <a:pos x="connsiteX12508" y="connsiteY12508"/>
                </a:cxn>
                <a:cxn ang="0">
                  <a:pos x="connsiteX12509" y="connsiteY12509"/>
                </a:cxn>
                <a:cxn ang="0">
                  <a:pos x="connsiteX12510" y="connsiteY12510"/>
                </a:cxn>
                <a:cxn ang="0">
                  <a:pos x="connsiteX12511" y="connsiteY12511"/>
                </a:cxn>
                <a:cxn ang="0">
                  <a:pos x="connsiteX12512" y="connsiteY12512"/>
                </a:cxn>
                <a:cxn ang="0">
                  <a:pos x="connsiteX12513" y="connsiteY12513"/>
                </a:cxn>
                <a:cxn ang="0">
                  <a:pos x="connsiteX12514" y="connsiteY12514"/>
                </a:cxn>
                <a:cxn ang="0">
                  <a:pos x="connsiteX12515" y="connsiteY12515"/>
                </a:cxn>
                <a:cxn ang="0">
                  <a:pos x="connsiteX12516" y="connsiteY12516"/>
                </a:cxn>
                <a:cxn ang="0">
                  <a:pos x="connsiteX12517" y="connsiteY12517"/>
                </a:cxn>
                <a:cxn ang="0">
                  <a:pos x="connsiteX12518" y="connsiteY12518"/>
                </a:cxn>
                <a:cxn ang="0">
                  <a:pos x="connsiteX12519" y="connsiteY12519"/>
                </a:cxn>
                <a:cxn ang="0">
                  <a:pos x="connsiteX12520" y="connsiteY12520"/>
                </a:cxn>
                <a:cxn ang="0">
                  <a:pos x="connsiteX12521" y="connsiteY12521"/>
                </a:cxn>
                <a:cxn ang="0">
                  <a:pos x="connsiteX12522" y="connsiteY12522"/>
                </a:cxn>
                <a:cxn ang="0">
                  <a:pos x="connsiteX12523" y="connsiteY12523"/>
                </a:cxn>
                <a:cxn ang="0">
                  <a:pos x="connsiteX12524" y="connsiteY12524"/>
                </a:cxn>
                <a:cxn ang="0">
                  <a:pos x="connsiteX12525" y="connsiteY12525"/>
                </a:cxn>
                <a:cxn ang="0">
                  <a:pos x="connsiteX12526" y="connsiteY12526"/>
                </a:cxn>
                <a:cxn ang="0">
                  <a:pos x="connsiteX12527" y="connsiteY12527"/>
                </a:cxn>
                <a:cxn ang="0">
                  <a:pos x="connsiteX12528" y="connsiteY12528"/>
                </a:cxn>
                <a:cxn ang="0">
                  <a:pos x="connsiteX12529" y="connsiteY12529"/>
                </a:cxn>
                <a:cxn ang="0">
                  <a:pos x="connsiteX12530" y="connsiteY12530"/>
                </a:cxn>
                <a:cxn ang="0">
                  <a:pos x="connsiteX12531" y="connsiteY12531"/>
                </a:cxn>
                <a:cxn ang="0">
                  <a:pos x="connsiteX12532" y="connsiteY12532"/>
                </a:cxn>
                <a:cxn ang="0">
                  <a:pos x="connsiteX12533" y="connsiteY12533"/>
                </a:cxn>
                <a:cxn ang="0">
                  <a:pos x="connsiteX12534" y="connsiteY12534"/>
                </a:cxn>
                <a:cxn ang="0">
                  <a:pos x="connsiteX12535" y="connsiteY12535"/>
                </a:cxn>
                <a:cxn ang="0">
                  <a:pos x="connsiteX12536" y="connsiteY12536"/>
                </a:cxn>
                <a:cxn ang="0">
                  <a:pos x="connsiteX12537" y="connsiteY12537"/>
                </a:cxn>
                <a:cxn ang="0">
                  <a:pos x="connsiteX12538" y="connsiteY12538"/>
                </a:cxn>
                <a:cxn ang="0">
                  <a:pos x="connsiteX12539" y="connsiteY12539"/>
                </a:cxn>
                <a:cxn ang="0">
                  <a:pos x="connsiteX12540" y="connsiteY12540"/>
                </a:cxn>
                <a:cxn ang="0">
                  <a:pos x="connsiteX12541" y="connsiteY12541"/>
                </a:cxn>
                <a:cxn ang="0">
                  <a:pos x="connsiteX12542" y="connsiteY12542"/>
                </a:cxn>
                <a:cxn ang="0">
                  <a:pos x="connsiteX12543" y="connsiteY12543"/>
                </a:cxn>
                <a:cxn ang="0">
                  <a:pos x="connsiteX12544" y="connsiteY12544"/>
                </a:cxn>
                <a:cxn ang="0">
                  <a:pos x="connsiteX12545" y="connsiteY12545"/>
                </a:cxn>
                <a:cxn ang="0">
                  <a:pos x="connsiteX12546" y="connsiteY12546"/>
                </a:cxn>
                <a:cxn ang="0">
                  <a:pos x="connsiteX12547" y="connsiteY12547"/>
                </a:cxn>
                <a:cxn ang="0">
                  <a:pos x="connsiteX12548" y="connsiteY12548"/>
                </a:cxn>
                <a:cxn ang="0">
                  <a:pos x="connsiteX12549" y="connsiteY12549"/>
                </a:cxn>
                <a:cxn ang="0">
                  <a:pos x="connsiteX12550" y="connsiteY12550"/>
                </a:cxn>
                <a:cxn ang="0">
                  <a:pos x="connsiteX12551" y="connsiteY12551"/>
                </a:cxn>
                <a:cxn ang="0">
                  <a:pos x="connsiteX12552" y="connsiteY12552"/>
                </a:cxn>
                <a:cxn ang="0">
                  <a:pos x="connsiteX12553" y="connsiteY12553"/>
                </a:cxn>
                <a:cxn ang="0">
                  <a:pos x="connsiteX12554" y="connsiteY12554"/>
                </a:cxn>
                <a:cxn ang="0">
                  <a:pos x="connsiteX12555" y="connsiteY12555"/>
                </a:cxn>
                <a:cxn ang="0">
                  <a:pos x="connsiteX12556" y="connsiteY12556"/>
                </a:cxn>
                <a:cxn ang="0">
                  <a:pos x="connsiteX12557" y="connsiteY12557"/>
                </a:cxn>
                <a:cxn ang="0">
                  <a:pos x="connsiteX12558" y="connsiteY12558"/>
                </a:cxn>
                <a:cxn ang="0">
                  <a:pos x="connsiteX12559" y="connsiteY12559"/>
                </a:cxn>
                <a:cxn ang="0">
                  <a:pos x="connsiteX12560" y="connsiteY12560"/>
                </a:cxn>
                <a:cxn ang="0">
                  <a:pos x="connsiteX12561" y="connsiteY12561"/>
                </a:cxn>
                <a:cxn ang="0">
                  <a:pos x="connsiteX12562" y="connsiteY12562"/>
                </a:cxn>
                <a:cxn ang="0">
                  <a:pos x="connsiteX12563" y="connsiteY12563"/>
                </a:cxn>
                <a:cxn ang="0">
                  <a:pos x="connsiteX12564" y="connsiteY12564"/>
                </a:cxn>
                <a:cxn ang="0">
                  <a:pos x="connsiteX12565" y="connsiteY12565"/>
                </a:cxn>
                <a:cxn ang="0">
                  <a:pos x="connsiteX12566" y="connsiteY12566"/>
                </a:cxn>
                <a:cxn ang="0">
                  <a:pos x="connsiteX12567" y="connsiteY12567"/>
                </a:cxn>
                <a:cxn ang="0">
                  <a:pos x="connsiteX12568" y="connsiteY12568"/>
                </a:cxn>
                <a:cxn ang="0">
                  <a:pos x="connsiteX12569" y="connsiteY12569"/>
                </a:cxn>
                <a:cxn ang="0">
                  <a:pos x="connsiteX12570" y="connsiteY12570"/>
                </a:cxn>
                <a:cxn ang="0">
                  <a:pos x="connsiteX12571" y="connsiteY12571"/>
                </a:cxn>
                <a:cxn ang="0">
                  <a:pos x="connsiteX12572" y="connsiteY12572"/>
                </a:cxn>
                <a:cxn ang="0">
                  <a:pos x="connsiteX12573" y="connsiteY12573"/>
                </a:cxn>
                <a:cxn ang="0">
                  <a:pos x="connsiteX12574" y="connsiteY12574"/>
                </a:cxn>
                <a:cxn ang="0">
                  <a:pos x="connsiteX12575" y="connsiteY12575"/>
                </a:cxn>
                <a:cxn ang="0">
                  <a:pos x="connsiteX12576" y="connsiteY12576"/>
                </a:cxn>
                <a:cxn ang="0">
                  <a:pos x="connsiteX12577" y="connsiteY12577"/>
                </a:cxn>
                <a:cxn ang="0">
                  <a:pos x="connsiteX12578" y="connsiteY12578"/>
                </a:cxn>
                <a:cxn ang="0">
                  <a:pos x="connsiteX12579" y="connsiteY12579"/>
                </a:cxn>
                <a:cxn ang="0">
                  <a:pos x="connsiteX12580" y="connsiteY12580"/>
                </a:cxn>
                <a:cxn ang="0">
                  <a:pos x="connsiteX12581" y="connsiteY12581"/>
                </a:cxn>
                <a:cxn ang="0">
                  <a:pos x="connsiteX12582" y="connsiteY12582"/>
                </a:cxn>
                <a:cxn ang="0">
                  <a:pos x="connsiteX12583" y="connsiteY12583"/>
                </a:cxn>
                <a:cxn ang="0">
                  <a:pos x="connsiteX12584" y="connsiteY12584"/>
                </a:cxn>
                <a:cxn ang="0">
                  <a:pos x="connsiteX12585" y="connsiteY12585"/>
                </a:cxn>
                <a:cxn ang="0">
                  <a:pos x="connsiteX12586" y="connsiteY12586"/>
                </a:cxn>
                <a:cxn ang="0">
                  <a:pos x="connsiteX12587" y="connsiteY12587"/>
                </a:cxn>
                <a:cxn ang="0">
                  <a:pos x="connsiteX12588" y="connsiteY12588"/>
                </a:cxn>
                <a:cxn ang="0">
                  <a:pos x="connsiteX12589" y="connsiteY12589"/>
                </a:cxn>
                <a:cxn ang="0">
                  <a:pos x="connsiteX12590" y="connsiteY12590"/>
                </a:cxn>
                <a:cxn ang="0">
                  <a:pos x="connsiteX12591" y="connsiteY12591"/>
                </a:cxn>
                <a:cxn ang="0">
                  <a:pos x="connsiteX12592" y="connsiteY12592"/>
                </a:cxn>
                <a:cxn ang="0">
                  <a:pos x="connsiteX12593" y="connsiteY12593"/>
                </a:cxn>
                <a:cxn ang="0">
                  <a:pos x="connsiteX12594" y="connsiteY12594"/>
                </a:cxn>
                <a:cxn ang="0">
                  <a:pos x="connsiteX12595" y="connsiteY12595"/>
                </a:cxn>
                <a:cxn ang="0">
                  <a:pos x="connsiteX12596" y="connsiteY12596"/>
                </a:cxn>
                <a:cxn ang="0">
                  <a:pos x="connsiteX12597" y="connsiteY12597"/>
                </a:cxn>
                <a:cxn ang="0">
                  <a:pos x="connsiteX12598" y="connsiteY12598"/>
                </a:cxn>
                <a:cxn ang="0">
                  <a:pos x="connsiteX12599" y="connsiteY12599"/>
                </a:cxn>
                <a:cxn ang="0">
                  <a:pos x="connsiteX12600" y="connsiteY12600"/>
                </a:cxn>
                <a:cxn ang="0">
                  <a:pos x="connsiteX12601" y="connsiteY12601"/>
                </a:cxn>
                <a:cxn ang="0">
                  <a:pos x="connsiteX12602" y="connsiteY12602"/>
                </a:cxn>
                <a:cxn ang="0">
                  <a:pos x="connsiteX12603" y="connsiteY12603"/>
                </a:cxn>
                <a:cxn ang="0">
                  <a:pos x="connsiteX12604" y="connsiteY12604"/>
                </a:cxn>
                <a:cxn ang="0">
                  <a:pos x="connsiteX12605" y="connsiteY12605"/>
                </a:cxn>
                <a:cxn ang="0">
                  <a:pos x="connsiteX12606" y="connsiteY12606"/>
                </a:cxn>
                <a:cxn ang="0">
                  <a:pos x="connsiteX12607" y="connsiteY12607"/>
                </a:cxn>
                <a:cxn ang="0">
                  <a:pos x="connsiteX12608" y="connsiteY12608"/>
                </a:cxn>
                <a:cxn ang="0">
                  <a:pos x="connsiteX12609" y="connsiteY12609"/>
                </a:cxn>
                <a:cxn ang="0">
                  <a:pos x="connsiteX12610" y="connsiteY12610"/>
                </a:cxn>
                <a:cxn ang="0">
                  <a:pos x="connsiteX12611" y="connsiteY12611"/>
                </a:cxn>
                <a:cxn ang="0">
                  <a:pos x="connsiteX12612" y="connsiteY12612"/>
                </a:cxn>
                <a:cxn ang="0">
                  <a:pos x="connsiteX12613" y="connsiteY12613"/>
                </a:cxn>
                <a:cxn ang="0">
                  <a:pos x="connsiteX12614" y="connsiteY12614"/>
                </a:cxn>
                <a:cxn ang="0">
                  <a:pos x="connsiteX12615" y="connsiteY12615"/>
                </a:cxn>
                <a:cxn ang="0">
                  <a:pos x="connsiteX12616" y="connsiteY12616"/>
                </a:cxn>
                <a:cxn ang="0">
                  <a:pos x="connsiteX12617" y="connsiteY12617"/>
                </a:cxn>
                <a:cxn ang="0">
                  <a:pos x="connsiteX12618" y="connsiteY12618"/>
                </a:cxn>
                <a:cxn ang="0">
                  <a:pos x="connsiteX12619" y="connsiteY12619"/>
                </a:cxn>
                <a:cxn ang="0">
                  <a:pos x="connsiteX12620" y="connsiteY12620"/>
                </a:cxn>
                <a:cxn ang="0">
                  <a:pos x="connsiteX12621" y="connsiteY12621"/>
                </a:cxn>
                <a:cxn ang="0">
                  <a:pos x="connsiteX12622" y="connsiteY12622"/>
                </a:cxn>
                <a:cxn ang="0">
                  <a:pos x="connsiteX12623" y="connsiteY12623"/>
                </a:cxn>
                <a:cxn ang="0">
                  <a:pos x="connsiteX12624" y="connsiteY12624"/>
                </a:cxn>
                <a:cxn ang="0">
                  <a:pos x="connsiteX12625" y="connsiteY12625"/>
                </a:cxn>
                <a:cxn ang="0">
                  <a:pos x="connsiteX12626" y="connsiteY12626"/>
                </a:cxn>
                <a:cxn ang="0">
                  <a:pos x="connsiteX12627" y="connsiteY12627"/>
                </a:cxn>
                <a:cxn ang="0">
                  <a:pos x="connsiteX12628" y="connsiteY12628"/>
                </a:cxn>
                <a:cxn ang="0">
                  <a:pos x="connsiteX12629" y="connsiteY12629"/>
                </a:cxn>
                <a:cxn ang="0">
                  <a:pos x="connsiteX12630" y="connsiteY12630"/>
                </a:cxn>
                <a:cxn ang="0">
                  <a:pos x="connsiteX12631" y="connsiteY12631"/>
                </a:cxn>
                <a:cxn ang="0">
                  <a:pos x="connsiteX12632" y="connsiteY12632"/>
                </a:cxn>
                <a:cxn ang="0">
                  <a:pos x="connsiteX12633" y="connsiteY12633"/>
                </a:cxn>
                <a:cxn ang="0">
                  <a:pos x="connsiteX12634" y="connsiteY12634"/>
                </a:cxn>
                <a:cxn ang="0">
                  <a:pos x="connsiteX12635" y="connsiteY12635"/>
                </a:cxn>
                <a:cxn ang="0">
                  <a:pos x="connsiteX12636" y="connsiteY12636"/>
                </a:cxn>
                <a:cxn ang="0">
                  <a:pos x="connsiteX12637" y="connsiteY12637"/>
                </a:cxn>
                <a:cxn ang="0">
                  <a:pos x="connsiteX12638" y="connsiteY12638"/>
                </a:cxn>
                <a:cxn ang="0">
                  <a:pos x="connsiteX12639" y="connsiteY12639"/>
                </a:cxn>
                <a:cxn ang="0">
                  <a:pos x="connsiteX12640" y="connsiteY12640"/>
                </a:cxn>
                <a:cxn ang="0">
                  <a:pos x="connsiteX12641" y="connsiteY12641"/>
                </a:cxn>
                <a:cxn ang="0">
                  <a:pos x="connsiteX12642" y="connsiteY12642"/>
                </a:cxn>
                <a:cxn ang="0">
                  <a:pos x="connsiteX12643" y="connsiteY12643"/>
                </a:cxn>
                <a:cxn ang="0">
                  <a:pos x="connsiteX12644" y="connsiteY12644"/>
                </a:cxn>
                <a:cxn ang="0">
                  <a:pos x="connsiteX12645" y="connsiteY12645"/>
                </a:cxn>
                <a:cxn ang="0">
                  <a:pos x="connsiteX12646" y="connsiteY12646"/>
                </a:cxn>
                <a:cxn ang="0">
                  <a:pos x="connsiteX12647" y="connsiteY12647"/>
                </a:cxn>
                <a:cxn ang="0">
                  <a:pos x="connsiteX12648" y="connsiteY12648"/>
                </a:cxn>
                <a:cxn ang="0">
                  <a:pos x="connsiteX12649" y="connsiteY12649"/>
                </a:cxn>
                <a:cxn ang="0">
                  <a:pos x="connsiteX12650" y="connsiteY12650"/>
                </a:cxn>
                <a:cxn ang="0">
                  <a:pos x="connsiteX12651" y="connsiteY12651"/>
                </a:cxn>
                <a:cxn ang="0">
                  <a:pos x="connsiteX12652" y="connsiteY12652"/>
                </a:cxn>
                <a:cxn ang="0">
                  <a:pos x="connsiteX12653" y="connsiteY12653"/>
                </a:cxn>
                <a:cxn ang="0">
                  <a:pos x="connsiteX12654" y="connsiteY12654"/>
                </a:cxn>
                <a:cxn ang="0">
                  <a:pos x="connsiteX12655" y="connsiteY12655"/>
                </a:cxn>
                <a:cxn ang="0">
                  <a:pos x="connsiteX12656" y="connsiteY12656"/>
                </a:cxn>
                <a:cxn ang="0">
                  <a:pos x="connsiteX12657" y="connsiteY12657"/>
                </a:cxn>
                <a:cxn ang="0">
                  <a:pos x="connsiteX12658" y="connsiteY12658"/>
                </a:cxn>
                <a:cxn ang="0">
                  <a:pos x="connsiteX12659" y="connsiteY12659"/>
                </a:cxn>
                <a:cxn ang="0">
                  <a:pos x="connsiteX12660" y="connsiteY12660"/>
                </a:cxn>
                <a:cxn ang="0">
                  <a:pos x="connsiteX12661" y="connsiteY12661"/>
                </a:cxn>
                <a:cxn ang="0">
                  <a:pos x="connsiteX12662" y="connsiteY12662"/>
                </a:cxn>
                <a:cxn ang="0">
                  <a:pos x="connsiteX12663" y="connsiteY12663"/>
                </a:cxn>
                <a:cxn ang="0">
                  <a:pos x="connsiteX12664" y="connsiteY12664"/>
                </a:cxn>
                <a:cxn ang="0">
                  <a:pos x="connsiteX12665" y="connsiteY12665"/>
                </a:cxn>
                <a:cxn ang="0">
                  <a:pos x="connsiteX12666" y="connsiteY12666"/>
                </a:cxn>
                <a:cxn ang="0">
                  <a:pos x="connsiteX12667" y="connsiteY12667"/>
                </a:cxn>
                <a:cxn ang="0">
                  <a:pos x="connsiteX12668" y="connsiteY12668"/>
                </a:cxn>
                <a:cxn ang="0">
                  <a:pos x="connsiteX12669" y="connsiteY12669"/>
                </a:cxn>
                <a:cxn ang="0">
                  <a:pos x="connsiteX12670" y="connsiteY12670"/>
                </a:cxn>
                <a:cxn ang="0">
                  <a:pos x="connsiteX12671" y="connsiteY12671"/>
                </a:cxn>
                <a:cxn ang="0">
                  <a:pos x="connsiteX12672" y="connsiteY12672"/>
                </a:cxn>
                <a:cxn ang="0">
                  <a:pos x="connsiteX12673" y="connsiteY12673"/>
                </a:cxn>
                <a:cxn ang="0">
                  <a:pos x="connsiteX12674" y="connsiteY12674"/>
                </a:cxn>
                <a:cxn ang="0">
                  <a:pos x="connsiteX12675" y="connsiteY12675"/>
                </a:cxn>
                <a:cxn ang="0">
                  <a:pos x="connsiteX12676" y="connsiteY12676"/>
                </a:cxn>
                <a:cxn ang="0">
                  <a:pos x="connsiteX12677" y="connsiteY12677"/>
                </a:cxn>
                <a:cxn ang="0">
                  <a:pos x="connsiteX12678" y="connsiteY12678"/>
                </a:cxn>
                <a:cxn ang="0">
                  <a:pos x="connsiteX12679" y="connsiteY12679"/>
                </a:cxn>
                <a:cxn ang="0">
                  <a:pos x="connsiteX12680" y="connsiteY12680"/>
                </a:cxn>
                <a:cxn ang="0">
                  <a:pos x="connsiteX12681" y="connsiteY12681"/>
                </a:cxn>
                <a:cxn ang="0">
                  <a:pos x="connsiteX12682" y="connsiteY12682"/>
                </a:cxn>
                <a:cxn ang="0">
                  <a:pos x="connsiteX12683" y="connsiteY12683"/>
                </a:cxn>
                <a:cxn ang="0">
                  <a:pos x="connsiteX12684" y="connsiteY12684"/>
                </a:cxn>
                <a:cxn ang="0">
                  <a:pos x="connsiteX12685" y="connsiteY12685"/>
                </a:cxn>
                <a:cxn ang="0">
                  <a:pos x="connsiteX12686" y="connsiteY12686"/>
                </a:cxn>
                <a:cxn ang="0">
                  <a:pos x="connsiteX12687" y="connsiteY12687"/>
                </a:cxn>
                <a:cxn ang="0">
                  <a:pos x="connsiteX12688" y="connsiteY12688"/>
                </a:cxn>
                <a:cxn ang="0">
                  <a:pos x="connsiteX12689" y="connsiteY12689"/>
                </a:cxn>
                <a:cxn ang="0">
                  <a:pos x="connsiteX12690" y="connsiteY12690"/>
                </a:cxn>
                <a:cxn ang="0">
                  <a:pos x="connsiteX12691" y="connsiteY12691"/>
                </a:cxn>
                <a:cxn ang="0">
                  <a:pos x="connsiteX12692" y="connsiteY12692"/>
                </a:cxn>
                <a:cxn ang="0">
                  <a:pos x="connsiteX12693" y="connsiteY12693"/>
                </a:cxn>
                <a:cxn ang="0">
                  <a:pos x="connsiteX12694" y="connsiteY12694"/>
                </a:cxn>
                <a:cxn ang="0">
                  <a:pos x="connsiteX12695" y="connsiteY12695"/>
                </a:cxn>
                <a:cxn ang="0">
                  <a:pos x="connsiteX12696" y="connsiteY12696"/>
                </a:cxn>
                <a:cxn ang="0">
                  <a:pos x="connsiteX12697" y="connsiteY12697"/>
                </a:cxn>
                <a:cxn ang="0">
                  <a:pos x="connsiteX12698" y="connsiteY12698"/>
                </a:cxn>
                <a:cxn ang="0">
                  <a:pos x="connsiteX12699" y="connsiteY12699"/>
                </a:cxn>
                <a:cxn ang="0">
                  <a:pos x="connsiteX12700" y="connsiteY12700"/>
                </a:cxn>
                <a:cxn ang="0">
                  <a:pos x="connsiteX12701" y="connsiteY12701"/>
                </a:cxn>
                <a:cxn ang="0">
                  <a:pos x="connsiteX12702" y="connsiteY12702"/>
                </a:cxn>
                <a:cxn ang="0">
                  <a:pos x="connsiteX12703" y="connsiteY12703"/>
                </a:cxn>
                <a:cxn ang="0">
                  <a:pos x="connsiteX12704" y="connsiteY12704"/>
                </a:cxn>
                <a:cxn ang="0">
                  <a:pos x="connsiteX12705" y="connsiteY12705"/>
                </a:cxn>
                <a:cxn ang="0">
                  <a:pos x="connsiteX12706" y="connsiteY12706"/>
                </a:cxn>
                <a:cxn ang="0">
                  <a:pos x="connsiteX12707" y="connsiteY12707"/>
                </a:cxn>
                <a:cxn ang="0">
                  <a:pos x="connsiteX12708" y="connsiteY12708"/>
                </a:cxn>
                <a:cxn ang="0">
                  <a:pos x="connsiteX12709" y="connsiteY12709"/>
                </a:cxn>
                <a:cxn ang="0">
                  <a:pos x="connsiteX12710" y="connsiteY12710"/>
                </a:cxn>
                <a:cxn ang="0">
                  <a:pos x="connsiteX12711" y="connsiteY12711"/>
                </a:cxn>
                <a:cxn ang="0">
                  <a:pos x="connsiteX12712" y="connsiteY12712"/>
                </a:cxn>
                <a:cxn ang="0">
                  <a:pos x="connsiteX12713" y="connsiteY12713"/>
                </a:cxn>
                <a:cxn ang="0">
                  <a:pos x="connsiteX12714" y="connsiteY12714"/>
                </a:cxn>
                <a:cxn ang="0">
                  <a:pos x="connsiteX12715" y="connsiteY12715"/>
                </a:cxn>
                <a:cxn ang="0">
                  <a:pos x="connsiteX12716" y="connsiteY12716"/>
                </a:cxn>
                <a:cxn ang="0">
                  <a:pos x="connsiteX12717" y="connsiteY12717"/>
                </a:cxn>
                <a:cxn ang="0">
                  <a:pos x="connsiteX12718" y="connsiteY12718"/>
                </a:cxn>
                <a:cxn ang="0">
                  <a:pos x="connsiteX12719" y="connsiteY12719"/>
                </a:cxn>
                <a:cxn ang="0">
                  <a:pos x="connsiteX12720" y="connsiteY12720"/>
                </a:cxn>
                <a:cxn ang="0">
                  <a:pos x="connsiteX12721" y="connsiteY12721"/>
                </a:cxn>
                <a:cxn ang="0">
                  <a:pos x="connsiteX12722" y="connsiteY12722"/>
                </a:cxn>
                <a:cxn ang="0">
                  <a:pos x="connsiteX12723" y="connsiteY12723"/>
                </a:cxn>
                <a:cxn ang="0">
                  <a:pos x="connsiteX12724" y="connsiteY12724"/>
                </a:cxn>
                <a:cxn ang="0">
                  <a:pos x="connsiteX12725" y="connsiteY12725"/>
                </a:cxn>
                <a:cxn ang="0">
                  <a:pos x="connsiteX12726" y="connsiteY12726"/>
                </a:cxn>
                <a:cxn ang="0">
                  <a:pos x="connsiteX12727" y="connsiteY12727"/>
                </a:cxn>
                <a:cxn ang="0">
                  <a:pos x="connsiteX12728" y="connsiteY12728"/>
                </a:cxn>
                <a:cxn ang="0">
                  <a:pos x="connsiteX12729" y="connsiteY12729"/>
                </a:cxn>
                <a:cxn ang="0">
                  <a:pos x="connsiteX12730" y="connsiteY12730"/>
                </a:cxn>
                <a:cxn ang="0">
                  <a:pos x="connsiteX12731" y="connsiteY12731"/>
                </a:cxn>
                <a:cxn ang="0">
                  <a:pos x="connsiteX12732" y="connsiteY12732"/>
                </a:cxn>
                <a:cxn ang="0">
                  <a:pos x="connsiteX12733" y="connsiteY12733"/>
                </a:cxn>
                <a:cxn ang="0">
                  <a:pos x="connsiteX12734" y="connsiteY12734"/>
                </a:cxn>
                <a:cxn ang="0">
                  <a:pos x="connsiteX12735" y="connsiteY12735"/>
                </a:cxn>
                <a:cxn ang="0">
                  <a:pos x="connsiteX12736" y="connsiteY12736"/>
                </a:cxn>
                <a:cxn ang="0">
                  <a:pos x="connsiteX12737" y="connsiteY12737"/>
                </a:cxn>
                <a:cxn ang="0">
                  <a:pos x="connsiteX12738" y="connsiteY12738"/>
                </a:cxn>
                <a:cxn ang="0">
                  <a:pos x="connsiteX12739" y="connsiteY12739"/>
                </a:cxn>
                <a:cxn ang="0">
                  <a:pos x="connsiteX12740" y="connsiteY12740"/>
                </a:cxn>
                <a:cxn ang="0">
                  <a:pos x="connsiteX12741" y="connsiteY12741"/>
                </a:cxn>
                <a:cxn ang="0">
                  <a:pos x="connsiteX12742" y="connsiteY12742"/>
                </a:cxn>
                <a:cxn ang="0">
                  <a:pos x="connsiteX12743" y="connsiteY12743"/>
                </a:cxn>
                <a:cxn ang="0">
                  <a:pos x="connsiteX12744" y="connsiteY12744"/>
                </a:cxn>
                <a:cxn ang="0">
                  <a:pos x="connsiteX12745" y="connsiteY12745"/>
                </a:cxn>
                <a:cxn ang="0">
                  <a:pos x="connsiteX12746" y="connsiteY12746"/>
                </a:cxn>
                <a:cxn ang="0">
                  <a:pos x="connsiteX12747" y="connsiteY12747"/>
                </a:cxn>
                <a:cxn ang="0">
                  <a:pos x="connsiteX12748" y="connsiteY12748"/>
                </a:cxn>
                <a:cxn ang="0">
                  <a:pos x="connsiteX12749" y="connsiteY12749"/>
                </a:cxn>
                <a:cxn ang="0">
                  <a:pos x="connsiteX12750" y="connsiteY12750"/>
                </a:cxn>
                <a:cxn ang="0">
                  <a:pos x="connsiteX12751" y="connsiteY12751"/>
                </a:cxn>
                <a:cxn ang="0">
                  <a:pos x="connsiteX12752" y="connsiteY12752"/>
                </a:cxn>
                <a:cxn ang="0">
                  <a:pos x="connsiteX12753" y="connsiteY12753"/>
                </a:cxn>
                <a:cxn ang="0">
                  <a:pos x="connsiteX12754" y="connsiteY12754"/>
                </a:cxn>
                <a:cxn ang="0">
                  <a:pos x="connsiteX12755" y="connsiteY12755"/>
                </a:cxn>
                <a:cxn ang="0">
                  <a:pos x="connsiteX12756" y="connsiteY12756"/>
                </a:cxn>
                <a:cxn ang="0">
                  <a:pos x="connsiteX12757" y="connsiteY12757"/>
                </a:cxn>
                <a:cxn ang="0">
                  <a:pos x="connsiteX12758" y="connsiteY12758"/>
                </a:cxn>
                <a:cxn ang="0">
                  <a:pos x="connsiteX12759" y="connsiteY12759"/>
                </a:cxn>
                <a:cxn ang="0">
                  <a:pos x="connsiteX12760" y="connsiteY12760"/>
                </a:cxn>
                <a:cxn ang="0">
                  <a:pos x="connsiteX12761" y="connsiteY12761"/>
                </a:cxn>
                <a:cxn ang="0">
                  <a:pos x="connsiteX12762" y="connsiteY12762"/>
                </a:cxn>
                <a:cxn ang="0">
                  <a:pos x="connsiteX12763" y="connsiteY12763"/>
                </a:cxn>
                <a:cxn ang="0">
                  <a:pos x="connsiteX12764" y="connsiteY12764"/>
                </a:cxn>
                <a:cxn ang="0">
                  <a:pos x="connsiteX12765" y="connsiteY12765"/>
                </a:cxn>
                <a:cxn ang="0">
                  <a:pos x="connsiteX12766" y="connsiteY12766"/>
                </a:cxn>
                <a:cxn ang="0">
                  <a:pos x="connsiteX12767" y="connsiteY12767"/>
                </a:cxn>
                <a:cxn ang="0">
                  <a:pos x="connsiteX12768" y="connsiteY12768"/>
                </a:cxn>
                <a:cxn ang="0">
                  <a:pos x="connsiteX12769" y="connsiteY12769"/>
                </a:cxn>
                <a:cxn ang="0">
                  <a:pos x="connsiteX12770" y="connsiteY12770"/>
                </a:cxn>
                <a:cxn ang="0">
                  <a:pos x="connsiteX12771" y="connsiteY12771"/>
                </a:cxn>
                <a:cxn ang="0">
                  <a:pos x="connsiteX12772" y="connsiteY12772"/>
                </a:cxn>
                <a:cxn ang="0">
                  <a:pos x="connsiteX12773" y="connsiteY12773"/>
                </a:cxn>
                <a:cxn ang="0">
                  <a:pos x="connsiteX12774" y="connsiteY12774"/>
                </a:cxn>
                <a:cxn ang="0">
                  <a:pos x="connsiteX12775" y="connsiteY12775"/>
                </a:cxn>
                <a:cxn ang="0">
                  <a:pos x="connsiteX12776" y="connsiteY12776"/>
                </a:cxn>
                <a:cxn ang="0">
                  <a:pos x="connsiteX12777" y="connsiteY12777"/>
                </a:cxn>
                <a:cxn ang="0">
                  <a:pos x="connsiteX12778" y="connsiteY12778"/>
                </a:cxn>
                <a:cxn ang="0">
                  <a:pos x="connsiteX12779" y="connsiteY12779"/>
                </a:cxn>
                <a:cxn ang="0">
                  <a:pos x="connsiteX12780" y="connsiteY12780"/>
                </a:cxn>
                <a:cxn ang="0">
                  <a:pos x="connsiteX12781" y="connsiteY12781"/>
                </a:cxn>
                <a:cxn ang="0">
                  <a:pos x="connsiteX12782" y="connsiteY12782"/>
                </a:cxn>
                <a:cxn ang="0">
                  <a:pos x="connsiteX12783" y="connsiteY12783"/>
                </a:cxn>
                <a:cxn ang="0">
                  <a:pos x="connsiteX12784" y="connsiteY12784"/>
                </a:cxn>
                <a:cxn ang="0">
                  <a:pos x="connsiteX12785" y="connsiteY12785"/>
                </a:cxn>
                <a:cxn ang="0">
                  <a:pos x="connsiteX12786" y="connsiteY12786"/>
                </a:cxn>
                <a:cxn ang="0">
                  <a:pos x="connsiteX12787" y="connsiteY12787"/>
                </a:cxn>
                <a:cxn ang="0">
                  <a:pos x="connsiteX12788" y="connsiteY12788"/>
                </a:cxn>
                <a:cxn ang="0">
                  <a:pos x="connsiteX12789" y="connsiteY12789"/>
                </a:cxn>
                <a:cxn ang="0">
                  <a:pos x="connsiteX12790" y="connsiteY12790"/>
                </a:cxn>
                <a:cxn ang="0">
                  <a:pos x="connsiteX12791" y="connsiteY12791"/>
                </a:cxn>
                <a:cxn ang="0">
                  <a:pos x="connsiteX12792" y="connsiteY12792"/>
                </a:cxn>
                <a:cxn ang="0">
                  <a:pos x="connsiteX12793" y="connsiteY12793"/>
                </a:cxn>
                <a:cxn ang="0">
                  <a:pos x="connsiteX12794" y="connsiteY12794"/>
                </a:cxn>
                <a:cxn ang="0">
                  <a:pos x="connsiteX12795" y="connsiteY12795"/>
                </a:cxn>
                <a:cxn ang="0">
                  <a:pos x="connsiteX12796" y="connsiteY12796"/>
                </a:cxn>
                <a:cxn ang="0">
                  <a:pos x="connsiteX12797" y="connsiteY12797"/>
                </a:cxn>
                <a:cxn ang="0">
                  <a:pos x="connsiteX12798" y="connsiteY12798"/>
                </a:cxn>
                <a:cxn ang="0">
                  <a:pos x="connsiteX12799" y="connsiteY12799"/>
                </a:cxn>
                <a:cxn ang="0">
                  <a:pos x="connsiteX12800" y="connsiteY12800"/>
                </a:cxn>
                <a:cxn ang="0">
                  <a:pos x="connsiteX12801" y="connsiteY12801"/>
                </a:cxn>
                <a:cxn ang="0">
                  <a:pos x="connsiteX12802" y="connsiteY12802"/>
                </a:cxn>
                <a:cxn ang="0">
                  <a:pos x="connsiteX12803" y="connsiteY12803"/>
                </a:cxn>
                <a:cxn ang="0">
                  <a:pos x="connsiteX12804" y="connsiteY12804"/>
                </a:cxn>
                <a:cxn ang="0">
                  <a:pos x="connsiteX12805" y="connsiteY12805"/>
                </a:cxn>
                <a:cxn ang="0">
                  <a:pos x="connsiteX12806" y="connsiteY12806"/>
                </a:cxn>
                <a:cxn ang="0">
                  <a:pos x="connsiteX12807" y="connsiteY12807"/>
                </a:cxn>
                <a:cxn ang="0">
                  <a:pos x="connsiteX12808" y="connsiteY12808"/>
                </a:cxn>
                <a:cxn ang="0">
                  <a:pos x="connsiteX12809" y="connsiteY12809"/>
                </a:cxn>
                <a:cxn ang="0">
                  <a:pos x="connsiteX12810" y="connsiteY12810"/>
                </a:cxn>
                <a:cxn ang="0">
                  <a:pos x="connsiteX12811" y="connsiteY12811"/>
                </a:cxn>
                <a:cxn ang="0">
                  <a:pos x="connsiteX12812" y="connsiteY12812"/>
                </a:cxn>
                <a:cxn ang="0">
                  <a:pos x="connsiteX12813" y="connsiteY12813"/>
                </a:cxn>
                <a:cxn ang="0">
                  <a:pos x="connsiteX12814" y="connsiteY12814"/>
                </a:cxn>
                <a:cxn ang="0">
                  <a:pos x="connsiteX12815" y="connsiteY12815"/>
                </a:cxn>
                <a:cxn ang="0">
                  <a:pos x="connsiteX12816" y="connsiteY12816"/>
                </a:cxn>
                <a:cxn ang="0">
                  <a:pos x="connsiteX12817" y="connsiteY12817"/>
                </a:cxn>
                <a:cxn ang="0">
                  <a:pos x="connsiteX12818" y="connsiteY12818"/>
                </a:cxn>
                <a:cxn ang="0">
                  <a:pos x="connsiteX12819" y="connsiteY12819"/>
                </a:cxn>
                <a:cxn ang="0">
                  <a:pos x="connsiteX12820" y="connsiteY12820"/>
                </a:cxn>
                <a:cxn ang="0">
                  <a:pos x="connsiteX12821" y="connsiteY12821"/>
                </a:cxn>
                <a:cxn ang="0">
                  <a:pos x="connsiteX12822" y="connsiteY12822"/>
                </a:cxn>
                <a:cxn ang="0">
                  <a:pos x="connsiteX12823" y="connsiteY12823"/>
                </a:cxn>
                <a:cxn ang="0">
                  <a:pos x="connsiteX12824" y="connsiteY12824"/>
                </a:cxn>
                <a:cxn ang="0">
                  <a:pos x="connsiteX12825" y="connsiteY12825"/>
                </a:cxn>
                <a:cxn ang="0">
                  <a:pos x="connsiteX12826" y="connsiteY12826"/>
                </a:cxn>
                <a:cxn ang="0">
                  <a:pos x="connsiteX12827" y="connsiteY12827"/>
                </a:cxn>
                <a:cxn ang="0">
                  <a:pos x="connsiteX12828" y="connsiteY12828"/>
                </a:cxn>
                <a:cxn ang="0">
                  <a:pos x="connsiteX12829" y="connsiteY12829"/>
                </a:cxn>
                <a:cxn ang="0">
                  <a:pos x="connsiteX12830" y="connsiteY12830"/>
                </a:cxn>
                <a:cxn ang="0">
                  <a:pos x="connsiteX12831" y="connsiteY12831"/>
                </a:cxn>
                <a:cxn ang="0">
                  <a:pos x="connsiteX12832" y="connsiteY12832"/>
                </a:cxn>
                <a:cxn ang="0">
                  <a:pos x="connsiteX12833" y="connsiteY12833"/>
                </a:cxn>
                <a:cxn ang="0">
                  <a:pos x="connsiteX12834" y="connsiteY12834"/>
                </a:cxn>
                <a:cxn ang="0">
                  <a:pos x="connsiteX12835" y="connsiteY12835"/>
                </a:cxn>
                <a:cxn ang="0">
                  <a:pos x="connsiteX12836" y="connsiteY12836"/>
                </a:cxn>
                <a:cxn ang="0">
                  <a:pos x="connsiteX12837" y="connsiteY12837"/>
                </a:cxn>
                <a:cxn ang="0">
                  <a:pos x="connsiteX12838" y="connsiteY12838"/>
                </a:cxn>
                <a:cxn ang="0">
                  <a:pos x="connsiteX12839" y="connsiteY12839"/>
                </a:cxn>
                <a:cxn ang="0">
                  <a:pos x="connsiteX12840" y="connsiteY12840"/>
                </a:cxn>
                <a:cxn ang="0">
                  <a:pos x="connsiteX12841" y="connsiteY12841"/>
                </a:cxn>
                <a:cxn ang="0">
                  <a:pos x="connsiteX12842" y="connsiteY12842"/>
                </a:cxn>
                <a:cxn ang="0">
                  <a:pos x="connsiteX12843" y="connsiteY12843"/>
                </a:cxn>
                <a:cxn ang="0">
                  <a:pos x="connsiteX12844" y="connsiteY12844"/>
                </a:cxn>
                <a:cxn ang="0">
                  <a:pos x="connsiteX12845" y="connsiteY12845"/>
                </a:cxn>
                <a:cxn ang="0">
                  <a:pos x="connsiteX12846" y="connsiteY12846"/>
                </a:cxn>
                <a:cxn ang="0">
                  <a:pos x="connsiteX12847" y="connsiteY12847"/>
                </a:cxn>
                <a:cxn ang="0">
                  <a:pos x="connsiteX12848" y="connsiteY12848"/>
                </a:cxn>
                <a:cxn ang="0">
                  <a:pos x="connsiteX12849" y="connsiteY12849"/>
                </a:cxn>
                <a:cxn ang="0">
                  <a:pos x="connsiteX12850" y="connsiteY12850"/>
                </a:cxn>
                <a:cxn ang="0">
                  <a:pos x="connsiteX12851" y="connsiteY12851"/>
                </a:cxn>
                <a:cxn ang="0">
                  <a:pos x="connsiteX12852" y="connsiteY12852"/>
                </a:cxn>
                <a:cxn ang="0">
                  <a:pos x="connsiteX12853" y="connsiteY12853"/>
                </a:cxn>
                <a:cxn ang="0">
                  <a:pos x="connsiteX12854" y="connsiteY12854"/>
                </a:cxn>
                <a:cxn ang="0">
                  <a:pos x="connsiteX12855" y="connsiteY12855"/>
                </a:cxn>
                <a:cxn ang="0">
                  <a:pos x="connsiteX12856" y="connsiteY12856"/>
                </a:cxn>
                <a:cxn ang="0">
                  <a:pos x="connsiteX12857" y="connsiteY12857"/>
                </a:cxn>
                <a:cxn ang="0">
                  <a:pos x="connsiteX12858" y="connsiteY12858"/>
                </a:cxn>
                <a:cxn ang="0">
                  <a:pos x="connsiteX12859" y="connsiteY12859"/>
                </a:cxn>
                <a:cxn ang="0">
                  <a:pos x="connsiteX12860" y="connsiteY12860"/>
                </a:cxn>
                <a:cxn ang="0">
                  <a:pos x="connsiteX12861" y="connsiteY12861"/>
                </a:cxn>
                <a:cxn ang="0">
                  <a:pos x="connsiteX12862" y="connsiteY12862"/>
                </a:cxn>
                <a:cxn ang="0">
                  <a:pos x="connsiteX12863" y="connsiteY12863"/>
                </a:cxn>
                <a:cxn ang="0">
                  <a:pos x="connsiteX12864" y="connsiteY12864"/>
                </a:cxn>
                <a:cxn ang="0">
                  <a:pos x="connsiteX12865" y="connsiteY12865"/>
                </a:cxn>
                <a:cxn ang="0">
                  <a:pos x="connsiteX12866" y="connsiteY12866"/>
                </a:cxn>
                <a:cxn ang="0">
                  <a:pos x="connsiteX12867" y="connsiteY12867"/>
                </a:cxn>
                <a:cxn ang="0">
                  <a:pos x="connsiteX12868" y="connsiteY12868"/>
                </a:cxn>
                <a:cxn ang="0">
                  <a:pos x="connsiteX12869" y="connsiteY12869"/>
                </a:cxn>
                <a:cxn ang="0">
                  <a:pos x="connsiteX12870" y="connsiteY12870"/>
                </a:cxn>
                <a:cxn ang="0">
                  <a:pos x="connsiteX12871" y="connsiteY12871"/>
                </a:cxn>
                <a:cxn ang="0">
                  <a:pos x="connsiteX12872" y="connsiteY12872"/>
                </a:cxn>
                <a:cxn ang="0">
                  <a:pos x="connsiteX12873" y="connsiteY12873"/>
                </a:cxn>
                <a:cxn ang="0">
                  <a:pos x="connsiteX12874" y="connsiteY12874"/>
                </a:cxn>
                <a:cxn ang="0">
                  <a:pos x="connsiteX12875" y="connsiteY12875"/>
                </a:cxn>
                <a:cxn ang="0">
                  <a:pos x="connsiteX12876" y="connsiteY12876"/>
                </a:cxn>
                <a:cxn ang="0">
                  <a:pos x="connsiteX12877" y="connsiteY12877"/>
                </a:cxn>
                <a:cxn ang="0">
                  <a:pos x="connsiteX12878" y="connsiteY12878"/>
                </a:cxn>
                <a:cxn ang="0">
                  <a:pos x="connsiteX12879" y="connsiteY12879"/>
                </a:cxn>
                <a:cxn ang="0">
                  <a:pos x="connsiteX12880" y="connsiteY12880"/>
                </a:cxn>
                <a:cxn ang="0">
                  <a:pos x="connsiteX12881" y="connsiteY12881"/>
                </a:cxn>
                <a:cxn ang="0">
                  <a:pos x="connsiteX12882" y="connsiteY12882"/>
                </a:cxn>
                <a:cxn ang="0">
                  <a:pos x="connsiteX12883" y="connsiteY12883"/>
                </a:cxn>
                <a:cxn ang="0">
                  <a:pos x="connsiteX12884" y="connsiteY12884"/>
                </a:cxn>
                <a:cxn ang="0">
                  <a:pos x="connsiteX12885" y="connsiteY12885"/>
                </a:cxn>
                <a:cxn ang="0">
                  <a:pos x="connsiteX12886" y="connsiteY12886"/>
                </a:cxn>
                <a:cxn ang="0">
                  <a:pos x="connsiteX12887" y="connsiteY12887"/>
                </a:cxn>
                <a:cxn ang="0">
                  <a:pos x="connsiteX12888" y="connsiteY12888"/>
                </a:cxn>
                <a:cxn ang="0">
                  <a:pos x="connsiteX12889" y="connsiteY12889"/>
                </a:cxn>
                <a:cxn ang="0">
                  <a:pos x="connsiteX12890" y="connsiteY12890"/>
                </a:cxn>
                <a:cxn ang="0">
                  <a:pos x="connsiteX12891" y="connsiteY12891"/>
                </a:cxn>
                <a:cxn ang="0">
                  <a:pos x="connsiteX12892" y="connsiteY12892"/>
                </a:cxn>
                <a:cxn ang="0">
                  <a:pos x="connsiteX12893" y="connsiteY12893"/>
                </a:cxn>
                <a:cxn ang="0">
                  <a:pos x="connsiteX12894" y="connsiteY12894"/>
                </a:cxn>
                <a:cxn ang="0">
                  <a:pos x="connsiteX12895" y="connsiteY12895"/>
                </a:cxn>
                <a:cxn ang="0">
                  <a:pos x="connsiteX12896" y="connsiteY12896"/>
                </a:cxn>
                <a:cxn ang="0">
                  <a:pos x="connsiteX12897" y="connsiteY12897"/>
                </a:cxn>
                <a:cxn ang="0">
                  <a:pos x="connsiteX12898" y="connsiteY12898"/>
                </a:cxn>
                <a:cxn ang="0">
                  <a:pos x="connsiteX12899" y="connsiteY12899"/>
                </a:cxn>
                <a:cxn ang="0">
                  <a:pos x="connsiteX12900" y="connsiteY12900"/>
                </a:cxn>
                <a:cxn ang="0">
                  <a:pos x="connsiteX12901" y="connsiteY12901"/>
                </a:cxn>
                <a:cxn ang="0">
                  <a:pos x="connsiteX12902" y="connsiteY12902"/>
                </a:cxn>
                <a:cxn ang="0">
                  <a:pos x="connsiteX12903" y="connsiteY12903"/>
                </a:cxn>
                <a:cxn ang="0">
                  <a:pos x="connsiteX12904" y="connsiteY12904"/>
                </a:cxn>
                <a:cxn ang="0">
                  <a:pos x="connsiteX12905" y="connsiteY12905"/>
                </a:cxn>
                <a:cxn ang="0">
                  <a:pos x="connsiteX12906" y="connsiteY12906"/>
                </a:cxn>
                <a:cxn ang="0">
                  <a:pos x="connsiteX12907" y="connsiteY12907"/>
                </a:cxn>
                <a:cxn ang="0">
                  <a:pos x="connsiteX12908" y="connsiteY12908"/>
                </a:cxn>
                <a:cxn ang="0">
                  <a:pos x="connsiteX12909" y="connsiteY12909"/>
                </a:cxn>
                <a:cxn ang="0">
                  <a:pos x="connsiteX12910" y="connsiteY12910"/>
                </a:cxn>
                <a:cxn ang="0">
                  <a:pos x="connsiteX12911" y="connsiteY12911"/>
                </a:cxn>
                <a:cxn ang="0">
                  <a:pos x="connsiteX12912" y="connsiteY12912"/>
                </a:cxn>
                <a:cxn ang="0">
                  <a:pos x="connsiteX12913" y="connsiteY12913"/>
                </a:cxn>
                <a:cxn ang="0">
                  <a:pos x="connsiteX12914" y="connsiteY12914"/>
                </a:cxn>
                <a:cxn ang="0">
                  <a:pos x="connsiteX12915" y="connsiteY12915"/>
                </a:cxn>
                <a:cxn ang="0">
                  <a:pos x="connsiteX12916" y="connsiteY12916"/>
                </a:cxn>
                <a:cxn ang="0">
                  <a:pos x="connsiteX12917" y="connsiteY12917"/>
                </a:cxn>
                <a:cxn ang="0">
                  <a:pos x="connsiteX12918" y="connsiteY12918"/>
                </a:cxn>
                <a:cxn ang="0">
                  <a:pos x="connsiteX12919" y="connsiteY12919"/>
                </a:cxn>
                <a:cxn ang="0">
                  <a:pos x="connsiteX12920" y="connsiteY12920"/>
                </a:cxn>
                <a:cxn ang="0">
                  <a:pos x="connsiteX12921" y="connsiteY12921"/>
                </a:cxn>
                <a:cxn ang="0">
                  <a:pos x="connsiteX12922" y="connsiteY12922"/>
                </a:cxn>
                <a:cxn ang="0">
                  <a:pos x="connsiteX12923" y="connsiteY12923"/>
                </a:cxn>
                <a:cxn ang="0">
                  <a:pos x="connsiteX12924" y="connsiteY12924"/>
                </a:cxn>
                <a:cxn ang="0">
                  <a:pos x="connsiteX12925" y="connsiteY12925"/>
                </a:cxn>
                <a:cxn ang="0">
                  <a:pos x="connsiteX12926" y="connsiteY12926"/>
                </a:cxn>
                <a:cxn ang="0">
                  <a:pos x="connsiteX12927" y="connsiteY12927"/>
                </a:cxn>
                <a:cxn ang="0">
                  <a:pos x="connsiteX12928" y="connsiteY12928"/>
                </a:cxn>
                <a:cxn ang="0">
                  <a:pos x="connsiteX12929" y="connsiteY12929"/>
                </a:cxn>
                <a:cxn ang="0">
                  <a:pos x="connsiteX12930" y="connsiteY12930"/>
                </a:cxn>
                <a:cxn ang="0">
                  <a:pos x="connsiteX12931" y="connsiteY12931"/>
                </a:cxn>
                <a:cxn ang="0">
                  <a:pos x="connsiteX12932" y="connsiteY12932"/>
                </a:cxn>
                <a:cxn ang="0">
                  <a:pos x="connsiteX12933" y="connsiteY12933"/>
                </a:cxn>
                <a:cxn ang="0">
                  <a:pos x="connsiteX12934" y="connsiteY12934"/>
                </a:cxn>
                <a:cxn ang="0">
                  <a:pos x="connsiteX12935" y="connsiteY12935"/>
                </a:cxn>
                <a:cxn ang="0">
                  <a:pos x="connsiteX12936" y="connsiteY12936"/>
                </a:cxn>
                <a:cxn ang="0">
                  <a:pos x="connsiteX12937" y="connsiteY12937"/>
                </a:cxn>
                <a:cxn ang="0">
                  <a:pos x="connsiteX12938" y="connsiteY12938"/>
                </a:cxn>
                <a:cxn ang="0">
                  <a:pos x="connsiteX12939" y="connsiteY12939"/>
                </a:cxn>
                <a:cxn ang="0">
                  <a:pos x="connsiteX12940" y="connsiteY12940"/>
                </a:cxn>
                <a:cxn ang="0">
                  <a:pos x="connsiteX12941" y="connsiteY12941"/>
                </a:cxn>
                <a:cxn ang="0">
                  <a:pos x="connsiteX12942" y="connsiteY12942"/>
                </a:cxn>
                <a:cxn ang="0">
                  <a:pos x="connsiteX12943" y="connsiteY12943"/>
                </a:cxn>
                <a:cxn ang="0">
                  <a:pos x="connsiteX12944" y="connsiteY12944"/>
                </a:cxn>
                <a:cxn ang="0">
                  <a:pos x="connsiteX12945" y="connsiteY12945"/>
                </a:cxn>
                <a:cxn ang="0">
                  <a:pos x="connsiteX12946" y="connsiteY12946"/>
                </a:cxn>
                <a:cxn ang="0">
                  <a:pos x="connsiteX12947" y="connsiteY12947"/>
                </a:cxn>
                <a:cxn ang="0">
                  <a:pos x="connsiteX12948" y="connsiteY12948"/>
                </a:cxn>
                <a:cxn ang="0">
                  <a:pos x="connsiteX12949" y="connsiteY12949"/>
                </a:cxn>
                <a:cxn ang="0">
                  <a:pos x="connsiteX12950" y="connsiteY12950"/>
                </a:cxn>
                <a:cxn ang="0">
                  <a:pos x="connsiteX12951" y="connsiteY12951"/>
                </a:cxn>
                <a:cxn ang="0">
                  <a:pos x="connsiteX12952" y="connsiteY12952"/>
                </a:cxn>
                <a:cxn ang="0">
                  <a:pos x="connsiteX12953" y="connsiteY12953"/>
                </a:cxn>
                <a:cxn ang="0">
                  <a:pos x="connsiteX12954" y="connsiteY12954"/>
                </a:cxn>
                <a:cxn ang="0">
                  <a:pos x="connsiteX12955" y="connsiteY12955"/>
                </a:cxn>
                <a:cxn ang="0">
                  <a:pos x="connsiteX12956" y="connsiteY12956"/>
                </a:cxn>
                <a:cxn ang="0">
                  <a:pos x="connsiteX12957" y="connsiteY12957"/>
                </a:cxn>
                <a:cxn ang="0">
                  <a:pos x="connsiteX12958" y="connsiteY12958"/>
                </a:cxn>
                <a:cxn ang="0">
                  <a:pos x="connsiteX12959" y="connsiteY12959"/>
                </a:cxn>
                <a:cxn ang="0">
                  <a:pos x="connsiteX12960" y="connsiteY12960"/>
                </a:cxn>
                <a:cxn ang="0">
                  <a:pos x="connsiteX12961" y="connsiteY12961"/>
                </a:cxn>
                <a:cxn ang="0">
                  <a:pos x="connsiteX12962" y="connsiteY12962"/>
                </a:cxn>
                <a:cxn ang="0">
                  <a:pos x="connsiteX12963" y="connsiteY12963"/>
                </a:cxn>
                <a:cxn ang="0">
                  <a:pos x="connsiteX12964" y="connsiteY12964"/>
                </a:cxn>
                <a:cxn ang="0">
                  <a:pos x="connsiteX12965" y="connsiteY12965"/>
                </a:cxn>
                <a:cxn ang="0">
                  <a:pos x="connsiteX12966" y="connsiteY12966"/>
                </a:cxn>
                <a:cxn ang="0">
                  <a:pos x="connsiteX12967" y="connsiteY12967"/>
                </a:cxn>
                <a:cxn ang="0">
                  <a:pos x="connsiteX12968" y="connsiteY12968"/>
                </a:cxn>
                <a:cxn ang="0">
                  <a:pos x="connsiteX12969" y="connsiteY12969"/>
                </a:cxn>
                <a:cxn ang="0">
                  <a:pos x="connsiteX12970" y="connsiteY12970"/>
                </a:cxn>
                <a:cxn ang="0">
                  <a:pos x="connsiteX12971" y="connsiteY12971"/>
                </a:cxn>
                <a:cxn ang="0">
                  <a:pos x="connsiteX12972" y="connsiteY12972"/>
                </a:cxn>
                <a:cxn ang="0">
                  <a:pos x="connsiteX12973" y="connsiteY12973"/>
                </a:cxn>
                <a:cxn ang="0">
                  <a:pos x="connsiteX12974" y="connsiteY12974"/>
                </a:cxn>
                <a:cxn ang="0">
                  <a:pos x="connsiteX12975" y="connsiteY12975"/>
                </a:cxn>
                <a:cxn ang="0">
                  <a:pos x="connsiteX12976" y="connsiteY12976"/>
                </a:cxn>
                <a:cxn ang="0">
                  <a:pos x="connsiteX12977" y="connsiteY12977"/>
                </a:cxn>
                <a:cxn ang="0">
                  <a:pos x="connsiteX12978" y="connsiteY12978"/>
                </a:cxn>
                <a:cxn ang="0">
                  <a:pos x="connsiteX12979" y="connsiteY12979"/>
                </a:cxn>
                <a:cxn ang="0">
                  <a:pos x="connsiteX12980" y="connsiteY12980"/>
                </a:cxn>
                <a:cxn ang="0">
                  <a:pos x="connsiteX12981" y="connsiteY12981"/>
                </a:cxn>
                <a:cxn ang="0">
                  <a:pos x="connsiteX12982" y="connsiteY12982"/>
                </a:cxn>
                <a:cxn ang="0">
                  <a:pos x="connsiteX12983" y="connsiteY12983"/>
                </a:cxn>
                <a:cxn ang="0">
                  <a:pos x="connsiteX12984" y="connsiteY12984"/>
                </a:cxn>
                <a:cxn ang="0">
                  <a:pos x="connsiteX12985" y="connsiteY12985"/>
                </a:cxn>
                <a:cxn ang="0">
                  <a:pos x="connsiteX12986" y="connsiteY12986"/>
                </a:cxn>
                <a:cxn ang="0">
                  <a:pos x="connsiteX12987" y="connsiteY12987"/>
                </a:cxn>
                <a:cxn ang="0">
                  <a:pos x="connsiteX12988" y="connsiteY12988"/>
                </a:cxn>
                <a:cxn ang="0">
                  <a:pos x="connsiteX12989" y="connsiteY12989"/>
                </a:cxn>
                <a:cxn ang="0">
                  <a:pos x="connsiteX12990" y="connsiteY12990"/>
                </a:cxn>
                <a:cxn ang="0">
                  <a:pos x="connsiteX12991" y="connsiteY12991"/>
                </a:cxn>
                <a:cxn ang="0">
                  <a:pos x="connsiteX12992" y="connsiteY12992"/>
                </a:cxn>
                <a:cxn ang="0">
                  <a:pos x="connsiteX12993" y="connsiteY12993"/>
                </a:cxn>
                <a:cxn ang="0">
                  <a:pos x="connsiteX12994" y="connsiteY12994"/>
                </a:cxn>
                <a:cxn ang="0">
                  <a:pos x="connsiteX12995" y="connsiteY12995"/>
                </a:cxn>
                <a:cxn ang="0">
                  <a:pos x="connsiteX12996" y="connsiteY12996"/>
                </a:cxn>
                <a:cxn ang="0">
                  <a:pos x="connsiteX12997" y="connsiteY12997"/>
                </a:cxn>
                <a:cxn ang="0">
                  <a:pos x="connsiteX12998" y="connsiteY12998"/>
                </a:cxn>
                <a:cxn ang="0">
                  <a:pos x="connsiteX12999" y="connsiteY12999"/>
                </a:cxn>
                <a:cxn ang="0">
                  <a:pos x="connsiteX13000" y="connsiteY13000"/>
                </a:cxn>
                <a:cxn ang="0">
                  <a:pos x="connsiteX13001" y="connsiteY13001"/>
                </a:cxn>
                <a:cxn ang="0">
                  <a:pos x="connsiteX13002" y="connsiteY13002"/>
                </a:cxn>
                <a:cxn ang="0">
                  <a:pos x="connsiteX13003" y="connsiteY13003"/>
                </a:cxn>
                <a:cxn ang="0">
                  <a:pos x="connsiteX13004" y="connsiteY13004"/>
                </a:cxn>
                <a:cxn ang="0">
                  <a:pos x="connsiteX13005" y="connsiteY13005"/>
                </a:cxn>
                <a:cxn ang="0">
                  <a:pos x="connsiteX13006" y="connsiteY13006"/>
                </a:cxn>
                <a:cxn ang="0">
                  <a:pos x="connsiteX13007" y="connsiteY13007"/>
                </a:cxn>
                <a:cxn ang="0">
                  <a:pos x="connsiteX13008" y="connsiteY13008"/>
                </a:cxn>
                <a:cxn ang="0">
                  <a:pos x="connsiteX13009" y="connsiteY13009"/>
                </a:cxn>
                <a:cxn ang="0">
                  <a:pos x="connsiteX13010" y="connsiteY13010"/>
                </a:cxn>
                <a:cxn ang="0">
                  <a:pos x="connsiteX13011" y="connsiteY13011"/>
                </a:cxn>
                <a:cxn ang="0">
                  <a:pos x="connsiteX13012" y="connsiteY13012"/>
                </a:cxn>
                <a:cxn ang="0">
                  <a:pos x="connsiteX13013" y="connsiteY13013"/>
                </a:cxn>
                <a:cxn ang="0">
                  <a:pos x="connsiteX13014" y="connsiteY13014"/>
                </a:cxn>
                <a:cxn ang="0">
                  <a:pos x="connsiteX13015" y="connsiteY13015"/>
                </a:cxn>
                <a:cxn ang="0">
                  <a:pos x="connsiteX13016" y="connsiteY13016"/>
                </a:cxn>
                <a:cxn ang="0">
                  <a:pos x="connsiteX13017" y="connsiteY13017"/>
                </a:cxn>
                <a:cxn ang="0">
                  <a:pos x="connsiteX13018" y="connsiteY13018"/>
                </a:cxn>
                <a:cxn ang="0">
                  <a:pos x="connsiteX13019" y="connsiteY13019"/>
                </a:cxn>
                <a:cxn ang="0">
                  <a:pos x="connsiteX13020" y="connsiteY13020"/>
                </a:cxn>
                <a:cxn ang="0">
                  <a:pos x="connsiteX13021" y="connsiteY13021"/>
                </a:cxn>
                <a:cxn ang="0">
                  <a:pos x="connsiteX13022" y="connsiteY13022"/>
                </a:cxn>
                <a:cxn ang="0">
                  <a:pos x="connsiteX13023" y="connsiteY13023"/>
                </a:cxn>
                <a:cxn ang="0">
                  <a:pos x="connsiteX13024" y="connsiteY13024"/>
                </a:cxn>
                <a:cxn ang="0">
                  <a:pos x="connsiteX13025" y="connsiteY13025"/>
                </a:cxn>
                <a:cxn ang="0">
                  <a:pos x="connsiteX13026" y="connsiteY13026"/>
                </a:cxn>
                <a:cxn ang="0">
                  <a:pos x="connsiteX13027" y="connsiteY13027"/>
                </a:cxn>
                <a:cxn ang="0">
                  <a:pos x="connsiteX13028" y="connsiteY13028"/>
                </a:cxn>
                <a:cxn ang="0">
                  <a:pos x="connsiteX13029" y="connsiteY13029"/>
                </a:cxn>
                <a:cxn ang="0">
                  <a:pos x="connsiteX13030" y="connsiteY13030"/>
                </a:cxn>
                <a:cxn ang="0">
                  <a:pos x="connsiteX13031" y="connsiteY13031"/>
                </a:cxn>
                <a:cxn ang="0">
                  <a:pos x="connsiteX13032" y="connsiteY13032"/>
                </a:cxn>
                <a:cxn ang="0">
                  <a:pos x="connsiteX13033" y="connsiteY13033"/>
                </a:cxn>
                <a:cxn ang="0">
                  <a:pos x="connsiteX13034" y="connsiteY13034"/>
                </a:cxn>
                <a:cxn ang="0">
                  <a:pos x="connsiteX13035" y="connsiteY13035"/>
                </a:cxn>
                <a:cxn ang="0">
                  <a:pos x="connsiteX13036" y="connsiteY13036"/>
                </a:cxn>
                <a:cxn ang="0">
                  <a:pos x="connsiteX13037" y="connsiteY13037"/>
                </a:cxn>
                <a:cxn ang="0">
                  <a:pos x="connsiteX13038" y="connsiteY13038"/>
                </a:cxn>
                <a:cxn ang="0">
                  <a:pos x="connsiteX13039" y="connsiteY13039"/>
                </a:cxn>
                <a:cxn ang="0">
                  <a:pos x="connsiteX13040" y="connsiteY13040"/>
                </a:cxn>
                <a:cxn ang="0">
                  <a:pos x="connsiteX13041" y="connsiteY13041"/>
                </a:cxn>
                <a:cxn ang="0">
                  <a:pos x="connsiteX13042" y="connsiteY13042"/>
                </a:cxn>
                <a:cxn ang="0">
                  <a:pos x="connsiteX13043" y="connsiteY13043"/>
                </a:cxn>
                <a:cxn ang="0">
                  <a:pos x="connsiteX13044" y="connsiteY13044"/>
                </a:cxn>
                <a:cxn ang="0">
                  <a:pos x="connsiteX13045" y="connsiteY13045"/>
                </a:cxn>
                <a:cxn ang="0">
                  <a:pos x="connsiteX13046" y="connsiteY13046"/>
                </a:cxn>
                <a:cxn ang="0">
                  <a:pos x="connsiteX13047" y="connsiteY13047"/>
                </a:cxn>
                <a:cxn ang="0">
                  <a:pos x="connsiteX13048" y="connsiteY13048"/>
                </a:cxn>
                <a:cxn ang="0">
                  <a:pos x="connsiteX13049" y="connsiteY13049"/>
                </a:cxn>
                <a:cxn ang="0">
                  <a:pos x="connsiteX13050" y="connsiteY13050"/>
                </a:cxn>
                <a:cxn ang="0">
                  <a:pos x="connsiteX13051" y="connsiteY13051"/>
                </a:cxn>
                <a:cxn ang="0">
                  <a:pos x="connsiteX13052" y="connsiteY13052"/>
                </a:cxn>
                <a:cxn ang="0">
                  <a:pos x="connsiteX13053" y="connsiteY13053"/>
                </a:cxn>
                <a:cxn ang="0">
                  <a:pos x="connsiteX13054" y="connsiteY13054"/>
                </a:cxn>
                <a:cxn ang="0">
                  <a:pos x="connsiteX13055" y="connsiteY13055"/>
                </a:cxn>
                <a:cxn ang="0">
                  <a:pos x="connsiteX13056" y="connsiteY13056"/>
                </a:cxn>
                <a:cxn ang="0">
                  <a:pos x="connsiteX13057" y="connsiteY13057"/>
                </a:cxn>
                <a:cxn ang="0">
                  <a:pos x="connsiteX13058" y="connsiteY13058"/>
                </a:cxn>
                <a:cxn ang="0">
                  <a:pos x="connsiteX13059" y="connsiteY13059"/>
                </a:cxn>
                <a:cxn ang="0">
                  <a:pos x="connsiteX13060" y="connsiteY13060"/>
                </a:cxn>
                <a:cxn ang="0">
                  <a:pos x="connsiteX13061" y="connsiteY13061"/>
                </a:cxn>
                <a:cxn ang="0">
                  <a:pos x="connsiteX13062" y="connsiteY13062"/>
                </a:cxn>
                <a:cxn ang="0">
                  <a:pos x="connsiteX13063" y="connsiteY13063"/>
                </a:cxn>
                <a:cxn ang="0">
                  <a:pos x="connsiteX13064" y="connsiteY13064"/>
                </a:cxn>
                <a:cxn ang="0">
                  <a:pos x="connsiteX13065" y="connsiteY13065"/>
                </a:cxn>
                <a:cxn ang="0">
                  <a:pos x="connsiteX13066" y="connsiteY13066"/>
                </a:cxn>
                <a:cxn ang="0">
                  <a:pos x="connsiteX13067" y="connsiteY13067"/>
                </a:cxn>
                <a:cxn ang="0">
                  <a:pos x="connsiteX13068" y="connsiteY13068"/>
                </a:cxn>
                <a:cxn ang="0">
                  <a:pos x="connsiteX13069" y="connsiteY13069"/>
                </a:cxn>
                <a:cxn ang="0">
                  <a:pos x="connsiteX13070" y="connsiteY13070"/>
                </a:cxn>
                <a:cxn ang="0">
                  <a:pos x="connsiteX13071" y="connsiteY13071"/>
                </a:cxn>
                <a:cxn ang="0">
                  <a:pos x="connsiteX13072" y="connsiteY13072"/>
                </a:cxn>
                <a:cxn ang="0">
                  <a:pos x="connsiteX13073" y="connsiteY13073"/>
                </a:cxn>
                <a:cxn ang="0">
                  <a:pos x="connsiteX13074" y="connsiteY13074"/>
                </a:cxn>
                <a:cxn ang="0">
                  <a:pos x="connsiteX13075" y="connsiteY13075"/>
                </a:cxn>
                <a:cxn ang="0">
                  <a:pos x="connsiteX13076" y="connsiteY13076"/>
                </a:cxn>
                <a:cxn ang="0">
                  <a:pos x="connsiteX13077" y="connsiteY13077"/>
                </a:cxn>
                <a:cxn ang="0">
                  <a:pos x="connsiteX13078" y="connsiteY13078"/>
                </a:cxn>
                <a:cxn ang="0">
                  <a:pos x="connsiteX13079" y="connsiteY13079"/>
                </a:cxn>
                <a:cxn ang="0">
                  <a:pos x="connsiteX13080" y="connsiteY13080"/>
                </a:cxn>
                <a:cxn ang="0">
                  <a:pos x="connsiteX13081" y="connsiteY13081"/>
                </a:cxn>
                <a:cxn ang="0">
                  <a:pos x="connsiteX13082" y="connsiteY13082"/>
                </a:cxn>
                <a:cxn ang="0">
                  <a:pos x="connsiteX13083" y="connsiteY13083"/>
                </a:cxn>
                <a:cxn ang="0">
                  <a:pos x="connsiteX13084" y="connsiteY13084"/>
                </a:cxn>
                <a:cxn ang="0">
                  <a:pos x="connsiteX13085" y="connsiteY13085"/>
                </a:cxn>
                <a:cxn ang="0">
                  <a:pos x="connsiteX13086" y="connsiteY13086"/>
                </a:cxn>
                <a:cxn ang="0">
                  <a:pos x="connsiteX13087" y="connsiteY13087"/>
                </a:cxn>
                <a:cxn ang="0">
                  <a:pos x="connsiteX13088" y="connsiteY13088"/>
                </a:cxn>
                <a:cxn ang="0">
                  <a:pos x="connsiteX13089" y="connsiteY13089"/>
                </a:cxn>
                <a:cxn ang="0">
                  <a:pos x="connsiteX13090" y="connsiteY13090"/>
                </a:cxn>
                <a:cxn ang="0">
                  <a:pos x="connsiteX13091" y="connsiteY13091"/>
                </a:cxn>
                <a:cxn ang="0">
                  <a:pos x="connsiteX13092" y="connsiteY13092"/>
                </a:cxn>
                <a:cxn ang="0">
                  <a:pos x="connsiteX13093" y="connsiteY13093"/>
                </a:cxn>
                <a:cxn ang="0">
                  <a:pos x="connsiteX13094" y="connsiteY13094"/>
                </a:cxn>
                <a:cxn ang="0">
                  <a:pos x="connsiteX13095" y="connsiteY13095"/>
                </a:cxn>
                <a:cxn ang="0">
                  <a:pos x="connsiteX13096" y="connsiteY13096"/>
                </a:cxn>
                <a:cxn ang="0">
                  <a:pos x="connsiteX13097" y="connsiteY13097"/>
                </a:cxn>
                <a:cxn ang="0">
                  <a:pos x="connsiteX13098" y="connsiteY13098"/>
                </a:cxn>
                <a:cxn ang="0">
                  <a:pos x="connsiteX13099" y="connsiteY13099"/>
                </a:cxn>
                <a:cxn ang="0">
                  <a:pos x="connsiteX13100" y="connsiteY13100"/>
                </a:cxn>
                <a:cxn ang="0">
                  <a:pos x="connsiteX13101" y="connsiteY13101"/>
                </a:cxn>
                <a:cxn ang="0">
                  <a:pos x="connsiteX13102" y="connsiteY13102"/>
                </a:cxn>
                <a:cxn ang="0">
                  <a:pos x="connsiteX13103" y="connsiteY13103"/>
                </a:cxn>
                <a:cxn ang="0">
                  <a:pos x="connsiteX13104" y="connsiteY13104"/>
                </a:cxn>
                <a:cxn ang="0">
                  <a:pos x="connsiteX13105" y="connsiteY13105"/>
                </a:cxn>
                <a:cxn ang="0">
                  <a:pos x="connsiteX13106" y="connsiteY13106"/>
                </a:cxn>
                <a:cxn ang="0">
                  <a:pos x="connsiteX13107" y="connsiteY13107"/>
                </a:cxn>
                <a:cxn ang="0">
                  <a:pos x="connsiteX13108" y="connsiteY13108"/>
                </a:cxn>
                <a:cxn ang="0">
                  <a:pos x="connsiteX13109" y="connsiteY13109"/>
                </a:cxn>
                <a:cxn ang="0">
                  <a:pos x="connsiteX13110" y="connsiteY13110"/>
                </a:cxn>
                <a:cxn ang="0">
                  <a:pos x="connsiteX13111" y="connsiteY13111"/>
                </a:cxn>
                <a:cxn ang="0">
                  <a:pos x="connsiteX13112" y="connsiteY13112"/>
                </a:cxn>
                <a:cxn ang="0">
                  <a:pos x="connsiteX13113" y="connsiteY13113"/>
                </a:cxn>
                <a:cxn ang="0">
                  <a:pos x="connsiteX13114" y="connsiteY13114"/>
                </a:cxn>
                <a:cxn ang="0">
                  <a:pos x="connsiteX13115" y="connsiteY13115"/>
                </a:cxn>
                <a:cxn ang="0">
                  <a:pos x="connsiteX13116" y="connsiteY13116"/>
                </a:cxn>
                <a:cxn ang="0">
                  <a:pos x="connsiteX13117" y="connsiteY13117"/>
                </a:cxn>
                <a:cxn ang="0">
                  <a:pos x="connsiteX13118" y="connsiteY13118"/>
                </a:cxn>
                <a:cxn ang="0">
                  <a:pos x="connsiteX13119" y="connsiteY13119"/>
                </a:cxn>
                <a:cxn ang="0">
                  <a:pos x="connsiteX13120" y="connsiteY13120"/>
                </a:cxn>
                <a:cxn ang="0">
                  <a:pos x="connsiteX13121" y="connsiteY13121"/>
                </a:cxn>
                <a:cxn ang="0">
                  <a:pos x="connsiteX13122" y="connsiteY13122"/>
                </a:cxn>
                <a:cxn ang="0">
                  <a:pos x="connsiteX13123" y="connsiteY13123"/>
                </a:cxn>
                <a:cxn ang="0">
                  <a:pos x="connsiteX13124" y="connsiteY13124"/>
                </a:cxn>
                <a:cxn ang="0">
                  <a:pos x="connsiteX13125" y="connsiteY13125"/>
                </a:cxn>
                <a:cxn ang="0">
                  <a:pos x="connsiteX13126" y="connsiteY13126"/>
                </a:cxn>
                <a:cxn ang="0">
                  <a:pos x="connsiteX13127" y="connsiteY13127"/>
                </a:cxn>
                <a:cxn ang="0">
                  <a:pos x="connsiteX13128" y="connsiteY13128"/>
                </a:cxn>
                <a:cxn ang="0">
                  <a:pos x="connsiteX13129" y="connsiteY13129"/>
                </a:cxn>
                <a:cxn ang="0">
                  <a:pos x="connsiteX13130" y="connsiteY13130"/>
                </a:cxn>
                <a:cxn ang="0">
                  <a:pos x="connsiteX13131" y="connsiteY13131"/>
                </a:cxn>
                <a:cxn ang="0">
                  <a:pos x="connsiteX13132" y="connsiteY13132"/>
                </a:cxn>
                <a:cxn ang="0">
                  <a:pos x="connsiteX13133" y="connsiteY13133"/>
                </a:cxn>
                <a:cxn ang="0">
                  <a:pos x="connsiteX13134" y="connsiteY13134"/>
                </a:cxn>
                <a:cxn ang="0">
                  <a:pos x="connsiteX13135" y="connsiteY13135"/>
                </a:cxn>
                <a:cxn ang="0">
                  <a:pos x="connsiteX13136" y="connsiteY13136"/>
                </a:cxn>
                <a:cxn ang="0">
                  <a:pos x="connsiteX13137" y="connsiteY13137"/>
                </a:cxn>
                <a:cxn ang="0">
                  <a:pos x="connsiteX13138" y="connsiteY13138"/>
                </a:cxn>
                <a:cxn ang="0">
                  <a:pos x="connsiteX13139" y="connsiteY13139"/>
                </a:cxn>
                <a:cxn ang="0">
                  <a:pos x="connsiteX13140" y="connsiteY13140"/>
                </a:cxn>
                <a:cxn ang="0">
                  <a:pos x="connsiteX13141" y="connsiteY13141"/>
                </a:cxn>
                <a:cxn ang="0">
                  <a:pos x="connsiteX13142" y="connsiteY13142"/>
                </a:cxn>
                <a:cxn ang="0">
                  <a:pos x="connsiteX13143" y="connsiteY13143"/>
                </a:cxn>
                <a:cxn ang="0">
                  <a:pos x="connsiteX13144" y="connsiteY13144"/>
                </a:cxn>
                <a:cxn ang="0">
                  <a:pos x="connsiteX13145" y="connsiteY13145"/>
                </a:cxn>
                <a:cxn ang="0">
                  <a:pos x="connsiteX13146" y="connsiteY13146"/>
                </a:cxn>
                <a:cxn ang="0">
                  <a:pos x="connsiteX13147" y="connsiteY13147"/>
                </a:cxn>
                <a:cxn ang="0">
                  <a:pos x="connsiteX13148" y="connsiteY13148"/>
                </a:cxn>
                <a:cxn ang="0">
                  <a:pos x="connsiteX13149" y="connsiteY13149"/>
                </a:cxn>
                <a:cxn ang="0">
                  <a:pos x="connsiteX13150" y="connsiteY13150"/>
                </a:cxn>
                <a:cxn ang="0">
                  <a:pos x="connsiteX13151" y="connsiteY13151"/>
                </a:cxn>
                <a:cxn ang="0">
                  <a:pos x="connsiteX13152" y="connsiteY13152"/>
                </a:cxn>
                <a:cxn ang="0">
                  <a:pos x="connsiteX13153" y="connsiteY13153"/>
                </a:cxn>
                <a:cxn ang="0">
                  <a:pos x="connsiteX13154" y="connsiteY13154"/>
                </a:cxn>
                <a:cxn ang="0">
                  <a:pos x="connsiteX13155" y="connsiteY13155"/>
                </a:cxn>
                <a:cxn ang="0">
                  <a:pos x="connsiteX13156" y="connsiteY13156"/>
                </a:cxn>
                <a:cxn ang="0">
                  <a:pos x="connsiteX13157" y="connsiteY13157"/>
                </a:cxn>
                <a:cxn ang="0">
                  <a:pos x="connsiteX13158" y="connsiteY13158"/>
                </a:cxn>
                <a:cxn ang="0">
                  <a:pos x="connsiteX13159" y="connsiteY13159"/>
                </a:cxn>
                <a:cxn ang="0">
                  <a:pos x="connsiteX13160" y="connsiteY13160"/>
                </a:cxn>
                <a:cxn ang="0">
                  <a:pos x="connsiteX13161" y="connsiteY13161"/>
                </a:cxn>
                <a:cxn ang="0">
                  <a:pos x="connsiteX13162" y="connsiteY13162"/>
                </a:cxn>
                <a:cxn ang="0">
                  <a:pos x="connsiteX13163" y="connsiteY13163"/>
                </a:cxn>
                <a:cxn ang="0">
                  <a:pos x="connsiteX13164" y="connsiteY13164"/>
                </a:cxn>
                <a:cxn ang="0">
                  <a:pos x="connsiteX13165" y="connsiteY13165"/>
                </a:cxn>
                <a:cxn ang="0">
                  <a:pos x="connsiteX13166" y="connsiteY13166"/>
                </a:cxn>
                <a:cxn ang="0">
                  <a:pos x="connsiteX13167" y="connsiteY13167"/>
                </a:cxn>
                <a:cxn ang="0">
                  <a:pos x="connsiteX13168" y="connsiteY13168"/>
                </a:cxn>
                <a:cxn ang="0">
                  <a:pos x="connsiteX13169" y="connsiteY13169"/>
                </a:cxn>
                <a:cxn ang="0">
                  <a:pos x="connsiteX13170" y="connsiteY13170"/>
                </a:cxn>
                <a:cxn ang="0">
                  <a:pos x="connsiteX13171" y="connsiteY13171"/>
                </a:cxn>
                <a:cxn ang="0">
                  <a:pos x="connsiteX13172" y="connsiteY13172"/>
                </a:cxn>
                <a:cxn ang="0">
                  <a:pos x="connsiteX13173" y="connsiteY13173"/>
                </a:cxn>
                <a:cxn ang="0">
                  <a:pos x="connsiteX13174" y="connsiteY13174"/>
                </a:cxn>
                <a:cxn ang="0">
                  <a:pos x="connsiteX13175" y="connsiteY13175"/>
                </a:cxn>
                <a:cxn ang="0">
                  <a:pos x="connsiteX13176" y="connsiteY13176"/>
                </a:cxn>
                <a:cxn ang="0">
                  <a:pos x="connsiteX13177" y="connsiteY13177"/>
                </a:cxn>
                <a:cxn ang="0">
                  <a:pos x="connsiteX13178" y="connsiteY13178"/>
                </a:cxn>
                <a:cxn ang="0">
                  <a:pos x="connsiteX13179" y="connsiteY13179"/>
                </a:cxn>
                <a:cxn ang="0">
                  <a:pos x="connsiteX13180" y="connsiteY13180"/>
                </a:cxn>
                <a:cxn ang="0">
                  <a:pos x="connsiteX13181" y="connsiteY13181"/>
                </a:cxn>
                <a:cxn ang="0">
                  <a:pos x="connsiteX13182" y="connsiteY13182"/>
                </a:cxn>
                <a:cxn ang="0">
                  <a:pos x="connsiteX13183" y="connsiteY13183"/>
                </a:cxn>
                <a:cxn ang="0">
                  <a:pos x="connsiteX13184" y="connsiteY13184"/>
                </a:cxn>
                <a:cxn ang="0">
                  <a:pos x="connsiteX13185" y="connsiteY13185"/>
                </a:cxn>
                <a:cxn ang="0">
                  <a:pos x="connsiteX13186" y="connsiteY13186"/>
                </a:cxn>
                <a:cxn ang="0">
                  <a:pos x="connsiteX13187" y="connsiteY13187"/>
                </a:cxn>
                <a:cxn ang="0">
                  <a:pos x="connsiteX13188" y="connsiteY13188"/>
                </a:cxn>
                <a:cxn ang="0">
                  <a:pos x="connsiteX13189" y="connsiteY13189"/>
                </a:cxn>
                <a:cxn ang="0">
                  <a:pos x="connsiteX13190" y="connsiteY13190"/>
                </a:cxn>
                <a:cxn ang="0">
                  <a:pos x="connsiteX13191" y="connsiteY13191"/>
                </a:cxn>
                <a:cxn ang="0">
                  <a:pos x="connsiteX13192" y="connsiteY13192"/>
                </a:cxn>
                <a:cxn ang="0">
                  <a:pos x="connsiteX13193" y="connsiteY13193"/>
                </a:cxn>
                <a:cxn ang="0">
                  <a:pos x="connsiteX13194" y="connsiteY13194"/>
                </a:cxn>
                <a:cxn ang="0">
                  <a:pos x="connsiteX13195" y="connsiteY13195"/>
                </a:cxn>
                <a:cxn ang="0">
                  <a:pos x="connsiteX13196" y="connsiteY13196"/>
                </a:cxn>
                <a:cxn ang="0">
                  <a:pos x="connsiteX13197" y="connsiteY13197"/>
                </a:cxn>
                <a:cxn ang="0">
                  <a:pos x="connsiteX13198" y="connsiteY13198"/>
                </a:cxn>
                <a:cxn ang="0">
                  <a:pos x="connsiteX13199" y="connsiteY13199"/>
                </a:cxn>
                <a:cxn ang="0">
                  <a:pos x="connsiteX13200" y="connsiteY13200"/>
                </a:cxn>
                <a:cxn ang="0">
                  <a:pos x="connsiteX13201" y="connsiteY13201"/>
                </a:cxn>
                <a:cxn ang="0">
                  <a:pos x="connsiteX13202" y="connsiteY13202"/>
                </a:cxn>
                <a:cxn ang="0">
                  <a:pos x="connsiteX13203" y="connsiteY13203"/>
                </a:cxn>
                <a:cxn ang="0">
                  <a:pos x="connsiteX13204" y="connsiteY13204"/>
                </a:cxn>
                <a:cxn ang="0">
                  <a:pos x="connsiteX13205" y="connsiteY13205"/>
                </a:cxn>
                <a:cxn ang="0">
                  <a:pos x="connsiteX13206" y="connsiteY13206"/>
                </a:cxn>
                <a:cxn ang="0">
                  <a:pos x="connsiteX13207" y="connsiteY13207"/>
                </a:cxn>
                <a:cxn ang="0">
                  <a:pos x="connsiteX13208" y="connsiteY13208"/>
                </a:cxn>
                <a:cxn ang="0">
                  <a:pos x="connsiteX13209" y="connsiteY13209"/>
                </a:cxn>
                <a:cxn ang="0">
                  <a:pos x="connsiteX13210" y="connsiteY13210"/>
                </a:cxn>
                <a:cxn ang="0">
                  <a:pos x="connsiteX13211" y="connsiteY13211"/>
                </a:cxn>
                <a:cxn ang="0">
                  <a:pos x="connsiteX13212" y="connsiteY13212"/>
                </a:cxn>
                <a:cxn ang="0">
                  <a:pos x="connsiteX13213" y="connsiteY13213"/>
                </a:cxn>
                <a:cxn ang="0">
                  <a:pos x="connsiteX13214" y="connsiteY13214"/>
                </a:cxn>
                <a:cxn ang="0">
                  <a:pos x="connsiteX13215" y="connsiteY13215"/>
                </a:cxn>
                <a:cxn ang="0">
                  <a:pos x="connsiteX13216" y="connsiteY13216"/>
                </a:cxn>
                <a:cxn ang="0">
                  <a:pos x="connsiteX13217" y="connsiteY13217"/>
                </a:cxn>
                <a:cxn ang="0">
                  <a:pos x="connsiteX13218" y="connsiteY13218"/>
                </a:cxn>
                <a:cxn ang="0">
                  <a:pos x="connsiteX13219" y="connsiteY13219"/>
                </a:cxn>
                <a:cxn ang="0">
                  <a:pos x="connsiteX13220" y="connsiteY13220"/>
                </a:cxn>
                <a:cxn ang="0">
                  <a:pos x="connsiteX13221" y="connsiteY13221"/>
                </a:cxn>
                <a:cxn ang="0">
                  <a:pos x="connsiteX13222" y="connsiteY13222"/>
                </a:cxn>
                <a:cxn ang="0">
                  <a:pos x="connsiteX13223" y="connsiteY13223"/>
                </a:cxn>
                <a:cxn ang="0">
                  <a:pos x="connsiteX13224" y="connsiteY13224"/>
                </a:cxn>
                <a:cxn ang="0">
                  <a:pos x="connsiteX13225" y="connsiteY13225"/>
                </a:cxn>
                <a:cxn ang="0">
                  <a:pos x="connsiteX13226" y="connsiteY13226"/>
                </a:cxn>
                <a:cxn ang="0">
                  <a:pos x="connsiteX13227" y="connsiteY13227"/>
                </a:cxn>
                <a:cxn ang="0">
                  <a:pos x="connsiteX13228" y="connsiteY13228"/>
                </a:cxn>
                <a:cxn ang="0">
                  <a:pos x="connsiteX13229" y="connsiteY13229"/>
                </a:cxn>
                <a:cxn ang="0">
                  <a:pos x="connsiteX13230" y="connsiteY13230"/>
                </a:cxn>
                <a:cxn ang="0">
                  <a:pos x="connsiteX13231" y="connsiteY13231"/>
                </a:cxn>
                <a:cxn ang="0">
                  <a:pos x="connsiteX13232" y="connsiteY13232"/>
                </a:cxn>
                <a:cxn ang="0">
                  <a:pos x="connsiteX13233" y="connsiteY13233"/>
                </a:cxn>
                <a:cxn ang="0">
                  <a:pos x="connsiteX13234" y="connsiteY13234"/>
                </a:cxn>
                <a:cxn ang="0">
                  <a:pos x="connsiteX13235" y="connsiteY13235"/>
                </a:cxn>
                <a:cxn ang="0">
                  <a:pos x="connsiteX13236" y="connsiteY13236"/>
                </a:cxn>
                <a:cxn ang="0">
                  <a:pos x="connsiteX13237" y="connsiteY13237"/>
                </a:cxn>
                <a:cxn ang="0">
                  <a:pos x="connsiteX13238" y="connsiteY13238"/>
                </a:cxn>
                <a:cxn ang="0">
                  <a:pos x="connsiteX13239" y="connsiteY13239"/>
                </a:cxn>
                <a:cxn ang="0">
                  <a:pos x="connsiteX13240" y="connsiteY13240"/>
                </a:cxn>
                <a:cxn ang="0">
                  <a:pos x="connsiteX13241" y="connsiteY13241"/>
                </a:cxn>
                <a:cxn ang="0">
                  <a:pos x="connsiteX13242" y="connsiteY13242"/>
                </a:cxn>
                <a:cxn ang="0">
                  <a:pos x="connsiteX13243" y="connsiteY13243"/>
                </a:cxn>
                <a:cxn ang="0">
                  <a:pos x="connsiteX13244" y="connsiteY13244"/>
                </a:cxn>
                <a:cxn ang="0">
                  <a:pos x="connsiteX13245" y="connsiteY13245"/>
                </a:cxn>
                <a:cxn ang="0">
                  <a:pos x="connsiteX13246" y="connsiteY13246"/>
                </a:cxn>
                <a:cxn ang="0">
                  <a:pos x="connsiteX13247" y="connsiteY13247"/>
                </a:cxn>
                <a:cxn ang="0">
                  <a:pos x="connsiteX13248" y="connsiteY13248"/>
                </a:cxn>
                <a:cxn ang="0">
                  <a:pos x="connsiteX13249" y="connsiteY13249"/>
                </a:cxn>
                <a:cxn ang="0">
                  <a:pos x="connsiteX13250" y="connsiteY13250"/>
                </a:cxn>
                <a:cxn ang="0">
                  <a:pos x="connsiteX13251" y="connsiteY13251"/>
                </a:cxn>
                <a:cxn ang="0">
                  <a:pos x="connsiteX13252" y="connsiteY13252"/>
                </a:cxn>
                <a:cxn ang="0">
                  <a:pos x="connsiteX13253" y="connsiteY13253"/>
                </a:cxn>
                <a:cxn ang="0">
                  <a:pos x="connsiteX13254" y="connsiteY13254"/>
                </a:cxn>
                <a:cxn ang="0">
                  <a:pos x="connsiteX13255" y="connsiteY13255"/>
                </a:cxn>
                <a:cxn ang="0">
                  <a:pos x="connsiteX13256" y="connsiteY13256"/>
                </a:cxn>
                <a:cxn ang="0">
                  <a:pos x="connsiteX13257" y="connsiteY13257"/>
                </a:cxn>
                <a:cxn ang="0">
                  <a:pos x="connsiteX13258" y="connsiteY13258"/>
                </a:cxn>
                <a:cxn ang="0">
                  <a:pos x="connsiteX13259" y="connsiteY13259"/>
                </a:cxn>
                <a:cxn ang="0">
                  <a:pos x="connsiteX13260" y="connsiteY13260"/>
                </a:cxn>
                <a:cxn ang="0">
                  <a:pos x="connsiteX13261" y="connsiteY13261"/>
                </a:cxn>
                <a:cxn ang="0">
                  <a:pos x="connsiteX13262" y="connsiteY13262"/>
                </a:cxn>
                <a:cxn ang="0">
                  <a:pos x="connsiteX13263" y="connsiteY13263"/>
                </a:cxn>
                <a:cxn ang="0">
                  <a:pos x="connsiteX13264" y="connsiteY13264"/>
                </a:cxn>
                <a:cxn ang="0">
                  <a:pos x="connsiteX13265" y="connsiteY13265"/>
                </a:cxn>
                <a:cxn ang="0">
                  <a:pos x="connsiteX13266" y="connsiteY13266"/>
                </a:cxn>
                <a:cxn ang="0">
                  <a:pos x="connsiteX13267" y="connsiteY13267"/>
                </a:cxn>
                <a:cxn ang="0">
                  <a:pos x="connsiteX13268" y="connsiteY13268"/>
                </a:cxn>
                <a:cxn ang="0">
                  <a:pos x="connsiteX13269" y="connsiteY13269"/>
                </a:cxn>
                <a:cxn ang="0">
                  <a:pos x="connsiteX13270" y="connsiteY13270"/>
                </a:cxn>
                <a:cxn ang="0">
                  <a:pos x="connsiteX13271" y="connsiteY13271"/>
                </a:cxn>
                <a:cxn ang="0">
                  <a:pos x="connsiteX13272" y="connsiteY13272"/>
                </a:cxn>
                <a:cxn ang="0">
                  <a:pos x="connsiteX13273" y="connsiteY13273"/>
                </a:cxn>
                <a:cxn ang="0">
                  <a:pos x="connsiteX13274" y="connsiteY13274"/>
                </a:cxn>
                <a:cxn ang="0">
                  <a:pos x="connsiteX13275" y="connsiteY13275"/>
                </a:cxn>
                <a:cxn ang="0">
                  <a:pos x="connsiteX13276" y="connsiteY13276"/>
                </a:cxn>
                <a:cxn ang="0">
                  <a:pos x="connsiteX13277" y="connsiteY13277"/>
                </a:cxn>
                <a:cxn ang="0">
                  <a:pos x="connsiteX13278" y="connsiteY13278"/>
                </a:cxn>
                <a:cxn ang="0">
                  <a:pos x="connsiteX13279" y="connsiteY13279"/>
                </a:cxn>
                <a:cxn ang="0">
                  <a:pos x="connsiteX13280" y="connsiteY13280"/>
                </a:cxn>
                <a:cxn ang="0">
                  <a:pos x="connsiteX13281" y="connsiteY13281"/>
                </a:cxn>
                <a:cxn ang="0">
                  <a:pos x="connsiteX13282" y="connsiteY13282"/>
                </a:cxn>
                <a:cxn ang="0">
                  <a:pos x="connsiteX13283" y="connsiteY13283"/>
                </a:cxn>
                <a:cxn ang="0">
                  <a:pos x="connsiteX13284" y="connsiteY13284"/>
                </a:cxn>
                <a:cxn ang="0">
                  <a:pos x="connsiteX13285" y="connsiteY13285"/>
                </a:cxn>
                <a:cxn ang="0">
                  <a:pos x="connsiteX13286" y="connsiteY13286"/>
                </a:cxn>
                <a:cxn ang="0">
                  <a:pos x="connsiteX13287" y="connsiteY13287"/>
                </a:cxn>
                <a:cxn ang="0">
                  <a:pos x="connsiteX13288" y="connsiteY13288"/>
                </a:cxn>
                <a:cxn ang="0">
                  <a:pos x="connsiteX13289" y="connsiteY13289"/>
                </a:cxn>
                <a:cxn ang="0">
                  <a:pos x="connsiteX13290" y="connsiteY13290"/>
                </a:cxn>
                <a:cxn ang="0">
                  <a:pos x="connsiteX13291" y="connsiteY13291"/>
                </a:cxn>
                <a:cxn ang="0">
                  <a:pos x="connsiteX13292" y="connsiteY13292"/>
                </a:cxn>
                <a:cxn ang="0">
                  <a:pos x="connsiteX13293" y="connsiteY13293"/>
                </a:cxn>
                <a:cxn ang="0">
                  <a:pos x="connsiteX13294" y="connsiteY13294"/>
                </a:cxn>
                <a:cxn ang="0">
                  <a:pos x="connsiteX13295" y="connsiteY13295"/>
                </a:cxn>
                <a:cxn ang="0">
                  <a:pos x="connsiteX13296" y="connsiteY13296"/>
                </a:cxn>
                <a:cxn ang="0">
                  <a:pos x="connsiteX13297" y="connsiteY13297"/>
                </a:cxn>
                <a:cxn ang="0">
                  <a:pos x="connsiteX13298" y="connsiteY13298"/>
                </a:cxn>
                <a:cxn ang="0">
                  <a:pos x="connsiteX13299" y="connsiteY13299"/>
                </a:cxn>
                <a:cxn ang="0">
                  <a:pos x="connsiteX13300" y="connsiteY13300"/>
                </a:cxn>
                <a:cxn ang="0">
                  <a:pos x="connsiteX13301" y="connsiteY13301"/>
                </a:cxn>
                <a:cxn ang="0">
                  <a:pos x="connsiteX13302" y="connsiteY13302"/>
                </a:cxn>
                <a:cxn ang="0">
                  <a:pos x="connsiteX13303" y="connsiteY13303"/>
                </a:cxn>
                <a:cxn ang="0">
                  <a:pos x="connsiteX13304" y="connsiteY13304"/>
                </a:cxn>
                <a:cxn ang="0">
                  <a:pos x="connsiteX13305" y="connsiteY13305"/>
                </a:cxn>
                <a:cxn ang="0">
                  <a:pos x="connsiteX13306" y="connsiteY13306"/>
                </a:cxn>
                <a:cxn ang="0">
                  <a:pos x="connsiteX13307" y="connsiteY13307"/>
                </a:cxn>
                <a:cxn ang="0">
                  <a:pos x="connsiteX13308" y="connsiteY13308"/>
                </a:cxn>
                <a:cxn ang="0">
                  <a:pos x="connsiteX13309" y="connsiteY13309"/>
                </a:cxn>
                <a:cxn ang="0">
                  <a:pos x="connsiteX13310" y="connsiteY13310"/>
                </a:cxn>
                <a:cxn ang="0">
                  <a:pos x="connsiteX13311" y="connsiteY13311"/>
                </a:cxn>
                <a:cxn ang="0">
                  <a:pos x="connsiteX13312" y="connsiteY13312"/>
                </a:cxn>
                <a:cxn ang="0">
                  <a:pos x="connsiteX13313" y="connsiteY13313"/>
                </a:cxn>
                <a:cxn ang="0">
                  <a:pos x="connsiteX13314" y="connsiteY13314"/>
                </a:cxn>
                <a:cxn ang="0">
                  <a:pos x="connsiteX13315" y="connsiteY13315"/>
                </a:cxn>
                <a:cxn ang="0">
                  <a:pos x="connsiteX13316" y="connsiteY13316"/>
                </a:cxn>
                <a:cxn ang="0">
                  <a:pos x="connsiteX13317" y="connsiteY13317"/>
                </a:cxn>
                <a:cxn ang="0">
                  <a:pos x="connsiteX13318" y="connsiteY13318"/>
                </a:cxn>
                <a:cxn ang="0">
                  <a:pos x="connsiteX13319" y="connsiteY13319"/>
                </a:cxn>
                <a:cxn ang="0">
                  <a:pos x="connsiteX13320" y="connsiteY13320"/>
                </a:cxn>
                <a:cxn ang="0">
                  <a:pos x="connsiteX13321" y="connsiteY13321"/>
                </a:cxn>
                <a:cxn ang="0">
                  <a:pos x="connsiteX13322" y="connsiteY13322"/>
                </a:cxn>
                <a:cxn ang="0">
                  <a:pos x="connsiteX13323" y="connsiteY13323"/>
                </a:cxn>
                <a:cxn ang="0">
                  <a:pos x="connsiteX13324" y="connsiteY13324"/>
                </a:cxn>
                <a:cxn ang="0">
                  <a:pos x="connsiteX13325" y="connsiteY13325"/>
                </a:cxn>
                <a:cxn ang="0">
                  <a:pos x="connsiteX13326" y="connsiteY13326"/>
                </a:cxn>
                <a:cxn ang="0">
                  <a:pos x="connsiteX13327" y="connsiteY13327"/>
                </a:cxn>
                <a:cxn ang="0">
                  <a:pos x="connsiteX13328" y="connsiteY13328"/>
                </a:cxn>
                <a:cxn ang="0">
                  <a:pos x="connsiteX13329" y="connsiteY13329"/>
                </a:cxn>
                <a:cxn ang="0">
                  <a:pos x="connsiteX13330" y="connsiteY13330"/>
                </a:cxn>
                <a:cxn ang="0">
                  <a:pos x="connsiteX13331" y="connsiteY13331"/>
                </a:cxn>
                <a:cxn ang="0">
                  <a:pos x="connsiteX13332" y="connsiteY13332"/>
                </a:cxn>
                <a:cxn ang="0">
                  <a:pos x="connsiteX13333" y="connsiteY13333"/>
                </a:cxn>
                <a:cxn ang="0">
                  <a:pos x="connsiteX13334" y="connsiteY13334"/>
                </a:cxn>
                <a:cxn ang="0">
                  <a:pos x="connsiteX13335" y="connsiteY13335"/>
                </a:cxn>
                <a:cxn ang="0">
                  <a:pos x="connsiteX13336" y="connsiteY13336"/>
                </a:cxn>
                <a:cxn ang="0">
                  <a:pos x="connsiteX13337" y="connsiteY13337"/>
                </a:cxn>
                <a:cxn ang="0">
                  <a:pos x="connsiteX13338" y="connsiteY13338"/>
                </a:cxn>
                <a:cxn ang="0">
                  <a:pos x="connsiteX13339" y="connsiteY13339"/>
                </a:cxn>
                <a:cxn ang="0">
                  <a:pos x="connsiteX13340" y="connsiteY13340"/>
                </a:cxn>
                <a:cxn ang="0">
                  <a:pos x="connsiteX13341" y="connsiteY13341"/>
                </a:cxn>
                <a:cxn ang="0">
                  <a:pos x="connsiteX13342" y="connsiteY13342"/>
                </a:cxn>
                <a:cxn ang="0">
                  <a:pos x="connsiteX13343" y="connsiteY13343"/>
                </a:cxn>
                <a:cxn ang="0">
                  <a:pos x="connsiteX13344" y="connsiteY13344"/>
                </a:cxn>
                <a:cxn ang="0">
                  <a:pos x="connsiteX13345" y="connsiteY13345"/>
                </a:cxn>
                <a:cxn ang="0">
                  <a:pos x="connsiteX13346" y="connsiteY13346"/>
                </a:cxn>
                <a:cxn ang="0">
                  <a:pos x="connsiteX13347" y="connsiteY13347"/>
                </a:cxn>
                <a:cxn ang="0">
                  <a:pos x="connsiteX13348" y="connsiteY13348"/>
                </a:cxn>
                <a:cxn ang="0">
                  <a:pos x="connsiteX13349" y="connsiteY13349"/>
                </a:cxn>
                <a:cxn ang="0">
                  <a:pos x="connsiteX13350" y="connsiteY13350"/>
                </a:cxn>
                <a:cxn ang="0">
                  <a:pos x="connsiteX13351" y="connsiteY13351"/>
                </a:cxn>
                <a:cxn ang="0">
                  <a:pos x="connsiteX13352" y="connsiteY13352"/>
                </a:cxn>
                <a:cxn ang="0">
                  <a:pos x="connsiteX13353" y="connsiteY13353"/>
                </a:cxn>
                <a:cxn ang="0">
                  <a:pos x="connsiteX13354" y="connsiteY13354"/>
                </a:cxn>
                <a:cxn ang="0">
                  <a:pos x="connsiteX13355" y="connsiteY13355"/>
                </a:cxn>
                <a:cxn ang="0">
                  <a:pos x="connsiteX13356" y="connsiteY13356"/>
                </a:cxn>
                <a:cxn ang="0">
                  <a:pos x="connsiteX13357" y="connsiteY13357"/>
                </a:cxn>
                <a:cxn ang="0">
                  <a:pos x="connsiteX13358" y="connsiteY13358"/>
                </a:cxn>
                <a:cxn ang="0">
                  <a:pos x="connsiteX13359" y="connsiteY13359"/>
                </a:cxn>
                <a:cxn ang="0">
                  <a:pos x="connsiteX13360" y="connsiteY13360"/>
                </a:cxn>
                <a:cxn ang="0">
                  <a:pos x="connsiteX13361" y="connsiteY13361"/>
                </a:cxn>
                <a:cxn ang="0">
                  <a:pos x="connsiteX13362" y="connsiteY13362"/>
                </a:cxn>
                <a:cxn ang="0">
                  <a:pos x="connsiteX13363" y="connsiteY13363"/>
                </a:cxn>
                <a:cxn ang="0">
                  <a:pos x="connsiteX13364" y="connsiteY13364"/>
                </a:cxn>
                <a:cxn ang="0">
                  <a:pos x="connsiteX13365" y="connsiteY13365"/>
                </a:cxn>
                <a:cxn ang="0">
                  <a:pos x="connsiteX13366" y="connsiteY13366"/>
                </a:cxn>
                <a:cxn ang="0">
                  <a:pos x="connsiteX13367" y="connsiteY13367"/>
                </a:cxn>
                <a:cxn ang="0">
                  <a:pos x="connsiteX13368" y="connsiteY13368"/>
                </a:cxn>
                <a:cxn ang="0">
                  <a:pos x="connsiteX13369" y="connsiteY13369"/>
                </a:cxn>
                <a:cxn ang="0">
                  <a:pos x="connsiteX13370" y="connsiteY13370"/>
                </a:cxn>
                <a:cxn ang="0">
                  <a:pos x="connsiteX13371" y="connsiteY13371"/>
                </a:cxn>
                <a:cxn ang="0">
                  <a:pos x="connsiteX13372" y="connsiteY13372"/>
                </a:cxn>
                <a:cxn ang="0">
                  <a:pos x="connsiteX13373" y="connsiteY13373"/>
                </a:cxn>
                <a:cxn ang="0">
                  <a:pos x="connsiteX13374" y="connsiteY13374"/>
                </a:cxn>
                <a:cxn ang="0">
                  <a:pos x="connsiteX13375" y="connsiteY13375"/>
                </a:cxn>
                <a:cxn ang="0">
                  <a:pos x="connsiteX13376" y="connsiteY13376"/>
                </a:cxn>
                <a:cxn ang="0">
                  <a:pos x="connsiteX13377" y="connsiteY13377"/>
                </a:cxn>
                <a:cxn ang="0">
                  <a:pos x="connsiteX13378" y="connsiteY13378"/>
                </a:cxn>
                <a:cxn ang="0">
                  <a:pos x="connsiteX13379" y="connsiteY13379"/>
                </a:cxn>
                <a:cxn ang="0">
                  <a:pos x="connsiteX13380" y="connsiteY13380"/>
                </a:cxn>
                <a:cxn ang="0">
                  <a:pos x="connsiteX13381" y="connsiteY13381"/>
                </a:cxn>
                <a:cxn ang="0">
                  <a:pos x="connsiteX13382" y="connsiteY13382"/>
                </a:cxn>
                <a:cxn ang="0">
                  <a:pos x="connsiteX13383" y="connsiteY13383"/>
                </a:cxn>
                <a:cxn ang="0">
                  <a:pos x="connsiteX13384" y="connsiteY13384"/>
                </a:cxn>
                <a:cxn ang="0">
                  <a:pos x="connsiteX13385" y="connsiteY13385"/>
                </a:cxn>
                <a:cxn ang="0">
                  <a:pos x="connsiteX13386" y="connsiteY13386"/>
                </a:cxn>
                <a:cxn ang="0">
                  <a:pos x="connsiteX13387" y="connsiteY13387"/>
                </a:cxn>
                <a:cxn ang="0">
                  <a:pos x="connsiteX13388" y="connsiteY13388"/>
                </a:cxn>
                <a:cxn ang="0">
                  <a:pos x="connsiteX13389" y="connsiteY13389"/>
                </a:cxn>
                <a:cxn ang="0">
                  <a:pos x="connsiteX13390" y="connsiteY13390"/>
                </a:cxn>
                <a:cxn ang="0">
                  <a:pos x="connsiteX13391" y="connsiteY13391"/>
                </a:cxn>
                <a:cxn ang="0">
                  <a:pos x="connsiteX13392" y="connsiteY13392"/>
                </a:cxn>
                <a:cxn ang="0">
                  <a:pos x="connsiteX13393" y="connsiteY13393"/>
                </a:cxn>
                <a:cxn ang="0">
                  <a:pos x="connsiteX13394" y="connsiteY13394"/>
                </a:cxn>
                <a:cxn ang="0">
                  <a:pos x="connsiteX13395" y="connsiteY13395"/>
                </a:cxn>
                <a:cxn ang="0">
                  <a:pos x="connsiteX13396" y="connsiteY13396"/>
                </a:cxn>
                <a:cxn ang="0">
                  <a:pos x="connsiteX13397" y="connsiteY13397"/>
                </a:cxn>
                <a:cxn ang="0">
                  <a:pos x="connsiteX13398" y="connsiteY13398"/>
                </a:cxn>
                <a:cxn ang="0">
                  <a:pos x="connsiteX13399" y="connsiteY13399"/>
                </a:cxn>
                <a:cxn ang="0">
                  <a:pos x="connsiteX13400" y="connsiteY13400"/>
                </a:cxn>
                <a:cxn ang="0">
                  <a:pos x="connsiteX13401" y="connsiteY13401"/>
                </a:cxn>
                <a:cxn ang="0">
                  <a:pos x="connsiteX13402" y="connsiteY13402"/>
                </a:cxn>
                <a:cxn ang="0">
                  <a:pos x="connsiteX13403" y="connsiteY13403"/>
                </a:cxn>
                <a:cxn ang="0">
                  <a:pos x="connsiteX13404" y="connsiteY13404"/>
                </a:cxn>
                <a:cxn ang="0">
                  <a:pos x="connsiteX13405" y="connsiteY13405"/>
                </a:cxn>
                <a:cxn ang="0">
                  <a:pos x="connsiteX13406" y="connsiteY13406"/>
                </a:cxn>
                <a:cxn ang="0">
                  <a:pos x="connsiteX13407" y="connsiteY13407"/>
                </a:cxn>
                <a:cxn ang="0">
                  <a:pos x="connsiteX13408" y="connsiteY13408"/>
                </a:cxn>
                <a:cxn ang="0">
                  <a:pos x="connsiteX13409" y="connsiteY13409"/>
                </a:cxn>
                <a:cxn ang="0">
                  <a:pos x="connsiteX13410" y="connsiteY13410"/>
                </a:cxn>
                <a:cxn ang="0">
                  <a:pos x="connsiteX13411" y="connsiteY13411"/>
                </a:cxn>
                <a:cxn ang="0">
                  <a:pos x="connsiteX13412" y="connsiteY13412"/>
                </a:cxn>
                <a:cxn ang="0">
                  <a:pos x="connsiteX13413" y="connsiteY13413"/>
                </a:cxn>
                <a:cxn ang="0">
                  <a:pos x="connsiteX13414" y="connsiteY13414"/>
                </a:cxn>
                <a:cxn ang="0">
                  <a:pos x="connsiteX13415" y="connsiteY13415"/>
                </a:cxn>
                <a:cxn ang="0">
                  <a:pos x="connsiteX13416" y="connsiteY13416"/>
                </a:cxn>
                <a:cxn ang="0">
                  <a:pos x="connsiteX13417" y="connsiteY13417"/>
                </a:cxn>
                <a:cxn ang="0">
                  <a:pos x="connsiteX13418" y="connsiteY13418"/>
                </a:cxn>
                <a:cxn ang="0">
                  <a:pos x="connsiteX13419" y="connsiteY13419"/>
                </a:cxn>
                <a:cxn ang="0">
                  <a:pos x="connsiteX13420" y="connsiteY13420"/>
                </a:cxn>
                <a:cxn ang="0">
                  <a:pos x="connsiteX13421" y="connsiteY13421"/>
                </a:cxn>
                <a:cxn ang="0">
                  <a:pos x="connsiteX13422" y="connsiteY13422"/>
                </a:cxn>
                <a:cxn ang="0">
                  <a:pos x="connsiteX13423" y="connsiteY13423"/>
                </a:cxn>
                <a:cxn ang="0">
                  <a:pos x="connsiteX13424" y="connsiteY13424"/>
                </a:cxn>
                <a:cxn ang="0">
                  <a:pos x="connsiteX13425" y="connsiteY13425"/>
                </a:cxn>
                <a:cxn ang="0">
                  <a:pos x="connsiteX13426" y="connsiteY13426"/>
                </a:cxn>
                <a:cxn ang="0">
                  <a:pos x="connsiteX13427" y="connsiteY13427"/>
                </a:cxn>
                <a:cxn ang="0">
                  <a:pos x="connsiteX13428" y="connsiteY13428"/>
                </a:cxn>
                <a:cxn ang="0">
                  <a:pos x="connsiteX13429" y="connsiteY13429"/>
                </a:cxn>
                <a:cxn ang="0">
                  <a:pos x="connsiteX13430" y="connsiteY13430"/>
                </a:cxn>
                <a:cxn ang="0">
                  <a:pos x="connsiteX13431" y="connsiteY13431"/>
                </a:cxn>
                <a:cxn ang="0">
                  <a:pos x="connsiteX13432" y="connsiteY13432"/>
                </a:cxn>
                <a:cxn ang="0">
                  <a:pos x="connsiteX13433" y="connsiteY13433"/>
                </a:cxn>
                <a:cxn ang="0">
                  <a:pos x="connsiteX13434" y="connsiteY13434"/>
                </a:cxn>
                <a:cxn ang="0">
                  <a:pos x="connsiteX13435" y="connsiteY13435"/>
                </a:cxn>
                <a:cxn ang="0">
                  <a:pos x="connsiteX13436" y="connsiteY13436"/>
                </a:cxn>
                <a:cxn ang="0">
                  <a:pos x="connsiteX13437" y="connsiteY13437"/>
                </a:cxn>
                <a:cxn ang="0">
                  <a:pos x="connsiteX13438" y="connsiteY13438"/>
                </a:cxn>
                <a:cxn ang="0">
                  <a:pos x="connsiteX13439" y="connsiteY13439"/>
                </a:cxn>
                <a:cxn ang="0">
                  <a:pos x="connsiteX13440" y="connsiteY13440"/>
                </a:cxn>
                <a:cxn ang="0">
                  <a:pos x="connsiteX13441" y="connsiteY13441"/>
                </a:cxn>
                <a:cxn ang="0">
                  <a:pos x="connsiteX13442" y="connsiteY13442"/>
                </a:cxn>
                <a:cxn ang="0">
                  <a:pos x="connsiteX13443" y="connsiteY13443"/>
                </a:cxn>
                <a:cxn ang="0">
                  <a:pos x="connsiteX13444" y="connsiteY13444"/>
                </a:cxn>
                <a:cxn ang="0">
                  <a:pos x="connsiteX13445" y="connsiteY13445"/>
                </a:cxn>
                <a:cxn ang="0">
                  <a:pos x="connsiteX13446" y="connsiteY13446"/>
                </a:cxn>
                <a:cxn ang="0">
                  <a:pos x="connsiteX13447" y="connsiteY13447"/>
                </a:cxn>
                <a:cxn ang="0">
                  <a:pos x="connsiteX13448" y="connsiteY13448"/>
                </a:cxn>
                <a:cxn ang="0">
                  <a:pos x="connsiteX13449" y="connsiteY13449"/>
                </a:cxn>
                <a:cxn ang="0">
                  <a:pos x="connsiteX13450" y="connsiteY13450"/>
                </a:cxn>
                <a:cxn ang="0">
                  <a:pos x="connsiteX13451" y="connsiteY13451"/>
                </a:cxn>
                <a:cxn ang="0">
                  <a:pos x="connsiteX13452" y="connsiteY13452"/>
                </a:cxn>
                <a:cxn ang="0">
                  <a:pos x="connsiteX13453" y="connsiteY13453"/>
                </a:cxn>
                <a:cxn ang="0">
                  <a:pos x="connsiteX13454" y="connsiteY13454"/>
                </a:cxn>
                <a:cxn ang="0">
                  <a:pos x="connsiteX13455" y="connsiteY13455"/>
                </a:cxn>
                <a:cxn ang="0">
                  <a:pos x="connsiteX13456" y="connsiteY13456"/>
                </a:cxn>
                <a:cxn ang="0">
                  <a:pos x="connsiteX13457" y="connsiteY13457"/>
                </a:cxn>
                <a:cxn ang="0">
                  <a:pos x="connsiteX13458" y="connsiteY13458"/>
                </a:cxn>
                <a:cxn ang="0">
                  <a:pos x="connsiteX13459" y="connsiteY13459"/>
                </a:cxn>
                <a:cxn ang="0">
                  <a:pos x="connsiteX13460" y="connsiteY13460"/>
                </a:cxn>
                <a:cxn ang="0">
                  <a:pos x="connsiteX13461" y="connsiteY13461"/>
                </a:cxn>
                <a:cxn ang="0">
                  <a:pos x="connsiteX13462" y="connsiteY13462"/>
                </a:cxn>
                <a:cxn ang="0">
                  <a:pos x="connsiteX13463" y="connsiteY13463"/>
                </a:cxn>
                <a:cxn ang="0">
                  <a:pos x="connsiteX13464" y="connsiteY13464"/>
                </a:cxn>
                <a:cxn ang="0">
                  <a:pos x="connsiteX13465" y="connsiteY13465"/>
                </a:cxn>
                <a:cxn ang="0">
                  <a:pos x="connsiteX13466" y="connsiteY13466"/>
                </a:cxn>
                <a:cxn ang="0">
                  <a:pos x="connsiteX13467" y="connsiteY13467"/>
                </a:cxn>
                <a:cxn ang="0">
                  <a:pos x="connsiteX13468" y="connsiteY13468"/>
                </a:cxn>
                <a:cxn ang="0">
                  <a:pos x="connsiteX13469" y="connsiteY13469"/>
                </a:cxn>
                <a:cxn ang="0">
                  <a:pos x="connsiteX13470" y="connsiteY13470"/>
                </a:cxn>
                <a:cxn ang="0">
                  <a:pos x="connsiteX13471" y="connsiteY13471"/>
                </a:cxn>
                <a:cxn ang="0">
                  <a:pos x="connsiteX13472" y="connsiteY13472"/>
                </a:cxn>
                <a:cxn ang="0">
                  <a:pos x="connsiteX13473" y="connsiteY13473"/>
                </a:cxn>
                <a:cxn ang="0">
                  <a:pos x="connsiteX13474" y="connsiteY13474"/>
                </a:cxn>
                <a:cxn ang="0">
                  <a:pos x="connsiteX13475" y="connsiteY13475"/>
                </a:cxn>
                <a:cxn ang="0">
                  <a:pos x="connsiteX13476" y="connsiteY13476"/>
                </a:cxn>
                <a:cxn ang="0">
                  <a:pos x="connsiteX13477" y="connsiteY13477"/>
                </a:cxn>
                <a:cxn ang="0">
                  <a:pos x="connsiteX13478" y="connsiteY13478"/>
                </a:cxn>
                <a:cxn ang="0">
                  <a:pos x="connsiteX13479" y="connsiteY13479"/>
                </a:cxn>
                <a:cxn ang="0">
                  <a:pos x="connsiteX13480" y="connsiteY13480"/>
                </a:cxn>
                <a:cxn ang="0">
                  <a:pos x="connsiteX13481" y="connsiteY13481"/>
                </a:cxn>
                <a:cxn ang="0">
                  <a:pos x="connsiteX13482" y="connsiteY13482"/>
                </a:cxn>
                <a:cxn ang="0">
                  <a:pos x="connsiteX13483" y="connsiteY13483"/>
                </a:cxn>
                <a:cxn ang="0">
                  <a:pos x="connsiteX13484" y="connsiteY13484"/>
                </a:cxn>
                <a:cxn ang="0">
                  <a:pos x="connsiteX13485" y="connsiteY13485"/>
                </a:cxn>
                <a:cxn ang="0">
                  <a:pos x="connsiteX13486" y="connsiteY13486"/>
                </a:cxn>
                <a:cxn ang="0">
                  <a:pos x="connsiteX13487" y="connsiteY13487"/>
                </a:cxn>
                <a:cxn ang="0">
                  <a:pos x="connsiteX13488" y="connsiteY13488"/>
                </a:cxn>
                <a:cxn ang="0">
                  <a:pos x="connsiteX13489" y="connsiteY13489"/>
                </a:cxn>
                <a:cxn ang="0">
                  <a:pos x="connsiteX13490" y="connsiteY13490"/>
                </a:cxn>
                <a:cxn ang="0">
                  <a:pos x="connsiteX13491" y="connsiteY13491"/>
                </a:cxn>
                <a:cxn ang="0">
                  <a:pos x="connsiteX13492" y="connsiteY13492"/>
                </a:cxn>
                <a:cxn ang="0">
                  <a:pos x="connsiteX13493" y="connsiteY13493"/>
                </a:cxn>
                <a:cxn ang="0">
                  <a:pos x="connsiteX13494" y="connsiteY13494"/>
                </a:cxn>
                <a:cxn ang="0">
                  <a:pos x="connsiteX13495" y="connsiteY13495"/>
                </a:cxn>
                <a:cxn ang="0">
                  <a:pos x="connsiteX13496" y="connsiteY13496"/>
                </a:cxn>
                <a:cxn ang="0">
                  <a:pos x="connsiteX13497" y="connsiteY13497"/>
                </a:cxn>
                <a:cxn ang="0">
                  <a:pos x="connsiteX13498" y="connsiteY13498"/>
                </a:cxn>
                <a:cxn ang="0">
                  <a:pos x="connsiteX13499" y="connsiteY13499"/>
                </a:cxn>
                <a:cxn ang="0">
                  <a:pos x="connsiteX13500" y="connsiteY13500"/>
                </a:cxn>
                <a:cxn ang="0">
                  <a:pos x="connsiteX13501" y="connsiteY13501"/>
                </a:cxn>
                <a:cxn ang="0">
                  <a:pos x="connsiteX13502" y="connsiteY13502"/>
                </a:cxn>
                <a:cxn ang="0">
                  <a:pos x="connsiteX13503" y="connsiteY13503"/>
                </a:cxn>
                <a:cxn ang="0">
                  <a:pos x="connsiteX13504" y="connsiteY13504"/>
                </a:cxn>
                <a:cxn ang="0">
                  <a:pos x="connsiteX13505" y="connsiteY13505"/>
                </a:cxn>
                <a:cxn ang="0">
                  <a:pos x="connsiteX13506" y="connsiteY13506"/>
                </a:cxn>
                <a:cxn ang="0">
                  <a:pos x="connsiteX13507" y="connsiteY13507"/>
                </a:cxn>
                <a:cxn ang="0">
                  <a:pos x="connsiteX13508" y="connsiteY13508"/>
                </a:cxn>
                <a:cxn ang="0">
                  <a:pos x="connsiteX13509" y="connsiteY13509"/>
                </a:cxn>
                <a:cxn ang="0">
                  <a:pos x="connsiteX13510" y="connsiteY13510"/>
                </a:cxn>
                <a:cxn ang="0">
                  <a:pos x="connsiteX13511" y="connsiteY13511"/>
                </a:cxn>
                <a:cxn ang="0">
                  <a:pos x="connsiteX13512" y="connsiteY13512"/>
                </a:cxn>
                <a:cxn ang="0">
                  <a:pos x="connsiteX13513" y="connsiteY13513"/>
                </a:cxn>
                <a:cxn ang="0">
                  <a:pos x="connsiteX13514" y="connsiteY13514"/>
                </a:cxn>
                <a:cxn ang="0">
                  <a:pos x="connsiteX13515" y="connsiteY13515"/>
                </a:cxn>
                <a:cxn ang="0">
                  <a:pos x="connsiteX13516" y="connsiteY13516"/>
                </a:cxn>
                <a:cxn ang="0">
                  <a:pos x="connsiteX13517" y="connsiteY13517"/>
                </a:cxn>
                <a:cxn ang="0">
                  <a:pos x="connsiteX13518" y="connsiteY13518"/>
                </a:cxn>
                <a:cxn ang="0">
                  <a:pos x="connsiteX13519" y="connsiteY13519"/>
                </a:cxn>
                <a:cxn ang="0">
                  <a:pos x="connsiteX13520" y="connsiteY13520"/>
                </a:cxn>
                <a:cxn ang="0">
                  <a:pos x="connsiteX13521" y="connsiteY13521"/>
                </a:cxn>
                <a:cxn ang="0">
                  <a:pos x="connsiteX13522" y="connsiteY13522"/>
                </a:cxn>
                <a:cxn ang="0">
                  <a:pos x="connsiteX13523" y="connsiteY13523"/>
                </a:cxn>
                <a:cxn ang="0">
                  <a:pos x="connsiteX13524" y="connsiteY13524"/>
                </a:cxn>
                <a:cxn ang="0">
                  <a:pos x="connsiteX13525" y="connsiteY13525"/>
                </a:cxn>
                <a:cxn ang="0">
                  <a:pos x="connsiteX13526" y="connsiteY13526"/>
                </a:cxn>
                <a:cxn ang="0">
                  <a:pos x="connsiteX13527" y="connsiteY13527"/>
                </a:cxn>
                <a:cxn ang="0">
                  <a:pos x="connsiteX13528" y="connsiteY13528"/>
                </a:cxn>
                <a:cxn ang="0">
                  <a:pos x="connsiteX13529" y="connsiteY13529"/>
                </a:cxn>
                <a:cxn ang="0">
                  <a:pos x="connsiteX13530" y="connsiteY13530"/>
                </a:cxn>
                <a:cxn ang="0">
                  <a:pos x="connsiteX13531" y="connsiteY13531"/>
                </a:cxn>
                <a:cxn ang="0">
                  <a:pos x="connsiteX13532" y="connsiteY13532"/>
                </a:cxn>
                <a:cxn ang="0">
                  <a:pos x="connsiteX13533" y="connsiteY13533"/>
                </a:cxn>
                <a:cxn ang="0">
                  <a:pos x="connsiteX13534" y="connsiteY13534"/>
                </a:cxn>
                <a:cxn ang="0">
                  <a:pos x="connsiteX13535" y="connsiteY13535"/>
                </a:cxn>
                <a:cxn ang="0">
                  <a:pos x="connsiteX13536" y="connsiteY13536"/>
                </a:cxn>
                <a:cxn ang="0">
                  <a:pos x="connsiteX13537" y="connsiteY13537"/>
                </a:cxn>
                <a:cxn ang="0">
                  <a:pos x="connsiteX13538" y="connsiteY13538"/>
                </a:cxn>
                <a:cxn ang="0">
                  <a:pos x="connsiteX13539" y="connsiteY13539"/>
                </a:cxn>
                <a:cxn ang="0">
                  <a:pos x="connsiteX13540" y="connsiteY13540"/>
                </a:cxn>
                <a:cxn ang="0">
                  <a:pos x="connsiteX13541" y="connsiteY13541"/>
                </a:cxn>
                <a:cxn ang="0">
                  <a:pos x="connsiteX13542" y="connsiteY13542"/>
                </a:cxn>
                <a:cxn ang="0">
                  <a:pos x="connsiteX13543" y="connsiteY13543"/>
                </a:cxn>
                <a:cxn ang="0">
                  <a:pos x="connsiteX13544" y="connsiteY13544"/>
                </a:cxn>
                <a:cxn ang="0">
                  <a:pos x="connsiteX13545" y="connsiteY13545"/>
                </a:cxn>
                <a:cxn ang="0">
                  <a:pos x="connsiteX13546" y="connsiteY13546"/>
                </a:cxn>
                <a:cxn ang="0">
                  <a:pos x="connsiteX13547" y="connsiteY13547"/>
                </a:cxn>
                <a:cxn ang="0">
                  <a:pos x="connsiteX13548" y="connsiteY13548"/>
                </a:cxn>
                <a:cxn ang="0">
                  <a:pos x="connsiteX13549" y="connsiteY13549"/>
                </a:cxn>
                <a:cxn ang="0">
                  <a:pos x="connsiteX13550" y="connsiteY13550"/>
                </a:cxn>
                <a:cxn ang="0">
                  <a:pos x="connsiteX13551" y="connsiteY13551"/>
                </a:cxn>
                <a:cxn ang="0">
                  <a:pos x="connsiteX13552" y="connsiteY13552"/>
                </a:cxn>
                <a:cxn ang="0">
                  <a:pos x="connsiteX13553" y="connsiteY13553"/>
                </a:cxn>
                <a:cxn ang="0">
                  <a:pos x="connsiteX13554" y="connsiteY13554"/>
                </a:cxn>
                <a:cxn ang="0">
                  <a:pos x="connsiteX13555" y="connsiteY13555"/>
                </a:cxn>
                <a:cxn ang="0">
                  <a:pos x="connsiteX13556" y="connsiteY13556"/>
                </a:cxn>
                <a:cxn ang="0">
                  <a:pos x="connsiteX13557" y="connsiteY13557"/>
                </a:cxn>
                <a:cxn ang="0">
                  <a:pos x="connsiteX13558" y="connsiteY13558"/>
                </a:cxn>
                <a:cxn ang="0">
                  <a:pos x="connsiteX13559" y="connsiteY13559"/>
                </a:cxn>
                <a:cxn ang="0">
                  <a:pos x="connsiteX13560" y="connsiteY13560"/>
                </a:cxn>
                <a:cxn ang="0">
                  <a:pos x="connsiteX13561" y="connsiteY13561"/>
                </a:cxn>
                <a:cxn ang="0">
                  <a:pos x="connsiteX13562" y="connsiteY13562"/>
                </a:cxn>
                <a:cxn ang="0">
                  <a:pos x="connsiteX13563" y="connsiteY13563"/>
                </a:cxn>
                <a:cxn ang="0">
                  <a:pos x="connsiteX13564" y="connsiteY13564"/>
                </a:cxn>
                <a:cxn ang="0">
                  <a:pos x="connsiteX13565" y="connsiteY13565"/>
                </a:cxn>
                <a:cxn ang="0">
                  <a:pos x="connsiteX13566" y="connsiteY13566"/>
                </a:cxn>
                <a:cxn ang="0">
                  <a:pos x="connsiteX13567" y="connsiteY13567"/>
                </a:cxn>
                <a:cxn ang="0">
                  <a:pos x="connsiteX13568" y="connsiteY13568"/>
                </a:cxn>
                <a:cxn ang="0">
                  <a:pos x="connsiteX13569" y="connsiteY13569"/>
                </a:cxn>
                <a:cxn ang="0">
                  <a:pos x="connsiteX13570" y="connsiteY13570"/>
                </a:cxn>
                <a:cxn ang="0">
                  <a:pos x="connsiteX13571" y="connsiteY13571"/>
                </a:cxn>
                <a:cxn ang="0">
                  <a:pos x="connsiteX13572" y="connsiteY13572"/>
                </a:cxn>
                <a:cxn ang="0">
                  <a:pos x="connsiteX13573" y="connsiteY13573"/>
                </a:cxn>
                <a:cxn ang="0">
                  <a:pos x="connsiteX13574" y="connsiteY13574"/>
                </a:cxn>
                <a:cxn ang="0">
                  <a:pos x="connsiteX13575" y="connsiteY13575"/>
                </a:cxn>
                <a:cxn ang="0">
                  <a:pos x="connsiteX13576" y="connsiteY13576"/>
                </a:cxn>
                <a:cxn ang="0">
                  <a:pos x="connsiteX13577" y="connsiteY13577"/>
                </a:cxn>
                <a:cxn ang="0">
                  <a:pos x="connsiteX13578" y="connsiteY13578"/>
                </a:cxn>
                <a:cxn ang="0">
                  <a:pos x="connsiteX13579" y="connsiteY13579"/>
                </a:cxn>
                <a:cxn ang="0">
                  <a:pos x="connsiteX13580" y="connsiteY13580"/>
                </a:cxn>
                <a:cxn ang="0">
                  <a:pos x="connsiteX13581" y="connsiteY13581"/>
                </a:cxn>
                <a:cxn ang="0">
                  <a:pos x="connsiteX13582" y="connsiteY13582"/>
                </a:cxn>
                <a:cxn ang="0">
                  <a:pos x="connsiteX13583" y="connsiteY13583"/>
                </a:cxn>
                <a:cxn ang="0">
                  <a:pos x="connsiteX13584" y="connsiteY13584"/>
                </a:cxn>
                <a:cxn ang="0">
                  <a:pos x="connsiteX13585" y="connsiteY13585"/>
                </a:cxn>
                <a:cxn ang="0">
                  <a:pos x="connsiteX13586" y="connsiteY13586"/>
                </a:cxn>
                <a:cxn ang="0">
                  <a:pos x="connsiteX13587" y="connsiteY13587"/>
                </a:cxn>
                <a:cxn ang="0">
                  <a:pos x="connsiteX13588" y="connsiteY13588"/>
                </a:cxn>
                <a:cxn ang="0">
                  <a:pos x="connsiteX13589" y="connsiteY13589"/>
                </a:cxn>
                <a:cxn ang="0">
                  <a:pos x="connsiteX13590" y="connsiteY13590"/>
                </a:cxn>
                <a:cxn ang="0">
                  <a:pos x="connsiteX13591" y="connsiteY13591"/>
                </a:cxn>
                <a:cxn ang="0">
                  <a:pos x="connsiteX13592" y="connsiteY13592"/>
                </a:cxn>
                <a:cxn ang="0">
                  <a:pos x="connsiteX13593" y="connsiteY13593"/>
                </a:cxn>
                <a:cxn ang="0">
                  <a:pos x="connsiteX13594" y="connsiteY13594"/>
                </a:cxn>
                <a:cxn ang="0">
                  <a:pos x="connsiteX13595" y="connsiteY13595"/>
                </a:cxn>
                <a:cxn ang="0">
                  <a:pos x="connsiteX13596" y="connsiteY13596"/>
                </a:cxn>
                <a:cxn ang="0">
                  <a:pos x="connsiteX13597" y="connsiteY13597"/>
                </a:cxn>
                <a:cxn ang="0">
                  <a:pos x="connsiteX13598" y="connsiteY13598"/>
                </a:cxn>
                <a:cxn ang="0">
                  <a:pos x="connsiteX13599" y="connsiteY13599"/>
                </a:cxn>
                <a:cxn ang="0">
                  <a:pos x="connsiteX13600" y="connsiteY13600"/>
                </a:cxn>
                <a:cxn ang="0">
                  <a:pos x="connsiteX13601" y="connsiteY13601"/>
                </a:cxn>
                <a:cxn ang="0">
                  <a:pos x="connsiteX13602" y="connsiteY13602"/>
                </a:cxn>
                <a:cxn ang="0">
                  <a:pos x="connsiteX13603" y="connsiteY13603"/>
                </a:cxn>
                <a:cxn ang="0">
                  <a:pos x="connsiteX13604" y="connsiteY13604"/>
                </a:cxn>
                <a:cxn ang="0">
                  <a:pos x="connsiteX13605" y="connsiteY13605"/>
                </a:cxn>
                <a:cxn ang="0">
                  <a:pos x="connsiteX13606" y="connsiteY13606"/>
                </a:cxn>
                <a:cxn ang="0">
                  <a:pos x="connsiteX13607" y="connsiteY13607"/>
                </a:cxn>
                <a:cxn ang="0">
                  <a:pos x="connsiteX13608" y="connsiteY13608"/>
                </a:cxn>
                <a:cxn ang="0">
                  <a:pos x="connsiteX13609" y="connsiteY13609"/>
                </a:cxn>
                <a:cxn ang="0">
                  <a:pos x="connsiteX13610" y="connsiteY13610"/>
                </a:cxn>
                <a:cxn ang="0">
                  <a:pos x="connsiteX13611" y="connsiteY13611"/>
                </a:cxn>
                <a:cxn ang="0">
                  <a:pos x="connsiteX13612" y="connsiteY13612"/>
                </a:cxn>
                <a:cxn ang="0">
                  <a:pos x="connsiteX13613" y="connsiteY13613"/>
                </a:cxn>
                <a:cxn ang="0">
                  <a:pos x="connsiteX13614" y="connsiteY13614"/>
                </a:cxn>
                <a:cxn ang="0">
                  <a:pos x="connsiteX13615" y="connsiteY13615"/>
                </a:cxn>
                <a:cxn ang="0">
                  <a:pos x="connsiteX13616" y="connsiteY13616"/>
                </a:cxn>
                <a:cxn ang="0">
                  <a:pos x="connsiteX13617" y="connsiteY13617"/>
                </a:cxn>
                <a:cxn ang="0">
                  <a:pos x="connsiteX13618" y="connsiteY13618"/>
                </a:cxn>
                <a:cxn ang="0">
                  <a:pos x="connsiteX13619" y="connsiteY13619"/>
                </a:cxn>
                <a:cxn ang="0">
                  <a:pos x="connsiteX13620" y="connsiteY13620"/>
                </a:cxn>
                <a:cxn ang="0">
                  <a:pos x="connsiteX13621" y="connsiteY13621"/>
                </a:cxn>
                <a:cxn ang="0">
                  <a:pos x="connsiteX13622" y="connsiteY13622"/>
                </a:cxn>
                <a:cxn ang="0">
                  <a:pos x="connsiteX13623" y="connsiteY13623"/>
                </a:cxn>
                <a:cxn ang="0">
                  <a:pos x="connsiteX13624" y="connsiteY13624"/>
                </a:cxn>
                <a:cxn ang="0">
                  <a:pos x="connsiteX13625" y="connsiteY13625"/>
                </a:cxn>
                <a:cxn ang="0">
                  <a:pos x="connsiteX13626" y="connsiteY13626"/>
                </a:cxn>
                <a:cxn ang="0">
                  <a:pos x="connsiteX13627" y="connsiteY13627"/>
                </a:cxn>
                <a:cxn ang="0">
                  <a:pos x="connsiteX13628" y="connsiteY13628"/>
                </a:cxn>
                <a:cxn ang="0">
                  <a:pos x="connsiteX13629" y="connsiteY13629"/>
                </a:cxn>
                <a:cxn ang="0">
                  <a:pos x="connsiteX13630" y="connsiteY13630"/>
                </a:cxn>
                <a:cxn ang="0">
                  <a:pos x="connsiteX13631" y="connsiteY13631"/>
                </a:cxn>
                <a:cxn ang="0">
                  <a:pos x="connsiteX13632" y="connsiteY13632"/>
                </a:cxn>
                <a:cxn ang="0">
                  <a:pos x="connsiteX13633" y="connsiteY13633"/>
                </a:cxn>
                <a:cxn ang="0">
                  <a:pos x="connsiteX13634" y="connsiteY13634"/>
                </a:cxn>
                <a:cxn ang="0">
                  <a:pos x="connsiteX13635" y="connsiteY13635"/>
                </a:cxn>
                <a:cxn ang="0">
                  <a:pos x="connsiteX13636" y="connsiteY13636"/>
                </a:cxn>
                <a:cxn ang="0">
                  <a:pos x="connsiteX13637" y="connsiteY13637"/>
                </a:cxn>
                <a:cxn ang="0">
                  <a:pos x="connsiteX13638" y="connsiteY13638"/>
                </a:cxn>
                <a:cxn ang="0">
                  <a:pos x="connsiteX13639" y="connsiteY13639"/>
                </a:cxn>
                <a:cxn ang="0">
                  <a:pos x="connsiteX13640" y="connsiteY13640"/>
                </a:cxn>
                <a:cxn ang="0">
                  <a:pos x="connsiteX13641" y="connsiteY13641"/>
                </a:cxn>
                <a:cxn ang="0">
                  <a:pos x="connsiteX13642" y="connsiteY13642"/>
                </a:cxn>
                <a:cxn ang="0">
                  <a:pos x="connsiteX13643" y="connsiteY13643"/>
                </a:cxn>
                <a:cxn ang="0">
                  <a:pos x="connsiteX13644" y="connsiteY13644"/>
                </a:cxn>
                <a:cxn ang="0">
                  <a:pos x="connsiteX13645" y="connsiteY13645"/>
                </a:cxn>
                <a:cxn ang="0">
                  <a:pos x="connsiteX13646" y="connsiteY13646"/>
                </a:cxn>
                <a:cxn ang="0">
                  <a:pos x="connsiteX13647" y="connsiteY13647"/>
                </a:cxn>
                <a:cxn ang="0">
                  <a:pos x="connsiteX13648" y="connsiteY13648"/>
                </a:cxn>
                <a:cxn ang="0">
                  <a:pos x="connsiteX13649" y="connsiteY13649"/>
                </a:cxn>
                <a:cxn ang="0">
                  <a:pos x="connsiteX13650" y="connsiteY13650"/>
                </a:cxn>
                <a:cxn ang="0">
                  <a:pos x="connsiteX13651" y="connsiteY13651"/>
                </a:cxn>
                <a:cxn ang="0">
                  <a:pos x="connsiteX13652" y="connsiteY13652"/>
                </a:cxn>
                <a:cxn ang="0">
                  <a:pos x="connsiteX13653" y="connsiteY13653"/>
                </a:cxn>
                <a:cxn ang="0">
                  <a:pos x="connsiteX13654" y="connsiteY13654"/>
                </a:cxn>
                <a:cxn ang="0">
                  <a:pos x="connsiteX13655" y="connsiteY13655"/>
                </a:cxn>
                <a:cxn ang="0">
                  <a:pos x="connsiteX13656" y="connsiteY13656"/>
                </a:cxn>
                <a:cxn ang="0">
                  <a:pos x="connsiteX13657" y="connsiteY13657"/>
                </a:cxn>
                <a:cxn ang="0">
                  <a:pos x="connsiteX13658" y="connsiteY13658"/>
                </a:cxn>
                <a:cxn ang="0">
                  <a:pos x="connsiteX13659" y="connsiteY13659"/>
                </a:cxn>
                <a:cxn ang="0">
                  <a:pos x="connsiteX13660" y="connsiteY13660"/>
                </a:cxn>
                <a:cxn ang="0">
                  <a:pos x="connsiteX13661" y="connsiteY13661"/>
                </a:cxn>
                <a:cxn ang="0">
                  <a:pos x="connsiteX13662" y="connsiteY13662"/>
                </a:cxn>
                <a:cxn ang="0">
                  <a:pos x="connsiteX13663" y="connsiteY13663"/>
                </a:cxn>
                <a:cxn ang="0">
                  <a:pos x="connsiteX13664" y="connsiteY13664"/>
                </a:cxn>
                <a:cxn ang="0">
                  <a:pos x="connsiteX13665" y="connsiteY13665"/>
                </a:cxn>
                <a:cxn ang="0">
                  <a:pos x="connsiteX13666" y="connsiteY13666"/>
                </a:cxn>
                <a:cxn ang="0">
                  <a:pos x="connsiteX13667" y="connsiteY13667"/>
                </a:cxn>
                <a:cxn ang="0">
                  <a:pos x="connsiteX13668" y="connsiteY13668"/>
                </a:cxn>
                <a:cxn ang="0">
                  <a:pos x="connsiteX13669" y="connsiteY13669"/>
                </a:cxn>
                <a:cxn ang="0">
                  <a:pos x="connsiteX13670" y="connsiteY13670"/>
                </a:cxn>
                <a:cxn ang="0">
                  <a:pos x="connsiteX13671" y="connsiteY13671"/>
                </a:cxn>
                <a:cxn ang="0">
                  <a:pos x="connsiteX13672" y="connsiteY13672"/>
                </a:cxn>
                <a:cxn ang="0">
                  <a:pos x="connsiteX13673" y="connsiteY13673"/>
                </a:cxn>
                <a:cxn ang="0">
                  <a:pos x="connsiteX13674" y="connsiteY13674"/>
                </a:cxn>
                <a:cxn ang="0">
                  <a:pos x="connsiteX13675" y="connsiteY13675"/>
                </a:cxn>
                <a:cxn ang="0">
                  <a:pos x="connsiteX13676" y="connsiteY13676"/>
                </a:cxn>
                <a:cxn ang="0">
                  <a:pos x="connsiteX13677" y="connsiteY13677"/>
                </a:cxn>
                <a:cxn ang="0">
                  <a:pos x="connsiteX13678" y="connsiteY13678"/>
                </a:cxn>
                <a:cxn ang="0">
                  <a:pos x="connsiteX13679" y="connsiteY13679"/>
                </a:cxn>
                <a:cxn ang="0">
                  <a:pos x="connsiteX13680" y="connsiteY13680"/>
                </a:cxn>
                <a:cxn ang="0">
                  <a:pos x="connsiteX13681" y="connsiteY13681"/>
                </a:cxn>
                <a:cxn ang="0">
                  <a:pos x="connsiteX13682" y="connsiteY13682"/>
                </a:cxn>
                <a:cxn ang="0">
                  <a:pos x="connsiteX13683" y="connsiteY13683"/>
                </a:cxn>
                <a:cxn ang="0">
                  <a:pos x="connsiteX13684" y="connsiteY13684"/>
                </a:cxn>
                <a:cxn ang="0">
                  <a:pos x="connsiteX13685" y="connsiteY13685"/>
                </a:cxn>
                <a:cxn ang="0">
                  <a:pos x="connsiteX13686" y="connsiteY13686"/>
                </a:cxn>
                <a:cxn ang="0">
                  <a:pos x="connsiteX13687" y="connsiteY13687"/>
                </a:cxn>
                <a:cxn ang="0">
                  <a:pos x="connsiteX13688" y="connsiteY13688"/>
                </a:cxn>
                <a:cxn ang="0">
                  <a:pos x="connsiteX13689" y="connsiteY13689"/>
                </a:cxn>
                <a:cxn ang="0">
                  <a:pos x="connsiteX13690" y="connsiteY13690"/>
                </a:cxn>
                <a:cxn ang="0">
                  <a:pos x="connsiteX13691" y="connsiteY13691"/>
                </a:cxn>
                <a:cxn ang="0">
                  <a:pos x="connsiteX13692" y="connsiteY13692"/>
                </a:cxn>
                <a:cxn ang="0">
                  <a:pos x="connsiteX13693" y="connsiteY13693"/>
                </a:cxn>
                <a:cxn ang="0">
                  <a:pos x="connsiteX13694" y="connsiteY13694"/>
                </a:cxn>
                <a:cxn ang="0">
                  <a:pos x="connsiteX13695" y="connsiteY13695"/>
                </a:cxn>
                <a:cxn ang="0">
                  <a:pos x="connsiteX13696" y="connsiteY13696"/>
                </a:cxn>
                <a:cxn ang="0">
                  <a:pos x="connsiteX13697" y="connsiteY13697"/>
                </a:cxn>
                <a:cxn ang="0">
                  <a:pos x="connsiteX13698" y="connsiteY13698"/>
                </a:cxn>
                <a:cxn ang="0">
                  <a:pos x="connsiteX13699" y="connsiteY13699"/>
                </a:cxn>
                <a:cxn ang="0">
                  <a:pos x="connsiteX13700" y="connsiteY13700"/>
                </a:cxn>
                <a:cxn ang="0">
                  <a:pos x="connsiteX13701" y="connsiteY13701"/>
                </a:cxn>
                <a:cxn ang="0">
                  <a:pos x="connsiteX13702" y="connsiteY13702"/>
                </a:cxn>
                <a:cxn ang="0">
                  <a:pos x="connsiteX13703" y="connsiteY13703"/>
                </a:cxn>
                <a:cxn ang="0">
                  <a:pos x="connsiteX13704" y="connsiteY13704"/>
                </a:cxn>
                <a:cxn ang="0">
                  <a:pos x="connsiteX13705" y="connsiteY13705"/>
                </a:cxn>
                <a:cxn ang="0">
                  <a:pos x="connsiteX13706" y="connsiteY13706"/>
                </a:cxn>
                <a:cxn ang="0">
                  <a:pos x="connsiteX13707" y="connsiteY13707"/>
                </a:cxn>
                <a:cxn ang="0">
                  <a:pos x="connsiteX13708" y="connsiteY13708"/>
                </a:cxn>
                <a:cxn ang="0">
                  <a:pos x="connsiteX13709" y="connsiteY13709"/>
                </a:cxn>
                <a:cxn ang="0">
                  <a:pos x="connsiteX13710" y="connsiteY13710"/>
                </a:cxn>
                <a:cxn ang="0">
                  <a:pos x="connsiteX13711" y="connsiteY13711"/>
                </a:cxn>
                <a:cxn ang="0">
                  <a:pos x="connsiteX13712" y="connsiteY13712"/>
                </a:cxn>
                <a:cxn ang="0">
                  <a:pos x="connsiteX13713" y="connsiteY13713"/>
                </a:cxn>
                <a:cxn ang="0">
                  <a:pos x="connsiteX13714" y="connsiteY13714"/>
                </a:cxn>
                <a:cxn ang="0">
                  <a:pos x="connsiteX13715" y="connsiteY13715"/>
                </a:cxn>
                <a:cxn ang="0">
                  <a:pos x="connsiteX13716" y="connsiteY13716"/>
                </a:cxn>
                <a:cxn ang="0">
                  <a:pos x="connsiteX13717" y="connsiteY13717"/>
                </a:cxn>
                <a:cxn ang="0">
                  <a:pos x="connsiteX13718" y="connsiteY13718"/>
                </a:cxn>
                <a:cxn ang="0">
                  <a:pos x="connsiteX13719" y="connsiteY13719"/>
                </a:cxn>
                <a:cxn ang="0">
                  <a:pos x="connsiteX13720" y="connsiteY13720"/>
                </a:cxn>
                <a:cxn ang="0">
                  <a:pos x="connsiteX13721" y="connsiteY13721"/>
                </a:cxn>
                <a:cxn ang="0">
                  <a:pos x="connsiteX13722" y="connsiteY13722"/>
                </a:cxn>
                <a:cxn ang="0">
                  <a:pos x="connsiteX13723" y="connsiteY13723"/>
                </a:cxn>
                <a:cxn ang="0">
                  <a:pos x="connsiteX13724" y="connsiteY13724"/>
                </a:cxn>
                <a:cxn ang="0">
                  <a:pos x="connsiteX13725" y="connsiteY13725"/>
                </a:cxn>
                <a:cxn ang="0">
                  <a:pos x="connsiteX13726" y="connsiteY13726"/>
                </a:cxn>
                <a:cxn ang="0">
                  <a:pos x="connsiteX13727" y="connsiteY13727"/>
                </a:cxn>
                <a:cxn ang="0">
                  <a:pos x="connsiteX13728" y="connsiteY13728"/>
                </a:cxn>
                <a:cxn ang="0">
                  <a:pos x="connsiteX13729" y="connsiteY13729"/>
                </a:cxn>
                <a:cxn ang="0">
                  <a:pos x="connsiteX13730" y="connsiteY13730"/>
                </a:cxn>
                <a:cxn ang="0">
                  <a:pos x="connsiteX13731" y="connsiteY13731"/>
                </a:cxn>
                <a:cxn ang="0">
                  <a:pos x="connsiteX13732" y="connsiteY13732"/>
                </a:cxn>
                <a:cxn ang="0">
                  <a:pos x="connsiteX13733" y="connsiteY13733"/>
                </a:cxn>
                <a:cxn ang="0">
                  <a:pos x="connsiteX13734" y="connsiteY13734"/>
                </a:cxn>
                <a:cxn ang="0">
                  <a:pos x="connsiteX13735" y="connsiteY13735"/>
                </a:cxn>
                <a:cxn ang="0">
                  <a:pos x="connsiteX13736" y="connsiteY13736"/>
                </a:cxn>
                <a:cxn ang="0">
                  <a:pos x="connsiteX13737" y="connsiteY13737"/>
                </a:cxn>
                <a:cxn ang="0">
                  <a:pos x="connsiteX13738" y="connsiteY13738"/>
                </a:cxn>
                <a:cxn ang="0">
                  <a:pos x="connsiteX13739" y="connsiteY13739"/>
                </a:cxn>
                <a:cxn ang="0">
                  <a:pos x="connsiteX13740" y="connsiteY13740"/>
                </a:cxn>
                <a:cxn ang="0">
                  <a:pos x="connsiteX13741" y="connsiteY13741"/>
                </a:cxn>
                <a:cxn ang="0">
                  <a:pos x="connsiteX13742" y="connsiteY13742"/>
                </a:cxn>
                <a:cxn ang="0">
                  <a:pos x="connsiteX13743" y="connsiteY13743"/>
                </a:cxn>
                <a:cxn ang="0">
                  <a:pos x="connsiteX13744" y="connsiteY13744"/>
                </a:cxn>
                <a:cxn ang="0">
                  <a:pos x="connsiteX13745" y="connsiteY13745"/>
                </a:cxn>
                <a:cxn ang="0">
                  <a:pos x="connsiteX13746" y="connsiteY13746"/>
                </a:cxn>
                <a:cxn ang="0">
                  <a:pos x="connsiteX13747" y="connsiteY13747"/>
                </a:cxn>
                <a:cxn ang="0">
                  <a:pos x="connsiteX13748" y="connsiteY13748"/>
                </a:cxn>
                <a:cxn ang="0">
                  <a:pos x="connsiteX13749" y="connsiteY13749"/>
                </a:cxn>
                <a:cxn ang="0">
                  <a:pos x="connsiteX13750" y="connsiteY13750"/>
                </a:cxn>
                <a:cxn ang="0">
                  <a:pos x="connsiteX13751" y="connsiteY13751"/>
                </a:cxn>
                <a:cxn ang="0">
                  <a:pos x="connsiteX13752" y="connsiteY13752"/>
                </a:cxn>
                <a:cxn ang="0">
                  <a:pos x="connsiteX13753" y="connsiteY13753"/>
                </a:cxn>
                <a:cxn ang="0">
                  <a:pos x="connsiteX13754" y="connsiteY13754"/>
                </a:cxn>
                <a:cxn ang="0">
                  <a:pos x="connsiteX13755" y="connsiteY13755"/>
                </a:cxn>
                <a:cxn ang="0">
                  <a:pos x="connsiteX13756" y="connsiteY13756"/>
                </a:cxn>
                <a:cxn ang="0">
                  <a:pos x="connsiteX13757" y="connsiteY13757"/>
                </a:cxn>
                <a:cxn ang="0">
                  <a:pos x="connsiteX13758" y="connsiteY13758"/>
                </a:cxn>
                <a:cxn ang="0">
                  <a:pos x="connsiteX13759" y="connsiteY13759"/>
                </a:cxn>
                <a:cxn ang="0">
                  <a:pos x="connsiteX13760" y="connsiteY13760"/>
                </a:cxn>
                <a:cxn ang="0">
                  <a:pos x="connsiteX13761" y="connsiteY13761"/>
                </a:cxn>
                <a:cxn ang="0">
                  <a:pos x="connsiteX13762" y="connsiteY13762"/>
                </a:cxn>
                <a:cxn ang="0">
                  <a:pos x="connsiteX13763" y="connsiteY13763"/>
                </a:cxn>
                <a:cxn ang="0">
                  <a:pos x="connsiteX13764" y="connsiteY13764"/>
                </a:cxn>
                <a:cxn ang="0">
                  <a:pos x="connsiteX13765" y="connsiteY13765"/>
                </a:cxn>
                <a:cxn ang="0">
                  <a:pos x="connsiteX13766" y="connsiteY13766"/>
                </a:cxn>
                <a:cxn ang="0">
                  <a:pos x="connsiteX13767" y="connsiteY13767"/>
                </a:cxn>
                <a:cxn ang="0">
                  <a:pos x="connsiteX13768" y="connsiteY13768"/>
                </a:cxn>
                <a:cxn ang="0">
                  <a:pos x="connsiteX13769" y="connsiteY13769"/>
                </a:cxn>
                <a:cxn ang="0">
                  <a:pos x="connsiteX13770" y="connsiteY13770"/>
                </a:cxn>
                <a:cxn ang="0">
                  <a:pos x="connsiteX13771" y="connsiteY13771"/>
                </a:cxn>
                <a:cxn ang="0">
                  <a:pos x="connsiteX13772" y="connsiteY13772"/>
                </a:cxn>
                <a:cxn ang="0">
                  <a:pos x="connsiteX13773" y="connsiteY13773"/>
                </a:cxn>
                <a:cxn ang="0">
                  <a:pos x="connsiteX13774" y="connsiteY13774"/>
                </a:cxn>
                <a:cxn ang="0">
                  <a:pos x="connsiteX13775" y="connsiteY13775"/>
                </a:cxn>
                <a:cxn ang="0">
                  <a:pos x="connsiteX13776" y="connsiteY13776"/>
                </a:cxn>
                <a:cxn ang="0">
                  <a:pos x="connsiteX13777" y="connsiteY13777"/>
                </a:cxn>
                <a:cxn ang="0">
                  <a:pos x="connsiteX13778" y="connsiteY13778"/>
                </a:cxn>
                <a:cxn ang="0">
                  <a:pos x="connsiteX13779" y="connsiteY13779"/>
                </a:cxn>
                <a:cxn ang="0">
                  <a:pos x="connsiteX13780" y="connsiteY13780"/>
                </a:cxn>
                <a:cxn ang="0">
                  <a:pos x="connsiteX13781" y="connsiteY13781"/>
                </a:cxn>
                <a:cxn ang="0">
                  <a:pos x="connsiteX13782" y="connsiteY13782"/>
                </a:cxn>
                <a:cxn ang="0">
                  <a:pos x="connsiteX13783" y="connsiteY13783"/>
                </a:cxn>
                <a:cxn ang="0">
                  <a:pos x="connsiteX13784" y="connsiteY13784"/>
                </a:cxn>
                <a:cxn ang="0">
                  <a:pos x="connsiteX13785" y="connsiteY13785"/>
                </a:cxn>
                <a:cxn ang="0">
                  <a:pos x="connsiteX13786" y="connsiteY13786"/>
                </a:cxn>
                <a:cxn ang="0">
                  <a:pos x="connsiteX13787" y="connsiteY13787"/>
                </a:cxn>
                <a:cxn ang="0">
                  <a:pos x="connsiteX13788" y="connsiteY13788"/>
                </a:cxn>
                <a:cxn ang="0">
                  <a:pos x="connsiteX13789" y="connsiteY13789"/>
                </a:cxn>
                <a:cxn ang="0">
                  <a:pos x="connsiteX13790" y="connsiteY13790"/>
                </a:cxn>
                <a:cxn ang="0">
                  <a:pos x="connsiteX13791" y="connsiteY13791"/>
                </a:cxn>
                <a:cxn ang="0">
                  <a:pos x="connsiteX13792" y="connsiteY13792"/>
                </a:cxn>
                <a:cxn ang="0">
                  <a:pos x="connsiteX13793" y="connsiteY13793"/>
                </a:cxn>
                <a:cxn ang="0">
                  <a:pos x="connsiteX13794" y="connsiteY13794"/>
                </a:cxn>
                <a:cxn ang="0">
                  <a:pos x="connsiteX13795" y="connsiteY13795"/>
                </a:cxn>
                <a:cxn ang="0">
                  <a:pos x="connsiteX13796" y="connsiteY13796"/>
                </a:cxn>
                <a:cxn ang="0">
                  <a:pos x="connsiteX13797" y="connsiteY13797"/>
                </a:cxn>
                <a:cxn ang="0">
                  <a:pos x="connsiteX13798" y="connsiteY13798"/>
                </a:cxn>
                <a:cxn ang="0">
                  <a:pos x="connsiteX13799" y="connsiteY13799"/>
                </a:cxn>
                <a:cxn ang="0">
                  <a:pos x="connsiteX13800" y="connsiteY13800"/>
                </a:cxn>
                <a:cxn ang="0">
                  <a:pos x="connsiteX13801" y="connsiteY13801"/>
                </a:cxn>
                <a:cxn ang="0">
                  <a:pos x="connsiteX13802" y="connsiteY13802"/>
                </a:cxn>
                <a:cxn ang="0">
                  <a:pos x="connsiteX13803" y="connsiteY13803"/>
                </a:cxn>
                <a:cxn ang="0">
                  <a:pos x="connsiteX13804" y="connsiteY13804"/>
                </a:cxn>
                <a:cxn ang="0">
                  <a:pos x="connsiteX13805" y="connsiteY13805"/>
                </a:cxn>
                <a:cxn ang="0">
                  <a:pos x="connsiteX13806" y="connsiteY13806"/>
                </a:cxn>
                <a:cxn ang="0">
                  <a:pos x="connsiteX13807" y="connsiteY13807"/>
                </a:cxn>
                <a:cxn ang="0">
                  <a:pos x="connsiteX13808" y="connsiteY13808"/>
                </a:cxn>
                <a:cxn ang="0">
                  <a:pos x="connsiteX13809" y="connsiteY13809"/>
                </a:cxn>
                <a:cxn ang="0">
                  <a:pos x="connsiteX13810" y="connsiteY13810"/>
                </a:cxn>
                <a:cxn ang="0">
                  <a:pos x="connsiteX13811" y="connsiteY13811"/>
                </a:cxn>
                <a:cxn ang="0">
                  <a:pos x="connsiteX13812" y="connsiteY13812"/>
                </a:cxn>
                <a:cxn ang="0">
                  <a:pos x="connsiteX13813" y="connsiteY13813"/>
                </a:cxn>
                <a:cxn ang="0">
                  <a:pos x="connsiteX13814" y="connsiteY13814"/>
                </a:cxn>
                <a:cxn ang="0">
                  <a:pos x="connsiteX13815" y="connsiteY13815"/>
                </a:cxn>
                <a:cxn ang="0">
                  <a:pos x="connsiteX13816" y="connsiteY13816"/>
                </a:cxn>
                <a:cxn ang="0">
                  <a:pos x="connsiteX13817" y="connsiteY13817"/>
                </a:cxn>
                <a:cxn ang="0">
                  <a:pos x="connsiteX13818" y="connsiteY13818"/>
                </a:cxn>
                <a:cxn ang="0">
                  <a:pos x="connsiteX13819" y="connsiteY13819"/>
                </a:cxn>
                <a:cxn ang="0">
                  <a:pos x="connsiteX13820" y="connsiteY13820"/>
                </a:cxn>
                <a:cxn ang="0">
                  <a:pos x="connsiteX13821" y="connsiteY13821"/>
                </a:cxn>
                <a:cxn ang="0">
                  <a:pos x="connsiteX13822" y="connsiteY13822"/>
                </a:cxn>
                <a:cxn ang="0">
                  <a:pos x="connsiteX13823" y="connsiteY13823"/>
                </a:cxn>
                <a:cxn ang="0">
                  <a:pos x="connsiteX13824" y="connsiteY13824"/>
                </a:cxn>
                <a:cxn ang="0">
                  <a:pos x="connsiteX13825" y="connsiteY13825"/>
                </a:cxn>
                <a:cxn ang="0">
                  <a:pos x="connsiteX13826" y="connsiteY13826"/>
                </a:cxn>
                <a:cxn ang="0">
                  <a:pos x="connsiteX13827" y="connsiteY13827"/>
                </a:cxn>
                <a:cxn ang="0">
                  <a:pos x="connsiteX13828" y="connsiteY13828"/>
                </a:cxn>
                <a:cxn ang="0">
                  <a:pos x="connsiteX13829" y="connsiteY13829"/>
                </a:cxn>
                <a:cxn ang="0">
                  <a:pos x="connsiteX13830" y="connsiteY13830"/>
                </a:cxn>
                <a:cxn ang="0">
                  <a:pos x="connsiteX13831" y="connsiteY13831"/>
                </a:cxn>
                <a:cxn ang="0">
                  <a:pos x="connsiteX13832" y="connsiteY13832"/>
                </a:cxn>
                <a:cxn ang="0">
                  <a:pos x="connsiteX13833" y="connsiteY13833"/>
                </a:cxn>
                <a:cxn ang="0">
                  <a:pos x="connsiteX13834" y="connsiteY13834"/>
                </a:cxn>
                <a:cxn ang="0">
                  <a:pos x="connsiteX13835" y="connsiteY13835"/>
                </a:cxn>
                <a:cxn ang="0">
                  <a:pos x="connsiteX13836" y="connsiteY13836"/>
                </a:cxn>
                <a:cxn ang="0">
                  <a:pos x="connsiteX13837" y="connsiteY13837"/>
                </a:cxn>
                <a:cxn ang="0">
                  <a:pos x="connsiteX13838" y="connsiteY13838"/>
                </a:cxn>
                <a:cxn ang="0">
                  <a:pos x="connsiteX13839" y="connsiteY13839"/>
                </a:cxn>
                <a:cxn ang="0">
                  <a:pos x="connsiteX13840" y="connsiteY13840"/>
                </a:cxn>
                <a:cxn ang="0">
                  <a:pos x="connsiteX13841" y="connsiteY13841"/>
                </a:cxn>
                <a:cxn ang="0">
                  <a:pos x="connsiteX13842" y="connsiteY13842"/>
                </a:cxn>
                <a:cxn ang="0">
                  <a:pos x="connsiteX13843" y="connsiteY13843"/>
                </a:cxn>
                <a:cxn ang="0">
                  <a:pos x="connsiteX13844" y="connsiteY13844"/>
                </a:cxn>
                <a:cxn ang="0">
                  <a:pos x="connsiteX13845" y="connsiteY13845"/>
                </a:cxn>
                <a:cxn ang="0">
                  <a:pos x="connsiteX13846" y="connsiteY13846"/>
                </a:cxn>
                <a:cxn ang="0">
                  <a:pos x="connsiteX13847" y="connsiteY13847"/>
                </a:cxn>
                <a:cxn ang="0">
                  <a:pos x="connsiteX13848" y="connsiteY13848"/>
                </a:cxn>
                <a:cxn ang="0">
                  <a:pos x="connsiteX13849" y="connsiteY13849"/>
                </a:cxn>
                <a:cxn ang="0">
                  <a:pos x="connsiteX13850" y="connsiteY13850"/>
                </a:cxn>
                <a:cxn ang="0">
                  <a:pos x="connsiteX13851" y="connsiteY13851"/>
                </a:cxn>
                <a:cxn ang="0">
                  <a:pos x="connsiteX13852" y="connsiteY13852"/>
                </a:cxn>
                <a:cxn ang="0">
                  <a:pos x="connsiteX13853" y="connsiteY13853"/>
                </a:cxn>
                <a:cxn ang="0">
                  <a:pos x="connsiteX13854" y="connsiteY13854"/>
                </a:cxn>
                <a:cxn ang="0">
                  <a:pos x="connsiteX13855" y="connsiteY13855"/>
                </a:cxn>
                <a:cxn ang="0">
                  <a:pos x="connsiteX13856" y="connsiteY13856"/>
                </a:cxn>
                <a:cxn ang="0">
                  <a:pos x="connsiteX13857" y="connsiteY13857"/>
                </a:cxn>
                <a:cxn ang="0">
                  <a:pos x="connsiteX13858" y="connsiteY13858"/>
                </a:cxn>
                <a:cxn ang="0">
                  <a:pos x="connsiteX13859" y="connsiteY13859"/>
                </a:cxn>
                <a:cxn ang="0">
                  <a:pos x="connsiteX13860" y="connsiteY13860"/>
                </a:cxn>
                <a:cxn ang="0">
                  <a:pos x="connsiteX13861" y="connsiteY13861"/>
                </a:cxn>
                <a:cxn ang="0">
                  <a:pos x="connsiteX13862" y="connsiteY13862"/>
                </a:cxn>
                <a:cxn ang="0">
                  <a:pos x="connsiteX13863" y="connsiteY13863"/>
                </a:cxn>
                <a:cxn ang="0">
                  <a:pos x="connsiteX13864" y="connsiteY13864"/>
                </a:cxn>
                <a:cxn ang="0">
                  <a:pos x="connsiteX13865" y="connsiteY13865"/>
                </a:cxn>
                <a:cxn ang="0">
                  <a:pos x="connsiteX13866" y="connsiteY13866"/>
                </a:cxn>
                <a:cxn ang="0">
                  <a:pos x="connsiteX13867" y="connsiteY13867"/>
                </a:cxn>
                <a:cxn ang="0">
                  <a:pos x="connsiteX13868" y="connsiteY13868"/>
                </a:cxn>
                <a:cxn ang="0">
                  <a:pos x="connsiteX13869" y="connsiteY13869"/>
                </a:cxn>
                <a:cxn ang="0">
                  <a:pos x="connsiteX13870" y="connsiteY13870"/>
                </a:cxn>
                <a:cxn ang="0">
                  <a:pos x="connsiteX13871" y="connsiteY13871"/>
                </a:cxn>
                <a:cxn ang="0">
                  <a:pos x="connsiteX13872" y="connsiteY13872"/>
                </a:cxn>
                <a:cxn ang="0">
                  <a:pos x="connsiteX13873" y="connsiteY13873"/>
                </a:cxn>
                <a:cxn ang="0">
                  <a:pos x="connsiteX13874" y="connsiteY13874"/>
                </a:cxn>
                <a:cxn ang="0">
                  <a:pos x="connsiteX13875" y="connsiteY13875"/>
                </a:cxn>
                <a:cxn ang="0">
                  <a:pos x="connsiteX13876" y="connsiteY13876"/>
                </a:cxn>
                <a:cxn ang="0">
                  <a:pos x="connsiteX13877" y="connsiteY13877"/>
                </a:cxn>
                <a:cxn ang="0">
                  <a:pos x="connsiteX13878" y="connsiteY13878"/>
                </a:cxn>
                <a:cxn ang="0">
                  <a:pos x="connsiteX13879" y="connsiteY13879"/>
                </a:cxn>
                <a:cxn ang="0">
                  <a:pos x="connsiteX13880" y="connsiteY13880"/>
                </a:cxn>
                <a:cxn ang="0">
                  <a:pos x="connsiteX13881" y="connsiteY13881"/>
                </a:cxn>
                <a:cxn ang="0">
                  <a:pos x="connsiteX13882" y="connsiteY13882"/>
                </a:cxn>
                <a:cxn ang="0">
                  <a:pos x="connsiteX13883" y="connsiteY13883"/>
                </a:cxn>
                <a:cxn ang="0">
                  <a:pos x="connsiteX13884" y="connsiteY13884"/>
                </a:cxn>
                <a:cxn ang="0">
                  <a:pos x="connsiteX13885" y="connsiteY13885"/>
                </a:cxn>
                <a:cxn ang="0">
                  <a:pos x="connsiteX13886" y="connsiteY13886"/>
                </a:cxn>
                <a:cxn ang="0">
                  <a:pos x="connsiteX13887" y="connsiteY13887"/>
                </a:cxn>
                <a:cxn ang="0">
                  <a:pos x="connsiteX13888" y="connsiteY13888"/>
                </a:cxn>
                <a:cxn ang="0">
                  <a:pos x="connsiteX13889" y="connsiteY13889"/>
                </a:cxn>
                <a:cxn ang="0">
                  <a:pos x="connsiteX13890" y="connsiteY13890"/>
                </a:cxn>
                <a:cxn ang="0">
                  <a:pos x="connsiteX13891" y="connsiteY13891"/>
                </a:cxn>
                <a:cxn ang="0">
                  <a:pos x="connsiteX13892" y="connsiteY13892"/>
                </a:cxn>
                <a:cxn ang="0">
                  <a:pos x="connsiteX13893" y="connsiteY13893"/>
                </a:cxn>
                <a:cxn ang="0">
                  <a:pos x="connsiteX13894" y="connsiteY13894"/>
                </a:cxn>
                <a:cxn ang="0">
                  <a:pos x="connsiteX13895" y="connsiteY13895"/>
                </a:cxn>
                <a:cxn ang="0">
                  <a:pos x="connsiteX13896" y="connsiteY13896"/>
                </a:cxn>
                <a:cxn ang="0">
                  <a:pos x="connsiteX13897" y="connsiteY13897"/>
                </a:cxn>
                <a:cxn ang="0">
                  <a:pos x="connsiteX13898" y="connsiteY13898"/>
                </a:cxn>
                <a:cxn ang="0">
                  <a:pos x="connsiteX13899" y="connsiteY13899"/>
                </a:cxn>
                <a:cxn ang="0">
                  <a:pos x="connsiteX13900" y="connsiteY13900"/>
                </a:cxn>
                <a:cxn ang="0">
                  <a:pos x="connsiteX13901" y="connsiteY13901"/>
                </a:cxn>
                <a:cxn ang="0">
                  <a:pos x="connsiteX13902" y="connsiteY13902"/>
                </a:cxn>
                <a:cxn ang="0">
                  <a:pos x="connsiteX13903" y="connsiteY13903"/>
                </a:cxn>
                <a:cxn ang="0">
                  <a:pos x="connsiteX13904" y="connsiteY13904"/>
                </a:cxn>
                <a:cxn ang="0">
                  <a:pos x="connsiteX13905" y="connsiteY13905"/>
                </a:cxn>
                <a:cxn ang="0">
                  <a:pos x="connsiteX13906" y="connsiteY13906"/>
                </a:cxn>
                <a:cxn ang="0">
                  <a:pos x="connsiteX13907" y="connsiteY13907"/>
                </a:cxn>
                <a:cxn ang="0">
                  <a:pos x="connsiteX13908" y="connsiteY13908"/>
                </a:cxn>
                <a:cxn ang="0">
                  <a:pos x="connsiteX13909" y="connsiteY13909"/>
                </a:cxn>
                <a:cxn ang="0">
                  <a:pos x="connsiteX13910" y="connsiteY13910"/>
                </a:cxn>
                <a:cxn ang="0">
                  <a:pos x="connsiteX13911" y="connsiteY13911"/>
                </a:cxn>
                <a:cxn ang="0">
                  <a:pos x="connsiteX13912" y="connsiteY13912"/>
                </a:cxn>
                <a:cxn ang="0">
                  <a:pos x="connsiteX13913" y="connsiteY13913"/>
                </a:cxn>
                <a:cxn ang="0">
                  <a:pos x="connsiteX13914" y="connsiteY13914"/>
                </a:cxn>
                <a:cxn ang="0">
                  <a:pos x="connsiteX13915" y="connsiteY13915"/>
                </a:cxn>
                <a:cxn ang="0">
                  <a:pos x="connsiteX13916" y="connsiteY13916"/>
                </a:cxn>
                <a:cxn ang="0">
                  <a:pos x="connsiteX13917" y="connsiteY13917"/>
                </a:cxn>
                <a:cxn ang="0">
                  <a:pos x="connsiteX13918" y="connsiteY13918"/>
                </a:cxn>
                <a:cxn ang="0">
                  <a:pos x="connsiteX13919" y="connsiteY13919"/>
                </a:cxn>
                <a:cxn ang="0">
                  <a:pos x="connsiteX13920" y="connsiteY13920"/>
                </a:cxn>
                <a:cxn ang="0">
                  <a:pos x="connsiteX13921" y="connsiteY13921"/>
                </a:cxn>
                <a:cxn ang="0">
                  <a:pos x="connsiteX13922" y="connsiteY13922"/>
                </a:cxn>
                <a:cxn ang="0">
                  <a:pos x="connsiteX13923" y="connsiteY13923"/>
                </a:cxn>
                <a:cxn ang="0">
                  <a:pos x="connsiteX13924" y="connsiteY13924"/>
                </a:cxn>
                <a:cxn ang="0">
                  <a:pos x="connsiteX13925" y="connsiteY13925"/>
                </a:cxn>
                <a:cxn ang="0">
                  <a:pos x="connsiteX13926" y="connsiteY13926"/>
                </a:cxn>
                <a:cxn ang="0">
                  <a:pos x="connsiteX13927" y="connsiteY13927"/>
                </a:cxn>
                <a:cxn ang="0">
                  <a:pos x="connsiteX13928" y="connsiteY13928"/>
                </a:cxn>
                <a:cxn ang="0">
                  <a:pos x="connsiteX13929" y="connsiteY13929"/>
                </a:cxn>
                <a:cxn ang="0">
                  <a:pos x="connsiteX13930" y="connsiteY13930"/>
                </a:cxn>
                <a:cxn ang="0">
                  <a:pos x="connsiteX13931" y="connsiteY13931"/>
                </a:cxn>
                <a:cxn ang="0">
                  <a:pos x="connsiteX13932" y="connsiteY13932"/>
                </a:cxn>
                <a:cxn ang="0">
                  <a:pos x="connsiteX13933" y="connsiteY13933"/>
                </a:cxn>
                <a:cxn ang="0">
                  <a:pos x="connsiteX13934" y="connsiteY13934"/>
                </a:cxn>
                <a:cxn ang="0">
                  <a:pos x="connsiteX13935" y="connsiteY13935"/>
                </a:cxn>
                <a:cxn ang="0">
                  <a:pos x="connsiteX13936" y="connsiteY13936"/>
                </a:cxn>
                <a:cxn ang="0">
                  <a:pos x="connsiteX13937" y="connsiteY13937"/>
                </a:cxn>
                <a:cxn ang="0">
                  <a:pos x="connsiteX13938" y="connsiteY13938"/>
                </a:cxn>
                <a:cxn ang="0">
                  <a:pos x="connsiteX13939" y="connsiteY13939"/>
                </a:cxn>
                <a:cxn ang="0">
                  <a:pos x="connsiteX13940" y="connsiteY13940"/>
                </a:cxn>
                <a:cxn ang="0">
                  <a:pos x="connsiteX13941" y="connsiteY13941"/>
                </a:cxn>
                <a:cxn ang="0">
                  <a:pos x="connsiteX13942" y="connsiteY13942"/>
                </a:cxn>
                <a:cxn ang="0">
                  <a:pos x="connsiteX13943" y="connsiteY13943"/>
                </a:cxn>
                <a:cxn ang="0">
                  <a:pos x="connsiteX13944" y="connsiteY13944"/>
                </a:cxn>
                <a:cxn ang="0">
                  <a:pos x="connsiteX13945" y="connsiteY13945"/>
                </a:cxn>
                <a:cxn ang="0">
                  <a:pos x="connsiteX13946" y="connsiteY13946"/>
                </a:cxn>
                <a:cxn ang="0">
                  <a:pos x="connsiteX13947" y="connsiteY13947"/>
                </a:cxn>
                <a:cxn ang="0">
                  <a:pos x="connsiteX13948" y="connsiteY13948"/>
                </a:cxn>
                <a:cxn ang="0">
                  <a:pos x="connsiteX13949" y="connsiteY13949"/>
                </a:cxn>
                <a:cxn ang="0">
                  <a:pos x="connsiteX13950" y="connsiteY13950"/>
                </a:cxn>
                <a:cxn ang="0">
                  <a:pos x="connsiteX13951" y="connsiteY13951"/>
                </a:cxn>
                <a:cxn ang="0">
                  <a:pos x="connsiteX13952" y="connsiteY13952"/>
                </a:cxn>
                <a:cxn ang="0">
                  <a:pos x="connsiteX13953" y="connsiteY13953"/>
                </a:cxn>
                <a:cxn ang="0">
                  <a:pos x="connsiteX13954" y="connsiteY13954"/>
                </a:cxn>
                <a:cxn ang="0">
                  <a:pos x="connsiteX13955" y="connsiteY13955"/>
                </a:cxn>
                <a:cxn ang="0">
                  <a:pos x="connsiteX13956" y="connsiteY13956"/>
                </a:cxn>
                <a:cxn ang="0">
                  <a:pos x="connsiteX13957" y="connsiteY13957"/>
                </a:cxn>
                <a:cxn ang="0">
                  <a:pos x="connsiteX13958" y="connsiteY13958"/>
                </a:cxn>
                <a:cxn ang="0">
                  <a:pos x="connsiteX13959" y="connsiteY13959"/>
                </a:cxn>
                <a:cxn ang="0">
                  <a:pos x="connsiteX13960" y="connsiteY13960"/>
                </a:cxn>
                <a:cxn ang="0">
                  <a:pos x="connsiteX13961" y="connsiteY13961"/>
                </a:cxn>
                <a:cxn ang="0">
                  <a:pos x="connsiteX13962" y="connsiteY13962"/>
                </a:cxn>
                <a:cxn ang="0">
                  <a:pos x="connsiteX13963" y="connsiteY13963"/>
                </a:cxn>
                <a:cxn ang="0">
                  <a:pos x="connsiteX13964" y="connsiteY13964"/>
                </a:cxn>
                <a:cxn ang="0">
                  <a:pos x="connsiteX13965" y="connsiteY13965"/>
                </a:cxn>
                <a:cxn ang="0">
                  <a:pos x="connsiteX13966" y="connsiteY13966"/>
                </a:cxn>
                <a:cxn ang="0">
                  <a:pos x="connsiteX13967" y="connsiteY13967"/>
                </a:cxn>
                <a:cxn ang="0">
                  <a:pos x="connsiteX13968" y="connsiteY13968"/>
                </a:cxn>
                <a:cxn ang="0">
                  <a:pos x="connsiteX13969" y="connsiteY13969"/>
                </a:cxn>
                <a:cxn ang="0">
                  <a:pos x="connsiteX13970" y="connsiteY13970"/>
                </a:cxn>
                <a:cxn ang="0">
                  <a:pos x="connsiteX13971" y="connsiteY13971"/>
                </a:cxn>
                <a:cxn ang="0">
                  <a:pos x="connsiteX13972" y="connsiteY13972"/>
                </a:cxn>
                <a:cxn ang="0">
                  <a:pos x="connsiteX13973" y="connsiteY13973"/>
                </a:cxn>
                <a:cxn ang="0">
                  <a:pos x="connsiteX13974" y="connsiteY13974"/>
                </a:cxn>
                <a:cxn ang="0">
                  <a:pos x="connsiteX13975" y="connsiteY13975"/>
                </a:cxn>
                <a:cxn ang="0">
                  <a:pos x="connsiteX13976" y="connsiteY13976"/>
                </a:cxn>
                <a:cxn ang="0">
                  <a:pos x="connsiteX13977" y="connsiteY13977"/>
                </a:cxn>
                <a:cxn ang="0">
                  <a:pos x="connsiteX13978" y="connsiteY13978"/>
                </a:cxn>
                <a:cxn ang="0">
                  <a:pos x="connsiteX13979" y="connsiteY13979"/>
                </a:cxn>
                <a:cxn ang="0">
                  <a:pos x="connsiteX13980" y="connsiteY13980"/>
                </a:cxn>
                <a:cxn ang="0">
                  <a:pos x="connsiteX13981" y="connsiteY13981"/>
                </a:cxn>
                <a:cxn ang="0">
                  <a:pos x="connsiteX13982" y="connsiteY13982"/>
                </a:cxn>
                <a:cxn ang="0">
                  <a:pos x="connsiteX13983" y="connsiteY13983"/>
                </a:cxn>
                <a:cxn ang="0">
                  <a:pos x="connsiteX13984" y="connsiteY13984"/>
                </a:cxn>
                <a:cxn ang="0">
                  <a:pos x="connsiteX13985" y="connsiteY13985"/>
                </a:cxn>
                <a:cxn ang="0">
                  <a:pos x="connsiteX13986" y="connsiteY13986"/>
                </a:cxn>
                <a:cxn ang="0">
                  <a:pos x="connsiteX13987" y="connsiteY13987"/>
                </a:cxn>
                <a:cxn ang="0">
                  <a:pos x="connsiteX13988" y="connsiteY13988"/>
                </a:cxn>
                <a:cxn ang="0">
                  <a:pos x="connsiteX13989" y="connsiteY13989"/>
                </a:cxn>
                <a:cxn ang="0">
                  <a:pos x="connsiteX13990" y="connsiteY13990"/>
                </a:cxn>
                <a:cxn ang="0">
                  <a:pos x="connsiteX13991" y="connsiteY13991"/>
                </a:cxn>
                <a:cxn ang="0">
                  <a:pos x="connsiteX13992" y="connsiteY13992"/>
                </a:cxn>
                <a:cxn ang="0">
                  <a:pos x="connsiteX13993" y="connsiteY13993"/>
                </a:cxn>
                <a:cxn ang="0">
                  <a:pos x="connsiteX13994" y="connsiteY13994"/>
                </a:cxn>
                <a:cxn ang="0">
                  <a:pos x="connsiteX13995" y="connsiteY13995"/>
                </a:cxn>
                <a:cxn ang="0">
                  <a:pos x="connsiteX13996" y="connsiteY13996"/>
                </a:cxn>
                <a:cxn ang="0">
                  <a:pos x="connsiteX13997" y="connsiteY13997"/>
                </a:cxn>
                <a:cxn ang="0">
                  <a:pos x="connsiteX13998" y="connsiteY13998"/>
                </a:cxn>
                <a:cxn ang="0">
                  <a:pos x="connsiteX13999" y="connsiteY13999"/>
                </a:cxn>
                <a:cxn ang="0">
                  <a:pos x="connsiteX14000" y="connsiteY14000"/>
                </a:cxn>
                <a:cxn ang="0">
                  <a:pos x="connsiteX14001" y="connsiteY14001"/>
                </a:cxn>
                <a:cxn ang="0">
                  <a:pos x="connsiteX14002" y="connsiteY14002"/>
                </a:cxn>
                <a:cxn ang="0">
                  <a:pos x="connsiteX14003" y="connsiteY14003"/>
                </a:cxn>
                <a:cxn ang="0">
                  <a:pos x="connsiteX14004" y="connsiteY14004"/>
                </a:cxn>
                <a:cxn ang="0">
                  <a:pos x="connsiteX14005" y="connsiteY14005"/>
                </a:cxn>
                <a:cxn ang="0">
                  <a:pos x="connsiteX14006" y="connsiteY14006"/>
                </a:cxn>
                <a:cxn ang="0">
                  <a:pos x="connsiteX14007" y="connsiteY14007"/>
                </a:cxn>
                <a:cxn ang="0">
                  <a:pos x="connsiteX14008" y="connsiteY14008"/>
                </a:cxn>
                <a:cxn ang="0">
                  <a:pos x="connsiteX14009" y="connsiteY14009"/>
                </a:cxn>
                <a:cxn ang="0">
                  <a:pos x="connsiteX14010" y="connsiteY14010"/>
                </a:cxn>
                <a:cxn ang="0">
                  <a:pos x="connsiteX14011" y="connsiteY14011"/>
                </a:cxn>
                <a:cxn ang="0">
                  <a:pos x="connsiteX14012" y="connsiteY14012"/>
                </a:cxn>
                <a:cxn ang="0">
                  <a:pos x="connsiteX14013" y="connsiteY14013"/>
                </a:cxn>
                <a:cxn ang="0">
                  <a:pos x="connsiteX14014" y="connsiteY14014"/>
                </a:cxn>
                <a:cxn ang="0">
                  <a:pos x="connsiteX14015" y="connsiteY14015"/>
                </a:cxn>
                <a:cxn ang="0">
                  <a:pos x="connsiteX14016" y="connsiteY14016"/>
                </a:cxn>
                <a:cxn ang="0">
                  <a:pos x="connsiteX14017" y="connsiteY14017"/>
                </a:cxn>
                <a:cxn ang="0">
                  <a:pos x="connsiteX14018" y="connsiteY14018"/>
                </a:cxn>
                <a:cxn ang="0">
                  <a:pos x="connsiteX14019" y="connsiteY14019"/>
                </a:cxn>
                <a:cxn ang="0">
                  <a:pos x="connsiteX14020" y="connsiteY14020"/>
                </a:cxn>
                <a:cxn ang="0">
                  <a:pos x="connsiteX14021" y="connsiteY14021"/>
                </a:cxn>
                <a:cxn ang="0">
                  <a:pos x="connsiteX14022" y="connsiteY14022"/>
                </a:cxn>
                <a:cxn ang="0">
                  <a:pos x="connsiteX14023" y="connsiteY14023"/>
                </a:cxn>
                <a:cxn ang="0">
                  <a:pos x="connsiteX14024" y="connsiteY14024"/>
                </a:cxn>
                <a:cxn ang="0">
                  <a:pos x="connsiteX14025" y="connsiteY14025"/>
                </a:cxn>
                <a:cxn ang="0">
                  <a:pos x="connsiteX14026" y="connsiteY14026"/>
                </a:cxn>
                <a:cxn ang="0">
                  <a:pos x="connsiteX14027" y="connsiteY14027"/>
                </a:cxn>
                <a:cxn ang="0">
                  <a:pos x="connsiteX14028" y="connsiteY14028"/>
                </a:cxn>
                <a:cxn ang="0">
                  <a:pos x="connsiteX14029" y="connsiteY14029"/>
                </a:cxn>
                <a:cxn ang="0">
                  <a:pos x="connsiteX14030" y="connsiteY14030"/>
                </a:cxn>
                <a:cxn ang="0">
                  <a:pos x="connsiteX14031" y="connsiteY14031"/>
                </a:cxn>
                <a:cxn ang="0">
                  <a:pos x="connsiteX14032" y="connsiteY14032"/>
                </a:cxn>
                <a:cxn ang="0">
                  <a:pos x="connsiteX14033" y="connsiteY14033"/>
                </a:cxn>
                <a:cxn ang="0">
                  <a:pos x="connsiteX14034" y="connsiteY14034"/>
                </a:cxn>
                <a:cxn ang="0">
                  <a:pos x="connsiteX14035" y="connsiteY14035"/>
                </a:cxn>
                <a:cxn ang="0">
                  <a:pos x="connsiteX14036" y="connsiteY14036"/>
                </a:cxn>
                <a:cxn ang="0">
                  <a:pos x="connsiteX14037" y="connsiteY14037"/>
                </a:cxn>
                <a:cxn ang="0">
                  <a:pos x="connsiteX14038" y="connsiteY14038"/>
                </a:cxn>
                <a:cxn ang="0">
                  <a:pos x="connsiteX14039" y="connsiteY14039"/>
                </a:cxn>
                <a:cxn ang="0">
                  <a:pos x="connsiteX14040" y="connsiteY14040"/>
                </a:cxn>
                <a:cxn ang="0">
                  <a:pos x="connsiteX14041" y="connsiteY14041"/>
                </a:cxn>
                <a:cxn ang="0">
                  <a:pos x="connsiteX14042" y="connsiteY14042"/>
                </a:cxn>
                <a:cxn ang="0">
                  <a:pos x="connsiteX14043" y="connsiteY14043"/>
                </a:cxn>
                <a:cxn ang="0">
                  <a:pos x="connsiteX14044" y="connsiteY14044"/>
                </a:cxn>
                <a:cxn ang="0">
                  <a:pos x="connsiteX14045" y="connsiteY14045"/>
                </a:cxn>
                <a:cxn ang="0">
                  <a:pos x="connsiteX14046" y="connsiteY14046"/>
                </a:cxn>
                <a:cxn ang="0">
                  <a:pos x="connsiteX14047" y="connsiteY14047"/>
                </a:cxn>
                <a:cxn ang="0">
                  <a:pos x="connsiteX14048" y="connsiteY14048"/>
                </a:cxn>
                <a:cxn ang="0">
                  <a:pos x="connsiteX14049" y="connsiteY14049"/>
                </a:cxn>
                <a:cxn ang="0">
                  <a:pos x="connsiteX14050" y="connsiteY14050"/>
                </a:cxn>
                <a:cxn ang="0">
                  <a:pos x="connsiteX14051" y="connsiteY14051"/>
                </a:cxn>
                <a:cxn ang="0">
                  <a:pos x="connsiteX14052" y="connsiteY14052"/>
                </a:cxn>
                <a:cxn ang="0">
                  <a:pos x="connsiteX14053" y="connsiteY14053"/>
                </a:cxn>
                <a:cxn ang="0">
                  <a:pos x="connsiteX14054" y="connsiteY14054"/>
                </a:cxn>
                <a:cxn ang="0">
                  <a:pos x="connsiteX14055" y="connsiteY14055"/>
                </a:cxn>
                <a:cxn ang="0">
                  <a:pos x="connsiteX14056" y="connsiteY14056"/>
                </a:cxn>
                <a:cxn ang="0">
                  <a:pos x="connsiteX14057" y="connsiteY14057"/>
                </a:cxn>
                <a:cxn ang="0">
                  <a:pos x="connsiteX14058" y="connsiteY14058"/>
                </a:cxn>
                <a:cxn ang="0">
                  <a:pos x="connsiteX14059" y="connsiteY14059"/>
                </a:cxn>
                <a:cxn ang="0">
                  <a:pos x="connsiteX14060" y="connsiteY14060"/>
                </a:cxn>
                <a:cxn ang="0">
                  <a:pos x="connsiteX14061" y="connsiteY14061"/>
                </a:cxn>
                <a:cxn ang="0">
                  <a:pos x="connsiteX14062" y="connsiteY14062"/>
                </a:cxn>
                <a:cxn ang="0">
                  <a:pos x="connsiteX14063" y="connsiteY14063"/>
                </a:cxn>
                <a:cxn ang="0">
                  <a:pos x="connsiteX14064" y="connsiteY14064"/>
                </a:cxn>
                <a:cxn ang="0">
                  <a:pos x="connsiteX14065" y="connsiteY14065"/>
                </a:cxn>
                <a:cxn ang="0">
                  <a:pos x="connsiteX14066" y="connsiteY14066"/>
                </a:cxn>
                <a:cxn ang="0">
                  <a:pos x="connsiteX14067" y="connsiteY14067"/>
                </a:cxn>
                <a:cxn ang="0">
                  <a:pos x="connsiteX14068" y="connsiteY14068"/>
                </a:cxn>
                <a:cxn ang="0">
                  <a:pos x="connsiteX14069" y="connsiteY14069"/>
                </a:cxn>
                <a:cxn ang="0">
                  <a:pos x="connsiteX14070" y="connsiteY14070"/>
                </a:cxn>
                <a:cxn ang="0">
                  <a:pos x="connsiteX14071" y="connsiteY14071"/>
                </a:cxn>
                <a:cxn ang="0">
                  <a:pos x="connsiteX14072" y="connsiteY14072"/>
                </a:cxn>
                <a:cxn ang="0">
                  <a:pos x="connsiteX14073" y="connsiteY14073"/>
                </a:cxn>
                <a:cxn ang="0">
                  <a:pos x="connsiteX14074" y="connsiteY14074"/>
                </a:cxn>
                <a:cxn ang="0">
                  <a:pos x="connsiteX14075" y="connsiteY14075"/>
                </a:cxn>
                <a:cxn ang="0">
                  <a:pos x="connsiteX14076" y="connsiteY14076"/>
                </a:cxn>
                <a:cxn ang="0">
                  <a:pos x="connsiteX14077" y="connsiteY14077"/>
                </a:cxn>
                <a:cxn ang="0">
                  <a:pos x="connsiteX14078" y="connsiteY14078"/>
                </a:cxn>
                <a:cxn ang="0">
                  <a:pos x="connsiteX14079" y="connsiteY14079"/>
                </a:cxn>
                <a:cxn ang="0">
                  <a:pos x="connsiteX14080" y="connsiteY14080"/>
                </a:cxn>
                <a:cxn ang="0">
                  <a:pos x="connsiteX14081" y="connsiteY14081"/>
                </a:cxn>
                <a:cxn ang="0">
                  <a:pos x="connsiteX14082" y="connsiteY14082"/>
                </a:cxn>
                <a:cxn ang="0">
                  <a:pos x="connsiteX14083" y="connsiteY14083"/>
                </a:cxn>
                <a:cxn ang="0">
                  <a:pos x="connsiteX14084" y="connsiteY14084"/>
                </a:cxn>
                <a:cxn ang="0">
                  <a:pos x="connsiteX14085" y="connsiteY14085"/>
                </a:cxn>
                <a:cxn ang="0">
                  <a:pos x="connsiteX14086" y="connsiteY14086"/>
                </a:cxn>
                <a:cxn ang="0">
                  <a:pos x="connsiteX14087" y="connsiteY14087"/>
                </a:cxn>
                <a:cxn ang="0">
                  <a:pos x="connsiteX14088" y="connsiteY14088"/>
                </a:cxn>
                <a:cxn ang="0">
                  <a:pos x="connsiteX14089" y="connsiteY14089"/>
                </a:cxn>
                <a:cxn ang="0">
                  <a:pos x="connsiteX14090" y="connsiteY14090"/>
                </a:cxn>
                <a:cxn ang="0">
                  <a:pos x="connsiteX14091" y="connsiteY14091"/>
                </a:cxn>
                <a:cxn ang="0">
                  <a:pos x="connsiteX14092" y="connsiteY14092"/>
                </a:cxn>
                <a:cxn ang="0">
                  <a:pos x="connsiteX14093" y="connsiteY14093"/>
                </a:cxn>
                <a:cxn ang="0">
                  <a:pos x="connsiteX14094" y="connsiteY14094"/>
                </a:cxn>
                <a:cxn ang="0">
                  <a:pos x="connsiteX14095" y="connsiteY14095"/>
                </a:cxn>
                <a:cxn ang="0">
                  <a:pos x="connsiteX14096" y="connsiteY14096"/>
                </a:cxn>
                <a:cxn ang="0">
                  <a:pos x="connsiteX14097" y="connsiteY14097"/>
                </a:cxn>
                <a:cxn ang="0">
                  <a:pos x="connsiteX14098" y="connsiteY14098"/>
                </a:cxn>
                <a:cxn ang="0">
                  <a:pos x="connsiteX14099" y="connsiteY14099"/>
                </a:cxn>
                <a:cxn ang="0">
                  <a:pos x="connsiteX14100" y="connsiteY14100"/>
                </a:cxn>
                <a:cxn ang="0">
                  <a:pos x="connsiteX14101" y="connsiteY14101"/>
                </a:cxn>
                <a:cxn ang="0">
                  <a:pos x="connsiteX14102" y="connsiteY14102"/>
                </a:cxn>
                <a:cxn ang="0">
                  <a:pos x="connsiteX14103" y="connsiteY14103"/>
                </a:cxn>
                <a:cxn ang="0">
                  <a:pos x="connsiteX14104" y="connsiteY14104"/>
                </a:cxn>
                <a:cxn ang="0">
                  <a:pos x="connsiteX14105" y="connsiteY14105"/>
                </a:cxn>
                <a:cxn ang="0">
                  <a:pos x="connsiteX14106" y="connsiteY14106"/>
                </a:cxn>
                <a:cxn ang="0">
                  <a:pos x="connsiteX14107" y="connsiteY14107"/>
                </a:cxn>
                <a:cxn ang="0">
                  <a:pos x="connsiteX14108" y="connsiteY14108"/>
                </a:cxn>
                <a:cxn ang="0">
                  <a:pos x="connsiteX14109" y="connsiteY14109"/>
                </a:cxn>
                <a:cxn ang="0">
                  <a:pos x="connsiteX14110" y="connsiteY14110"/>
                </a:cxn>
                <a:cxn ang="0">
                  <a:pos x="connsiteX14111" y="connsiteY14111"/>
                </a:cxn>
                <a:cxn ang="0">
                  <a:pos x="connsiteX14112" y="connsiteY14112"/>
                </a:cxn>
                <a:cxn ang="0">
                  <a:pos x="connsiteX14113" y="connsiteY14113"/>
                </a:cxn>
                <a:cxn ang="0">
                  <a:pos x="connsiteX14114" y="connsiteY14114"/>
                </a:cxn>
                <a:cxn ang="0">
                  <a:pos x="connsiteX14115" y="connsiteY14115"/>
                </a:cxn>
                <a:cxn ang="0">
                  <a:pos x="connsiteX14116" y="connsiteY14116"/>
                </a:cxn>
                <a:cxn ang="0">
                  <a:pos x="connsiteX14117" y="connsiteY14117"/>
                </a:cxn>
                <a:cxn ang="0">
                  <a:pos x="connsiteX14118" y="connsiteY14118"/>
                </a:cxn>
                <a:cxn ang="0">
                  <a:pos x="connsiteX14119" y="connsiteY14119"/>
                </a:cxn>
                <a:cxn ang="0">
                  <a:pos x="connsiteX14120" y="connsiteY14120"/>
                </a:cxn>
                <a:cxn ang="0">
                  <a:pos x="connsiteX14121" y="connsiteY14121"/>
                </a:cxn>
                <a:cxn ang="0">
                  <a:pos x="connsiteX14122" y="connsiteY14122"/>
                </a:cxn>
                <a:cxn ang="0">
                  <a:pos x="connsiteX14123" y="connsiteY14123"/>
                </a:cxn>
                <a:cxn ang="0">
                  <a:pos x="connsiteX14124" y="connsiteY14124"/>
                </a:cxn>
                <a:cxn ang="0">
                  <a:pos x="connsiteX14125" y="connsiteY14125"/>
                </a:cxn>
                <a:cxn ang="0">
                  <a:pos x="connsiteX14126" y="connsiteY14126"/>
                </a:cxn>
                <a:cxn ang="0">
                  <a:pos x="connsiteX14127" y="connsiteY14127"/>
                </a:cxn>
                <a:cxn ang="0">
                  <a:pos x="connsiteX14128" y="connsiteY14128"/>
                </a:cxn>
                <a:cxn ang="0">
                  <a:pos x="connsiteX14129" y="connsiteY14129"/>
                </a:cxn>
                <a:cxn ang="0">
                  <a:pos x="connsiteX14130" y="connsiteY14130"/>
                </a:cxn>
                <a:cxn ang="0">
                  <a:pos x="connsiteX14131" y="connsiteY14131"/>
                </a:cxn>
                <a:cxn ang="0">
                  <a:pos x="connsiteX14132" y="connsiteY14132"/>
                </a:cxn>
                <a:cxn ang="0">
                  <a:pos x="connsiteX14133" y="connsiteY14133"/>
                </a:cxn>
                <a:cxn ang="0">
                  <a:pos x="connsiteX14134" y="connsiteY14134"/>
                </a:cxn>
                <a:cxn ang="0">
                  <a:pos x="connsiteX14135" y="connsiteY14135"/>
                </a:cxn>
                <a:cxn ang="0">
                  <a:pos x="connsiteX14136" y="connsiteY14136"/>
                </a:cxn>
                <a:cxn ang="0">
                  <a:pos x="connsiteX14137" y="connsiteY14137"/>
                </a:cxn>
                <a:cxn ang="0">
                  <a:pos x="connsiteX14138" y="connsiteY14138"/>
                </a:cxn>
                <a:cxn ang="0">
                  <a:pos x="connsiteX14139" y="connsiteY14139"/>
                </a:cxn>
                <a:cxn ang="0">
                  <a:pos x="connsiteX14140" y="connsiteY14140"/>
                </a:cxn>
                <a:cxn ang="0">
                  <a:pos x="connsiteX14141" y="connsiteY14141"/>
                </a:cxn>
                <a:cxn ang="0">
                  <a:pos x="connsiteX14142" y="connsiteY14142"/>
                </a:cxn>
                <a:cxn ang="0">
                  <a:pos x="connsiteX14143" y="connsiteY14143"/>
                </a:cxn>
                <a:cxn ang="0">
                  <a:pos x="connsiteX14144" y="connsiteY14144"/>
                </a:cxn>
                <a:cxn ang="0">
                  <a:pos x="connsiteX14145" y="connsiteY14145"/>
                </a:cxn>
                <a:cxn ang="0">
                  <a:pos x="connsiteX14146" y="connsiteY14146"/>
                </a:cxn>
                <a:cxn ang="0">
                  <a:pos x="connsiteX14147" y="connsiteY14147"/>
                </a:cxn>
                <a:cxn ang="0">
                  <a:pos x="connsiteX14148" y="connsiteY14148"/>
                </a:cxn>
                <a:cxn ang="0">
                  <a:pos x="connsiteX14149" y="connsiteY14149"/>
                </a:cxn>
                <a:cxn ang="0">
                  <a:pos x="connsiteX14150" y="connsiteY14150"/>
                </a:cxn>
                <a:cxn ang="0">
                  <a:pos x="connsiteX14151" y="connsiteY14151"/>
                </a:cxn>
                <a:cxn ang="0">
                  <a:pos x="connsiteX14152" y="connsiteY14152"/>
                </a:cxn>
                <a:cxn ang="0">
                  <a:pos x="connsiteX14153" y="connsiteY14153"/>
                </a:cxn>
                <a:cxn ang="0">
                  <a:pos x="connsiteX14154" y="connsiteY14154"/>
                </a:cxn>
                <a:cxn ang="0">
                  <a:pos x="connsiteX14155" y="connsiteY14155"/>
                </a:cxn>
                <a:cxn ang="0">
                  <a:pos x="connsiteX14156" y="connsiteY14156"/>
                </a:cxn>
                <a:cxn ang="0">
                  <a:pos x="connsiteX14157" y="connsiteY14157"/>
                </a:cxn>
                <a:cxn ang="0">
                  <a:pos x="connsiteX14158" y="connsiteY14158"/>
                </a:cxn>
                <a:cxn ang="0">
                  <a:pos x="connsiteX14159" y="connsiteY14159"/>
                </a:cxn>
                <a:cxn ang="0">
                  <a:pos x="connsiteX14160" y="connsiteY14160"/>
                </a:cxn>
                <a:cxn ang="0">
                  <a:pos x="connsiteX14161" y="connsiteY14161"/>
                </a:cxn>
                <a:cxn ang="0">
                  <a:pos x="connsiteX14162" y="connsiteY14162"/>
                </a:cxn>
                <a:cxn ang="0">
                  <a:pos x="connsiteX14163" y="connsiteY14163"/>
                </a:cxn>
                <a:cxn ang="0">
                  <a:pos x="connsiteX14164" y="connsiteY14164"/>
                </a:cxn>
                <a:cxn ang="0">
                  <a:pos x="connsiteX14165" y="connsiteY14165"/>
                </a:cxn>
                <a:cxn ang="0">
                  <a:pos x="connsiteX14166" y="connsiteY14166"/>
                </a:cxn>
                <a:cxn ang="0">
                  <a:pos x="connsiteX14167" y="connsiteY14167"/>
                </a:cxn>
                <a:cxn ang="0">
                  <a:pos x="connsiteX14168" y="connsiteY14168"/>
                </a:cxn>
                <a:cxn ang="0">
                  <a:pos x="connsiteX14169" y="connsiteY14169"/>
                </a:cxn>
                <a:cxn ang="0">
                  <a:pos x="connsiteX14170" y="connsiteY14170"/>
                </a:cxn>
                <a:cxn ang="0">
                  <a:pos x="connsiteX14171" y="connsiteY14171"/>
                </a:cxn>
                <a:cxn ang="0">
                  <a:pos x="connsiteX14172" y="connsiteY14172"/>
                </a:cxn>
                <a:cxn ang="0">
                  <a:pos x="connsiteX14173" y="connsiteY14173"/>
                </a:cxn>
                <a:cxn ang="0">
                  <a:pos x="connsiteX14174" y="connsiteY14174"/>
                </a:cxn>
                <a:cxn ang="0">
                  <a:pos x="connsiteX14175" y="connsiteY14175"/>
                </a:cxn>
                <a:cxn ang="0">
                  <a:pos x="connsiteX14176" y="connsiteY14176"/>
                </a:cxn>
                <a:cxn ang="0">
                  <a:pos x="connsiteX14177" y="connsiteY14177"/>
                </a:cxn>
                <a:cxn ang="0">
                  <a:pos x="connsiteX14178" y="connsiteY14178"/>
                </a:cxn>
                <a:cxn ang="0">
                  <a:pos x="connsiteX14179" y="connsiteY14179"/>
                </a:cxn>
                <a:cxn ang="0">
                  <a:pos x="connsiteX14180" y="connsiteY14180"/>
                </a:cxn>
                <a:cxn ang="0">
                  <a:pos x="connsiteX14181" y="connsiteY14181"/>
                </a:cxn>
                <a:cxn ang="0">
                  <a:pos x="connsiteX14182" y="connsiteY14182"/>
                </a:cxn>
                <a:cxn ang="0">
                  <a:pos x="connsiteX14183" y="connsiteY14183"/>
                </a:cxn>
                <a:cxn ang="0">
                  <a:pos x="connsiteX14184" y="connsiteY14184"/>
                </a:cxn>
                <a:cxn ang="0">
                  <a:pos x="connsiteX14185" y="connsiteY14185"/>
                </a:cxn>
                <a:cxn ang="0">
                  <a:pos x="connsiteX14186" y="connsiteY14186"/>
                </a:cxn>
                <a:cxn ang="0">
                  <a:pos x="connsiteX14187" y="connsiteY14187"/>
                </a:cxn>
                <a:cxn ang="0">
                  <a:pos x="connsiteX14188" y="connsiteY14188"/>
                </a:cxn>
                <a:cxn ang="0">
                  <a:pos x="connsiteX14189" y="connsiteY14189"/>
                </a:cxn>
                <a:cxn ang="0">
                  <a:pos x="connsiteX14190" y="connsiteY14190"/>
                </a:cxn>
                <a:cxn ang="0">
                  <a:pos x="connsiteX14191" y="connsiteY14191"/>
                </a:cxn>
                <a:cxn ang="0">
                  <a:pos x="connsiteX14192" y="connsiteY14192"/>
                </a:cxn>
                <a:cxn ang="0">
                  <a:pos x="connsiteX14193" y="connsiteY14193"/>
                </a:cxn>
                <a:cxn ang="0">
                  <a:pos x="connsiteX14194" y="connsiteY14194"/>
                </a:cxn>
                <a:cxn ang="0">
                  <a:pos x="connsiteX14195" y="connsiteY14195"/>
                </a:cxn>
                <a:cxn ang="0">
                  <a:pos x="connsiteX14196" y="connsiteY14196"/>
                </a:cxn>
                <a:cxn ang="0">
                  <a:pos x="connsiteX14197" y="connsiteY14197"/>
                </a:cxn>
                <a:cxn ang="0">
                  <a:pos x="connsiteX14198" y="connsiteY14198"/>
                </a:cxn>
                <a:cxn ang="0">
                  <a:pos x="connsiteX14199" y="connsiteY14199"/>
                </a:cxn>
                <a:cxn ang="0">
                  <a:pos x="connsiteX14200" y="connsiteY14200"/>
                </a:cxn>
                <a:cxn ang="0">
                  <a:pos x="connsiteX14201" y="connsiteY14201"/>
                </a:cxn>
                <a:cxn ang="0">
                  <a:pos x="connsiteX14202" y="connsiteY14202"/>
                </a:cxn>
                <a:cxn ang="0">
                  <a:pos x="connsiteX14203" y="connsiteY14203"/>
                </a:cxn>
                <a:cxn ang="0">
                  <a:pos x="connsiteX14204" y="connsiteY14204"/>
                </a:cxn>
                <a:cxn ang="0">
                  <a:pos x="connsiteX14205" y="connsiteY14205"/>
                </a:cxn>
                <a:cxn ang="0">
                  <a:pos x="connsiteX14206" y="connsiteY14206"/>
                </a:cxn>
                <a:cxn ang="0">
                  <a:pos x="connsiteX14207" y="connsiteY14207"/>
                </a:cxn>
                <a:cxn ang="0">
                  <a:pos x="connsiteX14208" y="connsiteY14208"/>
                </a:cxn>
                <a:cxn ang="0">
                  <a:pos x="connsiteX14209" y="connsiteY14209"/>
                </a:cxn>
                <a:cxn ang="0">
                  <a:pos x="connsiteX14210" y="connsiteY14210"/>
                </a:cxn>
                <a:cxn ang="0">
                  <a:pos x="connsiteX14211" y="connsiteY14211"/>
                </a:cxn>
                <a:cxn ang="0">
                  <a:pos x="connsiteX14212" y="connsiteY14212"/>
                </a:cxn>
                <a:cxn ang="0">
                  <a:pos x="connsiteX14213" y="connsiteY14213"/>
                </a:cxn>
                <a:cxn ang="0">
                  <a:pos x="connsiteX14214" y="connsiteY14214"/>
                </a:cxn>
                <a:cxn ang="0">
                  <a:pos x="connsiteX14215" y="connsiteY14215"/>
                </a:cxn>
                <a:cxn ang="0">
                  <a:pos x="connsiteX14216" y="connsiteY14216"/>
                </a:cxn>
                <a:cxn ang="0">
                  <a:pos x="connsiteX14217" y="connsiteY14217"/>
                </a:cxn>
                <a:cxn ang="0">
                  <a:pos x="connsiteX14218" y="connsiteY14218"/>
                </a:cxn>
                <a:cxn ang="0">
                  <a:pos x="connsiteX14219" y="connsiteY14219"/>
                </a:cxn>
                <a:cxn ang="0">
                  <a:pos x="connsiteX14220" y="connsiteY14220"/>
                </a:cxn>
                <a:cxn ang="0">
                  <a:pos x="connsiteX14221" y="connsiteY14221"/>
                </a:cxn>
                <a:cxn ang="0">
                  <a:pos x="connsiteX14222" y="connsiteY14222"/>
                </a:cxn>
                <a:cxn ang="0">
                  <a:pos x="connsiteX14223" y="connsiteY14223"/>
                </a:cxn>
                <a:cxn ang="0">
                  <a:pos x="connsiteX14224" y="connsiteY14224"/>
                </a:cxn>
                <a:cxn ang="0">
                  <a:pos x="connsiteX14225" y="connsiteY14225"/>
                </a:cxn>
                <a:cxn ang="0">
                  <a:pos x="connsiteX14226" y="connsiteY14226"/>
                </a:cxn>
                <a:cxn ang="0">
                  <a:pos x="connsiteX14227" y="connsiteY14227"/>
                </a:cxn>
                <a:cxn ang="0">
                  <a:pos x="connsiteX14228" y="connsiteY14228"/>
                </a:cxn>
                <a:cxn ang="0">
                  <a:pos x="connsiteX14229" y="connsiteY14229"/>
                </a:cxn>
                <a:cxn ang="0">
                  <a:pos x="connsiteX14230" y="connsiteY14230"/>
                </a:cxn>
                <a:cxn ang="0">
                  <a:pos x="connsiteX14231" y="connsiteY14231"/>
                </a:cxn>
                <a:cxn ang="0">
                  <a:pos x="connsiteX14232" y="connsiteY14232"/>
                </a:cxn>
                <a:cxn ang="0">
                  <a:pos x="connsiteX14233" y="connsiteY14233"/>
                </a:cxn>
                <a:cxn ang="0">
                  <a:pos x="connsiteX14234" y="connsiteY14234"/>
                </a:cxn>
                <a:cxn ang="0">
                  <a:pos x="connsiteX14235" y="connsiteY14235"/>
                </a:cxn>
                <a:cxn ang="0">
                  <a:pos x="connsiteX14236" y="connsiteY14236"/>
                </a:cxn>
                <a:cxn ang="0">
                  <a:pos x="connsiteX14237" y="connsiteY14237"/>
                </a:cxn>
                <a:cxn ang="0">
                  <a:pos x="connsiteX14238" y="connsiteY14238"/>
                </a:cxn>
                <a:cxn ang="0">
                  <a:pos x="connsiteX14239" y="connsiteY14239"/>
                </a:cxn>
                <a:cxn ang="0">
                  <a:pos x="connsiteX14240" y="connsiteY14240"/>
                </a:cxn>
                <a:cxn ang="0">
                  <a:pos x="connsiteX14241" y="connsiteY14241"/>
                </a:cxn>
                <a:cxn ang="0">
                  <a:pos x="connsiteX14242" y="connsiteY14242"/>
                </a:cxn>
                <a:cxn ang="0">
                  <a:pos x="connsiteX14243" y="connsiteY14243"/>
                </a:cxn>
                <a:cxn ang="0">
                  <a:pos x="connsiteX14244" y="connsiteY14244"/>
                </a:cxn>
                <a:cxn ang="0">
                  <a:pos x="connsiteX14245" y="connsiteY14245"/>
                </a:cxn>
                <a:cxn ang="0">
                  <a:pos x="connsiteX14246" y="connsiteY14246"/>
                </a:cxn>
                <a:cxn ang="0">
                  <a:pos x="connsiteX14247" y="connsiteY14247"/>
                </a:cxn>
                <a:cxn ang="0">
                  <a:pos x="connsiteX14248" y="connsiteY14248"/>
                </a:cxn>
                <a:cxn ang="0">
                  <a:pos x="connsiteX14249" y="connsiteY14249"/>
                </a:cxn>
                <a:cxn ang="0">
                  <a:pos x="connsiteX14250" y="connsiteY14250"/>
                </a:cxn>
                <a:cxn ang="0">
                  <a:pos x="connsiteX14251" y="connsiteY14251"/>
                </a:cxn>
                <a:cxn ang="0">
                  <a:pos x="connsiteX14252" y="connsiteY14252"/>
                </a:cxn>
                <a:cxn ang="0">
                  <a:pos x="connsiteX14253" y="connsiteY14253"/>
                </a:cxn>
                <a:cxn ang="0">
                  <a:pos x="connsiteX14254" y="connsiteY14254"/>
                </a:cxn>
                <a:cxn ang="0">
                  <a:pos x="connsiteX14255" y="connsiteY14255"/>
                </a:cxn>
                <a:cxn ang="0">
                  <a:pos x="connsiteX14256" y="connsiteY14256"/>
                </a:cxn>
                <a:cxn ang="0">
                  <a:pos x="connsiteX14257" y="connsiteY14257"/>
                </a:cxn>
                <a:cxn ang="0">
                  <a:pos x="connsiteX14258" y="connsiteY14258"/>
                </a:cxn>
                <a:cxn ang="0">
                  <a:pos x="connsiteX14259" y="connsiteY14259"/>
                </a:cxn>
                <a:cxn ang="0">
                  <a:pos x="connsiteX14260" y="connsiteY14260"/>
                </a:cxn>
                <a:cxn ang="0">
                  <a:pos x="connsiteX14261" y="connsiteY14261"/>
                </a:cxn>
                <a:cxn ang="0">
                  <a:pos x="connsiteX14262" y="connsiteY14262"/>
                </a:cxn>
                <a:cxn ang="0">
                  <a:pos x="connsiteX14263" y="connsiteY14263"/>
                </a:cxn>
                <a:cxn ang="0">
                  <a:pos x="connsiteX14264" y="connsiteY14264"/>
                </a:cxn>
                <a:cxn ang="0">
                  <a:pos x="connsiteX14265" y="connsiteY14265"/>
                </a:cxn>
                <a:cxn ang="0">
                  <a:pos x="connsiteX14266" y="connsiteY14266"/>
                </a:cxn>
                <a:cxn ang="0">
                  <a:pos x="connsiteX14267" y="connsiteY14267"/>
                </a:cxn>
                <a:cxn ang="0">
                  <a:pos x="connsiteX14268" y="connsiteY14268"/>
                </a:cxn>
                <a:cxn ang="0">
                  <a:pos x="connsiteX14269" y="connsiteY14269"/>
                </a:cxn>
                <a:cxn ang="0">
                  <a:pos x="connsiteX14270" y="connsiteY14270"/>
                </a:cxn>
                <a:cxn ang="0">
                  <a:pos x="connsiteX14271" y="connsiteY14271"/>
                </a:cxn>
                <a:cxn ang="0">
                  <a:pos x="connsiteX14272" y="connsiteY14272"/>
                </a:cxn>
                <a:cxn ang="0">
                  <a:pos x="connsiteX14273" y="connsiteY14273"/>
                </a:cxn>
                <a:cxn ang="0">
                  <a:pos x="connsiteX14274" y="connsiteY14274"/>
                </a:cxn>
                <a:cxn ang="0">
                  <a:pos x="connsiteX14275" y="connsiteY14275"/>
                </a:cxn>
                <a:cxn ang="0">
                  <a:pos x="connsiteX14276" y="connsiteY14276"/>
                </a:cxn>
                <a:cxn ang="0">
                  <a:pos x="connsiteX14277" y="connsiteY14277"/>
                </a:cxn>
                <a:cxn ang="0">
                  <a:pos x="connsiteX14278" y="connsiteY14278"/>
                </a:cxn>
                <a:cxn ang="0">
                  <a:pos x="connsiteX14279" y="connsiteY14279"/>
                </a:cxn>
                <a:cxn ang="0">
                  <a:pos x="connsiteX14280" y="connsiteY14280"/>
                </a:cxn>
                <a:cxn ang="0">
                  <a:pos x="connsiteX14281" y="connsiteY14281"/>
                </a:cxn>
                <a:cxn ang="0">
                  <a:pos x="connsiteX14282" y="connsiteY14282"/>
                </a:cxn>
                <a:cxn ang="0">
                  <a:pos x="connsiteX14283" y="connsiteY14283"/>
                </a:cxn>
                <a:cxn ang="0">
                  <a:pos x="connsiteX14284" y="connsiteY14284"/>
                </a:cxn>
                <a:cxn ang="0">
                  <a:pos x="connsiteX14285" y="connsiteY14285"/>
                </a:cxn>
                <a:cxn ang="0">
                  <a:pos x="connsiteX14286" y="connsiteY14286"/>
                </a:cxn>
                <a:cxn ang="0">
                  <a:pos x="connsiteX14287" y="connsiteY14287"/>
                </a:cxn>
                <a:cxn ang="0">
                  <a:pos x="connsiteX14288" y="connsiteY14288"/>
                </a:cxn>
                <a:cxn ang="0">
                  <a:pos x="connsiteX14289" y="connsiteY14289"/>
                </a:cxn>
                <a:cxn ang="0">
                  <a:pos x="connsiteX14290" y="connsiteY14290"/>
                </a:cxn>
                <a:cxn ang="0">
                  <a:pos x="connsiteX14291" y="connsiteY14291"/>
                </a:cxn>
                <a:cxn ang="0">
                  <a:pos x="connsiteX14292" y="connsiteY14292"/>
                </a:cxn>
                <a:cxn ang="0">
                  <a:pos x="connsiteX14293" y="connsiteY14293"/>
                </a:cxn>
                <a:cxn ang="0">
                  <a:pos x="connsiteX14294" y="connsiteY14294"/>
                </a:cxn>
                <a:cxn ang="0">
                  <a:pos x="connsiteX14295" y="connsiteY14295"/>
                </a:cxn>
                <a:cxn ang="0">
                  <a:pos x="connsiteX14296" y="connsiteY14296"/>
                </a:cxn>
                <a:cxn ang="0">
                  <a:pos x="connsiteX14297" y="connsiteY14297"/>
                </a:cxn>
                <a:cxn ang="0">
                  <a:pos x="connsiteX14298" y="connsiteY14298"/>
                </a:cxn>
                <a:cxn ang="0">
                  <a:pos x="connsiteX14299" y="connsiteY14299"/>
                </a:cxn>
                <a:cxn ang="0">
                  <a:pos x="connsiteX14300" y="connsiteY14300"/>
                </a:cxn>
                <a:cxn ang="0">
                  <a:pos x="connsiteX14301" y="connsiteY14301"/>
                </a:cxn>
                <a:cxn ang="0">
                  <a:pos x="connsiteX14302" y="connsiteY14302"/>
                </a:cxn>
                <a:cxn ang="0">
                  <a:pos x="connsiteX14303" y="connsiteY14303"/>
                </a:cxn>
                <a:cxn ang="0">
                  <a:pos x="connsiteX14304" y="connsiteY14304"/>
                </a:cxn>
                <a:cxn ang="0">
                  <a:pos x="connsiteX14305" y="connsiteY14305"/>
                </a:cxn>
                <a:cxn ang="0">
                  <a:pos x="connsiteX14306" y="connsiteY14306"/>
                </a:cxn>
                <a:cxn ang="0">
                  <a:pos x="connsiteX14307" y="connsiteY14307"/>
                </a:cxn>
                <a:cxn ang="0">
                  <a:pos x="connsiteX14308" y="connsiteY14308"/>
                </a:cxn>
                <a:cxn ang="0">
                  <a:pos x="connsiteX14309" y="connsiteY14309"/>
                </a:cxn>
                <a:cxn ang="0">
                  <a:pos x="connsiteX14310" y="connsiteY14310"/>
                </a:cxn>
                <a:cxn ang="0">
                  <a:pos x="connsiteX14311" y="connsiteY14311"/>
                </a:cxn>
                <a:cxn ang="0">
                  <a:pos x="connsiteX14312" y="connsiteY14312"/>
                </a:cxn>
                <a:cxn ang="0">
                  <a:pos x="connsiteX14313" y="connsiteY14313"/>
                </a:cxn>
                <a:cxn ang="0">
                  <a:pos x="connsiteX14314" y="connsiteY14314"/>
                </a:cxn>
                <a:cxn ang="0">
                  <a:pos x="connsiteX14315" y="connsiteY14315"/>
                </a:cxn>
                <a:cxn ang="0">
                  <a:pos x="connsiteX14316" y="connsiteY14316"/>
                </a:cxn>
                <a:cxn ang="0">
                  <a:pos x="connsiteX14317" y="connsiteY14317"/>
                </a:cxn>
                <a:cxn ang="0">
                  <a:pos x="connsiteX14318" y="connsiteY14318"/>
                </a:cxn>
                <a:cxn ang="0">
                  <a:pos x="connsiteX14319" y="connsiteY14319"/>
                </a:cxn>
                <a:cxn ang="0">
                  <a:pos x="connsiteX14320" y="connsiteY14320"/>
                </a:cxn>
                <a:cxn ang="0">
                  <a:pos x="connsiteX14321" y="connsiteY14321"/>
                </a:cxn>
                <a:cxn ang="0">
                  <a:pos x="connsiteX14322" y="connsiteY14322"/>
                </a:cxn>
                <a:cxn ang="0">
                  <a:pos x="connsiteX14323" y="connsiteY14323"/>
                </a:cxn>
                <a:cxn ang="0">
                  <a:pos x="connsiteX14324" y="connsiteY14324"/>
                </a:cxn>
                <a:cxn ang="0">
                  <a:pos x="connsiteX14325" y="connsiteY14325"/>
                </a:cxn>
                <a:cxn ang="0">
                  <a:pos x="connsiteX14326" y="connsiteY14326"/>
                </a:cxn>
                <a:cxn ang="0">
                  <a:pos x="connsiteX14327" y="connsiteY14327"/>
                </a:cxn>
                <a:cxn ang="0">
                  <a:pos x="connsiteX14328" y="connsiteY14328"/>
                </a:cxn>
                <a:cxn ang="0">
                  <a:pos x="connsiteX14329" y="connsiteY14329"/>
                </a:cxn>
                <a:cxn ang="0">
                  <a:pos x="connsiteX14330" y="connsiteY14330"/>
                </a:cxn>
                <a:cxn ang="0">
                  <a:pos x="connsiteX14331" y="connsiteY14331"/>
                </a:cxn>
                <a:cxn ang="0">
                  <a:pos x="connsiteX14332" y="connsiteY14332"/>
                </a:cxn>
                <a:cxn ang="0">
                  <a:pos x="connsiteX14333" y="connsiteY14333"/>
                </a:cxn>
                <a:cxn ang="0">
                  <a:pos x="connsiteX14334" y="connsiteY14334"/>
                </a:cxn>
                <a:cxn ang="0">
                  <a:pos x="connsiteX14335" y="connsiteY14335"/>
                </a:cxn>
                <a:cxn ang="0">
                  <a:pos x="connsiteX14336" y="connsiteY14336"/>
                </a:cxn>
                <a:cxn ang="0">
                  <a:pos x="connsiteX14337" y="connsiteY14337"/>
                </a:cxn>
                <a:cxn ang="0">
                  <a:pos x="connsiteX14338" y="connsiteY14338"/>
                </a:cxn>
                <a:cxn ang="0">
                  <a:pos x="connsiteX14339" y="connsiteY14339"/>
                </a:cxn>
                <a:cxn ang="0">
                  <a:pos x="connsiteX14340" y="connsiteY14340"/>
                </a:cxn>
                <a:cxn ang="0">
                  <a:pos x="connsiteX14341" y="connsiteY14341"/>
                </a:cxn>
                <a:cxn ang="0">
                  <a:pos x="connsiteX14342" y="connsiteY14342"/>
                </a:cxn>
                <a:cxn ang="0">
                  <a:pos x="connsiteX14343" y="connsiteY14343"/>
                </a:cxn>
                <a:cxn ang="0">
                  <a:pos x="connsiteX14344" y="connsiteY14344"/>
                </a:cxn>
                <a:cxn ang="0">
                  <a:pos x="connsiteX14345" y="connsiteY14345"/>
                </a:cxn>
                <a:cxn ang="0">
                  <a:pos x="connsiteX14346" y="connsiteY14346"/>
                </a:cxn>
                <a:cxn ang="0">
                  <a:pos x="connsiteX14347" y="connsiteY14347"/>
                </a:cxn>
                <a:cxn ang="0">
                  <a:pos x="connsiteX14348" y="connsiteY14348"/>
                </a:cxn>
                <a:cxn ang="0">
                  <a:pos x="connsiteX14349" y="connsiteY14349"/>
                </a:cxn>
                <a:cxn ang="0">
                  <a:pos x="connsiteX14350" y="connsiteY14350"/>
                </a:cxn>
                <a:cxn ang="0">
                  <a:pos x="connsiteX14351" y="connsiteY14351"/>
                </a:cxn>
                <a:cxn ang="0">
                  <a:pos x="connsiteX14352" y="connsiteY14352"/>
                </a:cxn>
                <a:cxn ang="0">
                  <a:pos x="connsiteX14353" y="connsiteY14353"/>
                </a:cxn>
                <a:cxn ang="0">
                  <a:pos x="connsiteX14354" y="connsiteY14354"/>
                </a:cxn>
                <a:cxn ang="0">
                  <a:pos x="connsiteX14355" y="connsiteY14355"/>
                </a:cxn>
                <a:cxn ang="0">
                  <a:pos x="connsiteX14356" y="connsiteY14356"/>
                </a:cxn>
                <a:cxn ang="0">
                  <a:pos x="connsiteX14357" y="connsiteY14357"/>
                </a:cxn>
                <a:cxn ang="0">
                  <a:pos x="connsiteX14358" y="connsiteY14358"/>
                </a:cxn>
                <a:cxn ang="0">
                  <a:pos x="connsiteX14359" y="connsiteY14359"/>
                </a:cxn>
                <a:cxn ang="0">
                  <a:pos x="connsiteX14360" y="connsiteY14360"/>
                </a:cxn>
                <a:cxn ang="0">
                  <a:pos x="connsiteX14361" y="connsiteY14361"/>
                </a:cxn>
                <a:cxn ang="0">
                  <a:pos x="connsiteX14362" y="connsiteY14362"/>
                </a:cxn>
                <a:cxn ang="0">
                  <a:pos x="connsiteX14363" y="connsiteY14363"/>
                </a:cxn>
                <a:cxn ang="0">
                  <a:pos x="connsiteX14364" y="connsiteY14364"/>
                </a:cxn>
                <a:cxn ang="0">
                  <a:pos x="connsiteX14365" y="connsiteY14365"/>
                </a:cxn>
                <a:cxn ang="0">
                  <a:pos x="connsiteX14366" y="connsiteY14366"/>
                </a:cxn>
                <a:cxn ang="0">
                  <a:pos x="connsiteX14367" y="connsiteY14367"/>
                </a:cxn>
                <a:cxn ang="0">
                  <a:pos x="connsiteX14368" y="connsiteY14368"/>
                </a:cxn>
                <a:cxn ang="0">
                  <a:pos x="connsiteX14369" y="connsiteY14369"/>
                </a:cxn>
                <a:cxn ang="0">
                  <a:pos x="connsiteX14370" y="connsiteY14370"/>
                </a:cxn>
                <a:cxn ang="0">
                  <a:pos x="connsiteX14371" y="connsiteY14371"/>
                </a:cxn>
                <a:cxn ang="0">
                  <a:pos x="connsiteX14372" y="connsiteY14372"/>
                </a:cxn>
                <a:cxn ang="0">
                  <a:pos x="connsiteX14373" y="connsiteY14373"/>
                </a:cxn>
                <a:cxn ang="0">
                  <a:pos x="connsiteX14374" y="connsiteY14374"/>
                </a:cxn>
                <a:cxn ang="0">
                  <a:pos x="connsiteX14375" y="connsiteY14375"/>
                </a:cxn>
                <a:cxn ang="0">
                  <a:pos x="connsiteX14376" y="connsiteY14376"/>
                </a:cxn>
                <a:cxn ang="0">
                  <a:pos x="connsiteX14377" y="connsiteY14377"/>
                </a:cxn>
                <a:cxn ang="0">
                  <a:pos x="connsiteX14378" y="connsiteY14378"/>
                </a:cxn>
                <a:cxn ang="0">
                  <a:pos x="connsiteX14379" y="connsiteY14379"/>
                </a:cxn>
                <a:cxn ang="0">
                  <a:pos x="connsiteX14380" y="connsiteY14380"/>
                </a:cxn>
                <a:cxn ang="0">
                  <a:pos x="connsiteX14381" y="connsiteY14381"/>
                </a:cxn>
                <a:cxn ang="0">
                  <a:pos x="connsiteX14382" y="connsiteY14382"/>
                </a:cxn>
                <a:cxn ang="0">
                  <a:pos x="connsiteX14383" y="connsiteY14383"/>
                </a:cxn>
                <a:cxn ang="0">
                  <a:pos x="connsiteX14384" y="connsiteY14384"/>
                </a:cxn>
                <a:cxn ang="0">
                  <a:pos x="connsiteX14385" y="connsiteY14385"/>
                </a:cxn>
                <a:cxn ang="0">
                  <a:pos x="connsiteX14386" y="connsiteY14386"/>
                </a:cxn>
                <a:cxn ang="0">
                  <a:pos x="connsiteX14387" y="connsiteY14387"/>
                </a:cxn>
                <a:cxn ang="0">
                  <a:pos x="connsiteX14388" y="connsiteY14388"/>
                </a:cxn>
                <a:cxn ang="0">
                  <a:pos x="connsiteX14389" y="connsiteY14389"/>
                </a:cxn>
                <a:cxn ang="0">
                  <a:pos x="connsiteX14390" y="connsiteY14390"/>
                </a:cxn>
                <a:cxn ang="0">
                  <a:pos x="connsiteX14391" y="connsiteY14391"/>
                </a:cxn>
                <a:cxn ang="0">
                  <a:pos x="connsiteX14392" y="connsiteY14392"/>
                </a:cxn>
                <a:cxn ang="0">
                  <a:pos x="connsiteX14393" y="connsiteY14393"/>
                </a:cxn>
                <a:cxn ang="0">
                  <a:pos x="connsiteX14394" y="connsiteY14394"/>
                </a:cxn>
                <a:cxn ang="0">
                  <a:pos x="connsiteX14395" y="connsiteY14395"/>
                </a:cxn>
                <a:cxn ang="0">
                  <a:pos x="connsiteX14396" y="connsiteY14396"/>
                </a:cxn>
                <a:cxn ang="0">
                  <a:pos x="connsiteX14397" y="connsiteY14397"/>
                </a:cxn>
                <a:cxn ang="0">
                  <a:pos x="connsiteX14398" y="connsiteY14398"/>
                </a:cxn>
                <a:cxn ang="0">
                  <a:pos x="connsiteX14399" y="connsiteY14399"/>
                </a:cxn>
                <a:cxn ang="0">
                  <a:pos x="connsiteX14400" y="connsiteY14400"/>
                </a:cxn>
                <a:cxn ang="0">
                  <a:pos x="connsiteX14401" y="connsiteY14401"/>
                </a:cxn>
                <a:cxn ang="0">
                  <a:pos x="connsiteX14402" y="connsiteY14402"/>
                </a:cxn>
                <a:cxn ang="0">
                  <a:pos x="connsiteX14403" y="connsiteY14403"/>
                </a:cxn>
                <a:cxn ang="0">
                  <a:pos x="connsiteX14404" y="connsiteY14404"/>
                </a:cxn>
                <a:cxn ang="0">
                  <a:pos x="connsiteX14405" y="connsiteY14405"/>
                </a:cxn>
                <a:cxn ang="0">
                  <a:pos x="connsiteX14406" y="connsiteY14406"/>
                </a:cxn>
                <a:cxn ang="0">
                  <a:pos x="connsiteX14407" y="connsiteY14407"/>
                </a:cxn>
                <a:cxn ang="0">
                  <a:pos x="connsiteX14408" y="connsiteY14408"/>
                </a:cxn>
                <a:cxn ang="0">
                  <a:pos x="connsiteX14409" y="connsiteY14409"/>
                </a:cxn>
                <a:cxn ang="0">
                  <a:pos x="connsiteX14410" y="connsiteY14410"/>
                </a:cxn>
                <a:cxn ang="0">
                  <a:pos x="connsiteX14411" y="connsiteY14411"/>
                </a:cxn>
                <a:cxn ang="0">
                  <a:pos x="connsiteX14412" y="connsiteY14412"/>
                </a:cxn>
                <a:cxn ang="0">
                  <a:pos x="connsiteX14413" y="connsiteY14413"/>
                </a:cxn>
                <a:cxn ang="0">
                  <a:pos x="connsiteX14414" y="connsiteY14414"/>
                </a:cxn>
                <a:cxn ang="0">
                  <a:pos x="connsiteX14415" y="connsiteY14415"/>
                </a:cxn>
                <a:cxn ang="0">
                  <a:pos x="connsiteX14416" y="connsiteY14416"/>
                </a:cxn>
                <a:cxn ang="0">
                  <a:pos x="connsiteX14417" y="connsiteY14417"/>
                </a:cxn>
                <a:cxn ang="0">
                  <a:pos x="connsiteX14418" y="connsiteY14418"/>
                </a:cxn>
                <a:cxn ang="0">
                  <a:pos x="connsiteX14419" y="connsiteY14419"/>
                </a:cxn>
                <a:cxn ang="0">
                  <a:pos x="connsiteX14420" y="connsiteY14420"/>
                </a:cxn>
                <a:cxn ang="0">
                  <a:pos x="connsiteX14421" y="connsiteY14421"/>
                </a:cxn>
                <a:cxn ang="0">
                  <a:pos x="connsiteX14422" y="connsiteY14422"/>
                </a:cxn>
                <a:cxn ang="0">
                  <a:pos x="connsiteX14423" y="connsiteY14423"/>
                </a:cxn>
                <a:cxn ang="0">
                  <a:pos x="connsiteX14424" y="connsiteY14424"/>
                </a:cxn>
                <a:cxn ang="0">
                  <a:pos x="connsiteX14425" y="connsiteY14425"/>
                </a:cxn>
                <a:cxn ang="0">
                  <a:pos x="connsiteX14426" y="connsiteY14426"/>
                </a:cxn>
                <a:cxn ang="0">
                  <a:pos x="connsiteX14427" y="connsiteY14427"/>
                </a:cxn>
                <a:cxn ang="0">
                  <a:pos x="connsiteX14428" y="connsiteY14428"/>
                </a:cxn>
                <a:cxn ang="0">
                  <a:pos x="connsiteX14429" y="connsiteY14429"/>
                </a:cxn>
                <a:cxn ang="0">
                  <a:pos x="connsiteX14430" y="connsiteY14430"/>
                </a:cxn>
                <a:cxn ang="0">
                  <a:pos x="connsiteX14431" y="connsiteY14431"/>
                </a:cxn>
                <a:cxn ang="0">
                  <a:pos x="connsiteX14432" y="connsiteY14432"/>
                </a:cxn>
                <a:cxn ang="0">
                  <a:pos x="connsiteX14433" y="connsiteY14433"/>
                </a:cxn>
                <a:cxn ang="0">
                  <a:pos x="connsiteX14434" y="connsiteY14434"/>
                </a:cxn>
                <a:cxn ang="0">
                  <a:pos x="connsiteX14435" y="connsiteY14435"/>
                </a:cxn>
                <a:cxn ang="0">
                  <a:pos x="connsiteX14436" y="connsiteY14436"/>
                </a:cxn>
                <a:cxn ang="0">
                  <a:pos x="connsiteX14437" y="connsiteY14437"/>
                </a:cxn>
                <a:cxn ang="0">
                  <a:pos x="connsiteX14438" y="connsiteY14438"/>
                </a:cxn>
                <a:cxn ang="0">
                  <a:pos x="connsiteX14439" y="connsiteY14439"/>
                </a:cxn>
                <a:cxn ang="0">
                  <a:pos x="connsiteX14440" y="connsiteY14440"/>
                </a:cxn>
                <a:cxn ang="0">
                  <a:pos x="connsiteX14441" y="connsiteY14441"/>
                </a:cxn>
                <a:cxn ang="0">
                  <a:pos x="connsiteX14442" y="connsiteY14442"/>
                </a:cxn>
                <a:cxn ang="0">
                  <a:pos x="connsiteX14443" y="connsiteY14443"/>
                </a:cxn>
                <a:cxn ang="0">
                  <a:pos x="connsiteX14444" y="connsiteY14444"/>
                </a:cxn>
                <a:cxn ang="0">
                  <a:pos x="connsiteX14445" y="connsiteY14445"/>
                </a:cxn>
                <a:cxn ang="0">
                  <a:pos x="connsiteX14446" y="connsiteY14446"/>
                </a:cxn>
                <a:cxn ang="0">
                  <a:pos x="connsiteX14447" y="connsiteY14447"/>
                </a:cxn>
                <a:cxn ang="0">
                  <a:pos x="connsiteX14448" y="connsiteY14448"/>
                </a:cxn>
                <a:cxn ang="0">
                  <a:pos x="connsiteX14449" y="connsiteY14449"/>
                </a:cxn>
                <a:cxn ang="0">
                  <a:pos x="connsiteX14450" y="connsiteY14450"/>
                </a:cxn>
                <a:cxn ang="0">
                  <a:pos x="connsiteX14451" y="connsiteY14451"/>
                </a:cxn>
                <a:cxn ang="0">
                  <a:pos x="connsiteX14452" y="connsiteY14452"/>
                </a:cxn>
                <a:cxn ang="0">
                  <a:pos x="connsiteX14453" y="connsiteY14453"/>
                </a:cxn>
                <a:cxn ang="0">
                  <a:pos x="connsiteX14454" y="connsiteY14454"/>
                </a:cxn>
                <a:cxn ang="0">
                  <a:pos x="connsiteX14455" y="connsiteY14455"/>
                </a:cxn>
                <a:cxn ang="0">
                  <a:pos x="connsiteX14456" y="connsiteY14456"/>
                </a:cxn>
                <a:cxn ang="0">
                  <a:pos x="connsiteX14457" y="connsiteY14457"/>
                </a:cxn>
                <a:cxn ang="0">
                  <a:pos x="connsiteX14458" y="connsiteY14458"/>
                </a:cxn>
                <a:cxn ang="0">
                  <a:pos x="connsiteX14459" y="connsiteY14459"/>
                </a:cxn>
                <a:cxn ang="0">
                  <a:pos x="connsiteX14460" y="connsiteY14460"/>
                </a:cxn>
                <a:cxn ang="0">
                  <a:pos x="connsiteX14461" y="connsiteY14461"/>
                </a:cxn>
                <a:cxn ang="0">
                  <a:pos x="connsiteX14462" y="connsiteY14462"/>
                </a:cxn>
                <a:cxn ang="0">
                  <a:pos x="connsiteX14463" y="connsiteY14463"/>
                </a:cxn>
                <a:cxn ang="0">
                  <a:pos x="connsiteX14464" y="connsiteY14464"/>
                </a:cxn>
                <a:cxn ang="0">
                  <a:pos x="connsiteX14465" y="connsiteY14465"/>
                </a:cxn>
                <a:cxn ang="0">
                  <a:pos x="connsiteX14466" y="connsiteY14466"/>
                </a:cxn>
                <a:cxn ang="0">
                  <a:pos x="connsiteX14467" y="connsiteY14467"/>
                </a:cxn>
                <a:cxn ang="0">
                  <a:pos x="connsiteX14468" y="connsiteY14468"/>
                </a:cxn>
                <a:cxn ang="0">
                  <a:pos x="connsiteX14469" y="connsiteY14469"/>
                </a:cxn>
                <a:cxn ang="0">
                  <a:pos x="connsiteX14470" y="connsiteY14470"/>
                </a:cxn>
                <a:cxn ang="0">
                  <a:pos x="connsiteX14471" y="connsiteY14471"/>
                </a:cxn>
                <a:cxn ang="0">
                  <a:pos x="connsiteX14472" y="connsiteY14472"/>
                </a:cxn>
                <a:cxn ang="0">
                  <a:pos x="connsiteX14473" y="connsiteY14473"/>
                </a:cxn>
                <a:cxn ang="0">
                  <a:pos x="connsiteX14474" y="connsiteY14474"/>
                </a:cxn>
                <a:cxn ang="0">
                  <a:pos x="connsiteX14475" y="connsiteY14475"/>
                </a:cxn>
                <a:cxn ang="0">
                  <a:pos x="connsiteX14476" y="connsiteY14476"/>
                </a:cxn>
                <a:cxn ang="0">
                  <a:pos x="connsiteX14477" y="connsiteY14477"/>
                </a:cxn>
                <a:cxn ang="0">
                  <a:pos x="connsiteX14478" y="connsiteY14478"/>
                </a:cxn>
                <a:cxn ang="0">
                  <a:pos x="connsiteX14479" y="connsiteY14479"/>
                </a:cxn>
                <a:cxn ang="0">
                  <a:pos x="connsiteX14480" y="connsiteY14480"/>
                </a:cxn>
                <a:cxn ang="0">
                  <a:pos x="connsiteX14481" y="connsiteY14481"/>
                </a:cxn>
                <a:cxn ang="0">
                  <a:pos x="connsiteX14482" y="connsiteY14482"/>
                </a:cxn>
                <a:cxn ang="0">
                  <a:pos x="connsiteX14483" y="connsiteY14483"/>
                </a:cxn>
                <a:cxn ang="0">
                  <a:pos x="connsiteX14484" y="connsiteY14484"/>
                </a:cxn>
                <a:cxn ang="0">
                  <a:pos x="connsiteX14485" y="connsiteY14485"/>
                </a:cxn>
                <a:cxn ang="0">
                  <a:pos x="connsiteX14486" y="connsiteY14486"/>
                </a:cxn>
                <a:cxn ang="0">
                  <a:pos x="connsiteX14487" y="connsiteY14487"/>
                </a:cxn>
                <a:cxn ang="0">
                  <a:pos x="connsiteX14488" y="connsiteY14488"/>
                </a:cxn>
                <a:cxn ang="0">
                  <a:pos x="connsiteX14489" y="connsiteY14489"/>
                </a:cxn>
                <a:cxn ang="0">
                  <a:pos x="connsiteX14490" y="connsiteY14490"/>
                </a:cxn>
                <a:cxn ang="0">
                  <a:pos x="connsiteX14491" y="connsiteY14491"/>
                </a:cxn>
                <a:cxn ang="0">
                  <a:pos x="connsiteX14492" y="connsiteY14492"/>
                </a:cxn>
                <a:cxn ang="0">
                  <a:pos x="connsiteX14493" y="connsiteY14493"/>
                </a:cxn>
                <a:cxn ang="0">
                  <a:pos x="connsiteX14494" y="connsiteY14494"/>
                </a:cxn>
                <a:cxn ang="0">
                  <a:pos x="connsiteX14495" y="connsiteY14495"/>
                </a:cxn>
                <a:cxn ang="0">
                  <a:pos x="connsiteX14496" y="connsiteY14496"/>
                </a:cxn>
                <a:cxn ang="0">
                  <a:pos x="connsiteX14497" y="connsiteY14497"/>
                </a:cxn>
                <a:cxn ang="0">
                  <a:pos x="connsiteX14498" y="connsiteY14498"/>
                </a:cxn>
                <a:cxn ang="0">
                  <a:pos x="connsiteX14499" y="connsiteY14499"/>
                </a:cxn>
                <a:cxn ang="0">
                  <a:pos x="connsiteX14500" y="connsiteY14500"/>
                </a:cxn>
                <a:cxn ang="0">
                  <a:pos x="connsiteX14501" y="connsiteY14501"/>
                </a:cxn>
                <a:cxn ang="0">
                  <a:pos x="connsiteX14502" y="connsiteY14502"/>
                </a:cxn>
                <a:cxn ang="0">
                  <a:pos x="connsiteX14503" y="connsiteY14503"/>
                </a:cxn>
                <a:cxn ang="0">
                  <a:pos x="connsiteX14504" y="connsiteY14504"/>
                </a:cxn>
                <a:cxn ang="0">
                  <a:pos x="connsiteX14505" y="connsiteY14505"/>
                </a:cxn>
                <a:cxn ang="0">
                  <a:pos x="connsiteX14506" y="connsiteY14506"/>
                </a:cxn>
                <a:cxn ang="0">
                  <a:pos x="connsiteX14507" y="connsiteY14507"/>
                </a:cxn>
                <a:cxn ang="0">
                  <a:pos x="connsiteX14508" y="connsiteY14508"/>
                </a:cxn>
                <a:cxn ang="0">
                  <a:pos x="connsiteX14509" y="connsiteY14509"/>
                </a:cxn>
                <a:cxn ang="0">
                  <a:pos x="connsiteX14510" y="connsiteY14510"/>
                </a:cxn>
                <a:cxn ang="0">
                  <a:pos x="connsiteX14511" y="connsiteY14511"/>
                </a:cxn>
                <a:cxn ang="0">
                  <a:pos x="connsiteX14512" y="connsiteY14512"/>
                </a:cxn>
                <a:cxn ang="0">
                  <a:pos x="connsiteX14513" y="connsiteY14513"/>
                </a:cxn>
                <a:cxn ang="0">
                  <a:pos x="connsiteX14514" y="connsiteY14514"/>
                </a:cxn>
                <a:cxn ang="0">
                  <a:pos x="connsiteX14515" y="connsiteY14515"/>
                </a:cxn>
                <a:cxn ang="0">
                  <a:pos x="connsiteX14516" y="connsiteY14516"/>
                </a:cxn>
                <a:cxn ang="0">
                  <a:pos x="connsiteX14517" y="connsiteY14517"/>
                </a:cxn>
                <a:cxn ang="0">
                  <a:pos x="connsiteX14518" y="connsiteY14518"/>
                </a:cxn>
                <a:cxn ang="0">
                  <a:pos x="connsiteX14519" y="connsiteY14519"/>
                </a:cxn>
                <a:cxn ang="0">
                  <a:pos x="connsiteX14520" y="connsiteY14520"/>
                </a:cxn>
                <a:cxn ang="0">
                  <a:pos x="connsiteX14521" y="connsiteY14521"/>
                </a:cxn>
                <a:cxn ang="0">
                  <a:pos x="connsiteX14522" y="connsiteY14522"/>
                </a:cxn>
                <a:cxn ang="0">
                  <a:pos x="connsiteX14523" y="connsiteY14523"/>
                </a:cxn>
                <a:cxn ang="0">
                  <a:pos x="connsiteX14524" y="connsiteY14524"/>
                </a:cxn>
                <a:cxn ang="0">
                  <a:pos x="connsiteX14525" y="connsiteY14525"/>
                </a:cxn>
                <a:cxn ang="0">
                  <a:pos x="connsiteX14526" y="connsiteY14526"/>
                </a:cxn>
                <a:cxn ang="0">
                  <a:pos x="connsiteX14527" y="connsiteY14527"/>
                </a:cxn>
                <a:cxn ang="0">
                  <a:pos x="connsiteX14528" y="connsiteY14528"/>
                </a:cxn>
                <a:cxn ang="0">
                  <a:pos x="connsiteX14529" y="connsiteY14529"/>
                </a:cxn>
                <a:cxn ang="0">
                  <a:pos x="connsiteX14530" y="connsiteY14530"/>
                </a:cxn>
                <a:cxn ang="0">
                  <a:pos x="connsiteX14531" y="connsiteY14531"/>
                </a:cxn>
                <a:cxn ang="0">
                  <a:pos x="connsiteX14532" y="connsiteY14532"/>
                </a:cxn>
                <a:cxn ang="0">
                  <a:pos x="connsiteX14533" y="connsiteY14533"/>
                </a:cxn>
                <a:cxn ang="0">
                  <a:pos x="connsiteX14534" y="connsiteY14534"/>
                </a:cxn>
                <a:cxn ang="0">
                  <a:pos x="connsiteX14535" y="connsiteY14535"/>
                </a:cxn>
                <a:cxn ang="0">
                  <a:pos x="connsiteX14536" y="connsiteY14536"/>
                </a:cxn>
                <a:cxn ang="0">
                  <a:pos x="connsiteX14537" y="connsiteY14537"/>
                </a:cxn>
                <a:cxn ang="0">
                  <a:pos x="connsiteX14538" y="connsiteY14538"/>
                </a:cxn>
                <a:cxn ang="0">
                  <a:pos x="connsiteX14539" y="connsiteY14539"/>
                </a:cxn>
                <a:cxn ang="0">
                  <a:pos x="connsiteX14540" y="connsiteY14540"/>
                </a:cxn>
                <a:cxn ang="0">
                  <a:pos x="connsiteX14541" y="connsiteY14541"/>
                </a:cxn>
                <a:cxn ang="0">
                  <a:pos x="connsiteX14542" y="connsiteY14542"/>
                </a:cxn>
                <a:cxn ang="0">
                  <a:pos x="connsiteX14543" y="connsiteY14543"/>
                </a:cxn>
                <a:cxn ang="0">
                  <a:pos x="connsiteX14544" y="connsiteY14544"/>
                </a:cxn>
                <a:cxn ang="0">
                  <a:pos x="connsiteX14545" y="connsiteY14545"/>
                </a:cxn>
                <a:cxn ang="0">
                  <a:pos x="connsiteX14546" y="connsiteY14546"/>
                </a:cxn>
                <a:cxn ang="0">
                  <a:pos x="connsiteX14547" y="connsiteY14547"/>
                </a:cxn>
                <a:cxn ang="0">
                  <a:pos x="connsiteX14548" y="connsiteY14548"/>
                </a:cxn>
                <a:cxn ang="0">
                  <a:pos x="connsiteX14549" y="connsiteY14549"/>
                </a:cxn>
                <a:cxn ang="0">
                  <a:pos x="connsiteX14550" y="connsiteY14550"/>
                </a:cxn>
                <a:cxn ang="0">
                  <a:pos x="connsiteX14551" y="connsiteY14551"/>
                </a:cxn>
                <a:cxn ang="0">
                  <a:pos x="connsiteX14552" y="connsiteY14552"/>
                </a:cxn>
                <a:cxn ang="0">
                  <a:pos x="connsiteX14553" y="connsiteY14553"/>
                </a:cxn>
                <a:cxn ang="0">
                  <a:pos x="connsiteX14554" y="connsiteY14554"/>
                </a:cxn>
                <a:cxn ang="0">
                  <a:pos x="connsiteX14555" y="connsiteY14555"/>
                </a:cxn>
                <a:cxn ang="0">
                  <a:pos x="connsiteX14556" y="connsiteY14556"/>
                </a:cxn>
                <a:cxn ang="0">
                  <a:pos x="connsiteX14557" y="connsiteY14557"/>
                </a:cxn>
                <a:cxn ang="0">
                  <a:pos x="connsiteX14558" y="connsiteY14558"/>
                </a:cxn>
                <a:cxn ang="0">
                  <a:pos x="connsiteX14559" y="connsiteY14559"/>
                </a:cxn>
                <a:cxn ang="0">
                  <a:pos x="connsiteX14560" y="connsiteY14560"/>
                </a:cxn>
                <a:cxn ang="0">
                  <a:pos x="connsiteX14561" y="connsiteY14561"/>
                </a:cxn>
                <a:cxn ang="0">
                  <a:pos x="connsiteX14562" y="connsiteY14562"/>
                </a:cxn>
                <a:cxn ang="0">
                  <a:pos x="connsiteX14563" y="connsiteY14563"/>
                </a:cxn>
                <a:cxn ang="0">
                  <a:pos x="connsiteX14564" y="connsiteY14564"/>
                </a:cxn>
                <a:cxn ang="0">
                  <a:pos x="connsiteX14565" y="connsiteY14565"/>
                </a:cxn>
                <a:cxn ang="0">
                  <a:pos x="connsiteX14566" y="connsiteY14566"/>
                </a:cxn>
                <a:cxn ang="0">
                  <a:pos x="connsiteX14567" y="connsiteY14567"/>
                </a:cxn>
                <a:cxn ang="0">
                  <a:pos x="connsiteX14568" y="connsiteY14568"/>
                </a:cxn>
                <a:cxn ang="0">
                  <a:pos x="connsiteX14569" y="connsiteY14569"/>
                </a:cxn>
                <a:cxn ang="0">
                  <a:pos x="connsiteX14570" y="connsiteY14570"/>
                </a:cxn>
                <a:cxn ang="0">
                  <a:pos x="connsiteX14571" y="connsiteY14571"/>
                </a:cxn>
                <a:cxn ang="0">
                  <a:pos x="connsiteX14572" y="connsiteY14572"/>
                </a:cxn>
                <a:cxn ang="0">
                  <a:pos x="connsiteX14573" y="connsiteY14573"/>
                </a:cxn>
                <a:cxn ang="0">
                  <a:pos x="connsiteX14574" y="connsiteY14574"/>
                </a:cxn>
                <a:cxn ang="0">
                  <a:pos x="connsiteX14575" y="connsiteY14575"/>
                </a:cxn>
                <a:cxn ang="0">
                  <a:pos x="connsiteX14576" y="connsiteY14576"/>
                </a:cxn>
                <a:cxn ang="0">
                  <a:pos x="connsiteX14577" y="connsiteY14577"/>
                </a:cxn>
                <a:cxn ang="0">
                  <a:pos x="connsiteX14578" y="connsiteY14578"/>
                </a:cxn>
                <a:cxn ang="0">
                  <a:pos x="connsiteX14579" y="connsiteY14579"/>
                </a:cxn>
                <a:cxn ang="0">
                  <a:pos x="connsiteX14580" y="connsiteY14580"/>
                </a:cxn>
                <a:cxn ang="0">
                  <a:pos x="connsiteX14581" y="connsiteY14581"/>
                </a:cxn>
                <a:cxn ang="0">
                  <a:pos x="connsiteX14582" y="connsiteY14582"/>
                </a:cxn>
                <a:cxn ang="0">
                  <a:pos x="connsiteX14583" y="connsiteY14583"/>
                </a:cxn>
                <a:cxn ang="0">
                  <a:pos x="connsiteX14584" y="connsiteY14584"/>
                </a:cxn>
                <a:cxn ang="0">
                  <a:pos x="connsiteX14585" y="connsiteY14585"/>
                </a:cxn>
                <a:cxn ang="0">
                  <a:pos x="connsiteX14586" y="connsiteY14586"/>
                </a:cxn>
                <a:cxn ang="0">
                  <a:pos x="connsiteX14587" y="connsiteY14587"/>
                </a:cxn>
                <a:cxn ang="0">
                  <a:pos x="connsiteX14588" y="connsiteY14588"/>
                </a:cxn>
                <a:cxn ang="0">
                  <a:pos x="connsiteX14589" y="connsiteY14589"/>
                </a:cxn>
                <a:cxn ang="0">
                  <a:pos x="connsiteX14590" y="connsiteY14590"/>
                </a:cxn>
                <a:cxn ang="0">
                  <a:pos x="connsiteX14591" y="connsiteY14591"/>
                </a:cxn>
                <a:cxn ang="0">
                  <a:pos x="connsiteX14592" y="connsiteY14592"/>
                </a:cxn>
                <a:cxn ang="0">
                  <a:pos x="connsiteX14593" y="connsiteY14593"/>
                </a:cxn>
                <a:cxn ang="0">
                  <a:pos x="connsiteX14594" y="connsiteY14594"/>
                </a:cxn>
                <a:cxn ang="0">
                  <a:pos x="connsiteX14595" y="connsiteY14595"/>
                </a:cxn>
                <a:cxn ang="0">
                  <a:pos x="connsiteX14596" y="connsiteY14596"/>
                </a:cxn>
                <a:cxn ang="0">
                  <a:pos x="connsiteX14597" y="connsiteY14597"/>
                </a:cxn>
                <a:cxn ang="0">
                  <a:pos x="connsiteX14598" y="connsiteY14598"/>
                </a:cxn>
                <a:cxn ang="0">
                  <a:pos x="connsiteX14599" y="connsiteY14599"/>
                </a:cxn>
                <a:cxn ang="0">
                  <a:pos x="connsiteX14600" y="connsiteY14600"/>
                </a:cxn>
                <a:cxn ang="0">
                  <a:pos x="connsiteX14601" y="connsiteY14601"/>
                </a:cxn>
                <a:cxn ang="0">
                  <a:pos x="connsiteX14602" y="connsiteY14602"/>
                </a:cxn>
                <a:cxn ang="0">
                  <a:pos x="connsiteX14603" y="connsiteY14603"/>
                </a:cxn>
                <a:cxn ang="0">
                  <a:pos x="connsiteX14604" y="connsiteY14604"/>
                </a:cxn>
                <a:cxn ang="0">
                  <a:pos x="connsiteX14605" y="connsiteY14605"/>
                </a:cxn>
                <a:cxn ang="0">
                  <a:pos x="connsiteX14606" y="connsiteY14606"/>
                </a:cxn>
                <a:cxn ang="0">
                  <a:pos x="connsiteX14607" y="connsiteY14607"/>
                </a:cxn>
                <a:cxn ang="0">
                  <a:pos x="connsiteX14608" y="connsiteY14608"/>
                </a:cxn>
                <a:cxn ang="0">
                  <a:pos x="connsiteX14609" y="connsiteY14609"/>
                </a:cxn>
                <a:cxn ang="0">
                  <a:pos x="connsiteX14610" y="connsiteY14610"/>
                </a:cxn>
                <a:cxn ang="0">
                  <a:pos x="connsiteX14611" y="connsiteY14611"/>
                </a:cxn>
                <a:cxn ang="0">
                  <a:pos x="connsiteX14612" y="connsiteY14612"/>
                </a:cxn>
                <a:cxn ang="0">
                  <a:pos x="connsiteX14613" y="connsiteY14613"/>
                </a:cxn>
                <a:cxn ang="0">
                  <a:pos x="connsiteX14614" y="connsiteY14614"/>
                </a:cxn>
                <a:cxn ang="0">
                  <a:pos x="connsiteX14615" y="connsiteY14615"/>
                </a:cxn>
                <a:cxn ang="0">
                  <a:pos x="connsiteX14616" y="connsiteY14616"/>
                </a:cxn>
                <a:cxn ang="0">
                  <a:pos x="connsiteX14617" y="connsiteY14617"/>
                </a:cxn>
                <a:cxn ang="0">
                  <a:pos x="connsiteX14618" y="connsiteY14618"/>
                </a:cxn>
                <a:cxn ang="0">
                  <a:pos x="connsiteX14619" y="connsiteY14619"/>
                </a:cxn>
                <a:cxn ang="0">
                  <a:pos x="connsiteX14620" y="connsiteY14620"/>
                </a:cxn>
                <a:cxn ang="0">
                  <a:pos x="connsiteX14621" y="connsiteY14621"/>
                </a:cxn>
                <a:cxn ang="0">
                  <a:pos x="connsiteX14622" y="connsiteY14622"/>
                </a:cxn>
                <a:cxn ang="0">
                  <a:pos x="connsiteX14623" y="connsiteY14623"/>
                </a:cxn>
                <a:cxn ang="0">
                  <a:pos x="connsiteX14624" y="connsiteY14624"/>
                </a:cxn>
                <a:cxn ang="0">
                  <a:pos x="connsiteX14625" y="connsiteY14625"/>
                </a:cxn>
                <a:cxn ang="0">
                  <a:pos x="connsiteX14626" y="connsiteY14626"/>
                </a:cxn>
                <a:cxn ang="0">
                  <a:pos x="connsiteX14627" y="connsiteY14627"/>
                </a:cxn>
                <a:cxn ang="0">
                  <a:pos x="connsiteX14628" y="connsiteY14628"/>
                </a:cxn>
                <a:cxn ang="0">
                  <a:pos x="connsiteX14629" y="connsiteY14629"/>
                </a:cxn>
                <a:cxn ang="0">
                  <a:pos x="connsiteX14630" y="connsiteY14630"/>
                </a:cxn>
                <a:cxn ang="0">
                  <a:pos x="connsiteX14631" y="connsiteY14631"/>
                </a:cxn>
                <a:cxn ang="0">
                  <a:pos x="connsiteX14632" y="connsiteY14632"/>
                </a:cxn>
                <a:cxn ang="0">
                  <a:pos x="connsiteX14633" y="connsiteY14633"/>
                </a:cxn>
                <a:cxn ang="0">
                  <a:pos x="connsiteX14634" y="connsiteY14634"/>
                </a:cxn>
                <a:cxn ang="0">
                  <a:pos x="connsiteX14635" y="connsiteY14635"/>
                </a:cxn>
                <a:cxn ang="0">
                  <a:pos x="connsiteX14636" y="connsiteY14636"/>
                </a:cxn>
                <a:cxn ang="0">
                  <a:pos x="connsiteX14637" y="connsiteY14637"/>
                </a:cxn>
                <a:cxn ang="0">
                  <a:pos x="connsiteX14638" y="connsiteY14638"/>
                </a:cxn>
                <a:cxn ang="0">
                  <a:pos x="connsiteX14639" y="connsiteY14639"/>
                </a:cxn>
                <a:cxn ang="0">
                  <a:pos x="connsiteX14640" y="connsiteY14640"/>
                </a:cxn>
                <a:cxn ang="0">
                  <a:pos x="connsiteX14641" y="connsiteY14641"/>
                </a:cxn>
                <a:cxn ang="0">
                  <a:pos x="connsiteX14642" y="connsiteY14642"/>
                </a:cxn>
                <a:cxn ang="0">
                  <a:pos x="connsiteX14643" y="connsiteY14643"/>
                </a:cxn>
                <a:cxn ang="0">
                  <a:pos x="connsiteX14644" y="connsiteY14644"/>
                </a:cxn>
                <a:cxn ang="0">
                  <a:pos x="connsiteX14645" y="connsiteY14645"/>
                </a:cxn>
                <a:cxn ang="0">
                  <a:pos x="connsiteX14646" y="connsiteY14646"/>
                </a:cxn>
                <a:cxn ang="0">
                  <a:pos x="connsiteX14647" y="connsiteY14647"/>
                </a:cxn>
                <a:cxn ang="0">
                  <a:pos x="connsiteX14648" y="connsiteY14648"/>
                </a:cxn>
                <a:cxn ang="0">
                  <a:pos x="connsiteX14649" y="connsiteY14649"/>
                </a:cxn>
                <a:cxn ang="0">
                  <a:pos x="connsiteX14650" y="connsiteY14650"/>
                </a:cxn>
                <a:cxn ang="0">
                  <a:pos x="connsiteX14651" y="connsiteY14651"/>
                </a:cxn>
                <a:cxn ang="0">
                  <a:pos x="connsiteX14652" y="connsiteY14652"/>
                </a:cxn>
                <a:cxn ang="0">
                  <a:pos x="connsiteX14653" y="connsiteY14653"/>
                </a:cxn>
                <a:cxn ang="0">
                  <a:pos x="connsiteX14654" y="connsiteY14654"/>
                </a:cxn>
                <a:cxn ang="0">
                  <a:pos x="connsiteX14655" y="connsiteY14655"/>
                </a:cxn>
                <a:cxn ang="0">
                  <a:pos x="connsiteX14656" y="connsiteY14656"/>
                </a:cxn>
                <a:cxn ang="0">
                  <a:pos x="connsiteX14657" y="connsiteY14657"/>
                </a:cxn>
                <a:cxn ang="0">
                  <a:pos x="connsiteX14658" y="connsiteY14658"/>
                </a:cxn>
                <a:cxn ang="0">
                  <a:pos x="connsiteX14659" y="connsiteY14659"/>
                </a:cxn>
                <a:cxn ang="0">
                  <a:pos x="connsiteX14660" y="connsiteY14660"/>
                </a:cxn>
                <a:cxn ang="0">
                  <a:pos x="connsiteX14661" y="connsiteY14661"/>
                </a:cxn>
                <a:cxn ang="0">
                  <a:pos x="connsiteX14662" y="connsiteY14662"/>
                </a:cxn>
                <a:cxn ang="0">
                  <a:pos x="connsiteX14663" y="connsiteY14663"/>
                </a:cxn>
                <a:cxn ang="0">
                  <a:pos x="connsiteX14664" y="connsiteY14664"/>
                </a:cxn>
                <a:cxn ang="0">
                  <a:pos x="connsiteX14665" y="connsiteY14665"/>
                </a:cxn>
                <a:cxn ang="0">
                  <a:pos x="connsiteX14666" y="connsiteY14666"/>
                </a:cxn>
                <a:cxn ang="0">
                  <a:pos x="connsiteX14667" y="connsiteY14667"/>
                </a:cxn>
                <a:cxn ang="0">
                  <a:pos x="connsiteX14668" y="connsiteY14668"/>
                </a:cxn>
                <a:cxn ang="0">
                  <a:pos x="connsiteX14669" y="connsiteY14669"/>
                </a:cxn>
                <a:cxn ang="0">
                  <a:pos x="connsiteX14670" y="connsiteY14670"/>
                </a:cxn>
                <a:cxn ang="0">
                  <a:pos x="connsiteX14671" y="connsiteY14671"/>
                </a:cxn>
                <a:cxn ang="0">
                  <a:pos x="connsiteX14672" y="connsiteY14672"/>
                </a:cxn>
                <a:cxn ang="0">
                  <a:pos x="connsiteX14673" y="connsiteY14673"/>
                </a:cxn>
                <a:cxn ang="0">
                  <a:pos x="connsiteX14674" y="connsiteY14674"/>
                </a:cxn>
                <a:cxn ang="0">
                  <a:pos x="connsiteX14675" y="connsiteY14675"/>
                </a:cxn>
                <a:cxn ang="0">
                  <a:pos x="connsiteX14676" y="connsiteY14676"/>
                </a:cxn>
                <a:cxn ang="0">
                  <a:pos x="connsiteX14677" y="connsiteY14677"/>
                </a:cxn>
                <a:cxn ang="0">
                  <a:pos x="connsiteX14678" y="connsiteY14678"/>
                </a:cxn>
                <a:cxn ang="0">
                  <a:pos x="connsiteX14679" y="connsiteY14679"/>
                </a:cxn>
                <a:cxn ang="0">
                  <a:pos x="connsiteX14680" y="connsiteY14680"/>
                </a:cxn>
                <a:cxn ang="0">
                  <a:pos x="connsiteX14681" y="connsiteY14681"/>
                </a:cxn>
                <a:cxn ang="0">
                  <a:pos x="connsiteX14682" y="connsiteY14682"/>
                </a:cxn>
                <a:cxn ang="0">
                  <a:pos x="connsiteX14683" y="connsiteY14683"/>
                </a:cxn>
                <a:cxn ang="0">
                  <a:pos x="connsiteX14684" y="connsiteY14684"/>
                </a:cxn>
                <a:cxn ang="0">
                  <a:pos x="connsiteX14685" y="connsiteY14685"/>
                </a:cxn>
                <a:cxn ang="0">
                  <a:pos x="connsiteX14686" y="connsiteY14686"/>
                </a:cxn>
                <a:cxn ang="0">
                  <a:pos x="connsiteX14687" y="connsiteY14687"/>
                </a:cxn>
                <a:cxn ang="0">
                  <a:pos x="connsiteX14688" y="connsiteY14688"/>
                </a:cxn>
                <a:cxn ang="0">
                  <a:pos x="connsiteX14689" y="connsiteY14689"/>
                </a:cxn>
                <a:cxn ang="0">
                  <a:pos x="connsiteX14690" y="connsiteY14690"/>
                </a:cxn>
                <a:cxn ang="0">
                  <a:pos x="connsiteX14691" y="connsiteY14691"/>
                </a:cxn>
                <a:cxn ang="0">
                  <a:pos x="connsiteX14692" y="connsiteY14692"/>
                </a:cxn>
                <a:cxn ang="0">
                  <a:pos x="connsiteX14693" y="connsiteY14693"/>
                </a:cxn>
                <a:cxn ang="0">
                  <a:pos x="connsiteX14694" y="connsiteY14694"/>
                </a:cxn>
                <a:cxn ang="0">
                  <a:pos x="connsiteX14695" y="connsiteY14695"/>
                </a:cxn>
                <a:cxn ang="0">
                  <a:pos x="connsiteX14696" y="connsiteY14696"/>
                </a:cxn>
                <a:cxn ang="0">
                  <a:pos x="connsiteX14697" y="connsiteY14697"/>
                </a:cxn>
                <a:cxn ang="0">
                  <a:pos x="connsiteX14698" y="connsiteY14698"/>
                </a:cxn>
                <a:cxn ang="0">
                  <a:pos x="connsiteX14699" y="connsiteY14699"/>
                </a:cxn>
                <a:cxn ang="0">
                  <a:pos x="connsiteX14700" y="connsiteY14700"/>
                </a:cxn>
                <a:cxn ang="0">
                  <a:pos x="connsiteX14701" y="connsiteY14701"/>
                </a:cxn>
                <a:cxn ang="0">
                  <a:pos x="connsiteX14702" y="connsiteY14702"/>
                </a:cxn>
                <a:cxn ang="0">
                  <a:pos x="connsiteX14703" y="connsiteY14703"/>
                </a:cxn>
                <a:cxn ang="0">
                  <a:pos x="connsiteX14704" y="connsiteY14704"/>
                </a:cxn>
                <a:cxn ang="0">
                  <a:pos x="connsiteX14705" y="connsiteY14705"/>
                </a:cxn>
                <a:cxn ang="0">
                  <a:pos x="connsiteX14706" y="connsiteY14706"/>
                </a:cxn>
                <a:cxn ang="0">
                  <a:pos x="connsiteX14707" y="connsiteY14707"/>
                </a:cxn>
                <a:cxn ang="0">
                  <a:pos x="connsiteX14708" y="connsiteY14708"/>
                </a:cxn>
                <a:cxn ang="0">
                  <a:pos x="connsiteX14709" y="connsiteY14709"/>
                </a:cxn>
                <a:cxn ang="0">
                  <a:pos x="connsiteX14710" y="connsiteY14710"/>
                </a:cxn>
                <a:cxn ang="0">
                  <a:pos x="connsiteX14711" y="connsiteY14711"/>
                </a:cxn>
                <a:cxn ang="0">
                  <a:pos x="connsiteX14712" y="connsiteY14712"/>
                </a:cxn>
                <a:cxn ang="0">
                  <a:pos x="connsiteX14713" y="connsiteY14713"/>
                </a:cxn>
                <a:cxn ang="0">
                  <a:pos x="connsiteX14714" y="connsiteY14714"/>
                </a:cxn>
                <a:cxn ang="0">
                  <a:pos x="connsiteX14715" y="connsiteY14715"/>
                </a:cxn>
                <a:cxn ang="0">
                  <a:pos x="connsiteX14716" y="connsiteY14716"/>
                </a:cxn>
                <a:cxn ang="0">
                  <a:pos x="connsiteX14717" y="connsiteY14717"/>
                </a:cxn>
                <a:cxn ang="0">
                  <a:pos x="connsiteX14718" y="connsiteY14718"/>
                </a:cxn>
                <a:cxn ang="0">
                  <a:pos x="connsiteX14719" y="connsiteY14719"/>
                </a:cxn>
                <a:cxn ang="0">
                  <a:pos x="connsiteX14720" y="connsiteY14720"/>
                </a:cxn>
                <a:cxn ang="0">
                  <a:pos x="connsiteX14721" y="connsiteY14721"/>
                </a:cxn>
                <a:cxn ang="0">
                  <a:pos x="connsiteX14722" y="connsiteY14722"/>
                </a:cxn>
                <a:cxn ang="0">
                  <a:pos x="connsiteX14723" y="connsiteY14723"/>
                </a:cxn>
                <a:cxn ang="0">
                  <a:pos x="connsiteX14724" y="connsiteY14724"/>
                </a:cxn>
                <a:cxn ang="0">
                  <a:pos x="connsiteX14725" y="connsiteY14725"/>
                </a:cxn>
                <a:cxn ang="0">
                  <a:pos x="connsiteX14726" y="connsiteY14726"/>
                </a:cxn>
                <a:cxn ang="0">
                  <a:pos x="connsiteX14727" y="connsiteY14727"/>
                </a:cxn>
                <a:cxn ang="0">
                  <a:pos x="connsiteX14728" y="connsiteY14728"/>
                </a:cxn>
                <a:cxn ang="0">
                  <a:pos x="connsiteX14729" y="connsiteY14729"/>
                </a:cxn>
                <a:cxn ang="0">
                  <a:pos x="connsiteX14730" y="connsiteY14730"/>
                </a:cxn>
                <a:cxn ang="0">
                  <a:pos x="connsiteX14731" y="connsiteY14731"/>
                </a:cxn>
                <a:cxn ang="0">
                  <a:pos x="connsiteX14732" y="connsiteY14732"/>
                </a:cxn>
                <a:cxn ang="0">
                  <a:pos x="connsiteX14733" y="connsiteY14733"/>
                </a:cxn>
                <a:cxn ang="0">
                  <a:pos x="connsiteX14734" y="connsiteY14734"/>
                </a:cxn>
                <a:cxn ang="0">
                  <a:pos x="connsiteX14735" y="connsiteY14735"/>
                </a:cxn>
                <a:cxn ang="0">
                  <a:pos x="connsiteX14736" y="connsiteY14736"/>
                </a:cxn>
                <a:cxn ang="0">
                  <a:pos x="connsiteX14737" y="connsiteY14737"/>
                </a:cxn>
                <a:cxn ang="0">
                  <a:pos x="connsiteX14738" y="connsiteY14738"/>
                </a:cxn>
                <a:cxn ang="0">
                  <a:pos x="connsiteX14739" y="connsiteY14739"/>
                </a:cxn>
                <a:cxn ang="0">
                  <a:pos x="connsiteX14740" y="connsiteY14740"/>
                </a:cxn>
                <a:cxn ang="0">
                  <a:pos x="connsiteX14741" y="connsiteY14741"/>
                </a:cxn>
                <a:cxn ang="0">
                  <a:pos x="connsiteX14742" y="connsiteY14742"/>
                </a:cxn>
                <a:cxn ang="0">
                  <a:pos x="connsiteX14743" y="connsiteY14743"/>
                </a:cxn>
                <a:cxn ang="0">
                  <a:pos x="connsiteX14744" y="connsiteY14744"/>
                </a:cxn>
                <a:cxn ang="0">
                  <a:pos x="connsiteX14745" y="connsiteY14745"/>
                </a:cxn>
                <a:cxn ang="0">
                  <a:pos x="connsiteX14746" y="connsiteY14746"/>
                </a:cxn>
                <a:cxn ang="0">
                  <a:pos x="connsiteX14747" y="connsiteY14747"/>
                </a:cxn>
                <a:cxn ang="0">
                  <a:pos x="connsiteX14748" y="connsiteY14748"/>
                </a:cxn>
                <a:cxn ang="0">
                  <a:pos x="connsiteX14749" y="connsiteY14749"/>
                </a:cxn>
                <a:cxn ang="0">
                  <a:pos x="connsiteX14750" y="connsiteY14750"/>
                </a:cxn>
                <a:cxn ang="0">
                  <a:pos x="connsiteX14751" y="connsiteY14751"/>
                </a:cxn>
                <a:cxn ang="0">
                  <a:pos x="connsiteX14752" y="connsiteY14752"/>
                </a:cxn>
                <a:cxn ang="0">
                  <a:pos x="connsiteX14753" y="connsiteY14753"/>
                </a:cxn>
                <a:cxn ang="0">
                  <a:pos x="connsiteX14754" y="connsiteY14754"/>
                </a:cxn>
                <a:cxn ang="0">
                  <a:pos x="connsiteX14755" y="connsiteY14755"/>
                </a:cxn>
                <a:cxn ang="0">
                  <a:pos x="connsiteX14756" y="connsiteY14756"/>
                </a:cxn>
                <a:cxn ang="0">
                  <a:pos x="connsiteX14757" y="connsiteY14757"/>
                </a:cxn>
                <a:cxn ang="0">
                  <a:pos x="connsiteX14758" y="connsiteY14758"/>
                </a:cxn>
                <a:cxn ang="0">
                  <a:pos x="connsiteX14759" y="connsiteY14759"/>
                </a:cxn>
                <a:cxn ang="0">
                  <a:pos x="connsiteX14760" y="connsiteY14760"/>
                </a:cxn>
                <a:cxn ang="0">
                  <a:pos x="connsiteX14761" y="connsiteY14761"/>
                </a:cxn>
                <a:cxn ang="0">
                  <a:pos x="connsiteX14762" y="connsiteY14762"/>
                </a:cxn>
                <a:cxn ang="0">
                  <a:pos x="connsiteX14763" y="connsiteY14763"/>
                </a:cxn>
                <a:cxn ang="0">
                  <a:pos x="connsiteX14764" y="connsiteY14764"/>
                </a:cxn>
                <a:cxn ang="0">
                  <a:pos x="connsiteX14765" y="connsiteY14765"/>
                </a:cxn>
                <a:cxn ang="0">
                  <a:pos x="connsiteX14766" y="connsiteY14766"/>
                </a:cxn>
                <a:cxn ang="0">
                  <a:pos x="connsiteX14767" y="connsiteY14767"/>
                </a:cxn>
                <a:cxn ang="0">
                  <a:pos x="connsiteX14768" y="connsiteY14768"/>
                </a:cxn>
                <a:cxn ang="0">
                  <a:pos x="connsiteX14769" y="connsiteY14769"/>
                </a:cxn>
                <a:cxn ang="0">
                  <a:pos x="connsiteX14770" y="connsiteY14770"/>
                </a:cxn>
                <a:cxn ang="0">
                  <a:pos x="connsiteX14771" y="connsiteY14771"/>
                </a:cxn>
                <a:cxn ang="0">
                  <a:pos x="connsiteX14772" y="connsiteY14772"/>
                </a:cxn>
                <a:cxn ang="0">
                  <a:pos x="connsiteX14773" y="connsiteY14773"/>
                </a:cxn>
                <a:cxn ang="0">
                  <a:pos x="connsiteX14774" y="connsiteY14774"/>
                </a:cxn>
                <a:cxn ang="0">
                  <a:pos x="connsiteX14775" y="connsiteY14775"/>
                </a:cxn>
                <a:cxn ang="0">
                  <a:pos x="connsiteX14776" y="connsiteY14776"/>
                </a:cxn>
                <a:cxn ang="0">
                  <a:pos x="connsiteX14777" y="connsiteY14777"/>
                </a:cxn>
                <a:cxn ang="0">
                  <a:pos x="connsiteX14778" y="connsiteY14778"/>
                </a:cxn>
                <a:cxn ang="0">
                  <a:pos x="connsiteX14779" y="connsiteY14779"/>
                </a:cxn>
                <a:cxn ang="0">
                  <a:pos x="connsiteX14780" y="connsiteY14780"/>
                </a:cxn>
                <a:cxn ang="0">
                  <a:pos x="connsiteX14781" y="connsiteY14781"/>
                </a:cxn>
                <a:cxn ang="0">
                  <a:pos x="connsiteX14782" y="connsiteY14782"/>
                </a:cxn>
                <a:cxn ang="0">
                  <a:pos x="connsiteX14783" y="connsiteY14783"/>
                </a:cxn>
                <a:cxn ang="0">
                  <a:pos x="connsiteX14784" y="connsiteY14784"/>
                </a:cxn>
                <a:cxn ang="0">
                  <a:pos x="connsiteX14785" y="connsiteY14785"/>
                </a:cxn>
                <a:cxn ang="0">
                  <a:pos x="connsiteX14786" y="connsiteY14786"/>
                </a:cxn>
                <a:cxn ang="0">
                  <a:pos x="connsiteX14787" y="connsiteY14787"/>
                </a:cxn>
                <a:cxn ang="0">
                  <a:pos x="connsiteX14788" y="connsiteY14788"/>
                </a:cxn>
                <a:cxn ang="0">
                  <a:pos x="connsiteX14789" y="connsiteY14789"/>
                </a:cxn>
                <a:cxn ang="0">
                  <a:pos x="connsiteX14790" y="connsiteY14790"/>
                </a:cxn>
                <a:cxn ang="0">
                  <a:pos x="connsiteX14791" y="connsiteY14791"/>
                </a:cxn>
                <a:cxn ang="0">
                  <a:pos x="connsiteX14792" y="connsiteY14792"/>
                </a:cxn>
                <a:cxn ang="0">
                  <a:pos x="connsiteX14793" y="connsiteY14793"/>
                </a:cxn>
                <a:cxn ang="0">
                  <a:pos x="connsiteX14794" y="connsiteY14794"/>
                </a:cxn>
                <a:cxn ang="0">
                  <a:pos x="connsiteX14795" y="connsiteY14795"/>
                </a:cxn>
                <a:cxn ang="0">
                  <a:pos x="connsiteX14796" y="connsiteY14796"/>
                </a:cxn>
                <a:cxn ang="0">
                  <a:pos x="connsiteX14797" y="connsiteY14797"/>
                </a:cxn>
                <a:cxn ang="0">
                  <a:pos x="connsiteX14798" y="connsiteY14798"/>
                </a:cxn>
                <a:cxn ang="0">
                  <a:pos x="connsiteX14799" y="connsiteY14799"/>
                </a:cxn>
                <a:cxn ang="0">
                  <a:pos x="connsiteX14800" y="connsiteY14800"/>
                </a:cxn>
                <a:cxn ang="0">
                  <a:pos x="connsiteX14801" y="connsiteY14801"/>
                </a:cxn>
                <a:cxn ang="0">
                  <a:pos x="connsiteX14802" y="connsiteY14802"/>
                </a:cxn>
                <a:cxn ang="0">
                  <a:pos x="connsiteX14803" y="connsiteY14803"/>
                </a:cxn>
                <a:cxn ang="0">
                  <a:pos x="connsiteX14804" y="connsiteY14804"/>
                </a:cxn>
                <a:cxn ang="0">
                  <a:pos x="connsiteX14805" y="connsiteY14805"/>
                </a:cxn>
                <a:cxn ang="0">
                  <a:pos x="connsiteX14806" y="connsiteY14806"/>
                </a:cxn>
                <a:cxn ang="0">
                  <a:pos x="connsiteX14807" y="connsiteY14807"/>
                </a:cxn>
                <a:cxn ang="0">
                  <a:pos x="connsiteX14808" y="connsiteY14808"/>
                </a:cxn>
                <a:cxn ang="0">
                  <a:pos x="connsiteX14809" y="connsiteY14809"/>
                </a:cxn>
                <a:cxn ang="0">
                  <a:pos x="connsiteX14810" y="connsiteY14810"/>
                </a:cxn>
                <a:cxn ang="0">
                  <a:pos x="connsiteX14811" y="connsiteY14811"/>
                </a:cxn>
                <a:cxn ang="0">
                  <a:pos x="connsiteX14812" y="connsiteY14812"/>
                </a:cxn>
                <a:cxn ang="0">
                  <a:pos x="connsiteX14813" y="connsiteY14813"/>
                </a:cxn>
                <a:cxn ang="0">
                  <a:pos x="connsiteX14814" y="connsiteY14814"/>
                </a:cxn>
                <a:cxn ang="0">
                  <a:pos x="connsiteX14815" y="connsiteY14815"/>
                </a:cxn>
                <a:cxn ang="0">
                  <a:pos x="connsiteX14816" y="connsiteY14816"/>
                </a:cxn>
                <a:cxn ang="0">
                  <a:pos x="connsiteX14817" y="connsiteY14817"/>
                </a:cxn>
                <a:cxn ang="0">
                  <a:pos x="connsiteX14818" y="connsiteY14818"/>
                </a:cxn>
                <a:cxn ang="0">
                  <a:pos x="connsiteX14819" y="connsiteY14819"/>
                </a:cxn>
                <a:cxn ang="0">
                  <a:pos x="connsiteX14820" y="connsiteY14820"/>
                </a:cxn>
                <a:cxn ang="0">
                  <a:pos x="connsiteX14821" y="connsiteY14821"/>
                </a:cxn>
                <a:cxn ang="0">
                  <a:pos x="connsiteX14822" y="connsiteY14822"/>
                </a:cxn>
                <a:cxn ang="0">
                  <a:pos x="connsiteX14823" y="connsiteY14823"/>
                </a:cxn>
                <a:cxn ang="0">
                  <a:pos x="connsiteX14824" y="connsiteY14824"/>
                </a:cxn>
                <a:cxn ang="0">
                  <a:pos x="connsiteX14825" y="connsiteY14825"/>
                </a:cxn>
                <a:cxn ang="0">
                  <a:pos x="connsiteX14826" y="connsiteY14826"/>
                </a:cxn>
                <a:cxn ang="0">
                  <a:pos x="connsiteX14827" y="connsiteY14827"/>
                </a:cxn>
                <a:cxn ang="0">
                  <a:pos x="connsiteX14828" y="connsiteY14828"/>
                </a:cxn>
                <a:cxn ang="0">
                  <a:pos x="connsiteX14829" y="connsiteY14829"/>
                </a:cxn>
                <a:cxn ang="0">
                  <a:pos x="connsiteX14830" y="connsiteY14830"/>
                </a:cxn>
                <a:cxn ang="0">
                  <a:pos x="connsiteX14831" y="connsiteY14831"/>
                </a:cxn>
                <a:cxn ang="0">
                  <a:pos x="connsiteX14832" y="connsiteY14832"/>
                </a:cxn>
                <a:cxn ang="0">
                  <a:pos x="connsiteX14833" y="connsiteY14833"/>
                </a:cxn>
                <a:cxn ang="0">
                  <a:pos x="connsiteX14834" y="connsiteY14834"/>
                </a:cxn>
                <a:cxn ang="0">
                  <a:pos x="connsiteX14835" y="connsiteY14835"/>
                </a:cxn>
                <a:cxn ang="0">
                  <a:pos x="connsiteX14836" y="connsiteY14836"/>
                </a:cxn>
                <a:cxn ang="0">
                  <a:pos x="connsiteX14837" y="connsiteY14837"/>
                </a:cxn>
                <a:cxn ang="0">
                  <a:pos x="connsiteX14838" y="connsiteY14838"/>
                </a:cxn>
                <a:cxn ang="0">
                  <a:pos x="connsiteX14839" y="connsiteY14839"/>
                </a:cxn>
                <a:cxn ang="0">
                  <a:pos x="connsiteX14840" y="connsiteY14840"/>
                </a:cxn>
                <a:cxn ang="0">
                  <a:pos x="connsiteX14841" y="connsiteY14841"/>
                </a:cxn>
                <a:cxn ang="0">
                  <a:pos x="connsiteX14842" y="connsiteY14842"/>
                </a:cxn>
                <a:cxn ang="0">
                  <a:pos x="connsiteX14843" y="connsiteY14843"/>
                </a:cxn>
                <a:cxn ang="0">
                  <a:pos x="connsiteX14844" y="connsiteY14844"/>
                </a:cxn>
                <a:cxn ang="0">
                  <a:pos x="connsiteX14845" y="connsiteY14845"/>
                </a:cxn>
                <a:cxn ang="0">
                  <a:pos x="connsiteX14846" y="connsiteY14846"/>
                </a:cxn>
                <a:cxn ang="0">
                  <a:pos x="connsiteX14847" y="connsiteY14847"/>
                </a:cxn>
                <a:cxn ang="0">
                  <a:pos x="connsiteX14848" y="connsiteY14848"/>
                </a:cxn>
                <a:cxn ang="0">
                  <a:pos x="connsiteX14849" y="connsiteY14849"/>
                </a:cxn>
                <a:cxn ang="0">
                  <a:pos x="connsiteX14850" y="connsiteY14850"/>
                </a:cxn>
                <a:cxn ang="0">
                  <a:pos x="connsiteX14851" y="connsiteY14851"/>
                </a:cxn>
                <a:cxn ang="0">
                  <a:pos x="connsiteX14852" y="connsiteY14852"/>
                </a:cxn>
                <a:cxn ang="0">
                  <a:pos x="connsiteX14853" y="connsiteY14853"/>
                </a:cxn>
                <a:cxn ang="0">
                  <a:pos x="connsiteX14854" y="connsiteY14854"/>
                </a:cxn>
                <a:cxn ang="0">
                  <a:pos x="connsiteX14855" y="connsiteY14855"/>
                </a:cxn>
                <a:cxn ang="0">
                  <a:pos x="connsiteX14856" y="connsiteY14856"/>
                </a:cxn>
                <a:cxn ang="0">
                  <a:pos x="connsiteX14857" y="connsiteY14857"/>
                </a:cxn>
                <a:cxn ang="0">
                  <a:pos x="connsiteX14858" y="connsiteY14858"/>
                </a:cxn>
                <a:cxn ang="0">
                  <a:pos x="connsiteX14859" y="connsiteY14859"/>
                </a:cxn>
                <a:cxn ang="0">
                  <a:pos x="connsiteX14860" y="connsiteY14860"/>
                </a:cxn>
                <a:cxn ang="0">
                  <a:pos x="connsiteX14861" y="connsiteY14861"/>
                </a:cxn>
                <a:cxn ang="0">
                  <a:pos x="connsiteX14862" y="connsiteY14862"/>
                </a:cxn>
                <a:cxn ang="0">
                  <a:pos x="connsiteX14863" y="connsiteY14863"/>
                </a:cxn>
                <a:cxn ang="0">
                  <a:pos x="connsiteX14864" y="connsiteY14864"/>
                </a:cxn>
                <a:cxn ang="0">
                  <a:pos x="connsiteX14865" y="connsiteY14865"/>
                </a:cxn>
                <a:cxn ang="0">
                  <a:pos x="connsiteX14866" y="connsiteY14866"/>
                </a:cxn>
                <a:cxn ang="0">
                  <a:pos x="connsiteX14867" y="connsiteY14867"/>
                </a:cxn>
                <a:cxn ang="0">
                  <a:pos x="connsiteX14868" y="connsiteY14868"/>
                </a:cxn>
                <a:cxn ang="0">
                  <a:pos x="connsiteX14869" y="connsiteY14869"/>
                </a:cxn>
                <a:cxn ang="0">
                  <a:pos x="connsiteX14870" y="connsiteY14870"/>
                </a:cxn>
                <a:cxn ang="0">
                  <a:pos x="connsiteX14871" y="connsiteY14871"/>
                </a:cxn>
                <a:cxn ang="0">
                  <a:pos x="connsiteX14872" y="connsiteY14872"/>
                </a:cxn>
                <a:cxn ang="0">
                  <a:pos x="connsiteX14873" y="connsiteY14873"/>
                </a:cxn>
                <a:cxn ang="0">
                  <a:pos x="connsiteX14874" y="connsiteY14874"/>
                </a:cxn>
                <a:cxn ang="0">
                  <a:pos x="connsiteX14875" y="connsiteY14875"/>
                </a:cxn>
                <a:cxn ang="0">
                  <a:pos x="connsiteX14876" y="connsiteY14876"/>
                </a:cxn>
                <a:cxn ang="0">
                  <a:pos x="connsiteX14877" y="connsiteY14877"/>
                </a:cxn>
                <a:cxn ang="0">
                  <a:pos x="connsiteX14878" y="connsiteY14878"/>
                </a:cxn>
                <a:cxn ang="0">
                  <a:pos x="connsiteX14879" y="connsiteY14879"/>
                </a:cxn>
                <a:cxn ang="0">
                  <a:pos x="connsiteX14880" y="connsiteY14880"/>
                </a:cxn>
                <a:cxn ang="0">
                  <a:pos x="connsiteX14881" y="connsiteY14881"/>
                </a:cxn>
                <a:cxn ang="0">
                  <a:pos x="connsiteX14882" y="connsiteY14882"/>
                </a:cxn>
                <a:cxn ang="0">
                  <a:pos x="connsiteX14883" y="connsiteY14883"/>
                </a:cxn>
                <a:cxn ang="0">
                  <a:pos x="connsiteX14884" y="connsiteY14884"/>
                </a:cxn>
                <a:cxn ang="0">
                  <a:pos x="connsiteX14885" y="connsiteY14885"/>
                </a:cxn>
                <a:cxn ang="0">
                  <a:pos x="connsiteX14886" y="connsiteY14886"/>
                </a:cxn>
                <a:cxn ang="0">
                  <a:pos x="connsiteX14887" y="connsiteY14887"/>
                </a:cxn>
                <a:cxn ang="0">
                  <a:pos x="connsiteX14888" y="connsiteY14888"/>
                </a:cxn>
                <a:cxn ang="0">
                  <a:pos x="connsiteX14889" y="connsiteY14889"/>
                </a:cxn>
                <a:cxn ang="0">
                  <a:pos x="connsiteX14890" y="connsiteY14890"/>
                </a:cxn>
                <a:cxn ang="0">
                  <a:pos x="connsiteX14891" y="connsiteY14891"/>
                </a:cxn>
                <a:cxn ang="0">
                  <a:pos x="connsiteX14892" y="connsiteY14892"/>
                </a:cxn>
                <a:cxn ang="0">
                  <a:pos x="connsiteX14893" y="connsiteY14893"/>
                </a:cxn>
                <a:cxn ang="0">
                  <a:pos x="connsiteX14894" y="connsiteY14894"/>
                </a:cxn>
                <a:cxn ang="0">
                  <a:pos x="connsiteX14895" y="connsiteY14895"/>
                </a:cxn>
                <a:cxn ang="0">
                  <a:pos x="connsiteX14896" y="connsiteY14896"/>
                </a:cxn>
                <a:cxn ang="0">
                  <a:pos x="connsiteX14897" y="connsiteY14897"/>
                </a:cxn>
                <a:cxn ang="0">
                  <a:pos x="connsiteX14898" y="connsiteY14898"/>
                </a:cxn>
                <a:cxn ang="0">
                  <a:pos x="connsiteX14899" y="connsiteY14899"/>
                </a:cxn>
                <a:cxn ang="0">
                  <a:pos x="connsiteX14900" y="connsiteY14900"/>
                </a:cxn>
                <a:cxn ang="0">
                  <a:pos x="connsiteX14901" y="connsiteY14901"/>
                </a:cxn>
                <a:cxn ang="0">
                  <a:pos x="connsiteX14902" y="connsiteY14902"/>
                </a:cxn>
                <a:cxn ang="0">
                  <a:pos x="connsiteX14903" y="connsiteY14903"/>
                </a:cxn>
                <a:cxn ang="0">
                  <a:pos x="connsiteX14904" y="connsiteY14904"/>
                </a:cxn>
                <a:cxn ang="0">
                  <a:pos x="connsiteX14905" y="connsiteY14905"/>
                </a:cxn>
                <a:cxn ang="0">
                  <a:pos x="connsiteX14906" y="connsiteY14906"/>
                </a:cxn>
                <a:cxn ang="0">
                  <a:pos x="connsiteX14907" y="connsiteY14907"/>
                </a:cxn>
                <a:cxn ang="0">
                  <a:pos x="connsiteX14908" y="connsiteY14908"/>
                </a:cxn>
                <a:cxn ang="0">
                  <a:pos x="connsiteX14909" y="connsiteY14909"/>
                </a:cxn>
                <a:cxn ang="0">
                  <a:pos x="connsiteX14910" y="connsiteY14910"/>
                </a:cxn>
                <a:cxn ang="0">
                  <a:pos x="connsiteX14911" y="connsiteY14911"/>
                </a:cxn>
                <a:cxn ang="0">
                  <a:pos x="connsiteX14912" y="connsiteY14912"/>
                </a:cxn>
                <a:cxn ang="0">
                  <a:pos x="connsiteX14913" y="connsiteY14913"/>
                </a:cxn>
                <a:cxn ang="0">
                  <a:pos x="connsiteX14914" y="connsiteY14914"/>
                </a:cxn>
                <a:cxn ang="0">
                  <a:pos x="connsiteX14915" y="connsiteY14915"/>
                </a:cxn>
                <a:cxn ang="0">
                  <a:pos x="connsiteX14916" y="connsiteY14916"/>
                </a:cxn>
                <a:cxn ang="0">
                  <a:pos x="connsiteX14917" y="connsiteY14917"/>
                </a:cxn>
                <a:cxn ang="0">
                  <a:pos x="connsiteX14918" y="connsiteY14918"/>
                </a:cxn>
                <a:cxn ang="0">
                  <a:pos x="connsiteX14919" y="connsiteY14919"/>
                </a:cxn>
                <a:cxn ang="0">
                  <a:pos x="connsiteX14920" y="connsiteY14920"/>
                </a:cxn>
                <a:cxn ang="0">
                  <a:pos x="connsiteX14921" y="connsiteY14921"/>
                </a:cxn>
                <a:cxn ang="0">
                  <a:pos x="connsiteX14922" y="connsiteY14922"/>
                </a:cxn>
                <a:cxn ang="0">
                  <a:pos x="connsiteX14923" y="connsiteY14923"/>
                </a:cxn>
                <a:cxn ang="0">
                  <a:pos x="connsiteX14924" y="connsiteY14924"/>
                </a:cxn>
                <a:cxn ang="0">
                  <a:pos x="connsiteX14925" y="connsiteY14925"/>
                </a:cxn>
                <a:cxn ang="0">
                  <a:pos x="connsiteX14926" y="connsiteY14926"/>
                </a:cxn>
                <a:cxn ang="0">
                  <a:pos x="connsiteX14927" y="connsiteY14927"/>
                </a:cxn>
                <a:cxn ang="0">
                  <a:pos x="connsiteX14928" y="connsiteY14928"/>
                </a:cxn>
                <a:cxn ang="0">
                  <a:pos x="connsiteX14929" y="connsiteY14929"/>
                </a:cxn>
                <a:cxn ang="0">
                  <a:pos x="connsiteX14930" y="connsiteY14930"/>
                </a:cxn>
                <a:cxn ang="0">
                  <a:pos x="connsiteX14931" y="connsiteY14931"/>
                </a:cxn>
                <a:cxn ang="0">
                  <a:pos x="connsiteX14932" y="connsiteY14932"/>
                </a:cxn>
                <a:cxn ang="0">
                  <a:pos x="connsiteX14933" y="connsiteY14933"/>
                </a:cxn>
                <a:cxn ang="0">
                  <a:pos x="connsiteX14934" y="connsiteY14934"/>
                </a:cxn>
                <a:cxn ang="0">
                  <a:pos x="connsiteX14935" y="connsiteY14935"/>
                </a:cxn>
                <a:cxn ang="0">
                  <a:pos x="connsiteX14936" y="connsiteY14936"/>
                </a:cxn>
                <a:cxn ang="0">
                  <a:pos x="connsiteX14937" y="connsiteY14937"/>
                </a:cxn>
                <a:cxn ang="0">
                  <a:pos x="connsiteX14938" y="connsiteY14938"/>
                </a:cxn>
                <a:cxn ang="0">
                  <a:pos x="connsiteX14939" y="connsiteY14939"/>
                </a:cxn>
                <a:cxn ang="0">
                  <a:pos x="connsiteX14940" y="connsiteY14940"/>
                </a:cxn>
                <a:cxn ang="0">
                  <a:pos x="connsiteX14941" y="connsiteY14941"/>
                </a:cxn>
                <a:cxn ang="0">
                  <a:pos x="connsiteX14942" y="connsiteY14942"/>
                </a:cxn>
                <a:cxn ang="0">
                  <a:pos x="connsiteX14943" y="connsiteY14943"/>
                </a:cxn>
                <a:cxn ang="0">
                  <a:pos x="connsiteX14944" y="connsiteY14944"/>
                </a:cxn>
                <a:cxn ang="0">
                  <a:pos x="connsiteX14945" y="connsiteY14945"/>
                </a:cxn>
                <a:cxn ang="0">
                  <a:pos x="connsiteX14946" y="connsiteY14946"/>
                </a:cxn>
                <a:cxn ang="0">
                  <a:pos x="connsiteX14947" y="connsiteY14947"/>
                </a:cxn>
                <a:cxn ang="0">
                  <a:pos x="connsiteX14948" y="connsiteY14948"/>
                </a:cxn>
                <a:cxn ang="0">
                  <a:pos x="connsiteX14949" y="connsiteY14949"/>
                </a:cxn>
                <a:cxn ang="0">
                  <a:pos x="connsiteX14950" y="connsiteY14950"/>
                </a:cxn>
                <a:cxn ang="0">
                  <a:pos x="connsiteX14951" y="connsiteY14951"/>
                </a:cxn>
                <a:cxn ang="0">
                  <a:pos x="connsiteX14952" y="connsiteY14952"/>
                </a:cxn>
                <a:cxn ang="0">
                  <a:pos x="connsiteX14953" y="connsiteY14953"/>
                </a:cxn>
                <a:cxn ang="0">
                  <a:pos x="connsiteX14954" y="connsiteY14954"/>
                </a:cxn>
                <a:cxn ang="0">
                  <a:pos x="connsiteX14955" y="connsiteY14955"/>
                </a:cxn>
                <a:cxn ang="0">
                  <a:pos x="connsiteX14956" y="connsiteY14956"/>
                </a:cxn>
                <a:cxn ang="0">
                  <a:pos x="connsiteX14957" y="connsiteY14957"/>
                </a:cxn>
                <a:cxn ang="0">
                  <a:pos x="connsiteX14958" y="connsiteY14958"/>
                </a:cxn>
                <a:cxn ang="0">
                  <a:pos x="connsiteX14959" y="connsiteY14959"/>
                </a:cxn>
                <a:cxn ang="0">
                  <a:pos x="connsiteX14960" y="connsiteY14960"/>
                </a:cxn>
                <a:cxn ang="0">
                  <a:pos x="connsiteX14961" y="connsiteY14961"/>
                </a:cxn>
                <a:cxn ang="0">
                  <a:pos x="connsiteX14962" y="connsiteY14962"/>
                </a:cxn>
                <a:cxn ang="0">
                  <a:pos x="connsiteX14963" y="connsiteY14963"/>
                </a:cxn>
                <a:cxn ang="0">
                  <a:pos x="connsiteX14964" y="connsiteY14964"/>
                </a:cxn>
                <a:cxn ang="0">
                  <a:pos x="connsiteX14965" y="connsiteY14965"/>
                </a:cxn>
                <a:cxn ang="0">
                  <a:pos x="connsiteX14966" y="connsiteY14966"/>
                </a:cxn>
                <a:cxn ang="0">
                  <a:pos x="connsiteX14967" y="connsiteY14967"/>
                </a:cxn>
                <a:cxn ang="0">
                  <a:pos x="connsiteX14968" y="connsiteY14968"/>
                </a:cxn>
                <a:cxn ang="0">
                  <a:pos x="connsiteX14969" y="connsiteY14969"/>
                </a:cxn>
                <a:cxn ang="0">
                  <a:pos x="connsiteX14970" y="connsiteY14970"/>
                </a:cxn>
                <a:cxn ang="0">
                  <a:pos x="connsiteX14971" y="connsiteY14971"/>
                </a:cxn>
                <a:cxn ang="0">
                  <a:pos x="connsiteX14972" y="connsiteY14972"/>
                </a:cxn>
                <a:cxn ang="0">
                  <a:pos x="connsiteX14973" y="connsiteY14973"/>
                </a:cxn>
                <a:cxn ang="0">
                  <a:pos x="connsiteX14974" y="connsiteY14974"/>
                </a:cxn>
                <a:cxn ang="0">
                  <a:pos x="connsiteX14975" y="connsiteY14975"/>
                </a:cxn>
                <a:cxn ang="0">
                  <a:pos x="connsiteX14976" y="connsiteY14976"/>
                </a:cxn>
                <a:cxn ang="0">
                  <a:pos x="connsiteX14977" y="connsiteY14977"/>
                </a:cxn>
                <a:cxn ang="0">
                  <a:pos x="connsiteX14978" y="connsiteY14978"/>
                </a:cxn>
                <a:cxn ang="0">
                  <a:pos x="connsiteX14979" y="connsiteY14979"/>
                </a:cxn>
                <a:cxn ang="0">
                  <a:pos x="connsiteX14980" y="connsiteY14980"/>
                </a:cxn>
                <a:cxn ang="0">
                  <a:pos x="connsiteX14981" y="connsiteY14981"/>
                </a:cxn>
                <a:cxn ang="0">
                  <a:pos x="connsiteX14982" y="connsiteY14982"/>
                </a:cxn>
                <a:cxn ang="0">
                  <a:pos x="connsiteX14983" y="connsiteY14983"/>
                </a:cxn>
                <a:cxn ang="0">
                  <a:pos x="connsiteX14984" y="connsiteY14984"/>
                </a:cxn>
                <a:cxn ang="0">
                  <a:pos x="connsiteX14985" y="connsiteY14985"/>
                </a:cxn>
                <a:cxn ang="0">
                  <a:pos x="connsiteX14986" y="connsiteY14986"/>
                </a:cxn>
                <a:cxn ang="0">
                  <a:pos x="connsiteX14987" y="connsiteY14987"/>
                </a:cxn>
                <a:cxn ang="0">
                  <a:pos x="connsiteX14988" y="connsiteY14988"/>
                </a:cxn>
                <a:cxn ang="0">
                  <a:pos x="connsiteX14989" y="connsiteY14989"/>
                </a:cxn>
                <a:cxn ang="0">
                  <a:pos x="connsiteX14990" y="connsiteY14990"/>
                </a:cxn>
                <a:cxn ang="0">
                  <a:pos x="connsiteX14991" y="connsiteY14991"/>
                </a:cxn>
                <a:cxn ang="0">
                  <a:pos x="connsiteX14992" y="connsiteY14992"/>
                </a:cxn>
                <a:cxn ang="0">
                  <a:pos x="connsiteX14993" y="connsiteY14993"/>
                </a:cxn>
                <a:cxn ang="0">
                  <a:pos x="connsiteX14994" y="connsiteY14994"/>
                </a:cxn>
                <a:cxn ang="0">
                  <a:pos x="connsiteX14995" y="connsiteY14995"/>
                </a:cxn>
                <a:cxn ang="0">
                  <a:pos x="connsiteX14996" y="connsiteY14996"/>
                </a:cxn>
                <a:cxn ang="0">
                  <a:pos x="connsiteX14997" y="connsiteY14997"/>
                </a:cxn>
                <a:cxn ang="0">
                  <a:pos x="connsiteX14998" y="connsiteY14998"/>
                </a:cxn>
                <a:cxn ang="0">
                  <a:pos x="connsiteX14999" y="connsiteY14999"/>
                </a:cxn>
                <a:cxn ang="0">
                  <a:pos x="connsiteX15000" y="connsiteY15000"/>
                </a:cxn>
                <a:cxn ang="0">
                  <a:pos x="connsiteX15001" y="connsiteY15001"/>
                </a:cxn>
                <a:cxn ang="0">
                  <a:pos x="connsiteX15002" y="connsiteY15002"/>
                </a:cxn>
                <a:cxn ang="0">
                  <a:pos x="connsiteX15003" y="connsiteY15003"/>
                </a:cxn>
                <a:cxn ang="0">
                  <a:pos x="connsiteX15004" y="connsiteY15004"/>
                </a:cxn>
                <a:cxn ang="0">
                  <a:pos x="connsiteX15005" y="connsiteY15005"/>
                </a:cxn>
                <a:cxn ang="0">
                  <a:pos x="connsiteX15006" y="connsiteY15006"/>
                </a:cxn>
                <a:cxn ang="0">
                  <a:pos x="connsiteX15007" y="connsiteY15007"/>
                </a:cxn>
                <a:cxn ang="0">
                  <a:pos x="connsiteX15008" y="connsiteY15008"/>
                </a:cxn>
                <a:cxn ang="0">
                  <a:pos x="connsiteX15009" y="connsiteY15009"/>
                </a:cxn>
                <a:cxn ang="0">
                  <a:pos x="connsiteX15010" y="connsiteY15010"/>
                </a:cxn>
                <a:cxn ang="0">
                  <a:pos x="connsiteX15011" y="connsiteY15011"/>
                </a:cxn>
                <a:cxn ang="0">
                  <a:pos x="connsiteX15012" y="connsiteY15012"/>
                </a:cxn>
                <a:cxn ang="0">
                  <a:pos x="connsiteX15013" y="connsiteY15013"/>
                </a:cxn>
                <a:cxn ang="0">
                  <a:pos x="connsiteX15014" y="connsiteY15014"/>
                </a:cxn>
                <a:cxn ang="0">
                  <a:pos x="connsiteX15015" y="connsiteY15015"/>
                </a:cxn>
                <a:cxn ang="0">
                  <a:pos x="connsiteX15016" y="connsiteY15016"/>
                </a:cxn>
                <a:cxn ang="0">
                  <a:pos x="connsiteX15017" y="connsiteY15017"/>
                </a:cxn>
                <a:cxn ang="0">
                  <a:pos x="connsiteX15018" y="connsiteY15018"/>
                </a:cxn>
                <a:cxn ang="0">
                  <a:pos x="connsiteX15019" y="connsiteY15019"/>
                </a:cxn>
                <a:cxn ang="0">
                  <a:pos x="connsiteX15020" y="connsiteY15020"/>
                </a:cxn>
                <a:cxn ang="0">
                  <a:pos x="connsiteX15021" y="connsiteY15021"/>
                </a:cxn>
                <a:cxn ang="0">
                  <a:pos x="connsiteX15022" y="connsiteY15022"/>
                </a:cxn>
                <a:cxn ang="0">
                  <a:pos x="connsiteX15023" y="connsiteY15023"/>
                </a:cxn>
                <a:cxn ang="0">
                  <a:pos x="connsiteX15024" y="connsiteY15024"/>
                </a:cxn>
                <a:cxn ang="0">
                  <a:pos x="connsiteX15025" y="connsiteY15025"/>
                </a:cxn>
                <a:cxn ang="0">
                  <a:pos x="connsiteX15026" y="connsiteY15026"/>
                </a:cxn>
                <a:cxn ang="0">
                  <a:pos x="connsiteX15027" y="connsiteY15027"/>
                </a:cxn>
                <a:cxn ang="0">
                  <a:pos x="connsiteX15028" y="connsiteY15028"/>
                </a:cxn>
                <a:cxn ang="0">
                  <a:pos x="connsiteX15029" y="connsiteY15029"/>
                </a:cxn>
                <a:cxn ang="0">
                  <a:pos x="connsiteX15030" y="connsiteY15030"/>
                </a:cxn>
                <a:cxn ang="0">
                  <a:pos x="connsiteX15031" y="connsiteY15031"/>
                </a:cxn>
                <a:cxn ang="0">
                  <a:pos x="connsiteX15032" y="connsiteY15032"/>
                </a:cxn>
                <a:cxn ang="0">
                  <a:pos x="connsiteX15033" y="connsiteY15033"/>
                </a:cxn>
                <a:cxn ang="0">
                  <a:pos x="connsiteX15034" y="connsiteY15034"/>
                </a:cxn>
                <a:cxn ang="0">
                  <a:pos x="connsiteX15035" y="connsiteY15035"/>
                </a:cxn>
                <a:cxn ang="0">
                  <a:pos x="connsiteX15036" y="connsiteY15036"/>
                </a:cxn>
                <a:cxn ang="0">
                  <a:pos x="connsiteX15037" y="connsiteY15037"/>
                </a:cxn>
                <a:cxn ang="0">
                  <a:pos x="connsiteX15038" y="connsiteY15038"/>
                </a:cxn>
                <a:cxn ang="0">
                  <a:pos x="connsiteX15039" y="connsiteY15039"/>
                </a:cxn>
                <a:cxn ang="0">
                  <a:pos x="connsiteX15040" y="connsiteY15040"/>
                </a:cxn>
                <a:cxn ang="0">
                  <a:pos x="connsiteX15041" y="connsiteY15041"/>
                </a:cxn>
                <a:cxn ang="0">
                  <a:pos x="connsiteX15042" y="connsiteY15042"/>
                </a:cxn>
                <a:cxn ang="0">
                  <a:pos x="connsiteX15043" y="connsiteY15043"/>
                </a:cxn>
                <a:cxn ang="0">
                  <a:pos x="connsiteX15044" y="connsiteY15044"/>
                </a:cxn>
                <a:cxn ang="0">
                  <a:pos x="connsiteX15045" y="connsiteY15045"/>
                </a:cxn>
                <a:cxn ang="0">
                  <a:pos x="connsiteX15046" y="connsiteY15046"/>
                </a:cxn>
                <a:cxn ang="0">
                  <a:pos x="connsiteX15047" y="connsiteY15047"/>
                </a:cxn>
                <a:cxn ang="0">
                  <a:pos x="connsiteX15048" y="connsiteY15048"/>
                </a:cxn>
                <a:cxn ang="0">
                  <a:pos x="connsiteX15049" y="connsiteY15049"/>
                </a:cxn>
                <a:cxn ang="0">
                  <a:pos x="connsiteX15050" y="connsiteY15050"/>
                </a:cxn>
                <a:cxn ang="0">
                  <a:pos x="connsiteX15051" y="connsiteY15051"/>
                </a:cxn>
                <a:cxn ang="0">
                  <a:pos x="connsiteX15052" y="connsiteY15052"/>
                </a:cxn>
                <a:cxn ang="0">
                  <a:pos x="connsiteX15053" y="connsiteY15053"/>
                </a:cxn>
                <a:cxn ang="0">
                  <a:pos x="connsiteX15054" y="connsiteY15054"/>
                </a:cxn>
                <a:cxn ang="0">
                  <a:pos x="connsiteX15055" y="connsiteY15055"/>
                </a:cxn>
                <a:cxn ang="0">
                  <a:pos x="connsiteX15056" y="connsiteY15056"/>
                </a:cxn>
                <a:cxn ang="0">
                  <a:pos x="connsiteX15057" y="connsiteY15057"/>
                </a:cxn>
                <a:cxn ang="0">
                  <a:pos x="connsiteX15058" y="connsiteY15058"/>
                </a:cxn>
                <a:cxn ang="0">
                  <a:pos x="connsiteX15059" y="connsiteY15059"/>
                </a:cxn>
                <a:cxn ang="0">
                  <a:pos x="connsiteX15060" y="connsiteY15060"/>
                </a:cxn>
                <a:cxn ang="0">
                  <a:pos x="connsiteX15061" y="connsiteY15061"/>
                </a:cxn>
                <a:cxn ang="0">
                  <a:pos x="connsiteX15062" y="connsiteY15062"/>
                </a:cxn>
                <a:cxn ang="0">
                  <a:pos x="connsiteX15063" y="connsiteY15063"/>
                </a:cxn>
                <a:cxn ang="0">
                  <a:pos x="connsiteX15064" y="connsiteY15064"/>
                </a:cxn>
                <a:cxn ang="0">
                  <a:pos x="connsiteX15065" y="connsiteY15065"/>
                </a:cxn>
                <a:cxn ang="0">
                  <a:pos x="connsiteX15066" y="connsiteY15066"/>
                </a:cxn>
                <a:cxn ang="0">
                  <a:pos x="connsiteX15067" y="connsiteY15067"/>
                </a:cxn>
                <a:cxn ang="0">
                  <a:pos x="connsiteX15068" y="connsiteY15068"/>
                </a:cxn>
                <a:cxn ang="0">
                  <a:pos x="connsiteX15069" y="connsiteY15069"/>
                </a:cxn>
                <a:cxn ang="0">
                  <a:pos x="connsiteX15070" y="connsiteY15070"/>
                </a:cxn>
                <a:cxn ang="0">
                  <a:pos x="connsiteX15071" y="connsiteY15071"/>
                </a:cxn>
                <a:cxn ang="0">
                  <a:pos x="connsiteX15072" y="connsiteY15072"/>
                </a:cxn>
                <a:cxn ang="0">
                  <a:pos x="connsiteX15073" y="connsiteY15073"/>
                </a:cxn>
                <a:cxn ang="0">
                  <a:pos x="connsiteX15074" y="connsiteY15074"/>
                </a:cxn>
                <a:cxn ang="0">
                  <a:pos x="connsiteX15075" y="connsiteY15075"/>
                </a:cxn>
                <a:cxn ang="0">
                  <a:pos x="connsiteX15076" y="connsiteY15076"/>
                </a:cxn>
                <a:cxn ang="0">
                  <a:pos x="connsiteX15077" y="connsiteY15077"/>
                </a:cxn>
                <a:cxn ang="0">
                  <a:pos x="connsiteX15078" y="connsiteY15078"/>
                </a:cxn>
                <a:cxn ang="0">
                  <a:pos x="connsiteX15079" y="connsiteY15079"/>
                </a:cxn>
                <a:cxn ang="0">
                  <a:pos x="connsiteX15080" y="connsiteY15080"/>
                </a:cxn>
                <a:cxn ang="0">
                  <a:pos x="connsiteX15081" y="connsiteY15081"/>
                </a:cxn>
                <a:cxn ang="0">
                  <a:pos x="connsiteX15082" y="connsiteY15082"/>
                </a:cxn>
                <a:cxn ang="0">
                  <a:pos x="connsiteX15083" y="connsiteY15083"/>
                </a:cxn>
                <a:cxn ang="0">
                  <a:pos x="connsiteX15084" y="connsiteY15084"/>
                </a:cxn>
                <a:cxn ang="0">
                  <a:pos x="connsiteX15085" y="connsiteY15085"/>
                </a:cxn>
                <a:cxn ang="0">
                  <a:pos x="connsiteX15086" y="connsiteY15086"/>
                </a:cxn>
                <a:cxn ang="0">
                  <a:pos x="connsiteX15087" y="connsiteY15087"/>
                </a:cxn>
                <a:cxn ang="0">
                  <a:pos x="connsiteX15088" y="connsiteY15088"/>
                </a:cxn>
                <a:cxn ang="0">
                  <a:pos x="connsiteX15089" y="connsiteY15089"/>
                </a:cxn>
                <a:cxn ang="0">
                  <a:pos x="connsiteX15090" y="connsiteY15090"/>
                </a:cxn>
                <a:cxn ang="0">
                  <a:pos x="connsiteX15091" y="connsiteY15091"/>
                </a:cxn>
                <a:cxn ang="0">
                  <a:pos x="connsiteX15092" y="connsiteY15092"/>
                </a:cxn>
                <a:cxn ang="0">
                  <a:pos x="connsiteX15093" y="connsiteY15093"/>
                </a:cxn>
                <a:cxn ang="0">
                  <a:pos x="connsiteX15094" y="connsiteY15094"/>
                </a:cxn>
                <a:cxn ang="0">
                  <a:pos x="connsiteX15095" y="connsiteY15095"/>
                </a:cxn>
                <a:cxn ang="0">
                  <a:pos x="connsiteX15096" y="connsiteY15096"/>
                </a:cxn>
                <a:cxn ang="0">
                  <a:pos x="connsiteX15097" y="connsiteY15097"/>
                </a:cxn>
                <a:cxn ang="0">
                  <a:pos x="connsiteX15098" y="connsiteY15098"/>
                </a:cxn>
                <a:cxn ang="0">
                  <a:pos x="connsiteX15099" y="connsiteY15099"/>
                </a:cxn>
                <a:cxn ang="0">
                  <a:pos x="connsiteX15100" y="connsiteY15100"/>
                </a:cxn>
                <a:cxn ang="0">
                  <a:pos x="connsiteX15101" y="connsiteY15101"/>
                </a:cxn>
                <a:cxn ang="0">
                  <a:pos x="connsiteX15102" y="connsiteY15102"/>
                </a:cxn>
                <a:cxn ang="0">
                  <a:pos x="connsiteX15103" y="connsiteY15103"/>
                </a:cxn>
                <a:cxn ang="0">
                  <a:pos x="connsiteX15104" y="connsiteY15104"/>
                </a:cxn>
                <a:cxn ang="0">
                  <a:pos x="connsiteX15105" y="connsiteY15105"/>
                </a:cxn>
                <a:cxn ang="0">
                  <a:pos x="connsiteX15106" y="connsiteY15106"/>
                </a:cxn>
                <a:cxn ang="0">
                  <a:pos x="connsiteX15107" y="connsiteY15107"/>
                </a:cxn>
                <a:cxn ang="0">
                  <a:pos x="connsiteX15108" y="connsiteY15108"/>
                </a:cxn>
                <a:cxn ang="0">
                  <a:pos x="connsiteX15109" y="connsiteY15109"/>
                </a:cxn>
                <a:cxn ang="0">
                  <a:pos x="connsiteX15110" y="connsiteY15110"/>
                </a:cxn>
                <a:cxn ang="0">
                  <a:pos x="connsiteX15111" y="connsiteY15111"/>
                </a:cxn>
                <a:cxn ang="0">
                  <a:pos x="connsiteX15112" y="connsiteY15112"/>
                </a:cxn>
                <a:cxn ang="0">
                  <a:pos x="connsiteX15113" y="connsiteY15113"/>
                </a:cxn>
                <a:cxn ang="0">
                  <a:pos x="connsiteX15114" y="connsiteY15114"/>
                </a:cxn>
                <a:cxn ang="0">
                  <a:pos x="connsiteX15115" y="connsiteY15115"/>
                </a:cxn>
                <a:cxn ang="0">
                  <a:pos x="connsiteX15116" y="connsiteY15116"/>
                </a:cxn>
                <a:cxn ang="0">
                  <a:pos x="connsiteX15117" y="connsiteY15117"/>
                </a:cxn>
                <a:cxn ang="0">
                  <a:pos x="connsiteX15118" y="connsiteY15118"/>
                </a:cxn>
                <a:cxn ang="0">
                  <a:pos x="connsiteX15119" y="connsiteY15119"/>
                </a:cxn>
                <a:cxn ang="0">
                  <a:pos x="connsiteX15120" y="connsiteY15120"/>
                </a:cxn>
                <a:cxn ang="0">
                  <a:pos x="connsiteX15121" y="connsiteY15121"/>
                </a:cxn>
                <a:cxn ang="0">
                  <a:pos x="connsiteX15122" y="connsiteY15122"/>
                </a:cxn>
                <a:cxn ang="0">
                  <a:pos x="connsiteX15123" y="connsiteY15123"/>
                </a:cxn>
                <a:cxn ang="0">
                  <a:pos x="connsiteX15124" y="connsiteY15124"/>
                </a:cxn>
                <a:cxn ang="0">
                  <a:pos x="connsiteX15125" y="connsiteY15125"/>
                </a:cxn>
                <a:cxn ang="0">
                  <a:pos x="connsiteX15126" y="connsiteY15126"/>
                </a:cxn>
                <a:cxn ang="0">
                  <a:pos x="connsiteX15127" y="connsiteY15127"/>
                </a:cxn>
                <a:cxn ang="0">
                  <a:pos x="connsiteX15128" y="connsiteY15128"/>
                </a:cxn>
                <a:cxn ang="0">
                  <a:pos x="connsiteX15129" y="connsiteY15129"/>
                </a:cxn>
                <a:cxn ang="0">
                  <a:pos x="connsiteX15130" y="connsiteY15130"/>
                </a:cxn>
                <a:cxn ang="0">
                  <a:pos x="connsiteX15131" y="connsiteY15131"/>
                </a:cxn>
                <a:cxn ang="0">
                  <a:pos x="connsiteX15132" y="connsiteY15132"/>
                </a:cxn>
                <a:cxn ang="0">
                  <a:pos x="connsiteX15133" y="connsiteY15133"/>
                </a:cxn>
                <a:cxn ang="0">
                  <a:pos x="connsiteX15134" y="connsiteY15134"/>
                </a:cxn>
                <a:cxn ang="0">
                  <a:pos x="connsiteX15135" y="connsiteY15135"/>
                </a:cxn>
                <a:cxn ang="0">
                  <a:pos x="connsiteX15136" y="connsiteY15136"/>
                </a:cxn>
                <a:cxn ang="0">
                  <a:pos x="connsiteX15137" y="connsiteY15137"/>
                </a:cxn>
                <a:cxn ang="0">
                  <a:pos x="connsiteX15138" y="connsiteY15138"/>
                </a:cxn>
                <a:cxn ang="0">
                  <a:pos x="connsiteX15139" y="connsiteY15139"/>
                </a:cxn>
                <a:cxn ang="0">
                  <a:pos x="connsiteX15140" y="connsiteY15140"/>
                </a:cxn>
                <a:cxn ang="0">
                  <a:pos x="connsiteX15141" y="connsiteY15141"/>
                </a:cxn>
                <a:cxn ang="0">
                  <a:pos x="connsiteX15142" y="connsiteY15142"/>
                </a:cxn>
                <a:cxn ang="0">
                  <a:pos x="connsiteX15143" y="connsiteY15143"/>
                </a:cxn>
                <a:cxn ang="0">
                  <a:pos x="connsiteX15144" y="connsiteY15144"/>
                </a:cxn>
                <a:cxn ang="0">
                  <a:pos x="connsiteX15145" y="connsiteY15145"/>
                </a:cxn>
                <a:cxn ang="0">
                  <a:pos x="connsiteX15146" y="connsiteY15146"/>
                </a:cxn>
                <a:cxn ang="0">
                  <a:pos x="connsiteX15147" y="connsiteY15147"/>
                </a:cxn>
                <a:cxn ang="0">
                  <a:pos x="connsiteX15148" y="connsiteY15148"/>
                </a:cxn>
                <a:cxn ang="0">
                  <a:pos x="connsiteX15149" y="connsiteY15149"/>
                </a:cxn>
                <a:cxn ang="0">
                  <a:pos x="connsiteX15150" y="connsiteY15150"/>
                </a:cxn>
                <a:cxn ang="0">
                  <a:pos x="connsiteX15151" y="connsiteY15151"/>
                </a:cxn>
                <a:cxn ang="0">
                  <a:pos x="connsiteX15152" y="connsiteY15152"/>
                </a:cxn>
                <a:cxn ang="0">
                  <a:pos x="connsiteX15153" y="connsiteY15153"/>
                </a:cxn>
                <a:cxn ang="0">
                  <a:pos x="connsiteX15154" y="connsiteY15154"/>
                </a:cxn>
                <a:cxn ang="0">
                  <a:pos x="connsiteX15155" y="connsiteY15155"/>
                </a:cxn>
                <a:cxn ang="0">
                  <a:pos x="connsiteX15156" y="connsiteY15156"/>
                </a:cxn>
                <a:cxn ang="0">
                  <a:pos x="connsiteX15157" y="connsiteY15157"/>
                </a:cxn>
                <a:cxn ang="0">
                  <a:pos x="connsiteX15158" y="connsiteY15158"/>
                </a:cxn>
                <a:cxn ang="0">
                  <a:pos x="connsiteX15159" y="connsiteY15159"/>
                </a:cxn>
                <a:cxn ang="0">
                  <a:pos x="connsiteX15160" y="connsiteY15160"/>
                </a:cxn>
                <a:cxn ang="0">
                  <a:pos x="connsiteX15161" y="connsiteY15161"/>
                </a:cxn>
                <a:cxn ang="0">
                  <a:pos x="connsiteX15162" y="connsiteY15162"/>
                </a:cxn>
                <a:cxn ang="0">
                  <a:pos x="connsiteX15163" y="connsiteY15163"/>
                </a:cxn>
                <a:cxn ang="0">
                  <a:pos x="connsiteX15164" y="connsiteY15164"/>
                </a:cxn>
                <a:cxn ang="0">
                  <a:pos x="connsiteX15165" y="connsiteY15165"/>
                </a:cxn>
                <a:cxn ang="0">
                  <a:pos x="connsiteX15166" y="connsiteY15166"/>
                </a:cxn>
                <a:cxn ang="0">
                  <a:pos x="connsiteX15167" y="connsiteY15167"/>
                </a:cxn>
                <a:cxn ang="0">
                  <a:pos x="connsiteX15168" y="connsiteY15168"/>
                </a:cxn>
                <a:cxn ang="0">
                  <a:pos x="connsiteX15169" y="connsiteY15169"/>
                </a:cxn>
                <a:cxn ang="0">
                  <a:pos x="connsiteX15170" y="connsiteY15170"/>
                </a:cxn>
                <a:cxn ang="0">
                  <a:pos x="connsiteX15171" y="connsiteY15171"/>
                </a:cxn>
                <a:cxn ang="0">
                  <a:pos x="connsiteX15172" y="connsiteY15172"/>
                </a:cxn>
                <a:cxn ang="0">
                  <a:pos x="connsiteX15173" y="connsiteY15173"/>
                </a:cxn>
                <a:cxn ang="0">
                  <a:pos x="connsiteX15174" y="connsiteY15174"/>
                </a:cxn>
                <a:cxn ang="0">
                  <a:pos x="connsiteX15175" y="connsiteY15175"/>
                </a:cxn>
                <a:cxn ang="0">
                  <a:pos x="connsiteX15176" y="connsiteY15176"/>
                </a:cxn>
                <a:cxn ang="0">
                  <a:pos x="connsiteX15177" y="connsiteY15177"/>
                </a:cxn>
                <a:cxn ang="0">
                  <a:pos x="connsiteX15178" y="connsiteY15178"/>
                </a:cxn>
                <a:cxn ang="0">
                  <a:pos x="connsiteX15179" y="connsiteY15179"/>
                </a:cxn>
                <a:cxn ang="0">
                  <a:pos x="connsiteX15180" y="connsiteY15180"/>
                </a:cxn>
                <a:cxn ang="0">
                  <a:pos x="connsiteX15181" y="connsiteY15181"/>
                </a:cxn>
                <a:cxn ang="0">
                  <a:pos x="connsiteX15182" y="connsiteY15182"/>
                </a:cxn>
                <a:cxn ang="0">
                  <a:pos x="connsiteX15183" y="connsiteY15183"/>
                </a:cxn>
                <a:cxn ang="0">
                  <a:pos x="connsiteX15184" y="connsiteY15184"/>
                </a:cxn>
                <a:cxn ang="0">
                  <a:pos x="connsiteX15185" y="connsiteY15185"/>
                </a:cxn>
                <a:cxn ang="0">
                  <a:pos x="connsiteX15186" y="connsiteY15186"/>
                </a:cxn>
                <a:cxn ang="0">
                  <a:pos x="connsiteX15187" y="connsiteY15187"/>
                </a:cxn>
                <a:cxn ang="0">
                  <a:pos x="connsiteX15188" y="connsiteY15188"/>
                </a:cxn>
                <a:cxn ang="0">
                  <a:pos x="connsiteX15189" y="connsiteY15189"/>
                </a:cxn>
                <a:cxn ang="0">
                  <a:pos x="connsiteX15190" y="connsiteY15190"/>
                </a:cxn>
                <a:cxn ang="0">
                  <a:pos x="connsiteX15191" y="connsiteY15191"/>
                </a:cxn>
                <a:cxn ang="0">
                  <a:pos x="connsiteX15192" y="connsiteY15192"/>
                </a:cxn>
                <a:cxn ang="0">
                  <a:pos x="connsiteX15193" y="connsiteY15193"/>
                </a:cxn>
                <a:cxn ang="0">
                  <a:pos x="connsiteX15194" y="connsiteY15194"/>
                </a:cxn>
                <a:cxn ang="0">
                  <a:pos x="connsiteX15195" y="connsiteY15195"/>
                </a:cxn>
                <a:cxn ang="0">
                  <a:pos x="connsiteX15196" y="connsiteY15196"/>
                </a:cxn>
                <a:cxn ang="0">
                  <a:pos x="connsiteX15197" y="connsiteY15197"/>
                </a:cxn>
                <a:cxn ang="0">
                  <a:pos x="connsiteX15198" y="connsiteY15198"/>
                </a:cxn>
                <a:cxn ang="0">
                  <a:pos x="connsiteX15199" y="connsiteY15199"/>
                </a:cxn>
                <a:cxn ang="0">
                  <a:pos x="connsiteX15200" y="connsiteY15200"/>
                </a:cxn>
                <a:cxn ang="0">
                  <a:pos x="connsiteX15201" y="connsiteY15201"/>
                </a:cxn>
                <a:cxn ang="0">
                  <a:pos x="connsiteX15202" y="connsiteY15202"/>
                </a:cxn>
                <a:cxn ang="0">
                  <a:pos x="connsiteX15203" y="connsiteY15203"/>
                </a:cxn>
                <a:cxn ang="0">
                  <a:pos x="connsiteX15204" y="connsiteY15204"/>
                </a:cxn>
                <a:cxn ang="0">
                  <a:pos x="connsiteX15205" y="connsiteY15205"/>
                </a:cxn>
                <a:cxn ang="0">
                  <a:pos x="connsiteX15206" y="connsiteY15206"/>
                </a:cxn>
                <a:cxn ang="0">
                  <a:pos x="connsiteX15207" y="connsiteY15207"/>
                </a:cxn>
                <a:cxn ang="0">
                  <a:pos x="connsiteX15208" y="connsiteY15208"/>
                </a:cxn>
                <a:cxn ang="0">
                  <a:pos x="connsiteX15209" y="connsiteY15209"/>
                </a:cxn>
                <a:cxn ang="0">
                  <a:pos x="connsiteX15210" y="connsiteY15210"/>
                </a:cxn>
                <a:cxn ang="0">
                  <a:pos x="connsiteX15211" y="connsiteY15211"/>
                </a:cxn>
                <a:cxn ang="0">
                  <a:pos x="connsiteX15212" y="connsiteY15212"/>
                </a:cxn>
                <a:cxn ang="0">
                  <a:pos x="connsiteX15213" y="connsiteY15213"/>
                </a:cxn>
                <a:cxn ang="0">
                  <a:pos x="connsiteX15214" y="connsiteY15214"/>
                </a:cxn>
                <a:cxn ang="0">
                  <a:pos x="connsiteX15215" y="connsiteY15215"/>
                </a:cxn>
                <a:cxn ang="0">
                  <a:pos x="connsiteX15216" y="connsiteY15216"/>
                </a:cxn>
                <a:cxn ang="0">
                  <a:pos x="connsiteX15217" y="connsiteY15217"/>
                </a:cxn>
                <a:cxn ang="0">
                  <a:pos x="connsiteX15218" y="connsiteY15218"/>
                </a:cxn>
                <a:cxn ang="0">
                  <a:pos x="connsiteX15219" y="connsiteY15219"/>
                </a:cxn>
                <a:cxn ang="0">
                  <a:pos x="connsiteX15220" y="connsiteY15220"/>
                </a:cxn>
                <a:cxn ang="0">
                  <a:pos x="connsiteX15221" y="connsiteY15221"/>
                </a:cxn>
                <a:cxn ang="0">
                  <a:pos x="connsiteX15222" y="connsiteY15222"/>
                </a:cxn>
                <a:cxn ang="0">
                  <a:pos x="connsiteX15223" y="connsiteY15223"/>
                </a:cxn>
                <a:cxn ang="0">
                  <a:pos x="connsiteX15224" y="connsiteY15224"/>
                </a:cxn>
                <a:cxn ang="0">
                  <a:pos x="connsiteX15225" y="connsiteY15225"/>
                </a:cxn>
                <a:cxn ang="0">
                  <a:pos x="connsiteX15226" y="connsiteY15226"/>
                </a:cxn>
                <a:cxn ang="0">
                  <a:pos x="connsiteX15227" y="connsiteY15227"/>
                </a:cxn>
                <a:cxn ang="0">
                  <a:pos x="connsiteX15228" y="connsiteY15228"/>
                </a:cxn>
                <a:cxn ang="0">
                  <a:pos x="connsiteX15229" y="connsiteY15229"/>
                </a:cxn>
                <a:cxn ang="0">
                  <a:pos x="connsiteX15230" y="connsiteY15230"/>
                </a:cxn>
                <a:cxn ang="0">
                  <a:pos x="connsiteX15231" y="connsiteY15231"/>
                </a:cxn>
                <a:cxn ang="0">
                  <a:pos x="connsiteX15232" y="connsiteY15232"/>
                </a:cxn>
                <a:cxn ang="0">
                  <a:pos x="connsiteX15233" y="connsiteY15233"/>
                </a:cxn>
                <a:cxn ang="0">
                  <a:pos x="connsiteX15234" y="connsiteY15234"/>
                </a:cxn>
                <a:cxn ang="0">
                  <a:pos x="connsiteX15235" y="connsiteY15235"/>
                </a:cxn>
                <a:cxn ang="0">
                  <a:pos x="connsiteX15236" y="connsiteY15236"/>
                </a:cxn>
                <a:cxn ang="0">
                  <a:pos x="connsiteX15237" y="connsiteY15237"/>
                </a:cxn>
                <a:cxn ang="0">
                  <a:pos x="connsiteX15238" y="connsiteY15238"/>
                </a:cxn>
                <a:cxn ang="0">
                  <a:pos x="connsiteX15239" y="connsiteY15239"/>
                </a:cxn>
                <a:cxn ang="0">
                  <a:pos x="connsiteX15240" y="connsiteY15240"/>
                </a:cxn>
                <a:cxn ang="0">
                  <a:pos x="connsiteX15241" y="connsiteY15241"/>
                </a:cxn>
                <a:cxn ang="0">
                  <a:pos x="connsiteX15242" y="connsiteY15242"/>
                </a:cxn>
                <a:cxn ang="0">
                  <a:pos x="connsiteX15243" y="connsiteY15243"/>
                </a:cxn>
                <a:cxn ang="0">
                  <a:pos x="connsiteX15244" y="connsiteY15244"/>
                </a:cxn>
                <a:cxn ang="0">
                  <a:pos x="connsiteX15245" y="connsiteY15245"/>
                </a:cxn>
                <a:cxn ang="0">
                  <a:pos x="connsiteX15246" y="connsiteY15246"/>
                </a:cxn>
                <a:cxn ang="0">
                  <a:pos x="connsiteX15247" y="connsiteY15247"/>
                </a:cxn>
                <a:cxn ang="0">
                  <a:pos x="connsiteX15248" y="connsiteY15248"/>
                </a:cxn>
                <a:cxn ang="0">
                  <a:pos x="connsiteX15249" y="connsiteY15249"/>
                </a:cxn>
                <a:cxn ang="0">
                  <a:pos x="connsiteX15250" y="connsiteY15250"/>
                </a:cxn>
                <a:cxn ang="0">
                  <a:pos x="connsiteX15251" y="connsiteY15251"/>
                </a:cxn>
                <a:cxn ang="0">
                  <a:pos x="connsiteX15252" y="connsiteY15252"/>
                </a:cxn>
                <a:cxn ang="0">
                  <a:pos x="connsiteX15253" y="connsiteY15253"/>
                </a:cxn>
                <a:cxn ang="0">
                  <a:pos x="connsiteX15254" y="connsiteY15254"/>
                </a:cxn>
                <a:cxn ang="0">
                  <a:pos x="connsiteX15255" y="connsiteY15255"/>
                </a:cxn>
                <a:cxn ang="0">
                  <a:pos x="connsiteX15256" y="connsiteY15256"/>
                </a:cxn>
                <a:cxn ang="0">
                  <a:pos x="connsiteX15257" y="connsiteY15257"/>
                </a:cxn>
                <a:cxn ang="0">
                  <a:pos x="connsiteX15258" y="connsiteY15258"/>
                </a:cxn>
                <a:cxn ang="0">
                  <a:pos x="connsiteX15259" y="connsiteY15259"/>
                </a:cxn>
                <a:cxn ang="0">
                  <a:pos x="connsiteX15260" y="connsiteY15260"/>
                </a:cxn>
                <a:cxn ang="0">
                  <a:pos x="connsiteX15261" y="connsiteY15261"/>
                </a:cxn>
                <a:cxn ang="0">
                  <a:pos x="connsiteX15262" y="connsiteY15262"/>
                </a:cxn>
                <a:cxn ang="0">
                  <a:pos x="connsiteX15263" y="connsiteY15263"/>
                </a:cxn>
                <a:cxn ang="0">
                  <a:pos x="connsiteX15264" y="connsiteY15264"/>
                </a:cxn>
                <a:cxn ang="0">
                  <a:pos x="connsiteX15265" y="connsiteY15265"/>
                </a:cxn>
                <a:cxn ang="0">
                  <a:pos x="connsiteX15266" y="connsiteY15266"/>
                </a:cxn>
                <a:cxn ang="0">
                  <a:pos x="connsiteX15267" y="connsiteY15267"/>
                </a:cxn>
                <a:cxn ang="0">
                  <a:pos x="connsiteX15268" y="connsiteY15268"/>
                </a:cxn>
                <a:cxn ang="0">
                  <a:pos x="connsiteX15269" y="connsiteY15269"/>
                </a:cxn>
                <a:cxn ang="0">
                  <a:pos x="connsiteX15270" y="connsiteY15270"/>
                </a:cxn>
                <a:cxn ang="0">
                  <a:pos x="connsiteX15271" y="connsiteY15271"/>
                </a:cxn>
                <a:cxn ang="0">
                  <a:pos x="connsiteX15272" y="connsiteY15272"/>
                </a:cxn>
                <a:cxn ang="0">
                  <a:pos x="connsiteX15273" y="connsiteY15273"/>
                </a:cxn>
                <a:cxn ang="0">
                  <a:pos x="connsiteX15274" y="connsiteY15274"/>
                </a:cxn>
                <a:cxn ang="0">
                  <a:pos x="connsiteX15275" y="connsiteY15275"/>
                </a:cxn>
                <a:cxn ang="0">
                  <a:pos x="connsiteX15276" y="connsiteY15276"/>
                </a:cxn>
                <a:cxn ang="0">
                  <a:pos x="connsiteX15277" y="connsiteY15277"/>
                </a:cxn>
                <a:cxn ang="0">
                  <a:pos x="connsiteX15278" y="connsiteY15278"/>
                </a:cxn>
                <a:cxn ang="0">
                  <a:pos x="connsiteX15279" y="connsiteY15279"/>
                </a:cxn>
                <a:cxn ang="0">
                  <a:pos x="connsiteX15280" y="connsiteY15280"/>
                </a:cxn>
                <a:cxn ang="0">
                  <a:pos x="connsiteX15281" y="connsiteY15281"/>
                </a:cxn>
                <a:cxn ang="0">
                  <a:pos x="connsiteX15282" y="connsiteY15282"/>
                </a:cxn>
                <a:cxn ang="0">
                  <a:pos x="connsiteX15283" y="connsiteY15283"/>
                </a:cxn>
                <a:cxn ang="0">
                  <a:pos x="connsiteX15284" y="connsiteY15284"/>
                </a:cxn>
                <a:cxn ang="0">
                  <a:pos x="connsiteX15285" y="connsiteY15285"/>
                </a:cxn>
                <a:cxn ang="0">
                  <a:pos x="connsiteX15286" y="connsiteY15286"/>
                </a:cxn>
                <a:cxn ang="0">
                  <a:pos x="connsiteX15287" y="connsiteY15287"/>
                </a:cxn>
                <a:cxn ang="0">
                  <a:pos x="connsiteX15288" y="connsiteY15288"/>
                </a:cxn>
                <a:cxn ang="0">
                  <a:pos x="connsiteX15289" y="connsiteY15289"/>
                </a:cxn>
                <a:cxn ang="0">
                  <a:pos x="connsiteX15290" y="connsiteY15290"/>
                </a:cxn>
                <a:cxn ang="0">
                  <a:pos x="connsiteX15291" y="connsiteY15291"/>
                </a:cxn>
                <a:cxn ang="0">
                  <a:pos x="connsiteX15292" y="connsiteY15292"/>
                </a:cxn>
                <a:cxn ang="0">
                  <a:pos x="connsiteX15293" y="connsiteY15293"/>
                </a:cxn>
                <a:cxn ang="0">
                  <a:pos x="connsiteX15294" y="connsiteY15294"/>
                </a:cxn>
                <a:cxn ang="0">
                  <a:pos x="connsiteX15295" y="connsiteY15295"/>
                </a:cxn>
                <a:cxn ang="0">
                  <a:pos x="connsiteX15296" y="connsiteY15296"/>
                </a:cxn>
                <a:cxn ang="0">
                  <a:pos x="connsiteX15297" y="connsiteY15297"/>
                </a:cxn>
                <a:cxn ang="0">
                  <a:pos x="connsiteX15298" y="connsiteY15298"/>
                </a:cxn>
                <a:cxn ang="0">
                  <a:pos x="connsiteX15299" y="connsiteY15299"/>
                </a:cxn>
                <a:cxn ang="0">
                  <a:pos x="connsiteX15300" y="connsiteY15300"/>
                </a:cxn>
                <a:cxn ang="0">
                  <a:pos x="connsiteX15301" y="connsiteY15301"/>
                </a:cxn>
                <a:cxn ang="0">
                  <a:pos x="connsiteX15302" y="connsiteY15302"/>
                </a:cxn>
                <a:cxn ang="0">
                  <a:pos x="connsiteX15303" y="connsiteY15303"/>
                </a:cxn>
                <a:cxn ang="0">
                  <a:pos x="connsiteX15304" y="connsiteY15304"/>
                </a:cxn>
                <a:cxn ang="0">
                  <a:pos x="connsiteX15305" y="connsiteY15305"/>
                </a:cxn>
                <a:cxn ang="0">
                  <a:pos x="connsiteX15306" y="connsiteY15306"/>
                </a:cxn>
                <a:cxn ang="0">
                  <a:pos x="connsiteX15307" y="connsiteY15307"/>
                </a:cxn>
                <a:cxn ang="0">
                  <a:pos x="connsiteX15308" y="connsiteY15308"/>
                </a:cxn>
                <a:cxn ang="0">
                  <a:pos x="connsiteX15309" y="connsiteY15309"/>
                </a:cxn>
                <a:cxn ang="0">
                  <a:pos x="connsiteX15310" y="connsiteY15310"/>
                </a:cxn>
                <a:cxn ang="0">
                  <a:pos x="connsiteX15311" y="connsiteY15311"/>
                </a:cxn>
                <a:cxn ang="0">
                  <a:pos x="connsiteX15312" y="connsiteY15312"/>
                </a:cxn>
                <a:cxn ang="0">
                  <a:pos x="connsiteX15313" y="connsiteY15313"/>
                </a:cxn>
                <a:cxn ang="0">
                  <a:pos x="connsiteX15314" y="connsiteY15314"/>
                </a:cxn>
                <a:cxn ang="0">
                  <a:pos x="connsiteX15315" y="connsiteY15315"/>
                </a:cxn>
                <a:cxn ang="0">
                  <a:pos x="connsiteX15316" y="connsiteY15316"/>
                </a:cxn>
                <a:cxn ang="0">
                  <a:pos x="connsiteX15317" y="connsiteY15317"/>
                </a:cxn>
                <a:cxn ang="0">
                  <a:pos x="connsiteX15318" y="connsiteY15318"/>
                </a:cxn>
                <a:cxn ang="0">
                  <a:pos x="connsiteX15319" y="connsiteY15319"/>
                </a:cxn>
                <a:cxn ang="0">
                  <a:pos x="connsiteX15320" y="connsiteY15320"/>
                </a:cxn>
                <a:cxn ang="0">
                  <a:pos x="connsiteX15321" y="connsiteY15321"/>
                </a:cxn>
                <a:cxn ang="0">
                  <a:pos x="connsiteX15322" y="connsiteY15322"/>
                </a:cxn>
                <a:cxn ang="0">
                  <a:pos x="connsiteX15323" y="connsiteY15323"/>
                </a:cxn>
                <a:cxn ang="0">
                  <a:pos x="connsiteX15324" y="connsiteY15324"/>
                </a:cxn>
                <a:cxn ang="0">
                  <a:pos x="connsiteX15325" y="connsiteY15325"/>
                </a:cxn>
                <a:cxn ang="0">
                  <a:pos x="connsiteX15326" y="connsiteY15326"/>
                </a:cxn>
                <a:cxn ang="0">
                  <a:pos x="connsiteX15327" y="connsiteY15327"/>
                </a:cxn>
                <a:cxn ang="0">
                  <a:pos x="connsiteX15328" y="connsiteY15328"/>
                </a:cxn>
                <a:cxn ang="0">
                  <a:pos x="connsiteX15329" y="connsiteY15329"/>
                </a:cxn>
                <a:cxn ang="0">
                  <a:pos x="connsiteX15330" y="connsiteY15330"/>
                </a:cxn>
                <a:cxn ang="0">
                  <a:pos x="connsiteX15331" y="connsiteY15331"/>
                </a:cxn>
                <a:cxn ang="0">
                  <a:pos x="connsiteX15332" y="connsiteY15332"/>
                </a:cxn>
                <a:cxn ang="0">
                  <a:pos x="connsiteX15333" y="connsiteY15333"/>
                </a:cxn>
                <a:cxn ang="0">
                  <a:pos x="connsiteX15334" y="connsiteY15334"/>
                </a:cxn>
                <a:cxn ang="0">
                  <a:pos x="connsiteX15335" y="connsiteY15335"/>
                </a:cxn>
                <a:cxn ang="0">
                  <a:pos x="connsiteX15336" y="connsiteY15336"/>
                </a:cxn>
                <a:cxn ang="0">
                  <a:pos x="connsiteX15337" y="connsiteY15337"/>
                </a:cxn>
                <a:cxn ang="0">
                  <a:pos x="connsiteX15338" y="connsiteY15338"/>
                </a:cxn>
                <a:cxn ang="0">
                  <a:pos x="connsiteX15339" y="connsiteY15339"/>
                </a:cxn>
                <a:cxn ang="0">
                  <a:pos x="connsiteX15340" y="connsiteY15340"/>
                </a:cxn>
                <a:cxn ang="0">
                  <a:pos x="connsiteX15341" y="connsiteY15341"/>
                </a:cxn>
                <a:cxn ang="0">
                  <a:pos x="connsiteX15342" y="connsiteY15342"/>
                </a:cxn>
                <a:cxn ang="0">
                  <a:pos x="connsiteX15343" y="connsiteY15343"/>
                </a:cxn>
                <a:cxn ang="0">
                  <a:pos x="connsiteX15344" y="connsiteY15344"/>
                </a:cxn>
                <a:cxn ang="0">
                  <a:pos x="connsiteX15345" y="connsiteY15345"/>
                </a:cxn>
                <a:cxn ang="0">
                  <a:pos x="connsiteX15346" y="connsiteY15346"/>
                </a:cxn>
                <a:cxn ang="0">
                  <a:pos x="connsiteX15347" y="connsiteY15347"/>
                </a:cxn>
                <a:cxn ang="0">
                  <a:pos x="connsiteX15348" y="connsiteY15348"/>
                </a:cxn>
                <a:cxn ang="0">
                  <a:pos x="connsiteX15349" y="connsiteY15349"/>
                </a:cxn>
                <a:cxn ang="0">
                  <a:pos x="connsiteX15350" y="connsiteY15350"/>
                </a:cxn>
                <a:cxn ang="0">
                  <a:pos x="connsiteX15351" y="connsiteY15351"/>
                </a:cxn>
                <a:cxn ang="0">
                  <a:pos x="connsiteX15352" y="connsiteY15352"/>
                </a:cxn>
                <a:cxn ang="0">
                  <a:pos x="connsiteX15353" y="connsiteY15353"/>
                </a:cxn>
                <a:cxn ang="0">
                  <a:pos x="connsiteX15354" y="connsiteY15354"/>
                </a:cxn>
                <a:cxn ang="0">
                  <a:pos x="connsiteX15355" y="connsiteY15355"/>
                </a:cxn>
                <a:cxn ang="0">
                  <a:pos x="connsiteX15356" y="connsiteY15356"/>
                </a:cxn>
                <a:cxn ang="0">
                  <a:pos x="connsiteX15357" y="connsiteY15357"/>
                </a:cxn>
                <a:cxn ang="0">
                  <a:pos x="connsiteX15358" y="connsiteY15358"/>
                </a:cxn>
                <a:cxn ang="0">
                  <a:pos x="connsiteX15359" y="connsiteY15359"/>
                </a:cxn>
                <a:cxn ang="0">
                  <a:pos x="connsiteX15360" y="connsiteY15360"/>
                </a:cxn>
                <a:cxn ang="0">
                  <a:pos x="connsiteX15361" y="connsiteY15361"/>
                </a:cxn>
                <a:cxn ang="0">
                  <a:pos x="connsiteX15362" y="connsiteY15362"/>
                </a:cxn>
                <a:cxn ang="0">
                  <a:pos x="connsiteX15363" y="connsiteY15363"/>
                </a:cxn>
                <a:cxn ang="0">
                  <a:pos x="connsiteX15364" y="connsiteY15364"/>
                </a:cxn>
                <a:cxn ang="0">
                  <a:pos x="connsiteX15365" y="connsiteY15365"/>
                </a:cxn>
                <a:cxn ang="0">
                  <a:pos x="connsiteX15366" y="connsiteY15366"/>
                </a:cxn>
                <a:cxn ang="0">
                  <a:pos x="connsiteX15367" y="connsiteY15367"/>
                </a:cxn>
                <a:cxn ang="0">
                  <a:pos x="connsiteX15368" y="connsiteY15368"/>
                </a:cxn>
                <a:cxn ang="0">
                  <a:pos x="connsiteX15369" y="connsiteY15369"/>
                </a:cxn>
                <a:cxn ang="0">
                  <a:pos x="connsiteX15370" y="connsiteY15370"/>
                </a:cxn>
                <a:cxn ang="0">
                  <a:pos x="connsiteX15371" y="connsiteY15371"/>
                </a:cxn>
                <a:cxn ang="0">
                  <a:pos x="connsiteX15372" y="connsiteY15372"/>
                </a:cxn>
                <a:cxn ang="0">
                  <a:pos x="connsiteX15373" y="connsiteY15373"/>
                </a:cxn>
                <a:cxn ang="0">
                  <a:pos x="connsiteX15374" y="connsiteY15374"/>
                </a:cxn>
                <a:cxn ang="0">
                  <a:pos x="connsiteX15375" y="connsiteY15375"/>
                </a:cxn>
                <a:cxn ang="0">
                  <a:pos x="connsiteX15376" y="connsiteY15376"/>
                </a:cxn>
                <a:cxn ang="0">
                  <a:pos x="connsiteX15377" y="connsiteY15377"/>
                </a:cxn>
                <a:cxn ang="0">
                  <a:pos x="connsiteX15378" y="connsiteY15378"/>
                </a:cxn>
                <a:cxn ang="0">
                  <a:pos x="connsiteX15379" y="connsiteY15379"/>
                </a:cxn>
                <a:cxn ang="0">
                  <a:pos x="connsiteX15380" y="connsiteY15380"/>
                </a:cxn>
                <a:cxn ang="0">
                  <a:pos x="connsiteX15381" y="connsiteY15381"/>
                </a:cxn>
                <a:cxn ang="0">
                  <a:pos x="connsiteX15382" y="connsiteY15382"/>
                </a:cxn>
                <a:cxn ang="0">
                  <a:pos x="connsiteX15383" y="connsiteY15383"/>
                </a:cxn>
                <a:cxn ang="0">
                  <a:pos x="connsiteX15384" y="connsiteY15384"/>
                </a:cxn>
                <a:cxn ang="0">
                  <a:pos x="connsiteX15385" y="connsiteY15385"/>
                </a:cxn>
                <a:cxn ang="0">
                  <a:pos x="connsiteX15386" y="connsiteY15386"/>
                </a:cxn>
                <a:cxn ang="0">
                  <a:pos x="connsiteX15387" y="connsiteY15387"/>
                </a:cxn>
                <a:cxn ang="0">
                  <a:pos x="connsiteX15388" y="connsiteY15388"/>
                </a:cxn>
                <a:cxn ang="0">
                  <a:pos x="connsiteX15389" y="connsiteY15389"/>
                </a:cxn>
                <a:cxn ang="0">
                  <a:pos x="connsiteX15390" y="connsiteY15390"/>
                </a:cxn>
                <a:cxn ang="0">
                  <a:pos x="connsiteX15391" y="connsiteY15391"/>
                </a:cxn>
                <a:cxn ang="0">
                  <a:pos x="connsiteX15392" y="connsiteY15392"/>
                </a:cxn>
                <a:cxn ang="0">
                  <a:pos x="connsiteX15393" y="connsiteY15393"/>
                </a:cxn>
                <a:cxn ang="0">
                  <a:pos x="connsiteX15394" y="connsiteY15394"/>
                </a:cxn>
                <a:cxn ang="0">
                  <a:pos x="connsiteX15395" y="connsiteY15395"/>
                </a:cxn>
                <a:cxn ang="0">
                  <a:pos x="connsiteX15396" y="connsiteY15396"/>
                </a:cxn>
                <a:cxn ang="0">
                  <a:pos x="connsiteX15397" y="connsiteY15397"/>
                </a:cxn>
                <a:cxn ang="0">
                  <a:pos x="connsiteX15398" y="connsiteY15398"/>
                </a:cxn>
                <a:cxn ang="0">
                  <a:pos x="connsiteX15399" y="connsiteY15399"/>
                </a:cxn>
                <a:cxn ang="0">
                  <a:pos x="connsiteX15400" y="connsiteY15400"/>
                </a:cxn>
                <a:cxn ang="0">
                  <a:pos x="connsiteX15401" y="connsiteY15401"/>
                </a:cxn>
                <a:cxn ang="0">
                  <a:pos x="connsiteX15402" y="connsiteY15402"/>
                </a:cxn>
                <a:cxn ang="0">
                  <a:pos x="connsiteX15403" y="connsiteY15403"/>
                </a:cxn>
                <a:cxn ang="0">
                  <a:pos x="connsiteX15404" y="connsiteY15404"/>
                </a:cxn>
                <a:cxn ang="0">
                  <a:pos x="connsiteX15405" y="connsiteY15405"/>
                </a:cxn>
                <a:cxn ang="0">
                  <a:pos x="connsiteX15406" y="connsiteY15406"/>
                </a:cxn>
                <a:cxn ang="0">
                  <a:pos x="connsiteX15407" y="connsiteY15407"/>
                </a:cxn>
                <a:cxn ang="0">
                  <a:pos x="connsiteX15408" y="connsiteY15408"/>
                </a:cxn>
                <a:cxn ang="0">
                  <a:pos x="connsiteX15409" y="connsiteY15409"/>
                </a:cxn>
                <a:cxn ang="0">
                  <a:pos x="connsiteX15410" y="connsiteY15410"/>
                </a:cxn>
                <a:cxn ang="0">
                  <a:pos x="connsiteX15411" y="connsiteY15411"/>
                </a:cxn>
                <a:cxn ang="0">
                  <a:pos x="connsiteX15412" y="connsiteY15412"/>
                </a:cxn>
                <a:cxn ang="0">
                  <a:pos x="connsiteX15413" y="connsiteY15413"/>
                </a:cxn>
                <a:cxn ang="0">
                  <a:pos x="connsiteX15414" y="connsiteY15414"/>
                </a:cxn>
                <a:cxn ang="0">
                  <a:pos x="connsiteX15415" y="connsiteY15415"/>
                </a:cxn>
                <a:cxn ang="0">
                  <a:pos x="connsiteX15416" y="connsiteY15416"/>
                </a:cxn>
                <a:cxn ang="0">
                  <a:pos x="connsiteX15417" y="connsiteY15417"/>
                </a:cxn>
                <a:cxn ang="0">
                  <a:pos x="connsiteX15418" y="connsiteY15418"/>
                </a:cxn>
                <a:cxn ang="0">
                  <a:pos x="connsiteX15419" y="connsiteY15419"/>
                </a:cxn>
                <a:cxn ang="0">
                  <a:pos x="connsiteX15420" y="connsiteY15420"/>
                </a:cxn>
                <a:cxn ang="0">
                  <a:pos x="connsiteX15421" y="connsiteY15421"/>
                </a:cxn>
                <a:cxn ang="0">
                  <a:pos x="connsiteX15422" y="connsiteY15422"/>
                </a:cxn>
                <a:cxn ang="0">
                  <a:pos x="connsiteX15423" y="connsiteY15423"/>
                </a:cxn>
                <a:cxn ang="0">
                  <a:pos x="connsiteX15424" y="connsiteY15424"/>
                </a:cxn>
                <a:cxn ang="0">
                  <a:pos x="connsiteX15425" y="connsiteY15425"/>
                </a:cxn>
                <a:cxn ang="0">
                  <a:pos x="connsiteX15426" y="connsiteY15426"/>
                </a:cxn>
                <a:cxn ang="0">
                  <a:pos x="connsiteX15427" y="connsiteY15427"/>
                </a:cxn>
                <a:cxn ang="0">
                  <a:pos x="connsiteX15428" y="connsiteY15428"/>
                </a:cxn>
                <a:cxn ang="0">
                  <a:pos x="connsiteX15429" y="connsiteY15429"/>
                </a:cxn>
                <a:cxn ang="0">
                  <a:pos x="connsiteX15430" y="connsiteY15430"/>
                </a:cxn>
                <a:cxn ang="0">
                  <a:pos x="connsiteX15431" y="connsiteY15431"/>
                </a:cxn>
                <a:cxn ang="0">
                  <a:pos x="connsiteX15432" y="connsiteY15432"/>
                </a:cxn>
                <a:cxn ang="0">
                  <a:pos x="connsiteX15433" y="connsiteY15433"/>
                </a:cxn>
                <a:cxn ang="0">
                  <a:pos x="connsiteX15434" y="connsiteY15434"/>
                </a:cxn>
                <a:cxn ang="0">
                  <a:pos x="connsiteX15435" y="connsiteY15435"/>
                </a:cxn>
                <a:cxn ang="0">
                  <a:pos x="connsiteX15436" y="connsiteY15436"/>
                </a:cxn>
                <a:cxn ang="0">
                  <a:pos x="connsiteX15437" y="connsiteY15437"/>
                </a:cxn>
                <a:cxn ang="0">
                  <a:pos x="connsiteX15438" y="connsiteY15438"/>
                </a:cxn>
                <a:cxn ang="0">
                  <a:pos x="connsiteX15439" y="connsiteY15439"/>
                </a:cxn>
                <a:cxn ang="0">
                  <a:pos x="connsiteX15440" y="connsiteY15440"/>
                </a:cxn>
                <a:cxn ang="0">
                  <a:pos x="connsiteX15441" y="connsiteY15441"/>
                </a:cxn>
                <a:cxn ang="0">
                  <a:pos x="connsiteX15442" y="connsiteY15442"/>
                </a:cxn>
                <a:cxn ang="0">
                  <a:pos x="connsiteX15443" y="connsiteY15443"/>
                </a:cxn>
                <a:cxn ang="0">
                  <a:pos x="connsiteX15444" y="connsiteY15444"/>
                </a:cxn>
                <a:cxn ang="0">
                  <a:pos x="connsiteX15445" y="connsiteY15445"/>
                </a:cxn>
                <a:cxn ang="0">
                  <a:pos x="connsiteX15446" y="connsiteY15446"/>
                </a:cxn>
                <a:cxn ang="0">
                  <a:pos x="connsiteX15447" y="connsiteY15447"/>
                </a:cxn>
                <a:cxn ang="0">
                  <a:pos x="connsiteX15448" y="connsiteY15448"/>
                </a:cxn>
                <a:cxn ang="0">
                  <a:pos x="connsiteX15449" y="connsiteY15449"/>
                </a:cxn>
                <a:cxn ang="0">
                  <a:pos x="connsiteX15450" y="connsiteY15450"/>
                </a:cxn>
                <a:cxn ang="0">
                  <a:pos x="connsiteX15451" y="connsiteY15451"/>
                </a:cxn>
                <a:cxn ang="0">
                  <a:pos x="connsiteX15452" y="connsiteY15452"/>
                </a:cxn>
                <a:cxn ang="0">
                  <a:pos x="connsiteX15453" y="connsiteY15453"/>
                </a:cxn>
                <a:cxn ang="0">
                  <a:pos x="connsiteX15454" y="connsiteY15454"/>
                </a:cxn>
                <a:cxn ang="0">
                  <a:pos x="connsiteX15455" y="connsiteY15455"/>
                </a:cxn>
                <a:cxn ang="0">
                  <a:pos x="connsiteX15456" y="connsiteY15456"/>
                </a:cxn>
                <a:cxn ang="0">
                  <a:pos x="connsiteX15457" y="connsiteY15457"/>
                </a:cxn>
                <a:cxn ang="0">
                  <a:pos x="connsiteX15458" y="connsiteY15458"/>
                </a:cxn>
                <a:cxn ang="0">
                  <a:pos x="connsiteX15459" y="connsiteY15459"/>
                </a:cxn>
                <a:cxn ang="0">
                  <a:pos x="connsiteX15460" y="connsiteY15460"/>
                </a:cxn>
                <a:cxn ang="0">
                  <a:pos x="connsiteX15461" y="connsiteY15461"/>
                </a:cxn>
                <a:cxn ang="0">
                  <a:pos x="connsiteX15462" y="connsiteY15462"/>
                </a:cxn>
                <a:cxn ang="0">
                  <a:pos x="connsiteX15463" y="connsiteY15463"/>
                </a:cxn>
                <a:cxn ang="0">
                  <a:pos x="connsiteX15464" y="connsiteY15464"/>
                </a:cxn>
                <a:cxn ang="0">
                  <a:pos x="connsiteX15465" y="connsiteY15465"/>
                </a:cxn>
                <a:cxn ang="0">
                  <a:pos x="connsiteX15466" y="connsiteY15466"/>
                </a:cxn>
                <a:cxn ang="0">
                  <a:pos x="connsiteX15467" y="connsiteY15467"/>
                </a:cxn>
                <a:cxn ang="0">
                  <a:pos x="connsiteX15468" y="connsiteY15468"/>
                </a:cxn>
                <a:cxn ang="0">
                  <a:pos x="connsiteX15469" y="connsiteY15469"/>
                </a:cxn>
                <a:cxn ang="0">
                  <a:pos x="connsiteX15470" y="connsiteY15470"/>
                </a:cxn>
                <a:cxn ang="0">
                  <a:pos x="connsiteX15471" y="connsiteY15471"/>
                </a:cxn>
                <a:cxn ang="0">
                  <a:pos x="connsiteX15472" y="connsiteY15472"/>
                </a:cxn>
                <a:cxn ang="0">
                  <a:pos x="connsiteX15473" y="connsiteY15473"/>
                </a:cxn>
                <a:cxn ang="0">
                  <a:pos x="connsiteX15474" y="connsiteY15474"/>
                </a:cxn>
                <a:cxn ang="0">
                  <a:pos x="connsiteX15475" y="connsiteY15475"/>
                </a:cxn>
                <a:cxn ang="0">
                  <a:pos x="connsiteX15476" y="connsiteY15476"/>
                </a:cxn>
                <a:cxn ang="0">
                  <a:pos x="connsiteX15477" y="connsiteY15477"/>
                </a:cxn>
                <a:cxn ang="0">
                  <a:pos x="connsiteX15478" y="connsiteY15478"/>
                </a:cxn>
                <a:cxn ang="0">
                  <a:pos x="connsiteX15479" y="connsiteY15479"/>
                </a:cxn>
                <a:cxn ang="0">
                  <a:pos x="connsiteX15480" y="connsiteY15480"/>
                </a:cxn>
                <a:cxn ang="0">
                  <a:pos x="connsiteX15481" y="connsiteY15481"/>
                </a:cxn>
                <a:cxn ang="0">
                  <a:pos x="connsiteX15482" y="connsiteY15482"/>
                </a:cxn>
                <a:cxn ang="0">
                  <a:pos x="connsiteX15483" y="connsiteY15483"/>
                </a:cxn>
                <a:cxn ang="0">
                  <a:pos x="connsiteX15484" y="connsiteY15484"/>
                </a:cxn>
                <a:cxn ang="0">
                  <a:pos x="connsiteX15485" y="connsiteY15485"/>
                </a:cxn>
                <a:cxn ang="0">
                  <a:pos x="connsiteX15486" y="connsiteY15486"/>
                </a:cxn>
                <a:cxn ang="0">
                  <a:pos x="connsiteX15487" y="connsiteY15487"/>
                </a:cxn>
                <a:cxn ang="0">
                  <a:pos x="connsiteX15488" y="connsiteY15488"/>
                </a:cxn>
                <a:cxn ang="0">
                  <a:pos x="connsiteX15489" y="connsiteY15489"/>
                </a:cxn>
                <a:cxn ang="0">
                  <a:pos x="connsiteX15490" y="connsiteY15490"/>
                </a:cxn>
                <a:cxn ang="0">
                  <a:pos x="connsiteX15491" y="connsiteY15491"/>
                </a:cxn>
                <a:cxn ang="0">
                  <a:pos x="connsiteX15492" y="connsiteY15492"/>
                </a:cxn>
                <a:cxn ang="0">
                  <a:pos x="connsiteX15493" y="connsiteY15493"/>
                </a:cxn>
                <a:cxn ang="0">
                  <a:pos x="connsiteX15494" y="connsiteY15494"/>
                </a:cxn>
                <a:cxn ang="0">
                  <a:pos x="connsiteX15495" y="connsiteY15495"/>
                </a:cxn>
                <a:cxn ang="0">
                  <a:pos x="connsiteX15496" y="connsiteY15496"/>
                </a:cxn>
                <a:cxn ang="0">
                  <a:pos x="connsiteX15497" y="connsiteY15497"/>
                </a:cxn>
                <a:cxn ang="0">
                  <a:pos x="connsiteX15498" y="connsiteY15498"/>
                </a:cxn>
                <a:cxn ang="0">
                  <a:pos x="connsiteX15499" y="connsiteY15499"/>
                </a:cxn>
                <a:cxn ang="0">
                  <a:pos x="connsiteX15500" y="connsiteY15500"/>
                </a:cxn>
                <a:cxn ang="0">
                  <a:pos x="connsiteX15501" y="connsiteY15501"/>
                </a:cxn>
                <a:cxn ang="0">
                  <a:pos x="connsiteX15502" y="connsiteY15502"/>
                </a:cxn>
                <a:cxn ang="0">
                  <a:pos x="connsiteX15503" y="connsiteY15503"/>
                </a:cxn>
                <a:cxn ang="0">
                  <a:pos x="connsiteX15504" y="connsiteY15504"/>
                </a:cxn>
                <a:cxn ang="0">
                  <a:pos x="connsiteX15505" y="connsiteY15505"/>
                </a:cxn>
                <a:cxn ang="0">
                  <a:pos x="connsiteX15506" y="connsiteY15506"/>
                </a:cxn>
                <a:cxn ang="0">
                  <a:pos x="connsiteX15507" y="connsiteY15507"/>
                </a:cxn>
                <a:cxn ang="0">
                  <a:pos x="connsiteX15508" y="connsiteY15508"/>
                </a:cxn>
                <a:cxn ang="0">
                  <a:pos x="connsiteX15509" y="connsiteY15509"/>
                </a:cxn>
                <a:cxn ang="0">
                  <a:pos x="connsiteX15510" y="connsiteY15510"/>
                </a:cxn>
                <a:cxn ang="0">
                  <a:pos x="connsiteX15511" y="connsiteY15511"/>
                </a:cxn>
                <a:cxn ang="0">
                  <a:pos x="connsiteX15512" y="connsiteY15512"/>
                </a:cxn>
                <a:cxn ang="0">
                  <a:pos x="connsiteX15513" y="connsiteY15513"/>
                </a:cxn>
                <a:cxn ang="0">
                  <a:pos x="connsiteX15514" y="connsiteY15514"/>
                </a:cxn>
                <a:cxn ang="0">
                  <a:pos x="connsiteX15515" y="connsiteY15515"/>
                </a:cxn>
                <a:cxn ang="0">
                  <a:pos x="connsiteX15516" y="connsiteY15516"/>
                </a:cxn>
                <a:cxn ang="0">
                  <a:pos x="connsiteX15517" y="connsiteY15517"/>
                </a:cxn>
                <a:cxn ang="0">
                  <a:pos x="connsiteX15518" y="connsiteY15518"/>
                </a:cxn>
                <a:cxn ang="0">
                  <a:pos x="connsiteX15519" y="connsiteY15519"/>
                </a:cxn>
                <a:cxn ang="0">
                  <a:pos x="connsiteX15520" y="connsiteY15520"/>
                </a:cxn>
                <a:cxn ang="0">
                  <a:pos x="connsiteX15521" y="connsiteY15521"/>
                </a:cxn>
                <a:cxn ang="0">
                  <a:pos x="connsiteX15522" y="connsiteY15522"/>
                </a:cxn>
                <a:cxn ang="0">
                  <a:pos x="connsiteX15523" y="connsiteY15523"/>
                </a:cxn>
                <a:cxn ang="0">
                  <a:pos x="connsiteX15524" y="connsiteY15524"/>
                </a:cxn>
                <a:cxn ang="0">
                  <a:pos x="connsiteX15525" y="connsiteY15525"/>
                </a:cxn>
                <a:cxn ang="0">
                  <a:pos x="connsiteX15526" y="connsiteY15526"/>
                </a:cxn>
                <a:cxn ang="0">
                  <a:pos x="connsiteX15527" y="connsiteY15527"/>
                </a:cxn>
                <a:cxn ang="0">
                  <a:pos x="connsiteX15528" y="connsiteY15528"/>
                </a:cxn>
                <a:cxn ang="0">
                  <a:pos x="connsiteX15529" y="connsiteY15529"/>
                </a:cxn>
                <a:cxn ang="0">
                  <a:pos x="connsiteX15530" y="connsiteY15530"/>
                </a:cxn>
                <a:cxn ang="0">
                  <a:pos x="connsiteX15531" y="connsiteY15531"/>
                </a:cxn>
                <a:cxn ang="0">
                  <a:pos x="connsiteX15532" y="connsiteY15532"/>
                </a:cxn>
                <a:cxn ang="0">
                  <a:pos x="connsiteX15533" y="connsiteY15533"/>
                </a:cxn>
                <a:cxn ang="0">
                  <a:pos x="connsiteX15534" y="connsiteY15534"/>
                </a:cxn>
                <a:cxn ang="0">
                  <a:pos x="connsiteX15535" y="connsiteY15535"/>
                </a:cxn>
                <a:cxn ang="0">
                  <a:pos x="connsiteX15536" y="connsiteY15536"/>
                </a:cxn>
                <a:cxn ang="0">
                  <a:pos x="connsiteX15537" y="connsiteY15537"/>
                </a:cxn>
                <a:cxn ang="0">
                  <a:pos x="connsiteX15538" y="connsiteY15538"/>
                </a:cxn>
                <a:cxn ang="0">
                  <a:pos x="connsiteX15539" y="connsiteY15539"/>
                </a:cxn>
                <a:cxn ang="0">
                  <a:pos x="connsiteX15540" y="connsiteY15540"/>
                </a:cxn>
                <a:cxn ang="0">
                  <a:pos x="connsiteX15541" y="connsiteY15541"/>
                </a:cxn>
                <a:cxn ang="0">
                  <a:pos x="connsiteX15542" y="connsiteY15542"/>
                </a:cxn>
                <a:cxn ang="0">
                  <a:pos x="connsiteX15543" y="connsiteY15543"/>
                </a:cxn>
                <a:cxn ang="0">
                  <a:pos x="connsiteX15544" y="connsiteY15544"/>
                </a:cxn>
                <a:cxn ang="0">
                  <a:pos x="connsiteX15545" y="connsiteY15545"/>
                </a:cxn>
                <a:cxn ang="0">
                  <a:pos x="connsiteX15546" y="connsiteY15546"/>
                </a:cxn>
                <a:cxn ang="0">
                  <a:pos x="connsiteX15547" y="connsiteY15547"/>
                </a:cxn>
                <a:cxn ang="0">
                  <a:pos x="connsiteX15548" y="connsiteY15548"/>
                </a:cxn>
                <a:cxn ang="0">
                  <a:pos x="connsiteX15549" y="connsiteY15549"/>
                </a:cxn>
                <a:cxn ang="0">
                  <a:pos x="connsiteX15550" y="connsiteY15550"/>
                </a:cxn>
                <a:cxn ang="0">
                  <a:pos x="connsiteX15551" y="connsiteY15551"/>
                </a:cxn>
                <a:cxn ang="0">
                  <a:pos x="connsiteX15552" y="connsiteY15552"/>
                </a:cxn>
                <a:cxn ang="0">
                  <a:pos x="connsiteX15553" y="connsiteY15553"/>
                </a:cxn>
                <a:cxn ang="0">
                  <a:pos x="connsiteX15554" y="connsiteY15554"/>
                </a:cxn>
                <a:cxn ang="0">
                  <a:pos x="connsiteX15555" y="connsiteY15555"/>
                </a:cxn>
                <a:cxn ang="0">
                  <a:pos x="connsiteX15556" y="connsiteY15556"/>
                </a:cxn>
                <a:cxn ang="0">
                  <a:pos x="connsiteX15557" y="connsiteY15557"/>
                </a:cxn>
                <a:cxn ang="0">
                  <a:pos x="connsiteX15558" y="connsiteY15558"/>
                </a:cxn>
                <a:cxn ang="0">
                  <a:pos x="connsiteX15559" y="connsiteY15559"/>
                </a:cxn>
                <a:cxn ang="0">
                  <a:pos x="connsiteX15560" y="connsiteY15560"/>
                </a:cxn>
                <a:cxn ang="0">
                  <a:pos x="connsiteX15561" y="connsiteY15561"/>
                </a:cxn>
                <a:cxn ang="0">
                  <a:pos x="connsiteX15562" y="connsiteY15562"/>
                </a:cxn>
                <a:cxn ang="0">
                  <a:pos x="connsiteX15563" y="connsiteY15563"/>
                </a:cxn>
                <a:cxn ang="0">
                  <a:pos x="connsiteX15564" y="connsiteY15564"/>
                </a:cxn>
                <a:cxn ang="0">
                  <a:pos x="connsiteX15565" y="connsiteY15565"/>
                </a:cxn>
                <a:cxn ang="0">
                  <a:pos x="connsiteX15566" y="connsiteY15566"/>
                </a:cxn>
                <a:cxn ang="0">
                  <a:pos x="connsiteX15567" y="connsiteY15567"/>
                </a:cxn>
                <a:cxn ang="0">
                  <a:pos x="connsiteX15568" y="connsiteY15568"/>
                </a:cxn>
                <a:cxn ang="0">
                  <a:pos x="connsiteX15569" y="connsiteY15569"/>
                </a:cxn>
                <a:cxn ang="0">
                  <a:pos x="connsiteX15570" y="connsiteY15570"/>
                </a:cxn>
                <a:cxn ang="0">
                  <a:pos x="connsiteX15571" y="connsiteY15571"/>
                </a:cxn>
                <a:cxn ang="0">
                  <a:pos x="connsiteX15572" y="connsiteY15572"/>
                </a:cxn>
                <a:cxn ang="0">
                  <a:pos x="connsiteX15573" y="connsiteY15573"/>
                </a:cxn>
                <a:cxn ang="0">
                  <a:pos x="connsiteX15574" y="connsiteY15574"/>
                </a:cxn>
                <a:cxn ang="0">
                  <a:pos x="connsiteX15575" y="connsiteY15575"/>
                </a:cxn>
                <a:cxn ang="0">
                  <a:pos x="connsiteX15576" y="connsiteY15576"/>
                </a:cxn>
                <a:cxn ang="0">
                  <a:pos x="connsiteX15577" y="connsiteY15577"/>
                </a:cxn>
                <a:cxn ang="0">
                  <a:pos x="connsiteX15578" y="connsiteY15578"/>
                </a:cxn>
                <a:cxn ang="0">
                  <a:pos x="connsiteX15579" y="connsiteY15579"/>
                </a:cxn>
                <a:cxn ang="0">
                  <a:pos x="connsiteX15580" y="connsiteY15580"/>
                </a:cxn>
                <a:cxn ang="0">
                  <a:pos x="connsiteX15581" y="connsiteY15581"/>
                </a:cxn>
                <a:cxn ang="0">
                  <a:pos x="connsiteX15582" y="connsiteY15582"/>
                </a:cxn>
                <a:cxn ang="0">
                  <a:pos x="connsiteX15583" y="connsiteY15583"/>
                </a:cxn>
                <a:cxn ang="0">
                  <a:pos x="connsiteX15584" y="connsiteY15584"/>
                </a:cxn>
                <a:cxn ang="0">
                  <a:pos x="connsiteX15585" y="connsiteY15585"/>
                </a:cxn>
                <a:cxn ang="0">
                  <a:pos x="connsiteX15586" y="connsiteY15586"/>
                </a:cxn>
                <a:cxn ang="0">
                  <a:pos x="connsiteX15587" y="connsiteY15587"/>
                </a:cxn>
                <a:cxn ang="0">
                  <a:pos x="connsiteX15588" y="connsiteY15588"/>
                </a:cxn>
                <a:cxn ang="0">
                  <a:pos x="connsiteX15589" y="connsiteY15589"/>
                </a:cxn>
                <a:cxn ang="0">
                  <a:pos x="connsiteX15590" y="connsiteY15590"/>
                </a:cxn>
                <a:cxn ang="0">
                  <a:pos x="connsiteX15591" y="connsiteY15591"/>
                </a:cxn>
                <a:cxn ang="0">
                  <a:pos x="connsiteX15592" y="connsiteY15592"/>
                </a:cxn>
                <a:cxn ang="0">
                  <a:pos x="connsiteX15593" y="connsiteY15593"/>
                </a:cxn>
                <a:cxn ang="0">
                  <a:pos x="connsiteX15594" y="connsiteY15594"/>
                </a:cxn>
                <a:cxn ang="0">
                  <a:pos x="connsiteX15595" y="connsiteY15595"/>
                </a:cxn>
                <a:cxn ang="0">
                  <a:pos x="connsiteX15596" y="connsiteY15596"/>
                </a:cxn>
                <a:cxn ang="0">
                  <a:pos x="connsiteX15597" y="connsiteY15597"/>
                </a:cxn>
                <a:cxn ang="0">
                  <a:pos x="connsiteX15598" y="connsiteY15598"/>
                </a:cxn>
                <a:cxn ang="0">
                  <a:pos x="connsiteX15599" y="connsiteY15599"/>
                </a:cxn>
                <a:cxn ang="0">
                  <a:pos x="connsiteX15600" y="connsiteY15600"/>
                </a:cxn>
                <a:cxn ang="0">
                  <a:pos x="connsiteX15601" y="connsiteY15601"/>
                </a:cxn>
                <a:cxn ang="0">
                  <a:pos x="connsiteX15602" y="connsiteY15602"/>
                </a:cxn>
                <a:cxn ang="0">
                  <a:pos x="connsiteX15603" y="connsiteY15603"/>
                </a:cxn>
                <a:cxn ang="0">
                  <a:pos x="connsiteX15604" y="connsiteY15604"/>
                </a:cxn>
                <a:cxn ang="0">
                  <a:pos x="connsiteX15605" y="connsiteY15605"/>
                </a:cxn>
                <a:cxn ang="0">
                  <a:pos x="connsiteX15606" y="connsiteY15606"/>
                </a:cxn>
                <a:cxn ang="0">
                  <a:pos x="connsiteX15607" y="connsiteY15607"/>
                </a:cxn>
                <a:cxn ang="0">
                  <a:pos x="connsiteX15608" y="connsiteY15608"/>
                </a:cxn>
                <a:cxn ang="0">
                  <a:pos x="connsiteX15609" y="connsiteY15609"/>
                </a:cxn>
                <a:cxn ang="0">
                  <a:pos x="connsiteX15610" y="connsiteY15610"/>
                </a:cxn>
                <a:cxn ang="0">
                  <a:pos x="connsiteX15611" y="connsiteY15611"/>
                </a:cxn>
                <a:cxn ang="0">
                  <a:pos x="connsiteX15612" y="connsiteY15612"/>
                </a:cxn>
                <a:cxn ang="0">
                  <a:pos x="connsiteX15613" y="connsiteY15613"/>
                </a:cxn>
                <a:cxn ang="0">
                  <a:pos x="connsiteX15614" y="connsiteY15614"/>
                </a:cxn>
                <a:cxn ang="0">
                  <a:pos x="connsiteX15615" y="connsiteY15615"/>
                </a:cxn>
                <a:cxn ang="0">
                  <a:pos x="connsiteX15616" y="connsiteY15616"/>
                </a:cxn>
                <a:cxn ang="0">
                  <a:pos x="connsiteX15617" y="connsiteY15617"/>
                </a:cxn>
                <a:cxn ang="0">
                  <a:pos x="connsiteX15618" y="connsiteY15618"/>
                </a:cxn>
                <a:cxn ang="0">
                  <a:pos x="connsiteX15619" y="connsiteY15619"/>
                </a:cxn>
                <a:cxn ang="0">
                  <a:pos x="connsiteX15620" y="connsiteY15620"/>
                </a:cxn>
                <a:cxn ang="0">
                  <a:pos x="connsiteX15621" y="connsiteY15621"/>
                </a:cxn>
                <a:cxn ang="0">
                  <a:pos x="connsiteX15622" y="connsiteY15622"/>
                </a:cxn>
                <a:cxn ang="0">
                  <a:pos x="connsiteX15623" y="connsiteY15623"/>
                </a:cxn>
                <a:cxn ang="0">
                  <a:pos x="connsiteX15624" y="connsiteY15624"/>
                </a:cxn>
                <a:cxn ang="0">
                  <a:pos x="connsiteX15625" y="connsiteY15625"/>
                </a:cxn>
                <a:cxn ang="0">
                  <a:pos x="connsiteX15626" y="connsiteY15626"/>
                </a:cxn>
                <a:cxn ang="0">
                  <a:pos x="connsiteX15627" y="connsiteY15627"/>
                </a:cxn>
                <a:cxn ang="0">
                  <a:pos x="connsiteX15628" y="connsiteY15628"/>
                </a:cxn>
                <a:cxn ang="0">
                  <a:pos x="connsiteX15629" y="connsiteY15629"/>
                </a:cxn>
                <a:cxn ang="0">
                  <a:pos x="connsiteX15630" y="connsiteY15630"/>
                </a:cxn>
                <a:cxn ang="0">
                  <a:pos x="connsiteX15631" y="connsiteY15631"/>
                </a:cxn>
                <a:cxn ang="0">
                  <a:pos x="connsiteX15632" y="connsiteY15632"/>
                </a:cxn>
                <a:cxn ang="0">
                  <a:pos x="connsiteX15633" y="connsiteY15633"/>
                </a:cxn>
                <a:cxn ang="0">
                  <a:pos x="connsiteX15634" y="connsiteY15634"/>
                </a:cxn>
                <a:cxn ang="0">
                  <a:pos x="connsiteX15635" y="connsiteY15635"/>
                </a:cxn>
                <a:cxn ang="0">
                  <a:pos x="connsiteX15636" y="connsiteY15636"/>
                </a:cxn>
                <a:cxn ang="0">
                  <a:pos x="connsiteX15637" y="connsiteY15637"/>
                </a:cxn>
                <a:cxn ang="0">
                  <a:pos x="connsiteX15638" y="connsiteY15638"/>
                </a:cxn>
                <a:cxn ang="0">
                  <a:pos x="connsiteX15639" y="connsiteY15639"/>
                </a:cxn>
                <a:cxn ang="0">
                  <a:pos x="connsiteX15640" y="connsiteY15640"/>
                </a:cxn>
                <a:cxn ang="0">
                  <a:pos x="connsiteX15641" y="connsiteY15641"/>
                </a:cxn>
                <a:cxn ang="0">
                  <a:pos x="connsiteX15642" y="connsiteY15642"/>
                </a:cxn>
                <a:cxn ang="0">
                  <a:pos x="connsiteX15643" y="connsiteY15643"/>
                </a:cxn>
                <a:cxn ang="0">
                  <a:pos x="connsiteX15644" y="connsiteY15644"/>
                </a:cxn>
                <a:cxn ang="0">
                  <a:pos x="connsiteX15645" y="connsiteY15645"/>
                </a:cxn>
                <a:cxn ang="0">
                  <a:pos x="connsiteX15646" y="connsiteY15646"/>
                </a:cxn>
                <a:cxn ang="0">
                  <a:pos x="connsiteX15647" y="connsiteY15647"/>
                </a:cxn>
                <a:cxn ang="0">
                  <a:pos x="connsiteX15648" y="connsiteY15648"/>
                </a:cxn>
                <a:cxn ang="0">
                  <a:pos x="connsiteX15649" y="connsiteY15649"/>
                </a:cxn>
                <a:cxn ang="0">
                  <a:pos x="connsiteX15650" y="connsiteY15650"/>
                </a:cxn>
                <a:cxn ang="0">
                  <a:pos x="connsiteX15651" y="connsiteY15651"/>
                </a:cxn>
                <a:cxn ang="0">
                  <a:pos x="connsiteX15652" y="connsiteY15652"/>
                </a:cxn>
                <a:cxn ang="0">
                  <a:pos x="connsiteX15653" y="connsiteY15653"/>
                </a:cxn>
                <a:cxn ang="0">
                  <a:pos x="connsiteX15654" y="connsiteY15654"/>
                </a:cxn>
                <a:cxn ang="0">
                  <a:pos x="connsiteX15655" y="connsiteY15655"/>
                </a:cxn>
                <a:cxn ang="0">
                  <a:pos x="connsiteX15656" y="connsiteY15656"/>
                </a:cxn>
                <a:cxn ang="0">
                  <a:pos x="connsiteX15657" y="connsiteY15657"/>
                </a:cxn>
                <a:cxn ang="0">
                  <a:pos x="connsiteX15658" y="connsiteY15658"/>
                </a:cxn>
                <a:cxn ang="0">
                  <a:pos x="connsiteX15659" y="connsiteY15659"/>
                </a:cxn>
                <a:cxn ang="0">
                  <a:pos x="connsiteX15660" y="connsiteY15660"/>
                </a:cxn>
                <a:cxn ang="0">
                  <a:pos x="connsiteX15661" y="connsiteY15661"/>
                </a:cxn>
                <a:cxn ang="0">
                  <a:pos x="connsiteX15662" y="connsiteY15662"/>
                </a:cxn>
                <a:cxn ang="0">
                  <a:pos x="connsiteX15663" y="connsiteY15663"/>
                </a:cxn>
                <a:cxn ang="0">
                  <a:pos x="connsiteX15664" y="connsiteY15664"/>
                </a:cxn>
                <a:cxn ang="0">
                  <a:pos x="connsiteX15665" y="connsiteY15665"/>
                </a:cxn>
                <a:cxn ang="0">
                  <a:pos x="connsiteX15666" y="connsiteY15666"/>
                </a:cxn>
                <a:cxn ang="0">
                  <a:pos x="connsiteX15667" y="connsiteY15667"/>
                </a:cxn>
                <a:cxn ang="0">
                  <a:pos x="connsiteX15668" y="connsiteY15668"/>
                </a:cxn>
                <a:cxn ang="0">
                  <a:pos x="connsiteX15669" y="connsiteY15669"/>
                </a:cxn>
                <a:cxn ang="0">
                  <a:pos x="connsiteX15670" y="connsiteY15670"/>
                </a:cxn>
                <a:cxn ang="0">
                  <a:pos x="connsiteX15671" y="connsiteY15671"/>
                </a:cxn>
                <a:cxn ang="0">
                  <a:pos x="connsiteX15672" y="connsiteY15672"/>
                </a:cxn>
                <a:cxn ang="0">
                  <a:pos x="connsiteX15673" y="connsiteY15673"/>
                </a:cxn>
                <a:cxn ang="0">
                  <a:pos x="connsiteX15674" y="connsiteY15674"/>
                </a:cxn>
                <a:cxn ang="0">
                  <a:pos x="connsiteX15675" y="connsiteY15675"/>
                </a:cxn>
                <a:cxn ang="0">
                  <a:pos x="connsiteX15676" y="connsiteY15676"/>
                </a:cxn>
                <a:cxn ang="0">
                  <a:pos x="connsiteX15677" y="connsiteY15677"/>
                </a:cxn>
                <a:cxn ang="0">
                  <a:pos x="connsiteX15678" y="connsiteY15678"/>
                </a:cxn>
                <a:cxn ang="0">
                  <a:pos x="connsiteX15679" y="connsiteY15679"/>
                </a:cxn>
                <a:cxn ang="0">
                  <a:pos x="connsiteX15680" y="connsiteY15680"/>
                </a:cxn>
                <a:cxn ang="0">
                  <a:pos x="connsiteX15681" y="connsiteY15681"/>
                </a:cxn>
                <a:cxn ang="0">
                  <a:pos x="connsiteX15682" y="connsiteY15682"/>
                </a:cxn>
                <a:cxn ang="0">
                  <a:pos x="connsiteX15683" y="connsiteY15683"/>
                </a:cxn>
                <a:cxn ang="0">
                  <a:pos x="connsiteX15684" y="connsiteY15684"/>
                </a:cxn>
                <a:cxn ang="0">
                  <a:pos x="connsiteX15685" y="connsiteY15685"/>
                </a:cxn>
                <a:cxn ang="0">
                  <a:pos x="connsiteX15686" y="connsiteY15686"/>
                </a:cxn>
                <a:cxn ang="0">
                  <a:pos x="connsiteX15687" y="connsiteY15687"/>
                </a:cxn>
                <a:cxn ang="0">
                  <a:pos x="connsiteX15688" y="connsiteY15688"/>
                </a:cxn>
                <a:cxn ang="0">
                  <a:pos x="connsiteX15689" y="connsiteY15689"/>
                </a:cxn>
                <a:cxn ang="0">
                  <a:pos x="connsiteX15690" y="connsiteY15690"/>
                </a:cxn>
                <a:cxn ang="0">
                  <a:pos x="connsiteX15691" y="connsiteY15691"/>
                </a:cxn>
                <a:cxn ang="0">
                  <a:pos x="connsiteX15692" y="connsiteY15692"/>
                </a:cxn>
                <a:cxn ang="0">
                  <a:pos x="connsiteX15693" y="connsiteY15693"/>
                </a:cxn>
                <a:cxn ang="0">
                  <a:pos x="connsiteX15694" y="connsiteY15694"/>
                </a:cxn>
                <a:cxn ang="0">
                  <a:pos x="connsiteX15695" y="connsiteY15695"/>
                </a:cxn>
                <a:cxn ang="0">
                  <a:pos x="connsiteX15696" y="connsiteY15696"/>
                </a:cxn>
                <a:cxn ang="0">
                  <a:pos x="connsiteX15697" y="connsiteY15697"/>
                </a:cxn>
                <a:cxn ang="0">
                  <a:pos x="connsiteX15698" y="connsiteY15698"/>
                </a:cxn>
                <a:cxn ang="0">
                  <a:pos x="connsiteX15699" y="connsiteY15699"/>
                </a:cxn>
                <a:cxn ang="0">
                  <a:pos x="connsiteX15700" y="connsiteY15700"/>
                </a:cxn>
                <a:cxn ang="0">
                  <a:pos x="connsiteX15701" y="connsiteY15701"/>
                </a:cxn>
                <a:cxn ang="0">
                  <a:pos x="connsiteX15702" y="connsiteY15702"/>
                </a:cxn>
                <a:cxn ang="0">
                  <a:pos x="connsiteX15703" y="connsiteY15703"/>
                </a:cxn>
                <a:cxn ang="0">
                  <a:pos x="connsiteX15704" y="connsiteY15704"/>
                </a:cxn>
                <a:cxn ang="0">
                  <a:pos x="connsiteX15705" y="connsiteY15705"/>
                </a:cxn>
                <a:cxn ang="0">
                  <a:pos x="connsiteX15706" y="connsiteY15706"/>
                </a:cxn>
                <a:cxn ang="0">
                  <a:pos x="connsiteX15707" y="connsiteY15707"/>
                </a:cxn>
                <a:cxn ang="0">
                  <a:pos x="connsiteX15708" y="connsiteY15708"/>
                </a:cxn>
                <a:cxn ang="0">
                  <a:pos x="connsiteX15709" y="connsiteY15709"/>
                </a:cxn>
                <a:cxn ang="0">
                  <a:pos x="connsiteX15710" y="connsiteY15710"/>
                </a:cxn>
                <a:cxn ang="0">
                  <a:pos x="connsiteX15711" y="connsiteY15711"/>
                </a:cxn>
                <a:cxn ang="0">
                  <a:pos x="connsiteX15712" y="connsiteY15712"/>
                </a:cxn>
                <a:cxn ang="0">
                  <a:pos x="connsiteX15713" y="connsiteY15713"/>
                </a:cxn>
                <a:cxn ang="0">
                  <a:pos x="connsiteX15714" y="connsiteY15714"/>
                </a:cxn>
                <a:cxn ang="0">
                  <a:pos x="connsiteX15715" y="connsiteY15715"/>
                </a:cxn>
                <a:cxn ang="0">
                  <a:pos x="connsiteX15716" y="connsiteY15716"/>
                </a:cxn>
                <a:cxn ang="0">
                  <a:pos x="connsiteX15717" y="connsiteY15717"/>
                </a:cxn>
                <a:cxn ang="0">
                  <a:pos x="connsiteX15718" y="connsiteY15718"/>
                </a:cxn>
                <a:cxn ang="0">
                  <a:pos x="connsiteX15719" y="connsiteY15719"/>
                </a:cxn>
                <a:cxn ang="0">
                  <a:pos x="connsiteX15720" y="connsiteY15720"/>
                </a:cxn>
                <a:cxn ang="0">
                  <a:pos x="connsiteX15721" y="connsiteY15721"/>
                </a:cxn>
                <a:cxn ang="0">
                  <a:pos x="connsiteX15722" y="connsiteY15722"/>
                </a:cxn>
                <a:cxn ang="0">
                  <a:pos x="connsiteX15723" y="connsiteY15723"/>
                </a:cxn>
                <a:cxn ang="0">
                  <a:pos x="connsiteX15724" y="connsiteY15724"/>
                </a:cxn>
                <a:cxn ang="0">
                  <a:pos x="connsiteX15725" y="connsiteY15725"/>
                </a:cxn>
                <a:cxn ang="0">
                  <a:pos x="connsiteX15726" y="connsiteY15726"/>
                </a:cxn>
                <a:cxn ang="0">
                  <a:pos x="connsiteX15727" y="connsiteY15727"/>
                </a:cxn>
                <a:cxn ang="0">
                  <a:pos x="connsiteX15728" y="connsiteY15728"/>
                </a:cxn>
                <a:cxn ang="0">
                  <a:pos x="connsiteX15729" y="connsiteY15729"/>
                </a:cxn>
                <a:cxn ang="0">
                  <a:pos x="connsiteX15730" y="connsiteY15730"/>
                </a:cxn>
                <a:cxn ang="0">
                  <a:pos x="connsiteX15731" y="connsiteY15731"/>
                </a:cxn>
                <a:cxn ang="0">
                  <a:pos x="connsiteX15732" y="connsiteY15732"/>
                </a:cxn>
                <a:cxn ang="0">
                  <a:pos x="connsiteX15733" y="connsiteY15733"/>
                </a:cxn>
                <a:cxn ang="0">
                  <a:pos x="connsiteX15734" y="connsiteY15734"/>
                </a:cxn>
                <a:cxn ang="0">
                  <a:pos x="connsiteX15735" y="connsiteY15735"/>
                </a:cxn>
                <a:cxn ang="0">
                  <a:pos x="connsiteX15736" y="connsiteY15736"/>
                </a:cxn>
                <a:cxn ang="0">
                  <a:pos x="connsiteX15737" y="connsiteY15737"/>
                </a:cxn>
                <a:cxn ang="0">
                  <a:pos x="connsiteX15738" y="connsiteY15738"/>
                </a:cxn>
                <a:cxn ang="0">
                  <a:pos x="connsiteX15739" y="connsiteY15739"/>
                </a:cxn>
                <a:cxn ang="0">
                  <a:pos x="connsiteX15740" y="connsiteY15740"/>
                </a:cxn>
                <a:cxn ang="0">
                  <a:pos x="connsiteX15741" y="connsiteY15741"/>
                </a:cxn>
                <a:cxn ang="0">
                  <a:pos x="connsiteX15742" y="connsiteY15742"/>
                </a:cxn>
                <a:cxn ang="0">
                  <a:pos x="connsiteX15743" y="connsiteY15743"/>
                </a:cxn>
                <a:cxn ang="0">
                  <a:pos x="connsiteX15744" y="connsiteY15744"/>
                </a:cxn>
                <a:cxn ang="0">
                  <a:pos x="connsiteX15745" y="connsiteY15745"/>
                </a:cxn>
                <a:cxn ang="0">
                  <a:pos x="connsiteX15746" y="connsiteY15746"/>
                </a:cxn>
                <a:cxn ang="0">
                  <a:pos x="connsiteX15747" y="connsiteY15747"/>
                </a:cxn>
                <a:cxn ang="0">
                  <a:pos x="connsiteX15748" y="connsiteY15748"/>
                </a:cxn>
                <a:cxn ang="0">
                  <a:pos x="connsiteX15749" y="connsiteY15749"/>
                </a:cxn>
                <a:cxn ang="0">
                  <a:pos x="connsiteX15750" y="connsiteY15750"/>
                </a:cxn>
                <a:cxn ang="0">
                  <a:pos x="connsiteX15751" y="connsiteY15751"/>
                </a:cxn>
                <a:cxn ang="0">
                  <a:pos x="connsiteX15752" y="connsiteY15752"/>
                </a:cxn>
                <a:cxn ang="0">
                  <a:pos x="connsiteX15753" y="connsiteY15753"/>
                </a:cxn>
                <a:cxn ang="0">
                  <a:pos x="connsiteX15754" y="connsiteY15754"/>
                </a:cxn>
                <a:cxn ang="0">
                  <a:pos x="connsiteX15755" y="connsiteY15755"/>
                </a:cxn>
                <a:cxn ang="0">
                  <a:pos x="connsiteX15756" y="connsiteY15756"/>
                </a:cxn>
                <a:cxn ang="0">
                  <a:pos x="connsiteX15757" y="connsiteY15757"/>
                </a:cxn>
                <a:cxn ang="0">
                  <a:pos x="connsiteX15758" y="connsiteY15758"/>
                </a:cxn>
                <a:cxn ang="0">
                  <a:pos x="connsiteX15759" y="connsiteY15759"/>
                </a:cxn>
                <a:cxn ang="0">
                  <a:pos x="connsiteX15760" y="connsiteY15760"/>
                </a:cxn>
                <a:cxn ang="0">
                  <a:pos x="connsiteX15761" y="connsiteY15761"/>
                </a:cxn>
                <a:cxn ang="0">
                  <a:pos x="connsiteX15762" y="connsiteY15762"/>
                </a:cxn>
                <a:cxn ang="0">
                  <a:pos x="connsiteX15763" y="connsiteY15763"/>
                </a:cxn>
                <a:cxn ang="0">
                  <a:pos x="connsiteX15764" y="connsiteY15764"/>
                </a:cxn>
                <a:cxn ang="0">
                  <a:pos x="connsiteX15765" y="connsiteY15765"/>
                </a:cxn>
                <a:cxn ang="0">
                  <a:pos x="connsiteX15766" y="connsiteY15766"/>
                </a:cxn>
                <a:cxn ang="0">
                  <a:pos x="connsiteX15767" y="connsiteY15767"/>
                </a:cxn>
                <a:cxn ang="0">
                  <a:pos x="connsiteX15768" y="connsiteY15768"/>
                </a:cxn>
                <a:cxn ang="0">
                  <a:pos x="connsiteX15769" y="connsiteY15769"/>
                </a:cxn>
                <a:cxn ang="0">
                  <a:pos x="connsiteX15770" y="connsiteY15770"/>
                </a:cxn>
                <a:cxn ang="0">
                  <a:pos x="connsiteX15771" y="connsiteY15771"/>
                </a:cxn>
                <a:cxn ang="0">
                  <a:pos x="connsiteX15772" y="connsiteY15772"/>
                </a:cxn>
                <a:cxn ang="0">
                  <a:pos x="connsiteX15773" y="connsiteY15773"/>
                </a:cxn>
                <a:cxn ang="0">
                  <a:pos x="connsiteX15774" y="connsiteY15774"/>
                </a:cxn>
                <a:cxn ang="0">
                  <a:pos x="connsiteX15775" y="connsiteY15775"/>
                </a:cxn>
                <a:cxn ang="0">
                  <a:pos x="connsiteX15776" y="connsiteY15776"/>
                </a:cxn>
                <a:cxn ang="0">
                  <a:pos x="connsiteX15777" y="connsiteY15777"/>
                </a:cxn>
                <a:cxn ang="0">
                  <a:pos x="connsiteX15778" y="connsiteY15778"/>
                </a:cxn>
                <a:cxn ang="0">
                  <a:pos x="connsiteX15779" y="connsiteY15779"/>
                </a:cxn>
                <a:cxn ang="0">
                  <a:pos x="connsiteX15780" y="connsiteY15780"/>
                </a:cxn>
                <a:cxn ang="0">
                  <a:pos x="connsiteX15781" y="connsiteY15781"/>
                </a:cxn>
                <a:cxn ang="0">
                  <a:pos x="connsiteX15782" y="connsiteY15782"/>
                </a:cxn>
                <a:cxn ang="0">
                  <a:pos x="connsiteX15783" y="connsiteY15783"/>
                </a:cxn>
                <a:cxn ang="0">
                  <a:pos x="connsiteX15784" y="connsiteY15784"/>
                </a:cxn>
                <a:cxn ang="0">
                  <a:pos x="connsiteX15785" y="connsiteY15785"/>
                </a:cxn>
                <a:cxn ang="0">
                  <a:pos x="connsiteX15786" y="connsiteY15786"/>
                </a:cxn>
                <a:cxn ang="0">
                  <a:pos x="connsiteX15787" y="connsiteY15787"/>
                </a:cxn>
                <a:cxn ang="0">
                  <a:pos x="connsiteX15788" y="connsiteY15788"/>
                </a:cxn>
                <a:cxn ang="0">
                  <a:pos x="connsiteX15789" y="connsiteY15789"/>
                </a:cxn>
                <a:cxn ang="0">
                  <a:pos x="connsiteX15790" y="connsiteY15790"/>
                </a:cxn>
                <a:cxn ang="0">
                  <a:pos x="connsiteX15791" y="connsiteY15791"/>
                </a:cxn>
                <a:cxn ang="0">
                  <a:pos x="connsiteX15792" y="connsiteY15792"/>
                </a:cxn>
                <a:cxn ang="0">
                  <a:pos x="connsiteX15793" y="connsiteY15793"/>
                </a:cxn>
                <a:cxn ang="0">
                  <a:pos x="connsiteX15794" y="connsiteY15794"/>
                </a:cxn>
                <a:cxn ang="0">
                  <a:pos x="connsiteX15795" y="connsiteY15795"/>
                </a:cxn>
                <a:cxn ang="0">
                  <a:pos x="connsiteX15796" y="connsiteY15796"/>
                </a:cxn>
                <a:cxn ang="0">
                  <a:pos x="connsiteX15797" y="connsiteY15797"/>
                </a:cxn>
                <a:cxn ang="0">
                  <a:pos x="connsiteX15798" y="connsiteY15798"/>
                </a:cxn>
                <a:cxn ang="0">
                  <a:pos x="connsiteX15799" y="connsiteY15799"/>
                </a:cxn>
                <a:cxn ang="0">
                  <a:pos x="connsiteX15800" y="connsiteY15800"/>
                </a:cxn>
                <a:cxn ang="0">
                  <a:pos x="connsiteX15801" y="connsiteY15801"/>
                </a:cxn>
                <a:cxn ang="0">
                  <a:pos x="connsiteX15802" y="connsiteY15802"/>
                </a:cxn>
                <a:cxn ang="0">
                  <a:pos x="connsiteX15803" y="connsiteY15803"/>
                </a:cxn>
                <a:cxn ang="0">
                  <a:pos x="connsiteX15804" y="connsiteY15804"/>
                </a:cxn>
                <a:cxn ang="0">
                  <a:pos x="connsiteX15805" y="connsiteY15805"/>
                </a:cxn>
                <a:cxn ang="0">
                  <a:pos x="connsiteX15806" y="connsiteY15806"/>
                </a:cxn>
                <a:cxn ang="0">
                  <a:pos x="connsiteX15807" y="connsiteY15807"/>
                </a:cxn>
                <a:cxn ang="0">
                  <a:pos x="connsiteX15808" y="connsiteY15808"/>
                </a:cxn>
                <a:cxn ang="0">
                  <a:pos x="connsiteX15809" y="connsiteY15809"/>
                </a:cxn>
                <a:cxn ang="0">
                  <a:pos x="connsiteX15810" y="connsiteY15810"/>
                </a:cxn>
                <a:cxn ang="0">
                  <a:pos x="connsiteX15811" y="connsiteY15811"/>
                </a:cxn>
                <a:cxn ang="0">
                  <a:pos x="connsiteX15812" y="connsiteY15812"/>
                </a:cxn>
                <a:cxn ang="0">
                  <a:pos x="connsiteX15813" y="connsiteY15813"/>
                </a:cxn>
                <a:cxn ang="0">
                  <a:pos x="connsiteX15814" y="connsiteY15814"/>
                </a:cxn>
                <a:cxn ang="0">
                  <a:pos x="connsiteX15815" y="connsiteY15815"/>
                </a:cxn>
                <a:cxn ang="0">
                  <a:pos x="connsiteX15816" y="connsiteY15816"/>
                </a:cxn>
                <a:cxn ang="0">
                  <a:pos x="connsiteX15817" y="connsiteY15817"/>
                </a:cxn>
                <a:cxn ang="0">
                  <a:pos x="connsiteX15818" y="connsiteY15818"/>
                </a:cxn>
                <a:cxn ang="0">
                  <a:pos x="connsiteX15819" y="connsiteY15819"/>
                </a:cxn>
                <a:cxn ang="0">
                  <a:pos x="connsiteX15820" y="connsiteY15820"/>
                </a:cxn>
                <a:cxn ang="0">
                  <a:pos x="connsiteX15821" y="connsiteY15821"/>
                </a:cxn>
                <a:cxn ang="0">
                  <a:pos x="connsiteX15822" y="connsiteY15822"/>
                </a:cxn>
                <a:cxn ang="0">
                  <a:pos x="connsiteX15823" y="connsiteY15823"/>
                </a:cxn>
                <a:cxn ang="0">
                  <a:pos x="connsiteX15824" y="connsiteY15824"/>
                </a:cxn>
                <a:cxn ang="0">
                  <a:pos x="connsiteX15825" y="connsiteY15825"/>
                </a:cxn>
                <a:cxn ang="0">
                  <a:pos x="connsiteX15826" y="connsiteY15826"/>
                </a:cxn>
                <a:cxn ang="0">
                  <a:pos x="connsiteX15827" y="connsiteY15827"/>
                </a:cxn>
                <a:cxn ang="0">
                  <a:pos x="connsiteX15828" y="connsiteY15828"/>
                </a:cxn>
                <a:cxn ang="0">
                  <a:pos x="connsiteX15829" y="connsiteY15829"/>
                </a:cxn>
                <a:cxn ang="0">
                  <a:pos x="connsiteX15830" y="connsiteY15830"/>
                </a:cxn>
                <a:cxn ang="0">
                  <a:pos x="connsiteX15831" y="connsiteY15831"/>
                </a:cxn>
                <a:cxn ang="0">
                  <a:pos x="connsiteX15832" y="connsiteY15832"/>
                </a:cxn>
                <a:cxn ang="0">
                  <a:pos x="connsiteX15833" y="connsiteY15833"/>
                </a:cxn>
                <a:cxn ang="0">
                  <a:pos x="connsiteX15834" y="connsiteY15834"/>
                </a:cxn>
                <a:cxn ang="0">
                  <a:pos x="connsiteX15835" y="connsiteY15835"/>
                </a:cxn>
                <a:cxn ang="0">
                  <a:pos x="connsiteX15836" y="connsiteY15836"/>
                </a:cxn>
                <a:cxn ang="0">
                  <a:pos x="connsiteX15837" y="connsiteY15837"/>
                </a:cxn>
                <a:cxn ang="0">
                  <a:pos x="connsiteX15838" y="connsiteY15838"/>
                </a:cxn>
                <a:cxn ang="0">
                  <a:pos x="connsiteX15839" y="connsiteY15839"/>
                </a:cxn>
                <a:cxn ang="0">
                  <a:pos x="connsiteX15840" y="connsiteY15840"/>
                </a:cxn>
                <a:cxn ang="0">
                  <a:pos x="connsiteX15841" y="connsiteY15841"/>
                </a:cxn>
                <a:cxn ang="0">
                  <a:pos x="connsiteX15842" y="connsiteY15842"/>
                </a:cxn>
                <a:cxn ang="0">
                  <a:pos x="connsiteX15843" y="connsiteY15843"/>
                </a:cxn>
                <a:cxn ang="0">
                  <a:pos x="connsiteX15844" y="connsiteY15844"/>
                </a:cxn>
                <a:cxn ang="0">
                  <a:pos x="connsiteX15845" y="connsiteY15845"/>
                </a:cxn>
                <a:cxn ang="0">
                  <a:pos x="connsiteX15846" y="connsiteY15846"/>
                </a:cxn>
                <a:cxn ang="0">
                  <a:pos x="connsiteX15847" y="connsiteY15847"/>
                </a:cxn>
                <a:cxn ang="0">
                  <a:pos x="connsiteX15848" y="connsiteY15848"/>
                </a:cxn>
                <a:cxn ang="0">
                  <a:pos x="connsiteX15849" y="connsiteY15849"/>
                </a:cxn>
                <a:cxn ang="0">
                  <a:pos x="connsiteX15850" y="connsiteY15850"/>
                </a:cxn>
                <a:cxn ang="0">
                  <a:pos x="connsiteX15851" y="connsiteY15851"/>
                </a:cxn>
                <a:cxn ang="0">
                  <a:pos x="connsiteX15852" y="connsiteY15852"/>
                </a:cxn>
                <a:cxn ang="0">
                  <a:pos x="connsiteX15853" y="connsiteY15853"/>
                </a:cxn>
                <a:cxn ang="0">
                  <a:pos x="connsiteX15854" y="connsiteY15854"/>
                </a:cxn>
                <a:cxn ang="0">
                  <a:pos x="connsiteX15855" y="connsiteY15855"/>
                </a:cxn>
                <a:cxn ang="0">
                  <a:pos x="connsiteX15856" y="connsiteY15856"/>
                </a:cxn>
                <a:cxn ang="0">
                  <a:pos x="connsiteX15857" y="connsiteY15857"/>
                </a:cxn>
                <a:cxn ang="0">
                  <a:pos x="connsiteX15858" y="connsiteY15858"/>
                </a:cxn>
                <a:cxn ang="0">
                  <a:pos x="connsiteX15859" y="connsiteY15859"/>
                </a:cxn>
                <a:cxn ang="0">
                  <a:pos x="connsiteX15860" y="connsiteY15860"/>
                </a:cxn>
                <a:cxn ang="0">
                  <a:pos x="connsiteX15861" y="connsiteY15861"/>
                </a:cxn>
                <a:cxn ang="0">
                  <a:pos x="connsiteX15862" y="connsiteY15862"/>
                </a:cxn>
                <a:cxn ang="0">
                  <a:pos x="connsiteX15863" y="connsiteY15863"/>
                </a:cxn>
                <a:cxn ang="0">
                  <a:pos x="connsiteX15864" y="connsiteY15864"/>
                </a:cxn>
                <a:cxn ang="0">
                  <a:pos x="connsiteX15865" y="connsiteY15865"/>
                </a:cxn>
                <a:cxn ang="0">
                  <a:pos x="connsiteX15866" y="connsiteY15866"/>
                </a:cxn>
                <a:cxn ang="0">
                  <a:pos x="connsiteX15867" y="connsiteY15867"/>
                </a:cxn>
                <a:cxn ang="0">
                  <a:pos x="connsiteX15868" y="connsiteY15868"/>
                </a:cxn>
                <a:cxn ang="0">
                  <a:pos x="connsiteX15869" y="connsiteY15869"/>
                </a:cxn>
                <a:cxn ang="0">
                  <a:pos x="connsiteX15870" y="connsiteY15870"/>
                </a:cxn>
                <a:cxn ang="0">
                  <a:pos x="connsiteX15871" y="connsiteY15871"/>
                </a:cxn>
                <a:cxn ang="0">
                  <a:pos x="connsiteX15872" y="connsiteY15872"/>
                </a:cxn>
                <a:cxn ang="0">
                  <a:pos x="connsiteX15873" y="connsiteY15873"/>
                </a:cxn>
                <a:cxn ang="0">
                  <a:pos x="connsiteX15874" y="connsiteY15874"/>
                </a:cxn>
                <a:cxn ang="0">
                  <a:pos x="connsiteX15875" y="connsiteY15875"/>
                </a:cxn>
                <a:cxn ang="0">
                  <a:pos x="connsiteX15876" y="connsiteY15876"/>
                </a:cxn>
                <a:cxn ang="0">
                  <a:pos x="connsiteX15877" y="connsiteY15877"/>
                </a:cxn>
                <a:cxn ang="0">
                  <a:pos x="connsiteX15878" y="connsiteY15878"/>
                </a:cxn>
                <a:cxn ang="0">
                  <a:pos x="connsiteX15879" y="connsiteY15879"/>
                </a:cxn>
                <a:cxn ang="0">
                  <a:pos x="connsiteX15880" y="connsiteY15880"/>
                </a:cxn>
                <a:cxn ang="0">
                  <a:pos x="connsiteX15881" y="connsiteY15881"/>
                </a:cxn>
                <a:cxn ang="0">
                  <a:pos x="connsiteX15882" y="connsiteY15882"/>
                </a:cxn>
                <a:cxn ang="0">
                  <a:pos x="connsiteX15883" y="connsiteY15883"/>
                </a:cxn>
                <a:cxn ang="0">
                  <a:pos x="connsiteX15884" y="connsiteY15884"/>
                </a:cxn>
                <a:cxn ang="0">
                  <a:pos x="connsiteX15885" y="connsiteY15885"/>
                </a:cxn>
                <a:cxn ang="0">
                  <a:pos x="connsiteX15886" y="connsiteY15886"/>
                </a:cxn>
                <a:cxn ang="0">
                  <a:pos x="connsiteX15887" y="connsiteY15887"/>
                </a:cxn>
                <a:cxn ang="0">
                  <a:pos x="connsiteX15888" y="connsiteY15888"/>
                </a:cxn>
                <a:cxn ang="0">
                  <a:pos x="connsiteX15889" y="connsiteY15889"/>
                </a:cxn>
                <a:cxn ang="0">
                  <a:pos x="connsiteX15890" y="connsiteY15890"/>
                </a:cxn>
                <a:cxn ang="0">
                  <a:pos x="connsiteX15891" y="connsiteY15891"/>
                </a:cxn>
                <a:cxn ang="0">
                  <a:pos x="connsiteX15892" y="connsiteY15892"/>
                </a:cxn>
                <a:cxn ang="0">
                  <a:pos x="connsiteX15893" y="connsiteY15893"/>
                </a:cxn>
                <a:cxn ang="0">
                  <a:pos x="connsiteX15894" y="connsiteY15894"/>
                </a:cxn>
                <a:cxn ang="0">
                  <a:pos x="connsiteX15895" y="connsiteY15895"/>
                </a:cxn>
                <a:cxn ang="0">
                  <a:pos x="connsiteX15896" y="connsiteY15896"/>
                </a:cxn>
                <a:cxn ang="0">
                  <a:pos x="connsiteX15897" y="connsiteY15897"/>
                </a:cxn>
                <a:cxn ang="0">
                  <a:pos x="connsiteX15898" y="connsiteY15898"/>
                </a:cxn>
                <a:cxn ang="0">
                  <a:pos x="connsiteX15899" y="connsiteY15899"/>
                </a:cxn>
                <a:cxn ang="0">
                  <a:pos x="connsiteX15900" y="connsiteY15900"/>
                </a:cxn>
                <a:cxn ang="0">
                  <a:pos x="connsiteX15901" y="connsiteY15901"/>
                </a:cxn>
                <a:cxn ang="0">
                  <a:pos x="connsiteX15902" y="connsiteY15902"/>
                </a:cxn>
                <a:cxn ang="0">
                  <a:pos x="connsiteX15903" y="connsiteY15903"/>
                </a:cxn>
                <a:cxn ang="0">
                  <a:pos x="connsiteX15904" y="connsiteY15904"/>
                </a:cxn>
                <a:cxn ang="0">
                  <a:pos x="connsiteX15905" y="connsiteY15905"/>
                </a:cxn>
                <a:cxn ang="0">
                  <a:pos x="connsiteX15906" y="connsiteY15906"/>
                </a:cxn>
                <a:cxn ang="0">
                  <a:pos x="connsiteX15907" y="connsiteY15907"/>
                </a:cxn>
                <a:cxn ang="0">
                  <a:pos x="connsiteX15908" y="connsiteY15908"/>
                </a:cxn>
                <a:cxn ang="0">
                  <a:pos x="connsiteX15909" y="connsiteY15909"/>
                </a:cxn>
                <a:cxn ang="0">
                  <a:pos x="connsiteX15910" y="connsiteY15910"/>
                </a:cxn>
                <a:cxn ang="0">
                  <a:pos x="connsiteX15911" y="connsiteY15911"/>
                </a:cxn>
                <a:cxn ang="0">
                  <a:pos x="connsiteX15912" y="connsiteY15912"/>
                </a:cxn>
                <a:cxn ang="0">
                  <a:pos x="connsiteX15913" y="connsiteY15913"/>
                </a:cxn>
                <a:cxn ang="0">
                  <a:pos x="connsiteX15914" y="connsiteY15914"/>
                </a:cxn>
                <a:cxn ang="0">
                  <a:pos x="connsiteX15915" y="connsiteY15915"/>
                </a:cxn>
                <a:cxn ang="0">
                  <a:pos x="connsiteX15916" y="connsiteY15916"/>
                </a:cxn>
                <a:cxn ang="0">
                  <a:pos x="connsiteX15917" y="connsiteY15917"/>
                </a:cxn>
                <a:cxn ang="0">
                  <a:pos x="connsiteX15918" y="connsiteY15918"/>
                </a:cxn>
                <a:cxn ang="0">
                  <a:pos x="connsiteX15919" y="connsiteY15919"/>
                </a:cxn>
                <a:cxn ang="0">
                  <a:pos x="connsiteX15920" y="connsiteY15920"/>
                </a:cxn>
                <a:cxn ang="0">
                  <a:pos x="connsiteX15921" y="connsiteY15921"/>
                </a:cxn>
                <a:cxn ang="0">
                  <a:pos x="connsiteX15922" y="connsiteY15922"/>
                </a:cxn>
                <a:cxn ang="0">
                  <a:pos x="connsiteX15923" y="connsiteY15923"/>
                </a:cxn>
                <a:cxn ang="0">
                  <a:pos x="connsiteX15924" y="connsiteY15924"/>
                </a:cxn>
                <a:cxn ang="0">
                  <a:pos x="connsiteX15925" y="connsiteY15925"/>
                </a:cxn>
                <a:cxn ang="0">
                  <a:pos x="connsiteX15926" y="connsiteY15926"/>
                </a:cxn>
                <a:cxn ang="0">
                  <a:pos x="connsiteX15927" y="connsiteY15927"/>
                </a:cxn>
                <a:cxn ang="0">
                  <a:pos x="connsiteX15928" y="connsiteY15928"/>
                </a:cxn>
                <a:cxn ang="0">
                  <a:pos x="connsiteX15929" y="connsiteY15929"/>
                </a:cxn>
                <a:cxn ang="0">
                  <a:pos x="connsiteX15930" y="connsiteY15930"/>
                </a:cxn>
                <a:cxn ang="0">
                  <a:pos x="connsiteX15931" y="connsiteY15931"/>
                </a:cxn>
                <a:cxn ang="0">
                  <a:pos x="connsiteX15932" y="connsiteY15932"/>
                </a:cxn>
                <a:cxn ang="0">
                  <a:pos x="connsiteX15933" y="connsiteY15933"/>
                </a:cxn>
                <a:cxn ang="0">
                  <a:pos x="connsiteX15934" y="connsiteY15934"/>
                </a:cxn>
                <a:cxn ang="0">
                  <a:pos x="connsiteX15935" y="connsiteY15935"/>
                </a:cxn>
                <a:cxn ang="0">
                  <a:pos x="connsiteX15936" y="connsiteY15936"/>
                </a:cxn>
                <a:cxn ang="0">
                  <a:pos x="connsiteX15937" y="connsiteY15937"/>
                </a:cxn>
                <a:cxn ang="0">
                  <a:pos x="connsiteX15938" y="connsiteY15938"/>
                </a:cxn>
                <a:cxn ang="0">
                  <a:pos x="connsiteX15939" y="connsiteY15939"/>
                </a:cxn>
                <a:cxn ang="0">
                  <a:pos x="connsiteX15940" y="connsiteY15940"/>
                </a:cxn>
                <a:cxn ang="0">
                  <a:pos x="connsiteX15941" y="connsiteY15941"/>
                </a:cxn>
                <a:cxn ang="0">
                  <a:pos x="connsiteX15942" y="connsiteY15942"/>
                </a:cxn>
                <a:cxn ang="0">
                  <a:pos x="connsiteX15943" y="connsiteY15943"/>
                </a:cxn>
                <a:cxn ang="0">
                  <a:pos x="connsiteX15944" y="connsiteY15944"/>
                </a:cxn>
                <a:cxn ang="0">
                  <a:pos x="connsiteX15945" y="connsiteY15945"/>
                </a:cxn>
                <a:cxn ang="0">
                  <a:pos x="connsiteX15946" y="connsiteY15946"/>
                </a:cxn>
                <a:cxn ang="0">
                  <a:pos x="connsiteX15947" y="connsiteY15947"/>
                </a:cxn>
                <a:cxn ang="0">
                  <a:pos x="connsiteX15948" y="connsiteY15948"/>
                </a:cxn>
                <a:cxn ang="0">
                  <a:pos x="connsiteX15949" y="connsiteY15949"/>
                </a:cxn>
                <a:cxn ang="0">
                  <a:pos x="connsiteX15950" y="connsiteY15950"/>
                </a:cxn>
                <a:cxn ang="0">
                  <a:pos x="connsiteX15951" y="connsiteY15951"/>
                </a:cxn>
                <a:cxn ang="0">
                  <a:pos x="connsiteX15952" y="connsiteY15952"/>
                </a:cxn>
                <a:cxn ang="0">
                  <a:pos x="connsiteX15953" y="connsiteY15953"/>
                </a:cxn>
                <a:cxn ang="0">
                  <a:pos x="connsiteX15954" y="connsiteY15954"/>
                </a:cxn>
                <a:cxn ang="0">
                  <a:pos x="connsiteX15955" y="connsiteY15955"/>
                </a:cxn>
                <a:cxn ang="0">
                  <a:pos x="connsiteX15956" y="connsiteY15956"/>
                </a:cxn>
                <a:cxn ang="0">
                  <a:pos x="connsiteX15957" y="connsiteY15957"/>
                </a:cxn>
                <a:cxn ang="0">
                  <a:pos x="connsiteX15958" y="connsiteY15958"/>
                </a:cxn>
                <a:cxn ang="0">
                  <a:pos x="connsiteX15959" y="connsiteY15959"/>
                </a:cxn>
                <a:cxn ang="0">
                  <a:pos x="connsiteX15960" y="connsiteY15960"/>
                </a:cxn>
                <a:cxn ang="0">
                  <a:pos x="connsiteX15961" y="connsiteY15961"/>
                </a:cxn>
                <a:cxn ang="0">
                  <a:pos x="connsiteX15962" y="connsiteY15962"/>
                </a:cxn>
                <a:cxn ang="0">
                  <a:pos x="connsiteX15963" y="connsiteY15963"/>
                </a:cxn>
                <a:cxn ang="0">
                  <a:pos x="connsiteX15964" y="connsiteY15964"/>
                </a:cxn>
                <a:cxn ang="0">
                  <a:pos x="connsiteX15965" y="connsiteY15965"/>
                </a:cxn>
                <a:cxn ang="0">
                  <a:pos x="connsiteX15966" y="connsiteY15966"/>
                </a:cxn>
                <a:cxn ang="0">
                  <a:pos x="connsiteX15967" y="connsiteY15967"/>
                </a:cxn>
                <a:cxn ang="0">
                  <a:pos x="connsiteX15968" y="connsiteY15968"/>
                </a:cxn>
                <a:cxn ang="0">
                  <a:pos x="connsiteX15969" y="connsiteY15969"/>
                </a:cxn>
                <a:cxn ang="0">
                  <a:pos x="connsiteX15970" y="connsiteY15970"/>
                </a:cxn>
                <a:cxn ang="0">
                  <a:pos x="connsiteX15971" y="connsiteY15971"/>
                </a:cxn>
                <a:cxn ang="0">
                  <a:pos x="connsiteX15972" y="connsiteY15972"/>
                </a:cxn>
                <a:cxn ang="0">
                  <a:pos x="connsiteX15973" y="connsiteY15973"/>
                </a:cxn>
                <a:cxn ang="0">
                  <a:pos x="connsiteX15974" y="connsiteY15974"/>
                </a:cxn>
                <a:cxn ang="0">
                  <a:pos x="connsiteX15975" y="connsiteY15975"/>
                </a:cxn>
                <a:cxn ang="0">
                  <a:pos x="connsiteX15976" y="connsiteY15976"/>
                </a:cxn>
                <a:cxn ang="0">
                  <a:pos x="connsiteX15977" y="connsiteY15977"/>
                </a:cxn>
                <a:cxn ang="0">
                  <a:pos x="connsiteX15978" y="connsiteY15978"/>
                </a:cxn>
                <a:cxn ang="0">
                  <a:pos x="connsiteX15979" y="connsiteY15979"/>
                </a:cxn>
                <a:cxn ang="0">
                  <a:pos x="connsiteX15980" y="connsiteY15980"/>
                </a:cxn>
                <a:cxn ang="0">
                  <a:pos x="connsiteX15981" y="connsiteY15981"/>
                </a:cxn>
                <a:cxn ang="0">
                  <a:pos x="connsiteX15982" y="connsiteY15982"/>
                </a:cxn>
                <a:cxn ang="0">
                  <a:pos x="connsiteX15983" y="connsiteY15983"/>
                </a:cxn>
                <a:cxn ang="0">
                  <a:pos x="connsiteX15984" y="connsiteY15984"/>
                </a:cxn>
                <a:cxn ang="0">
                  <a:pos x="connsiteX15985" y="connsiteY15985"/>
                </a:cxn>
                <a:cxn ang="0">
                  <a:pos x="connsiteX15986" y="connsiteY15986"/>
                </a:cxn>
                <a:cxn ang="0">
                  <a:pos x="connsiteX15987" y="connsiteY15987"/>
                </a:cxn>
                <a:cxn ang="0">
                  <a:pos x="connsiteX15988" y="connsiteY15988"/>
                </a:cxn>
                <a:cxn ang="0">
                  <a:pos x="connsiteX15989" y="connsiteY15989"/>
                </a:cxn>
                <a:cxn ang="0">
                  <a:pos x="connsiteX15990" y="connsiteY15990"/>
                </a:cxn>
                <a:cxn ang="0">
                  <a:pos x="connsiteX15991" y="connsiteY15991"/>
                </a:cxn>
                <a:cxn ang="0">
                  <a:pos x="connsiteX15992" y="connsiteY15992"/>
                </a:cxn>
                <a:cxn ang="0">
                  <a:pos x="connsiteX15993" y="connsiteY15993"/>
                </a:cxn>
                <a:cxn ang="0">
                  <a:pos x="connsiteX15994" y="connsiteY15994"/>
                </a:cxn>
                <a:cxn ang="0">
                  <a:pos x="connsiteX15995" y="connsiteY15995"/>
                </a:cxn>
                <a:cxn ang="0">
                  <a:pos x="connsiteX15996" y="connsiteY15996"/>
                </a:cxn>
                <a:cxn ang="0">
                  <a:pos x="connsiteX15997" y="connsiteY15997"/>
                </a:cxn>
                <a:cxn ang="0">
                  <a:pos x="connsiteX15998" y="connsiteY15998"/>
                </a:cxn>
                <a:cxn ang="0">
                  <a:pos x="connsiteX15999" y="connsiteY15999"/>
                </a:cxn>
                <a:cxn ang="0">
                  <a:pos x="connsiteX16000" y="connsiteY16000"/>
                </a:cxn>
                <a:cxn ang="0">
                  <a:pos x="connsiteX16001" y="connsiteY16001"/>
                </a:cxn>
                <a:cxn ang="0">
                  <a:pos x="connsiteX16002" y="connsiteY16002"/>
                </a:cxn>
                <a:cxn ang="0">
                  <a:pos x="connsiteX16003" y="connsiteY16003"/>
                </a:cxn>
                <a:cxn ang="0">
                  <a:pos x="connsiteX16004" y="connsiteY16004"/>
                </a:cxn>
                <a:cxn ang="0">
                  <a:pos x="connsiteX16005" y="connsiteY16005"/>
                </a:cxn>
                <a:cxn ang="0">
                  <a:pos x="connsiteX16006" y="connsiteY16006"/>
                </a:cxn>
                <a:cxn ang="0">
                  <a:pos x="connsiteX16007" y="connsiteY16007"/>
                </a:cxn>
                <a:cxn ang="0">
                  <a:pos x="connsiteX16008" y="connsiteY16008"/>
                </a:cxn>
                <a:cxn ang="0">
                  <a:pos x="connsiteX16009" y="connsiteY16009"/>
                </a:cxn>
                <a:cxn ang="0">
                  <a:pos x="connsiteX16010" y="connsiteY16010"/>
                </a:cxn>
                <a:cxn ang="0">
                  <a:pos x="connsiteX16011" y="connsiteY16011"/>
                </a:cxn>
                <a:cxn ang="0">
                  <a:pos x="connsiteX16012" y="connsiteY16012"/>
                </a:cxn>
                <a:cxn ang="0">
                  <a:pos x="connsiteX16013" y="connsiteY16013"/>
                </a:cxn>
                <a:cxn ang="0">
                  <a:pos x="connsiteX16014" y="connsiteY16014"/>
                </a:cxn>
                <a:cxn ang="0">
                  <a:pos x="connsiteX16015" y="connsiteY16015"/>
                </a:cxn>
                <a:cxn ang="0">
                  <a:pos x="connsiteX16016" y="connsiteY16016"/>
                </a:cxn>
                <a:cxn ang="0">
                  <a:pos x="connsiteX16017" y="connsiteY16017"/>
                </a:cxn>
                <a:cxn ang="0">
                  <a:pos x="connsiteX16018" y="connsiteY16018"/>
                </a:cxn>
                <a:cxn ang="0">
                  <a:pos x="connsiteX16019" y="connsiteY16019"/>
                </a:cxn>
                <a:cxn ang="0">
                  <a:pos x="connsiteX16020" y="connsiteY16020"/>
                </a:cxn>
                <a:cxn ang="0">
                  <a:pos x="connsiteX16021" y="connsiteY16021"/>
                </a:cxn>
                <a:cxn ang="0">
                  <a:pos x="connsiteX16022" y="connsiteY16022"/>
                </a:cxn>
                <a:cxn ang="0">
                  <a:pos x="connsiteX16023" y="connsiteY16023"/>
                </a:cxn>
                <a:cxn ang="0">
                  <a:pos x="connsiteX16024" y="connsiteY16024"/>
                </a:cxn>
                <a:cxn ang="0">
                  <a:pos x="connsiteX16025" y="connsiteY16025"/>
                </a:cxn>
                <a:cxn ang="0">
                  <a:pos x="connsiteX16026" y="connsiteY16026"/>
                </a:cxn>
                <a:cxn ang="0">
                  <a:pos x="connsiteX16027" y="connsiteY16027"/>
                </a:cxn>
                <a:cxn ang="0">
                  <a:pos x="connsiteX16028" y="connsiteY16028"/>
                </a:cxn>
                <a:cxn ang="0">
                  <a:pos x="connsiteX16029" y="connsiteY16029"/>
                </a:cxn>
                <a:cxn ang="0">
                  <a:pos x="connsiteX16030" y="connsiteY16030"/>
                </a:cxn>
                <a:cxn ang="0">
                  <a:pos x="connsiteX16031" y="connsiteY16031"/>
                </a:cxn>
                <a:cxn ang="0">
                  <a:pos x="connsiteX16032" y="connsiteY16032"/>
                </a:cxn>
                <a:cxn ang="0">
                  <a:pos x="connsiteX16033" y="connsiteY16033"/>
                </a:cxn>
                <a:cxn ang="0">
                  <a:pos x="connsiteX16034" y="connsiteY16034"/>
                </a:cxn>
                <a:cxn ang="0">
                  <a:pos x="connsiteX16035" y="connsiteY16035"/>
                </a:cxn>
                <a:cxn ang="0">
                  <a:pos x="connsiteX16036" y="connsiteY16036"/>
                </a:cxn>
                <a:cxn ang="0">
                  <a:pos x="connsiteX16037" y="connsiteY16037"/>
                </a:cxn>
                <a:cxn ang="0">
                  <a:pos x="connsiteX16038" y="connsiteY16038"/>
                </a:cxn>
                <a:cxn ang="0">
                  <a:pos x="connsiteX16039" y="connsiteY16039"/>
                </a:cxn>
                <a:cxn ang="0">
                  <a:pos x="connsiteX16040" y="connsiteY16040"/>
                </a:cxn>
                <a:cxn ang="0">
                  <a:pos x="connsiteX16041" y="connsiteY16041"/>
                </a:cxn>
                <a:cxn ang="0">
                  <a:pos x="connsiteX16042" y="connsiteY16042"/>
                </a:cxn>
                <a:cxn ang="0">
                  <a:pos x="connsiteX16043" y="connsiteY16043"/>
                </a:cxn>
                <a:cxn ang="0">
                  <a:pos x="connsiteX16044" y="connsiteY16044"/>
                </a:cxn>
                <a:cxn ang="0">
                  <a:pos x="connsiteX16045" y="connsiteY16045"/>
                </a:cxn>
                <a:cxn ang="0">
                  <a:pos x="connsiteX16046" y="connsiteY16046"/>
                </a:cxn>
                <a:cxn ang="0">
                  <a:pos x="connsiteX16047" y="connsiteY16047"/>
                </a:cxn>
                <a:cxn ang="0">
                  <a:pos x="connsiteX16048" y="connsiteY16048"/>
                </a:cxn>
                <a:cxn ang="0">
                  <a:pos x="connsiteX16049" y="connsiteY16049"/>
                </a:cxn>
                <a:cxn ang="0">
                  <a:pos x="connsiteX16050" y="connsiteY16050"/>
                </a:cxn>
                <a:cxn ang="0">
                  <a:pos x="connsiteX16051" y="connsiteY16051"/>
                </a:cxn>
                <a:cxn ang="0">
                  <a:pos x="connsiteX16052" y="connsiteY16052"/>
                </a:cxn>
                <a:cxn ang="0">
                  <a:pos x="connsiteX16053" y="connsiteY16053"/>
                </a:cxn>
                <a:cxn ang="0">
                  <a:pos x="connsiteX16054" y="connsiteY16054"/>
                </a:cxn>
                <a:cxn ang="0">
                  <a:pos x="connsiteX16055" y="connsiteY16055"/>
                </a:cxn>
                <a:cxn ang="0">
                  <a:pos x="connsiteX16056" y="connsiteY16056"/>
                </a:cxn>
                <a:cxn ang="0">
                  <a:pos x="connsiteX16057" y="connsiteY16057"/>
                </a:cxn>
                <a:cxn ang="0">
                  <a:pos x="connsiteX16058" y="connsiteY16058"/>
                </a:cxn>
                <a:cxn ang="0">
                  <a:pos x="connsiteX16059" y="connsiteY16059"/>
                </a:cxn>
                <a:cxn ang="0">
                  <a:pos x="connsiteX16060" y="connsiteY16060"/>
                </a:cxn>
                <a:cxn ang="0">
                  <a:pos x="connsiteX16061" y="connsiteY16061"/>
                </a:cxn>
                <a:cxn ang="0">
                  <a:pos x="connsiteX16062" y="connsiteY16062"/>
                </a:cxn>
                <a:cxn ang="0">
                  <a:pos x="connsiteX16063" y="connsiteY16063"/>
                </a:cxn>
                <a:cxn ang="0">
                  <a:pos x="connsiteX16064" y="connsiteY16064"/>
                </a:cxn>
                <a:cxn ang="0">
                  <a:pos x="connsiteX16065" y="connsiteY16065"/>
                </a:cxn>
                <a:cxn ang="0">
                  <a:pos x="connsiteX16066" y="connsiteY16066"/>
                </a:cxn>
                <a:cxn ang="0">
                  <a:pos x="connsiteX16067" y="connsiteY16067"/>
                </a:cxn>
                <a:cxn ang="0">
                  <a:pos x="connsiteX16068" y="connsiteY16068"/>
                </a:cxn>
                <a:cxn ang="0">
                  <a:pos x="connsiteX16069" y="connsiteY16069"/>
                </a:cxn>
                <a:cxn ang="0">
                  <a:pos x="connsiteX16070" y="connsiteY16070"/>
                </a:cxn>
                <a:cxn ang="0">
                  <a:pos x="connsiteX16071" y="connsiteY16071"/>
                </a:cxn>
                <a:cxn ang="0">
                  <a:pos x="connsiteX16072" y="connsiteY16072"/>
                </a:cxn>
                <a:cxn ang="0">
                  <a:pos x="connsiteX16073" y="connsiteY16073"/>
                </a:cxn>
                <a:cxn ang="0">
                  <a:pos x="connsiteX16074" y="connsiteY16074"/>
                </a:cxn>
                <a:cxn ang="0">
                  <a:pos x="connsiteX16075" y="connsiteY16075"/>
                </a:cxn>
                <a:cxn ang="0">
                  <a:pos x="connsiteX16076" y="connsiteY16076"/>
                </a:cxn>
                <a:cxn ang="0">
                  <a:pos x="connsiteX16077" y="connsiteY16077"/>
                </a:cxn>
                <a:cxn ang="0">
                  <a:pos x="connsiteX16078" y="connsiteY16078"/>
                </a:cxn>
                <a:cxn ang="0">
                  <a:pos x="connsiteX16079" y="connsiteY16079"/>
                </a:cxn>
                <a:cxn ang="0">
                  <a:pos x="connsiteX16080" y="connsiteY16080"/>
                </a:cxn>
                <a:cxn ang="0">
                  <a:pos x="connsiteX16081" y="connsiteY16081"/>
                </a:cxn>
                <a:cxn ang="0">
                  <a:pos x="connsiteX16082" y="connsiteY16082"/>
                </a:cxn>
                <a:cxn ang="0">
                  <a:pos x="connsiteX16083" y="connsiteY16083"/>
                </a:cxn>
                <a:cxn ang="0">
                  <a:pos x="connsiteX16084" y="connsiteY16084"/>
                </a:cxn>
                <a:cxn ang="0">
                  <a:pos x="connsiteX16085" y="connsiteY16085"/>
                </a:cxn>
                <a:cxn ang="0">
                  <a:pos x="connsiteX16086" y="connsiteY16086"/>
                </a:cxn>
                <a:cxn ang="0">
                  <a:pos x="connsiteX16087" y="connsiteY16087"/>
                </a:cxn>
                <a:cxn ang="0">
                  <a:pos x="connsiteX16088" y="connsiteY16088"/>
                </a:cxn>
                <a:cxn ang="0">
                  <a:pos x="connsiteX16089" y="connsiteY16089"/>
                </a:cxn>
                <a:cxn ang="0">
                  <a:pos x="connsiteX16090" y="connsiteY16090"/>
                </a:cxn>
                <a:cxn ang="0">
                  <a:pos x="connsiteX16091" y="connsiteY16091"/>
                </a:cxn>
                <a:cxn ang="0">
                  <a:pos x="connsiteX16092" y="connsiteY16092"/>
                </a:cxn>
                <a:cxn ang="0">
                  <a:pos x="connsiteX16093" y="connsiteY16093"/>
                </a:cxn>
                <a:cxn ang="0">
                  <a:pos x="connsiteX16094" y="connsiteY16094"/>
                </a:cxn>
                <a:cxn ang="0">
                  <a:pos x="connsiteX16095" y="connsiteY16095"/>
                </a:cxn>
                <a:cxn ang="0">
                  <a:pos x="connsiteX16096" y="connsiteY16096"/>
                </a:cxn>
                <a:cxn ang="0">
                  <a:pos x="connsiteX16097" y="connsiteY16097"/>
                </a:cxn>
                <a:cxn ang="0">
                  <a:pos x="connsiteX16098" y="connsiteY16098"/>
                </a:cxn>
                <a:cxn ang="0">
                  <a:pos x="connsiteX16099" y="connsiteY16099"/>
                </a:cxn>
                <a:cxn ang="0">
                  <a:pos x="connsiteX16100" y="connsiteY16100"/>
                </a:cxn>
                <a:cxn ang="0">
                  <a:pos x="connsiteX16101" y="connsiteY16101"/>
                </a:cxn>
                <a:cxn ang="0">
                  <a:pos x="connsiteX16102" y="connsiteY16102"/>
                </a:cxn>
                <a:cxn ang="0">
                  <a:pos x="connsiteX16103" y="connsiteY16103"/>
                </a:cxn>
                <a:cxn ang="0">
                  <a:pos x="connsiteX16104" y="connsiteY16104"/>
                </a:cxn>
                <a:cxn ang="0">
                  <a:pos x="connsiteX16105" y="connsiteY16105"/>
                </a:cxn>
                <a:cxn ang="0">
                  <a:pos x="connsiteX16106" y="connsiteY16106"/>
                </a:cxn>
                <a:cxn ang="0">
                  <a:pos x="connsiteX16107" y="connsiteY16107"/>
                </a:cxn>
                <a:cxn ang="0">
                  <a:pos x="connsiteX16108" y="connsiteY16108"/>
                </a:cxn>
                <a:cxn ang="0">
                  <a:pos x="connsiteX16109" y="connsiteY16109"/>
                </a:cxn>
                <a:cxn ang="0">
                  <a:pos x="connsiteX16110" y="connsiteY16110"/>
                </a:cxn>
                <a:cxn ang="0">
                  <a:pos x="connsiteX16111" y="connsiteY16111"/>
                </a:cxn>
                <a:cxn ang="0">
                  <a:pos x="connsiteX16112" y="connsiteY16112"/>
                </a:cxn>
                <a:cxn ang="0">
                  <a:pos x="connsiteX16113" y="connsiteY16113"/>
                </a:cxn>
                <a:cxn ang="0">
                  <a:pos x="connsiteX16114" y="connsiteY16114"/>
                </a:cxn>
                <a:cxn ang="0">
                  <a:pos x="connsiteX16115" y="connsiteY16115"/>
                </a:cxn>
                <a:cxn ang="0">
                  <a:pos x="connsiteX16116" y="connsiteY16116"/>
                </a:cxn>
                <a:cxn ang="0">
                  <a:pos x="connsiteX16117" y="connsiteY16117"/>
                </a:cxn>
                <a:cxn ang="0">
                  <a:pos x="connsiteX16118" y="connsiteY16118"/>
                </a:cxn>
                <a:cxn ang="0">
                  <a:pos x="connsiteX16119" y="connsiteY16119"/>
                </a:cxn>
                <a:cxn ang="0">
                  <a:pos x="connsiteX16120" y="connsiteY16120"/>
                </a:cxn>
                <a:cxn ang="0">
                  <a:pos x="connsiteX16121" y="connsiteY16121"/>
                </a:cxn>
                <a:cxn ang="0">
                  <a:pos x="connsiteX16122" y="connsiteY16122"/>
                </a:cxn>
                <a:cxn ang="0">
                  <a:pos x="connsiteX16123" y="connsiteY16123"/>
                </a:cxn>
                <a:cxn ang="0">
                  <a:pos x="connsiteX16124" y="connsiteY16124"/>
                </a:cxn>
                <a:cxn ang="0">
                  <a:pos x="connsiteX16125" y="connsiteY16125"/>
                </a:cxn>
                <a:cxn ang="0">
                  <a:pos x="connsiteX16126" y="connsiteY16126"/>
                </a:cxn>
                <a:cxn ang="0">
                  <a:pos x="connsiteX16127" y="connsiteY16127"/>
                </a:cxn>
                <a:cxn ang="0">
                  <a:pos x="connsiteX16128" y="connsiteY16128"/>
                </a:cxn>
                <a:cxn ang="0">
                  <a:pos x="connsiteX16129" y="connsiteY16129"/>
                </a:cxn>
                <a:cxn ang="0">
                  <a:pos x="connsiteX16130" y="connsiteY16130"/>
                </a:cxn>
                <a:cxn ang="0">
                  <a:pos x="connsiteX16131" y="connsiteY16131"/>
                </a:cxn>
                <a:cxn ang="0">
                  <a:pos x="connsiteX16132" y="connsiteY16132"/>
                </a:cxn>
                <a:cxn ang="0">
                  <a:pos x="connsiteX16133" y="connsiteY16133"/>
                </a:cxn>
                <a:cxn ang="0">
                  <a:pos x="connsiteX16134" y="connsiteY16134"/>
                </a:cxn>
                <a:cxn ang="0">
                  <a:pos x="connsiteX16135" y="connsiteY16135"/>
                </a:cxn>
                <a:cxn ang="0">
                  <a:pos x="connsiteX16136" y="connsiteY16136"/>
                </a:cxn>
                <a:cxn ang="0">
                  <a:pos x="connsiteX16137" y="connsiteY16137"/>
                </a:cxn>
                <a:cxn ang="0">
                  <a:pos x="connsiteX16138" y="connsiteY16138"/>
                </a:cxn>
                <a:cxn ang="0">
                  <a:pos x="connsiteX16139" y="connsiteY16139"/>
                </a:cxn>
                <a:cxn ang="0">
                  <a:pos x="connsiteX16140" y="connsiteY16140"/>
                </a:cxn>
                <a:cxn ang="0">
                  <a:pos x="connsiteX16141" y="connsiteY16141"/>
                </a:cxn>
                <a:cxn ang="0">
                  <a:pos x="connsiteX16142" y="connsiteY16142"/>
                </a:cxn>
                <a:cxn ang="0">
                  <a:pos x="connsiteX16143" y="connsiteY16143"/>
                </a:cxn>
                <a:cxn ang="0">
                  <a:pos x="connsiteX16144" y="connsiteY16144"/>
                </a:cxn>
                <a:cxn ang="0">
                  <a:pos x="connsiteX16145" y="connsiteY16145"/>
                </a:cxn>
                <a:cxn ang="0">
                  <a:pos x="connsiteX16146" y="connsiteY16146"/>
                </a:cxn>
                <a:cxn ang="0">
                  <a:pos x="connsiteX16147" y="connsiteY16147"/>
                </a:cxn>
                <a:cxn ang="0">
                  <a:pos x="connsiteX16148" y="connsiteY16148"/>
                </a:cxn>
                <a:cxn ang="0">
                  <a:pos x="connsiteX16149" y="connsiteY16149"/>
                </a:cxn>
                <a:cxn ang="0">
                  <a:pos x="connsiteX16150" y="connsiteY16150"/>
                </a:cxn>
                <a:cxn ang="0">
                  <a:pos x="connsiteX16151" y="connsiteY16151"/>
                </a:cxn>
                <a:cxn ang="0">
                  <a:pos x="connsiteX16152" y="connsiteY16152"/>
                </a:cxn>
                <a:cxn ang="0">
                  <a:pos x="connsiteX16153" y="connsiteY16153"/>
                </a:cxn>
                <a:cxn ang="0">
                  <a:pos x="connsiteX16154" y="connsiteY16154"/>
                </a:cxn>
                <a:cxn ang="0">
                  <a:pos x="connsiteX16155" y="connsiteY16155"/>
                </a:cxn>
                <a:cxn ang="0">
                  <a:pos x="connsiteX16156" y="connsiteY16156"/>
                </a:cxn>
                <a:cxn ang="0">
                  <a:pos x="connsiteX16157" y="connsiteY16157"/>
                </a:cxn>
                <a:cxn ang="0">
                  <a:pos x="connsiteX16158" y="connsiteY16158"/>
                </a:cxn>
                <a:cxn ang="0">
                  <a:pos x="connsiteX16159" y="connsiteY16159"/>
                </a:cxn>
                <a:cxn ang="0">
                  <a:pos x="connsiteX16160" y="connsiteY16160"/>
                </a:cxn>
                <a:cxn ang="0">
                  <a:pos x="connsiteX16161" y="connsiteY16161"/>
                </a:cxn>
                <a:cxn ang="0">
                  <a:pos x="connsiteX16162" y="connsiteY16162"/>
                </a:cxn>
                <a:cxn ang="0">
                  <a:pos x="connsiteX16163" y="connsiteY16163"/>
                </a:cxn>
                <a:cxn ang="0">
                  <a:pos x="connsiteX16164" y="connsiteY16164"/>
                </a:cxn>
                <a:cxn ang="0">
                  <a:pos x="connsiteX16165" y="connsiteY16165"/>
                </a:cxn>
                <a:cxn ang="0">
                  <a:pos x="connsiteX16166" y="connsiteY16166"/>
                </a:cxn>
                <a:cxn ang="0">
                  <a:pos x="connsiteX16167" y="connsiteY16167"/>
                </a:cxn>
                <a:cxn ang="0">
                  <a:pos x="connsiteX16168" y="connsiteY16168"/>
                </a:cxn>
                <a:cxn ang="0">
                  <a:pos x="connsiteX16169" y="connsiteY16169"/>
                </a:cxn>
                <a:cxn ang="0">
                  <a:pos x="connsiteX16170" y="connsiteY16170"/>
                </a:cxn>
                <a:cxn ang="0">
                  <a:pos x="connsiteX16171" y="connsiteY16171"/>
                </a:cxn>
                <a:cxn ang="0">
                  <a:pos x="connsiteX16172" y="connsiteY16172"/>
                </a:cxn>
                <a:cxn ang="0">
                  <a:pos x="connsiteX16173" y="connsiteY16173"/>
                </a:cxn>
                <a:cxn ang="0">
                  <a:pos x="connsiteX16174" y="connsiteY16174"/>
                </a:cxn>
                <a:cxn ang="0">
                  <a:pos x="connsiteX16175" y="connsiteY16175"/>
                </a:cxn>
                <a:cxn ang="0">
                  <a:pos x="connsiteX16176" y="connsiteY16176"/>
                </a:cxn>
                <a:cxn ang="0">
                  <a:pos x="connsiteX16177" y="connsiteY16177"/>
                </a:cxn>
                <a:cxn ang="0">
                  <a:pos x="connsiteX16178" y="connsiteY16178"/>
                </a:cxn>
                <a:cxn ang="0">
                  <a:pos x="connsiteX16179" y="connsiteY16179"/>
                </a:cxn>
                <a:cxn ang="0">
                  <a:pos x="connsiteX16180" y="connsiteY16180"/>
                </a:cxn>
                <a:cxn ang="0">
                  <a:pos x="connsiteX16181" y="connsiteY16181"/>
                </a:cxn>
                <a:cxn ang="0">
                  <a:pos x="connsiteX16182" y="connsiteY16182"/>
                </a:cxn>
                <a:cxn ang="0">
                  <a:pos x="connsiteX16183" y="connsiteY16183"/>
                </a:cxn>
                <a:cxn ang="0">
                  <a:pos x="connsiteX16184" y="connsiteY16184"/>
                </a:cxn>
                <a:cxn ang="0">
                  <a:pos x="connsiteX16185" y="connsiteY16185"/>
                </a:cxn>
                <a:cxn ang="0">
                  <a:pos x="connsiteX16186" y="connsiteY16186"/>
                </a:cxn>
                <a:cxn ang="0">
                  <a:pos x="connsiteX16187" y="connsiteY16187"/>
                </a:cxn>
                <a:cxn ang="0">
                  <a:pos x="connsiteX16188" y="connsiteY16188"/>
                </a:cxn>
                <a:cxn ang="0">
                  <a:pos x="connsiteX16189" y="connsiteY16189"/>
                </a:cxn>
                <a:cxn ang="0">
                  <a:pos x="connsiteX16190" y="connsiteY16190"/>
                </a:cxn>
                <a:cxn ang="0">
                  <a:pos x="connsiteX16191" y="connsiteY16191"/>
                </a:cxn>
                <a:cxn ang="0">
                  <a:pos x="connsiteX16192" y="connsiteY16192"/>
                </a:cxn>
                <a:cxn ang="0">
                  <a:pos x="connsiteX16193" y="connsiteY16193"/>
                </a:cxn>
                <a:cxn ang="0">
                  <a:pos x="connsiteX16194" y="connsiteY16194"/>
                </a:cxn>
                <a:cxn ang="0">
                  <a:pos x="connsiteX16195" y="connsiteY16195"/>
                </a:cxn>
                <a:cxn ang="0">
                  <a:pos x="connsiteX16196" y="connsiteY16196"/>
                </a:cxn>
                <a:cxn ang="0">
                  <a:pos x="connsiteX16197" y="connsiteY16197"/>
                </a:cxn>
                <a:cxn ang="0">
                  <a:pos x="connsiteX16198" y="connsiteY16198"/>
                </a:cxn>
                <a:cxn ang="0">
                  <a:pos x="connsiteX16199" y="connsiteY16199"/>
                </a:cxn>
                <a:cxn ang="0">
                  <a:pos x="connsiteX16200" y="connsiteY16200"/>
                </a:cxn>
                <a:cxn ang="0">
                  <a:pos x="connsiteX16201" y="connsiteY16201"/>
                </a:cxn>
                <a:cxn ang="0">
                  <a:pos x="connsiteX16202" y="connsiteY16202"/>
                </a:cxn>
                <a:cxn ang="0">
                  <a:pos x="connsiteX16203" y="connsiteY16203"/>
                </a:cxn>
                <a:cxn ang="0">
                  <a:pos x="connsiteX16204" y="connsiteY16204"/>
                </a:cxn>
                <a:cxn ang="0">
                  <a:pos x="connsiteX16205" y="connsiteY16205"/>
                </a:cxn>
                <a:cxn ang="0">
                  <a:pos x="connsiteX16206" y="connsiteY16206"/>
                </a:cxn>
                <a:cxn ang="0">
                  <a:pos x="connsiteX16207" y="connsiteY16207"/>
                </a:cxn>
                <a:cxn ang="0">
                  <a:pos x="connsiteX16208" y="connsiteY16208"/>
                </a:cxn>
                <a:cxn ang="0">
                  <a:pos x="connsiteX16209" y="connsiteY16209"/>
                </a:cxn>
                <a:cxn ang="0">
                  <a:pos x="connsiteX16210" y="connsiteY16210"/>
                </a:cxn>
                <a:cxn ang="0">
                  <a:pos x="connsiteX16211" y="connsiteY16211"/>
                </a:cxn>
                <a:cxn ang="0">
                  <a:pos x="connsiteX16212" y="connsiteY16212"/>
                </a:cxn>
                <a:cxn ang="0">
                  <a:pos x="connsiteX16213" y="connsiteY16213"/>
                </a:cxn>
                <a:cxn ang="0">
                  <a:pos x="connsiteX16214" y="connsiteY16214"/>
                </a:cxn>
                <a:cxn ang="0">
                  <a:pos x="connsiteX16215" y="connsiteY16215"/>
                </a:cxn>
                <a:cxn ang="0">
                  <a:pos x="connsiteX16216" y="connsiteY16216"/>
                </a:cxn>
                <a:cxn ang="0">
                  <a:pos x="connsiteX16217" y="connsiteY16217"/>
                </a:cxn>
                <a:cxn ang="0">
                  <a:pos x="connsiteX16218" y="connsiteY16218"/>
                </a:cxn>
                <a:cxn ang="0">
                  <a:pos x="connsiteX16219" y="connsiteY16219"/>
                </a:cxn>
                <a:cxn ang="0">
                  <a:pos x="connsiteX16220" y="connsiteY16220"/>
                </a:cxn>
                <a:cxn ang="0">
                  <a:pos x="connsiteX16221" y="connsiteY16221"/>
                </a:cxn>
                <a:cxn ang="0">
                  <a:pos x="connsiteX16222" y="connsiteY16222"/>
                </a:cxn>
                <a:cxn ang="0">
                  <a:pos x="connsiteX16223" y="connsiteY16223"/>
                </a:cxn>
                <a:cxn ang="0">
                  <a:pos x="connsiteX16224" y="connsiteY16224"/>
                </a:cxn>
                <a:cxn ang="0">
                  <a:pos x="connsiteX16225" y="connsiteY16225"/>
                </a:cxn>
                <a:cxn ang="0">
                  <a:pos x="connsiteX16226" y="connsiteY16226"/>
                </a:cxn>
                <a:cxn ang="0">
                  <a:pos x="connsiteX16227" y="connsiteY16227"/>
                </a:cxn>
                <a:cxn ang="0">
                  <a:pos x="connsiteX16228" y="connsiteY16228"/>
                </a:cxn>
                <a:cxn ang="0">
                  <a:pos x="connsiteX16229" y="connsiteY16229"/>
                </a:cxn>
                <a:cxn ang="0">
                  <a:pos x="connsiteX16230" y="connsiteY16230"/>
                </a:cxn>
                <a:cxn ang="0">
                  <a:pos x="connsiteX16231" y="connsiteY16231"/>
                </a:cxn>
                <a:cxn ang="0">
                  <a:pos x="connsiteX16232" y="connsiteY16232"/>
                </a:cxn>
                <a:cxn ang="0">
                  <a:pos x="connsiteX16233" y="connsiteY16233"/>
                </a:cxn>
                <a:cxn ang="0">
                  <a:pos x="connsiteX16234" y="connsiteY16234"/>
                </a:cxn>
                <a:cxn ang="0">
                  <a:pos x="connsiteX16235" y="connsiteY16235"/>
                </a:cxn>
                <a:cxn ang="0">
                  <a:pos x="connsiteX16236" y="connsiteY16236"/>
                </a:cxn>
                <a:cxn ang="0">
                  <a:pos x="connsiteX16237" y="connsiteY16237"/>
                </a:cxn>
                <a:cxn ang="0">
                  <a:pos x="connsiteX16238" y="connsiteY16238"/>
                </a:cxn>
                <a:cxn ang="0">
                  <a:pos x="connsiteX16239" y="connsiteY16239"/>
                </a:cxn>
                <a:cxn ang="0">
                  <a:pos x="connsiteX16240" y="connsiteY16240"/>
                </a:cxn>
                <a:cxn ang="0">
                  <a:pos x="connsiteX16241" y="connsiteY16241"/>
                </a:cxn>
                <a:cxn ang="0">
                  <a:pos x="connsiteX16242" y="connsiteY16242"/>
                </a:cxn>
                <a:cxn ang="0">
                  <a:pos x="connsiteX16243" y="connsiteY16243"/>
                </a:cxn>
                <a:cxn ang="0">
                  <a:pos x="connsiteX16244" y="connsiteY16244"/>
                </a:cxn>
                <a:cxn ang="0">
                  <a:pos x="connsiteX16245" y="connsiteY16245"/>
                </a:cxn>
                <a:cxn ang="0">
                  <a:pos x="connsiteX16246" y="connsiteY16246"/>
                </a:cxn>
                <a:cxn ang="0">
                  <a:pos x="connsiteX16247" y="connsiteY16247"/>
                </a:cxn>
                <a:cxn ang="0">
                  <a:pos x="connsiteX16248" y="connsiteY16248"/>
                </a:cxn>
                <a:cxn ang="0">
                  <a:pos x="connsiteX16249" y="connsiteY16249"/>
                </a:cxn>
                <a:cxn ang="0">
                  <a:pos x="connsiteX16250" y="connsiteY16250"/>
                </a:cxn>
                <a:cxn ang="0">
                  <a:pos x="connsiteX16251" y="connsiteY16251"/>
                </a:cxn>
                <a:cxn ang="0">
                  <a:pos x="connsiteX16252" y="connsiteY16252"/>
                </a:cxn>
                <a:cxn ang="0">
                  <a:pos x="connsiteX16253" y="connsiteY16253"/>
                </a:cxn>
                <a:cxn ang="0">
                  <a:pos x="connsiteX16254" y="connsiteY16254"/>
                </a:cxn>
                <a:cxn ang="0">
                  <a:pos x="connsiteX16255" y="connsiteY16255"/>
                </a:cxn>
                <a:cxn ang="0">
                  <a:pos x="connsiteX16256" y="connsiteY16256"/>
                </a:cxn>
                <a:cxn ang="0">
                  <a:pos x="connsiteX16257" y="connsiteY16257"/>
                </a:cxn>
                <a:cxn ang="0">
                  <a:pos x="connsiteX16258" y="connsiteY16258"/>
                </a:cxn>
                <a:cxn ang="0">
                  <a:pos x="connsiteX16259" y="connsiteY16259"/>
                </a:cxn>
                <a:cxn ang="0">
                  <a:pos x="connsiteX16260" y="connsiteY16260"/>
                </a:cxn>
                <a:cxn ang="0">
                  <a:pos x="connsiteX16261" y="connsiteY16261"/>
                </a:cxn>
                <a:cxn ang="0">
                  <a:pos x="connsiteX16262" y="connsiteY16262"/>
                </a:cxn>
                <a:cxn ang="0">
                  <a:pos x="connsiteX16263" y="connsiteY16263"/>
                </a:cxn>
                <a:cxn ang="0">
                  <a:pos x="connsiteX16264" y="connsiteY16264"/>
                </a:cxn>
                <a:cxn ang="0">
                  <a:pos x="connsiteX16265" y="connsiteY16265"/>
                </a:cxn>
                <a:cxn ang="0">
                  <a:pos x="connsiteX16266" y="connsiteY16266"/>
                </a:cxn>
                <a:cxn ang="0">
                  <a:pos x="connsiteX16267" y="connsiteY16267"/>
                </a:cxn>
                <a:cxn ang="0">
                  <a:pos x="connsiteX16268" y="connsiteY16268"/>
                </a:cxn>
                <a:cxn ang="0">
                  <a:pos x="connsiteX16269" y="connsiteY16269"/>
                </a:cxn>
                <a:cxn ang="0">
                  <a:pos x="connsiteX16270" y="connsiteY16270"/>
                </a:cxn>
                <a:cxn ang="0">
                  <a:pos x="connsiteX16271" y="connsiteY16271"/>
                </a:cxn>
                <a:cxn ang="0">
                  <a:pos x="connsiteX16272" y="connsiteY16272"/>
                </a:cxn>
                <a:cxn ang="0">
                  <a:pos x="connsiteX16273" y="connsiteY16273"/>
                </a:cxn>
                <a:cxn ang="0">
                  <a:pos x="connsiteX16274" y="connsiteY16274"/>
                </a:cxn>
                <a:cxn ang="0">
                  <a:pos x="connsiteX16275" y="connsiteY16275"/>
                </a:cxn>
                <a:cxn ang="0">
                  <a:pos x="connsiteX16276" y="connsiteY16276"/>
                </a:cxn>
                <a:cxn ang="0">
                  <a:pos x="connsiteX16277" y="connsiteY16277"/>
                </a:cxn>
                <a:cxn ang="0">
                  <a:pos x="connsiteX16278" y="connsiteY16278"/>
                </a:cxn>
                <a:cxn ang="0">
                  <a:pos x="connsiteX16279" y="connsiteY16279"/>
                </a:cxn>
                <a:cxn ang="0">
                  <a:pos x="connsiteX16280" y="connsiteY16280"/>
                </a:cxn>
                <a:cxn ang="0">
                  <a:pos x="connsiteX16281" y="connsiteY16281"/>
                </a:cxn>
                <a:cxn ang="0">
                  <a:pos x="connsiteX16282" y="connsiteY16282"/>
                </a:cxn>
                <a:cxn ang="0">
                  <a:pos x="connsiteX16283" y="connsiteY16283"/>
                </a:cxn>
                <a:cxn ang="0">
                  <a:pos x="connsiteX16284" y="connsiteY16284"/>
                </a:cxn>
                <a:cxn ang="0">
                  <a:pos x="connsiteX16285" y="connsiteY16285"/>
                </a:cxn>
                <a:cxn ang="0">
                  <a:pos x="connsiteX16286" y="connsiteY16286"/>
                </a:cxn>
                <a:cxn ang="0">
                  <a:pos x="connsiteX16287" y="connsiteY16287"/>
                </a:cxn>
                <a:cxn ang="0">
                  <a:pos x="connsiteX16288" y="connsiteY16288"/>
                </a:cxn>
                <a:cxn ang="0">
                  <a:pos x="connsiteX16289" y="connsiteY16289"/>
                </a:cxn>
                <a:cxn ang="0">
                  <a:pos x="connsiteX16290" y="connsiteY16290"/>
                </a:cxn>
                <a:cxn ang="0">
                  <a:pos x="connsiteX16291" y="connsiteY16291"/>
                </a:cxn>
                <a:cxn ang="0">
                  <a:pos x="connsiteX16292" y="connsiteY16292"/>
                </a:cxn>
                <a:cxn ang="0">
                  <a:pos x="connsiteX16293" y="connsiteY16293"/>
                </a:cxn>
                <a:cxn ang="0">
                  <a:pos x="connsiteX16294" y="connsiteY16294"/>
                </a:cxn>
                <a:cxn ang="0">
                  <a:pos x="connsiteX16295" y="connsiteY16295"/>
                </a:cxn>
                <a:cxn ang="0">
                  <a:pos x="connsiteX16296" y="connsiteY16296"/>
                </a:cxn>
                <a:cxn ang="0">
                  <a:pos x="connsiteX16297" y="connsiteY16297"/>
                </a:cxn>
                <a:cxn ang="0">
                  <a:pos x="connsiteX16298" y="connsiteY16298"/>
                </a:cxn>
                <a:cxn ang="0">
                  <a:pos x="connsiteX16299" y="connsiteY16299"/>
                </a:cxn>
                <a:cxn ang="0">
                  <a:pos x="connsiteX16300" y="connsiteY16300"/>
                </a:cxn>
                <a:cxn ang="0">
                  <a:pos x="connsiteX16301" y="connsiteY16301"/>
                </a:cxn>
                <a:cxn ang="0">
                  <a:pos x="connsiteX16302" y="connsiteY16302"/>
                </a:cxn>
                <a:cxn ang="0">
                  <a:pos x="connsiteX16303" y="connsiteY16303"/>
                </a:cxn>
                <a:cxn ang="0">
                  <a:pos x="connsiteX16304" y="connsiteY16304"/>
                </a:cxn>
                <a:cxn ang="0">
                  <a:pos x="connsiteX16305" y="connsiteY16305"/>
                </a:cxn>
                <a:cxn ang="0">
                  <a:pos x="connsiteX16306" y="connsiteY16306"/>
                </a:cxn>
                <a:cxn ang="0">
                  <a:pos x="connsiteX16307" y="connsiteY16307"/>
                </a:cxn>
                <a:cxn ang="0">
                  <a:pos x="connsiteX16308" y="connsiteY16308"/>
                </a:cxn>
                <a:cxn ang="0">
                  <a:pos x="connsiteX16309" y="connsiteY16309"/>
                </a:cxn>
                <a:cxn ang="0">
                  <a:pos x="connsiteX16310" y="connsiteY16310"/>
                </a:cxn>
                <a:cxn ang="0">
                  <a:pos x="connsiteX16311" y="connsiteY16311"/>
                </a:cxn>
                <a:cxn ang="0">
                  <a:pos x="connsiteX16312" y="connsiteY16312"/>
                </a:cxn>
                <a:cxn ang="0">
                  <a:pos x="connsiteX16313" y="connsiteY16313"/>
                </a:cxn>
                <a:cxn ang="0">
                  <a:pos x="connsiteX16314" y="connsiteY16314"/>
                </a:cxn>
                <a:cxn ang="0">
                  <a:pos x="connsiteX16315" y="connsiteY16315"/>
                </a:cxn>
                <a:cxn ang="0">
                  <a:pos x="connsiteX16316" y="connsiteY16316"/>
                </a:cxn>
                <a:cxn ang="0">
                  <a:pos x="connsiteX16317" y="connsiteY16317"/>
                </a:cxn>
                <a:cxn ang="0">
                  <a:pos x="connsiteX16318" y="connsiteY16318"/>
                </a:cxn>
                <a:cxn ang="0">
                  <a:pos x="connsiteX16319" y="connsiteY16319"/>
                </a:cxn>
                <a:cxn ang="0">
                  <a:pos x="connsiteX16320" y="connsiteY16320"/>
                </a:cxn>
                <a:cxn ang="0">
                  <a:pos x="connsiteX16321" y="connsiteY16321"/>
                </a:cxn>
                <a:cxn ang="0">
                  <a:pos x="connsiteX16322" y="connsiteY16322"/>
                </a:cxn>
                <a:cxn ang="0">
                  <a:pos x="connsiteX16323" y="connsiteY16323"/>
                </a:cxn>
                <a:cxn ang="0">
                  <a:pos x="connsiteX16324" y="connsiteY16324"/>
                </a:cxn>
                <a:cxn ang="0">
                  <a:pos x="connsiteX16325" y="connsiteY16325"/>
                </a:cxn>
                <a:cxn ang="0">
                  <a:pos x="connsiteX16326" y="connsiteY16326"/>
                </a:cxn>
                <a:cxn ang="0">
                  <a:pos x="connsiteX16327" y="connsiteY16327"/>
                </a:cxn>
                <a:cxn ang="0">
                  <a:pos x="connsiteX16328" y="connsiteY16328"/>
                </a:cxn>
                <a:cxn ang="0">
                  <a:pos x="connsiteX16329" y="connsiteY16329"/>
                </a:cxn>
                <a:cxn ang="0">
                  <a:pos x="connsiteX16330" y="connsiteY16330"/>
                </a:cxn>
                <a:cxn ang="0">
                  <a:pos x="connsiteX16331" y="connsiteY16331"/>
                </a:cxn>
                <a:cxn ang="0">
                  <a:pos x="connsiteX16332" y="connsiteY16332"/>
                </a:cxn>
                <a:cxn ang="0">
                  <a:pos x="connsiteX16333" y="connsiteY16333"/>
                </a:cxn>
                <a:cxn ang="0">
                  <a:pos x="connsiteX16334" y="connsiteY16334"/>
                </a:cxn>
                <a:cxn ang="0">
                  <a:pos x="connsiteX16335" y="connsiteY16335"/>
                </a:cxn>
                <a:cxn ang="0">
                  <a:pos x="connsiteX16336" y="connsiteY16336"/>
                </a:cxn>
                <a:cxn ang="0">
                  <a:pos x="connsiteX16337" y="connsiteY16337"/>
                </a:cxn>
                <a:cxn ang="0">
                  <a:pos x="connsiteX16338" y="connsiteY16338"/>
                </a:cxn>
                <a:cxn ang="0">
                  <a:pos x="connsiteX16339" y="connsiteY16339"/>
                </a:cxn>
                <a:cxn ang="0">
                  <a:pos x="connsiteX16340" y="connsiteY16340"/>
                </a:cxn>
                <a:cxn ang="0">
                  <a:pos x="connsiteX16341" y="connsiteY16341"/>
                </a:cxn>
                <a:cxn ang="0">
                  <a:pos x="connsiteX16342" y="connsiteY16342"/>
                </a:cxn>
                <a:cxn ang="0">
                  <a:pos x="connsiteX16343" y="connsiteY16343"/>
                </a:cxn>
                <a:cxn ang="0">
                  <a:pos x="connsiteX16344" y="connsiteY16344"/>
                </a:cxn>
                <a:cxn ang="0">
                  <a:pos x="connsiteX16345" y="connsiteY16345"/>
                </a:cxn>
                <a:cxn ang="0">
                  <a:pos x="connsiteX16346" y="connsiteY16346"/>
                </a:cxn>
                <a:cxn ang="0">
                  <a:pos x="connsiteX16347" y="connsiteY16347"/>
                </a:cxn>
                <a:cxn ang="0">
                  <a:pos x="connsiteX16348" y="connsiteY16348"/>
                </a:cxn>
                <a:cxn ang="0">
                  <a:pos x="connsiteX16349" y="connsiteY16349"/>
                </a:cxn>
                <a:cxn ang="0">
                  <a:pos x="connsiteX16350" y="connsiteY16350"/>
                </a:cxn>
                <a:cxn ang="0">
                  <a:pos x="connsiteX16351" y="connsiteY16351"/>
                </a:cxn>
                <a:cxn ang="0">
                  <a:pos x="connsiteX16352" y="connsiteY16352"/>
                </a:cxn>
                <a:cxn ang="0">
                  <a:pos x="connsiteX16353" y="connsiteY16353"/>
                </a:cxn>
                <a:cxn ang="0">
                  <a:pos x="connsiteX16354" y="connsiteY16354"/>
                </a:cxn>
                <a:cxn ang="0">
                  <a:pos x="connsiteX16355" y="connsiteY16355"/>
                </a:cxn>
                <a:cxn ang="0">
                  <a:pos x="connsiteX16356" y="connsiteY16356"/>
                </a:cxn>
                <a:cxn ang="0">
                  <a:pos x="connsiteX16357" y="connsiteY16357"/>
                </a:cxn>
                <a:cxn ang="0">
                  <a:pos x="connsiteX16358" y="connsiteY16358"/>
                </a:cxn>
                <a:cxn ang="0">
                  <a:pos x="connsiteX16359" y="connsiteY16359"/>
                </a:cxn>
                <a:cxn ang="0">
                  <a:pos x="connsiteX16360" y="connsiteY16360"/>
                </a:cxn>
                <a:cxn ang="0">
                  <a:pos x="connsiteX16361" y="connsiteY16361"/>
                </a:cxn>
                <a:cxn ang="0">
                  <a:pos x="connsiteX16362" y="connsiteY16362"/>
                </a:cxn>
                <a:cxn ang="0">
                  <a:pos x="connsiteX16363" y="connsiteY16363"/>
                </a:cxn>
                <a:cxn ang="0">
                  <a:pos x="connsiteX16364" y="connsiteY16364"/>
                </a:cxn>
                <a:cxn ang="0">
                  <a:pos x="connsiteX16365" y="connsiteY16365"/>
                </a:cxn>
                <a:cxn ang="0">
                  <a:pos x="connsiteX16366" y="connsiteY16366"/>
                </a:cxn>
                <a:cxn ang="0">
                  <a:pos x="connsiteX16367" y="connsiteY16367"/>
                </a:cxn>
                <a:cxn ang="0">
                  <a:pos x="connsiteX16368" y="connsiteY16368"/>
                </a:cxn>
                <a:cxn ang="0">
                  <a:pos x="connsiteX16369" y="connsiteY16369"/>
                </a:cxn>
                <a:cxn ang="0">
                  <a:pos x="connsiteX16370" y="connsiteY16370"/>
                </a:cxn>
                <a:cxn ang="0">
                  <a:pos x="connsiteX16371" y="connsiteY16371"/>
                </a:cxn>
                <a:cxn ang="0">
                  <a:pos x="connsiteX16372" y="connsiteY16372"/>
                </a:cxn>
                <a:cxn ang="0">
                  <a:pos x="connsiteX16373" y="connsiteY16373"/>
                </a:cxn>
                <a:cxn ang="0">
                  <a:pos x="connsiteX16374" y="connsiteY16374"/>
                </a:cxn>
                <a:cxn ang="0">
                  <a:pos x="connsiteX16375" y="connsiteY16375"/>
                </a:cxn>
                <a:cxn ang="0">
                  <a:pos x="connsiteX16376" y="connsiteY16376"/>
                </a:cxn>
                <a:cxn ang="0">
                  <a:pos x="connsiteX16377" y="connsiteY16377"/>
                </a:cxn>
                <a:cxn ang="0">
                  <a:pos x="connsiteX16378" y="connsiteY16378"/>
                </a:cxn>
                <a:cxn ang="0">
                  <a:pos x="connsiteX16379" y="connsiteY16379"/>
                </a:cxn>
                <a:cxn ang="0">
                  <a:pos x="connsiteX16380" y="connsiteY16380"/>
                </a:cxn>
                <a:cxn ang="0">
                  <a:pos x="connsiteX16381" y="connsiteY16381"/>
                </a:cxn>
                <a:cxn ang="0">
                  <a:pos x="connsiteX16382" y="connsiteY16382"/>
                </a:cxn>
                <a:cxn ang="0">
                  <a:pos x="connsiteX16383" y="connsiteY16383"/>
                </a:cxn>
                <a:cxn ang="0">
                  <a:pos x="connsiteX16384" y="connsiteY16384"/>
                </a:cxn>
                <a:cxn ang="0">
                  <a:pos x="connsiteX16385" y="connsiteY16385"/>
                </a:cxn>
                <a:cxn ang="0">
                  <a:pos x="connsiteX16386" y="connsiteY16386"/>
                </a:cxn>
                <a:cxn ang="0">
                  <a:pos x="connsiteX16387" y="connsiteY16387"/>
                </a:cxn>
                <a:cxn ang="0">
                  <a:pos x="connsiteX16388" y="connsiteY16388"/>
                </a:cxn>
                <a:cxn ang="0">
                  <a:pos x="connsiteX16389" y="connsiteY16389"/>
                </a:cxn>
                <a:cxn ang="0">
                  <a:pos x="connsiteX16390" y="connsiteY16390"/>
                </a:cxn>
                <a:cxn ang="0">
                  <a:pos x="connsiteX16391" y="connsiteY16391"/>
                </a:cxn>
                <a:cxn ang="0">
                  <a:pos x="connsiteX16392" y="connsiteY16392"/>
                </a:cxn>
                <a:cxn ang="0">
                  <a:pos x="connsiteX16393" y="connsiteY16393"/>
                </a:cxn>
                <a:cxn ang="0">
                  <a:pos x="connsiteX16394" y="connsiteY16394"/>
                </a:cxn>
                <a:cxn ang="0">
                  <a:pos x="connsiteX16395" y="connsiteY16395"/>
                </a:cxn>
                <a:cxn ang="0">
                  <a:pos x="connsiteX16396" y="connsiteY16396"/>
                </a:cxn>
                <a:cxn ang="0">
                  <a:pos x="connsiteX16397" y="connsiteY16397"/>
                </a:cxn>
                <a:cxn ang="0">
                  <a:pos x="connsiteX16398" y="connsiteY16398"/>
                </a:cxn>
                <a:cxn ang="0">
                  <a:pos x="connsiteX16399" y="connsiteY16399"/>
                </a:cxn>
                <a:cxn ang="0">
                  <a:pos x="connsiteX16400" y="connsiteY16400"/>
                </a:cxn>
                <a:cxn ang="0">
                  <a:pos x="connsiteX16401" y="connsiteY16401"/>
                </a:cxn>
                <a:cxn ang="0">
                  <a:pos x="connsiteX16402" y="connsiteY16402"/>
                </a:cxn>
                <a:cxn ang="0">
                  <a:pos x="connsiteX16403" y="connsiteY16403"/>
                </a:cxn>
                <a:cxn ang="0">
                  <a:pos x="connsiteX16404" y="connsiteY16404"/>
                </a:cxn>
                <a:cxn ang="0">
                  <a:pos x="connsiteX16405" y="connsiteY16405"/>
                </a:cxn>
                <a:cxn ang="0">
                  <a:pos x="connsiteX16406" y="connsiteY16406"/>
                </a:cxn>
                <a:cxn ang="0">
                  <a:pos x="connsiteX16407" y="connsiteY16407"/>
                </a:cxn>
                <a:cxn ang="0">
                  <a:pos x="connsiteX16408" y="connsiteY16408"/>
                </a:cxn>
                <a:cxn ang="0">
                  <a:pos x="connsiteX16409" y="connsiteY16409"/>
                </a:cxn>
                <a:cxn ang="0">
                  <a:pos x="connsiteX16410" y="connsiteY16410"/>
                </a:cxn>
                <a:cxn ang="0">
                  <a:pos x="connsiteX16411" y="connsiteY16411"/>
                </a:cxn>
                <a:cxn ang="0">
                  <a:pos x="connsiteX16412" y="connsiteY16412"/>
                </a:cxn>
                <a:cxn ang="0">
                  <a:pos x="connsiteX16413" y="connsiteY16413"/>
                </a:cxn>
                <a:cxn ang="0">
                  <a:pos x="connsiteX16414" y="connsiteY16414"/>
                </a:cxn>
                <a:cxn ang="0">
                  <a:pos x="connsiteX16415" y="connsiteY16415"/>
                </a:cxn>
                <a:cxn ang="0">
                  <a:pos x="connsiteX16416" y="connsiteY16416"/>
                </a:cxn>
                <a:cxn ang="0">
                  <a:pos x="connsiteX16417" y="connsiteY16417"/>
                </a:cxn>
                <a:cxn ang="0">
                  <a:pos x="connsiteX16418" y="connsiteY16418"/>
                </a:cxn>
                <a:cxn ang="0">
                  <a:pos x="connsiteX16419" y="connsiteY16419"/>
                </a:cxn>
                <a:cxn ang="0">
                  <a:pos x="connsiteX16420" y="connsiteY16420"/>
                </a:cxn>
                <a:cxn ang="0">
                  <a:pos x="connsiteX16421" y="connsiteY16421"/>
                </a:cxn>
                <a:cxn ang="0">
                  <a:pos x="connsiteX16422" y="connsiteY16422"/>
                </a:cxn>
                <a:cxn ang="0">
                  <a:pos x="connsiteX16423" y="connsiteY16423"/>
                </a:cxn>
                <a:cxn ang="0">
                  <a:pos x="connsiteX16424" y="connsiteY16424"/>
                </a:cxn>
                <a:cxn ang="0">
                  <a:pos x="connsiteX16425" y="connsiteY16425"/>
                </a:cxn>
                <a:cxn ang="0">
                  <a:pos x="connsiteX16426" y="connsiteY16426"/>
                </a:cxn>
                <a:cxn ang="0">
                  <a:pos x="connsiteX16427" y="connsiteY16427"/>
                </a:cxn>
                <a:cxn ang="0">
                  <a:pos x="connsiteX16428" y="connsiteY16428"/>
                </a:cxn>
                <a:cxn ang="0">
                  <a:pos x="connsiteX16429" y="connsiteY16429"/>
                </a:cxn>
                <a:cxn ang="0">
                  <a:pos x="connsiteX16430" y="connsiteY16430"/>
                </a:cxn>
                <a:cxn ang="0">
                  <a:pos x="connsiteX16431" y="connsiteY16431"/>
                </a:cxn>
                <a:cxn ang="0">
                  <a:pos x="connsiteX16432" y="connsiteY16432"/>
                </a:cxn>
                <a:cxn ang="0">
                  <a:pos x="connsiteX16433" y="connsiteY16433"/>
                </a:cxn>
                <a:cxn ang="0">
                  <a:pos x="connsiteX16434" y="connsiteY16434"/>
                </a:cxn>
                <a:cxn ang="0">
                  <a:pos x="connsiteX16435" y="connsiteY16435"/>
                </a:cxn>
                <a:cxn ang="0">
                  <a:pos x="connsiteX16436" y="connsiteY16436"/>
                </a:cxn>
                <a:cxn ang="0">
                  <a:pos x="connsiteX16437" y="connsiteY16437"/>
                </a:cxn>
                <a:cxn ang="0">
                  <a:pos x="connsiteX16438" y="connsiteY16438"/>
                </a:cxn>
                <a:cxn ang="0">
                  <a:pos x="connsiteX16439" y="connsiteY16439"/>
                </a:cxn>
                <a:cxn ang="0">
                  <a:pos x="connsiteX16440" y="connsiteY16440"/>
                </a:cxn>
                <a:cxn ang="0">
                  <a:pos x="connsiteX16441" y="connsiteY16441"/>
                </a:cxn>
                <a:cxn ang="0">
                  <a:pos x="connsiteX16442" y="connsiteY16442"/>
                </a:cxn>
                <a:cxn ang="0">
                  <a:pos x="connsiteX16443" y="connsiteY16443"/>
                </a:cxn>
                <a:cxn ang="0">
                  <a:pos x="connsiteX16444" y="connsiteY16444"/>
                </a:cxn>
                <a:cxn ang="0">
                  <a:pos x="connsiteX16445" y="connsiteY16445"/>
                </a:cxn>
                <a:cxn ang="0">
                  <a:pos x="connsiteX16446" y="connsiteY16446"/>
                </a:cxn>
                <a:cxn ang="0">
                  <a:pos x="connsiteX16447" y="connsiteY16447"/>
                </a:cxn>
                <a:cxn ang="0">
                  <a:pos x="connsiteX16448" y="connsiteY16448"/>
                </a:cxn>
                <a:cxn ang="0">
                  <a:pos x="connsiteX16449" y="connsiteY16449"/>
                </a:cxn>
                <a:cxn ang="0">
                  <a:pos x="connsiteX16450" y="connsiteY16450"/>
                </a:cxn>
                <a:cxn ang="0">
                  <a:pos x="connsiteX16451" y="connsiteY16451"/>
                </a:cxn>
                <a:cxn ang="0">
                  <a:pos x="connsiteX16452" y="connsiteY16452"/>
                </a:cxn>
                <a:cxn ang="0">
                  <a:pos x="connsiteX16453" y="connsiteY16453"/>
                </a:cxn>
                <a:cxn ang="0">
                  <a:pos x="connsiteX16454" y="connsiteY16454"/>
                </a:cxn>
                <a:cxn ang="0">
                  <a:pos x="connsiteX16455" y="connsiteY16455"/>
                </a:cxn>
                <a:cxn ang="0">
                  <a:pos x="connsiteX16456" y="connsiteY16456"/>
                </a:cxn>
                <a:cxn ang="0">
                  <a:pos x="connsiteX16457" y="connsiteY16457"/>
                </a:cxn>
                <a:cxn ang="0">
                  <a:pos x="connsiteX16458" y="connsiteY16458"/>
                </a:cxn>
                <a:cxn ang="0">
                  <a:pos x="connsiteX16459" y="connsiteY16459"/>
                </a:cxn>
                <a:cxn ang="0">
                  <a:pos x="connsiteX16460" y="connsiteY16460"/>
                </a:cxn>
                <a:cxn ang="0">
                  <a:pos x="connsiteX16461" y="connsiteY16461"/>
                </a:cxn>
                <a:cxn ang="0">
                  <a:pos x="connsiteX16462" y="connsiteY16462"/>
                </a:cxn>
                <a:cxn ang="0">
                  <a:pos x="connsiteX16463" y="connsiteY16463"/>
                </a:cxn>
                <a:cxn ang="0">
                  <a:pos x="connsiteX16464" y="connsiteY16464"/>
                </a:cxn>
                <a:cxn ang="0">
                  <a:pos x="connsiteX16465" y="connsiteY16465"/>
                </a:cxn>
                <a:cxn ang="0">
                  <a:pos x="connsiteX16466" y="connsiteY16466"/>
                </a:cxn>
                <a:cxn ang="0">
                  <a:pos x="connsiteX16467" y="connsiteY16467"/>
                </a:cxn>
                <a:cxn ang="0">
                  <a:pos x="connsiteX16468" y="connsiteY16468"/>
                </a:cxn>
                <a:cxn ang="0">
                  <a:pos x="connsiteX16469" y="connsiteY16469"/>
                </a:cxn>
                <a:cxn ang="0">
                  <a:pos x="connsiteX16470" y="connsiteY16470"/>
                </a:cxn>
                <a:cxn ang="0">
                  <a:pos x="connsiteX16471" y="connsiteY16471"/>
                </a:cxn>
                <a:cxn ang="0">
                  <a:pos x="connsiteX16472" y="connsiteY16472"/>
                </a:cxn>
                <a:cxn ang="0">
                  <a:pos x="connsiteX16473" y="connsiteY16473"/>
                </a:cxn>
                <a:cxn ang="0">
                  <a:pos x="connsiteX16474" y="connsiteY16474"/>
                </a:cxn>
                <a:cxn ang="0">
                  <a:pos x="connsiteX16475" y="connsiteY16475"/>
                </a:cxn>
                <a:cxn ang="0">
                  <a:pos x="connsiteX16476" y="connsiteY16476"/>
                </a:cxn>
                <a:cxn ang="0">
                  <a:pos x="connsiteX16477" y="connsiteY16477"/>
                </a:cxn>
                <a:cxn ang="0">
                  <a:pos x="connsiteX16478" y="connsiteY16478"/>
                </a:cxn>
                <a:cxn ang="0">
                  <a:pos x="connsiteX16479" y="connsiteY16479"/>
                </a:cxn>
                <a:cxn ang="0">
                  <a:pos x="connsiteX16480" y="connsiteY16480"/>
                </a:cxn>
                <a:cxn ang="0">
                  <a:pos x="connsiteX16481" y="connsiteY16481"/>
                </a:cxn>
                <a:cxn ang="0">
                  <a:pos x="connsiteX16482" y="connsiteY16482"/>
                </a:cxn>
                <a:cxn ang="0">
                  <a:pos x="connsiteX16483" y="connsiteY16483"/>
                </a:cxn>
                <a:cxn ang="0">
                  <a:pos x="connsiteX16484" y="connsiteY16484"/>
                </a:cxn>
                <a:cxn ang="0">
                  <a:pos x="connsiteX16485" y="connsiteY16485"/>
                </a:cxn>
                <a:cxn ang="0">
                  <a:pos x="connsiteX16486" y="connsiteY16486"/>
                </a:cxn>
                <a:cxn ang="0">
                  <a:pos x="connsiteX16487" y="connsiteY16487"/>
                </a:cxn>
                <a:cxn ang="0">
                  <a:pos x="connsiteX16488" y="connsiteY16488"/>
                </a:cxn>
                <a:cxn ang="0">
                  <a:pos x="connsiteX16489" y="connsiteY16489"/>
                </a:cxn>
                <a:cxn ang="0">
                  <a:pos x="connsiteX16490" y="connsiteY16490"/>
                </a:cxn>
                <a:cxn ang="0">
                  <a:pos x="connsiteX16491" y="connsiteY16491"/>
                </a:cxn>
                <a:cxn ang="0">
                  <a:pos x="connsiteX16492" y="connsiteY16492"/>
                </a:cxn>
                <a:cxn ang="0">
                  <a:pos x="connsiteX16493" y="connsiteY16493"/>
                </a:cxn>
                <a:cxn ang="0">
                  <a:pos x="connsiteX16494" y="connsiteY16494"/>
                </a:cxn>
                <a:cxn ang="0">
                  <a:pos x="connsiteX16495" y="connsiteY16495"/>
                </a:cxn>
                <a:cxn ang="0">
                  <a:pos x="connsiteX16496" y="connsiteY16496"/>
                </a:cxn>
                <a:cxn ang="0">
                  <a:pos x="connsiteX16497" y="connsiteY16497"/>
                </a:cxn>
                <a:cxn ang="0">
                  <a:pos x="connsiteX16498" y="connsiteY16498"/>
                </a:cxn>
                <a:cxn ang="0">
                  <a:pos x="connsiteX16499" y="connsiteY16499"/>
                </a:cxn>
                <a:cxn ang="0">
                  <a:pos x="connsiteX16500" y="connsiteY16500"/>
                </a:cxn>
                <a:cxn ang="0">
                  <a:pos x="connsiteX16501" y="connsiteY16501"/>
                </a:cxn>
                <a:cxn ang="0">
                  <a:pos x="connsiteX16502" y="connsiteY16502"/>
                </a:cxn>
                <a:cxn ang="0">
                  <a:pos x="connsiteX16503" y="connsiteY16503"/>
                </a:cxn>
                <a:cxn ang="0">
                  <a:pos x="connsiteX16504" y="connsiteY16504"/>
                </a:cxn>
                <a:cxn ang="0">
                  <a:pos x="connsiteX16505" y="connsiteY16505"/>
                </a:cxn>
                <a:cxn ang="0">
                  <a:pos x="connsiteX16506" y="connsiteY16506"/>
                </a:cxn>
                <a:cxn ang="0">
                  <a:pos x="connsiteX16507" y="connsiteY16507"/>
                </a:cxn>
                <a:cxn ang="0">
                  <a:pos x="connsiteX16508" y="connsiteY16508"/>
                </a:cxn>
                <a:cxn ang="0">
                  <a:pos x="connsiteX16509" y="connsiteY16509"/>
                </a:cxn>
                <a:cxn ang="0">
                  <a:pos x="connsiteX16510" y="connsiteY16510"/>
                </a:cxn>
                <a:cxn ang="0">
                  <a:pos x="connsiteX16511" y="connsiteY16511"/>
                </a:cxn>
                <a:cxn ang="0">
                  <a:pos x="connsiteX16512" y="connsiteY16512"/>
                </a:cxn>
                <a:cxn ang="0">
                  <a:pos x="connsiteX16513" y="connsiteY16513"/>
                </a:cxn>
                <a:cxn ang="0">
                  <a:pos x="connsiteX16514" y="connsiteY16514"/>
                </a:cxn>
                <a:cxn ang="0">
                  <a:pos x="connsiteX16515" y="connsiteY16515"/>
                </a:cxn>
                <a:cxn ang="0">
                  <a:pos x="connsiteX16516" y="connsiteY16516"/>
                </a:cxn>
                <a:cxn ang="0">
                  <a:pos x="connsiteX16517" y="connsiteY16517"/>
                </a:cxn>
                <a:cxn ang="0">
                  <a:pos x="connsiteX16518" y="connsiteY16518"/>
                </a:cxn>
                <a:cxn ang="0">
                  <a:pos x="connsiteX16519" y="connsiteY16519"/>
                </a:cxn>
                <a:cxn ang="0">
                  <a:pos x="connsiteX16520" y="connsiteY16520"/>
                </a:cxn>
                <a:cxn ang="0">
                  <a:pos x="connsiteX16521" y="connsiteY16521"/>
                </a:cxn>
                <a:cxn ang="0">
                  <a:pos x="connsiteX16522" y="connsiteY16522"/>
                </a:cxn>
                <a:cxn ang="0">
                  <a:pos x="connsiteX16523" y="connsiteY16523"/>
                </a:cxn>
                <a:cxn ang="0">
                  <a:pos x="connsiteX16524" y="connsiteY16524"/>
                </a:cxn>
                <a:cxn ang="0">
                  <a:pos x="connsiteX16525" y="connsiteY16525"/>
                </a:cxn>
                <a:cxn ang="0">
                  <a:pos x="connsiteX16526" y="connsiteY16526"/>
                </a:cxn>
                <a:cxn ang="0">
                  <a:pos x="connsiteX16527" y="connsiteY16527"/>
                </a:cxn>
                <a:cxn ang="0">
                  <a:pos x="connsiteX16528" y="connsiteY16528"/>
                </a:cxn>
                <a:cxn ang="0">
                  <a:pos x="connsiteX16529" y="connsiteY16529"/>
                </a:cxn>
                <a:cxn ang="0">
                  <a:pos x="connsiteX16530" y="connsiteY16530"/>
                </a:cxn>
                <a:cxn ang="0">
                  <a:pos x="connsiteX16531" y="connsiteY16531"/>
                </a:cxn>
                <a:cxn ang="0">
                  <a:pos x="connsiteX16532" y="connsiteY16532"/>
                </a:cxn>
                <a:cxn ang="0">
                  <a:pos x="connsiteX16533" y="connsiteY16533"/>
                </a:cxn>
                <a:cxn ang="0">
                  <a:pos x="connsiteX16534" y="connsiteY16534"/>
                </a:cxn>
                <a:cxn ang="0">
                  <a:pos x="connsiteX16535" y="connsiteY16535"/>
                </a:cxn>
                <a:cxn ang="0">
                  <a:pos x="connsiteX16536" y="connsiteY16536"/>
                </a:cxn>
                <a:cxn ang="0">
                  <a:pos x="connsiteX16537" y="connsiteY16537"/>
                </a:cxn>
                <a:cxn ang="0">
                  <a:pos x="connsiteX16538" y="connsiteY16538"/>
                </a:cxn>
                <a:cxn ang="0">
                  <a:pos x="connsiteX16539" y="connsiteY16539"/>
                </a:cxn>
                <a:cxn ang="0">
                  <a:pos x="connsiteX16540" y="connsiteY16540"/>
                </a:cxn>
                <a:cxn ang="0">
                  <a:pos x="connsiteX16541" y="connsiteY16541"/>
                </a:cxn>
                <a:cxn ang="0">
                  <a:pos x="connsiteX16542" y="connsiteY16542"/>
                </a:cxn>
                <a:cxn ang="0">
                  <a:pos x="connsiteX16543" y="connsiteY16543"/>
                </a:cxn>
                <a:cxn ang="0">
                  <a:pos x="connsiteX16544" y="connsiteY16544"/>
                </a:cxn>
                <a:cxn ang="0">
                  <a:pos x="connsiteX16545" y="connsiteY16545"/>
                </a:cxn>
                <a:cxn ang="0">
                  <a:pos x="connsiteX16546" y="connsiteY16546"/>
                </a:cxn>
                <a:cxn ang="0">
                  <a:pos x="connsiteX16547" y="connsiteY16547"/>
                </a:cxn>
                <a:cxn ang="0">
                  <a:pos x="connsiteX16548" y="connsiteY16548"/>
                </a:cxn>
                <a:cxn ang="0">
                  <a:pos x="connsiteX16549" y="connsiteY16549"/>
                </a:cxn>
                <a:cxn ang="0">
                  <a:pos x="connsiteX16550" y="connsiteY16550"/>
                </a:cxn>
                <a:cxn ang="0">
                  <a:pos x="connsiteX16551" y="connsiteY16551"/>
                </a:cxn>
                <a:cxn ang="0">
                  <a:pos x="connsiteX16552" y="connsiteY16552"/>
                </a:cxn>
                <a:cxn ang="0">
                  <a:pos x="connsiteX16553" y="connsiteY16553"/>
                </a:cxn>
                <a:cxn ang="0">
                  <a:pos x="connsiteX16554" y="connsiteY16554"/>
                </a:cxn>
                <a:cxn ang="0">
                  <a:pos x="connsiteX16555" y="connsiteY16555"/>
                </a:cxn>
                <a:cxn ang="0">
                  <a:pos x="connsiteX16556" y="connsiteY16556"/>
                </a:cxn>
                <a:cxn ang="0">
                  <a:pos x="connsiteX16557" y="connsiteY16557"/>
                </a:cxn>
                <a:cxn ang="0">
                  <a:pos x="connsiteX16558" y="connsiteY16558"/>
                </a:cxn>
                <a:cxn ang="0">
                  <a:pos x="connsiteX16559" y="connsiteY16559"/>
                </a:cxn>
                <a:cxn ang="0">
                  <a:pos x="connsiteX16560" y="connsiteY16560"/>
                </a:cxn>
                <a:cxn ang="0">
                  <a:pos x="connsiteX16561" y="connsiteY16561"/>
                </a:cxn>
                <a:cxn ang="0">
                  <a:pos x="connsiteX16562" y="connsiteY16562"/>
                </a:cxn>
                <a:cxn ang="0">
                  <a:pos x="connsiteX16563" y="connsiteY16563"/>
                </a:cxn>
                <a:cxn ang="0">
                  <a:pos x="connsiteX16564" y="connsiteY16564"/>
                </a:cxn>
                <a:cxn ang="0">
                  <a:pos x="connsiteX16565" y="connsiteY16565"/>
                </a:cxn>
                <a:cxn ang="0">
                  <a:pos x="connsiteX16566" y="connsiteY16566"/>
                </a:cxn>
                <a:cxn ang="0">
                  <a:pos x="connsiteX16567" y="connsiteY16567"/>
                </a:cxn>
                <a:cxn ang="0">
                  <a:pos x="connsiteX16568" y="connsiteY16568"/>
                </a:cxn>
                <a:cxn ang="0">
                  <a:pos x="connsiteX16569" y="connsiteY16569"/>
                </a:cxn>
                <a:cxn ang="0">
                  <a:pos x="connsiteX16570" y="connsiteY16570"/>
                </a:cxn>
                <a:cxn ang="0">
                  <a:pos x="connsiteX16571" y="connsiteY16571"/>
                </a:cxn>
                <a:cxn ang="0">
                  <a:pos x="connsiteX16572" y="connsiteY16572"/>
                </a:cxn>
                <a:cxn ang="0">
                  <a:pos x="connsiteX16573" y="connsiteY16573"/>
                </a:cxn>
                <a:cxn ang="0">
                  <a:pos x="connsiteX16574" y="connsiteY16574"/>
                </a:cxn>
                <a:cxn ang="0">
                  <a:pos x="connsiteX16575" y="connsiteY16575"/>
                </a:cxn>
                <a:cxn ang="0">
                  <a:pos x="connsiteX16576" y="connsiteY16576"/>
                </a:cxn>
                <a:cxn ang="0">
                  <a:pos x="connsiteX16577" y="connsiteY16577"/>
                </a:cxn>
                <a:cxn ang="0">
                  <a:pos x="connsiteX16578" y="connsiteY16578"/>
                </a:cxn>
                <a:cxn ang="0">
                  <a:pos x="connsiteX16579" y="connsiteY16579"/>
                </a:cxn>
                <a:cxn ang="0">
                  <a:pos x="connsiteX16580" y="connsiteY16580"/>
                </a:cxn>
                <a:cxn ang="0">
                  <a:pos x="connsiteX16581" y="connsiteY16581"/>
                </a:cxn>
                <a:cxn ang="0">
                  <a:pos x="connsiteX16582" y="connsiteY16582"/>
                </a:cxn>
                <a:cxn ang="0">
                  <a:pos x="connsiteX16583" y="connsiteY16583"/>
                </a:cxn>
                <a:cxn ang="0">
                  <a:pos x="connsiteX16584" y="connsiteY16584"/>
                </a:cxn>
                <a:cxn ang="0">
                  <a:pos x="connsiteX16585" y="connsiteY16585"/>
                </a:cxn>
                <a:cxn ang="0">
                  <a:pos x="connsiteX16586" y="connsiteY16586"/>
                </a:cxn>
                <a:cxn ang="0">
                  <a:pos x="connsiteX16587" y="connsiteY16587"/>
                </a:cxn>
                <a:cxn ang="0">
                  <a:pos x="connsiteX16588" y="connsiteY16588"/>
                </a:cxn>
                <a:cxn ang="0">
                  <a:pos x="connsiteX16589" y="connsiteY16589"/>
                </a:cxn>
                <a:cxn ang="0">
                  <a:pos x="connsiteX16590" y="connsiteY16590"/>
                </a:cxn>
                <a:cxn ang="0">
                  <a:pos x="connsiteX16591" y="connsiteY16591"/>
                </a:cxn>
                <a:cxn ang="0">
                  <a:pos x="connsiteX16592" y="connsiteY16592"/>
                </a:cxn>
                <a:cxn ang="0">
                  <a:pos x="connsiteX16593" y="connsiteY16593"/>
                </a:cxn>
                <a:cxn ang="0">
                  <a:pos x="connsiteX16594" y="connsiteY16594"/>
                </a:cxn>
                <a:cxn ang="0">
                  <a:pos x="connsiteX16595" y="connsiteY16595"/>
                </a:cxn>
                <a:cxn ang="0">
                  <a:pos x="connsiteX16596" y="connsiteY16596"/>
                </a:cxn>
                <a:cxn ang="0">
                  <a:pos x="connsiteX16597" y="connsiteY16597"/>
                </a:cxn>
                <a:cxn ang="0">
                  <a:pos x="connsiteX16598" y="connsiteY16598"/>
                </a:cxn>
                <a:cxn ang="0">
                  <a:pos x="connsiteX16599" y="connsiteY16599"/>
                </a:cxn>
                <a:cxn ang="0">
                  <a:pos x="connsiteX16600" y="connsiteY16600"/>
                </a:cxn>
                <a:cxn ang="0">
                  <a:pos x="connsiteX16601" y="connsiteY16601"/>
                </a:cxn>
                <a:cxn ang="0">
                  <a:pos x="connsiteX16602" y="connsiteY16602"/>
                </a:cxn>
                <a:cxn ang="0">
                  <a:pos x="connsiteX16603" y="connsiteY16603"/>
                </a:cxn>
                <a:cxn ang="0">
                  <a:pos x="connsiteX16604" y="connsiteY16604"/>
                </a:cxn>
                <a:cxn ang="0">
                  <a:pos x="connsiteX16605" y="connsiteY16605"/>
                </a:cxn>
                <a:cxn ang="0">
                  <a:pos x="connsiteX16606" y="connsiteY16606"/>
                </a:cxn>
                <a:cxn ang="0">
                  <a:pos x="connsiteX16607" y="connsiteY16607"/>
                </a:cxn>
                <a:cxn ang="0">
                  <a:pos x="connsiteX16608" y="connsiteY16608"/>
                </a:cxn>
                <a:cxn ang="0">
                  <a:pos x="connsiteX16609" y="connsiteY16609"/>
                </a:cxn>
                <a:cxn ang="0">
                  <a:pos x="connsiteX16610" y="connsiteY16610"/>
                </a:cxn>
                <a:cxn ang="0">
                  <a:pos x="connsiteX16611" y="connsiteY16611"/>
                </a:cxn>
                <a:cxn ang="0">
                  <a:pos x="connsiteX16612" y="connsiteY16612"/>
                </a:cxn>
                <a:cxn ang="0">
                  <a:pos x="connsiteX16613" y="connsiteY16613"/>
                </a:cxn>
                <a:cxn ang="0">
                  <a:pos x="connsiteX16614" y="connsiteY16614"/>
                </a:cxn>
                <a:cxn ang="0">
                  <a:pos x="connsiteX16615" y="connsiteY16615"/>
                </a:cxn>
                <a:cxn ang="0">
                  <a:pos x="connsiteX16616" y="connsiteY16616"/>
                </a:cxn>
                <a:cxn ang="0">
                  <a:pos x="connsiteX16617" y="connsiteY16617"/>
                </a:cxn>
                <a:cxn ang="0">
                  <a:pos x="connsiteX16618" y="connsiteY16618"/>
                </a:cxn>
                <a:cxn ang="0">
                  <a:pos x="connsiteX16619" y="connsiteY16619"/>
                </a:cxn>
                <a:cxn ang="0">
                  <a:pos x="connsiteX16620" y="connsiteY16620"/>
                </a:cxn>
                <a:cxn ang="0">
                  <a:pos x="connsiteX16621" y="connsiteY16621"/>
                </a:cxn>
                <a:cxn ang="0">
                  <a:pos x="connsiteX16622" y="connsiteY16622"/>
                </a:cxn>
                <a:cxn ang="0">
                  <a:pos x="connsiteX16623" y="connsiteY16623"/>
                </a:cxn>
                <a:cxn ang="0">
                  <a:pos x="connsiteX16624" y="connsiteY16624"/>
                </a:cxn>
                <a:cxn ang="0">
                  <a:pos x="connsiteX16625" y="connsiteY16625"/>
                </a:cxn>
                <a:cxn ang="0">
                  <a:pos x="connsiteX16626" y="connsiteY16626"/>
                </a:cxn>
                <a:cxn ang="0">
                  <a:pos x="connsiteX16627" y="connsiteY16627"/>
                </a:cxn>
                <a:cxn ang="0">
                  <a:pos x="connsiteX16628" y="connsiteY16628"/>
                </a:cxn>
                <a:cxn ang="0">
                  <a:pos x="connsiteX16629" y="connsiteY16629"/>
                </a:cxn>
                <a:cxn ang="0">
                  <a:pos x="connsiteX16630" y="connsiteY16630"/>
                </a:cxn>
                <a:cxn ang="0">
                  <a:pos x="connsiteX16631" y="connsiteY16631"/>
                </a:cxn>
                <a:cxn ang="0">
                  <a:pos x="connsiteX16632" y="connsiteY16632"/>
                </a:cxn>
                <a:cxn ang="0">
                  <a:pos x="connsiteX16633" y="connsiteY16633"/>
                </a:cxn>
                <a:cxn ang="0">
                  <a:pos x="connsiteX16634" y="connsiteY16634"/>
                </a:cxn>
                <a:cxn ang="0">
                  <a:pos x="connsiteX16635" y="connsiteY16635"/>
                </a:cxn>
                <a:cxn ang="0">
                  <a:pos x="connsiteX16636" y="connsiteY16636"/>
                </a:cxn>
                <a:cxn ang="0">
                  <a:pos x="connsiteX16637" y="connsiteY16637"/>
                </a:cxn>
                <a:cxn ang="0">
                  <a:pos x="connsiteX16638" y="connsiteY16638"/>
                </a:cxn>
                <a:cxn ang="0">
                  <a:pos x="connsiteX16639" y="connsiteY16639"/>
                </a:cxn>
                <a:cxn ang="0">
                  <a:pos x="connsiteX16640" y="connsiteY16640"/>
                </a:cxn>
                <a:cxn ang="0">
                  <a:pos x="connsiteX16641" y="connsiteY16641"/>
                </a:cxn>
                <a:cxn ang="0">
                  <a:pos x="connsiteX16642" y="connsiteY16642"/>
                </a:cxn>
                <a:cxn ang="0">
                  <a:pos x="connsiteX16643" y="connsiteY16643"/>
                </a:cxn>
                <a:cxn ang="0">
                  <a:pos x="connsiteX16644" y="connsiteY16644"/>
                </a:cxn>
                <a:cxn ang="0">
                  <a:pos x="connsiteX16645" y="connsiteY16645"/>
                </a:cxn>
                <a:cxn ang="0">
                  <a:pos x="connsiteX16646" y="connsiteY16646"/>
                </a:cxn>
                <a:cxn ang="0">
                  <a:pos x="connsiteX16647" y="connsiteY16647"/>
                </a:cxn>
                <a:cxn ang="0">
                  <a:pos x="connsiteX16648" y="connsiteY16648"/>
                </a:cxn>
                <a:cxn ang="0">
                  <a:pos x="connsiteX16649" y="connsiteY16649"/>
                </a:cxn>
                <a:cxn ang="0">
                  <a:pos x="connsiteX16650" y="connsiteY16650"/>
                </a:cxn>
                <a:cxn ang="0">
                  <a:pos x="connsiteX16651" y="connsiteY16651"/>
                </a:cxn>
                <a:cxn ang="0">
                  <a:pos x="connsiteX16652" y="connsiteY16652"/>
                </a:cxn>
                <a:cxn ang="0">
                  <a:pos x="connsiteX16653" y="connsiteY16653"/>
                </a:cxn>
                <a:cxn ang="0">
                  <a:pos x="connsiteX16654" y="connsiteY16654"/>
                </a:cxn>
                <a:cxn ang="0">
                  <a:pos x="connsiteX16655" y="connsiteY16655"/>
                </a:cxn>
                <a:cxn ang="0">
                  <a:pos x="connsiteX16656" y="connsiteY16656"/>
                </a:cxn>
                <a:cxn ang="0">
                  <a:pos x="connsiteX16657" y="connsiteY16657"/>
                </a:cxn>
                <a:cxn ang="0">
                  <a:pos x="connsiteX16658" y="connsiteY16658"/>
                </a:cxn>
                <a:cxn ang="0">
                  <a:pos x="connsiteX16659" y="connsiteY16659"/>
                </a:cxn>
                <a:cxn ang="0">
                  <a:pos x="connsiteX16660" y="connsiteY16660"/>
                </a:cxn>
                <a:cxn ang="0">
                  <a:pos x="connsiteX16661" y="connsiteY16661"/>
                </a:cxn>
                <a:cxn ang="0">
                  <a:pos x="connsiteX16662" y="connsiteY16662"/>
                </a:cxn>
                <a:cxn ang="0">
                  <a:pos x="connsiteX16663" y="connsiteY16663"/>
                </a:cxn>
                <a:cxn ang="0">
                  <a:pos x="connsiteX16664" y="connsiteY16664"/>
                </a:cxn>
                <a:cxn ang="0">
                  <a:pos x="connsiteX16665" y="connsiteY16665"/>
                </a:cxn>
                <a:cxn ang="0">
                  <a:pos x="connsiteX16666" y="connsiteY16666"/>
                </a:cxn>
                <a:cxn ang="0">
                  <a:pos x="connsiteX16667" y="connsiteY16667"/>
                </a:cxn>
                <a:cxn ang="0">
                  <a:pos x="connsiteX16668" y="connsiteY16668"/>
                </a:cxn>
                <a:cxn ang="0">
                  <a:pos x="connsiteX16669" y="connsiteY16669"/>
                </a:cxn>
                <a:cxn ang="0">
                  <a:pos x="connsiteX16670" y="connsiteY16670"/>
                </a:cxn>
                <a:cxn ang="0">
                  <a:pos x="connsiteX16671" y="connsiteY16671"/>
                </a:cxn>
                <a:cxn ang="0">
                  <a:pos x="connsiteX16672" y="connsiteY16672"/>
                </a:cxn>
                <a:cxn ang="0">
                  <a:pos x="connsiteX16673" y="connsiteY16673"/>
                </a:cxn>
                <a:cxn ang="0">
                  <a:pos x="connsiteX16674" y="connsiteY16674"/>
                </a:cxn>
                <a:cxn ang="0">
                  <a:pos x="connsiteX16675" y="connsiteY16675"/>
                </a:cxn>
                <a:cxn ang="0">
                  <a:pos x="connsiteX16676" y="connsiteY16676"/>
                </a:cxn>
                <a:cxn ang="0">
                  <a:pos x="connsiteX16677" y="connsiteY16677"/>
                </a:cxn>
                <a:cxn ang="0">
                  <a:pos x="connsiteX16678" y="connsiteY16678"/>
                </a:cxn>
                <a:cxn ang="0">
                  <a:pos x="connsiteX16679" y="connsiteY16679"/>
                </a:cxn>
                <a:cxn ang="0">
                  <a:pos x="connsiteX16680" y="connsiteY16680"/>
                </a:cxn>
                <a:cxn ang="0">
                  <a:pos x="connsiteX16681" y="connsiteY16681"/>
                </a:cxn>
                <a:cxn ang="0">
                  <a:pos x="connsiteX16682" y="connsiteY16682"/>
                </a:cxn>
                <a:cxn ang="0">
                  <a:pos x="connsiteX16683" y="connsiteY16683"/>
                </a:cxn>
                <a:cxn ang="0">
                  <a:pos x="connsiteX16684" y="connsiteY16684"/>
                </a:cxn>
                <a:cxn ang="0">
                  <a:pos x="connsiteX16685" y="connsiteY16685"/>
                </a:cxn>
                <a:cxn ang="0">
                  <a:pos x="connsiteX16686" y="connsiteY16686"/>
                </a:cxn>
                <a:cxn ang="0">
                  <a:pos x="connsiteX16687" y="connsiteY16687"/>
                </a:cxn>
                <a:cxn ang="0">
                  <a:pos x="connsiteX16688" y="connsiteY16688"/>
                </a:cxn>
                <a:cxn ang="0">
                  <a:pos x="connsiteX16689" y="connsiteY16689"/>
                </a:cxn>
                <a:cxn ang="0">
                  <a:pos x="connsiteX16690" y="connsiteY16690"/>
                </a:cxn>
                <a:cxn ang="0">
                  <a:pos x="connsiteX16691" y="connsiteY16691"/>
                </a:cxn>
                <a:cxn ang="0">
                  <a:pos x="connsiteX16692" y="connsiteY16692"/>
                </a:cxn>
                <a:cxn ang="0">
                  <a:pos x="connsiteX16693" y="connsiteY16693"/>
                </a:cxn>
                <a:cxn ang="0">
                  <a:pos x="connsiteX16694" y="connsiteY16694"/>
                </a:cxn>
                <a:cxn ang="0">
                  <a:pos x="connsiteX16695" y="connsiteY16695"/>
                </a:cxn>
                <a:cxn ang="0">
                  <a:pos x="connsiteX16696" y="connsiteY16696"/>
                </a:cxn>
                <a:cxn ang="0">
                  <a:pos x="connsiteX16697" y="connsiteY16697"/>
                </a:cxn>
                <a:cxn ang="0">
                  <a:pos x="connsiteX16698" y="connsiteY16698"/>
                </a:cxn>
                <a:cxn ang="0">
                  <a:pos x="connsiteX16699" y="connsiteY16699"/>
                </a:cxn>
                <a:cxn ang="0">
                  <a:pos x="connsiteX16700" y="connsiteY16700"/>
                </a:cxn>
                <a:cxn ang="0">
                  <a:pos x="connsiteX16701" y="connsiteY16701"/>
                </a:cxn>
                <a:cxn ang="0">
                  <a:pos x="connsiteX16702" y="connsiteY16702"/>
                </a:cxn>
                <a:cxn ang="0">
                  <a:pos x="connsiteX16703" y="connsiteY16703"/>
                </a:cxn>
                <a:cxn ang="0">
                  <a:pos x="connsiteX16704" y="connsiteY16704"/>
                </a:cxn>
                <a:cxn ang="0">
                  <a:pos x="connsiteX16705" y="connsiteY16705"/>
                </a:cxn>
                <a:cxn ang="0">
                  <a:pos x="connsiteX16706" y="connsiteY16706"/>
                </a:cxn>
                <a:cxn ang="0">
                  <a:pos x="connsiteX16707" y="connsiteY16707"/>
                </a:cxn>
                <a:cxn ang="0">
                  <a:pos x="connsiteX16708" y="connsiteY16708"/>
                </a:cxn>
                <a:cxn ang="0">
                  <a:pos x="connsiteX16709" y="connsiteY16709"/>
                </a:cxn>
                <a:cxn ang="0">
                  <a:pos x="connsiteX16710" y="connsiteY16710"/>
                </a:cxn>
                <a:cxn ang="0">
                  <a:pos x="connsiteX16711" y="connsiteY16711"/>
                </a:cxn>
                <a:cxn ang="0">
                  <a:pos x="connsiteX16712" y="connsiteY16712"/>
                </a:cxn>
                <a:cxn ang="0">
                  <a:pos x="connsiteX16713" y="connsiteY16713"/>
                </a:cxn>
                <a:cxn ang="0">
                  <a:pos x="connsiteX16714" y="connsiteY16714"/>
                </a:cxn>
                <a:cxn ang="0">
                  <a:pos x="connsiteX16715" y="connsiteY16715"/>
                </a:cxn>
                <a:cxn ang="0">
                  <a:pos x="connsiteX16716" y="connsiteY16716"/>
                </a:cxn>
                <a:cxn ang="0">
                  <a:pos x="connsiteX16717" y="connsiteY16717"/>
                </a:cxn>
                <a:cxn ang="0">
                  <a:pos x="connsiteX16718" y="connsiteY16718"/>
                </a:cxn>
                <a:cxn ang="0">
                  <a:pos x="connsiteX16719" y="connsiteY16719"/>
                </a:cxn>
                <a:cxn ang="0">
                  <a:pos x="connsiteX16720" y="connsiteY16720"/>
                </a:cxn>
                <a:cxn ang="0">
                  <a:pos x="connsiteX16721" y="connsiteY16721"/>
                </a:cxn>
                <a:cxn ang="0">
                  <a:pos x="connsiteX16722" y="connsiteY16722"/>
                </a:cxn>
                <a:cxn ang="0">
                  <a:pos x="connsiteX16723" y="connsiteY16723"/>
                </a:cxn>
                <a:cxn ang="0">
                  <a:pos x="connsiteX16724" y="connsiteY16724"/>
                </a:cxn>
                <a:cxn ang="0">
                  <a:pos x="connsiteX16725" y="connsiteY16725"/>
                </a:cxn>
                <a:cxn ang="0">
                  <a:pos x="connsiteX16726" y="connsiteY16726"/>
                </a:cxn>
                <a:cxn ang="0">
                  <a:pos x="connsiteX16727" y="connsiteY16727"/>
                </a:cxn>
                <a:cxn ang="0">
                  <a:pos x="connsiteX16728" y="connsiteY16728"/>
                </a:cxn>
                <a:cxn ang="0">
                  <a:pos x="connsiteX16729" y="connsiteY16729"/>
                </a:cxn>
                <a:cxn ang="0">
                  <a:pos x="connsiteX16730" y="connsiteY16730"/>
                </a:cxn>
                <a:cxn ang="0">
                  <a:pos x="connsiteX16731" y="connsiteY16731"/>
                </a:cxn>
                <a:cxn ang="0">
                  <a:pos x="connsiteX16732" y="connsiteY16732"/>
                </a:cxn>
                <a:cxn ang="0">
                  <a:pos x="connsiteX16733" y="connsiteY16733"/>
                </a:cxn>
                <a:cxn ang="0">
                  <a:pos x="connsiteX16734" y="connsiteY16734"/>
                </a:cxn>
                <a:cxn ang="0">
                  <a:pos x="connsiteX16735" y="connsiteY16735"/>
                </a:cxn>
                <a:cxn ang="0">
                  <a:pos x="connsiteX16736" y="connsiteY16736"/>
                </a:cxn>
                <a:cxn ang="0">
                  <a:pos x="connsiteX16737" y="connsiteY16737"/>
                </a:cxn>
                <a:cxn ang="0">
                  <a:pos x="connsiteX16738" y="connsiteY16738"/>
                </a:cxn>
                <a:cxn ang="0">
                  <a:pos x="connsiteX16739" y="connsiteY16739"/>
                </a:cxn>
                <a:cxn ang="0">
                  <a:pos x="connsiteX16740" y="connsiteY16740"/>
                </a:cxn>
                <a:cxn ang="0">
                  <a:pos x="connsiteX16741" y="connsiteY16741"/>
                </a:cxn>
                <a:cxn ang="0">
                  <a:pos x="connsiteX16742" y="connsiteY16742"/>
                </a:cxn>
                <a:cxn ang="0">
                  <a:pos x="connsiteX16743" y="connsiteY16743"/>
                </a:cxn>
                <a:cxn ang="0">
                  <a:pos x="connsiteX16744" y="connsiteY16744"/>
                </a:cxn>
                <a:cxn ang="0">
                  <a:pos x="connsiteX16745" y="connsiteY16745"/>
                </a:cxn>
                <a:cxn ang="0">
                  <a:pos x="connsiteX16746" y="connsiteY16746"/>
                </a:cxn>
                <a:cxn ang="0">
                  <a:pos x="connsiteX16747" y="connsiteY16747"/>
                </a:cxn>
                <a:cxn ang="0">
                  <a:pos x="connsiteX16748" y="connsiteY16748"/>
                </a:cxn>
                <a:cxn ang="0">
                  <a:pos x="connsiteX16749" y="connsiteY16749"/>
                </a:cxn>
                <a:cxn ang="0">
                  <a:pos x="connsiteX16750" y="connsiteY16750"/>
                </a:cxn>
                <a:cxn ang="0">
                  <a:pos x="connsiteX16751" y="connsiteY16751"/>
                </a:cxn>
                <a:cxn ang="0">
                  <a:pos x="connsiteX16752" y="connsiteY16752"/>
                </a:cxn>
                <a:cxn ang="0">
                  <a:pos x="connsiteX16753" y="connsiteY16753"/>
                </a:cxn>
                <a:cxn ang="0">
                  <a:pos x="connsiteX16754" y="connsiteY16754"/>
                </a:cxn>
                <a:cxn ang="0">
                  <a:pos x="connsiteX16755" y="connsiteY16755"/>
                </a:cxn>
                <a:cxn ang="0">
                  <a:pos x="connsiteX16756" y="connsiteY16756"/>
                </a:cxn>
                <a:cxn ang="0">
                  <a:pos x="connsiteX16757" y="connsiteY16757"/>
                </a:cxn>
                <a:cxn ang="0">
                  <a:pos x="connsiteX16758" y="connsiteY16758"/>
                </a:cxn>
                <a:cxn ang="0">
                  <a:pos x="connsiteX16759" y="connsiteY16759"/>
                </a:cxn>
                <a:cxn ang="0">
                  <a:pos x="connsiteX16760" y="connsiteY16760"/>
                </a:cxn>
                <a:cxn ang="0">
                  <a:pos x="connsiteX16761" y="connsiteY16761"/>
                </a:cxn>
                <a:cxn ang="0">
                  <a:pos x="connsiteX16762" y="connsiteY16762"/>
                </a:cxn>
                <a:cxn ang="0">
                  <a:pos x="connsiteX16763" y="connsiteY16763"/>
                </a:cxn>
                <a:cxn ang="0">
                  <a:pos x="connsiteX16764" y="connsiteY16764"/>
                </a:cxn>
                <a:cxn ang="0">
                  <a:pos x="connsiteX16765" y="connsiteY16765"/>
                </a:cxn>
                <a:cxn ang="0">
                  <a:pos x="connsiteX16766" y="connsiteY16766"/>
                </a:cxn>
                <a:cxn ang="0">
                  <a:pos x="connsiteX16767" y="connsiteY16767"/>
                </a:cxn>
                <a:cxn ang="0">
                  <a:pos x="connsiteX16768" y="connsiteY16768"/>
                </a:cxn>
                <a:cxn ang="0">
                  <a:pos x="connsiteX16769" y="connsiteY16769"/>
                </a:cxn>
                <a:cxn ang="0">
                  <a:pos x="connsiteX16770" y="connsiteY16770"/>
                </a:cxn>
                <a:cxn ang="0">
                  <a:pos x="connsiteX16771" y="connsiteY16771"/>
                </a:cxn>
                <a:cxn ang="0">
                  <a:pos x="connsiteX16772" y="connsiteY16772"/>
                </a:cxn>
                <a:cxn ang="0">
                  <a:pos x="connsiteX16773" y="connsiteY16773"/>
                </a:cxn>
                <a:cxn ang="0">
                  <a:pos x="connsiteX16774" y="connsiteY16774"/>
                </a:cxn>
                <a:cxn ang="0">
                  <a:pos x="connsiteX16775" y="connsiteY16775"/>
                </a:cxn>
                <a:cxn ang="0">
                  <a:pos x="connsiteX16776" y="connsiteY16776"/>
                </a:cxn>
                <a:cxn ang="0">
                  <a:pos x="connsiteX16777" y="connsiteY16777"/>
                </a:cxn>
                <a:cxn ang="0">
                  <a:pos x="connsiteX16778" y="connsiteY16778"/>
                </a:cxn>
                <a:cxn ang="0">
                  <a:pos x="connsiteX16779" y="connsiteY16779"/>
                </a:cxn>
                <a:cxn ang="0">
                  <a:pos x="connsiteX16780" y="connsiteY16780"/>
                </a:cxn>
                <a:cxn ang="0">
                  <a:pos x="connsiteX16781" y="connsiteY16781"/>
                </a:cxn>
                <a:cxn ang="0">
                  <a:pos x="connsiteX16782" y="connsiteY16782"/>
                </a:cxn>
                <a:cxn ang="0">
                  <a:pos x="connsiteX16783" y="connsiteY16783"/>
                </a:cxn>
                <a:cxn ang="0">
                  <a:pos x="connsiteX16784" y="connsiteY16784"/>
                </a:cxn>
                <a:cxn ang="0">
                  <a:pos x="connsiteX16785" y="connsiteY16785"/>
                </a:cxn>
                <a:cxn ang="0">
                  <a:pos x="connsiteX16786" y="connsiteY16786"/>
                </a:cxn>
                <a:cxn ang="0">
                  <a:pos x="connsiteX16787" y="connsiteY16787"/>
                </a:cxn>
                <a:cxn ang="0">
                  <a:pos x="connsiteX16788" y="connsiteY16788"/>
                </a:cxn>
                <a:cxn ang="0">
                  <a:pos x="connsiteX16789" y="connsiteY16789"/>
                </a:cxn>
                <a:cxn ang="0">
                  <a:pos x="connsiteX16790" y="connsiteY16790"/>
                </a:cxn>
                <a:cxn ang="0">
                  <a:pos x="connsiteX16791" y="connsiteY16791"/>
                </a:cxn>
                <a:cxn ang="0">
                  <a:pos x="connsiteX16792" y="connsiteY16792"/>
                </a:cxn>
                <a:cxn ang="0">
                  <a:pos x="connsiteX16793" y="connsiteY16793"/>
                </a:cxn>
                <a:cxn ang="0">
                  <a:pos x="connsiteX16794" y="connsiteY16794"/>
                </a:cxn>
                <a:cxn ang="0">
                  <a:pos x="connsiteX16795" y="connsiteY16795"/>
                </a:cxn>
                <a:cxn ang="0">
                  <a:pos x="connsiteX16796" y="connsiteY16796"/>
                </a:cxn>
                <a:cxn ang="0">
                  <a:pos x="connsiteX16797" y="connsiteY16797"/>
                </a:cxn>
                <a:cxn ang="0">
                  <a:pos x="connsiteX16798" y="connsiteY16798"/>
                </a:cxn>
                <a:cxn ang="0">
                  <a:pos x="connsiteX16799" y="connsiteY16799"/>
                </a:cxn>
                <a:cxn ang="0">
                  <a:pos x="connsiteX16800" y="connsiteY16800"/>
                </a:cxn>
                <a:cxn ang="0">
                  <a:pos x="connsiteX16801" y="connsiteY16801"/>
                </a:cxn>
                <a:cxn ang="0">
                  <a:pos x="connsiteX16802" y="connsiteY16802"/>
                </a:cxn>
                <a:cxn ang="0">
                  <a:pos x="connsiteX16803" y="connsiteY16803"/>
                </a:cxn>
                <a:cxn ang="0">
                  <a:pos x="connsiteX16804" y="connsiteY16804"/>
                </a:cxn>
                <a:cxn ang="0">
                  <a:pos x="connsiteX16805" y="connsiteY16805"/>
                </a:cxn>
                <a:cxn ang="0">
                  <a:pos x="connsiteX16806" y="connsiteY16806"/>
                </a:cxn>
                <a:cxn ang="0">
                  <a:pos x="connsiteX16807" y="connsiteY16807"/>
                </a:cxn>
                <a:cxn ang="0">
                  <a:pos x="connsiteX16808" y="connsiteY16808"/>
                </a:cxn>
                <a:cxn ang="0">
                  <a:pos x="connsiteX16809" y="connsiteY16809"/>
                </a:cxn>
                <a:cxn ang="0">
                  <a:pos x="connsiteX16810" y="connsiteY16810"/>
                </a:cxn>
                <a:cxn ang="0">
                  <a:pos x="connsiteX16811" y="connsiteY16811"/>
                </a:cxn>
                <a:cxn ang="0">
                  <a:pos x="connsiteX16812" y="connsiteY16812"/>
                </a:cxn>
                <a:cxn ang="0">
                  <a:pos x="connsiteX16813" y="connsiteY16813"/>
                </a:cxn>
                <a:cxn ang="0">
                  <a:pos x="connsiteX16814" y="connsiteY16814"/>
                </a:cxn>
                <a:cxn ang="0">
                  <a:pos x="connsiteX16815" y="connsiteY16815"/>
                </a:cxn>
                <a:cxn ang="0">
                  <a:pos x="connsiteX16816" y="connsiteY16816"/>
                </a:cxn>
                <a:cxn ang="0">
                  <a:pos x="connsiteX16817" y="connsiteY16817"/>
                </a:cxn>
                <a:cxn ang="0">
                  <a:pos x="connsiteX16818" y="connsiteY16818"/>
                </a:cxn>
                <a:cxn ang="0">
                  <a:pos x="connsiteX16819" y="connsiteY16819"/>
                </a:cxn>
                <a:cxn ang="0">
                  <a:pos x="connsiteX16820" y="connsiteY16820"/>
                </a:cxn>
                <a:cxn ang="0">
                  <a:pos x="connsiteX16821" y="connsiteY16821"/>
                </a:cxn>
                <a:cxn ang="0">
                  <a:pos x="connsiteX16822" y="connsiteY16822"/>
                </a:cxn>
                <a:cxn ang="0">
                  <a:pos x="connsiteX16823" y="connsiteY16823"/>
                </a:cxn>
                <a:cxn ang="0">
                  <a:pos x="connsiteX16824" y="connsiteY16824"/>
                </a:cxn>
                <a:cxn ang="0">
                  <a:pos x="connsiteX16825" y="connsiteY16825"/>
                </a:cxn>
                <a:cxn ang="0">
                  <a:pos x="connsiteX16826" y="connsiteY16826"/>
                </a:cxn>
                <a:cxn ang="0">
                  <a:pos x="connsiteX16827" y="connsiteY16827"/>
                </a:cxn>
                <a:cxn ang="0">
                  <a:pos x="connsiteX16828" y="connsiteY16828"/>
                </a:cxn>
                <a:cxn ang="0">
                  <a:pos x="connsiteX16829" y="connsiteY16829"/>
                </a:cxn>
                <a:cxn ang="0">
                  <a:pos x="connsiteX16830" y="connsiteY16830"/>
                </a:cxn>
                <a:cxn ang="0">
                  <a:pos x="connsiteX16831" y="connsiteY16831"/>
                </a:cxn>
                <a:cxn ang="0">
                  <a:pos x="connsiteX16832" y="connsiteY16832"/>
                </a:cxn>
                <a:cxn ang="0">
                  <a:pos x="connsiteX16833" y="connsiteY16833"/>
                </a:cxn>
                <a:cxn ang="0">
                  <a:pos x="connsiteX16834" y="connsiteY16834"/>
                </a:cxn>
                <a:cxn ang="0">
                  <a:pos x="connsiteX16835" y="connsiteY16835"/>
                </a:cxn>
                <a:cxn ang="0">
                  <a:pos x="connsiteX16836" y="connsiteY16836"/>
                </a:cxn>
                <a:cxn ang="0">
                  <a:pos x="connsiteX16837" y="connsiteY16837"/>
                </a:cxn>
                <a:cxn ang="0">
                  <a:pos x="connsiteX16838" y="connsiteY16838"/>
                </a:cxn>
                <a:cxn ang="0">
                  <a:pos x="connsiteX16839" y="connsiteY16839"/>
                </a:cxn>
                <a:cxn ang="0">
                  <a:pos x="connsiteX16840" y="connsiteY16840"/>
                </a:cxn>
                <a:cxn ang="0">
                  <a:pos x="connsiteX16841" y="connsiteY16841"/>
                </a:cxn>
                <a:cxn ang="0">
                  <a:pos x="connsiteX16842" y="connsiteY16842"/>
                </a:cxn>
                <a:cxn ang="0">
                  <a:pos x="connsiteX16843" y="connsiteY16843"/>
                </a:cxn>
                <a:cxn ang="0">
                  <a:pos x="connsiteX16844" y="connsiteY16844"/>
                </a:cxn>
                <a:cxn ang="0">
                  <a:pos x="connsiteX16845" y="connsiteY16845"/>
                </a:cxn>
                <a:cxn ang="0">
                  <a:pos x="connsiteX16846" y="connsiteY16846"/>
                </a:cxn>
                <a:cxn ang="0">
                  <a:pos x="connsiteX16847" y="connsiteY16847"/>
                </a:cxn>
                <a:cxn ang="0">
                  <a:pos x="connsiteX16848" y="connsiteY16848"/>
                </a:cxn>
                <a:cxn ang="0">
                  <a:pos x="connsiteX16849" y="connsiteY16849"/>
                </a:cxn>
                <a:cxn ang="0">
                  <a:pos x="connsiteX16850" y="connsiteY16850"/>
                </a:cxn>
                <a:cxn ang="0">
                  <a:pos x="connsiteX16851" y="connsiteY16851"/>
                </a:cxn>
                <a:cxn ang="0">
                  <a:pos x="connsiteX16852" y="connsiteY16852"/>
                </a:cxn>
                <a:cxn ang="0">
                  <a:pos x="connsiteX16853" y="connsiteY16853"/>
                </a:cxn>
                <a:cxn ang="0">
                  <a:pos x="connsiteX16854" y="connsiteY16854"/>
                </a:cxn>
                <a:cxn ang="0">
                  <a:pos x="connsiteX16855" y="connsiteY16855"/>
                </a:cxn>
                <a:cxn ang="0">
                  <a:pos x="connsiteX16856" y="connsiteY16856"/>
                </a:cxn>
                <a:cxn ang="0">
                  <a:pos x="connsiteX16857" y="connsiteY16857"/>
                </a:cxn>
                <a:cxn ang="0">
                  <a:pos x="connsiteX16858" y="connsiteY16858"/>
                </a:cxn>
                <a:cxn ang="0">
                  <a:pos x="connsiteX16859" y="connsiteY16859"/>
                </a:cxn>
                <a:cxn ang="0">
                  <a:pos x="connsiteX16860" y="connsiteY16860"/>
                </a:cxn>
                <a:cxn ang="0">
                  <a:pos x="connsiteX16861" y="connsiteY16861"/>
                </a:cxn>
                <a:cxn ang="0">
                  <a:pos x="connsiteX16862" y="connsiteY16862"/>
                </a:cxn>
                <a:cxn ang="0">
                  <a:pos x="connsiteX16863" y="connsiteY16863"/>
                </a:cxn>
                <a:cxn ang="0">
                  <a:pos x="connsiteX16864" y="connsiteY16864"/>
                </a:cxn>
                <a:cxn ang="0">
                  <a:pos x="connsiteX16865" y="connsiteY16865"/>
                </a:cxn>
                <a:cxn ang="0">
                  <a:pos x="connsiteX16866" y="connsiteY16866"/>
                </a:cxn>
                <a:cxn ang="0">
                  <a:pos x="connsiteX16867" y="connsiteY16867"/>
                </a:cxn>
                <a:cxn ang="0">
                  <a:pos x="connsiteX16868" y="connsiteY16868"/>
                </a:cxn>
                <a:cxn ang="0">
                  <a:pos x="connsiteX16869" y="connsiteY16869"/>
                </a:cxn>
                <a:cxn ang="0">
                  <a:pos x="connsiteX16870" y="connsiteY16870"/>
                </a:cxn>
                <a:cxn ang="0">
                  <a:pos x="connsiteX16871" y="connsiteY16871"/>
                </a:cxn>
                <a:cxn ang="0">
                  <a:pos x="connsiteX16872" y="connsiteY16872"/>
                </a:cxn>
                <a:cxn ang="0">
                  <a:pos x="connsiteX16873" y="connsiteY16873"/>
                </a:cxn>
                <a:cxn ang="0">
                  <a:pos x="connsiteX16874" y="connsiteY16874"/>
                </a:cxn>
                <a:cxn ang="0">
                  <a:pos x="connsiteX16875" y="connsiteY16875"/>
                </a:cxn>
                <a:cxn ang="0">
                  <a:pos x="connsiteX16876" y="connsiteY16876"/>
                </a:cxn>
                <a:cxn ang="0">
                  <a:pos x="connsiteX16877" y="connsiteY16877"/>
                </a:cxn>
                <a:cxn ang="0">
                  <a:pos x="connsiteX16878" y="connsiteY16878"/>
                </a:cxn>
                <a:cxn ang="0">
                  <a:pos x="connsiteX16879" y="connsiteY16879"/>
                </a:cxn>
                <a:cxn ang="0">
                  <a:pos x="connsiteX16880" y="connsiteY16880"/>
                </a:cxn>
                <a:cxn ang="0">
                  <a:pos x="connsiteX16881" y="connsiteY16881"/>
                </a:cxn>
                <a:cxn ang="0">
                  <a:pos x="connsiteX16882" y="connsiteY16882"/>
                </a:cxn>
                <a:cxn ang="0">
                  <a:pos x="connsiteX16883" y="connsiteY16883"/>
                </a:cxn>
                <a:cxn ang="0">
                  <a:pos x="connsiteX16884" y="connsiteY16884"/>
                </a:cxn>
                <a:cxn ang="0">
                  <a:pos x="connsiteX16885" y="connsiteY16885"/>
                </a:cxn>
                <a:cxn ang="0">
                  <a:pos x="connsiteX16886" y="connsiteY16886"/>
                </a:cxn>
                <a:cxn ang="0">
                  <a:pos x="connsiteX16887" y="connsiteY16887"/>
                </a:cxn>
                <a:cxn ang="0">
                  <a:pos x="connsiteX16888" y="connsiteY16888"/>
                </a:cxn>
                <a:cxn ang="0">
                  <a:pos x="connsiteX16889" y="connsiteY16889"/>
                </a:cxn>
                <a:cxn ang="0">
                  <a:pos x="connsiteX16890" y="connsiteY16890"/>
                </a:cxn>
                <a:cxn ang="0">
                  <a:pos x="connsiteX16891" y="connsiteY16891"/>
                </a:cxn>
                <a:cxn ang="0">
                  <a:pos x="connsiteX16892" y="connsiteY16892"/>
                </a:cxn>
                <a:cxn ang="0">
                  <a:pos x="connsiteX16893" y="connsiteY16893"/>
                </a:cxn>
                <a:cxn ang="0">
                  <a:pos x="connsiteX16894" y="connsiteY16894"/>
                </a:cxn>
                <a:cxn ang="0">
                  <a:pos x="connsiteX16895" y="connsiteY16895"/>
                </a:cxn>
                <a:cxn ang="0">
                  <a:pos x="connsiteX16896" y="connsiteY16896"/>
                </a:cxn>
                <a:cxn ang="0">
                  <a:pos x="connsiteX16897" y="connsiteY16897"/>
                </a:cxn>
                <a:cxn ang="0">
                  <a:pos x="connsiteX16898" y="connsiteY16898"/>
                </a:cxn>
                <a:cxn ang="0">
                  <a:pos x="connsiteX16899" y="connsiteY16899"/>
                </a:cxn>
                <a:cxn ang="0">
                  <a:pos x="connsiteX16900" y="connsiteY16900"/>
                </a:cxn>
                <a:cxn ang="0">
                  <a:pos x="connsiteX16901" y="connsiteY16901"/>
                </a:cxn>
                <a:cxn ang="0">
                  <a:pos x="connsiteX16902" y="connsiteY16902"/>
                </a:cxn>
                <a:cxn ang="0">
                  <a:pos x="connsiteX16903" y="connsiteY16903"/>
                </a:cxn>
                <a:cxn ang="0">
                  <a:pos x="connsiteX16904" y="connsiteY16904"/>
                </a:cxn>
                <a:cxn ang="0">
                  <a:pos x="connsiteX16905" y="connsiteY16905"/>
                </a:cxn>
                <a:cxn ang="0">
                  <a:pos x="connsiteX16906" y="connsiteY16906"/>
                </a:cxn>
                <a:cxn ang="0">
                  <a:pos x="connsiteX16907" y="connsiteY16907"/>
                </a:cxn>
                <a:cxn ang="0">
                  <a:pos x="connsiteX16908" y="connsiteY16908"/>
                </a:cxn>
                <a:cxn ang="0">
                  <a:pos x="connsiteX16909" y="connsiteY16909"/>
                </a:cxn>
                <a:cxn ang="0">
                  <a:pos x="connsiteX16910" y="connsiteY16910"/>
                </a:cxn>
                <a:cxn ang="0">
                  <a:pos x="connsiteX16911" y="connsiteY16911"/>
                </a:cxn>
                <a:cxn ang="0">
                  <a:pos x="connsiteX16912" y="connsiteY16912"/>
                </a:cxn>
                <a:cxn ang="0">
                  <a:pos x="connsiteX16913" y="connsiteY16913"/>
                </a:cxn>
                <a:cxn ang="0">
                  <a:pos x="connsiteX16914" y="connsiteY16914"/>
                </a:cxn>
                <a:cxn ang="0">
                  <a:pos x="connsiteX16915" y="connsiteY16915"/>
                </a:cxn>
                <a:cxn ang="0">
                  <a:pos x="connsiteX16916" y="connsiteY16916"/>
                </a:cxn>
                <a:cxn ang="0">
                  <a:pos x="connsiteX16917" y="connsiteY16917"/>
                </a:cxn>
                <a:cxn ang="0">
                  <a:pos x="connsiteX16918" y="connsiteY16918"/>
                </a:cxn>
                <a:cxn ang="0">
                  <a:pos x="connsiteX16919" y="connsiteY16919"/>
                </a:cxn>
                <a:cxn ang="0">
                  <a:pos x="connsiteX16920" y="connsiteY16920"/>
                </a:cxn>
                <a:cxn ang="0">
                  <a:pos x="connsiteX16921" y="connsiteY16921"/>
                </a:cxn>
                <a:cxn ang="0">
                  <a:pos x="connsiteX16922" y="connsiteY16922"/>
                </a:cxn>
                <a:cxn ang="0">
                  <a:pos x="connsiteX16923" y="connsiteY16923"/>
                </a:cxn>
                <a:cxn ang="0">
                  <a:pos x="connsiteX16924" y="connsiteY16924"/>
                </a:cxn>
                <a:cxn ang="0">
                  <a:pos x="connsiteX16925" y="connsiteY16925"/>
                </a:cxn>
                <a:cxn ang="0">
                  <a:pos x="connsiteX16926" y="connsiteY16926"/>
                </a:cxn>
                <a:cxn ang="0">
                  <a:pos x="connsiteX16927" y="connsiteY16927"/>
                </a:cxn>
                <a:cxn ang="0">
                  <a:pos x="connsiteX16928" y="connsiteY16928"/>
                </a:cxn>
                <a:cxn ang="0">
                  <a:pos x="connsiteX16929" y="connsiteY16929"/>
                </a:cxn>
                <a:cxn ang="0">
                  <a:pos x="connsiteX16930" y="connsiteY16930"/>
                </a:cxn>
                <a:cxn ang="0">
                  <a:pos x="connsiteX16931" y="connsiteY16931"/>
                </a:cxn>
                <a:cxn ang="0">
                  <a:pos x="connsiteX16932" y="connsiteY16932"/>
                </a:cxn>
                <a:cxn ang="0">
                  <a:pos x="connsiteX16933" y="connsiteY16933"/>
                </a:cxn>
                <a:cxn ang="0">
                  <a:pos x="connsiteX16934" y="connsiteY16934"/>
                </a:cxn>
                <a:cxn ang="0">
                  <a:pos x="connsiteX16935" y="connsiteY16935"/>
                </a:cxn>
                <a:cxn ang="0">
                  <a:pos x="connsiteX16936" y="connsiteY16936"/>
                </a:cxn>
                <a:cxn ang="0">
                  <a:pos x="connsiteX16937" y="connsiteY16937"/>
                </a:cxn>
                <a:cxn ang="0">
                  <a:pos x="connsiteX16938" y="connsiteY16938"/>
                </a:cxn>
                <a:cxn ang="0">
                  <a:pos x="connsiteX16939" y="connsiteY16939"/>
                </a:cxn>
                <a:cxn ang="0">
                  <a:pos x="connsiteX16940" y="connsiteY16940"/>
                </a:cxn>
                <a:cxn ang="0">
                  <a:pos x="connsiteX16941" y="connsiteY16941"/>
                </a:cxn>
                <a:cxn ang="0">
                  <a:pos x="connsiteX16942" y="connsiteY16942"/>
                </a:cxn>
                <a:cxn ang="0">
                  <a:pos x="connsiteX16943" y="connsiteY16943"/>
                </a:cxn>
                <a:cxn ang="0">
                  <a:pos x="connsiteX16944" y="connsiteY16944"/>
                </a:cxn>
                <a:cxn ang="0">
                  <a:pos x="connsiteX16945" y="connsiteY16945"/>
                </a:cxn>
                <a:cxn ang="0">
                  <a:pos x="connsiteX16946" y="connsiteY16946"/>
                </a:cxn>
                <a:cxn ang="0">
                  <a:pos x="connsiteX16947" y="connsiteY16947"/>
                </a:cxn>
                <a:cxn ang="0">
                  <a:pos x="connsiteX16948" y="connsiteY16948"/>
                </a:cxn>
                <a:cxn ang="0">
                  <a:pos x="connsiteX16949" y="connsiteY16949"/>
                </a:cxn>
                <a:cxn ang="0">
                  <a:pos x="connsiteX16950" y="connsiteY16950"/>
                </a:cxn>
                <a:cxn ang="0">
                  <a:pos x="connsiteX16951" y="connsiteY16951"/>
                </a:cxn>
                <a:cxn ang="0">
                  <a:pos x="connsiteX16952" y="connsiteY16952"/>
                </a:cxn>
                <a:cxn ang="0">
                  <a:pos x="connsiteX16953" y="connsiteY16953"/>
                </a:cxn>
                <a:cxn ang="0">
                  <a:pos x="connsiteX16954" y="connsiteY16954"/>
                </a:cxn>
                <a:cxn ang="0">
                  <a:pos x="connsiteX16955" y="connsiteY16955"/>
                </a:cxn>
                <a:cxn ang="0">
                  <a:pos x="connsiteX16956" y="connsiteY16956"/>
                </a:cxn>
                <a:cxn ang="0">
                  <a:pos x="connsiteX16957" y="connsiteY16957"/>
                </a:cxn>
                <a:cxn ang="0">
                  <a:pos x="connsiteX16958" y="connsiteY16958"/>
                </a:cxn>
                <a:cxn ang="0">
                  <a:pos x="connsiteX16959" y="connsiteY16959"/>
                </a:cxn>
                <a:cxn ang="0">
                  <a:pos x="connsiteX16960" y="connsiteY16960"/>
                </a:cxn>
                <a:cxn ang="0">
                  <a:pos x="connsiteX16961" y="connsiteY16961"/>
                </a:cxn>
                <a:cxn ang="0">
                  <a:pos x="connsiteX16962" y="connsiteY16962"/>
                </a:cxn>
                <a:cxn ang="0">
                  <a:pos x="connsiteX16963" y="connsiteY16963"/>
                </a:cxn>
                <a:cxn ang="0">
                  <a:pos x="connsiteX16964" y="connsiteY16964"/>
                </a:cxn>
                <a:cxn ang="0">
                  <a:pos x="connsiteX16965" y="connsiteY16965"/>
                </a:cxn>
                <a:cxn ang="0">
                  <a:pos x="connsiteX16966" y="connsiteY16966"/>
                </a:cxn>
                <a:cxn ang="0">
                  <a:pos x="connsiteX16967" y="connsiteY16967"/>
                </a:cxn>
                <a:cxn ang="0">
                  <a:pos x="connsiteX16968" y="connsiteY16968"/>
                </a:cxn>
                <a:cxn ang="0">
                  <a:pos x="connsiteX16969" y="connsiteY16969"/>
                </a:cxn>
                <a:cxn ang="0">
                  <a:pos x="connsiteX16970" y="connsiteY16970"/>
                </a:cxn>
                <a:cxn ang="0">
                  <a:pos x="connsiteX16971" y="connsiteY16971"/>
                </a:cxn>
                <a:cxn ang="0">
                  <a:pos x="connsiteX16972" y="connsiteY16972"/>
                </a:cxn>
                <a:cxn ang="0">
                  <a:pos x="connsiteX16973" y="connsiteY16973"/>
                </a:cxn>
                <a:cxn ang="0">
                  <a:pos x="connsiteX16974" y="connsiteY16974"/>
                </a:cxn>
                <a:cxn ang="0">
                  <a:pos x="connsiteX16975" y="connsiteY16975"/>
                </a:cxn>
                <a:cxn ang="0">
                  <a:pos x="connsiteX16976" y="connsiteY16976"/>
                </a:cxn>
                <a:cxn ang="0">
                  <a:pos x="connsiteX16977" y="connsiteY16977"/>
                </a:cxn>
                <a:cxn ang="0">
                  <a:pos x="connsiteX16978" y="connsiteY16978"/>
                </a:cxn>
                <a:cxn ang="0">
                  <a:pos x="connsiteX16979" y="connsiteY16979"/>
                </a:cxn>
                <a:cxn ang="0">
                  <a:pos x="connsiteX16980" y="connsiteY16980"/>
                </a:cxn>
                <a:cxn ang="0">
                  <a:pos x="connsiteX16981" y="connsiteY16981"/>
                </a:cxn>
                <a:cxn ang="0">
                  <a:pos x="connsiteX16982" y="connsiteY16982"/>
                </a:cxn>
                <a:cxn ang="0">
                  <a:pos x="connsiteX16983" y="connsiteY16983"/>
                </a:cxn>
                <a:cxn ang="0">
                  <a:pos x="connsiteX16984" y="connsiteY16984"/>
                </a:cxn>
                <a:cxn ang="0">
                  <a:pos x="connsiteX16985" y="connsiteY16985"/>
                </a:cxn>
                <a:cxn ang="0">
                  <a:pos x="connsiteX16986" y="connsiteY16986"/>
                </a:cxn>
                <a:cxn ang="0">
                  <a:pos x="connsiteX16987" y="connsiteY16987"/>
                </a:cxn>
                <a:cxn ang="0">
                  <a:pos x="connsiteX16988" y="connsiteY16988"/>
                </a:cxn>
                <a:cxn ang="0">
                  <a:pos x="connsiteX16989" y="connsiteY16989"/>
                </a:cxn>
                <a:cxn ang="0">
                  <a:pos x="connsiteX16990" y="connsiteY16990"/>
                </a:cxn>
                <a:cxn ang="0">
                  <a:pos x="connsiteX16991" y="connsiteY16991"/>
                </a:cxn>
                <a:cxn ang="0">
                  <a:pos x="connsiteX16992" y="connsiteY16992"/>
                </a:cxn>
                <a:cxn ang="0">
                  <a:pos x="connsiteX16993" y="connsiteY16993"/>
                </a:cxn>
                <a:cxn ang="0">
                  <a:pos x="connsiteX16994" y="connsiteY16994"/>
                </a:cxn>
                <a:cxn ang="0">
                  <a:pos x="connsiteX16995" y="connsiteY16995"/>
                </a:cxn>
                <a:cxn ang="0">
                  <a:pos x="connsiteX16996" y="connsiteY16996"/>
                </a:cxn>
                <a:cxn ang="0">
                  <a:pos x="connsiteX16997" y="connsiteY16997"/>
                </a:cxn>
                <a:cxn ang="0">
                  <a:pos x="connsiteX16998" y="connsiteY16998"/>
                </a:cxn>
                <a:cxn ang="0">
                  <a:pos x="connsiteX16999" y="connsiteY16999"/>
                </a:cxn>
                <a:cxn ang="0">
                  <a:pos x="connsiteX17000" y="connsiteY17000"/>
                </a:cxn>
                <a:cxn ang="0">
                  <a:pos x="connsiteX17001" y="connsiteY17001"/>
                </a:cxn>
                <a:cxn ang="0">
                  <a:pos x="connsiteX17002" y="connsiteY17002"/>
                </a:cxn>
                <a:cxn ang="0">
                  <a:pos x="connsiteX17003" y="connsiteY17003"/>
                </a:cxn>
                <a:cxn ang="0">
                  <a:pos x="connsiteX17004" y="connsiteY17004"/>
                </a:cxn>
                <a:cxn ang="0">
                  <a:pos x="connsiteX17005" y="connsiteY17005"/>
                </a:cxn>
                <a:cxn ang="0">
                  <a:pos x="connsiteX17006" y="connsiteY17006"/>
                </a:cxn>
                <a:cxn ang="0">
                  <a:pos x="connsiteX17007" y="connsiteY17007"/>
                </a:cxn>
                <a:cxn ang="0">
                  <a:pos x="connsiteX17008" y="connsiteY17008"/>
                </a:cxn>
                <a:cxn ang="0">
                  <a:pos x="connsiteX17009" y="connsiteY17009"/>
                </a:cxn>
                <a:cxn ang="0">
                  <a:pos x="connsiteX17010" y="connsiteY17010"/>
                </a:cxn>
                <a:cxn ang="0">
                  <a:pos x="connsiteX17011" y="connsiteY17011"/>
                </a:cxn>
                <a:cxn ang="0">
                  <a:pos x="connsiteX17012" y="connsiteY17012"/>
                </a:cxn>
                <a:cxn ang="0">
                  <a:pos x="connsiteX17013" y="connsiteY17013"/>
                </a:cxn>
                <a:cxn ang="0">
                  <a:pos x="connsiteX17014" y="connsiteY17014"/>
                </a:cxn>
                <a:cxn ang="0">
                  <a:pos x="connsiteX17015" y="connsiteY17015"/>
                </a:cxn>
                <a:cxn ang="0">
                  <a:pos x="connsiteX17016" y="connsiteY17016"/>
                </a:cxn>
                <a:cxn ang="0">
                  <a:pos x="connsiteX17017" y="connsiteY17017"/>
                </a:cxn>
                <a:cxn ang="0">
                  <a:pos x="connsiteX17018" y="connsiteY17018"/>
                </a:cxn>
                <a:cxn ang="0">
                  <a:pos x="connsiteX17019" y="connsiteY17019"/>
                </a:cxn>
                <a:cxn ang="0">
                  <a:pos x="connsiteX17020" y="connsiteY17020"/>
                </a:cxn>
                <a:cxn ang="0">
                  <a:pos x="connsiteX17021" y="connsiteY17021"/>
                </a:cxn>
                <a:cxn ang="0">
                  <a:pos x="connsiteX17022" y="connsiteY17022"/>
                </a:cxn>
                <a:cxn ang="0">
                  <a:pos x="connsiteX17023" y="connsiteY17023"/>
                </a:cxn>
                <a:cxn ang="0">
                  <a:pos x="connsiteX17024" y="connsiteY17024"/>
                </a:cxn>
                <a:cxn ang="0">
                  <a:pos x="connsiteX17025" y="connsiteY17025"/>
                </a:cxn>
                <a:cxn ang="0">
                  <a:pos x="connsiteX17026" y="connsiteY17026"/>
                </a:cxn>
                <a:cxn ang="0">
                  <a:pos x="connsiteX17027" y="connsiteY17027"/>
                </a:cxn>
                <a:cxn ang="0">
                  <a:pos x="connsiteX17028" y="connsiteY17028"/>
                </a:cxn>
                <a:cxn ang="0">
                  <a:pos x="connsiteX17029" y="connsiteY17029"/>
                </a:cxn>
                <a:cxn ang="0">
                  <a:pos x="connsiteX17030" y="connsiteY17030"/>
                </a:cxn>
                <a:cxn ang="0">
                  <a:pos x="connsiteX17031" y="connsiteY17031"/>
                </a:cxn>
                <a:cxn ang="0">
                  <a:pos x="connsiteX17032" y="connsiteY17032"/>
                </a:cxn>
                <a:cxn ang="0">
                  <a:pos x="connsiteX17033" y="connsiteY17033"/>
                </a:cxn>
                <a:cxn ang="0">
                  <a:pos x="connsiteX17034" y="connsiteY17034"/>
                </a:cxn>
                <a:cxn ang="0">
                  <a:pos x="connsiteX17035" y="connsiteY17035"/>
                </a:cxn>
                <a:cxn ang="0">
                  <a:pos x="connsiteX17036" y="connsiteY17036"/>
                </a:cxn>
                <a:cxn ang="0">
                  <a:pos x="connsiteX17037" y="connsiteY17037"/>
                </a:cxn>
                <a:cxn ang="0">
                  <a:pos x="connsiteX17038" y="connsiteY17038"/>
                </a:cxn>
                <a:cxn ang="0">
                  <a:pos x="connsiteX17039" y="connsiteY17039"/>
                </a:cxn>
                <a:cxn ang="0">
                  <a:pos x="connsiteX17040" y="connsiteY17040"/>
                </a:cxn>
                <a:cxn ang="0">
                  <a:pos x="connsiteX17041" y="connsiteY17041"/>
                </a:cxn>
                <a:cxn ang="0">
                  <a:pos x="connsiteX17042" y="connsiteY17042"/>
                </a:cxn>
                <a:cxn ang="0">
                  <a:pos x="connsiteX17043" y="connsiteY17043"/>
                </a:cxn>
                <a:cxn ang="0">
                  <a:pos x="connsiteX17044" y="connsiteY17044"/>
                </a:cxn>
                <a:cxn ang="0">
                  <a:pos x="connsiteX17045" y="connsiteY17045"/>
                </a:cxn>
                <a:cxn ang="0">
                  <a:pos x="connsiteX17046" y="connsiteY17046"/>
                </a:cxn>
                <a:cxn ang="0">
                  <a:pos x="connsiteX17047" y="connsiteY17047"/>
                </a:cxn>
                <a:cxn ang="0">
                  <a:pos x="connsiteX17048" y="connsiteY17048"/>
                </a:cxn>
                <a:cxn ang="0">
                  <a:pos x="connsiteX17049" y="connsiteY17049"/>
                </a:cxn>
                <a:cxn ang="0">
                  <a:pos x="connsiteX17050" y="connsiteY17050"/>
                </a:cxn>
                <a:cxn ang="0">
                  <a:pos x="connsiteX17051" y="connsiteY17051"/>
                </a:cxn>
                <a:cxn ang="0">
                  <a:pos x="connsiteX17052" y="connsiteY17052"/>
                </a:cxn>
                <a:cxn ang="0">
                  <a:pos x="connsiteX17053" y="connsiteY17053"/>
                </a:cxn>
                <a:cxn ang="0">
                  <a:pos x="connsiteX17054" y="connsiteY17054"/>
                </a:cxn>
                <a:cxn ang="0">
                  <a:pos x="connsiteX17055" y="connsiteY17055"/>
                </a:cxn>
                <a:cxn ang="0">
                  <a:pos x="connsiteX17056" y="connsiteY17056"/>
                </a:cxn>
                <a:cxn ang="0">
                  <a:pos x="connsiteX17057" y="connsiteY17057"/>
                </a:cxn>
                <a:cxn ang="0">
                  <a:pos x="connsiteX17058" y="connsiteY17058"/>
                </a:cxn>
                <a:cxn ang="0">
                  <a:pos x="connsiteX17059" y="connsiteY17059"/>
                </a:cxn>
                <a:cxn ang="0">
                  <a:pos x="connsiteX17060" y="connsiteY17060"/>
                </a:cxn>
                <a:cxn ang="0">
                  <a:pos x="connsiteX17061" y="connsiteY17061"/>
                </a:cxn>
                <a:cxn ang="0">
                  <a:pos x="connsiteX17062" y="connsiteY17062"/>
                </a:cxn>
                <a:cxn ang="0">
                  <a:pos x="connsiteX17063" y="connsiteY17063"/>
                </a:cxn>
                <a:cxn ang="0">
                  <a:pos x="connsiteX17064" y="connsiteY17064"/>
                </a:cxn>
                <a:cxn ang="0">
                  <a:pos x="connsiteX17065" y="connsiteY17065"/>
                </a:cxn>
                <a:cxn ang="0">
                  <a:pos x="connsiteX17066" y="connsiteY17066"/>
                </a:cxn>
                <a:cxn ang="0">
                  <a:pos x="connsiteX17067" y="connsiteY17067"/>
                </a:cxn>
                <a:cxn ang="0">
                  <a:pos x="connsiteX17068" y="connsiteY17068"/>
                </a:cxn>
                <a:cxn ang="0">
                  <a:pos x="connsiteX17069" y="connsiteY17069"/>
                </a:cxn>
                <a:cxn ang="0">
                  <a:pos x="connsiteX17070" y="connsiteY17070"/>
                </a:cxn>
                <a:cxn ang="0">
                  <a:pos x="connsiteX17071" y="connsiteY17071"/>
                </a:cxn>
                <a:cxn ang="0">
                  <a:pos x="connsiteX17072" y="connsiteY17072"/>
                </a:cxn>
                <a:cxn ang="0">
                  <a:pos x="connsiteX17073" y="connsiteY17073"/>
                </a:cxn>
                <a:cxn ang="0">
                  <a:pos x="connsiteX17074" y="connsiteY17074"/>
                </a:cxn>
                <a:cxn ang="0">
                  <a:pos x="connsiteX17075" y="connsiteY17075"/>
                </a:cxn>
                <a:cxn ang="0">
                  <a:pos x="connsiteX17076" y="connsiteY17076"/>
                </a:cxn>
                <a:cxn ang="0">
                  <a:pos x="connsiteX17077" y="connsiteY17077"/>
                </a:cxn>
                <a:cxn ang="0">
                  <a:pos x="connsiteX17078" y="connsiteY17078"/>
                </a:cxn>
                <a:cxn ang="0">
                  <a:pos x="connsiteX17079" y="connsiteY17079"/>
                </a:cxn>
                <a:cxn ang="0">
                  <a:pos x="connsiteX17080" y="connsiteY17080"/>
                </a:cxn>
                <a:cxn ang="0">
                  <a:pos x="connsiteX17081" y="connsiteY17081"/>
                </a:cxn>
                <a:cxn ang="0">
                  <a:pos x="connsiteX17082" y="connsiteY17082"/>
                </a:cxn>
                <a:cxn ang="0">
                  <a:pos x="connsiteX17083" y="connsiteY17083"/>
                </a:cxn>
                <a:cxn ang="0">
                  <a:pos x="connsiteX17084" y="connsiteY17084"/>
                </a:cxn>
                <a:cxn ang="0">
                  <a:pos x="connsiteX17085" y="connsiteY17085"/>
                </a:cxn>
                <a:cxn ang="0">
                  <a:pos x="connsiteX17086" y="connsiteY17086"/>
                </a:cxn>
                <a:cxn ang="0">
                  <a:pos x="connsiteX17087" y="connsiteY17087"/>
                </a:cxn>
                <a:cxn ang="0">
                  <a:pos x="connsiteX17088" y="connsiteY17088"/>
                </a:cxn>
                <a:cxn ang="0">
                  <a:pos x="connsiteX17089" y="connsiteY17089"/>
                </a:cxn>
                <a:cxn ang="0">
                  <a:pos x="connsiteX17090" y="connsiteY17090"/>
                </a:cxn>
                <a:cxn ang="0">
                  <a:pos x="connsiteX17091" y="connsiteY17091"/>
                </a:cxn>
                <a:cxn ang="0">
                  <a:pos x="connsiteX17092" y="connsiteY17092"/>
                </a:cxn>
                <a:cxn ang="0">
                  <a:pos x="connsiteX17093" y="connsiteY17093"/>
                </a:cxn>
                <a:cxn ang="0">
                  <a:pos x="connsiteX17094" y="connsiteY17094"/>
                </a:cxn>
                <a:cxn ang="0">
                  <a:pos x="connsiteX17095" y="connsiteY17095"/>
                </a:cxn>
                <a:cxn ang="0">
                  <a:pos x="connsiteX17096" y="connsiteY17096"/>
                </a:cxn>
                <a:cxn ang="0">
                  <a:pos x="connsiteX17097" y="connsiteY17097"/>
                </a:cxn>
                <a:cxn ang="0">
                  <a:pos x="connsiteX17098" y="connsiteY17098"/>
                </a:cxn>
                <a:cxn ang="0">
                  <a:pos x="connsiteX17099" y="connsiteY17099"/>
                </a:cxn>
                <a:cxn ang="0">
                  <a:pos x="connsiteX17100" y="connsiteY17100"/>
                </a:cxn>
                <a:cxn ang="0">
                  <a:pos x="connsiteX17101" y="connsiteY17101"/>
                </a:cxn>
                <a:cxn ang="0">
                  <a:pos x="connsiteX17102" y="connsiteY17102"/>
                </a:cxn>
                <a:cxn ang="0">
                  <a:pos x="connsiteX17103" y="connsiteY17103"/>
                </a:cxn>
                <a:cxn ang="0">
                  <a:pos x="connsiteX17104" y="connsiteY17104"/>
                </a:cxn>
                <a:cxn ang="0">
                  <a:pos x="connsiteX17105" y="connsiteY17105"/>
                </a:cxn>
                <a:cxn ang="0">
                  <a:pos x="connsiteX17106" y="connsiteY17106"/>
                </a:cxn>
                <a:cxn ang="0">
                  <a:pos x="connsiteX17107" y="connsiteY17107"/>
                </a:cxn>
                <a:cxn ang="0">
                  <a:pos x="connsiteX17108" y="connsiteY17108"/>
                </a:cxn>
                <a:cxn ang="0">
                  <a:pos x="connsiteX17109" y="connsiteY17109"/>
                </a:cxn>
                <a:cxn ang="0">
                  <a:pos x="connsiteX17110" y="connsiteY17110"/>
                </a:cxn>
                <a:cxn ang="0">
                  <a:pos x="connsiteX17111" y="connsiteY17111"/>
                </a:cxn>
                <a:cxn ang="0">
                  <a:pos x="connsiteX17112" y="connsiteY17112"/>
                </a:cxn>
                <a:cxn ang="0">
                  <a:pos x="connsiteX17113" y="connsiteY17113"/>
                </a:cxn>
                <a:cxn ang="0">
                  <a:pos x="connsiteX17114" y="connsiteY17114"/>
                </a:cxn>
                <a:cxn ang="0">
                  <a:pos x="connsiteX17115" y="connsiteY17115"/>
                </a:cxn>
                <a:cxn ang="0">
                  <a:pos x="connsiteX17116" y="connsiteY17116"/>
                </a:cxn>
                <a:cxn ang="0">
                  <a:pos x="connsiteX17117" y="connsiteY17117"/>
                </a:cxn>
                <a:cxn ang="0">
                  <a:pos x="connsiteX17118" y="connsiteY17118"/>
                </a:cxn>
                <a:cxn ang="0">
                  <a:pos x="connsiteX17119" y="connsiteY17119"/>
                </a:cxn>
                <a:cxn ang="0">
                  <a:pos x="connsiteX17120" y="connsiteY17120"/>
                </a:cxn>
                <a:cxn ang="0">
                  <a:pos x="connsiteX17121" y="connsiteY17121"/>
                </a:cxn>
                <a:cxn ang="0">
                  <a:pos x="connsiteX17122" y="connsiteY17122"/>
                </a:cxn>
                <a:cxn ang="0">
                  <a:pos x="connsiteX17123" y="connsiteY17123"/>
                </a:cxn>
                <a:cxn ang="0">
                  <a:pos x="connsiteX17124" y="connsiteY17124"/>
                </a:cxn>
                <a:cxn ang="0">
                  <a:pos x="connsiteX17125" y="connsiteY17125"/>
                </a:cxn>
                <a:cxn ang="0">
                  <a:pos x="connsiteX17126" y="connsiteY17126"/>
                </a:cxn>
                <a:cxn ang="0">
                  <a:pos x="connsiteX17127" y="connsiteY17127"/>
                </a:cxn>
                <a:cxn ang="0">
                  <a:pos x="connsiteX17128" y="connsiteY17128"/>
                </a:cxn>
                <a:cxn ang="0">
                  <a:pos x="connsiteX17129" y="connsiteY17129"/>
                </a:cxn>
                <a:cxn ang="0">
                  <a:pos x="connsiteX17130" y="connsiteY17130"/>
                </a:cxn>
                <a:cxn ang="0">
                  <a:pos x="connsiteX17131" y="connsiteY17131"/>
                </a:cxn>
                <a:cxn ang="0">
                  <a:pos x="connsiteX17132" y="connsiteY17132"/>
                </a:cxn>
                <a:cxn ang="0">
                  <a:pos x="connsiteX17133" y="connsiteY17133"/>
                </a:cxn>
                <a:cxn ang="0">
                  <a:pos x="connsiteX17134" y="connsiteY17134"/>
                </a:cxn>
                <a:cxn ang="0">
                  <a:pos x="connsiteX17135" y="connsiteY17135"/>
                </a:cxn>
                <a:cxn ang="0">
                  <a:pos x="connsiteX17136" y="connsiteY17136"/>
                </a:cxn>
                <a:cxn ang="0">
                  <a:pos x="connsiteX17137" y="connsiteY17137"/>
                </a:cxn>
                <a:cxn ang="0">
                  <a:pos x="connsiteX17138" y="connsiteY17138"/>
                </a:cxn>
                <a:cxn ang="0">
                  <a:pos x="connsiteX17139" y="connsiteY17139"/>
                </a:cxn>
                <a:cxn ang="0">
                  <a:pos x="connsiteX17140" y="connsiteY17140"/>
                </a:cxn>
                <a:cxn ang="0">
                  <a:pos x="connsiteX17141" y="connsiteY17141"/>
                </a:cxn>
                <a:cxn ang="0">
                  <a:pos x="connsiteX17142" y="connsiteY17142"/>
                </a:cxn>
                <a:cxn ang="0">
                  <a:pos x="connsiteX17143" y="connsiteY17143"/>
                </a:cxn>
                <a:cxn ang="0">
                  <a:pos x="connsiteX17144" y="connsiteY17144"/>
                </a:cxn>
                <a:cxn ang="0">
                  <a:pos x="connsiteX17145" y="connsiteY17145"/>
                </a:cxn>
                <a:cxn ang="0">
                  <a:pos x="connsiteX17146" y="connsiteY17146"/>
                </a:cxn>
                <a:cxn ang="0">
                  <a:pos x="connsiteX17147" y="connsiteY17147"/>
                </a:cxn>
                <a:cxn ang="0">
                  <a:pos x="connsiteX17148" y="connsiteY17148"/>
                </a:cxn>
                <a:cxn ang="0">
                  <a:pos x="connsiteX17149" y="connsiteY17149"/>
                </a:cxn>
                <a:cxn ang="0">
                  <a:pos x="connsiteX17150" y="connsiteY17150"/>
                </a:cxn>
                <a:cxn ang="0">
                  <a:pos x="connsiteX17151" y="connsiteY17151"/>
                </a:cxn>
                <a:cxn ang="0">
                  <a:pos x="connsiteX17152" y="connsiteY17152"/>
                </a:cxn>
                <a:cxn ang="0">
                  <a:pos x="connsiteX17153" y="connsiteY17153"/>
                </a:cxn>
                <a:cxn ang="0">
                  <a:pos x="connsiteX17154" y="connsiteY17154"/>
                </a:cxn>
                <a:cxn ang="0">
                  <a:pos x="connsiteX17155" y="connsiteY17155"/>
                </a:cxn>
                <a:cxn ang="0">
                  <a:pos x="connsiteX17156" y="connsiteY17156"/>
                </a:cxn>
                <a:cxn ang="0">
                  <a:pos x="connsiteX17157" y="connsiteY17157"/>
                </a:cxn>
                <a:cxn ang="0">
                  <a:pos x="connsiteX17158" y="connsiteY17158"/>
                </a:cxn>
                <a:cxn ang="0">
                  <a:pos x="connsiteX17159" y="connsiteY17159"/>
                </a:cxn>
                <a:cxn ang="0">
                  <a:pos x="connsiteX17160" y="connsiteY17160"/>
                </a:cxn>
                <a:cxn ang="0">
                  <a:pos x="connsiteX17161" y="connsiteY17161"/>
                </a:cxn>
                <a:cxn ang="0">
                  <a:pos x="connsiteX17162" y="connsiteY17162"/>
                </a:cxn>
                <a:cxn ang="0">
                  <a:pos x="connsiteX17163" y="connsiteY17163"/>
                </a:cxn>
                <a:cxn ang="0">
                  <a:pos x="connsiteX17164" y="connsiteY17164"/>
                </a:cxn>
                <a:cxn ang="0">
                  <a:pos x="connsiteX17165" y="connsiteY17165"/>
                </a:cxn>
                <a:cxn ang="0">
                  <a:pos x="connsiteX17166" y="connsiteY17166"/>
                </a:cxn>
                <a:cxn ang="0">
                  <a:pos x="connsiteX17167" y="connsiteY17167"/>
                </a:cxn>
                <a:cxn ang="0">
                  <a:pos x="connsiteX17168" y="connsiteY17168"/>
                </a:cxn>
                <a:cxn ang="0">
                  <a:pos x="connsiteX17169" y="connsiteY17169"/>
                </a:cxn>
                <a:cxn ang="0">
                  <a:pos x="connsiteX17170" y="connsiteY17170"/>
                </a:cxn>
                <a:cxn ang="0">
                  <a:pos x="connsiteX17171" y="connsiteY17171"/>
                </a:cxn>
                <a:cxn ang="0">
                  <a:pos x="connsiteX17172" y="connsiteY17172"/>
                </a:cxn>
                <a:cxn ang="0">
                  <a:pos x="connsiteX17173" y="connsiteY17173"/>
                </a:cxn>
                <a:cxn ang="0">
                  <a:pos x="connsiteX17174" y="connsiteY17174"/>
                </a:cxn>
                <a:cxn ang="0">
                  <a:pos x="connsiteX17175" y="connsiteY17175"/>
                </a:cxn>
                <a:cxn ang="0">
                  <a:pos x="connsiteX17176" y="connsiteY17176"/>
                </a:cxn>
                <a:cxn ang="0">
                  <a:pos x="connsiteX17177" y="connsiteY17177"/>
                </a:cxn>
                <a:cxn ang="0">
                  <a:pos x="connsiteX17178" y="connsiteY17178"/>
                </a:cxn>
                <a:cxn ang="0">
                  <a:pos x="connsiteX17179" y="connsiteY17179"/>
                </a:cxn>
                <a:cxn ang="0">
                  <a:pos x="connsiteX17180" y="connsiteY17180"/>
                </a:cxn>
                <a:cxn ang="0">
                  <a:pos x="connsiteX17181" y="connsiteY17181"/>
                </a:cxn>
                <a:cxn ang="0">
                  <a:pos x="connsiteX17182" y="connsiteY17182"/>
                </a:cxn>
                <a:cxn ang="0">
                  <a:pos x="connsiteX17183" y="connsiteY17183"/>
                </a:cxn>
                <a:cxn ang="0">
                  <a:pos x="connsiteX17184" y="connsiteY17184"/>
                </a:cxn>
                <a:cxn ang="0">
                  <a:pos x="connsiteX17185" y="connsiteY17185"/>
                </a:cxn>
                <a:cxn ang="0">
                  <a:pos x="connsiteX17186" y="connsiteY17186"/>
                </a:cxn>
                <a:cxn ang="0">
                  <a:pos x="connsiteX17187" y="connsiteY17187"/>
                </a:cxn>
                <a:cxn ang="0">
                  <a:pos x="connsiteX17188" y="connsiteY17188"/>
                </a:cxn>
                <a:cxn ang="0">
                  <a:pos x="connsiteX17189" y="connsiteY17189"/>
                </a:cxn>
                <a:cxn ang="0">
                  <a:pos x="connsiteX17190" y="connsiteY17190"/>
                </a:cxn>
                <a:cxn ang="0">
                  <a:pos x="connsiteX17191" y="connsiteY17191"/>
                </a:cxn>
                <a:cxn ang="0">
                  <a:pos x="connsiteX17192" y="connsiteY17192"/>
                </a:cxn>
                <a:cxn ang="0">
                  <a:pos x="connsiteX17193" y="connsiteY17193"/>
                </a:cxn>
                <a:cxn ang="0">
                  <a:pos x="connsiteX17194" y="connsiteY17194"/>
                </a:cxn>
                <a:cxn ang="0">
                  <a:pos x="connsiteX17195" y="connsiteY17195"/>
                </a:cxn>
                <a:cxn ang="0">
                  <a:pos x="connsiteX17196" y="connsiteY17196"/>
                </a:cxn>
                <a:cxn ang="0">
                  <a:pos x="connsiteX17197" y="connsiteY17197"/>
                </a:cxn>
                <a:cxn ang="0">
                  <a:pos x="connsiteX17198" y="connsiteY17198"/>
                </a:cxn>
                <a:cxn ang="0">
                  <a:pos x="connsiteX17199" y="connsiteY17199"/>
                </a:cxn>
                <a:cxn ang="0">
                  <a:pos x="connsiteX17200" y="connsiteY17200"/>
                </a:cxn>
                <a:cxn ang="0">
                  <a:pos x="connsiteX17201" y="connsiteY17201"/>
                </a:cxn>
                <a:cxn ang="0">
                  <a:pos x="connsiteX17202" y="connsiteY17202"/>
                </a:cxn>
                <a:cxn ang="0">
                  <a:pos x="connsiteX17203" y="connsiteY17203"/>
                </a:cxn>
                <a:cxn ang="0">
                  <a:pos x="connsiteX17204" y="connsiteY17204"/>
                </a:cxn>
                <a:cxn ang="0">
                  <a:pos x="connsiteX17205" y="connsiteY17205"/>
                </a:cxn>
                <a:cxn ang="0">
                  <a:pos x="connsiteX17206" y="connsiteY17206"/>
                </a:cxn>
                <a:cxn ang="0">
                  <a:pos x="connsiteX17207" y="connsiteY17207"/>
                </a:cxn>
                <a:cxn ang="0">
                  <a:pos x="connsiteX17208" y="connsiteY17208"/>
                </a:cxn>
                <a:cxn ang="0">
                  <a:pos x="connsiteX17209" y="connsiteY17209"/>
                </a:cxn>
                <a:cxn ang="0">
                  <a:pos x="connsiteX17210" y="connsiteY17210"/>
                </a:cxn>
                <a:cxn ang="0">
                  <a:pos x="connsiteX17211" y="connsiteY17211"/>
                </a:cxn>
                <a:cxn ang="0">
                  <a:pos x="connsiteX17212" y="connsiteY17212"/>
                </a:cxn>
                <a:cxn ang="0">
                  <a:pos x="connsiteX17213" y="connsiteY17213"/>
                </a:cxn>
                <a:cxn ang="0">
                  <a:pos x="connsiteX17214" y="connsiteY17214"/>
                </a:cxn>
                <a:cxn ang="0">
                  <a:pos x="connsiteX17215" y="connsiteY17215"/>
                </a:cxn>
                <a:cxn ang="0">
                  <a:pos x="connsiteX17216" y="connsiteY17216"/>
                </a:cxn>
                <a:cxn ang="0">
                  <a:pos x="connsiteX17217" y="connsiteY17217"/>
                </a:cxn>
                <a:cxn ang="0">
                  <a:pos x="connsiteX17218" y="connsiteY17218"/>
                </a:cxn>
                <a:cxn ang="0">
                  <a:pos x="connsiteX17219" y="connsiteY17219"/>
                </a:cxn>
                <a:cxn ang="0">
                  <a:pos x="connsiteX17220" y="connsiteY17220"/>
                </a:cxn>
                <a:cxn ang="0">
                  <a:pos x="connsiteX17221" y="connsiteY17221"/>
                </a:cxn>
                <a:cxn ang="0">
                  <a:pos x="connsiteX17222" y="connsiteY17222"/>
                </a:cxn>
                <a:cxn ang="0">
                  <a:pos x="connsiteX17223" y="connsiteY17223"/>
                </a:cxn>
                <a:cxn ang="0">
                  <a:pos x="connsiteX17224" y="connsiteY17224"/>
                </a:cxn>
                <a:cxn ang="0">
                  <a:pos x="connsiteX17225" y="connsiteY17225"/>
                </a:cxn>
                <a:cxn ang="0">
                  <a:pos x="connsiteX17226" y="connsiteY17226"/>
                </a:cxn>
                <a:cxn ang="0">
                  <a:pos x="connsiteX17227" y="connsiteY17227"/>
                </a:cxn>
                <a:cxn ang="0">
                  <a:pos x="connsiteX17228" y="connsiteY17228"/>
                </a:cxn>
                <a:cxn ang="0">
                  <a:pos x="connsiteX17229" y="connsiteY17229"/>
                </a:cxn>
                <a:cxn ang="0">
                  <a:pos x="connsiteX17230" y="connsiteY17230"/>
                </a:cxn>
                <a:cxn ang="0">
                  <a:pos x="connsiteX17231" y="connsiteY17231"/>
                </a:cxn>
                <a:cxn ang="0">
                  <a:pos x="connsiteX17232" y="connsiteY17232"/>
                </a:cxn>
                <a:cxn ang="0">
                  <a:pos x="connsiteX17233" y="connsiteY17233"/>
                </a:cxn>
                <a:cxn ang="0">
                  <a:pos x="connsiteX17234" y="connsiteY17234"/>
                </a:cxn>
                <a:cxn ang="0">
                  <a:pos x="connsiteX17235" y="connsiteY17235"/>
                </a:cxn>
                <a:cxn ang="0">
                  <a:pos x="connsiteX17236" y="connsiteY17236"/>
                </a:cxn>
                <a:cxn ang="0">
                  <a:pos x="connsiteX17237" y="connsiteY17237"/>
                </a:cxn>
                <a:cxn ang="0">
                  <a:pos x="connsiteX17238" y="connsiteY17238"/>
                </a:cxn>
                <a:cxn ang="0">
                  <a:pos x="connsiteX17239" y="connsiteY17239"/>
                </a:cxn>
                <a:cxn ang="0">
                  <a:pos x="connsiteX17240" y="connsiteY17240"/>
                </a:cxn>
                <a:cxn ang="0">
                  <a:pos x="connsiteX17241" y="connsiteY17241"/>
                </a:cxn>
                <a:cxn ang="0">
                  <a:pos x="connsiteX17242" y="connsiteY17242"/>
                </a:cxn>
                <a:cxn ang="0">
                  <a:pos x="connsiteX17243" y="connsiteY17243"/>
                </a:cxn>
                <a:cxn ang="0">
                  <a:pos x="connsiteX17244" y="connsiteY17244"/>
                </a:cxn>
                <a:cxn ang="0">
                  <a:pos x="connsiteX17245" y="connsiteY17245"/>
                </a:cxn>
                <a:cxn ang="0">
                  <a:pos x="connsiteX17246" y="connsiteY17246"/>
                </a:cxn>
                <a:cxn ang="0">
                  <a:pos x="connsiteX17247" y="connsiteY17247"/>
                </a:cxn>
                <a:cxn ang="0">
                  <a:pos x="connsiteX17248" y="connsiteY17248"/>
                </a:cxn>
                <a:cxn ang="0">
                  <a:pos x="connsiteX17249" y="connsiteY17249"/>
                </a:cxn>
                <a:cxn ang="0">
                  <a:pos x="connsiteX17250" y="connsiteY17250"/>
                </a:cxn>
                <a:cxn ang="0">
                  <a:pos x="connsiteX17251" y="connsiteY17251"/>
                </a:cxn>
                <a:cxn ang="0">
                  <a:pos x="connsiteX17252" y="connsiteY17252"/>
                </a:cxn>
                <a:cxn ang="0">
                  <a:pos x="connsiteX17253" y="connsiteY17253"/>
                </a:cxn>
                <a:cxn ang="0">
                  <a:pos x="connsiteX17254" y="connsiteY17254"/>
                </a:cxn>
                <a:cxn ang="0">
                  <a:pos x="connsiteX17255" y="connsiteY17255"/>
                </a:cxn>
                <a:cxn ang="0">
                  <a:pos x="connsiteX17256" y="connsiteY17256"/>
                </a:cxn>
                <a:cxn ang="0">
                  <a:pos x="connsiteX17257" y="connsiteY17257"/>
                </a:cxn>
                <a:cxn ang="0">
                  <a:pos x="connsiteX17258" y="connsiteY17258"/>
                </a:cxn>
                <a:cxn ang="0">
                  <a:pos x="connsiteX17259" y="connsiteY17259"/>
                </a:cxn>
                <a:cxn ang="0">
                  <a:pos x="connsiteX17260" y="connsiteY17260"/>
                </a:cxn>
                <a:cxn ang="0">
                  <a:pos x="connsiteX17261" y="connsiteY17261"/>
                </a:cxn>
                <a:cxn ang="0">
                  <a:pos x="connsiteX17262" y="connsiteY17262"/>
                </a:cxn>
                <a:cxn ang="0">
                  <a:pos x="connsiteX17263" y="connsiteY17263"/>
                </a:cxn>
                <a:cxn ang="0">
                  <a:pos x="connsiteX17264" y="connsiteY17264"/>
                </a:cxn>
                <a:cxn ang="0">
                  <a:pos x="connsiteX17265" y="connsiteY17265"/>
                </a:cxn>
                <a:cxn ang="0">
                  <a:pos x="connsiteX17266" y="connsiteY17266"/>
                </a:cxn>
                <a:cxn ang="0">
                  <a:pos x="connsiteX17267" y="connsiteY17267"/>
                </a:cxn>
                <a:cxn ang="0">
                  <a:pos x="connsiteX17268" y="connsiteY17268"/>
                </a:cxn>
                <a:cxn ang="0">
                  <a:pos x="connsiteX17269" y="connsiteY17269"/>
                </a:cxn>
                <a:cxn ang="0">
                  <a:pos x="connsiteX17270" y="connsiteY17270"/>
                </a:cxn>
                <a:cxn ang="0">
                  <a:pos x="connsiteX17271" y="connsiteY17271"/>
                </a:cxn>
                <a:cxn ang="0">
                  <a:pos x="connsiteX17272" y="connsiteY17272"/>
                </a:cxn>
                <a:cxn ang="0">
                  <a:pos x="connsiteX17273" y="connsiteY17273"/>
                </a:cxn>
                <a:cxn ang="0">
                  <a:pos x="connsiteX17274" y="connsiteY17274"/>
                </a:cxn>
                <a:cxn ang="0">
                  <a:pos x="connsiteX17275" y="connsiteY17275"/>
                </a:cxn>
                <a:cxn ang="0">
                  <a:pos x="connsiteX17276" y="connsiteY17276"/>
                </a:cxn>
                <a:cxn ang="0">
                  <a:pos x="connsiteX17277" y="connsiteY17277"/>
                </a:cxn>
                <a:cxn ang="0">
                  <a:pos x="connsiteX17278" y="connsiteY17278"/>
                </a:cxn>
                <a:cxn ang="0">
                  <a:pos x="connsiteX17279" y="connsiteY17279"/>
                </a:cxn>
                <a:cxn ang="0">
                  <a:pos x="connsiteX17280" y="connsiteY17280"/>
                </a:cxn>
                <a:cxn ang="0">
                  <a:pos x="connsiteX17281" y="connsiteY17281"/>
                </a:cxn>
                <a:cxn ang="0">
                  <a:pos x="connsiteX17282" y="connsiteY17282"/>
                </a:cxn>
                <a:cxn ang="0">
                  <a:pos x="connsiteX17283" y="connsiteY17283"/>
                </a:cxn>
                <a:cxn ang="0">
                  <a:pos x="connsiteX17284" y="connsiteY17284"/>
                </a:cxn>
                <a:cxn ang="0">
                  <a:pos x="connsiteX17285" y="connsiteY17285"/>
                </a:cxn>
                <a:cxn ang="0">
                  <a:pos x="connsiteX17286" y="connsiteY17286"/>
                </a:cxn>
                <a:cxn ang="0">
                  <a:pos x="connsiteX17287" y="connsiteY17287"/>
                </a:cxn>
                <a:cxn ang="0">
                  <a:pos x="connsiteX17288" y="connsiteY17288"/>
                </a:cxn>
                <a:cxn ang="0">
                  <a:pos x="connsiteX17289" y="connsiteY17289"/>
                </a:cxn>
                <a:cxn ang="0">
                  <a:pos x="connsiteX17290" y="connsiteY17290"/>
                </a:cxn>
                <a:cxn ang="0">
                  <a:pos x="connsiteX17291" y="connsiteY17291"/>
                </a:cxn>
                <a:cxn ang="0">
                  <a:pos x="connsiteX17292" y="connsiteY17292"/>
                </a:cxn>
                <a:cxn ang="0">
                  <a:pos x="connsiteX17293" y="connsiteY17293"/>
                </a:cxn>
                <a:cxn ang="0">
                  <a:pos x="connsiteX17294" y="connsiteY17294"/>
                </a:cxn>
                <a:cxn ang="0">
                  <a:pos x="connsiteX17295" y="connsiteY17295"/>
                </a:cxn>
                <a:cxn ang="0">
                  <a:pos x="connsiteX17296" y="connsiteY17296"/>
                </a:cxn>
                <a:cxn ang="0">
                  <a:pos x="connsiteX17297" y="connsiteY17297"/>
                </a:cxn>
                <a:cxn ang="0">
                  <a:pos x="connsiteX17298" y="connsiteY17298"/>
                </a:cxn>
                <a:cxn ang="0">
                  <a:pos x="connsiteX17299" y="connsiteY17299"/>
                </a:cxn>
                <a:cxn ang="0">
                  <a:pos x="connsiteX17300" y="connsiteY17300"/>
                </a:cxn>
                <a:cxn ang="0">
                  <a:pos x="connsiteX17301" y="connsiteY17301"/>
                </a:cxn>
                <a:cxn ang="0">
                  <a:pos x="connsiteX17302" y="connsiteY17302"/>
                </a:cxn>
                <a:cxn ang="0">
                  <a:pos x="connsiteX17303" y="connsiteY17303"/>
                </a:cxn>
                <a:cxn ang="0">
                  <a:pos x="connsiteX17304" y="connsiteY17304"/>
                </a:cxn>
                <a:cxn ang="0">
                  <a:pos x="connsiteX17305" y="connsiteY17305"/>
                </a:cxn>
                <a:cxn ang="0">
                  <a:pos x="connsiteX17306" y="connsiteY17306"/>
                </a:cxn>
                <a:cxn ang="0">
                  <a:pos x="connsiteX17307" y="connsiteY17307"/>
                </a:cxn>
                <a:cxn ang="0">
                  <a:pos x="connsiteX17308" y="connsiteY17308"/>
                </a:cxn>
                <a:cxn ang="0">
                  <a:pos x="connsiteX17309" y="connsiteY17309"/>
                </a:cxn>
                <a:cxn ang="0">
                  <a:pos x="connsiteX17310" y="connsiteY17310"/>
                </a:cxn>
                <a:cxn ang="0">
                  <a:pos x="connsiteX17311" y="connsiteY17311"/>
                </a:cxn>
                <a:cxn ang="0">
                  <a:pos x="connsiteX17312" y="connsiteY17312"/>
                </a:cxn>
                <a:cxn ang="0">
                  <a:pos x="connsiteX17313" y="connsiteY17313"/>
                </a:cxn>
                <a:cxn ang="0">
                  <a:pos x="connsiteX17314" y="connsiteY17314"/>
                </a:cxn>
                <a:cxn ang="0">
                  <a:pos x="connsiteX17315" y="connsiteY17315"/>
                </a:cxn>
                <a:cxn ang="0">
                  <a:pos x="connsiteX17316" y="connsiteY17316"/>
                </a:cxn>
                <a:cxn ang="0">
                  <a:pos x="connsiteX17317" y="connsiteY17317"/>
                </a:cxn>
                <a:cxn ang="0">
                  <a:pos x="connsiteX17318" y="connsiteY17318"/>
                </a:cxn>
                <a:cxn ang="0">
                  <a:pos x="connsiteX17319" y="connsiteY17319"/>
                </a:cxn>
                <a:cxn ang="0">
                  <a:pos x="connsiteX17320" y="connsiteY17320"/>
                </a:cxn>
                <a:cxn ang="0">
                  <a:pos x="connsiteX17321" y="connsiteY17321"/>
                </a:cxn>
                <a:cxn ang="0">
                  <a:pos x="connsiteX17322" y="connsiteY17322"/>
                </a:cxn>
                <a:cxn ang="0">
                  <a:pos x="connsiteX17323" y="connsiteY17323"/>
                </a:cxn>
                <a:cxn ang="0">
                  <a:pos x="connsiteX17324" y="connsiteY17324"/>
                </a:cxn>
                <a:cxn ang="0">
                  <a:pos x="connsiteX17325" y="connsiteY17325"/>
                </a:cxn>
                <a:cxn ang="0">
                  <a:pos x="connsiteX17326" y="connsiteY17326"/>
                </a:cxn>
                <a:cxn ang="0">
                  <a:pos x="connsiteX17327" y="connsiteY17327"/>
                </a:cxn>
                <a:cxn ang="0">
                  <a:pos x="connsiteX17328" y="connsiteY17328"/>
                </a:cxn>
                <a:cxn ang="0">
                  <a:pos x="connsiteX17329" y="connsiteY17329"/>
                </a:cxn>
                <a:cxn ang="0">
                  <a:pos x="connsiteX17330" y="connsiteY17330"/>
                </a:cxn>
                <a:cxn ang="0">
                  <a:pos x="connsiteX17331" y="connsiteY17331"/>
                </a:cxn>
                <a:cxn ang="0">
                  <a:pos x="connsiteX17332" y="connsiteY17332"/>
                </a:cxn>
                <a:cxn ang="0">
                  <a:pos x="connsiteX17333" y="connsiteY17333"/>
                </a:cxn>
                <a:cxn ang="0">
                  <a:pos x="connsiteX17334" y="connsiteY17334"/>
                </a:cxn>
                <a:cxn ang="0">
                  <a:pos x="connsiteX17335" y="connsiteY17335"/>
                </a:cxn>
                <a:cxn ang="0">
                  <a:pos x="connsiteX17336" y="connsiteY17336"/>
                </a:cxn>
                <a:cxn ang="0">
                  <a:pos x="connsiteX17337" y="connsiteY17337"/>
                </a:cxn>
                <a:cxn ang="0">
                  <a:pos x="connsiteX17338" y="connsiteY17338"/>
                </a:cxn>
                <a:cxn ang="0">
                  <a:pos x="connsiteX17339" y="connsiteY17339"/>
                </a:cxn>
                <a:cxn ang="0">
                  <a:pos x="connsiteX17340" y="connsiteY17340"/>
                </a:cxn>
                <a:cxn ang="0">
                  <a:pos x="connsiteX17341" y="connsiteY17341"/>
                </a:cxn>
                <a:cxn ang="0">
                  <a:pos x="connsiteX17342" y="connsiteY17342"/>
                </a:cxn>
                <a:cxn ang="0">
                  <a:pos x="connsiteX17343" y="connsiteY17343"/>
                </a:cxn>
                <a:cxn ang="0">
                  <a:pos x="connsiteX17344" y="connsiteY17344"/>
                </a:cxn>
                <a:cxn ang="0">
                  <a:pos x="connsiteX17345" y="connsiteY17345"/>
                </a:cxn>
                <a:cxn ang="0">
                  <a:pos x="connsiteX17346" y="connsiteY17346"/>
                </a:cxn>
                <a:cxn ang="0">
                  <a:pos x="connsiteX17347" y="connsiteY17347"/>
                </a:cxn>
                <a:cxn ang="0">
                  <a:pos x="connsiteX17348" y="connsiteY17348"/>
                </a:cxn>
                <a:cxn ang="0">
                  <a:pos x="connsiteX17349" y="connsiteY17349"/>
                </a:cxn>
                <a:cxn ang="0">
                  <a:pos x="connsiteX17350" y="connsiteY17350"/>
                </a:cxn>
                <a:cxn ang="0">
                  <a:pos x="connsiteX17351" y="connsiteY17351"/>
                </a:cxn>
                <a:cxn ang="0">
                  <a:pos x="connsiteX17352" y="connsiteY17352"/>
                </a:cxn>
                <a:cxn ang="0">
                  <a:pos x="connsiteX17353" y="connsiteY17353"/>
                </a:cxn>
                <a:cxn ang="0">
                  <a:pos x="connsiteX17354" y="connsiteY17354"/>
                </a:cxn>
                <a:cxn ang="0">
                  <a:pos x="connsiteX17355" y="connsiteY17355"/>
                </a:cxn>
                <a:cxn ang="0">
                  <a:pos x="connsiteX17356" y="connsiteY17356"/>
                </a:cxn>
                <a:cxn ang="0">
                  <a:pos x="connsiteX17357" y="connsiteY17357"/>
                </a:cxn>
                <a:cxn ang="0">
                  <a:pos x="connsiteX17358" y="connsiteY17358"/>
                </a:cxn>
                <a:cxn ang="0">
                  <a:pos x="connsiteX17359" y="connsiteY17359"/>
                </a:cxn>
                <a:cxn ang="0">
                  <a:pos x="connsiteX17360" y="connsiteY17360"/>
                </a:cxn>
                <a:cxn ang="0">
                  <a:pos x="connsiteX17361" y="connsiteY17361"/>
                </a:cxn>
                <a:cxn ang="0">
                  <a:pos x="connsiteX17362" y="connsiteY17362"/>
                </a:cxn>
                <a:cxn ang="0">
                  <a:pos x="connsiteX17363" y="connsiteY17363"/>
                </a:cxn>
                <a:cxn ang="0">
                  <a:pos x="connsiteX17364" y="connsiteY17364"/>
                </a:cxn>
                <a:cxn ang="0">
                  <a:pos x="connsiteX17365" y="connsiteY17365"/>
                </a:cxn>
                <a:cxn ang="0">
                  <a:pos x="connsiteX17366" y="connsiteY17366"/>
                </a:cxn>
                <a:cxn ang="0">
                  <a:pos x="connsiteX17367" y="connsiteY17367"/>
                </a:cxn>
                <a:cxn ang="0">
                  <a:pos x="connsiteX17368" y="connsiteY17368"/>
                </a:cxn>
                <a:cxn ang="0">
                  <a:pos x="connsiteX17369" y="connsiteY17369"/>
                </a:cxn>
                <a:cxn ang="0">
                  <a:pos x="connsiteX17370" y="connsiteY17370"/>
                </a:cxn>
                <a:cxn ang="0">
                  <a:pos x="connsiteX17371" y="connsiteY17371"/>
                </a:cxn>
                <a:cxn ang="0">
                  <a:pos x="connsiteX17372" y="connsiteY17372"/>
                </a:cxn>
                <a:cxn ang="0">
                  <a:pos x="connsiteX17373" y="connsiteY17373"/>
                </a:cxn>
                <a:cxn ang="0">
                  <a:pos x="connsiteX17374" y="connsiteY17374"/>
                </a:cxn>
                <a:cxn ang="0">
                  <a:pos x="connsiteX17375" y="connsiteY17375"/>
                </a:cxn>
                <a:cxn ang="0">
                  <a:pos x="connsiteX17376" y="connsiteY17376"/>
                </a:cxn>
                <a:cxn ang="0">
                  <a:pos x="connsiteX17377" y="connsiteY17377"/>
                </a:cxn>
                <a:cxn ang="0">
                  <a:pos x="connsiteX17378" y="connsiteY17378"/>
                </a:cxn>
                <a:cxn ang="0">
                  <a:pos x="connsiteX17379" y="connsiteY17379"/>
                </a:cxn>
                <a:cxn ang="0">
                  <a:pos x="connsiteX17380" y="connsiteY17380"/>
                </a:cxn>
                <a:cxn ang="0">
                  <a:pos x="connsiteX17381" y="connsiteY17381"/>
                </a:cxn>
                <a:cxn ang="0">
                  <a:pos x="connsiteX17382" y="connsiteY17382"/>
                </a:cxn>
                <a:cxn ang="0">
                  <a:pos x="connsiteX17383" y="connsiteY17383"/>
                </a:cxn>
                <a:cxn ang="0">
                  <a:pos x="connsiteX17384" y="connsiteY17384"/>
                </a:cxn>
                <a:cxn ang="0">
                  <a:pos x="connsiteX17385" y="connsiteY17385"/>
                </a:cxn>
                <a:cxn ang="0">
                  <a:pos x="connsiteX17386" y="connsiteY17386"/>
                </a:cxn>
                <a:cxn ang="0">
                  <a:pos x="connsiteX17387" y="connsiteY17387"/>
                </a:cxn>
                <a:cxn ang="0">
                  <a:pos x="connsiteX17388" y="connsiteY17388"/>
                </a:cxn>
                <a:cxn ang="0">
                  <a:pos x="connsiteX17389" y="connsiteY17389"/>
                </a:cxn>
                <a:cxn ang="0">
                  <a:pos x="connsiteX17390" y="connsiteY17390"/>
                </a:cxn>
                <a:cxn ang="0">
                  <a:pos x="connsiteX17391" y="connsiteY17391"/>
                </a:cxn>
                <a:cxn ang="0">
                  <a:pos x="connsiteX17392" y="connsiteY17392"/>
                </a:cxn>
                <a:cxn ang="0">
                  <a:pos x="connsiteX17393" y="connsiteY17393"/>
                </a:cxn>
                <a:cxn ang="0">
                  <a:pos x="connsiteX17394" y="connsiteY17394"/>
                </a:cxn>
                <a:cxn ang="0">
                  <a:pos x="connsiteX17395" y="connsiteY17395"/>
                </a:cxn>
                <a:cxn ang="0">
                  <a:pos x="connsiteX17396" y="connsiteY17396"/>
                </a:cxn>
                <a:cxn ang="0">
                  <a:pos x="connsiteX17397" y="connsiteY17397"/>
                </a:cxn>
                <a:cxn ang="0">
                  <a:pos x="connsiteX17398" y="connsiteY17398"/>
                </a:cxn>
                <a:cxn ang="0">
                  <a:pos x="connsiteX17399" y="connsiteY17399"/>
                </a:cxn>
                <a:cxn ang="0">
                  <a:pos x="connsiteX17400" y="connsiteY17400"/>
                </a:cxn>
                <a:cxn ang="0">
                  <a:pos x="connsiteX17401" y="connsiteY17401"/>
                </a:cxn>
                <a:cxn ang="0">
                  <a:pos x="connsiteX17402" y="connsiteY17402"/>
                </a:cxn>
                <a:cxn ang="0">
                  <a:pos x="connsiteX17403" y="connsiteY17403"/>
                </a:cxn>
                <a:cxn ang="0">
                  <a:pos x="connsiteX17404" y="connsiteY17404"/>
                </a:cxn>
                <a:cxn ang="0">
                  <a:pos x="connsiteX17405" y="connsiteY17405"/>
                </a:cxn>
                <a:cxn ang="0">
                  <a:pos x="connsiteX17406" y="connsiteY17406"/>
                </a:cxn>
                <a:cxn ang="0">
                  <a:pos x="connsiteX17407" y="connsiteY17407"/>
                </a:cxn>
                <a:cxn ang="0">
                  <a:pos x="connsiteX17408" y="connsiteY17408"/>
                </a:cxn>
                <a:cxn ang="0">
                  <a:pos x="connsiteX17409" y="connsiteY17409"/>
                </a:cxn>
                <a:cxn ang="0">
                  <a:pos x="connsiteX17410" y="connsiteY17410"/>
                </a:cxn>
                <a:cxn ang="0">
                  <a:pos x="connsiteX17411" y="connsiteY17411"/>
                </a:cxn>
                <a:cxn ang="0">
                  <a:pos x="connsiteX17412" y="connsiteY17412"/>
                </a:cxn>
                <a:cxn ang="0">
                  <a:pos x="connsiteX17413" y="connsiteY17413"/>
                </a:cxn>
                <a:cxn ang="0">
                  <a:pos x="connsiteX17414" y="connsiteY17414"/>
                </a:cxn>
                <a:cxn ang="0">
                  <a:pos x="connsiteX17415" y="connsiteY17415"/>
                </a:cxn>
                <a:cxn ang="0">
                  <a:pos x="connsiteX17416" y="connsiteY17416"/>
                </a:cxn>
                <a:cxn ang="0">
                  <a:pos x="connsiteX17417" y="connsiteY17417"/>
                </a:cxn>
                <a:cxn ang="0">
                  <a:pos x="connsiteX17418" y="connsiteY17418"/>
                </a:cxn>
                <a:cxn ang="0">
                  <a:pos x="connsiteX17419" y="connsiteY17419"/>
                </a:cxn>
                <a:cxn ang="0">
                  <a:pos x="connsiteX17420" y="connsiteY17420"/>
                </a:cxn>
                <a:cxn ang="0">
                  <a:pos x="connsiteX17421" y="connsiteY17421"/>
                </a:cxn>
                <a:cxn ang="0">
                  <a:pos x="connsiteX17422" y="connsiteY17422"/>
                </a:cxn>
                <a:cxn ang="0">
                  <a:pos x="connsiteX17423" y="connsiteY17423"/>
                </a:cxn>
                <a:cxn ang="0">
                  <a:pos x="connsiteX17424" y="connsiteY17424"/>
                </a:cxn>
                <a:cxn ang="0">
                  <a:pos x="connsiteX17425" y="connsiteY17425"/>
                </a:cxn>
                <a:cxn ang="0">
                  <a:pos x="connsiteX17426" y="connsiteY17426"/>
                </a:cxn>
                <a:cxn ang="0">
                  <a:pos x="connsiteX17427" y="connsiteY17427"/>
                </a:cxn>
                <a:cxn ang="0">
                  <a:pos x="connsiteX17428" y="connsiteY17428"/>
                </a:cxn>
                <a:cxn ang="0">
                  <a:pos x="connsiteX17429" y="connsiteY17429"/>
                </a:cxn>
                <a:cxn ang="0">
                  <a:pos x="connsiteX17430" y="connsiteY17430"/>
                </a:cxn>
                <a:cxn ang="0">
                  <a:pos x="connsiteX17431" y="connsiteY17431"/>
                </a:cxn>
                <a:cxn ang="0">
                  <a:pos x="connsiteX17432" y="connsiteY17432"/>
                </a:cxn>
                <a:cxn ang="0">
                  <a:pos x="connsiteX17433" y="connsiteY17433"/>
                </a:cxn>
                <a:cxn ang="0">
                  <a:pos x="connsiteX17434" y="connsiteY17434"/>
                </a:cxn>
                <a:cxn ang="0">
                  <a:pos x="connsiteX17435" y="connsiteY17435"/>
                </a:cxn>
                <a:cxn ang="0">
                  <a:pos x="connsiteX17436" y="connsiteY17436"/>
                </a:cxn>
                <a:cxn ang="0">
                  <a:pos x="connsiteX17437" y="connsiteY17437"/>
                </a:cxn>
                <a:cxn ang="0">
                  <a:pos x="connsiteX17438" y="connsiteY17438"/>
                </a:cxn>
                <a:cxn ang="0">
                  <a:pos x="connsiteX17439" y="connsiteY17439"/>
                </a:cxn>
                <a:cxn ang="0">
                  <a:pos x="connsiteX17440" y="connsiteY17440"/>
                </a:cxn>
                <a:cxn ang="0">
                  <a:pos x="connsiteX17441" y="connsiteY17441"/>
                </a:cxn>
                <a:cxn ang="0">
                  <a:pos x="connsiteX17442" y="connsiteY17442"/>
                </a:cxn>
                <a:cxn ang="0">
                  <a:pos x="connsiteX17443" y="connsiteY17443"/>
                </a:cxn>
                <a:cxn ang="0">
                  <a:pos x="connsiteX17444" y="connsiteY17444"/>
                </a:cxn>
                <a:cxn ang="0">
                  <a:pos x="connsiteX17445" y="connsiteY17445"/>
                </a:cxn>
                <a:cxn ang="0">
                  <a:pos x="connsiteX17446" y="connsiteY17446"/>
                </a:cxn>
                <a:cxn ang="0">
                  <a:pos x="connsiteX17447" y="connsiteY17447"/>
                </a:cxn>
                <a:cxn ang="0">
                  <a:pos x="connsiteX17448" y="connsiteY17448"/>
                </a:cxn>
                <a:cxn ang="0">
                  <a:pos x="connsiteX17449" y="connsiteY17449"/>
                </a:cxn>
                <a:cxn ang="0">
                  <a:pos x="connsiteX17450" y="connsiteY17450"/>
                </a:cxn>
                <a:cxn ang="0">
                  <a:pos x="connsiteX17451" y="connsiteY17451"/>
                </a:cxn>
                <a:cxn ang="0">
                  <a:pos x="connsiteX17452" y="connsiteY17452"/>
                </a:cxn>
                <a:cxn ang="0">
                  <a:pos x="connsiteX17453" y="connsiteY17453"/>
                </a:cxn>
                <a:cxn ang="0">
                  <a:pos x="connsiteX17454" y="connsiteY17454"/>
                </a:cxn>
                <a:cxn ang="0">
                  <a:pos x="connsiteX17455" y="connsiteY17455"/>
                </a:cxn>
                <a:cxn ang="0">
                  <a:pos x="connsiteX17456" y="connsiteY17456"/>
                </a:cxn>
                <a:cxn ang="0">
                  <a:pos x="connsiteX17457" y="connsiteY17457"/>
                </a:cxn>
                <a:cxn ang="0">
                  <a:pos x="connsiteX17458" y="connsiteY17458"/>
                </a:cxn>
                <a:cxn ang="0">
                  <a:pos x="connsiteX17459" y="connsiteY17459"/>
                </a:cxn>
                <a:cxn ang="0">
                  <a:pos x="connsiteX17460" y="connsiteY17460"/>
                </a:cxn>
                <a:cxn ang="0">
                  <a:pos x="connsiteX17461" y="connsiteY17461"/>
                </a:cxn>
                <a:cxn ang="0">
                  <a:pos x="connsiteX17462" y="connsiteY17462"/>
                </a:cxn>
                <a:cxn ang="0">
                  <a:pos x="connsiteX17463" y="connsiteY17463"/>
                </a:cxn>
                <a:cxn ang="0">
                  <a:pos x="connsiteX17464" y="connsiteY17464"/>
                </a:cxn>
                <a:cxn ang="0">
                  <a:pos x="connsiteX17465" y="connsiteY17465"/>
                </a:cxn>
                <a:cxn ang="0">
                  <a:pos x="connsiteX17466" y="connsiteY17466"/>
                </a:cxn>
                <a:cxn ang="0">
                  <a:pos x="connsiteX17467" y="connsiteY17467"/>
                </a:cxn>
                <a:cxn ang="0">
                  <a:pos x="connsiteX17468" y="connsiteY17468"/>
                </a:cxn>
                <a:cxn ang="0">
                  <a:pos x="connsiteX17469" y="connsiteY17469"/>
                </a:cxn>
                <a:cxn ang="0">
                  <a:pos x="connsiteX17470" y="connsiteY17470"/>
                </a:cxn>
                <a:cxn ang="0">
                  <a:pos x="connsiteX17471" y="connsiteY17471"/>
                </a:cxn>
                <a:cxn ang="0">
                  <a:pos x="connsiteX17472" y="connsiteY17472"/>
                </a:cxn>
                <a:cxn ang="0">
                  <a:pos x="connsiteX17473" y="connsiteY17473"/>
                </a:cxn>
                <a:cxn ang="0">
                  <a:pos x="connsiteX17474" y="connsiteY17474"/>
                </a:cxn>
                <a:cxn ang="0">
                  <a:pos x="connsiteX17475" y="connsiteY17475"/>
                </a:cxn>
                <a:cxn ang="0">
                  <a:pos x="connsiteX17476" y="connsiteY17476"/>
                </a:cxn>
                <a:cxn ang="0">
                  <a:pos x="connsiteX17477" y="connsiteY17477"/>
                </a:cxn>
                <a:cxn ang="0">
                  <a:pos x="connsiteX17478" y="connsiteY17478"/>
                </a:cxn>
                <a:cxn ang="0">
                  <a:pos x="connsiteX17479" y="connsiteY17479"/>
                </a:cxn>
                <a:cxn ang="0">
                  <a:pos x="connsiteX17480" y="connsiteY17480"/>
                </a:cxn>
                <a:cxn ang="0">
                  <a:pos x="connsiteX17481" y="connsiteY17481"/>
                </a:cxn>
                <a:cxn ang="0">
                  <a:pos x="connsiteX17482" y="connsiteY17482"/>
                </a:cxn>
                <a:cxn ang="0">
                  <a:pos x="connsiteX17483" y="connsiteY17483"/>
                </a:cxn>
                <a:cxn ang="0">
                  <a:pos x="connsiteX17484" y="connsiteY17484"/>
                </a:cxn>
                <a:cxn ang="0">
                  <a:pos x="connsiteX17485" y="connsiteY17485"/>
                </a:cxn>
                <a:cxn ang="0">
                  <a:pos x="connsiteX17486" y="connsiteY17486"/>
                </a:cxn>
                <a:cxn ang="0">
                  <a:pos x="connsiteX17487" y="connsiteY17487"/>
                </a:cxn>
                <a:cxn ang="0">
                  <a:pos x="connsiteX17488" y="connsiteY17488"/>
                </a:cxn>
                <a:cxn ang="0">
                  <a:pos x="connsiteX17489" y="connsiteY17489"/>
                </a:cxn>
                <a:cxn ang="0">
                  <a:pos x="connsiteX17490" y="connsiteY17490"/>
                </a:cxn>
                <a:cxn ang="0">
                  <a:pos x="connsiteX17491" y="connsiteY17491"/>
                </a:cxn>
                <a:cxn ang="0">
                  <a:pos x="connsiteX17492" y="connsiteY17492"/>
                </a:cxn>
                <a:cxn ang="0">
                  <a:pos x="connsiteX17493" y="connsiteY17493"/>
                </a:cxn>
                <a:cxn ang="0">
                  <a:pos x="connsiteX17494" y="connsiteY17494"/>
                </a:cxn>
                <a:cxn ang="0">
                  <a:pos x="connsiteX17495" y="connsiteY17495"/>
                </a:cxn>
                <a:cxn ang="0">
                  <a:pos x="connsiteX17496" y="connsiteY17496"/>
                </a:cxn>
                <a:cxn ang="0">
                  <a:pos x="connsiteX17497" y="connsiteY17497"/>
                </a:cxn>
                <a:cxn ang="0">
                  <a:pos x="connsiteX17498" y="connsiteY17498"/>
                </a:cxn>
                <a:cxn ang="0">
                  <a:pos x="connsiteX17499" y="connsiteY17499"/>
                </a:cxn>
                <a:cxn ang="0">
                  <a:pos x="connsiteX17500" y="connsiteY17500"/>
                </a:cxn>
                <a:cxn ang="0">
                  <a:pos x="connsiteX17501" y="connsiteY17501"/>
                </a:cxn>
                <a:cxn ang="0">
                  <a:pos x="connsiteX17502" y="connsiteY17502"/>
                </a:cxn>
                <a:cxn ang="0">
                  <a:pos x="connsiteX17503" y="connsiteY17503"/>
                </a:cxn>
                <a:cxn ang="0">
                  <a:pos x="connsiteX17504" y="connsiteY17504"/>
                </a:cxn>
                <a:cxn ang="0">
                  <a:pos x="connsiteX17505" y="connsiteY17505"/>
                </a:cxn>
                <a:cxn ang="0">
                  <a:pos x="connsiteX17506" y="connsiteY17506"/>
                </a:cxn>
                <a:cxn ang="0">
                  <a:pos x="connsiteX17507" y="connsiteY17507"/>
                </a:cxn>
                <a:cxn ang="0">
                  <a:pos x="connsiteX17508" y="connsiteY17508"/>
                </a:cxn>
                <a:cxn ang="0">
                  <a:pos x="connsiteX17509" y="connsiteY17509"/>
                </a:cxn>
                <a:cxn ang="0">
                  <a:pos x="connsiteX17510" y="connsiteY17510"/>
                </a:cxn>
                <a:cxn ang="0">
                  <a:pos x="connsiteX17511" y="connsiteY17511"/>
                </a:cxn>
                <a:cxn ang="0">
                  <a:pos x="connsiteX17512" y="connsiteY17512"/>
                </a:cxn>
                <a:cxn ang="0">
                  <a:pos x="connsiteX17513" y="connsiteY17513"/>
                </a:cxn>
                <a:cxn ang="0">
                  <a:pos x="connsiteX17514" y="connsiteY17514"/>
                </a:cxn>
                <a:cxn ang="0">
                  <a:pos x="connsiteX17515" y="connsiteY17515"/>
                </a:cxn>
                <a:cxn ang="0">
                  <a:pos x="connsiteX17516" y="connsiteY17516"/>
                </a:cxn>
                <a:cxn ang="0">
                  <a:pos x="connsiteX17517" y="connsiteY17517"/>
                </a:cxn>
                <a:cxn ang="0">
                  <a:pos x="connsiteX17518" y="connsiteY17518"/>
                </a:cxn>
                <a:cxn ang="0">
                  <a:pos x="connsiteX17519" y="connsiteY17519"/>
                </a:cxn>
                <a:cxn ang="0">
                  <a:pos x="connsiteX17520" y="connsiteY17520"/>
                </a:cxn>
                <a:cxn ang="0">
                  <a:pos x="connsiteX17521" y="connsiteY17521"/>
                </a:cxn>
                <a:cxn ang="0">
                  <a:pos x="connsiteX17522" y="connsiteY17522"/>
                </a:cxn>
                <a:cxn ang="0">
                  <a:pos x="connsiteX17523" y="connsiteY17523"/>
                </a:cxn>
                <a:cxn ang="0">
                  <a:pos x="connsiteX17524" y="connsiteY17524"/>
                </a:cxn>
                <a:cxn ang="0">
                  <a:pos x="connsiteX17525" y="connsiteY17525"/>
                </a:cxn>
                <a:cxn ang="0">
                  <a:pos x="connsiteX17526" y="connsiteY17526"/>
                </a:cxn>
                <a:cxn ang="0">
                  <a:pos x="connsiteX17527" y="connsiteY17527"/>
                </a:cxn>
                <a:cxn ang="0">
                  <a:pos x="connsiteX17528" y="connsiteY17528"/>
                </a:cxn>
                <a:cxn ang="0">
                  <a:pos x="connsiteX17529" y="connsiteY17529"/>
                </a:cxn>
                <a:cxn ang="0">
                  <a:pos x="connsiteX17530" y="connsiteY17530"/>
                </a:cxn>
                <a:cxn ang="0">
                  <a:pos x="connsiteX17531" y="connsiteY17531"/>
                </a:cxn>
                <a:cxn ang="0">
                  <a:pos x="connsiteX17532" y="connsiteY17532"/>
                </a:cxn>
                <a:cxn ang="0">
                  <a:pos x="connsiteX17533" y="connsiteY17533"/>
                </a:cxn>
                <a:cxn ang="0">
                  <a:pos x="connsiteX17534" y="connsiteY17534"/>
                </a:cxn>
                <a:cxn ang="0">
                  <a:pos x="connsiteX17535" y="connsiteY17535"/>
                </a:cxn>
                <a:cxn ang="0">
                  <a:pos x="connsiteX17536" y="connsiteY17536"/>
                </a:cxn>
                <a:cxn ang="0">
                  <a:pos x="connsiteX17537" y="connsiteY17537"/>
                </a:cxn>
                <a:cxn ang="0">
                  <a:pos x="connsiteX17538" y="connsiteY17538"/>
                </a:cxn>
                <a:cxn ang="0">
                  <a:pos x="connsiteX17539" y="connsiteY17539"/>
                </a:cxn>
                <a:cxn ang="0">
                  <a:pos x="connsiteX17540" y="connsiteY17540"/>
                </a:cxn>
                <a:cxn ang="0">
                  <a:pos x="connsiteX17541" y="connsiteY17541"/>
                </a:cxn>
                <a:cxn ang="0">
                  <a:pos x="connsiteX17542" y="connsiteY17542"/>
                </a:cxn>
                <a:cxn ang="0">
                  <a:pos x="connsiteX17543" y="connsiteY17543"/>
                </a:cxn>
                <a:cxn ang="0">
                  <a:pos x="connsiteX17544" y="connsiteY17544"/>
                </a:cxn>
                <a:cxn ang="0">
                  <a:pos x="connsiteX17545" y="connsiteY17545"/>
                </a:cxn>
                <a:cxn ang="0">
                  <a:pos x="connsiteX17546" y="connsiteY17546"/>
                </a:cxn>
                <a:cxn ang="0">
                  <a:pos x="connsiteX17547" y="connsiteY17547"/>
                </a:cxn>
                <a:cxn ang="0">
                  <a:pos x="connsiteX17548" y="connsiteY17548"/>
                </a:cxn>
                <a:cxn ang="0">
                  <a:pos x="connsiteX17549" y="connsiteY17549"/>
                </a:cxn>
                <a:cxn ang="0">
                  <a:pos x="connsiteX17550" y="connsiteY17550"/>
                </a:cxn>
                <a:cxn ang="0">
                  <a:pos x="connsiteX17551" y="connsiteY17551"/>
                </a:cxn>
                <a:cxn ang="0">
                  <a:pos x="connsiteX17552" y="connsiteY17552"/>
                </a:cxn>
                <a:cxn ang="0">
                  <a:pos x="connsiteX17553" y="connsiteY17553"/>
                </a:cxn>
                <a:cxn ang="0">
                  <a:pos x="connsiteX17554" y="connsiteY17554"/>
                </a:cxn>
                <a:cxn ang="0">
                  <a:pos x="connsiteX17555" y="connsiteY17555"/>
                </a:cxn>
                <a:cxn ang="0">
                  <a:pos x="connsiteX17556" y="connsiteY17556"/>
                </a:cxn>
                <a:cxn ang="0">
                  <a:pos x="connsiteX17557" y="connsiteY17557"/>
                </a:cxn>
                <a:cxn ang="0">
                  <a:pos x="connsiteX17558" y="connsiteY17558"/>
                </a:cxn>
                <a:cxn ang="0">
                  <a:pos x="connsiteX17559" y="connsiteY17559"/>
                </a:cxn>
                <a:cxn ang="0">
                  <a:pos x="connsiteX17560" y="connsiteY17560"/>
                </a:cxn>
                <a:cxn ang="0">
                  <a:pos x="connsiteX17561" y="connsiteY17561"/>
                </a:cxn>
                <a:cxn ang="0">
                  <a:pos x="connsiteX17562" y="connsiteY17562"/>
                </a:cxn>
                <a:cxn ang="0">
                  <a:pos x="connsiteX17563" y="connsiteY17563"/>
                </a:cxn>
                <a:cxn ang="0">
                  <a:pos x="connsiteX17564" y="connsiteY17564"/>
                </a:cxn>
                <a:cxn ang="0">
                  <a:pos x="connsiteX17565" y="connsiteY17565"/>
                </a:cxn>
                <a:cxn ang="0">
                  <a:pos x="connsiteX17566" y="connsiteY17566"/>
                </a:cxn>
                <a:cxn ang="0">
                  <a:pos x="connsiteX17567" y="connsiteY17567"/>
                </a:cxn>
                <a:cxn ang="0">
                  <a:pos x="connsiteX17568" y="connsiteY17568"/>
                </a:cxn>
                <a:cxn ang="0">
                  <a:pos x="connsiteX17569" y="connsiteY17569"/>
                </a:cxn>
                <a:cxn ang="0">
                  <a:pos x="connsiteX17570" y="connsiteY17570"/>
                </a:cxn>
                <a:cxn ang="0">
                  <a:pos x="connsiteX17571" y="connsiteY17571"/>
                </a:cxn>
                <a:cxn ang="0">
                  <a:pos x="connsiteX17572" y="connsiteY17572"/>
                </a:cxn>
                <a:cxn ang="0">
                  <a:pos x="connsiteX17573" y="connsiteY17573"/>
                </a:cxn>
                <a:cxn ang="0">
                  <a:pos x="connsiteX17574" y="connsiteY17574"/>
                </a:cxn>
                <a:cxn ang="0">
                  <a:pos x="connsiteX17575" y="connsiteY17575"/>
                </a:cxn>
                <a:cxn ang="0">
                  <a:pos x="connsiteX17576" y="connsiteY17576"/>
                </a:cxn>
                <a:cxn ang="0">
                  <a:pos x="connsiteX17577" y="connsiteY17577"/>
                </a:cxn>
                <a:cxn ang="0">
                  <a:pos x="connsiteX17578" y="connsiteY17578"/>
                </a:cxn>
                <a:cxn ang="0">
                  <a:pos x="connsiteX17579" y="connsiteY17579"/>
                </a:cxn>
                <a:cxn ang="0">
                  <a:pos x="connsiteX17580" y="connsiteY17580"/>
                </a:cxn>
                <a:cxn ang="0">
                  <a:pos x="connsiteX17581" y="connsiteY17581"/>
                </a:cxn>
                <a:cxn ang="0">
                  <a:pos x="connsiteX17582" y="connsiteY17582"/>
                </a:cxn>
                <a:cxn ang="0">
                  <a:pos x="connsiteX17583" y="connsiteY17583"/>
                </a:cxn>
                <a:cxn ang="0">
                  <a:pos x="connsiteX17584" y="connsiteY17584"/>
                </a:cxn>
                <a:cxn ang="0">
                  <a:pos x="connsiteX17585" y="connsiteY17585"/>
                </a:cxn>
                <a:cxn ang="0">
                  <a:pos x="connsiteX17586" y="connsiteY17586"/>
                </a:cxn>
                <a:cxn ang="0">
                  <a:pos x="connsiteX17587" y="connsiteY17587"/>
                </a:cxn>
                <a:cxn ang="0">
                  <a:pos x="connsiteX17588" y="connsiteY17588"/>
                </a:cxn>
                <a:cxn ang="0">
                  <a:pos x="connsiteX17589" y="connsiteY17589"/>
                </a:cxn>
                <a:cxn ang="0">
                  <a:pos x="connsiteX17590" y="connsiteY17590"/>
                </a:cxn>
                <a:cxn ang="0">
                  <a:pos x="connsiteX17591" y="connsiteY17591"/>
                </a:cxn>
                <a:cxn ang="0">
                  <a:pos x="connsiteX17592" y="connsiteY17592"/>
                </a:cxn>
                <a:cxn ang="0">
                  <a:pos x="connsiteX17593" y="connsiteY17593"/>
                </a:cxn>
                <a:cxn ang="0">
                  <a:pos x="connsiteX17594" y="connsiteY17594"/>
                </a:cxn>
                <a:cxn ang="0">
                  <a:pos x="connsiteX17595" y="connsiteY17595"/>
                </a:cxn>
                <a:cxn ang="0">
                  <a:pos x="connsiteX17596" y="connsiteY17596"/>
                </a:cxn>
                <a:cxn ang="0">
                  <a:pos x="connsiteX17597" y="connsiteY17597"/>
                </a:cxn>
                <a:cxn ang="0">
                  <a:pos x="connsiteX17598" y="connsiteY17598"/>
                </a:cxn>
                <a:cxn ang="0">
                  <a:pos x="connsiteX17599" y="connsiteY17599"/>
                </a:cxn>
                <a:cxn ang="0">
                  <a:pos x="connsiteX17600" y="connsiteY17600"/>
                </a:cxn>
                <a:cxn ang="0">
                  <a:pos x="connsiteX17601" y="connsiteY17601"/>
                </a:cxn>
                <a:cxn ang="0">
                  <a:pos x="connsiteX17602" y="connsiteY17602"/>
                </a:cxn>
                <a:cxn ang="0">
                  <a:pos x="connsiteX17603" y="connsiteY17603"/>
                </a:cxn>
                <a:cxn ang="0">
                  <a:pos x="connsiteX17604" y="connsiteY17604"/>
                </a:cxn>
                <a:cxn ang="0">
                  <a:pos x="connsiteX17605" y="connsiteY17605"/>
                </a:cxn>
                <a:cxn ang="0">
                  <a:pos x="connsiteX17606" y="connsiteY17606"/>
                </a:cxn>
                <a:cxn ang="0">
                  <a:pos x="connsiteX17607" y="connsiteY17607"/>
                </a:cxn>
                <a:cxn ang="0">
                  <a:pos x="connsiteX17608" y="connsiteY17608"/>
                </a:cxn>
                <a:cxn ang="0">
                  <a:pos x="connsiteX17609" y="connsiteY17609"/>
                </a:cxn>
                <a:cxn ang="0">
                  <a:pos x="connsiteX17610" y="connsiteY17610"/>
                </a:cxn>
                <a:cxn ang="0">
                  <a:pos x="connsiteX17611" y="connsiteY17611"/>
                </a:cxn>
                <a:cxn ang="0">
                  <a:pos x="connsiteX17612" y="connsiteY17612"/>
                </a:cxn>
                <a:cxn ang="0">
                  <a:pos x="connsiteX17613" y="connsiteY17613"/>
                </a:cxn>
                <a:cxn ang="0">
                  <a:pos x="connsiteX17614" y="connsiteY17614"/>
                </a:cxn>
                <a:cxn ang="0">
                  <a:pos x="connsiteX17615" y="connsiteY17615"/>
                </a:cxn>
                <a:cxn ang="0">
                  <a:pos x="connsiteX17616" y="connsiteY17616"/>
                </a:cxn>
                <a:cxn ang="0">
                  <a:pos x="connsiteX17617" y="connsiteY17617"/>
                </a:cxn>
                <a:cxn ang="0">
                  <a:pos x="connsiteX17618" y="connsiteY17618"/>
                </a:cxn>
                <a:cxn ang="0">
                  <a:pos x="connsiteX17619" y="connsiteY17619"/>
                </a:cxn>
                <a:cxn ang="0">
                  <a:pos x="connsiteX17620" y="connsiteY17620"/>
                </a:cxn>
                <a:cxn ang="0">
                  <a:pos x="connsiteX17621" y="connsiteY17621"/>
                </a:cxn>
                <a:cxn ang="0">
                  <a:pos x="connsiteX17622" y="connsiteY17622"/>
                </a:cxn>
                <a:cxn ang="0">
                  <a:pos x="connsiteX17623" y="connsiteY17623"/>
                </a:cxn>
                <a:cxn ang="0">
                  <a:pos x="connsiteX17624" y="connsiteY17624"/>
                </a:cxn>
                <a:cxn ang="0">
                  <a:pos x="connsiteX17625" y="connsiteY17625"/>
                </a:cxn>
                <a:cxn ang="0">
                  <a:pos x="connsiteX17626" y="connsiteY17626"/>
                </a:cxn>
                <a:cxn ang="0">
                  <a:pos x="connsiteX17627" y="connsiteY17627"/>
                </a:cxn>
                <a:cxn ang="0">
                  <a:pos x="connsiteX17628" y="connsiteY17628"/>
                </a:cxn>
                <a:cxn ang="0">
                  <a:pos x="connsiteX17629" y="connsiteY17629"/>
                </a:cxn>
                <a:cxn ang="0">
                  <a:pos x="connsiteX17630" y="connsiteY17630"/>
                </a:cxn>
                <a:cxn ang="0">
                  <a:pos x="connsiteX17631" y="connsiteY17631"/>
                </a:cxn>
                <a:cxn ang="0">
                  <a:pos x="connsiteX17632" y="connsiteY17632"/>
                </a:cxn>
                <a:cxn ang="0">
                  <a:pos x="connsiteX17633" y="connsiteY17633"/>
                </a:cxn>
                <a:cxn ang="0">
                  <a:pos x="connsiteX17634" y="connsiteY17634"/>
                </a:cxn>
                <a:cxn ang="0">
                  <a:pos x="connsiteX17635" y="connsiteY17635"/>
                </a:cxn>
                <a:cxn ang="0">
                  <a:pos x="connsiteX17636" y="connsiteY17636"/>
                </a:cxn>
                <a:cxn ang="0">
                  <a:pos x="connsiteX17637" y="connsiteY17637"/>
                </a:cxn>
                <a:cxn ang="0">
                  <a:pos x="connsiteX17638" y="connsiteY17638"/>
                </a:cxn>
                <a:cxn ang="0">
                  <a:pos x="connsiteX17639" y="connsiteY17639"/>
                </a:cxn>
                <a:cxn ang="0">
                  <a:pos x="connsiteX17640" y="connsiteY17640"/>
                </a:cxn>
                <a:cxn ang="0">
                  <a:pos x="connsiteX17641" y="connsiteY17641"/>
                </a:cxn>
                <a:cxn ang="0">
                  <a:pos x="connsiteX17642" y="connsiteY17642"/>
                </a:cxn>
                <a:cxn ang="0">
                  <a:pos x="connsiteX17643" y="connsiteY17643"/>
                </a:cxn>
                <a:cxn ang="0">
                  <a:pos x="connsiteX17644" y="connsiteY17644"/>
                </a:cxn>
                <a:cxn ang="0">
                  <a:pos x="connsiteX17645" y="connsiteY17645"/>
                </a:cxn>
                <a:cxn ang="0">
                  <a:pos x="connsiteX17646" y="connsiteY17646"/>
                </a:cxn>
                <a:cxn ang="0">
                  <a:pos x="connsiteX17647" y="connsiteY17647"/>
                </a:cxn>
                <a:cxn ang="0">
                  <a:pos x="connsiteX17648" y="connsiteY17648"/>
                </a:cxn>
                <a:cxn ang="0">
                  <a:pos x="connsiteX17649" y="connsiteY17649"/>
                </a:cxn>
                <a:cxn ang="0">
                  <a:pos x="connsiteX17650" y="connsiteY17650"/>
                </a:cxn>
                <a:cxn ang="0">
                  <a:pos x="connsiteX17651" y="connsiteY17651"/>
                </a:cxn>
                <a:cxn ang="0">
                  <a:pos x="connsiteX17652" y="connsiteY17652"/>
                </a:cxn>
                <a:cxn ang="0">
                  <a:pos x="connsiteX17653" y="connsiteY17653"/>
                </a:cxn>
                <a:cxn ang="0">
                  <a:pos x="connsiteX17654" y="connsiteY17654"/>
                </a:cxn>
                <a:cxn ang="0">
                  <a:pos x="connsiteX17655" y="connsiteY17655"/>
                </a:cxn>
                <a:cxn ang="0">
                  <a:pos x="connsiteX17656" y="connsiteY17656"/>
                </a:cxn>
                <a:cxn ang="0">
                  <a:pos x="connsiteX17657" y="connsiteY17657"/>
                </a:cxn>
                <a:cxn ang="0">
                  <a:pos x="connsiteX17658" y="connsiteY17658"/>
                </a:cxn>
                <a:cxn ang="0">
                  <a:pos x="connsiteX17659" y="connsiteY17659"/>
                </a:cxn>
                <a:cxn ang="0">
                  <a:pos x="connsiteX17660" y="connsiteY17660"/>
                </a:cxn>
                <a:cxn ang="0">
                  <a:pos x="connsiteX17661" y="connsiteY17661"/>
                </a:cxn>
                <a:cxn ang="0">
                  <a:pos x="connsiteX17662" y="connsiteY17662"/>
                </a:cxn>
                <a:cxn ang="0">
                  <a:pos x="connsiteX17663" y="connsiteY17663"/>
                </a:cxn>
                <a:cxn ang="0">
                  <a:pos x="connsiteX17664" y="connsiteY17664"/>
                </a:cxn>
                <a:cxn ang="0">
                  <a:pos x="connsiteX17665" y="connsiteY17665"/>
                </a:cxn>
                <a:cxn ang="0">
                  <a:pos x="connsiteX17666" y="connsiteY17666"/>
                </a:cxn>
                <a:cxn ang="0">
                  <a:pos x="connsiteX17667" y="connsiteY17667"/>
                </a:cxn>
                <a:cxn ang="0">
                  <a:pos x="connsiteX17668" y="connsiteY17668"/>
                </a:cxn>
                <a:cxn ang="0">
                  <a:pos x="connsiteX17669" y="connsiteY17669"/>
                </a:cxn>
                <a:cxn ang="0">
                  <a:pos x="connsiteX17670" y="connsiteY17670"/>
                </a:cxn>
                <a:cxn ang="0">
                  <a:pos x="connsiteX17671" y="connsiteY17671"/>
                </a:cxn>
                <a:cxn ang="0">
                  <a:pos x="connsiteX17672" y="connsiteY17672"/>
                </a:cxn>
                <a:cxn ang="0">
                  <a:pos x="connsiteX17673" y="connsiteY17673"/>
                </a:cxn>
                <a:cxn ang="0">
                  <a:pos x="connsiteX17674" y="connsiteY17674"/>
                </a:cxn>
                <a:cxn ang="0">
                  <a:pos x="connsiteX17675" y="connsiteY17675"/>
                </a:cxn>
                <a:cxn ang="0">
                  <a:pos x="connsiteX17676" y="connsiteY17676"/>
                </a:cxn>
                <a:cxn ang="0">
                  <a:pos x="connsiteX17677" y="connsiteY17677"/>
                </a:cxn>
                <a:cxn ang="0">
                  <a:pos x="connsiteX17678" y="connsiteY17678"/>
                </a:cxn>
                <a:cxn ang="0">
                  <a:pos x="connsiteX17679" y="connsiteY17679"/>
                </a:cxn>
                <a:cxn ang="0">
                  <a:pos x="connsiteX17680" y="connsiteY17680"/>
                </a:cxn>
                <a:cxn ang="0">
                  <a:pos x="connsiteX17681" y="connsiteY17681"/>
                </a:cxn>
                <a:cxn ang="0">
                  <a:pos x="connsiteX17682" y="connsiteY17682"/>
                </a:cxn>
                <a:cxn ang="0">
                  <a:pos x="connsiteX17683" y="connsiteY17683"/>
                </a:cxn>
                <a:cxn ang="0">
                  <a:pos x="connsiteX17684" y="connsiteY17684"/>
                </a:cxn>
                <a:cxn ang="0">
                  <a:pos x="connsiteX17685" y="connsiteY17685"/>
                </a:cxn>
                <a:cxn ang="0">
                  <a:pos x="connsiteX17686" y="connsiteY17686"/>
                </a:cxn>
                <a:cxn ang="0">
                  <a:pos x="connsiteX17687" y="connsiteY17687"/>
                </a:cxn>
                <a:cxn ang="0">
                  <a:pos x="connsiteX17688" y="connsiteY17688"/>
                </a:cxn>
                <a:cxn ang="0">
                  <a:pos x="connsiteX17689" y="connsiteY17689"/>
                </a:cxn>
                <a:cxn ang="0">
                  <a:pos x="connsiteX17690" y="connsiteY17690"/>
                </a:cxn>
                <a:cxn ang="0">
                  <a:pos x="connsiteX17691" y="connsiteY17691"/>
                </a:cxn>
                <a:cxn ang="0">
                  <a:pos x="connsiteX17692" y="connsiteY17692"/>
                </a:cxn>
                <a:cxn ang="0">
                  <a:pos x="connsiteX17693" y="connsiteY17693"/>
                </a:cxn>
                <a:cxn ang="0">
                  <a:pos x="connsiteX17694" y="connsiteY17694"/>
                </a:cxn>
                <a:cxn ang="0">
                  <a:pos x="connsiteX17695" y="connsiteY17695"/>
                </a:cxn>
                <a:cxn ang="0">
                  <a:pos x="connsiteX17696" y="connsiteY17696"/>
                </a:cxn>
                <a:cxn ang="0">
                  <a:pos x="connsiteX17697" y="connsiteY17697"/>
                </a:cxn>
                <a:cxn ang="0">
                  <a:pos x="connsiteX17698" y="connsiteY17698"/>
                </a:cxn>
                <a:cxn ang="0">
                  <a:pos x="connsiteX17699" y="connsiteY17699"/>
                </a:cxn>
                <a:cxn ang="0">
                  <a:pos x="connsiteX17700" y="connsiteY17700"/>
                </a:cxn>
                <a:cxn ang="0">
                  <a:pos x="connsiteX17701" y="connsiteY17701"/>
                </a:cxn>
                <a:cxn ang="0">
                  <a:pos x="connsiteX17702" y="connsiteY17702"/>
                </a:cxn>
                <a:cxn ang="0">
                  <a:pos x="connsiteX17703" y="connsiteY17703"/>
                </a:cxn>
                <a:cxn ang="0">
                  <a:pos x="connsiteX17704" y="connsiteY17704"/>
                </a:cxn>
                <a:cxn ang="0">
                  <a:pos x="connsiteX17705" y="connsiteY17705"/>
                </a:cxn>
                <a:cxn ang="0">
                  <a:pos x="connsiteX17706" y="connsiteY17706"/>
                </a:cxn>
                <a:cxn ang="0">
                  <a:pos x="connsiteX17707" y="connsiteY17707"/>
                </a:cxn>
                <a:cxn ang="0">
                  <a:pos x="connsiteX17708" y="connsiteY17708"/>
                </a:cxn>
                <a:cxn ang="0">
                  <a:pos x="connsiteX17709" y="connsiteY17709"/>
                </a:cxn>
                <a:cxn ang="0">
                  <a:pos x="connsiteX17710" y="connsiteY17710"/>
                </a:cxn>
                <a:cxn ang="0">
                  <a:pos x="connsiteX17711" y="connsiteY17711"/>
                </a:cxn>
                <a:cxn ang="0">
                  <a:pos x="connsiteX17712" y="connsiteY17712"/>
                </a:cxn>
                <a:cxn ang="0">
                  <a:pos x="connsiteX17713" y="connsiteY17713"/>
                </a:cxn>
                <a:cxn ang="0">
                  <a:pos x="connsiteX17714" y="connsiteY17714"/>
                </a:cxn>
                <a:cxn ang="0">
                  <a:pos x="connsiteX17715" y="connsiteY17715"/>
                </a:cxn>
                <a:cxn ang="0">
                  <a:pos x="connsiteX17716" y="connsiteY17716"/>
                </a:cxn>
                <a:cxn ang="0">
                  <a:pos x="connsiteX17717" y="connsiteY17717"/>
                </a:cxn>
                <a:cxn ang="0">
                  <a:pos x="connsiteX17718" y="connsiteY17718"/>
                </a:cxn>
                <a:cxn ang="0">
                  <a:pos x="connsiteX17719" y="connsiteY17719"/>
                </a:cxn>
                <a:cxn ang="0">
                  <a:pos x="connsiteX17720" y="connsiteY17720"/>
                </a:cxn>
                <a:cxn ang="0">
                  <a:pos x="connsiteX17721" y="connsiteY17721"/>
                </a:cxn>
                <a:cxn ang="0">
                  <a:pos x="connsiteX17722" y="connsiteY17722"/>
                </a:cxn>
                <a:cxn ang="0">
                  <a:pos x="connsiteX17723" y="connsiteY17723"/>
                </a:cxn>
                <a:cxn ang="0">
                  <a:pos x="connsiteX17724" y="connsiteY17724"/>
                </a:cxn>
                <a:cxn ang="0">
                  <a:pos x="connsiteX17725" y="connsiteY17725"/>
                </a:cxn>
                <a:cxn ang="0">
                  <a:pos x="connsiteX17726" y="connsiteY17726"/>
                </a:cxn>
                <a:cxn ang="0">
                  <a:pos x="connsiteX17727" y="connsiteY17727"/>
                </a:cxn>
                <a:cxn ang="0">
                  <a:pos x="connsiteX17728" y="connsiteY17728"/>
                </a:cxn>
                <a:cxn ang="0">
                  <a:pos x="connsiteX17729" y="connsiteY17729"/>
                </a:cxn>
                <a:cxn ang="0">
                  <a:pos x="connsiteX17730" y="connsiteY17730"/>
                </a:cxn>
                <a:cxn ang="0">
                  <a:pos x="connsiteX17731" y="connsiteY17731"/>
                </a:cxn>
                <a:cxn ang="0">
                  <a:pos x="connsiteX17732" y="connsiteY17732"/>
                </a:cxn>
                <a:cxn ang="0">
                  <a:pos x="connsiteX17733" y="connsiteY17733"/>
                </a:cxn>
                <a:cxn ang="0">
                  <a:pos x="connsiteX17734" y="connsiteY17734"/>
                </a:cxn>
                <a:cxn ang="0">
                  <a:pos x="connsiteX17735" y="connsiteY17735"/>
                </a:cxn>
                <a:cxn ang="0">
                  <a:pos x="connsiteX17736" y="connsiteY17736"/>
                </a:cxn>
                <a:cxn ang="0">
                  <a:pos x="connsiteX17737" y="connsiteY17737"/>
                </a:cxn>
                <a:cxn ang="0">
                  <a:pos x="connsiteX17738" y="connsiteY17738"/>
                </a:cxn>
                <a:cxn ang="0">
                  <a:pos x="connsiteX17739" y="connsiteY17739"/>
                </a:cxn>
                <a:cxn ang="0">
                  <a:pos x="connsiteX17740" y="connsiteY17740"/>
                </a:cxn>
                <a:cxn ang="0">
                  <a:pos x="connsiteX17741" y="connsiteY17741"/>
                </a:cxn>
                <a:cxn ang="0">
                  <a:pos x="connsiteX17742" y="connsiteY17742"/>
                </a:cxn>
                <a:cxn ang="0">
                  <a:pos x="connsiteX17743" y="connsiteY17743"/>
                </a:cxn>
                <a:cxn ang="0">
                  <a:pos x="connsiteX17744" y="connsiteY17744"/>
                </a:cxn>
                <a:cxn ang="0">
                  <a:pos x="connsiteX17745" y="connsiteY17745"/>
                </a:cxn>
                <a:cxn ang="0">
                  <a:pos x="connsiteX17746" y="connsiteY17746"/>
                </a:cxn>
                <a:cxn ang="0">
                  <a:pos x="connsiteX17747" y="connsiteY17747"/>
                </a:cxn>
                <a:cxn ang="0">
                  <a:pos x="connsiteX17748" y="connsiteY17748"/>
                </a:cxn>
                <a:cxn ang="0">
                  <a:pos x="connsiteX17749" y="connsiteY17749"/>
                </a:cxn>
                <a:cxn ang="0">
                  <a:pos x="connsiteX17750" y="connsiteY17750"/>
                </a:cxn>
                <a:cxn ang="0">
                  <a:pos x="connsiteX17751" y="connsiteY17751"/>
                </a:cxn>
                <a:cxn ang="0">
                  <a:pos x="connsiteX17752" y="connsiteY17752"/>
                </a:cxn>
                <a:cxn ang="0">
                  <a:pos x="connsiteX17753" y="connsiteY17753"/>
                </a:cxn>
                <a:cxn ang="0">
                  <a:pos x="connsiteX17754" y="connsiteY17754"/>
                </a:cxn>
                <a:cxn ang="0">
                  <a:pos x="connsiteX17755" y="connsiteY17755"/>
                </a:cxn>
                <a:cxn ang="0">
                  <a:pos x="connsiteX17756" y="connsiteY17756"/>
                </a:cxn>
                <a:cxn ang="0">
                  <a:pos x="connsiteX17757" y="connsiteY17757"/>
                </a:cxn>
                <a:cxn ang="0">
                  <a:pos x="connsiteX17758" y="connsiteY17758"/>
                </a:cxn>
                <a:cxn ang="0">
                  <a:pos x="connsiteX17759" y="connsiteY17759"/>
                </a:cxn>
                <a:cxn ang="0">
                  <a:pos x="connsiteX17760" y="connsiteY17760"/>
                </a:cxn>
                <a:cxn ang="0">
                  <a:pos x="connsiteX17761" y="connsiteY17761"/>
                </a:cxn>
                <a:cxn ang="0">
                  <a:pos x="connsiteX17762" y="connsiteY17762"/>
                </a:cxn>
                <a:cxn ang="0">
                  <a:pos x="connsiteX17763" y="connsiteY17763"/>
                </a:cxn>
                <a:cxn ang="0">
                  <a:pos x="connsiteX17764" y="connsiteY17764"/>
                </a:cxn>
                <a:cxn ang="0">
                  <a:pos x="connsiteX17765" y="connsiteY17765"/>
                </a:cxn>
                <a:cxn ang="0">
                  <a:pos x="connsiteX17766" y="connsiteY17766"/>
                </a:cxn>
                <a:cxn ang="0">
                  <a:pos x="connsiteX17767" y="connsiteY17767"/>
                </a:cxn>
                <a:cxn ang="0">
                  <a:pos x="connsiteX17768" y="connsiteY17768"/>
                </a:cxn>
                <a:cxn ang="0">
                  <a:pos x="connsiteX17769" y="connsiteY17769"/>
                </a:cxn>
                <a:cxn ang="0">
                  <a:pos x="connsiteX17770" y="connsiteY17770"/>
                </a:cxn>
                <a:cxn ang="0">
                  <a:pos x="connsiteX17771" y="connsiteY17771"/>
                </a:cxn>
                <a:cxn ang="0">
                  <a:pos x="connsiteX17772" y="connsiteY17772"/>
                </a:cxn>
                <a:cxn ang="0">
                  <a:pos x="connsiteX17773" y="connsiteY17773"/>
                </a:cxn>
                <a:cxn ang="0">
                  <a:pos x="connsiteX17774" y="connsiteY17774"/>
                </a:cxn>
                <a:cxn ang="0">
                  <a:pos x="connsiteX17775" y="connsiteY17775"/>
                </a:cxn>
                <a:cxn ang="0">
                  <a:pos x="connsiteX17776" y="connsiteY17776"/>
                </a:cxn>
                <a:cxn ang="0">
                  <a:pos x="connsiteX17777" y="connsiteY17777"/>
                </a:cxn>
                <a:cxn ang="0">
                  <a:pos x="connsiteX17778" y="connsiteY17778"/>
                </a:cxn>
                <a:cxn ang="0">
                  <a:pos x="connsiteX17779" y="connsiteY17779"/>
                </a:cxn>
                <a:cxn ang="0">
                  <a:pos x="connsiteX17780" y="connsiteY17780"/>
                </a:cxn>
                <a:cxn ang="0">
                  <a:pos x="connsiteX17781" y="connsiteY17781"/>
                </a:cxn>
                <a:cxn ang="0">
                  <a:pos x="connsiteX17782" y="connsiteY17782"/>
                </a:cxn>
                <a:cxn ang="0">
                  <a:pos x="connsiteX17783" y="connsiteY17783"/>
                </a:cxn>
                <a:cxn ang="0">
                  <a:pos x="connsiteX17784" y="connsiteY17784"/>
                </a:cxn>
                <a:cxn ang="0">
                  <a:pos x="connsiteX17785" y="connsiteY17785"/>
                </a:cxn>
                <a:cxn ang="0">
                  <a:pos x="connsiteX17786" y="connsiteY17786"/>
                </a:cxn>
                <a:cxn ang="0">
                  <a:pos x="connsiteX17787" y="connsiteY17787"/>
                </a:cxn>
                <a:cxn ang="0">
                  <a:pos x="connsiteX17788" y="connsiteY17788"/>
                </a:cxn>
                <a:cxn ang="0">
                  <a:pos x="connsiteX17789" y="connsiteY17789"/>
                </a:cxn>
                <a:cxn ang="0">
                  <a:pos x="connsiteX17790" y="connsiteY17790"/>
                </a:cxn>
                <a:cxn ang="0">
                  <a:pos x="connsiteX17791" y="connsiteY17791"/>
                </a:cxn>
                <a:cxn ang="0">
                  <a:pos x="connsiteX17792" y="connsiteY17792"/>
                </a:cxn>
                <a:cxn ang="0">
                  <a:pos x="connsiteX17793" y="connsiteY17793"/>
                </a:cxn>
                <a:cxn ang="0">
                  <a:pos x="connsiteX17794" y="connsiteY17794"/>
                </a:cxn>
                <a:cxn ang="0">
                  <a:pos x="connsiteX17795" y="connsiteY17795"/>
                </a:cxn>
                <a:cxn ang="0">
                  <a:pos x="connsiteX17796" y="connsiteY17796"/>
                </a:cxn>
                <a:cxn ang="0">
                  <a:pos x="connsiteX17797" y="connsiteY17797"/>
                </a:cxn>
                <a:cxn ang="0">
                  <a:pos x="connsiteX17798" y="connsiteY17798"/>
                </a:cxn>
                <a:cxn ang="0">
                  <a:pos x="connsiteX17799" y="connsiteY17799"/>
                </a:cxn>
                <a:cxn ang="0">
                  <a:pos x="connsiteX17800" y="connsiteY17800"/>
                </a:cxn>
                <a:cxn ang="0">
                  <a:pos x="connsiteX17801" y="connsiteY17801"/>
                </a:cxn>
                <a:cxn ang="0">
                  <a:pos x="connsiteX17802" y="connsiteY17802"/>
                </a:cxn>
                <a:cxn ang="0">
                  <a:pos x="connsiteX17803" y="connsiteY17803"/>
                </a:cxn>
                <a:cxn ang="0">
                  <a:pos x="connsiteX17804" y="connsiteY17804"/>
                </a:cxn>
                <a:cxn ang="0">
                  <a:pos x="connsiteX17805" y="connsiteY17805"/>
                </a:cxn>
                <a:cxn ang="0">
                  <a:pos x="connsiteX17806" y="connsiteY17806"/>
                </a:cxn>
                <a:cxn ang="0">
                  <a:pos x="connsiteX17807" y="connsiteY17807"/>
                </a:cxn>
                <a:cxn ang="0">
                  <a:pos x="connsiteX17808" y="connsiteY17808"/>
                </a:cxn>
                <a:cxn ang="0">
                  <a:pos x="connsiteX17809" y="connsiteY17809"/>
                </a:cxn>
                <a:cxn ang="0">
                  <a:pos x="connsiteX17810" y="connsiteY17810"/>
                </a:cxn>
                <a:cxn ang="0">
                  <a:pos x="connsiteX17811" y="connsiteY17811"/>
                </a:cxn>
                <a:cxn ang="0">
                  <a:pos x="connsiteX17812" y="connsiteY17812"/>
                </a:cxn>
                <a:cxn ang="0">
                  <a:pos x="connsiteX17813" y="connsiteY17813"/>
                </a:cxn>
                <a:cxn ang="0">
                  <a:pos x="connsiteX17814" y="connsiteY17814"/>
                </a:cxn>
                <a:cxn ang="0">
                  <a:pos x="connsiteX17815" y="connsiteY17815"/>
                </a:cxn>
                <a:cxn ang="0">
                  <a:pos x="connsiteX17816" y="connsiteY17816"/>
                </a:cxn>
                <a:cxn ang="0">
                  <a:pos x="connsiteX17817" y="connsiteY17817"/>
                </a:cxn>
                <a:cxn ang="0">
                  <a:pos x="connsiteX17818" y="connsiteY17818"/>
                </a:cxn>
                <a:cxn ang="0">
                  <a:pos x="connsiteX17819" y="connsiteY17819"/>
                </a:cxn>
                <a:cxn ang="0">
                  <a:pos x="connsiteX17820" y="connsiteY17820"/>
                </a:cxn>
                <a:cxn ang="0">
                  <a:pos x="connsiteX17821" y="connsiteY17821"/>
                </a:cxn>
                <a:cxn ang="0">
                  <a:pos x="connsiteX17822" y="connsiteY17822"/>
                </a:cxn>
                <a:cxn ang="0">
                  <a:pos x="connsiteX17823" y="connsiteY17823"/>
                </a:cxn>
                <a:cxn ang="0">
                  <a:pos x="connsiteX17824" y="connsiteY17824"/>
                </a:cxn>
                <a:cxn ang="0">
                  <a:pos x="connsiteX17825" y="connsiteY17825"/>
                </a:cxn>
                <a:cxn ang="0">
                  <a:pos x="connsiteX17826" y="connsiteY17826"/>
                </a:cxn>
                <a:cxn ang="0">
                  <a:pos x="connsiteX17827" y="connsiteY17827"/>
                </a:cxn>
                <a:cxn ang="0">
                  <a:pos x="connsiteX17828" y="connsiteY17828"/>
                </a:cxn>
                <a:cxn ang="0">
                  <a:pos x="connsiteX17829" y="connsiteY17829"/>
                </a:cxn>
                <a:cxn ang="0">
                  <a:pos x="connsiteX17830" y="connsiteY17830"/>
                </a:cxn>
                <a:cxn ang="0">
                  <a:pos x="connsiteX17831" y="connsiteY17831"/>
                </a:cxn>
                <a:cxn ang="0">
                  <a:pos x="connsiteX17832" y="connsiteY17832"/>
                </a:cxn>
                <a:cxn ang="0">
                  <a:pos x="connsiteX17833" y="connsiteY17833"/>
                </a:cxn>
                <a:cxn ang="0">
                  <a:pos x="connsiteX17834" y="connsiteY17834"/>
                </a:cxn>
                <a:cxn ang="0">
                  <a:pos x="connsiteX17835" y="connsiteY17835"/>
                </a:cxn>
                <a:cxn ang="0">
                  <a:pos x="connsiteX17836" y="connsiteY17836"/>
                </a:cxn>
                <a:cxn ang="0">
                  <a:pos x="connsiteX17837" y="connsiteY17837"/>
                </a:cxn>
                <a:cxn ang="0">
                  <a:pos x="connsiteX17838" y="connsiteY17838"/>
                </a:cxn>
                <a:cxn ang="0">
                  <a:pos x="connsiteX17839" y="connsiteY17839"/>
                </a:cxn>
                <a:cxn ang="0">
                  <a:pos x="connsiteX17840" y="connsiteY17840"/>
                </a:cxn>
                <a:cxn ang="0">
                  <a:pos x="connsiteX17841" y="connsiteY17841"/>
                </a:cxn>
                <a:cxn ang="0">
                  <a:pos x="connsiteX17842" y="connsiteY17842"/>
                </a:cxn>
                <a:cxn ang="0">
                  <a:pos x="connsiteX17843" y="connsiteY17843"/>
                </a:cxn>
                <a:cxn ang="0">
                  <a:pos x="connsiteX17844" y="connsiteY17844"/>
                </a:cxn>
                <a:cxn ang="0">
                  <a:pos x="connsiteX17845" y="connsiteY17845"/>
                </a:cxn>
                <a:cxn ang="0">
                  <a:pos x="connsiteX17846" y="connsiteY17846"/>
                </a:cxn>
                <a:cxn ang="0">
                  <a:pos x="connsiteX17847" y="connsiteY17847"/>
                </a:cxn>
                <a:cxn ang="0">
                  <a:pos x="connsiteX17848" y="connsiteY17848"/>
                </a:cxn>
                <a:cxn ang="0">
                  <a:pos x="connsiteX17849" y="connsiteY17849"/>
                </a:cxn>
                <a:cxn ang="0">
                  <a:pos x="connsiteX17850" y="connsiteY17850"/>
                </a:cxn>
                <a:cxn ang="0">
                  <a:pos x="connsiteX17851" y="connsiteY17851"/>
                </a:cxn>
                <a:cxn ang="0">
                  <a:pos x="connsiteX17852" y="connsiteY17852"/>
                </a:cxn>
                <a:cxn ang="0">
                  <a:pos x="connsiteX17853" y="connsiteY17853"/>
                </a:cxn>
                <a:cxn ang="0">
                  <a:pos x="connsiteX17854" y="connsiteY17854"/>
                </a:cxn>
                <a:cxn ang="0">
                  <a:pos x="connsiteX17855" y="connsiteY17855"/>
                </a:cxn>
                <a:cxn ang="0">
                  <a:pos x="connsiteX17856" y="connsiteY17856"/>
                </a:cxn>
                <a:cxn ang="0">
                  <a:pos x="connsiteX17857" y="connsiteY17857"/>
                </a:cxn>
                <a:cxn ang="0">
                  <a:pos x="connsiteX17858" y="connsiteY17858"/>
                </a:cxn>
                <a:cxn ang="0">
                  <a:pos x="connsiteX17859" y="connsiteY17859"/>
                </a:cxn>
                <a:cxn ang="0">
                  <a:pos x="connsiteX17860" y="connsiteY17860"/>
                </a:cxn>
                <a:cxn ang="0">
                  <a:pos x="connsiteX17861" y="connsiteY17861"/>
                </a:cxn>
                <a:cxn ang="0">
                  <a:pos x="connsiteX17862" y="connsiteY17862"/>
                </a:cxn>
                <a:cxn ang="0">
                  <a:pos x="connsiteX17863" y="connsiteY17863"/>
                </a:cxn>
                <a:cxn ang="0">
                  <a:pos x="connsiteX17864" y="connsiteY17864"/>
                </a:cxn>
                <a:cxn ang="0">
                  <a:pos x="connsiteX17865" y="connsiteY17865"/>
                </a:cxn>
                <a:cxn ang="0">
                  <a:pos x="connsiteX17866" y="connsiteY17866"/>
                </a:cxn>
                <a:cxn ang="0">
                  <a:pos x="connsiteX17867" y="connsiteY17867"/>
                </a:cxn>
                <a:cxn ang="0">
                  <a:pos x="connsiteX17868" y="connsiteY17868"/>
                </a:cxn>
                <a:cxn ang="0">
                  <a:pos x="connsiteX17869" y="connsiteY17869"/>
                </a:cxn>
                <a:cxn ang="0">
                  <a:pos x="connsiteX17870" y="connsiteY17870"/>
                </a:cxn>
                <a:cxn ang="0">
                  <a:pos x="connsiteX17871" y="connsiteY17871"/>
                </a:cxn>
                <a:cxn ang="0">
                  <a:pos x="connsiteX17872" y="connsiteY17872"/>
                </a:cxn>
                <a:cxn ang="0">
                  <a:pos x="connsiteX17873" y="connsiteY17873"/>
                </a:cxn>
                <a:cxn ang="0">
                  <a:pos x="connsiteX17874" y="connsiteY17874"/>
                </a:cxn>
                <a:cxn ang="0">
                  <a:pos x="connsiteX17875" y="connsiteY17875"/>
                </a:cxn>
                <a:cxn ang="0">
                  <a:pos x="connsiteX17876" y="connsiteY17876"/>
                </a:cxn>
                <a:cxn ang="0">
                  <a:pos x="connsiteX17877" y="connsiteY17877"/>
                </a:cxn>
                <a:cxn ang="0">
                  <a:pos x="connsiteX17878" y="connsiteY17878"/>
                </a:cxn>
                <a:cxn ang="0">
                  <a:pos x="connsiteX17879" y="connsiteY17879"/>
                </a:cxn>
                <a:cxn ang="0">
                  <a:pos x="connsiteX17880" y="connsiteY17880"/>
                </a:cxn>
                <a:cxn ang="0">
                  <a:pos x="connsiteX17881" y="connsiteY17881"/>
                </a:cxn>
                <a:cxn ang="0">
                  <a:pos x="connsiteX17882" y="connsiteY17882"/>
                </a:cxn>
                <a:cxn ang="0">
                  <a:pos x="connsiteX17883" y="connsiteY17883"/>
                </a:cxn>
                <a:cxn ang="0">
                  <a:pos x="connsiteX17884" y="connsiteY17884"/>
                </a:cxn>
                <a:cxn ang="0">
                  <a:pos x="connsiteX17885" y="connsiteY17885"/>
                </a:cxn>
                <a:cxn ang="0">
                  <a:pos x="connsiteX17886" y="connsiteY17886"/>
                </a:cxn>
                <a:cxn ang="0">
                  <a:pos x="connsiteX17887" y="connsiteY17887"/>
                </a:cxn>
                <a:cxn ang="0">
                  <a:pos x="connsiteX17888" y="connsiteY17888"/>
                </a:cxn>
                <a:cxn ang="0">
                  <a:pos x="connsiteX17889" y="connsiteY17889"/>
                </a:cxn>
                <a:cxn ang="0">
                  <a:pos x="connsiteX17890" y="connsiteY17890"/>
                </a:cxn>
                <a:cxn ang="0">
                  <a:pos x="connsiteX17891" y="connsiteY17891"/>
                </a:cxn>
                <a:cxn ang="0">
                  <a:pos x="connsiteX17892" y="connsiteY17892"/>
                </a:cxn>
                <a:cxn ang="0">
                  <a:pos x="connsiteX17893" y="connsiteY17893"/>
                </a:cxn>
                <a:cxn ang="0">
                  <a:pos x="connsiteX17894" y="connsiteY17894"/>
                </a:cxn>
                <a:cxn ang="0">
                  <a:pos x="connsiteX17895" y="connsiteY17895"/>
                </a:cxn>
                <a:cxn ang="0">
                  <a:pos x="connsiteX17896" y="connsiteY17896"/>
                </a:cxn>
                <a:cxn ang="0">
                  <a:pos x="connsiteX17897" y="connsiteY17897"/>
                </a:cxn>
                <a:cxn ang="0">
                  <a:pos x="connsiteX17898" y="connsiteY17898"/>
                </a:cxn>
                <a:cxn ang="0">
                  <a:pos x="connsiteX17899" y="connsiteY17899"/>
                </a:cxn>
                <a:cxn ang="0">
                  <a:pos x="connsiteX17900" y="connsiteY17900"/>
                </a:cxn>
                <a:cxn ang="0">
                  <a:pos x="connsiteX17901" y="connsiteY17901"/>
                </a:cxn>
                <a:cxn ang="0">
                  <a:pos x="connsiteX17902" y="connsiteY17902"/>
                </a:cxn>
                <a:cxn ang="0">
                  <a:pos x="connsiteX17903" y="connsiteY17903"/>
                </a:cxn>
                <a:cxn ang="0">
                  <a:pos x="connsiteX17904" y="connsiteY17904"/>
                </a:cxn>
                <a:cxn ang="0">
                  <a:pos x="connsiteX17905" y="connsiteY17905"/>
                </a:cxn>
                <a:cxn ang="0">
                  <a:pos x="connsiteX17906" y="connsiteY17906"/>
                </a:cxn>
                <a:cxn ang="0">
                  <a:pos x="connsiteX17907" y="connsiteY17907"/>
                </a:cxn>
                <a:cxn ang="0">
                  <a:pos x="connsiteX17908" y="connsiteY17908"/>
                </a:cxn>
                <a:cxn ang="0">
                  <a:pos x="connsiteX17909" y="connsiteY17909"/>
                </a:cxn>
                <a:cxn ang="0">
                  <a:pos x="connsiteX17910" y="connsiteY17910"/>
                </a:cxn>
                <a:cxn ang="0">
                  <a:pos x="connsiteX17911" y="connsiteY17911"/>
                </a:cxn>
                <a:cxn ang="0">
                  <a:pos x="connsiteX17912" y="connsiteY17912"/>
                </a:cxn>
                <a:cxn ang="0">
                  <a:pos x="connsiteX17913" y="connsiteY17913"/>
                </a:cxn>
                <a:cxn ang="0">
                  <a:pos x="connsiteX17914" y="connsiteY17914"/>
                </a:cxn>
                <a:cxn ang="0">
                  <a:pos x="connsiteX17915" y="connsiteY17915"/>
                </a:cxn>
                <a:cxn ang="0">
                  <a:pos x="connsiteX17916" y="connsiteY17916"/>
                </a:cxn>
                <a:cxn ang="0">
                  <a:pos x="connsiteX17917" y="connsiteY17917"/>
                </a:cxn>
                <a:cxn ang="0">
                  <a:pos x="connsiteX17918" y="connsiteY17918"/>
                </a:cxn>
                <a:cxn ang="0">
                  <a:pos x="connsiteX17919" y="connsiteY17919"/>
                </a:cxn>
                <a:cxn ang="0">
                  <a:pos x="connsiteX17920" y="connsiteY17920"/>
                </a:cxn>
                <a:cxn ang="0">
                  <a:pos x="connsiteX17921" y="connsiteY17921"/>
                </a:cxn>
                <a:cxn ang="0">
                  <a:pos x="connsiteX17922" y="connsiteY17922"/>
                </a:cxn>
                <a:cxn ang="0">
                  <a:pos x="connsiteX17923" y="connsiteY17923"/>
                </a:cxn>
                <a:cxn ang="0">
                  <a:pos x="connsiteX17924" y="connsiteY17924"/>
                </a:cxn>
                <a:cxn ang="0">
                  <a:pos x="connsiteX17925" y="connsiteY17925"/>
                </a:cxn>
                <a:cxn ang="0">
                  <a:pos x="connsiteX17926" y="connsiteY17926"/>
                </a:cxn>
                <a:cxn ang="0">
                  <a:pos x="connsiteX17927" y="connsiteY17927"/>
                </a:cxn>
                <a:cxn ang="0">
                  <a:pos x="connsiteX17928" y="connsiteY17928"/>
                </a:cxn>
                <a:cxn ang="0">
                  <a:pos x="connsiteX17929" y="connsiteY17929"/>
                </a:cxn>
                <a:cxn ang="0">
                  <a:pos x="connsiteX17930" y="connsiteY17930"/>
                </a:cxn>
                <a:cxn ang="0">
                  <a:pos x="connsiteX17931" y="connsiteY17931"/>
                </a:cxn>
                <a:cxn ang="0">
                  <a:pos x="connsiteX17932" y="connsiteY17932"/>
                </a:cxn>
                <a:cxn ang="0">
                  <a:pos x="connsiteX17933" y="connsiteY17933"/>
                </a:cxn>
                <a:cxn ang="0">
                  <a:pos x="connsiteX17934" y="connsiteY17934"/>
                </a:cxn>
                <a:cxn ang="0">
                  <a:pos x="connsiteX17935" y="connsiteY17935"/>
                </a:cxn>
                <a:cxn ang="0">
                  <a:pos x="connsiteX17936" y="connsiteY17936"/>
                </a:cxn>
                <a:cxn ang="0">
                  <a:pos x="connsiteX17937" y="connsiteY17937"/>
                </a:cxn>
                <a:cxn ang="0">
                  <a:pos x="connsiteX17938" y="connsiteY17938"/>
                </a:cxn>
                <a:cxn ang="0">
                  <a:pos x="connsiteX17939" y="connsiteY17939"/>
                </a:cxn>
                <a:cxn ang="0">
                  <a:pos x="connsiteX17940" y="connsiteY17940"/>
                </a:cxn>
                <a:cxn ang="0">
                  <a:pos x="connsiteX17941" y="connsiteY17941"/>
                </a:cxn>
                <a:cxn ang="0">
                  <a:pos x="connsiteX17942" y="connsiteY17942"/>
                </a:cxn>
                <a:cxn ang="0">
                  <a:pos x="connsiteX17943" y="connsiteY17943"/>
                </a:cxn>
                <a:cxn ang="0">
                  <a:pos x="connsiteX17944" y="connsiteY17944"/>
                </a:cxn>
                <a:cxn ang="0">
                  <a:pos x="connsiteX17945" y="connsiteY17945"/>
                </a:cxn>
                <a:cxn ang="0">
                  <a:pos x="connsiteX17946" y="connsiteY17946"/>
                </a:cxn>
                <a:cxn ang="0">
                  <a:pos x="connsiteX17947" y="connsiteY17947"/>
                </a:cxn>
                <a:cxn ang="0">
                  <a:pos x="connsiteX17948" y="connsiteY17948"/>
                </a:cxn>
                <a:cxn ang="0">
                  <a:pos x="connsiteX17949" y="connsiteY17949"/>
                </a:cxn>
                <a:cxn ang="0">
                  <a:pos x="connsiteX17950" y="connsiteY17950"/>
                </a:cxn>
                <a:cxn ang="0">
                  <a:pos x="connsiteX17951" y="connsiteY17951"/>
                </a:cxn>
                <a:cxn ang="0">
                  <a:pos x="connsiteX17952" y="connsiteY17952"/>
                </a:cxn>
                <a:cxn ang="0">
                  <a:pos x="connsiteX17953" y="connsiteY17953"/>
                </a:cxn>
                <a:cxn ang="0">
                  <a:pos x="connsiteX17954" y="connsiteY17954"/>
                </a:cxn>
                <a:cxn ang="0">
                  <a:pos x="connsiteX17955" y="connsiteY17955"/>
                </a:cxn>
                <a:cxn ang="0">
                  <a:pos x="connsiteX17956" y="connsiteY17956"/>
                </a:cxn>
                <a:cxn ang="0">
                  <a:pos x="connsiteX17957" y="connsiteY17957"/>
                </a:cxn>
                <a:cxn ang="0">
                  <a:pos x="connsiteX17958" y="connsiteY17958"/>
                </a:cxn>
                <a:cxn ang="0">
                  <a:pos x="connsiteX17959" y="connsiteY17959"/>
                </a:cxn>
                <a:cxn ang="0">
                  <a:pos x="connsiteX17960" y="connsiteY17960"/>
                </a:cxn>
                <a:cxn ang="0">
                  <a:pos x="connsiteX17961" y="connsiteY17961"/>
                </a:cxn>
                <a:cxn ang="0">
                  <a:pos x="connsiteX17962" y="connsiteY17962"/>
                </a:cxn>
                <a:cxn ang="0">
                  <a:pos x="connsiteX17963" y="connsiteY17963"/>
                </a:cxn>
                <a:cxn ang="0">
                  <a:pos x="connsiteX17964" y="connsiteY17964"/>
                </a:cxn>
                <a:cxn ang="0">
                  <a:pos x="connsiteX17965" y="connsiteY17965"/>
                </a:cxn>
                <a:cxn ang="0">
                  <a:pos x="connsiteX17966" y="connsiteY17966"/>
                </a:cxn>
                <a:cxn ang="0">
                  <a:pos x="connsiteX17967" y="connsiteY17967"/>
                </a:cxn>
                <a:cxn ang="0">
                  <a:pos x="connsiteX17968" y="connsiteY17968"/>
                </a:cxn>
                <a:cxn ang="0">
                  <a:pos x="connsiteX17969" y="connsiteY17969"/>
                </a:cxn>
                <a:cxn ang="0">
                  <a:pos x="connsiteX17970" y="connsiteY17970"/>
                </a:cxn>
                <a:cxn ang="0">
                  <a:pos x="connsiteX17971" y="connsiteY17971"/>
                </a:cxn>
                <a:cxn ang="0">
                  <a:pos x="connsiteX17972" y="connsiteY17972"/>
                </a:cxn>
                <a:cxn ang="0">
                  <a:pos x="connsiteX17973" y="connsiteY17973"/>
                </a:cxn>
                <a:cxn ang="0">
                  <a:pos x="connsiteX17974" y="connsiteY17974"/>
                </a:cxn>
                <a:cxn ang="0">
                  <a:pos x="connsiteX17975" y="connsiteY17975"/>
                </a:cxn>
                <a:cxn ang="0">
                  <a:pos x="connsiteX17976" y="connsiteY17976"/>
                </a:cxn>
                <a:cxn ang="0">
                  <a:pos x="connsiteX17977" y="connsiteY17977"/>
                </a:cxn>
                <a:cxn ang="0">
                  <a:pos x="connsiteX17978" y="connsiteY17978"/>
                </a:cxn>
                <a:cxn ang="0">
                  <a:pos x="connsiteX17979" y="connsiteY17979"/>
                </a:cxn>
                <a:cxn ang="0">
                  <a:pos x="connsiteX17980" y="connsiteY17980"/>
                </a:cxn>
                <a:cxn ang="0">
                  <a:pos x="connsiteX17981" y="connsiteY17981"/>
                </a:cxn>
                <a:cxn ang="0">
                  <a:pos x="connsiteX17982" y="connsiteY17982"/>
                </a:cxn>
                <a:cxn ang="0">
                  <a:pos x="connsiteX17983" y="connsiteY17983"/>
                </a:cxn>
                <a:cxn ang="0">
                  <a:pos x="connsiteX17984" y="connsiteY17984"/>
                </a:cxn>
                <a:cxn ang="0">
                  <a:pos x="connsiteX17985" y="connsiteY17985"/>
                </a:cxn>
                <a:cxn ang="0">
                  <a:pos x="connsiteX17986" y="connsiteY17986"/>
                </a:cxn>
                <a:cxn ang="0">
                  <a:pos x="connsiteX17987" y="connsiteY17987"/>
                </a:cxn>
                <a:cxn ang="0">
                  <a:pos x="connsiteX17988" y="connsiteY17988"/>
                </a:cxn>
                <a:cxn ang="0">
                  <a:pos x="connsiteX17989" y="connsiteY17989"/>
                </a:cxn>
                <a:cxn ang="0">
                  <a:pos x="connsiteX17990" y="connsiteY17990"/>
                </a:cxn>
                <a:cxn ang="0">
                  <a:pos x="connsiteX17991" y="connsiteY17991"/>
                </a:cxn>
                <a:cxn ang="0">
                  <a:pos x="connsiteX17992" y="connsiteY17992"/>
                </a:cxn>
                <a:cxn ang="0">
                  <a:pos x="connsiteX17993" y="connsiteY17993"/>
                </a:cxn>
                <a:cxn ang="0">
                  <a:pos x="connsiteX17994" y="connsiteY17994"/>
                </a:cxn>
                <a:cxn ang="0">
                  <a:pos x="connsiteX17995" y="connsiteY17995"/>
                </a:cxn>
                <a:cxn ang="0">
                  <a:pos x="connsiteX17996" y="connsiteY17996"/>
                </a:cxn>
                <a:cxn ang="0">
                  <a:pos x="connsiteX17997" y="connsiteY17997"/>
                </a:cxn>
                <a:cxn ang="0">
                  <a:pos x="connsiteX17998" y="connsiteY17998"/>
                </a:cxn>
                <a:cxn ang="0">
                  <a:pos x="connsiteX17999" y="connsiteY17999"/>
                </a:cxn>
                <a:cxn ang="0">
                  <a:pos x="connsiteX18000" y="connsiteY18000"/>
                </a:cxn>
                <a:cxn ang="0">
                  <a:pos x="connsiteX18001" y="connsiteY18001"/>
                </a:cxn>
                <a:cxn ang="0">
                  <a:pos x="connsiteX18002" y="connsiteY18002"/>
                </a:cxn>
                <a:cxn ang="0">
                  <a:pos x="connsiteX18003" y="connsiteY18003"/>
                </a:cxn>
                <a:cxn ang="0">
                  <a:pos x="connsiteX18004" y="connsiteY18004"/>
                </a:cxn>
                <a:cxn ang="0">
                  <a:pos x="connsiteX18005" y="connsiteY18005"/>
                </a:cxn>
                <a:cxn ang="0">
                  <a:pos x="connsiteX18006" y="connsiteY18006"/>
                </a:cxn>
                <a:cxn ang="0">
                  <a:pos x="connsiteX18007" y="connsiteY18007"/>
                </a:cxn>
                <a:cxn ang="0">
                  <a:pos x="connsiteX18008" y="connsiteY18008"/>
                </a:cxn>
                <a:cxn ang="0">
                  <a:pos x="connsiteX18009" y="connsiteY18009"/>
                </a:cxn>
                <a:cxn ang="0">
                  <a:pos x="connsiteX18010" y="connsiteY18010"/>
                </a:cxn>
                <a:cxn ang="0">
                  <a:pos x="connsiteX18011" y="connsiteY18011"/>
                </a:cxn>
                <a:cxn ang="0">
                  <a:pos x="connsiteX18012" y="connsiteY18012"/>
                </a:cxn>
                <a:cxn ang="0">
                  <a:pos x="connsiteX18013" y="connsiteY18013"/>
                </a:cxn>
                <a:cxn ang="0">
                  <a:pos x="connsiteX18014" y="connsiteY18014"/>
                </a:cxn>
                <a:cxn ang="0">
                  <a:pos x="connsiteX18015" y="connsiteY18015"/>
                </a:cxn>
                <a:cxn ang="0">
                  <a:pos x="connsiteX18016" y="connsiteY18016"/>
                </a:cxn>
                <a:cxn ang="0">
                  <a:pos x="connsiteX18017" y="connsiteY18017"/>
                </a:cxn>
                <a:cxn ang="0">
                  <a:pos x="connsiteX18018" y="connsiteY18018"/>
                </a:cxn>
                <a:cxn ang="0">
                  <a:pos x="connsiteX18019" y="connsiteY18019"/>
                </a:cxn>
                <a:cxn ang="0">
                  <a:pos x="connsiteX18020" y="connsiteY18020"/>
                </a:cxn>
                <a:cxn ang="0">
                  <a:pos x="connsiteX18021" y="connsiteY18021"/>
                </a:cxn>
                <a:cxn ang="0">
                  <a:pos x="connsiteX18022" y="connsiteY18022"/>
                </a:cxn>
                <a:cxn ang="0">
                  <a:pos x="connsiteX18023" y="connsiteY18023"/>
                </a:cxn>
                <a:cxn ang="0">
                  <a:pos x="connsiteX18024" y="connsiteY18024"/>
                </a:cxn>
                <a:cxn ang="0">
                  <a:pos x="connsiteX18025" y="connsiteY18025"/>
                </a:cxn>
                <a:cxn ang="0">
                  <a:pos x="connsiteX18026" y="connsiteY18026"/>
                </a:cxn>
                <a:cxn ang="0">
                  <a:pos x="connsiteX18027" y="connsiteY18027"/>
                </a:cxn>
                <a:cxn ang="0">
                  <a:pos x="connsiteX18028" y="connsiteY18028"/>
                </a:cxn>
                <a:cxn ang="0">
                  <a:pos x="connsiteX18029" y="connsiteY18029"/>
                </a:cxn>
                <a:cxn ang="0">
                  <a:pos x="connsiteX18030" y="connsiteY18030"/>
                </a:cxn>
                <a:cxn ang="0">
                  <a:pos x="connsiteX18031" y="connsiteY18031"/>
                </a:cxn>
                <a:cxn ang="0">
                  <a:pos x="connsiteX18032" y="connsiteY18032"/>
                </a:cxn>
                <a:cxn ang="0">
                  <a:pos x="connsiteX18033" y="connsiteY18033"/>
                </a:cxn>
                <a:cxn ang="0">
                  <a:pos x="connsiteX18034" y="connsiteY18034"/>
                </a:cxn>
                <a:cxn ang="0">
                  <a:pos x="connsiteX18035" y="connsiteY18035"/>
                </a:cxn>
                <a:cxn ang="0">
                  <a:pos x="connsiteX18036" y="connsiteY18036"/>
                </a:cxn>
                <a:cxn ang="0">
                  <a:pos x="connsiteX18037" y="connsiteY18037"/>
                </a:cxn>
                <a:cxn ang="0">
                  <a:pos x="connsiteX18038" y="connsiteY18038"/>
                </a:cxn>
                <a:cxn ang="0">
                  <a:pos x="connsiteX18039" y="connsiteY18039"/>
                </a:cxn>
                <a:cxn ang="0">
                  <a:pos x="connsiteX18040" y="connsiteY18040"/>
                </a:cxn>
                <a:cxn ang="0">
                  <a:pos x="connsiteX18041" y="connsiteY18041"/>
                </a:cxn>
                <a:cxn ang="0">
                  <a:pos x="connsiteX18042" y="connsiteY18042"/>
                </a:cxn>
                <a:cxn ang="0">
                  <a:pos x="connsiteX18043" y="connsiteY18043"/>
                </a:cxn>
                <a:cxn ang="0">
                  <a:pos x="connsiteX18044" y="connsiteY18044"/>
                </a:cxn>
                <a:cxn ang="0">
                  <a:pos x="connsiteX18045" y="connsiteY18045"/>
                </a:cxn>
                <a:cxn ang="0">
                  <a:pos x="connsiteX18046" y="connsiteY18046"/>
                </a:cxn>
                <a:cxn ang="0">
                  <a:pos x="connsiteX18047" y="connsiteY18047"/>
                </a:cxn>
                <a:cxn ang="0">
                  <a:pos x="connsiteX18048" y="connsiteY18048"/>
                </a:cxn>
                <a:cxn ang="0">
                  <a:pos x="connsiteX18049" y="connsiteY18049"/>
                </a:cxn>
                <a:cxn ang="0">
                  <a:pos x="connsiteX18050" y="connsiteY18050"/>
                </a:cxn>
                <a:cxn ang="0">
                  <a:pos x="connsiteX18051" y="connsiteY18051"/>
                </a:cxn>
                <a:cxn ang="0">
                  <a:pos x="connsiteX18052" y="connsiteY18052"/>
                </a:cxn>
                <a:cxn ang="0">
                  <a:pos x="connsiteX18053" y="connsiteY18053"/>
                </a:cxn>
                <a:cxn ang="0">
                  <a:pos x="connsiteX18054" y="connsiteY18054"/>
                </a:cxn>
                <a:cxn ang="0">
                  <a:pos x="connsiteX18055" y="connsiteY18055"/>
                </a:cxn>
                <a:cxn ang="0">
                  <a:pos x="connsiteX18056" y="connsiteY18056"/>
                </a:cxn>
                <a:cxn ang="0">
                  <a:pos x="connsiteX18057" y="connsiteY18057"/>
                </a:cxn>
                <a:cxn ang="0">
                  <a:pos x="connsiteX18058" y="connsiteY18058"/>
                </a:cxn>
                <a:cxn ang="0">
                  <a:pos x="connsiteX18059" y="connsiteY18059"/>
                </a:cxn>
                <a:cxn ang="0">
                  <a:pos x="connsiteX18060" y="connsiteY18060"/>
                </a:cxn>
                <a:cxn ang="0">
                  <a:pos x="connsiteX18061" y="connsiteY18061"/>
                </a:cxn>
                <a:cxn ang="0">
                  <a:pos x="connsiteX18062" y="connsiteY18062"/>
                </a:cxn>
                <a:cxn ang="0">
                  <a:pos x="connsiteX18063" y="connsiteY18063"/>
                </a:cxn>
                <a:cxn ang="0">
                  <a:pos x="connsiteX18064" y="connsiteY18064"/>
                </a:cxn>
                <a:cxn ang="0">
                  <a:pos x="connsiteX18065" y="connsiteY18065"/>
                </a:cxn>
                <a:cxn ang="0">
                  <a:pos x="connsiteX18066" y="connsiteY18066"/>
                </a:cxn>
                <a:cxn ang="0">
                  <a:pos x="connsiteX18067" y="connsiteY18067"/>
                </a:cxn>
                <a:cxn ang="0">
                  <a:pos x="connsiteX18068" y="connsiteY18068"/>
                </a:cxn>
                <a:cxn ang="0">
                  <a:pos x="connsiteX18069" y="connsiteY18069"/>
                </a:cxn>
                <a:cxn ang="0">
                  <a:pos x="connsiteX18070" y="connsiteY18070"/>
                </a:cxn>
                <a:cxn ang="0">
                  <a:pos x="connsiteX18071" y="connsiteY18071"/>
                </a:cxn>
                <a:cxn ang="0">
                  <a:pos x="connsiteX18072" y="connsiteY18072"/>
                </a:cxn>
                <a:cxn ang="0">
                  <a:pos x="connsiteX18073" y="connsiteY18073"/>
                </a:cxn>
                <a:cxn ang="0">
                  <a:pos x="connsiteX18074" y="connsiteY18074"/>
                </a:cxn>
                <a:cxn ang="0">
                  <a:pos x="connsiteX18075" y="connsiteY18075"/>
                </a:cxn>
                <a:cxn ang="0">
                  <a:pos x="connsiteX18076" y="connsiteY18076"/>
                </a:cxn>
                <a:cxn ang="0">
                  <a:pos x="connsiteX18077" y="connsiteY18077"/>
                </a:cxn>
                <a:cxn ang="0">
                  <a:pos x="connsiteX18078" y="connsiteY18078"/>
                </a:cxn>
                <a:cxn ang="0">
                  <a:pos x="connsiteX18079" y="connsiteY18079"/>
                </a:cxn>
                <a:cxn ang="0">
                  <a:pos x="connsiteX18080" y="connsiteY18080"/>
                </a:cxn>
                <a:cxn ang="0">
                  <a:pos x="connsiteX18081" y="connsiteY18081"/>
                </a:cxn>
                <a:cxn ang="0">
                  <a:pos x="connsiteX18082" y="connsiteY18082"/>
                </a:cxn>
                <a:cxn ang="0">
                  <a:pos x="connsiteX18083" y="connsiteY18083"/>
                </a:cxn>
                <a:cxn ang="0">
                  <a:pos x="connsiteX18084" y="connsiteY18084"/>
                </a:cxn>
                <a:cxn ang="0">
                  <a:pos x="connsiteX18085" y="connsiteY18085"/>
                </a:cxn>
                <a:cxn ang="0">
                  <a:pos x="connsiteX18086" y="connsiteY18086"/>
                </a:cxn>
                <a:cxn ang="0">
                  <a:pos x="connsiteX18087" y="connsiteY18087"/>
                </a:cxn>
                <a:cxn ang="0">
                  <a:pos x="connsiteX18088" y="connsiteY18088"/>
                </a:cxn>
                <a:cxn ang="0">
                  <a:pos x="connsiteX18089" y="connsiteY18089"/>
                </a:cxn>
                <a:cxn ang="0">
                  <a:pos x="connsiteX18090" y="connsiteY18090"/>
                </a:cxn>
                <a:cxn ang="0">
                  <a:pos x="connsiteX18091" y="connsiteY18091"/>
                </a:cxn>
                <a:cxn ang="0">
                  <a:pos x="connsiteX18092" y="connsiteY18092"/>
                </a:cxn>
                <a:cxn ang="0">
                  <a:pos x="connsiteX18093" y="connsiteY18093"/>
                </a:cxn>
                <a:cxn ang="0">
                  <a:pos x="connsiteX18094" y="connsiteY18094"/>
                </a:cxn>
                <a:cxn ang="0">
                  <a:pos x="connsiteX18095" y="connsiteY18095"/>
                </a:cxn>
                <a:cxn ang="0">
                  <a:pos x="connsiteX18096" y="connsiteY18096"/>
                </a:cxn>
                <a:cxn ang="0">
                  <a:pos x="connsiteX18097" y="connsiteY18097"/>
                </a:cxn>
                <a:cxn ang="0">
                  <a:pos x="connsiteX18098" y="connsiteY18098"/>
                </a:cxn>
                <a:cxn ang="0">
                  <a:pos x="connsiteX18099" y="connsiteY18099"/>
                </a:cxn>
                <a:cxn ang="0">
                  <a:pos x="connsiteX18100" y="connsiteY18100"/>
                </a:cxn>
                <a:cxn ang="0">
                  <a:pos x="connsiteX18101" y="connsiteY18101"/>
                </a:cxn>
                <a:cxn ang="0">
                  <a:pos x="connsiteX18102" y="connsiteY18102"/>
                </a:cxn>
                <a:cxn ang="0">
                  <a:pos x="connsiteX18103" y="connsiteY18103"/>
                </a:cxn>
                <a:cxn ang="0">
                  <a:pos x="connsiteX18104" y="connsiteY18104"/>
                </a:cxn>
                <a:cxn ang="0">
                  <a:pos x="connsiteX18105" y="connsiteY18105"/>
                </a:cxn>
                <a:cxn ang="0">
                  <a:pos x="connsiteX18106" y="connsiteY18106"/>
                </a:cxn>
                <a:cxn ang="0">
                  <a:pos x="connsiteX18107" y="connsiteY18107"/>
                </a:cxn>
                <a:cxn ang="0">
                  <a:pos x="connsiteX18108" y="connsiteY18108"/>
                </a:cxn>
                <a:cxn ang="0">
                  <a:pos x="connsiteX18109" y="connsiteY18109"/>
                </a:cxn>
                <a:cxn ang="0">
                  <a:pos x="connsiteX18110" y="connsiteY18110"/>
                </a:cxn>
                <a:cxn ang="0">
                  <a:pos x="connsiteX18111" y="connsiteY18111"/>
                </a:cxn>
                <a:cxn ang="0">
                  <a:pos x="connsiteX18112" y="connsiteY18112"/>
                </a:cxn>
                <a:cxn ang="0">
                  <a:pos x="connsiteX18113" y="connsiteY18113"/>
                </a:cxn>
                <a:cxn ang="0">
                  <a:pos x="connsiteX18114" y="connsiteY18114"/>
                </a:cxn>
                <a:cxn ang="0">
                  <a:pos x="connsiteX18115" y="connsiteY18115"/>
                </a:cxn>
                <a:cxn ang="0">
                  <a:pos x="connsiteX18116" y="connsiteY18116"/>
                </a:cxn>
                <a:cxn ang="0">
                  <a:pos x="connsiteX18117" y="connsiteY18117"/>
                </a:cxn>
                <a:cxn ang="0">
                  <a:pos x="connsiteX18118" y="connsiteY18118"/>
                </a:cxn>
                <a:cxn ang="0">
                  <a:pos x="connsiteX18119" y="connsiteY18119"/>
                </a:cxn>
                <a:cxn ang="0">
                  <a:pos x="connsiteX18120" y="connsiteY18120"/>
                </a:cxn>
                <a:cxn ang="0">
                  <a:pos x="connsiteX18121" y="connsiteY18121"/>
                </a:cxn>
                <a:cxn ang="0">
                  <a:pos x="connsiteX18122" y="connsiteY18122"/>
                </a:cxn>
                <a:cxn ang="0">
                  <a:pos x="connsiteX18123" y="connsiteY18123"/>
                </a:cxn>
                <a:cxn ang="0">
                  <a:pos x="connsiteX18124" y="connsiteY18124"/>
                </a:cxn>
                <a:cxn ang="0">
                  <a:pos x="connsiteX18125" y="connsiteY18125"/>
                </a:cxn>
                <a:cxn ang="0">
                  <a:pos x="connsiteX18126" y="connsiteY18126"/>
                </a:cxn>
                <a:cxn ang="0">
                  <a:pos x="connsiteX18127" y="connsiteY18127"/>
                </a:cxn>
                <a:cxn ang="0">
                  <a:pos x="connsiteX18128" y="connsiteY18128"/>
                </a:cxn>
                <a:cxn ang="0">
                  <a:pos x="connsiteX18129" y="connsiteY18129"/>
                </a:cxn>
                <a:cxn ang="0">
                  <a:pos x="connsiteX18130" y="connsiteY18130"/>
                </a:cxn>
                <a:cxn ang="0">
                  <a:pos x="connsiteX18131" y="connsiteY18131"/>
                </a:cxn>
                <a:cxn ang="0">
                  <a:pos x="connsiteX18132" y="connsiteY18132"/>
                </a:cxn>
                <a:cxn ang="0">
                  <a:pos x="connsiteX18133" y="connsiteY18133"/>
                </a:cxn>
                <a:cxn ang="0">
                  <a:pos x="connsiteX18134" y="connsiteY18134"/>
                </a:cxn>
                <a:cxn ang="0">
                  <a:pos x="connsiteX18135" y="connsiteY18135"/>
                </a:cxn>
                <a:cxn ang="0">
                  <a:pos x="connsiteX18136" y="connsiteY18136"/>
                </a:cxn>
                <a:cxn ang="0">
                  <a:pos x="connsiteX18137" y="connsiteY18137"/>
                </a:cxn>
                <a:cxn ang="0">
                  <a:pos x="connsiteX18138" y="connsiteY18138"/>
                </a:cxn>
                <a:cxn ang="0">
                  <a:pos x="connsiteX18139" y="connsiteY18139"/>
                </a:cxn>
                <a:cxn ang="0">
                  <a:pos x="connsiteX18140" y="connsiteY18140"/>
                </a:cxn>
                <a:cxn ang="0">
                  <a:pos x="connsiteX18141" y="connsiteY18141"/>
                </a:cxn>
                <a:cxn ang="0">
                  <a:pos x="connsiteX18142" y="connsiteY18142"/>
                </a:cxn>
                <a:cxn ang="0">
                  <a:pos x="connsiteX18143" y="connsiteY18143"/>
                </a:cxn>
                <a:cxn ang="0">
                  <a:pos x="connsiteX18144" y="connsiteY18144"/>
                </a:cxn>
                <a:cxn ang="0">
                  <a:pos x="connsiteX18145" y="connsiteY18145"/>
                </a:cxn>
                <a:cxn ang="0">
                  <a:pos x="connsiteX18146" y="connsiteY18146"/>
                </a:cxn>
                <a:cxn ang="0">
                  <a:pos x="connsiteX18147" y="connsiteY18147"/>
                </a:cxn>
                <a:cxn ang="0">
                  <a:pos x="connsiteX18148" y="connsiteY18148"/>
                </a:cxn>
                <a:cxn ang="0">
                  <a:pos x="connsiteX18149" y="connsiteY18149"/>
                </a:cxn>
                <a:cxn ang="0">
                  <a:pos x="connsiteX18150" y="connsiteY18150"/>
                </a:cxn>
                <a:cxn ang="0">
                  <a:pos x="connsiteX18151" y="connsiteY18151"/>
                </a:cxn>
                <a:cxn ang="0">
                  <a:pos x="connsiteX18152" y="connsiteY18152"/>
                </a:cxn>
                <a:cxn ang="0">
                  <a:pos x="connsiteX18153" y="connsiteY18153"/>
                </a:cxn>
                <a:cxn ang="0">
                  <a:pos x="connsiteX18154" y="connsiteY18154"/>
                </a:cxn>
                <a:cxn ang="0">
                  <a:pos x="connsiteX18155" y="connsiteY18155"/>
                </a:cxn>
                <a:cxn ang="0">
                  <a:pos x="connsiteX18156" y="connsiteY18156"/>
                </a:cxn>
                <a:cxn ang="0">
                  <a:pos x="connsiteX18157" y="connsiteY18157"/>
                </a:cxn>
                <a:cxn ang="0">
                  <a:pos x="connsiteX18158" y="connsiteY18158"/>
                </a:cxn>
                <a:cxn ang="0">
                  <a:pos x="connsiteX18159" y="connsiteY18159"/>
                </a:cxn>
                <a:cxn ang="0">
                  <a:pos x="connsiteX18160" y="connsiteY18160"/>
                </a:cxn>
                <a:cxn ang="0">
                  <a:pos x="connsiteX18161" y="connsiteY18161"/>
                </a:cxn>
                <a:cxn ang="0">
                  <a:pos x="connsiteX18162" y="connsiteY18162"/>
                </a:cxn>
                <a:cxn ang="0">
                  <a:pos x="connsiteX18163" y="connsiteY18163"/>
                </a:cxn>
                <a:cxn ang="0">
                  <a:pos x="connsiteX18164" y="connsiteY18164"/>
                </a:cxn>
                <a:cxn ang="0">
                  <a:pos x="connsiteX18165" y="connsiteY18165"/>
                </a:cxn>
                <a:cxn ang="0">
                  <a:pos x="connsiteX18166" y="connsiteY18166"/>
                </a:cxn>
                <a:cxn ang="0">
                  <a:pos x="connsiteX18167" y="connsiteY18167"/>
                </a:cxn>
                <a:cxn ang="0">
                  <a:pos x="connsiteX18168" y="connsiteY18168"/>
                </a:cxn>
                <a:cxn ang="0">
                  <a:pos x="connsiteX18169" y="connsiteY18169"/>
                </a:cxn>
                <a:cxn ang="0">
                  <a:pos x="connsiteX18170" y="connsiteY18170"/>
                </a:cxn>
                <a:cxn ang="0">
                  <a:pos x="connsiteX18171" y="connsiteY18171"/>
                </a:cxn>
                <a:cxn ang="0">
                  <a:pos x="connsiteX18172" y="connsiteY18172"/>
                </a:cxn>
                <a:cxn ang="0">
                  <a:pos x="connsiteX18173" y="connsiteY18173"/>
                </a:cxn>
                <a:cxn ang="0">
                  <a:pos x="connsiteX18174" y="connsiteY18174"/>
                </a:cxn>
                <a:cxn ang="0">
                  <a:pos x="connsiteX18175" y="connsiteY18175"/>
                </a:cxn>
                <a:cxn ang="0">
                  <a:pos x="connsiteX18176" y="connsiteY18176"/>
                </a:cxn>
                <a:cxn ang="0">
                  <a:pos x="connsiteX18177" y="connsiteY18177"/>
                </a:cxn>
                <a:cxn ang="0">
                  <a:pos x="connsiteX18178" y="connsiteY18178"/>
                </a:cxn>
                <a:cxn ang="0">
                  <a:pos x="connsiteX18179" y="connsiteY18179"/>
                </a:cxn>
                <a:cxn ang="0">
                  <a:pos x="connsiteX18180" y="connsiteY18180"/>
                </a:cxn>
                <a:cxn ang="0">
                  <a:pos x="connsiteX18181" y="connsiteY18181"/>
                </a:cxn>
                <a:cxn ang="0">
                  <a:pos x="connsiteX18182" y="connsiteY18182"/>
                </a:cxn>
                <a:cxn ang="0">
                  <a:pos x="connsiteX18183" y="connsiteY18183"/>
                </a:cxn>
                <a:cxn ang="0">
                  <a:pos x="connsiteX18184" y="connsiteY18184"/>
                </a:cxn>
                <a:cxn ang="0">
                  <a:pos x="connsiteX18185" y="connsiteY18185"/>
                </a:cxn>
                <a:cxn ang="0">
                  <a:pos x="connsiteX18186" y="connsiteY18186"/>
                </a:cxn>
                <a:cxn ang="0">
                  <a:pos x="connsiteX18187" y="connsiteY18187"/>
                </a:cxn>
                <a:cxn ang="0">
                  <a:pos x="connsiteX18188" y="connsiteY18188"/>
                </a:cxn>
                <a:cxn ang="0">
                  <a:pos x="connsiteX18189" y="connsiteY18189"/>
                </a:cxn>
                <a:cxn ang="0">
                  <a:pos x="connsiteX18190" y="connsiteY18190"/>
                </a:cxn>
                <a:cxn ang="0">
                  <a:pos x="connsiteX18191" y="connsiteY18191"/>
                </a:cxn>
                <a:cxn ang="0">
                  <a:pos x="connsiteX18192" y="connsiteY18192"/>
                </a:cxn>
                <a:cxn ang="0">
                  <a:pos x="connsiteX18193" y="connsiteY18193"/>
                </a:cxn>
                <a:cxn ang="0">
                  <a:pos x="connsiteX18194" y="connsiteY18194"/>
                </a:cxn>
                <a:cxn ang="0">
                  <a:pos x="connsiteX18195" y="connsiteY18195"/>
                </a:cxn>
                <a:cxn ang="0">
                  <a:pos x="connsiteX18196" y="connsiteY18196"/>
                </a:cxn>
                <a:cxn ang="0">
                  <a:pos x="connsiteX18197" y="connsiteY18197"/>
                </a:cxn>
                <a:cxn ang="0">
                  <a:pos x="connsiteX18198" y="connsiteY18198"/>
                </a:cxn>
                <a:cxn ang="0">
                  <a:pos x="connsiteX18199" y="connsiteY18199"/>
                </a:cxn>
                <a:cxn ang="0">
                  <a:pos x="connsiteX18200" y="connsiteY18200"/>
                </a:cxn>
                <a:cxn ang="0">
                  <a:pos x="connsiteX18201" y="connsiteY18201"/>
                </a:cxn>
                <a:cxn ang="0">
                  <a:pos x="connsiteX18202" y="connsiteY18202"/>
                </a:cxn>
                <a:cxn ang="0">
                  <a:pos x="connsiteX18203" y="connsiteY18203"/>
                </a:cxn>
                <a:cxn ang="0">
                  <a:pos x="connsiteX18204" y="connsiteY18204"/>
                </a:cxn>
                <a:cxn ang="0">
                  <a:pos x="connsiteX18205" y="connsiteY18205"/>
                </a:cxn>
                <a:cxn ang="0">
                  <a:pos x="connsiteX18206" y="connsiteY18206"/>
                </a:cxn>
                <a:cxn ang="0">
                  <a:pos x="connsiteX18207" y="connsiteY18207"/>
                </a:cxn>
                <a:cxn ang="0">
                  <a:pos x="connsiteX18208" y="connsiteY18208"/>
                </a:cxn>
                <a:cxn ang="0">
                  <a:pos x="connsiteX18209" y="connsiteY18209"/>
                </a:cxn>
                <a:cxn ang="0">
                  <a:pos x="connsiteX18210" y="connsiteY18210"/>
                </a:cxn>
                <a:cxn ang="0">
                  <a:pos x="connsiteX18211" y="connsiteY18211"/>
                </a:cxn>
                <a:cxn ang="0">
                  <a:pos x="connsiteX18212" y="connsiteY18212"/>
                </a:cxn>
                <a:cxn ang="0">
                  <a:pos x="connsiteX18213" y="connsiteY18213"/>
                </a:cxn>
                <a:cxn ang="0">
                  <a:pos x="connsiteX18214" y="connsiteY18214"/>
                </a:cxn>
                <a:cxn ang="0">
                  <a:pos x="connsiteX18215" y="connsiteY18215"/>
                </a:cxn>
                <a:cxn ang="0">
                  <a:pos x="connsiteX18216" y="connsiteY18216"/>
                </a:cxn>
                <a:cxn ang="0">
                  <a:pos x="connsiteX18217" y="connsiteY18217"/>
                </a:cxn>
                <a:cxn ang="0">
                  <a:pos x="connsiteX18218" y="connsiteY18218"/>
                </a:cxn>
                <a:cxn ang="0">
                  <a:pos x="connsiteX18219" y="connsiteY18219"/>
                </a:cxn>
                <a:cxn ang="0">
                  <a:pos x="connsiteX18220" y="connsiteY18220"/>
                </a:cxn>
                <a:cxn ang="0">
                  <a:pos x="connsiteX18221" y="connsiteY18221"/>
                </a:cxn>
                <a:cxn ang="0">
                  <a:pos x="connsiteX18222" y="connsiteY18222"/>
                </a:cxn>
                <a:cxn ang="0">
                  <a:pos x="connsiteX18223" y="connsiteY18223"/>
                </a:cxn>
                <a:cxn ang="0">
                  <a:pos x="connsiteX18224" y="connsiteY18224"/>
                </a:cxn>
                <a:cxn ang="0">
                  <a:pos x="connsiteX18225" y="connsiteY18225"/>
                </a:cxn>
                <a:cxn ang="0">
                  <a:pos x="connsiteX18226" y="connsiteY18226"/>
                </a:cxn>
                <a:cxn ang="0">
                  <a:pos x="connsiteX18227" y="connsiteY18227"/>
                </a:cxn>
                <a:cxn ang="0">
                  <a:pos x="connsiteX18228" y="connsiteY18228"/>
                </a:cxn>
                <a:cxn ang="0">
                  <a:pos x="connsiteX18229" y="connsiteY18229"/>
                </a:cxn>
                <a:cxn ang="0">
                  <a:pos x="connsiteX18230" y="connsiteY18230"/>
                </a:cxn>
                <a:cxn ang="0">
                  <a:pos x="connsiteX18231" y="connsiteY18231"/>
                </a:cxn>
                <a:cxn ang="0">
                  <a:pos x="connsiteX18232" y="connsiteY18232"/>
                </a:cxn>
                <a:cxn ang="0">
                  <a:pos x="connsiteX18233" y="connsiteY18233"/>
                </a:cxn>
                <a:cxn ang="0">
                  <a:pos x="connsiteX18234" y="connsiteY18234"/>
                </a:cxn>
                <a:cxn ang="0">
                  <a:pos x="connsiteX18235" y="connsiteY18235"/>
                </a:cxn>
                <a:cxn ang="0">
                  <a:pos x="connsiteX18236" y="connsiteY18236"/>
                </a:cxn>
                <a:cxn ang="0">
                  <a:pos x="connsiteX18237" y="connsiteY18237"/>
                </a:cxn>
                <a:cxn ang="0">
                  <a:pos x="connsiteX18238" y="connsiteY18238"/>
                </a:cxn>
                <a:cxn ang="0">
                  <a:pos x="connsiteX18239" y="connsiteY18239"/>
                </a:cxn>
                <a:cxn ang="0">
                  <a:pos x="connsiteX18240" y="connsiteY18240"/>
                </a:cxn>
                <a:cxn ang="0">
                  <a:pos x="connsiteX18241" y="connsiteY18241"/>
                </a:cxn>
                <a:cxn ang="0">
                  <a:pos x="connsiteX18242" y="connsiteY18242"/>
                </a:cxn>
                <a:cxn ang="0">
                  <a:pos x="connsiteX18243" y="connsiteY18243"/>
                </a:cxn>
                <a:cxn ang="0">
                  <a:pos x="connsiteX18244" y="connsiteY18244"/>
                </a:cxn>
                <a:cxn ang="0">
                  <a:pos x="connsiteX18245" y="connsiteY18245"/>
                </a:cxn>
                <a:cxn ang="0">
                  <a:pos x="connsiteX18246" y="connsiteY18246"/>
                </a:cxn>
                <a:cxn ang="0">
                  <a:pos x="connsiteX18247" y="connsiteY18247"/>
                </a:cxn>
                <a:cxn ang="0">
                  <a:pos x="connsiteX18248" y="connsiteY18248"/>
                </a:cxn>
                <a:cxn ang="0">
                  <a:pos x="connsiteX18249" y="connsiteY18249"/>
                </a:cxn>
                <a:cxn ang="0">
                  <a:pos x="connsiteX18250" y="connsiteY18250"/>
                </a:cxn>
                <a:cxn ang="0">
                  <a:pos x="connsiteX18251" y="connsiteY18251"/>
                </a:cxn>
                <a:cxn ang="0">
                  <a:pos x="connsiteX18252" y="connsiteY18252"/>
                </a:cxn>
                <a:cxn ang="0">
                  <a:pos x="connsiteX18253" y="connsiteY18253"/>
                </a:cxn>
                <a:cxn ang="0">
                  <a:pos x="connsiteX18254" y="connsiteY18254"/>
                </a:cxn>
                <a:cxn ang="0">
                  <a:pos x="connsiteX18255" y="connsiteY18255"/>
                </a:cxn>
                <a:cxn ang="0">
                  <a:pos x="connsiteX18256" y="connsiteY18256"/>
                </a:cxn>
                <a:cxn ang="0">
                  <a:pos x="connsiteX18257" y="connsiteY18257"/>
                </a:cxn>
                <a:cxn ang="0">
                  <a:pos x="connsiteX18258" y="connsiteY18258"/>
                </a:cxn>
                <a:cxn ang="0">
                  <a:pos x="connsiteX18259" y="connsiteY18259"/>
                </a:cxn>
                <a:cxn ang="0">
                  <a:pos x="connsiteX18260" y="connsiteY18260"/>
                </a:cxn>
                <a:cxn ang="0">
                  <a:pos x="connsiteX18261" y="connsiteY18261"/>
                </a:cxn>
                <a:cxn ang="0">
                  <a:pos x="connsiteX18262" y="connsiteY18262"/>
                </a:cxn>
                <a:cxn ang="0">
                  <a:pos x="connsiteX18263" y="connsiteY18263"/>
                </a:cxn>
                <a:cxn ang="0">
                  <a:pos x="connsiteX18264" y="connsiteY18264"/>
                </a:cxn>
                <a:cxn ang="0">
                  <a:pos x="connsiteX18265" y="connsiteY18265"/>
                </a:cxn>
                <a:cxn ang="0">
                  <a:pos x="connsiteX18266" y="connsiteY18266"/>
                </a:cxn>
                <a:cxn ang="0">
                  <a:pos x="connsiteX18267" y="connsiteY18267"/>
                </a:cxn>
                <a:cxn ang="0">
                  <a:pos x="connsiteX18268" y="connsiteY18268"/>
                </a:cxn>
                <a:cxn ang="0">
                  <a:pos x="connsiteX18269" y="connsiteY18269"/>
                </a:cxn>
                <a:cxn ang="0">
                  <a:pos x="connsiteX18270" y="connsiteY18270"/>
                </a:cxn>
                <a:cxn ang="0">
                  <a:pos x="connsiteX18271" y="connsiteY18271"/>
                </a:cxn>
                <a:cxn ang="0">
                  <a:pos x="connsiteX18272" y="connsiteY18272"/>
                </a:cxn>
                <a:cxn ang="0">
                  <a:pos x="connsiteX18273" y="connsiteY18273"/>
                </a:cxn>
                <a:cxn ang="0">
                  <a:pos x="connsiteX18274" y="connsiteY18274"/>
                </a:cxn>
                <a:cxn ang="0">
                  <a:pos x="connsiteX18275" y="connsiteY18275"/>
                </a:cxn>
                <a:cxn ang="0">
                  <a:pos x="connsiteX18276" y="connsiteY18276"/>
                </a:cxn>
                <a:cxn ang="0">
                  <a:pos x="connsiteX18277" y="connsiteY18277"/>
                </a:cxn>
                <a:cxn ang="0">
                  <a:pos x="connsiteX18278" y="connsiteY18278"/>
                </a:cxn>
                <a:cxn ang="0">
                  <a:pos x="connsiteX18279" y="connsiteY18279"/>
                </a:cxn>
                <a:cxn ang="0">
                  <a:pos x="connsiteX18280" y="connsiteY18280"/>
                </a:cxn>
                <a:cxn ang="0">
                  <a:pos x="connsiteX18281" y="connsiteY18281"/>
                </a:cxn>
                <a:cxn ang="0">
                  <a:pos x="connsiteX18282" y="connsiteY18282"/>
                </a:cxn>
                <a:cxn ang="0">
                  <a:pos x="connsiteX18283" y="connsiteY18283"/>
                </a:cxn>
                <a:cxn ang="0">
                  <a:pos x="connsiteX18284" y="connsiteY18284"/>
                </a:cxn>
                <a:cxn ang="0">
                  <a:pos x="connsiteX18285" y="connsiteY18285"/>
                </a:cxn>
                <a:cxn ang="0">
                  <a:pos x="connsiteX18286" y="connsiteY18286"/>
                </a:cxn>
                <a:cxn ang="0">
                  <a:pos x="connsiteX18287" y="connsiteY18287"/>
                </a:cxn>
                <a:cxn ang="0">
                  <a:pos x="connsiteX18288" y="connsiteY18288"/>
                </a:cxn>
                <a:cxn ang="0">
                  <a:pos x="connsiteX18289" y="connsiteY18289"/>
                </a:cxn>
                <a:cxn ang="0">
                  <a:pos x="connsiteX18290" y="connsiteY18290"/>
                </a:cxn>
                <a:cxn ang="0">
                  <a:pos x="connsiteX18291" y="connsiteY18291"/>
                </a:cxn>
                <a:cxn ang="0">
                  <a:pos x="connsiteX18292" y="connsiteY18292"/>
                </a:cxn>
                <a:cxn ang="0">
                  <a:pos x="connsiteX18293" y="connsiteY18293"/>
                </a:cxn>
                <a:cxn ang="0">
                  <a:pos x="connsiteX18294" y="connsiteY18294"/>
                </a:cxn>
                <a:cxn ang="0">
                  <a:pos x="connsiteX18295" y="connsiteY18295"/>
                </a:cxn>
                <a:cxn ang="0">
                  <a:pos x="connsiteX18296" y="connsiteY18296"/>
                </a:cxn>
                <a:cxn ang="0">
                  <a:pos x="connsiteX18297" y="connsiteY18297"/>
                </a:cxn>
                <a:cxn ang="0">
                  <a:pos x="connsiteX18298" y="connsiteY18298"/>
                </a:cxn>
                <a:cxn ang="0">
                  <a:pos x="connsiteX18299" y="connsiteY18299"/>
                </a:cxn>
                <a:cxn ang="0">
                  <a:pos x="connsiteX18300" y="connsiteY18300"/>
                </a:cxn>
                <a:cxn ang="0">
                  <a:pos x="connsiteX18301" y="connsiteY18301"/>
                </a:cxn>
                <a:cxn ang="0">
                  <a:pos x="connsiteX18302" y="connsiteY18302"/>
                </a:cxn>
                <a:cxn ang="0">
                  <a:pos x="connsiteX18303" y="connsiteY18303"/>
                </a:cxn>
                <a:cxn ang="0">
                  <a:pos x="connsiteX18304" y="connsiteY18304"/>
                </a:cxn>
                <a:cxn ang="0">
                  <a:pos x="connsiteX18305" y="connsiteY18305"/>
                </a:cxn>
                <a:cxn ang="0">
                  <a:pos x="connsiteX18306" y="connsiteY18306"/>
                </a:cxn>
                <a:cxn ang="0">
                  <a:pos x="connsiteX18307" y="connsiteY18307"/>
                </a:cxn>
                <a:cxn ang="0">
                  <a:pos x="connsiteX18308" y="connsiteY18308"/>
                </a:cxn>
                <a:cxn ang="0">
                  <a:pos x="connsiteX18309" y="connsiteY18309"/>
                </a:cxn>
                <a:cxn ang="0">
                  <a:pos x="connsiteX18310" y="connsiteY18310"/>
                </a:cxn>
                <a:cxn ang="0">
                  <a:pos x="connsiteX18311" y="connsiteY18311"/>
                </a:cxn>
                <a:cxn ang="0">
                  <a:pos x="connsiteX18312" y="connsiteY18312"/>
                </a:cxn>
                <a:cxn ang="0">
                  <a:pos x="connsiteX18313" y="connsiteY18313"/>
                </a:cxn>
                <a:cxn ang="0">
                  <a:pos x="connsiteX18314" y="connsiteY18314"/>
                </a:cxn>
                <a:cxn ang="0">
                  <a:pos x="connsiteX18315" y="connsiteY18315"/>
                </a:cxn>
                <a:cxn ang="0">
                  <a:pos x="connsiteX18316" y="connsiteY18316"/>
                </a:cxn>
                <a:cxn ang="0">
                  <a:pos x="connsiteX18317" y="connsiteY18317"/>
                </a:cxn>
                <a:cxn ang="0">
                  <a:pos x="connsiteX18318" y="connsiteY18318"/>
                </a:cxn>
                <a:cxn ang="0">
                  <a:pos x="connsiteX18319" y="connsiteY18319"/>
                </a:cxn>
                <a:cxn ang="0">
                  <a:pos x="connsiteX18320" y="connsiteY18320"/>
                </a:cxn>
                <a:cxn ang="0">
                  <a:pos x="connsiteX18321" y="connsiteY18321"/>
                </a:cxn>
                <a:cxn ang="0">
                  <a:pos x="connsiteX18322" y="connsiteY18322"/>
                </a:cxn>
                <a:cxn ang="0">
                  <a:pos x="connsiteX18323" y="connsiteY18323"/>
                </a:cxn>
                <a:cxn ang="0">
                  <a:pos x="connsiteX18324" y="connsiteY18324"/>
                </a:cxn>
                <a:cxn ang="0">
                  <a:pos x="connsiteX18325" y="connsiteY18325"/>
                </a:cxn>
                <a:cxn ang="0">
                  <a:pos x="connsiteX18326" y="connsiteY18326"/>
                </a:cxn>
                <a:cxn ang="0">
                  <a:pos x="connsiteX18327" y="connsiteY18327"/>
                </a:cxn>
                <a:cxn ang="0">
                  <a:pos x="connsiteX18328" y="connsiteY18328"/>
                </a:cxn>
                <a:cxn ang="0">
                  <a:pos x="connsiteX18329" y="connsiteY18329"/>
                </a:cxn>
                <a:cxn ang="0">
                  <a:pos x="connsiteX18330" y="connsiteY18330"/>
                </a:cxn>
                <a:cxn ang="0">
                  <a:pos x="connsiteX18331" y="connsiteY18331"/>
                </a:cxn>
                <a:cxn ang="0">
                  <a:pos x="connsiteX18332" y="connsiteY18332"/>
                </a:cxn>
                <a:cxn ang="0">
                  <a:pos x="connsiteX18333" y="connsiteY18333"/>
                </a:cxn>
                <a:cxn ang="0">
                  <a:pos x="connsiteX18334" y="connsiteY18334"/>
                </a:cxn>
                <a:cxn ang="0">
                  <a:pos x="connsiteX18335" y="connsiteY18335"/>
                </a:cxn>
                <a:cxn ang="0">
                  <a:pos x="connsiteX18336" y="connsiteY18336"/>
                </a:cxn>
                <a:cxn ang="0">
                  <a:pos x="connsiteX18337" y="connsiteY18337"/>
                </a:cxn>
                <a:cxn ang="0">
                  <a:pos x="connsiteX18338" y="connsiteY18338"/>
                </a:cxn>
                <a:cxn ang="0">
                  <a:pos x="connsiteX18339" y="connsiteY18339"/>
                </a:cxn>
                <a:cxn ang="0">
                  <a:pos x="connsiteX18340" y="connsiteY18340"/>
                </a:cxn>
                <a:cxn ang="0">
                  <a:pos x="connsiteX18341" y="connsiteY18341"/>
                </a:cxn>
                <a:cxn ang="0">
                  <a:pos x="connsiteX18342" y="connsiteY18342"/>
                </a:cxn>
                <a:cxn ang="0">
                  <a:pos x="connsiteX18343" y="connsiteY18343"/>
                </a:cxn>
                <a:cxn ang="0">
                  <a:pos x="connsiteX18344" y="connsiteY18344"/>
                </a:cxn>
                <a:cxn ang="0">
                  <a:pos x="connsiteX18345" y="connsiteY18345"/>
                </a:cxn>
                <a:cxn ang="0">
                  <a:pos x="connsiteX18346" y="connsiteY18346"/>
                </a:cxn>
                <a:cxn ang="0">
                  <a:pos x="connsiteX18347" y="connsiteY18347"/>
                </a:cxn>
                <a:cxn ang="0">
                  <a:pos x="connsiteX18348" y="connsiteY18348"/>
                </a:cxn>
                <a:cxn ang="0">
                  <a:pos x="connsiteX18349" y="connsiteY18349"/>
                </a:cxn>
                <a:cxn ang="0">
                  <a:pos x="connsiteX18350" y="connsiteY18350"/>
                </a:cxn>
                <a:cxn ang="0">
                  <a:pos x="connsiteX18351" y="connsiteY18351"/>
                </a:cxn>
                <a:cxn ang="0">
                  <a:pos x="connsiteX18352" y="connsiteY18352"/>
                </a:cxn>
                <a:cxn ang="0">
                  <a:pos x="connsiteX18353" y="connsiteY18353"/>
                </a:cxn>
                <a:cxn ang="0">
                  <a:pos x="connsiteX18354" y="connsiteY18354"/>
                </a:cxn>
                <a:cxn ang="0">
                  <a:pos x="connsiteX18355" y="connsiteY18355"/>
                </a:cxn>
                <a:cxn ang="0">
                  <a:pos x="connsiteX18356" y="connsiteY18356"/>
                </a:cxn>
                <a:cxn ang="0">
                  <a:pos x="connsiteX18357" y="connsiteY18357"/>
                </a:cxn>
                <a:cxn ang="0">
                  <a:pos x="connsiteX18358" y="connsiteY18358"/>
                </a:cxn>
                <a:cxn ang="0">
                  <a:pos x="connsiteX18359" y="connsiteY18359"/>
                </a:cxn>
                <a:cxn ang="0">
                  <a:pos x="connsiteX18360" y="connsiteY18360"/>
                </a:cxn>
                <a:cxn ang="0">
                  <a:pos x="connsiteX18361" y="connsiteY18361"/>
                </a:cxn>
                <a:cxn ang="0">
                  <a:pos x="connsiteX18362" y="connsiteY18362"/>
                </a:cxn>
                <a:cxn ang="0">
                  <a:pos x="connsiteX18363" y="connsiteY18363"/>
                </a:cxn>
                <a:cxn ang="0">
                  <a:pos x="connsiteX18364" y="connsiteY18364"/>
                </a:cxn>
                <a:cxn ang="0">
                  <a:pos x="connsiteX18365" y="connsiteY18365"/>
                </a:cxn>
                <a:cxn ang="0">
                  <a:pos x="connsiteX18366" y="connsiteY18366"/>
                </a:cxn>
                <a:cxn ang="0">
                  <a:pos x="connsiteX18367" y="connsiteY18367"/>
                </a:cxn>
                <a:cxn ang="0">
                  <a:pos x="connsiteX18368" y="connsiteY18368"/>
                </a:cxn>
                <a:cxn ang="0">
                  <a:pos x="connsiteX18369" y="connsiteY18369"/>
                </a:cxn>
                <a:cxn ang="0">
                  <a:pos x="connsiteX18370" y="connsiteY18370"/>
                </a:cxn>
                <a:cxn ang="0">
                  <a:pos x="connsiteX18371" y="connsiteY18371"/>
                </a:cxn>
                <a:cxn ang="0">
                  <a:pos x="connsiteX18372" y="connsiteY18372"/>
                </a:cxn>
                <a:cxn ang="0">
                  <a:pos x="connsiteX18373" y="connsiteY18373"/>
                </a:cxn>
                <a:cxn ang="0">
                  <a:pos x="connsiteX18374" y="connsiteY18374"/>
                </a:cxn>
                <a:cxn ang="0">
                  <a:pos x="connsiteX18375" y="connsiteY18375"/>
                </a:cxn>
                <a:cxn ang="0">
                  <a:pos x="connsiteX18376" y="connsiteY18376"/>
                </a:cxn>
                <a:cxn ang="0">
                  <a:pos x="connsiteX18377" y="connsiteY18377"/>
                </a:cxn>
                <a:cxn ang="0">
                  <a:pos x="connsiteX18378" y="connsiteY18378"/>
                </a:cxn>
                <a:cxn ang="0">
                  <a:pos x="connsiteX18379" y="connsiteY18379"/>
                </a:cxn>
                <a:cxn ang="0">
                  <a:pos x="connsiteX18380" y="connsiteY18380"/>
                </a:cxn>
                <a:cxn ang="0">
                  <a:pos x="connsiteX18381" y="connsiteY18381"/>
                </a:cxn>
                <a:cxn ang="0">
                  <a:pos x="connsiteX18382" y="connsiteY18382"/>
                </a:cxn>
                <a:cxn ang="0">
                  <a:pos x="connsiteX18383" y="connsiteY18383"/>
                </a:cxn>
                <a:cxn ang="0">
                  <a:pos x="connsiteX18384" y="connsiteY18384"/>
                </a:cxn>
                <a:cxn ang="0">
                  <a:pos x="connsiteX18385" y="connsiteY18385"/>
                </a:cxn>
                <a:cxn ang="0">
                  <a:pos x="connsiteX18386" y="connsiteY18386"/>
                </a:cxn>
                <a:cxn ang="0">
                  <a:pos x="connsiteX18387" y="connsiteY18387"/>
                </a:cxn>
                <a:cxn ang="0">
                  <a:pos x="connsiteX18388" y="connsiteY18388"/>
                </a:cxn>
                <a:cxn ang="0">
                  <a:pos x="connsiteX18389" y="connsiteY18389"/>
                </a:cxn>
                <a:cxn ang="0">
                  <a:pos x="connsiteX18390" y="connsiteY18390"/>
                </a:cxn>
                <a:cxn ang="0">
                  <a:pos x="connsiteX18391" y="connsiteY18391"/>
                </a:cxn>
                <a:cxn ang="0">
                  <a:pos x="connsiteX18392" y="connsiteY18392"/>
                </a:cxn>
                <a:cxn ang="0">
                  <a:pos x="connsiteX18393" y="connsiteY18393"/>
                </a:cxn>
                <a:cxn ang="0">
                  <a:pos x="connsiteX18394" y="connsiteY18394"/>
                </a:cxn>
                <a:cxn ang="0">
                  <a:pos x="connsiteX18395" y="connsiteY18395"/>
                </a:cxn>
                <a:cxn ang="0">
                  <a:pos x="connsiteX18396" y="connsiteY18396"/>
                </a:cxn>
                <a:cxn ang="0">
                  <a:pos x="connsiteX18397" y="connsiteY18397"/>
                </a:cxn>
                <a:cxn ang="0">
                  <a:pos x="connsiteX18398" y="connsiteY18398"/>
                </a:cxn>
                <a:cxn ang="0">
                  <a:pos x="connsiteX18399" y="connsiteY18399"/>
                </a:cxn>
                <a:cxn ang="0">
                  <a:pos x="connsiteX18400" y="connsiteY18400"/>
                </a:cxn>
                <a:cxn ang="0">
                  <a:pos x="connsiteX18401" y="connsiteY18401"/>
                </a:cxn>
                <a:cxn ang="0">
                  <a:pos x="connsiteX18402" y="connsiteY18402"/>
                </a:cxn>
                <a:cxn ang="0">
                  <a:pos x="connsiteX18403" y="connsiteY18403"/>
                </a:cxn>
                <a:cxn ang="0">
                  <a:pos x="connsiteX18404" y="connsiteY18404"/>
                </a:cxn>
                <a:cxn ang="0">
                  <a:pos x="connsiteX18405" y="connsiteY18405"/>
                </a:cxn>
                <a:cxn ang="0">
                  <a:pos x="connsiteX18406" y="connsiteY18406"/>
                </a:cxn>
                <a:cxn ang="0">
                  <a:pos x="connsiteX18407" y="connsiteY18407"/>
                </a:cxn>
                <a:cxn ang="0">
                  <a:pos x="connsiteX18408" y="connsiteY18408"/>
                </a:cxn>
                <a:cxn ang="0">
                  <a:pos x="connsiteX18409" y="connsiteY18409"/>
                </a:cxn>
                <a:cxn ang="0">
                  <a:pos x="connsiteX18410" y="connsiteY18410"/>
                </a:cxn>
                <a:cxn ang="0">
                  <a:pos x="connsiteX18411" y="connsiteY18411"/>
                </a:cxn>
                <a:cxn ang="0">
                  <a:pos x="connsiteX18412" y="connsiteY18412"/>
                </a:cxn>
                <a:cxn ang="0">
                  <a:pos x="connsiteX18413" y="connsiteY18413"/>
                </a:cxn>
                <a:cxn ang="0">
                  <a:pos x="connsiteX18414" y="connsiteY18414"/>
                </a:cxn>
                <a:cxn ang="0">
                  <a:pos x="connsiteX18415" y="connsiteY18415"/>
                </a:cxn>
                <a:cxn ang="0">
                  <a:pos x="connsiteX18416" y="connsiteY18416"/>
                </a:cxn>
                <a:cxn ang="0">
                  <a:pos x="connsiteX18417" y="connsiteY18417"/>
                </a:cxn>
                <a:cxn ang="0">
                  <a:pos x="connsiteX18418" y="connsiteY18418"/>
                </a:cxn>
                <a:cxn ang="0">
                  <a:pos x="connsiteX18419" y="connsiteY18419"/>
                </a:cxn>
                <a:cxn ang="0">
                  <a:pos x="connsiteX18420" y="connsiteY18420"/>
                </a:cxn>
                <a:cxn ang="0">
                  <a:pos x="connsiteX18421" y="connsiteY18421"/>
                </a:cxn>
                <a:cxn ang="0">
                  <a:pos x="connsiteX18422" y="connsiteY18422"/>
                </a:cxn>
                <a:cxn ang="0">
                  <a:pos x="connsiteX18423" y="connsiteY18423"/>
                </a:cxn>
                <a:cxn ang="0">
                  <a:pos x="connsiteX18424" y="connsiteY18424"/>
                </a:cxn>
                <a:cxn ang="0">
                  <a:pos x="connsiteX18425" y="connsiteY18425"/>
                </a:cxn>
                <a:cxn ang="0">
                  <a:pos x="connsiteX18426" y="connsiteY18426"/>
                </a:cxn>
                <a:cxn ang="0">
                  <a:pos x="connsiteX18427" y="connsiteY18427"/>
                </a:cxn>
                <a:cxn ang="0">
                  <a:pos x="connsiteX18428" y="connsiteY18428"/>
                </a:cxn>
                <a:cxn ang="0">
                  <a:pos x="connsiteX18429" y="connsiteY18429"/>
                </a:cxn>
                <a:cxn ang="0">
                  <a:pos x="connsiteX18430" y="connsiteY18430"/>
                </a:cxn>
                <a:cxn ang="0">
                  <a:pos x="connsiteX18431" y="connsiteY18431"/>
                </a:cxn>
                <a:cxn ang="0">
                  <a:pos x="connsiteX18432" y="connsiteY18432"/>
                </a:cxn>
                <a:cxn ang="0">
                  <a:pos x="connsiteX18433" y="connsiteY18433"/>
                </a:cxn>
                <a:cxn ang="0">
                  <a:pos x="connsiteX18434" y="connsiteY18434"/>
                </a:cxn>
                <a:cxn ang="0">
                  <a:pos x="connsiteX18435" y="connsiteY18435"/>
                </a:cxn>
                <a:cxn ang="0">
                  <a:pos x="connsiteX18436" y="connsiteY18436"/>
                </a:cxn>
                <a:cxn ang="0">
                  <a:pos x="connsiteX18437" y="connsiteY18437"/>
                </a:cxn>
                <a:cxn ang="0">
                  <a:pos x="connsiteX18438" y="connsiteY18438"/>
                </a:cxn>
                <a:cxn ang="0">
                  <a:pos x="connsiteX18439" y="connsiteY18439"/>
                </a:cxn>
                <a:cxn ang="0">
                  <a:pos x="connsiteX18440" y="connsiteY18440"/>
                </a:cxn>
                <a:cxn ang="0">
                  <a:pos x="connsiteX18441" y="connsiteY18441"/>
                </a:cxn>
                <a:cxn ang="0">
                  <a:pos x="connsiteX18442" y="connsiteY18442"/>
                </a:cxn>
                <a:cxn ang="0">
                  <a:pos x="connsiteX18443" y="connsiteY18443"/>
                </a:cxn>
                <a:cxn ang="0">
                  <a:pos x="connsiteX18444" y="connsiteY18444"/>
                </a:cxn>
                <a:cxn ang="0">
                  <a:pos x="connsiteX18445" y="connsiteY18445"/>
                </a:cxn>
                <a:cxn ang="0">
                  <a:pos x="connsiteX18446" y="connsiteY18446"/>
                </a:cxn>
                <a:cxn ang="0">
                  <a:pos x="connsiteX18447" y="connsiteY18447"/>
                </a:cxn>
                <a:cxn ang="0">
                  <a:pos x="connsiteX18448" y="connsiteY18448"/>
                </a:cxn>
                <a:cxn ang="0">
                  <a:pos x="connsiteX18449" y="connsiteY18449"/>
                </a:cxn>
                <a:cxn ang="0">
                  <a:pos x="connsiteX18450" y="connsiteY18450"/>
                </a:cxn>
                <a:cxn ang="0">
                  <a:pos x="connsiteX18451" y="connsiteY18451"/>
                </a:cxn>
                <a:cxn ang="0">
                  <a:pos x="connsiteX18452" y="connsiteY18452"/>
                </a:cxn>
                <a:cxn ang="0">
                  <a:pos x="connsiteX18453" y="connsiteY18453"/>
                </a:cxn>
                <a:cxn ang="0">
                  <a:pos x="connsiteX18454" y="connsiteY18454"/>
                </a:cxn>
                <a:cxn ang="0">
                  <a:pos x="connsiteX18455" y="connsiteY18455"/>
                </a:cxn>
                <a:cxn ang="0">
                  <a:pos x="connsiteX18456" y="connsiteY18456"/>
                </a:cxn>
                <a:cxn ang="0">
                  <a:pos x="connsiteX18457" y="connsiteY18457"/>
                </a:cxn>
                <a:cxn ang="0">
                  <a:pos x="connsiteX18458" y="connsiteY18458"/>
                </a:cxn>
                <a:cxn ang="0">
                  <a:pos x="connsiteX18459" y="connsiteY18459"/>
                </a:cxn>
                <a:cxn ang="0">
                  <a:pos x="connsiteX18460" y="connsiteY18460"/>
                </a:cxn>
                <a:cxn ang="0">
                  <a:pos x="connsiteX18461" y="connsiteY18461"/>
                </a:cxn>
                <a:cxn ang="0">
                  <a:pos x="connsiteX18462" y="connsiteY18462"/>
                </a:cxn>
                <a:cxn ang="0">
                  <a:pos x="connsiteX18463" y="connsiteY18463"/>
                </a:cxn>
                <a:cxn ang="0">
                  <a:pos x="connsiteX18464" y="connsiteY18464"/>
                </a:cxn>
                <a:cxn ang="0">
                  <a:pos x="connsiteX18465" y="connsiteY18465"/>
                </a:cxn>
                <a:cxn ang="0">
                  <a:pos x="connsiteX18466" y="connsiteY18466"/>
                </a:cxn>
                <a:cxn ang="0">
                  <a:pos x="connsiteX18467" y="connsiteY18467"/>
                </a:cxn>
                <a:cxn ang="0">
                  <a:pos x="connsiteX18468" y="connsiteY18468"/>
                </a:cxn>
                <a:cxn ang="0">
                  <a:pos x="connsiteX18469" y="connsiteY18469"/>
                </a:cxn>
                <a:cxn ang="0">
                  <a:pos x="connsiteX18470" y="connsiteY18470"/>
                </a:cxn>
                <a:cxn ang="0">
                  <a:pos x="connsiteX18471" y="connsiteY18471"/>
                </a:cxn>
                <a:cxn ang="0">
                  <a:pos x="connsiteX18472" y="connsiteY18472"/>
                </a:cxn>
                <a:cxn ang="0">
                  <a:pos x="connsiteX18473" y="connsiteY18473"/>
                </a:cxn>
                <a:cxn ang="0">
                  <a:pos x="connsiteX18474" y="connsiteY18474"/>
                </a:cxn>
                <a:cxn ang="0">
                  <a:pos x="connsiteX18475" y="connsiteY18475"/>
                </a:cxn>
                <a:cxn ang="0">
                  <a:pos x="connsiteX18476" y="connsiteY18476"/>
                </a:cxn>
                <a:cxn ang="0">
                  <a:pos x="connsiteX18477" y="connsiteY18477"/>
                </a:cxn>
                <a:cxn ang="0">
                  <a:pos x="connsiteX18478" y="connsiteY18478"/>
                </a:cxn>
                <a:cxn ang="0">
                  <a:pos x="connsiteX18479" y="connsiteY18479"/>
                </a:cxn>
                <a:cxn ang="0">
                  <a:pos x="connsiteX18480" y="connsiteY18480"/>
                </a:cxn>
                <a:cxn ang="0">
                  <a:pos x="connsiteX18481" y="connsiteY18481"/>
                </a:cxn>
                <a:cxn ang="0">
                  <a:pos x="connsiteX18482" y="connsiteY18482"/>
                </a:cxn>
                <a:cxn ang="0">
                  <a:pos x="connsiteX18483" y="connsiteY18483"/>
                </a:cxn>
                <a:cxn ang="0">
                  <a:pos x="connsiteX18484" y="connsiteY18484"/>
                </a:cxn>
                <a:cxn ang="0">
                  <a:pos x="connsiteX18485" y="connsiteY18485"/>
                </a:cxn>
                <a:cxn ang="0">
                  <a:pos x="connsiteX18486" y="connsiteY18486"/>
                </a:cxn>
                <a:cxn ang="0">
                  <a:pos x="connsiteX18487" y="connsiteY18487"/>
                </a:cxn>
                <a:cxn ang="0">
                  <a:pos x="connsiteX18488" y="connsiteY18488"/>
                </a:cxn>
                <a:cxn ang="0">
                  <a:pos x="connsiteX18489" y="connsiteY18489"/>
                </a:cxn>
                <a:cxn ang="0">
                  <a:pos x="connsiteX18490" y="connsiteY18490"/>
                </a:cxn>
                <a:cxn ang="0">
                  <a:pos x="connsiteX18491" y="connsiteY18491"/>
                </a:cxn>
                <a:cxn ang="0">
                  <a:pos x="connsiteX18492" y="connsiteY18492"/>
                </a:cxn>
                <a:cxn ang="0">
                  <a:pos x="connsiteX18493" y="connsiteY18493"/>
                </a:cxn>
                <a:cxn ang="0">
                  <a:pos x="connsiteX18494" y="connsiteY18494"/>
                </a:cxn>
                <a:cxn ang="0">
                  <a:pos x="connsiteX18495" y="connsiteY18495"/>
                </a:cxn>
                <a:cxn ang="0">
                  <a:pos x="connsiteX18496" y="connsiteY18496"/>
                </a:cxn>
                <a:cxn ang="0">
                  <a:pos x="connsiteX18497" y="connsiteY18497"/>
                </a:cxn>
                <a:cxn ang="0">
                  <a:pos x="connsiteX18498" y="connsiteY18498"/>
                </a:cxn>
                <a:cxn ang="0">
                  <a:pos x="connsiteX18499" y="connsiteY18499"/>
                </a:cxn>
                <a:cxn ang="0">
                  <a:pos x="connsiteX18500" y="connsiteY18500"/>
                </a:cxn>
                <a:cxn ang="0">
                  <a:pos x="connsiteX18501" y="connsiteY18501"/>
                </a:cxn>
                <a:cxn ang="0">
                  <a:pos x="connsiteX18502" y="connsiteY18502"/>
                </a:cxn>
                <a:cxn ang="0">
                  <a:pos x="connsiteX18503" y="connsiteY18503"/>
                </a:cxn>
                <a:cxn ang="0">
                  <a:pos x="connsiteX18504" y="connsiteY18504"/>
                </a:cxn>
                <a:cxn ang="0">
                  <a:pos x="connsiteX18505" y="connsiteY18505"/>
                </a:cxn>
                <a:cxn ang="0">
                  <a:pos x="connsiteX18506" y="connsiteY18506"/>
                </a:cxn>
                <a:cxn ang="0">
                  <a:pos x="connsiteX18507" y="connsiteY18507"/>
                </a:cxn>
                <a:cxn ang="0">
                  <a:pos x="connsiteX18508" y="connsiteY18508"/>
                </a:cxn>
                <a:cxn ang="0">
                  <a:pos x="connsiteX18509" y="connsiteY18509"/>
                </a:cxn>
                <a:cxn ang="0">
                  <a:pos x="connsiteX18510" y="connsiteY18510"/>
                </a:cxn>
                <a:cxn ang="0">
                  <a:pos x="connsiteX18511" y="connsiteY18511"/>
                </a:cxn>
                <a:cxn ang="0">
                  <a:pos x="connsiteX18512" y="connsiteY18512"/>
                </a:cxn>
                <a:cxn ang="0">
                  <a:pos x="connsiteX18513" y="connsiteY18513"/>
                </a:cxn>
                <a:cxn ang="0">
                  <a:pos x="connsiteX18514" y="connsiteY18514"/>
                </a:cxn>
                <a:cxn ang="0">
                  <a:pos x="connsiteX18515" y="connsiteY18515"/>
                </a:cxn>
                <a:cxn ang="0">
                  <a:pos x="connsiteX18516" y="connsiteY18516"/>
                </a:cxn>
                <a:cxn ang="0">
                  <a:pos x="connsiteX18517" y="connsiteY18517"/>
                </a:cxn>
                <a:cxn ang="0">
                  <a:pos x="connsiteX18518" y="connsiteY18518"/>
                </a:cxn>
                <a:cxn ang="0">
                  <a:pos x="connsiteX18519" y="connsiteY18519"/>
                </a:cxn>
                <a:cxn ang="0">
                  <a:pos x="connsiteX18520" y="connsiteY18520"/>
                </a:cxn>
                <a:cxn ang="0">
                  <a:pos x="connsiteX18521" y="connsiteY18521"/>
                </a:cxn>
                <a:cxn ang="0">
                  <a:pos x="connsiteX18522" y="connsiteY18522"/>
                </a:cxn>
                <a:cxn ang="0">
                  <a:pos x="connsiteX18523" y="connsiteY18523"/>
                </a:cxn>
                <a:cxn ang="0">
                  <a:pos x="connsiteX18524" y="connsiteY18524"/>
                </a:cxn>
                <a:cxn ang="0">
                  <a:pos x="connsiteX18525" y="connsiteY18525"/>
                </a:cxn>
                <a:cxn ang="0">
                  <a:pos x="connsiteX18526" y="connsiteY18526"/>
                </a:cxn>
                <a:cxn ang="0">
                  <a:pos x="connsiteX18527" y="connsiteY18527"/>
                </a:cxn>
                <a:cxn ang="0">
                  <a:pos x="connsiteX18528" y="connsiteY18528"/>
                </a:cxn>
                <a:cxn ang="0">
                  <a:pos x="connsiteX18529" y="connsiteY18529"/>
                </a:cxn>
                <a:cxn ang="0">
                  <a:pos x="connsiteX18530" y="connsiteY18530"/>
                </a:cxn>
                <a:cxn ang="0">
                  <a:pos x="connsiteX18531" y="connsiteY18531"/>
                </a:cxn>
                <a:cxn ang="0">
                  <a:pos x="connsiteX18532" y="connsiteY18532"/>
                </a:cxn>
                <a:cxn ang="0">
                  <a:pos x="connsiteX18533" y="connsiteY18533"/>
                </a:cxn>
                <a:cxn ang="0">
                  <a:pos x="connsiteX18534" y="connsiteY18534"/>
                </a:cxn>
                <a:cxn ang="0">
                  <a:pos x="connsiteX18535" y="connsiteY18535"/>
                </a:cxn>
                <a:cxn ang="0">
                  <a:pos x="connsiteX18536" y="connsiteY18536"/>
                </a:cxn>
                <a:cxn ang="0">
                  <a:pos x="connsiteX18537" y="connsiteY18537"/>
                </a:cxn>
                <a:cxn ang="0">
                  <a:pos x="connsiteX18538" y="connsiteY18538"/>
                </a:cxn>
                <a:cxn ang="0">
                  <a:pos x="connsiteX18539" y="connsiteY18539"/>
                </a:cxn>
                <a:cxn ang="0">
                  <a:pos x="connsiteX18540" y="connsiteY18540"/>
                </a:cxn>
                <a:cxn ang="0">
                  <a:pos x="connsiteX18541" y="connsiteY18541"/>
                </a:cxn>
                <a:cxn ang="0">
                  <a:pos x="connsiteX18542" y="connsiteY18542"/>
                </a:cxn>
                <a:cxn ang="0">
                  <a:pos x="connsiteX18543" y="connsiteY18543"/>
                </a:cxn>
                <a:cxn ang="0">
                  <a:pos x="connsiteX18544" y="connsiteY18544"/>
                </a:cxn>
                <a:cxn ang="0">
                  <a:pos x="connsiteX18545" y="connsiteY18545"/>
                </a:cxn>
                <a:cxn ang="0">
                  <a:pos x="connsiteX18546" y="connsiteY18546"/>
                </a:cxn>
                <a:cxn ang="0">
                  <a:pos x="connsiteX18547" y="connsiteY18547"/>
                </a:cxn>
                <a:cxn ang="0">
                  <a:pos x="connsiteX18548" y="connsiteY18548"/>
                </a:cxn>
                <a:cxn ang="0">
                  <a:pos x="connsiteX18549" y="connsiteY18549"/>
                </a:cxn>
                <a:cxn ang="0">
                  <a:pos x="connsiteX18550" y="connsiteY18550"/>
                </a:cxn>
                <a:cxn ang="0">
                  <a:pos x="connsiteX18551" y="connsiteY18551"/>
                </a:cxn>
                <a:cxn ang="0">
                  <a:pos x="connsiteX18552" y="connsiteY18552"/>
                </a:cxn>
                <a:cxn ang="0">
                  <a:pos x="connsiteX18553" y="connsiteY18553"/>
                </a:cxn>
                <a:cxn ang="0">
                  <a:pos x="connsiteX18554" y="connsiteY18554"/>
                </a:cxn>
                <a:cxn ang="0">
                  <a:pos x="connsiteX18555" y="connsiteY18555"/>
                </a:cxn>
                <a:cxn ang="0">
                  <a:pos x="connsiteX18556" y="connsiteY18556"/>
                </a:cxn>
                <a:cxn ang="0">
                  <a:pos x="connsiteX18557" y="connsiteY18557"/>
                </a:cxn>
                <a:cxn ang="0">
                  <a:pos x="connsiteX18558" y="connsiteY18558"/>
                </a:cxn>
                <a:cxn ang="0">
                  <a:pos x="connsiteX18559" y="connsiteY18559"/>
                </a:cxn>
                <a:cxn ang="0">
                  <a:pos x="connsiteX18560" y="connsiteY18560"/>
                </a:cxn>
                <a:cxn ang="0">
                  <a:pos x="connsiteX18561" y="connsiteY18561"/>
                </a:cxn>
                <a:cxn ang="0">
                  <a:pos x="connsiteX18562" y="connsiteY18562"/>
                </a:cxn>
                <a:cxn ang="0">
                  <a:pos x="connsiteX18563" y="connsiteY18563"/>
                </a:cxn>
                <a:cxn ang="0">
                  <a:pos x="connsiteX18564" y="connsiteY18564"/>
                </a:cxn>
                <a:cxn ang="0">
                  <a:pos x="connsiteX18565" y="connsiteY18565"/>
                </a:cxn>
                <a:cxn ang="0">
                  <a:pos x="connsiteX18566" y="connsiteY18566"/>
                </a:cxn>
                <a:cxn ang="0">
                  <a:pos x="connsiteX18567" y="connsiteY18567"/>
                </a:cxn>
                <a:cxn ang="0">
                  <a:pos x="connsiteX18568" y="connsiteY18568"/>
                </a:cxn>
                <a:cxn ang="0">
                  <a:pos x="connsiteX18569" y="connsiteY18569"/>
                </a:cxn>
                <a:cxn ang="0">
                  <a:pos x="connsiteX18570" y="connsiteY18570"/>
                </a:cxn>
                <a:cxn ang="0">
                  <a:pos x="connsiteX18571" y="connsiteY18571"/>
                </a:cxn>
                <a:cxn ang="0">
                  <a:pos x="connsiteX18572" y="connsiteY18572"/>
                </a:cxn>
                <a:cxn ang="0">
                  <a:pos x="connsiteX18573" y="connsiteY18573"/>
                </a:cxn>
                <a:cxn ang="0">
                  <a:pos x="connsiteX18574" y="connsiteY18574"/>
                </a:cxn>
                <a:cxn ang="0">
                  <a:pos x="connsiteX18575" y="connsiteY18575"/>
                </a:cxn>
                <a:cxn ang="0">
                  <a:pos x="connsiteX18576" y="connsiteY18576"/>
                </a:cxn>
                <a:cxn ang="0">
                  <a:pos x="connsiteX18577" y="connsiteY18577"/>
                </a:cxn>
                <a:cxn ang="0">
                  <a:pos x="connsiteX18578" y="connsiteY18578"/>
                </a:cxn>
                <a:cxn ang="0">
                  <a:pos x="connsiteX18579" y="connsiteY18579"/>
                </a:cxn>
                <a:cxn ang="0">
                  <a:pos x="connsiteX18580" y="connsiteY18580"/>
                </a:cxn>
                <a:cxn ang="0">
                  <a:pos x="connsiteX18581" y="connsiteY18581"/>
                </a:cxn>
                <a:cxn ang="0">
                  <a:pos x="connsiteX18582" y="connsiteY18582"/>
                </a:cxn>
                <a:cxn ang="0">
                  <a:pos x="connsiteX18583" y="connsiteY18583"/>
                </a:cxn>
                <a:cxn ang="0">
                  <a:pos x="connsiteX18584" y="connsiteY18584"/>
                </a:cxn>
                <a:cxn ang="0">
                  <a:pos x="connsiteX18585" y="connsiteY18585"/>
                </a:cxn>
                <a:cxn ang="0">
                  <a:pos x="connsiteX18586" y="connsiteY18586"/>
                </a:cxn>
                <a:cxn ang="0">
                  <a:pos x="connsiteX18587" y="connsiteY18587"/>
                </a:cxn>
                <a:cxn ang="0">
                  <a:pos x="connsiteX18588" y="connsiteY18588"/>
                </a:cxn>
                <a:cxn ang="0">
                  <a:pos x="connsiteX18589" y="connsiteY18589"/>
                </a:cxn>
                <a:cxn ang="0">
                  <a:pos x="connsiteX18590" y="connsiteY18590"/>
                </a:cxn>
                <a:cxn ang="0">
                  <a:pos x="connsiteX18591" y="connsiteY18591"/>
                </a:cxn>
                <a:cxn ang="0">
                  <a:pos x="connsiteX18592" y="connsiteY18592"/>
                </a:cxn>
                <a:cxn ang="0">
                  <a:pos x="connsiteX18593" y="connsiteY18593"/>
                </a:cxn>
                <a:cxn ang="0">
                  <a:pos x="connsiteX18594" y="connsiteY18594"/>
                </a:cxn>
                <a:cxn ang="0">
                  <a:pos x="connsiteX18595" y="connsiteY18595"/>
                </a:cxn>
                <a:cxn ang="0">
                  <a:pos x="connsiteX18596" y="connsiteY18596"/>
                </a:cxn>
                <a:cxn ang="0">
                  <a:pos x="connsiteX18597" y="connsiteY18597"/>
                </a:cxn>
                <a:cxn ang="0">
                  <a:pos x="connsiteX18598" y="connsiteY18598"/>
                </a:cxn>
                <a:cxn ang="0">
                  <a:pos x="connsiteX18599" y="connsiteY18599"/>
                </a:cxn>
                <a:cxn ang="0">
                  <a:pos x="connsiteX18600" y="connsiteY18600"/>
                </a:cxn>
                <a:cxn ang="0">
                  <a:pos x="connsiteX18601" y="connsiteY18601"/>
                </a:cxn>
                <a:cxn ang="0">
                  <a:pos x="connsiteX18602" y="connsiteY18602"/>
                </a:cxn>
                <a:cxn ang="0">
                  <a:pos x="connsiteX18603" y="connsiteY18603"/>
                </a:cxn>
                <a:cxn ang="0">
                  <a:pos x="connsiteX18604" y="connsiteY18604"/>
                </a:cxn>
                <a:cxn ang="0">
                  <a:pos x="connsiteX18605" y="connsiteY18605"/>
                </a:cxn>
                <a:cxn ang="0">
                  <a:pos x="connsiteX18606" y="connsiteY18606"/>
                </a:cxn>
                <a:cxn ang="0">
                  <a:pos x="connsiteX18607" y="connsiteY18607"/>
                </a:cxn>
                <a:cxn ang="0">
                  <a:pos x="connsiteX18608" y="connsiteY18608"/>
                </a:cxn>
                <a:cxn ang="0">
                  <a:pos x="connsiteX18609" y="connsiteY18609"/>
                </a:cxn>
                <a:cxn ang="0">
                  <a:pos x="connsiteX18610" y="connsiteY18610"/>
                </a:cxn>
                <a:cxn ang="0">
                  <a:pos x="connsiteX18611" y="connsiteY18611"/>
                </a:cxn>
                <a:cxn ang="0">
                  <a:pos x="connsiteX18612" y="connsiteY18612"/>
                </a:cxn>
                <a:cxn ang="0">
                  <a:pos x="connsiteX18613" y="connsiteY18613"/>
                </a:cxn>
                <a:cxn ang="0">
                  <a:pos x="connsiteX18614" y="connsiteY18614"/>
                </a:cxn>
                <a:cxn ang="0">
                  <a:pos x="connsiteX18615" y="connsiteY18615"/>
                </a:cxn>
                <a:cxn ang="0">
                  <a:pos x="connsiteX18616" y="connsiteY18616"/>
                </a:cxn>
                <a:cxn ang="0">
                  <a:pos x="connsiteX18617" y="connsiteY18617"/>
                </a:cxn>
                <a:cxn ang="0">
                  <a:pos x="connsiteX18618" y="connsiteY18618"/>
                </a:cxn>
                <a:cxn ang="0">
                  <a:pos x="connsiteX18619" y="connsiteY18619"/>
                </a:cxn>
                <a:cxn ang="0">
                  <a:pos x="connsiteX18620" y="connsiteY18620"/>
                </a:cxn>
                <a:cxn ang="0">
                  <a:pos x="connsiteX18621" y="connsiteY18621"/>
                </a:cxn>
                <a:cxn ang="0">
                  <a:pos x="connsiteX18622" y="connsiteY18622"/>
                </a:cxn>
                <a:cxn ang="0">
                  <a:pos x="connsiteX18623" y="connsiteY18623"/>
                </a:cxn>
                <a:cxn ang="0">
                  <a:pos x="connsiteX18624" y="connsiteY18624"/>
                </a:cxn>
                <a:cxn ang="0">
                  <a:pos x="connsiteX18625" y="connsiteY18625"/>
                </a:cxn>
                <a:cxn ang="0">
                  <a:pos x="connsiteX18626" y="connsiteY18626"/>
                </a:cxn>
                <a:cxn ang="0">
                  <a:pos x="connsiteX18627" y="connsiteY18627"/>
                </a:cxn>
                <a:cxn ang="0">
                  <a:pos x="connsiteX18628" y="connsiteY18628"/>
                </a:cxn>
                <a:cxn ang="0">
                  <a:pos x="connsiteX18629" y="connsiteY18629"/>
                </a:cxn>
                <a:cxn ang="0">
                  <a:pos x="connsiteX18630" y="connsiteY18630"/>
                </a:cxn>
                <a:cxn ang="0">
                  <a:pos x="connsiteX18631" y="connsiteY18631"/>
                </a:cxn>
                <a:cxn ang="0">
                  <a:pos x="connsiteX18632" y="connsiteY18632"/>
                </a:cxn>
                <a:cxn ang="0">
                  <a:pos x="connsiteX18633" y="connsiteY18633"/>
                </a:cxn>
                <a:cxn ang="0">
                  <a:pos x="connsiteX18634" y="connsiteY18634"/>
                </a:cxn>
                <a:cxn ang="0">
                  <a:pos x="connsiteX18635" y="connsiteY18635"/>
                </a:cxn>
                <a:cxn ang="0">
                  <a:pos x="connsiteX18636" y="connsiteY18636"/>
                </a:cxn>
                <a:cxn ang="0">
                  <a:pos x="connsiteX18637" y="connsiteY18637"/>
                </a:cxn>
                <a:cxn ang="0">
                  <a:pos x="connsiteX18638" y="connsiteY18638"/>
                </a:cxn>
                <a:cxn ang="0">
                  <a:pos x="connsiteX18639" y="connsiteY18639"/>
                </a:cxn>
                <a:cxn ang="0">
                  <a:pos x="connsiteX18640" y="connsiteY18640"/>
                </a:cxn>
                <a:cxn ang="0">
                  <a:pos x="connsiteX18641" y="connsiteY18641"/>
                </a:cxn>
                <a:cxn ang="0">
                  <a:pos x="connsiteX18642" y="connsiteY18642"/>
                </a:cxn>
                <a:cxn ang="0">
                  <a:pos x="connsiteX18643" y="connsiteY18643"/>
                </a:cxn>
                <a:cxn ang="0">
                  <a:pos x="connsiteX18644" y="connsiteY18644"/>
                </a:cxn>
                <a:cxn ang="0">
                  <a:pos x="connsiteX18645" y="connsiteY18645"/>
                </a:cxn>
                <a:cxn ang="0">
                  <a:pos x="connsiteX18646" y="connsiteY18646"/>
                </a:cxn>
                <a:cxn ang="0">
                  <a:pos x="connsiteX18647" y="connsiteY18647"/>
                </a:cxn>
                <a:cxn ang="0">
                  <a:pos x="connsiteX18648" y="connsiteY18648"/>
                </a:cxn>
                <a:cxn ang="0">
                  <a:pos x="connsiteX18649" y="connsiteY18649"/>
                </a:cxn>
                <a:cxn ang="0">
                  <a:pos x="connsiteX18650" y="connsiteY18650"/>
                </a:cxn>
                <a:cxn ang="0">
                  <a:pos x="connsiteX18651" y="connsiteY18651"/>
                </a:cxn>
                <a:cxn ang="0">
                  <a:pos x="connsiteX18652" y="connsiteY18652"/>
                </a:cxn>
                <a:cxn ang="0">
                  <a:pos x="connsiteX18653" y="connsiteY18653"/>
                </a:cxn>
                <a:cxn ang="0">
                  <a:pos x="connsiteX18654" y="connsiteY18654"/>
                </a:cxn>
                <a:cxn ang="0">
                  <a:pos x="connsiteX18655" y="connsiteY18655"/>
                </a:cxn>
                <a:cxn ang="0">
                  <a:pos x="connsiteX18656" y="connsiteY18656"/>
                </a:cxn>
                <a:cxn ang="0">
                  <a:pos x="connsiteX18657" y="connsiteY18657"/>
                </a:cxn>
                <a:cxn ang="0">
                  <a:pos x="connsiteX18658" y="connsiteY18658"/>
                </a:cxn>
                <a:cxn ang="0">
                  <a:pos x="connsiteX18659" y="connsiteY18659"/>
                </a:cxn>
                <a:cxn ang="0">
                  <a:pos x="connsiteX18660" y="connsiteY18660"/>
                </a:cxn>
                <a:cxn ang="0">
                  <a:pos x="connsiteX18661" y="connsiteY18661"/>
                </a:cxn>
                <a:cxn ang="0">
                  <a:pos x="connsiteX18662" y="connsiteY18662"/>
                </a:cxn>
                <a:cxn ang="0">
                  <a:pos x="connsiteX18663" y="connsiteY18663"/>
                </a:cxn>
                <a:cxn ang="0">
                  <a:pos x="connsiteX18664" y="connsiteY18664"/>
                </a:cxn>
                <a:cxn ang="0">
                  <a:pos x="connsiteX18665" y="connsiteY18665"/>
                </a:cxn>
                <a:cxn ang="0">
                  <a:pos x="connsiteX18666" y="connsiteY18666"/>
                </a:cxn>
                <a:cxn ang="0">
                  <a:pos x="connsiteX18667" y="connsiteY18667"/>
                </a:cxn>
                <a:cxn ang="0">
                  <a:pos x="connsiteX18668" y="connsiteY18668"/>
                </a:cxn>
                <a:cxn ang="0">
                  <a:pos x="connsiteX18669" y="connsiteY18669"/>
                </a:cxn>
                <a:cxn ang="0">
                  <a:pos x="connsiteX18670" y="connsiteY18670"/>
                </a:cxn>
                <a:cxn ang="0">
                  <a:pos x="connsiteX18671" y="connsiteY18671"/>
                </a:cxn>
                <a:cxn ang="0">
                  <a:pos x="connsiteX18672" y="connsiteY18672"/>
                </a:cxn>
                <a:cxn ang="0">
                  <a:pos x="connsiteX18673" y="connsiteY18673"/>
                </a:cxn>
                <a:cxn ang="0">
                  <a:pos x="connsiteX18674" y="connsiteY18674"/>
                </a:cxn>
                <a:cxn ang="0">
                  <a:pos x="connsiteX18675" y="connsiteY18675"/>
                </a:cxn>
                <a:cxn ang="0">
                  <a:pos x="connsiteX18676" y="connsiteY18676"/>
                </a:cxn>
                <a:cxn ang="0">
                  <a:pos x="connsiteX18677" y="connsiteY18677"/>
                </a:cxn>
                <a:cxn ang="0">
                  <a:pos x="connsiteX18678" y="connsiteY18678"/>
                </a:cxn>
                <a:cxn ang="0">
                  <a:pos x="connsiteX18679" y="connsiteY18679"/>
                </a:cxn>
                <a:cxn ang="0">
                  <a:pos x="connsiteX18680" y="connsiteY18680"/>
                </a:cxn>
                <a:cxn ang="0">
                  <a:pos x="connsiteX18681" y="connsiteY18681"/>
                </a:cxn>
                <a:cxn ang="0">
                  <a:pos x="connsiteX18682" y="connsiteY18682"/>
                </a:cxn>
                <a:cxn ang="0">
                  <a:pos x="connsiteX18683" y="connsiteY18683"/>
                </a:cxn>
                <a:cxn ang="0">
                  <a:pos x="connsiteX18684" y="connsiteY18684"/>
                </a:cxn>
                <a:cxn ang="0">
                  <a:pos x="connsiteX18685" y="connsiteY18685"/>
                </a:cxn>
                <a:cxn ang="0">
                  <a:pos x="connsiteX18686" y="connsiteY18686"/>
                </a:cxn>
                <a:cxn ang="0">
                  <a:pos x="connsiteX18687" y="connsiteY18687"/>
                </a:cxn>
                <a:cxn ang="0">
                  <a:pos x="connsiteX18688" y="connsiteY18688"/>
                </a:cxn>
                <a:cxn ang="0">
                  <a:pos x="connsiteX18689" y="connsiteY18689"/>
                </a:cxn>
                <a:cxn ang="0">
                  <a:pos x="connsiteX18690" y="connsiteY18690"/>
                </a:cxn>
                <a:cxn ang="0">
                  <a:pos x="connsiteX18691" y="connsiteY18691"/>
                </a:cxn>
                <a:cxn ang="0">
                  <a:pos x="connsiteX18692" y="connsiteY18692"/>
                </a:cxn>
                <a:cxn ang="0">
                  <a:pos x="connsiteX18693" y="connsiteY18693"/>
                </a:cxn>
                <a:cxn ang="0">
                  <a:pos x="connsiteX18694" y="connsiteY18694"/>
                </a:cxn>
                <a:cxn ang="0">
                  <a:pos x="connsiteX18695" y="connsiteY18695"/>
                </a:cxn>
                <a:cxn ang="0">
                  <a:pos x="connsiteX18696" y="connsiteY18696"/>
                </a:cxn>
                <a:cxn ang="0">
                  <a:pos x="connsiteX18697" y="connsiteY18697"/>
                </a:cxn>
                <a:cxn ang="0">
                  <a:pos x="connsiteX18698" y="connsiteY18698"/>
                </a:cxn>
                <a:cxn ang="0">
                  <a:pos x="connsiteX18699" y="connsiteY18699"/>
                </a:cxn>
                <a:cxn ang="0">
                  <a:pos x="connsiteX18700" y="connsiteY18700"/>
                </a:cxn>
                <a:cxn ang="0">
                  <a:pos x="connsiteX18701" y="connsiteY18701"/>
                </a:cxn>
                <a:cxn ang="0">
                  <a:pos x="connsiteX18702" y="connsiteY18702"/>
                </a:cxn>
                <a:cxn ang="0">
                  <a:pos x="connsiteX18703" y="connsiteY18703"/>
                </a:cxn>
                <a:cxn ang="0">
                  <a:pos x="connsiteX18704" y="connsiteY18704"/>
                </a:cxn>
                <a:cxn ang="0">
                  <a:pos x="connsiteX18705" y="connsiteY18705"/>
                </a:cxn>
                <a:cxn ang="0">
                  <a:pos x="connsiteX18706" y="connsiteY18706"/>
                </a:cxn>
                <a:cxn ang="0">
                  <a:pos x="connsiteX18707" y="connsiteY18707"/>
                </a:cxn>
                <a:cxn ang="0">
                  <a:pos x="connsiteX18708" y="connsiteY18708"/>
                </a:cxn>
                <a:cxn ang="0">
                  <a:pos x="connsiteX18709" y="connsiteY18709"/>
                </a:cxn>
                <a:cxn ang="0">
                  <a:pos x="connsiteX18710" y="connsiteY18710"/>
                </a:cxn>
                <a:cxn ang="0">
                  <a:pos x="connsiteX18711" y="connsiteY18711"/>
                </a:cxn>
                <a:cxn ang="0">
                  <a:pos x="connsiteX18712" y="connsiteY18712"/>
                </a:cxn>
                <a:cxn ang="0">
                  <a:pos x="connsiteX18713" y="connsiteY18713"/>
                </a:cxn>
                <a:cxn ang="0">
                  <a:pos x="connsiteX18714" y="connsiteY18714"/>
                </a:cxn>
                <a:cxn ang="0">
                  <a:pos x="connsiteX18715" y="connsiteY18715"/>
                </a:cxn>
                <a:cxn ang="0">
                  <a:pos x="connsiteX18716" y="connsiteY18716"/>
                </a:cxn>
                <a:cxn ang="0">
                  <a:pos x="connsiteX18717" y="connsiteY18717"/>
                </a:cxn>
                <a:cxn ang="0">
                  <a:pos x="connsiteX18718" y="connsiteY18718"/>
                </a:cxn>
                <a:cxn ang="0">
                  <a:pos x="connsiteX18719" y="connsiteY18719"/>
                </a:cxn>
                <a:cxn ang="0">
                  <a:pos x="connsiteX18720" y="connsiteY18720"/>
                </a:cxn>
                <a:cxn ang="0">
                  <a:pos x="connsiteX18721" y="connsiteY18721"/>
                </a:cxn>
                <a:cxn ang="0">
                  <a:pos x="connsiteX18722" y="connsiteY18722"/>
                </a:cxn>
                <a:cxn ang="0">
                  <a:pos x="connsiteX18723" y="connsiteY18723"/>
                </a:cxn>
                <a:cxn ang="0">
                  <a:pos x="connsiteX18724" y="connsiteY18724"/>
                </a:cxn>
                <a:cxn ang="0">
                  <a:pos x="connsiteX18725" y="connsiteY18725"/>
                </a:cxn>
                <a:cxn ang="0">
                  <a:pos x="connsiteX18726" y="connsiteY18726"/>
                </a:cxn>
                <a:cxn ang="0">
                  <a:pos x="connsiteX18727" y="connsiteY18727"/>
                </a:cxn>
                <a:cxn ang="0">
                  <a:pos x="connsiteX18728" y="connsiteY18728"/>
                </a:cxn>
                <a:cxn ang="0">
                  <a:pos x="connsiteX18729" y="connsiteY18729"/>
                </a:cxn>
                <a:cxn ang="0">
                  <a:pos x="connsiteX18730" y="connsiteY18730"/>
                </a:cxn>
                <a:cxn ang="0">
                  <a:pos x="connsiteX18731" y="connsiteY18731"/>
                </a:cxn>
                <a:cxn ang="0">
                  <a:pos x="connsiteX18732" y="connsiteY18732"/>
                </a:cxn>
                <a:cxn ang="0">
                  <a:pos x="connsiteX18733" y="connsiteY18733"/>
                </a:cxn>
                <a:cxn ang="0">
                  <a:pos x="connsiteX18734" y="connsiteY18734"/>
                </a:cxn>
                <a:cxn ang="0">
                  <a:pos x="connsiteX18735" y="connsiteY18735"/>
                </a:cxn>
                <a:cxn ang="0">
                  <a:pos x="connsiteX18736" y="connsiteY18736"/>
                </a:cxn>
                <a:cxn ang="0">
                  <a:pos x="connsiteX18737" y="connsiteY18737"/>
                </a:cxn>
                <a:cxn ang="0">
                  <a:pos x="connsiteX18738" y="connsiteY18738"/>
                </a:cxn>
                <a:cxn ang="0">
                  <a:pos x="connsiteX18739" y="connsiteY18739"/>
                </a:cxn>
                <a:cxn ang="0">
                  <a:pos x="connsiteX18740" y="connsiteY18740"/>
                </a:cxn>
                <a:cxn ang="0">
                  <a:pos x="connsiteX18741" y="connsiteY18741"/>
                </a:cxn>
                <a:cxn ang="0">
                  <a:pos x="connsiteX18742" y="connsiteY18742"/>
                </a:cxn>
                <a:cxn ang="0">
                  <a:pos x="connsiteX18743" y="connsiteY18743"/>
                </a:cxn>
                <a:cxn ang="0">
                  <a:pos x="connsiteX18744" y="connsiteY18744"/>
                </a:cxn>
                <a:cxn ang="0">
                  <a:pos x="connsiteX18745" y="connsiteY18745"/>
                </a:cxn>
                <a:cxn ang="0">
                  <a:pos x="connsiteX18746" y="connsiteY18746"/>
                </a:cxn>
                <a:cxn ang="0">
                  <a:pos x="connsiteX18747" y="connsiteY18747"/>
                </a:cxn>
                <a:cxn ang="0">
                  <a:pos x="connsiteX18748" y="connsiteY18748"/>
                </a:cxn>
                <a:cxn ang="0">
                  <a:pos x="connsiteX18749" y="connsiteY18749"/>
                </a:cxn>
                <a:cxn ang="0">
                  <a:pos x="connsiteX18750" y="connsiteY18750"/>
                </a:cxn>
                <a:cxn ang="0">
                  <a:pos x="connsiteX18751" y="connsiteY18751"/>
                </a:cxn>
                <a:cxn ang="0">
                  <a:pos x="connsiteX18752" y="connsiteY18752"/>
                </a:cxn>
                <a:cxn ang="0">
                  <a:pos x="connsiteX18753" y="connsiteY18753"/>
                </a:cxn>
                <a:cxn ang="0">
                  <a:pos x="connsiteX18754" y="connsiteY18754"/>
                </a:cxn>
                <a:cxn ang="0">
                  <a:pos x="connsiteX18755" y="connsiteY18755"/>
                </a:cxn>
                <a:cxn ang="0">
                  <a:pos x="connsiteX18756" y="connsiteY18756"/>
                </a:cxn>
                <a:cxn ang="0">
                  <a:pos x="connsiteX18757" y="connsiteY18757"/>
                </a:cxn>
                <a:cxn ang="0">
                  <a:pos x="connsiteX18758" y="connsiteY18758"/>
                </a:cxn>
                <a:cxn ang="0">
                  <a:pos x="connsiteX18759" y="connsiteY18759"/>
                </a:cxn>
                <a:cxn ang="0">
                  <a:pos x="connsiteX18760" y="connsiteY18760"/>
                </a:cxn>
                <a:cxn ang="0">
                  <a:pos x="connsiteX18761" y="connsiteY18761"/>
                </a:cxn>
                <a:cxn ang="0">
                  <a:pos x="connsiteX18762" y="connsiteY18762"/>
                </a:cxn>
                <a:cxn ang="0">
                  <a:pos x="connsiteX18763" y="connsiteY18763"/>
                </a:cxn>
                <a:cxn ang="0">
                  <a:pos x="connsiteX18764" y="connsiteY18764"/>
                </a:cxn>
                <a:cxn ang="0">
                  <a:pos x="connsiteX18765" y="connsiteY18765"/>
                </a:cxn>
                <a:cxn ang="0">
                  <a:pos x="connsiteX18766" y="connsiteY18766"/>
                </a:cxn>
                <a:cxn ang="0">
                  <a:pos x="connsiteX18767" y="connsiteY18767"/>
                </a:cxn>
                <a:cxn ang="0">
                  <a:pos x="connsiteX18768" y="connsiteY18768"/>
                </a:cxn>
                <a:cxn ang="0">
                  <a:pos x="connsiteX18769" y="connsiteY18769"/>
                </a:cxn>
                <a:cxn ang="0">
                  <a:pos x="connsiteX18770" y="connsiteY18770"/>
                </a:cxn>
                <a:cxn ang="0">
                  <a:pos x="connsiteX18771" y="connsiteY18771"/>
                </a:cxn>
                <a:cxn ang="0">
                  <a:pos x="connsiteX18772" y="connsiteY18772"/>
                </a:cxn>
                <a:cxn ang="0">
                  <a:pos x="connsiteX18773" y="connsiteY18773"/>
                </a:cxn>
                <a:cxn ang="0">
                  <a:pos x="connsiteX18774" y="connsiteY18774"/>
                </a:cxn>
                <a:cxn ang="0">
                  <a:pos x="connsiteX18775" y="connsiteY18775"/>
                </a:cxn>
                <a:cxn ang="0">
                  <a:pos x="connsiteX18776" y="connsiteY18776"/>
                </a:cxn>
                <a:cxn ang="0">
                  <a:pos x="connsiteX18777" y="connsiteY18777"/>
                </a:cxn>
                <a:cxn ang="0">
                  <a:pos x="connsiteX18778" y="connsiteY18778"/>
                </a:cxn>
                <a:cxn ang="0">
                  <a:pos x="connsiteX18779" y="connsiteY18779"/>
                </a:cxn>
                <a:cxn ang="0">
                  <a:pos x="connsiteX18780" y="connsiteY18780"/>
                </a:cxn>
                <a:cxn ang="0">
                  <a:pos x="connsiteX18781" y="connsiteY18781"/>
                </a:cxn>
                <a:cxn ang="0">
                  <a:pos x="connsiteX18782" y="connsiteY18782"/>
                </a:cxn>
                <a:cxn ang="0">
                  <a:pos x="connsiteX18783" y="connsiteY18783"/>
                </a:cxn>
                <a:cxn ang="0">
                  <a:pos x="connsiteX18784" y="connsiteY18784"/>
                </a:cxn>
                <a:cxn ang="0">
                  <a:pos x="connsiteX18785" y="connsiteY18785"/>
                </a:cxn>
                <a:cxn ang="0">
                  <a:pos x="connsiteX18786" y="connsiteY18786"/>
                </a:cxn>
                <a:cxn ang="0">
                  <a:pos x="connsiteX18787" y="connsiteY18787"/>
                </a:cxn>
                <a:cxn ang="0">
                  <a:pos x="connsiteX18788" y="connsiteY18788"/>
                </a:cxn>
                <a:cxn ang="0">
                  <a:pos x="connsiteX18789" y="connsiteY18789"/>
                </a:cxn>
                <a:cxn ang="0">
                  <a:pos x="connsiteX18790" y="connsiteY18790"/>
                </a:cxn>
                <a:cxn ang="0">
                  <a:pos x="connsiteX18791" y="connsiteY18791"/>
                </a:cxn>
                <a:cxn ang="0">
                  <a:pos x="connsiteX18792" y="connsiteY18792"/>
                </a:cxn>
                <a:cxn ang="0">
                  <a:pos x="connsiteX18793" y="connsiteY18793"/>
                </a:cxn>
                <a:cxn ang="0">
                  <a:pos x="connsiteX18794" y="connsiteY18794"/>
                </a:cxn>
                <a:cxn ang="0">
                  <a:pos x="connsiteX18795" y="connsiteY18795"/>
                </a:cxn>
                <a:cxn ang="0">
                  <a:pos x="connsiteX18796" y="connsiteY18796"/>
                </a:cxn>
                <a:cxn ang="0">
                  <a:pos x="connsiteX18797" y="connsiteY18797"/>
                </a:cxn>
                <a:cxn ang="0">
                  <a:pos x="connsiteX18798" y="connsiteY18798"/>
                </a:cxn>
                <a:cxn ang="0">
                  <a:pos x="connsiteX18799" y="connsiteY18799"/>
                </a:cxn>
                <a:cxn ang="0">
                  <a:pos x="connsiteX18800" y="connsiteY18800"/>
                </a:cxn>
                <a:cxn ang="0">
                  <a:pos x="connsiteX18801" y="connsiteY18801"/>
                </a:cxn>
                <a:cxn ang="0">
                  <a:pos x="connsiteX18802" y="connsiteY18802"/>
                </a:cxn>
                <a:cxn ang="0">
                  <a:pos x="connsiteX18803" y="connsiteY18803"/>
                </a:cxn>
                <a:cxn ang="0">
                  <a:pos x="connsiteX18804" y="connsiteY18804"/>
                </a:cxn>
                <a:cxn ang="0">
                  <a:pos x="connsiteX18805" y="connsiteY18805"/>
                </a:cxn>
                <a:cxn ang="0">
                  <a:pos x="connsiteX18806" y="connsiteY18806"/>
                </a:cxn>
                <a:cxn ang="0">
                  <a:pos x="connsiteX18807" y="connsiteY18807"/>
                </a:cxn>
                <a:cxn ang="0">
                  <a:pos x="connsiteX18808" y="connsiteY18808"/>
                </a:cxn>
                <a:cxn ang="0">
                  <a:pos x="connsiteX18809" y="connsiteY18809"/>
                </a:cxn>
                <a:cxn ang="0">
                  <a:pos x="connsiteX18810" y="connsiteY18810"/>
                </a:cxn>
                <a:cxn ang="0">
                  <a:pos x="connsiteX18811" y="connsiteY18811"/>
                </a:cxn>
                <a:cxn ang="0">
                  <a:pos x="connsiteX18812" y="connsiteY18812"/>
                </a:cxn>
                <a:cxn ang="0">
                  <a:pos x="connsiteX18813" y="connsiteY18813"/>
                </a:cxn>
                <a:cxn ang="0">
                  <a:pos x="connsiteX18814" y="connsiteY18814"/>
                </a:cxn>
                <a:cxn ang="0">
                  <a:pos x="connsiteX18815" y="connsiteY18815"/>
                </a:cxn>
                <a:cxn ang="0">
                  <a:pos x="connsiteX18816" y="connsiteY18816"/>
                </a:cxn>
                <a:cxn ang="0">
                  <a:pos x="connsiteX18817" y="connsiteY18817"/>
                </a:cxn>
                <a:cxn ang="0">
                  <a:pos x="connsiteX18818" y="connsiteY18818"/>
                </a:cxn>
                <a:cxn ang="0">
                  <a:pos x="connsiteX18819" y="connsiteY18819"/>
                </a:cxn>
                <a:cxn ang="0">
                  <a:pos x="connsiteX18820" y="connsiteY18820"/>
                </a:cxn>
                <a:cxn ang="0">
                  <a:pos x="connsiteX18821" y="connsiteY18821"/>
                </a:cxn>
                <a:cxn ang="0">
                  <a:pos x="connsiteX18822" y="connsiteY18822"/>
                </a:cxn>
                <a:cxn ang="0">
                  <a:pos x="connsiteX18823" y="connsiteY18823"/>
                </a:cxn>
                <a:cxn ang="0">
                  <a:pos x="connsiteX18824" y="connsiteY18824"/>
                </a:cxn>
                <a:cxn ang="0">
                  <a:pos x="connsiteX18825" y="connsiteY18825"/>
                </a:cxn>
                <a:cxn ang="0">
                  <a:pos x="connsiteX18826" y="connsiteY18826"/>
                </a:cxn>
                <a:cxn ang="0">
                  <a:pos x="connsiteX18827" y="connsiteY18827"/>
                </a:cxn>
                <a:cxn ang="0">
                  <a:pos x="connsiteX18828" y="connsiteY18828"/>
                </a:cxn>
                <a:cxn ang="0">
                  <a:pos x="connsiteX18829" y="connsiteY18829"/>
                </a:cxn>
                <a:cxn ang="0">
                  <a:pos x="connsiteX18830" y="connsiteY18830"/>
                </a:cxn>
                <a:cxn ang="0">
                  <a:pos x="connsiteX18831" y="connsiteY18831"/>
                </a:cxn>
                <a:cxn ang="0">
                  <a:pos x="connsiteX18832" y="connsiteY18832"/>
                </a:cxn>
                <a:cxn ang="0">
                  <a:pos x="connsiteX18833" y="connsiteY18833"/>
                </a:cxn>
                <a:cxn ang="0">
                  <a:pos x="connsiteX18834" y="connsiteY18834"/>
                </a:cxn>
                <a:cxn ang="0">
                  <a:pos x="connsiteX18835" y="connsiteY18835"/>
                </a:cxn>
                <a:cxn ang="0">
                  <a:pos x="connsiteX18836" y="connsiteY18836"/>
                </a:cxn>
                <a:cxn ang="0">
                  <a:pos x="connsiteX18837" y="connsiteY18837"/>
                </a:cxn>
                <a:cxn ang="0">
                  <a:pos x="connsiteX18838" y="connsiteY18838"/>
                </a:cxn>
                <a:cxn ang="0">
                  <a:pos x="connsiteX18839" y="connsiteY18839"/>
                </a:cxn>
                <a:cxn ang="0">
                  <a:pos x="connsiteX18840" y="connsiteY18840"/>
                </a:cxn>
                <a:cxn ang="0">
                  <a:pos x="connsiteX18841" y="connsiteY18841"/>
                </a:cxn>
                <a:cxn ang="0">
                  <a:pos x="connsiteX18842" y="connsiteY18842"/>
                </a:cxn>
                <a:cxn ang="0">
                  <a:pos x="connsiteX18843" y="connsiteY18843"/>
                </a:cxn>
                <a:cxn ang="0">
                  <a:pos x="connsiteX18844" y="connsiteY18844"/>
                </a:cxn>
                <a:cxn ang="0">
                  <a:pos x="connsiteX18845" y="connsiteY18845"/>
                </a:cxn>
                <a:cxn ang="0">
                  <a:pos x="connsiteX18846" y="connsiteY18846"/>
                </a:cxn>
                <a:cxn ang="0">
                  <a:pos x="connsiteX18847" y="connsiteY18847"/>
                </a:cxn>
                <a:cxn ang="0">
                  <a:pos x="connsiteX18848" y="connsiteY18848"/>
                </a:cxn>
                <a:cxn ang="0">
                  <a:pos x="connsiteX18849" y="connsiteY18849"/>
                </a:cxn>
                <a:cxn ang="0">
                  <a:pos x="connsiteX18850" y="connsiteY18850"/>
                </a:cxn>
                <a:cxn ang="0">
                  <a:pos x="connsiteX18851" y="connsiteY18851"/>
                </a:cxn>
                <a:cxn ang="0">
                  <a:pos x="connsiteX18852" y="connsiteY18852"/>
                </a:cxn>
                <a:cxn ang="0">
                  <a:pos x="connsiteX18853" y="connsiteY18853"/>
                </a:cxn>
                <a:cxn ang="0">
                  <a:pos x="connsiteX18854" y="connsiteY18854"/>
                </a:cxn>
                <a:cxn ang="0">
                  <a:pos x="connsiteX18855" y="connsiteY18855"/>
                </a:cxn>
                <a:cxn ang="0">
                  <a:pos x="connsiteX18856" y="connsiteY18856"/>
                </a:cxn>
                <a:cxn ang="0">
                  <a:pos x="connsiteX18857" y="connsiteY18857"/>
                </a:cxn>
                <a:cxn ang="0">
                  <a:pos x="connsiteX18858" y="connsiteY18858"/>
                </a:cxn>
                <a:cxn ang="0">
                  <a:pos x="connsiteX18859" y="connsiteY18859"/>
                </a:cxn>
                <a:cxn ang="0">
                  <a:pos x="connsiteX18860" y="connsiteY18860"/>
                </a:cxn>
                <a:cxn ang="0">
                  <a:pos x="connsiteX18861" y="connsiteY18861"/>
                </a:cxn>
                <a:cxn ang="0">
                  <a:pos x="connsiteX18862" y="connsiteY18862"/>
                </a:cxn>
                <a:cxn ang="0">
                  <a:pos x="connsiteX18863" y="connsiteY18863"/>
                </a:cxn>
                <a:cxn ang="0">
                  <a:pos x="connsiteX18864" y="connsiteY18864"/>
                </a:cxn>
                <a:cxn ang="0">
                  <a:pos x="connsiteX18865" y="connsiteY18865"/>
                </a:cxn>
                <a:cxn ang="0">
                  <a:pos x="connsiteX18866" y="connsiteY18866"/>
                </a:cxn>
                <a:cxn ang="0">
                  <a:pos x="connsiteX18867" y="connsiteY18867"/>
                </a:cxn>
                <a:cxn ang="0">
                  <a:pos x="connsiteX18868" y="connsiteY18868"/>
                </a:cxn>
                <a:cxn ang="0">
                  <a:pos x="connsiteX18869" y="connsiteY18869"/>
                </a:cxn>
                <a:cxn ang="0">
                  <a:pos x="connsiteX18870" y="connsiteY18870"/>
                </a:cxn>
                <a:cxn ang="0">
                  <a:pos x="connsiteX18871" y="connsiteY18871"/>
                </a:cxn>
                <a:cxn ang="0">
                  <a:pos x="connsiteX18872" y="connsiteY18872"/>
                </a:cxn>
                <a:cxn ang="0">
                  <a:pos x="connsiteX18873" y="connsiteY18873"/>
                </a:cxn>
                <a:cxn ang="0">
                  <a:pos x="connsiteX18874" y="connsiteY18874"/>
                </a:cxn>
                <a:cxn ang="0">
                  <a:pos x="connsiteX18875" y="connsiteY18875"/>
                </a:cxn>
                <a:cxn ang="0">
                  <a:pos x="connsiteX18876" y="connsiteY18876"/>
                </a:cxn>
                <a:cxn ang="0">
                  <a:pos x="connsiteX18877" y="connsiteY18877"/>
                </a:cxn>
                <a:cxn ang="0">
                  <a:pos x="connsiteX18878" y="connsiteY18878"/>
                </a:cxn>
                <a:cxn ang="0">
                  <a:pos x="connsiteX18879" y="connsiteY18879"/>
                </a:cxn>
                <a:cxn ang="0">
                  <a:pos x="connsiteX18880" y="connsiteY18880"/>
                </a:cxn>
                <a:cxn ang="0">
                  <a:pos x="connsiteX18881" y="connsiteY18881"/>
                </a:cxn>
                <a:cxn ang="0">
                  <a:pos x="connsiteX18882" y="connsiteY18882"/>
                </a:cxn>
                <a:cxn ang="0">
                  <a:pos x="connsiteX18883" y="connsiteY18883"/>
                </a:cxn>
                <a:cxn ang="0">
                  <a:pos x="connsiteX18884" y="connsiteY18884"/>
                </a:cxn>
                <a:cxn ang="0">
                  <a:pos x="connsiteX18885" y="connsiteY18885"/>
                </a:cxn>
                <a:cxn ang="0">
                  <a:pos x="connsiteX18886" y="connsiteY18886"/>
                </a:cxn>
                <a:cxn ang="0">
                  <a:pos x="connsiteX18887" y="connsiteY18887"/>
                </a:cxn>
                <a:cxn ang="0">
                  <a:pos x="connsiteX18888" y="connsiteY18888"/>
                </a:cxn>
                <a:cxn ang="0">
                  <a:pos x="connsiteX18889" y="connsiteY18889"/>
                </a:cxn>
                <a:cxn ang="0">
                  <a:pos x="connsiteX18890" y="connsiteY18890"/>
                </a:cxn>
                <a:cxn ang="0">
                  <a:pos x="connsiteX18891" y="connsiteY18891"/>
                </a:cxn>
                <a:cxn ang="0">
                  <a:pos x="connsiteX18892" y="connsiteY18892"/>
                </a:cxn>
                <a:cxn ang="0">
                  <a:pos x="connsiteX18893" y="connsiteY18893"/>
                </a:cxn>
                <a:cxn ang="0">
                  <a:pos x="connsiteX18894" y="connsiteY18894"/>
                </a:cxn>
                <a:cxn ang="0">
                  <a:pos x="connsiteX18895" y="connsiteY18895"/>
                </a:cxn>
                <a:cxn ang="0">
                  <a:pos x="connsiteX18896" y="connsiteY18896"/>
                </a:cxn>
                <a:cxn ang="0">
                  <a:pos x="connsiteX18897" y="connsiteY18897"/>
                </a:cxn>
                <a:cxn ang="0">
                  <a:pos x="connsiteX18898" y="connsiteY18898"/>
                </a:cxn>
                <a:cxn ang="0">
                  <a:pos x="connsiteX18899" y="connsiteY18899"/>
                </a:cxn>
                <a:cxn ang="0">
                  <a:pos x="connsiteX18900" y="connsiteY18900"/>
                </a:cxn>
                <a:cxn ang="0">
                  <a:pos x="connsiteX18901" y="connsiteY18901"/>
                </a:cxn>
                <a:cxn ang="0">
                  <a:pos x="connsiteX18902" y="connsiteY18902"/>
                </a:cxn>
                <a:cxn ang="0">
                  <a:pos x="connsiteX18903" y="connsiteY18903"/>
                </a:cxn>
                <a:cxn ang="0">
                  <a:pos x="connsiteX18904" y="connsiteY18904"/>
                </a:cxn>
                <a:cxn ang="0">
                  <a:pos x="connsiteX18905" y="connsiteY18905"/>
                </a:cxn>
                <a:cxn ang="0">
                  <a:pos x="connsiteX18906" y="connsiteY18906"/>
                </a:cxn>
                <a:cxn ang="0">
                  <a:pos x="connsiteX18907" y="connsiteY18907"/>
                </a:cxn>
                <a:cxn ang="0">
                  <a:pos x="connsiteX18908" y="connsiteY18908"/>
                </a:cxn>
                <a:cxn ang="0">
                  <a:pos x="connsiteX18909" y="connsiteY18909"/>
                </a:cxn>
                <a:cxn ang="0">
                  <a:pos x="connsiteX18910" y="connsiteY18910"/>
                </a:cxn>
                <a:cxn ang="0">
                  <a:pos x="connsiteX18911" y="connsiteY18911"/>
                </a:cxn>
                <a:cxn ang="0">
                  <a:pos x="connsiteX18912" y="connsiteY18912"/>
                </a:cxn>
                <a:cxn ang="0">
                  <a:pos x="connsiteX18913" y="connsiteY18913"/>
                </a:cxn>
                <a:cxn ang="0">
                  <a:pos x="connsiteX18914" y="connsiteY18914"/>
                </a:cxn>
                <a:cxn ang="0">
                  <a:pos x="connsiteX18915" y="connsiteY18915"/>
                </a:cxn>
                <a:cxn ang="0">
                  <a:pos x="connsiteX18916" y="connsiteY18916"/>
                </a:cxn>
                <a:cxn ang="0">
                  <a:pos x="connsiteX18917" y="connsiteY18917"/>
                </a:cxn>
                <a:cxn ang="0">
                  <a:pos x="connsiteX18918" y="connsiteY18918"/>
                </a:cxn>
                <a:cxn ang="0">
                  <a:pos x="connsiteX18919" y="connsiteY18919"/>
                </a:cxn>
                <a:cxn ang="0">
                  <a:pos x="connsiteX18920" y="connsiteY18920"/>
                </a:cxn>
                <a:cxn ang="0">
                  <a:pos x="connsiteX18921" y="connsiteY18921"/>
                </a:cxn>
                <a:cxn ang="0">
                  <a:pos x="connsiteX18922" y="connsiteY18922"/>
                </a:cxn>
                <a:cxn ang="0">
                  <a:pos x="connsiteX18923" y="connsiteY18923"/>
                </a:cxn>
                <a:cxn ang="0">
                  <a:pos x="connsiteX18924" y="connsiteY18924"/>
                </a:cxn>
                <a:cxn ang="0">
                  <a:pos x="connsiteX18925" y="connsiteY18925"/>
                </a:cxn>
                <a:cxn ang="0">
                  <a:pos x="connsiteX18926" y="connsiteY18926"/>
                </a:cxn>
                <a:cxn ang="0">
                  <a:pos x="connsiteX18927" y="connsiteY18927"/>
                </a:cxn>
                <a:cxn ang="0">
                  <a:pos x="connsiteX18928" y="connsiteY18928"/>
                </a:cxn>
                <a:cxn ang="0">
                  <a:pos x="connsiteX18929" y="connsiteY18929"/>
                </a:cxn>
                <a:cxn ang="0">
                  <a:pos x="connsiteX18930" y="connsiteY18930"/>
                </a:cxn>
                <a:cxn ang="0">
                  <a:pos x="connsiteX18931" y="connsiteY18931"/>
                </a:cxn>
                <a:cxn ang="0">
                  <a:pos x="connsiteX18932" y="connsiteY18932"/>
                </a:cxn>
                <a:cxn ang="0">
                  <a:pos x="connsiteX18933" y="connsiteY18933"/>
                </a:cxn>
                <a:cxn ang="0">
                  <a:pos x="connsiteX18934" y="connsiteY18934"/>
                </a:cxn>
                <a:cxn ang="0">
                  <a:pos x="connsiteX18935" y="connsiteY18935"/>
                </a:cxn>
                <a:cxn ang="0">
                  <a:pos x="connsiteX18936" y="connsiteY18936"/>
                </a:cxn>
                <a:cxn ang="0">
                  <a:pos x="connsiteX18937" y="connsiteY18937"/>
                </a:cxn>
                <a:cxn ang="0">
                  <a:pos x="connsiteX18938" y="connsiteY18938"/>
                </a:cxn>
                <a:cxn ang="0">
                  <a:pos x="connsiteX18939" y="connsiteY18939"/>
                </a:cxn>
                <a:cxn ang="0">
                  <a:pos x="connsiteX18940" y="connsiteY18940"/>
                </a:cxn>
                <a:cxn ang="0">
                  <a:pos x="connsiteX18941" y="connsiteY18941"/>
                </a:cxn>
                <a:cxn ang="0">
                  <a:pos x="connsiteX18942" y="connsiteY18942"/>
                </a:cxn>
                <a:cxn ang="0">
                  <a:pos x="connsiteX18943" y="connsiteY18943"/>
                </a:cxn>
                <a:cxn ang="0">
                  <a:pos x="connsiteX18944" y="connsiteY18944"/>
                </a:cxn>
                <a:cxn ang="0">
                  <a:pos x="connsiteX18945" y="connsiteY18945"/>
                </a:cxn>
                <a:cxn ang="0">
                  <a:pos x="connsiteX18946" y="connsiteY18946"/>
                </a:cxn>
                <a:cxn ang="0">
                  <a:pos x="connsiteX18947" y="connsiteY18947"/>
                </a:cxn>
                <a:cxn ang="0">
                  <a:pos x="connsiteX18948" y="connsiteY18948"/>
                </a:cxn>
                <a:cxn ang="0">
                  <a:pos x="connsiteX18949" y="connsiteY18949"/>
                </a:cxn>
                <a:cxn ang="0">
                  <a:pos x="connsiteX18950" y="connsiteY18950"/>
                </a:cxn>
                <a:cxn ang="0">
                  <a:pos x="connsiteX18951" y="connsiteY18951"/>
                </a:cxn>
                <a:cxn ang="0">
                  <a:pos x="connsiteX18952" y="connsiteY18952"/>
                </a:cxn>
                <a:cxn ang="0">
                  <a:pos x="connsiteX18953" y="connsiteY18953"/>
                </a:cxn>
                <a:cxn ang="0">
                  <a:pos x="connsiteX18954" y="connsiteY18954"/>
                </a:cxn>
                <a:cxn ang="0">
                  <a:pos x="connsiteX18955" y="connsiteY18955"/>
                </a:cxn>
                <a:cxn ang="0">
                  <a:pos x="connsiteX18956" y="connsiteY18956"/>
                </a:cxn>
                <a:cxn ang="0">
                  <a:pos x="connsiteX18957" y="connsiteY18957"/>
                </a:cxn>
                <a:cxn ang="0">
                  <a:pos x="connsiteX18958" y="connsiteY18958"/>
                </a:cxn>
                <a:cxn ang="0">
                  <a:pos x="connsiteX18959" y="connsiteY18959"/>
                </a:cxn>
                <a:cxn ang="0">
                  <a:pos x="connsiteX18960" y="connsiteY18960"/>
                </a:cxn>
                <a:cxn ang="0">
                  <a:pos x="connsiteX18961" y="connsiteY18961"/>
                </a:cxn>
                <a:cxn ang="0">
                  <a:pos x="connsiteX18962" y="connsiteY18962"/>
                </a:cxn>
                <a:cxn ang="0">
                  <a:pos x="connsiteX18963" y="connsiteY18963"/>
                </a:cxn>
                <a:cxn ang="0">
                  <a:pos x="connsiteX18964" y="connsiteY18964"/>
                </a:cxn>
                <a:cxn ang="0">
                  <a:pos x="connsiteX18965" y="connsiteY18965"/>
                </a:cxn>
                <a:cxn ang="0">
                  <a:pos x="connsiteX18966" y="connsiteY18966"/>
                </a:cxn>
                <a:cxn ang="0">
                  <a:pos x="connsiteX18967" y="connsiteY18967"/>
                </a:cxn>
                <a:cxn ang="0">
                  <a:pos x="connsiteX18968" y="connsiteY18968"/>
                </a:cxn>
                <a:cxn ang="0">
                  <a:pos x="connsiteX18969" y="connsiteY18969"/>
                </a:cxn>
                <a:cxn ang="0">
                  <a:pos x="connsiteX18970" y="connsiteY18970"/>
                </a:cxn>
                <a:cxn ang="0">
                  <a:pos x="connsiteX18971" y="connsiteY18971"/>
                </a:cxn>
                <a:cxn ang="0">
                  <a:pos x="connsiteX18972" y="connsiteY18972"/>
                </a:cxn>
                <a:cxn ang="0">
                  <a:pos x="connsiteX18973" y="connsiteY18973"/>
                </a:cxn>
                <a:cxn ang="0">
                  <a:pos x="connsiteX18974" y="connsiteY18974"/>
                </a:cxn>
                <a:cxn ang="0">
                  <a:pos x="connsiteX18975" y="connsiteY18975"/>
                </a:cxn>
                <a:cxn ang="0">
                  <a:pos x="connsiteX18976" y="connsiteY18976"/>
                </a:cxn>
                <a:cxn ang="0">
                  <a:pos x="connsiteX18977" y="connsiteY18977"/>
                </a:cxn>
                <a:cxn ang="0">
                  <a:pos x="connsiteX18978" y="connsiteY18978"/>
                </a:cxn>
                <a:cxn ang="0">
                  <a:pos x="connsiteX18979" y="connsiteY18979"/>
                </a:cxn>
                <a:cxn ang="0">
                  <a:pos x="connsiteX18980" y="connsiteY18980"/>
                </a:cxn>
                <a:cxn ang="0">
                  <a:pos x="connsiteX18981" y="connsiteY18981"/>
                </a:cxn>
                <a:cxn ang="0">
                  <a:pos x="connsiteX18982" y="connsiteY18982"/>
                </a:cxn>
                <a:cxn ang="0">
                  <a:pos x="connsiteX18983" y="connsiteY18983"/>
                </a:cxn>
                <a:cxn ang="0">
                  <a:pos x="connsiteX18984" y="connsiteY18984"/>
                </a:cxn>
                <a:cxn ang="0">
                  <a:pos x="connsiteX18985" y="connsiteY18985"/>
                </a:cxn>
                <a:cxn ang="0">
                  <a:pos x="connsiteX18986" y="connsiteY18986"/>
                </a:cxn>
                <a:cxn ang="0">
                  <a:pos x="connsiteX18987" y="connsiteY18987"/>
                </a:cxn>
                <a:cxn ang="0">
                  <a:pos x="connsiteX18988" y="connsiteY18988"/>
                </a:cxn>
                <a:cxn ang="0">
                  <a:pos x="connsiteX18989" y="connsiteY18989"/>
                </a:cxn>
                <a:cxn ang="0">
                  <a:pos x="connsiteX18990" y="connsiteY18990"/>
                </a:cxn>
                <a:cxn ang="0">
                  <a:pos x="connsiteX18991" y="connsiteY18991"/>
                </a:cxn>
                <a:cxn ang="0">
                  <a:pos x="connsiteX18992" y="connsiteY18992"/>
                </a:cxn>
                <a:cxn ang="0">
                  <a:pos x="connsiteX18993" y="connsiteY18993"/>
                </a:cxn>
                <a:cxn ang="0">
                  <a:pos x="connsiteX18994" y="connsiteY18994"/>
                </a:cxn>
                <a:cxn ang="0">
                  <a:pos x="connsiteX18995" y="connsiteY18995"/>
                </a:cxn>
                <a:cxn ang="0">
                  <a:pos x="connsiteX18996" y="connsiteY18996"/>
                </a:cxn>
                <a:cxn ang="0">
                  <a:pos x="connsiteX18997" y="connsiteY18997"/>
                </a:cxn>
                <a:cxn ang="0">
                  <a:pos x="connsiteX18998" y="connsiteY18998"/>
                </a:cxn>
                <a:cxn ang="0">
                  <a:pos x="connsiteX18999" y="connsiteY18999"/>
                </a:cxn>
                <a:cxn ang="0">
                  <a:pos x="connsiteX19000" y="connsiteY19000"/>
                </a:cxn>
                <a:cxn ang="0">
                  <a:pos x="connsiteX19001" y="connsiteY19001"/>
                </a:cxn>
                <a:cxn ang="0">
                  <a:pos x="connsiteX19002" y="connsiteY19002"/>
                </a:cxn>
                <a:cxn ang="0">
                  <a:pos x="connsiteX19003" y="connsiteY19003"/>
                </a:cxn>
                <a:cxn ang="0">
                  <a:pos x="connsiteX19004" y="connsiteY19004"/>
                </a:cxn>
                <a:cxn ang="0">
                  <a:pos x="connsiteX19005" y="connsiteY19005"/>
                </a:cxn>
                <a:cxn ang="0">
                  <a:pos x="connsiteX19006" y="connsiteY19006"/>
                </a:cxn>
                <a:cxn ang="0">
                  <a:pos x="connsiteX19007" y="connsiteY19007"/>
                </a:cxn>
                <a:cxn ang="0">
                  <a:pos x="connsiteX19008" y="connsiteY19008"/>
                </a:cxn>
                <a:cxn ang="0">
                  <a:pos x="connsiteX19009" y="connsiteY19009"/>
                </a:cxn>
                <a:cxn ang="0">
                  <a:pos x="connsiteX19010" y="connsiteY19010"/>
                </a:cxn>
                <a:cxn ang="0">
                  <a:pos x="connsiteX19011" y="connsiteY19011"/>
                </a:cxn>
                <a:cxn ang="0">
                  <a:pos x="connsiteX19012" y="connsiteY19012"/>
                </a:cxn>
                <a:cxn ang="0">
                  <a:pos x="connsiteX19013" y="connsiteY19013"/>
                </a:cxn>
                <a:cxn ang="0">
                  <a:pos x="connsiteX19014" y="connsiteY19014"/>
                </a:cxn>
                <a:cxn ang="0">
                  <a:pos x="connsiteX19015" y="connsiteY19015"/>
                </a:cxn>
                <a:cxn ang="0">
                  <a:pos x="connsiteX19016" y="connsiteY19016"/>
                </a:cxn>
                <a:cxn ang="0">
                  <a:pos x="connsiteX19017" y="connsiteY19017"/>
                </a:cxn>
                <a:cxn ang="0">
                  <a:pos x="connsiteX19018" y="connsiteY19018"/>
                </a:cxn>
                <a:cxn ang="0">
                  <a:pos x="connsiteX19019" y="connsiteY19019"/>
                </a:cxn>
                <a:cxn ang="0">
                  <a:pos x="connsiteX19020" y="connsiteY19020"/>
                </a:cxn>
                <a:cxn ang="0">
                  <a:pos x="connsiteX19021" y="connsiteY19021"/>
                </a:cxn>
                <a:cxn ang="0">
                  <a:pos x="connsiteX19022" y="connsiteY19022"/>
                </a:cxn>
                <a:cxn ang="0">
                  <a:pos x="connsiteX19023" y="connsiteY19023"/>
                </a:cxn>
                <a:cxn ang="0">
                  <a:pos x="connsiteX19024" y="connsiteY19024"/>
                </a:cxn>
                <a:cxn ang="0">
                  <a:pos x="connsiteX19025" y="connsiteY19025"/>
                </a:cxn>
                <a:cxn ang="0">
                  <a:pos x="connsiteX19026" y="connsiteY19026"/>
                </a:cxn>
                <a:cxn ang="0">
                  <a:pos x="connsiteX19027" y="connsiteY19027"/>
                </a:cxn>
                <a:cxn ang="0">
                  <a:pos x="connsiteX19028" y="connsiteY19028"/>
                </a:cxn>
                <a:cxn ang="0">
                  <a:pos x="connsiteX19029" y="connsiteY19029"/>
                </a:cxn>
                <a:cxn ang="0">
                  <a:pos x="connsiteX19030" y="connsiteY19030"/>
                </a:cxn>
                <a:cxn ang="0">
                  <a:pos x="connsiteX19031" y="connsiteY19031"/>
                </a:cxn>
                <a:cxn ang="0">
                  <a:pos x="connsiteX19032" y="connsiteY19032"/>
                </a:cxn>
                <a:cxn ang="0">
                  <a:pos x="connsiteX19033" y="connsiteY19033"/>
                </a:cxn>
                <a:cxn ang="0">
                  <a:pos x="connsiteX19034" y="connsiteY19034"/>
                </a:cxn>
                <a:cxn ang="0">
                  <a:pos x="connsiteX19035" y="connsiteY19035"/>
                </a:cxn>
                <a:cxn ang="0">
                  <a:pos x="connsiteX19036" y="connsiteY19036"/>
                </a:cxn>
                <a:cxn ang="0">
                  <a:pos x="connsiteX19037" y="connsiteY19037"/>
                </a:cxn>
                <a:cxn ang="0">
                  <a:pos x="connsiteX19038" y="connsiteY19038"/>
                </a:cxn>
                <a:cxn ang="0">
                  <a:pos x="connsiteX19039" y="connsiteY19039"/>
                </a:cxn>
                <a:cxn ang="0">
                  <a:pos x="connsiteX19040" y="connsiteY19040"/>
                </a:cxn>
                <a:cxn ang="0">
                  <a:pos x="connsiteX19041" y="connsiteY19041"/>
                </a:cxn>
                <a:cxn ang="0">
                  <a:pos x="connsiteX19042" y="connsiteY19042"/>
                </a:cxn>
                <a:cxn ang="0">
                  <a:pos x="connsiteX19043" y="connsiteY19043"/>
                </a:cxn>
                <a:cxn ang="0">
                  <a:pos x="connsiteX19044" y="connsiteY19044"/>
                </a:cxn>
                <a:cxn ang="0">
                  <a:pos x="connsiteX19045" y="connsiteY19045"/>
                </a:cxn>
                <a:cxn ang="0">
                  <a:pos x="connsiteX19046" y="connsiteY19046"/>
                </a:cxn>
                <a:cxn ang="0">
                  <a:pos x="connsiteX19047" y="connsiteY19047"/>
                </a:cxn>
                <a:cxn ang="0">
                  <a:pos x="connsiteX19048" y="connsiteY19048"/>
                </a:cxn>
                <a:cxn ang="0">
                  <a:pos x="connsiteX19049" y="connsiteY19049"/>
                </a:cxn>
                <a:cxn ang="0">
                  <a:pos x="connsiteX19050" y="connsiteY19050"/>
                </a:cxn>
                <a:cxn ang="0">
                  <a:pos x="connsiteX19051" y="connsiteY19051"/>
                </a:cxn>
                <a:cxn ang="0">
                  <a:pos x="connsiteX19052" y="connsiteY19052"/>
                </a:cxn>
                <a:cxn ang="0">
                  <a:pos x="connsiteX19053" y="connsiteY19053"/>
                </a:cxn>
                <a:cxn ang="0">
                  <a:pos x="connsiteX19054" y="connsiteY19054"/>
                </a:cxn>
                <a:cxn ang="0">
                  <a:pos x="connsiteX19055" y="connsiteY19055"/>
                </a:cxn>
                <a:cxn ang="0">
                  <a:pos x="connsiteX19056" y="connsiteY19056"/>
                </a:cxn>
                <a:cxn ang="0">
                  <a:pos x="connsiteX19057" y="connsiteY19057"/>
                </a:cxn>
                <a:cxn ang="0">
                  <a:pos x="connsiteX19058" y="connsiteY19058"/>
                </a:cxn>
                <a:cxn ang="0">
                  <a:pos x="connsiteX19059" y="connsiteY19059"/>
                </a:cxn>
                <a:cxn ang="0">
                  <a:pos x="connsiteX19060" y="connsiteY19060"/>
                </a:cxn>
                <a:cxn ang="0">
                  <a:pos x="connsiteX19061" y="connsiteY19061"/>
                </a:cxn>
                <a:cxn ang="0">
                  <a:pos x="connsiteX19062" y="connsiteY19062"/>
                </a:cxn>
                <a:cxn ang="0">
                  <a:pos x="connsiteX19063" y="connsiteY19063"/>
                </a:cxn>
                <a:cxn ang="0">
                  <a:pos x="connsiteX19064" y="connsiteY19064"/>
                </a:cxn>
                <a:cxn ang="0">
                  <a:pos x="connsiteX19065" y="connsiteY19065"/>
                </a:cxn>
                <a:cxn ang="0">
                  <a:pos x="connsiteX19066" y="connsiteY19066"/>
                </a:cxn>
                <a:cxn ang="0">
                  <a:pos x="connsiteX19067" y="connsiteY19067"/>
                </a:cxn>
                <a:cxn ang="0">
                  <a:pos x="connsiteX19068" y="connsiteY19068"/>
                </a:cxn>
                <a:cxn ang="0">
                  <a:pos x="connsiteX19069" y="connsiteY19069"/>
                </a:cxn>
                <a:cxn ang="0">
                  <a:pos x="connsiteX19070" y="connsiteY19070"/>
                </a:cxn>
                <a:cxn ang="0">
                  <a:pos x="connsiteX19071" y="connsiteY19071"/>
                </a:cxn>
                <a:cxn ang="0">
                  <a:pos x="connsiteX19072" y="connsiteY19072"/>
                </a:cxn>
                <a:cxn ang="0">
                  <a:pos x="connsiteX19073" y="connsiteY19073"/>
                </a:cxn>
                <a:cxn ang="0">
                  <a:pos x="connsiteX19074" y="connsiteY19074"/>
                </a:cxn>
                <a:cxn ang="0">
                  <a:pos x="connsiteX19075" y="connsiteY19075"/>
                </a:cxn>
                <a:cxn ang="0">
                  <a:pos x="connsiteX19076" y="connsiteY19076"/>
                </a:cxn>
                <a:cxn ang="0">
                  <a:pos x="connsiteX19077" y="connsiteY19077"/>
                </a:cxn>
                <a:cxn ang="0">
                  <a:pos x="connsiteX19078" y="connsiteY19078"/>
                </a:cxn>
                <a:cxn ang="0">
                  <a:pos x="connsiteX19079" y="connsiteY19079"/>
                </a:cxn>
                <a:cxn ang="0">
                  <a:pos x="connsiteX19080" y="connsiteY19080"/>
                </a:cxn>
                <a:cxn ang="0">
                  <a:pos x="connsiteX19081" y="connsiteY19081"/>
                </a:cxn>
                <a:cxn ang="0">
                  <a:pos x="connsiteX19082" y="connsiteY19082"/>
                </a:cxn>
                <a:cxn ang="0">
                  <a:pos x="connsiteX19083" y="connsiteY19083"/>
                </a:cxn>
                <a:cxn ang="0">
                  <a:pos x="connsiteX19084" y="connsiteY19084"/>
                </a:cxn>
                <a:cxn ang="0">
                  <a:pos x="connsiteX19085" y="connsiteY19085"/>
                </a:cxn>
                <a:cxn ang="0">
                  <a:pos x="connsiteX19086" y="connsiteY19086"/>
                </a:cxn>
                <a:cxn ang="0">
                  <a:pos x="connsiteX19087" y="connsiteY19087"/>
                </a:cxn>
                <a:cxn ang="0">
                  <a:pos x="connsiteX19088" y="connsiteY19088"/>
                </a:cxn>
                <a:cxn ang="0">
                  <a:pos x="connsiteX19089" y="connsiteY19089"/>
                </a:cxn>
                <a:cxn ang="0">
                  <a:pos x="connsiteX19090" y="connsiteY19090"/>
                </a:cxn>
                <a:cxn ang="0">
                  <a:pos x="connsiteX19091" y="connsiteY19091"/>
                </a:cxn>
                <a:cxn ang="0">
                  <a:pos x="connsiteX19092" y="connsiteY19092"/>
                </a:cxn>
                <a:cxn ang="0">
                  <a:pos x="connsiteX19093" y="connsiteY19093"/>
                </a:cxn>
                <a:cxn ang="0">
                  <a:pos x="connsiteX19094" y="connsiteY19094"/>
                </a:cxn>
                <a:cxn ang="0">
                  <a:pos x="connsiteX19095" y="connsiteY19095"/>
                </a:cxn>
                <a:cxn ang="0">
                  <a:pos x="connsiteX19096" y="connsiteY19096"/>
                </a:cxn>
                <a:cxn ang="0">
                  <a:pos x="connsiteX19097" y="connsiteY19097"/>
                </a:cxn>
                <a:cxn ang="0">
                  <a:pos x="connsiteX19098" y="connsiteY19098"/>
                </a:cxn>
                <a:cxn ang="0">
                  <a:pos x="connsiteX19099" y="connsiteY19099"/>
                </a:cxn>
                <a:cxn ang="0">
                  <a:pos x="connsiteX19100" y="connsiteY19100"/>
                </a:cxn>
                <a:cxn ang="0">
                  <a:pos x="connsiteX19101" y="connsiteY19101"/>
                </a:cxn>
                <a:cxn ang="0">
                  <a:pos x="connsiteX19102" y="connsiteY19102"/>
                </a:cxn>
                <a:cxn ang="0">
                  <a:pos x="connsiteX19103" y="connsiteY19103"/>
                </a:cxn>
                <a:cxn ang="0">
                  <a:pos x="connsiteX19104" y="connsiteY19104"/>
                </a:cxn>
                <a:cxn ang="0">
                  <a:pos x="connsiteX19105" y="connsiteY19105"/>
                </a:cxn>
                <a:cxn ang="0">
                  <a:pos x="connsiteX19106" y="connsiteY19106"/>
                </a:cxn>
                <a:cxn ang="0">
                  <a:pos x="connsiteX19107" y="connsiteY19107"/>
                </a:cxn>
                <a:cxn ang="0">
                  <a:pos x="connsiteX19108" y="connsiteY19108"/>
                </a:cxn>
                <a:cxn ang="0">
                  <a:pos x="connsiteX19109" y="connsiteY19109"/>
                </a:cxn>
                <a:cxn ang="0">
                  <a:pos x="connsiteX19110" y="connsiteY19110"/>
                </a:cxn>
                <a:cxn ang="0">
                  <a:pos x="connsiteX19111" y="connsiteY19111"/>
                </a:cxn>
                <a:cxn ang="0">
                  <a:pos x="connsiteX19112" y="connsiteY19112"/>
                </a:cxn>
                <a:cxn ang="0">
                  <a:pos x="connsiteX19113" y="connsiteY19113"/>
                </a:cxn>
                <a:cxn ang="0">
                  <a:pos x="connsiteX19114" y="connsiteY19114"/>
                </a:cxn>
                <a:cxn ang="0">
                  <a:pos x="connsiteX19115" y="connsiteY19115"/>
                </a:cxn>
                <a:cxn ang="0">
                  <a:pos x="connsiteX19116" y="connsiteY19116"/>
                </a:cxn>
                <a:cxn ang="0">
                  <a:pos x="connsiteX19117" y="connsiteY19117"/>
                </a:cxn>
                <a:cxn ang="0">
                  <a:pos x="connsiteX19118" y="connsiteY19118"/>
                </a:cxn>
                <a:cxn ang="0">
                  <a:pos x="connsiteX19119" y="connsiteY19119"/>
                </a:cxn>
                <a:cxn ang="0">
                  <a:pos x="connsiteX19120" y="connsiteY19120"/>
                </a:cxn>
                <a:cxn ang="0">
                  <a:pos x="connsiteX19121" y="connsiteY19121"/>
                </a:cxn>
                <a:cxn ang="0">
                  <a:pos x="connsiteX19122" y="connsiteY19122"/>
                </a:cxn>
                <a:cxn ang="0">
                  <a:pos x="connsiteX19123" y="connsiteY19123"/>
                </a:cxn>
                <a:cxn ang="0">
                  <a:pos x="connsiteX19124" y="connsiteY19124"/>
                </a:cxn>
                <a:cxn ang="0">
                  <a:pos x="connsiteX19125" y="connsiteY19125"/>
                </a:cxn>
                <a:cxn ang="0">
                  <a:pos x="connsiteX19126" y="connsiteY19126"/>
                </a:cxn>
                <a:cxn ang="0">
                  <a:pos x="connsiteX19127" y="connsiteY19127"/>
                </a:cxn>
                <a:cxn ang="0">
                  <a:pos x="connsiteX19128" y="connsiteY19128"/>
                </a:cxn>
                <a:cxn ang="0">
                  <a:pos x="connsiteX19129" y="connsiteY19129"/>
                </a:cxn>
                <a:cxn ang="0">
                  <a:pos x="connsiteX19130" y="connsiteY19130"/>
                </a:cxn>
                <a:cxn ang="0">
                  <a:pos x="connsiteX19131" y="connsiteY19131"/>
                </a:cxn>
                <a:cxn ang="0">
                  <a:pos x="connsiteX19132" y="connsiteY19132"/>
                </a:cxn>
                <a:cxn ang="0">
                  <a:pos x="connsiteX19133" y="connsiteY19133"/>
                </a:cxn>
                <a:cxn ang="0">
                  <a:pos x="connsiteX19134" y="connsiteY19134"/>
                </a:cxn>
                <a:cxn ang="0">
                  <a:pos x="connsiteX19135" y="connsiteY19135"/>
                </a:cxn>
                <a:cxn ang="0">
                  <a:pos x="connsiteX19136" y="connsiteY19136"/>
                </a:cxn>
                <a:cxn ang="0">
                  <a:pos x="connsiteX19137" y="connsiteY19137"/>
                </a:cxn>
                <a:cxn ang="0">
                  <a:pos x="connsiteX19138" y="connsiteY19138"/>
                </a:cxn>
                <a:cxn ang="0">
                  <a:pos x="connsiteX19139" y="connsiteY19139"/>
                </a:cxn>
                <a:cxn ang="0">
                  <a:pos x="connsiteX19140" y="connsiteY19140"/>
                </a:cxn>
                <a:cxn ang="0">
                  <a:pos x="connsiteX19141" y="connsiteY19141"/>
                </a:cxn>
                <a:cxn ang="0">
                  <a:pos x="connsiteX19142" y="connsiteY19142"/>
                </a:cxn>
                <a:cxn ang="0">
                  <a:pos x="connsiteX19143" y="connsiteY19143"/>
                </a:cxn>
                <a:cxn ang="0">
                  <a:pos x="connsiteX19144" y="connsiteY19144"/>
                </a:cxn>
                <a:cxn ang="0">
                  <a:pos x="connsiteX19145" y="connsiteY19145"/>
                </a:cxn>
                <a:cxn ang="0">
                  <a:pos x="connsiteX19146" y="connsiteY19146"/>
                </a:cxn>
                <a:cxn ang="0">
                  <a:pos x="connsiteX19147" y="connsiteY19147"/>
                </a:cxn>
                <a:cxn ang="0">
                  <a:pos x="connsiteX19148" y="connsiteY19148"/>
                </a:cxn>
                <a:cxn ang="0">
                  <a:pos x="connsiteX19149" y="connsiteY19149"/>
                </a:cxn>
                <a:cxn ang="0">
                  <a:pos x="connsiteX19150" y="connsiteY19150"/>
                </a:cxn>
                <a:cxn ang="0">
                  <a:pos x="connsiteX19151" y="connsiteY19151"/>
                </a:cxn>
                <a:cxn ang="0">
                  <a:pos x="connsiteX19152" y="connsiteY19152"/>
                </a:cxn>
                <a:cxn ang="0">
                  <a:pos x="connsiteX19153" y="connsiteY19153"/>
                </a:cxn>
                <a:cxn ang="0">
                  <a:pos x="connsiteX19154" y="connsiteY19154"/>
                </a:cxn>
                <a:cxn ang="0">
                  <a:pos x="connsiteX19155" y="connsiteY19155"/>
                </a:cxn>
                <a:cxn ang="0">
                  <a:pos x="connsiteX19156" y="connsiteY19156"/>
                </a:cxn>
                <a:cxn ang="0">
                  <a:pos x="connsiteX19157" y="connsiteY19157"/>
                </a:cxn>
                <a:cxn ang="0">
                  <a:pos x="connsiteX19158" y="connsiteY19158"/>
                </a:cxn>
                <a:cxn ang="0">
                  <a:pos x="connsiteX19159" y="connsiteY19159"/>
                </a:cxn>
                <a:cxn ang="0">
                  <a:pos x="connsiteX19160" y="connsiteY19160"/>
                </a:cxn>
                <a:cxn ang="0">
                  <a:pos x="connsiteX19161" y="connsiteY19161"/>
                </a:cxn>
                <a:cxn ang="0">
                  <a:pos x="connsiteX19162" y="connsiteY19162"/>
                </a:cxn>
                <a:cxn ang="0">
                  <a:pos x="connsiteX19163" y="connsiteY19163"/>
                </a:cxn>
                <a:cxn ang="0">
                  <a:pos x="connsiteX19164" y="connsiteY19164"/>
                </a:cxn>
                <a:cxn ang="0">
                  <a:pos x="connsiteX19165" y="connsiteY19165"/>
                </a:cxn>
                <a:cxn ang="0">
                  <a:pos x="connsiteX19166" y="connsiteY19166"/>
                </a:cxn>
                <a:cxn ang="0">
                  <a:pos x="connsiteX19167" y="connsiteY19167"/>
                </a:cxn>
                <a:cxn ang="0">
                  <a:pos x="connsiteX19168" y="connsiteY19168"/>
                </a:cxn>
                <a:cxn ang="0">
                  <a:pos x="connsiteX19169" y="connsiteY19169"/>
                </a:cxn>
                <a:cxn ang="0">
                  <a:pos x="connsiteX19170" y="connsiteY19170"/>
                </a:cxn>
                <a:cxn ang="0">
                  <a:pos x="connsiteX19171" y="connsiteY19171"/>
                </a:cxn>
                <a:cxn ang="0">
                  <a:pos x="connsiteX19172" y="connsiteY19172"/>
                </a:cxn>
                <a:cxn ang="0">
                  <a:pos x="connsiteX19173" y="connsiteY19173"/>
                </a:cxn>
                <a:cxn ang="0">
                  <a:pos x="connsiteX19174" y="connsiteY19174"/>
                </a:cxn>
                <a:cxn ang="0">
                  <a:pos x="connsiteX19175" y="connsiteY19175"/>
                </a:cxn>
                <a:cxn ang="0">
                  <a:pos x="connsiteX19176" y="connsiteY19176"/>
                </a:cxn>
                <a:cxn ang="0">
                  <a:pos x="connsiteX19177" y="connsiteY19177"/>
                </a:cxn>
                <a:cxn ang="0">
                  <a:pos x="connsiteX19178" y="connsiteY19178"/>
                </a:cxn>
                <a:cxn ang="0">
                  <a:pos x="connsiteX19179" y="connsiteY19179"/>
                </a:cxn>
                <a:cxn ang="0">
                  <a:pos x="connsiteX19180" y="connsiteY19180"/>
                </a:cxn>
                <a:cxn ang="0">
                  <a:pos x="connsiteX19181" y="connsiteY19181"/>
                </a:cxn>
                <a:cxn ang="0">
                  <a:pos x="connsiteX19182" y="connsiteY19182"/>
                </a:cxn>
                <a:cxn ang="0">
                  <a:pos x="connsiteX19183" y="connsiteY19183"/>
                </a:cxn>
                <a:cxn ang="0">
                  <a:pos x="connsiteX19184" y="connsiteY19184"/>
                </a:cxn>
                <a:cxn ang="0">
                  <a:pos x="connsiteX19185" y="connsiteY19185"/>
                </a:cxn>
                <a:cxn ang="0">
                  <a:pos x="connsiteX19186" y="connsiteY19186"/>
                </a:cxn>
                <a:cxn ang="0">
                  <a:pos x="connsiteX19187" y="connsiteY19187"/>
                </a:cxn>
                <a:cxn ang="0">
                  <a:pos x="connsiteX19188" y="connsiteY19188"/>
                </a:cxn>
                <a:cxn ang="0">
                  <a:pos x="connsiteX19189" y="connsiteY19189"/>
                </a:cxn>
                <a:cxn ang="0">
                  <a:pos x="connsiteX19190" y="connsiteY19190"/>
                </a:cxn>
                <a:cxn ang="0">
                  <a:pos x="connsiteX19191" y="connsiteY19191"/>
                </a:cxn>
                <a:cxn ang="0">
                  <a:pos x="connsiteX19192" y="connsiteY19192"/>
                </a:cxn>
                <a:cxn ang="0">
                  <a:pos x="connsiteX19193" y="connsiteY19193"/>
                </a:cxn>
                <a:cxn ang="0">
                  <a:pos x="connsiteX19194" y="connsiteY19194"/>
                </a:cxn>
                <a:cxn ang="0">
                  <a:pos x="connsiteX19195" y="connsiteY19195"/>
                </a:cxn>
                <a:cxn ang="0">
                  <a:pos x="connsiteX19196" y="connsiteY19196"/>
                </a:cxn>
                <a:cxn ang="0">
                  <a:pos x="connsiteX19197" y="connsiteY19197"/>
                </a:cxn>
                <a:cxn ang="0">
                  <a:pos x="connsiteX19198" y="connsiteY19198"/>
                </a:cxn>
                <a:cxn ang="0">
                  <a:pos x="connsiteX19199" y="connsiteY19199"/>
                </a:cxn>
                <a:cxn ang="0">
                  <a:pos x="connsiteX19200" y="connsiteY19200"/>
                </a:cxn>
                <a:cxn ang="0">
                  <a:pos x="connsiteX19201" y="connsiteY19201"/>
                </a:cxn>
                <a:cxn ang="0">
                  <a:pos x="connsiteX19202" y="connsiteY19202"/>
                </a:cxn>
                <a:cxn ang="0">
                  <a:pos x="connsiteX19203" y="connsiteY19203"/>
                </a:cxn>
                <a:cxn ang="0">
                  <a:pos x="connsiteX19204" y="connsiteY19204"/>
                </a:cxn>
                <a:cxn ang="0">
                  <a:pos x="connsiteX19205" y="connsiteY19205"/>
                </a:cxn>
                <a:cxn ang="0">
                  <a:pos x="connsiteX19206" y="connsiteY19206"/>
                </a:cxn>
                <a:cxn ang="0">
                  <a:pos x="connsiteX19207" y="connsiteY19207"/>
                </a:cxn>
                <a:cxn ang="0">
                  <a:pos x="connsiteX19208" y="connsiteY19208"/>
                </a:cxn>
                <a:cxn ang="0">
                  <a:pos x="connsiteX19209" y="connsiteY19209"/>
                </a:cxn>
                <a:cxn ang="0">
                  <a:pos x="connsiteX19210" y="connsiteY19210"/>
                </a:cxn>
                <a:cxn ang="0">
                  <a:pos x="connsiteX19211" y="connsiteY19211"/>
                </a:cxn>
                <a:cxn ang="0">
                  <a:pos x="connsiteX19212" y="connsiteY19212"/>
                </a:cxn>
                <a:cxn ang="0">
                  <a:pos x="connsiteX19213" y="connsiteY19213"/>
                </a:cxn>
                <a:cxn ang="0">
                  <a:pos x="connsiteX19214" y="connsiteY19214"/>
                </a:cxn>
                <a:cxn ang="0">
                  <a:pos x="connsiteX19215" y="connsiteY19215"/>
                </a:cxn>
                <a:cxn ang="0">
                  <a:pos x="connsiteX19216" y="connsiteY19216"/>
                </a:cxn>
                <a:cxn ang="0">
                  <a:pos x="connsiteX19217" y="connsiteY19217"/>
                </a:cxn>
                <a:cxn ang="0">
                  <a:pos x="connsiteX19218" y="connsiteY19218"/>
                </a:cxn>
                <a:cxn ang="0">
                  <a:pos x="connsiteX19219" y="connsiteY19219"/>
                </a:cxn>
                <a:cxn ang="0">
                  <a:pos x="connsiteX19220" y="connsiteY19220"/>
                </a:cxn>
                <a:cxn ang="0">
                  <a:pos x="connsiteX19221" y="connsiteY19221"/>
                </a:cxn>
                <a:cxn ang="0">
                  <a:pos x="connsiteX19222" y="connsiteY19222"/>
                </a:cxn>
                <a:cxn ang="0">
                  <a:pos x="connsiteX19223" y="connsiteY19223"/>
                </a:cxn>
                <a:cxn ang="0">
                  <a:pos x="connsiteX19224" y="connsiteY19224"/>
                </a:cxn>
                <a:cxn ang="0">
                  <a:pos x="connsiteX19225" y="connsiteY19225"/>
                </a:cxn>
                <a:cxn ang="0">
                  <a:pos x="connsiteX19226" y="connsiteY19226"/>
                </a:cxn>
                <a:cxn ang="0">
                  <a:pos x="connsiteX19227" y="connsiteY19227"/>
                </a:cxn>
                <a:cxn ang="0">
                  <a:pos x="connsiteX19228" y="connsiteY19228"/>
                </a:cxn>
                <a:cxn ang="0">
                  <a:pos x="connsiteX19229" y="connsiteY19229"/>
                </a:cxn>
                <a:cxn ang="0">
                  <a:pos x="connsiteX19230" y="connsiteY19230"/>
                </a:cxn>
                <a:cxn ang="0">
                  <a:pos x="connsiteX19231" y="connsiteY19231"/>
                </a:cxn>
                <a:cxn ang="0">
                  <a:pos x="connsiteX19232" y="connsiteY19232"/>
                </a:cxn>
                <a:cxn ang="0">
                  <a:pos x="connsiteX19233" y="connsiteY19233"/>
                </a:cxn>
                <a:cxn ang="0">
                  <a:pos x="connsiteX19234" y="connsiteY19234"/>
                </a:cxn>
                <a:cxn ang="0">
                  <a:pos x="connsiteX19235" y="connsiteY19235"/>
                </a:cxn>
                <a:cxn ang="0">
                  <a:pos x="connsiteX19236" y="connsiteY19236"/>
                </a:cxn>
                <a:cxn ang="0">
                  <a:pos x="connsiteX19237" y="connsiteY19237"/>
                </a:cxn>
                <a:cxn ang="0">
                  <a:pos x="connsiteX19238" y="connsiteY19238"/>
                </a:cxn>
                <a:cxn ang="0">
                  <a:pos x="connsiteX19239" y="connsiteY19239"/>
                </a:cxn>
                <a:cxn ang="0">
                  <a:pos x="connsiteX19240" y="connsiteY19240"/>
                </a:cxn>
                <a:cxn ang="0">
                  <a:pos x="connsiteX19241" y="connsiteY19241"/>
                </a:cxn>
                <a:cxn ang="0">
                  <a:pos x="connsiteX19242" y="connsiteY19242"/>
                </a:cxn>
                <a:cxn ang="0">
                  <a:pos x="connsiteX19243" y="connsiteY19243"/>
                </a:cxn>
                <a:cxn ang="0">
                  <a:pos x="connsiteX19244" y="connsiteY19244"/>
                </a:cxn>
                <a:cxn ang="0">
                  <a:pos x="connsiteX19245" y="connsiteY19245"/>
                </a:cxn>
                <a:cxn ang="0">
                  <a:pos x="connsiteX19246" y="connsiteY19246"/>
                </a:cxn>
                <a:cxn ang="0">
                  <a:pos x="connsiteX19247" y="connsiteY19247"/>
                </a:cxn>
                <a:cxn ang="0">
                  <a:pos x="connsiteX19248" y="connsiteY19248"/>
                </a:cxn>
                <a:cxn ang="0">
                  <a:pos x="connsiteX19249" y="connsiteY19249"/>
                </a:cxn>
                <a:cxn ang="0">
                  <a:pos x="connsiteX19250" y="connsiteY19250"/>
                </a:cxn>
                <a:cxn ang="0">
                  <a:pos x="connsiteX19251" y="connsiteY19251"/>
                </a:cxn>
                <a:cxn ang="0">
                  <a:pos x="connsiteX19252" y="connsiteY19252"/>
                </a:cxn>
                <a:cxn ang="0">
                  <a:pos x="connsiteX19253" y="connsiteY19253"/>
                </a:cxn>
                <a:cxn ang="0">
                  <a:pos x="connsiteX19254" y="connsiteY19254"/>
                </a:cxn>
                <a:cxn ang="0">
                  <a:pos x="connsiteX19255" y="connsiteY19255"/>
                </a:cxn>
                <a:cxn ang="0">
                  <a:pos x="connsiteX19256" y="connsiteY19256"/>
                </a:cxn>
                <a:cxn ang="0">
                  <a:pos x="connsiteX19257" y="connsiteY19257"/>
                </a:cxn>
                <a:cxn ang="0">
                  <a:pos x="connsiteX19258" y="connsiteY19258"/>
                </a:cxn>
                <a:cxn ang="0">
                  <a:pos x="connsiteX19259" y="connsiteY19259"/>
                </a:cxn>
                <a:cxn ang="0">
                  <a:pos x="connsiteX19260" y="connsiteY19260"/>
                </a:cxn>
                <a:cxn ang="0">
                  <a:pos x="connsiteX19261" y="connsiteY19261"/>
                </a:cxn>
                <a:cxn ang="0">
                  <a:pos x="connsiteX19262" y="connsiteY19262"/>
                </a:cxn>
                <a:cxn ang="0">
                  <a:pos x="connsiteX19263" y="connsiteY19263"/>
                </a:cxn>
                <a:cxn ang="0">
                  <a:pos x="connsiteX19264" y="connsiteY19264"/>
                </a:cxn>
                <a:cxn ang="0">
                  <a:pos x="connsiteX19265" y="connsiteY19265"/>
                </a:cxn>
                <a:cxn ang="0">
                  <a:pos x="connsiteX19266" y="connsiteY19266"/>
                </a:cxn>
                <a:cxn ang="0">
                  <a:pos x="connsiteX19267" y="connsiteY19267"/>
                </a:cxn>
                <a:cxn ang="0">
                  <a:pos x="connsiteX19268" y="connsiteY19268"/>
                </a:cxn>
                <a:cxn ang="0">
                  <a:pos x="connsiteX19269" y="connsiteY19269"/>
                </a:cxn>
                <a:cxn ang="0">
                  <a:pos x="connsiteX19270" y="connsiteY19270"/>
                </a:cxn>
                <a:cxn ang="0">
                  <a:pos x="connsiteX19271" y="connsiteY19271"/>
                </a:cxn>
                <a:cxn ang="0">
                  <a:pos x="connsiteX19272" y="connsiteY19272"/>
                </a:cxn>
                <a:cxn ang="0">
                  <a:pos x="connsiteX19273" y="connsiteY19273"/>
                </a:cxn>
                <a:cxn ang="0">
                  <a:pos x="connsiteX19274" y="connsiteY19274"/>
                </a:cxn>
                <a:cxn ang="0">
                  <a:pos x="connsiteX19275" y="connsiteY19275"/>
                </a:cxn>
                <a:cxn ang="0">
                  <a:pos x="connsiteX19276" y="connsiteY19276"/>
                </a:cxn>
                <a:cxn ang="0">
                  <a:pos x="connsiteX19277" y="connsiteY19277"/>
                </a:cxn>
                <a:cxn ang="0">
                  <a:pos x="connsiteX19278" y="connsiteY19278"/>
                </a:cxn>
                <a:cxn ang="0">
                  <a:pos x="connsiteX19279" y="connsiteY19279"/>
                </a:cxn>
                <a:cxn ang="0">
                  <a:pos x="connsiteX19280" y="connsiteY19280"/>
                </a:cxn>
                <a:cxn ang="0">
                  <a:pos x="connsiteX19281" y="connsiteY19281"/>
                </a:cxn>
                <a:cxn ang="0">
                  <a:pos x="connsiteX19282" y="connsiteY19282"/>
                </a:cxn>
                <a:cxn ang="0">
                  <a:pos x="connsiteX19283" y="connsiteY19283"/>
                </a:cxn>
                <a:cxn ang="0">
                  <a:pos x="connsiteX19284" y="connsiteY19284"/>
                </a:cxn>
                <a:cxn ang="0">
                  <a:pos x="connsiteX19285" y="connsiteY19285"/>
                </a:cxn>
                <a:cxn ang="0">
                  <a:pos x="connsiteX19286" y="connsiteY19286"/>
                </a:cxn>
                <a:cxn ang="0">
                  <a:pos x="connsiteX19287" y="connsiteY19287"/>
                </a:cxn>
                <a:cxn ang="0">
                  <a:pos x="connsiteX19288" y="connsiteY19288"/>
                </a:cxn>
                <a:cxn ang="0">
                  <a:pos x="connsiteX19289" y="connsiteY19289"/>
                </a:cxn>
                <a:cxn ang="0">
                  <a:pos x="connsiteX19290" y="connsiteY19290"/>
                </a:cxn>
                <a:cxn ang="0">
                  <a:pos x="connsiteX19291" y="connsiteY19291"/>
                </a:cxn>
                <a:cxn ang="0">
                  <a:pos x="connsiteX19292" y="connsiteY19292"/>
                </a:cxn>
                <a:cxn ang="0">
                  <a:pos x="connsiteX19293" y="connsiteY19293"/>
                </a:cxn>
                <a:cxn ang="0">
                  <a:pos x="connsiteX19294" y="connsiteY19294"/>
                </a:cxn>
                <a:cxn ang="0">
                  <a:pos x="connsiteX19295" y="connsiteY19295"/>
                </a:cxn>
                <a:cxn ang="0">
                  <a:pos x="connsiteX19296" y="connsiteY19296"/>
                </a:cxn>
                <a:cxn ang="0">
                  <a:pos x="connsiteX19297" y="connsiteY19297"/>
                </a:cxn>
                <a:cxn ang="0">
                  <a:pos x="connsiteX19298" y="connsiteY19298"/>
                </a:cxn>
                <a:cxn ang="0">
                  <a:pos x="connsiteX19299" y="connsiteY19299"/>
                </a:cxn>
                <a:cxn ang="0">
                  <a:pos x="connsiteX19300" y="connsiteY19300"/>
                </a:cxn>
                <a:cxn ang="0">
                  <a:pos x="connsiteX19301" y="connsiteY19301"/>
                </a:cxn>
                <a:cxn ang="0">
                  <a:pos x="connsiteX19302" y="connsiteY19302"/>
                </a:cxn>
                <a:cxn ang="0">
                  <a:pos x="connsiteX19303" y="connsiteY19303"/>
                </a:cxn>
                <a:cxn ang="0">
                  <a:pos x="connsiteX19304" y="connsiteY19304"/>
                </a:cxn>
                <a:cxn ang="0">
                  <a:pos x="connsiteX19305" y="connsiteY19305"/>
                </a:cxn>
                <a:cxn ang="0">
                  <a:pos x="connsiteX19306" y="connsiteY19306"/>
                </a:cxn>
                <a:cxn ang="0">
                  <a:pos x="connsiteX19307" y="connsiteY19307"/>
                </a:cxn>
                <a:cxn ang="0">
                  <a:pos x="connsiteX19308" y="connsiteY19308"/>
                </a:cxn>
                <a:cxn ang="0">
                  <a:pos x="connsiteX19309" y="connsiteY19309"/>
                </a:cxn>
                <a:cxn ang="0">
                  <a:pos x="connsiteX19310" y="connsiteY19310"/>
                </a:cxn>
                <a:cxn ang="0">
                  <a:pos x="connsiteX19311" y="connsiteY19311"/>
                </a:cxn>
                <a:cxn ang="0">
                  <a:pos x="connsiteX19312" y="connsiteY19312"/>
                </a:cxn>
                <a:cxn ang="0">
                  <a:pos x="connsiteX19313" y="connsiteY19313"/>
                </a:cxn>
                <a:cxn ang="0">
                  <a:pos x="connsiteX19314" y="connsiteY19314"/>
                </a:cxn>
                <a:cxn ang="0">
                  <a:pos x="connsiteX19315" y="connsiteY19315"/>
                </a:cxn>
                <a:cxn ang="0">
                  <a:pos x="connsiteX19316" y="connsiteY19316"/>
                </a:cxn>
                <a:cxn ang="0">
                  <a:pos x="connsiteX19317" y="connsiteY19317"/>
                </a:cxn>
                <a:cxn ang="0">
                  <a:pos x="connsiteX19318" y="connsiteY19318"/>
                </a:cxn>
                <a:cxn ang="0">
                  <a:pos x="connsiteX19319" y="connsiteY19319"/>
                </a:cxn>
                <a:cxn ang="0">
                  <a:pos x="connsiteX19320" y="connsiteY19320"/>
                </a:cxn>
                <a:cxn ang="0">
                  <a:pos x="connsiteX19321" y="connsiteY19321"/>
                </a:cxn>
                <a:cxn ang="0">
                  <a:pos x="connsiteX19322" y="connsiteY19322"/>
                </a:cxn>
                <a:cxn ang="0">
                  <a:pos x="connsiteX19323" y="connsiteY19323"/>
                </a:cxn>
                <a:cxn ang="0">
                  <a:pos x="connsiteX19324" y="connsiteY19324"/>
                </a:cxn>
                <a:cxn ang="0">
                  <a:pos x="connsiteX19325" y="connsiteY19325"/>
                </a:cxn>
                <a:cxn ang="0">
                  <a:pos x="connsiteX19326" y="connsiteY19326"/>
                </a:cxn>
                <a:cxn ang="0">
                  <a:pos x="connsiteX19327" y="connsiteY19327"/>
                </a:cxn>
                <a:cxn ang="0">
                  <a:pos x="connsiteX19328" y="connsiteY19328"/>
                </a:cxn>
                <a:cxn ang="0">
                  <a:pos x="connsiteX19329" y="connsiteY19329"/>
                </a:cxn>
                <a:cxn ang="0">
                  <a:pos x="connsiteX19330" y="connsiteY19330"/>
                </a:cxn>
                <a:cxn ang="0">
                  <a:pos x="connsiteX19331" y="connsiteY19331"/>
                </a:cxn>
                <a:cxn ang="0">
                  <a:pos x="connsiteX19332" y="connsiteY19332"/>
                </a:cxn>
                <a:cxn ang="0">
                  <a:pos x="connsiteX19333" y="connsiteY19333"/>
                </a:cxn>
                <a:cxn ang="0">
                  <a:pos x="connsiteX19334" y="connsiteY19334"/>
                </a:cxn>
                <a:cxn ang="0">
                  <a:pos x="connsiteX19335" y="connsiteY19335"/>
                </a:cxn>
                <a:cxn ang="0">
                  <a:pos x="connsiteX19336" y="connsiteY19336"/>
                </a:cxn>
                <a:cxn ang="0">
                  <a:pos x="connsiteX19337" y="connsiteY19337"/>
                </a:cxn>
                <a:cxn ang="0">
                  <a:pos x="connsiteX19338" y="connsiteY19338"/>
                </a:cxn>
                <a:cxn ang="0">
                  <a:pos x="connsiteX19339" y="connsiteY19339"/>
                </a:cxn>
                <a:cxn ang="0">
                  <a:pos x="connsiteX19340" y="connsiteY19340"/>
                </a:cxn>
                <a:cxn ang="0">
                  <a:pos x="connsiteX19341" y="connsiteY19341"/>
                </a:cxn>
                <a:cxn ang="0">
                  <a:pos x="connsiteX19342" y="connsiteY19342"/>
                </a:cxn>
                <a:cxn ang="0">
                  <a:pos x="connsiteX19343" y="connsiteY19343"/>
                </a:cxn>
                <a:cxn ang="0">
                  <a:pos x="connsiteX19344" y="connsiteY19344"/>
                </a:cxn>
                <a:cxn ang="0">
                  <a:pos x="connsiteX19345" y="connsiteY19345"/>
                </a:cxn>
                <a:cxn ang="0">
                  <a:pos x="connsiteX19346" y="connsiteY19346"/>
                </a:cxn>
                <a:cxn ang="0">
                  <a:pos x="connsiteX19347" y="connsiteY19347"/>
                </a:cxn>
                <a:cxn ang="0">
                  <a:pos x="connsiteX19348" y="connsiteY19348"/>
                </a:cxn>
                <a:cxn ang="0">
                  <a:pos x="connsiteX19349" y="connsiteY19349"/>
                </a:cxn>
                <a:cxn ang="0">
                  <a:pos x="connsiteX19350" y="connsiteY19350"/>
                </a:cxn>
                <a:cxn ang="0">
                  <a:pos x="connsiteX19351" y="connsiteY19351"/>
                </a:cxn>
                <a:cxn ang="0">
                  <a:pos x="connsiteX19352" y="connsiteY19352"/>
                </a:cxn>
                <a:cxn ang="0">
                  <a:pos x="connsiteX19353" y="connsiteY19353"/>
                </a:cxn>
                <a:cxn ang="0">
                  <a:pos x="connsiteX19354" y="connsiteY19354"/>
                </a:cxn>
                <a:cxn ang="0">
                  <a:pos x="connsiteX19355" y="connsiteY19355"/>
                </a:cxn>
                <a:cxn ang="0">
                  <a:pos x="connsiteX19356" y="connsiteY19356"/>
                </a:cxn>
                <a:cxn ang="0">
                  <a:pos x="connsiteX19357" y="connsiteY19357"/>
                </a:cxn>
                <a:cxn ang="0">
                  <a:pos x="connsiteX19358" y="connsiteY19358"/>
                </a:cxn>
                <a:cxn ang="0">
                  <a:pos x="connsiteX19359" y="connsiteY19359"/>
                </a:cxn>
                <a:cxn ang="0">
                  <a:pos x="connsiteX19360" y="connsiteY19360"/>
                </a:cxn>
                <a:cxn ang="0">
                  <a:pos x="connsiteX19361" y="connsiteY19361"/>
                </a:cxn>
                <a:cxn ang="0">
                  <a:pos x="connsiteX19362" y="connsiteY19362"/>
                </a:cxn>
                <a:cxn ang="0">
                  <a:pos x="connsiteX19363" y="connsiteY19363"/>
                </a:cxn>
                <a:cxn ang="0">
                  <a:pos x="connsiteX19364" y="connsiteY19364"/>
                </a:cxn>
                <a:cxn ang="0">
                  <a:pos x="connsiteX19365" y="connsiteY19365"/>
                </a:cxn>
                <a:cxn ang="0">
                  <a:pos x="connsiteX19366" y="connsiteY19366"/>
                </a:cxn>
                <a:cxn ang="0">
                  <a:pos x="connsiteX19367" y="connsiteY19367"/>
                </a:cxn>
                <a:cxn ang="0">
                  <a:pos x="connsiteX19368" y="connsiteY19368"/>
                </a:cxn>
                <a:cxn ang="0">
                  <a:pos x="connsiteX19369" y="connsiteY19369"/>
                </a:cxn>
                <a:cxn ang="0">
                  <a:pos x="connsiteX19370" y="connsiteY19370"/>
                </a:cxn>
                <a:cxn ang="0">
                  <a:pos x="connsiteX19371" y="connsiteY19371"/>
                </a:cxn>
                <a:cxn ang="0">
                  <a:pos x="connsiteX19372" y="connsiteY19372"/>
                </a:cxn>
                <a:cxn ang="0">
                  <a:pos x="connsiteX19373" y="connsiteY19373"/>
                </a:cxn>
                <a:cxn ang="0">
                  <a:pos x="connsiteX19374" y="connsiteY19374"/>
                </a:cxn>
                <a:cxn ang="0">
                  <a:pos x="connsiteX19375" y="connsiteY19375"/>
                </a:cxn>
                <a:cxn ang="0">
                  <a:pos x="connsiteX19376" y="connsiteY19376"/>
                </a:cxn>
                <a:cxn ang="0">
                  <a:pos x="connsiteX19377" y="connsiteY19377"/>
                </a:cxn>
                <a:cxn ang="0">
                  <a:pos x="connsiteX19378" y="connsiteY19378"/>
                </a:cxn>
                <a:cxn ang="0">
                  <a:pos x="connsiteX19379" y="connsiteY19379"/>
                </a:cxn>
                <a:cxn ang="0">
                  <a:pos x="connsiteX19380" y="connsiteY19380"/>
                </a:cxn>
                <a:cxn ang="0">
                  <a:pos x="connsiteX19381" y="connsiteY19381"/>
                </a:cxn>
                <a:cxn ang="0">
                  <a:pos x="connsiteX19382" y="connsiteY19382"/>
                </a:cxn>
                <a:cxn ang="0">
                  <a:pos x="connsiteX19383" y="connsiteY19383"/>
                </a:cxn>
                <a:cxn ang="0">
                  <a:pos x="connsiteX19384" y="connsiteY19384"/>
                </a:cxn>
                <a:cxn ang="0">
                  <a:pos x="connsiteX19385" y="connsiteY19385"/>
                </a:cxn>
                <a:cxn ang="0">
                  <a:pos x="connsiteX19386" y="connsiteY19386"/>
                </a:cxn>
                <a:cxn ang="0">
                  <a:pos x="connsiteX19387" y="connsiteY19387"/>
                </a:cxn>
                <a:cxn ang="0">
                  <a:pos x="connsiteX19388" y="connsiteY19388"/>
                </a:cxn>
                <a:cxn ang="0">
                  <a:pos x="connsiteX19389" y="connsiteY19389"/>
                </a:cxn>
                <a:cxn ang="0">
                  <a:pos x="connsiteX19390" y="connsiteY19390"/>
                </a:cxn>
                <a:cxn ang="0">
                  <a:pos x="connsiteX19391" y="connsiteY19391"/>
                </a:cxn>
                <a:cxn ang="0">
                  <a:pos x="connsiteX19392" y="connsiteY19392"/>
                </a:cxn>
                <a:cxn ang="0">
                  <a:pos x="connsiteX19393" y="connsiteY19393"/>
                </a:cxn>
                <a:cxn ang="0">
                  <a:pos x="connsiteX19394" y="connsiteY19394"/>
                </a:cxn>
                <a:cxn ang="0">
                  <a:pos x="connsiteX19395" y="connsiteY19395"/>
                </a:cxn>
                <a:cxn ang="0">
                  <a:pos x="connsiteX19396" y="connsiteY19396"/>
                </a:cxn>
                <a:cxn ang="0">
                  <a:pos x="connsiteX19397" y="connsiteY19397"/>
                </a:cxn>
                <a:cxn ang="0">
                  <a:pos x="connsiteX19398" y="connsiteY19398"/>
                </a:cxn>
                <a:cxn ang="0">
                  <a:pos x="connsiteX19399" y="connsiteY19399"/>
                </a:cxn>
                <a:cxn ang="0">
                  <a:pos x="connsiteX19400" y="connsiteY19400"/>
                </a:cxn>
                <a:cxn ang="0">
                  <a:pos x="connsiteX19401" y="connsiteY19401"/>
                </a:cxn>
                <a:cxn ang="0">
                  <a:pos x="connsiteX19402" y="connsiteY19402"/>
                </a:cxn>
                <a:cxn ang="0">
                  <a:pos x="connsiteX19403" y="connsiteY19403"/>
                </a:cxn>
                <a:cxn ang="0">
                  <a:pos x="connsiteX19404" y="connsiteY19404"/>
                </a:cxn>
                <a:cxn ang="0">
                  <a:pos x="connsiteX19405" y="connsiteY19405"/>
                </a:cxn>
                <a:cxn ang="0">
                  <a:pos x="connsiteX19406" y="connsiteY19406"/>
                </a:cxn>
                <a:cxn ang="0">
                  <a:pos x="connsiteX19407" y="connsiteY19407"/>
                </a:cxn>
                <a:cxn ang="0">
                  <a:pos x="connsiteX19408" y="connsiteY19408"/>
                </a:cxn>
                <a:cxn ang="0">
                  <a:pos x="connsiteX19409" y="connsiteY19409"/>
                </a:cxn>
                <a:cxn ang="0">
                  <a:pos x="connsiteX19410" y="connsiteY19410"/>
                </a:cxn>
                <a:cxn ang="0">
                  <a:pos x="connsiteX19411" y="connsiteY19411"/>
                </a:cxn>
                <a:cxn ang="0">
                  <a:pos x="connsiteX19412" y="connsiteY19412"/>
                </a:cxn>
                <a:cxn ang="0">
                  <a:pos x="connsiteX19413" y="connsiteY19413"/>
                </a:cxn>
                <a:cxn ang="0">
                  <a:pos x="connsiteX19414" y="connsiteY19414"/>
                </a:cxn>
                <a:cxn ang="0">
                  <a:pos x="connsiteX19415" y="connsiteY19415"/>
                </a:cxn>
                <a:cxn ang="0">
                  <a:pos x="connsiteX19416" y="connsiteY19416"/>
                </a:cxn>
                <a:cxn ang="0">
                  <a:pos x="connsiteX19417" y="connsiteY19417"/>
                </a:cxn>
                <a:cxn ang="0">
                  <a:pos x="connsiteX19418" y="connsiteY19418"/>
                </a:cxn>
                <a:cxn ang="0">
                  <a:pos x="connsiteX19419" y="connsiteY19419"/>
                </a:cxn>
                <a:cxn ang="0">
                  <a:pos x="connsiteX19420" y="connsiteY19420"/>
                </a:cxn>
                <a:cxn ang="0">
                  <a:pos x="connsiteX19421" y="connsiteY19421"/>
                </a:cxn>
                <a:cxn ang="0">
                  <a:pos x="connsiteX19422" y="connsiteY19422"/>
                </a:cxn>
                <a:cxn ang="0">
                  <a:pos x="connsiteX19423" y="connsiteY19423"/>
                </a:cxn>
                <a:cxn ang="0">
                  <a:pos x="connsiteX19424" y="connsiteY19424"/>
                </a:cxn>
                <a:cxn ang="0">
                  <a:pos x="connsiteX19425" y="connsiteY19425"/>
                </a:cxn>
                <a:cxn ang="0">
                  <a:pos x="connsiteX19426" y="connsiteY19426"/>
                </a:cxn>
                <a:cxn ang="0">
                  <a:pos x="connsiteX19427" y="connsiteY19427"/>
                </a:cxn>
                <a:cxn ang="0">
                  <a:pos x="connsiteX19428" y="connsiteY19428"/>
                </a:cxn>
                <a:cxn ang="0">
                  <a:pos x="connsiteX19429" y="connsiteY19429"/>
                </a:cxn>
                <a:cxn ang="0">
                  <a:pos x="connsiteX19430" y="connsiteY19430"/>
                </a:cxn>
                <a:cxn ang="0">
                  <a:pos x="connsiteX19431" y="connsiteY19431"/>
                </a:cxn>
                <a:cxn ang="0">
                  <a:pos x="connsiteX19432" y="connsiteY19432"/>
                </a:cxn>
                <a:cxn ang="0">
                  <a:pos x="connsiteX19433" y="connsiteY19433"/>
                </a:cxn>
                <a:cxn ang="0">
                  <a:pos x="connsiteX19434" y="connsiteY19434"/>
                </a:cxn>
                <a:cxn ang="0">
                  <a:pos x="connsiteX19435" y="connsiteY19435"/>
                </a:cxn>
                <a:cxn ang="0">
                  <a:pos x="connsiteX19436" y="connsiteY19436"/>
                </a:cxn>
                <a:cxn ang="0">
                  <a:pos x="connsiteX19437" y="connsiteY19437"/>
                </a:cxn>
                <a:cxn ang="0">
                  <a:pos x="connsiteX19438" y="connsiteY19438"/>
                </a:cxn>
                <a:cxn ang="0">
                  <a:pos x="connsiteX19439" y="connsiteY19439"/>
                </a:cxn>
                <a:cxn ang="0">
                  <a:pos x="connsiteX19440" y="connsiteY19440"/>
                </a:cxn>
                <a:cxn ang="0">
                  <a:pos x="connsiteX19441" y="connsiteY19441"/>
                </a:cxn>
                <a:cxn ang="0">
                  <a:pos x="connsiteX19442" y="connsiteY19442"/>
                </a:cxn>
                <a:cxn ang="0">
                  <a:pos x="connsiteX19443" y="connsiteY19443"/>
                </a:cxn>
                <a:cxn ang="0">
                  <a:pos x="connsiteX19444" y="connsiteY19444"/>
                </a:cxn>
                <a:cxn ang="0">
                  <a:pos x="connsiteX19445" y="connsiteY19445"/>
                </a:cxn>
                <a:cxn ang="0">
                  <a:pos x="connsiteX19446" y="connsiteY19446"/>
                </a:cxn>
                <a:cxn ang="0">
                  <a:pos x="connsiteX19447" y="connsiteY19447"/>
                </a:cxn>
                <a:cxn ang="0">
                  <a:pos x="connsiteX19448" y="connsiteY19448"/>
                </a:cxn>
                <a:cxn ang="0">
                  <a:pos x="connsiteX19449" y="connsiteY19449"/>
                </a:cxn>
                <a:cxn ang="0">
                  <a:pos x="connsiteX19450" y="connsiteY19450"/>
                </a:cxn>
                <a:cxn ang="0">
                  <a:pos x="connsiteX19451" y="connsiteY19451"/>
                </a:cxn>
                <a:cxn ang="0">
                  <a:pos x="connsiteX19452" y="connsiteY19452"/>
                </a:cxn>
                <a:cxn ang="0">
                  <a:pos x="connsiteX19453" y="connsiteY19453"/>
                </a:cxn>
                <a:cxn ang="0">
                  <a:pos x="connsiteX19454" y="connsiteY19454"/>
                </a:cxn>
                <a:cxn ang="0">
                  <a:pos x="connsiteX19455" y="connsiteY19455"/>
                </a:cxn>
                <a:cxn ang="0">
                  <a:pos x="connsiteX19456" y="connsiteY19456"/>
                </a:cxn>
                <a:cxn ang="0">
                  <a:pos x="connsiteX19457" y="connsiteY19457"/>
                </a:cxn>
                <a:cxn ang="0">
                  <a:pos x="connsiteX19458" y="connsiteY19458"/>
                </a:cxn>
                <a:cxn ang="0">
                  <a:pos x="connsiteX19459" y="connsiteY19459"/>
                </a:cxn>
                <a:cxn ang="0">
                  <a:pos x="connsiteX19460" y="connsiteY19460"/>
                </a:cxn>
                <a:cxn ang="0">
                  <a:pos x="connsiteX19461" y="connsiteY19461"/>
                </a:cxn>
                <a:cxn ang="0">
                  <a:pos x="connsiteX19462" y="connsiteY19462"/>
                </a:cxn>
                <a:cxn ang="0">
                  <a:pos x="connsiteX19463" y="connsiteY19463"/>
                </a:cxn>
                <a:cxn ang="0">
                  <a:pos x="connsiteX19464" y="connsiteY19464"/>
                </a:cxn>
                <a:cxn ang="0">
                  <a:pos x="connsiteX19465" y="connsiteY19465"/>
                </a:cxn>
                <a:cxn ang="0">
                  <a:pos x="connsiteX19466" y="connsiteY19466"/>
                </a:cxn>
                <a:cxn ang="0">
                  <a:pos x="connsiteX19467" y="connsiteY19467"/>
                </a:cxn>
                <a:cxn ang="0">
                  <a:pos x="connsiteX19468" y="connsiteY19468"/>
                </a:cxn>
                <a:cxn ang="0">
                  <a:pos x="connsiteX19469" y="connsiteY19469"/>
                </a:cxn>
                <a:cxn ang="0">
                  <a:pos x="connsiteX19470" y="connsiteY19470"/>
                </a:cxn>
                <a:cxn ang="0">
                  <a:pos x="connsiteX19471" y="connsiteY19471"/>
                </a:cxn>
                <a:cxn ang="0">
                  <a:pos x="connsiteX19472" y="connsiteY19472"/>
                </a:cxn>
                <a:cxn ang="0">
                  <a:pos x="connsiteX19473" y="connsiteY19473"/>
                </a:cxn>
                <a:cxn ang="0">
                  <a:pos x="connsiteX19474" y="connsiteY19474"/>
                </a:cxn>
                <a:cxn ang="0">
                  <a:pos x="connsiteX19475" y="connsiteY19475"/>
                </a:cxn>
                <a:cxn ang="0">
                  <a:pos x="connsiteX19476" y="connsiteY19476"/>
                </a:cxn>
                <a:cxn ang="0">
                  <a:pos x="connsiteX19477" y="connsiteY19477"/>
                </a:cxn>
                <a:cxn ang="0">
                  <a:pos x="connsiteX19478" y="connsiteY19478"/>
                </a:cxn>
                <a:cxn ang="0">
                  <a:pos x="connsiteX19479" y="connsiteY19479"/>
                </a:cxn>
                <a:cxn ang="0">
                  <a:pos x="connsiteX19480" y="connsiteY19480"/>
                </a:cxn>
                <a:cxn ang="0">
                  <a:pos x="connsiteX19481" y="connsiteY19481"/>
                </a:cxn>
                <a:cxn ang="0">
                  <a:pos x="connsiteX19482" y="connsiteY19482"/>
                </a:cxn>
                <a:cxn ang="0">
                  <a:pos x="connsiteX19483" y="connsiteY19483"/>
                </a:cxn>
                <a:cxn ang="0">
                  <a:pos x="connsiteX19484" y="connsiteY19484"/>
                </a:cxn>
                <a:cxn ang="0">
                  <a:pos x="connsiteX19485" y="connsiteY19485"/>
                </a:cxn>
                <a:cxn ang="0">
                  <a:pos x="connsiteX19486" y="connsiteY19486"/>
                </a:cxn>
                <a:cxn ang="0">
                  <a:pos x="connsiteX19487" y="connsiteY19487"/>
                </a:cxn>
                <a:cxn ang="0">
                  <a:pos x="connsiteX19488" y="connsiteY19488"/>
                </a:cxn>
                <a:cxn ang="0">
                  <a:pos x="connsiteX19489" y="connsiteY19489"/>
                </a:cxn>
                <a:cxn ang="0">
                  <a:pos x="connsiteX19490" y="connsiteY19490"/>
                </a:cxn>
                <a:cxn ang="0">
                  <a:pos x="connsiteX19491" y="connsiteY19491"/>
                </a:cxn>
                <a:cxn ang="0">
                  <a:pos x="connsiteX19492" y="connsiteY19492"/>
                </a:cxn>
                <a:cxn ang="0">
                  <a:pos x="connsiteX19493" y="connsiteY19493"/>
                </a:cxn>
                <a:cxn ang="0">
                  <a:pos x="connsiteX19494" y="connsiteY19494"/>
                </a:cxn>
                <a:cxn ang="0">
                  <a:pos x="connsiteX19495" y="connsiteY19495"/>
                </a:cxn>
                <a:cxn ang="0">
                  <a:pos x="connsiteX19496" y="connsiteY19496"/>
                </a:cxn>
                <a:cxn ang="0">
                  <a:pos x="connsiteX19497" y="connsiteY19497"/>
                </a:cxn>
                <a:cxn ang="0">
                  <a:pos x="connsiteX19498" y="connsiteY19498"/>
                </a:cxn>
                <a:cxn ang="0">
                  <a:pos x="connsiteX19499" y="connsiteY19499"/>
                </a:cxn>
                <a:cxn ang="0">
                  <a:pos x="connsiteX19500" y="connsiteY19500"/>
                </a:cxn>
                <a:cxn ang="0">
                  <a:pos x="connsiteX19501" y="connsiteY19501"/>
                </a:cxn>
                <a:cxn ang="0">
                  <a:pos x="connsiteX19502" y="connsiteY19502"/>
                </a:cxn>
                <a:cxn ang="0">
                  <a:pos x="connsiteX19503" y="connsiteY19503"/>
                </a:cxn>
                <a:cxn ang="0">
                  <a:pos x="connsiteX19504" y="connsiteY19504"/>
                </a:cxn>
                <a:cxn ang="0">
                  <a:pos x="connsiteX19505" y="connsiteY19505"/>
                </a:cxn>
                <a:cxn ang="0">
                  <a:pos x="connsiteX19506" y="connsiteY19506"/>
                </a:cxn>
                <a:cxn ang="0">
                  <a:pos x="connsiteX19507" y="connsiteY19507"/>
                </a:cxn>
                <a:cxn ang="0">
                  <a:pos x="connsiteX19508" y="connsiteY19508"/>
                </a:cxn>
                <a:cxn ang="0">
                  <a:pos x="connsiteX19509" y="connsiteY19509"/>
                </a:cxn>
                <a:cxn ang="0">
                  <a:pos x="connsiteX19510" y="connsiteY19510"/>
                </a:cxn>
                <a:cxn ang="0">
                  <a:pos x="connsiteX19511" y="connsiteY19511"/>
                </a:cxn>
                <a:cxn ang="0">
                  <a:pos x="connsiteX19512" y="connsiteY19512"/>
                </a:cxn>
                <a:cxn ang="0">
                  <a:pos x="connsiteX19513" y="connsiteY19513"/>
                </a:cxn>
                <a:cxn ang="0">
                  <a:pos x="connsiteX19514" y="connsiteY19514"/>
                </a:cxn>
                <a:cxn ang="0">
                  <a:pos x="connsiteX19515" y="connsiteY19515"/>
                </a:cxn>
                <a:cxn ang="0">
                  <a:pos x="connsiteX19516" y="connsiteY19516"/>
                </a:cxn>
                <a:cxn ang="0">
                  <a:pos x="connsiteX19517" y="connsiteY19517"/>
                </a:cxn>
                <a:cxn ang="0">
                  <a:pos x="connsiteX19518" y="connsiteY19518"/>
                </a:cxn>
                <a:cxn ang="0">
                  <a:pos x="connsiteX19519" y="connsiteY19519"/>
                </a:cxn>
                <a:cxn ang="0">
                  <a:pos x="connsiteX19520" y="connsiteY19520"/>
                </a:cxn>
                <a:cxn ang="0">
                  <a:pos x="connsiteX19521" y="connsiteY19521"/>
                </a:cxn>
                <a:cxn ang="0">
                  <a:pos x="connsiteX19522" y="connsiteY19522"/>
                </a:cxn>
                <a:cxn ang="0">
                  <a:pos x="connsiteX19523" y="connsiteY19523"/>
                </a:cxn>
                <a:cxn ang="0">
                  <a:pos x="connsiteX19524" y="connsiteY19524"/>
                </a:cxn>
                <a:cxn ang="0">
                  <a:pos x="connsiteX19525" y="connsiteY19525"/>
                </a:cxn>
                <a:cxn ang="0">
                  <a:pos x="connsiteX19526" y="connsiteY19526"/>
                </a:cxn>
                <a:cxn ang="0">
                  <a:pos x="connsiteX19527" y="connsiteY19527"/>
                </a:cxn>
                <a:cxn ang="0">
                  <a:pos x="connsiteX19528" y="connsiteY19528"/>
                </a:cxn>
                <a:cxn ang="0">
                  <a:pos x="connsiteX19529" y="connsiteY19529"/>
                </a:cxn>
                <a:cxn ang="0">
                  <a:pos x="connsiteX19530" y="connsiteY19530"/>
                </a:cxn>
                <a:cxn ang="0">
                  <a:pos x="connsiteX19531" y="connsiteY19531"/>
                </a:cxn>
                <a:cxn ang="0">
                  <a:pos x="connsiteX19532" y="connsiteY19532"/>
                </a:cxn>
                <a:cxn ang="0">
                  <a:pos x="connsiteX19533" y="connsiteY19533"/>
                </a:cxn>
                <a:cxn ang="0">
                  <a:pos x="connsiteX19534" y="connsiteY19534"/>
                </a:cxn>
                <a:cxn ang="0">
                  <a:pos x="connsiteX19535" y="connsiteY19535"/>
                </a:cxn>
                <a:cxn ang="0">
                  <a:pos x="connsiteX19536" y="connsiteY19536"/>
                </a:cxn>
                <a:cxn ang="0">
                  <a:pos x="connsiteX19537" y="connsiteY19537"/>
                </a:cxn>
                <a:cxn ang="0">
                  <a:pos x="connsiteX19538" y="connsiteY19538"/>
                </a:cxn>
                <a:cxn ang="0">
                  <a:pos x="connsiteX19539" y="connsiteY19539"/>
                </a:cxn>
                <a:cxn ang="0">
                  <a:pos x="connsiteX19540" y="connsiteY19540"/>
                </a:cxn>
                <a:cxn ang="0">
                  <a:pos x="connsiteX19541" y="connsiteY19541"/>
                </a:cxn>
                <a:cxn ang="0">
                  <a:pos x="connsiteX19542" y="connsiteY19542"/>
                </a:cxn>
                <a:cxn ang="0">
                  <a:pos x="connsiteX19543" y="connsiteY19543"/>
                </a:cxn>
                <a:cxn ang="0">
                  <a:pos x="connsiteX19544" y="connsiteY19544"/>
                </a:cxn>
                <a:cxn ang="0">
                  <a:pos x="connsiteX19545" y="connsiteY19545"/>
                </a:cxn>
                <a:cxn ang="0">
                  <a:pos x="connsiteX19546" y="connsiteY19546"/>
                </a:cxn>
                <a:cxn ang="0">
                  <a:pos x="connsiteX19547" y="connsiteY19547"/>
                </a:cxn>
                <a:cxn ang="0">
                  <a:pos x="connsiteX19548" y="connsiteY19548"/>
                </a:cxn>
                <a:cxn ang="0">
                  <a:pos x="connsiteX19549" y="connsiteY19549"/>
                </a:cxn>
                <a:cxn ang="0">
                  <a:pos x="connsiteX19550" y="connsiteY19550"/>
                </a:cxn>
                <a:cxn ang="0">
                  <a:pos x="connsiteX19551" y="connsiteY19551"/>
                </a:cxn>
                <a:cxn ang="0">
                  <a:pos x="connsiteX19552" y="connsiteY19552"/>
                </a:cxn>
                <a:cxn ang="0">
                  <a:pos x="connsiteX19553" y="connsiteY19553"/>
                </a:cxn>
                <a:cxn ang="0">
                  <a:pos x="connsiteX19554" y="connsiteY19554"/>
                </a:cxn>
                <a:cxn ang="0">
                  <a:pos x="connsiteX19555" y="connsiteY19555"/>
                </a:cxn>
                <a:cxn ang="0">
                  <a:pos x="connsiteX19556" y="connsiteY19556"/>
                </a:cxn>
                <a:cxn ang="0">
                  <a:pos x="connsiteX19557" y="connsiteY19557"/>
                </a:cxn>
                <a:cxn ang="0">
                  <a:pos x="connsiteX19558" y="connsiteY19558"/>
                </a:cxn>
                <a:cxn ang="0">
                  <a:pos x="connsiteX19559" y="connsiteY19559"/>
                </a:cxn>
                <a:cxn ang="0">
                  <a:pos x="connsiteX19560" y="connsiteY19560"/>
                </a:cxn>
                <a:cxn ang="0">
                  <a:pos x="connsiteX19561" y="connsiteY19561"/>
                </a:cxn>
                <a:cxn ang="0">
                  <a:pos x="connsiteX19562" y="connsiteY19562"/>
                </a:cxn>
                <a:cxn ang="0">
                  <a:pos x="connsiteX19563" y="connsiteY19563"/>
                </a:cxn>
                <a:cxn ang="0">
                  <a:pos x="connsiteX19564" y="connsiteY19564"/>
                </a:cxn>
                <a:cxn ang="0">
                  <a:pos x="connsiteX19565" y="connsiteY19565"/>
                </a:cxn>
                <a:cxn ang="0">
                  <a:pos x="connsiteX19566" y="connsiteY19566"/>
                </a:cxn>
                <a:cxn ang="0">
                  <a:pos x="connsiteX19567" y="connsiteY19567"/>
                </a:cxn>
                <a:cxn ang="0">
                  <a:pos x="connsiteX19568" y="connsiteY19568"/>
                </a:cxn>
                <a:cxn ang="0">
                  <a:pos x="connsiteX19569" y="connsiteY19569"/>
                </a:cxn>
                <a:cxn ang="0">
                  <a:pos x="connsiteX19570" y="connsiteY19570"/>
                </a:cxn>
                <a:cxn ang="0">
                  <a:pos x="connsiteX19571" y="connsiteY19571"/>
                </a:cxn>
                <a:cxn ang="0">
                  <a:pos x="connsiteX19572" y="connsiteY19572"/>
                </a:cxn>
                <a:cxn ang="0">
                  <a:pos x="connsiteX19573" y="connsiteY19573"/>
                </a:cxn>
                <a:cxn ang="0">
                  <a:pos x="connsiteX19574" y="connsiteY19574"/>
                </a:cxn>
                <a:cxn ang="0">
                  <a:pos x="connsiteX19575" y="connsiteY19575"/>
                </a:cxn>
                <a:cxn ang="0">
                  <a:pos x="connsiteX19576" y="connsiteY19576"/>
                </a:cxn>
                <a:cxn ang="0">
                  <a:pos x="connsiteX19577" y="connsiteY19577"/>
                </a:cxn>
                <a:cxn ang="0">
                  <a:pos x="connsiteX19578" y="connsiteY19578"/>
                </a:cxn>
                <a:cxn ang="0">
                  <a:pos x="connsiteX19579" y="connsiteY19579"/>
                </a:cxn>
                <a:cxn ang="0">
                  <a:pos x="connsiteX19580" y="connsiteY19580"/>
                </a:cxn>
                <a:cxn ang="0">
                  <a:pos x="connsiteX19581" y="connsiteY19581"/>
                </a:cxn>
                <a:cxn ang="0">
                  <a:pos x="connsiteX19582" y="connsiteY19582"/>
                </a:cxn>
                <a:cxn ang="0">
                  <a:pos x="connsiteX19583" y="connsiteY19583"/>
                </a:cxn>
                <a:cxn ang="0">
                  <a:pos x="connsiteX19584" y="connsiteY19584"/>
                </a:cxn>
                <a:cxn ang="0">
                  <a:pos x="connsiteX19585" y="connsiteY19585"/>
                </a:cxn>
                <a:cxn ang="0">
                  <a:pos x="connsiteX19586" y="connsiteY19586"/>
                </a:cxn>
                <a:cxn ang="0">
                  <a:pos x="connsiteX19587" y="connsiteY19587"/>
                </a:cxn>
                <a:cxn ang="0">
                  <a:pos x="connsiteX19588" y="connsiteY19588"/>
                </a:cxn>
                <a:cxn ang="0">
                  <a:pos x="connsiteX19589" y="connsiteY19589"/>
                </a:cxn>
                <a:cxn ang="0">
                  <a:pos x="connsiteX19590" y="connsiteY19590"/>
                </a:cxn>
                <a:cxn ang="0">
                  <a:pos x="connsiteX19591" y="connsiteY19591"/>
                </a:cxn>
                <a:cxn ang="0">
                  <a:pos x="connsiteX19592" y="connsiteY19592"/>
                </a:cxn>
                <a:cxn ang="0">
                  <a:pos x="connsiteX19593" y="connsiteY19593"/>
                </a:cxn>
                <a:cxn ang="0">
                  <a:pos x="connsiteX19594" y="connsiteY19594"/>
                </a:cxn>
                <a:cxn ang="0">
                  <a:pos x="connsiteX19595" y="connsiteY19595"/>
                </a:cxn>
                <a:cxn ang="0">
                  <a:pos x="connsiteX19596" y="connsiteY19596"/>
                </a:cxn>
                <a:cxn ang="0">
                  <a:pos x="connsiteX19597" y="connsiteY19597"/>
                </a:cxn>
                <a:cxn ang="0">
                  <a:pos x="connsiteX19598" y="connsiteY19598"/>
                </a:cxn>
                <a:cxn ang="0">
                  <a:pos x="connsiteX19599" y="connsiteY19599"/>
                </a:cxn>
                <a:cxn ang="0">
                  <a:pos x="connsiteX19600" y="connsiteY19600"/>
                </a:cxn>
                <a:cxn ang="0">
                  <a:pos x="connsiteX19601" y="connsiteY19601"/>
                </a:cxn>
                <a:cxn ang="0">
                  <a:pos x="connsiteX19602" y="connsiteY19602"/>
                </a:cxn>
                <a:cxn ang="0">
                  <a:pos x="connsiteX19603" y="connsiteY19603"/>
                </a:cxn>
                <a:cxn ang="0">
                  <a:pos x="connsiteX19604" y="connsiteY19604"/>
                </a:cxn>
                <a:cxn ang="0">
                  <a:pos x="connsiteX19605" y="connsiteY19605"/>
                </a:cxn>
                <a:cxn ang="0">
                  <a:pos x="connsiteX19606" y="connsiteY19606"/>
                </a:cxn>
                <a:cxn ang="0">
                  <a:pos x="connsiteX19607" y="connsiteY19607"/>
                </a:cxn>
                <a:cxn ang="0">
                  <a:pos x="connsiteX19608" y="connsiteY19608"/>
                </a:cxn>
                <a:cxn ang="0">
                  <a:pos x="connsiteX19609" y="connsiteY19609"/>
                </a:cxn>
                <a:cxn ang="0">
                  <a:pos x="connsiteX19610" y="connsiteY19610"/>
                </a:cxn>
                <a:cxn ang="0">
                  <a:pos x="connsiteX19611" y="connsiteY19611"/>
                </a:cxn>
                <a:cxn ang="0">
                  <a:pos x="connsiteX19612" y="connsiteY19612"/>
                </a:cxn>
                <a:cxn ang="0">
                  <a:pos x="connsiteX19613" y="connsiteY19613"/>
                </a:cxn>
                <a:cxn ang="0">
                  <a:pos x="connsiteX19614" y="connsiteY19614"/>
                </a:cxn>
                <a:cxn ang="0">
                  <a:pos x="connsiteX19615" y="connsiteY19615"/>
                </a:cxn>
                <a:cxn ang="0">
                  <a:pos x="connsiteX19616" y="connsiteY19616"/>
                </a:cxn>
                <a:cxn ang="0">
                  <a:pos x="connsiteX19617" y="connsiteY19617"/>
                </a:cxn>
                <a:cxn ang="0">
                  <a:pos x="connsiteX19618" y="connsiteY19618"/>
                </a:cxn>
                <a:cxn ang="0">
                  <a:pos x="connsiteX19619" y="connsiteY19619"/>
                </a:cxn>
                <a:cxn ang="0">
                  <a:pos x="connsiteX19620" y="connsiteY19620"/>
                </a:cxn>
                <a:cxn ang="0">
                  <a:pos x="connsiteX19621" y="connsiteY19621"/>
                </a:cxn>
                <a:cxn ang="0">
                  <a:pos x="connsiteX19622" y="connsiteY19622"/>
                </a:cxn>
                <a:cxn ang="0">
                  <a:pos x="connsiteX19623" y="connsiteY19623"/>
                </a:cxn>
                <a:cxn ang="0">
                  <a:pos x="connsiteX19624" y="connsiteY19624"/>
                </a:cxn>
                <a:cxn ang="0">
                  <a:pos x="connsiteX19625" y="connsiteY19625"/>
                </a:cxn>
                <a:cxn ang="0">
                  <a:pos x="connsiteX19626" y="connsiteY19626"/>
                </a:cxn>
                <a:cxn ang="0">
                  <a:pos x="connsiteX19627" y="connsiteY19627"/>
                </a:cxn>
                <a:cxn ang="0">
                  <a:pos x="connsiteX19628" y="connsiteY19628"/>
                </a:cxn>
                <a:cxn ang="0">
                  <a:pos x="connsiteX19629" y="connsiteY19629"/>
                </a:cxn>
                <a:cxn ang="0">
                  <a:pos x="connsiteX19630" y="connsiteY19630"/>
                </a:cxn>
                <a:cxn ang="0">
                  <a:pos x="connsiteX19631" y="connsiteY19631"/>
                </a:cxn>
                <a:cxn ang="0">
                  <a:pos x="connsiteX19632" y="connsiteY19632"/>
                </a:cxn>
                <a:cxn ang="0">
                  <a:pos x="connsiteX19633" y="connsiteY19633"/>
                </a:cxn>
                <a:cxn ang="0">
                  <a:pos x="connsiteX19634" y="connsiteY19634"/>
                </a:cxn>
                <a:cxn ang="0">
                  <a:pos x="connsiteX19635" y="connsiteY19635"/>
                </a:cxn>
                <a:cxn ang="0">
                  <a:pos x="connsiteX19636" y="connsiteY19636"/>
                </a:cxn>
                <a:cxn ang="0">
                  <a:pos x="connsiteX19637" y="connsiteY19637"/>
                </a:cxn>
                <a:cxn ang="0">
                  <a:pos x="connsiteX19638" y="connsiteY19638"/>
                </a:cxn>
                <a:cxn ang="0">
                  <a:pos x="connsiteX19639" y="connsiteY19639"/>
                </a:cxn>
                <a:cxn ang="0">
                  <a:pos x="connsiteX19640" y="connsiteY19640"/>
                </a:cxn>
                <a:cxn ang="0">
                  <a:pos x="connsiteX19641" y="connsiteY19641"/>
                </a:cxn>
                <a:cxn ang="0">
                  <a:pos x="connsiteX19642" y="connsiteY19642"/>
                </a:cxn>
                <a:cxn ang="0">
                  <a:pos x="connsiteX19643" y="connsiteY19643"/>
                </a:cxn>
                <a:cxn ang="0">
                  <a:pos x="connsiteX19644" y="connsiteY19644"/>
                </a:cxn>
                <a:cxn ang="0">
                  <a:pos x="connsiteX19645" y="connsiteY19645"/>
                </a:cxn>
                <a:cxn ang="0">
                  <a:pos x="connsiteX19646" y="connsiteY19646"/>
                </a:cxn>
                <a:cxn ang="0">
                  <a:pos x="connsiteX19647" y="connsiteY19647"/>
                </a:cxn>
                <a:cxn ang="0">
                  <a:pos x="connsiteX19648" y="connsiteY19648"/>
                </a:cxn>
                <a:cxn ang="0">
                  <a:pos x="connsiteX19649" y="connsiteY19649"/>
                </a:cxn>
                <a:cxn ang="0">
                  <a:pos x="connsiteX19650" y="connsiteY19650"/>
                </a:cxn>
                <a:cxn ang="0">
                  <a:pos x="connsiteX19651" y="connsiteY19651"/>
                </a:cxn>
                <a:cxn ang="0">
                  <a:pos x="connsiteX19652" y="connsiteY19652"/>
                </a:cxn>
                <a:cxn ang="0">
                  <a:pos x="connsiteX19653" y="connsiteY19653"/>
                </a:cxn>
                <a:cxn ang="0">
                  <a:pos x="connsiteX19654" y="connsiteY19654"/>
                </a:cxn>
                <a:cxn ang="0">
                  <a:pos x="connsiteX19655" y="connsiteY19655"/>
                </a:cxn>
                <a:cxn ang="0">
                  <a:pos x="connsiteX19656" y="connsiteY19656"/>
                </a:cxn>
                <a:cxn ang="0">
                  <a:pos x="connsiteX19657" y="connsiteY19657"/>
                </a:cxn>
                <a:cxn ang="0">
                  <a:pos x="connsiteX19658" y="connsiteY19658"/>
                </a:cxn>
                <a:cxn ang="0">
                  <a:pos x="connsiteX19659" y="connsiteY19659"/>
                </a:cxn>
                <a:cxn ang="0">
                  <a:pos x="connsiteX19660" y="connsiteY19660"/>
                </a:cxn>
                <a:cxn ang="0">
                  <a:pos x="connsiteX19661" y="connsiteY19661"/>
                </a:cxn>
                <a:cxn ang="0">
                  <a:pos x="connsiteX19662" y="connsiteY19662"/>
                </a:cxn>
                <a:cxn ang="0">
                  <a:pos x="connsiteX19663" y="connsiteY19663"/>
                </a:cxn>
                <a:cxn ang="0">
                  <a:pos x="connsiteX19664" y="connsiteY19664"/>
                </a:cxn>
                <a:cxn ang="0">
                  <a:pos x="connsiteX19665" y="connsiteY19665"/>
                </a:cxn>
                <a:cxn ang="0">
                  <a:pos x="connsiteX19666" y="connsiteY19666"/>
                </a:cxn>
                <a:cxn ang="0">
                  <a:pos x="connsiteX19667" y="connsiteY19667"/>
                </a:cxn>
                <a:cxn ang="0">
                  <a:pos x="connsiteX19668" y="connsiteY19668"/>
                </a:cxn>
                <a:cxn ang="0">
                  <a:pos x="connsiteX19669" y="connsiteY19669"/>
                </a:cxn>
                <a:cxn ang="0">
                  <a:pos x="connsiteX19670" y="connsiteY19670"/>
                </a:cxn>
                <a:cxn ang="0">
                  <a:pos x="connsiteX19671" y="connsiteY19671"/>
                </a:cxn>
                <a:cxn ang="0">
                  <a:pos x="connsiteX19672" y="connsiteY19672"/>
                </a:cxn>
                <a:cxn ang="0">
                  <a:pos x="connsiteX19673" y="connsiteY19673"/>
                </a:cxn>
                <a:cxn ang="0">
                  <a:pos x="connsiteX19674" y="connsiteY19674"/>
                </a:cxn>
                <a:cxn ang="0">
                  <a:pos x="connsiteX19675" y="connsiteY19675"/>
                </a:cxn>
                <a:cxn ang="0">
                  <a:pos x="connsiteX19676" y="connsiteY19676"/>
                </a:cxn>
                <a:cxn ang="0">
                  <a:pos x="connsiteX19677" y="connsiteY19677"/>
                </a:cxn>
                <a:cxn ang="0">
                  <a:pos x="connsiteX19678" y="connsiteY19678"/>
                </a:cxn>
                <a:cxn ang="0">
                  <a:pos x="connsiteX19679" y="connsiteY19679"/>
                </a:cxn>
                <a:cxn ang="0">
                  <a:pos x="connsiteX19680" y="connsiteY19680"/>
                </a:cxn>
                <a:cxn ang="0">
                  <a:pos x="connsiteX19681" y="connsiteY19681"/>
                </a:cxn>
                <a:cxn ang="0">
                  <a:pos x="connsiteX19682" y="connsiteY19682"/>
                </a:cxn>
                <a:cxn ang="0">
                  <a:pos x="connsiteX19683" y="connsiteY19683"/>
                </a:cxn>
                <a:cxn ang="0">
                  <a:pos x="connsiteX19684" y="connsiteY19684"/>
                </a:cxn>
                <a:cxn ang="0">
                  <a:pos x="connsiteX19685" y="connsiteY19685"/>
                </a:cxn>
                <a:cxn ang="0">
                  <a:pos x="connsiteX19686" y="connsiteY19686"/>
                </a:cxn>
                <a:cxn ang="0">
                  <a:pos x="connsiteX19687" y="connsiteY19687"/>
                </a:cxn>
                <a:cxn ang="0">
                  <a:pos x="connsiteX19688" y="connsiteY19688"/>
                </a:cxn>
                <a:cxn ang="0">
                  <a:pos x="connsiteX19689" y="connsiteY19689"/>
                </a:cxn>
                <a:cxn ang="0">
                  <a:pos x="connsiteX19690" y="connsiteY19690"/>
                </a:cxn>
                <a:cxn ang="0">
                  <a:pos x="connsiteX19691" y="connsiteY19691"/>
                </a:cxn>
                <a:cxn ang="0">
                  <a:pos x="connsiteX19692" y="connsiteY19692"/>
                </a:cxn>
                <a:cxn ang="0">
                  <a:pos x="connsiteX19693" y="connsiteY19693"/>
                </a:cxn>
                <a:cxn ang="0">
                  <a:pos x="connsiteX19694" y="connsiteY19694"/>
                </a:cxn>
                <a:cxn ang="0">
                  <a:pos x="connsiteX19695" y="connsiteY19695"/>
                </a:cxn>
                <a:cxn ang="0">
                  <a:pos x="connsiteX19696" y="connsiteY19696"/>
                </a:cxn>
                <a:cxn ang="0">
                  <a:pos x="connsiteX19697" y="connsiteY19697"/>
                </a:cxn>
                <a:cxn ang="0">
                  <a:pos x="connsiteX19698" y="connsiteY19698"/>
                </a:cxn>
                <a:cxn ang="0">
                  <a:pos x="connsiteX19699" y="connsiteY19699"/>
                </a:cxn>
                <a:cxn ang="0">
                  <a:pos x="connsiteX19700" y="connsiteY19700"/>
                </a:cxn>
                <a:cxn ang="0">
                  <a:pos x="connsiteX19701" y="connsiteY19701"/>
                </a:cxn>
                <a:cxn ang="0">
                  <a:pos x="connsiteX19702" y="connsiteY19702"/>
                </a:cxn>
                <a:cxn ang="0">
                  <a:pos x="connsiteX19703" y="connsiteY19703"/>
                </a:cxn>
                <a:cxn ang="0">
                  <a:pos x="connsiteX19704" y="connsiteY19704"/>
                </a:cxn>
                <a:cxn ang="0">
                  <a:pos x="connsiteX19705" y="connsiteY19705"/>
                </a:cxn>
                <a:cxn ang="0">
                  <a:pos x="connsiteX19706" y="connsiteY19706"/>
                </a:cxn>
                <a:cxn ang="0">
                  <a:pos x="connsiteX19707" y="connsiteY19707"/>
                </a:cxn>
                <a:cxn ang="0">
                  <a:pos x="connsiteX19708" y="connsiteY19708"/>
                </a:cxn>
                <a:cxn ang="0">
                  <a:pos x="connsiteX19709" y="connsiteY19709"/>
                </a:cxn>
                <a:cxn ang="0">
                  <a:pos x="connsiteX19710" y="connsiteY19710"/>
                </a:cxn>
                <a:cxn ang="0">
                  <a:pos x="connsiteX19711" y="connsiteY19711"/>
                </a:cxn>
                <a:cxn ang="0">
                  <a:pos x="connsiteX19712" y="connsiteY19712"/>
                </a:cxn>
                <a:cxn ang="0">
                  <a:pos x="connsiteX19713" y="connsiteY19713"/>
                </a:cxn>
                <a:cxn ang="0">
                  <a:pos x="connsiteX19714" y="connsiteY19714"/>
                </a:cxn>
                <a:cxn ang="0">
                  <a:pos x="connsiteX19715" y="connsiteY19715"/>
                </a:cxn>
                <a:cxn ang="0">
                  <a:pos x="connsiteX19716" y="connsiteY19716"/>
                </a:cxn>
                <a:cxn ang="0">
                  <a:pos x="connsiteX19717" y="connsiteY19717"/>
                </a:cxn>
                <a:cxn ang="0">
                  <a:pos x="connsiteX19718" y="connsiteY19718"/>
                </a:cxn>
                <a:cxn ang="0">
                  <a:pos x="connsiteX19719" y="connsiteY19719"/>
                </a:cxn>
                <a:cxn ang="0">
                  <a:pos x="connsiteX19720" y="connsiteY19720"/>
                </a:cxn>
                <a:cxn ang="0">
                  <a:pos x="connsiteX19721" y="connsiteY19721"/>
                </a:cxn>
                <a:cxn ang="0">
                  <a:pos x="connsiteX19722" y="connsiteY19722"/>
                </a:cxn>
                <a:cxn ang="0">
                  <a:pos x="connsiteX19723" y="connsiteY19723"/>
                </a:cxn>
                <a:cxn ang="0">
                  <a:pos x="connsiteX19724" y="connsiteY19724"/>
                </a:cxn>
                <a:cxn ang="0">
                  <a:pos x="connsiteX19725" y="connsiteY19725"/>
                </a:cxn>
                <a:cxn ang="0">
                  <a:pos x="connsiteX19726" y="connsiteY19726"/>
                </a:cxn>
                <a:cxn ang="0">
                  <a:pos x="connsiteX19727" y="connsiteY19727"/>
                </a:cxn>
                <a:cxn ang="0">
                  <a:pos x="connsiteX19728" y="connsiteY19728"/>
                </a:cxn>
                <a:cxn ang="0">
                  <a:pos x="connsiteX19729" y="connsiteY19729"/>
                </a:cxn>
                <a:cxn ang="0">
                  <a:pos x="connsiteX19730" y="connsiteY19730"/>
                </a:cxn>
                <a:cxn ang="0">
                  <a:pos x="connsiteX19731" y="connsiteY19731"/>
                </a:cxn>
                <a:cxn ang="0">
                  <a:pos x="connsiteX19732" y="connsiteY19732"/>
                </a:cxn>
                <a:cxn ang="0">
                  <a:pos x="connsiteX19733" y="connsiteY19733"/>
                </a:cxn>
                <a:cxn ang="0">
                  <a:pos x="connsiteX19734" y="connsiteY19734"/>
                </a:cxn>
                <a:cxn ang="0">
                  <a:pos x="connsiteX19735" y="connsiteY19735"/>
                </a:cxn>
                <a:cxn ang="0">
                  <a:pos x="connsiteX19736" y="connsiteY19736"/>
                </a:cxn>
                <a:cxn ang="0">
                  <a:pos x="connsiteX19737" y="connsiteY19737"/>
                </a:cxn>
                <a:cxn ang="0">
                  <a:pos x="connsiteX19738" y="connsiteY19738"/>
                </a:cxn>
                <a:cxn ang="0">
                  <a:pos x="connsiteX19739" y="connsiteY19739"/>
                </a:cxn>
                <a:cxn ang="0">
                  <a:pos x="connsiteX19740" y="connsiteY19740"/>
                </a:cxn>
                <a:cxn ang="0">
                  <a:pos x="connsiteX19741" y="connsiteY19741"/>
                </a:cxn>
                <a:cxn ang="0">
                  <a:pos x="connsiteX19742" y="connsiteY19742"/>
                </a:cxn>
                <a:cxn ang="0">
                  <a:pos x="connsiteX19743" y="connsiteY19743"/>
                </a:cxn>
                <a:cxn ang="0">
                  <a:pos x="connsiteX19744" y="connsiteY19744"/>
                </a:cxn>
                <a:cxn ang="0">
                  <a:pos x="connsiteX19745" y="connsiteY19745"/>
                </a:cxn>
                <a:cxn ang="0">
                  <a:pos x="connsiteX19746" y="connsiteY19746"/>
                </a:cxn>
                <a:cxn ang="0">
                  <a:pos x="connsiteX19747" y="connsiteY19747"/>
                </a:cxn>
                <a:cxn ang="0">
                  <a:pos x="connsiteX19748" y="connsiteY19748"/>
                </a:cxn>
                <a:cxn ang="0">
                  <a:pos x="connsiteX19749" y="connsiteY19749"/>
                </a:cxn>
                <a:cxn ang="0">
                  <a:pos x="connsiteX19750" y="connsiteY19750"/>
                </a:cxn>
                <a:cxn ang="0">
                  <a:pos x="connsiteX19751" y="connsiteY19751"/>
                </a:cxn>
                <a:cxn ang="0">
                  <a:pos x="connsiteX19752" y="connsiteY19752"/>
                </a:cxn>
                <a:cxn ang="0">
                  <a:pos x="connsiteX19753" y="connsiteY19753"/>
                </a:cxn>
                <a:cxn ang="0">
                  <a:pos x="connsiteX19754" y="connsiteY19754"/>
                </a:cxn>
                <a:cxn ang="0">
                  <a:pos x="connsiteX19755" y="connsiteY19755"/>
                </a:cxn>
                <a:cxn ang="0">
                  <a:pos x="connsiteX19756" y="connsiteY19756"/>
                </a:cxn>
                <a:cxn ang="0">
                  <a:pos x="connsiteX19757" y="connsiteY19757"/>
                </a:cxn>
                <a:cxn ang="0">
                  <a:pos x="connsiteX19758" y="connsiteY19758"/>
                </a:cxn>
                <a:cxn ang="0">
                  <a:pos x="connsiteX19759" y="connsiteY19759"/>
                </a:cxn>
                <a:cxn ang="0">
                  <a:pos x="connsiteX19760" y="connsiteY19760"/>
                </a:cxn>
                <a:cxn ang="0">
                  <a:pos x="connsiteX19761" y="connsiteY19761"/>
                </a:cxn>
                <a:cxn ang="0">
                  <a:pos x="connsiteX19762" y="connsiteY19762"/>
                </a:cxn>
                <a:cxn ang="0">
                  <a:pos x="connsiteX19763" y="connsiteY19763"/>
                </a:cxn>
                <a:cxn ang="0">
                  <a:pos x="connsiteX19764" y="connsiteY19764"/>
                </a:cxn>
                <a:cxn ang="0">
                  <a:pos x="connsiteX19765" y="connsiteY19765"/>
                </a:cxn>
                <a:cxn ang="0">
                  <a:pos x="connsiteX19766" y="connsiteY19766"/>
                </a:cxn>
                <a:cxn ang="0">
                  <a:pos x="connsiteX19767" y="connsiteY19767"/>
                </a:cxn>
                <a:cxn ang="0">
                  <a:pos x="connsiteX19768" y="connsiteY19768"/>
                </a:cxn>
                <a:cxn ang="0">
                  <a:pos x="connsiteX19769" y="connsiteY19769"/>
                </a:cxn>
                <a:cxn ang="0">
                  <a:pos x="connsiteX19770" y="connsiteY19770"/>
                </a:cxn>
                <a:cxn ang="0">
                  <a:pos x="connsiteX19771" y="connsiteY19771"/>
                </a:cxn>
                <a:cxn ang="0">
                  <a:pos x="connsiteX19772" y="connsiteY19772"/>
                </a:cxn>
                <a:cxn ang="0">
                  <a:pos x="connsiteX19773" y="connsiteY19773"/>
                </a:cxn>
                <a:cxn ang="0">
                  <a:pos x="connsiteX19774" y="connsiteY19774"/>
                </a:cxn>
                <a:cxn ang="0">
                  <a:pos x="connsiteX19775" y="connsiteY19775"/>
                </a:cxn>
                <a:cxn ang="0">
                  <a:pos x="connsiteX19776" y="connsiteY19776"/>
                </a:cxn>
                <a:cxn ang="0">
                  <a:pos x="connsiteX19777" y="connsiteY19777"/>
                </a:cxn>
                <a:cxn ang="0">
                  <a:pos x="connsiteX19778" y="connsiteY19778"/>
                </a:cxn>
                <a:cxn ang="0">
                  <a:pos x="connsiteX19779" y="connsiteY19779"/>
                </a:cxn>
                <a:cxn ang="0">
                  <a:pos x="connsiteX19780" y="connsiteY19780"/>
                </a:cxn>
                <a:cxn ang="0">
                  <a:pos x="connsiteX19781" y="connsiteY19781"/>
                </a:cxn>
                <a:cxn ang="0">
                  <a:pos x="connsiteX19782" y="connsiteY19782"/>
                </a:cxn>
                <a:cxn ang="0">
                  <a:pos x="connsiteX19783" y="connsiteY19783"/>
                </a:cxn>
                <a:cxn ang="0">
                  <a:pos x="connsiteX19784" y="connsiteY19784"/>
                </a:cxn>
                <a:cxn ang="0">
                  <a:pos x="connsiteX19785" y="connsiteY19785"/>
                </a:cxn>
                <a:cxn ang="0">
                  <a:pos x="connsiteX19786" y="connsiteY19786"/>
                </a:cxn>
                <a:cxn ang="0">
                  <a:pos x="connsiteX19787" y="connsiteY19787"/>
                </a:cxn>
                <a:cxn ang="0">
                  <a:pos x="connsiteX19788" y="connsiteY19788"/>
                </a:cxn>
                <a:cxn ang="0">
                  <a:pos x="connsiteX19789" y="connsiteY19789"/>
                </a:cxn>
                <a:cxn ang="0">
                  <a:pos x="connsiteX19790" y="connsiteY19790"/>
                </a:cxn>
                <a:cxn ang="0">
                  <a:pos x="connsiteX19791" y="connsiteY19791"/>
                </a:cxn>
                <a:cxn ang="0">
                  <a:pos x="connsiteX19792" y="connsiteY19792"/>
                </a:cxn>
                <a:cxn ang="0">
                  <a:pos x="connsiteX19793" y="connsiteY19793"/>
                </a:cxn>
                <a:cxn ang="0">
                  <a:pos x="connsiteX19794" y="connsiteY19794"/>
                </a:cxn>
                <a:cxn ang="0">
                  <a:pos x="connsiteX19795" y="connsiteY19795"/>
                </a:cxn>
                <a:cxn ang="0">
                  <a:pos x="connsiteX19796" y="connsiteY19796"/>
                </a:cxn>
                <a:cxn ang="0">
                  <a:pos x="connsiteX19797" y="connsiteY19797"/>
                </a:cxn>
                <a:cxn ang="0">
                  <a:pos x="connsiteX19798" y="connsiteY19798"/>
                </a:cxn>
                <a:cxn ang="0">
                  <a:pos x="connsiteX19799" y="connsiteY19799"/>
                </a:cxn>
                <a:cxn ang="0">
                  <a:pos x="connsiteX19800" y="connsiteY19800"/>
                </a:cxn>
                <a:cxn ang="0">
                  <a:pos x="connsiteX19801" y="connsiteY19801"/>
                </a:cxn>
                <a:cxn ang="0">
                  <a:pos x="connsiteX19802" y="connsiteY19802"/>
                </a:cxn>
                <a:cxn ang="0">
                  <a:pos x="connsiteX19803" y="connsiteY19803"/>
                </a:cxn>
                <a:cxn ang="0">
                  <a:pos x="connsiteX19804" y="connsiteY19804"/>
                </a:cxn>
                <a:cxn ang="0">
                  <a:pos x="connsiteX19805" y="connsiteY19805"/>
                </a:cxn>
                <a:cxn ang="0">
                  <a:pos x="connsiteX19806" y="connsiteY19806"/>
                </a:cxn>
                <a:cxn ang="0">
                  <a:pos x="connsiteX19807" y="connsiteY19807"/>
                </a:cxn>
                <a:cxn ang="0">
                  <a:pos x="connsiteX19808" y="connsiteY19808"/>
                </a:cxn>
                <a:cxn ang="0">
                  <a:pos x="connsiteX19809" y="connsiteY19809"/>
                </a:cxn>
                <a:cxn ang="0">
                  <a:pos x="connsiteX19810" y="connsiteY19810"/>
                </a:cxn>
                <a:cxn ang="0">
                  <a:pos x="connsiteX19811" y="connsiteY19811"/>
                </a:cxn>
                <a:cxn ang="0">
                  <a:pos x="connsiteX19812" y="connsiteY19812"/>
                </a:cxn>
                <a:cxn ang="0">
                  <a:pos x="connsiteX19813" y="connsiteY19813"/>
                </a:cxn>
                <a:cxn ang="0">
                  <a:pos x="connsiteX19814" y="connsiteY19814"/>
                </a:cxn>
                <a:cxn ang="0">
                  <a:pos x="connsiteX19815" y="connsiteY19815"/>
                </a:cxn>
                <a:cxn ang="0">
                  <a:pos x="connsiteX19816" y="connsiteY19816"/>
                </a:cxn>
                <a:cxn ang="0">
                  <a:pos x="connsiteX19817" y="connsiteY19817"/>
                </a:cxn>
                <a:cxn ang="0">
                  <a:pos x="connsiteX19818" y="connsiteY19818"/>
                </a:cxn>
                <a:cxn ang="0">
                  <a:pos x="connsiteX19819" y="connsiteY19819"/>
                </a:cxn>
                <a:cxn ang="0">
                  <a:pos x="connsiteX19820" y="connsiteY19820"/>
                </a:cxn>
                <a:cxn ang="0">
                  <a:pos x="connsiteX19821" y="connsiteY19821"/>
                </a:cxn>
                <a:cxn ang="0">
                  <a:pos x="connsiteX19822" y="connsiteY19822"/>
                </a:cxn>
                <a:cxn ang="0">
                  <a:pos x="connsiteX19823" y="connsiteY19823"/>
                </a:cxn>
                <a:cxn ang="0">
                  <a:pos x="connsiteX19824" y="connsiteY19824"/>
                </a:cxn>
                <a:cxn ang="0">
                  <a:pos x="connsiteX19825" y="connsiteY19825"/>
                </a:cxn>
                <a:cxn ang="0">
                  <a:pos x="connsiteX19826" y="connsiteY19826"/>
                </a:cxn>
                <a:cxn ang="0">
                  <a:pos x="connsiteX19827" y="connsiteY19827"/>
                </a:cxn>
                <a:cxn ang="0">
                  <a:pos x="connsiteX19828" y="connsiteY19828"/>
                </a:cxn>
                <a:cxn ang="0">
                  <a:pos x="connsiteX19829" y="connsiteY19829"/>
                </a:cxn>
                <a:cxn ang="0">
                  <a:pos x="connsiteX19830" y="connsiteY19830"/>
                </a:cxn>
                <a:cxn ang="0">
                  <a:pos x="connsiteX19831" y="connsiteY19831"/>
                </a:cxn>
                <a:cxn ang="0">
                  <a:pos x="connsiteX19832" y="connsiteY19832"/>
                </a:cxn>
                <a:cxn ang="0">
                  <a:pos x="connsiteX19833" y="connsiteY19833"/>
                </a:cxn>
                <a:cxn ang="0">
                  <a:pos x="connsiteX19834" y="connsiteY19834"/>
                </a:cxn>
                <a:cxn ang="0">
                  <a:pos x="connsiteX19835" y="connsiteY19835"/>
                </a:cxn>
                <a:cxn ang="0">
                  <a:pos x="connsiteX19836" y="connsiteY19836"/>
                </a:cxn>
                <a:cxn ang="0">
                  <a:pos x="connsiteX19837" y="connsiteY19837"/>
                </a:cxn>
                <a:cxn ang="0">
                  <a:pos x="connsiteX19838" y="connsiteY19838"/>
                </a:cxn>
                <a:cxn ang="0">
                  <a:pos x="connsiteX19839" y="connsiteY19839"/>
                </a:cxn>
                <a:cxn ang="0">
                  <a:pos x="connsiteX19840" y="connsiteY19840"/>
                </a:cxn>
                <a:cxn ang="0">
                  <a:pos x="connsiteX19841" y="connsiteY19841"/>
                </a:cxn>
                <a:cxn ang="0">
                  <a:pos x="connsiteX19842" y="connsiteY19842"/>
                </a:cxn>
                <a:cxn ang="0">
                  <a:pos x="connsiteX19843" y="connsiteY19843"/>
                </a:cxn>
                <a:cxn ang="0">
                  <a:pos x="connsiteX19844" y="connsiteY19844"/>
                </a:cxn>
                <a:cxn ang="0">
                  <a:pos x="connsiteX19845" y="connsiteY19845"/>
                </a:cxn>
                <a:cxn ang="0">
                  <a:pos x="connsiteX19846" y="connsiteY19846"/>
                </a:cxn>
                <a:cxn ang="0">
                  <a:pos x="connsiteX19847" y="connsiteY19847"/>
                </a:cxn>
                <a:cxn ang="0">
                  <a:pos x="connsiteX19848" y="connsiteY19848"/>
                </a:cxn>
                <a:cxn ang="0">
                  <a:pos x="connsiteX19849" y="connsiteY19849"/>
                </a:cxn>
                <a:cxn ang="0">
                  <a:pos x="connsiteX19850" y="connsiteY19850"/>
                </a:cxn>
                <a:cxn ang="0">
                  <a:pos x="connsiteX19851" y="connsiteY19851"/>
                </a:cxn>
                <a:cxn ang="0">
                  <a:pos x="connsiteX19852" y="connsiteY19852"/>
                </a:cxn>
                <a:cxn ang="0">
                  <a:pos x="connsiteX19853" y="connsiteY19853"/>
                </a:cxn>
                <a:cxn ang="0">
                  <a:pos x="connsiteX19854" y="connsiteY19854"/>
                </a:cxn>
                <a:cxn ang="0">
                  <a:pos x="connsiteX19855" y="connsiteY19855"/>
                </a:cxn>
                <a:cxn ang="0">
                  <a:pos x="connsiteX19856" y="connsiteY19856"/>
                </a:cxn>
                <a:cxn ang="0">
                  <a:pos x="connsiteX19857" y="connsiteY19857"/>
                </a:cxn>
                <a:cxn ang="0">
                  <a:pos x="connsiteX19858" y="connsiteY19858"/>
                </a:cxn>
                <a:cxn ang="0">
                  <a:pos x="connsiteX19859" y="connsiteY19859"/>
                </a:cxn>
                <a:cxn ang="0">
                  <a:pos x="connsiteX19860" y="connsiteY19860"/>
                </a:cxn>
                <a:cxn ang="0">
                  <a:pos x="connsiteX19861" y="connsiteY19861"/>
                </a:cxn>
                <a:cxn ang="0">
                  <a:pos x="connsiteX19862" y="connsiteY19862"/>
                </a:cxn>
                <a:cxn ang="0">
                  <a:pos x="connsiteX19863" y="connsiteY19863"/>
                </a:cxn>
                <a:cxn ang="0">
                  <a:pos x="connsiteX19864" y="connsiteY19864"/>
                </a:cxn>
                <a:cxn ang="0">
                  <a:pos x="connsiteX19865" y="connsiteY19865"/>
                </a:cxn>
                <a:cxn ang="0">
                  <a:pos x="connsiteX19866" y="connsiteY19866"/>
                </a:cxn>
                <a:cxn ang="0">
                  <a:pos x="connsiteX19867" y="connsiteY19867"/>
                </a:cxn>
                <a:cxn ang="0">
                  <a:pos x="connsiteX19868" y="connsiteY19868"/>
                </a:cxn>
                <a:cxn ang="0">
                  <a:pos x="connsiteX19869" y="connsiteY19869"/>
                </a:cxn>
                <a:cxn ang="0">
                  <a:pos x="connsiteX19870" y="connsiteY19870"/>
                </a:cxn>
                <a:cxn ang="0">
                  <a:pos x="connsiteX19871" y="connsiteY19871"/>
                </a:cxn>
                <a:cxn ang="0">
                  <a:pos x="connsiteX19872" y="connsiteY19872"/>
                </a:cxn>
                <a:cxn ang="0">
                  <a:pos x="connsiteX19873" y="connsiteY19873"/>
                </a:cxn>
                <a:cxn ang="0">
                  <a:pos x="connsiteX19874" y="connsiteY19874"/>
                </a:cxn>
                <a:cxn ang="0">
                  <a:pos x="connsiteX19875" y="connsiteY19875"/>
                </a:cxn>
                <a:cxn ang="0">
                  <a:pos x="connsiteX19876" y="connsiteY19876"/>
                </a:cxn>
                <a:cxn ang="0">
                  <a:pos x="connsiteX19877" y="connsiteY19877"/>
                </a:cxn>
                <a:cxn ang="0">
                  <a:pos x="connsiteX19878" y="connsiteY19878"/>
                </a:cxn>
                <a:cxn ang="0">
                  <a:pos x="connsiteX19879" y="connsiteY19879"/>
                </a:cxn>
                <a:cxn ang="0">
                  <a:pos x="connsiteX19880" y="connsiteY19880"/>
                </a:cxn>
                <a:cxn ang="0">
                  <a:pos x="connsiteX19881" y="connsiteY19881"/>
                </a:cxn>
                <a:cxn ang="0">
                  <a:pos x="connsiteX19882" y="connsiteY19882"/>
                </a:cxn>
                <a:cxn ang="0">
                  <a:pos x="connsiteX19883" y="connsiteY19883"/>
                </a:cxn>
                <a:cxn ang="0">
                  <a:pos x="connsiteX19884" y="connsiteY19884"/>
                </a:cxn>
                <a:cxn ang="0">
                  <a:pos x="connsiteX19885" y="connsiteY19885"/>
                </a:cxn>
                <a:cxn ang="0">
                  <a:pos x="connsiteX19886" y="connsiteY19886"/>
                </a:cxn>
                <a:cxn ang="0">
                  <a:pos x="connsiteX19887" y="connsiteY19887"/>
                </a:cxn>
                <a:cxn ang="0">
                  <a:pos x="connsiteX19888" y="connsiteY19888"/>
                </a:cxn>
                <a:cxn ang="0">
                  <a:pos x="connsiteX19889" y="connsiteY19889"/>
                </a:cxn>
                <a:cxn ang="0">
                  <a:pos x="connsiteX19890" y="connsiteY19890"/>
                </a:cxn>
                <a:cxn ang="0">
                  <a:pos x="connsiteX19891" y="connsiteY19891"/>
                </a:cxn>
                <a:cxn ang="0">
                  <a:pos x="connsiteX19892" y="connsiteY19892"/>
                </a:cxn>
                <a:cxn ang="0">
                  <a:pos x="connsiteX19893" y="connsiteY19893"/>
                </a:cxn>
                <a:cxn ang="0">
                  <a:pos x="connsiteX19894" y="connsiteY19894"/>
                </a:cxn>
                <a:cxn ang="0">
                  <a:pos x="connsiteX19895" y="connsiteY19895"/>
                </a:cxn>
                <a:cxn ang="0">
                  <a:pos x="connsiteX19896" y="connsiteY19896"/>
                </a:cxn>
                <a:cxn ang="0">
                  <a:pos x="connsiteX19897" y="connsiteY19897"/>
                </a:cxn>
                <a:cxn ang="0">
                  <a:pos x="connsiteX19898" y="connsiteY19898"/>
                </a:cxn>
                <a:cxn ang="0">
                  <a:pos x="connsiteX19899" y="connsiteY19899"/>
                </a:cxn>
                <a:cxn ang="0">
                  <a:pos x="connsiteX19900" y="connsiteY19900"/>
                </a:cxn>
                <a:cxn ang="0">
                  <a:pos x="connsiteX19901" y="connsiteY19901"/>
                </a:cxn>
                <a:cxn ang="0">
                  <a:pos x="connsiteX19902" y="connsiteY19902"/>
                </a:cxn>
                <a:cxn ang="0">
                  <a:pos x="connsiteX19903" y="connsiteY19903"/>
                </a:cxn>
                <a:cxn ang="0">
                  <a:pos x="connsiteX19904" y="connsiteY19904"/>
                </a:cxn>
                <a:cxn ang="0">
                  <a:pos x="connsiteX19905" y="connsiteY19905"/>
                </a:cxn>
                <a:cxn ang="0">
                  <a:pos x="connsiteX19906" y="connsiteY19906"/>
                </a:cxn>
                <a:cxn ang="0">
                  <a:pos x="connsiteX19907" y="connsiteY19907"/>
                </a:cxn>
                <a:cxn ang="0">
                  <a:pos x="connsiteX19908" y="connsiteY19908"/>
                </a:cxn>
                <a:cxn ang="0">
                  <a:pos x="connsiteX19909" y="connsiteY19909"/>
                </a:cxn>
                <a:cxn ang="0">
                  <a:pos x="connsiteX19910" y="connsiteY19910"/>
                </a:cxn>
                <a:cxn ang="0">
                  <a:pos x="connsiteX19911" y="connsiteY19911"/>
                </a:cxn>
                <a:cxn ang="0">
                  <a:pos x="connsiteX19912" y="connsiteY19912"/>
                </a:cxn>
                <a:cxn ang="0">
                  <a:pos x="connsiteX19913" y="connsiteY19913"/>
                </a:cxn>
                <a:cxn ang="0">
                  <a:pos x="connsiteX19914" y="connsiteY19914"/>
                </a:cxn>
                <a:cxn ang="0">
                  <a:pos x="connsiteX19915" y="connsiteY19915"/>
                </a:cxn>
                <a:cxn ang="0">
                  <a:pos x="connsiteX19916" y="connsiteY19916"/>
                </a:cxn>
                <a:cxn ang="0">
                  <a:pos x="connsiteX19917" y="connsiteY19917"/>
                </a:cxn>
                <a:cxn ang="0">
                  <a:pos x="connsiteX19918" y="connsiteY19918"/>
                </a:cxn>
                <a:cxn ang="0">
                  <a:pos x="connsiteX19919" y="connsiteY19919"/>
                </a:cxn>
                <a:cxn ang="0">
                  <a:pos x="connsiteX19920" y="connsiteY19920"/>
                </a:cxn>
                <a:cxn ang="0">
                  <a:pos x="connsiteX19921" y="connsiteY19921"/>
                </a:cxn>
                <a:cxn ang="0">
                  <a:pos x="connsiteX19922" y="connsiteY19922"/>
                </a:cxn>
                <a:cxn ang="0">
                  <a:pos x="connsiteX19923" y="connsiteY19923"/>
                </a:cxn>
                <a:cxn ang="0">
                  <a:pos x="connsiteX19924" y="connsiteY19924"/>
                </a:cxn>
                <a:cxn ang="0">
                  <a:pos x="connsiteX19925" y="connsiteY19925"/>
                </a:cxn>
                <a:cxn ang="0">
                  <a:pos x="connsiteX19926" y="connsiteY19926"/>
                </a:cxn>
                <a:cxn ang="0">
                  <a:pos x="connsiteX19927" y="connsiteY19927"/>
                </a:cxn>
                <a:cxn ang="0">
                  <a:pos x="connsiteX19928" y="connsiteY19928"/>
                </a:cxn>
                <a:cxn ang="0">
                  <a:pos x="connsiteX19929" y="connsiteY19929"/>
                </a:cxn>
                <a:cxn ang="0">
                  <a:pos x="connsiteX19930" y="connsiteY19930"/>
                </a:cxn>
                <a:cxn ang="0">
                  <a:pos x="connsiteX19931" y="connsiteY19931"/>
                </a:cxn>
                <a:cxn ang="0">
                  <a:pos x="connsiteX19932" y="connsiteY19932"/>
                </a:cxn>
                <a:cxn ang="0">
                  <a:pos x="connsiteX19933" y="connsiteY19933"/>
                </a:cxn>
                <a:cxn ang="0">
                  <a:pos x="connsiteX19934" y="connsiteY19934"/>
                </a:cxn>
                <a:cxn ang="0">
                  <a:pos x="connsiteX19935" y="connsiteY19935"/>
                </a:cxn>
                <a:cxn ang="0">
                  <a:pos x="connsiteX19936" y="connsiteY19936"/>
                </a:cxn>
                <a:cxn ang="0">
                  <a:pos x="connsiteX19937" y="connsiteY19937"/>
                </a:cxn>
                <a:cxn ang="0">
                  <a:pos x="connsiteX19938" y="connsiteY19938"/>
                </a:cxn>
                <a:cxn ang="0">
                  <a:pos x="connsiteX19939" y="connsiteY19939"/>
                </a:cxn>
                <a:cxn ang="0">
                  <a:pos x="connsiteX19940" y="connsiteY19940"/>
                </a:cxn>
                <a:cxn ang="0">
                  <a:pos x="connsiteX19941" y="connsiteY19941"/>
                </a:cxn>
                <a:cxn ang="0">
                  <a:pos x="connsiteX19942" y="connsiteY19942"/>
                </a:cxn>
                <a:cxn ang="0">
                  <a:pos x="connsiteX19943" y="connsiteY19943"/>
                </a:cxn>
                <a:cxn ang="0">
                  <a:pos x="connsiteX19944" y="connsiteY19944"/>
                </a:cxn>
                <a:cxn ang="0">
                  <a:pos x="connsiteX19945" y="connsiteY19945"/>
                </a:cxn>
                <a:cxn ang="0">
                  <a:pos x="connsiteX19946" y="connsiteY19946"/>
                </a:cxn>
                <a:cxn ang="0">
                  <a:pos x="connsiteX19947" y="connsiteY19947"/>
                </a:cxn>
                <a:cxn ang="0">
                  <a:pos x="connsiteX19948" y="connsiteY19948"/>
                </a:cxn>
                <a:cxn ang="0">
                  <a:pos x="connsiteX19949" y="connsiteY19949"/>
                </a:cxn>
                <a:cxn ang="0">
                  <a:pos x="connsiteX19950" y="connsiteY19950"/>
                </a:cxn>
                <a:cxn ang="0">
                  <a:pos x="connsiteX19951" y="connsiteY19951"/>
                </a:cxn>
                <a:cxn ang="0">
                  <a:pos x="connsiteX19952" y="connsiteY19952"/>
                </a:cxn>
                <a:cxn ang="0">
                  <a:pos x="connsiteX19953" y="connsiteY19953"/>
                </a:cxn>
                <a:cxn ang="0">
                  <a:pos x="connsiteX19954" y="connsiteY19954"/>
                </a:cxn>
                <a:cxn ang="0">
                  <a:pos x="connsiteX19955" y="connsiteY19955"/>
                </a:cxn>
                <a:cxn ang="0">
                  <a:pos x="connsiteX19956" y="connsiteY19956"/>
                </a:cxn>
                <a:cxn ang="0">
                  <a:pos x="connsiteX19957" y="connsiteY19957"/>
                </a:cxn>
                <a:cxn ang="0">
                  <a:pos x="connsiteX19958" y="connsiteY19958"/>
                </a:cxn>
                <a:cxn ang="0">
                  <a:pos x="connsiteX19959" y="connsiteY19959"/>
                </a:cxn>
                <a:cxn ang="0">
                  <a:pos x="connsiteX19960" y="connsiteY19960"/>
                </a:cxn>
                <a:cxn ang="0">
                  <a:pos x="connsiteX19961" y="connsiteY19961"/>
                </a:cxn>
                <a:cxn ang="0">
                  <a:pos x="connsiteX19962" y="connsiteY19962"/>
                </a:cxn>
                <a:cxn ang="0">
                  <a:pos x="connsiteX19963" y="connsiteY19963"/>
                </a:cxn>
                <a:cxn ang="0">
                  <a:pos x="connsiteX19964" y="connsiteY19964"/>
                </a:cxn>
                <a:cxn ang="0">
                  <a:pos x="connsiteX19965" y="connsiteY19965"/>
                </a:cxn>
                <a:cxn ang="0">
                  <a:pos x="connsiteX19966" y="connsiteY19966"/>
                </a:cxn>
                <a:cxn ang="0">
                  <a:pos x="connsiteX19967" y="connsiteY19967"/>
                </a:cxn>
                <a:cxn ang="0">
                  <a:pos x="connsiteX19968" y="connsiteY19968"/>
                </a:cxn>
                <a:cxn ang="0">
                  <a:pos x="connsiteX19969" y="connsiteY19969"/>
                </a:cxn>
                <a:cxn ang="0">
                  <a:pos x="connsiteX19970" y="connsiteY19970"/>
                </a:cxn>
                <a:cxn ang="0">
                  <a:pos x="connsiteX19971" y="connsiteY19971"/>
                </a:cxn>
                <a:cxn ang="0">
                  <a:pos x="connsiteX19972" y="connsiteY19972"/>
                </a:cxn>
                <a:cxn ang="0">
                  <a:pos x="connsiteX19973" y="connsiteY19973"/>
                </a:cxn>
                <a:cxn ang="0">
                  <a:pos x="connsiteX19974" y="connsiteY19974"/>
                </a:cxn>
                <a:cxn ang="0">
                  <a:pos x="connsiteX19975" y="connsiteY19975"/>
                </a:cxn>
                <a:cxn ang="0">
                  <a:pos x="connsiteX19976" y="connsiteY19976"/>
                </a:cxn>
                <a:cxn ang="0">
                  <a:pos x="connsiteX19977" y="connsiteY19977"/>
                </a:cxn>
                <a:cxn ang="0">
                  <a:pos x="connsiteX19978" y="connsiteY19978"/>
                </a:cxn>
                <a:cxn ang="0">
                  <a:pos x="connsiteX19979" y="connsiteY19979"/>
                </a:cxn>
                <a:cxn ang="0">
                  <a:pos x="connsiteX19980" y="connsiteY19980"/>
                </a:cxn>
                <a:cxn ang="0">
                  <a:pos x="connsiteX19981" y="connsiteY19981"/>
                </a:cxn>
                <a:cxn ang="0">
                  <a:pos x="connsiteX19982" y="connsiteY19982"/>
                </a:cxn>
                <a:cxn ang="0">
                  <a:pos x="connsiteX19983" y="connsiteY19983"/>
                </a:cxn>
                <a:cxn ang="0">
                  <a:pos x="connsiteX19984" y="connsiteY19984"/>
                </a:cxn>
                <a:cxn ang="0">
                  <a:pos x="connsiteX19985" y="connsiteY19985"/>
                </a:cxn>
                <a:cxn ang="0">
                  <a:pos x="connsiteX19986" y="connsiteY19986"/>
                </a:cxn>
                <a:cxn ang="0">
                  <a:pos x="connsiteX19987" y="connsiteY19987"/>
                </a:cxn>
                <a:cxn ang="0">
                  <a:pos x="connsiteX19988" y="connsiteY19988"/>
                </a:cxn>
                <a:cxn ang="0">
                  <a:pos x="connsiteX19989" y="connsiteY19989"/>
                </a:cxn>
                <a:cxn ang="0">
                  <a:pos x="connsiteX19990" y="connsiteY19990"/>
                </a:cxn>
                <a:cxn ang="0">
                  <a:pos x="connsiteX19991" y="connsiteY19991"/>
                </a:cxn>
                <a:cxn ang="0">
                  <a:pos x="connsiteX19992" y="connsiteY19992"/>
                </a:cxn>
                <a:cxn ang="0">
                  <a:pos x="connsiteX19993" y="connsiteY19993"/>
                </a:cxn>
                <a:cxn ang="0">
                  <a:pos x="connsiteX19994" y="connsiteY19994"/>
                </a:cxn>
                <a:cxn ang="0">
                  <a:pos x="connsiteX19995" y="connsiteY19995"/>
                </a:cxn>
                <a:cxn ang="0">
                  <a:pos x="connsiteX19996" y="connsiteY19996"/>
                </a:cxn>
                <a:cxn ang="0">
                  <a:pos x="connsiteX19997" y="connsiteY19997"/>
                </a:cxn>
                <a:cxn ang="0">
                  <a:pos x="connsiteX19998" y="connsiteY19998"/>
                </a:cxn>
                <a:cxn ang="0">
                  <a:pos x="connsiteX19999" y="connsiteY19999"/>
                </a:cxn>
                <a:cxn ang="0">
                  <a:pos x="connsiteX20000" y="connsiteY20000"/>
                </a:cxn>
                <a:cxn ang="0">
                  <a:pos x="connsiteX20001" y="connsiteY20001"/>
                </a:cxn>
                <a:cxn ang="0">
                  <a:pos x="connsiteX20002" y="connsiteY20002"/>
                </a:cxn>
                <a:cxn ang="0">
                  <a:pos x="connsiteX20003" y="connsiteY20003"/>
                </a:cxn>
                <a:cxn ang="0">
                  <a:pos x="connsiteX20004" y="connsiteY20004"/>
                </a:cxn>
                <a:cxn ang="0">
                  <a:pos x="connsiteX20005" y="connsiteY20005"/>
                </a:cxn>
                <a:cxn ang="0">
                  <a:pos x="connsiteX20006" y="connsiteY20006"/>
                </a:cxn>
                <a:cxn ang="0">
                  <a:pos x="connsiteX20007" y="connsiteY20007"/>
                </a:cxn>
                <a:cxn ang="0">
                  <a:pos x="connsiteX20008" y="connsiteY20008"/>
                </a:cxn>
                <a:cxn ang="0">
                  <a:pos x="connsiteX20009" y="connsiteY20009"/>
                </a:cxn>
                <a:cxn ang="0">
                  <a:pos x="connsiteX20010" y="connsiteY20010"/>
                </a:cxn>
                <a:cxn ang="0">
                  <a:pos x="connsiteX20011" y="connsiteY20011"/>
                </a:cxn>
                <a:cxn ang="0">
                  <a:pos x="connsiteX20012" y="connsiteY20012"/>
                </a:cxn>
                <a:cxn ang="0">
                  <a:pos x="connsiteX20013" y="connsiteY20013"/>
                </a:cxn>
                <a:cxn ang="0">
                  <a:pos x="connsiteX20014" y="connsiteY20014"/>
                </a:cxn>
                <a:cxn ang="0">
                  <a:pos x="connsiteX20015" y="connsiteY20015"/>
                </a:cxn>
                <a:cxn ang="0">
                  <a:pos x="connsiteX20016" y="connsiteY20016"/>
                </a:cxn>
                <a:cxn ang="0">
                  <a:pos x="connsiteX20017" y="connsiteY20017"/>
                </a:cxn>
                <a:cxn ang="0">
                  <a:pos x="connsiteX20018" y="connsiteY20018"/>
                </a:cxn>
                <a:cxn ang="0">
                  <a:pos x="connsiteX20019" y="connsiteY20019"/>
                </a:cxn>
                <a:cxn ang="0">
                  <a:pos x="connsiteX20020" y="connsiteY20020"/>
                </a:cxn>
                <a:cxn ang="0">
                  <a:pos x="connsiteX20021" y="connsiteY20021"/>
                </a:cxn>
                <a:cxn ang="0">
                  <a:pos x="connsiteX20022" y="connsiteY20022"/>
                </a:cxn>
                <a:cxn ang="0">
                  <a:pos x="connsiteX20023" y="connsiteY20023"/>
                </a:cxn>
                <a:cxn ang="0">
                  <a:pos x="connsiteX20024" y="connsiteY20024"/>
                </a:cxn>
                <a:cxn ang="0">
                  <a:pos x="connsiteX20025" y="connsiteY20025"/>
                </a:cxn>
                <a:cxn ang="0">
                  <a:pos x="connsiteX20026" y="connsiteY20026"/>
                </a:cxn>
                <a:cxn ang="0">
                  <a:pos x="connsiteX20027" y="connsiteY20027"/>
                </a:cxn>
                <a:cxn ang="0">
                  <a:pos x="connsiteX20028" y="connsiteY20028"/>
                </a:cxn>
                <a:cxn ang="0">
                  <a:pos x="connsiteX20029" y="connsiteY20029"/>
                </a:cxn>
                <a:cxn ang="0">
                  <a:pos x="connsiteX20030" y="connsiteY20030"/>
                </a:cxn>
                <a:cxn ang="0">
                  <a:pos x="connsiteX20031" y="connsiteY20031"/>
                </a:cxn>
                <a:cxn ang="0">
                  <a:pos x="connsiteX20032" y="connsiteY20032"/>
                </a:cxn>
                <a:cxn ang="0">
                  <a:pos x="connsiteX20033" y="connsiteY20033"/>
                </a:cxn>
                <a:cxn ang="0">
                  <a:pos x="connsiteX20034" y="connsiteY20034"/>
                </a:cxn>
                <a:cxn ang="0">
                  <a:pos x="connsiteX20035" y="connsiteY20035"/>
                </a:cxn>
                <a:cxn ang="0">
                  <a:pos x="connsiteX20036" y="connsiteY20036"/>
                </a:cxn>
                <a:cxn ang="0">
                  <a:pos x="connsiteX20037" y="connsiteY20037"/>
                </a:cxn>
                <a:cxn ang="0">
                  <a:pos x="connsiteX20038" y="connsiteY20038"/>
                </a:cxn>
                <a:cxn ang="0">
                  <a:pos x="connsiteX20039" y="connsiteY20039"/>
                </a:cxn>
                <a:cxn ang="0">
                  <a:pos x="connsiteX20040" y="connsiteY20040"/>
                </a:cxn>
                <a:cxn ang="0">
                  <a:pos x="connsiteX20041" y="connsiteY20041"/>
                </a:cxn>
                <a:cxn ang="0">
                  <a:pos x="connsiteX20042" y="connsiteY20042"/>
                </a:cxn>
                <a:cxn ang="0">
                  <a:pos x="connsiteX20043" y="connsiteY20043"/>
                </a:cxn>
                <a:cxn ang="0">
                  <a:pos x="connsiteX20044" y="connsiteY20044"/>
                </a:cxn>
                <a:cxn ang="0">
                  <a:pos x="connsiteX20045" y="connsiteY20045"/>
                </a:cxn>
                <a:cxn ang="0">
                  <a:pos x="connsiteX20046" y="connsiteY20046"/>
                </a:cxn>
                <a:cxn ang="0">
                  <a:pos x="connsiteX20047" y="connsiteY20047"/>
                </a:cxn>
                <a:cxn ang="0">
                  <a:pos x="connsiteX20048" y="connsiteY20048"/>
                </a:cxn>
                <a:cxn ang="0">
                  <a:pos x="connsiteX20049" y="connsiteY20049"/>
                </a:cxn>
                <a:cxn ang="0">
                  <a:pos x="connsiteX20050" y="connsiteY20050"/>
                </a:cxn>
                <a:cxn ang="0">
                  <a:pos x="connsiteX20051" y="connsiteY20051"/>
                </a:cxn>
                <a:cxn ang="0">
                  <a:pos x="connsiteX20052" y="connsiteY20052"/>
                </a:cxn>
                <a:cxn ang="0">
                  <a:pos x="connsiteX20053" y="connsiteY20053"/>
                </a:cxn>
                <a:cxn ang="0">
                  <a:pos x="connsiteX20054" y="connsiteY20054"/>
                </a:cxn>
                <a:cxn ang="0">
                  <a:pos x="connsiteX20055" y="connsiteY20055"/>
                </a:cxn>
                <a:cxn ang="0">
                  <a:pos x="connsiteX20056" y="connsiteY20056"/>
                </a:cxn>
                <a:cxn ang="0">
                  <a:pos x="connsiteX20057" y="connsiteY20057"/>
                </a:cxn>
                <a:cxn ang="0">
                  <a:pos x="connsiteX20058" y="connsiteY20058"/>
                </a:cxn>
                <a:cxn ang="0">
                  <a:pos x="connsiteX20059" y="connsiteY20059"/>
                </a:cxn>
                <a:cxn ang="0">
                  <a:pos x="connsiteX20060" y="connsiteY20060"/>
                </a:cxn>
                <a:cxn ang="0">
                  <a:pos x="connsiteX20061" y="connsiteY20061"/>
                </a:cxn>
                <a:cxn ang="0">
                  <a:pos x="connsiteX20062" y="connsiteY20062"/>
                </a:cxn>
                <a:cxn ang="0">
                  <a:pos x="connsiteX20063" y="connsiteY20063"/>
                </a:cxn>
                <a:cxn ang="0">
                  <a:pos x="connsiteX20064" y="connsiteY20064"/>
                </a:cxn>
                <a:cxn ang="0">
                  <a:pos x="connsiteX20065" y="connsiteY20065"/>
                </a:cxn>
                <a:cxn ang="0">
                  <a:pos x="connsiteX20066" y="connsiteY20066"/>
                </a:cxn>
                <a:cxn ang="0">
                  <a:pos x="connsiteX20067" y="connsiteY20067"/>
                </a:cxn>
                <a:cxn ang="0">
                  <a:pos x="connsiteX20068" y="connsiteY20068"/>
                </a:cxn>
                <a:cxn ang="0">
                  <a:pos x="connsiteX20069" y="connsiteY20069"/>
                </a:cxn>
                <a:cxn ang="0">
                  <a:pos x="connsiteX20070" y="connsiteY20070"/>
                </a:cxn>
                <a:cxn ang="0">
                  <a:pos x="connsiteX20071" y="connsiteY20071"/>
                </a:cxn>
                <a:cxn ang="0">
                  <a:pos x="connsiteX20072" y="connsiteY20072"/>
                </a:cxn>
                <a:cxn ang="0">
                  <a:pos x="connsiteX20073" y="connsiteY20073"/>
                </a:cxn>
                <a:cxn ang="0">
                  <a:pos x="connsiteX20074" y="connsiteY20074"/>
                </a:cxn>
                <a:cxn ang="0">
                  <a:pos x="connsiteX20075" y="connsiteY20075"/>
                </a:cxn>
                <a:cxn ang="0">
                  <a:pos x="connsiteX20076" y="connsiteY20076"/>
                </a:cxn>
                <a:cxn ang="0">
                  <a:pos x="connsiteX20077" y="connsiteY20077"/>
                </a:cxn>
                <a:cxn ang="0">
                  <a:pos x="connsiteX20078" y="connsiteY20078"/>
                </a:cxn>
                <a:cxn ang="0">
                  <a:pos x="connsiteX20079" y="connsiteY20079"/>
                </a:cxn>
                <a:cxn ang="0">
                  <a:pos x="connsiteX20080" y="connsiteY20080"/>
                </a:cxn>
                <a:cxn ang="0">
                  <a:pos x="connsiteX20081" y="connsiteY20081"/>
                </a:cxn>
                <a:cxn ang="0">
                  <a:pos x="connsiteX20082" y="connsiteY20082"/>
                </a:cxn>
                <a:cxn ang="0">
                  <a:pos x="connsiteX20083" y="connsiteY20083"/>
                </a:cxn>
                <a:cxn ang="0">
                  <a:pos x="connsiteX20084" y="connsiteY20084"/>
                </a:cxn>
                <a:cxn ang="0">
                  <a:pos x="connsiteX20085" y="connsiteY20085"/>
                </a:cxn>
                <a:cxn ang="0">
                  <a:pos x="connsiteX20086" y="connsiteY20086"/>
                </a:cxn>
                <a:cxn ang="0">
                  <a:pos x="connsiteX20087" y="connsiteY20087"/>
                </a:cxn>
                <a:cxn ang="0">
                  <a:pos x="connsiteX20088" y="connsiteY20088"/>
                </a:cxn>
                <a:cxn ang="0">
                  <a:pos x="connsiteX20089" y="connsiteY20089"/>
                </a:cxn>
                <a:cxn ang="0">
                  <a:pos x="connsiteX20090" y="connsiteY20090"/>
                </a:cxn>
                <a:cxn ang="0">
                  <a:pos x="connsiteX20091" y="connsiteY20091"/>
                </a:cxn>
                <a:cxn ang="0">
                  <a:pos x="connsiteX20092" y="connsiteY20092"/>
                </a:cxn>
                <a:cxn ang="0">
                  <a:pos x="connsiteX20093" y="connsiteY20093"/>
                </a:cxn>
                <a:cxn ang="0">
                  <a:pos x="connsiteX20094" y="connsiteY20094"/>
                </a:cxn>
                <a:cxn ang="0">
                  <a:pos x="connsiteX20095" y="connsiteY20095"/>
                </a:cxn>
                <a:cxn ang="0">
                  <a:pos x="connsiteX20096" y="connsiteY20096"/>
                </a:cxn>
                <a:cxn ang="0">
                  <a:pos x="connsiteX20097" y="connsiteY20097"/>
                </a:cxn>
                <a:cxn ang="0">
                  <a:pos x="connsiteX20098" y="connsiteY20098"/>
                </a:cxn>
                <a:cxn ang="0">
                  <a:pos x="connsiteX20099" y="connsiteY20099"/>
                </a:cxn>
                <a:cxn ang="0">
                  <a:pos x="connsiteX20100" y="connsiteY20100"/>
                </a:cxn>
                <a:cxn ang="0">
                  <a:pos x="connsiteX20101" y="connsiteY20101"/>
                </a:cxn>
                <a:cxn ang="0">
                  <a:pos x="connsiteX20102" y="connsiteY20102"/>
                </a:cxn>
                <a:cxn ang="0">
                  <a:pos x="connsiteX20103" y="connsiteY20103"/>
                </a:cxn>
                <a:cxn ang="0">
                  <a:pos x="connsiteX20104" y="connsiteY20104"/>
                </a:cxn>
                <a:cxn ang="0">
                  <a:pos x="connsiteX20105" y="connsiteY20105"/>
                </a:cxn>
                <a:cxn ang="0">
                  <a:pos x="connsiteX20106" y="connsiteY20106"/>
                </a:cxn>
                <a:cxn ang="0">
                  <a:pos x="connsiteX20107" y="connsiteY20107"/>
                </a:cxn>
                <a:cxn ang="0">
                  <a:pos x="connsiteX20108" y="connsiteY20108"/>
                </a:cxn>
                <a:cxn ang="0">
                  <a:pos x="connsiteX20109" y="connsiteY20109"/>
                </a:cxn>
                <a:cxn ang="0">
                  <a:pos x="connsiteX20110" y="connsiteY20110"/>
                </a:cxn>
                <a:cxn ang="0">
                  <a:pos x="connsiteX20111" y="connsiteY20111"/>
                </a:cxn>
                <a:cxn ang="0">
                  <a:pos x="connsiteX20112" y="connsiteY20112"/>
                </a:cxn>
                <a:cxn ang="0">
                  <a:pos x="connsiteX20113" y="connsiteY20113"/>
                </a:cxn>
                <a:cxn ang="0">
                  <a:pos x="connsiteX20114" y="connsiteY20114"/>
                </a:cxn>
                <a:cxn ang="0">
                  <a:pos x="connsiteX20115" y="connsiteY20115"/>
                </a:cxn>
                <a:cxn ang="0">
                  <a:pos x="connsiteX20116" y="connsiteY20116"/>
                </a:cxn>
                <a:cxn ang="0">
                  <a:pos x="connsiteX20117" y="connsiteY20117"/>
                </a:cxn>
                <a:cxn ang="0">
                  <a:pos x="connsiteX20118" y="connsiteY20118"/>
                </a:cxn>
                <a:cxn ang="0">
                  <a:pos x="connsiteX20119" y="connsiteY20119"/>
                </a:cxn>
                <a:cxn ang="0">
                  <a:pos x="connsiteX20120" y="connsiteY20120"/>
                </a:cxn>
                <a:cxn ang="0">
                  <a:pos x="connsiteX20121" y="connsiteY20121"/>
                </a:cxn>
                <a:cxn ang="0">
                  <a:pos x="connsiteX20122" y="connsiteY20122"/>
                </a:cxn>
                <a:cxn ang="0">
                  <a:pos x="connsiteX20123" y="connsiteY20123"/>
                </a:cxn>
                <a:cxn ang="0">
                  <a:pos x="connsiteX20124" y="connsiteY20124"/>
                </a:cxn>
                <a:cxn ang="0">
                  <a:pos x="connsiteX20125" y="connsiteY20125"/>
                </a:cxn>
                <a:cxn ang="0">
                  <a:pos x="connsiteX20126" y="connsiteY20126"/>
                </a:cxn>
                <a:cxn ang="0">
                  <a:pos x="connsiteX20127" y="connsiteY20127"/>
                </a:cxn>
                <a:cxn ang="0">
                  <a:pos x="connsiteX20128" y="connsiteY20128"/>
                </a:cxn>
                <a:cxn ang="0">
                  <a:pos x="connsiteX20129" y="connsiteY20129"/>
                </a:cxn>
                <a:cxn ang="0">
                  <a:pos x="connsiteX20130" y="connsiteY20130"/>
                </a:cxn>
                <a:cxn ang="0">
                  <a:pos x="connsiteX20131" y="connsiteY20131"/>
                </a:cxn>
                <a:cxn ang="0">
                  <a:pos x="connsiteX20132" y="connsiteY20132"/>
                </a:cxn>
                <a:cxn ang="0">
                  <a:pos x="connsiteX20133" y="connsiteY20133"/>
                </a:cxn>
                <a:cxn ang="0">
                  <a:pos x="connsiteX20134" y="connsiteY20134"/>
                </a:cxn>
                <a:cxn ang="0">
                  <a:pos x="connsiteX20135" y="connsiteY20135"/>
                </a:cxn>
                <a:cxn ang="0">
                  <a:pos x="connsiteX20136" y="connsiteY20136"/>
                </a:cxn>
                <a:cxn ang="0">
                  <a:pos x="connsiteX20137" y="connsiteY20137"/>
                </a:cxn>
                <a:cxn ang="0">
                  <a:pos x="connsiteX20138" y="connsiteY20138"/>
                </a:cxn>
                <a:cxn ang="0">
                  <a:pos x="connsiteX20139" y="connsiteY20139"/>
                </a:cxn>
                <a:cxn ang="0">
                  <a:pos x="connsiteX20140" y="connsiteY20140"/>
                </a:cxn>
                <a:cxn ang="0">
                  <a:pos x="connsiteX20141" y="connsiteY20141"/>
                </a:cxn>
                <a:cxn ang="0">
                  <a:pos x="connsiteX20142" y="connsiteY20142"/>
                </a:cxn>
                <a:cxn ang="0">
                  <a:pos x="connsiteX20143" y="connsiteY20143"/>
                </a:cxn>
                <a:cxn ang="0">
                  <a:pos x="connsiteX20144" y="connsiteY20144"/>
                </a:cxn>
                <a:cxn ang="0">
                  <a:pos x="connsiteX20145" y="connsiteY20145"/>
                </a:cxn>
                <a:cxn ang="0">
                  <a:pos x="connsiteX20146" y="connsiteY20146"/>
                </a:cxn>
                <a:cxn ang="0">
                  <a:pos x="connsiteX20147" y="connsiteY20147"/>
                </a:cxn>
                <a:cxn ang="0">
                  <a:pos x="connsiteX20148" y="connsiteY20148"/>
                </a:cxn>
                <a:cxn ang="0">
                  <a:pos x="connsiteX20149" y="connsiteY20149"/>
                </a:cxn>
                <a:cxn ang="0">
                  <a:pos x="connsiteX20150" y="connsiteY20150"/>
                </a:cxn>
                <a:cxn ang="0">
                  <a:pos x="connsiteX20151" y="connsiteY20151"/>
                </a:cxn>
                <a:cxn ang="0">
                  <a:pos x="connsiteX20152" y="connsiteY20152"/>
                </a:cxn>
                <a:cxn ang="0">
                  <a:pos x="connsiteX20153" y="connsiteY20153"/>
                </a:cxn>
                <a:cxn ang="0">
                  <a:pos x="connsiteX20154" y="connsiteY20154"/>
                </a:cxn>
                <a:cxn ang="0">
                  <a:pos x="connsiteX20155" y="connsiteY20155"/>
                </a:cxn>
                <a:cxn ang="0">
                  <a:pos x="connsiteX20156" y="connsiteY20156"/>
                </a:cxn>
                <a:cxn ang="0">
                  <a:pos x="connsiteX20157" y="connsiteY20157"/>
                </a:cxn>
                <a:cxn ang="0">
                  <a:pos x="connsiteX20158" y="connsiteY20158"/>
                </a:cxn>
                <a:cxn ang="0">
                  <a:pos x="connsiteX20159" y="connsiteY20159"/>
                </a:cxn>
                <a:cxn ang="0">
                  <a:pos x="connsiteX20160" y="connsiteY20160"/>
                </a:cxn>
                <a:cxn ang="0">
                  <a:pos x="connsiteX20161" y="connsiteY20161"/>
                </a:cxn>
                <a:cxn ang="0">
                  <a:pos x="connsiteX20162" y="connsiteY20162"/>
                </a:cxn>
                <a:cxn ang="0">
                  <a:pos x="connsiteX20163" y="connsiteY20163"/>
                </a:cxn>
                <a:cxn ang="0">
                  <a:pos x="connsiteX20164" y="connsiteY20164"/>
                </a:cxn>
                <a:cxn ang="0">
                  <a:pos x="connsiteX20165" y="connsiteY20165"/>
                </a:cxn>
                <a:cxn ang="0">
                  <a:pos x="connsiteX20166" y="connsiteY20166"/>
                </a:cxn>
                <a:cxn ang="0">
                  <a:pos x="connsiteX20167" y="connsiteY20167"/>
                </a:cxn>
                <a:cxn ang="0">
                  <a:pos x="connsiteX20168" y="connsiteY20168"/>
                </a:cxn>
                <a:cxn ang="0">
                  <a:pos x="connsiteX20169" y="connsiteY20169"/>
                </a:cxn>
                <a:cxn ang="0">
                  <a:pos x="connsiteX20170" y="connsiteY20170"/>
                </a:cxn>
                <a:cxn ang="0">
                  <a:pos x="connsiteX20171" y="connsiteY20171"/>
                </a:cxn>
                <a:cxn ang="0">
                  <a:pos x="connsiteX20172" y="connsiteY20172"/>
                </a:cxn>
                <a:cxn ang="0">
                  <a:pos x="connsiteX20173" y="connsiteY20173"/>
                </a:cxn>
                <a:cxn ang="0">
                  <a:pos x="connsiteX20174" y="connsiteY20174"/>
                </a:cxn>
                <a:cxn ang="0">
                  <a:pos x="connsiteX20175" y="connsiteY20175"/>
                </a:cxn>
                <a:cxn ang="0">
                  <a:pos x="connsiteX20176" y="connsiteY20176"/>
                </a:cxn>
                <a:cxn ang="0">
                  <a:pos x="connsiteX20177" y="connsiteY20177"/>
                </a:cxn>
                <a:cxn ang="0">
                  <a:pos x="connsiteX20178" y="connsiteY20178"/>
                </a:cxn>
                <a:cxn ang="0">
                  <a:pos x="connsiteX20179" y="connsiteY20179"/>
                </a:cxn>
                <a:cxn ang="0">
                  <a:pos x="connsiteX20180" y="connsiteY20180"/>
                </a:cxn>
                <a:cxn ang="0">
                  <a:pos x="connsiteX20181" y="connsiteY20181"/>
                </a:cxn>
                <a:cxn ang="0">
                  <a:pos x="connsiteX20182" y="connsiteY20182"/>
                </a:cxn>
                <a:cxn ang="0">
                  <a:pos x="connsiteX20183" y="connsiteY20183"/>
                </a:cxn>
                <a:cxn ang="0">
                  <a:pos x="connsiteX20184" y="connsiteY20184"/>
                </a:cxn>
                <a:cxn ang="0">
                  <a:pos x="connsiteX20185" y="connsiteY20185"/>
                </a:cxn>
                <a:cxn ang="0">
                  <a:pos x="connsiteX20186" y="connsiteY20186"/>
                </a:cxn>
                <a:cxn ang="0">
                  <a:pos x="connsiteX20187" y="connsiteY20187"/>
                </a:cxn>
                <a:cxn ang="0">
                  <a:pos x="connsiteX20188" y="connsiteY20188"/>
                </a:cxn>
                <a:cxn ang="0">
                  <a:pos x="connsiteX20189" y="connsiteY20189"/>
                </a:cxn>
                <a:cxn ang="0">
                  <a:pos x="connsiteX20190" y="connsiteY20190"/>
                </a:cxn>
                <a:cxn ang="0">
                  <a:pos x="connsiteX20191" y="connsiteY20191"/>
                </a:cxn>
                <a:cxn ang="0">
                  <a:pos x="connsiteX20192" y="connsiteY20192"/>
                </a:cxn>
                <a:cxn ang="0">
                  <a:pos x="connsiteX20193" y="connsiteY20193"/>
                </a:cxn>
                <a:cxn ang="0">
                  <a:pos x="connsiteX20194" y="connsiteY20194"/>
                </a:cxn>
                <a:cxn ang="0">
                  <a:pos x="connsiteX20195" y="connsiteY20195"/>
                </a:cxn>
                <a:cxn ang="0">
                  <a:pos x="connsiteX20196" y="connsiteY20196"/>
                </a:cxn>
                <a:cxn ang="0">
                  <a:pos x="connsiteX20197" y="connsiteY20197"/>
                </a:cxn>
                <a:cxn ang="0">
                  <a:pos x="connsiteX20198" y="connsiteY20198"/>
                </a:cxn>
                <a:cxn ang="0">
                  <a:pos x="connsiteX20199" y="connsiteY20199"/>
                </a:cxn>
                <a:cxn ang="0">
                  <a:pos x="connsiteX20200" y="connsiteY20200"/>
                </a:cxn>
                <a:cxn ang="0">
                  <a:pos x="connsiteX20201" y="connsiteY20201"/>
                </a:cxn>
                <a:cxn ang="0">
                  <a:pos x="connsiteX20202" y="connsiteY20202"/>
                </a:cxn>
                <a:cxn ang="0">
                  <a:pos x="connsiteX20203" y="connsiteY20203"/>
                </a:cxn>
                <a:cxn ang="0">
                  <a:pos x="connsiteX20204" y="connsiteY20204"/>
                </a:cxn>
                <a:cxn ang="0">
                  <a:pos x="connsiteX20205" y="connsiteY20205"/>
                </a:cxn>
                <a:cxn ang="0">
                  <a:pos x="connsiteX20206" y="connsiteY20206"/>
                </a:cxn>
                <a:cxn ang="0">
                  <a:pos x="connsiteX20207" y="connsiteY20207"/>
                </a:cxn>
                <a:cxn ang="0">
                  <a:pos x="connsiteX20208" y="connsiteY20208"/>
                </a:cxn>
                <a:cxn ang="0">
                  <a:pos x="connsiteX20209" y="connsiteY20209"/>
                </a:cxn>
                <a:cxn ang="0">
                  <a:pos x="connsiteX20210" y="connsiteY20210"/>
                </a:cxn>
                <a:cxn ang="0">
                  <a:pos x="connsiteX20211" y="connsiteY20211"/>
                </a:cxn>
                <a:cxn ang="0">
                  <a:pos x="connsiteX20212" y="connsiteY20212"/>
                </a:cxn>
                <a:cxn ang="0">
                  <a:pos x="connsiteX20213" y="connsiteY20213"/>
                </a:cxn>
                <a:cxn ang="0">
                  <a:pos x="connsiteX20214" y="connsiteY20214"/>
                </a:cxn>
                <a:cxn ang="0">
                  <a:pos x="connsiteX20215" y="connsiteY20215"/>
                </a:cxn>
                <a:cxn ang="0">
                  <a:pos x="connsiteX20216" y="connsiteY20216"/>
                </a:cxn>
                <a:cxn ang="0">
                  <a:pos x="connsiteX20217" y="connsiteY20217"/>
                </a:cxn>
                <a:cxn ang="0">
                  <a:pos x="connsiteX20218" y="connsiteY20218"/>
                </a:cxn>
                <a:cxn ang="0">
                  <a:pos x="connsiteX20219" y="connsiteY20219"/>
                </a:cxn>
                <a:cxn ang="0">
                  <a:pos x="connsiteX20220" y="connsiteY20220"/>
                </a:cxn>
                <a:cxn ang="0">
                  <a:pos x="connsiteX20221" y="connsiteY20221"/>
                </a:cxn>
                <a:cxn ang="0">
                  <a:pos x="connsiteX20222" y="connsiteY20222"/>
                </a:cxn>
                <a:cxn ang="0">
                  <a:pos x="connsiteX20223" y="connsiteY20223"/>
                </a:cxn>
                <a:cxn ang="0">
                  <a:pos x="connsiteX20224" y="connsiteY20224"/>
                </a:cxn>
                <a:cxn ang="0">
                  <a:pos x="connsiteX20225" y="connsiteY20225"/>
                </a:cxn>
                <a:cxn ang="0">
                  <a:pos x="connsiteX20226" y="connsiteY20226"/>
                </a:cxn>
                <a:cxn ang="0">
                  <a:pos x="connsiteX20227" y="connsiteY20227"/>
                </a:cxn>
                <a:cxn ang="0">
                  <a:pos x="connsiteX20228" y="connsiteY20228"/>
                </a:cxn>
                <a:cxn ang="0">
                  <a:pos x="connsiteX20229" y="connsiteY20229"/>
                </a:cxn>
                <a:cxn ang="0">
                  <a:pos x="connsiteX20230" y="connsiteY20230"/>
                </a:cxn>
                <a:cxn ang="0">
                  <a:pos x="connsiteX20231" y="connsiteY20231"/>
                </a:cxn>
                <a:cxn ang="0">
                  <a:pos x="connsiteX20232" y="connsiteY20232"/>
                </a:cxn>
                <a:cxn ang="0">
                  <a:pos x="connsiteX20233" y="connsiteY20233"/>
                </a:cxn>
                <a:cxn ang="0">
                  <a:pos x="connsiteX20234" y="connsiteY20234"/>
                </a:cxn>
                <a:cxn ang="0">
                  <a:pos x="connsiteX20235" y="connsiteY20235"/>
                </a:cxn>
                <a:cxn ang="0">
                  <a:pos x="connsiteX20236" y="connsiteY20236"/>
                </a:cxn>
                <a:cxn ang="0">
                  <a:pos x="connsiteX20237" y="connsiteY20237"/>
                </a:cxn>
                <a:cxn ang="0">
                  <a:pos x="connsiteX20238" y="connsiteY20238"/>
                </a:cxn>
                <a:cxn ang="0">
                  <a:pos x="connsiteX20239" y="connsiteY20239"/>
                </a:cxn>
                <a:cxn ang="0">
                  <a:pos x="connsiteX20240" y="connsiteY20240"/>
                </a:cxn>
                <a:cxn ang="0">
                  <a:pos x="connsiteX20241" y="connsiteY20241"/>
                </a:cxn>
                <a:cxn ang="0">
                  <a:pos x="connsiteX20242" y="connsiteY20242"/>
                </a:cxn>
                <a:cxn ang="0">
                  <a:pos x="connsiteX20243" y="connsiteY20243"/>
                </a:cxn>
                <a:cxn ang="0">
                  <a:pos x="connsiteX20244" y="connsiteY20244"/>
                </a:cxn>
                <a:cxn ang="0">
                  <a:pos x="connsiteX20245" y="connsiteY20245"/>
                </a:cxn>
                <a:cxn ang="0">
                  <a:pos x="connsiteX20246" y="connsiteY20246"/>
                </a:cxn>
                <a:cxn ang="0">
                  <a:pos x="connsiteX20247" y="connsiteY20247"/>
                </a:cxn>
                <a:cxn ang="0">
                  <a:pos x="connsiteX20248" y="connsiteY20248"/>
                </a:cxn>
                <a:cxn ang="0">
                  <a:pos x="connsiteX20249" y="connsiteY20249"/>
                </a:cxn>
                <a:cxn ang="0">
                  <a:pos x="connsiteX20250" y="connsiteY20250"/>
                </a:cxn>
                <a:cxn ang="0">
                  <a:pos x="connsiteX20251" y="connsiteY20251"/>
                </a:cxn>
                <a:cxn ang="0">
                  <a:pos x="connsiteX20252" y="connsiteY20252"/>
                </a:cxn>
                <a:cxn ang="0">
                  <a:pos x="connsiteX20253" y="connsiteY20253"/>
                </a:cxn>
                <a:cxn ang="0">
                  <a:pos x="connsiteX20254" y="connsiteY20254"/>
                </a:cxn>
                <a:cxn ang="0">
                  <a:pos x="connsiteX20255" y="connsiteY20255"/>
                </a:cxn>
                <a:cxn ang="0">
                  <a:pos x="connsiteX20256" y="connsiteY20256"/>
                </a:cxn>
                <a:cxn ang="0">
                  <a:pos x="connsiteX20257" y="connsiteY20257"/>
                </a:cxn>
                <a:cxn ang="0">
                  <a:pos x="connsiteX20258" y="connsiteY20258"/>
                </a:cxn>
                <a:cxn ang="0">
                  <a:pos x="connsiteX20259" y="connsiteY20259"/>
                </a:cxn>
                <a:cxn ang="0">
                  <a:pos x="connsiteX20260" y="connsiteY20260"/>
                </a:cxn>
                <a:cxn ang="0">
                  <a:pos x="connsiteX20261" y="connsiteY20261"/>
                </a:cxn>
                <a:cxn ang="0">
                  <a:pos x="connsiteX20262" y="connsiteY20262"/>
                </a:cxn>
                <a:cxn ang="0">
                  <a:pos x="connsiteX20263" y="connsiteY20263"/>
                </a:cxn>
                <a:cxn ang="0">
                  <a:pos x="connsiteX20264" y="connsiteY20264"/>
                </a:cxn>
                <a:cxn ang="0">
                  <a:pos x="connsiteX20265" y="connsiteY20265"/>
                </a:cxn>
                <a:cxn ang="0">
                  <a:pos x="connsiteX20266" y="connsiteY20266"/>
                </a:cxn>
                <a:cxn ang="0">
                  <a:pos x="connsiteX20267" y="connsiteY20267"/>
                </a:cxn>
                <a:cxn ang="0">
                  <a:pos x="connsiteX20268" y="connsiteY20268"/>
                </a:cxn>
                <a:cxn ang="0">
                  <a:pos x="connsiteX20269" y="connsiteY20269"/>
                </a:cxn>
                <a:cxn ang="0">
                  <a:pos x="connsiteX20270" y="connsiteY20270"/>
                </a:cxn>
                <a:cxn ang="0">
                  <a:pos x="connsiteX20271" y="connsiteY20271"/>
                </a:cxn>
                <a:cxn ang="0">
                  <a:pos x="connsiteX20272" y="connsiteY20272"/>
                </a:cxn>
                <a:cxn ang="0">
                  <a:pos x="connsiteX20273" y="connsiteY20273"/>
                </a:cxn>
              </a:cxnLst>
              <a:rect l="l" t="t" r="r" b="b"/>
              <a:pathLst>
                <a:path w="65909553" h="39629983">
                  <a:moveTo>
                    <a:pt x="1962746" y="0"/>
                  </a:moveTo>
                  <a:lnTo>
                    <a:pt x="6727964" y="0"/>
                  </a:lnTo>
                  <a:lnTo>
                    <a:pt x="6727964" y="152400"/>
                  </a:lnTo>
                  <a:lnTo>
                    <a:pt x="6880522" y="152400"/>
                  </a:lnTo>
                  <a:lnTo>
                    <a:pt x="6880522" y="304800"/>
                  </a:lnTo>
                  <a:lnTo>
                    <a:pt x="7033410" y="304800"/>
                  </a:lnTo>
                  <a:lnTo>
                    <a:pt x="7033410" y="457201"/>
                  </a:lnTo>
                  <a:lnTo>
                    <a:pt x="7185199" y="457201"/>
                  </a:lnTo>
                  <a:lnTo>
                    <a:pt x="7185199" y="609601"/>
                  </a:lnTo>
                  <a:lnTo>
                    <a:pt x="7337812" y="609601"/>
                  </a:lnTo>
                  <a:lnTo>
                    <a:pt x="7337812" y="762001"/>
                  </a:lnTo>
                  <a:lnTo>
                    <a:pt x="7489986" y="762001"/>
                  </a:lnTo>
                  <a:lnTo>
                    <a:pt x="7489986" y="914401"/>
                  </a:lnTo>
                  <a:lnTo>
                    <a:pt x="7642379" y="914401"/>
                  </a:lnTo>
                  <a:lnTo>
                    <a:pt x="7642379" y="1066801"/>
                  </a:lnTo>
                  <a:lnTo>
                    <a:pt x="7795102" y="1066801"/>
                  </a:lnTo>
                  <a:lnTo>
                    <a:pt x="7795102" y="1219201"/>
                  </a:lnTo>
                  <a:lnTo>
                    <a:pt x="7947166" y="1219201"/>
                  </a:lnTo>
                  <a:lnTo>
                    <a:pt x="7947166" y="1371602"/>
                  </a:lnTo>
                  <a:lnTo>
                    <a:pt x="8099559" y="1371602"/>
                  </a:lnTo>
                  <a:lnTo>
                    <a:pt x="8099559" y="1524518"/>
                  </a:lnTo>
                  <a:lnTo>
                    <a:pt x="8252392" y="1524518"/>
                  </a:lnTo>
                  <a:lnTo>
                    <a:pt x="8252392" y="1524565"/>
                  </a:lnTo>
                  <a:lnTo>
                    <a:pt x="8252392" y="1524611"/>
                  </a:lnTo>
                  <a:lnTo>
                    <a:pt x="8252392" y="1524658"/>
                  </a:lnTo>
                  <a:lnTo>
                    <a:pt x="8252392" y="1525132"/>
                  </a:lnTo>
                  <a:lnTo>
                    <a:pt x="8252392" y="1525179"/>
                  </a:lnTo>
                  <a:lnTo>
                    <a:pt x="8252392" y="1525225"/>
                  </a:lnTo>
                  <a:lnTo>
                    <a:pt x="8252392" y="1525272"/>
                  </a:lnTo>
                  <a:lnTo>
                    <a:pt x="8252392" y="1525319"/>
                  </a:lnTo>
                  <a:lnTo>
                    <a:pt x="8252392" y="1525747"/>
                  </a:lnTo>
                  <a:lnTo>
                    <a:pt x="8252392" y="1525793"/>
                  </a:lnTo>
                  <a:lnTo>
                    <a:pt x="8252392" y="1525839"/>
                  </a:lnTo>
                  <a:lnTo>
                    <a:pt x="8252392" y="1525886"/>
                  </a:lnTo>
                  <a:lnTo>
                    <a:pt x="8252392" y="1525933"/>
                  </a:lnTo>
                  <a:lnTo>
                    <a:pt x="8252392" y="1525979"/>
                  </a:lnTo>
                  <a:lnTo>
                    <a:pt x="8252392" y="1526361"/>
                  </a:lnTo>
                  <a:lnTo>
                    <a:pt x="8252392" y="1526407"/>
                  </a:lnTo>
                  <a:lnTo>
                    <a:pt x="8252392" y="1526453"/>
                  </a:lnTo>
                  <a:lnTo>
                    <a:pt x="8252392" y="1526501"/>
                  </a:lnTo>
                  <a:lnTo>
                    <a:pt x="8252392" y="1526547"/>
                  </a:lnTo>
                  <a:lnTo>
                    <a:pt x="8252392" y="1526593"/>
                  </a:lnTo>
                  <a:lnTo>
                    <a:pt x="8252392" y="1526641"/>
                  </a:lnTo>
                  <a:lnTo>
                    <a:pt x="8252392" y="1526975"/>
                  </a:lnTo>
                  <a:lnTo>
                    <a:pt x="8252392" y="1527021"/>
                  </a:lnTo>
                  <a:lnTo>
                    <a:pt x="8252392" y="1527068"/>
                  </a:lnTo>
                  <a:lnTo>
                    <a:pt x="8252392" y="1527115"/>
                  </a:lnTo>
                  <a:lnTo>
                    <a:pt x="8252392" y="1527161"/>
                  </a:lnTo>
                  <a:lnTo>
                    <a:pt x="8252392" y="1527208"/>
                  </a:lnTo>
                  <a:lnTo>
                    <a:pt x="8252392" y="1527255"/>
                  </a:lnTo>
                  <a:lnTo>
                    <a:pt x="8252392" y="1527301"/>
                  </a:lnTo>
                  <a:lnTo>
                    <a:pt x="8252392" y="1527589"/>
                  </a:lnTo>
                  <a:lnTo>
                    <a:pt x="8252392" y="1527635"/>
                  </a:lnTo>
                  <a:lnTo>
                    <a:pt x="8252392" y="1527682"/>
                  </a:lnTo>
                  <a:lnTo>
                    <a:pt x="8252392" y="1527729"/>
                  </a:lnTo>
                  <a:lnTo>
                    <a:pt x="8252392" y="1527775"/>
                  </a:lnTo>
                  <a:lnTo>
                    <a:pt x="8252392" y="1527822"/>
                  </a:lnTo>
                  <a:lnTo>
                    <a:pt x="8252392" y="1527869"/>
                  </a:lnTo>
                  <a:lnTo>
                    <a:pt x="8252392" y="1527915"/>
                  </a:lnTo>
                  <a:lnTo>
                    <a:pt x="8252392" y="1527962"/>
                  </a:lnTo>
                  <a:lnTo>
                    <a:pt x="8252392" y="1528203"/>
                  </a:lnTo>
                  <a:lnTo>
                    <a:pt x="8252392" y="1528249"/>
                  </a:lnTo>
                  <a:lnTo>
                    <a:pt x="8252392" y="1528296"/>
                  </a:lnTo>
                  <a:lnTo>
                    <a:pt x="8252392" y="1528343"/>
                  </a:lnTo>
                  <a:lnTo>
                    <a:pt x="8252392" y="1528389"/>
                  </a:lnTo>
                  <a:lnTo>
                    <a:pt x="8252392" y="1528436"/>
                  </a:lnTo>
                  <a:lnTo>
                    <a:pt x="8252392" y="1528483"/>
                  </a:lnTo>
                  <a:lnTo>
                    <a:pt x="8252392" y="1528529"/>
                  </a:lnTo>
                  <a:lnTo>
                    <a:pt x="8252392" y="1528576"/>
                  </a:lnTo>
                  <a:lnTo>
                    <a:pt x="8252392" y="1528623"/>
                  </a:lnTo>
                  <a:lnTo>
                    <a:pt x="8252392" y="1528817"/>
                  </a:lnTo>
                  <a:lnTo>
                    <a:pt x="8252392" y="1528863"/>
                  </a:lnTo>
                  <a:lnTo>
                    <a:pt x="8252392" y="1528911"/>
                  </a:lnTo>
                  <a:lnTo>
                    <a:pt x="8252392" y="1528957"/>
                  </a:lnTo>
                  <a:lnTo>
                    <a:pt x="8252392" y="1529003"/>
                  </a:lnTo>
                  <a:lnTo>
                    <a:pt x="8252392" y="1529051"/>
                  </a:lnTo>
                  <a:lnTo>
                    <a:pt x="8252392" y="1529097"/>
                  </a:lnTo>
                  <a:lnTo>
                    <a:pt x="8252392" y="1529143"/>
                  </a:lnTo>
                  <a:lnTo>
                    <a:pt x="8252392" y="1529191"/>
                  </a:lnTo>
                  <a:lnTo>
                    <a:pt x="8252392" y="1529237"/>
                  </a:lnTo>
                  <a:lnTo>
                    <a:pt x="8252392" y="1529283"/>
                  </a:lnTo>
                  <a:lnTo>
                    <a:pt x="8252392" y="1676871"/>
                  </a:lnTo>
                  <a:lnTo>
                    <a:pt x="8287509" y="1676871"/>
                  </a:lnTo>
                  <a:lnTo>
                    <a:pt x="8287509" y="1604139"/>
                  </a:lnTo>
                  <a:lnTo>
                    <a:pt x="13359314" y="1604139"/>
                  </a:lnTo>
                  <a:lnTo>
                    <a:pt x="13359314" y="151497"/>
                  </a:lnTo>
                  <a:lnTo>
                    <a:pt x="18849038" y="151497"/>
                  </a:lnTo>
                  <a:lnTo>
                    <a:pt x="18849038" y="303897"/>
                  </a:lnTo>
                  <a:lnTo>
                    <a:pt x="19000338" y="303897"/>
                  </a:lnTo>
                  <a:lnTo>
                    <a:pt x="19001360" y="303897"/>
                  </a:lnTo>
                  <a:lnTo>
                    <a:pt x="19001437" y="303897"/>
                  </a:lnTo>
                  <a:lnTo>
                    <a:pt x="19001437" y="456297"/>
                  </a:lnTo>
                  <a:lnTo>
                    <a:pt x="19151638" y="456297"/>
                  </a:lnTo>
                  <a:lnTo>
                    <a:pt x="19152660" y="456297"/>
                  </a:lnTo>
                  <a:lnTo>
                    <a:pt x="19152737" y="456297"/>
                  </a:lnTo>
                  <a:lnTo>
                    <a:pt x="19153681" y="456297"/>
                  </a:lnTo>
                  <a:lnTo>
                    <a:pt x="19153759" y="456297"/>
                  </a:lnTo>
                  <a:lnTo>
                    <a:pt x="19153836" y="456297"/>
                  </a:lnTo>
                  <a:lnTo>
                    <a:pt x="19153836" y="608697"/>
                  </a:lnTo>
                  <a:lnTo>
                    <a:pt x="19302938" y="608697"/>
                  </a:lnTo>
                  <a:lnTo>
                    <a:pt x="19303960" y="608697"/>
                  </a:lnTo>
                  <a:lnTo>
                    <a:pt x="19304037" y="608697"/>
                  </a:lnTo>
                  <a:lnTo>
                    <a:pt x="19304981" y="608697"/>
                  </a:lnTo>
                  <a:lnTo>
                    <a:pt x="19305059" y="608697"/>
                  </a:lnTo>
                  <a:lnTo>
                    <a:pt x="19305136" y="608697"/>
                  </a:lnTo>
                  <a:lnTo>
                    <a:pt x="19306003" y="608697"/>
                  </a:lnTo>
                  <a:lnTo>
                    <a:pt x="19306080" y="608697"/>
                  </a:lnTo>
                  <a:lnTo>
                    <a:pt x="19306158" y="608697"/>
                  </a:lnTo>
                  <a:lnTo>
                    <a:pt x="19306235" y="608697"/>
                  </a:lnTo>
                  <a:lnTo>
                    <a:pt x="19306235" y="761097"/>
                  </a:lnTo>
                  <a:lnTo>
                    <a:pt x="19454238" y="761097"/>
                  </a:lnTo>
                  <a:lnTo>
                    <a:pt x="19455260" y="761097"/>
                  </a:lnTo>
                  <a:lnTo>
                    <a:pt x="19455337" y="761097"/>
                  </a:lnTo>
                  <a:lnTo>
                    <a:pt x="19456281" y="761097"/>
                  </a:lnTo>
                  <a:lnTo>
                    <a:pt x="19456359" y="761097"/>
                  </a:lnTo>
                  <a:lnTo>
                    <a:pt x="19456436" y="761097"/>
                  </a:lnTo>
                  <a:lnTo>
                    <a:pt x="19457302" y="761097"/>
                  </a:lnTo>
                  <a:lnTo>
                    <a:pt x="19457380" y="761097"/>
                  </a:lnTo>
                  <a:lnTo>
                    <a:pt x="19457458" y="761097"/>
                  </a:lnTo>
                  <a:lnTo>
                    <a:pt x="19457535" y="761097"/>
                  </a:lnTo>
                  <a:lnTo>
                    <a:pt x="19458324" y="761097"/>
                  </a:lnTo>
                  <a:lnTo>
                    <a:pt x="19458402" y="761097"/>
                  </a:lnTo>
                  <a:lnTo>
                    <a:pt x="19458479" y="761097"/>
                  </a:lnTo>
                  <a:lnTo>
                    <a:pt x="19458557" y="761097"/>
                  </a:lnTo>
                  <a:lnTo>
                    <a:pt x="19458634" y="761097"/>
                  </a:lnTo>
                  <a:lnTo>
                    <a:pt x="19458634" y="913498"/>
                  </a:lnTo>
                  <a:lnTo>
                    <a:pt x="19605538" y="913498"/>
                  </a:lnTo>
                  <a:lnTo>
                    <a:pt x="19606560" y="913498"/>
                  </a:lnTo>
                  <a:lnTo>
                    <a:pt x="19606637" y="913498"/>
                  </a:lnTo>
                  <a:lnTo>
                    <a:pt x="19607581" y="913498"/>
                  </a:lnTo>
                  <a:lnTo>
                    <a:pt x="19607659" y="913498"/>
                  </a:lnTo>
                  <a:lnTo>
                    <a:pt x="19607736" y="913498"/>
                  </a:lnTo>
                  <a:lnTo>
                    <a:pt x="19608602" y="913498"/>
                  </a:lnTo>
                  <a:lnTo>
                    <a:pt x="19608680" y="913498"/>
                  </a:lnTo>
                  <a:lnTo>
                    <a:pt x="19608758" y="913498"/>
                  </a:lnTo>
                  <a:lnTo>
                    <a:pt x="19608835" y="913498"/>
                  </a:lnTo>
                  <a:lnTo>
                    <a:pt x="19609624" y="913498"/>
                  </a:lnTo>
                  <a:lnTo>
                    <a:pt x="19609701" y="913498"/>
                  </a:lnTo>
                  <a:lnTo>
                    <a:pt x="19609779" y="913498"/>
                  </a:lnTo>
                  <a:lnTo>
                    <a:pt x="19609857" y="913498"/>
                  </a:lnTo>
                  <a:lnTo>
                    <a:pt x="19609934" y="913498"/>
                  </a:lnTo>
                  <a:lnTo>
                    <a:pt x="19610645" y="913498"/>
                  </a:lnTo>
                  <a:lnTo>
                    <a:pt x="19610723" y="913498"/>
                  </a:lnTo>
                  <a:lnTo>
                    <a:pt x="19610800" y="913498"/>
                  </a:lnTo>
                  <a:lnTo>
                    <a:pt x="19610878" y="913498"/>
                  </a:lnTo>
                  <a:lnTo>
                    <a:pt x="19610956" y="913498"/>
                  </a:lnTo>
                  <a:lnTo>
                    <a:pt x="19611033" y="913498"/>
                  </a:lnTo>
                  <a:lnTo>
                    <a:pt x="19611033" y="1065898"/>
                  </a:lnTo>
                  <a:lnTo>
                    <a:pt x="19756838" y="1065898"/>
                  </a:lnTo>
                  <a:lnTo>
                    <a:pt x="19757859" y="1065898"/>
                  </a:lnTo>
                  <a:lnTo>
                    <a:pt x="19757937" y="1065898"/>
                  </a:lnTo>
                  <a:lnTo>
                    <a:pt x="19758881" y="1065898"/>
                  </a:lnTo>
                  <a:lnTo>
                    <a:pt x="19758958" y="1065898"/>
                  </a:lnTo>
                  <a:lnTo>
                    <a:pt x="19759036" y="1065898"/>
                  </a:lnTo>
                  <a:lnTo>
                    <a:pt x="19759902" y="1065898"/>
                  </a:lnTo>
                  <a:lnTo>
                    <a:pt x="19759980" y="1065898"/>
                  </a:lnTo>
                  <a:lnTo>
                    <a:pt x="19760057" y="1065898"/>
                  </a:lnTo>
                  <a:lnTo>
                    <a:pt x="19760135" y="1065898"/>
                  </a:lnTo>
                  <a:lnTo>
                    <a:pt x="19760924" y="1065898"/>
                  </a:lnTo>
                  <a:lnTo>
                    <a:pt x="19761001" y="1065898"/>
                  </a:lnTo>
                  <a:lnTo>
                    <a:pt x="19761079" y="1065898"/>
                  </a:lnTo>
                  <a:lnTo>
                    <a:pt x="19761156" y="1065898"/>
                  </a:lnTo>
                  <a:lnTo>
                    <a:pt x="19761234" y="1065898"/>
                  </a:lnTo>
                  <a:lnTo>
                    <a:pt x="19761945" y="1065898"/>
                  </a:lnTo>
                  <a:lnTo>
                    <a:pt x="19762023" y="1065898"/>
                  </a:lnTo>
                  <a:lnTo>
                    <a:pt x="19762100" y="1065898"/>
                  </a:lnTo>
                  <a:lnTo>
                    <a:pt x="19762178" y="1065898"/>
                  </a:lnTo>
                  <a:lnTo>
                    <a:pt x="19762255" y="1065898"/>
                  </a:lnTo>
                  <a:lnTo>
                    <a:pt x="19762333" y="1065898"/>
                  </a:lnTo>
                  <a:lnTo>
                    <a:pt x="19762967" y="1065898"/>
                  </a:lnTo>
                  <a:lnTo>
                    <a:pt x="19763044" y="1065898"/>
                  </a:lnTo>
                  <a:lnTo>
                    <a:pt x="19763122" y="1065898"/>
                  </a:lnTo>
                  <a:lnTo>
                    <a:pt x="19763199" y="1065898"/>
                  </a:lnTo>
                  <a:lnTo>
                    <a:pt x="19763277" y="1065898"/>
                  </a:lnTo>
                  <a:lnTo>
                    <a:pt x="19763354" y="1065898"/>
                  </a:lnTo>
                  <a:lnTo>
                    <a:pt x="19763432" y="1065898"/>
                  </a:lnTo>
                  <a:lnTo>
                    <a:pt x="19763432" y="1218298"/>
                  </a:lnTo>
                  <a:lnTo>
                    <a:pt x="19908138" y="1218298"/>
                  </a:lnTo>
                  <a:lnTo>
                    <a:pt x="19909159" y="1218298"/>
                  </a:lnTo>
                  <a:lnTo>
                    <a:pt x="19909237" y="1218298"/>
                  </a:lnTo>
                  <a:lnTo>
                    <a:pt x="19910181" y="1218298"/>
                  </a:lnTo>
                  <a:lnTo>
                    <a:pt x="19910258" y="1218298"/>
                  </a:lnTo>
                  <a:lnTo>
                    <a:pt x="19910336" y="1218298"/>
                  </a:lnTo>
                  <a:lnTo>
                    <a:pt x="19911202" y="1218298"/>
                  </a:lnTo>
                  <a:lnTo>
                    <a:pt x="19911280" y="1218298"/>
                  </a:lnTo>
                  <a:lnTo>
                    <a:pt x="19911357" y="1218298"/>
                  </a:lnTo>
                  <a:lnTo>
                    <a:pt x="19911435" y="1218298"/>
                  </a:lnTo>
                  <a:lnTo>
                    <a:pt x="19912224" y="1218298"/>
                  </a:lnTo>
                  <a:lnTo>
                    <a:pt x="19912301" y="1218298"/>
                  </a:lnTo>
                  <a:lnTo>
                    <a:pt x="19912379" y="1218298"/>
                  </a:lnTo>
                  <a:lnTo>
                    <a:pt x="19912456" y="1218298"/>
                  </a:lnTo>
                  <a:lnTo>
                    <a:pt x="19912534" y="1218298"/>
                  </a:lnTo>
                  <a:lnTo>
                    <a:pt x="19913245" y="1218298"/>
                  </a:lnTo>
                  <a:lnTo>
                    <a:pt x="19913323" y="1218298"/>
                  </a:lnTo>
                  <a:lnTo>
                    <a:pt x="19913400" y="1218298"/>
                  </a:lnTo>
                  <a:lnTo>
                    <a:pt x="19913478" y="1218298"/>
                  </a:lnTo>
                  <a:lnTo>
                    <a:pt x="19913555" y="1218298"/>
                  </a:lnTo>
                  <a:lnTo>
                    <a:pt x="19913633" y="1218298"/>
                  </a:lnTo>
                  <a:lnTo>
                    <a:pt x="19914266" y="1218298"/>
                  </a:lnTo>
                  <a:lnTo>
                    <a:pt x="19914344" y="1218298"/>
                  </a:lnTo>
                  <a:lnTo>
                    <a:pt x="19914422" y="1218298"/>
                  </a:lnTo>
                  <a:lnTo>
                    <a:pt x="19914499" y="1218298"/>
                  </a:lnTo>
                  <a:lnTo>
                    <a:pt x="19914577" y="1218298"/>
                  </a:lnTo>
                  <a:lnTo>
                    <a:pt x="19914654" y="1218298"/>
                  </a:lnTo>
                  <a:lnTo>
                    <a:pt x="19914732" y="1218298"/>
                  </a:lnTo>
                  <a:lnTo>
                    <a:pt x="19915288" y="1218298"/>
                  </a:lnTo>
                  <a:lnTo>
                    <a:pt x="19915365" y="1218298"/>
                  </a:lnTo>
                  <a:lnTo>
                    <a:pt x="19915443" y="1218298"/>
                  </a:lnTo>
                  <a:lnTo>
                    <a:pt x="19915521" y="1218298"/>
                  </a:lnTo>
                  <a:lnTo>
                    <a:pt x="19915598" y="1218298"/>
                  </a:lnTo>
                  <a:lnTo>
                    <a:pt x="19915676" y="1218298"/>
                  </a:lnTo>
                  <a:lnTo>
                    <a:pt x="19915753" y="1218298"/>
                  </a:lnTo>
                  <a:lnTo>
                    <a:pt x="19915831" y="1218298"/>
                  </a:lnTo>
                  <a:lnTo>
                    <a:pt x="19915831" y="1370698"/>
                  </a:lnTo>
                  <a:lnTo>
                    <a:pt x="20060459" y="1370698"/>
                  </a:lnTo>
                  <a:lnTo>
                    <a:pt x="20060537" y="1370698"/>
                  </a:lnTo>
                  <a:lnTo>
                    <a:pt x="20061481" y="1370698"/>
                  </a:lnTo>
                  <a:lnTo>
                    <a:pt x="20061558" y="1370698"/>
                  </a:lnTo>
                  <a:lnTo>
                    <a:pt x="20061636" y="1370698"/>
                  </a:lnTo>
                  <a:lnTo>
                    <a:pt x="20062502" y="1370698"/>
                  </a:lnTo>
                  <a:lnTo>
                    <a:pt x="20062580" y="1370698"/>
                  </a:lnTo>
                  <a:lnTo>
                    <a:pt x="20062657" y="1370698"/>
                  </a:lnTo>
                  <a:lnTo>
                    <a:pt x="20062735" y="1370698"/>
                  </a:lnTo>
                  <a:lnTo>
                    <a:pt x="20063523" y="1370698"/>
                  </a:lnTo>
                  <a:lnTo>
                    <a:pt x="20063601" y="1370698"/>
                  </a:lnTo>
                  <a:lnTo>
                    <a:pt x="20063679" y="1370698"/>
                  </a:lnTo>
                  <a:lnTo>
                    <a:pt x="20063756" y="1370698"/>
                  </a:lnTo>
                  <a:lnTo>
                    <a:pt x="20063834" y="1370698"/>
                  </a:lnTo>
                  <a:lnTo>
                    <a:pt x="20064545" y="1370698"/>
                  </a:lnTo>
                  <a:lnTo>
                    <a:pt x="20064622" y="1370698"/>
                  </a:lnTo>
                  <a:lnTo>
                    <a:pt x="20064700" y="1370698"/>
                  </a:lnTo>
                  <a:lnTo>
                    <a:pt x="20064778" y="1370698"/>
                  </a:lnTo>
                  <a:lnTo>
                    <a:pt x="20064855" y="1370698"/>
                  </a:lnTo>
                  <a:lnTo>
                    <a:pt x="20064933" y="1370698"/>
                  </a:lnTo>
                  <a:lnTo>
                    <a:pt x="20065566" y="1370698"/>
                  </a:lnTo>
                  <a:lnTo>
                    <a:pt x="20065644" y="1370698"/>
                  </a:lnTo>
                  <a:lnTo>
                    <a:pt x="20065721" y="1370698"/>
                  </a:lnTo>
                  <a:lnTo>
                    <a:pt x="20065799" y="1370698"/>
                  </a:lnTo>
                  <a:lnTo>
                    <a:pt x="20065877" y="1370698"/>
                  </a:lnTo>
                  <a:lnTo>
                    <a:pt x="20065954" y="1370698"/>
                  </a:lnTo>
                  <a:lnTo>
                    <a:pt x="20066032" y="1370698"/>
                  </a:lnTo>
                  <a:lnTo>
                    <a:pt x="20066588" y="1370698"/>
                  </a:lnTo>
                  <a:lnTo>
                    <a:pt x="20066665" y="1370698"/>
                  </a:lnTo>
                  <a:lnTo>
                    <a:pt x="20066743" y="1370698"/>
                  </a:lnTo>
                  <a:lnTo>
                    <a:pt x="20066820" y="1370698"/>
                  </a:lnTo>
                  <a:lnTo>
                    <a:pt x="20066898" y="1370698"/>
                  </a:lnTo>
                  <a:lnTo>
                    <a:pt x="20066976" y="1370698"/>
                  </a:lnTo>
                  <a:lnTo>
                    <a:pt x="20067053" y="1370698"/>
                  </a:lnTo>
                  <a:lnTo>
                    <a:pt x="20067131" y="1370698"/>
                  </a:lnTo>
                  <a:lnTo>
                    <a:pt x="20067609" y="1370698"/>
                  </a:lnTo>
                  <a:lnTo>
                    <a:pt x="20067687" y="1370698"/>
                  </a:lnTo>
                  <a:lnTo>
                    <a:pt x="20067764" y="1370698"/>
                  </a:lnTo>
                  <a:lnTo>
                    <a:pt x="20067842" y="1370698"/>
                  </a:lnTo>
                  <a:lnTo>
                    <a:pt x="20067919" y="1370698"/>
                  </a:lnTo>
                  <a:lnTo>
                    <a:pt x="20067997" y="1370698"/>
                  </a:lnTo>
                  <a:lnTo>
                    <a:pt x="20068075" y="1370698"/>
                  </a:lnTo>
                  <a:lnTo>
                    <a:pt x="20068152" y="1370698"/>
                  </a:lnTo>
                  <a:lnTo>
                    <a:pt x="20068230" y="1370698"/>
                  </a:lnTo>
                  <a:lnTo>
                    <a:pt x="20068230" y="1523663"/>
                  </a:lnTo>
                  <a:lnTo>
                    <a:pt x="20212782" y="1523663"/>
                  </a:lnTo>
                  <a:lnTo>
                    <a:pt x="20212782" y="1523709"/>
                  </a:lnTo>
                  <a:lnTo>
                    <a:pt x="20212859" y="1523709"/>
                  </a:lnTo>
                  <a:lnTo>
                    <a:pt x="20212859" y="1523756"/>
                  </a:lnTo>
                  <a:lnTo>
                    <a:pt x="20212937" y="1523756"/>
                  </a:lnTo>
                  <a:lnTo>
                    <a:pt x="20212937" y="1524277"/>
                  </a:lnTo>
                  <a:lnTo>
                    <a:pt x="20213803" y="1524277"/>
                  </a:lnTo>
                  <a:lnTo>
                    <a:pt x="20213803" y="1524323"/>
                  </a:lnTo>
                  <a:lnTo>
                    <a:pt x="20213881" y="1524323"/>
                  </a:lnTo>
                  <a:lnTo>
                    <a:pt x="20213881" y="1524371"/>
                  </a:lnTo>
                  <a:lnTo>
                    <a:pt x="20213958" y="1524371"/>
                  </a:lnTo>
                  <a:lnTo>
                    <a:pt x="20213958" y="1524417"/>
                  </a:lnTo>
                  <a:lnTo>
                    <a:pt x="20214036" y="1524417"/>
                  </a:lnTo>
                  <a:lnTo>
                    <a:pt x="20214036" y="1524891"/>
                  </a:lnTo>
                  <a:lnTo>
                    <a:pt x="20214824" y="1524891"/>
                  </a:lnTo>
                  <a:lnTo>
                    <a:pt x="20214824" y="1524938"/>
                  </a:lnTo>
                  <a:lnTo>
                    <a:pt x="20214902" y="1524938"/>
                  </a:lnTo>
                  <a:lnTo>
                    <a:pt x="20214902" y="1524985"/>
                  </a:lnTo>
                  <a:lnTo>
                    <a:pt x="20214980" y="1524985"/>
                  </a:lnTo>
                  <a:lnTo>
                    <a:pt x="20214980" y="1525031"/>
                  </a:lnTo>
                  <a:lnTo>
                    <a:pt x="20215057" y="1525031"/>
                  </a:lnTo>
                  <a:lnTo>
                    <a:pt x="20215057" y="1525078"/>
                  </a:lnTo>
                  <a:lnTo>
                    <a:pt x="20215135" y="1525078"/>
                  </a:lnTo>
                  <a:lnTo>
                    <a:pt x="20215135" y="1525505"/>
                  </a:lnTo>
                  <a:lnTo>
                    <a:pt x="20215846" y="1525505"/>
                  </a:lnTo>
                  <a:lnTo>
                    <a:pt x="20215846" y="1525552"/>
                  </a:lnTo>
                  <a:lnTo>
                    <a:pt x="20215923" y="1525552"/>
                  </a:lnTo>
                  <a:lnTo>
                    <a:pt x="20215923" y="1525599"/>
                  </a:lnTo>
                  <a:lnTo>
                    <a:pt x="20216001" y="1525599"/>
                  </a:lnTo>
                  <a:lnTo>
                    <a:pt x="20216001" y="1525645"/>
                  </a:lnTo>
                  <a:lnTo>
                    <a:pt x="20216079" y="1525645"/>
                  </a:lnTo>
                  <a:lnTo>
                    <a:pt x="20216079" y="1525692"/>
                  </a:lnTo>
                  <a:lnTo>
                    <a:pt x="20216156" y="1525692"/>
                  </a:lnTo>
                  <a:lnTo>
                    <a:pt x="20216156" y="1525739"/>
                  </a:lnTo>
                  <a:lnTo>
                    <a:pt x="20216234" y="1525739"/>
                  </a:lnTo>
                  <a:lnTo>
                    <a:pt x="20216234" y="1526119"/>
                  </a:lnTo>
                  <a:lnTo>
                    <a:pt x="20216867" y="1526119"/>
                  </a:lnTo>
                  <a:lnTo>
                    <a:pt x="20216867" y="1526166"/>
                  </a:lnTo>
                  <a:lnTo>
                    <a:pt x="20216945" y="1526166"/>
                  </a:lnTo>
                  <a:lnTo>
                    <a:pt x="20216945" y="1526213"/>
                  </a:lnTo>
                  <a:lnTo>
                    <a:pt x="20217022" y="1526213"/>
                  </a:lnTo>
                  <a:lnTo>
                    <a:pt x="20217022" y="1526259"/>
                  </a:lnTo>
                  <a:lnTo>
                    <a:pt x="20217100" y="1526259"/>
                  </a:lnTo>
                  <a:lnTo>
                    <a:pt x="20217100" y="1526306"/>
                  </a:lnTo>
                  <a:lnTo>
                    <a:pt x="20217178" y="1526306"/>
                  </a:lnTo>
                  <a:lnTo>
                    <a:pt x="20217178" y="1526353"/>
                  </a:lnTo>
                  <a:lnTo>
                    <a:pt x="20217255" y="1526353"/>
                  </a:lnTo>
                  <a:lnTo>
                    <a:pt x="20217255" y="1526399"/>
                  </a:lnTo>
                  <a:lnTo>
                    <a:pt x="20217333" y="1526399"/>
                  </a:lnTo>
                  <a:lnTo>
                    <a:pt x="20217333" y="1526733"/>
                  </a:lnTo>
                  <a:lnTo>
                    <a:pt x="20217889" y="1526733"/>
                  </a:lnTo>
                  <a:lnTo>
                    <a:pt x="20217889" y="1526781"/>
                  </a:lnTo>
                  <a:lnTo>
                    <a:pt x="20217966" y="1526781"/>
                  </a:lnTo>
                  <a:lnTo>
                    <a:pt x="20217966" y="1526827"/>
                  </a:lnTo>
                  <a:lnTo>
                    <a:pt x="20218044" y="1526827"/>
                  </a:lnTo>
                  <a:lnTo>
                    <a:pt x="20218044" y="1526873"/>
                  </a:lnTo>
                  <a:lnTo>
                    <a:pt x="20218121" y="1526873"/>
                  </a:lnTo>
                  <a:lnTo>
                    <a:pt x="20218121" y="1526921"/>
                  </a:lnTo>
                  <a:lnTo>
                    <a:pt x="20218199" y="1526921"/>
                  </a:lnTo>
                  <a:lnTo>
                    <a:pt x="20218199" y="1526967"/>
                  </a:lnTo>
                  <a:lnTo>
                    <a:pt x="20218277" y="1526967"/>
                  </a:lnTo>
                  <a:lnTo>
                    <a:pt x="20218277" y="1527013"/>
                  </a:lnTo>
                  <a:lnTo>
                    <a:pt x="20218354" y="1527013"/>
                  </a:lnTo>
                  <a:lnTo>
                    <a:pt x="20218354" y="1527060"/>
                  </a:lnTo>
                  <a:lnTo>
                    <a:pt x="20218432" y="1527060"/>
                  </a:lnTo>
                  <a:lnTo>
                    <a:pt x="20218432" y="1527348"/>
                  </a:lnTo>
                  <a:lnTo>
                    <a:pt x="20218910" y="1527348"/>
                  </a:lnTo>
                  <a:lnTo>
                    <a:pt x="20218910" y="1527395"/>
                  </a:lnTo>
                  <a:lnTo>
                    <a:pt x="20218988" y="1527395"/>
                  </a:lnTo>
                  <a:lnTo>
                    <a:pt x="20218988" y="1527441"/>
                  </a:lnTo>
                  <a:lnTo>
                    <a:pt x="20219065" y="1527441"/>
                  </a:lnTo>
                  <a:lnTo>
                    <a:pt x="20219065" y="1527488"/>
                  </a:lnTo>
                  <a:lnTo>
                    <a:pt x="20219143" y="1527488"/>
                  </a:lnTo>
                  <a:lnTo>
                    <a:pt x="20219143" y="1527535"/>
                  </a:lnTo>
                  <a:lnTo>
                    <a:pt x="20219220" y="1527535"/>
                  </a:lnTo>
                  <a:lnTo>
                    <a:pt x="20219220" y="1527581"/>
                  </a:lnTo>
                  <a:lnTo>
                    <a:pt x="20219298" y="1527581"/>
                  </a:lnTo>
                  <a:lnTo>
                    <a:pt x="20219298" y="1527627"/>
                  </a:lnTo>
                  <a:lnTo>
                    <a:pt x="20219376" y="1527627"/>
                  </a:lnTo>
                  <a:lnTo>
                    <a:pt x="20219376" y="1527675"/>
                  </a:lnTo>
                  <a:lnTo>
                    <a:pt x="20219453" y="1527675"/>
                  </a:lnTo>
                  <a:lnTo>
                    <a:pt x="20219453" y="1527721"/>
                  </a:lnTo>
                  <a:lnTo>
                    <a:pt x="20219531" y="1527721"/>
                  </a:lnTo>
                  <a:lnTo>
                    <a:pt x="20219531" y="1527962"/>
                  </a:lnTo>
                  <a:lnTo>
                    <a:pt x="20219931" y="1527962"/>
                  </a:lnTo>
                  <a:lnTo>
                    <a:pt x="20219931" y="1528009"/>
                  </a:lnTo>
                  <a:lnTo>
                    <a:pt x="20220009" y="1528009"/>
                  </a:lnTo>
                  <a:lnTo>
                    <a:pt x="20220009" y="1528055"/>
                  </a:lnTo>
                  <a:lnTo>
                    <a:pt x="20220087" y="1528055"/>
                  </a:lnTo>
                  <a:lnTo>
                    <a:pt x="20220087" y="1528102"/>
                  </a:lnTo>
                  <a:lnTo>
                    <a:pt x="20220164" y="1528102"/>
                  </a:lnTo>
                  <a:lnTo>
                    <a:pt x="20220164" y="1528149"/>
                  </a:lnTo>
                  <a:lnTo>
                    <a:pt x="20220242" y="1528149"/>
                  </a:lnTo>
                  <a:lnTo>
                    <a:pt x="20220242" y="1528195"/>
                  </a:lnTo>
                  <a:lnTo>
                    <a:pt x="20220319" y="1528195"/>
                  </a:lnTo>
                  <a:lnTo>
                    <a:pt x="20220319" y="1528242"/>
                  </a:lnTo>
                  <a:lnTo>
                    <a:pt x="20220397" y="1528242"/>
                  </a:lnTo>
                  <a:lnTo>
                    <a:pt x="20220397" y="1528289"/>
                  </a:lnTo>
                  <a:lnTo>
                    <a:pt x="20220475" y="1528289"/>
                  </a:lnTo>
                  <a:lnTo>
                    <a:pt x="20220475" y="1528335"/>
                  </a:lnTo>
                  <a:lnTo>
                    <a:pt x="20220552" y="1528335"/>
                  </a:lnTo>
                  <a:lnTo>
                    <a:pt x="20220552" y="1528382"/>
                  </a:lnTo>
                  <a:lnTo>
                    <a:pt x="20220630" y="1528382"/>
                  </a:lnTo>
                  <a:lnTo>
                    <a:pt x="20220630" y="1604139"/>
                  </a:lnTo>
                  <a:lnTo>
                    <a:pt x="23912284" y="1604139"/>
                  </a:lnTo>
                  <a:lnTo>
                    <a:pt x="23912284" y="1755877"/>
                  </a:lnTo>
                  <a:lnTo>
                    <a:pt x="24063584" y="1755877"/>
                  </a:lnTo>
                  <a:lnTo>
                    <a:pt x="24063584" y="1756491"/>
                  </a:lnTo>
                  <a:lnTo>
                    <a:pt x="24064605" y="1756491"/>
                  </a:lnTo>
                  <a:lnTo>
                    <a:pt x="24064605" y="1756539"/>
                  </a:lnTo>
                  <a:lnTo>
                    <a:pt x="24064683" y="1756539"/>
                  </a:lnTo>
                  <a:lnTo>
                    <a:pt x="24064683" y="1907616"/>
                  </a:lnTo>
                  <a:lnTo>
                    <a:pt x="24214883" y="1907616"/>
                  </a:lnTo>
                  <a:lnTo>
                    <a:pt x="24214883" y="1908230"/>
                  </a:lnTo>
                  <a:lnTo>
                    <a:pt x="24215905" y="1908230"/>
                  </a:lnTo>
                  <a:lnTo>
                    <a:pt x="24215905" y="1908277"/>
                  </a:lnTo>
                  <a:lnTo>
                    <a:pt x="24215983" y="1908277"/>
                  </a:lnTo>
                  <a:lnTo>
                    <a:pt x="24215983" y="1908845"/>
                  </a:lnTo>
                  <a:lnTo>
                    <a:pt x="24216927" y="1908845"/>
                  </a:lnTo>
                  <a:lnTo>
                    <a:pt x="24216927" y="1908891"/>
                  </a:lnTo>
                  <a:lnTo>
                    <a:pt x="24217004" y="1908891"/>
                  </a:lnTo>
                  <a:lnTo>
                    <a:pt x="24217004" y="1908937"/>
                  </a:lnTo>
                  <a:lnTo>
                    <a:pt x="24217081" y="1908937"/>
                  </a:lnTo>
                  <a:lnTo>
                    <a:pt x="24217081" y="2059355"/>
                  </a:lnTo>
                  <a:lnTo>
                    <a:pt x="24366183" y="2059355"/>
                  </a:lnTo>
                  <a:lnTo>
                    <a:pt x="24366183" y="2059969"/>
                  </a:lnTo>
                  <a:lnTo>
                    <a:pt x="24367205" y="2059969"/>
                  </a:lnTo>
                  <a:lnTo>
                    <a:pt x="24367205" y="2060015"/>
                  </a:lnTo>
                  <a:lnTo>
                    <a:pt x="24367283" y="2060015"/>
                  </a:lnTo>
                  <a:lnTo>
                    <a:pt x="24367283" y="2060583"/>
                  </a:lnTo>
                  <a:lnTo>
                    <a:pt x="24368227" y="2060583"/>
                  </a:lnTo>
                  <a:lnTo>
                    <a:pt x="24368227" y="2060629"/>
                  </a:lnTo>
                  <a:lnTo>
                    <a:pt x="24368304" y="2060629"/>
                  </a:lnTo>
                  <a:lnTo>
                    <a:pt x="24368304" y="2060677"/>
                  </a:lnTo>
                  <a:lnTo>
                    <a:pt x="24368381" y="2060677"/>
                  </a:lnTo>
                  <a:lnTo>
                    <a:pt x="24368381" y="2061197"/>
                  </a:lnTo>
                  <a:lnTo>
                    <a:pt x="24369248" y="2061197"/>
                  </a:lnTo>
                  <a:lnTo>
                    <a:pt x="24369248" y="2061244"/>
                  </a:lnTo>
                  <a:lnTo>
                    <a:pt x="24369325" y="2061244"/>
                  </a:lnTo>
                  <a:lnTo>
                    <a:pt x="24369325" y="2061291"/>
                  </a:lnTo>
                  <a:lnTo>
                    <a:pt x="24369403" y="2061291"/>
                  </a:lnTo>
                  <a:lnTo>
                    <a:pt x="24369403" y="2061337"/>
                  </a:lnTo>
                  <a:lnTo>
                    <a:pt x="24369481" y="2061337"/>
                  </a:lnTo>
                  <a:lnTo>
                    <a:pt x="24369481" y="2211093"/>
                  </a:lnTo>
                  <a:lnTo>
                    <a:pt x="24517483" y="2211093"/>
                  </a:lnTo>
                  <a:lnTo>
                    <a:pt x="24517483" y="2211707"/>
                  </a:lnTo>
                  <a:lnTo>
                    <a:pt x="24518505" y="2211707"/>
                  </a:lnTo>
                  <a:lnTo>
                    <a:pt x="24518505" y="2211754"/>
                  </a:lnTo>
                  <a:lnTo>
                    <a:pt x="24518583" y="2211754"/>
                  </a:lnTo>
                  <a:lnTo>
                    <a:pt x="24518583" y="2212321"/>
                  </a:lnTo>
                  <a:lnTo>
                    <a:pt x="24519527" y="2212321"/>
                  </a:lnTo>
                  <a:lnTo>
                    <a:pt x="24519527" y="2212368"/>
                  </a:lnTo>
                  <a:lnTo>
                    <a:pt x="24519604" y="2212368"/>
                  </a:lnTo>
                  <a:lnTo>
                    <a:pt x="24519604" y="2212415"/>
                  </a:lnTo>
                  <a:lnTo>
                    <a:pt x="24519681" y="2212415"/>
                  </a:lnTo>
                  <a:lnTo>
                    <a:pt x="24519681" y="2212935"/>
                  </a:lnTo>
                  <a:lnTo>
                    <a:pt x="24520548" y="2212935"/>
                  </a:lnTo>
                  <a:lnTo>
                    <a:pt x="24520548" y="2212983"/>
                  </a:lnTo>
                  <a:lnTo>
                    <a:pt x="24520625" y="2212983"/>
                  </a:lnTo>
                  <a:lnTo>
                    <a:pt x="24520625" y="2213029"/>
                  </a:lnTo>
                  <a:lnTo>
                    <a:pt x="24520703" y="2213029"/>
                  </a:lnTo>
                  <a:lnTo>
                    <a:pt x="24520703" y="2213075"/>
                  </a:lnTo>
                  <a:lnTo>
                    <a:pt x="24520781" y="2213075"/>
                  </a:lnTo>
                  <a:lnTo>
                    <a:pt x="24520781" y="2213550"/>
                  </a:lnTo>
                  <a:lnTo>
                    <a:pt x="24521569" y="2213550"/>
                  </a:lnTo>
                  <a:lnTo>
                    <a:pt x="24521569" y="2213597"/>
                  </a:lnTo>
                  <a:lnTo>
                    <a:pt x="24521647" y="2213597"/>
                  </a:lnTo>
                  <a:lnTo>
                    <a:pt x="24521647" y="2213643"/>
                  </a:lnTo>
                  <a:lnTo>
                    <a:pt x="24521725" y="2213643"/>
                  </a:lnTo>
                  <a:lnTo>
                    <a:pt x="24521725" y="2213690"/>
                  </a:lnTo>
                  <a:lnTo>
                    <a:pt x="24521802" y="2213690"/>
                  </a:lnTo>
                  <a:lnTo>
                    <a:pt x="24521802" y="2213737"/>
                  </a:lnTo>
                  <a:lnTo>
                    <a:pt x="24521879" y="2213737"/>
                  </a:lnTo>
                  <a:lnTo>
                    <a:pt x="24521879" y="2362833"/>
                  </a:lnTo>
                  <a:lnTo>
                    <a:pt x="24668785" y="2362833"/>
                  </a:lnTo>
                  <a:lnTo>
                    <a:pt x="24668785" y="2363447"/>
                  </a:lnTo>
                  <a:lnTo>
                    <a:pt x="24669806" y="2363447"/>
                  </a:lnTo>
                  <a:lnTo>
                    <a:pt x="24669806" y="2363493"/>
                  </a:lnTo>
                  <a:lnTo>
                    <a:pt x="24669883" y="2363493"/>
                  </a:lnTo>
                  <a:lnTo>
                    <a:pt x="24669883" y="2364061"/>
                  </a:lnTo>
                  <a:lnTo>
                    <a:pt x="24670827" y="2364061"/>
                  </a:lnTo>
                  <a:lnTo>
                    <a:pt x="24670827" y="2364107"/>
                  </a:lnTo>
                  <a:lnTo>
                    <a:pt x="24670905" y="2364107"/>
                  </a:lnTo>
                  <a:lnTo>
                    <a:pt x="24670905" y="2364154"/>
                  </a:lnTo>
                  <a:lnTo>
                    <a:pt x="24670983" y="2364154"/>
                  </a:lnTo>
                  <a:lnTo>
                    <a:pt x="24670983" y="2364675"/>
                  </a:lnTo>
                  <a:lnTo>
                    <a:pt x="24671849" y="2364675"/>
                  </a:lnTo>
                  <a:lnTo>
                    <a:pt x="24671849" y="2364721"/>
                  </a:lnTo>
                  <a:lnTo>
                    <a:pt x="24671926" y="2364721"/>
                  </a:lnTo>
                  <a:lnTo>
                    <a:pt x="24671926" y="2364768"/>
                  </a:lnTo>
                  <a:lnTo>
                    <a:pt x="24672004" y="2364768"/>
                  </a:lnTo>
                  <a:lnTo>
                    <a:pt x="24672004" y="2364815"/>
                  </a:lnTo>
                  <a:lnTo>
                    <a:pt x="24672081" y="2364815"/>
                  </a:lnTo>
                  <a:lnTo>
                    <a:pt x="24672081" y="2365289"/>
                  </a:lnTo>
                  <a:lnTo>
                    <a:pt x="24672870" y="2365289"/>
                  </a:lnTo>
                  <a:lnTo>
                    <a:pt x="24672870" y="2365335"/>
                  </a:lnTo>
                  <a:lnTo>
                    <a:pt x="24672947" y="2365335"/>
                  </a:lnTo>
                  <a:lnTo>
                    <a:pt x="24672947" y="2365383"/>
                  </a:lnTo>
                  <a:lnTo>
                    <a:pt x="24673025" y="2365383"/>
                  </a:lnTo>
                  <a:lnTo>
                    <a:pt x="24673025" y="2365429"/>
                  </a:lnTo>
                  <a:lnTo>
                    <a:pt x="24673103" y="2365429"/>
                  </a:lnTo>
                  <a:lnTo>
                    <a:pt x="24673103" y="2365475"/>
                  </a:lnTo>
                  <a:lnTo>
                    <a:pt x="24673181" y="2365475"/>
                  </a:lnTo>
                  <a:lnTo>
                    <a:pt x="24673181" y="2365903"/>
                  </a:lnTo>
                  <a:lnTo>
                    <a:pt x="24673891" y="2365903"/>
                  </a:lnTo>
                  <a:lnTo>
                    <a:pt x="24673891" y="2365950"/>
                  </a:lnTo>
                  <a:lnTo>
                    <a:pt x="24673969" y="2365950"/>
                  </a:lnTo>
                  <a:lnTo>
                    <a:pt x="24673969" y="2365997"/>
                  </a:lnTo>
                  <a:lnTo>
                    <a:pt x="24674047" y="2365997"/>
                  </a:lnTo>
                  <a:lnTo>
                    <a:pt x="24674047" y="2366043"/>
                  </a:lnTo>
                  <a:lnTo>
                    <a:pt x="24674124" y="2366043"/>
                  </a:lnTo>
                  <a:lnTo>
                    <a:pt x="24674124" y="2366090"/>
                  </a:lnTo>
                  <a:lnTo>
                    <a:pt x="24674202" y="2366090"/>
                  </a:lnTo>
                  <a:lnTo>
                    <a:pt x="24674202" y="2366137"/>
                  </a:lnTo>
                  <a:lnTo>
                    <a:pt x="24674279" y="2366137"/>
                  </a:lnTo>
                  <a:lnTo>
                    <a:pt x="24674279" y="2514571"/>
                  </a:lnTo>
                  <a:lnTo>
                    <a:pt x="24820085" y="2514571"/>
                  </a:lnTo>
                  <a:lnTo>
                    <a:pt x="24820085" y="2515185"/>
                  </a:lnTo>
                  <a:lnTo>
                    <a:pt x="24821105" y="2515185"/>
                  </a:lnTo>
                  <a:lnTo>
                    <a:pt x="24821105" y="2515232"/>
                  </a:lnTo>
                  <a:lnTo>
                    <a:pt x="24821183" y="2515232"/>
                  </a:lnTo>
                  <a:lnTo>
                    <a:pt x="24821183" y="2515799"/>
                  </a:lnTo>
                  <a:lnTo>
                    <a:pt x="24822127" y="2515799"/>
                  </a:lnTo>
                  <a:lnTo>
                    <a:pt x="24822127" y="2515846"/>
                  </a:lnTo>
                  <a:lnTo>
                    <a:pt x="24822205" y="2515846"/>
                  </a:lnTo>
                  <a:lnTo>
                    <a:pt x="24822205" y="2515893"/>
                  </a:lnTo>
                  <a:lnTo>
                    <a:pt x="24822283" y="2515893"/>
                  </a:lnTo>
                  <a:lnTo>
                    <a:pt x="24822283" y="2516413"/>
                  </a:lnTo>
                  <a:lnTo>
                    <a:pt x="24823149" y="2516413"/>
                  </a:lnTo>
                  <a:lnTo>
                    <a:pt x="24823149" y="2516460"/>
                  </a:lnTo>
                  <a:lnTo>
                    <a:pt x="24823226" y="2516460"/>
                  </a:lnTo>
                  <a:lnTo>
                    <a:pt x="24823226" y="2516507"/>
                  </a:lnTo>
                  <a:lnTo>
                    <a:pt x="24823303" y="2516507"/>
                  </a:lnTo>
                  <a:lnTo>
                    <a:pt x="24823303" y="2516553"/>
                  </a:lnTo>
                  <a:lnTo>
                    <a:pt x="24823381" y="2516553"/>
                  </a:lnTo>
                  <a:lnTo>
                    <a:pt x="24823381" y="2517027"/>
                  </a:lnTo>
                  <a:lnTo>
                    <a:pt x="24824170" y="2517027"/>
                  </a:lnTo>
                  <a:lnTo>
                    <a:pt x="24824170" y="2517074"/>
                  </a:lnTo>
                  <a:lnTo>
                    <a:pt x="24824247" y="2517074"/>
                  </a:lnTo>
                  <a:lnTo>
                    <a:pt x="24824247" y="2517121"/>
                  </a:lnTo>
                  <a:lnTo>
                    <a:pt x="24824325" y="2517121"/>
                  </a:lnTo>
                  <a:lnTo>
                    <a:pt x="24824325" y="2517167"/>
                  </a:lnTo>
                  <a:lnTo>
                    <a:pt x="24824403" y="2517167"/>
                  </a:lnTo>
                  <a:lnTo>
                    <a:pt x="24824403" y="2517214"/>
                  </a:lnTo>
                  <a:lnTo>
                    <a:pt x="24824481" y="2517214"/>
                  </a:lnTo>
                  <a:lnTo>
                    <a:pt x="24824481" y="2517641"/>
                  </a:lnTo>
                  <a:lnTo>
                    <a:pt x="24825191" y="2517641"/>
                  </a:lnTo>
                  <a:lnTo>
                    <a:pt x="24825191" y="2517689"/>
                  </a:lnTo>
                  <a:lnTo>
                    <a:pt x="24825269" y="2517689"/>
                  </a:lnTo>
                  <a:lnTo>
                    <a:pt x="24825269" y="2517735"/>
                  </a:lnTo>
                  <a:lnTo>
                    <a:pt x="24825347" y="2517735"/>
                  </a:lnTo>
                  <a:lnTo>
                    <a:pt x="24825347" y="2517781"/>
                  </a:lnTo>
                  <a:lnTo>
                    <a:pt x="24825424" y="2517781"/>
                  </a:lnTo>
                  <a:lnTo>
                    <a:pt x="24825424" y="2517829"/>
                  </a:lnTo>
                  <a:lnTo>
                    <a:pt x="24825501" y="2517829"/>
                  </a:lnTo>
                  <a:lnTo>
                    <a:pt x="24825501" y="2517875"/>
                  </a:lnTo>
                  <a:lnTo>
                    <a:pt x="24825579" y="2517875"/>
                  </a:lnTo>
                  <a:lnTo>
                    <a:pt x="24825579" y="2518256"/>
                  </a:lnTo>
                  <a:lnTo>
                    <a:pt x="24826213" y="2518256"/>
                  </a:lnTo>
                  <a:lnTo>
                    <a:pt x="24826213" y="2518303"/>
                  </a:lnTo>
                  <a:lnTo>
                    <a:pt x="24826291" y="2518303"/>
                  </a:lnTo>
                  <a:lnTo>
                    <a:pt x="24826291" y="2518349"/>
                  </a:lnTo>
                  <a:lnTo>
                    <a:pt x="24826368" y="2518349"/>
                  </a:lnTo>
                  <a:lnTo>
                    <a:pt x="24826368" y="2518396"/>
                  </a:lnTo>
                  <a:lnTo>
                    <a:pt x="24826445" y="2518396"/>
                  </a:lnTo>
                  <a:lnTo>
                    <a:pt x="24826445" y="2518443"/>
                  </a:lnTo>
                  <a:lnTo>
                    <a:pt x="24826523" y="2518443"/>
                  </a:lnTo>
                  <a:lnTo>
                    <a:pt x="24826523" y="2518489"/>
                  </a:lnTo>
                  <a:lnTo>
                    <a:pt x="24826601" y="2518489"/>
                  </a:lnTo>
                  <a:lnTo>
                    <a:pt x="24826601" y="2518536"/>
                  </a:lnTo>
                  <a:lnTo>
                    <a:pt x="24826679" y="2518536"/>
                  </a:lnTo>
                  <a:lnTo>
                    <a:pt x="24826679" y="2666309"/>
                  </a:lnTo>
                  <a:lnTo>
                    <a:pt x="24971384" y="2666309"/>
                  </a:lnTo>
                  <a:lnTo>
                    <a:pt x="24971384" y="2666923"/>
                  </a:lnTo>
                  <a:lnTo>
                    <a:pt x="24972405" y="2666923"/>
                  </a:lnTo>
                  <a:lnTo>
                    <a:pt x="24972405" y="2666971"/>
                  </a:lnTo>
                  <a:lnTo>
                    <a:pt x="24972483" y="2666971"/>
                  </a:lnTo>
                  <a:lnTo>
                    <a:pt x="24972483" y="2667538"/>
                  </a:lnTo>
                  <a:lnTo>
                    <a:pt x="24973427" y="2667538"/>
                  </a:lnTo>
                  <a:lnTo>
                    <a:pt x="24973427" y="2667585"/>
                  </a:lnTo>
                  <a:lnTo>
                    <a:pt x="24973505" y="2667585"/>
                  </a:lnTo>
                  <a:lnTo>
                    <a:pt x="24973505" y="2667631"/>
                  </a:lnTo>
                  <a:lnTo>
                    <a:pt x="24973582" y="2667631"/>
                  </a:lnTo>
                  <a:lnTo>
                    <a:pt x="24973582" y="2668152"/>
                  </a:lnTo>
                  <a:lnTo>
                    <a:pt x="24974449" y="2668152"/>
                  </a:lnTo>
                  <a:lnTo>
                    <a:pt x="24974449" y="2668199"/>
                  </a:lnTo>
                  <a:lnTo>
                    <a:pt x="24974526" y="2668199"/>
                  </a:lnTo>
                  <a:lnTo>
                    <a:pt x="24974526" y="2668245"/>
                  </a:lnTo>
                  <a:lnTo>
                    <a:pt x="24974603" y="2668245"/>
                  </a:lnTo>
                  <a:lnTo>
                    <a:pt x="24974603" y="2668292"/>
                  </a:lnTo>
                  <a:lnTo>
                    <a:pt x="24974681" y="2668292"/>
                  </a:lnTo>
                  <a:lnTo>
                    <a:pt x="24974681" y="2668766"/>
                  </a:lnTo>
                  <a:lnTo>
                    <a:pt x="24975470" y="2668766"/>
                  </a:lnTo>
                  <a:lnTo>
                    <a:pt x="24975470" y="2668813"/>
                  </a:lnTo>
                  <a:lnTo>
                    <a:pt x="24975547" y="2668813"/>
                  </a:lnTo>
                  <a:lnTo>
                    <a:pt x="24975547" y="2668859"/>
                  </a:lnTo>
                  <a:lnTo>
                    <a:pt x="24975625" y="2668859"/>
                  </a:lnTo>
                  <a:lnTo>
                    <a:pt x="24975625" y="2668906"/>
                  </a:lnTo>
                  <a:lnTo>
                    <a:pt x="24975703" y="2668906"/>
                  </a:lnTo>
                  <a:lnTo>
                    <a:pt x="24975703" y="2668953"/>
                  </a:lnTo>
                  <a:lnTo>
                    <a:pt x="24975780" y="2668953"/>
                  </a:lnTo>
                  <a:lnTo>
                    <a:pt x="24975780" y="2669381"/>
                  </a:lnTo>
                  <a:lnTo>
                    <a:pt x="24976491" y="2669381"/>
                  </a:lnTo>
                  <a:lnTo>
                    <a:pt x="24976491" y="2669427"/>
                  </a:lnTo>
                  <a:lnTo>
                    <a:pt x="24976569" y="2669427"/>
                  </a:lnTo>
                  <a:lnTo>
                    <a:pt x="24976569" y="2669473"/>
                  </a:lnTo>
                  <a:lnTo>
                    <a:pt x="24976647" y="2669473"/>
                  </a:lnTo>
                  <a:lnTo>
                    <a:pt x="24976647" y="2669521"/>
                  </a:lnTo>
                  <a:lnTo>
                    <a:pt x="24976724" y="2669521"/>
                  </a:lnTo>
                  <a:lnTo>
                    <a:pt x="24976724" y="2669567"/>
                  </a:lnTo>
                  <a:lnTo>
                    <a:pt x="24976801" y="2669567"/>
                  </a:lnTo>
                  <a:lnTo>
                    <a:pt x="24976801" y="2669613"/>
                  </a:lnTo>
                  <a:lnTo>
                    <a:pt x="24976879" y="2669613"/>
                  </a:lnTo>
                  <a:lnTo>
                    <a:pt x="24976879" y="2669995"/>
                  </a:lnTo>
                  <a:lnTo>
                    <a:pt x="24977513" y="2669995"/>
                  </a:lnTo>
                  <a:lnTo>
                    <a:pt x="24977513" y="2670041"/>
                  </a:lnTo>
                  <a:lnTo>
                    <a:pt x="24977591" y="2670041"/>
                  </a:lnTo>
                  <a:lnTo>
                    <a:pt x="24977591" y="2670088"/>
                  </a:lnTo>
                  <a:lnTo>
                    <a:pt x="24977668" y="2670088"/>
                  </a:lnTo>
                  <a:lnTo>
                    <a:pt x="24977668" y="2670135"/>
                  </a:lnTo>
                  <a:lnTo>
                    <a:pt x="24977745" y="2670135"/>
                  </a:lnTo>
                  <a:lnTo>
                    <a:pt x="24977745" y="2670181"/>
                  </a:lnTo>
                  <a:lnTo>
                    <a:pt x="24977823" y="2670181"/>
                  </a:lnTo>
                  <a:lnTo>
                    <a:pt x="24977823" y="2670227"/>
                  </a:lnTo>
                  <a:lnTo>
                    <a:pt x="24977901" y="2670227"/>
                  </a:lnTo>
                  <a:lnTo>
                    <a:pt x="24977901" y="2670275"/>
                  </a:lnTo>
                  <a:lnTo>
                    <a:pt x="24977978" y="2670275"/>
                  </a:lnTo>
                  <a:lnTo>
                    <a:pt x="24977978" y="2670609"/>
                  </a:lnTo>
                  <a:lnTo>
                    <a:pt x="24978534" y="2670609"/>
                  </a:lnTo>
                  <a:lnTo>
                    <a:pt x="24978534" y="2670655"/>
                  </a:lnTo>
                  <a:lnTo>
                    <a:pt x="24978611" y="2670655"/>
                  </a:lnTo>
                  <a:lnTo>
                    <a:pt x="24978611" y="2670702"/>
                  </a:lnTo>
                  <a:lnTo>
                    <a:pt x="24978689" y="2670702"/>
                  </a:lnTo>
                  <a:lnTo>
                    <a:pt x="24978689" y="2670749"/>
                  </a:lnTo>
                  <a:lnTo>
                    <a:pt x="24978767" y="2670749"/>
                  </a:lnTo>
                  <a:lnTo>
                    <a:pt x="24978767" y="2670795"/>
                  </a:lnTo>
                  <a:lnTo>
                    <a:pt x="24978845" y="2670795"/>
                  </a:lnTo>
                  <a:lnTo>
                    <a:pt x="24978845" y="2670842"/>
                  </a:lnTo>
                  <a:lnTo>
                    <a:pt x="24978922" y="2670842"/>
                  </a:lnTo>
                  <a:lnTo>
                    <a:pt x="24978922" y="2670889"/>
                  </a:lnTo>
                  <a:lnTo>
                    <a:pt x="24978999" y="2670889"/>
                  </a:lnTo>
                  <a:lnTo>
                    <a:pt x="24978999" y="2670935"/>
                  </a:lnTo>
                  <a:lnTo>
                    <a:pt x="24979077" y="2670935"/>
                  </a:lnTo>
                  <a:lnTo>
                    <a:pt x="24979077" y="2818663"/>
                  </a:lnTo>
                  <a:lnTo>
                    <a:pt x="25123705" y="2818663"/>
                  </a:lnTo>
                  <a:lnTo>
                    <a:pt x="25123705" y="2818709"/>
                  </a:lnTo>
                  <a:lnTo>
                    <a:pt x="25123783" y="2818709"/>
                  </a:lnTo>
                  <a:lnTo>
                    <a:pt x="25123783" y="2819277"/>
                  </a:lnTo>
                  <a:lnTo>
                    <a:pt x="25124727" y="2819277"/>
                  </a:lnTo>
                  <a:lnTo>
                    <a:pt x="25124727" y="2819323"/>
                  </a:lnTo>
                  <a:lnTo>
                    <a:pt x="25124805" y="2819323"/>
                  </a:lnTo>
                  <a:lnTo>
                    <a:pt x="25124805" y="2819369"/>
                  </a:lnTo>
                  <a:lnTo>
                    <a:pt x="25124882" y="2819369"/>
                  </a:lnTo>
                  <a:lnTo>
                    <a:pt x="25124882" y="2819891"/>
                  </a:lnTo>
                  <a:lnTo>
                    <a:pt x="25125749" y="2819891"/>
                  </a:lnTo>
                  <a:lnTo>
                    <a:pt x="25125749" y="2819937"/>
                  </a:lnTo>
                  <a:lnTo>
                    <a:pt x="25125826" y="2819937"/>
                  </a:lnTo>
                  <a:lnTo>
                    <a:pt x="25125826" y="2819984"/>
                  </a:lnTo>
                  <a:lnTo>
                    <a:pt x="25125903" y="2819984"/>
                  </a:lnTo>
                  <a:lnTo>
                    <a:pt x="25125903" y="2820031"/>
                  </a:lnTo>
                  <a:lnTo>
                    <a:pt x="25125981" y="2820031"/>
                  </a:lnTo>
                  <a:lnTo>
                    <a:pt x="25125981" y="2820505"/>
                  </a:lnTo>
                  <a:lnTo>
                    <a:pt x="25126770" y="2820505"/>
                  </a:lnTo>
                  <a:lnTo>
                    <a:pt x="25126770" y="2820551"/>
                  </a:lnTo>
                  <a:lnTo>
                    <a:pt x="25126847" y="2820551"/>
                  </a:lnTo>
                  <a:lnTo>
                    <a:pt x="25126847" y="2820598"/>
                  </a:lnTo>
                  <a:lnTo>
                    <a:pt x="25126925" y="2820598"/>
                  </a:lnTo>
                  <a:lnTo>
                    <a:pt x="25126925" y="2820645"/>
                  </a:lnTo>
                  <a:lnTo>
                    <a:pt x="25127003" y="2820645"/>
                  </a:lnTo>
                  <a:lnTo>
                    <a:pt x="25127003" y="2820691"/>
                  </a:lnTo>
                  <a:lnTo>
                    <a:pt x="25127080" y="2820691"/>
                  </a:lnTo>
                  <a:lnTo>
                    <a:pt x="25127080" y="2821119"/>
                  </a:lnTo>
                  <a:lnTo>
                    <a:pt x="25127791" y="2821119"/>
                  </a:lnTo>
                  <a:lnTo>
                    <a:pt x="25127791" y="2821165"/>
                  </a:lnTo>
                  <a:lnTo>
                    <a:pt x="25127869" y="2821165"/>
                  </a:lnTo>
                  <a:lnTo>
                    <a:pt x="25127869" y="2821212"/>
                  </a:lnTo>
                  <a:lnTo>
                    <a:pt x="25127947" y="2821212"/>
                  </a:lnTo>
                  <a:lnTo>
                    <a:pt x="25127947" y="2821259"/>
                  </a:lnTo>
                  <a:lnTo>
                    <a:pt x="25128024" y="2821259"/>
                  </a:lnTo>
                  <a:lnTo>
                    <a:pt x="25128024" y="2821305"/>
                  </a:lnTo>
                  <a:lnTo>
                    <a:pt x="25128101" y="2821305"/>
                  </a:lnTo>
                  <a:lnTo>
                    <a:pt x="25128101" y="2821352"/>
                  </a:lnTo>
                  <a:lnTo>
                    <a:pt x="25128179" y="2821352"/>
                  </a:lnTo>
                  <a:lnTo>
                    <a:pt x="25128179" y="2821733"/>
                  </a:lnTo>
                  <a:lnTo>
                    <a:pt x="25128813" y="2821733"/>
                  </a:lnTo>
                  <a:lnTo>
                    <a:pt x="25128813" y="2821779"/>
                  </a:lnTo>
                  <a:lnTo>
                    <a:pt x="25128890" y="2821779"/>
                  </a:lnTo>
                  <a:lnTo>
                    <a:pt x="25128890" y="2821827"/>
                  </a:lnTo>
                  <a:lnTo>
                    <a:pt x="25128968" y="2821827"/>
                  </a:lnTo>
                  <a:lnTo>
                    <a:pt x="25128968" y="2821873"/>
                  </a:lnTo>
                  <a:lnTo>
                    <a:pt x="25129045" y="2821873"/>
                  </a:lnTo>
                  <a:lnTo>
                    <a:pt x="25129045" y="2821919"/>
                  </a:lnTo>
                  <a:lnTo>
                    <a:pt x="25129123" y="2821919"/>
                  </a:lnTo>
                  <a:lnTo>
                    <a:pt x="25129123" y="2821967"/>
                  </a:lnTo>
                  <a:lnTo>
                    <a:pt x="25129201" y="2821967"/>
                  </a:lnTo>
                  <a:lnTo>
                    <a:pt x="25129201" y="2822013"/>
                  </a:lnTo>
                  <a:lnTo>
                    <a:pt x="25129278" y="2822013"/>
                  </a:lnTo>
                  <a:lnTo>
                    <a:pt x="25129278" y="2822347"/>
                  </a:lnTo>
                  <a:lnTo>
                    <a:pt x="25129834" y="2822347"/>
                  </a:lnTo>
                  <a:lnTo>
                    <a:pt x="25129834" y="2822394"/>
                  </a:lnTo>
                  <a:lnTo>
                    <a:pt x="25129911" y="2822394"/>
                  </a:lnTo>
                  <a:lnTo>
                    <a:pt x="25129911" y="2822441"/>
                  </a:lnTo>
                  <a:lnTo>
                    <a:pt x="25129989" y="2822441"/>
                  </a:lnTo>
                  <a:lnTo>
                    <a:pt x="25129989" y="2822487"/>
                  </a:lnTo>
                  <a:lnTo>
                    <a:pt x="25130067" y="2822487"/>
                  </a:lnTo>
                  <a:lnTo>
                    <a:pt x="25130067" y="2822534"/>
                  </a:lnTo>
                  <a:lnTo>
                    <a:pt x="25130145" y="2822534"/>
                  </a:lnTo>
                  <a:lnTo>
                    <a:pt x="25130145" y="2822581"/>
                  </a:lnTo>
                  <a:lnTo>
                    <a:pt x="25130222" y="2822581"/>
                  </a:lnTo>
                  <a:lnTo>
                    <a:pt x="25130222" y="2822627"/>
                  </a:lnTo>
                  <a:lnTo>
                    <a:pt x="25130299" y="2822627"/>
                  </a:lnTo>
                  <a:lnTo>
                    <a:pt x="25130299" y="2822674"/>
                  </a:lnTo>
                  <a:lnTo>
                    <a:pt x="25130377" y="2822674"/>
                  </a:lnTo>
                  <a:lnTo>
                    <a:pt x="25130377" y="2822961"/>
                  </a:lnTo>
                  <a:lnTo>
                    <a:pt x="25130855" y="2822961"/>
                  </a:lnTo>
                  <a:lnTo>
                    <a:pt x="25130855" y="2823008"/>
                  </a:lnTo>
                  <a:lnTo>
                    <a:pt x="25130933" y="2823008"/>
                  </a:lnTo>
                  <a:lnTo>
                    <a:pt x="25130933" y="2823055"/>
                  </a:lnTo>
                  <a:lnTo>
                    <a:pt x="25131011" y="2823055"/>
                  </a:lnTo>
                  <a:lnTo>
                    <a:pt x="25131011" y="2823101"/>
                  </a:lnTo>
                  <a:lnTo>
                    <a:pt x="25131088" y="2823101"/>
                  </a:lnTo>
                  <a:lnTo>
                    <a:pt x="25131088" y="2823148"/>
                  </a:lnTo>
                  <a:lnTo>
                    <a:pt x="25131166" y="2823148"/>
                  </a:lnTo>
                  <a:lnTo>
                    <a:pt x="25131166" y="2823195"/>
                  </a:lnTo>
                  <a:lnTo>
                    <a:pt x="25131243" y="2823195"/>
                  </a:lnTo>
                  <a:lnTo>
                    <a:pt x="25131243" y="2823241"/>
                  </a:lnTo>
                  <a:lnTo>
                    <a:pt x="25131321" y="2823241"/>
                  </a:lnTo>
                  <a:lnTo>
                    <a:pt x="25131321" y="2823288"/>
                  </a:lnTo>
                  <a:lnTo>
                    <a:pt x="25131399" y="2823288"/>
                  </a:lnTo>
                  <a:lnTo>
                    <a:pt x="25131399" y="2823335"/>
                  </a:lnTo>
                  <a:lnTo>
                    <a:pt x="25131476" y="2823335"/>
                  </a:lnTo>
                  <a:lnTo>
                    <a:pt x="25131476" y="2971015"/>
                  </a:lnTo>
                  <a:lnTo>
                    <a:pt x="25276027" y="2971015"/>
                  </a:lnTo>
                  <a:lnTo>
                    <a:pt x="25276027" y="2971061"/>
                  </a:lnTo>
                  <a:lnTo>
                    <a:pt x="25276105" y="2971061"/>
                  </a:lnTo>
                  <a:lnTo>
                    <a:pt x="25276105" y="2971109"/>
                  </a:lnTo>
                  <a:lnTo>
                    <a:pt x="25276182" y="2971109"/>
                  </a:lnTo>
                  <a:lnTo>
                    <a:pt x="25276182" y="2971629"/>
                  </a:lnTo>
                  <a:lnTo>
                    <a:pt x="25277048" y="2971629"/>
                  </a:lnTo>
                  <a:lnTo>
                    <a:pt x="25277048" y="2971676"/>
                  </a:lnTo>
                  <a:lnTo>
                    <a:pt x="25277126" y="2971676"/>
                  </a:lnTo>
                  <a:lnTo>
                    <a:pt x="25277126" y="2971723"/>
                  </a:lnTo>
                  <a:lnTo>
                    <a:pt x="25277203" y="2971723"/>
                  </a:lnTo>
                  <a:lnTo>
                    <a:pt x="25277203" y="2971769"/>
                  </a:lnTo>
                  <a:lnTo>
                    <a:pt x="25277281" y="2971769"/>
                  </a:lnTo>
                  <a:lnTo>
                    <a:pt x="25277281" y="2972243"/>
                  </a:lnTo>
                  <a:lnTo>
                    <a:pt x="25278069" y="2972243"/>
                  </a:lnTo>
                  <a:lnTo>
                    <a:pt x="25278069" y="2972290"/>
                  </a:lnTo>
                  <a:lnTo>
                    <a:pt x="25278147" y="2972290"/>
                  </a:lnTo>
                  <a:lnTo>
                    <a:pt x="25278147" y="2972337"/>
                  </a:lnTo>
                  <a:lnTo>
                    <a:pt x="25278225" y="2972337"/>
                  </a:lnTo>
                  <a:lnTo>
                    <a:pt x="25278225" y="2972383"/>
                  </a:lnTo>
                  <a:lnTo>
                    <a:pt x="25278303" y="2972383"/>
                  </a:lnTo>
                  <a:lnTo>
                    <a:pt x="25278303" y="2972430"/>
                  </a:lnTo>
                  <a:lnTo>
                    <a:pt x="25278380" y="2972430"/>
                  </a:lnTo>
                  <a:lnTo>
                    <a:pt x="25278380" y="2972857"/>
                  </a:lnTo>
                  <a:lnTo>
                    <a:pt x="25279091" y="2972857"/>
                  </a:lnTo>
                  <a:lnTo>
                    <a:pt x="25279091" y="2972904"/>
                  </a:lnTo>
                  <a:lnTo>
                    <a:pt x="25279169" y="2972904"/>
                  </a:lnTo>
                  <a:lnTo>
                    <a:pt x="25279169" y="2972951"/>
                  </a:lnTo>
                  <a:lnTo>
                    <a:pt x="25279246" y="2972951"/>
                  </a:lnTo>
                  <a:lnTo>
                    <a:pt x="25279246" y="2972997"/>
                  </a:lnTo>
                  <a:lnTo>
                    <a:pt x="25279324" y="2972997"/>
                  </a:lnTo>
                  <a:lnTo>
                    <a:pt x="25279324" y="2973044"/>
                  </a:lnTo>
                  <a:lnTo>
                    <a:pt x="25279401" y="2973044"/>
                  </a:lnTo>
                  <a:lnTo>
                    <a:pt x="25279401" y="2973091"/>
                  </a:lnTo>
                  <a:lnTo>
                    <a:pt x="25279479" y="2973091"/>
                  </a:lnTo>
                  <a:lnTo>
                    <a:pt x="25279479" y="2973471"/>
                  </a:lnTo>
                  <a:lnTo>
                    <a:pt x="25280113" y="2973471"/>
                  </a:lnTo>
                  <a:lnTo>
                    <a:pt x="25280113" y="2973519"/>
                  </a:lnTo>
                  <a:lnTo>
                    <a:pt x="25280190" y="2973519"/>
                  </a:lnTo>
                  <a:lnTo>
                    <a:pt x="25280190" y="2973565"/>
                  </a:lnTo>
                  <a:lnTo>
                    <a:pt x="25280267" y="2973565"/>
                  </a:lnTo>
                  <a:lnTo>
                    <a:pt x="25280267" y="2973611"/>
                  </a:lnTo>
                  <a:lnTo>
                    <a:pt x="25280345" y="2973611"/>
                  </a:lnTo>
                  <a:lnTo>
                    <a:pt x="25280345" y="2973658"/>
                  </a:lnTo>
                  <a:lnTo>
                    <a:pt x="25280423" y="2973658"/>
                  </a:lnTo>
                  <a:lnTo>
                    <a:pt x="25280423" y="2973705"/>
                  </a:lnTo>
                  <a:lnTo>
                    <a:pt x="25280501" y="2973705"/>
                  </a:lnTo>
                  <a:lnTo>
                    <a:pt x="25280501" y="2973751"/>
                  </a:lnTo>
                  <a:lnTo>
                    <a:pt x="25280578" y="2973751"/>
                  </a:lnTo>
                  <a:lnTo>
                    <a:pt x="25280578" y="2974086"/>
                  </a:lnTo>
                  <a:lnTo>
                    <a:pt x="25281134" y="2974086"/>
                  </a:lnTo>
                  <a:lnTo>
                    <a:pt x="25281134" y="2974133"/>
                  </a:lnTo>
                  <a:lnTo>
                    <a:pt x="25281211" y="2974133"/>
                  </a:lnTo>
                  <a:lnTo>
                    <a:pt x="25281211" y="2974179"/>
                  </a:lnTo>
                  <a:lnTo>
                    <a:pt x="25281289" y="2974179"/>
                  </a:lnTo>
                  <a:lnTo>
                    <a:pt x="25281289" y="2974225"/>
                  </a:lnTo>
                  <a:lnTo>
                    <a:pt x="25281367" y="2974225"/>
                  </a:lnTo>
                  <a:lnTo>
                    <a:pt x="25281367" y="2974273"/>
                  </a:lnTo>
                  <a:lnTo>
                    <a:pt x="25281444" y="2974273"/>
                  </a:lnTo>
                  <a:lnTo>
                    <a:pt x="25281444" y="2974319"/>
                  </a:lnTo>
                  <a:lnTo>
                    <a:pt x="25281522" y="2974319"/>
                  </a:lnTo>
                  <a:lnTo>
                    <a:pt x="25281522" y="2974365"/>
                  </a:lnTo>
                  <a:lnTo>
                    <a:pt x="25281599" y="2974365"/>
                  </a:lnTo>
                  <a:lnTo>
                    <a:pt x="25281599" y="2974413"/>
                  </a:lnTo>
                  <a:lnTo>
                    <a:pt x="25281677" y="2974413"/>
                  </a:lnTo>
                  <a:lnTo>
                    <a:pt x="25281677" y="2974700"/>
                  </a:lnTo>
                  <a:lnTo>
                    <a:pt x="25282155" y="2974700"/>
                  </a:lnTo>
                  <a:lnTo>
                    <a:pt x="25282155" y="2974747"/>
                  </a:lnTo>
                  <a:lnTo>
                    <a:pt x="25282233" y="2974747"/>
                  </a:lnTo>
                  <a:lnTo>
                    <a:pt x="25282233" y="2974793"/>
                  </a:lnTo>
                  <a:lnTo>
                    <a:pt x="25282311" y="2974793"/>
                  </a:lnTo>
                  <a:lnTo>
                    <a:pt x="25282311" y="2974840"/>
                  </a:lnTo>
                  <a:lnTo>
                    <a:pt x="25282388" y="2974840"/>
                  </a:lnTo>
                  <a:lnTo>
                    <a:pt x="25282388" y="2974887"/>
                  </a:lnTo>
                  <a:lnTo>
                    <a:pt x="25282465" y="2974887"/>
                  </a:lnTo>
                  <a:lnTo>
                    <a:pt x="25282465" y="2974933"/>
                  </a:lnTo>
                  <a:lnTo>
                    <a:pt x="25282543" y="2974933"/>
                  </a:lnTo>
                  <a:lnTo>
                    <a:pt x="25282543" y="2974980"/>
                  </a:lnTo>
                  <a:lnTo>
                    <a:pt x="25282621" y="2974980"/>
                  </a:lnTo>
                  <a:lnTo>
                    <a:pt x="25282621" y="2975027"/>
                  </a:lnTo>
                  <a:lnTo>
                    <a:pt x="25282699" y="2975027"/>
                  </a:lnTo>
                  <a:lnTo>
                    <a:pt x="25282699" y="2975073"/>
                  </a:lnTo>
                  <a:lnTo>
                    <a:pt x="25282776" y="2975073"/>
                  </a:lnTo>
                  <a:lnTo>
                    <a:pt x="25282776" y="2975314"/>
                  </a:lnTo>
                  <a:lnTo>
                    <a:pt x="25283177" y="2975314"/>
                  </a:lnTo>
                  <a:lnTo>
                    <a:pt x="25283177" y="2975361"/>
                  </a:lnTo>
                  <a:lnTo>
                    <a:pt x="25283255" y="2975361"/>
                  </a:lnTo>
                  <a:lnTo>
                    <a:pt x="25283255" y="2975407"/>
                  </a:lnTo>
                  <a:lnTo>
                    <a:pt x="25283332" y="2975407"/>
                  </a:lnTo>
                  <a:lnTo>
                    <a:pt x="25283332" y="2975454"/>
                  </a:lnTo>
                  <a:lnTo>
                    <a:pt x="25283409" y="2975454"/>
                  </a:lnTo>
                  <a:lnTo>
                    <a:pt x="25283409" y="2975501"/>
                  </a:lnTo>
                  <a:lnTo>
                    <a:pt x="25283487" y="2975501"/>
                  </a:lnTo>
                  <a:lnTo>
                    <a:pt x="25283487" y="2975547"/>
                  </a:lnTo>
                  <a:lnTo>
                    <a:pt x="25283565" y="2975547"/>
                  </a:lnTo>
                  <a:lnTo>
                    <a:pt x="25283565" y="2975594"/>
                  </a:lnTo>
                  <a:lnTo>
                    <a:pt x="25283642" y="2975594"/>
                  </a:lnTo>
                  <a:lnTo>
                    <a:pt x="25283642" y="2975641"/>
                  </a:lnTo>
                  <a:lnTo>
                    <a:pt x="25283720" y="2975641"/>
                  </a:lnTo>
                  <a:lnTo>
                    <a:pt x="25283720" y="2975687"/>
                  </a:lnTo>
                  <a:lnTo>
                    <a:pt x="25283797" y="2975687"/>
                  </a:lnTo>
                  <a:lnTo>
                    <a:pt x="25283797" y="2975734"/>
                  </a:lnTo>
                  <a:lnTo>
                    <a:pt x="25283875" y="2975734"/>
                  </a:lnTo>
                  <a:lnTo>
                    <a:pt x="25283875" y="3123367"/>
                  </a:lnTo>
                  <a:lnTo>
                    <a:pt x="25428348" y="3123367"/>
                  </a:lnTo>
                  <a:lnTo>
                    <a:pt x="25428348" y="3123415"/>
                  </a:lnTo>
                  <a:lnTo>
                    <a:pt x="25428425" y="3123415"/>
                  </a:lnTo>
                  <a:lnTo>
                    <a:pt x="25428425" y="3123461"/>
                  </a:lnTo>
                  <a:lnTo>
                    <a:pt x="25428503" y="3123461"/>
                  </a:lnTo>
                  <a:lnTo>
                    <a:pt x="25428503" y="3123507"/>
                  </a:lnTo>
                  <a:lnTo>
                    <a:pt x="25428581" y="3123507"/>
                  </a:lnTo>
                  <a:lnTo>
                    <a:pt x="25428581" y="3123982"/>
                  </a:lnTo>
                  <a:lnTo>
                    <a:pt x="25429369" y="3123982"/>
                  </a:lnTo>
                  <a:lnTo>
                    <a:pt x="25429369" y="3124029"/>
                  </a:lnTo>
                  <a:lnTo>
                    <a:pt x="25429447" y="3124029"/>
                  </a:lnTo>
                  <a:lnTo>
                    <a:pt x="25429447" y="3124075"/>
                  </a:lnTo>
                  <a:lnTo>
                    <a:pt x="25429525" y="3124075"/>
                  </a:lnTo>
                  <a:lnTo>
                    <a:pt x="25429525" y="3124122"/>
                  </a:lnTo>
                  <a:lnTo>
                    <a:pt x="25429603" y="3124122"/>
                  </a:lnTo>
                  <a:lnTo>
                    <a:pt x="25429603" y="3124169"/>
                  </a:lnTo>
                  <a:lnTo>
                    <a:pt x="25429680" y="3124169"/>
                  </a:lnTo>
                  <a:lnTo>
                    <a:pt x="25429680" y="3124596"/>
                  </a:lnTo>
                  <a:lnTo>
                    <a:pt x="25430391" y="3124596"/>
                  </a:lnTo>
                  <a:lnTo>
                    <a:pt x="25430391" y="3124643"/>
                  </a:lnTo>
                  <a:lnTo>
                    <a:pt x="25430469" y="3124643"/>
                  </a:lnTo>
                  <a:lnTo>
                    <a:pt x="25430469" y="3124689"/>
                  </a:lnTo>
                  <a:lnTo>
                    <a:pt x="25430546" y="3124689"/>
                  </a:lnTo>
                  <a:lnTo>
                    <a:pt x="25430546" y="3124736"/>
                  </a:lnTo>
                  <a:lnTo>
                    <a:pt x="25430623" y="3124736"/>
                  </a:lnTo>
                  <a:lnTo>
                    <a:pt x="25430623" y="3124783"/>
                  </a:lnTo>
                  <a:lnTo>
                    <a:pt x="25430701" y="3124783"/>
                  </a:lnTo>
                  <a:lnTo>
                    <a:pt x="25430701" y="3124829"/>
                  </a:lnTo>
                  <a:lnTo>
                    <a:pt x="25430779" y="3124829"/>
                  </a:lnTo>
                  <a:lnTo>
                    <a:pt x="25430779" y="3125210"/>
                  </a:lnTo>
                  <a:lnTo>
                    <a:pt x="25431413" y="3125210"/>
                  </a:lnTo>
                  <a:lnTo>
                    <a:pt x="25431413" y="3125257"/>
                  </a:lnTo>
                  <a:lnTo>
                    <a:pt x="25431490" y="3125257"/>
                  </a:lnTo>
                  <a:lnTo>
                    <a:pt x="25431490" y="3125303"/>
                  </a:lnTo>
                  <a:lnTo>
                    <a:pt x="25431567" y="3125303"/>
                  </a:lnTo>
                  <a:lnTo>
                    <a:pt x="25431567" y="3125350"/>
                  </a:lnTo>
                  <a:lnTo>
                    <a:pt x="25431645" y="3125350"/>
                  </a:lnTo>
                  <a:lnTo>
                    <a:pt x="25431645" y="3125397"/>
                  </a:lnTo>
                  <a:lnTo>
                    <a:pt x="25431723" y="3125397"/>
                  </a:lnTo>
                  <a:lnTo>
                    <a:pt x="25431723" y="3125443"/>
                  </a:lnTo>
                  <a:lnTo>
                    <a:pt x="25431801" y="3125443"/>
                  </a:lnTo>
                  <a:lnTo>
                    <a:pt x="25431801" y="3125490"/>
                  </a:lnTo>
                  <a:lnTo>
                    <a:pt x="25431878" y="3125490"/>
                  </a:lnTo>
                  <a:lnTo>
                    <a:pt x="25431878" y="3125825"/>
                  </a:lnTo>
                  <a:lnTo>
                    <a:pt x="25432434" y="3125825"/>
                  </a:lnTo>
                  <a:lnTo>
                    <a:pt x="25432434" y="3125871"/>
                  </a:lnTo>
                  <a:lnTo>
                    <a:pt x="25432511" y="3125871"/>
                  </a:lnTo>
                  <a:lnTo>
                    <a:pt x="25432511" y="3125917"/>
                  </a:lnTo>
                  <a:lnTo>
                    <a:pt x="25432589" y="3125917"/>
                  </a:lnTo>
                  <a:lnTo>
                    <a:pt x="25432589" y="3125965"/>
                  </a:lnTo>
                  <a:lnTo>
                    <a:pt x="25432667" y="3125965"/>
                  </a:lnTo>
                  <a:lnTo>
                    <a:pt x="25432667" y="3126011"/>
                  </a:lnTo>
                  <a:lnTo>
                    <a:pt x="25432744" y="3126011"/>
                  </a:lnTo>
                  <a:lnTo>
                    <a:pt x="25432744" y="3126057"/>
                  </a:lnTo>
                  <a:lnTo>
                    <a:pt x="25432821" y="3126057"/>
                  </a:lnTo>
                  <a:lnTo>
                    <a:pt x="25432821" y="3126105"/>
                  </a:lnTo>
                  <a:lnTo>
                    <a:pt x="25432899" y="3126105"/>
                  </a:lnTo>
                  <a:lnTo>
                    <a:pt x="25432899" y="3126151"/>
                  </a:lnTo>
                  <a:lnTo>
                    <a:pt x="25432977" y="3126151"/>
                  </a:lnTo>
                  <a:lnTo>
                    <a:pt x="25432977" y="3126439"/>
                  </a:lnTo>
                  <a:lnTo>
                    <a:pt x="25433455" y="3126439"/>
                  </a:lnTo>
                  <a:lnTo>
                    <a:pt x="25433455" y="3126485"/>
                  </a:lnTo>
                  <a:lnTo>
                    <a:pt x="25433533" y="3126485"/>
                  </a:lnTo>
                  <a:lnTo>
                    <a:pt x="25433533" y="3126532"/>
                  </a:lnTo>
                  <a:lnTo>
                    <a:pt x="25433611" y="3126532"/>
                  </a:lnTo>
                  <a:lnTo>
                    <a:pt x="25433611" y="3126579"/>
                  </a:lnTo>
                  <a:lnTo>
                    <a:pt x="25433688" y="3126579"/>
                  </a:lnTo>
                  <a:lnTo>
                    <a:pt x="25433688" y="3126625"/>
                  </a:lnTo>
                  <a:lnTo>
                    <a:pt x="25433765" y="3126625"/>
                  </a:lnTo>
                  <a:lnTo>
                    <a:pt x="25433765" y="3126672"/>
                  </a:lnTo>
                  <a:lnTo>
                    <a:pt x="25433843" y="3126672"/>
                  </a:lnTo>
                  <a:lnTo>
                    <a:pt x="25433843" y="3126719"/>
                  </a:lnTo>
                  <a:lnTo>
                    <a:pt x="25433921" y="3126719"/>
                  </a:lnTo>
                  <a:lnTo>
                    <a:pt x="25433921" y="3126765"/>
                  </a:lnTo>
                  <a:lnTo>
                    <a:pt x="25433999" y="3126765"/>
                  </a:lnTo>
                  <a:lnTo>
                    <a:pt x="25433999" y="3126811"/>
                  </a:lnTo>
                  <a:lnTo>
                    <a:pt x="25434076" y="3126811"/>
                  </a:lnTo>
                  <a:lnTo>
                    <a:pt x="25434076" y="3127053"/>
                  </a:lnTo>
                  <a:lnTo>
                    <a:pt x="25434477" y="3127053"/>
                  </a:lnTo>
                  <a:lnTo>
                    <a:pt x="25434477" y="3127099"/>
                  </a:lnTo>
                  <a:lnTo>
                    <a:pt x="25434554" y="3127099"/>
                  </a:lnTo>
                  <a:lnTo>
                    <a:pt x="25434554" y="3127146"/>
                  </a:lnTo>
                  <a:lnTo>
                    <a:pt x="25434632" y="3127146"/>
                  </a:lnTo>
                  <a:lnTo>
                    <a:pt x="25434632" y="3127193"/>
                  </a:lnTo>
                  <a:lnTo>
                    <a:pt x="25434709" y="3127193"/>
                  </a:lnTo>
                  <a:lnTo>
                    <a:pt x="25434709" y="3127239"/>
                  </a:lnTo>
                  <a:lnTo>
                    <a:pt x="25434787" y="3127239"/>
                  </a:lnTo>
                  <a:lnTo>
                    <a:pt x="25434787" y="3127286"/>
                  </a:lnTo>
                  <a:lnTo>
                    <a:pt x="25434865" y="3127286"/>
                  </a:lnTo>
                  <a:lnTo>
                    <a:pt x="25434865" y="3127333"/>
                  </a:lnTo>
                  <a:lnTo>
                    <a:pt x="25434942" y="3127333"/>
                  </a:lnTo>
                  <a:lnTo>
                    <a:pt x="25434942" y="3127379"/>
                  </a:lnTo>
                  <a:lnTo>
                    <a:pt x="25435019" y="3127379"/>
                  </a:lnTo>
                  <a:lnTo>
                    <a:pt x="25435019" y="3127426"/>
                  </a:lnTo>
                  <a:lnTo>
                    <a:pt x="25435097" y="3127426"/>
                  </a:lnTo>
                  <a:lnTo>
                    <a:pt x="25435097" y="3127473"/>
                  </a:lnTo>
                  <a:lnTo>
                    <a:pt x="25435175" y="3127473"/>
                  </a:lnTo>
                  <a:lnTo>
                    <a:pt x="25435175" y="3127667"/>
                  </a:lnTo>
                  <a:lnTo>
                    <a:pt x="25435498" y="3127667"/>
                  </a:lnTo>
                  <a:lnTo>
                    <a:pt x="25435498" y="3127713"/>
                  </a:lnTo>
                  <a:lnTo>
                    <a:pt x="25435575" y="3127713"/>
                  </a:lnTo>
                  <a:lnTo>
                    <a:pt x="25435575" y="3127760"/>
                  </a:lnTo>
                  <a:lnTo>
                    <a:pt x="25435653" y="3127760"/>
                  </a:lnTo>
                  <a:lnTo>
                    <a:pt x="25435653" y="3127807"/>
                  </a:lnTo>
                  <a:lnTo>
                    <a:pt x="25435731" y="3127807"/>
                  </a:lnTo>
                  <a:lnTo>
                    <a:pt x="25435731" y="3127853"/>
                  </a:lnTo>
                  <a:lnTo>
                    <a:pt x="25435809" y="3127853"/>
                  </a:lnTo>
                  <a:lnTo>
                    <a:pt x="25435809" y="3127900"/>
                  </a:lnTo>
                  <a:lnTo>
                    <a:pt x="25435886" y="3127900"/>
                  </a:lnTo>
                  <a:lnTo>
                    <a:pt x="25435886" y="3127947"/>
                  </a:lnTo>
                  <a:lnTo>
                    <a:pt x="25435963" y="3127947"/>
                  </a:lnTo>
                  <a:lnTo>
                    <a:pt x="25435963" y="3127993"/>
                  </a:lnTo>
                  <a:lnTo>
                    <a:pt x="25436041" y="3127993"/>
                  </a:lnTo>
                  <a:lnTo>
                    <a:pt x="25436041" y="3128040"/>
                  </a:lnTo>
                  <a:lnTo>
                    <a:pt x="25436119" y="3128040"/>
                  </a:lnTo>
                  <a:lnTo>
                    <a:pt x="25436119" y="3128087"/>
                  </a:lnTo>
                  <a:lnTo>
                    <a:pt x="25436197" y="3128087"/>
                  </a:lnTo>
                  <a:lnTo>
                    <a:pt x="25436197" y="3128133"/>
                  </a:lnTo>
                  <a:lnTo>
                    <a:pt x="25436274" y="3128133"/>
                  </a:lnTo>
                  <a:lnTo>
                    <a:pt x="25436274" y="3275721"/>
                  </a:lnTo>
                  <a:lnTo>
                    <a:pt x="25580669" y="3275721"/>
                  </a:lnTo>
                  <a:lnTo>
                    <a:pt x="25580669" y="3275767"/>
                  </a:lnTo>
                  <a:lnTo>
                    <a:pt x="25580747" y="3275767"/>
                  </a:lnTo>
                  <a:lnTo>
                    <a:pt x="25580747" y="3275814"/>
                  </a:lnTo>
                  <a:lnTo>
                    <a:pt x="25580825" y="3275814"/>
                  </a:lnTo>
                  <a:lnTo>
                    <a:pt x="25580825" y="3275861"/>
                  </a:lnTo>
                  <a:lnTo>
                    <a:pt x="25580902" y="3275861"/>
                  </a:lnTo>
                  <a:lnTo>
                    <a:pt x="25580902" y="3275907"/>
                  </a:lnTo>
                  <a:lnTo>
                    <a:pt x="25580980" y="3275907"/>
                  </a:lnTo>
                  <a:lnTo>
                    <a:pt x="25580980" y="3276335"/>
                  </a:lnTo>
                  <a:lnTo>
                    <a:pt x="25581691" y="3276335"/>
                  </a:lnTo>
                  <a:lnTo>
                    <a:pt x="25581691" y="3276381"/>
                  </a:lnTo>
                  <a:lnTo>
                    <a:pt x="25581769" y="3276381"/>
                  </a:lnTo>
                  <a:lnTo>
                    <a:pt x="25581769" y="3276428"/>
                  </a:lnTo>
                  <a:lnTo>
                    <a:pt x="25581846" y="3276428"/>
                  </a:lnTo>
                  <a:lnTo>
                    <a:pt x="25581846" y="3276475"/>
                  </a:lnTo>
                  <a:lnTo>
                    <a:pt x="25581923" y="3276475"/>
                  </a:lnTo>
                  <a:lnTo>
                    <a:pt x="25581923" y="3276521"/>
                  </a:lnTo>
                  <a:lnTo>
                    <a:pt x="25582001" y="3276521"/>
                  </a:lnTo>
                  <a:lnTo>
                    <a:pt x="25582001" y="3276568"/>
                  </a:lnTo>
                  <a:lnTo>
                    <a:pt x="25582079" y="3276568"/>
                  </a:lnTo>
                  <a:lnTo>
                    <a:pt x="25582079" y="3276949"/>
                  </a:lnTo>
                  <a:lnTo>
                    <a:pt x="25582713" y="3276949"/>
                  </a:lnTo>
                  <a:lnTo>
                    <a:pt x="25582713" y="3276995"/>
                  </a:lnTo>
                  <a:lnTo>
                    <a:pt x="25582790" y="3276995"/>
                  </a:lnTo>
                  <a:lnTo>
                    <a:pt x="25582790" y="3277042"/>
                  </a:lnTo>
                  <a:lnTo>
                    <a:pt x="25582867" y="3277042"/>
                  </a:lnTo>
                  <a:lnTo>
                    <a:pt x="25582867" y="3277089"/>
                  </a:lnTo>
                  <a:lnTo>
                    <a:pt x="25582945" y="3277089"/>
                  </a:lnTo>
                  <a:lnTo>
                    <a:pt x="25582945" y="3277135"/>
                  </a:lnTo>
                  <a:lnTo>
                    <a:pt x="25583023" y="3277135"/>
                  </a:lnTo>
                  <a:lnTo>
                    <a:pt x="25583023" y="3277182"/>
                  </a:lnTo>
                  <a:lnTo>
                    <a:pt x="25583100" y="3277182"/>
                  </a:lnTo>
                  <a:lnTo>
                    <a:pt x="25583100" y="3277229"/>
                  </a:lnTo>
                  <a:lnTo>
                    <a:pt x="25583178" y="3277229"/>
                  </a:lnTo>
                  <a:lnTo>
                    <a:pt x="25583178" y="3277563"/>
                  </a:lnTo>
                  <a:lnTo>
                    <a:pt x="25583733" y="3277563"/>
                  </a:lnTo>
                  <a:lnTo>
                    <a:pt x="25583733" y="3277609"/>
                  </a:lnTo>
                  <a:lnTo>
                    <a:pt x="25583811" y="3277609"/>
                  </a:lnTo>
                  <a:lnTo>
                    <a:pt x="25583811" y="3277656"/>
                  </a:lnTo>
                  <a:lnTo>
                    <a:pt x="25583889" y="3277656"/>
                  </a:lnTo>
                  <a:lnTo>
                    <a:pt x="25583889" y="3277703"/>
                  </a:lnTo>
                  <a:lnTo>
                    <a:pt x="25583967" y="3277703"/>
                  </a:lnTo>
                  <a:lnTo>
                    <a:pt x="25583967" y="3277749"/>
                  </a:lnTo>
                  <a:lnTo>
                    <a:pt x="25584044" y="3277749"/>
                  </a:lnTo>
                  <a:lnTo>
                    <a:pt x="25584044" y="3277796"/>
                  </a:lnTo>
                  <a:lnTo>
                    <a:pt x="25584121" y="3277796"/>
                  </a:lnTo>
                  <a:lnTo>
                    <a:pt x="25584121" y="3277843"/>
                  </a:lnTo>
                  <a:lnTo>
                    <a:pt x="25584199" y="3277843"/>
                  </a:lnTo>
                  <a:lnTo>
                    <a:pt x="25584199" y="3277889"/>
                  </a:lnTo>
                  <a:lnTo>
                    <a:pt x="25584277" y="3277889"/>
                  </a:lnTo>
                  <a:lnTo>
                    <a:pt x="25584277" y="3278177"/>
                  </a:lnTo>
                  <a:lnTo>
                    <a:pt x="25584755" y="3278177"/>
                  </a:lnTo>
                  <a:lnTo>
                    <a:pt x="25584755" y="3278223"/>
                  </a:lnTo>
                  <a:lnTo>
                    <a:pt x="25584833" y="3278223"/>
                  </a:lnTo>
                  <a:lnTo>
                    <a:pt x="25584833" y="3278271"/>
                  </a:lnTo>
                  <a:lnTo>
                    <a:pt x="25584911" y="3278271"/>
                  </a:lnTo>
                  <a:lnTo>
                    <a:pt x="25584911" y="3278317"/>
                  </a:lnTo>
                  <a:lnTo>
                    <a:pt x="25584988" y="3278317"/>
                  </a:lnTo>
                  <a:lnTo>
                    <a:pt x="25584988" y="3278363"/>
                  </a:lnTo>
                  <a:lnTo>
                    <a:pt x="25585065" y="3278363"/>
                  </a:lnTo>
                  <a:lnTo>
                    <a:pt x="25585065" y="3278411"/>
                  </a:lnTo>
                  <a:lnTo>
                    <a:pt x="25585143" y="3278411"/>
                  </a:lnTo>
                  <a:lnTo>
                    <a:pt x="25585143" y="3278457"/>
                  </a:lnTo>
                  <a:lnTo>
                    <a:pt x="25585221" y="3278457"/>
                  </a:lnTo>
                  <a:lnTo>
                    <a:pt x="25585221" y="3278503"/>
                  </a:lnTo>
                  <a:lnTo>
                    <a:pt x="25585298" y="3278503"/>
                  </a:lnTo>
                  <a:lnTo>
                    <a:pt x="25585298" y="3278551"/>
                  </a:lnTo>
                  <a:lnTo>
                    <a:pt x="25585376" y="3278551"/>
                  </a:lnTo>
                  <a:lnTo>
                    <a:pt x="25585376" y="3278791"/>
                  </a:lnTo>
                  <a:lnTo>
                    <a:pt x="25585777" y="3278791"/>
                  </a:lnTo>
                  <a:lnTo>
                    <a:pt x="25585777" y="3278838"/>
                  </a:lnTo>
                  <a:lnTo>
                    <a:pt x="25585854" y="3278838"/>
                  </a:lnTo>
                  <a:lnTo>
                    <a:pt x="25585854" y="3278885"/>
                  </a:lnTo>
                  <a:lnTo>
                    <a:pt x="25585931" y="3278885"/>
                  </a:lnTo>
                  <a:lnTo>
                    <a:pt x="25585931" y="3278931"/>
                  </a:lnTo>
                  <a:lnTo>
                    <a:pt x="25586009" y="3278931"/>
                  </a:lnTo>
                  <a:lnTo>
                    <a:pt x="25586009" y="3278978"/>
                  </a:lnTo>
                  <a:lnTo>
                    <a:pt x="25586087" y="3278978"/>
                  </a:lnTo>
                  <a:lnTo>
                    <a:pt x="25586087" y="3279025"/>
                  </a:lnTo>
                  <a:lnTo>
                    <a:pt x="25586165" y="3279025"/>
                  </a:lnTo>
                  <a:lnTo>
                    <a:pt x="25586165" y="3279071"/>
                  </a:lnTo>
                  <a:lnTo>
                    <a:pt x="25586242" y="3279071"/>
                  </a:lnTo>
                  <a:lnTo>
                    <a:pt x="25586242" y="3279118"/>
                  </a:lnTo>
                  <a:lnTo>
                    <a:pt x="25586319" y="3279118"/>
                  </a:lnTo>
                  <a:lnTo>
                    <a:pt x="25586319" y="3279165"/>
                  </a:lnTo>
                  <a:lnTo>
                    <a:pt x="25586397" y="3279165"/>
                  </a:lnTo>
                  <a:lnTo>
                    <a:pt x="25586397" y="3279211"/>
                  </a:lnTo>
                  <a:lnTo>
                    <a:pt x="25586475" y="3279211"/>
                  </a:lnTo>
                  <a:lnTo>
                    <a:pt x="25586475" y="3279405"/>
                  </a:lnTo>
                  <a:lnTo>
                    <a:pt x="25586798" y="3279405"/>
                  </a:lnTo>
                  <a:lnTo>
                    <a:pt x="25586798" y="3279452"/>
                  </a:lnTo>
                  <a:lnTo>
                    <a:pt x="25586875" y="3279452"/>
                  </a:lnTo>
                  <a:lnTo>
                    <a:pt x="25586875" y="3279499"/>
                  </a:lnTo>
                  <a:lnTo>
                    <a:pt x="25586953" y="3279499"/>
                  </a:lnTo>
                  <a:lnTo>
                    <a:pt x="25586953" y="3279545"/>
                  </a:lnTo>
                  <a:lnTo>
                    <a:pt x="25587031" y="3279545"/>
                  </a:lnTo>
                  <a:lnTo>
                    <a:pt x="25587031" y="3279592"/>
                  </a:lnTo>
                  <a:lnTo>
                    <a:pt x="25587109" y="3279592"/>
                  </a:lnTo>
                  <a:lnTo>
                    <a:pt x="25587109" y="3279639"/>
                  </a:lnTo>
                  <a:lnTo>
                    <a:pt x="25587186" y="3279639"/>
                  </a:lnTo>
                  <a:lnTo>
                    <a:pt x="25587186" y="3279685"/>
                  </a:lnTo>
                  <a:lnTo>
                    <a:pt x="25587263" y="3279685"/>
                  </a:lnTo>
                  <a:lnTo>
                    <a:pt x="25587263" y="3279732"/>
                  </a:lnTo>
                  <a:lnTo>
                    <a:pt x="25587341" y="3279732"/>
                  </a:lnTo>
                  <a:lnTo>
                    <a:pt x="25587341" y="3279779"/>
                  </a:lnTo>
                  <a:lnTo>
                    <a:pt x="25587419" y="3279779"/>
                  </a:lnTo>
                  <a:lnTo>
                    <a:pt x="25587419" y="3279825"/>
                  </a:lnTo>
                  <a:lnTo>
                    <a:pt x="25587496" y="3279825"/>
                  </a:lnTo>
                  <a:lnTo>
                    <a:pt x="25587496" y="3279872"/>
                  </a:lnTo>
                  <a:lnTo>
                    <a:pt x="25587574" y="3279872"/>
                  </a:lnTo>
                  <a:lnTo>
                    <a:pt x="25587574" y="3280019"/>
                  </a:lnTo>
                  <a:lnTo>
                    <a:pt x="25587819" y="3280019"/>
                  </a:lnTo>
                  <a:lnTo>
                    <a:pt x="25587819" y="3280066"/>
                  </a:lnTo>
                  <a:lnTo>
                    <a:pt x="25587897" y="3280066"/>
                  </a:lnTo>
                  <a:lnTo>
                    <a:pt x="25587897" y="3280113"/>
                  </a:lnTo>
                  <a:lnTo>
                    <a:pt x="25587975" y="3280113"/>
                  </a:lnTo>
                  <a:lnTo>
                    <a:pt x="25587975" y="3280159"/>
                  </a:lnTo>
                  <a:lnTo>
                    <a:pt x="25588052" y="3280159"/>
                  </a:lnTo>
                  <a:lnTo>
                    <a:pt x="25588052" y="3280206"/>
                  </a:lnTo>
                  <a:lnTo>
                    <a:pt x="25588129" y="3280206"/>
                  </a:lnTo>
                  <a:lnTo>
                    <a:pt x="25588129" y="3280253"/>
                  </a:lnTo>
                  <a:lnTo>
                    <a:pt x="25588207" y="3280253"/>
                  </a:lnTo>
                  <a:lnTo>
                    <a:pt x="25588207" y="3280299"/>
                  </a:lnTo>
                  <a:lnTo>
                    <a:pt x="25588285" y="3280299"/>
                  </a:lnTo>
                  <a:lnTo>
                    <a:pt x="25588285" y="3280346"/>
                  </a:lnTo>
                  <a:lnTo>
                    <a:pt x="25588363" y="3280346"/>
                  </a:lnTo>
                  <a:lnTo>
                    <a:pt x="25588363" y="3280393"/>
                  </a:lnTo>
                  <a:lnTo>
                    <a:pt x="25588440" y="3280393"/>
                  </a:lnTo>
                  <a:lnTo>
                    <a:pt x="25588440" y="3280439"/>
                  </a:lnTo>
                  <a:lnTo>
                    <a:pt x="25588517" y="3280439"/>
                  </a:lnTo>
                  <a:lnTo>
                    <a:pt x="25588517" y="3280486"/>
                  </a:lnTo>
                  <a:lnTo>
                    <a:pt x="25588595" y="3280486"/>
                  </a:lnTo>
                  <a:lnTo>
                    <a:pt x="25588595" y="3280533"/>
                  </a:lnTo>
                  <a:lnTo>
                    <a:pt x="25588673" y="3280533"/>
                  </a:lnTo>
                  <a:lnTo>
                    <a:pt x="25588673" y="3428073"/>
                  </a:lnTo>
                  <a:lnTo>
                    <a:pt x="25732991" y="3428073"/>
                  </a:lnTo>
                  <a:lnTo>
                    <a:pt x="25732991" y="3428120"/>
                  </a:lnTo>
                  <a:lnTo>
                    <a:pt x="25733069" y="3428120"/>
                  </a:lnTo>
                  <a:lnTo>
                    <a:pt x="25733069" y="3428167"/>
                  </a:lnTo>
                  <a:lnTo>
                    <a:pt x="25733146" y="3428167"/>
                  </a:lnTo>
                  <a:lnTo>
                    <a:pt x="25733146" y="3428213"/>
                  </a:lnTo>
                  <a:lnTo>
                    <a:pt x="25733223" y="3428213"/>
                  </a:lnTo>
                  <a:lnTo>
                    <a:pt x="25733223" y="3428260"/>
                  </a:lnTo>
                  <a:lnTo>
                    <a:pt x="25733301" y="3428260"/>
                  </a:lnTo>
                  <a:lnTo>
                    <a:pt x="25733301" y="3428307"/>
                  </a:lnTo>
                  <a:lnTo>
                    <a:pt x="25733379" y="3428307"/>
                  </a:lnTo>
                  <a:lnTo>
                    <a:pt x="25733379" y="3428687"/>
                  </a:lnTo>
                  <a:lnTo>
                    <a:pt x="25734012" y="3428687"/>
                  </a:lnTo>
                  <a:lnTo>
                    <a:pt x="25734012" y="3428734"/>
                  </a:lnTo>
                  <a:lnTo>
                    <a:pt x="25734090" y="3428734"/>
                  </a:lnTo>
                  <a:lnTo>
                    <a:pt x="25734090" y="3428781"/>
                  </a:lnTo>
                  <a:lnTo>
                    <a:pt x="25734167" y="3428781"/>
                  </a:lnTo>
                  <a:lnTo>
                    <a:pt x="25734167" y="3428827"/>
                  </a:lnTo>
                  <a:lnTo>
                    <a:pt x="25734245" y="3428827"/>
                  </a:lnTo>
                  <a:lnTo>
                    <a:pt x="25734245" y="3428874"/>
                  </a:lnTo>
                  <a:lnTo>
                    <a:pt x="25734323" y="3428874"/>
                  </a:lnTo>
                  <a:lnTo>
                    <a:pt x="25734323" y="3428921"/>
                  </a:lnTo>
                  <a:lnTo>
                    <a:pt x="25734400" y="3428921"/>
                  </a:lnTo>
                  <a:lnTo>
                    <a:pt x="25734400" y="3428967"/>
                  </a:lnTo>
                  <a:lnTo>
                    <a:pt x="25734477" y="3428967"/>
                  </a:lnTo>
                  <a:lnTo>
                    <a:pt x="25734477" y="3429301"/>
                  </a:lnTo>
                  <a:lnTo>
                    <a:pt x="25735033" y="3429301"/>
                  </a:lnTo>
                  <a:lnTo>
                    <a:pt x="25735033" y="3429348"/>
                  </a:lnTo>
                  <a:lnTo>
                    <a:pt x="25735111" y="3429348"/>
                  </a:lnTo>
                  <a:lnTo>
                    <a:pt x="25735111" y="3429395"/>
                  </a:lnTo>
                  <a:lnTo>
                    <a:pt x="25735189" y="3429395"/>
                  </a:lnTo>
                  <a:lnTo>
                    <a:pt x="25735189" y="3429441"/>
                  </a:lnTo>
                  <a:lnTo>
                    <a:pt x="25735267" y="3429441"/>
                  </a:lnTo>
                  <a:lnTo>
                    <a:pt x="25735267" y="3429488"/>
                  </a:lnTo>
                  <a:lnTo>
                    <a:pt x="25735344" y="3429488"/>
                  </a:lnTo>
                  <a:lnTo>
                    <a:pt x="25735344" y="3429535"/>
                  </a:lnTo>
                  <a:lnTo>
                    <a:pt x="25735421" y="3429535"/>
                  </a:lnTo>
                  <a:lnTo>
                    <a:pt x="25735421" y="3429581"/>
                  </a:lnTo>
                  <a:lnTo>
                    <a:pt x="25735499" y="3429581"/>
                  </a:lnTo>
                  <a:lnTo>
                    <a:pt x="25735499" y="3429628"/>
                  </a:lnTo>
                  <a:lnTo>
                    <a:pt x="25735577" y="3429628"/>
                  </a:lnTo>
                  <a:lnTo>
                    <a:pt x="25735577" y="3429915"/>
                  </a:lnTo>
                  <a:lnTo>
                    <a:pt x="25736055" y="3429915"/>
                  </a:lnTo>
                  <a:lnTo>
                    <a:pt x="25736055" y="3429963"/>
                  </a:lnTo>
                  <a:lnTo>
                    <a:pt x="25736133" y="3429963"/>
                  </a:lnTo>
                  <a:lnTo>
                    <a:pt x="25736133" y="3430009"/>
                  </a:lnTo>
                  <a:lnTo>
                    <a:pt x="25736210" y="3430009"/>
                  </a:lnTo>
                  <a:lnTo>
                    <a:pt x="25736210" y="3430055"/>
                  </a:lnTo>
                  <a:lnTo>
                    <a:pt x="25736288" y="3430055"/>
                  </a:lnTo>
                  <a:lnTo>
                    <a:pt x="25736288" y="3430103"/>
                  </a:lnTo>
                  <a:lnTo>
                    <a:pt x="25736365" y="3430103"/>
                  </a:lnTo>
                  <a:lnTo>
                    <a:pt x="25736365" y="3430149"/>
                  </a:lnTo>
                  <a:lnTo>
                    <a:pt x="25736443" y="3430149"/>
                  </a:lnTo>
                  <a:lnTo>
                    <a:pt x="25736443" y="3430195"/>
                  </a:lnTo>
                  <a:lnTo>
                    <a:pt x="25736521" y="3430195"/>
                  </a:lnTo>
                  <a:lnTo>
                    <a:pt x="25736521" y="3430242"/>
                  </a:lnTo>
                  <a:lnTo>
                    <a:pt x="25736598" y="3430242"/>
                  </a:lnTo>
                  <a:lnTo>
                    <a:pt x="25736598" y="3430289"/>
                  </a:lnTo>
                  <a:lnTo>
                    <a:pt x="25736675" y="3430289"/>
                  </a:lnTo>
                  <a:lnTo>
                    <a:pt x="25736675" y="3430530"/>
                  </a:lnTo>
                  <a:lnTo>
                    <a:pt x="25737077" y="3430530"/>
                  </a:lnTo>
                  <a:lnTo>
                    <a:pt x="25737077" y="3430577"/>
                  </a:lnTo>
                  <a:lnTo>
                    <a:pt x="25737154" y="3430577"/>
                  </a:lnTo>
                  <a:lnTo>
                    <a:pt x="25737154" y="3430623"/>
                  </a:lnTo>
                  <a:lnTo>
                    <a:pt x="25737231" y="3430623"/>
                  </a:lnTo>
                  <a:lnTo>
                    <a:pt x="25737231" y="3430670"/>
                  </a:lnTo>
                  <a:lnTo>
                    <a:pt x="25737309" y="3430670"/>
                  </a:lnTo>
                  <a:lnTo>
                    <a:pt x="25737309" y="3430717"/>
                  </a:lnTo>
                  <a:lnTo>
                    <a:pt x="25737387" y="3430717"/>
                  </a:lnTo>
                  <a:lnTo>
                    <a:pt x="25737387" y="3430763"/>
                  </a:lnTo>
                  <a:lnTo>
                    <a:pt x="25737465" y="3430763"/>
                  </a:lnTo>
                  <a:lnTo>
                    <a:pt x="25737465" y="3430809"/>
                  </a:lnTo>
                  <a:lnTo>
                    <a:pt x="25737542" y="3430809"/>
                  </a:lnTo>
                  <a:lnTo>
                    <a:pt x="25737542" y="3430857"/>
                  </a:lnTo>
                  <a:lnTo>
                    <a:pt x="25737619" y="3430857"/>
                  </a:lnTo>
                  <a:lnTo>
                    <a:pt x="25737619" y="3430903"/>
                  </a:lnTo>
                  <a:lnTo>
                    <a:pt x="25737697" y="3430903"/>
                  </a:lnTo>
                  <a:lnTo>
                    <a:pt x="25737697" y="3430949"/>
                  </a:lnTo>
                  <a:lnTo>
                    <a:pt x="25737775" y="3430949"/>
                  </a:lnTo>
                  <a:lnTo>
                    <a:pt x="25737775" y="3431144"/>
                  </a:lnTo>
                  <a:lnTo>
                    <a:pt x="25738098" y="3431144"/>
                  </a:lnTo>
                  <a:lnTo>
                    <a:pt x="25738098" y="3431191"/>
                  </a:lnTo>
                  <a:lnTo>
                    <a:pt x="25738175" y="3431191"/>
                  </a:lnTo>
                  <a:lnTo>
                    <a:pt x="25738175" y="3431237"/>
                  </a:lnTo>
                  <a:lnTo>
                    <a:pt x="25738253" y="3431237"/>
                  </a:lnTo>
                  <a:lnTo>
                    <a:pt x="25738253" y="3431284"/>
                  </a:lnTo>
                  <a:lnTo>
                    <a:pt x="25738331" y="3431284"/>
                  </a:lnTo>
                  <a:lnTo>
                    <a:pt x="25738331" y="3431331"/>
                  </a:lnTo>
                  <a:lnTo>
                    <a:pt x="25738408" y="3431331"/>
                  </a:lnTo>
                  <a:lnTo>
                    <a:pt x="25738408" y="3431377"/>
                  </a:lnTo>
                  <a:lnTo>
                    <a:pt x="25738486" y="3431377"/>
                  </a:lnTo>
                  <a:lnTo>
                    <a:pt x="25738486" y="3431424"/>
                  </a:lnTo>
                  <a:lnTo>
                    <a:pt x="25738563" y="3431424"/>
                  </a:lnTo>
                  <a:lnTo>
                    <a:pt x="25738563" y="3431471"/>
                  </a:lnTo>
                  <a:lnTo>
                    <a:pt x="25738641" y="3431471"/>
                  </a:lnTo>
                  <a:lnTo>
                    <a:pt x="25738641" y="3431517"/>
                  </a:lnTo>
                  <a:lnTo>
                    <a:pt x="25738719" y="3431517"/>
                  </a:lnTo>
                  <a:lnTo>
                    <a:pt x="25738719" y="3431564"/>
                  </a:lnTo>
                  <a:lnTo>
                    <a:pt x="25738796" y="3431564"/>
                  </a:lnTo>
                  <a:lnTo>
                    <a:pt x="25738796" y="3431611"/>
                  </a:lnTo>
                  <a:lnTo>
                    <a:pt x="25738873" y="3431611"/>
                  </a:lnTo>
                  <a:lnTo>
                    <a:pt x="25738873" y="3431758"/>
                  </a:lnTo>
                  <a:lnTo>
                    <a:pt x="25739119" y="3431758"/>
                  </a:lnTo>
                  <a:lnTo>
                    <a:pt x="25739119" y="3431805"/>
                  </a:lnTo>
                  <a:lnTo>
                    <a:pt x="25739197" y="3431805"/>
                  </a:lnTo>
                  <a:lnTo>
                    <a:pt x="25739197" y="3431851"/>
                  </a:lnTo>
                  <a:lnTo>
                    <a:pt x="25739275" y="3431851"/>
                  </a:lnTo>
                  <a:lnTo>
                    <a:pt x="25739275" y="3431898"/>
                  </a:lnTo>
                  <a:lnTo>
                    <a:pt x="25739352" y="3431898"/>
                  </a:lnTo>
                  <a:lnTo>
                    <a:pt x="25739352" y="3431945"/>
                  </a:lnTo>
                  <a:lnTo>
                    <a:pt x="25739429" y="3431945"/>
                  </a:lnTo>
                  <a:lnTo>
                    <a:pt x="25739429" y="3431991"/>
                  </a:lnTo>
                  <a:lnTo>
                    <a:pt x="25739507" y="3431991"/>
                  </a:lnTo>
                  <a:lnTo>
                    <a:pt x="25739507" y="3432038"/>
                  </a:lnTo>
                  <a:lnTo>
                    <a:pt x="25739585" y="3432038"/>
                  </a:lnTo>
                  <a:lnTo>
                    <a:pt x="25739585" y="3432085"/>
                  </a:lnTo>
                  <a:lnTo>
                    <a:pt x="25739663" y="3432085"/>
                  </a:lnTo>
                  <a:lnTo>
                    <a:pt x="25739663" y="3432131"/>
                  </a:lnTo>
                  <a:lnTo>
                    <a:pt x="25739740" y="3432131"/>
                  </a:lnTo>
                  <a:lnTo>
                    <a:pt x="25739740" y="3432178"/>
                  </a:lnTo>
                  <a:lnTo>
                    <a:pt x="25739817" y="3432178"/>
                  </a:lnTo>
                  <a:lnTo>
                    <a:pt x="25739817" y="3432225"/>
                  </a:lnTo>
                  <a:lnTo>
                    <a:pt x="25739895" y="3432225"/>
                  </a:lnTo>
                  <a:lnTo>
                    <a:pt x="25739895" y="3432271"/>
                  </a:lnTo>
                  <a:lnTo>
                    <a:pt x="25739973" y="3432271"/>
                  </a:lnTo>
                  <a:lnTo>
                    <a:pt x="25739973" y="3432373"/>
                  </a:lnTo>
                  <a:lnTo>
                    <a:pt x="25740141" y="3432373"/>
                  </a:lnTo>
                  <a:lnTo>
                    <a:pt x="25740141" y="3432419"/>
                  </a:lnTo>
                  <a:lnTo>
                    <a:pt x="25740218" y="3432419"/>
                  </a:lnTo>
                  <a:lnTo>
                    <a:pt x="25740218" y="3432465"/>
                  </a:lnTo>
                  <a:lnTo>
                    <a:pt x="25740296" y="3432465"/>
                  </a:lnTo>
                  <a:lnTo>
                    <a:pt x="25740296" y="3432512"/>
                  </a:lnTo>
                  <a:lnTo>
                    <a:pt x="25740373" y="3432512"/>
                  </a:lnTo>
                  <a:lnTo>
                    <a:pt x="25740373" y="3432559"/>
                  </a:lnTo>
                  <a:lnTo>
                    <a:pt x="25740451" y="3432559"/>
                  </a:lnTo>
                  <a:lnTo>
                    <a:pt x="25740451" y="3432605"/>
                  </a:lnTo>
                  <a:lnTo>
                    <a:pt x="25740529" y="3432605"/>
                  </a:lnTo>
                  <a:lnTo>
                    <a:pt x="25740529" y="3432652"/>
                  </a:lnTo>
                  <a:lnTo>
                    <a:pt x="25740606" y="3432652"/>
                  </a:lnTo>
                  <a:lnTo>
                    <a:pt x="25740606" y="3432699"/>
                  </a:lnTo>
                  <a:lnTo>
                    <a:pt x="25740684" y="3432699"/>
                  </a:lnTo>
                  <a:lnTo>
                    <a:pt x="25740684" y="3432745"/>
                  </a:lnTo>
                  <a:lnTo>
                    <a:pt x="25740761" y="3432745"/>
                  </a:lnTo>
                  <a:lnTo>
                    <a:pt x="25740761" y="3432792"/>
                  </a:lnTo>
                  <a:lnTo>
                    <a:pt x="25740839" y="3432792"/>
                  </a:lnTo>
                  <a:lnTo>
                    <a:pt x="25740839" y="3432839"/>
                  </a:lnTo>
                  <a:lnTo>
                    <a:pt x="25740917" y="3432839"/>
                  </a:lnTo>
                  <a:lnTo>
                    <a:pt x="25740917" y="3432885"/>
                  </a:lnTo>
                  <a:lnTo>
                    <a:pt x="25740994" y="3432885"/>
                  </a:lnTo>
                  <a:lnTo>
                    <a:pt x="25740994" y="3432932"/>
                  </a:lnTo>
                  <a:lnTo>
                    <a:pt x="25741071" y="3432932"/>
                  </a:lnTo>
                  <a:lnTo>
                    <a:pt x="25741071" y="3580426"/>
                  </a:lnTo>
                  <a:lnTo>
                    <a:pt x="25885313" y="3580426"/>
                  </a:lnTo>
                  <a:lnTo>
                    <a:pt x="25885313" y="3580473"/>
                  </a:lnTo>
                  <a:lnTo>
                    <a:pt x="25885391" y="3580473"/>
                  </a:lnTo>
                  <a:lnTo>
                    <a:pt x="25885391" y="3580519"/>
                  </a:lnTo>
                  <a:lnTo>
                    <a:pt x="25885468" y="3580519"/>
                  </a:lnTo>
                  <a:lnTo>
                    <a:pt x="25885468" y="3580566"/>
                  </a:lnTo>
                  <a:lnTo>
                    <a:pt x="25885546" y="3580566"/>
                  </a:lnTo>
                  <a:lnTo>
                    <a:pt x="25885546" y="3580613"/>
                  </a:lnTo>
                  <a:lnTo>
                    <a:pt x="25885623" y="3580613"/>
                  </a:lnTo>
                  <a:lnTo>
                    <a:pt x="25885623" y="3580659"/>
                  </a:lnTo>
                  <a:lnTo>
                    <a:pt x="25885701" y="3580659"/>
                  </a:lnTo>
                  <a:lnTo>
                    <a:pt x="25885701" y="3580706"/>
                  </a:lnTo>
                  <a:lnTo>
                    <a:pt x="25885779" y="3580706"/>
                  </a:lnTo>
                  <a:lnTo>
                    <a:pt x="25885779" y="3581040"/>
                  </a:lnTo>
                  <a:lnTo>
                    <a:pt x="25886335" y="3581040"/>
                  </a:lnTo>
                  <a:lnTo>
                    <a:pt x="25886335" y="3581087"/>
                  </a:lnTo>
                  <a:lnTo>
                    <a:pt x="25886412" y="3581087"/>
                  </a:lnTo>
                  <a:lnTo>
                    <a:pt x="25886412" y="3581133"/>
                  </a:lnTo>
                  <a:lnTo>
                    <a:pt x="25886489" y="3581133"/>
                  </a:lnTo>
                  <a:lnTo>
                    <a:pt x="25886489" y="3581180"/>
                  </a:lnTo>
                  <a:lnTo>
                    <a:pt x="25886567" y="3581180"/>
                  </a:lnTo>
                  <a:lnTo>
                    <a:pt x="25886567" y="3581227"/>
                  </a:lnTo>
                  <a:lnTo>
                    <a:pt x="25886645" y="3581227"/>
                  </a:lnTo>
                  <a:lnTo>
                    <a:pt x="25886645" y="3581273"/>
                  </a:lnTo>
                  <a:lnTo>
                    <a:pt x="25886723" y="3581273"/>
                  </a:lnTo>
                  <a:lnTo>
                    <a:pt x="25886723" y="3581320"/>
                  </a:lnTo>
                  <a:lnTo>
                    <a:pt x="25886800" y="3581320"/>
                  </a:lnTo>
                  <a:lnTo>
                    <a:pt x="25886800" y="3581367"/>
                  </a:lnTo>
                  <a:lnTo>
                    <a:pt x="25886877" y="3581367"/>
                  </a:lnTo>
                  <a:lnTo>
                    <a:pt x="25886877" y="3581654"/>
                  </a:lnTo>
                  <a:lnTo>
                    <a:pt x="25887356" y="3581654"/>
                  </a:lnTo>
                  <a:lnTo>
                    <a:pt x="25887356" y="3581701"/>
                  </a:lnTo>
                  <a:lnTo>
                    <a:pt x="25887433" y="3581701"/>
                  </a:lnTo>
                  <a:lnTo>
                    <a:pt x="25887433" y="3581747"/>
                  </a:lnTo>
                  <a:lnTo>
                    <a:pt x="25887511" y="3581747"/>
                  </a:lnTo>
                  <a:lnTo>
                    <a:pt x="25887511" y="3581794"/>
                  </a:lnTo>
                  <a:lnTo>
                    <a:pt x="25887589" y="3581794"/>
                  </a:lnTo>
                  <a:lnTo>
                    <a:pt x="25887589" y="3581841"/>
                  </a:lnTo>
                  <a:lnTo>
                    <a:pt x="25887666" y="3581841"/>
                  </a:lnTo>
                  <a:lnTo>
                    <a:pt x="25887666" y="3581887"/>
                  </a:lnTo>
                  <a:lnTo>
                    <a:pt x="25887744" y="3581887"/>
                  </a:lnTo>
                  <a:lnTo>
                    <a:pt x="25887744" y="3581934"/>
                  </a:lnTo>
                  <a:lnTo>
                    <a:pt x="25887821" y="3581934"/>
                  </a:lnTo>
                  <a:lnTo>
                    <a:pt x="25887821" y="3581981"/>
                  </a:lnTo>
                  <a:lnTo>
                    <a:pt x="25887899" y="3581981"/>
                  </a:lnTo>
                  <a:lnTo>
                    <a:pt x="25887899" y="3582027"/>
                  </a:lnTo>
                  <a:lnTo>
                    <a:pt x="25887977" y="3582027"/>
                  </a:lnTo>
                  <a:lnTo>
                    <a:pt x="25887977" y="3582269"/>
                  </a:lnTo>
                  <a:lnTo>
                    <a:pt x="25888377" y="3582269"/>
                  </a:lnTo>
                  <a:lnTo>
                    <a:pt x="25888377" y="3582315"/>
                  </a:lnTo>
                  <a:lnTo>
                    <a:pt x="25888455" y="3582315"/>
                  </a:lnTo>
                  <a:lnTo>
                    <a:pt x="25888455" y="3582361"/>
                  </a:lnTo>
                  <a:lnTo>
                    <a:pt x="25888533" y="3582361"/>
                  </a:lnTo>
                  <a:lnTo>
                    <a:pt x="25888533" y="3582409"/>
                  </a:lnTo>
                  <a:lnTo>
                    <a:pt x="25888610" y="3582409"/>
                  </a:lnTo>
                  <a:lnTo>
                    <a:pt x="25888610" y="3582455"/>
                  </a:lnTo>
                  <a:lnTo>
                    <a:pt x="25888687" y="3582455"/>
                  </a:lnTo>
                  <a:lnTo>
                    <a:pt x="25888687" y="3582501"/>
                  </a:lnTo>
                  <a:lnTo>
                    <a:pt x="25888765" y="3582501"/>
                  </a:lnTo>
                  <a:lnTo>
                    <a:pt x="25888765" y="3582549"/>
                  </a:lnTo>
                  <a:lnTo>
                    <a:pt x="25888843" y="3582549"/>
                  </a:lnTo>
                  <a:lnTo>
                    <a:pt x="25888843" y="3582595"/>
                  </a:lnTo>
                  <a:lnTo>
                    <a:pt x="25888921" y="3582595"/>
                  </a:lnTo>
                  <a:lnTo>
                    <a:pt x="25888921" y="3582641"/>
                  </a:lnTo>
                  <a:lnTo>
                    <a:pt x="25888998" y="3582641"/>
                  </a:lnTo>
                  <a:lnTo>
                    <a:pt x="25888998" y="3582688"/>
                  </a:lnTo>
                  <a:lnTo>
                    <a:pt x="25889075" y="3582688"/>
                  </a:lnTo>
                  <a:lnTo>
                    <a:pt x="25889075" y="3582883"/>
                  </a:lnTo>
                  <a:lnTo>
                    <a:pt x="25889399" y="3582883"/>
                  </a:lnTo>
                  <a:lnTo>
                    <a:pt x="25889399" y="3582929"/>
                  </a:lnTo>
                  <a:lnTo>
                    <a:pt x="25889477" y="3582929"/>
                  </a:lnTo>
                  <a:lnTo>
                    <a:pt x="25889477" y="3582976"/>
                  </a:lnTo>
                  <a:lnTo>
                    <a:pt x="25889554" y="3582976"/>
                  </a:lnTo>
                  <a:lnTo>
                    <a:pt x="25889554" y="3583023"/>
                  </a:lnTo>
                  <a:lnTo>
                    <a:pt x="25889631" y="3583023"/>
                  </a:lnTo>
                  <a:lnTo>
                    <a:pt x="25889631" y="3583069"/>
                  </a:lnTo>
                  <a:lnTo>
                    <a:pt x="25889709" y="3583069"/>
                  </a:lnTo>
                  <a:lnTo>
                    <a:pt x="25889709" y="3583116"/>
                  </a:lnTo>
                  <a:lnTo>
                    <a:pt x="25889787" y="3583116"/>
                  </a:lnTo>
                  <a:lnTo>
                    <a:pt x="25889787" y="3583163"/>
                  </a:lnTo>
                  <a:lnTo>
                    <a:pt x="25889864" y="3583163"/>
                  </a:lnTo>
                  <a:lnTo>
                    <a:pt x="25889864" y="3583209"/>
                  </a:lnTo>
                  <a:lnTo>
                    <a:pt x="25889942" y="3583209"/>
                  </a:lnTo>
                  <a:lnTo>
                    <a:pt x="25889942" y="3583255"/>
                  </a:lnTo>
                  <a:lnTo>
                    <a:pt x="25890019" y="3583255"/>
                  </a:lnTo>
                  <a:lnTo>
                    <a:pt x="25890019" y="3583303"/>
                  </a:lnTo>
                  <a:lnTo>
                    <a:pt x="25890097" y="3583303"/>
                  </a:lnTo>
                  <a:lnTo>
                    <a:pt x="25890097" y="3583349"/>
                  </a:lnTo>
                  <a:lnTo>
                    <a:pt x="25890175" y="3583349"/>
                  </a:lnTo>
                  <a:lnTo>
                    <a:pt x="25890175" y="3583497"/>
                  </a:lnTo>
                  <a:lnTo>
                    <a:pt x="25890420" y="3583497"/>
                  </a:lnTo>
                  <a:lnTo>
                    <a:pt x="25890420" y="3583543"/>
                  </a:lnTo>
                  <a:lnTo>
                    <a:pt x="25890497" y="3583543"/>
                  </a:lnTo>
                  <a:lnTo>
                    <a:pt x="25890497" y="3583590"/>
                  </a:lnTo>
                  <a:lnTo>
                    <a:pt x="25890575" y="3583590"/>
                  </a:lnTo>
                  <a:lnTo>
                    <a:pt x="25890575" y="3583637"/>
                  </a:lnTo>
                  <a:lnTo>
                    <a:pt x="25890653" y="3583637"/>
                  </a:lnTo>
                  <a:lnTo>
                    <a:pt x="25890653" y="3583683"/>
                  </a:lnTo>
                  <a:lnTo>
                    <a:pt x="25890731" y="3583683"/>
                  </a:lnTo>
                  <a:lnTo>
                    <a:pt x="25890731" y="3583730"/>
                  </a:lnTo>
                  <a:lnTo>
                    <a:pt x="25890808" y="3583730"/>
                  </a:lnTo>
                  <a:lnTo>
                    <a:pt x="25890808" y="3583777"/>
                  </a:lnTo>
                  <a:lnTo>
                    <a:pt x="25890885" y="3583777"/>
                  </a:lnTo>
                  <a:lnTo>
                    <a:pt x="25890885" y="3583823"/>
                  </a:lnTo>
                  <a:lnTo>
                    <a:pt x="25890963" y="3583823"/>
                  </a:lnTo>
                  <a:lnTo>
                    <a:pt x="25890963" y="3583870"/>
                  </a:lnTo>
                  <a:lnTo>
                    <a:pt x="25891041" y="3583870"/>
                  </a:lnTo>
                  <a:lnTo>
                    <a:pt x="25891041" y="3583917"/>
                  </a:lnTo>
                  <a:lnTo>
                    <a:pt x="25891119" y="3583917"/>
                  </a:lnTo>
                  <a:lnTo>
                    <a:pt x="25891119" y="3583963"/>
                  </a:lnTo>
                  <a:lnTo>
                    <a:pt x="25891196" y="3583963"/>
                  </a:lnTo>
                  <a:lnTo>
                    <a:pt x="25891196" y="3584010"/>
                  </a:lnTo>
                  <a:lnTo>
                    <a:pt x="25891273" y="3584010"/>
                  </a:lnTo>
                  <a:lnTo>
                    <a:pt x="25891273" y="3584111"/>
                  </a:lnTo>
                  <a:lnTo>
                    <a:pt x="25891441" y="3584111"/>
                  </a:lnTo>
                  <a:lnTo>
                    <a:pt x="25891441" y="3584157"/>
                  </a:lnTo>
                  <a:lnTo>
                    <a:pt x="25891519" y="3584157"/>
                  </a:lnTo>
                  <a:lnTo>
                    <a:pt x="25891519" y="3584204"/>
                  </a:lnTo>
                  <a:lnTo>
                    <a:pt x="25891597" y="3584204"/>
                  </a:lnTo>
                  <a:lnTo>
                    <a:pt x="25891597" y="3584251"/>
                  </a:lnTo>
                  <a:lnTo>
                    <a:pt x="25891675" y="3584251"/>
                  </a:lnTo>
                  <a:lnTo>
                    <a:pt x="25891675" y="3584297"/>
                  </a:lnTo>
                  <a:lnTo>
                    <a:pt x="25891752" y="3584297"/>
                  </a:lnTo>
                  <a:lnTo>
                    <a:pt x="25891752" y="3584344"/>
                  </a:lnTo>
                  <a:lnTo>
                    <a:pt x="25891829" y="3584344"/>
                  </a:lnTo>
                  <a:lnTo>
                    <a:pt x="25891829" y="3584391"/>
                  </a:lnTo>
                  <a:lnTo>
                    <a:pt x="25891907" y="3584391"/>
                  </a:lnTo>
                  <a:lnTo>
                    <a:pt x="25891907" y="3584437"/>
                  </a:lnTo>
                  <a:lnTo>
                    <a:pt x="25891985" y="3584437"/>
                  </a:lnTo>
                  <a:lnTo>
                    <a:pt x="25891985" y="3584484"/>
                  </a:lnTo>
                  <a:lnTo>
                    <a:pt x="25892062" y="3584484"/>
                  </a:lnTo>
                  <a:lnTo>
                    <a:pt x="25892062" y="3584531"/>
                  </a:lnTo>
                  <a:lnTo>
                    <a:pt x="25892140" y="3584531"/>
                  </a:lnTo>
                  <a:lnTo>
                    <a:pt x="25892140" y="3584577"/>
                  </a:lnTo>
                  <a:lnTo>
                    <a:pt x="25892217" y="3584577"/>
                  </a:lnTo>
                  <a:lnTo>
                    <a:pt x="25892217" y="3584624"/>
                  </a:lnTo>
                  <a:lnTo>
                    <a:pt x="25892295" y="3584624"/>
                  </a:lnTo>
                  <a:lnTo>
                    <a:pt x="25892295" y="3584671"/>
                  </a:lnTo>
                  <a:lnTo>
                    <a:pt x="25892373" y="3584671"/>
                  </a:lnTo>
                  <a:lnTo>
                    <a:pt x="25892373" y="3584725"/>
                  </a:lnTo>
                  <a:lnTo>
                    <a:pt x="25892463" y="3584725"/>
                  </a:lnTo>
                  <a:lnTo>
                    <a:pt x="25892463" y="3584771"/>
                  </a:lnTo>
                  <a:lnTo>
                    <a:pt x="25892541" y="3584771"/>
                  </a:lnTo>
                  <a:lnTo>
                    <a:pt x="25892541" y="3584819"/>
                  </a:lnTo>
                  <a:lnTo>
                    <a:pt x="25892618" y="3584819"/>
                  </a:lnTo>
                  <a:lnTo>
                    <a:pt x="25892618" y="3584865"/>
                  </a:lnTo>
                  <a:lnTo>
                    <a:pt x="25892695" y="3584865"/>
                  </a:lnTo>
                  <a:lnTo>
                    <a:pt x="25892695" y="3584911"/>
                  </a:lnTo>
                  <a:lnTo>
                    <a:pt x="25892773" y="3584911"/>
                  </a:lnTo>
                  <a:lnTo>
                    <a:pt x="25892773" y="3584958"/>
                  </a:lnTo>
                  <a:lnTo>
                    <a:pt x="25892851" y="3584958"/>
                  </a:lnTo>
                  <a:lnTo>
                    <a:pt x="25892851" y="3585005"/>
                  </a:lnTo>
                  <a:lnTo>
                    <a:pt x="25892929" y="3585005"/>
                  </a:lnTo>
                  <a:lnTo>
                    <a:pt x="25892929" y="3585051"/>
                  </a:lnTo>
                  <a:lnTo>
                    <a:pt x="25893006" y="3585051"/>
                  </a:lnTo>
                  <a:lnTo>
                    <a:pt x="25893006" y="3585098"/>
                  </a:lnTo>
                  <a:lnTo>
                    <a:pt x="25893083" y="3585098"/>
                  </a:lnTo>
                  <a:lnTo>
                    <a:pt x="25893083" y="3585145"/>
                  </a:lnTo>
                  <a:lnTo>
                    <a:pt x="25893161" y="3585145"/>
                  </a:lnTo>
                  <a:lnTo>
                    <a:pt x="25893161" y="3585191"/>
                  </a:lnTo>
                  <a:lnTo>
                    <a:pt x="25893239" y="3585191"/>
                  </a:lnTo>
                  <a:lnTo>
                    <a:pt x="25893239" y="3585238"/>
                  </a:lnTo>
                  <a:lnTo>
                    <a:pt x="25893317" y="3585238"/>
                  </a:lnTo>
                  <a:lnTo>
                    <a:pt x="25893317" y="3585285"/>
                  </a:lnTo>
                  <a:lnTo>
                    <a:pt x="25893394" y="3585285"/>
                  </a:lnTo>
                  <a:lnTo>
                    <a:pt x="25893394" y="3585331"/>
                  </a:lnTo>
                  <a:lnTo>
                    <a:pt x="25893471" y="3585331"/>
                  </a:lnTo>
                  <a:lnTo>
                    <a:pt x="25893471" y="3732779"/>
                  </a:lnTo>
                  <a:lnTo>
                    <a:pt x="26037635" y="3732779"/>
                  </a:lnTo>
                  <a:lnTo>
                    <a:pt x="26037635" y="3732825"/>
                  </a:lnTo>
                  <a:lnTo>
                    <a:pt x="26037712" y="3732825"/>
                  </a:lnTo>
                  <a:lnTo>
                    <a:pt x="26037712" y="3732872"/>
                  </a:lnTo>
                  <a:lnTo>
                    <a:pt x="26037789" y="3732872"/>
                  </a:lnTo>
                  <a:lnTo>
                    <a:pt x="26037789" y="3732919"/>
                  </a:lnTo>
                  <a:lnTo>
                    <a:pt x="26037867" y="3732919"/>
                  </a:lnTo>
                  <a:lnTo>
                    <a:pt x="26037867" y="3732965"/>
                  </a:lnTo>
                  <a:lnTo>
                    <a:pt x="26037945" y="3732965"/>
                  </a:lnTo>
                  <a:lnTo>
                    <a:pt x="26037945" y="3733012"/>
                  </a:lnTo>
                  <a:lnTo>
                    <a:pt x="26038023" y="3733012"/>
                  </a:lnTo>
                  <a:lnTo>
                    <a:pt x="26038023" y="3733059"/>
                  </a:lnTo>
                  <a:lnTo>
                    <a:pt x="26038100" y="3733059"/>
                  </a:lnTo>
                  <a:lnTo>
                    <a:pt x="26038100" y="3733105"/>
                  </a:lnTo>
                  <a:lnTo>
                    <a:pt x="26038177" y="3733105"/>
                  </a:lnTo>
                  <a:lnTo>
                    <a:pt x="26038177" y="3733393"/>
                  </a:lnTo>
                  <a:lnTo>
                    <a:pt x="26038656" y="3733393"/>
                  </a:lnTo>
                  <a:lnTo>
                    <a:pt x="26038656" y="3733439"/>
                  </a:lnTo>
                  <a:lnTo>
                    <a:pt x="26038733" y="3733439"/>
                  </a:lnTo>
                  <a:lnTo>
                    <a:pt x="26038733" y="3733486"/>
                  </a:lnTo>
                  <a:lnTo>
                    <a:pt x="26038811" y="3733486"/>
                  </a:lnTo>
                  <a:lnTo>
                    <a:pt x="26038811" y="3733533"/>
                  </a:lnTo>
                  <a:lnTo>
                    <a:pt x="26038889" y="3733533"/>
                  </a:lnTo>
                  <a:lnTo>
                    <a:pt x="26038889" y="3733579"/>
                  </a:lnTo>
                  <a:lnTo>
                    <a:pt x="26038966" y="3733579"/>
                  </a:lnTo>
                  <a:lnTo>
                    <a:pt x="26038966" y="3733626"/>
                  </a:lnTo>
                  <a:lnTo>
                    <a:pt x="26039043" y="3733626"/>
                  </a:lnTo>
                  <a:lnTo>
                    <a:pt x="26039043" y="3733673"/>
                  </a:lnTo>
                  <a:lnTo>
                    <a:pt x="26039121" y="3733673"/>
                  </a:lnTo>
                  <a:lnTo>
                    <a:pt x="26039121" y="3733719"/>
                  </a:lnTo>
                  <a:lnTo>
                    <a:pt x="26039199" y="3733719"/>
                  </a:lnTo>
                  <a:lnTo>
                    <a:pt x="26039199" y="3733766"/>
                  </a:lnTo>
                  <a:lnTo>
                    <a:pt x="26039277" y="3733766"/>
                  </a:lnTo>
                  <a:lnTo>
                    <a:pt x="26039277" y="3734007"/>
                  </a:lnTo>
                  <a:lnTo>
                    <a:pt x="26039677" y="3734007"/>
                  </a:lnTo>
                  <a:lnTo>
                    <a:pt x="26039677" y="3734053"/>
                  </a:lnTo>
                  <a:lnTo>
                    <a:pt x="26039755" y="3734053"/>
                  </a:lnTo>
                  <a:lnTo>
                    <a:pt x="26039755" y="3734101"/>
                  </a:lnTo>
                  <a:lnTo>
                    <a:pt x="26039833" y="3734101"/>
                  </a:lnTo>
                  <a:lnTo>
                    <a:pt x="26039833" y="3734147"/>
                  </a:lnTo>
                  <a:lnTo>
                    <a:pt x="26039910" y="3734147"/>
                  </a:lnTo>
                  <a:lnTo>
                    <a:pt x="26039910" y="3734193"/>
                  </a:lnTo>
                  <a:lnTo>
                    <a:pt x="26039987" y="3734193"/>
                  </a:lnTo>
                  <a:lnTo>
                    <a:pt x="26039987" y="3734240"/>
                  </a:lnTo>
                  <a:lnTo>
                    <a:pt x="26040065" y="3734240"/>
                  </a:lnTo>
                  <a:lnTo>
                    <a:pt x="26040065" y="3734287"/>
                  </a:lnTo>
                  <a:lnTo>
                    <a:pt x="26040143" y="3734287"/>
                  </a:lnTo>
                  <a:lnTo>
                    <a:pt x="26040143" y="3734333"/>
                  </a:lnTo>
                  <a:lnTo>
                    <a:pt x="26040221" y="3734333"/>
                  </a:lnTo>
                  <a:lnTo>
                    <a:pt x="26040221" y="3734380"/>
                  </a:lnTo>
                  <a:lnTo>
                    <a:pt x="26040298" y="3734380"/>
                  </a:lnTo>
                  <a:lnTo>
                    <a:pt x="26040298" y="3734427"/>
                  </a:lnTo>
                  <a:lnTo>
                    <a:pt x="26040375" y="3734427"/>
                  </a:lnTo>
                  <a:lnTo>
                    <a:pt x="26040375" y="3734621"/>
                  </a:lnTo>
                  <a:lnTo>
                    <a:pt x="26040699" y="3734621"/>
                  </a:lnTo>
                  <a:lnTo>
                    <a:pt x="26040699" y="3734668"/>
                  </a:lnTo>
                  <a:lnTo>
                    <a:pt x="26040776" y="3734668"/>
                  </a:lnTo>
                  <a:lnTo>
                    <a:pt x="26040776" y="3734715"/>
                  </a:lnTo>
                  <a:lnTo>
                    <a:pt x="26040854" y="3734715"/>
                  </a:lnTo>
                  <a:lnTo>
                    <a:pt x="26040854" y="3734761"/>
                  </a:lnTo>
                  <a:lnTo>
                    <a:pt x="26040931" y="3734761"/>
                  </a:lnTo>
                  <a:lnTo>
                    <a:pt x="26040931" y="3734807"/>
                  </a:lnTo>
                  <a:lnTo>
                    <a:pt x="26041009" y="3734807"/>
                  </a:lnTo>
                  <a:lnTo>
                    <a:pt x="26041009" y="3734855"/>
                  </a:lnTo>
                  <a:lnTo>
                    <a:pt x="26041087" y="3734855"/>
                  </a:lnTo>
                  <a:lnTo>
                    <a:pt x="26041087" y="3734901"/>
                  </a:lnTo>
                  <a:lnTo>
                    <a:pt x="26041164" y="3734901"/>
                  </a:lnTo>
                  <a:lnTo>
                    <a:pt x="26041164" y="3734947"/>
                  </a:lnTo>
                  <a:lnTo>
                    <a:pt x="26041241" y="3734947"/>
                  </a:lnTo>
                  <a:lnTo>
                    <a:pt x="26041241" y="3734995"/>
                  </a:lnTo>
                  <a:lnTo>
                    <a:pt x="26041319" y="3734995"/>
                  </a:lnTo>
                  <a:lnTo>
                    <a:pt x="26041319" y="3735041"/>
                  </a:lnTo>
                  <a:lnTo>
                    <a:pt x="26041397" y="3735041"/>
                  </a:lnTo>
                  <a:lnTo>
                    <a:pt x="26041397" y="3735087"/>
                  </a:lnTo>
                  <a:lnTo>
                    <a:pt x="26041475" y="3735087"/>
                  </a:lnTo>
                  <a:lnTo>
                    <a:pt x="26041475" y="3735235"/>
                  </a:lnTo>
                  <a:lnTo>
                    <a:pt x="26041720" y="3735235"/>
                  </a:lnTo>
                  <a:lnTo>
                    <a:pt x="26041720" y="3735282"/>
                  </a:lnTo>
                  <a:lnTo>
                    <a:pt x="26041797" y="3735282"/>
                  </a:lnTo>
                  <a:lnTo>
                    <a:pt x="26041797" y="3735329"/>
                  </a:lnTo>
                  <a:lnTo>
                    <a:pt x="26041875" y="3735329"/>
                  </a:lnTo>
                  <a:lnTo>
                    <a:pt x="26041875" y="3735375"/>
                  </a:lnTo>
                  <a:lnTo>
                    <a:pt x="26041953" y="3735375"/>
                  </a:lnTo>
                  <a:lnTo>
                    <a:pt x="26041953" y="3735422"/>
                  </a:lnTo>
                  <a:lnTo>
                    <a:pt x="26042031" y="3735422"/>
                  </a:lnTo>
                  <a:lnTo>
                    <a:pt x="26042031" y="3735469"/>
                  </a:lnTo>
                  <a:lnTo>
                    <a:pt x="26042108" y="3735469"/>
                  </a:lnTo>
                  <a:lnTo>
                    <a:pt x="26042108" y="3735515"/>
                  </a:lnTo>
                  <a:lnTo>
                    <a:pt x="26042185" y="3735515"/>
                  </a:lnTo>
                  <a:lnTo>
                    <a:pt x="26042185" y="3735562"/>
                  </a:lnTo>
                  <a:lnTo>
                    <a:pt x="26042263" y="3735562"/>
                  </a:lnTo>
                  <a:lnTo>
                    <a:pt x="26042263" y="3735609"/>
                  </a:lnTo>
                  <a:lnTo>
                    <a:pt x="26042341" y="3735609"/>
                  </a:lnTo>
                  <a:lnTo>
                    <a:pt x="26042341" y="3735655"/>
                  </a:lnTo>
                  <a:lnTo>
                    <a:pt x="26042419" y="3735655"/>
                  </a:lnTo>
                  <a:lnTo>
                    <a:pt x="26042419" y="3735702"/>
                  </a:lnTo>
                  <a:lnTo>
                    <a:pt x="26042496" y="3735702"/>
                  </a:lnTo>
                  <a:lnTo>
                    <a:pt x="26042496" y="3735749"/>
                  </a:lnTo>
                  <a:lnTo>
                    <a:pt x="26042573" y="3735749"/>
                  </a:lnTo>
                  <a:lnTo>
                    <a:pt x="26042573" y="3735849"/>
                  </a:lnTo>
                  <a:lnTo>
                    <a:pt x="26042741" y="3735849"/>
                  </a:lnTo>
                  <a:lnTo>
                    <a:pt x="26042741" y="3735896"/>
                  </a:lnTo>
                  <a:lnTo>
                    <a:pt x="26042819" y="3735896"/>
                  </a:lnTo>
                  <a:lnTo>
                    <a:pt x="26042819" y="3735943"/>
                  </a:lnTo>
                  <a:lnTo>
                    <a:pt x="26042897" y="3735943"/>
                  </a:lnTo>
                  <a:lnTo>
                    <a:pt x="26042897" y="3735989"/>
                  </a:lnTo>
                  <a:lnTo>
                    <a:pt x="26042974" y="3735989"/>
                  </a:lnTo>
                  <a:lnTo>
                    <a:pt x="26042974" y="3736036"/>
                  </a:lnTo>
                  <a:lnTo>
                    <a:pt x="26043052" y="3736036"/>
                  </a:lnTo>
                  <a:lnTo>
                    <a:pt x="26043052" y="3736083"/>
                  </a:lnTo>
                  <a:lnTo>
                    <a:pt x="26043129" y="3736083"/>
                  </a:lnTo>
                  <a:lnTo>
                    <a:pt x="26043129" y="3736129"/>
                  </a:lnTo>
                  <a:lnTo>
                    <a:pt x="26043207" y="3736129"/>
                  </a:lnTo>
                  <a:lnTo>
                    <a:pt x="26043207" y="3736176"/>
                  </a:lnTo>
                  <a:lnTo>
                    <a:pt x="26043285" y="3736176"/>
                  </a:lnTo>
                  <a:lnTo>
                    <a:pt x="26043285" y="3736223"/>
                  </a:lnTo>
                  <a:lnTo>
                    <a:pt x="26043362" y="3736223"/>
                  </a:lnTo>
                  <a:lnTo>
                    <a:pt x="26043362" y="3736269"/>
                  </a:lnTo>
                  <a:lnTo>
                    <a:pt x="26043439" y="3736269"/>
                  </a:lnTo>
                  <a:lnTo>
                    <a:pt x="26043439" y="3736316"/>
                  </a:lnTo>
                  <a:lnTo>
                    <a:pt x="26043517" y="3736316"/>
                  </a:lnTo>
                  <a:lnTo>
                    <a:pt x="26043517" y="3736363"/>
                  </a:lnTo>
                  <a:lnTo>
                    <a:pt x="26043595" y="3736363"/>
                  </a:lnTo>
                  <a:lnTo>
                    <a:pt x="26043595" y="3736409"/>
                  </a:lnTo>
                  <a:lnTo>
                    <a:pt x="26043673" y="3736409"/>
                  </a:lnTo>
                  <a:lnTo>
                    <a:pt x="26043673" y="3736463"/>
                  </a:lnTo>
                  <a:lnTo>
                    <a:pt x="26043763" y="3736463"/>
                  </a:lnTo>
                  <a:lnTo>
                    <a:pt x="26043763" y="3736510"/>
                  </a:lnTo>
                  <a:lnTo>
                    <a:pt x="26043841" y="3736510"/>
                  </a:lnTo>
                  <a:lnTo>
                    <a:pt x="26043841" y="3736557"/>
                  </a:lnTo>
                  <a:lnTo>
                    <a:pt x="26043918" y="3736557"/>
                  </a:lnTo>
                  <a:lnTo>
                    <a:pt x="26043918" y="3736603"/>
                  </a:lnTo>
                  <a:lnTo>
                    <a:pt x="26043995" y="3736603"/>
                  </a:lnTo>
                  <a:lnTo>
                    <a:pt x="26043995" y="3736650"/>
                  </a:lnTo>
                  <a:lnTo>
                    <a:pt x="26044073" y="3736650"/>
                  </a:lnTo>
                  <a:lnTo>
                    <a:pt x="26044073" y="3736697"/>
                  </a:lnTo>
                  <a:lnTo>
                    <a:pt x="26044151" y="3736697"/>
                  </a:lnTo>
                  <a:lnTo>
                    <a:pt x="26044151" y="3736743"/>
                  </a:lnTo>
                  <a:lnTo>
                    <a:pt x="26044229" y="3736743"/>
                  </a:lnTo>
                  <a:lnTo>
                    <a:pt x="26044229" y="3736790"/>
                  </a:lnTo>
                  <a:lnTo>
                    <a:pt x="26044306" y="3736790"/>
                  </a:lnTo>
                  <a:lnTo>
                    <a:pt x="26044306" y="3736837"/>
                  </a:lnTo>
                  <a:lnTo>
                    <a:pt x="26044383" y="3736837"/>
                  </a:lnTo>
                  <a:lnTo>
                    <a:pt x="26044383" y="3736883"/>
                  </a:lnTo>
                  <a:lnTo>
                    <a:pt x="26044461" y="3736883"/>
                  </a:lnTo>
                  <a:lnTo>
                    <a:pt x="26044461" y="3736930"/>
                  </a:lnTo>
                  <a:lnTo>
                    <a:pt x="26044539" y="3736930"/>
                  </a:lnTo>
                  <a:lnTo>
                    <a:pt x="26044539" y="3736977"/>
                  </a:lnTo>
                  <a:lnTo>
                    <a:pt x="26044617" y="3736977"/>
                  </a:lnTo>
                  <a:lnTo>
                    <a:pt x="26044617" y="3737023"/>
                  </a:lnTo>
                  <a:lnTo>
                    <a:pt x="26044694" y="3737023"/>
                  </a:lnTo>
                  <a:lnTo>
                    <a:pt x="26044694" y="3737070"/>
                  </a:lnTo>
                  <a:lnTo>
                    <a:pt x="26044771" y="3737070"/>
                  </a:lnTo>
                  <a:lnTo>
                    <a:pt x="26044771" y="3737125"/>
                  </a:lnTo>
                  <a:lnTo>
                    <a:pt x="26044862" y="3737125"/>
                  </a:lnTo>
                  <a:lnTo>
                    <a:pt x="26044862" y="3737171"/>
                  </a:lnTo>
                  <a:lnTo>
                    <a:pt x="26044939" y="3737171"/>
                  </a:lnTo>
                  <a:lnTo>
                    <a:pt x="26044939" y="3737217"/>
                  </a:lnTo>
                  <a:lnTo>
                    <a:pt x="26045017" y="3737217"/>
                  </a:lnTo>
                  <a:lnTo>
                    <a:pt x="26045017" y="3737265"/>
                  </a:lnTo>
                  <a:lnTo>
                    <a:pt x="26045095" y="3737265"/>
                  </a:lnTo>
                  <a:lnTo>
                    <a:pt x="26045095" y="3737311"/>
                  </a:lnTo>
                  <a:lnTo>
                    <a:pt x="26045172" y="3737311"/>
                  </a:lnTo>
                  <a:lnTo>
                    <a:pt x="26045172" y="3737357"/>
                  </a:lnTo>
                  <a:lnTo>
                    <a:pt x="26045250" y="3737357"/>
                  </a:lnTo>
                  <a:lnTo>
                    <a:pt x="26045250" y="3737405"/>
                  </a:lnTo>
                  <a:lnTo>
                    <a:pt x="26045327" y="3737405"/>
                  </a:lnTo>
                  <a:lnTo>
                    <a:pt x="26045327" y="3737451"/>
                  </a:lnTo>
                  <a:lnTo>
                    <a:pt x="26045405" y="3737451"/>
                  </a:lnTo>
                  <a:lnTo>
                    <a:pt x="26045405" y="3737497"/>
                  </a:lnTo>
                  <a:lnTo>
                    <a:pt x="26045483" y="3737497"/>
                  </a:lnTo>
                  <a:lnTo>
                    <a:pt x="26045483" y="3737544"/>
                  </a:lnTo>
                  <a:lnTo>
                    <a:pt x="26045560" y="3737544"/>
                  </a:lnTo>
                  <a:lnTo>
                    <a:pt x="26045560" y="3737591"/>
                  </a:lnTo>
                  <a:lnTo>
                    <a:pt x="26045637" y="3737591"/>
                  </a:lnTo>
                  <a:lnTo>
                    <a:pt x="26045637" y="3737637"/>
                  </a:lnTo>
                  <a:lnTo>
                    <a:pt x="26045715" y="3737637"/>
                  </a:lnTo>
                  <a:lnTo>
                    <a:pt x="26045715" y="3737684"/>
                  </a:lnTo>
                  <a:lnTo>
                    <a:pt x="26045793" y="3737684"/>
                  </a:lnTo>
                  <a:lnTo>
                    <a:pt x="26045793" y="3737731"/>
                  </a:lnTo>
                  <a:lnTo>
                    <a:pt x="26045871" y="3737731"/>
                  </a:lnTo>
                  <a:lnTo>
                    <a:pt x="26045871" y="3885131"/>
                  </a:lnTo>
                  <a:lnTo>
                    <a:pt x="26189955" y="3885131"/>
                  </a:lnTo>
                  <a:lnTo>
                    <a:pt x="26189955" y="3885178"/>
                  </a:lnTo>
                  <a:lnTo>
                    <a:pt x="26190033" y="3885178"/>
                  </a:lnTo>
                  <a:lnTo>
                    <a:pt x="26190033" y="3885225"/>
                  </a:lnTo>
                  <a:lnTo>
                    <a:pt x="26190111" y="3885225"/>
                  </a:lnTo>
                  <a:lnTo>
                    <a:pt x="26190111" y="3885271"/>
                  </a:lnTo>
                  <a:lnTo>
                    <a:pt x="26190189" y="3885271"/>
                  </a:lnTo>
                  <a:lnTo>
                    <a:pt x="26190189" y="3885318"/>
                  </a:lnTo>
                  <a:lnTo>
                    <a:pt x="26190266" y="3885318"/>
                  </a:lnTo>
                  <a:lnTo>
                    <a:pt x="26190266" y="3885365"/>
                  </a:lnTo>
                  <a:lnTo>
                    <a:pt x="26190343" y="3885365"/>
                  </a:lnTo>
                  <a:lnTo>
                    <a:pt x="26190343" y="3885411"/>
                  </a:lnTo>
                  <a:lnTo>
                    <a:pt x="26190421" y="3885411"/>
                  </a:lnTo>
                  <a:lnTo>
                    <a:pt x="26190421" y="3885458"/>
                  </a:lnTo>
                  <a:lnTo>
                    <a:pt x="26190499" y="3885458"/>
                  </a:lnTo>
                  <a:lnTo>
                    <a:pt x="26190499" y="3885505"/>
                  </a:lnTo>
                  <a:lnTo>
                    <a:pt x="26190577" y="3885505"/>
                  </a:lnTo>
                  <a:lnTo>
                    <a:pt x="26190577" y="3885745"/>
                  </a:lnTo>
                  <a:lnTo>
                    <a:pt x="26190977" y="3885745"/>
                  </a:lnTo>
                  <a:lnTo>
                    <a:pt x="26190977" y="3885792"/>
                  </a:lnTo>
                  <a:lnTo>
                    <a:pt x="26191055" y="3885792"/>
                  </a:lnTo>
                  <a:lnTo>
                    <a:pt x="26191055" y="3885839"/>
                  </a:lnTo>
                  <a:lnTo>
                    <a:pt x="26191133" y="3885839"/>
                  </a:lnTo>
                  <a:lnTo>
                    <a:pt x="26191133" y="3885885"/>
                  </a:lnTo>
                  <a:lnTo>
                    <a:pt x="26191210" y="3885885"/>
                  </a:lnTo>
                  <a:lnTo>
                    <a:pt x="26191210" y="3885932"/>
                  </a:lnTo>
                  <a:lnTo>
                    <a:pt x="26191287" y="3885932"/>
                  </a:lnTo>
                  <a:lnTo>
                    <a:pt x="26191287" y="3885979"/>
                  </a:lnTo>
                  <a:lnTo>
                    <a:pt x="26191365" y="3885979"/>
                  </a:lnTo>
                  <a:lnTo>
                    <a:pt x="26191365" y="3886025"/>
                  </a:lnTo>
                  <a:lnTo>
                    <a:pt x="26191443" y="3886025"/>
                  </a:lnTo>
                  <a:lnTo>
                    <a:pt x="26191443" y="3886072"/>
                  </a:lnTo>
                  <a:lnTo>
                    <a:pt x="26191520" y="3886072"/>
                  </a:lnTo>
                  <a:lnTo>
                    <a:pt x="26191520" y="3886119"/>
                  </a:lnTo>
                  <a:lnTo>
                    <a:pt x="26191598" y="3886119"/>
                  </a:lnTo>
                  <a:lnTo>
                    <a:pt x="26191598" y="3886165"/>
                  </a:lnTo>
                  <a:lnTo>
                    <a:pt x="26191675" y="3886165"/>
                  </a:lnTo>
                  <a:lnTo>
                    <a:pt x="26191675" y="3886359"/>
                  </a:lnTo>
                  <a:lnTo>
                    <a:pt x="26191999" y="3886359"/>
                  </a:lnTo>
                  <a:lnTo>
                    <a:pt x="26191999" y="3886407"/>
                  </a:lnTo>
                  <a:lnTo>
                    <a:pt x="26192076" y="3886407"/>
                  </a:lnTo>
                  <a:lnTo>
                    <a:pt x="26192076" y="3886453"/>
                  </a:lnTo>
                  <a:lnTo>
                    <a:pt x="26192153" y="3886453"/>
                  </a:lnTo>
                  <a:lnTo>
                    <a:pt x="26192153" y="3886499"/>
                  </a:lnTo>
                  <a:lnTo>
                    <a:pt x="26192231" y="3886499"/>
                  </a:lnTo>
                  <a:lnTo>
                    <a:pt x="26192231" y="3886547"/>
                  </a:lnTo>
                  <a:lnTo>
                    <a:pt x="26192309" y="3886547"/>
                  </a:lnTo>
                  <a:lnTo>
                    <a:pt x="26192309" y="3886593"/>
                  </a:lnTo>
                  <a:lnTo>
                    <a:pt x="26192387" y="3886593"/>
                  </a:lnTo>
                  <a:lnTo>
                    <a:pt x="26192387" y="3886639"/>
                  </a:lnTo>
                  <a:lnTo>
                    <a:pt x="26192464" y="3886639"/>
                  </a:lnTo>
                  <a:lnTo>
                    <a:pt x="26192464" y="3886686"/>
                  </a:lnTo>
                  <a:lnTo>
                    <a:pt x="26192541" y="3886686"/>
                  </a:lnTo>
                  <a:lnTo>
                    <a:pt x="26192541" y="3886733"/>
                  </a:lnTo>
                  <a:lnTo>
                    <a:pt x="26192619" y="3886733"/>
                  </a:lnTo>
                  <a:lnTo>
                    <a:pt x="26192619" y="3886779"/>
                  </a:lnTo>
                  <a:lnTo>
                    <a:pt x="26192697" y="3886779"/>
                  </a:lnTo>
                  <a:lnTo>
                    <a:pt x="26192697" y="3886826"/>
                  </a:lnTo>
                  <a:lnTo>
                    <a:pt x="26192775" y="3886826"/>
                  </a:lnTo>
                  <a:lnTo>
                    <a:pt x="26192775" y="3886974"/>
                  </a:lnTo>
                  <a:lnTo>
                    <a:pt x="26193020" y="3886974"/>
                  </a:lnTo>
                  <a:lnTo>
                    <a:pt x="26193020" y="3887021"/>
                  </a:lnTo>
                  <a:lnTo>
                    <a:pt x="26193097" y="3887021"/>
                  </a:lnTo>
                  <a:lnTo>
                    <a:pt x="26193097" y="3887067"/>
                  </a:lnTo>
                  <a:lnTo>
                    <a:pt x="26193175" y="3887067"/>
                  </a:lnTo>
                  <a:lnTo>
                    <a:pt x="26193175" y="3887114"/>
                  </a:lnTo>
                  <a:lnTo>
                    <a:pt x="26193253" y="3887114"/>
                  </a:lnTo>
                  <a:lnTo>
                    <a:pt x="26193253" y="3887161"/>
                  </a:lnTo>
                  <a:lnTo>
                    <a:pt x="26193331" y="3887161"/>
                  </a:lnTo>
                  <a:lnTo>
                    <a:pt x="26193331" y="3887207"/>
                  </a:lnTo>
                  <a:lnTo>
                    <a:pt x="26193408" y="3887207"/>
                  </a:lnTo>
                  <a:lnTo>
                    <a:pt x="26193408" y="3887253"/>
                  </a:lnTo>
                  <a:lnTo>
                    <a:pt x="26193485" y="3887253"/>
                  </a:lnTo>
                  <a:lnTo>
                    <a:pt x="26193485" y="3887301"/>
                  </a:lnTo>
                  <a:lnTo>
                    <a:pt x="26193563" y="3887301"/>
                  </a:lnTo>
                  <a:lnTo>
                    <a:pt x="26193563" y="3887347"/>
                  </a:lnTo>
                  <a:lnTo>
                    <a:pt x="26193641" y="3887347"/>
                  </a:lnTo>
                  <a:lnTo>
                    <a:pt x="26193641" y="3887393"/>
                  </a:lnTo>
                  <a:lnTo>
                    <a:pt x="26193718" y="3887393"/>
                  </a:lnTo>
                  <a:lnTo>
                    <a:pt x="26193718" y="3887441"/>
                  </a:lnTo>
                  <a:lnTo>
                    <a:pt x="26193796" y="3887441"/>
                  </a:lnTo>
                  <a:lnTo>
                    <a:pt x="26193796" y="3887487"/>
                  </a:lnTo>
                  <a:lnTo>
                    <a:pt x="26193873" y="3887487"/>
                  </a:lnTo>
                  <a:lnTo>
                    <a:pt x="26193873" y="3887588"/>
                  </a:lnTo>
                  <a:lnTo>
                    <a:pt x="26194041" y="3887588"/>
                  </a:lnTo>
                  <a:lnTo>
                    <a:pt x="26194041" y="3887635"/>
                  </a:lnTo>
                  <a:lnTo>
                    <a:pt x="26194119" y="3887635"/>
                  </a:lnTo>
                  <a:lnTo>
                    <a:pt x="26194119" y="3887681"/>
                  </a:lnTo>
                  <a:lnTo>
                    <a:pt x="26194197" y="3887681"/>
                  </a:lnTo>
                  <a:lnTo>
                    <a:pt x="26194197" y="3887728"/>
                  </a:lnTo>
                  <a:lnTo>
                    <a:pt x="26194274" y="3887728"/>
                  </a:lnTo>
                  <a:lnTo>
                    <a:pt x="26194274" y="3887775"/>
                  </a:lnTo>
                  <a:lnTo>
                    <a:pt x="26194351" y="3887775"/>
                  </a:lnTo>
                  <a:lnTo>
                    <a:pt x="26194351" y="3887821"/>
                  </a:lnTo>
                  <a:lnTo>
                    <a:pt x="26194429" y="3887821"/>
                  </a:lnTo>
                  <a:lnTo>
                    <a:pt x="26194429" y="3887868"/>
                  </a:lnTo>
                  <a:lnTo>
                    <a:pt x="26194507" y="3887868"/>
                  </a:lnTo>
                  <a:lnTo>
                    <a:pt x="26194507" y="3887915"/>
                  </a:lnTo>
                  <a:lnTo>
                    <a:pt x="26194585" y="3887915"/>
                  </a:lnTo>
                  <a:lnTo>
                    <a:pt x="26194585" y="3887961"/>
                  </a:lnTo>
                  <a:lnTo>
                    <a:pt x="26194662" y="3887961"/>
                  </a:lnTo>
                  <a:lnTo>
                    <a:pt x="26194662" y="3888008"/>
                  </a:lnTo>
                  <a:lnTo>
                    <a:pt x="26194739" y="3888008"/>
                  </a:lnTo>
                  <a:lnTo>
                    <a:pt x="26194739" y="3888055"/>
                  </a:lnTo>
                  <a:lnTo>
                    <a:pt x="26194817" y="3888055"/>
                  </a:lnTo>
                  <a:lnTo>
                    <a:pt x="26194817" y="3888101"/>
                  </a:lnTo>
                  <a:lnTo>
                    <a:pt x="26194895" y="3888101"/>
                  </a:lnTo>
                  <a:lnTo>
                    <a:pt x="26194895" y="3888148"/>
                  </a:lnTo>
                  <a:lnTo>
                    <a:pt x="26194973" y="3888148"/>
                  </a:lnTo>
                  <a:lnTo>
                    <a:pt x="26194973" y="3888202"/>
                  </a:lnTo>
                  <a:lnTo>
                    <a:pt x="26195063" y="3888202"/>
                  </a:lnTo>
                  <a:lnTo>
                    <a:pt x="26195063" y="3888249"/>
                  </a:lnTo>
                  <a:lnTo>
                    <a:pt x="26195141" y="3888249"/>
                  </a:lnTo>
                  <a:lnTo>
                    <a:pt x="26195141" y="3888295"/>
                  </a:lnTo>
                  <a:lnTo>
                    <a:pt x="26195218" y="3888295"/>
                  </a:lnTo>
                  <a:lnTo>
                    <a:pt x="26195218" y="3888342"/>
                  </a:lnTo>
                  <a:lnTo>
                    <a:pt x="26195295" y="3888342"/>
                  </a:lnTo>
                  <a:lnTo>
                    <a:pt x="26195295" y="3888389"/>
                  </a:lnTo>
                  <a:lnTo>
                    <a:pt x="26195373" y="3888389"/>
                  </a:lnTo>
                  <a:lnTo>
                    <a:pt x="26195373" y="3888435"/>
                  </a:lnTo>
                  <a:lnTo>
                    <a:pt x="26195451" y="3888435"/>
                  </a:lnTo>
                  <a:lnTo>
                    <a:pt x="26195451" y="3888482"/>
                  </a:lnTo>
                  <a:lnTo>
                    <a:pt x="26195529" y="3888482"/>
                  </a:lnTo>
                  <a:lnTo>
                    <a:pt x="26195529" y="3888529"/>
                  </a:lnTo>
                  <a:lnTo>
                    <a:pt x="26195606" y="3888529"/>
                  </a:lnTo>
                  <a:lnTo>
                    <a:pt x="26195606" y="3888575"/>
                  </a:lnTo>
                  <a:lnTo>
                    <a:pt x="26195683" y="3888575"/>
                  </a:lnTo>
                  <a:lnTo>
                    <a:pt x="26195683" y="3888622"/>
                  </a:lnTo>
                  <a:lnTo>
                    <a:pt x="26195761" y="3888622"/>
                  </a:lnTo>
                  <a:lnTo>
                    <a:pt x="26195761" y="3888669"/>
                  </a:lnTo>
                  <a:lnTo>
                    <a:pt x="26195839" y="3888669"/>
                  </a:lnTo>
                  <a:lnTo>
                    <a:pt x="26195839" y="3888715"/>
                  </a:lnTo>
                  <a:lnTo>
                    <a:pt x="26195916" y="3888715"/>
                  </a:lnTo>
                  <a:lnTo>
                    <a:pt x="26195916" y="3888762"/>
                  </a:lnTo>
                  <a:lnTo>
                    <a:pt x="26195994" y="3888762"/>
                  </a:lnTo>
                  <a:lnTo>
                    <a:pt x="26195994" y="3888809"/>
                  </a:lnTo>
                  <a:lnTo>
                    <a:pt x="26196071" y="3888809"/>
                  </a:lnTo>
                  <a:lnTo>
                    <a:pt x="26196071" y="3888863"/>
                  </a:lnTo>
                  <a:lnTo>
                    <a:pt x="26196161" y="3888863"/>
                  </a:lnTo>
                  <a:lnTo>
                    <a:pt x="26196161" y="3888909"/>
                  </a:lnTo>
                  <a:lnTo>
                    <a:pt x="26196239" y="3888909"/>
                  </a:lnTo>
                  <a:lnTo>
                    <a:pt x="26196239" y="3888956"/>
                  </a:lnTo>
                  <a:lnTo>
                    <a:pt x="26196317" y="3888956"/>
                  </a:lnTo>
                  <a:lnTo>
                    <a:pt x="26196317" y="3889003"/>
                  </a:lnTo>
                  <a:lnTo>
                    <a:pt x="26196395" y="3889003"/>
                  </a:lnTo>
                  <a:lnTo>
                    <a:pt x="26196395" y="3889049"/>
                  </a:lnTo>
                  <a:lnTo>
                    <a:pt x="26196472" y="3889049"/>
                  </a:lnTo>
                  <a:lnTo>
                    <a:pt x="26196472" y="3889096"/>
                  </a:lnTo>
                  <a:lnTo>
                    <a:pt x="26196549" y="3889096"/>
                  </a:lnTo>
                  <a:lnTo>
                    <a:pt x="26196549" y="3889143"/>
                  </a:lnTo>
                  <a:lnTo>
                    <a:pt x="26196627" y="3889143"/>
                  </a:lnTo>
                  <a:lnTo>
                    <a:pt x="26196627" y="3889189"/>
                  </a:lnTo>
                  <a:lnTo>
                    <a:pt x="26196705" y="3889189"/>
                  </a:lnTo>
                  <a:lnTo>
                    <a:pt x="26196705" y="3889236"/>
                  </a:lnTo>
                  <a:lnTo>
                    <a:pt x="26196783" y="3889236"/>
                  </a:lnTo>
                  <a:lnTo>
                    <a:pt x="26196783" y="3889283"/>
                  </a:lnTo>
                  <a:lnTo>
                    <a:pt x="26196860" y="3889283"/>
                  </a:lnTo>
                  <a:lnTo>
                    <a:pt x="26196860" y="3889329"/>
                  </a:lnTo>
                  <a:lnTo>
                    <a:pt x="26196937" y="3889329"/>
                  </a:lnTo>
                  <a:lnTo>
                    <a:pt x="26196937" y="3889376"/>
                  </a:lnTo>
                  <a:lnTo>
                    <a:pt x="26197015" y="3889376"/>
                  </a:lnTo>
                  <a:lnTo>
                    <a:pt x="26197015" y="3889423"/>
                  </a:lnTo>
                  <a:lnTo>
                    <a:pt x="26197093" y="3889423"/>
                  </a:lnTo>
                  <a:lnTo>
                    <a:pt x="26197093" y="3889469"/>
                  </a:lnTo>
                  <a:lnTo>
                    <a:pt x="26197171" y="3889469"/>
                  </a:lnTo>
                  <a:lnTo>
                    <a:pt x="26197171" y="3889523"/>
                  </a:lnTo>
                  <a:lnTo>
                    <a:pt x="26197261" y="3889523"/>
                  </a:lnTo>
                  <a:lnTo>
                    <a:pt x="26197261" y="3889571"/>
                  </a:lnTo>
                  <a:lnTo>
                    <a:pt x="26197339" y="3889571"/>
                  </a:lnTo>
                  <a:lnTo>
                    <a:pt x="26197339" y="3889617"/>
                  </a:lnTo>
                  <a:lnTo>
                    <a:pt x="26197416" y="3889617"/>
                  </a:lnTo>
                  <a:lnTo>
                    <a:pt x="26197416" y="3889663"/>
                  </a:lnTo>
                  <a:lnTo>
                    <a:pt x="26197493" y="3889663"/>
                  </a:lnTo>
                  <a:lnTo>
                    <a:pt x="26197493" y="3889711"/>
                  </a:lnTo>
                  <a:lnTo>
                    <a:pt x="26197571" y="3889711"/>
                  </a:lnTo>
                  <a:lnTo>
                    <a:pt x="26197571" y="3889757"/>
                  </a:lnTo>
                  <a:lnTo>
                    <a:pt x="26197649" y="3889757"/>
                  </a:lnTo>
                  <a:lnTo>
                    <a:pt x="26197649" y="3889803"/>
                  </a:lnTo>
                  <a:lnTo>
                    <a:pt x="26197727" y="3889803"/>
                  </a:lnTo>
                  <a:lnTo>
                    <a:pt x="26197727" y="3889851"/>
                  </a:lnTo>
                  <a:lnTo>
                    <a:pt x="26197804" y="3889851"/>
                  </a:lnTo>
                  <a:lnTo>
                    <a:pt x="26197804" y="3889897"/>
                  </a:lnTo>
                  <a:lnTo>
                    <a:pt x="26197881" y="3889897"/>
                  </a:lnTo>
                  <a:lnTo>
                    <a:pt x="26197881" y="3889943"/>
                  </a:lnTo>
                  <a:lnTo>
                    <a:pt x="26197959" y="3889943"/>
                  </a:lnTo>
                  <a:lnTo>
                    <a:pt x="26197959" y="3889991"/>
                  </a:lnTo>
                  <a:lnTo>
                    <a:pt x="26198037" y="3889991"/>
                  </a:lnTo>
                  <a:lnTo>
                    <a:pt x="26198037" y="3890037"/>
                  </a:lnTo>
                  <a:lnTo>
                    <a:pt x="26198114" y="3890037"/>
                  </a:lnTo>
                  <a:lnTo>
                    <a:pt x="26198114" y="3890083"/>
                  </a:lnTo>
                  <a:lnTo>
                    <a:pt x="26198192" y="3890083"/>
                  </a:lnTo>
                  <a:lnTo>
                    <a:pt x="26198192" y="3890130"/>
                  </a:lnTo>
                  <a:lnTo>
                    <a:pt x="26198269" y="3890130"/>
                  </a:lnTo>
                  <a:lnTo>
                    <a:pt x="26198269" y="4037484"/>
                  </a:lnTo>
                  <a:lnTo>
                    <a:pt x="26342277" y="4037484"/>
                  </a:lnTo>
                  <a:lnTo>
                    <a:pt x="26342277" y="4037531"/>
                  </a:lnTo>
                  <a:lnTo>
                    <a:pt x="26342355" y="4037531"/>
                  </a:lnTo>
                  <a:lnTo>
                    <a:pt x="26342355" y="4037577"/>
                  </a:lnTo>
                  <a:lnTo>
                    <a:pt x="26342432" y="4037577"/>
                  </a:lnTo>
                  <a:lnTo>
                    <a:pt x="26342432" y="4037624"/>
                  </a:lnTo>
                  <a:lnTo>
                    <a:pt x="26342509" y="4037624"/>
                  </a:lnTo>
                  <a:lnTo>
                    <a:pt x="26342509" y="4037671"/>
                  </a:lnTo>
                  <a:lnTo>
                    <a:pt x="26342587" y="4037671"/>
                  </a:lnTo>
                  <a:lnTo>
                    <a:pt x="26342587" y="4037717"/>
                  </a:lnTo>
                  <a:lnTo>
                    <a:pt x="26342665" y="4037717"/>
                  </a:lnTo>
                  <a:lnTo>
                    <a:pt x="26342665" y="4037764"/>
                  </a:lnTo>
                  <a:lnTo>
                    <a:pt x="26342743" y="4037764"/>
                  </a:lnTo>
                  <a:lnTo>
                    <a:pt x="26342743" y="4037811"/>
                  </a:lnTo>
                  <a:lnTo>
                    <a:pt x="26342820" y="4037811"/>
                  </a:lnTo>
                  <a:lnTo>
                    <a:pt x="26342820" y="4037857"/>
                  </a:lnTo>
                  <a:lnTo>
                    <a:pt x="26342897" y="4037857"/>
                  </a:lnTo>
                  <a:lnTo>
                    <a:pt x="26342897" y="4037904"/>
                  </a:lnTo>
                  <a:lnTo>
                    <a:pt x="26342975" y="4037904"/>
                  </a:lnTo>
                  <a:lnTo>
                    <a:pt x="26342975" y="4038099"/>
                  </a:lnTo>
                  <a:lnTo>
                    <a:pt x="26343299" y="4038099"/>
                  </a:lnTo>
                  <a:lnTo>
                    <a:pt x="26343299" y="4038145"/>
                  </a:lnTo>
                  <a:lnTo>
                    <a:pt x="26343376" y="4038145"/>
                  </a:lnTo>
                  <a:lnTo>
                    <a:pt x="26343376" y="4038191"/>
                  </a:lnTo>
                  <a:lnTo>
                    <a:pt x="26343453" y="4038191"/>
                  </a:lnTo>
                  <a:lnTo>
                    <a:pt x="26343453" y="4038238"/>
                  </a:lnTo>
                  <a:lnTo>
                    <a:pt x="26343531" y="4038238"/>
                  </a:lnTo>
                  <a:lnTo>
                    <a:pt x="26343531" y="4038285"/>
                  </a:lnTo>
                  <a:lnTo>
                    <a:pt x="26343609" y="4038285"/>
                  </a:lnTo>
                  <a:lnTo>
                    <a:pt x="26343609" y="4038331"/>
                  </a:lnTo>
                  <a:lnTo>
                    <a:pt x="26343687" y="4038331"/>
                  </a:lnTo>
                  <a:lnTo>
                    <a:pt x="26343687" y="4038378"/>
                  </a:lnTo>
                  <a:lnTo>
                    <a:pt x="26343764" y="4038378"/>
                  </a:lnTo>
                  <a:lnTo>
                    <a:pt x="26343764" y="4038425"/>
                  </a:lnTo>
                  <a:lnTo>
                    <a:pt x="26343841" y="4038425"/>
                  </a:lnTo>
                  <a:lnTo>
                    <a:pt x="26343841" y="4038471"/>
                  </a:lnTo>
                  <a:lnTo>
                    <a:pt x="26343919" y="4038471"/>
                  </a:lnTo>
                  <a:lnTo>
                    <a:pt x="26343919" y="4038518"/>
                  </a:lnTo>
                  <a:lnTo>
                    <a:pt x="26343997" y="4038518"/>
                  </a:lnTo>
                  <a:lnTo>
                    <a:pt x="26343997" y="4038565"/>
                  </a:lnTo>
                  <a:lnTo>
                    <a:pt x="26344075" y="4038565"/>
                  </a:lnTo>
                  <a:lnTo>
                    <a:pt x="26344075" y="4038713"/>
                  </a:lnTo>
                  <a:lnTo>
                    <a:pt x="26344320" y="4038713"/>
                  </a:lnTo>
                  <a:lnTo>
                    <a:pt x="26344320" y="4038759"/>
                  </a:lnTo>
                  <a:lnTo>
                    <a:pt x="26344397" y="4038759"/>
                  </a:lnTo>
                  <a:lnTo>
                    <a:pt x="26344397" y="4038805"/>
                  </a:lnTo>
                  <a:lnTo>
                    <a:pt x="26344475" y="4038805"/>
                  </a:lnTo>
                  <a:lnTo>
                    <a:pt x="26344475" y="4038853"/>
                  </a:lnTo>
                  <a:lnTo>
                    <a:pt x="26344553" y="4038853"/>
                  </a:lnTo>
                  <a:lnTo>
                    <a:pt x="26344553" y="4038899"/>
                  </a:lnTo>
                  <a:lnTo>
                    <a:pt x="26344630" y="4038899"/>
                  </a:lnTo>
                  <a:lnTo>
                    <a:pt x="26344630" y="4038945"/>
                  </a:lnTo>
                  <a:lnTo>
                    <a:pt x="26344707" y="4038945"/>
                  </a:lnTo>
                  <a:lnTo>
                    <a:pt x="26344707" y="4038993"/>
                  </a:lnTo>
                  <a:lnTo>
                    <a:pt x="26344785" y="4038993"/>
                  </a:lnTo>
                  <a:lnTo>
                    <a:pt x="26344785" y="4039039"/>
                  </a:lnTo>
                  <a:lnTo>
                    <a:pt x="26344863" y="4039039"/>
                  </a:lnTo>
                  <a:lnTo>
                    <a:pt x="26344863" y="4039085"/>
                  </a:lnTo>
                  <a:lnTo>
                    <a:pt x="26344941" y="4039085"/>
                  </a:lnTo>
                  <a:lnTo>
                    <a:pt x="26344941" y="4039133"/>
                  </a:lnTo>
                  <a:lnTo>
                    <a:pt x="26345018" y="4039133"/>
                  </a:lnTo>
                  <a:lnTo>
                    <a:pt x="26345018" y="4039179"/>
                  </a:lnTo>
                  <a:lnTo>
                    <a:pt x="26345095" y="4039179"/>
                  </a:lnTo>
                  <a:lnTo>
                    <a:pt x="26345095" y="4039225"/>
                  </a:lnTo>
                  <a:lnTo>
                    <a:pt x="26345173" y="4039225"/>
                  </a:lnTo>
                  <a:lnTo>
                    <a:pt x="26345173" y="4039327"/>
                  </a:lnTo>
                  <a:lnTo>
                    <a:pt x="26345341" y="4039327"/>
                  </a:lnTo>
                  <a:lnTo>
                    <a:pt x="26345341" y="4039373"/>
                  </a:lnTo>
                  <a:lnTo>
                    <a:pt x="26345419" y="4039373"/>
                  </a:lnTo>
                  <a:lnTo>
                    <a:pt x="26345419" y="4039420"/>
                  </a:lnTo>
                  <a:lnTo>
                    <a:pt x="26345497" y="4039420"/>
                  </a:lnTo>
                  <a:lnTo>
                    <a:pt x="26345497" y="4039467"/>
                  </a:lnTo>
                  <a:lnTo>
                    <a:pt x="26345574" y="4039467"/>
                  </a:lnTo>
                  <a:lnTo>
                    <a:pt x="26345574" y="4039513"/>
                  </a:lnTo>
                  <a:lnTo>
                    <a:pt x="26345651" y="4039513"/>
                  </a:lnTo>
                  <a:lnTo>
                    <a:pt x="26345651" y="4039560"/>
                  </a:lnTo>
                  <a:lnTo>
                    <a:pt x="26345729" y="4039560"/>
                  </a:lnTo>
                  <a:lnTo>
                    <a:pt x="26345729" y="4039607"/>
                  </a:lnTo>
                  <a:lnTo>
                    <a:pt x="26345807" y="4039607"/>
                  </a:lnTo>
                  <a:lnTo>
                    <a:pt x="26345807" y="4039653"/>
                  </a:lnTo>
                  <a:lnTo>
                    <a:pt x="26345885" y="4039653"/>
                  </a:lnTo>
                  <a:lnTo>
                    <a:pt x="26345885" y="4039700"/>
                  </a:lnTo>
                  <a:lnTo>
                    <a:pt x="26345962" y="4039700"/>
                  </a:lnTo>
                  <a:lnTo>
                    <a:pt x="26345962" y="4039747"/>
                  </a:lnTo>
                  <a:lnTo>
                    <a:pt x="26346039" y="4039747"/>
                  </a:lnTo>
                  <a:lnTo>
                    <a:pt x="26346039" y="4039793"/>
                  </a:lnTo>
                  <a:lnTo>
                    <a:pt x="26346117" y="4039793"/>
                  </a:lnTo>
                  <a:lnTo>
                    <a:pt x="26346117" y="4039839"/>
                  </a:lnTo>
                  <a:lnTo>
                    <a:pt x="26346195" y="4039839"/>
                  </a:lnTo>
                  <a:lnTo>
                    <a:pt x="26346195" y="4039887"/>
                  </a:lnTo>
                  <a:lnTo>
                    <a:pt x="26346273" y="4039887"/>
                  </a:lnTo>
                  <a:lnTo>
                    <a:pt x="26346273" y="4039941"/>
                  </a:lnTo>
                  <a:lnTo>
                    <a:pt x="26346363" y="4039941"/>
                  </a:lnTo>
                  <a:lnTo>
                    <a:pt x="26346363" y="4039987"/>
                  </a:lnTo>
                  <a:lnTo>
                    <a:pt x="26346440" y="4039987"/>
                  </a:lnTo>
                  <a:lnTo>
                    <a:pt x="26346440" y="4040034"/>
                  </a:lnTo>
                  <a:lnTo>
                    <a:pt x="26346518" y="4040034"/>
                  </a:lnTo>
                  <a:lnTo>
                    <a:pt x="26346518" y="4040081"/>
                  </a:lnTo>
                  <a:lnTo>
                    <a:pt x="26346595" y="4040081"/>
                  </a:lnTo>
                  <a:lnTo>
                    <a:pt x="26346595" y="4040127"/>
                  </a:lnTo>
                  <a:lnTo>
                    <a:pt x="26346673" y="4040127"/>
                  </a:lnTo>
                  <a:lnTo>
                    <a:pt x="26346673" y="4040174"/>
                  </a:lnTo>
                  <a:lnTo>
                    <a:pt x="26346751" y="4040174"/>
                  </a:lnTo>
                  <a:lnTo>
                    <a:pt x="26346751" y="4040221"/>
                  </a:lnTo>
                  <a:lnTo>
                    <a:pt x="26346828" y="4040221"/>
                  </a:lnTo>
                  <a:lnTo>
                    <a:pt x="26346828" y="4040267"/>
                  </a:lnTo>
                  <a:lnTo>
                    <a:pt x="26346906" y="4040267"/>
                  </a:lnTo>
                  <a:lnTo>
                    <a:pt x="26346906" y="4040314"/>
                  </a:lnTo>
                  <a:lnTo>
                    <a:pt x="26346983" y="4040314"/>
                  </a:lnTo>
                  <a:lnTo>
                    <a:pt x="26346983" y="4040361"/>
                  </a:lnTo>
                  <a:lnTo>
                    <a:pt x="26347061" y="4040361"/>
                  </a:lnTo>
                  <a:lnTo>
                    <a:pt x="26347061" y="4040407"/>
                  </a:lnTo>
                  <a:lnTo>
                    <a:pt x="26347139" y="4040407"/>
                  </a:lnTo>
                  <a:lnTo>
                    <a:pt x="26347139" y="4040454"/>
                  </a:lnTo>
                  <a:lnTo>
                    <a:pt x="26347216" y="4040454"/>
                  </a:lnTo>
                  <a:lnTo>
                    <a:pt x="26347216" y="4040501"/>
                  </a:lnTo>
                  <a:lnTo>
                    <a:pt x="26347293" y="4040501"/>
                  </a:lnTo>
                  <a:lnTo>
                    <a:pt x="26347293" y="4040547"/>
                  </a:lnTo>
                  <a:lnTo>
                    <a:pt x="26347371" y="4040547"/>
                  </a:lnTo>
                  <a:lnTo>
                    <a:pt x="26347371" y="4040601"/>
                  </a:lnTo>
                  <a:lnTo>
                    <a:pt x="26347461" y="4040601"/>
                  </a:lnTo>
                  <a:lnTo>
                    <a:pt x="26347461" y="4040648"/>
                  </a:lnTo>
                  <a:lnTo>
                    <a:pt x="26347539" y="4040648"/>
                  </a:lnTo>
                  <a:lnTo>
                    <a:pt x="26347539" y="4040695"/>
                  </a:lnTo>
                  <a:lnTo>
                    <a:pt x="26347617" y="4040695"/>
                  </a:lnTo>
                  <a:lnTo>
                    <a:pt x="26347617" y="4040741"/>
                  </a:lnTo>
                  <a:lnTo>
                    <a:pt x="26347695" y="4040741"/>
                  </a:lnTo>
                  <a:lnTo>
                    <a:pt x="26347695" y="4040788"/>
                  </a:lnTo>
                  <a:lnTo>
                    <a:pt x="26347772" y="4040788"/>
                  </a:lnTo>
                  <a:lnTo>
                    <a:pt x="26347772" y="4040835"/>
                  </a:lnTo>
                  <a:lnTo>
                    <a:pt x="26347849" y="4040835"/>
                  </a:lnTo>
                  <a:lnTo>
                    <a:pt x="26347849" y="4040881"/>
                  </a:lnTo>
                  <a:lnTo>
                    <a:pt x="26347927" y="4040881"/>
                  </a:lnTo>
                  <a:lnTo>
                    <a:pt x="26347927" y="4040928"/>
                  </a:lnTo>
                  <a:lnTo>
                    <a:pt x="26348005" y="4040928"/>
                  </a:lnTo>
                  <a:lnTo>
                    <a:pt x="26348005" y="4040975"/>
                  </a:lnTo>
                  <a:lnTo>
                    <a:pt x="26348083" y="4040975"/>
                  </a:lnTo>
                  <a:lnTo>
                    <a:pt x="26348083" y="4041021"/>
                  </a:lnTo>
                  <a:lnTo>
                    <a:pt x="26348160" y="4041021"/>
                  </a:lnTo>
                  <a:lnTo>
                    <a:pt x="26348160" y="4041068"/>
                  </a:lnTo>
                  <a:lnTo>
                    <a:pt x="26348237" y="4041068"/>
                  </a:lnTo>
                  <a:lnTo>
                    <a:pt x="26348237" y="4041115"/>
                  </a:lnTo>
                  <a:lnTo>
                    <a:pt x="26348315" y="4041115"/>
                  </a:lnTo>
                  <a:lnTo>
                    <a:pt x="26348315" y="4041161"/>
                  </a:lnTo>
                  <a:lnTo>
                    <a:pt x="26348393" y="4041161"/>
                  </a:lnTo>
                  <a:lnTo>
                    <a:pt x="26348393" y="4041208"/>
                  </a:lnTo>
                  <a:lnTo>
                    <a:pt x="26348471" y="4041208"/>
                  </a:lnTo>
                  <a:lnTo>
                    <a:pt x="26348471" y="4041263"/>
                  </a:lnTo>
                  <a:lnTo>
                    <a:pt x="26348561" y="4041263"/>
                  </a:lnTo>
                  <a:lnTo>
                    <a:pt x="26348561" y="4041309"/>
                  </a:lnTo>
                  <a:lnTo>
                    <a:pt x="26348638" y="4041309"/>
                  </a:lnTo>
                  <a:lnTo>
                    <a:pt x="26348638" y="4041355"/>
                  </a:lnTo>
                  <a:lnTo>
                    <a:pt x="26348716" y="4041355"/>
                  </a:lnTo>
                  <a:lnTo>
                    <a:pt x="26348716" y="4041403"/>
                  </a:lnTo>
                  <a:lnTo>
                    <a:pt x="26348793" y="4041403"/>
                  </a:lnTo>
                  <a:lnTo>
                    <a:pt x="26348793" y="4041449"/>
                  </a:lnTo>
                  <a:lnTo>
                    <a:pt x="26348871" y="4041449"/>
                  </a:lnTo>
                  <a:lnTo>
                    <a:pt x="26348871" y="4041495"/>
                  </a:lnTo>
                  <a:lnTo>
                    <a:pt x="26348949" y="4041495"/>
                  </a:lnTo>
                  <a:lnTo>
                    <a:pt x="26348949" y="4041542"/>
                  </a:lnTo>
                  <a:lnTo>
                    <a:pt x="26349026" y="4041542"/>
                  </a:lnTo>
                  <a:lnTo>
                    <a:pt x="26349026" y="4041589"/>
                  </a:lnTo>
                  <a:lnTo>
                    <a:pt x="26349104" y="4041589"/>
                  </a:lnTo>
                  <a:lnTo>
                    <a:pt x="26349104" y="4041635"/>
                  </a:lnTo>
                  <a:lnTo>
                    <a:pt x="26349181" y="4041635"/>
                  </a:lnTo>
                  <a:lnTo>
                    <a:pt x="26349181" y="4041682"/>
                  </a:lnTo>
                  <a:lnTo>
                    <a:pt x="26349259" y="4041682"/>
                  </a:lnTo>
                  <a:lnTo>
                    <a:pt x="26349259" y="4041729"/>
                  </a:lnTo>
                  <a:lnTo>
                    <a:pt x="26349337" y="4041729"/>
                  </a:lnTo>
                  <a:lnTo>
                    <a:pt x="26349337" y="4041775"/>
                  </a:lnTo>
                  <a:lnTo>
                    <a:pt x="26349414" y="4041775"/>
                  </a:lnTo>
                  <a:lnTo>
                    <a:pt x="26349414" y="4041822"/>
                  </a:lnTo>
                  <a:lnTo>
                    <a:pt x="26349491" y="4041822"/>
                  </a:lnTo>
                  <a:lnTo>
                    <a:pt x="26349491" y="4041869"/>
                  </a:lnTo>
                  <a:lnTo>
                    <a:pt x="26349569" y="4041869"/>
                  </a:lnTo>
                  <a:lnTo>
                    <a:pt x="26349569" y="4041923"/>
                  </a:lnTo>
                  <a:lnTo>
                    <a:pt x="26349659" y="4041923"/>
                  </a:lnTo>
                  <a:lnTo>
                    <a:pt x="26349659" y="4041970"/>
                  </a:lnTo>
                  <a:lnTo>
                    <a:pt x="26349737" y="4041970"/>
                  </a:lnTo>
                  <a:lnTo>
                    <a:pt x="26349737" y="4042017"/>
                  </a:lnTo>
                  <a:lnTo>
                    <a:pt x="26349815" y="4042017"/>
                  </a:lnTo>
                  <a:lnTo>
                    <a:pt x="26349815" y="4042063"/>
                  </a:lnTo>
                  <a:lnTo>
                    <a:pt x="26349893" y="4042063"/>
                  </a:lnTo>
                  <a:lnTo>
                    <a:pt x="26349893" y="4042109"/>
                  </a:lnTo>
                  <a:lnTo>
                    <a:pt x="26349970" y="4042109"/>
                  </a:lnTo>
                  <a:lnTo>
                    <a:pt x="26349970" y="4042157"/>
                  </a:lnTo>
                  <a:lnTo>
                    <a:pt x="26350047" y="4042157"/>
                  </a:lnTo>
                  <a:lnTo>
                    <a:pt x="26350047" y="4042203"/>
                  </a:lnTo>
                  <a:lnTo>
                    <a:pt x="26350125" y="4042203"/>
                  </a:lnTo>
                  <a:lnTo>
                    <a:pt x="26350125" y="4042249"/>
                  </a:lnTo>
                  <a:lnTo>
                    <a:pt x="26350203" y="4042249"/>
                  </a:lnTo>
                  <a:lnTo>
                    <a:pt x="26350203" y="4042297"/>
                  </a:lnTo>
                  <a:lnTo>
                    <a:pt x="26350281" y="4042297"/>
                  </a:lnTo>
                  <a:lnTo>
                    <a:pt x="26350281" y="4042343"/>
                  </a:lnTo>
                  <a:lnTo>
                    <a:pt x="26350358" y="4042343"/>
                  </a:lnTo>
                  <a:lnTo>
                    <a:pt x="26350358" y="4042389"/>
                  </a:lnTo>
                  <a:lnTo>
                    <a:pt x="26350435" y="4042389"/>
                  </a:lnTo>
                  <a:lnTo>
                    <a:pt x="26350435" y="4042437"/>
                  </a:lnTo>
                  <a:lnTo>
                    <a:pt x="26350513" y="4042437"/>
                  </a:lnTo>
                  <a:lnTo>
                    <a:pt x="26350513" y="4042483"/>
                  </a:lnTo>
                  <a:lnTo>
                    <a:pt x="26350591" y="4042483"/>
                  </a:lnTo>
                  <a:lnTo>
                    <a:pt x="26350591" y="4042529"/>
                  </a:lnTo>
                  <a:lnTo>
                    <a:pt x="26350669" y="4042529"/>
                  </a:lnTo>
                  <a:lnTo>
                    <a:pt x="26350669" y="4189837"/>
                  </a:lnTo>
                  <a:lnTo>
                    <a:pt x="26494599" y="4189837"/>
                  </a:lnTo>
                  <a:lnTo>
                    <a:pt x="26494599" y="4189883"/>
                  </a:lnTo>
                  <a:lnTo>
                    <a:pt x="26494676" y="4189883"/>
                  </a:lnTo>
                  <a:lnTo>
                    <a:pt x="26494676" y="4189930"/>
                  </a:lnTo>
                  <a:lnTo>
                    <a:pt x="26494753" y="4189930"/>
                  </a:lnTo>
                  <a:lnTo>
                    <a:pt x="26494753" y="4189977"/>
                  </a:lnTo>
                  <a:lnTo>
                    <a:pt x="26494831" y="4189977"/>
                  </a:lnTo>
                  <a:lnTo>
                    <a:pt x="26494831" y="4190023"/>
                  </a:lnTo>
                  <a:lnTo>
                    <a:pt x="26494909" y="4190023"/>
                  </a:lnTo>
                  <a:lnTo>
                    <a:pt x="26494909" y="4190070"/>
                  </a:lnTo>
                  <a:lnTo>
                    <a:pt x="26494986" y="4190070"/>
                  </a:lnTo>
                  <a:lnTo>
                    <a:pt x="26494986" y="4190117"/>
                  </a:lnTo>
                  <a:lnTo>
                    <a:pt x="26495064" y="4190117"/>
                  </a:lnTo>
                  <a:lnTo>
                    <a:pt x="26495064" y="4190163"/>
                  </a:lnTo>
                  <a:lnTo>
                    <a:pt x="26495141" y="4190163"/>
                  </a:lnTo>
                  <a:lnTo>
                    <a:pt x="26495141" y="4190210"/>
                  </a:lnTo>
                  <a:lnTo>
                    <a:pt x="26495219" y="4190210"/>
                  </a:lnTo>
                  <a:lnTo>
                    <a:pt x="26495219" y="4190257"/>
                  </a:lnTo>
                  <a:lnTo>
                    <a:pt x="26495297" y="4190257"/>
                  </a:lnTo>
                  <a:lnTo>
                    <a:pt x="26495297" y="4190303"/>
                  </a:lnTo>
                  <a:lnTo>
                    <a:pt x="26495374" y="4190303"/>
                  </a:lnTo>
                  <a:lnTo>
                    <a:pt x="26495374" y="4190451"/>
                  </a:lnTo>
                  <a:lnTo>
                    <a:pt x="26495619" y="4190451"/>
                  </a:lnTo>
                  <a:lnTo>
                    <a:pt x="26495619" y="4190497"/>
                  </a:lnTo>
                  <a:lnTo>
                    <a:pt x="26495697" y="4190497"/>
                  </a:lnTo>
                  <a:lnTo>
                    <a:pt x="26495697" y="4190545"/>
                  </a:lnTo>
                  <a:lnTo>
                    <a:pt x="26495775" y="4190545"/>
                  </a:lnTo>
                  <a:lnTo>
                    <a:pt x="26495775" y="4190591"/>
                  </a:lnTo>
                  <a:lnTo>
                    <a:pt x="26495853" y="4190591"/>
                  </a:lnTo>
                  <a:lnTo>
                    <a:pt x="26495853" y="4190637"/>
                  </a:lnTo>
                  <a:lnTo>
                    <a:pt x="26495930" y="4190637"/>
                  </a:lnTo>
                  <a:lnTo>
                    <a:pt x="26495930" y="4190684"/>
                  </a:lnTo>
                  <a:lnTo>
                    <a:pt x="26496007" y="4190684"/>
                  </a:lnTo>
                  <a:lnTo>
                    <a:pt x="26496007" y="4190731"/>
                  </a:lnTo>
                  <a:lnTo>
                    <a:pt x="26496085" y="4190731"/>
                  </a:lnTo>
                  <a:lnTo>
                    <a:pt x="26496085" y="4190777"/>
                  </a:lnTo>
                  <a:lnTo>
                    <a:pt x="26496163" y="4190777"/>
                  </a:lnTo>
                  <a:lnTo>
                    <a:pt x="26496163" y="4190824"/>
                  </a:lnTo>
                  <a:lnTo>
                    <a:pt x="26496241" y="4190824"/>
                  </a:lnTo>
                  <a:lnTo>
                    <a:pt x="26496241" y="4190871"/>
                  </a:lnTo>
                  <a:lnTo>
                    <a:pt x="26496318" y="4190871"/>
                  </a:lnTo>
                  <a:lnTo>
                    <a:pt x="26496318" y="4190917"/>
                  </a:lnTo>
                  <a:lnTo>
                    <a:pt x="26496395" y="4190917"/>
                  </a:lnTo>
                  <a:lnTo>
                    <a:pt x="26496395" y="4190964"/>
                  </a:lnTo>
                  <a:lnTo>
                    <a:pt x="26496473" y="4190964"/>
                  </a:lnTo>
                  <a:lnTo>
                    <a:pt x="26496473" y="4191065"/>
                  </a:lnTo>
                  <a:lnTo>
                    <a:pt x="26496641" y="4191065"/>
                  </a:lnTo>
                  <a:lnTo>
                    <a:pt x="26496641" y="4191112"/>
                  </a:lnTo>
                  <a:lnTo>
                    <a:pt x="26496719" y="4191112"/>
                  </a:lnTo>
                  <a:lnTo>
                    <a:pt x="26496719" y="4191159"/>
                  </a:lnTo>
                  <a:lnTo>
                    <a:pt x="26496797" y="4191159"/>
                  </a:lnTo>
                  <a:lnTo>
                    <a:pt x="26496797" y="4191205"/>
                  </a:lnTo>
                  <a:lnTo>
                    <a:pt x="26496874" y="4191205"/>
                  </a:lnTo>
                  <a:lnTo>
                    <a:pt x="26496874" y="4191251"/>
                  </a:lnTo>
                  <a:lnTo>
                    <a:pt x="26496951" y="4191251"/>
                  </a:lnTo>
                  <a:lnTo>
                    <a:pt x="26496951" y="4191299"/>
                  </a:lnTo>
                  <a:lnTo>
                    <a:pt x="26497029" y="4191299"/>
                  </a:lnTo>
                  <a:lnTo>
                    <a:pt x="26497029" y="4191345"/>
                  </a:lnTo>
                  <a:lnTo>
                    <a:pt x="26497107" y="4191345"/>
                  </a:lnTo>
                  <a:lnTo>
                    <a:pt x="26497107" y="4191391"/>
                  </a:lnTo>
                  <a:lnTo>
                    <a:pt x="26497184" y="4191391"/>
                  </a:lnTo>
                  <a:lnTo>
                    <a:pt x="26497184" y="4191439"/>
                  </a:lnTo>
                  <a:lnTo>
                    <a:pt x="26497262" y="4191439"/>
                  </a:lnTo>
                  <a:lnTo>
                    <a:pt x="26497262" y="4191485"/>
                  </a:lnTo>
                  <a:lnTo>
                    <a:pt x="26497339" y="4191485"/>
                  </a:lnTo>
                  <a:lnTo>
                    <a:pt x="26497339" y="4191531"/>
                  </a:lnTo>
                  <a:lnTo>
                    <a:pt x="26497417" y="4191531"/>
                  </a:lnTo>
                  <a:lnTo>
                    <a:pt x="26497417" y="4191579"/>
                  </a:lnTo>
                  <a:lnTo>
                    <a:pt x="26497495" y="4191579"/>
                  </a:lnTo>
                  <a:lnTo>
                    <a:pt x="26497495" y="4191625"/>
                  </a:lnTo>
                  <a:lnTo>
                    <a:pt x="26497572" y="4191625"/>
                  </a:lnTo>
                  <a:lnTo>
                    <a:pt x="26497572" y="4191679"/>
                  </a:lnTo>
                  <a:lnTo>
                    <a:pt x="26497663" y="4191679"/>
                  </a:lnTo>
                  <a:lnTo>
                    <a:pt x="26497663" y="4191726"/>
                  </a:lnTo>
                  <a:lnTo>
                    <a:pt x="26497740" y="4191726"/>
                  </a:lnTo>
                  <a:lnTo>
                    <a:pt x="26497740" y="4191773"/>
                  </a:lnTo>
                  <a:lnTo>
                    <a:pt x="26497817" y="4191773"/>
                  </a:lnTo>
                  <a:lnTo>
                    <a:pt x="26497817" y="4191819"/>
                  </a:lnTo>
                  <a:lnTo>
                    <a:pt x="26497895" y="4191819"/>
                  </a:lnTo>
                  <a:lnTo>
                    <a:pt x="26497895" y="4191866"/>
                  </a:lnTo>
                  <a:lnTo>
                    <a:pt x="26497973" y="4191866"/>
                  </a:lnTo>
                  <a:lnTo>
                    <a:pt x="26497973" y="4191913"/>
                  </a:lnTo>
                  <a:lnTo>
                    <a:pt x="26498051" y="4191913"/>
                  </a:lnTo>
                  <a:lnTo>
                    <a:pt x="26498051" y="4191959"/>
                  </a:lnTo>
                  <a:lnTo>
                    <a:pt x="26498128" y="4191959"/>
                  </a:lnTo>
                  <a:lnTo>
                    <a:pt x="26498128" y="4192006"/>
                  </a:lnTo>
                  <a:lnTo>
                    <a:pt x="26498205" y="4192006"/>
                  </a:lnTo>
                  <a:lnTo>
                    <a:pt x="26498205" y="4192053"/>
                  </a:lnTo>
                  <a:lnTo>
                    <a:pt x="26498283" y="4192053"/>
                  </a:lnTo>
                  <a:lnTo>
                    <a:pt x="26498283" y="4192099"/>
                  </a:lnTo>
                  <a:lnTo>
                    <a:pt x="26498361" y="4192099"/>
                  </a:lnTo>
                  <a:lnTo>
                    <a:pt x="26498361" y="4192146"/>
                  </a:lnTo>
                  <a:lnTo>
                    <a:pt x="26498439" y="4192146"/>
                  </a:lnTo>
                  <a:lnTo>
                    <a:pt x="26498439" y="4192193"/>
                  </a:lnTo>
                  <a:lnTo>
                    <a:pt x="26498516" y="4192193"/>
                  </a:lnTo>
                  <a:lnTo>
                    <a:pt x="26498516" y="4192239"/>
                  </a:lnTo>
                  <a:lnTo>
                    <a:pt x="26498593" y="4192239"/>
                  </a:lnTo>
                  <a:lnTo>
                    <a:pt x="26498593" y="4192286"/>
                  </a:lnTo>
                  <a:lnTo>
                    <a:pt x="26498671" y="4192286"/>
                  </a:lnTo>
                  <a:lnTo>
                    <a:pt x="26498671" y="4192340"/>
                  </a:lnTo>
                  <a:lnTo>
                    <a:pt x="26498761" y="4192340"/>
                  </a:lnTo>
                  <a:lnTo>
                    <a:pt x="26498761" y="4192387"/>
                  </a:lnTo>
                  <a:lnTo>
                    <a:pt x="26498839" y="4192387"/>
                  </a:lnTo>
                  <a:lnTo>
                    <a:pt x="26498839" y="4192433"/>
                  </a:lnTo>
                  <a:lnTo>
                    <a:pt x="26498917" y="4192433"/>
                  </a:lnTo>
                  <a:lnTo>
                    <a:pt x="26498917" y="4192480"/>
                  </a:lnTo>
                  <a:lnTo>
                    <a:pt x="26498995" y="4192480"/>
                  </a:lnTo>
                  <a:lnTo>
                    <a:pt x="26498995" y="4192527"/>
                  </a:lnTo>
                  <a:lnTo>
                    <a:pt x="26499072" y="4192527"/>
                  </a:lnTo>
                  <a:lnTo>
                    <a:pt x="26499072" y="4192573"/>
                  </a:lnTo>
                  <a:lnTo>
                    <a:pt x="26499149" y="4192573"/>
                  </a:lnTo>
                  <a:lnTo>
                    <a:pt x="26499149" y="4192620"/>
                  </a:lnTo>
                  <a:lnTo>
                    <a:pt x="26499227" y="4192620"/>
                  </a:lnTo>
                  <a:lnTo>
                    <a:pt x="26499227" y="4192667"/>
                  </a:lnTo>
                  <a:lnTo>
                    <a:pt x="26499305" y="4192667"/>
                  </a:lnTo>
                  <a:lnTo>
                    <a:pt x="26499305" y="4192713"/>
                  </a:lnTo>
                  <a:lnTo>
                    <a:pt x="26499382" y="4192713"/>
                  </a:lnTo>
                  <a:lnTo>
                    <a:pt x="26499382" y="4192760"/>
                  </a:lnTo>
                  <a:lnTo>
                    <a:pt x="26499460" y="4192760"/>
                  </a:lnTo>
                  <a:lnTo>
                    <a:pt x="26499460" y="4192807"/>
                  </a:lnTo>
                  <a:lnTo>
                    <a:pt x="26499537" y="4192807"/>
                  </a:lnTo>
                  <a:lnTo>
                    <a:pt x="26499537" y="4192853"/>
                  </a:lnTo>
                  <a:lnTo>
                    <a:pt x="26499615" y="4192853"/>
                  </a:lnTo>
                  <a:lnTo>
                    <a:pt x="26499615" y="4192900"/>
                  </a:lnTo>
                  <a:lnTo>
                    <a:pt x="26499693" y="4192900"/>
                  </a:lnTo>
                  <a:lnTo>
                    <a:pt x="26499693" y="4192947"/>
                  </a:lnTo>
                  <a:lnTo>
                    <a:pt x="26499770" y="4192947"/>
                  </a:lnTo>
                  <a:lnTo>
                    <a:pt x="26499770" y="4193001"/>
                  </a:lnTo>
                  <a:lnTo>
                    <a:pt x="26499861" y="4193001"/>
                  </a:lnTo>
                  <a:lnTo>
                    <a:pt x="26499861" y="4193047"/>
                  </a:lnTo>
                  <a:lnTo>
                    <a:pt x="26499938" y="4193047"/>
                  </a:lnTo>
                  <a:lnTo>
                    <a:pt x="26499938" y="4193094"/>
                  </a:lnTo>
                  <a:lnTo>
                    <a:pt x="26500015" y="4193094"/>
                  </a:lnTo>
                  <a:lnTo>
                    <a:pt x="26500015" y="4193141"/>
                  </a:lnTo>
                  <a:lnTo>
                    <a:pt x="26500093" y="4193141"/>
                  </a:lnTo>
                  <a:lnTo>
                    <a:pt x="26500093" y="4193187"/>
                  </a:lnTo>
                  <a:lnTo>
                    <a:pt x="26500171" y="4193187"/>
                  </a:lnTo>
                  <a:lnTo>
                    <a:pt x="26500171" y="4193234"/>
                  </a:lnTo>
                  <a:lnTo>
                    <a:pt x="26500249" y="4193234"/>
                  </a:lnTo>
                  <a:lnTo>
                    <a:pt x="26500249" y="4193281"/>
                  </a:lnTo>
                  <a:lnTo>
                    <a:pt x="26500326" y="4193281"/>
                  </a:lnTo>
                  <a:lnTo>
                    <a:pt x="26500326" y="4193327"/>
                  </a:lnTo>
                  <a:lnTo>
                    <a:pt x="26500403" y="4193327"/>
                  </a:lnTo>
                  <a:lnTo>
                    <a:pt x="26500403" y="4193374"/>
                  </a:lnTo>
                  <a:lnTo>
                    <a:pt x="26500481" y="4193374"/>
                  </a:lnTo>
                  <a:lnTo>
                    <a:pt x="26500481" y="4193421"/>
                  </a:lnTo>
                  <a:lnTo>
                    <a:pt x="26500559" y="4193421"/>
                  </a:lnTo>
                  <a:lnTo>
                    <a:pt x="26500559" y="4193467"/>
                  </a:lnTo>
                  <a:lnTo>
                    <a:pt x="26500637" y="4193467"/>
                  </a:lnTo>
                  <a:lnTo>
                    <a:pt x="26500637" y="4193514"/>
                  </a:lnTo>
                  <a:lnTo>
                    <a:pt x="26500714" y="4193514"/>
                  </a:lnTo>
                  <a:lnTo>
                    <a:pt x="26500714" y="4193561"/>
                  </a:lnTo>
                  <a:lnTo>
                    <a:pt x="26500791" y="4193561"/>
                  </a:lnTo>
                  <a:lnTo>
                    <a:pt x="26500791" y="4193607"/>
                  </a:lnTo>
                  <a:lnTo>
                    <a:pt x="26500869" y="4193607"/>
                  </a:lnTo>
                  <a:lnTo>
                    <a:pt x="26500869" y="4193661"/>
                  </a:lnTo>
                  <a:lnTo>
                    <a:pt x="26500959" y="4193661"/>
                  </a:lnTo>
                  <a:lnTo>
                    <a:pt x="26500959" y="4193709"/>
                  </a:lnTo>
                  <a:lnTo>
                    <a:pt x="26501037" y="4193709"/>
                  </a:lnTo>
                  <a:lnTo>
                    <a:pt x="26501037" y="4193755"/>
                  </a:lnTo>
                  <a:lnTo>
                    <a:pt x="26501115" y="4193755"/>
                  </a:lnTo>
                  <a:lnTo>
                    <a:pt x="26501115" y="4193801"/>
                  </a:lnTo>
                  <a:lnTo>
                    <a:pt x="26501193" y="4193801"/>
                  </a:lnTo>
                  <a:lnTo>
                    <a:pt x="26501193" y="4193849"/>
                  </a:lnTo>
                  <a:lnTo>
                    <a:pt x="26501270" y="4193849"/>
                  </a:lnTo>
                  <a:lnTo>
                    <a:pt x="26501270" y="4193895"/>
                  </a:lnTo>
                  <a:lnTo>
                    <a:pt x="26501347" y="4193895"/>
                  </a:lnTo>
                  <a:lnTo>
                    <a:pt x="26501347" y="4193941"/>
                  </a:lnTo>
                  <a:lnTo>
                    <a:pt x="26501425" y="4193941"/>
                  </a:lnTo>
                  <a:lnTo>
                    <a:pt x="26501425" y="4193989"/>
                  </a:lnTo>
                  <a:lnTo>
                    <a:pt x="26501503" y="4193989"/>
                  </a:lnTo>
                  <a:lnTo>
                    <a:pt x="26501503" y="4194035"/>
                  </a:lnTo>
                  <a:lnTo>
                    <a:pt x="26501580" y="4194035"/>
                  </a:lnTo>
                  <a:lnTo>
                    <a:pt x="26501580" y="4194081"/>
                  </a:lnTo>
                  <a:lnTo>
                    <a:pt x="26501658" y="4194081"/>
                  </a:lnTo>
                  <a:lnTo>
                    <a:pt x="26501658" y="4194128"/>
                  </a:lnTo>
                  <a:lnTo>
                    <a:pt x="26501735" y="4194128"/>
                  </a:lnTo>
                  <a:lnTo>
                    <a:pt x="26501735" y="4194175"/>
                  </a:lnTo>
                  <a:lnTo>
                    <a:pt x="26501813" y="4194175"/>
                  </a:lnTo>
                  <a:lnTo>
                    <a:pt x="26501813" y="4194221"/>
                  </a:lnTo>
                  <a:lnTo>
                    <a:pt x="26501891" y="4194221"/>
                  </a:lnTo>
                  <a:lnTo>
                    <a:pt x="26501891" y="4194268"/>
                  </a:lnTo>
                  <a:lnTo>
                    <a:pt x="26501968" y="4194268"/>
                  </a:lnTo>
                  <a:lnTo>
                    <a:pt x="26501968" y="4194323"/>
                  </a:lnTo>
                  <a:lnTo>
                    <a:pt x="26502059" y="4194323"/>
                  </a:lnTo>
                  <a:lnTo>
                    <a:pt x="26502059" y="4194369"/>
                  </a:lnTo>
                  <a:lnTo>
                    <a:pt x="26502136" y="4194369"/>
                  </a:lnTo>
                  <a:lnTo>
                    <a:pt x="26502136" y="4194416"/>
                  </a:lnTo>
                  <a:lnTo>
                    <a:pt x="26502213" y="4194416"/>
                  </a:lnTo>
                  <a:lnTo>
                    <a:pt x="26502213" y="4194463"/>
                  </a:lnTo>
                  <a:lnTo>
                    <a:pt x="26502291" y="4194463"/>
                  </a:lnTo>
                  <a:lnTo>
                    <a:pt x="26502291" y="4194509"/>
                  </a:lnTo>
                  <a:lnTo>
                    <a:pt x="26502369" y="4194509"/>
                  </a:lnTo>
                  <a:lnTo>
                    <a:pt x="26502369" y="4194556"/>
                  </a:lnTo>
                  <a:lnTo>
                    <a:pt x="26502447" y="4194556"/>
                  </a:lnTo>
                  <a:lnTo>
                    <a:pt x="26502447" y="4194603"/>
                  </a:lnTo>
                  <a:lnTo>
                    <a:pt x="26502524" y="4194603"/>
                  </a:lnTo>
                  <a:lnTo>
                    <a:pt x="26502524" y="4194649"/>
                  </a:lnTo>
                  <a:lnTo>
                    <a:pt x="26502601" y="4194649"/>
                  </a:lnTo>
                  <a:lnTo>
                    <a:pt x="26502601" y="4194695"/>
                  </a:lnTo>
                  <a:lnTo>
                    <a:pt x="26502679" y="4194695"/>
                  </a:lnTo>
                  <a:lnTo>
                    <a:pt x="26502679" y="4194743"/>
                  </a:lnTo>
                  <a:lnTo>
                    <a:pt x="26502757" y="4194743"/>
                  </a:lnTo>
                  <a:lnTo>
                    <a:pt x="26502757" y="4194789"/>
                  </a:lnTo>
                  <a:lnTo>
                    <a:pt x="26502835" y="4194789"/>
                  </a:lnTo>
                  <a:lnTo>
                    <a:pt x="26502835" y="4194835"/>
                  </a:lnTo>
                  <a:lnTo>
                    <a:pt x="26502912" y="4194835"/>
                  </a:lnTo>
                  <a:lnTo>
                    <a:pt x="26502912" y="4194883"/>
                  </a:lnTo>
                  <a:lnTo>
                    <a:pt x="26502989" y="4194883"/>
                  </a:lnTo>
                  <a:lnTo>
                    <a:pt x="26502989" y="4194929"/>
                  </a:lnTo>
                  <a:lnTo>
                    <a:pt x="26503067" y="4194929"/>
                  </a:lnTo>
                  <a:lnTo>
                    <a:pt x="26503067" y="4342189"/>
                  </a:lnTo>
                  <a:lnTo>
                    <a:pt x="26646919" y="4342189"/>
                  </a:lnTo>
                  <a:lnTo>
                    <a:pt x="26646919" y="4342236"/>
                  </a:lnTo>
                  <a:lnTo>
                    <a:pt x="26646997" y="4342236"/>
                  </a:lnTo>
                  <a:lnTo>
                    <a:pt x="26646997" y="4342283"/>
                  </a:lnTo>
                  <a:lnTo>
                    <a:pt x="26647075" y="4342283"/>
                  </a:lnTo>
                  <a:lnTo>
                    <a:pt x="26647075" y="4342329"/>
                  </a:lnTo>
                  <a:lnTo>
                    <a:pt x="26647153" y="4342329"/>
                  </a:lnTo>
                  <a:lnTo>
                    <a:pt x="26647153" y="4342376"/>
                  </a:lnTo>
                  <a:lnTo>
                    <a:pt x="26647230" y="4342376"/>
                  </a:lnTo>
                  <a:lnTo>
                    <a:pt x="26647230" y="4342423"/>
                  </a:lnTo>
                  <a:lnTo>
                    <a:pt x="26647307" y="4342423"/>
                  </a:lnTo>
                  <a:lnTo>
                    <a:pt x="26647307" y="4342469"/>
                  </a:lnTo>
                  <a:lnTo>
                    <a:pt x="26647385" y="4342469"/>
                  </a:lnTo>
                  <a:lnTo>
                    <a:pt x="26647385" y="4342516"/>
                  </a:lnTo>
                  <a:lnTo>
                    <a:pt x="26647463" y="4342516"/>
                  </a:lnTo>
                  <a:lnTo>
                    <a:pt x="26647463" y="4342563"/>
                  </a:lnTo>
                  <a:lnTo>
                    <a:pt x="26647541" y="4342563"/>
                  </a:lnTo>
                  <a:lnTo>
                    <a:pt x="26647541" y="4342609"/>
                  </a:lnTo>
                  <a:lnTo>
                    <a:pt x="26647618" y="4342609"/>
                  </a:lnTo>
                  <a:lnTo>
                    <a:pt x="26647618" y="4342656"/>
                  </a:lnTo>
                  <a:lnTo>
                    <a:pt x="26647695" y="4342656"/>
                  </a:lnTo>
                  <a:lnTo>
                    <a:pt x="26647695" y="4342703"/>
                  </a:lnTo>
                  <a:lnTo>
                    <a:pt x="26647773" y="4342703"/>
                  </a:lnTo>
                  <a:lnTo>
                    <a:pt x="26647773" y="4342803"/>
                  </a:lnTo>
                  <a:lnTo>
                    <a:pt x="26647941" y="4342803"/>
                  </a:lnTo>
                  <a:lnTo>
                    <a:pt x="26647941" y="4342851"/>
                  </a:lnTo>
                  <a:lnTo>
                    <a:pt x="26648019" y="4342851"/>
                  </a:lnTo>
                  <a:lnTo>
                    <a:pt x="26648019" y="4342897"/>
                  </a:lnTo>
                  <a:lnTo>
                    <a:pt x="26648096" y="4342897"/>
                  </a:lnTo>
                  <a:lnTo>
                    <a:pt x="26648096" y="4342943"/>
                  </a:lnTo>
                  <a:lnTo>
                    <a:pt x="26648174" y="4342943"/>
                  </a:lnTo>
                  <a:lnTo>
                    <a:pt x="26648174" y="4342991"/>
                  </a:lnTo>
                  <a:lnTo>
                    <a:pt x="26648251" y="4342991"/>
                  </a:lnTo>
                  <a:lnTo>
                    <a:pt x="26648251" y="4343037"/>
                  </a:lnTo>
                  <a:lnTo>
                    <a:pt x="26648329" y="4343037"/>
                  </a:lnTo>
                  <a:lnTo>
                    <a:pt x="26648329" y="4343083"/>
                  </a:lnTo>
                  <a:lnTo>
                    <a:pt x="26648407" y="4343083"/>
                  </a:lnTo>
                  <a:lnTo>
                    <a:pt x="26648407" y="4343131"/>
                  </a:lnTo>
                  <a:lnTo>
                    <a:pt x="26648484" y="4343131"/>
                  </a:lnTo>
                  <a:lnTo>
                    <a:pt x="26648484" y="4343177"/>
                  </a:lnTo>
                  <a:lnTo>
                    <a:pt x="26648561" y="4343177"/>
                  </a:lnTo>
                  <a:lnTo>
                    <a:pt x="26648561" y="4343223"/>
                  </a:lnTo>
                  <a:lnTo>
                    <a:pt x="26648639" y="4343223"/>
                  </a:lnTo>
                  <a:lnTo>
                    <a:pt x="26648639" y="4343270"/>
                  </a:lnTo>
                  <a:lnTo>
                    <a:pt x="26648717" y="4343270"/>
                  </a:lnTo>
                  <a:lnTo>
                    <a:pt x="26648717" y="4343317"/>
                  </a:lnTo>
                  <a:lnTo>
                    <a:pt x="26648795" y="4343317"/>
                  </a:lnTo>
                  <a:lnTo>
                    <a:pt x="26648795" y="4343363"/>
                  </a:lnTo>
                  <a:lnTo>
                    <a:pt x="26648872" y="4343363"/>
                  </a:lnTo>
                  <a:lnTo>
                    <a:pt x="26648872" y="4343418"/>
                  </a:lnTo>
                  <a:lnTo>
                    <a:pt x="26648963" y="4343418"/>
                  </a:lnTo>
                  <a:lnTo>
                    <a:pt x="26648963" y="4343465"/>
                  </a:lnTo>
                  <a:lnTo>
                    <a:pt x="26649040" y="4343465"/>
                  </a:lnTo>
                  <a:lnTo>
                    <a:pt x="26649040" y="4343511"/>
                  </a:lnTo>
                  <a:lnTo>
                    <a:pt x="26649117" y="4343511"/>
                  </a:lnTo>
                  <a:lnTo>
                    <a:pt x="26649117" y="4343558"/>
                  </a:lnTo>
                  <a:lnTo>
                    <a:pt x="26649195" y="4343558"/>
                  </a:lnTo>
                  <a:lnTo>
                    <a:pt x="26649195" y="4343605"/>
                  </a:lnTo>
                  <a:lnTo>
                    <a:pt x="26649273" y="4343605"/>
                  </a:lnTo>
                  <a:lnTo>
                    <a:pt x="26649273" y="4343651"/>
                  </a:lnTo>
                  <a:lnTo>
                    <a:pt x="26649351" y="4343651"/>
                  </a:lnTo>
                  <a:lnTo>
                    <a:pt x="26649351" y="4343698"/>
                  </a:lnTo>
                  <a:lnTo>
                    <a:pt x="26649428" y="4343698"/>
                  </a:lnTo>
                  <a:lnTo>
                    <a:pt x="26649428" y="4343745"/>
                  </a:lnTo>
                  <a:lnTo>
                    <a:pt x="26649505" y="4343745"/>
                  </a:lnTo>
                  <a:lnTo>
                    <a:pt x="26649505" y="4343791"/>
                  </a:lnTo>
                  <a:lnTo>
                    <a:pt x="26649583" y="4343791"/>
                  </a:lnTo>
                  <a:lnTo>
                    <a:pt x="26649583" y="4343837"/>
                  </a:lnTo>
                  <a:lnTo>
                    <a:pt x="26649661" y="4343837"/>
                  </a:lnTo>
                  <a:lnTo>
                    <a:pt x="26649661" y="4343885"/>
                  </a:lnTo>
                  <a:lnTo>
                    <a:pt x="26649739" y="4343885"/>
                  </a:lnTo>
                  <a:lnTo>
                    <a:pt x="26649739" y="4343931"/>
                  </a:lnTo>
                  <a:lnTo>
                    <a:pt x="26649816" y="4343931"/>
                  </a:lnTo>
                  <a:lnTo>
                    <a:pt x="26649816" y="4343977"/>
                  </a:lnTo>
                  <a:lnTo>
                    <a:pt x="26649893" y="4343977"/>
                  </a:lnTo>
                  <a:lnTo>
                    <a:pt x="26649893" y="4344025"/>
                  </a:lnTo>
                  <a:lnTo>
                    <a:pt x="26649971" y="4344025"/>
                  </a:lnTo>
                  <a:lnTo>
                    <a:pt x="26649971" y="4344079"/>
                  </a:lnTo>
                  <a:lnTo>
                    <a:pt x="26650061" y="4344079"/>
                  </a:lnTo>
                  <a:lnTo>
                    <a:pt x="26650061" y="4344125"/>
                  </a:lnTo>
                  <a:lnTo>
                    <a:pt x="26650139" y="4344125"/>
                  </a:lnTo>
                  <a:lnTo>
                    <a:pt x="26650139" y="4344172"/>
                  </a:lnTo>
                  <a:lnTo>
                    <a:pt x="26650217" y="4344172"/>
                  </a:lnTo>
                  <a:lnTo>
                    <a:pt x="26650217" y="4344219"/>
                  </a:lnTo>
                  <a:lnTo>
                    <a:pt x="26650294" y="4344219"/>
                  </a:lnTo>
                  <a:lnTo>
                    <a:pt x="26650294" y="4344265"/>
                  </a:lnTo>
                  <a:lnTo>
                    <a:pt x="26650372" y="4344265"/>
                  </a:lnTo>
                  <a:lnTo>
                    <a:pt x="26650372" y="4344312"/>
                  </a:lnTo>
                  <a:lnTo>
                    <a:pt x="26650449" y="4344312"/>
                  </a:lnTo>
                  <a:lnTo>
                    <a:pt x="26650449" y="4344359"/>
                  </a:lnTo>
                  <a:lnTo>
                    <a:pt x="26650527" y="4344359"/>
                  </a:lnTo>
                  <a:lnTo>
                    <a:pt x="26650527" y="4344405"/>
                  </a:lnTo>
                  <a:lnTo>
                    <a:pt x="26650605" y="4344405"/>
                  </a:lnTo>
                  <a:lnTo>
                    <a:pt x="26650605" y="4344452"/>
                  </a:lnTo>
                  <a:lnTo>
                    <a:pt x="26650682" y="4344452"/>
                  </a:lnTo>
                  <a:lnTo>
                    <a:pt x="26650682" y="4344499"/>
                  </a:lnTo>
                  <a:lnTo>
                    <a:pt x="26650759" y="4344499"/>
                  </a:lnTo>
                  <a:lnTo>
                    <a:pt x="26650759" y="4344545"/>
                  </a:lnTo>
                  <a:lnTo>
                    <a:pt x="26650837" y="4344545"/>
                  </a:lnTo>
                  <a:lnTo>
                    <a:pt x="26650837" y="4344592"/>
                  </a:lnTo>
                  <a:lnTo>
                    <a:pt x="26650915" y="4344592"/>
                  </a:lnTo>
                  <a:lnTo>
                    <a:pt x="26650915" y="4344639"/>
                  </a:lnTo>
                  <a:lnTo>
                    <a:pt x="26650993" y="4344639"/>
                  </a:lnTo>
                  <a:lnTo>
                    <a:pt x="26650993" y="4344685"/>
                  </a:lnTo>
                  <a:lnTo>
                    <a:pt x="26651070" y="4344685"/>
                  </a:lnTo>
                  <a:lnTo>
                    <a:pt x="26651070" y="4344739"/>
                  </a:lnTo>
                  <a:lnTo>
                    <a:pt x="26651161" y="4344739"/>
                  </a:lnTo>
                  <a:lnTo>
                    <a:pt x="26651161" y="4344786"/>
                  </a:lnTo>
                  <a:lnTo>
                    <a:pt x="26651238" y="4344786"/>
                  </a:lnTo>
                  <a:lnTo>
                    <a:pt x="26651238" y="4344833"/>
                  </a:lnTo>
                  <a:lnTo>
                    <a:pt x="26651315" y="4344833"/>
                  </a:lnTo>
                  <a:lnTo>
                    <a:pt x="26651315" y="4344879"/>
                  </a:lnTo>
                  <a:lnTo>
                    <a:pt x="26651393" y="4344879"/>
                  </a:lnTo>
                  <a:lnTo>
                    <a:pt x="26651393" y="4344926"/>
                  </a:lnTo>
                  <a:lnTo>
                    <a:pt x="26651471" y="4344926"/>
                  </a:lnTo>
                  <a:lnTo>
                    <a:pt x="26651471" y="4344973"/>
                  </a:lnTo>
                  <a:lnTo>
                    <a:pt x="26651549" y="4344973"/>
                  </a:lnTo>
                  <a:lnTo>
                    <a:pt x="26651549" y="4345019"/>
                  </a:lnTo>
                  <a:lnTo>
                    <a:pt x="26651626" y="4345019"/>
                  </a:lnTo>
                  <a:lnTo>
                    <a:pt x="26651626" y="4345066"/>
                  </a:lnTo>
                  <a:lnTo>
                    <a:pt x="26651703" y="4345066"/>
                  </a:lnTo>
                  <a:lnTo>
                    <a:pt x="26651703" y="4345113"/>
                  </a:lnTo>
                  <a:lnTo>
                    <a:pt x="26651781" y="4345113"/>
                  </a:lnTo>
                  <a:lnTo>
                    <a:pt x="26651781" y="4345159"/>
                  </a:lnTo>
                  <a:lnTo>
                    <a:pt x="26651859" y="4345159"/>
                  </a:lnTo>
                  <a:lnTo>
                    <a:pt x="26651859" y="4345206"/>
                  </a:lnTo>
                  <a:lnTo>
                    <a:pt x="26651937" y="4345206"/>
                  </a:lnTo>
                  <a:lnTo>
                    <a:pt x="26651937" y="4345253"/>
                  </a:lnTo>
                  <a:lnTo>
                    <a:pt x="26652014" y="4345253"/>
                  </a:lnTo>
                  <a:lnTo>
                    <a:pt x="26652014" y="4345299"/>
                  </a:lnTo>
                  <a:lnTo>
                    <a:pt x="26652091" y="4345299"/>
                  </a:lnTo>
                  <a:lnTo>
                    <a:pt x="26652091" y="4345346"/>
                  </a:lnTo>
                  <a:lnTo>
                    <a:pt x="26652169" y="4345346"/>
                  </a:lnTo>
                  <a:lnTo>
                    <a:pt x="26652169" y="4345401"/>
                  </a:lnTo>
                  <a:lnTo>
                    <a:pt x="26652259" y="4345401"/>
                  </a:lnTo>
                  <a:lnTo>
                    <a:pt x="26652259" y="4345447"/>
                  </a:lnTo>
                  <a:lnTo>
                    <a:pt x="26652337" y="4345447"/>
                  </a:lnTo>
                  <a:lnTo>
                    <a:pt x="26652337" y="4345493"/>
                  </a:lnTo>
                  <a:lnTo>
                    <a:pt x="26652415" y="4345493"/>
                  </a:lnTo>
                  <a:lnTo>
                    <a:pt x="26652415" y="4345540"/>
                  </a:lnTo>
                  <a:lnTo>
                    <a:pt x="26652492" y="4345540"/>
                  </a:lnTo>
                  <a:lnTo>
                    <a:pt x="26652492" y="4345587"/>
                  </a:lnTo>
                  <a:lnTo>
                    <a:pt x="26652570" y="4345587"/>
                  </a:lnTo>
                  <a:lnTo>
                    <a:pt x="26652570" y="4345633"/>
                  </a:lnTo>
                  <a:lnTo>
                    <a:pt x="26652647" y="4345633"/>
                  </a:lnTo>
                  <a:lnTo>
                    <a:pt x="26652647" y="4345680"/>
                  </a:lnTo>
                  <a:lnTo>
                    <a:pt x="26652725" y="4345680"/>
                  </a:lnTo>
                  <a:lnTo>
                    <a:pt x="26652725" y="4345727"/>
                  </a:lnTo>
                  <a:lnTo>
                    <a:pt x="26652803" y="4345727"/>
                  </a:lnTo>
                  <a:lnTo>
                    <a:pt x="26652803" y="4345773"/>
                  </a:lnTo>
                  <a:lnTo>
                    <a:pt x="26652880" y="4345773"/>
                  </a:lnTo>
                  <a:lnTo>
                    <a:pt x="26652880" y="4345820"/>
                  </a:lnTo>
                  <a:lnTo>
                    <a:pt x="26652957" y="4345820"/>
                  </a:lnTo>
                  <a:lnTo>
                    <a:pt x="26652957" y="4345867"/>
                  </a:lnTo>
                  <a:lnTo>
                    <a:pt x="26653035" y="4345867"/>
                  </a:lnTo>
                  <a:lnTo>
                    <a:pt x="26653035" y="4345913"/>
                  </a:lnTo>
                  <a:lnTo>
                    <a:pt x="26653113" y="4345913"/>
                  </a:lnTo>
                  <a:lnTo>
                    <a:pt x="26653113" y="4345960"/>
                  </a:lnTo>
                  <a:lnTo>
                    <a:pt x="26653191" y="4345960"/>
                  </a:lnTo>
                  <a:lnTo>
                    <a:pt x="26653191" y="4346007"/>
                  </a:lnTo>
                  <a:lnTo>
                    <a:pt x="26653268" y="4346007"/>
                  </a:lnTo>
                  <a:lnTo>
                    <a:pt x="26653268" y="4346061"/>
                  </a:lnTo>
                  <a:lnTo>
                    <a:pt x="26653359" y="4346061"/>
                  </a:lnTo>
                  <a:lnTo>
                    <a:pt x="26653359" y="4346107"/>
                  </a:lnTo>
                  <a:lnTo>
                    <a:pt x="26653436" y="4346107"/>
                  </a:lnTo>
                  <a:lnTo>
                    <a:pt x="26653436" y="4346155"/>
                  </a:lnTo>
                  <a:lnTo>
                    <a:pt x="26653513" y="4346155"/>
                  </a:lnTo>
                  <a:lnTo>
                    <a:pt x="26653513" y="4346201"/>
                  </a:lnTo>
                  <a:lnTo>
                    <a:pt x="26653591" y="4346201"/>
                  </a:lnTo>
                  <a:lnTo>
                    <a:pt x="26653591" y="4346247"/>
                  </a:lnTo>
                  <a:lnTo>
                    <a:pt x="26653669" y="4346247"/>
                  </a:lnTo>
                  <a:lnTo>
                    <a:pt x="26653669" y="4346295"/>
                  </a:lnTo>
                  <a:lnTo>
                    <a:pt x="26653747" y="4346295"/>
                  </a:lnTo>
                  <a:lnTo>
                    <a:pt x="26653747" y="4346341"/>
                  </a:lnTo>
                  <a:lnTo>
                    <a:pt x="26653824" y="4346341"/>
                  </a:lnTo>
                  <a:lnTo>
                    <a:pt x="26653824" y="4346387"/>
                  </a:lnTo>
                  <a:lnTo>
                    <a:pt x="26653901" y="4346387"/>
                  </a:lnTo>
                  <a:lnTo>
                    <a:pt x="26653901" y="4346435"/>
                  </a:lnTo>
                  <a:lnTo>
                    <a:pt x="26653979" y="4346435"/>
                  </a:lnTo>
                  <a:lnTo>
                    <a:pt x="26653979" y="4346481"/>
                  </a:lnTo>
                  <a:lnTo>
                    <a:pt x="26654057" y="4346481"/>
                  </a:lnTo>
                  <a:lnTo>
                    <a:pt x="26654057" y="4346527"/>
                  </a:lnTo>
                  <a:lnTo>
                    <a:pt x="26654135" y="4346527"/>
                  </a:lnTo>
                  <a:lnTo>
                    <a:pt x="26654135" y="4346575"/>
                  </a:lnTo>
                  <a:lnTo>
                    <a:pt x="26654212" y="4346575"/>
                  </a:lnTo>
                  <a:lnTo>
                    <a:pt x="26654212" y="4346621"/>
                  </a:lnTo>
                  <a:lnTo>
                    <a:pt x="26654289" y="4346621"/>
                  </a:lnTo>
                  <a:lnTo>
                    <a:pt x="26654289" y="4346667"/>
                  </a:lnTo>
                  <a:lnTo>
                    <a:pt x="26654367" y="4346667"/>
                  </a:lnTo>
                  <a:lnTo>
                    <a:pt x="26654367" y="4346722"/>
                  </a:lnTo>
                  <a:lnTo>
                    <a:pt x="26654457" y="4346722"/>
                  </a:lnTo>
                  <a:lnTo>
                    <a:pt x="26654457" y="4346769"/>
                  </a:lnTo>
                  <a:lnTo>
                    <a:pt x="26654535" y="4346769"/>
                  </a:lnTo>
                  <a:lnTo>
                    <a:pt x="26654535" y="4346815"/>
                  </a:lnTo>
                  <a:lnTo>
                    <a:pt x="26654613" y="4346815"/>
                  </a:lnTo>
                  <a:lnTo>
                    <a:pt x="26654613" y="4346862"/>
                  </a:lnTo>
                  <a:lnTo>
                    <a:pt x="26654690" y="4346862"/>
                  </a:lnTo>
                  <a:lnTo>
                    <a:pt x="26654690" y="4346909"/>
                  </a:lnTo>
                  <a:lnTo>
                    <a:pt x="26654768" y="4346909"/>
                  </a:lnTo>
                  <a:lnTo>
                    <a:pt x="26654768" y="4346955"/>
                  </a:lnTo>
                  <a:lnTo>
                    <a:pt x="26654845" y="4346955"/>
                  </a:lnTo>
                  <a:lnTo>
                    <a:pt x="26654845" y="4347002"/>
                  </a:lnTo>
                  <a:lnTo>
                    <a:pt x="26654923" y="4347002"/>
                  </a:lnTo>
                  <a:lnTo>
                    <a:pt x="26654923" y="4347049"/>
                  </a:lnTo>
                  <a:lnTo>
                    <a:pt x="26655001" y="4347049"/>
                  </a:lnTo>
                  <a:lnTo>
                    <a:pt x="26655001" y="4347095"/>
                  </a:lnTo>
                  <a:lnTo>
                    <a:pt x="26655078" y="4347095"/>
                  </a:lnTo>
                  <a:lnTo>
                    <a:pt x="26655078" y="4347142"/>
                  </a:lnTo>
                  <a:lnTo>
                    <a:pt x="26655155" y="4347142"/>
                  </a:lnTo>
                  <a:lnTo>
                    <a:pt x="26655155" y="4347189"/>
                  </a:lnTo>
                  <a:lnTo>
                    <a:pt x="26655233" y="4347189"/>
                  </a:lnTo>
                  <a:lnTo>
                    <a:pt x="26655233" y="4347235"/>
                  </a:lnTo>
                  <a:lnTo>
                    <a:pt x="26655311" y="4347235"/>
                  </a:lnTo>
                  <a:lnTo>
                    <a:pt x="26655311" y="4347281"/>
                  </a:lnTo>
                  <a:lnTo>
                    <a:pt x="26655389" y="4347281"/>
                  </a:lnTo>
                  <a:lnTo>
                    <a:pt x="26655389" y="4347329"/>
                  </a:lnTo>
                  <a:lnTo>
                    <a:pt x="26655466" y="4347329"/>
                  </a:lnTo>
                  <a:lnTo>
                    <a:pt x="26655466" y="4494543"/>
                  </a:lnTo>
                  <a:lnTo>
                    <a:pt x="26799241" y="4494543"/>
                  </a:lnTo>
                  <a:lnTo>
                    <a:pt x="26799241" y="4494589"/>
                  </a:lnTo>
                  <a:lnTo>
                    <a:pt x="26799319" y="4494589"/>
                  </a:lnTo>
                  <a:lnTo>
                    <a:pt x="26799319" y="4494635"/>
                  </a:lnTo>
                  <a:lnTo>
                    <a:pt x="26799396" y="4494635"/>
                  </a:lnTo>
                  <a:lnTo>
                    <a:pt x="26799396" y="4494682"/>
                  </a:lnTo>
                  <a:lnTo>
                    <a:pt x="26799473" y="4494682"/>
                  </a:lnTo>
                  <a:lnTo>
                    <a:pt x="26799473" y="4494729"/>
                  </a:lnTo>
                  <a:lnTo>
                    <a:pt x="26799551" y="4494729"/>
                  </a:lnTo>
                  <a:lnTo>
                    <a:pt x="26799551" y="4494775"/>
                  </a:lnTo>
                  <a:lnTo>
                    <a:pt x="26799629" y="4494775"/>
                  </a:lnTo>
                  <a:lnTo>
                    <a:pt x="26799629" y="4494822"/>
                  </a:lnTo>
                  <a:lnTo>
                    <a:pt x="26799707" y="4494822"/>
                  </a:lnTo>
                  <a:lnTo>
                    <a:pt x="26799707" y="4494869"/>
                  </a:lnTo>
                  <a:lnTo>
                    <a:pt x="26799784" y="4494869"/>
                  </a:lnTo>
                  <a:lnTo>
                    <a:pt x="26799784" y="4494915"/>
                  </a:lnTo>
                  <a:lnTo>
                    <a:pt x="26799861" y="4494915"/>
                  </a:lnTo>
                  <a:lnTo>
                    <a:pt x="26799861" y="4494962"/>
                  </a:lnTo>
                  <a:lnTo>
                    <a:pt x="26799939" y="4494962"/>
                  </a:lnTo>
                  <a:lnTo>
                    <a:pt x="26799939" y="4495009"/>
                  </a:lnTo>
                  <a:lnTo>
                    <a:pt x="26800017" y="4495009"/>
                  </a:lnTo>
                  <a:lnTo>
                    <a:pt x="26800017" y="4495055"/>
                  </a:lnTo>
                  <a:lnTo>
                    <a:pt x="26800095" y="4495055"/>
                  </a:lnTo>
                  <a:lnTo>
                    <a:pt x="26800095" y="4495102"/>
                  </a:lnTo>
                  <a:lnTo>
                    <a:pt x="26800172" y="4495102"/>
                  </a:lnTo>
                  <a:lnTo>
                    <a:pt x="26800172" y="4495157"/>
                  </a:lnTo>
                  <a:lnTo>
                    <a:pt x="26800263" y="4495157"/>
                  </a:lnTo>
                  <a:lnTo>
                    <a:pt x="26800263" y="4495203"/>
                  </a:lnTo>
                  <a:lnTo>
                    <a:pt x="26800340" y="4495203"/>
                  </a:lnTo>
                  <a:lnTo>
                    <a:pt x="26800340" y="4495249"/>
                  </a:lnTo>
                  <a:lnTo>
                    <a:pt x="26800417" y="4495249"/>
                  </a:lnTo>
                  <a:lnTo>
                    <a:pt x="26800417" y="4495297"/>
                  </a:lnTo>
                  <a:lnTo>
                    <a:pt x="26800495" y="4495297"/>
                  </a:lnTo>
                  <a:lnTo>
                    <a:pt x="26800495" y="4495343"/>
                  </a:lnTo>
                  <a:lnTo>
                    <a:pt x="26800573" y="4495343"/>
                  </a:lnTo>
                  <a:lnTo>
                    <a:pt x="26800573" y="4495389"/>
                  </a:lnTo>
                  <a:lnTo>
                    <a:pt x="26800651" y="4495389"/>
                  </a:lnTo>
                  <a:lnTo>
                    <a:pt x="26800651" y="4495437"/>
                  </a:lnTo>
                  <a:lnTo>
                    <a:pt x="26800728" y="4495437"/>
                  </a:lnTo>
                  <a:lnTo>
                    <a:pt x="26800728" y="4495483"/>
                  </a:lnTo>
                  <a:lnTo>
                    <a:pt x="26800805" y="4495483"/>
                  </a:lnTo>
                  <a:lnTo>
                    <a:pt x="26800805" y="4495529"/>
                  </a:lnTo>
                  <a:lnTo>
                    <a:pt x="26800883" y="4495529"/>
                  </a:lnTo>
                  <a:lnTo>
                    <a:pt x="26800883" y="4495577"/>
                  </a:lnTo>
                  <a:lnTo>
                    <a:pt x="26800961" y="4495577"/>
                  </a:lnTo>
                  <a:lnTo>
                    <a:pt x="26800961" y="4495623"/>
                  </a:lnTo>
                  <a:lnTo>
                    <a:pt x="26801038" y="4495623"/>
                  </a:lnTo>
                  <a:lnTo>
                    <a:pt x="26801038" y="4495669"/>
                  </a:lnTo>
                  <a:lnTo>
                    <a:pt x="26801116" y="4495669"/>
                  </a:lnTo>
                  <a:lnTo>
                    <a:pt x="26801116" y="4495717"/>
                  </a:lnTo>
                  <a:lnTo>
                    <a:pt x="26801193" y="4495717"/>
                  </a:lnTo>
                  <a:lnTo>
                    <a:pt x="26801193" y="4495763"/>
                  </a:lnTo>
                  <a:lnTo>
                    <a:pt x="26801271" y="4495763"/>
                  </a:lnTo>
                  <a:lnTo>
                    <a:pt x="26801271" y="4495817"/>
                  </a:lnTo>
                  <a:lnTo>
                    <a:pt x="26801361" y="4495817"/>
                  </a:lnTo>
                  <a:lnTo>
                    <a:pt x="26801361" y="4495864"/>
                  </a:lnTo>
                  <a:lnTo>
                    <a:pt x="26801439" y="4495864"/>
                  </a:lnTo>
                  <a:lnTo>
                    <a:pt x="26801439" y="4495911"/>
                  </a:lnTo>
                  <a:lnTo>
                    <a:pt x="26801517" y="4495911"/>
                  </a:lnTo>
                  <a:lnTo>
                    <a:pt x="26801517" y="4495957"/>
                  </a:lnTo>
                  <a:lnTo>
                    <a:pt x="26801594" y="4495957"/>
                  </a:lnTo>
                  <a:lnTo>
                    <a:pt x="26801594" y="4496004"/>
                  </a:lnTo>
                  <a:lnTo>
                    <a:pt x="26801671" y="4496004"/>
                  </a:lnTo>
                  <a:lnTo>
                    <a:pt x="26801671" y="4496051"/>
                  </a:lnTo>
                  <a:lnTo>
                    <a:pt x="26801749" y="4496051"/>
                  </a:lnTo>
                  <a:lnTo>
                    <a:pt x="26801749" y="4496097"/>
                  </a:lnTo>
                  <a:lnTo>
                    <a:pt x="26801827" y="4496097"/>
                  </a:lnTo>
                  <a:lnTo>
                    <a:pt x="26801827" y="4496144"/>
                  </a:lnTo>
                  <a:lnTo>
                    <a:pt x="26801905" y="4496144"/>
                  </a:lnTo>
                  <a:lnTo>
                    <a:pt x="26801905" y="4496191"/>
                  </a:lnTo>
                  <a:lnTo>
                    <a:pt x="26801982" y="4496191"/>
                  </a:lnTo>
                  <a:lnTo>
                    <a:pt x="26801982" y="4496237"/>
                  </a:lnTo>
                  <a:lnTo>
                    <a:pt x="26802059" y="4496237"/>
                  </a:lnTo>
                  <a:lnTo>
                    <a:pt x="26802059" y="4496284"/>
                  </a:lnTo>
                  <a:lnTo>
                    <a:pt x="26802137" y="4496284"/>
                  </a:lnTo>
                  <a:lnTo>
                    <a:pt x="26802137" y="4496331"/>
                  </a:lnTo>
                  <a:lnTo>
                    <a:pt x="26802215" y="4496331"/>
                  </a:lnTo>
                  <a:lnTo>
                    <a:pt x="26802215" y="4496377"/>
                  </a:lnTo>
                  <a:lnTo>
                    <a:pt x="26802293" y="4496377"/>
                  </a:lnTo>
                  <a:lnTo>
                    <a:pt x="26802293" y="4496423"/>
                  </a:lnTo>
                  <a:lnTo>
                    <a:pt x="26802370" y="4496423"/>
                  </a:lnTo>
                  <a:lnTo>
                    <a:pt x="26802370" y="4496478"/>
                  </a:lnTo>
                  <a:lnTo>
                    <a:pt x="26802461" y="4496478"/>
                  </a:lnTo>
                  <a:lnTo>
                    <a:pt x="26802461" y="4496525"/>
                  </a:lnTo>
                  <a:lnTo>
                    <a:pt x="26802538" y="4496525"/>
                  </a:lnTo>
                  <a:lnTo>
                    <a:pt x="26802538" y="4496571"/>
                  </a:lnTo>
                  <a:lnTo>
                    <a:pt x="26802615" y="4496571"/>
                  </a:lnTo>
                  <a:lnTo>
                    <a:pt x="26802615" y="4496618"/>
                  </a:lnTo>
                  <a:lnTo>
                    <a:pt x="26802693" y="4496618"/>
                  </a:lnTo>
                  <a:lnTo>
                    <a:pt x="26802693" y="4496665"/>
                  </a:lnTo>
                  <a:lnTo>
                    <a:pt x="26802771" y="4496665"/>
                  </a:lnTo>
                  <a:lnTo>
                    <a:pt x="26802771" y="4496711"/>
                  </a:lnTo>
                  <a:lnTo>
                    <a:pt x="26802849" y="4496711"/>
                  </a:lnTo>
                  <a:lnTo>
                    <a:pt x="26802849" y="4496758"/>
                  </a:lnTo>
                  <a:lnTo>
                    <a:pt x="26802926" y="4496758"/>
                  </a:lnTo>
                  <a:lnTo>
                    <a:pt x="26802926" y="4496805"/>
                  </a:lnTo>
                  <a:lnTo>
                    <a:pt x="26803003" y="4496805"/>
                  </a:lnTo>
                  <a:lnTo>
                    <a:pt x="26803003" y="4496851"/>
                  </a:lnTo>
                  <a:lnTo>
                    <a:pt x="26803081" y="4496851"/>
                  </a:lnTo>
                  <a:lnTo>
                    <a:pt x="26803081" y="4496898"/>
                  </a:lnTo>
                  <a:lnTo>
                    <a:pt x="26803159" y="4496898"/>
                  </a:lnTo>
                  <a:lnTo>
                    <a:pt x="26803159" y="4496945"/>
                  </a:lnTo>
                  <a:lnTo>
                    <a:pt x="26803236" y="4496945"/>
                  </a:lnTo>
                  <a:lnTo>
                    <a:pt x="26803236" y="4496991"/>
                  </a:lnTo>
                  <a:lnTo>
                    <a:pt x="26803314" y="4496991"/>
                  </a:lnTo>
                  <a:lnTo>
                    <a:pt x="26803314" y="4497038"/>
                  </a:lnTo>
                  <a:lnTo>
                    <a:pt x="26803391" y="4497038"/>
                  </a:lnTo>
                  <a:lnTo>
                    <a:pt x="26803391" y="4497085"/>
                  </a:lnTo>
                  <a:lnTo>
                    <a:pt x="26803469" y="4497085"/>
                  </a:lnTo>
                  <a:lnTo>
                    <a:pt x="26803469" y="4497139"/>
                  </a:lnTo>
                  <a:lnTo>
                    <a:pt x="26803559" y="4497139"/>
                  </a:lnTo>
                  <a:lnTo>
                    <a:pt x="26803559" y="4497185"/>
                  </a:lnTo>
                  <a:lnTo>
                    <a:pt x="26803637" y="4497185"/>
                  </a:lnTo>
                  <a:lnTo>
                    <a:pt x="26803637" y="4497232"/>
                  </a:lnTo>
                  <a:lnTo>
                    <a:pt x="26803715" y="4497232"/>
                  </a:lnTo>
                  <a:lnTo>
                    <a:pt x="26803715" y="4497279"/>
                  </a:lnTo>
                  <a:lnTo>
                    <a:pt x="26803792" y="4497279"/>
                  </a:lnTo>
                  <a:lnTo>
                    <a:pt x="26803792" y="4497325"/>
                  </a:lnTo>
                  <a:lnTo>
                    <a:pt x="26803869" y="4497325"/>
                  </a:lnTo>
                  <a:lnTo>
                    <a:pt x="26803869" y="4497372"/>
                  </a:lnTo>
                  <a:lnTo>
                    <a:pt x="26803947" y="4497372"/>
                  </a:lnTo>
                  <a:lnTo>
                    <a:pt x="26803947" y="4497419"/>
                  </a:lnTo>
                  <a:lnTo>
                    <a:pt x="26804025" y="4497419"/>
                  </a:lnTo>
                  <a:lnTo>
                    <a:pt x="26804025" y="4497465"/>
                  </a:lnTo>
                  <a:lnTo>
                    <a:pt x="26804103" y="4497465"/>
                  </a:lnTo>
                  <a:lnTo>
                    <a:pt x="26804103" y="4497512"/>
                  </a:lnTo>
                  <a:lnTo>
                    <a:pt x="26804180" y="4497512"/>
                  </a:lnTo>
                  <a:lnTo>
                    <a:pt x="26804180" y="4497559"/>
                  </a:lnTo>
                  <a:lnTo>
                    <a:pt x="26804257" y="4497559"/>
                  </a:lnTo>
                  <a:lnTo>
                    <a:pt x="26804257" y="4497605"/>
                  </a:lnTo>
                  <a:lnTo>
                    <a:pt x="26804335" y="4497605"/>
                  </a:lnTo>
                  <a:lnTo>
                    <a:pt x="26804335" y="4497652"/>
                  </a:lnTo>
                  <a:lnTo>
                    <a:pt x="26804413" y="4497652"/>
                  </a:lnTo>
                  <a:lnTo>
                    <a:pt x="26804413" y="4497699"/>
                  </a:lnTo>
                  <a:lnTo>
                    <a:pt x="26804491" y="4497699"/>
                  </a:lnTo>
                  <a:lnTo>
                    <a:pt x="26804491" y="4497745"/>
                  </a:lnTo>
                  <a:lnTo>
                    <a:pt x="26804568" y="4497745"/>
                  </a:lnTo>
                  <a:lnTo>
                    <a:pt x="26804568" y="4497799"/>
                  </a:lnTo>
                  <a:lnTo>
                    <a:pt x="26804659" y="4497799"/>
                  </a:lnTo>
                  <a:lnTo>
                    <a:pt x="26804659" y="4497847"/>
                  </a:lnTo>
                  <a:lnTo>
                    <a:pt x="26804736" y="4497847"/>
                  </a:lnTo>
                  <a:lnTo>
                    <a:pt x="26804736" y="4497893"/>
                  </a:lnTo>
                  <a:lnTo>
                    <a:pt x="26804813" y="4497893"/>
                  </a:lnTo>
                  <a:lnTo>
                    <a:pt x="26804813" y="4497939"/>
                  </a:lnTo>
                  <a:lnTo>
                    <a:pt x="26804891" y="4497939"/>
                  </a:lnTo>
                  <a:lnTo>
                    <a:pt x="26804891" y="4497987"/>
                  </a:lnTo>
                  <a:lnTo>
                    <a:pt x="26804969" y="4497987"/>
                  </a:lnTo>
                  <a:lnTo>
                    <a:pt x="26804969" y="4498033"/>
                  </a:lnTo>
                  <a:lnTo>
                    <a:pt x="26805047" y="4498033"/>
                  </a:lnTo>
                  <a:lnTo>
                    <a:pt x="26805047" y="4498079"/>
                  </a:lnTo>
                  <a:lnTo>
                    <a:pt x="26805124" y="4498079"/>
                  </a:lnTo>
                  <a:lnTo>
                    <a:pt x="26805124" y="4498126"/>
                  </a:lnTo>
                  <a:lnTo>
                    <a:pt x="26805201" y="4498126"/>
                  </a:lnTo>
                  <a:lnTo>
                    <a:pt x="26805201" y="4498173"/>
                  </a:lnTo>
                  <a:lnTo>
                    <a:pt x="26805279" y="4498173"/>
                  </a:lnTo>
                  <a:lnTo>
                    <a:pt x="26805279" y="4498219"/>
                  </a:lnTo>
                  <a:lnTo>
                    <a:pt x="26805357" y="4498219"/>
                  </a:lnTo>
                  <a:lnTo>
                    <a:pt x="26805357" y="4498266"/>
                  </a:lnTo>
                  <a:lnTo>
                    <a:pt x="26805434" y="4498266"/>
                  </a:lnTo>
                  <a:lnTo>
                    <a:pt x="26805434" y="4498313"/>
                  </a:lnTo>
                  <a:lnTo>
                    <a:pt x="26805512" y="4498313"/>
                  </a:lnTo>
                  <a:lnTo>
                    <a:pt x="26805512" y="4498359"/>
                  </a:lnTo>
                  <a:lnTo>
                    <a:pt x="26805589" y="4498359"/>
                  </a:lnTo>
                  <a:lnTo>
                    <a:pt x="26805589" y="4498406"/>
                  </a:lnTo>
                  <a:lnTo>
                    <a:pt x="26805667" y="4498406"/>
                  </a:lnTo>
                  <a:lnTo>
                    <a:pt x="26805667" y="4498461"/>
                  </a:lnTo>
                  <a:lnTo>
                    <a:pt x="26805757" y="4498461"/>
                  </a:lnTo>
                  <a:lnTo>
                    <a:pt x="26805757" y="4498507"/>
                  </a:lnTo>
                  <a:lnTo>
                    <a:pt x="26805835" y="4498507"/>
                  </a:lnTo>
                  <a:lnTo>
                    <a:pt x="26805835" y="4498554"/>
                  </a:lnTo>
                  <a:lnTo>
                    <a:pt x="26805913" y="4498554"/>
                  </a:lnTo>
                  <a:lnTo>
                    <a:pt x="26805913" y="4498601"/>
                  </a:lnTo>
                  <a:lnTo>
                    <a:pt x="26805990" y="4498601"/>
                  </a:lnTo>
                  <a:lnTo>
                    <a:pt x="26805990" y="4498647"/>
                  </a:lnTo>
                  <a:lnTo>
                    <a:pt x="26806067" y="4498647"/>
                  </a:lnTo>
                  <a:lnTo>
                    <a:pt x="26806067" y="4498693"/>
                  </a:lnTo>
                  <a:lnTo>
                    <a:pt x="26806145" y="4498693"/>
                  </a:lnTo>
                  <a:lnTo>
                    <a:pt x="26806145" y="4498741"/>
                  </a:lnTo>
                  <a:lnTo>
                    <a:pt x="26806223" y="4498741"/>
                  </a:lnTo>
                  <a:lnTo>
                    <a:pt x="26806223" y="4498787"/>
                  </a:lnTo>
                  <a:lnTo>
                    <a:pt x="26806301" y="4498787"/>
                  </a:lnTo>
                  <a:lnTo>
                    <a:pt x="26806301" y="4498833"/>
                  </a:lnTo>
                  <a:lnTo>
                    <a:pt x="26806378" y="4498833"/>
                  </a:lnTo>
                  <a:lnTo>
                    <a:pt x="26806378" y="4498881"/>
                  </a:lnTo>
                  <a:lnTo>
                    <a:pt x="26806455" y="4498881"/>
                  </a:lnTo>
                  <a:lnTo>
                    <a:pt x="26806455" y="4498927"/>
                  </a:lnTo>
                  <a:lnTo>
                    <a:pt x="26806533" y="4498927"/>
                  </a:lnTo>
                  <a:lnTo>
                    <a:pt x="26806533" y="4498973"/>
                  </a:lnTo>
                  <a:lnTo>
                    <a:pt x="26806611" y="4498973"/>
                  </a:lnTo>
                  <a:lnTo>
                    <a:pt x="26806611" y="4499021"/>
                  </a:lnTo>
                  <a:lnTo>
                    <a:pt x="26806689" y="4499021"/>
                  </a:lnTo>
                  <a:lnTo>
                    <a:pt x="26806689" y="4499067"/>
                  </a:lnTo>
                  <a:lnTo>
                    <a:pt x="26806766" y="4499067"/>
                  </a:lnTo>
                  <a:lnTo>
                    <a:pt x="26806766" y="4499121"/>
                  </a:lnTo>
                  <a:lnTo>
                    <a:pt x="26806857" y="4499121"/>
                  </a:lnTo>
                  <a:lnTo>
                    <a:pt x="26806857" y="4499168"/>
                  </a:lnTo>
                  <a:lnTo>
                    <a:pt x="26806934" y="4499168"/>
                  </a:lnTo>
                  <a:lnTo>
                    <a:pt x="26806934" y="4499215"/>
                  </a:lnTo>
                  <a:lnTo>
                    <a:pt x="26807011" y="4499215"/>
                  </a:lnTo>
                  <a:lnTo>
                    <a:pt x="26807011" y="4499261"/>
                  </a:lnTo>
                  <a:lnTo>
                    <a:pt x="26807089" y="4499261"/>
                  </a:lnTo>
                  <a:lnTo>
                    <a:pt x="26807089" y="4499308"/>
                  </a:lnTo>
                  <a:lnTo>
                    <a:pt x="26807167" y="4499308"/>
                  </a:lnTo>
                  <a:lnTo>
                    <a:pt x="26807167" y="4499355"/>
                  </a:lnTo>
                  <a:lnTo>
                    <a:pt x="26807245" y="4499355"/>
                  </a:lnTo>
                  <a:lnTo>
                    <a:pt x="26807245" y="4499401"/>
                  </a:lnTo>
                  <a:lnTo>
                    <a:pt x="26807322" y="4499401"/>
                  </a:lnTo>
                  <a:lnTo>
                    <a:pt x="26807322" y="4499448"/>
                  </a:lnTo>
                  <a:lnTo>
                    <a:pt x="26807399" y="4499448"/>
                  </a:lnTo>
                  <a:lnTo>
                    <a:pt x="26807399" y="4499495"/>
                  </a:lnTo>
                  <a:lnTo>
                    <a:pt x="26807477" y="4499495"/>
                  </a:lnTo>
                  <a:lnTo>
                    <a:pt x="26807477" y="4499541"/>
                  </a:lnTo>
                  <a:lnTo>
                    <a:pt x="26807555" y="4499541"/>
                  </a:lnTo>
                  <a:lnTo>
                    <a:pt x="26807555" y="4499588"/>
                  </a:lnTo>
                  <a:lnTo>
                    <a:pt x="26807632" y="4499588"/>
                  </a:lnTo>
                  <a:lnTo>
                    <a:pt x="26807632" y="4499635"/>
                  </a:lnTo>
                  <a:lnTo>
                    <a:pt x="26807710" y="4499635"/>
                  </a:lnTo>
                  <a:lnTo>
                    <a:pt x="26807710" y="4499681"/>
                  </a:lnTo>
                  <a:lnTo>
                    <a:pt x="26807787" y="4499681"/>
                  </a:lnTo>
                  <a:lnTo>
                    <a:pt x="26807787" y="4499728"/>
                  </a:lnTo>
                  <a:lnTo>
                    <a:pt x="26807865" y="4499728"/>
                  </a:lnTo>
                  <a:lnTo>
                    <a:pt x="26807865" y="4646895"/>
                  </a:lnTo>
                  <a:lnTo>
                    <a:pt x="26951562" y="4646895"/>
                  </a:lnTo>
                  <a:lnTo>
                    <a:pt x="26951562" y="4646941"/>
                  </a:lnTo>
                  <a:lnTo>
                    <a:pt x="26951640" y="4646941"/>
                  </a:lnTo>
                  <a:lnTo>
                    <a:pt x="26951640" y="4646989"/>
                  </a:lnTo>
                  <a:lnTo>
                    <a:pt x="26951717" y="4646989"/>
                  </a:lnTo>
                  <a:lnTo>
                    <a:pt x="26951717" y="4647035"/>
                  </a:lnTo>
                  <a:lnTo>
                    <a:pt x="26951795" y="4647035"/>
                  </a:lnTo>
                  <a:lnTo>
                    <a:pt x="26951795" y="4647081"/>
                  </a:lnTo>
                  <a:lnTo>
                    <a:pt x="26951873" y="4647081"/>
                  </a:lnTo>
                  <a:lnTo>
                    <a:pt x="26951873" y="4647129"/>
                  </a:lnTo>
                  <a:lnTo>
                    <a:pt x="26951950" y="4647129"/>
                  </a:lnTo>
                  <a:lnTo>
                    <a:pt x="26951950" y="4647175"/>
                  </a:lnTo>
                  <a:lnTo>
                    <a:pt x="26952028" y="4647175"/>
                  </a:lnTo>
                  <a:lnTo>
                    <a:pt x="26952028" y="4647221"/>
                  </a:lnTo>
                  <a:lnTo>
                    <a:pt x="26952105" y="4647221"/>
                  </a:lnTo>
                  <a:lnTo>
                    <a:pt x="26952105" y="4647268"/>
                  </a:lnTo>
                  <a:lnTo>
                    <a:pt x="26952183" y="4647268"/>
                  </a:lnTo>
                  <a:lnTo>
                    <a:pt x="26952183" y="4647315"/>
                  </a:lnTo>
                  <a:lnTo>
                    <a:pt x="26952261" y="4647315"/>
                  </a:lnTo>
                  <a:lnTo>
                    <a:pt x="26952261" y="4647361"/>
                  </a:lnTo>
                  <a:lnTo>
                    <a:pt x="26952338" y="4647361"/>
                  </a:lnTo>
                  <a:lnTo>
                    <a:pt x="26952338" y="4647408"/>
                  </a:lnTo>
                  <a:lnTo>
                    <a:pt x="26952415" y="4647408"/>
                  </a:lnTo>
                  <a:lnTo>
                    <a:pt x="26952415" y="4647455"/>
                  </a:lnTo>
                  <a:lnTo>
                    <a:pt x="26952493" y="4647455"/>
                  </a:lnTo>
                  <a:lnTo>
                    <a:pt x="26952493" y="4647501"/>
                  </a:lnTo>
                  <a:lnTo>
                    <a:pt x="26952571" y="4647501"/>
                  </a:lnTo>
                  <a:lnTo>
                    <a:pt x="26952571" y="4647556"/>
                  </a:lnTo>
                  <a:lnTo>
                    <a:pt x="26952661" y="4647556"/>
                  </a:lnTo>
                  <a:lnTo>
                    <a:pt x="26952661" y="4647603"/>
                  </a:lnTo>
                  <a:lnTo>
                    <a:pt x="26952739" y="4647603"/>
                  </a:lnTo>
                  <a:lnTo>
                    <a:pt x="26952739" y="4647649"/>
                  </a:lnTo>
                  <a:lnTo>
                    <a:pt x="26952817" y="4647649"/>
                  </a:lnTo>
                  <a:lnTo>
                    <a:pt x="26952817" y="4647696"/>
                  </a:lnTo>
                  <a:lnTo>
                    <a:pt x="26952894" y="4647696"/>
                  </a:lnTo>
                  <a:lnTo>
                    <a:pt x="26952894" y="4647743"/>
                  </a:lnTo>
                  <a:lnTo>
                    <a:pt x="26952971" y="4647743"/>
                  </a:lnTo>
                  <a:lnTo>
                    <a:pt x="26952971" y="4647789"/>
                  </a:lnTo>
                  <a:lnTo>
                    <a:pt x="26953049" y="4647789"/>
                  </a:lnTo>
                  <a:lnTo>
                    <a:pt x="26953049" y="4647835"/>
                  </a:lnTo>
                  <a:lnTo>
                    <a:pt x="26953127" y="4647835"/>
                  </a:lnTo>
                  <a:lnTo>
                    <a:pt x="26953127" y="4647883"/>
                  </a:lnTo>
                  <a:lnTo>
                    <a:pt x="26953205" y="4647883"/>
                  </a:lnTo>
                  <a:lnTo>
                    <a:pt x="26953205" y="4647929"/>
                  </a:lnTo>
                  <a:lnTo>
                    <a:pt x="26953282" y="4647929"/>
                  </a:lnTo>
                  <a:lnTo>
                    <a:pt x="26953282" y="4647975"/>
                  </a:lnTo>
                  <a:lnTo>
                    <a:pt x="26953359" y="4647975"/>
                  </a:lnTo>
                  <a:lnTo>
                    <a:pt x="26953359" y="4648023"/>
                  </a:lnTo>
                  <a:lnTo>
                    <a:pt x="26953437" y="4648023"/>
                  </a:lnTo>
                  <a:lnTo>
                    <a:pt x="26953437" y="4648069"/>
                  </a:lnTo>
                  <a:lnTo>
                    <a:pt x="26953515" y="4648069"/>
                  </a:lnTo>
                  <a:lnTo>
                    <a:pt x="26953515" y="4648115"/>
                  </a:lnTo>
                  <a:lnTo>
                    <a:pt x="26953593" y="4648115"/>
                  </a:lnTo>
                  <a:lnTo>
                    <a:pt x="26953593" y="4648163"/>
                  </a:lnTo>
                  <a:lnTo>
                    <a:pt x="26953670" y="4648163"/>
                  </a:lnTo>
                  <a:lnTo>
                    <a:pt x="26953670" y="4648217"/>
                  </a:lnTo>
                  <a:lnTo>
                    <a:pt x="26953760" y="4648217"/>
                  </a:lnTo>
                  <a:lnTo>
                    <a:pt x="26953760" y="4648263"/>
                  </a:lnTo>
                  <a:lnTo>
                    <a:pt x="26953838" y="4648263"/>
                  </a:lnTo>
                  <a:lnTo>
                    <a:pt x="26953838" y="4648310"/>
                  </a:lnTo>
                  <a:lnTo>
                    <a:pt x="26953915" y="4648310"/>
                  </a:lnTo>
                  <a:lnTo>
                    <a:pt x="26953915" y="4648357"/>
                  </a:lnTo>
                  <a:lnTo>
                    <a:pt x="26953993" y="4648357"/>
                  </a:lnTo>
                  <a:lnTo>
                    <a:pt x="26953993" y="4648403"/>
                  </a:lnTo>
                  <a:lnTo>
                    <a:pt x="26954071" y="4648403"/>
                  </a:lnTo>
                  <a:lnTo>
                    <a:pt x="26954071" y="4648450"/>
                  </a:lnTo>
                  <a:lnTo>
                    <a:pt x="26954148" y="4648450"/>
                  </a:lnTo>
                  <a:lnTo>
                    <a:pt x="26954148" y="4648497"/>
                  </a:lnTo>
                  <a:lnTo>
                    <a:pt x="26954226" y="4648497"/>
                  </a:lnTo>
                  <a:lnTo>
                    <a:pt x="26954226" y="4648543"/>
                  </a:lnTo>
                  <a:lnTo>
                    <a:pt x="26954303" y="4648543"/>
                  </a:lnTo>
                  <a:lnTo>
                    <a:pt x="26954303" y="4648590"/>
                  </a:lnTo>
                  <a:lnTo>
                    <a:pt x="26954381" y="4648590"/>
                  </a:lnTo>
                  <a:lnTo>
                    <a:pt x="26954381" y="4648637"/>
                  </a:lnTo>
                  <a:lnTo>
                    <a:pt x="26954459" y="4648637"/>
                  </a:lnTo>
                  <a:lnTo>
                    <a:pt x="26954459" y="4648683"/>
                  </a:lnTo>
                  <a:lnTo>
                    <a:pt x="26954536" y="4648683"/>
                  </a:lnTo>
                  <a:lnTo>
                    <a:pt x="26954536" y="4648730"/>
                  </a:lnTo>
                  <a:lnTo>
                    <a:pt x="26954613" y="4648730"/>
                  </a:lnTo>
                  <a:lnTo>
                    <a:pt x="26954613" y="4648777"/>
                  </a:lnTo>
                  <a:lnTo>
                    <a:pt x="26954691" y="4648777"/>
                  </a:lnTo>
                  <a:lnTo>
                    <a:pt x="26954691" y="4648823"/>
                  </a:lnTo>
                  <a:lnTo>
                    <a:pt x="26954769" y="4648823"/>
                  </a:lnTo>
                  <a:lnTo>
                    <a:pt x="26954769" y="4648877"/>
                  </a:lnTo>
                  <a:lnTo>
                    <a:pt x="26954859" y="4648877"/>
                  </a:lnTo>
                  <a:lnTo>
                    <a:pt x="26954859" y="4648924"/>
                  </a:lnTo>
                  <a:lnTo>
                    <a:pt x="26954937" y="4648924"/>
                  </a:lnTo>
                  <a:lnTo>
                    <a:pt x="26954937" y="4648971"/>
                  </a:lnTo>
                  <a:lnTo>
                    <a:pt x="26955015" y="4648971"/>
                  </a:lnTo>
                  <a:lnTo>
                    <a:pt x="26955015" y="4649017"/>
                  </a:lnTo>
                  <a:lnTo>
                    <a:pt x="26955092" y="4649017"/>
                  </a:lnTo>
                  <a:lnTo>
                    <a:pt x="26955092" y="4649064"/>
                  </a:lnTo>
                  <a:lnTo>
                    <a:pt x="26955169" y="4649064"/>
                  </a:lnTo>
                  <a:lnTo>
                    <a:pt x="26955169" y="4649111"/>
                  </a:lnTo>
                  <a:lnTo>
                    <a:pt x="26955247" y="4649111"/>
                  </a:lnTo>
                  <a:lnTo>
                    <a:pt x="26955247" y="4649157"/>
                  </a:lnTo>
                  <a:lnTo>
                    <a:pt x="26955325" y="4649157"/>
                  </a:lnTo>
                  <a:lnTo>
                    <a:pt x="26955325" y="4649204"/>
                  </a:lnTo>
                  <a:lnTo>
                    <a:pt x="26955403" y="4649204"/>
                  </a:lnTo>
                  <a:lnTo>
                    <a:pt x="26955403" y="4649251"/>
                  </a:lnTo>
                  <a:lnTo>
                    <a:pt x="26955480" y="4649251"/>
                  </a:lnTo>
                  <a:lnTo>
                    <a:pt x="26955480" y="4649297"/>
                  </a:lnTo>
                  <a:lnTo>
                    <a:pt x="26955557" y="4649297"/>
                  </a:lnTo>
                  <a:lnTo>
                    <a:pt x="26955557" y="4649344"/>
                  </a:lnTo>
                  <a:lnTo>
                    <a:pt x="26955635" y="4649344"/>
                  </a:lnTo>
                  <a:lnTo>
                    <a:pt x="26955635" y="4649391"/>
                  </a:lnTo>
                  <a:lnTo>
                    <a:pt x="26955713" y="4649391"/>
                  </a:lnTo>
                  <a:lnTo>
                    <a:pt x="26955713" y="4649437"/>
                  </a:lnTo>
                  <a:lnTo>
                    <a:pt x="26955791" y="4649437"/>
                  </a:lnTo>
                  <a:lnTo>
                    <a:pt x="26955791" y="4649484"/>
                  </a:lnTo>
                  <a:lnTo>
                    <a:pt x="26955868" y="4649484"/>
                  </a:lnTo>
                  <a:lnTo>
                    <a:pt x="26955868" y="4649538"/>
                  </a:lnTo>
                  <a:lnTo>
                    <a:pt x="26955958" y="4649538"/>
                  </a:lnTo>
                  <a:lnTo>
                    <a:pt x="26955958" y="4649585"/>
                  </a:lnTo>
                  <a:lnTo>
                    <a:pt x="26956036" y="4649585"/>
                  </a:lnTo>
                  <a:lnTo>
                    <a:pt x="26956036" y="4649631"/>
                  </a:lnTo>
                  <a:lnTo>
                    <a:pt x="26956113" y="4649631"/>
                  </a:lnTo>
                  <a:lnTo>
                    <a:pt x="26956113" y="4649678"/>
                  </a:lnTo>
                  <a:lnTo>
                    <a:pt x="26956191" y="4649678"/>
                  </a:lnTo>
                  <a:lnTo>
                    <a:pt x="26956191" y="4649725"/>
                  </a:lnTo>
                  <a:lnTo>
                    <a:pt x="26956269" y="4649725"/>
                  </a:lnTo>
                  <a:lnTo>
                    <a:pt x="26956269" y="4649771"/>
                  </a:lnTo>
                  <a:lnTo>
                    <a:pt x="26956346" y="4649771"/>
                  </a:lnTo>
                  <a:lnTo>
                    <a:pt x="26956346" y="4649818"/>
                  </a:lnTo>
                  <a:lnTo>
                    <a:pt x="26956424" y="4649818"/>
                  </a:lnTo>
                  <a:lnTo>
                    <a:pt x="26956424" y="4649865"/>
                  </a:lnTo>
                  <a:lnTo>
                    <a:pt x="26956501" y="4649865"/>
                  </a:lnTo>
                  <a:lnTo>
                    <a:pt x="26956501" y="4649911"/>
                  </a:lnTo>
                  <a:lnTo>
                    <a:pt x="26956579" y="4649911"/>
                  </a:lnTo>
                  <a:lnTo>
                    <a:pt x="26956579" y="4649958"/>
                  </a:lnTo>
                  <a:lnTo>
                    <a:pt x="26956657" y="4649958"/>
                  </a:lnTo>
                  <a:lnTo>
                    <a:pt x="26956657" y="4650005"/>
                  </a:lnTo>
                  <a:lnTo>
                    <a:pt x="26956734" y="4650005"/>
                  </a:lnTo>
                  <a:lnTo>
                    <a:pt x="26956734" y="4650051"/>
                  </a:lnTo>
                  <a:lnTo>
                    <a:pt x="26956811" y="4650051"/>
                  </a:lnTo>
                  <a:lnTo>
                    <a:pt x="26956811" y="4650098"/>
                  </a:lnTo>
                  <a:lnTo>
                    <a:pt x="26956889" y="4650098"/>
                  </a:lnTo>
                  <a:lnTo>
                    <a:pt x="26956889" y="4650145"/>
                  </a:lnTo>
                  <a:lnTo>
                    <a:pt x="26956967" y="4650145"/>
                  </a:lnTo>
                  <a:lnTo>
                    <a:pt x="26956967" y="4650199"/>
                  </a:lnTo>
                  <a:lnTo>
                    <a:pt x="26957057" y="4650199"/>
                  </a:lnTo>
                  <a:lnTo>
                    <a:pt x="26957057" y="4650245"/>
                  </a:lnTo>
                  <a:lnTo>
                    <a:pt x="26957135" y="4650245"/>
                  </a:lnTo>
                  <a:lnTo>
                    <a:pt x="26957135" y="4650293"/>
                  </a:lnTo>
                  <a:lnTo>
                    <a:pt x="26957213" y="4650293"/>
                  </a:lnTo>
                  <a:lnTo>
                    <a:pt x="26957213" y="4650339"/>
                  </a:lnTo>
                  <a:lnTo>
                    <a:pt x="26957290" y="4650339"/>
                  </a:lnTo>
                  <a:lnTo>
                    <a:pt x="26957290" y="4650385"/>
                  </a:lnTo>
                  <a:lnTo>
                    <a:pt x="26957367" y="4650385"/>
                  </a:lnTo>
                  <a:lnTo>
                    <a:pt x="26957367" y="4650433"/>
                  </a:lnTo>
                  <a:lnTo>
                    <a:pt x="26957445" y="4650433"/>
                  </a:lnTo>
                  <a:lnTo>
                    <a:pt x="26957445" y="4650479"/>
                  </a:lnTo>
                  <a:lnTo>
                    <a:pt x="26957523" y="4650479"/>
                  </a:lnTo>
                  <a:lnTo>
                    <a:pt x="26957523" y="4650525"/>
                  </a:lnTo>
                  <a:lnTo>
                    <a:pt x="26957601" y="4650525"/>
                  </a:lnTo>
                  <a:lnTo>
                    <a:pt x="26957601" y="4650573"/>
                  </a:lnTo>
                  <a:lnTo>
                    <a:pt x="26957678" y="4650573"/>
                  </a:lnTo>
                  <a:lnTo>
                    <a:pt x="26957678" y="4650619"/>
                  </a:lnTo>
                  <a:lnTo>
                    <a:pt x="26957755" y="4650619"/>
                  </a:lnTo>
                  <a:lnTo>
                    <a:pt x="26957755" y="4650665"/>
                  </a:lnTo>
                  <a:lnTo>
                    <a:pt x="26957833" y="4650665"/>
                  </a:lnTo>
                  <a:lnTo>
                    <a:pt x="26957833" y="4650712"/>
                  </a:lnTo>
                  <a:lnTo>
                    <a:pt x="26957911" y="4650712"/>
                  </a:lnTo>
                  <a:lnTo>
                    <a:pt x="26957911" y="4650759"/>
                  </a:lnTo>
                  <a:lnTo>
                    <a:pt x="26957989" y="4650759"/>
                  </a:lnTo>
                  <a:lnTo>
                    <a:pt x="26957989" y="4650805"/>
                  </a:lnTo>
                  <a:lnTo>
                    <a:pt x="26958066" y="4650805"/>
                  </a:lnTo>
                  <a:lnTo>
                    <a:pt x="26958066" y="4650860"/>
                  </a:lnTo>
                  <a:lnTo>
                    <a:pt x="26958156" y="4650860"/>
                  </a:lnTo>
                  <a:lnTo>
                    <a:pt x="26958156" y="4650907"/>
                  </a:lnTo>
                  <a:lnTo>
                    <a:pt x="26958234" y="4650907"/>
                  </a:lnTo>
                  <a:lnTo>
                    <a:pt x="26958234" y="4650953"/>
                  </a:lnTo>
                  <a:lnTo>
                    <a:pt x="26958311" y="4650953"/>
                  </a:lnTo>
                  <a:lnTo>
                    <a:pt x="26958311" y="4651000"/>
                  </a:lnTo>
                  <a:lnTo>
                    <a:pt x="26958389" y="4651000"/>
                  </a:lnTo>
                  <a:lnTo>
                    <a:pt x="26958389" y="4651047"/>
                  </a:lnTo>
                  <a:lnTo>
                    <a:pt x="26958467" y="4651047"/>
                  </a:lnTo>
                  <a:lnTo>
                    <a:pt x="26958467" y="4651093"/>
                  </a:lnTo>
                  <a:lnTo>
                    <a:pt x="26958544" y="4651093"/>
                  </a:lnTo>
                  <a:lnTo>
                    <a:pt x="26958544" y="4651140"/>
                  </a:lnTo>
                  <a:lnTo>
                    <a:pt x="26958622" y="4651140"/>
                  </a:lnTo>
                  <a:lnTo>
                    <a:pt x="26958622" y="4651187"/>
                  </a:lnTo>
                  <a:lnTo>
                    <a:pt x="26958699" y="4651187"/>
                  </a:lnTo>
                  <a:lnTo>
                    <a:pt x="26958699" y="4651233"/>
                  </a:lnTo>
                  <a:lnTo>
                    <a:pt x="26958777" y="4651233"/>
                  </a:lnTo>
                  <a:lnTo>
                    <a:pt x="26958777" y="4651279"/>
                  </a:lnTo>
                  <a:lnTo>
                    <a:pt x="26958855" y="4651279"/>
                  </a:lnTo>
                  <a:lnTo>
                    <a:pt x="26958855" y="4651327"/>
                  </a:lnTo>
                  <a:lnTo>
                    <a:pt x="26958932" y="4651327"/>
                  </a:lnTo>
                  <a:lnTo>
                    <a:pt x="26958932" y="4651373"/>
                  </a:lnTo>
                  <a:lnTo>
                    <a:pt x="26959009" y="4651373"/>
                  </a:lnTo>
                  <a:lnTo>
                    <a:pt x="26959009" y="4651419"/>
                  </a:lnTo>
                  <a:lnTo>
                    <a:pt x="26959087" y="4651419"/>
                  </a:lnTo>
                  <a:lnTo>
                    <a:pt x="26959087" y="4651467"/>
                  </a:lnTo>
                  <a:lnTo>
                    <a:pt x="26959165" y="4651467"/>
                  </a:lnTo>
                  <a:lnTo>
                    <a:pt x="26959165" y="4651521"/>
                  </a:lnTo>
                  <a:lnTo>
                    <a:pt x="26959255" y="4651521"/>
                  </a:lnTo>
                  <a:lnTo>
                    <a:pt x="26959255" y="4651567"/>
                  </a:lnTo>
                  <a:lnTo>
                    <a:pt x="26959333" y="4651567"/>
                  </a:lnTo>
                  <a:lnTo>
                    <a:pt x="26959333" y="4651614"/>
                  </a:lnTo>
                  <a:lnTo>
                    <a:pt x="26959411" y="4651614"/>
                  </a:lnTo>
                  <a:lnTo>
                    <a:pt x="26959411" y="4651661"/>
                  </a:lnTo>
                  <a:lnTo>
                    <a:pt x="26959488" y="4651661"/>
                  </a:lnTo>
                  <a:lnTo>
                    <a:pt x="26959488" y="4651707"/>
                  </a:lnTo>
                  <a:lnTo>
                    <a:pt x="26959565" y="4651707"/>
                  </a:lnTo>
                  <a:lnTo>
                    <a:pt x="26959565" y="4651754"/>
                  </a:lnTo>
                  <a:lnTo>
                    <a:pt x="26959643" y="4651754"/>
                  </a:lnTo>
                  <a:lnTo>
                    <a:pt x="26959643" y="4651801"/>
                  </a:lnTo>
                  <a:lnTo>
                    <a:pt x="26959721" y="4651801"/>
                  </a:lnTo>
                  <a:lnTo>
                    <a:pt x="26959721" y="4651847"/>
                  </a:lnTo>
                  <a:lnTo>
                    <a:pt x="26959799" y="4651847"/>
                  </a:lnTo>
                  <a:lnTo>
                    <a:pt x="26959799" y="4651894"/>
                  </a:lnTo>
                  <a:lnTo>
                    <a:pt x="26959876" y="4651894"/>
                  </a:lnTo>
                  <a:lnTo>
                    <a:pt x="26959876" y="4651941"/>
                  </a:lnTo>
                  <a:lnTo>
                    <a:pt x="26959953" y="4651941"/>
                  </a:lnTo>
                  <a:lnTo>
                    <a:pt x="26959953" y="4651987"/>
                  </a:lnTo>
                  <a:lnTo>
                    <a:pt x="26960031" y="4651987"/>
                  </a:lnTo>
                  <a:lnTo>
                    <a:pt x="26960031" y="4652034"/>
                  </a:lnTo>
                  <a:lnTo>
                    <a:pt x="26960109" y="4652034"/>
                  </a:lnTo>
                  <a:lnTo>
                    <a:pt x="26960109" y="4652081"/>
                  </a:lnTo>
                  <a:lnTo>
                    <a:pt x="26960187" y="4652081"/>
                  </a:lnTo>
                  <a:lnTo>
                    <a:pt x="26960187" y="4652127"/>
                  </a:lnTo>
                  <a:lnTo>
                    <a:pt x="26960264" y="4652127"/>
                  </a:lnTo>
                  <a:lnTo>
                    <a:pt x="26960264" y="4799295"/>
                  </a:lnTo>
                  <a:lnTo>
                    <a:pt x="27103961" y="4799295"/>
                  </a:lnTo>
                  <a:lnTo>
                    <a:pt x="27103961" y="4799341"/>
                  </a:lnTo>
                  <a:lnTo>
                    <a:pt x="27104039" y="4799341"/>
                  </a:lnTo>
                  <a:lnTo>
                    <a:pt x="27104039" y="4799387"/>
                  </a:lnTo>
                  <a:lnTo>
                    <a:pt x="27104117" y="4799387"/>
                  </a:lnTo>
                  <a:lnTo>
                    <a:pt x="27104117" y="4799435"/>
                  </a:lnTo>
                  <a:lnTo>
                    <a:pt x="27104194" y="4799435"/>
                  </a:lnTo>
                  <a:lnTo>
                    <a:pt x="27104194" y="4799481"/>
                  </a:lnTo>
                  <a:lnTo>
                    <a:pt x="27104271" y="4799481"/>
                  </a:lnTo>
                  <a:lnTo>
                    <a:pt x="27104271" y="4799527"/>
                  </a:lnTo>
                  <a:lnTo>
                    <a:pt x="27104349" y="4799527"/>
                  </a:lnTo>
                  <a:lnTo>
                    <a:pt x="27104349" y="4799575"/>
                  </a:lnTo>
                  <a:lnTo>
                    <a:pt x="27104427" y="4799575"/>
                  </a:lnTo>
                  <a:lnTo>
                    <a:pt x="27104427" y="4799621"/>
                  </a:lnTo>
                  <a:lnTo>
                    <a:pt x="27104504" y="4799621"/>
                  </a:lnTo>
                  <a:lnTo>
                    <a:pt x="27104504" y="4799667"/>
                  </a:lnTo>
                  <a:lnTo>
                    <a:pt x="27104582" y="4799667"/>
                  </a:lnTo>
                  <a:lnTo>
                    <a:pt x="27104582" y="4799715"/>
                  </a:lnTo>
                  <a:lnTo>
                    <a:pt x="27104659" y="4799715"/>
                  </a:lnTo>
                  <a:lnTo>
                    <a:pt x="27104659" y="4799761"/>
                  </a:lnTo>
                  <a:lnTo>
                    <a:pt x="27104737" y="4799761"/>
                  </a:lnTo>
                  <a:lnTo>
                    <a:pt x="27104737" y="4799807"/>
                  </a:lnTo>
                  <a:lnTo>
                    <a:pt x="27104815" y="4799807"/>
                  </a:lnTo>
                  <a:lnTo>
                    <a:pt x="27104815" y="4799854"/>
                  </a:lnTo>
                  <a:lnTo>
                    <a:pt x="27104892" y="4799854"/>
                  </a:lnTo>
                  <a:lnTo>
                    <a:pt x="27104892" y="4799901"/>
                  </a:lnTo>
                  <a:lnTo>
                    <a:pt x="27104970" y="4799901"/>
                  </a:lnTo>
                  <a:lnTo>
                    <a:pt x="27104970" y="4799955"/>
                  </a:lnTo>
                  <a:lnTo>
                    <a:pt x="27105060" y="4799955"/>
                  </a:lnTo>
                  <a:lnTo>
                    <a:pt x="27105060" y="4800002"/>
                  </a:lnTo>
                  <a:lnTo>
                    <a:pt x="27105137" y="4800002"/>
                  </a:lnTo>
                  <a:lnTo>
                    <a:pt x="27105137" y="4800049"/>
                  </a:lnTo>
                  <a:lnTo>
                    <a:pt x="27105215" y="4800049"/>
                  </a:lnTo>
                  <a:lnTo>
                    <a:pt x="27105215" y="4800095"/>
                  </a:lnTo>
                  <a:lnTo>
                    <a:pt x="27105293" y="4800095"/>
                  </a:lnTo>
                  <a:lnTo>
                    <a:pt x="27105293" y="4800142"/>
                  </a:lnTo>
                  <a:lnTo>
                    <a:pt x="27105371" y="4800142"/>
                  </a:lnTo>
                  <a:lnTo>
                    <a:pt x="27105371" y="4800189"/>
                  </a:lnTo>
                  <a:lnTo>
                    <a:pt x="27105448" y="4800189"/>
                  </a:lnTo>
                  <a:lnTo>
                    <a:pt x="27105448" y="4800235"/>
                  </a:lnTo>
                  <a:lnTo>
                    <a:pt x="27105525" y="4800235"/>
                  </a:lnTo>
                  <a:lnTo>
                    <a:pt x="27105525" y="4800282"/>
                  </a:lnTo>
                  <a:lnTo>
                    <a:pt x="27105603" y="4800282"/>
                  </a:lnTo>
                  <a:lnTo>
                    <a:pt x="27105603" y="4800329"/>
                  </a:lnTo>
                  <a:lnTo>
                    <a:pt x="27105681" y="4800329"/>
                  </a:lnTo>
                  <a:lnTo>
                    <a:pt x="27105681" y="4800375"/>
                  </a:lnTo>
                  <a:lnTo>
                    <a:pt x="27105759" y="4800375"/>
                  </a:lnTo>
                  <a:lnTo>
                    <a:pt x="27105759" y="4800421"/>
                  </a:lnTo>
                  <a:lnTo>
                    <a:pt x="27105836" y="4800421"/>
                  </a:lnTo>
                  <a:lnTo>
                    <a:pt x="27105836" y="4800469"/>
                  </a:lnTo>
                  <a:lnTo>
                    <a:pt x="27105913" y="4800469"/>
                  </a:lnTo>
                  <a:lnTo>
                    <a:pt x="27105913" y="4800515"/>
                  </a:lnTo>
                  <a:lnTo>
                    <a:pt x="27105991" y="4800515"/>
                  </a:lnTo>
                  <a:lnTo>
                    <a:pt x="27105991" y="4800561"/>
                  </a:lnTo>
                  <a:lnTo>
                    <a:pt x="27106069" y="4800561"/>
                  </a:lnTo>
                  <a:lnTo>
                    <a:pt x="27106069" y="4800616"/>
                  </a:lnTo>
                  <a:lnTo>
                    <a:pt x="27106159" y="4800616"/>
                  </a:lnTo>
                  <a:lnTo>
                    <a:pt x="27106159" y="4800663"/>
                  </a:lnTo>
                  <a:lnTo>
                    <a:pt x="27106237" y="4800663"/>
                  </a:lnTo>
                  <a:lnTo>
                    <a:pt x="27106237" y="4800709"/>
                  </a:lnTo>
                  <a:lnTo>
                    <a:pt x="27106315" y="4800709"/>
                  </a:lnTo>
                  <a:lnTo>
                    <a:pt x="27106315" y="4800756"/>
                  </a:lnTo>
                  <a:lnTo>
                    <a:pt x="27106392" y="4800756"/>
                  </a:lnTo>
                  <a:lnTo>
                    <a:pt x="27106392" y="4800803"/>
                  </a:lnTo>
                  <a:lnTo>
                    <a:pt x="27106469" y="4800803"/>
                  </a:lnTo>
                  <a:lnTo>
                    <a:pt x="27106469" y="4800849"/>
                  </a:lnTo>
                  <a:lnTo>
                    <a:pt x="27106547" y="4800849"/>
                  </a:lnTo>
                  <a:lnTo>
                    <a:pt x="27106547" y="4800896"/>
                  </a:lnTo>
                  <a:lnTo>
                    <a:pt x="27106625" y="4800896"/>
                  </a:lnTo>
                  <a:lnTo>
                    <a:pt x="27106625" y="4800943"/>
                  </a:lnTo>
                  <a:lnTo>
                    <a:pt x="27106702" y="4800943"/>
                  </a:lnTo>
                  <a:lnTo>
                    <a:pt x="27106702" y="4800989"/>
                  </a:lnTo>
                  <a:lnTo>
                    <a:pt x="27106780" y="4800989"/>
                  </a:lnTo>
                  <a:lnTo>
                    <a:pt x="27106780" y="4801036"/>
                  </a:lnTo>
                  <a:lnTo>
                    <a:pt x="27106857" y="4801036"/>
                  </a:lnTo>
                  <a:lnTo>
                    <a:pt x="27106857" y="4801083"/>
                  </a:lnTo>
                  <a:lnTo>
                    <a:pt x="27106935" y="4801083"/>
                  </a:lnTo>
                  <a:lnTo>
                    <a:pt x="27106935" y="4801129"/>
                  </a:lnTo>
                  <a:lnTo>
                    <a:pt x="27107013" y="4801129"/>
                  </a:lnTo>
                  <a:lnTo>
                    <a:pt x="27107013" y="4801176"/>
                  </a:lnTo>
                  <a:lnTo>
                    <a:pt x="27107090" y="4801176"/>
                  </a:lnTo>
                  <a:lnTo>
                    <a:pt x="27107090" y="4801223"/>
                  </a:lnTo>
                  <a:lnTo>
                    <a:pt x="27107168" y="4801223"/>
                  </a:lnTo>
                  <a:lnTo>
                    <a:pt x="27107168" y="4801277"/>
                  </a:lnTo>
                  <a:lnTo>
                    <a:pt x="27107258" y="4801277"/>
                  </a:lnTo>
                  <a:lnTo>
                    <a:pt x="27107258" y="4801323"/>
                  </a:lnTo>
                  <a:lnTo>
                    <a:pt x="27107335" y="4801323"/>
                  </a:lnTo>
                  <a:lnTo>
                    <a:pt x="27107335" y="4801370"/>
                  </a:lnTo>
                  <a:lnTo>
                    <a:pt x="27107413" y="4801370"/>
                  </a:lnTo>
                  <a:lnTo>
                    <a:pt x="27107413" y="4801417"/>
                  </a:lnTo>
                  <a:lnTo>
                    <a:pt x="27107491" y="4801417"/>
                  </a:lnTo>
                  <a:lnTo>
                    <a:pt x="27107491" y="4801463"/>
                  </a:lnTo>
                  <a:lnTo>
                    <a:pt x="27107569" y="4801463"/>
                  </a:lnTo>
                  <a:lnTo>
                    <a:pt x="27107569" y="4801510"/>
                  </a:lnTo>
                  <a:lnTo>
                    <a:pt x="27107646" y="4801510"/>
                  </a:lnTo>
                  <a:lnTo>
                    <a:pt x="27107646" y="4801557"/>
                  </a:lnTo>
                  <a:lnTo>
                    <a:pt x="27107723" y="4801557"/>
                  </a:lnTo>
                  <a:lnTo>
                    <a:pt x="27107723" y="4801603"/>
                  </a:lnTo>
                  <a:lnTo>
                    <a:pt x="27107801" y="4801603"/>
                  </a:lnTo>
                  <a:lnTo>
                    <a:pt x="27107801" y="4801650"/>
                  </a:lnTo>
                  <a:lnTo>
                    <a:pt x="27107879" y="4801650"/>
                  </a:lnTo>
                  <a:lnTo>
                    <a:pt x="27107879" y="4801697"/>
                  </a:lnTo>
                  <a:lnTo>
                    <a:pt x="27107957" y="4801697"/>
                  </a:lnTo>
                  <a:lnTo>
                    <a:pt x="27107957" y="4801743"/>
                  </a:lnTo>
                  <a:lnTo>
                    <a:pt x="27108034" y="4801743"/>
                  </a:lnTo>
                  <a:lnTo>
                    <a:pt x="27108034" y="4801790"/>
                  </a:lnTo>
                  <a:lnTo>
                    <a:pt x="27108111" y="4801790"/>
                  </a:lnTo>
                  <a:lnTo>
                    <a:pt x="27108111" y="4801837"/>
                  </a:lnTo>
                  <a:lnTo>
                    <a:pt x="27108189" y="4801837"/>
                  </a:lnTo>
                  <a:lnTo>
                    <a:pt x="27108189" y="4801883"/>
                  </a:lnTo>
                  <a:lnTo>
                    <a:pt x="27108267" y="4801883"/>
                  </a:lnTo>
                  <a:lnTo>
                    <a:pt x="27108267" y="4801937"/>
                  </a:lnTo>
                  <a:lnTo>
                    <a:pt x="27108357" y="4801937"/>
                  </a:lnTo>
                  <a:lnTo>
                    <a:pt x="27108357" y="4801985"/>
                  </a:lnTo>
                  <a:lnTo>
                    <a:pt x="27108435" y="4801985"/>
                  </a:lnTo>
                  <a:lnTo>
                    <a:pt x="27108435" y="4802031"/>
                  </a:lnTo>
                  <a:lnTo>
                    <a:pt x="27108513" y="4802031"/>
                  </a:lnTo>
                  <a:lnTo>
                    <a:pt x="27108513" y="4802077"/>
                  </a:lnTo>
                  <a:lnTo>
                    <a:pt x="27108590" y="4802077"/>
                  </a:lnTo>
                  <a:lnTo>
                    <a:pt x="27108590" y="4802124"/>
                  </a:lnTo>
                  <a:lnTo>
                    <a:pt x="27108667" y="4802124"/>
                  </a:lnTo>
                  <a:lnTo>
                    <a:pt x="27108667" y="4802171"/>
                  </a:lnTo>
                  <a:lnTo>
                    <a:pt x="27108745" y="4802171"/>
                  </a:lnTo>
                  <a:lnTo>
                    <a:pt x="27108745" y="4802217"/>
                  </a:lnTo>
                  <a:lnTo>
                    <a:pt x="27108823" y="4802217"/>
                  </a:lnTo>
                  <a:lnTo>
                    <a:pt x="27108823" y="4802264"/>
                  </a:lnTo>
                  <a:lnTo>
                    <a:pt x="27108901" y="4802264"/>
                  </a:lnTo>
                  <a:lnTo>
                    <a:pt x="27108901" y="4802311"/>
                  </a:lnTo>
                  <a:lnTo>
                    <a:pt x="27108978" y="4802311"/>
                  </a:lnTo>
                  <a:lnTo>
                    <a:pt x="27108978" y="4802357"/>
                  </a:lnTo>
                  <a:lnTo>
                    <a:pt x="27109055" y="4802357"/>
                  </a:lnTo>
                  <a:lnTo>
                    <a:pt x="27109055" y="4802404"/>
                  </a:lnTo>
                  <a:lnTo>
                    <a:pt x="27109133" y="4802404"/>
                  </a:lnTo>
                  <a:lnTo>
                    <a:pt x="27109133" y="4802451"/>
                  </a:lnTo>
                  <a:lnTo>
                    <a:pt x="27109211" y="4802451"/>
                  </a:lnTo>
                  <a:lnTo>
                    <a:pt x="27109211" y="4802497"/>
                  </a:lnTo>
                  <a:lnTo>
                    <a:pt x="27109288" y="4802497"/>
                  </a:lnTo>
                  <a:lnTo>
                    <a:pt x="27109288" y="4802544"/>
                  </a:lnTo>
                  <a:lnTo>
                    <a:pt x="27109366" y="4802544"/>
                  </a:lnTo>
                  <a:lnTo>
                    <a:pt x="27109366" y="4802599"/>
                  </a:lnTo>
                  <a:lnTo>
                    <a:pt x="27109456" y="4802599"/>
                  </a:lnTo>
                  <a:lnTo>
                    <a:pt x="27109456" y="4802645"/>
                  </a:lnTo>
                  <a:lnTo>
                    <a:pt x="27109533" y="4802645"/>
                  </a:lnTo>
                  <a:lnTo>
                    <a:pt x="27109533" y="4802691"/>
                  </a:lnTo>
                  <a:lnTo>
                    <a:pt x="27109611" y="4802691"/>
                  </a:lnTo>
                  <a:lnTo>
                    <a:pt x="27109611" y="4802739"/>
                  </a:lnTo>
                  <a:lnTo>
                    <a:pt x="27109689" y="4802739"/>
                  </a:lnTo>
                  <a:lnTo>
                    <a:pt x="27109689" y="4802785"/>
                  </a:lnTo>
                  <a:lnTo>
                    <a:pt x="27109767" y="4802785"/>
                  </a:lnTo>
                  <a:lnTo>
                    <a:pt x="27109767" y="4802831"/>
                  </a:lnTo>
                  <a:lnTo>
                    <a:pt x="27109844" y="4802831"/>
                  </a:lnTo>
                  <a:lnTo>
                    <a:pt x="27109844" y="4802879"/>
                  </a:lnTo>
                  <a:lnTo>
                    <a:pt x="27109921" y="4802879"/>
                  </a:lnTo>
                  <a:lnTo>
                    <a:pt x="27109921" y="4802925"/>
                  </a:lnTo>
                  <a:lnTo>
                    <a:pt x="27109999" y="4802925"/>
                  </a:lnTo>
                  <a:lnTo>
                    <a:pt x="27109999" y="4802971"/>
                  </a:lnTo>
                  <a:lnTo>
                    <a:pt x="27110077" y="4802971"/>
                  </a:lnTo>
                  <a:lnTo>
                    <a:pt x="27110077" y="4803019"/>
                  </a:lnTo>
                  <a:lnTo>
                    <a:pt x="27110155" y="4803019"/>
                  </a:lnTo>
                  <a:lnTo>
                    <a:pt x="27110155" y="4803065"/>
                  </a:lnTo>
                  <a:lnTo>
                    <a:pt x="27110232" y="4803065"/>
                  </a:lnTo>
                  <a:lnTo>
                    <a:pt x="27110232" y="4803111"/>
                  </a:lnTo>
                  <a:lnTo>
                    <a:pt x="27110309" y="4803111"/>
                  </a:lnTo>
                  <a:lnTo>
                    <a:pt x="27110309" y="4803158"/>
                  </a:lnTo>
                  <a:lnTo>
                    <a:pt x="27110387" y="4803158"/>
                  </a:lnTo>
                  <a:lnTo>
                    <a:pt x="27110387" y="4803205"/>
                  </a:lnTo>
                  <a:lnTo>
                    <a:pt x="27110465" y="4803205"/>
                  </a:lnTo>
                  <a:lnTo>
                    <a:pt x="27110465" y="4803259"/>
                  </a:lnTo>
                  <a:lnTo>
                    <a:pt x="27110555" y="4803259"/>
                  </a:lnTo>
                  <a:lnTo>
                    <a:pt x="27110555" y="4803306"/>
                  </a:lnTo>
                  <a:lnTo>
                    <a:pt x="27110633" y="4803306"/>
                  </a:lnTo>
                  <a:lnTo>
                    <a:pt x="27110633" y="4803353"/>
                  </a:lnTo>
                  <a:lnTo>
                    <a:pt x="27110711" y="4803353"/>
                  </a:lnTo>
                  <a:lnTo>
                    <a:pt x="27110711" y="4803399"/>
                  </a:lnTo>
                  <a:lnTo>
                    <a:pt x="27110788" y="4803399"/>
                  </a:lnTo>
                  <a:lnTo>
                    <a:pt x="27110788" y="4803446"/>
                  </a:lnTo>
                  <a:lnTo>
                    <a:pt x="27110865" y="4803446"/>
                  </a:lnTo>
                  <a:lnTo>
                    <a:pt x="27110865" y="4803493"/>
                  </a:lnTo>
                  <a:lnTo>
                    <a:pt x="27110943" y="4803493"/>
                  </a:lnTo>
                  <a:lnTo>
                    <a:pt x="27110943" y="4803539"/>
                  </a:lnTo>
                  <a:lnTo>
                    <a:pt x="27111021" y="4803539"/>
                  </a:lnTo>
                  <a:lnTo>
                    <a:pt x="27111021" y="4803586"/>
                  </a:lnTo>
                  <a:lnTo>
                    <a:pt x="27111099" y="4803586"/>
                  </a:lnTo>
                  <a:lnTo>
                    <a:pt x="27111099" y="4803633"/>
                  </a:lnTo>
                  <a:lnTo>
                    <a:pt x="27111176" y="4803633"/>
                  </a:lnTo>
                  <a:lnTo>
                    <a:pt x="27111176" y="4803679"/>
                  </a:lnTo>
                  <a:lnTo>
                    <a:pt x="27111253" y="4803679"/>
                  </a:lnTo>
                  <a:lnTo>
                    <a:pt x="27111253" y="4803726"/>
                  </a:lnTo>
                  <a:lnTo>
                    <a:pt x="27111331" y="4803726"/>
                  </a:lnTo>
                  <a:lnTo>
                    <a:pt x="27111331" y="4803773"/>
                  </a:lnTo>
                  <a:lnTo>
                    <a:pt x="27111409" y="4803773"/>
                  </a:lnTo>
                  <a:lnTo>
                    <a:pt x="27111409" y="4803819"/>
                  </a:lnTo>
                  <a:lnTo>
                    <a:pt x="27111486" y="4803819"/>
                  </a:lnTo>
                  <a:lnTo>
                    <a:pt x="27111486" y="4803865"/>
                  </a:lnTo>
                  <a:lnTo>
                    <a:pt x="27111564" y="4803865"/>
                  </a:lnTo>
                  <a:lnTo>
                    <a:pt x="27111564" y="4803920"/>
                  </a:lnTo>
                  <a:lnTo>
                    <a:pt x="27111654" y="4803920"/>
                  </a:lnTo>
                  <a:lnTo>
                    <a:pt x="27111654" y="4803967"/>
                  </a:lnTo>
                  <a:lnTo>
                    <a:pt x="27111731" y="4803967"/>
                  </a:lnTo>
                  <a:lnTo>
                    <a:pt x="27111731" y="4804013"/>
                  </a:lnTo>
                  <a:lnTo>
                    <a:pt x="27111809" y="4804013"/>
                  </a:lnTo>
                  <a:lnTo>
                    <a:pt x="27111809" y="4804060"/>
                  </a:lnTo>
                  <a:lnTo>
                    <a:pt x="27111887" y="4804060"/>
                  </a:lnTo>
                  <a:lnTo>
                    <a:pt x="27111887" y="4804107"/>
                  </a:lnTo>
                  <a:lnTo>
                    <a:pt x="27111965" y="4804107"/>
                  </a:lnTo>
                  <a:lnTo>
                    <a:pt x="27111965" y="4804153"/>
                  </a:lnTo>
                  <a:lnTo>
                    <a:pt x="27112042" y="4804153"/>
                  </a:lnTo>
                  <a:lnTo>
                    <a:pt x="27112042" y="4804200"/>
                  </a:lnTo>
                  <a:lnTo>
                    <a:pt x="27112119" y="4804200"/>
                  </a:lnTo>
                  <a:lnTo>
                    <a:pt x="27112119" y="4804247"/>
                  </a:lnTo>
                  <a:lnTo>
                    <a:pt x="27112197" y="4804247"/>
                  </a:lnTo>
                  <a:lnTo>
                    <a:pt x="27112197" y="4804293"/>
                  </a:lnTo>
                  <a:lnTo>
                    <a:pt x="27112275" y="4804293"/>
                  </a:lnTo>
                  <a:lnTo>
                    <a:pt x="27112275" y="4804340"/>
                  </a:lnTo>
                  <a:lnTo>
                    <a:pt x="27112353" y="4804340"/>
                  </a:lnTo>
                  <a:lnTo>
                    <a:pt x="27112353" y="4804387"/>
                  </a:lnTo>
                  <a:lnTo>
                    <a:pt x="27112430" y="4804387"/>
                  </a:lnTo>
                  <a:lnTo>
                    <a:pt x="27112430" y="4804433"/>
                  </a:lnTo>
                  <a:lnTo>
                    <a:pt x="27112507" y="4804433"/>
                  </a:lnTo>
                  <a:lnTo>
                    <a:pt x="27112507" y="4804480"/>
                  </a:lnTo>
                  <a:lnTo>
                    <a:pt x="27112585" y="4804480"/>
                  </a:lnTo>
                  <a:lnTo>
                    <a:pt x="27112585" y="4804527"/>
                  </a:lnTo>
                  <a:lnTo>
                    <a:pt x="27112663" y="4804527"/>
                  </a:lnTo>
                  <a:lnTo>
                    <a:pt x="27112663" y="4951694"/>
                  </a:lnTo>
                  <a:lnTo>
                    <a:pt x="27256361" y="4951694"/>
                  </a:lnTo>
                  <a:lnTo>
                    <a:pt x="27256361" y="4951741"/>
                  </a:lnTo>
                  <a:lnTo>
                    <a:pt x="27256439" y="4951741"/>
                  </a:lnTo>
                  <a:lnTo>
                    <a:pt x="27256439" y="4951787"/>
                  </a:lnTo>
                  <a:lnTo>
                    <a:pt x="27256516" y="4951787"/>
                  </a:lnTo>
                  <a:lnTo>
                    <a:pt x="27256516" y="4951833"/>
                  </a:lnTo>
                  <a:lnTo>
                    <a:pt x="27256594" y="4951833"/>
                  </a:lnTo>
                  <a:lnTo>
                    <a:pt x="27256594" y="4951881"/>
                  </a:lnTo>
                  <a:lnTo>
                    <a:pt x="27256671" y="4951881"/>
                  </a:lnTo>
                  <a:lnTo>
                    <a:pt x="27256671" y="4951927"/>
                  </a:lnTo>
                  <a:lnTo>
                    <a:pt x="27256749" y="4951927"/>
                  </a:lnTo>
                  <a:lnTo>
                    <a:pt x="27256749" y="4951973"/>
                  </a:lnTo>
                  <a:lnTo>
                    <a:pt x="27256827" y="4951973"/>
                  </a:lnTo>
                  <a:lnTo>
                    <a:pt x="27256827" y="4952021"/>
                  </a:lnTo>
                  <a:lnTo>
                    <a:pt x="27256904" y="4952021"/>
                  </a:lnTo>
                  <a:lnTo>
                    <a:pt x="27256904" y="4952067"/>
                  </a:lnTo>
                  <a:lnTo>
                    <a:pt x="27256981" y="4952067"/>
                  </a:lnTo>
                  <a:lnTo>
                    <a:pt x="27256981" y="4952113"/>
                  </a:lnTo>
                  <a:lnTo>
                    <a:pt x="27257059" y="4952113"/>
                  </a:lnTo>
                  <a:lnTo>
                    <a:pt x="27257059" y="4952161"/>
                  </a:lnTo>
                  <a:lnTo>
                    <a:pt x="27257137" y="4952161"/>
                  </a:lnTo>
                  <a:lnTo>
                    <a:pt x="27257137" y="4952207"/>
                  </a:lnTo>
                  <a:lnTo>
                    <a:pt x="27257215" y="4952207"/>
                  </a:lnTo>
                  <a:lnTo>
                    <a:pt x="27257215" y="4952253"/>
                  </a:lnTo>
                  <a:lnTo>
                    <a:pt x="27257292" y="4952253"/>
                  </a:lnTo>
                  <a:lnTo>
                    <a:pt x="27257292" y="4952301"/>
                  </a:lnTo>
                  <a:lnTo>
                    <a:pt x="27257369" y="4952301"/>
                  </a:lnTo>
                  <a:lnTo>
                    <a:pt x="27257369" y="4952355"/>
                  </a:lnTo>
                  <a:lnTo>
                    <a:pt x="27257460" y="4952355"/>
                  </a:lnTo>
                  <a:lnTo>
                    <a:pt x="27257460" y="4952401"/>
                  </a:lnTo>
                  <a:lnTo>
                    <a:pt x="27257537" y="4952401"/>
                  </a:lnTo>
                  <a:lnTo>
                    <a:pt x="27257537" y="4952448"/>
                  </a:lnTo>
                  <a:lnTo>
                    <a:pt x="27257615" y="4952448"/>
                  </a:lnTo>
                  <a:lnTo>
                    <a:pt x="27257615" y="4952495"/>
                  </a:lnTo>
                  <a:lnTo>
                    <a:pt x="27257693" y="4952495"/>
                  </a:lnTo>
                  <a:lnTo>
                    <a:pt x="27257693" y="4952541"/>
                  </a:lnTo>
                  <a:lnTo>
                    <a:pt x="27257771" y="4952541"/>
                  </a:lnTo>
                  <a:lnTo>
                    <a:pt x="27257771" y="4952588"/>
                  </a:lnTo>
                  <a:lnTo>
                    <a:pt x="27257848" y="4952588"/>
                  </a:lnTo>
                  <a:lnTo>
                    <a:pt x="27257848" y="4952635"/>
                  </a:lnTo>
                  <a:lnTo>
                    <a:pt x="27257925" y="4952635"/>
                  </a:lnTo>
                  <a:lnTo>
                    <a:pt x="27257925" y="4952681"/>
                  </a:lnTo>
                  <a:lnTo>
                    <a:pt x="27258003" y="4952681"/>
                  </a:lnTo>
                  <a:lnTo>
                    <a:pt x="27258003" y="4952728"/>
                  </a:lnTo>
                  <a:lnTo>
                    <a:pt x="27258081" y="4952728"/>
                  </a:lnTo>
                  <a:lnTo>
                    <a:pt x="27258081" y="4952775"/>
                  </a:lnTo>
                  <a:lnTo>
                    <a:pt x="27258159" y="4952775"/>
                  </a:lnTo>
                  <a:lnTo>
                    <a:pt x="27258159" y="4952821"/>
                  </a:lnTo>
                  <a:lnTo>
                    <a:pt x="27258236" y="4952821"/>
                  </a:lnTo>
                  <a:lnTo>
                    <a:pt x="27258236" y="4952868"/>
                  </a:lnTo>
                  <a:lnTo>
                    <a:pt x="27258313" y="4952868"/>
                  </a:lnTo>
                  <a:lnTo>
                    <a:pt x="27258313" y="4952915"/>
                  </a:lnTo>
                  <a:lnTo>
                    <a:pt x="27258391" y="4952915"/>
                  </a:lnTo>
                  <a:lnTo>
                    <a:pt x="27258391" y="4952961"/>
                  </a:lnTo>
                  <a:lnTo>
                    <a:pt x="27258469" y="4952961"/>
                  </a:lnTo>
                  <a:lnTo>
                    <a:pt x="27258469" y="4953015"/>
                  </a:lnTo>
                  <a:lnTo>
                    <a:pt x="27258559" y="4953015"/>
                  </a:lnTo>
                  <a:lnTo>
                    <a:pt x="27258559" y="4953062"/>
                  </a:lnTo>
                  <a:lnTo>
                    <a:pt x="27258637" y="4953062"/>
                  </a:lnTo>
                  <a:lnTo>
                    <a:pt x="27258637" y="4953109"/>
                  </a:lnTo>
                  <a:lnTo>
                    <a:pt x="27258714" y="4953109"/>
                  </a:lnTo>
                  <a:lnTo>
                    <a:pt x="27258714" y="4953155"/>
                  </a:lnTo>
                  <a:lnTo>
                    <a:pt x="27258792" y="4953155"/>
                  </a:lnTo>
                  <a:lnTo>
                    <a:pt x="27258792" y="4953202"/>
                  </a:lnTo>
                  <a:lnTo>
                    <a:pt x="27258869" y="4953202"/>
                  </a:lnTo>
                  <a:lnTo>
                    <a:pt x="27258869" y="4953249"/>
                  </a:lnTo>
                  <a:lnTo>
                    <a:pt x="27258947" y="4953249"/>
                  </a:lnTo>
                  <a:lnTo>
                    <a:pt x="27258947" y="4953295"/>
                  </a:lnTo>
                  <a:lnTo>
                    <a:pt x="27259025" y="4953295"/>
                  </a:lnTo>
                  <a:lnTo>
                    <a:pt x="27259025" y="4953342"/>
                  </a:lnTo>
                  <a:lnTo>
                    <a:pt x="27259102" y="4953342"/>
                  </a:lnTo>
                  <a:lnTo>
                    <a:pt x="27259102" y="4953389"/>
                  </a:lnTo>
                  <a:lnTo>
                    <a:pt x="27259179" y="4953389"/>
                  </a:lnTo>
                  <a:lnTo>
                    <a:pt x="27259179" y="4953435"/>
                  </a:lnTo>
                  <a:lnTo>
                    <a:pt x="27259257" y="4953435"/>
                  </a:lnTo>
                  <a:lnTo>
                    <a:pt x="27259257" y="4953482"/>
                  </a:lnTo>
                  <a:lnTo>
                    <a:pt x="27259335" y="4953482"/>
                  </a:lnTo>
                  <a:lnTo>
                    <a:pt x="27259335" y="4953529"/>
                  </a:lnTo>
                  <a:lnTo>
                    <a:pt x="27259413" y="4953529"/>
                  </a:lnTo>
                  <a:lnTo>
                    <a:pt x="27259413" y="4953575"/>
                  </a:lnTo>
                  <a:lnTo>
                    <a:pt x="27259490" y="4953575"/>
                  </a:lnTo>
                  <a:lnTo>
                    <a:pt x="27259490" y="4953622"/>
                  </a:lnTo>
                  <a:lnTo>
                    <a:pt x="27259567" y="4953622"/>
                  </a:lnTo>
                  <a:lnTo>
                    <a:pt x="27259567" y="4953676"/>
                  </a:lnTo>
                  <a:lnTo>
                    <a:pt x="27259658" y="4953676"/>
                  </a:lnTo>
                  <a:lnTo>
                    <a:pt x="27259658" y="4953723"/>
                  </a:lnTo>
                  <a:lnTo>
                    <a:pt x="27259735" y="4953723"/>
                  </a:lnTo>
                  <a:lnTo>
                    <a:pt x="27259735" y="4953769"/>
                  </a:lnTo>
                  <a:lnTo>
                    <a:pt x="27259813" y="4953769"/>
                  </a:lnTo>
                  <a:lnTo>
                    <a:pt x="27259813" y="4953816"/>
                  </a:lnTo>
                  <a:lnTo>
                    <a:pt x="27259891" y="4953816"/>
                  </a:lnTo>
                  <a:lnTo>
                    <a:pt x="27259891" y="4953863"/>
                  </a:lnTo>
                  <a:lnTo>
                    <a:pt x="27259969" y="4953863"/>
                  </a:lnTo>
                  <a:lnTo>
                    <a:pt x="27259969" y="4953909"/>
                  </a:lnTo>
                  <a:lnTo>
                    <a:pt x="27260046" y="4953909"/>
                  </a:lnTo>
                  <a:lnTo>
                    <a:pt x="27260046" y="4953956"/>
                  </a:lnTo>
                  <a:lnTo>
                    <a:pt x="27260123" y="4953956"/>
                  </a:lnTo>
                  <a:lnTo>
                    <a:pt x="27260123" y="4954003"/>
                  </a:lnTo>
                  <a:lnTo>
                    <a:pt x="27260201" y="4954003"/>
                  </a:lnTo>
                  <a:lnTo>
                    <a:pt x="27260201" y="4954049"/>
                  </a:lnTo>
                  <a:lnTo>
                    <a:pt x="27260279" y="4954049"/>
                  </a:lnTo>
                  <a:lnTo>
                    <a:pt x="27260279" y="4954096"/>
                  </a:lnTo>
                  <a:lnTo>
                    <a:pt x="27260357" y="4954096"/>
                  </a:lnTo>
                  <a:lnTo>
                    <a:pt x="27260357" y="4954143"/>
                  </a:lnTo>
                  <a:lnTo>
                    <a:pt x="27260434" y="4954143"/>
                  </a:lnTo>
                  <a:lnTo>
                    <a:pt x="27260434" y="4954189"/>
                  </a:lnTo>
                  <a:lnTo>
                    <a:pt x="27260511" y="4954189"/>
                  </a:lnTo>
                  <a:lnTo>
                    <a:pt x="27260511" y="4954236"/>
                  </a:lnTo>
                  <a:lnTo>
                    <a:pt x="27260589" y="4954236"/>
                  </a:lnTo>
                  <a:lnTo>
                    <a:pt x="27260589" y="4954283"/>
                  </a:lnTo>
                  <a:lnTo>
                    <a:pt x="27260667" y="4954283"/>
                  </a:lnTo>
                  <a:lnTo>
                    <a:pt x="27260667" y="4954337"/>
                  </a:lnTo>
                  <a:lnTo>
                    <a:pt x="27260757" y="4954337"/>
                  </a:lnTo>
                  <a:lnTo>
                    <a:pt x="27260757" y="4954383"/>
                  </a:lnTo>
                  <a:lnTo>
                    <a:pt x="27260835" y="4954383"/>
                  </a:lnTo>
                  <a:lnTo>
                    <a:pt x="27260835" y="4954431"/>
                  </a:lnTo>
                  <a:lnTo>
                    <a:pt x="27260912" y="4954431"/>
                  </a:lnTo>
                  <a:lnTo>
                    <a:pt x="27260912" y="4954477"/>
                  </a:lnTo>
                  <a:lnTo>
                    <a:pt x="27260990" y="4954477"/>
                  </a:lnTo>
                  <a:lnTo>
                    <a:pt x="27260990" y="4954523"/>
                  </a:lnTo>
                  <a:lnTo>
                    <a:pt x="27261067" y="4954523"/>
                  </a:lnTo>
                  <a:lnTo>
                    <a:pt x="27261067" y="4954571"/>
                  </a:lnTo>
                  <a:lnTo>
                    <a:pt x="27261145" y="4954571"/>
                  </a:lnTo>
                  <a:lnTo>
                    <a:pt x="27261145" y="4954617"/>
                  </a:lnTo>
                  <a:lnTo>
                    <a:pt x="27261223" y="4954617"/>
                  </a:lnTo>
                  <a:lnTo>
                    <a:pt x="27261223" y="4954663"/>
                  </a:lnTo>
                  <a:lnTo>
                    <a:pt x="27261300" y="4954663"/>
                  </a:lnTo>
                  <a:lnTo>
                    <a:pt x="27261300" y="4954710"/>
                  </a:lnTo>
                  <a:lnTo>
                    <a:pt x="27261377" y="4954710"/>
                  </a:lnTo>
                  <a:lnTo>
                    <a:pt x="27261377" y="4954757"/>
                  </a:lnTo>
                  <a:lnTo>
                    <a:pt x="27261455" y="4954757"/>
                  </a:lnTo>
                  <a:lnTo>
                    <a:pt x="27261455" y="4954803"/>
                  </a:lnTo>
                  <a:lnTo>
                    <a:pt x="27261533" y="4954803"/>
                  </a:lnTo>
                  <a:lnTo>
                    <a:pt x="27261533" y="4954850"/>
                  </a:lnTo>
                  <a:lnTo>
                    <a:pt x="27261611" y="4954850"/>
                  </a:lnTo>
                  <a:lnTo>
                    <a:pt x="27261611" y="4954897"/>
                  </a:lnTo>
                  <a:lnTo>
                    <a:pt x="27261688" y="4954897"/>
                  </a:lnTo>
                  <a:lnTo>
                    <a:pt x="27261688" y="4954943"/>
                  </a:lnTo>
                  <a:lnTo>
                    <a:pt x="27261765" y="4954943"/>
                  </a:lnTo>
                  <a:lnTo>
                    <a:pt x="27261765" y="4954998"/>
                  </a:lnTo>
                  <a:lnTo>
                    <a:pt x="27261856" y="4954998"/>
                  </a:lnTo>
                  <a:lnTo>
                    <a:pt x="27261856" y="4955045"/>
                  </a:lnTo>
                  <a:lnTo>
                    <a:pt x="27261933" y="4955045"/>
                  </a:lnTo>
                  <a:lnTo>
                    <a:pt x="27261933" y="4955091"/>
                  </a:lnTo>
                  <a:lnTo>
                    <a:pt x="27262011" y="4955091"/>
                  </a:lnTo>
                  <a:lnTo>
                    <a:pt x="27262011" y="4955138"/>
                  </a:lnTo>
                  <a:lnTo>
                    <a:pt x="27262089" y="4955138"/>
                  </a:lnTo>
                  <a:lnTo>
                    <a:pt x="27262089" y="4955185"/>
                  </a:lnTo>
                  <a:lnTo>
                    <a:pt x="27262167" y="4955185"/>
                  </a:lnTo>
                  <a:lnTo>
                    <a:pt x="27262167" y="4955231"/>
                  </a:lnTo>
                  <a:lnTo>
                    <a:pt x="27262244" y="4955231"/>
                  </a:lnTo>
                  <a:lnTo>
                    <a:pt x="27262244" y="4955277"/>
                  </a:lnTo>
                  <a:lnTo>
                    <a:pt x="27262321" y="4955277"/>
                  </a:lnTo>
                  <a:lnTo>
                    <a:pt x="27262321" y="4955325"/>
                  </a:lnTo>
                  <a:lnTo>
                    <a:pt x="27262399" y="4955325"/>
                  </a:lnTo>
                  <a:lnTo>
                    <a:pt x="27262399" y="4955371"/>
                  </a:lnTo>
                  <a:lnTo>
                    <a:pt x="27262477" y="4955371"/>
                  </a:lnTo>
                  <a:lnTo>
                    <a:pt x="27262477" y="4955417"/>
                  </a:lnTo>
                  <a:lnTo>
                    <a:pt x="27262555" y="4955417"/>
                  </a:lnTo>
                  <a:lnTo>
                    <a:pt x="27262555" y="4955465"/>
                  </a:lnTo>
                  <a:lnTo>
                    <a:pt x="27262632" y="4955465"/>
                  </a:lnTo>
                  <a:lnTo>
                    <a:pt x="27262632" y="4955511"/>
                  </a:lnTo>
                  <a:lnTo>
                    <a:pt x="27262709" y="4955511"/>
                  </a:lnTo>
                  <a:lnTo>
                    <a:pt x="27262709" y="4955557"/>
                  </a:lnTo>
                  <a:lnTo>
                    <a:pt x="27262787" y="4955557"/>
                  </a:lnTo>
                  <a:lnTo>
                    <a:pt x="27262787" y="4955605"/>
                  </a:lnTo>
                  <a:lnTo>
                    <a:pt x="27262865" y="4955605"/>
                  </a:lnTo>
                  <a:lnTo>
                    <a:pt x="27262865" y="4955659"/>
                  </a:lnTo>
                  <a:lnTo>
                    <a:pt x="27262955" y="4955659"/>
                  </a:lnTo>
                  <a:lnTo>
                    <a:pt x="27262955" y="4955705"/>
                  </a:lnTo>
                  <a:lnTo>
                    <a:pt x="27263033" y="4955705"/>
                  </a:lnTo>
                  <a:lnTo>
                    <a:pt x="27263033" y="4955752"/>
                  </a:lnTo>
                  <a:lnTo>
                    <a:pt x="27263110" y="4955752"/>
                  </a:lnTo>
                  <a:lnTo>
                    <a:pt x="27263110" y="4955799"/>
                  </a:lnTo>
                  <a:lnTo>
                    <a:pt x="27263188" y="4955799"/>
                  </a:lnTo>
                  <a:lnTo>
                    <a:pt x="27263188" y="4955845"/>
                  </a:lnTo>
                  <a:lnTo>
                    <a:pt x="27263265" y="4955845"/>
                  </a:lnTo>
                  <a:lnTo>
                    <a:pt x="27263265" y="4955892"/>
                  </a:lnTo>
                  <a:lnTo>
                    <a:pt x="27263343" y="4955892"/>
                  </a:lnTo>
                  <a:lnTo>
                    <a:pt x="27263343" y="4955939"/>
                  </a:lnTo>
                  <a:lnTo>
                    <a:pt x="27263421" y="4955939"/>
                  </a:lnTo>
                  <a:lnTo>
                    <a:pt x="27263421" y="4955985"/>
                  </a:lnTo>
                  <a:lnTo>
                    <a:pt x="27263498" y="4955985"/>
                  </a:lnTo>
                  <a:lnTo>
                    <a:pt x="27263498" y="4956032"/>
                  </a:lnTo>
                  <a:lnTo>
                    <a:pt x="27263575" y="4956032"/>
                  </a:lnTo>
                  <a:lnTo>
                    <a:pt x="27263575" y="4956079"/>
                  </a:lnTo>
                  <a:lnTo>
                    <a:pt x="27263653" y="4956079"/>
                  </a:lnTo>
                  <a:lnTo>
                    <a:pt x="27263653" y="4956125"/>
                  </a:lnTo>
                  <a:lnTo>
                    <a:pt x="27263731" y="4956125"/>
                  </a:lnTo>
                  <a:lnTo>
                    <a:pt x="27263731" y="4956172"/>
                  </a:lnTo>
                  <a:lnTo>
                    <a:pt x="27263809" y="4956172"/>
                  </a:lnTo>
                  <a:lnTo>
                    <a:pt x="27263809" y="4956219"/>
                  </a:lnTo>
                  <a:lnTo>
                    <a:pt x="27263886" y="4956219"/>
                  </a:lnTo>
                  <a:lnTo>
                    <a:pt x="27263886" y="4956265"/>
                  </a:lnTo>
                  <a:lnTo>
                    <a:pt x="27263963" y="4956265"/>
                  </a:lnTo>
                  <a:lnTo>
                    <a:pt x="27263963" y="4956319"/>
                  </a:lnTo>
                  <a:lnTo>
                    <a:pt x="27264054" y="4956319"/>
                  </a:lnTo>
                  <a:lnTo>
                    <a:pt x="27264054" y="4956366"/>
                  </a:lnTo>
                  <a:lnTo>
                    <a:pt x="27264131" y="4956366"/>
                  </a:lnTo>
                  <a:lnTo>
                    <a:pt x="27264131" y="4956413"/>
                  </a:lnTo>
                  <a:lnTo>
                    <a:pt x="27264209" y="4956413"/>
                  </a:lnTo>
                  <a:lnTo>
                    <a:pt x="27264209" y="4956459"/>
                  </a:lnTo>
                  <a:lnTo>
                    <a:pt x="27264287" y="4956459"/>
                  </a:lnTo>
                  <a:lnTo>
                    <a:pt x="27264287" y="4956506"/>
                  </a:lnTo>
                  <a:lnTo>
                    <a:pt x="27264365" y="4956506"/>
                  </a:lnTo>
                  <a:lnTo>
                    <a:pt x="27264365" y="4956553"/>
                  </a:lnTo>
                  <a:lnTo>
                    <a:pt x="27264442" y="4956553"/>
                  </a:lnTo>
                  <a:lnTo>
                    <a:pt x="27264442" y="4956599"/>
                  </a:lnTo>
                  <a:lnTo>
                    <a:pt x="27264519" y="4956599"/>
                  </a:lnTo>
                  <a:lnTo>
                    <a:pt x="27264519" y="4956646"/>
                  </a:lnTo>
                  <a:lnTo>
                    <a:pt x="27264597" y="4956646"/>
                  </a:lnTo>
                  <a:lnTo>
                    <a:pt x="27264597" y="4956693"/>
                  </a:lnTo>
                  <a:lnTo>
                    <a:pt x="27264675" y="4956693"/>
                  </a:lnTo>
                  <a:lnTo>
                    <a:pt x="27264675" y="4956739"/>
                  </a:lnTo>
                  <a:lnTo>
                    <a:pt x="27264753" y="4956739"/>
                  </a:lnTo>
                  <a:lnTo>
                    <a:pt x="27264753" y="4956786"/>
                  </a:lnTo>
                  <a:lnTo>
                    <a:pt x="27264830" y="4956786"/>
                  </a:lnTo>
                  <a:lnTo>
                    <a:pt x="27264830" y="4956833"/>
                  </a:lnTo>
                  <a:lnTo>
                    <a:pt x="27264907" y="4956833"/>
                  </a:lnTo>
                  <a:lnTo>
                    <a:pt x="27264907" y="4956879"/>
                  </a:lnTo>
                  <a:lnTo>
                    <a:pt x="27264985" y="4956879"/>
                  </a:lnTo>
                  <a:lnTo>
                    <a:pt x="27264985" y="4956926"/>
                  </a:lnTo>
                  <a:lnTo>
                    <a:pt x="27265063" y="4956926"/>
                  </a:lnTo>
                  <a:lnTo>
                    <a:pt x="27265063" y="5104093"/>
                  </a:lnTo>
                  <a:lnTo>
                    <a:pt x="27408760" y="5104093"/>
                  </a:lnTo>
                  <a:lnTo>
                    <a:pt x="27408760" y="5104140"/>
                  </a:lnTo>
                  <a:lnTo>
                    <a:pt x="27408837" y="5104140"/>
                  </a:lnTo>
                  <a:lnTo>
                    <a:pt x="27408837" y="5104187"/>
                  </a:lnTo>
                  <a:lnTo>
                    <a:pt x="27408915" y="5104187"/>
                  </a:lnTo>
                  <a:lnTo>
                    <a:pt x="27408915" y="5104233"/>
                  </a:lnTo>
                  <a:lnTo>
                    <a:pt x="27408993" y="5104233"/>
                  </a:lnTo>
                  <a:lnTo>
                    <a:pt x="27408993" y="5104280"/>
                  </a:lnTo>
                  <a:lnTo>
                    <a:pt x="27409071" y="5104280"/>
                  </a:lnTo>
                  <a:lnTo>
                    <a:pt x="27409071" y="5104327"/>
                  </a:lnTo>
                  <a:lnTo>
                    <a:pt x="27409148" y="5104327"/>
                  </a:lnTo>
                  <a:lnTo>
                    <a:pt x="27409148" y="5104373"/>
                  </a:lnTo>
                  <a:lnTo>
                    <a:pt x="27409225" y="5104373"/>
                  </a:lnTo>
                  <a:lnTo>
                    <a:pt x="27409225" y="5104419"/>
                  </a:lnTo>
                  <a:lnTo>
                    <a:pt x="27409303" y="5104419"/>
                  </a:lnTo>
                  <a:lnTo>
                    <a:pt x="27409303" y="5104467"/>
                  </a:lnTo>
                  <a:lnTo>
                    <a:pt x="27409381" y="5104467"/>
                  </a:lnTo>
                  <a:lnTo>
                    <a:pt x="27409381" y="5104513"/>
                  </a:lnTo>
                  <a:lnTo>
                    <a:pt x="27409458" y="5104513"/>
                  </a:lnTo>
                  <a:lnTo>
                    <a:pt x="27409458" y="5104559"/>
                  </a:lnTo>
                  <a:lnTo>
                    <a:pt x="27409536" y="5104559"/>
                  </a:lnTo>
                  <a:lnTo>
                    <a:pt x="27409536" y="5104607"/>
                  </a:lnTo>
                  <a:lnTo>
                    <a:pt x="27409613" y="5104607"/>
                  </a:lnTo>
                  <a:lnTo>
                    <a:pt x="27409613" y="5104653"/>
                  </a:lnTo>
                  <a:lnTo>
                    <a:pt x="27409691" y="5104653"/>
                  </a:lnTo>
                  <a:lnTo>
                    <a:pt x="27409691" y="5104699"/>
                  </a:lnTo>
                  <a:lnTo>
                    <a:pt x="27409769" y="5104699"/>
                  </a:lnTo>
                  <a:lnTo>
                    <a:pt x="27409769" y="5104754"/>
                  </a:lnTo>
                  <a:lnTo>
                    <a:pt x="27409859" y="5104754"/>
                  </a:lnTo>
                  <a:lnTo>
                    <a:pt x="27409859" y="5104801"/>
                  </a:lnTo>
                  <a:lnTo>
                    <a:pt x="27409937" y="5104801"/>
                  </a:lnTo>
                  <a:lnTo>
                    <a:pt x="27409937" y="5104847"/>
                  </a:lnTo>
                  <a:lnTo>
                    <a:pt x="27410014" y="5104847"/>
                  </a:lnTo>
                  <a:lnTo>
                    <a:pt x="27410014" y="5104894"/>
                  </a:lnTo>
                  <a:lnTo>
                    <a:pt x="27410091" y="5104894"/>
                  </a:lnTo>
                  <a:lnTo>
                    <a:pt x="27410091" y="5104941"/>
                  </a:lnTo>
                  <a:lnTo>
                    <a:pt x="27410169" y="5104941"/>
                  </a:lnTo>
                  <a:lnTo>
                    <a:pt x="27410169" y="5104987"/>
                  </a:lnTo>
                  <a:lnTo>
                    <a:pt x="27410247" y="5104987"/>
                  </a:lnTo>
                  <a:lnTo>
                    <a:pt x="27410247" y="5105034"/>
                  </a:lnTo>
                  <a:lnTo>
                    <a:pt x="27410325" y="5105034"/>
                  </a:lnTo>
                  <a:lnTo>
                    <a:pt x="27410325" y="5105081"/>
                  </a:lnTo>
                  <a:lnTo>
                    <a:pt x="27410402" y="5105081"/>
                  </a:lnTo>
                  <a:lnTo>
                    <a:pt x="27410402" y="5105127"/>
                  </a:lnTo>
                  <a:lnTo>
                    <a:pt x="27410479" y="5105127"/>
                  </a:lnTo>
                  <a:lnTo>
                    <a:pt x="27410479" y="5105174"/>
                  </a:lnTo>
                  <a:lnTo>
                    <a:pt x="27410557" y="5105174"/>
                  </a:lnTo>
                  <a:lnTo>
                    <a:pt x="27410557" y="5105221"/>
                  </a:lnTo>
                  <a:lnTo>
                    <a:pt x="27410635" y="5105221"/>
                  </a:lnTo>
                  <a:lnTo>
                    <a:pt x="27410635" y="5105267"/>
                  </a:lnTo>
                  <a:lnTo>
                    <a:pt x="27410713" y="5105267"/>
                  </a:lnTo>
                  <a:lnTo>
                    <a:pt x="27410713" y="5105314"/>
                  </a:lnTo>
                  <a:lnTo>
                    <a:pt x="27410790" y="5105314"/>
                  </a:lnTo>
                  <a:lnTo>
                    <a:pt x="27410790" y="5105361"/>
                  </a:lnTo>
                  <a:lnTo>
                    <a:pt x="27410867" y="5105361"/>
                  </a:lnTo>
                  <a:lnTo>
                    <a:pt x="27410867" y="5105415"/>
                  </a:lnTo>
                  <a:lnTo>
                    <a:pt x="27410958" y="5105415"/>
                  </a:lnTo>
                  <a:lnTo>
                    <a:pt x="27410958" y="5105461"/>
                  </a:lnTo>
                  <a:lnTo>
                    <a:pt x="27411035" y="5105461"/>
                  </a:lnTo>
                  <a:lnTo>
                    <a:pt x="27411035" y="5105508"/>
                  </a:lnTo>
                  <a:lnTo>
                    <a:pt x="27411113" y="5105508"/>
                  </a:lnTo>
                  <a:lnTo>
                    <a:pt x="27411113" y="5105555"/>
                  </a:lnTo>
                  <a:lnTo>
                    <a:pt x="27411191" y="5105555"/>
                  </a:lnTo>
                  <a:lnTo>
                    <a:pt x="27411191" y="5105601"/>
                  </a:lnTo>
                  <a:lnTo>
                    <a:pt x="27411269" y="5105601"/>
                  </a:lnTo>
                  <a:lnTo>
                    <a:pt x="27411269" y="5105648"/>
                  </a:lnTo>
                  <a:lnTo>
                    <a:pt x="27411346" y="5105648"/>
                  </a:lnTo>
                  <a:lnTo>
                    <a:pt x="27411346" y="5105695"/>
                  </a:lnTo>
                  <a:lnTo>
                    <a:pt x="27411423" y="5105695"/>
                  </a:lnTo>
                  <a:lnTo>
                    <a:pt x="27411423" y="5105741"/>
                  </a:lnTo>
                  <a:lnTo>
                    <a:pt x="27411501" y="5105741"/>
                  </a:lnTo>
                  <a:lnTo>
                    <a:pt x="27411501" y="5105788"/>
                  </a:lnTo>
                  <a:lnTo>
                    <a:pt x="27411579" y="5105788"/>
                  </a:lnTo>
                  <a:lnTo>
                    <a:pt x="27411579" y="5105835"/>
                  </a:lnTo>
                  <a:lnTo>
                    <a:pt x="27411656" y="5105835"/>
                  </a:lnTo>
                  <a:lnTo>
                    <a:pt x="27411656" y="5105881"/>
                  </a:lnTo>
                  <a:lnTo>
                    <a:pt x="27411734" y="5105881"/>
                  </a:lnTo>
                  <a:lnTo>
                    <a:pt x="27411734" y="5105928"/>
                  </a:lnTo>
                  <a:lnTo>
                    <a:pt x="27411811" y="5105928"/>
                  </a:lnTo>
                  <a:lnTo>
                    <a:pt x="27411811" y="5105975"/>
                  </a:lnTo>
                  <a:lnTo>
                    <a:pt x="27411889" y="5105975"/>
                  </a:lnTo>
                  <a:lnTo>
                    <a:pt x="27411889" y="5106021"/>
                  </a:lnTo>
                  <a:lnTo>
                    <a:pt x="27411967" y="5106021"/>
                  </a:lnTo>
                  <a:lnTo>
                    <a:pt x="27411967" y="5106075"/>
                  </a:lnTo>
                  <a:lnTo>
                    <a:pt x="27412057" y="5106075"/>
                  </a:lnTo>
                  <a:lnTo>
                    <a:pt x="27412057" y="5106122"/>
                  </a:lnTo>
                  <a:lnTo>
                    <a:pt x="27412135" y="5106122"/>
                  </a:lnTo>
                  <a:lnTo>
                    <a:pt x="27412135" y="5106169"/>
                  </a:lnTo>
                  <a:lnTo>
                    <a:pt x="27412212" y="5106169"/>
                  </a:lnTo>
                  <a:lnTo>
                    <a:pt x="27412212" y="5106215"/>
                  </a:lnTo>
                  <a:lnTo>
                    <a:pt x="27412289" y="5106215"/>
                  </a:lnTo>
                  <a:lnTo>
                    <a:pt x="27412289" y="5106262"/>
                  </a:lnTo>
                  <a:lnTo>
                    <a:pt x="27412367" y="5106262"/>
                  </a:lnTo>
                  <a:lnTo>
                    <a:pt x="27412367" y="5106309"/>
                  </a:lnTo>
                  <a:lnTo>
                    <a:pt x="27412445" y="5106309"/>
                  </a:lnTo>
                  <a:lnTo>
                    <a:pt x="27412445" y="5106355"/>
                  </a:lnTo>
                  <a:lnTo>
                    <a:pt x="27412523" y="5106355"/>
                  </a:lnTo>
                  <a:lnTo>
                    <a:pt x="27412523" y="5106402"/>
                  </a:lnTo>
                  <a:lnTo>
                    <a:pt x="27412600" y="5106402"/>
                  </a:lnTo>
                  <a:lnTo>
                    <a:pt x="27412600" y="5106449"/>
                  </a:lnTo>
                  <a:lnTo>
                    <a:pt x="27412677" y="5106449"/>
                  </a:lnTo>
                  <a:lnTo>
                    <a:pt x="27412677" y="5106495"/>
                  </a:lnTo>
                  <a:lnTo>
                    <a:pt x="27412755" y="5106495"/>
                  </a:lnTo>
                  <a:lnTo>
                    <a:pt x="27412755" y="5106542"/>
                  </a:lnTo>
                  <a:lnTo>
                    <a:pt x="27412833" y="5106542"/>
                  </a:lnTo>
                  <a:lnTo>
                    <a:pt x="27412833" y="5106589"/>
                  </a:lnTo>
                  <a:lnTo>
                    <a:pt x="27412911" y="5106589"/>
                  </a:lnTo>
                  <a:lnTo>
                    <a:pt x="27412911" y="5106635"/>
                  </a:lnTo>
                  <a:lnTo>
                    <a:pt x="27412988" y="5106635"/>
                  </a:lnTo>
                  <a:lnTo>
                    <a:pt x="27412988" y="5106682"/>
                  </a:lnTo>
                  <a:lnTo>
                    <a:pt x="27413065" y="5106682"/>
                  </a:lnTo>
                  <a:lnTo>
                    <a:pt x="27413065" y="5106737"/>
                  </a:lnTo>
                  <a:lnTo>
                    <a:pt x="27413156" y="5106737"/>
                  </a:lnTo>
                  <a:lnTo>
                    <a:pt x="27413156" y="5106783"/>
                  </a:lnTo>
                  <a:lnTo>
                    <a:pt x="27413233" y="5106783"/>
                  </a:lnTo>
                  <a:lnTo>
                    <a:pt x="27413233" y="5106829"/>
                  </a:lnTo>
                  <a:lnTo>
                    <a:pt x="27413311" y="5106829"/>
                  </a:lnTo>
                  <a:lnTo>
                    <a:pt x="27413311" y="5106877"/>
                  </a:lnTo>
                  <a:lnTo>
                    <a:pt x="27413389" y="5106877"/>
                  </a:lnTo>
                  <a:lnTo>
                    <a:pt x="27413389" y="5106923"/>
                  </a:lnTo>
                  <a:lnTo>
                    <a:pt x="27413467" y="5106923"/>
                  </a:lnTo>
                  <a:lnTo>
                    <a:pt x="27413467" y="5106969"/>
                  </a:lnTo>
                  <a:lnTo>
                    <a:pt x="27413544" y="5106969"/>
                  </a:lnTo>
                  <a:lnTo>
                    <a:pt x="27413544" y="5107017"/>
                  </a:lnTo>
                  <a:lnTo>
                    <a:pt x="27413621" y="5107017"/>
                  </a:lnTo>
                  <a:lnTo>
                    <a:pt x="27413621" y="5107063"/>
                  </a:lnTo>
                  <a:lnTo>
                    <a:pt x="27413699" y="5107063"/>
                  </a:lnTo>
                  <a:lnTo>
                    <a:pt x="27413699" y="5107109"/>
                  </a:lnTo>
                  <a:lnTo>
                    <a:pt x="27413777" y="5107109"/>
                  </a:lnTo>
                  <a:lnTo>
                    <a:pt x="27413777" y="5107156"/>
                  </a:lnTo>
                  <a:lnTo>
                    <a:pt x="27413854" y="5107156"/>
                  </a:lnTo>
                  <a:lnTo>
                    <a:pt x="27413854" y="5107203"/>
                  </a:lnTo>
                  <a:lnTo>
                    <a:pt x="27413932" y="5107203"/>
                  </a:lnTo>
                  <a:lnTo>
                    <a:pt x="27413932" y="5107249"/>
                  </a:lnTo>
                  <a:lnTo>
                    <a:pt x="27414009" y="5107249"/>
                  </a:lnTo>
                  <a:lnTo>
                    <a:pt x="27414009" y="5107296"/>
                  </a:lnTo>
                  <a:lnTo>
                    <a:pt x="27414087" y="5107296"/>
                  </a:lnTo>
                  <a:lnTo>
                    <a:pt x="27414087" y="5107343"/>
                  </a:lnTo>
                  <a:lnTo>
                    <a:pt x="27414165" y="5107343"/>
                  </a:lnTo>
                  <a:lnTo>
                    <a:pt x="27414165" y="5107397"/>
                  </a:lnTo>
                  <a:lnTo>
                    <a:pt x="27414255" y="5107397"/>
                  </a:lnTo>
                  <a:lnTo>
                    <a:pt x="27414255" y="5107444"/>
                  </a:lnTo>
                  <a:lnTo>
                    <a:pt x="27414333" y="5107444"/>
                  </a:lnTo>
                  <a:lnTo>
                    <a:pt x="27414333" y="5107491"/>
                  </a:lnTo>
                  <a:lnTo>
                    <a:pt x="27414410" y="5107491"/>
                  </a:lnTo>
                  <a:lnTo>
                    <a:pt x="27414410" y="5107537"/>
                  </a:lnTo>
                  <a:lnTo>
                    <a:pt x="27414487" y="5107537"/>
                  </a:lnTo>
                  <a:lnTo>
                    <a:pt x="27414487" y="5107584"/>
                  </a:lnTo>
                  <a:lnTo>
                    <a:pt x="27414565" y="5107584"/>
                  </a:lnTo>
                  <a:lnTo>
                    <a:pt x="27414565" y="5107631"/>
                  </a:lnTo>
                  <a:lnTo>
                    <a:pt x="27414643" y="5107631"/>
                  </a:lnTo>
                  <a:lnTo>
                    <a:pt x="27414643" y="5107677"/>
                  </a:lnTo>
                  <a:lnTo>
                    <a:pt x="27414721" y="5107677"/>
                  </a:lnTo>
                  <a:lnTo>
                    <a:pt x="27414721" y="5107724"/>
                  </a:lnTo>
                  <a:lnTo>
                    <a:pt x="27414798" y="5107724"/>
                  </a:lnTo>
                  <a:lnTo>
                    <a:pt x="27414798" y="5107771"/>
                  </a:lnTo>
                  <a:lnTo>
                    <a:pt x="27414875" y="5107771"/>
                  </a:lnTo>
                  <a:lnTo>
                    <a:pt x="27414875" y="5107817"/>
                  </a:lnTo>
                  <a:lnTo>
                    <a:pt x="27414953" y="5107817"/>
                  </a:lnTo>
                  <a:lnTo>
                    <a:pt x="27414953" y="5107863"/>
                  </a:lnTo>
                  <a:lnTo>
                    <a:pt x="27415031" y="5107863"/>
                  </a:lnTo>
                  <a:lnTo>
                    <a:pt x="27415031" y="5107911"/>
                  </a:lnTo>
                  <a:lnTo>
                    <a:pt x="27415109" y="5107911"/>
                  </a:lnTo>
                  <a:lnTo>
                    <a:pt x="27415109" y="5107957"/>
                  </a:lnTo>
                  <a:lnTo>
                    <a:pt x="27415186" y="5107957"/>
                  </a:lnTo>
                  <a:lnTo>
                    <a:pt x="27415186" y="5108003"/>
                  </a:lnTo>
                  <a:lnTo>
                    <a:pt x="27415263" y="5108003"/>
                  </a:lnTo>
                  <a:lnTo>
                    <a:pt x="27415263" y="5108058"/>
                  </a:lnTo>
                  <a:lnTo>
                    <a:pt x="27415354" y="5108058"/>
                  </a:lnTo>
                  <a:lnTo>
                    <a:pt x="27415354" y="5108105"/>
                  </a:lnTo>
                  <a:lnTo>
                    <a:pt x="27415431" y="5108105"/>
                  </a:lnTo>
                  <a:lnTo>
                    <a:pt x="27415431" y="5108151"/>
                  </a:lnTo>
                  <a:lnTo>
                    <a:pt x="27415509" y="5108151"/>
                  </a:lnTo>
                  <a:lnTo>
                    <a:pt x="27415509" y="5108198"/>
                  </a:lnTo>
                  <a:lnTo>
                    <a:pt x="27415587" y="5108198"/>
                  </a:lnTo>
                  <a:lnTo>
                    <a:pt x="27415587" y="5108245"/>
                  </a:lnTo>
                  <a:lnTo>
                    <a:pt x="27415665" y="5108245"/>
                  </a:lnTo>
                  <a:lnTo>
                    <a:pt x="27415665" y="5108291"/>
                  </a:lnTo>
                  <a:lnTo>
                    <a:pt x="27415742" y="5108291"/>
                  </a:lnTo>
                  <a:lnTo>
                    <a:pt x="27415742" y="5108338"/>
                  </a:lnTo>
                  <a:lnTo>
                    <a:pt x="27415819" y="5108338"/>
                  </a:lnTo>
                  <a:lnTo>
                    <a:pt x="27415819" y="5108385"/>
                  </a:lnTo>
                  <a:lnTo>
                    <a:pt x="27415897" y="5108385"/>
                  </a:lnTo>
                  <a:lnTo>
                    <a:pt x="27415897" y="5108431"/>
                  </a:lnTo>
                  <a:lnTo>
                    <a:pt x="27415975" y="5108431"/>
                  </a:lnTo>
                  <a:lnTo>
                    <a:pt x="27415975" y="5108478"/>
                  </a:lnTo>
                  <a:lnTo>
                    <a:pt x="27416052" y="5108478"/>
                  </a:lnTo>
                  <a:lnTo>
                    <a:pt x="27416052" y="5108525"/>
                  </a:lnTo>
                  <a:lnTo>
                    <a:pt x="27416130" y="5108525"/>
                  </a:lnTo>
                  <a:lnTo>
                    <a:pt x="27416130" y="5108571"/>
                  </a:lnTo>
                  <a:lnTo>
                    <a:pt x="27416207" y="5108571"/>
                  </a:lnTo>
                  <a:lnTo>
                    <a:pt x="27416207" y="5108618"/>
                  </a:lnTo>
                  <a:lnTo>
                    <a:pt x="27416285" y="5108618"/>
                  </a:lnTo>
                  <a:lnTo>
                    <a:pt x="27416285" y="5108665"/>
                  </a:lnTo>
                  <a:lnTo>
                    <a:pt x="27416363" y="5108665"/>
                  </a:lnTo>
                  <a:lnTo>
                    <a:pt x="27416363" y="5108719"/>
                  </a:lnTo>
                  <a:lnTo>
                    <a:pt x="27416453" y="5108719"/>
                  </a:lnTo>
                  <a:lnTo>
                    <a:pt x="27416453" y="5108765"/>
                  </a:lnTo>
                  <a:lnTo>
                    <a:pt x="27416531" y="5108765"/>
                  </a:lnTo>
                  <a:lnTo>
                    <a:pt x="27416531" y="5108812"/>
                  </a:lnTo>
                  <a:lnTo>
                    <a:pt x="27416608" y="5108812"/>
                  </a:lnTo>
                  <a:lnTo>
                    <a:pt x="27416608" y="5108859"/>
                  </a:lnTo>
                  <a:lnTo>
                    <a:pt x="27416685" y="5108859"/>
                  </a:lnTo>
                  <a:lnTo>
                    <a:pt x="27416685" y="5108905"/>
                  </a:lnTo>
                  <a:lnTo>
                    <a:pt x="27416763" y="5108905"/>
                  </a:lnTo>
                  <a:lnTo>
                    <a:pt x="27416763" y="5108952"/>
                  </a:lnTo>
                  <a:lnTo>
                    <a:pt x="27416841" y="5108952"/>
                  </a:lnTo>
                  <a:lnTo>
                    <a:pt x="27416841" y="5108999"/>
                  </a:lnTo>
                  <a:lnTo>
                    <a:pt x="27416919" y="5108999"/>
                  </a:lnTo>
                  <a:lnTo>
                    <a:pt x="27416919" y="5109045"/>
                  </a:lnTo>
                  <a:lnTo>
                    <a:pt x="27416996" y="5109045"/>
                  </a:lnTo>
                  <a:lnTo>
                    <a:pt x="27416996" y="5109092"/>
                  </a:lnTo>
                  <a:lnTo>
                    <a:pt x="27417073" y="5109092"/>
                  </a:lnTo>
                  <a:lnTo>
                    <a:pt x="27417073" y="5109139"/>
                  </a:lnTo>
                  <a:lnTo>
                    <a:pt x="27417151" y="5109139"/>
                  </a:lnTo>
                  <a:lnTo>
                    <a:pt x="27417151" y="5109185"/>
                  </a:lnTo>
                  <a:lnTo>
                    <a:pt x="27417229" y="5109185"/>
                  </a:lnTo>
                  <a:lnTo>
                    <a:pt x="27417229" y="5109232"/>
                  </a:lnTo>
                  <a:lnTo>
                    <a:pt x="27417307" y="5109232"/>
                  </a:lnTo>
                  <a:lnTo>
                    <a:pt x="27417307" y="5109279"/>
                  </a:lnTo>
                  <a:lnTo>
                    <a:pt x="27417384" y="5109279"/>
                  </a:lnTo>
                  <a:lnTo>
                    <a:pt x="27417384" y="5109325"/>
                  </a:lnTo>
                  <a:lnTo>
                    <a:pt x="27417461" y="5109325"/>
                  </a:lnTo>
                  <a:lnTo>
                    <a:pt x="27417461" y="5256493"/>
                  </a:lnTo>
                  <a:lnTo>
                    <a:pt x="27561159" y="5256493"/>
                  </a:lnTo>
                  <a:lnTo>
                    <a:pt x="27561159" y="5256539"/>
                  </a:lnTo>
                  <a:lnTo>
                    <a:pt x="27561237" y="5256539"/>
                  </a:lnTo>
                  <a:lnTo>
                    <a:pt x="27561237" y="5256586"/>
                  </a:lnTo>
                  <a:lnTo>
                    <a:pt x="27561314" y="5256586"/>
                  </a:lnTo>
                  <a:lnTo>
                    <a:pt x="27561314" y="5256633"/>
                  </a:lnTo>
                  <a:lnTo>
                    <a:pt x="27561391" y="5256633"/>
                  </a:lnTo>
                  <a:lnTo>
                    <a:pt x="27561391" y="5256679"/>
                  </a:lnTo>
                  <a:lnTo>
                    <a:pt x="27561469" y="5256679"/>
                  </a:lnTo>
                  <a:lnTo>
                    <a:pt x="27561469" y="5256726"/>
                  </a:lnTo>
                  <a:lnTo>
                    <a:pt x="27561547" y="5256726"/>
                  </a:lnTo>
                  <a:lnTo>
                    <a:pt x="27561547" y="5256773"/>
                  </a:lnTo>
                  <a:lnTo>
                    <a:pt x="27561625" y="5256773"/>
                  </a:lnTo>
                  <a:lnTo>
                    <a:pt x="27561625" y="5256819"/>
                  </a:lnTo>
                  <a:lnTo>
                    <a:pt x="27561702" y="5256819"/>
                  </a:lnTo>
                  <a:lnTo>
                    <a:pt x="27561702" y="5256866"/>
                  </a:lnTo>
                  <a:lnTo>
                    <a:pt x="27561779" y="5256866"/>
                  </a:lnTo>
                  <a:lnTo>
                    <a:pt x="27561779" y="5256913"/>
                  </a:lnTo>
                  <a:lnTo>
                    <a:pt x="27561857" y="5256913"/>
                  </a:lnTo>
                  <a:lnTo>
                    <a:pt x="27561857" y="5256959"/>
                  </a:lnTo>
                  <a:lnTo>
                    <a:pt x="27561935" y="5256959"/>
                  </a:lnTo>
                  <a:lnTo>
                    <a:pt x="27561935" y="5257005"/>
                  </a:lnTo>
                  <a:lnTo>
                    <a:pt x="27562013" y="5257005"/>
                  </a:lnTo>
                  <a:lnTo>
                    <a:pt x="27562013" y="5257053"/>
                  </a:lnTo>
                  <a:lnTo>
                    <a:pt x="27562090" y="5257053"/>
                  </a:lnTo>
                  <a:lnTo>
                    <a:pt x="27562090" y="5257099"/>
                  </a:lnTo>
                  <a:lnTo>
                    <a:pt x="27562167" y="5257099"/>
                  </a:lnTo>
                  <a:lnTo>
                    <a:pt x="27562167" y="5257153"/>
                  </a:lnTo>
                  <a:lnTo>
                    <a:pt x="27562258" y="5257153"/>
                  </a:lnTo>
                  <a:lnTo>
                    <a:pt x="27562258" y="5257200"/>
                  </a:lnTo>
                  <a:lnTo>
                    <a:pt x="27562335" y="5257200"/>
                  </a:lnTo>
                  <a:lnTo>
                    <a:pt x="27562335" y="5257247"/>
                  </a:lnTo>
                  <a:lnTo>
                    <a:pt x="27562413" y="5257247"/>
                  </a:lnTo>
                  <a:lnTo>
                    <a:pt x="27562413" y="5257293"/>
                  </a:lnTo>
                  <a:lnTo>
                    <a:pt x="27562491" y="5257293"/>
                  </a:lnTo>
                  <a:lnTo>
                    <a:pt x="27562491" y="5257340"/>
                  </a:lnTo>
                  <a:lnTo>
                    <a:pt x="27562568" y="5257340"/>
                  </a:lnTo>
                  <a:lnTo>
                    <a:pt x="27562568" y="5257387"/>
                  </a:lnTo>
                  <a:lnTo>
                    <a:pt x="27562645" y="5257387"/>
                  </a:lnTo>
                  <a:lnTo>
                    <a:pt x="27562645" y="5257433"/>
                  </a:lnTo>
                  <a:lnTo>
                    <a:pt x="27562723" y="5257433"/>
                  </a:lnTo>
                  <a:lnTo>
                    <a:pt x="27562723" y="5257480"/>
                  </a:lnTo>
                  <a:lnTo>
                    <a:pt x="27562801" y="5257480"/>
                  </a:lnTo>
                  <a:lnTo>
                    <a:pt x="27562801" y="5257527"/>
                  </a:lnTo>
                  <a:lnTo>
                    <a:pt x="27562879" y="5257527"/>
                  </a:lnTo>
                  <a:lnTo>
                    <a:pt x="27562879" y="5257573"/>
                  </a:lnTo>
                  <a:lnTo>
                    <a:pt x="27562956" y="5257573"/>
                  </a:lnTo>
                  <a:lnTo>
                    <a:pt x="27562956" y="5257620"/>
                  </a:lnTo>
                  <a:lnTo>
                    <a:pt x="27563033" y="5257620"/>
                  </a:lnTo>
                  <a:lnTo>
                    <a:pt x="27563033" y="5257667"/>
                  </a:lnTo>
                  <a:lnTo>
                    <a:pt x="27563111" y="5257667"/>
                  </a:lnTo>
                  <a:lnTo>
                    <a:pt x="27563111" y="5257713"/>
                  </a:lnTo>
                  <a:lnTo>
                    <a:pt x="27563189" y="5257713"/>
                  </a:lnTo>
                  <a:lnTo>
                    <a:pt x="27563189" y="5257760"/>
                  </a:lnTo>
                  <a:lnTo>
                    <a:pt x="27563267" y="5257760"/>
                  </a:lnTo>
                  <a:lnTo>
                    <a:pt x="27563267" y="5257814"/>
                  </a:lnTo>
                  <a:lnTo>
                    <a:pt x="27563357" y="5257814"/>
                  </a:lnTo>
                  <a:lnTo>
                    <a:pt x="27563357" y="5257861"/>
                  </a:lnTo>
                  <a:lnTo>
                    <a:pt x="27563435" y="5257861"/>
                  </a:lnTo>
                  <a:lnTo>
                    <a:pt x="27563435" y="5257907"/>
                  </a:lnTo>
                  <a:lnTo>
                    <a:pt x="27563512" y="5257907"/>
                  </a:lnTo>
                  <a:lnTo>
                    <a:pt x="27563512" y="5257954"/>
                  </a:lnTo>
                  <a:lnTo>
                    <a:pt x="27563589" y="5257954"/>
                  </a:lnTo>
                  <a:lnTo>
                    <a:pt x="27563589" y="5258001"/>
                  </a:lnTo>
                  <a:lnTo>
                    <a:pt x="27563667" y="5258001"/>
                  </a:lnTo>
                  <a:lnTo>
                    <a:pt x="27563667" y="5258047"/>
                  </a:lnTo>
                  <a:lnTo>
                    <a:pt x="27563745" y="5258047"/>
                  </a:lnTo>
                  <a:lnTo>
                    <a:pt x="27563745" y="5258094"/>
                  </a:lnTo>
                  <a:lnTo>
                    <a:pt x="27563823" y="5258094"/>
                  </a:lnTo>
                  <a:lnTo>
                    <a:pt x="27563823" y="5258141"/>
                  </a:lnTo>
                  <a:lnTo>
                    <a:pt x="27563900" y="5258141"/>
                  </a:lnTo>
                  <a:lnTo>
                    <a:pt x="27563900" y="5258187"/>
                  </a:lnTo>
                  <a:lnTo>
                    <a:pt x="27563977" y="5258187"/>
                  </a:lnTo>
                  <a:lnTo>
                    <a:pt x="27563977" y="5258234"/>
                  </a:lnTo>
                  <a:lnTo>
                    <a:pt x="27564055" y="5258234"/>
                  </a:lnTo>
                  <a:lnTo>
                    <a:pt x="27564055" y="5258281"/>
                  </a:lnTo>
                  <a:lnTo>
                    <a:pt x="27564133" y="5258281"/>
                  </a:lnTo>
                  <a:lnTo>
                    <a:pt x="27564133" y="5258327"/>
                  </a:lnTo>
                  <a:lnTo>
                    <a:pt x="27564211" y="5258327"/>
                  </a:lnTo>
                  <a:lnTo>
                    <a:pt x="27564211" y="5258374"/>
                  </a:lnTo>
                  <a:lnTo>
                    <a:pt x="27564288" y="5258374"/>
                  </a:lnTo>
                  <a:lnTo>
                    <a:pt x="27564288" y="5258421"/>
                  </a:lnTo>
                  <a:lnTo>
                    <a:pt x="27564365" y="5258421"/>
                  </a:lnTo>
                  <a:lnTo>
                    <a:pt x="27564365" y="5258475"/>
                  </a:lnTo>
                  <a:lnTo>
                    <a:pt x="27564456" y="5258475"/>
                  </a:lnTo>
                  <a:lnTo>
                    <a:pt x="27564456" y="5258521"/>
                  </a:lnTo>
                  <a:lnTo>
                    <a:pt x="27564533" y="5258521"/>
                  </a:lnTo>
                  <a:lnTo>
                    <a:pt x="27564533" y="5258569"/>
                  </a:lnTo>
                  <a:lnTo>
                    <a:pt x="27564611" y="5258569"/>
                  </a:lnTo>
                  <a:lnTo>
                    <a:pt x="27564611" y="5258615"/>
                  </a:lnTo>
                  <a:lnTo>
                    <a:pt x="27564689" y="5258615"/>
                  </a:lnTo>
                  <a:lnTo>
                    <a:pt x="27564689" y="5258661"/>
                  </a:lnTo>
                  <a:lnTo>
                    <a:pt x="27564766" y="5258661"/>
                  </a:lnTo>
                  <a:lnTo>
                    <a:pt x="27564766" y="5258708"/>
                  </a:lnTo>
                  <a:lnTo>
                    <a:pt x="27564844" y="5258708"/>
                  </a:lnTo>
                  <a:lnTo>
                    <a:pt x="27564844" y="5258755"/>
                  </a:lnTo>
                  <a:lnTo>
                    <a:pt x="27564921" y="5258755"/>
                  </a:lnTo>
                  <a:lnTo>
                    <a:pt x="27564921" y="5258801"/>
                  </a:lnTo>
                  <a:lnTo>
                    <a:pt x="27564999" y="5258801"/>
                  </a:lnTo>
                  <a:lnTo>
                    <a:pt x="27564999" y="5258848"/>
                  </a:lnTo>
                  <a:lnTo>
                    <a:pt x="27565077" y="5258848"/>
                  </a:lnTo>
                  <a:lnTo>
                    <a:pt x="27565077" y="5258895"/>
                  </a:lnTo>
                  <a:lnTo>
                    <a:pt x="27565154" y="5258895"/>
                  </a:lnTo>
                  <a:lnTo>
                    <a:pt x="27565154" y="5258941"/>
                  </a:lnTo>
                  <a:lnTo>
                    <a:pt x="27565231" y="5258941"/>
                  </a:lnTo>
                  <a:lnTo>
                    <a:pt x="27565231" y="5258988"/>
                  </a:lnTo>
                  <a:lnTo>
                    <a:pt x="27565309" y="5258988"/>
                  </a:lnTo>
                  <a:lnTo>
                    <a:pt x="27565309" y="5259035"/>
                  </a:lnTo>
                  <a:lnTo>
                    <a:pt x="27565387" y="5259035"/>
                  </a:lnTo>
                  <a:lnTo>
                    <a:pt x="27565387" y="5259081"/>
                  </a:lnTo>
                  <a:lnTo>
                    <a:pt x="27565465" y="5259081"/>
                  </a:lnTo>
                  <a:lnTo>
                    <a:pt x="27565465" y="5259136"/>
                  </a:lnTo>
                  <a:lnTo>
                    <a:pt x="27565555" y="5259136"/>
                  </a:lnTo>
                  <a:lnTo>
                    <a:pt x="27565555" y="5259183"/>
                  </a:lnTo>
                  <a:lnTo>
                    <a:pt x="27565633" y="5259183"/>
                  </a:lnTo>
                  <a:lnTo>
                    <a:pt x="27565633" y="5259229"/>
                  </a:lnTo>
                  <a:lnTo>
                    <a:pt x="27565710" y="5259229"/>
                  </a:lnTo>
                  <a:lnTo>
                    <a:pt x="27565710" y="5259275"/>
                  </a:lnTo>
                  <a:lnTo>
                    <a:pt x="27565787" y="5259275"/>
                  </a:lnTo>
                  <a:lnTo>
                    <a:pt x="27565787" y="5259323"/>
                  </a:lnTo>
                  <a:lnTo>
                    <a:pt x="27565865" y="5259323"/>
                  </a:lnTo>
                  <a:lnTo>
                    <a:pt x="27565865" y="5259369"/>
                  </a:lnTo>
                  <a:lnTo>
                    <a:pt x="27565943" y="5259369"/>
                  </a:lnTo>
                  <a:lnTo>
                    <a:pt x="27565943" y="5259415"/>
                  </a:lnTo>
                  <a:lnTo>
                    <a:pt x="27566021" y="5259415"/>
                  </a:lnTo>
                  <a:lnTo>
                    <a:pt x="27566021" y="5259463"/>
                  </a:lnTo>
                  <a:lnTo>
                    <a:pt x="27566098" y="5259463"/>
                  </a:lnTo>
                  <a:lnTo>
                    <a:pt x="27566098" y="5259509"/>
                  </a:lnTo>
                  <a:lnTo>
                    <a:pt x="27566175" y="5259509"/>
                  </a:lnTo>
                  <a:lnTo>
                    <a:pt x="27566175" y="5259555"/>
                  </a:lnTo>
                  <a:lnTo>
                    <a:pt x="27566253" y="5259555"/>
                  </a:lnTo>
                  <a:lnTo>
                    <a:pt x="27566253" y="5259603"/>
                  </a:lnTo>
                  <a:lnTo>
                    <a:pt x="27566331" y="5259603"/>
                  </a:lnTo>
                  <a:lnTo>
                    <a:pt x="27566331" y="5259649"/>
                  </a:lnTo>
                  <a:lnTo>
                    <a:pt x="27566409" y="5259649"/>
                  </a:lnTo>
                  <a:lnTo>
                    <a:pt x="27566409" y="5259695"/>
                  </a:lnTo>
                  <a:lnTo>
                    <a:pt x="27566486" y="5259695"/>
                  </a:lnTo>
                  <a:lnTo>
                    <a:pt x="27566486" y="5259742"/>
                  </a:lnTo>
                  <a:lnTo>
                    <a:pt x="27566563" y="5259742"/>
                  </a:lnTo>
                  <a:lnTo>
                    <a:pt x="27566563" y="5259797"/>
                  </a:lnTo>
                  <a:lnTo>
                    <a:pt x="27566654" y="5259797"/>
                  </a:lnTo>
                  <a:lnTo>
                    <a:pt x="27566654" y="5259843"/>
                  </a:lnTo>
                  <a:lnTo>
                    <a:pt x="27566731" y="5259843"/>
                  </a:lnTo>
                  <a:lnTo>
                    <a:pt x="27566731" y="5259890"/>
                  </a:lnTo>
                  <a:lnTo>
                    <a:pt x="27566809" y="5259890"/>
                  </a:lnTo>
                  <a:lnTo>
                    <a:pt x="27566809" y="5259937"/>
                  </a:lnTo>
                  <a:lnTo>
                    <a:pt x="27566887" y="5259937"/>
                  </a:lnTo>
                  <a:lnTo>
                    <a:pt x="27566887" y="5259983"/>
                  </a:lnTo>
                  <a:lnTo>
                    <a:pt x="27566964" y="5259983"/>
                  </a:lnTo>
                  <a:lnTo>
                    <a:pt x="27566964" y="5260030"/>
                  </a:lnTo>
                  <a:lnTo>
                    <a:pt x="27567042" y="5260030"/>
                  </a:lnTo>
                  <a:lnTo>
                    <a:pt x="27567042" y="5260077"/>
                  </a:lnTo>
                  <a:lnTo>
                    <a:pt x="27567119" y="5260077"/>
                  </a:lnTo>
                  <a:lnTo>
                    <a:pt x="27567119" y="5260123"/>
                  </a:lnTo>
                  <a:lnTo>
                    <a:pt x="27567197" y="5260123"/>
                  </a:lnTo>
                  <a:lnTo>
                    <a:pt x="27567197" y="5260170"/>
                  </a:lnTo>
                  <a:lnTo>
                    <a:pt x="27567275" y="5260170"/>
                  </a:lnTo>
                  <a:lnTo>
                    <a:pt x="27567275" y="5260217"/>
                  </a:lnTo>
                  <a:lnTo>
                    <a:pt x="27567352" y="5260217"/>
                  </a:lnTo>
                  <a:lnTo>
                    <a:pt x="27567352" y="5260263"/>
                  </a:lnTo>
                  <a:lnTo>
                    <a:pt x="27567429" y="5260263"/>
                  </a:lnTo>
                  <a:lnTo>
                    <a:pt x="27567429" y="5260309"/>
                  </a:lnTo>
                  <a:lnTo>
                    <a:pt x="27567507" y="5260309"/>
                  </a:lnTo>
                  <a:lnTo>
                    <a:pt x="27567507" y="5260357"/>
                  </a:lnTo>
                  <a:lnTo>
                    <a:pt x="27567585" y="5260357"/>
                  </a:lnTo>
                  <a:lnTo>
                    <a:pt x="27567585" y="5260403"/>
                  </a:lnTo>
                  <a:lnTo>
                    <a:pt x="27567663" y="5260403"/>
                  </a:lnTo>
                  <a:lnTo>
                    <a:pt x="27567663" y="5260457"/>
                  </a:lnTo>
                  <a:lnTo>
                    <a:pt x="27567753" y="5260457"/>
                  </a:lnTo>
                  <a:lnTo>
                    <a:pt x="27567753" y="5260504"/>
                  </a:lnTo>
                  <a:lnTo>
                    <a:pt x="27567831" y="5260504"/>
                  </a:lnTo>
                  <a:lnTo>
                    <a:pt x="27567831" y="5260551"/>
                  </a:lnTo>
                  <a:lnTo>
                    <a:pt x="27567908" y="5260551"/>
                  </a:lnTo>
                  <a:lnTo>
                    <a:pt x="27567908" y="5260597"/>
                  </a:lnTo>
                  <a:lnTo>
                    <a:pt x="27567985" y="5260597"/>
                  </a:lnTo>
                  <a:lnTo>
                    <a:pt x="27567985" y="5260644"/>
                  </a:lnTo>
                  <a:lnTo>
                    <a:pt x="27568063" y="5260644"/>
                  </a:lnTo>
                  <a:lnTo>
                    <a:pt x="27568063" y="5260691"/>
                  </a:lnTo>
                  <a:lnTo>
                    <a:pt x="27568141" y="5260691"/>
                  </a:lnTo>
                  <a:lnTo>
                    <a:pt x="27568141" y="5260737"/>
                  </a:lnTo>
                  <a:lnTo>
                    <a:pt x="27568219" y="5260737"/>
                  </a:lnTo>
                  <a:lnTo>
                    <a:pt x="27568219" y="5260784"/>
                  </a:lnTo>
                  <a:lnTo>
                    <a:pt x="27568296" y="5260784"/>
                  </a:lnTo>
                  <a:lnTo>
                    <a:pt x="27568296" y="5260831"/>
                  </a:lnTo>
                  <a:lnTo>
                    <a:pt x="27568373" y="5260831"/>
                  </a:lnTo>
                  <a:lnTo>
                    <a:pt x="27568373" y="5260877"/>
                  </a:lnTo>
                  <a:lnTo>
                    <a:pt x="27568451" y="5260877"/>
                  </a:lnTo>
                  <a:lnTo>
                    <a:pt x="27568451" y="5260924"/>
                  </a:lnTo>
                  <a:lnTo>
                    <a:pt x="27568529" y="5260924"/>
                  </a:lnTo>
                  <a:lnTo>
                    <a:pt x="27568529" y="5260971"/>
                  </a:lnTo>
                  <a:lnTo>
                    <a:pt x="27568607" y="5260971"/>
                  </a:lnTo>
                  <a:lnTo>
                    <a:pt x="27568607" y="5261017"/>
                  </a:lnTo>
                  <a:lnTo>
                    <a:pt x="27568684" y="5261017"/>
                  </a:lnTo>
                  <a:lnTo>
                    <a:pt x="27568684" y="5261064"/>
                  </a:lnTo>
                  <a:lnTo>
                    <a:pt x="27568761" y="5261064"/>
                  </a:lnTo>
                  <a:lnTo>
                    <a:pt x="27568761" y="5261118"/>
                  </a:lnTo>
                  <a:lnTo>
                    <a:pt x="27568852" y="5261118"/>
                  </a:lnTo>
                  <a:lnTo>
                    <a:pt x="27568852" y="5261165"/>
                  </a:lnTo>
                  <a:lnTo>
                    <a:pt x="27568929" y="5261165"/>
                  </a:lnTo>
                  <a:lnTo>
                    <a:pt x="27568929" y="5261211"/>
                  </a:lnTo>
                  <a:lnTo>
                    <a:pt x="27569007" y="5261211"/>
                  </a:lnTo>
                  <a:lnTo>
                    <a:pt x="27569007" y="5261258"/>
                  </a:lnTo>
                  <a:lnTo>
                    <a:pt x="27569085" y="5261258"/>
                  </a:lnTo>
                  <a:lnTo>
                    <a:pt x="27569085" y="5261305"/>
                  </a:lnTo>
                  <a:lnTo>
                    <a:pt x="27569162" y="5261305"/>
                  </a:lnTo>
                  <a:lnTo>
                    <a:pt x="27569162" y="5261351"/>
                  </a:lnTo>
                  <a:lnTo>
                    <a:pt x="27569240" y="5261351"/>
                  </a:lnTo>
                  <a:lnTo>
                    <a:pt x="27569240" y="5261398"/>
                  </a:lnTo>
                  <a:lnTo>
                    <a:pt x="27569317" y="5261398"/>
                  </a:lnTo>
                  <a:lnTo>
                    <a:pt x="27569317" y="5261445"/>
                  </a:lnTo>
                  <a:lnTo>
                    <a:pt x="27569395" y="5261445"/>
                  </a:lnTo>
                  <a:lnTo>
                    <a:pt x="27569395" y="5261491"/>
                  </a:lnTo>
                  <a:lnTo>
                    <a:pt x="27569473" y="5261491"/>
                  </a:lnTo>
                  <a:lnTo>
                    <a:pt x="27569473" y="5261538"/>
                  </a:lnTo>
                  <a:lnTo>
                    <a:pt x="27569550" y="5261538"/>
                  </a:lnTo>
                  <a:lnTo>
                    <a:pt x="27569550" y="5261585"/>
                  </a:lnTo>
                  <a:lnTo>
                    <a:pt x="27569627" y="5261585"/>
                  </a:lnTo>
                  <a:lnTo>
                    <a:pt x="27569627" y="5261631"/>
                  </a:lnTo>
                  <a:lnTo>
                    <a:pt x="27569705" y="5261631"/>
                  </a:lnTo>
                  <a:lnTo>
                    <a:pt x="27569705" y="5261678"/>
                  </a:lnTo>
                  <a:lnTo>
                    <a:pt x="27569783" y="5261678"/>
                  </a:lnTo>
                  <a:lnTo>
                    <a:pt x="27569783" y="5261725"/>
                  </a:lnTo>
                  <a:lnTo>
                    <a:pt x="27569861" y="5261725"/>
                  </a:lnTo>
                  <a:lnTo>
                    <a:pt x="27569861" y="5408892"/>
                  </a:lnTo>
                  <a:lnTo>
                    <a:pt x="27713559" y="5408892"/>
                  </a:lnTo>
                  <a:lnTo>
                    <a:pt x="27713559" y="5408939"/>
                  </a:lnTo>
                  <a:lnTo>
                    <a:pt x="27713638" y="5408939"/>
                  </a:lnTo>
                  <a:lnTo>
                    <a:pt x="27713638" y="5408985"/>
                  </a:lnTo>
                  <a:lnTo>
                    <a:pt x="27713717" y="5408985"/>
                  </a:lnTo>
                  <a:lnTo>
                    <a:pt x="27713717" y="5409032"/>
                  </a:lnTo>
                  <a:lnTo>
                    <a:pt x="27713796" y="5409032"/>
                  </a:lnTo>
                  <a:lnTo>
                    <a:pt x="27713796" y="5409079"/>
                  </a:lnTo>
                  <a:lnTo>
                    <a:pt x="27713875" y="5409079"/>
                  </a:lnTo>
                  <a:lnTo>
                    <a:pt x="27713875" y="5409125"/>
                  </a:lnTo>
                  <a:lnTo>
                    <a:pt x="27713954" y="5409125"/>
                  </a:lnTo>
                  <a:lnTo>
                    <a:pt x="27713954" y="5409172"/>
                  </a:lnTo>
                  <a:lnTo>
                    <a:pt x="27714033" y="5409172"/>
                  </a:lnTo>
                  <a:lnTo>
                    <a:pt x="27714033" y="5409219"/>
                  </a:lnTo>
                  <a:lnTo>
                    <a:pt x="27714063" y="5409219"/>
                  </a:lnTo>
                  <a:lnTo>
                    <a:pt x="27714063" y="5409265"/>
                  </a:lnTo>
                  <a:lnTo>
                    <a:pt x="27714063" y="5409312"/>
                  </a:lnTo>
                  <a:lnTo>
                    <a:pt x="27714063" y="5409359"/>
                  </a:lnTo>
                  <a:lnTo>
                    <a:pt x="27714063" y="5409405"/>
                  </a:lnTo>
                  <a:lnTo>
                    <a:pt x="27714063" y="5409451"/>
                  </a:lnTo>
                  <a:lnTo>
                    <a:pt x="27714063" y="5409499"/>
                  </a:lnTo>
                  <a:lnTo>
                    <a:pt x="27714063" y="5409553"/>
                  </a:lnTo>
                  <a:lnTo>
                    <a:pt x="27714063" y="5409599"/>
                  </a:lnTo>
                  <a:lnTo>
                    <a:pt x="27714063" y="5409646"/>
                  </a:lnTo>
                  <a:lnTo>
                    <a:pt x="27714063" y="5409693"/>
                  </a:lnTo>
                  <a:lnTo>
                    <a:pt x="27714063" y="5409739"/>
                  </a:lnTo>
                  <a:lnTo>
                    <a:pt x="27714063" y="5409786"/>
                  </a:lnTo>
                  <a:lnTo>
                    <a:pt x="27714063" y="5409833"/>
                  </a:lnTo>
                  <a:lnTo>
                    <a:pt x="27714063" y="5409879"/>
                  </a:lnTo>
                  <a:lnTo>
                    <a:pt x="27714063" y="5409926"/>
                  </a:lnTo>
                  <a:lnTo>
                    <a:pt x="27714063" y="5409973"/>
                  </a:lnTo>
                  <a:lnTo>
                    <a:pt x="27714063" y="5410019"/>
                  </a:lnTo>
                  <a:lnTo>
                    <a:pt x="27714063" y="5410066"/>
                  </a:lnTo>
                  <a:lnTo>
                    <a:pt x="27714063" y="5410113"/>
                  </a:lnTo>
                  <a:lnTo>
                    <a:pt x="27714063" y="5410159"/>
                  </a:lnTo>
                  <a:lnTo>
                    <a:pt x="27714063" y="5410213"/>
                  </a:lnTo>
                  <a:lnTo>
                    <a:pt x="27714063" y="5410260"/>
                  </a:lnTo>
                  <a:lnTo>
                    <a:pt x="27714063" y="5410307"/>
                  </a:lnTo>
                  <a:lnTo>
                    <a:pt x="27714063" y="5410353"/>
                  </a:lnTo>
                  <a:lnTo>
                    <a:pt x="27714063" y="5410400"/>
                  </a:lnTo>
                  <a:lnTo>
                    <a:pt x="27714063" y="5410447"/>
                  </a:lnTo>
                  <a:lnTo>
                    <a:pt x="27714063" y="5410493"/>
                  </a:lnTo>
                  <a:lnTo>
                    <a:pt x="27714063" y="5410540"/>
                  </a:lnTo>
                  <a:lnTo>
                    <a:pt x="27714063" y="5410587"/>
                  </a:lnTo>
                  <a:lnTo>
                    <a:pt x="27714063" y="5410633"/>
                  </a:lnTo>
                  <a:lnTo>
                    <a:pt x="27714063" y="5410680"/>
                  </a:lnTo>
                  <a:lnTo>
                    <a:pt x="27714063" y="5410727"/>
                  </a:lnTo>
                  <a:lnTo>
                    <a:pt x="27714063" y="5410773"/>
                  </a:lnTo>
                  <a:lnTo>
                    <a:pt x="27714063" y="5410820"/>
                  </a:lnTo>
                  <a:lnTo>
                    <a:pt x="27714063" y="5410875"/>
                  </a:lnTo>
                  <a:lnTo>
                    <a:pt x="27714063" y="5410921"/>
                  </a:lnTo>
                  <a:lnTo>
                    <a:pt x="27714063" y="5410967"/>
                  </a:lnTo>
                  <a:lnTo>
                    <a:pt x="27714063" y="5411015"/>
                  </a:lnTo>
                  <a:lnTo>
                    <a:pt x="27714063" y="5411061"/>
                  </a:lnTo>
                  <a:lnTo>
                    <a:pt x="27714063" y="5411107"/>
                  </a:lnTo>
                  <a:lnTo>
                    <a:pt x="27714063" y="5411154"/>
                  </a:lnTo>
                  <a:lnTo>
                    <a:pt x="27714063" y="5411201"/>
                  </a:lnTo>
                  <a:lnTo>
                    <a:pt x="27714063" y="5411247"/>
                  </a:lnTo>
                  <a:lnTo>
                    <a:pt x="27714063" y="5411294"/>
                  </a:lnTo>
                  <a:lnTo>
                    <a:pt x="27714063" y="5411341"/>
                  </a:lnTo>
                  <a:lnTo>
                    <a:pt x="27714063" y="5411387"/>
                  </a:lnTo>
                  <a:lnTo>
                    <a:pt x="27714063" y="5411434"/>
                  </a:lnTo>
                  <a:lnTo>
                    <a:pt x="27714063" y="5411481"/>
                  </a:lnTo>
                  <a:lnTo>
                    <a:pt x="27714063" y="5411535"/>
                  </a:lnTo>
                  <a:lnTo>
                    <a:pt x="27714063" y="5411582"/>
                  </a:lnTo>
                  <a:lnTo>
                    <a:pt x="27714063" y="5411629"/>
                  </a:lnTo>
                  <a:lnTo>
                    <a:pt x="27714063" y="5411675"/>
                  </a:lnTo>
                  <a:lnTo>
                    <a:pt x="27714063" y="5411722"/>
                  </a:lnTo>
                  <a:lnTo>
                    <a:pt x="27714063" y="5411769"/>
                  </a:lnTo>
                  <a:lnTo>
                    <a:pt x="27714063" y="5411815"/>
                  </a:lnTo>
                  <a:lnTo>
                    <a:pt x="27714063" y="5411861"/>
                  </a:lnTo>
                  <a:lnTo>
                    <a:pt x="27714063" y="5411909"/>
                  </a:lnTo>
                  <a:lnTo>
                    <a:pt x="27714063" y="5411955"/>
                  </a:lnTo>
                  <a:lnTo>
                    <a:pt x="27714063" y="5412001"/>
                  </a:lnTo>
                  <a:lnTo>
                    <a:pt x="27714063" y="5412049"/>
                  </a:lnTo>
                  <a:lnTo>
                    <a:pt x="27714063" y="5412095"/>
                  </a:lnTo>
                  <a:lnTo>
                    <a:pt x="27714063" y="5412141"/>
                  </a:lnTo>
                  <a:lnTo>
                    <a:pt x="27714063" y="5412196"/>
                  </a:lnTo>
                  <a:lnTo>
                    <a:pt x="27714063" y="5412243"/>
                  </a:lnTo>
                  <a:lnTo>
                    <a:pt x="27714063" y="5412289"/>
                  </a:lnTo>
                  <a:lnTo>
                    <a:pt x="27714063" y="5412336"/>
                  </a:lnTo>
                  <a:lnTo>
                    <a:pt x="27714063" y="5412383"/>
                  </a:lnTo>
                  <a:lnTo>
                    <a:pt x="27714063" y="5412429"/>
                  </a:lnTo>
                  <a:lnTo>
                    <a:pt x="27714063" y="5412476"/>
                  </a:lnTo>
                  <a:lnTo>
                    <a:pt x="27714063" y="5412523"/>
                  </a:lnTo>
                  <a:lnTo>
                    <a:pt x="27714063" y="5412569"/>
                  </a:lnTo>
                  <a:lnTo>
                    <a:pt x="27714063" y="5412616"/>
                  </a:lnTo>
                  <a:lnTo>
                    <a:pt x="27714063" y="5412663"/>
                  </a:lnTo>
                  <a:lnTo>
                    <a:pt x="27714063" y="5412709"/>
                  </a:lnTo>
                  <a:lnTo>
                    <a:pt x="27714063" y="5412756"/>
                  </a:lnTo>
                  <a:lnTo>
                    <a:pt x="27714063" y="5412803"/>
                  </a:lnTo>
                  <a:lnTo>
                    <a:pt x="27714063" y="5412857"/>
                  </a:lnTo>
                  <a:lnTo>
                    <a:pt x="27714063" y="5412903"/>
                  </a:lnTo>
                  <a:lnTo>
                    <a:pt x="27714063" y="5412950"/>
                  </a:lnTo>
                  <a:lnTo>
                    <a:pt x="27714063" y="5412997"/>
                  </a:lnTo>
                  <a:lnTo>
                    <a:pt x="27714063" y="5413043"/>
                  </a:lnTo>
                  <a:lnTo>
                    <a:pt x="27714063" y="5413090"/>
                  </a:lnTo>
                  <a:lnTo>
                    <a:pt x="27714063" y="5413137"/>
                  </a:lnTo>
                  <a:lnTo>
                    <a:pt x="27714063" y="5413183"/>
                  </a:lnTo>
                  <a:lnTo>
                    <a:pt x="27714063" y="5413230"/>
                  </a:lnTo>
                  <a:lnTo>
                    <a:pt x="27714063" y="5413277"/>
                  </a:lnTo>
                  <a:lnTo>
                    <a:pt x="27714063" y="5413323"/>
                  </a:lnTo>
                  <a:lnTo>
                    <a:pt x="27714063" y="5413370"/>
                  </a:lnTo>
                  <a:lnTo>
                    <a:pt x="27714063" y="5413417"/>
                  </a:lnTo>
                  <a:lnTo>
                    <a:pt x="27714063" y="5413463"/>
                  </a:lnTo>
                  <a:lnTo>
                    <a:pt x="27714063" y="5413517"/>
                  </a:lnTo>
                  <a:lnTo>
                    <a:pt x="27714063" y="5413564"/>
                  </a:lnTo>
                  <a:lnTo>
                    <a:pt x="27714063" y="5413611"/>
                  </a:lnTo>
                  <a:lnTo>
                    <a:pt x="27714063" y="5413657"/>
                  </a:lnTo>
                  <a:lnTo>
                    <a:pt x="27714063" y="5413704"/>
                  </a:lnTo>
                  <a:lnTo>
                    <a:pt x="27714063" y="5413751"/>
                  </a:lnTo>
                  <a:lnTo>
                    <a:pt x="27714063" y="5413797"/>
                  </a:lnTo>
                  <a:lnTo>
                    <a:pt x="27714063" y="5413844"/>
                  </a:lnTo>
                  <a:lnTo>
                    <a:pt x="27714063" y="5413891"/>
                  </a:lnTo>
                  <a:lnTo>
                    <a:pt x="27714063" y="5413937"/>
                  </a:lnTo>
                  <a:lnTo>
                    <a:pt x="27714063" y="5413984"/>
                  </a:lnTo>
                  <a:lnTo>
                    <a:pt x="27714063" y="5414031"/>
                  </a:lnTo>
                  <a:lnTo>
                    <a:pt x="27714063" y="5414077"/>
                  </a:lnTo>
                  <a:lnTo>
                    <a:pt x="27714063" y="5414124"/>
                  </a:lnTo>
                  <a:lnTo>
                    <a:pt x="27714063" y="5561292"/>
                  </a:lnTo>
                  <a:lnTo>
                    <a:pt x="27865907" y="5561292"/>
                  </a:lnTo>
                  <a:lnTo>
                    <a:pt x="27865907" y="5561339"/>
                  </a:lnTo>
                  <a:lnTo>
                    <a:pt x="27865907" y="5561385"/>
                  </a:lnTo>
                  <a:lnTo>
                    <a:pt x="27865907" y="5561432"/>
                  </a:lnTo>
                  <a:lnTo>
                    <a:pt x="27865907" y="5561479"/>
                  </a:lnTo>
                  <a:lnTo>
                    <a:pt x="27865907" y="5561525"/>
                  </a:lnTo>
                  <a:lnTo>
                    <a:pt x="27865907" y="5561572"/>
                  </a:lnTo>
                  <a:lnTo>
                    <a:pt x="27865907" y="5561619"/>
                  </a:lnTo>
                  <a:lnTo>
                    <a:pt x="27865907" y="5561665"/>
                  </a:lnTo>
                  <a:lnTo>
                    <a:pt x="27865907" y="5561712"/>
                  </a:lnTo>
                  <a:lnTo>
                    <a:pt x="27865907" y="5561759"/>
                  </a:lnTo>
                  <a:lnTo>
                    <a:pt x="27865907" y="5561805"/>
                  </a:lnTo>
                  <a:lnTo>
                    <a:pt x="27865907" y="5561851"/>
                  </a:lnTo>
                  <a:lnTo>
                    <a:pt x="27865907" y="5561899"/>
                  </a:lnTo>
                  <a:lnTo>
                    <a:pt x="27865907" y="5561953"/>
                  </a:lnTo>
                  <a:lnTo>
                    <a:pt x="27865907" y="5561999"/>
                  </a:lnTo>
                  <a:lnTo>
                    <a:pt x="27865907" y="5562046"/>
                  </a:lnTo>
                  <a:lnTo>
                    <a:pt x="27865907" y="5562093"/>
                  </a:lnTo>
                  <a:lnTo>
                    <a:pt x="27865907" y="5562139"/>
                  </a:lnTo>
                  <a:lnTo>
                    <a:pt x="27865907" y="5562186"/>
                  </a:lnTo>
                  <a:lnTo>
                    <a:pt x="27865907" y="5562233"/>
                  </a:lnTo>
                  <a:lnTo>
                    <a:pt x="27865907" y="5562279"/>
                  </a:lnTo>
                  <a:lnTo>
                    <a:pt x="27865907" y="5562326"/>
                  </a:lnTo>
                  <a:lnTo>
                    <a:pt x="27865907" y="5562373"/>
                  </a:lnTo>
                  <a:lnTo>
                    <a:pt x="27865907" y="5562419"/>
                  </a:lnTo>
                  <a:lnTo>
                    <a:pt x="27865907" y="5562466"/>
                  </a:lnTo>
                  <a:lnTo>
                    <a:pt x="27865907" y="5562513"/>
                  </a:lnTo>
                  <a:lnTo>
                    <a:pt x="27865907" y="5562559"/>
                  </a:lnTo>
                  <a:lnTo>
                    <a:pt x="27865907" y="5562613"/>
                  </a:lnTo>
                  <a:lnTo>
                    <a:pt x="27865907" y="5562660"/>
                  </a:lnTo>
                  <a:lnTo>
                    <a:pt x="27865907" y="5562707"/>
                  </a:lnTo>
                  <a:lnTo>
                    <a:pt x="27865907" y="5562753"/>
                  </a:lnTo>
                  <a:lnTo>
                    <a:pt x="27865907" y="5562800"/>
                  </a:lnTo>
                  <a:lnTo>
                    <a:pt x="27865907" y="5562847"/>
                  </a:lnTo>
                  <a:lnTo>
                    <a:pt x="27865907" y="5562893"/>
                  </a:lnTo>
                  <a:lnTo>
                    <a:pt x="27865907" y="5562940"/>
                  </a:lnTo>
                  <a:lnTo>
                    <a:pt x="27865907" y="5562987"/>
                  </a:lnTo>
                  <a:lnTo>
                    <a:pt x="27865907" y="5563033"/>
                  </a:lnTo>
                  <a:lnTo>
                    <a:pt x="27865907" y="5563080"/>
                  </a:lnTo>
                  <a:lnTo>
                    <a:pt x="27865907" y="5563127"/>
                  </a:lnTo>
                  <a:lnTo>
                    <a:pt x="27865907" y="5563173"/>
                  </a:lnTo>
                  <a:lnTo>
                    <a:pt x="27865907" y="5563220"/>
                  </a:lnTo>
                  <a:lnTo>
                    <a:pt x="27865907" y="5563275"/>
                  </a:lnTo>
                  <a:lnTo>
                    <a:pt x="27865907" y="5563321"/>
                  </a:lnTo>
                  <a:lnTo>
                    <a:pt x="27865907" y="5563367"/>
                  </a:lnTo>
                  <a:lnTo>
                    <a:pt x="27865907" y="5563415"/>
                  </a:lnTo>
                  <a:lnTo>
                    <a:pt x="27865907" y="5563461"/>
                  </a:lnTo>
                  <a:lnTo>
                    <a:pt x="27865907" y="5563507"/>
                  </a:lnTo>
                  <a:lnTo>
                    <a:pt x="27865907" y="5563554"/>
                  </a:lnTo>
                  <a:lnTo>
                    <a:pt x="27865907" y="5563601"/>
                  </a:lnTo>
                  <a:lnTo>
                    <a:pt x="27865907" y="5563647"/>
                  </a:lnTo>
                  <a:lnTo>
                    <a:pt x="27865907" y="5563694"/>
                  </a:lnTo>
                  <a:lnTo>
                    <a:pt x="27865907" y="5563741"/>
                  </a:lnTo>
                  <a:lnTo>
                    <a:pt x="27865907" y="5563787"/>
                  </a:lnTo>
                  <a:lnTo>
                    <a:pt x="27865907" y="5563834"/>
                  </a:lnTo>
                  <a:lnTo>
                    <a:pt x="27865907" y="5563881"/>
                  </a:lnTo>
                  <a:lnTo>
                    <a:pt x="27865907" y="5563935"/>
                  </a:lnTo>
                  <a:lnTo>
                    <a:pt x="27865907" y="5563982"/>
                  </a:lnTo>
                  <a:lnTo>
                    <a:pt x="27865907" y="5564029"/>
                  </a:lnTo>
                  <a:lnTo>
                    <a:pt x="27865907" y="5564075"/>
                  </a:lnTo>
                  <a:lnTo>
                    <a:pt x="27865907" y="5564121"/>
                  </a:lnTo>
                  <a:lnTo>
                    <a:pt x="27865907" y="5564169"/>
                  </a:lnTo>
                  <a:lnTo>
                    <a:pt x="27865907" y="5564215"/>
                  </a:lnTo>
                  <a:lnTo>
                    <a:pt x="27865907" y="5564261"/>
                  </a:lnTo>
                  <a:lnTo>
                    <a:pt x="27865907" y="5564309"/>
                  </a:lnTo>
                  <a:lnTo>
                    <a:pt x="27865907" y="5564355"/>
                  </a:lnTo>
                  <a:lnTo>
                    <a:pt x="27865907" y="5564401"/>
                  </a:lnTo>
                  <a:lnTo>
                    <a:pt x="27865907" y="5564449"/>
                  </a:lnTo>
                  <a:lnTo>
                    <a:pt x="27865907" y="5564495"/>
                  </a:lnTo>
                  <a:lnTo>
                    <a:pt x="27865907" y="5564541"/>
                  </a:lnTo>
                  <a:lnTo>
                    <a:pt x="27865907" y="5564596"/>
                  </a:lnTo>
                  <a:lnTo>
                    <a:pt x="27865907" y="5564643"/>
                  </a:lnTo>
                  <a:lnTo>
                    <a:pt x="27865907" y="5564689"/>
                  </a:lnTo>
                  <a:lnTo>
                    <a:pt x="27865907" y="5564736"/>
                  </a:lnTo>
                  <a:lnTo>
                    <a:pt x="27865907" y="5564783"/>
                  </a:lnTo>
                  <a:lnTo>
                    <a:pt x="27865907" y="5564829"/>
                  </a:lnTo>
                  <a:lnTo>
                    <a:pt x="27865907" y="5564876"/>
                  </a:lnTo>
                  <a:lnTo>
                    <a:pt x="27865907" y="5564923"/>
                  </a:lnTo>
                  <a:lnTo>
                    <a:pt x="27865907" y="5564969"/>
                  </a:lnTo>
                  <a:lnTo>
                    <a:pt x="27865907" y="5565016"/>
                  </a:lnTo>
                  <a:lnTo>
                    <a:pt x="27865907" y="5565063"/>
                  </a:lnTo>
                  <a:lnTo>
                    <a:pt x="27865907" y="5565109"/>
                  </a:lnTo>
                  <a:lnTo>
                    <a:pt x="27865907" y="5565155"/>
                  </a:lnTo>
                  <a:lnTo>
                    <a:pt x="27865907" y="5565203"/>
                  </a:lnTo>
                  <a:lnTo>
                    <a:pt x="27865907" y="5565257"/>
                  </a:lnTo>
                  <a:lnTo>
                    <a:pt x="27865907" y="5565303"/>
                  </a:lnTo>
                  <a:lnTo>
                    <a:pt x="27865907" y="5565350"/>
                  </a:lnTo>
                  <a:lnTo>
                    <a:pt x="27865907" y="5565397"/>
                  </a:lnTo>
                  <a:lnTo>
                    <a:pt x="27865907" y="5565443"/>
                  </a:lnTo>
                  <a:lnTo>
                    <a:pt x="27865907" y="5565490"/>
                  </a:lnTo>
                  <a:lnTo>
                    <a:pt x="27865907" y="5565537"/>
                  </a:lnTo>
                  <a:lnTo>
                    <a:pt x="27865907" y="5565583"/>
                  </a:lnTo>
                  <a:lnTo>
                    <a:pt x="27865907" y="5565630"/>
                  </a:lnTo>
                  <a:lnTo>
                    <a:pt x="27865907" y="5565677"/>
                  </a:lnTo>
                  <a:lnTo>
                    <a:pt x="27865907" y="5565723"/>
                  </a:lnTo>
                  <a:lnTo>
                    <a:pt x="27865907" y="5565770"/>
                  </a:lnTo>
                  <a:lnTo>
                    <a:pt x="27865907" y="5565817"/>
                  </a:lnTo>
                  <a:lnTo>
                    <a:pt x="27865907" y="5565863"/>
                  </a:lnTo>
                  <a:lnTo>
                    <a:pt x="27865907" y="5565917"/>
                  </a:lnTo>
                  <a:lnTo>
                    <a:pt x="27865907" y="5565964"/>
                  </a:lnTo>
                  <a:lnTo>
                    <a:pt x="27865907" y="5566011"/>
                  </a:lnTo>
                  <a:lnTo>
                    <a:pt x="27865907" y="5566057"/>
                  </a:lnTo>
                  <a:lnTo>
                    <a:pt x="27865907" y="5566104"/>
                  </a:lnTo>
                  <a:lnTo>
                    <a:pt x="27865907" y="5566151"/>
                  </a:lnTo>
                  <a:lnTo>
                    <a:pt x="27865907" y="5566197"/>
                  </a:lnTo>
                  <a:lnTo>
                    <a:pt x="27865907" y="5566244"/>
                  </a:lnTo>
                  <a:lnTo>
                    <a:pt x="27865907" y="5566291"/>
                  </a:lnTo>
                  <a:lnTo>
                    <a:pt x="27865907" y="5566337"/>
                  </a:lnTo>
                  <a:lnTo>
                    <a:pt x="27865907" y="5566384"/>
                  </a:lnTo>
                  <a:lnTo>
                    <a:pt x="27865907" y="5566431"/>
                  </a:lnTo>
                  <a:lnTo>
                    <a:pt x="27865907" y="5566477"/>
                  </a:lnTo>
                  <a:lnTo>
                    <a:pt x="27865907" y="5566524"/>
                  </a:lnTo>
                  <a:lnTo>
                    <a:pt x="27865907" y="5713691"/>
                  </a:lnTo>
                  <a:lnTo>
                    <a:pt x="28018357" y="5713691"/>
                  </a:lnTo>
                  <a:lnTo>
                    <a:pt x="28018357" y="5713738"/>
                  </a:lnTo>
                  <a:lnTo>
                    <a:pt x="28018436" y="5713738"/>
                  </a:lnTo>
                  <a:lnTo>
                    <a:pt x="28018436" y="5713785"/>
                  </a:lnTo>
                  <a:lnTo>
                    <a:pt x="28018515" y="5713785"/>
                  </a:lnTo>
                  <a:lnTo>
                    <a:pt x="28018515" y="5713831"/>
                  </a:lnTo>
                  <a:lnTo>
                    <a:pt x="28018520" y="5713831"/>
                  </a:lnTo>
                  <a:lnTo>
                    <a:pt x="28018520" y="5713878"/>
                  </a:lnTo>
                  <a:lnTo>
                    <a:pt x="28018520" y="5713925"/>
                  </a:lnTo>
                  <a:lnTo>
                    <a:pt x="28018520" y="5713971"/>
                  </a:lnTo>
                  <a:lnTo>
                    <a:pt x="28018520" y="5714018"/>
                  </a:lnTo>
                  <a:lnTo>
                    <a:pt x="28018520" y="5714065"/>
                  </a:lnTo>
                  <a:lnTo>
                    <a:pt x="28018520" y="5714111"/>
                  </a:lnTo>
                  <a:lnTo>
                    <a:pt x="28018520" y="5714158"/>
                  </a:lnTo>
                  <a:lnTo>
                    <a:pt x="28018520" y="5714205"/>
                  </a:lnTo>
                  <a:lnTo>
                    <a:pt x="28018520" y="5714251"/>
                  </a:lnTo>
                  <a:lnTo>
                    <a:pt x="28018520" y="5714298"/>
                  </a:lnTo>
                  <a:lnTo>
                    <a:pt x="28018520" y="5714352"/>
                  </a:lnTo>
                  <a:lnTo>
                    <a:pt x="28018520" y="5714399"/>
                  </a:lnTo>
                  <a:lnTo>
                    <a:pt x="28018520" y="5714445"/>
                  </a:lnTo>
                  <a:lnTo>
                    <a:pt x="28018520" y="5714492"/>
                  </a:lnTo>
                  <a:lnTo>
                    <a:pt x="28018520" y="5714539"/>
                  </a:lnTo>
                  <a:lnTo>
                    <a:pt x="28018520" y="5714585"/>
                  </a:lnTo>
                  <a:lnTo>
                    <a:pt x="28018520" y="5714632"/>
                  </a:lnTo>
                  <a:lnTo>
                    <a:pt x="28018520" y="5714679"/>
                  </a:lnTo>
                  <a:lnTo>
                    <a:pt x="28018520" y="5714725"/>
                  </a:lnTo>
                  <a:lnTo>
                    <a:pt x="28018520" y="5714772"/>
                  </a:lnTo>
                  <a:lnTo>
                    <a:pt x="28018520" y="5714819"/>
                  </a:lnTo>
                  <a:lnTo>
                    <a:pt x="28018520" y="5714865"/>
                  </a:lnTo>
                  <a:lnTo>
                    <a:pt x="28018520" y="5714912"/>
                  </a:lnTo>
                  <a:lnTo>
                    <a:pt x="28018520" y="5714959"/>
                  </a:lnTo>
                  <a:lnTo>
                    <a:pt x="28018520" y="5715013"/>
                  </a:lnTo>
                  <a:lnTo>
                    <a:pt x="28018520" y="5715059"/>
                  </a:lnTo>
                  <a:lnTo>
                    <a:pt x="28018520" y="5715106"/>
                  </a:lnTo>
                  <a:lnTo>
                    <a:pt x="28018520" y="5715153"/>
                  </a:lnTo>
                  <a:lnTo>
                    <a:pt x="28018520" y="5715199"/>
                  </a:lnTo>
                  <a:lnTo>
                    <a:pt x="28018520" y="5715246"/>
                  </a:lnTo>
                  <a:lnTo>
                    <a:pt x="28018520" y="5715293"/>
                  </a:lnTo>
                  <a:lnTo>
                    <a:pt x="28018520" y="5715339"/>
                  </a:lnTo>
                  <a:lnTo>
                    <a:pt x="28018520" y="5715386"/>
                  </a:lnTo>
                  <a:lnTo>
                    <a:pt x="28018520" y="5715433"/>
                  </a:lnTo>
                  <a:lnTo>
                    <a:pt x="28018520" y="5715479"/>
                  </a:lnTo>
                  <a:lnTo>
                    <a:pt x="28018520" y="5715526"/>
                  </a:lnTo>
                  <a:lnTo>
                    <a:pt x="28018520" y="5715573"/>
                  </a:lnTo>
                  <a:lnTo>
                    <a:pt x="28018520" y="5715619"/>
                  </a:lnTo>
                  <a:lnTo>
                    <a:pt x="28018520" y="5715674"/>
                  </a:lnTo>
                  <a:lnTo>
                    <a:pt x="28018520" y="5715720"/>
                  </a:lnTo>
                  <a:lnTo>
                    <a:pt x="28018520" y="5715767"/>
                  </a:lnTo>
                  <a:lnTo>
                    <a:pt x="28018520" y="5715814"/>
                  </a:lnTo>
                  <a:lnTo>
                    <a:pt x="28018520" y="5715860"/>
                  </a:lnTo>
                  <a:lnTo>
                    <a:pt x="28018520" y="5715907"/>
                  </a:lnTo>
                  <a:lnTo>
                    <a:pt x="28018520" y="5715953"/>
                  </a:lnTo>
                  <a:lnTo>
                    <a:pt x="28018520" y="5716000"/>
                  </a:lnTo>
                  <a:lnTo>
                    <a:pt x="28018520" y="5716047"/>
                  </a:lnTo>
                  <a:lnTo>
                    <a:pt x="28018520" y="5716093"/>
                  </a:lnTo>
                  <a:lnTo>
                    <a:pt x="28018520" y="5716140"/>
                  </a:lnTo>
                  <a:lnTo>
                    <a:pt x="28018520" y="5716187"/>
                  </a:lnTo>
                  <a:lnTo>
                    <a:pt x="28018520" y="5716233"/>
                  </a:lnTo>
                  <a:lnTo>
                    <a:pt x="28018520" y="5716280"/>
                  </a:lnTo>
                  <a:lnTo>
                    <a:pt x="28018520" y="5716335"/>
                  </a:lnTo>
                  <a:lnTo>
                    <a:pt x="28018520" y="5716381"/>
                  </a:lnTo>
                  <a:lnTo>
                    <a:pt x="28018520" y="5716428"/>
                  </a:lnTo>
                  <a:lnTo>
                    <a:pt x="28018520" y="5716475"/>
                  </a:lnTo>
                  <a:lnTo>
                    <a:pt x="28018520" y="5716521"/>
                  </a:lnTo>
                  <a:lnTo>
                    <a:pt x="28018520" y="5716568"/>
                  </a:lnTo>
                  <a:lnTo>
                    <a:pt x="28018520" y="5716615"/>
                  </a:lnTo>
                  <a:lnTo>
                    <a:pt x="28018520" y="5716661"/>
                  </a:lnTo>
                  <a:lnTo>
                    <a:pt x="28018520" y="5716708"/>
                  </a:lnTo>
                  <a:lnTo>
                    <a:pt x="28018520" y="5716754"/>
                  </a:lnTo>
                  <a:lnTo>
                    <a:pt x="28018520" y="5716801"/>
                  </a:lnTo>
                  <a:lnTo>
                    <a:pt x="28018520" y="5716848"/>
                  </a:lnTo>
                  <a:lnTo>
                    <a:pt x="28018520" y="5716894"/>
                  </a:lnTo>
                  <a:lnTo>
                    <a:pt x="28018520" y="5716941"/>
                  </a:lnTo>
                  <a:lnTo>
                    <a:pt x="28018520" y="5716995"/>
                  </a:lnTo>
                  <a:lnTo>
                    <a:pt x="28018520" y="5717042"/>
                  </a:lnTo>
                  <a:lnTo>
                    <a:pt x="28018520" y="5717089"/>
                  </a:lnTo>
                  <a:lnTo>
                    <a:pt x="28018520" y="5717135"/>
                  </a:lnTo>
                  <a:lnTo>
                    <a:pt x="28018520" y="5717182"/>
                  </a:lnTo>
                  <a:lnTo>
                    <a:pt x="28018520" y="5717229"/>
                  </a:lnTo>
                  <a:lnTo>
                    <a:pt x="28018520" y="5717275"/>
                  </a:lnTo>
                  <a:lnTo>
                    <a:pt x="28018520" y="5717322"/>
                  </a:lnTo>
                  <a:lnTo>
                    <a:pt x="28018520" y="5717369"/>
                  </a:lnTo>
                  <a:lnTo>
                    <a:pt x="28018520" y="5717415"/>
                  </a:lnTo>
                  <a:lnTo>
                    <a:pt x="28018520" y="5717462"/>
                  </a:lnTo>
                  <a:lnTo>
                    <a:pt x="28018520" y="5717509"/>
                  </a:lnTo>
                  <a:lnTo>
                    <a:pt x="28018520" y="5717555"/>
                  </a:lnTo>
                  <a:lnTo>
                    <a:pt x="28018520" y="5717602"/>
                  </a:lnTo>
                  <a:lnTo>
                    <a:pt x="28018520" y="5717656"/>
                  </a:lnTo>
                  <a:lnTo>
                    <a:pt x="28018520" y="5717703"/>
                  </a:lnTo>
                  <a:lnTo>
                    <a:pt x="28018520" y="5717749"/>
                  </a:lnTo>
                  <a:lnTo>
                    <a:pt x="28018520" y="5717796"/>
                  </a:lnTo>
                  <a:lnTo>
                    <a:pt x="28018520" y="5717843"/>
                  </a:lnTo>
                  <a:lnTo>
                    <a:pt x="28018520" y="5717889"/>
                  </a:lnTo>
                  <a:lnTo>
                    <a:pt x="28018520" y="5717936"/>
                  </a:lnTo>
                  <a:lnTo>
                    <a:pt x="28018520" y="5717983"/>
                  </a:lnTo>
                  <a:lnTo>
                    <a:pt x="28018520" y="5718029"/>
                  </a:lnTo>
                  <a:lnTo>
                    <a:pt x="28018520" y="5718076"/>
                  </a:lnTo>
                  <a:lnTo>
                    <a:pt x="28018520" y="5718123"/>
                  </a:lnTo>
                  <a:lnTo>
                    <a:pt x="28018520" y="5718169"/>
                  </a:lnTo>
                  <a:lnTo>
                    <a:pt x="28018520" y="5718216"/>
                  </a:lnTo>
                  <a:lnTo>
                    <a:pt x="28018520" y="5718263"/>
                  </a:lnTo>
                  <a:lnTo>
                    <a:pt x="28018520" y="5718317"/>
                  </a:lnTo>
                  <a:lnTo>
                    <a:pt x="28018520" y="5718363"/>
                  </a:lnTo>
                  <a:lnTo>
                    <a:pt x="28018520" y="5718410"/>
                  </a:lnTo>
                  <a:lnTo>
                    <a:pt x="28018520" y="5718457"/>
                  </a:lnTo>
                  <a:lnTo>
                    <a:pt x="28018520" y="5718503"/>
                  </a:lnTo>
                  <a:lnTo>
                    <a:pt x="28018520" y="5718550"/>
                  </a:lnTo>
                  <a:lnTo>
                    <a:pt x="28018520" y="5718597"/>
                  </a:lnTo>
                  <a:lnTo>
                    <a:pt x="28018520" y="5718643"/>
                  </a:lnTo>
                  <a:lnTo>
                    <a:pt x="28018520" y="5718690"/>
                  </a:lnTo>
                  <a:lnTo>
                    <a:pt x="28018520" y="5718737"/>
                  </a:lnTo>
                  <a:lnTo>
                    <a:pt x="28018520" y="5718783"/>
                  </a:lnTo>
                  <a:lnTo>
                    <a:pt x="28018520" y="5718830"/>
                  </a:lnTo>
                  <a:lnTo>
                    <a:pt x="28018520" y="5718877"/>
                  </a:lnTo>
                  <a:lnTo>
                    <a:pt x="28018520" y="5718923"/>
                  </a:lnTo>
                  <a:lnTo>
                    <a:pt x="28018520" y="5866091"/>
                  </a:lnTo>
                  <a:lnTo>
                    <a:pt x="28170694" y="5866091"/>
                  </a:lnTo>
                  <a:lnTo>
                    <a:pt x="28170694" y="5866137"/>
                  </a:lnTo>
                  <a:lnTo>
                    <a:pt x="28170694" y="5866184"/>
                  </a:lnTo>
                  <a:lnTo>
                    <a:pt x="28170694" y="5866231"/>
                  </a:lnTo>
                  <a:lnTo>
                    <a:pt x="28170694" y="5866277"/>
                  </a:lnTo>
                  <a:lnTo>
                    <a:pt x="28170694" y="5866324"/>
                  </a:lnTo>
                  <a:lnTo>
                    <a:pt x="28170694" y="5866371"/>
                  </a:lnTo>
                  <a:lnTo>
                    <a:pt x="28170694" y="5866417"/>
                  </a:lnTo>
                  <a:lnTo>
                    <a:pt x="28170694" y="5866464"/>
                  </a:lnTo>
                  <a:lnTo>
                    <a:pt x="28170694" y="5866511"/>
                  </a:lnTo>
                  <a:lnTo>
                    <a:pt x="28170694" y="5866557"/>
                  </a:lnTo>
                  <a:lnTo>
                    <a:pt x="28170694" y="5866604"/>
                  </a:lnTo>
                  <a:lnTo>
                    <a:pt x="28170694" y="5866651"/>
                  </a:lnTo>
                  <a:lnTo>
                    <a:pt x="28170694" y="5866697"/>
                  </a:lnTo>
                  <a:lnTo>
                    <a:pt x="28170694" y="5866751"/>
                  </a:lnTo>
                  <a:lnTo>
                    <a:pt x="28170694" y="5866798"/>
                  </a:lnTo>
                  <a:lnTo>
                    <a:pt x="28170694" y="5866845"/>
                  </a:lnTo>
                  <a:lnTo>
                    <a:pt x="28170694" y="5866891"/>
                  </a:lnTo>
                  <a:lnTo>
                    <a:pt x="28170694" y="5866938"/>
                  </a:lnTo>
                  <a:lnTo>
                    <a:pt x="28170694" y="5866985"/>
                  </a:lnTo>
                  <a:lnTo>
                    <a:pt x="28170694" y="5867031"/>
                  </a:lnTo>
                  <a:lnTo>
                    <a:pt x="28170694" y="5867078"/>
                  </a:lnTo>
                  <a:lnTo>
                    <a:pt x="28170694" y="5867125"/>
                  </a:lnTo>
                  <a:lnTo>
                    <a:pt x="28170694" y="5867171"/>
                  </a:lnTo>
                  <a:lnTo>
                    <a:pt x="28170694" y="5867218"/>
                  </a:lnTo>
                  <a:lnTo>
                    <a:pt x="28170694" y="5867265"/>
                  </a:lnTo>
                  <a:lnTo>
                    <a:pt x="28170694" y="5867311"/>
                  </a:lnTo>
                  <a:lnTo>
                    <a:pt x="28170694" y="5867358"/>
                  </a:lnTo>
                  <a:lnTo>
                    <a:pt x="28170694" y="5867412"/>
                  </a:lnTo>
                  <a:lnTo>
                    <a:pt x="28170694" y="5867459"/>
                  </a:lnTo>
                  <a:lnTo>
                    <a:pt x="28170694" y="5867505"/>
                  </a:lnTo>
                  <a:lnTo>
                    <a:pt x="28170694" y="5867552"/>
                  </a:lnTo>
                  <a:lnTo>
                    <a:pt x="28170694" y="5867599"/>
                  </a:lnTo>
                  <a:lnTo>
                    <a:pt x="28170694" y="5867645"/>
                  </a:lnTo>
                  <a:lnTo>
                    <a:pt x="28170694" y="5867692"/>
                  </a:lnTo>
                  <a:lnTo>
                    <a:pt x="28170694" y="5867739"/>
                  </a:lnTo>
                  <a:lnTo>
                    <a:pt x="28170694" y="5867785"/>
                  </a:lnTo>
                  <a:lnTo>
                    <a:pt x="28170694" y="5867832"/>
                  </a:lnTo>
                  <a:lnTo>
                    <a:pt x="28170694" y="5867879"/>
                  </a:lnTo>
                  <a:lnTo>
                    <a:pt x="28170694" y="5867925"/>
                  </a:lnTo>
                  <a:lnTo>
                    <a:pt x="28170694" y="5867972"/>
                  </a:lnTo>
                  <a:lnTo>
                    <a:pt x="28170694" y="5868019"/>
                  </a:lnTo>
                  <a:lnTo>
                    <a:pt x="28170694" y="5868073"/>
                  </a:lnTo>
                  <a:lnTo>
                    <a:pt x="28170694" y="5868120"/>
                  </a:lnTo>
                  <a:lnTo>
                    <a:pt x="28170694" y="5868166"/>
                  </a:lnTo>
                  <a:lnTo>
                    <a:pt x="28170694" y="5868213"/>
                  </a:lnTo>
                  <a:lnTo>
                    <a:pt x="28170694" y="5868260"/>
                  </a:lnTo>
                  <a:lnTo>
                    <a:pt x="28170694" y="5868306"/>
                  </a:lnTo>
                  <a:lnTo>
                    <a:pt x="28170694" y="5868353"/>
                  </a:lnTo>
                  <a:lnTo>
                    <a:pt x="28170694" y="5868400"/>
                  </a:lnTo>
                  <a:lnTo>
                    <a:pt x="28170694" y="5868446"/>
                  </a:lnTo>
                  <a:lnTo>
                    <a:pt x="28170694" y="5868493"/>
                  </a:lnTo>
                  <a:lnTo>
                    <a:pt x="28170694" y="5868539"/>
                  </a:lnTo>
                  <a:lnTo>
                    <a:pt x="28170694" y="5868586"/>
                  </a:lnTo>
                  <a:lnTo>
                    <a:pt x="28170694" y="5868633"/>
                  </a:lnTo>
                  <a:lnTo>
                    <a:pt x="28170694" y="5868679"/>
                  </a:lnTo>
                  <a:lnTo>
                    <a:pt x="28170694" y="5868734"/>
                  </a:lnTo>
                  <a:lnTo>
                    <a:pt x="28170694" y="5868781"/>
                  </a:lnTo>
                  <a:lnTo>
                    <a:pt x="28170694" y="5868827"/>
                  </a:lnTo>
                  <a:lnTo>
                    <a:pt x="28170694" y="5868874"/>
                  </a:lnTo>
                  <a:lnTo>
                    <a:pt x="28170694" y="5868921"/>
                  </a:lnTo>
                  <a:lnTo>
                    <a:pt x="28170694" y="5868967"/>
                  </a:lnTo>
                  <a:lnTo>
                    <a:pt x="28170694" y="5869014"/>
                  </a:lnTo>
                  <a:lnTo>
                    <a:pt x="28170694" y="5869061"/>
                  </a:lnTo>
                  <a:lnTo>
                    <a:pt x="28170694" y="5869107"/>
                  </a:lnTo>
                  <a:lnTo>
                    <a:pt x="28170694" y="5869154"/>
                  </a:lnTo>
                  <a:lnTo>
                    <a:pt x="28170694" y="5869201"/>
                  </a:lnTo>
                  <a:lnTo>
                    <a:pt x="28170694" y="5869247"/>
                  </a:lnTo>
                  <a:lnTo>
                    <a:pt x="28170694" y="5869294"/>
                  </a:lnTo>
                  <a:lnTo>
                    <a:pt x="28170694" y="5869340"/>
                  </a:lnTo>
                  <a:lnTo>
                    <a:pt x="28170694" y="5869395"/>
                  </a:lnTo>
                  <a:lnTo>
                    <a:pt x="28170694" y="5869441"/>
                  </a:lnTo>
                  <a:lnTo>
                    <a:pt x="28170694" y="5869488"/>
                  </a:lnTo>
                  <a:lnTo>
                    <a:pt x="28170694" y="5869535"/>
                  </a:lnTo>
                  <a:lnTo>
                    <a:pt x="28170694" y="5869581"/>
                  </a:lnTo>
                  <a:lnTo>
                    <a:pt x="28170694" y="5869628"/>
                  </a:lnTo>
                  <a:lnTo>
                    <a:pt x="28170694" y="5869675"/>
                  </a:lnTo>
                  <a:lnTo>
                    <a:pt x="28170694" y="5869721"/>
                  </a:lnTo>
                  <a:lnTo>
                    <a:pt x="28170694" y="5869768"/>
                  </a:lnTo>
                  <a:lnTo>
                    <a:pt x="28170694" y="5869815"/>
                  </a:lnTo>
                  <a:lnTo>
                    <a:pt x="28170694" y="5869861"/>
                  </a:lnTo>
                  <a:lnTo>
                    <a:pt x="28170694" y="5869908"/>
                  </a:lnTo>
                  <a:lnTo>
                    <a:pt x="28170694" y="5869955"/>
                  </a:lnTo>
                  <a:lnTo>
                    <a:pt x="28170694" y="5870001"/>
                  </a:lnTo>
                  <a:lnTo>
                    <a:pt x="28170694" y="5870055"/>
                  </a:lnTo>
                  <a:lnTo>
                    <a:pt x="28170694" y="5870102"/>
                  </a:lnTo>
                  <a:lnTo>
                    <a:pt x="28170694" y="5870149"/>
                  </a:lnTo>
                  <a:lnTo>
                    <a:pt x="28170694" y="5870195"/>
                  </a:lnTo>
                  <a:lnTo>
                    <a:pt x="28170694" y="5870242"/>
                  </a:lnTo>
                  <a:lnTo>
                    <a:pt x="28170694" y="5870289"/>
                  </a:lnTo>
                  <a:lnTo>
                    <a:pt x="28170694" y="5870335"/>
                  </a:lnTo>
                  <a:lnTo>
                    <a:pt x="28170694" y="5870382"/>
                  </a:lnTo>
                  <a:lnTo>
                    <a:pt x="28170694" y="5870429"/>
                  </a:lnTo>
                  <a:lnTo>
                    <a:pt x="28170694" y="5870475"/>
                  </a:lnTo>
                  <a:lnTo>
                    <a:pt x="28170694" y="5870522"/>
                  </a:lnTo>
                  <a:lnTo>
                    <a:pt x="28170694" y="5870569"/>
                  </a:lnTo>
                  <a:lnTo>
                    <a:pt x="28170694" y="5870615"/>
                  </a:lnTo>
                  <a:lnTo>
                    <a:pt x="28170694" y="5870662"/>
                  </a:lnTo>
                  <a:lnTo>
                    <a:pt x="28170694" y="5870716"/>
                  </a:lnTo>
                  <a:lnTo>
                    <a:pt x="28170694" y="5870763"/>
                  </a:lnTo>
                  <a:lnTo>
                    <a:pt x="28170694" y="5870809"/>
                  </a:lnTo>
                  <a:lnTo>
                    <a:pt x="28170694" y="5870856"/>
                  </a:lnTo>
                  <a:lnTo>
                    <a:pt x="28170694" y="5870903"/>
                  </a:lnTo>
                  <a:lnTo>
                    <a:pt x="28170694" y="5870949"/>
                  </a:lnTo>
                  <a:lnTo>
                    <a:pt x="28170694" y="5870996"/>
                  </a:lnTo>
                  <a:lnTo>
                    <a:pt x="28170694" y="5871043"/>
                  </a:lnTo>
                  <a:lnTo>
                    <a:pt x="28170694" y="5871089"/>
                  </a:lnTo>
                  <a:lnTo>
                    <a:pt x="28170694" y="5871136"/>
                  </a:lnTo>
                  <a:lnTo>
                    <a:pt x="28170694" y="5871183"/>
                  </a:lnTo>
                  <a:lnTo>
                    <a:pt x="28170694" y="5871229"/>
                  </a:lnTo>
                  <a:lnTo>
                    <a:pt x="28170694" y="5871276"/>
                  </a:lnTo>
                  <a:lnTo>
                    <a:pt x="28170694" y="5871323"/>
                  </a:lnTo>
                  <a:lnTo>
                    <a:pt x="28170694" y="6018490"/>
                  </a:lnTo>
                  <a:lnTo>
                    <a:pt x="28323087" y="6018490"/>
                  </a:lnTo>
                  <a:lnTo>
                    <a:pt x="28323087" y="6018537"/>
                  </a:lnTo>
                  <a:lnTo>
                    <a:pt x="28323087" y="6018583"/>
                  </a:lnTo>
                  <a:lnTo>
                    <a:pt x="28323087" y="6018630"/>
                  </a:lnTo>
                  <a:lnTo>
                    <a:pt x="28323087" y="6018677"/>
                  </a:lnTo>
                  <a:lnTo>
                    <a:pt x="28323087" y="6018723"/>
                  </a:lnTo>
                  <a:lnTo>
                    <a:pt x="28323087" y="6018770"/>
                  </a:lnTo>
                  <a:lnTo>
                    <a:pt x="28323087" y="6018817"/>
                  </a:lnTo>
                  <a:lnTo>
                    <a:pt x="28323087" y="6018863"/>
                  </a:lnTo>
                  <a:lnTo>
                    <a:pt x="28323087" y="6018910"/>
                  </a:lnTo>
                  <a:lnTo>
                    <a:pt x="28323087" y="6018957"/>
                  </a:lnTo>
                  <a:lnTo>
                    <a:pt x="28323087" y="6019003"/>
                  </a:lnTo>
                  <a:lnTo>
                    <a:pt x="28323087" y="6019050"/>
                  </a:lnTo>
                  <a:lnTo>
                    <a:pt x="28323087" y="6019097"/>
                  </a:lnTo>
                  <a:lnTo>
                    <a:pt x="28323087" y="6019151"/>
                  </a:lnTo>
                  <a:lnTo>
                    <a:pt x="28323087" y="6019197"/>
                  </a:lnTo>
                  <a:lnTo>
                    <a:pt x="28323087" y="6019244"/>
                  </a:lnTo>
                  <a:lnTo>
                    <a:pt x="28323087" y="6019291"/>
                  </a:lnTo>
                  <a:lnTo>
                    <a:pt x="28323087" y="6019337"/>
                  </a:lnTo>
                  <a:lnTo>
                    <a:pt x="28323087" y="6019384"/>
                  </a:lnTo>
                  <a:lnTo>
                    <a:pt x="28323087" y="6019431"/>
                  </a:lnTo>
                  <a:lnTo>
                    <a:pt x="28323087" y="6019477"/>
                  </a:lnTo>
                  <a:lnTo>
                    <a:pt x="28323087" y="6019524"/>
                  </a:lnTo>
                  <a:lnTo>
                    <a:pt x="28323087" y="6019571"/>
                  </a:lnTo>
                  <a:lnTo>
                    <a:pt x="28323087" y="6019617"/>
                  </a:lnTo>
                  <a:lnTo>
                    <a:pt x="28323087" y="6019664"/>
                  </a:lnTo>
                  <a:lnTo>
                    <a:pt x="28323087" y="6019711"/>
                  </a:lnTo>
                  <a:lnTo>
                    <a:pt x="28323087" y="6019757"/>
                  </a:lnTo>
                  <a:lnTo>
                    <a:pt x="28323087" y="6019812"/>
                  </a:lnTo>
                  <a:lnTo>
                    <a:pt x="28323087" y="6019858"/>
                  </a:lnTo>
                  <a:lnTo>
                    <a:pt x="28323087" y="6019905"/>
                  </a:lnTo>
                  <a:lnTo>
                    <a:pt x="28323087" y="6019951"/>
                  </a:lnTo>
                  <a:lnTo>
                    <a:pt x="28323087" y="6019998"/>
                  </a:lnTo>
                  <a:lnTo>
                    <a:pt x="28323087" y="6020045"/>
                  </a:lnTo>
                  <a:lnTo>
                    <a:pt x="28323087" y="6020091"/>
                  </a:lnTo>
                  <a:lnTo>
                    <a:pt x="28323087" y="6020138"/>
                  </a:lnTo>
                  <a:lnTo>
                    <a:pt x="28323087" y="6020185"/>
                  </a:lnTo>
                  <a:lnTo>
                    <a:pt x="28323087" y="6020231"/>
                  </a:lnTo>
                  <a:lnTo>
                    <a:pt x="28323087" y="6020278"/>
                  </a:lnTo>
                  <a:lnTo>
                    <a:pt x="28323087" y="6020325"/>
                  </a:lnTo>
                  <a:lnTo>
                    <a:pt x="28323087" y="6020371"/>
                  </a:lnTo>
                  <a:lnTo>
                    <a:pt x="28323087" y="6020418"/>
                  </a:lnTo>
                  <a:lnTo>
                    <a:pt x="28323087" y="6020473"/>
                  </a:lnTo>
                  <a:lnTo>
                    <a:pt x="28323087" y="6020519"/>
                  </a:lnTo>
                  <a:lnTo>
                    <a:pt x="28323087" y="6020566"/>
                  </a:lnTo>
                  <a:lnTo>
                    <a:pt x="28323087" y="6020613"/>
                  </a:lnTo>
                  <a:lnTo>
                    <a:pt x="28323087" y="6020659"/>
                  </a:lnTo>
                  <a:lnTo>
                    <a:pt x="28323087" y="6020706"/>
                  </a:lnTo>
                  <a:lnTo>
                    <a:pt x="28323087" y="6020752"/>
                  </a:lnTo>
                  <a:lnTo>
                    <a:pt x="28323087" y="6020799"/>
                  </a:lnTo>
                  <a:lnTo>
                    <a:pt x="28323087" y="6020846"/>
                  </a:lnTo>
                  <a:lnTo>
                    <a:pt x="28323087" y="6020892"/>
                  </a:lnTo>
                  <a:lnTo>
                    <a:pt x="28323087" y="6020939"/>
                  </a:lnTo>
                  <a:lnTo>
                    <a:pt x="28323087" y="6020985"/>
                  </a:lnTo>
                  <a:lnTo>
                    <a:pt x="28323087" y="6021032"/>
                  </a:lnTo>
                  <a:lnTo>
                    <a:pt x="28323087" y="6021079"/>
                  </a:lnTo>
                  <a:lnTo>
                    <a:pt x="28323087" y="6021133"/>
                  </a:lnTo>
                  <a:lnTo>
                    <a:pt x="28323087" y="6021180"/>
                  </a:lnTo>
                  <a:lnTo>
                    <a:pt x="28323087" y="6021227"/>
                  </a:lnTo>
                  <a:lnTo>
                    <a:pt x="28323087" y="6021273"/>
                  </a:lnTo>
                  <a:lnTo>
                    <a:pt x="28323087" y="6021320"/>
                  </a:lnTo>
                  <a:lnTo>
                    <a:pt x="28323087" y="6021367"/>
                  </a:lnTo>
                  <a:lnTo>
                    <a:pt x="28323087" y="6021413"/>
                  </a:lnTo>
                  <a:lnTo>
                    <a:pt x="28323087" y="6021460"/>
                  </a:lnTo>
                  <a:lnTo>
                    <a:pt x="28323087" y="6021507"/>
                  </a:lnTo>
                  <a:lnTo>
                    <a:pt x="28323087" y="6021553"/>
                  </a:lnTo>
                  <a:lnTo>
                    <a:pt x="28323087" y="6021600"/>
                  </a:lnTo>
                  <a:lnTo>
                    <a:pt x="28323087" y="6021647"/>
                  </a:lnTo>
                  <a:lnTo>
                    <a:pt x="28323087" y="6021693"/>
                  </a:lnTo>
                  <a:lnTo>
                    <a:pt x="28323087" y="6021740"/>
                  </a:lnTo>
                  <a:lnTo>
                    <a:pt x="28323087" y="6021794"/>
                  </a:lnTo>
                  <a:lnTo>
                    <a:pt x="28323087" y="6021841"/>
                  </a:lnTo>
                  <a:lnTo>
                    <a:pt x="28323087" y="6021887"/>
                  </a:lnTo>
                  <a:lnTo>
                    <a:pt x="28323087" y="6021934"/>
                  </a:lnTo>
                  <a:lnTo>
                    <a:pt x="28323087" y="6021981"/>
                  </a:lnTo>
                  <a:lnTo>
                    <a:pt x="28323087" y="6022027"/>
                  </a:lnTo>
                  <a:lnTo>
                    <a:pt x="28323087" y="6022074"/>
                  </a:lnTo>
                  <a:lnTo>
                    <a:pt x="28323087" y="6022121"/>
                  </a:lnTo>
                  <a:lnTo>
                    <a:pt x="28323087" y="6022167"/>
                  </a:lnTo>
                  <a:lnTo>
                    <a:pt x="28323087" y="6022214"/>
                  </a:lnTo>
                  <a:lnTo>
                    <a:pt x="28323087" y="6022261"/>
                  </a:lnTo>
                  <a:lnTo>
                    <a:pt x="28323087" y="6022307"/>
                  </a:lnTo>
                  <a:lnTo>
                    <a:pt x="28323087" y="6022354"/>
                  </a:lnTo>
                  <a:lnTo>
                    <a:pt x="28323087" y="6022401"/>
                  </a:lnTo>
                  <a:lnTo>
                    <a:pt x="28323087" y="6022455"/>
                  </a:lnTo>
                  <a:lnTo>
                    <a:pt x="28323087" y="6022501"/>
                  </a:lnTo>
                  <a:lnTo>
                    <a:pt x="28323087" y="6022548"/>
                  </a:lnTo>
                  <a:lnTo>
                    <a:pt x="28323087" y="6022595"/>
                  </a:lnTo>
                  <a:lnTo>
                    <a:pt x="28323087" y="6022641"/>
                  </a:lnTo>
                  <a:lnTo>
                    <a:pt x="28323087" y="6022688"/>
                  </a:lnTo>
                  <a:lnTo>
                    <a:pt x="28323087" y="6022735"/>
                  </a:lnTo>
                  <a:lnTo>
                    <a:pt x="28323087" y="6022781"/>
                  </a:lnTo>
                  <a:lnTo>
                    <a:pt x="28323087" y="6022828"/>
                  </a:lnTo>
                  <a:lnTo>
                    <a:pt x="28323087" y="6022875"/>
                  </a:lnTo>
                  <a:lnTo>
                    <a:pt x="28323087" y="6022921"/>
                  </a:lnTo>
                  <a:lnTo>
                    <a:pt x="28323087" y="6022968"/>
                  </a:lnTo>
                  <a:lnTo>
                    <a:pt x="28323087" y="6023015"/>
                  </a:lnTo>
                  <a:lnTo>
                    <a:pt x="28323087" y="6023061"/>
                  </a:lnTo>
                  <a:lnTo>
                    <a:pt x="28323087" y="6023116"/>
                  </a:lnTo>
                  <a:lnTo>
                    <a:pt x="28323087" y="6023162"/>
                  </a:lnTo>
                  <a:lnTo>
                    <a:pt x="28323087" y="6023209"/>
                  </a:lnTo>
                  <a:lnTo>
                    <a:pt x="28323087" y="6023256"/>
                  </a:lnTo>
                  <a:lnTo>
                    <a:pt x="28323087" y="6023302"/>
                  </a:lnTo>
                  <a:lnTo>
                    <a:pt x="28323087" y="6023349"/>
                  </a:lnTo>
                  <a:lnTo>
                    <a:pt x="28323087" y="6023395"/>
                  </a:lnTo>
                  <a:lnTo>
                    <a:pt x="28323087" y="6023442"/>
                  </a:lnTo>
                  <a:lnTo>
                    <a:pt x="28323087" y="6023489"/>
                  </a:lnTo>
                  <a:lnTo>
                    <a:pt x="28323087" y="6023535"/>
                  </a:lnTo>
                  <a:lnTo>
                    <a:pt x="28323087" y="6023582"/>
                  </a:lnTo>
                  <a:lnTo>
                    <a:pt x="28323087" y="6023629"/>
                  </a:lnTo>
                  <a:lnTo>
                    <a:pt x="28323087" y="6023675"/>
                  </a:lnTo>
                  <a:lnTo>
                    <a:pt x="28323087" y="6023722"/>
                  </a:lnTo>
                  <a:lnTo>
                    <a:pt x="28323087" y="6170889"/>
                  </a:lnTo>
                  <a:lnTo>
                    <a:pt x="28475554" y="6170889"/>
                  </a:lnTo>
                  <a:lnTo>
                    <a:pt x="28475554" y="6170936"/>
                  </a:lnTo>
                  <a:lnTo>
                    <a:pt x="28475633" y="6170936"/>
                  </a:lnTo>
                  <a:lnTo>
                    <a:pt x="28475633" y="6170983"/>
                  </a:lnTo>
                  <a:lnTo>
                    <a:pt x="28475712" y="6170983"/>
                  </a:lnTo>
                  <a:lnTo>
                    <a:pt x="28475712" y="6171029"/>
                  </a:lnTo>
                  <a:lnTo>
                    <a:pt x="28475791" y="6171029"/>
                  </a:lnTo>
                  <a:lnTo>
                    <a:pt x="28475791" y="6171076"/>
                  </a:lnTo>
                  <a:lnTo>
                    <a:pt x="28475810" y="6171076"/>
                  </a:lnTo>
                  <a:lnTo>
                    <a:pt x="28475810" y="6171123"/>
                  </a:lnTo>
                  <a:lnTo>
                    <a:pt x="28475810" y="6171169"/>
                  </a:lnTo>
                  <a:lnTo>
                    <a:pt x="28475810" y="6171216"/>
                  </a:lnTo>
                  <a:lnTo>
                    <a:pt x="28475810" y="6171263"/>
                  </a:lnTo>
                  <a:lnTo>
                    <a:pt x="28475810" y="6171309"/>
                  </a:lnTo>
                  <a:lnTo>
                    <a:pt x="28475810" y="6171356"/>
                  </a:lnTo>
                  <a:lnTo>
                    <a:pt x="28475810" y="6171403"/>
                  </a:lnTo>
                  <a:lnTo>
                    <a:pt x="28475810" y="6171449"/>
                  </a:lnTo>
                  <a:lnTo>
                    <a:pt x="28475810" y="6171496"/>
                  </a:lnTo>
                  <a:lnTo>
                    <a:pt x="28475810" y="6171550"/>
                  </a:lnTo>
                  <a:lnTo>
                    <a:pt x="28475810" y="6171597"/>
                  </a:lnTo>
                  <a:lnTo>
                    <a:pt x="28475810" y="6171643"/>
                  </a:lnTo>
                  <a:lnTo>
                    <a:pt x="28475810" y="6171690"/>
                  </a:lnTo>
                  <a:lnTo>
                    <a:pt x="28475810" y="6171737"/>
                  </a:lnTo>
                  <a:lnTo>
                    <a:pt x="28475810" y="6171783"/>
                  </a:lnTo>
                  <a:lnTo>
                    <a:pt x="28475810" y="6171830"/>
                  </a:lnTo>
                  <a:lnTo>
                    <a:pt x="28475810" y="6171877"/>
                  </a:lnTo>
                  <a:lnTo>
                    <a:pt x="28475810" y="6171923"/>
                  </a:lnTo>
                  <a:lnTo>
                    <a:pt x="28475810" y="6171970"/>
                  </a:lnTo>
                  <a:lnTo>
                    <a:pt x="28475810" y="6172017"/>
                  </a:lnTo>
                  <a:lnTo>
                    <a:pt x="28475810" y="6172063"/>
                  </a:lnTo>
                  <a:lnTo>
                    <a:pt x="28475810" y="6172110"/>
                  </a:lnTo>
                  <a:lnTo>
                    <a:pt x="28475810" y="6172157"/>
                  </a:lnTo>
                  <a:lnTo>
                    <a:pt x="28475810" y="6172211"/>
                  </a:lnTo>
                  <a:lnTo>
                    <a:pt x="28475810" y="6172258"/>
                  </a:lnTo>
                  <a:lnTo>
                    <a:pt x="28475810" y="6172304"/>
                  </a:lnTo>
                  <a:lnTo>
                    <a:pt x="28475810" y="6172351"/>
                  </a:lnTo>
                  <a:lnTo>
                    <a:pt x="28475810" y="6172398"/>
                  </a:lnTo>
                  <a:lnTo>
                    <a:pt x="28475810" y="6172444"/>
                  </a:lnTo>
                  <a:lnTo>
                    <a:pt x="28475810" y="6172491"/>
                  </a:lnTo>
                  <a:lnTo>
                    <a:pt x="28475810" y="6172537"/>
                  </a:lnTo>
                  <a:lnTo>
                    <a:pt x="28475810" y="6172584"/>
                  </a:lnTo>
                  <a:lnTo>
                    <a:pt x="28475810" y="6172631"/>
                  </a:lnTo>
                  <a:lnTo>
                    <a:pt x="28475810" y="6172677"/>
                  </a:lnTo>
                  <a:lnTo>
                    <a:pt x="28475810" y="6172724"/>
                  </a:lnTo>
                  <a:lnTo>
                    <a:pt x="28475810" y="6172771"/>
                  </a:lnTo>
                  <a:lnTo>
                    <a:pt x="28475810" y="6172817"/>
                  </a:lnTo>
                  <a:lnTo>
                    <a:pt x="28475810" y="6172872"/>
                  </a:lnTo>
                  <a:lnTo>
                    <a:pt x="28475810" y="6172919"/>
                  </a:lnTo>
                  <a:lnTo>
                    <a:pt x="28475810" y="6172965"/>
                  </a:lnTo>
                  <a:lnTo>
                    <a:pt x="28475810" y="6173012"/>
                  </a:lnTo>
                  <a:lnTo>
                    <a:pt x="28475810" y="6173059"/>
                  </a:lnTo>
                  <a:lnTo>
                    <a:pt x="28475810" y="6173105"/>
                  </a:lnTo>
                  <a:lnTo>
                    <a:pt x="28475810" y="6173152"/>
                  </a:lnTo>
                  <a:lnTo>
                    <a:pt x="28475810" y="6173199"/>
                  </a:lnTo>
                  <a:lnTo>
                    <a:pt x="28475810" y="6173245"/>
                  </a:lnTo>
                  <a:lnTo>
                    <a:pt x="28475810" y="6173292"/>
                  </a:lnTo>
                  <a:lnTo>
                    <a:pt x="28475810" y="6173338"/>
                  </a:lnTo>
                  <a:lnTo>
                    <a:pt x="28475810" y="6173385"/>
                  </a:lnTo>
                  <a:lnTo>
                    <a:pt x="28475810" y="6173432"/>
                  </a:lnTo>
                  <a:lnTo>
                    <a:pt x="28475810" y="6173478"/>
                  </a:lnTo>
                  <a:lnTo>
                    <a:pt x="28475810" y="6173533"/>
                  </a:lnTo>
                  <a:lnTo>
                    <a:pt x="28475810" y="6173579"/>
                  </a:lnTo>
                  <a:lnTo>
                    <a:pt x="28475810" y="6173626"/>
                  </a:lnTo>
                  <a:lnTo>
                    <a:pt x="28475810" y="6173673"/>
                  </a:lnTo>
                  <a:lnTo>
                    <a:pt x="28475810" y="6173719"/>
                  </a:lnTo>
                  <a:lnTo>
                    <a:pt x="28475810" y="6173766"/>
                  </a:lnTo>
                  <a:lnTo>
                    <a:pt x="28475810" y="6173813"/>
                  </a:lnTo>
                  <a:lnTo>
                    <a:pt x="28475810" y="6173859"/>
                  </a:lnTo>
                  <a:lnTo>
                    <a:pt x="28475810" y="6173906"/>
                  </a:lnTo>
                  <a:lnTo>
                    <a:pt x="28475810" y="6173953"/>
                  </a:lnTo>
                  <a:lnTo>
                    <a:pt x="28475810" y="6173999"/>
                  </a:lnTo>
                  <a:lnTo>
                    <a:pt x="28475810" y="6174046"/>
                  </a:lnTo>
                  <a:lnTo>
                    <a:pt x="28475810" y="6174093"/>
                  </a:lnTo>
                  <a:lnTo>
                    <a:pt x="28475810" y="6174139"/>
                  </a:lnTo>
                  <a:lnTo>
                    <a:pt x="28475810" y="6174193"/>
                  </a:lnTo>
                  <a:lnTo>
                    <a:pt x="28475810" y="6174240"/>
                  </a:lnTo>
                  <a:lnTo>
                    <a:pt x="28475810" y="6174287"/>
                  </a:lnTo>
                  <a:lnTo>
                    <a:pt x="28475810" y="6174333"/>
                  </a:lnTo>
                  <a:lnTo>
                    <a:pt x="28475810" y="6174380"/>
                  </a:lnTo>
                  <a:lnTo>
                    <a:pt x="28475810" y="6174427"/>
                  </a:lnTo>
                  <a:lnTo>
                    <a:pt x="28475810" y="6174473"/>
                  </a:lnTo>
                  <a:lnTo>
                    <a:pt x="28475810" y="6174520"/>
                  </a:lnTo>
                  <a:lnTo>
                    <a:pt x="28475810" y="6174567"/>
                  </a:lnTo>
                  <a:lnTo>
                    <a:pt x="28475810" y="6174613"/>
                  </a:lnTo>
                  <a:lnTo>
                    <a:pt x="28475810" y="6174660"/>
                  </a:lnTo>
                  <a:lnTo>
                    <a:pt x="28475810" y="6174707"/>
                  </a:lnTo>
                  <a:lnTo>
                    <a:pt x="28475810" y="6174753"/>
                  </a:lnTo>
                  <a:lnTo>
                    <a:pt x="28475810" y="6174800"/>
                  </a:lnTo>
                  <a:lnTo>
                    <a:pt x="28475810" y="6174854"/>
                  </a:lnTo>
                  <a:lnTo>
                    <a:pt x="28475810" y="6174901"/>
                  </a:lnTo>
                  <a:lnTo>
                    <a:pt x="28475810" y="6174947"/>
                  </a:lnTo>
                  <a:lnTo>
                    <a:pt x="28475810" y="6174994"/>
                  </a:lnTo>
                  <a:lnTo>
                    <a:pt x="28475810" y="6175041"/>
                  </a:lnTo>
                  <a:lnTo>
                    <a:pt x="28475810" y="6175087"/>
                  </a:lnTo>
                  <a:lnTo>
                    <a:pt x="28475810" y="6175134"/>
                  </a:lnTo>
                  <a:lnTo>
                    <a:pt x="28475810" y="6175181"/>
                  </a:lnTo>
                  <a:lnTo>
                    <a:pt x="28475810" y="6175227"/>
                  </a:lnTo>
                  <a:lnTo>
                    <a:pt x="28475810" y="6175274"/>
                  </a:lnTo>
                  <a:lnTo>
                    <a:pt x="28475810" y="6175321"/>
                  </a:lnTo>
                  <a:lnTo>
                    <a:pt x="28475810" y="6175367"/>
                  </a:lnTo>
                  <a:lnTo>
                    <a:pt x="28475810" y="6175414"/>
                  </a:lnTo>
                  <a:lnTo>
                    <a:pt x="28475810" y="6175461"/>
                  </a:lnTo>
                  <a:lnTo>
                    <a:pt x="28475810" y="6175515"/>
                  </a:lnTo>
                  <a:lnTo>
                    <a:pt x="28475810" y="6175562"/>
                  </a:lnTo>
                  <a:lnTo>
                    <a:pt x="28475810" y="6175608"/>
                  </a:lnTo>
                  <a:lnTo>
                    <a:pt x="28475810" y="6175655"/>
                  </a:lnTo>
                  <a:lnTo>
                    <a:pt x="28475810" y="6175702"/>
                  </a:lnTo>
                  <a:lnTo>
                    <a:pt x="28475810" y="6175748"/>
                  </a:lnTo>
                  <a:lnTo>
                    <a:pt x="28475810" y="6175795"/>
                  </a:lnTo>
                  <a:lnTo>
                    <a:pt x="28475810" y="6175841"/>
                  </a:lnTo>
                  <a:lnTo>
                    <a:pt x="28475810" y="6175888"/>
                  </a:lnTo>
                  <a:lnTo>
                    <a:pt x="28475810" y="6175935"/>
                  </a:lnTo>
                  <a:lnTo>
                    <a:pt x="28475810" y="6175981"/>
                  </a:lnTo>
                  <a:lnTo>
                    <a:pt x="28475810" y="6176028"/>
                  </a:lnTo>
                  <a:lnTo>
                    <a:pt x="28475810" y="6176075"/>
                  </a:lnTo>
                  <a:lnTo>
                    <a:pt x="28475810" y="6176121"/>
                  </a:lnTo>
                  <a:lnTo>
                    <a:pt x="28475810" y="6323289"/>
                  </a:lnTo>
                  <a:lnTo>
                    <a:pt x="28627929" y="6323289"/>
                  </a:lnTo>
                  <a:lnTo>
                    <a:pt x="28627929" y="6323335"/>
                  </a:lnTo>
                  <a:lnTo>
                    <a:pt x="28627929" y="6323382"/>
                  </a:lnTo>
                  <a:lnTo>
                    <a:pt x="28627929" y="6323429"/>
                  </a:lnTo>
                  <a:lnTo>
                    <a:pt x="28627929" y="6323475"/>
                  </a:lnTo>
                  <a:lnTo>
                    <a:pt x="28627929" y="6323522"/>
                  </a:lnTo>
                  <a:lnTo>
                    <a:pt x="28627929" y="6323569"/>
                  </a:lnTo>
                  <a:lnTo>
                    <a:pt x="28627929" y="6323615"/>
                  </a:lnTo>
                  <a:lnTo>
                    <a:pt x="28627929" y="6323662"/>
                  </a:lnTo>
                  <a:lnTo>
                    <a:pt x="28627929" y="6323709"/>
                  </a:lnTo>
                  <a:lnTo>
                    <a:pt x="28627929" y="6323755"/>
                  </a:lnTo>
                  <a:lnTo>
                    <a:pt x="28627929" y="6323802"/>
                  </a:lnTo>
                  <a:lnTo>
                    <a:pt x="28627929" y="6323849"/>
                  </a:lnTo>
                  <a:lnTo>
                    <a:pt x="28627929" y="6323895"/>
                  </a:lnTo>
                  <a:lnTo>
                    <a:pt x="28627929" y="6323949"/>
                  </a:lnTo>
                  <a:lnTo>
                    <a:pt x="28627929" y="6323996"/>
                  </a:lnTo>
                  <a:lnTo>
                    <a:pt x="28627929" y="6324043"/>
                  </a:lnTo>
                  <a:lnTo>
                    <a:pt x="28627929" y="6324089"/>
                  </a:lnTo>
                  <a:lnTo>
                    <a:pt x="28627929" y="6324136"/>
                  </a:lnTo>
                  <a:lnTo>
                    <a:pt x="28627929" y="6324183"/>
                  </a:lnTo>
                  <a:lnTo>
                    <a:pt x="28627929" y="6324229"/>
                  </a:lnTo>
                  <a:lnTo>
                    <a:pt x="28627929" y="6324276"/>
                  </a:lnTo>
                  <a:lnTo>
                    <a:pt x="28627929" y="6324323"/>
                  </a:lnTo>
                  <a:lnTo>
                    <a:pt x="28627929" y="6324369"/>
                  </a:lnTo>
                  <a:lnTo>
                    <a:pt x="28627929" y="6324416"/>
                  </a:lnTo>
                  <a:lnTo>
                    <a:pt x="28627929" y="6324463"/>
                  </a:lnTo>
                  <a:lnTo>
                    <a:pt x="28627929" y="6324509"/>
                  </a:lnTo>
                  <a:lnTo>
                    <a:pt x="28627929" y="6324556"/>
                  </a:lnTo>
                  <a:lnTo>
                    <a:pt x="28627929" y="6324611"/>
                  </a:lnTo>
                  <a:lnTo>
                    <a:pt x="28627929" y="6324657"/>
                  </a:lnTo>
                  <a:lnTo>
                    <a:pt x="28627929" y="6324704"/>
                  </a:lnTo>
                  <a:lnTo>
                    <a:pt x="28627929" y="6324750"/>
                  </a:lnTo>
                  <a:lnTo>
                    <a:pt x="28627929" y="6324797"/>
                  </a:lnTo>
                  <a:lnTo>
                    <a:pt x="28627929" y="6324844"/>
                  </a:lnTo>
                  <a:lnTo>
                    <a:pt x="28627929" y="6324890"/>
                  </a:lnTo>
                  <a:lnTo>
                    <a:pt x="28627929" y="6324937"/>
                  </a:lnTo>
                  <a:lnTo>
                    <a:pt x="28627929" y="6324983"/>
                  </a:lnTo>
                  <a:lnTo>
                    <a:pt x="28627929" y="6325030"/>
                  </a:lnTo>
                  <a:lnTo>
                    <a:pt x="28627929" y="6325077"/>
                  </a:lnTo>
                  <a:lnTo>
                    <a:pt x="28627929" y="6325123"/>
                  </a:lnTo>
                  <a:lnTo>
                    <a:pt x="28627929" y="6325170"/>
                  </a:lnTo>
                  <a:lnTo>
                    <a:pt x="28627929" y="6325217"/>
                  </a:lnTo>
                  <a:lnTo>
                    <a:pt x="28627929" y="6325271"/>
                  </a:lnTo>
                  <a:lnTo>
                    <a:pt x="28627929" y="6325318"/>
                  </a:lnTo>
                  <a:lnTo>
                    <a:pt x="28627929" y="6325365"/>
                  </a:lnTo>
                  <a:lnTo>
                    <a:pt x="28627929" y="6325411"/>
                  </a:lnTo>
                  <a:lnTo>
                    <a:pt x="28627929" y="6325458"/>
                  </a:lnTo>
                  <a:lnTo>
                    <a:pt x="28627929" y="6325505"/>
                  </a:lnTo>
                  <a:lnTo>
                    <a:pt x="28627929" y="6325551"/>
                  </a:lnTo>
                  <a:lnTo>
                    <a:pt x="28627929" y="6325598"/>
                  </a:lnTo>
                  <a:lnTo>
                    <a:pt x="28627929" y="6325645"/>
                  </a:lnTo>
                  <a:lnTo>
                    <a:pt x="28627929" y="6325691"/>
                  </a:lnTo>
                  <a:lnTo>
                    <a:pt x="28627929" y="6325738"/>
                  </a:lnTo>
                  <a:lnTo>
                    <a:pt x="28627929" y="6325785"/>
                  </a:lnTo>
                  <a:lnTo>
                    <a:pt x="28627929" y="6325831"/>
                  </a:lnTo>
                  <a:lnTo>
                    <a:pt x="28627929" y="6325878"/>
                  </a:lnTo>
                  <a:lnTo>
                    <a:pt x="28627929" y="6325932"/>
                  </a:lnTo>
                  <a:lnTo>
                    <a:pt x="28627929" y="6325979"/>
                  </a:lnTo>
                  <a:lnTo>
                    <a:pt x="28627929" y="6326025"/>
                  </a:lnTo>
                  <a:lnTo>
                    <a:pt x="28627929" y="6326072"/>
                  </a:lnTo>
                  <a:lnTo>
                    <a:pt x="28627929" y="6326119"/>
                  </a:lnTo>
                  <a:lnTo>
                    <a:pt x="28627929" y="6326165"/>
                  </a:lnTo>
                  <a:lnTo>
                    <a:pt x="28627929" y="6326212"/>
                  </a:lnTo>
                  <a:lnTo>
                    <a:pt x="28627929" y="6326259"/>
                  </a:lnTo>
                  <a:lnTo>
                    <a:pt x="28627929" y="6326305"/>
                  </a:lnTo>
                  <a:lnTo>
                    <a:pt x="28627929" y="6326352"/>
                  </a:lnTo>
                  <a:lnTo>
                    <a:pt x="28627929" y="6326399"/>
                  </a:lnTo>
                  <a:lnTo>
                    <a:pt x="28627929" y="6326445"/>
                  </a:lnTo>
                  <a:lnTo>
                    <a:pt x="28627929" y="6326492"/>
                  </a:lnTo>
                  <a:lnTo>
                    <a:pt x="28627929" y="6326539"/>
                  </a:lnTo>
                  <a:lnTo>
                    <a:pt x="28627929" y="6326593"/>
                  </a:lnTo>
                  <a:lnTo>
                    <a:pt x="28627929" y="6326639"/>
                  </a:lnTo>
                  <a:lnTo>
                    <a:pt x="28627929" y="6326686"/>
                  </a:lnTo>
                  <a:lnTo>
                    <a:pt x="28627929" y="6326733"/>
                  </a:lnTo>
                  <a:lnTo>
                    <a:pt x="28627929" y="6326779"/>
                  </a:lnTo>
                  <a:lnTo>
                    <a:pt x="28627929" y="6326826"/>
                  </a:lnTo>
                  <a:lnTo>
                    <a:pt x="28627929" y="6326873"/>
                  </a:lnTo>
                  <a:lnTo>
                    <a:pt x="28627929" y="6326919"/>
                  </a:lnTo>
                  <a:lnTo>
                    <a:pt x="28627929" y="6326966"/>
                  </a:lnTo>
                  <a:lnTo>
                    <a:pt x="28627929" y="6327013"/>
                  </a:lnTo>
                  <a:lnTo>
                    <a:pt x="28627929" y="6327059"/>
                  </a:lnTo>
                  <a:lnTo>
                    <a:pt x="28627929" y="6327106"/>
                  </a:lnTo>
                  <a:lnTo>
                    <a:pt x="28627929" y="6327153"/>
                  </a:lnTo>
                  <a:lnTo>
                    <a:pt x="28627929" y="6327199"/>
                  </a:lnTo>
                  <a:lnTo>
                    <a:pt x="28627929" y="6327254"/>
                  </a:lnTo>
                  <a:lnTo>
                    <a:pt x="28627929" y="6327300"/>
                  </a:lnTo>
                  <a:lnTo>
                    <a:pt x="28627929" y="6327347"/>
                  </a:lnTo>
                  <a:lnTo>
                    <a:pt x="28627929" y="6327393"/>
                  </a:lnTo>
                  <a:lnTo>
                    <a:pt x="28627929" y="6327440"/>
                  </a:lnTo>
                  <a:lnTo>
                    <a:pt x="28627929" y="6327487"/>
                  </a:lnTo>
                  <a:lnTo>
                    <a:pt x="28627929" y="6327533"/>
                  </a:lnTo>
                  <a:lnTo>
                    <a:pt x="28627929" y="6327580"/>
                  </a:lnTo>
                  <a:lnTo>
                    <a:pt x="28627929" y="6327627"/>
                  </a:lnTo>
                  <a:lnTo>
                    <a:pt x="28627929" y="6327673"/>
                  </a:lnTo>
                  <a:lnTo>
                    <a:pt x="28627929" y="6327720"/>
                  </a:lnTo>
                  <a:lnTo>
                    <a:pt x="28627929" y="6327767"/>
                  </a:lnTo>
                  <a:lnTo>
                    <a:pt x="28627929" y="6327813"/>
                  </a:lnTo>
                  <a:lnTo>
                    <a:pt x="28627929" y="6327860"/>
                  </a:lnTo>
                  <a:lnTo>
                    <a:pt x="28627929" y="6327915"/>
                  </a:lnTo>
                  <a:lnTo>
                    <a:pt x="28627929" y="6327961"/>
                  </a:lnTo>
                  <a:lnTo>
                    <a:pt x="28627929" y="6328008"/>
                  </a:lnTo>
                  <a:lnTo>
                    <a:pt x="28627929" y="6328055"/>
                  </a:lnTo>
                  <a:lnTo>
                    <a:pt x="28627929" y="6328101"/>
                  </a:lnTo>
                  <a:lnTo>
                    <a:pt x="28627929" y="6328148"/>
                  </a:lnTo>
                  <a:lnTo>
                    <a:pt x="28627929" y="6328194"/>
                  </a:lnTo>
                  <a:lnTo>
                    <a:pt x="28627929" y="6328241"/>
                  </a:lnTo>
                  <a:lnTo>
                    <a:pt x="28627929" y="6328288"/>
                  </a:lnTo>
                  <a:lnTo>
                    <a:pt x="28627929" y="6328334"/>
                  </a:lnTo>
                  <a:lnTo>
                    <a:pt x="28627929" y="6328381"/>
                  </a:lnTo>
                  <a:lnTo>
                    <a:pt x="28627929" y="6328427"/>
                  </a:lnTo>
                  <a:lnTo>
                    <a:pt x="28627929" y="6328474"/>
                  </a:lnTo>
                  <a:lnTo>
                    <a:pt x="28627929" y="6328521"/>
                  </a:lnTo>
                  <a:lnTo>
                    <a:pt x="28627929" y="6475688"/>
                  </a:lnTo>
                  <a:lnTo>
                    <a:pt x="28780322" y="6475688"/>
                  </a:lnTo>
                  <a:lnTo>
                    <a:pt x="28780322" y="6475735"/>
                  </a:lnTo>
                  <a:lnTo>
                    <a:pt x="28780322" y="6475781"/>
                  </a:lnTo>
                  <a:lnTo>
                    <a:pt x="28780322" y="6475828"/>
                  </a:lnTo>
                  <a:lnTo>
                    <a:pt x="28780322" y="6475875"/>
                  </a:lnTo>
                  <a:lnTo>
                    <a:pt x="28780322" y="6475921"/>
                  </a:lnTo>
                  <a:lnTo>
                    <a:pt x="28780322" y="6475968"/>
                  </a:lnTo>
                  <a:lnTo>
                    <a:pt x="28780322" y="6476015"/>
                  </a:lnTo>
                  <a:lnTo>
                    <a:pt x="28780322" y="6476061"/>
                  </a:lnTo>
                  <a:lnTo>
                    <a:pt x="28780322" y="6476108"/>
                  </a:lnTo>
                  <a:lnTo>
                    <a:pt x="28780322" y="6476155"/>
                  </a:lnTo>
                  <a:lnTo>
                    <a:pt x="28780322" y="6476201"/>
                  </a:lnTo>
                  <a:lnTo>
                    <a:pt x="28780322" y="6476248"/>
                  </a:lnTo>
                  <a:lnTo>
                    <a:pt x="28780322" y="6476295"/>
                  </a:lnTo>
                  <a:lnTo>
                    <a:pt x="28780322" y="6476349"/>
                  </a:lnTo>
                  <a:lnTo>
                    <a:pt x="28780322" y="6476396"/>
                  </a:lnTo>
                  <a:lnTo>
                    <a:pt x="28780322" y="6476442"/>
                  </a:lnTo>
                  <a:lnTo>
                    <a:pt x="28780322" y="6476489"/>
                  </a:lnTo>
                  <a:lnTo>
                    <a:pt x="28780322" y="6476535"/>
                  </a:lnTo>
                  <a:lnTo>
                    <a:pt x="28780322" y="6476582"/>
                  </a:lnTo>
                  <a:lnTo>
                    <a:pt x="28780322" y="6476629"/>
                  </a:lnTo>
                  <a:lnTo>
                    <a:pt x="28780322" y="6476675"/>
                  </a:lnTo>
                  <a:lnTo>
                    <a:pt x="28780322" y="6476722"/>
                  </a:lnTo>
                  <a:lnTo>
                    <a:pt x="28780322" y="6476769"/>
                  </a:lnTo>
                  <a:lnTo>
                    <a:pt x="28780322" y="6476815"/>
                  </a:lnTo>
                  <a:lnTo>
                    <a:pt x="28780322" y="6476862"/>
                  </a:lnTo>
                  <a:lnTo>
                    <a:pt x="28780322" y="6476909"/>
                  </a:lnTo>
                  <a:lnTo>
                    <a:pt x="28780322" y="6476955"/>
                  </a:lnTo>
                  <a:lnTo>
                    <a:pt x="28780322" y="6477010"/>
                  </a:lnTo>
                  <a:lnTo>
                    <a:pt x="28780322" y="6477057"/>
                  </a:lnTo>
                  <a:lnTo>
                    <a:pt x="28780322" y="6477103"/>
                  </a:lnTo>
                  <a:lnTo>
                    <a:pt x="28780322" y="6477150"/>
                  </a:lnTo>
                  <a:lnTo>
                    <a:pt x="28780322" y="6477197"/>
                  </a:lnTo>
                  <a:lnTo>
                    <a:pt x="28780322" y="6477243"/>
                  </a:lnTo>
                  <a:lnTo>
                    <a:pt x="28780322" y="6477290"/>
                  </a:lnTo>
                  <a:lnTo>
                    <a:pt x="28780322" y="6477336"/>
                  </a:lnTo>
                  <a:lnTo>
                    <a:pt x="28780322" y="6477383"/>
                  </a:lnTo>
                  <a:lnTo>
                    <a:pt x="28780322" y="6477430"/>
                  </a:lnTo>
                  <a:lnTo>
                    <a:pt x="28780322" y="6477476"/>
                  </a:lnTo>
                  <a:lnTo>
                    <a:pt x="28780322" y="6477523"/>
                  </a:lnTo>
                  <a:lnTo>
                    <a:pt x="28780322" y="6477569"/>
                  </a:lnTo>
                  <a:lnTo>
                    <a:pt x="28780322" y="6477616"/>
                  </a:lnTo>
                  <a:lnTo>
                    <a:pt x="28780322" y="6477671"/>
                  </a:lnTo>
                  <a:lnTo>
                    <a:pt x="28780322" y="6477717"/>
                  </a:lnTo>
                  <a:lnTo>
                    <a:pt x="28780322" y="6477764"/>
                  </a:lnTo>
                  <a:lnTo>
                    <a:pt x="28780322" y="6477811"/>
                  </a:lnTo>
                  <a:lnTo>
                    <a:pt x="28780322" y="6477857"/>
                  </a:lnTo>
                  <a:lnTo>
                    <a:pt x="28780322" y="6477904"/>
                  </a:lnTo>
                  <a:lnTo>
                    <a:pt x="28780322" y="6477951"/>
                  </a:lnTo>
                  <a:lnTo>
                    <a:pt x="28780322" y="6477997"/>
                  </a:lnTo>
                  <a:lnTo>
                    <a:pt x="28780322" y="6478044"/>
                  </a:lnTo>
                  <a:lnTo>
                    <a:pt x="28780322" y="6478091"/>
                  </a:lnTo>
                  <a:lnTo>
                    <a:pt x="28780322" y="6478137"/>
                  </a:lnTo>
                  <a:lnTo>
                    <a:pt x="28780322" y="6478184"/>
                  </a:lnTo>
                  <a:lnTo>
                    <a:pt x="28780322" y="6478231"/>
                  </a:lnTo>
                  <a:lnTo>
                    <a:pt x="28780322" y="6478277"/>
                  </a:lnTo>
                  <a:lnTo>
                    <a:pt x="28780322" y="6478331"/>
                  </a:lnTo>
                  <a:lnTo>
                    <a:pt x="28780322" y="6478378"/>
                  </a:lnTo>
                  <a:lnTo>
                    <a:pt x="28780322" y="6478425"/>
                  </a:lnTo>
                  <a:lnTo>
                    <a:pt x="28780322" y="6478471"/>
                  </a:lnTo>
                  <a:lnTo>
                    <a:pt x="28780322" y="6478518"/>
                  </a:lnTo>
                  <a:lnTo>
                    <a:pt x="28780322" y="6478565"/>
                  </a:lnTo>
                  <a:lnTo>
                    <a:pt x="28780322" y="6478611"/>
                  </a:lnTo>
                  <a:lnTo>
                    <a:pt x="28780322" y="6478658"/>
                  </a:lnTo>
                  <a:lnTo>
                    <a:pt x="28780322" y="6478705"/>
                  </a:lnTo>
                  <a:lnTo>
                    <a:pt x="28780322" y="6478751"/>
                  </a:lnTo>
                  <a:lnTo>
                    <a:pt x="28780322" y="6478798"/>
                  </a:lnTo>
                  <a:lnTo>
                    <a:pt x="28780322" y="6478845"/>
                  </a:lnTo>
                  <a:lnTo>
                    <a:pt x="28780322" y="6478891"/>
                  </a:lnTo>
                  <a:lnTo>
                    <a:pt x="28780322" y="6478938"/>
                  </a:lnTo>
                  <a:lnTo>
                    <a:pt x="28780322" y="6478992"/>
                  </a:lnTo>
                  <a:lnTo>
                    <a:pt x="28780322" y="6479039"/>
                  </a:lnTo>
                  <a:lnTo>
                    <a:pt x="28780322" y="6479085"/>
                  </a:lnTo>
                  <a:lnTo>
                    <a:pt x="28780322" y="6479132"/>
                  </a:lnTo>
                  <a:lnTo>
                    <a:pt x="28780322" y="6479179"/>
                  </a:lnTo>
                  <a:lnTo>
                    <a:pt x="28780322" y="6479225"/>
                  </a:lnTo>
                  <a:lnTo>
                    <a:pt x="28780322" y="6479272"/>
                  </a:lnTo>
                  <a:lnTo>
                    <a:pt x="28780322" y="6479319"/>
                  </a:lnTo>
                  <a:lnTo>
                    <a:pt x="28780322" y="6479365"/>
                  </a:lnTo>
                  <a:lnTo>
                    <a:pt x="28780322" y="6479412"/>
                  </a:lnTo>
                  <a:lnTo>
                    <a:pt x="28780322" y="6479459"/>
                  </a:lnTo>
                  <a:lnTo>
                    <a:pt x="28780322" y="6479505"/>
                  </a:lnTo>
                  <a:lnTo>
                    <a:pt x="28780322" y="6479552"/>
                  </a:lnTo>
                  <a:lnTo>
                    <a:pt x="28780322" y="6479599"/>
                  </a:lnTo>
                  <a:lnTo>
                    <a:pt x="28780322" y="6479653"/>
                  </a:lnTo>
                  <a:lnTo>
                    <a:pt x="28780322" y="6479700"/>
                  </a:lnTo>
                  <a:lnTo>
                    <a:pt x="28780322" y="6479746"/>
                  </a:lnTo>
                  <a:lnTo>
                    <a:pt x="28780322" y="6479793"/>
                  </a:lnTo>
                  <a:lnTo>
                    <a:pt x="28780322" y="6479839"/>
                  </a:lnTo>
                  <a:lnTo>
                    <a:pt x="28780322" y="6479886"/>
                  </a:lnTo>
                  <a:lnTo>
                    <a:pt x="28780322" y="6479933"/>
                  </a:lnTo>
                  <a:lnTo>
                    <a:pt x="28780322" y="6479979"/>
                  </a:lnTo>
                  <a:lnTo>
                    <a:pt x="28780322" y="6480026"/>
                  </a:lnTo>
                  <a:lnTo>
                    <a:pt x="28780322" y="6480073"/>
                  </a:lnTo>
                  <a:lnTo>
                    <a:pt x="28780322" y="6480119"/>
                  </a:lnTo>
                  <a:lnTo>
                    <a:pt x="28780322" y="6480166"/>
                  </a:lnTo>
                  <a:lnTo>
                    <a:pt x="28780322" y="6480213"/>
                  </a:lnTo>
                  <a:lnTo>
                    <a:pt x="28780322" y="6480259"/>
                  </a:lnTo>
                  <a:lnTo>
                    <a:pt x="28780322" y="6480314"/>
                  </a:lnTo>
                  <a:lnTo>
                    <a:pt x="28780322" y="6480361"/>
                  </a:lnTo>
                  <a:lnTo>
                    <a:pt x="28780322" y="6480407"/>
                  </a:lnTo>
                  <a:lnTo>
                    <a:pt x="28780322" y="6480454"/>
                  </a:lnTo>
                  <a:lnTo>
                    <a:pt x="28780322" y="6480501"/>
                  </a:lnTo>
                  <a:lnTo>
                    <a:pt x="28780322" y="6480547"/>
                  </a:lnTo>
                  <a:lnTo>
                    <a:pt x="28780322" y="6480594"/>
                  </a:lnTo>
                  <a:lnTo>
                    <a:pt x="28780322" y="6480641"/>
                  </a:lnTo>
                  <a:lnTo>
                    <a:pt x="28780322" y="6480687"/>
                  </a:lnTo>
                  <a:lnTo>
                    <a:pt x="28780322" y="6480734"/>
                  </a:lnTo>
                  <a:lnTo>
                    <a:pt x="28780322" y="6480780"/>
                  </a:lnTo>
                  <a:lnTo>
                    <a:pt x="28780322" y="6480827"/>
                  </a:lnTo>
                  <a:lnTo>
                    <a:pt x="28780322" y="6480874"/>
                  </a:lnTo>
                  <a:lnTo>
                    <a:pt x="28780322" y="6480920"/>
                  </a:lnTo>
                  <a:lnTo>
                    <a:pt x="28780322" y="6628087"/>
                  </a:lnTo>
                  <a:lnTo>
                    <a:pt x="28932751" y="6628087"/>
                  </a:lnTo>
                  <a:lnTo>
                    <a:pt x="28932751" y="6628134"/>
                  </a:lnTo>
                  <a:lnTo>
                    <a:pt x="28932830" y="6628134"/>
                  </a:lnTo>
                  <a:lnTo>
                    <a:pt x="28932830" y="6628181"/>
                  </a:lnTo>
                  <a:lnTo>
                    <a:pt x="28932909" y="6628181"/>
                  </a:lnTo>
                  <a:lnTo>
                    <a:pt x="28932909" y="6628227"/>
                  </a:lnTo>
                  <a:lnTo>
                    <a:pt x="28932988" y="6628227"/>
                  </a:lnTo>
                  <a:lnTo>
                    <a:pt x="28932988" y="6628274"/>
                  </a:lnTo>
                  <a:lnTo>
                    <a:pt x="28933067" y="6628274"/>
                  </a:lnTo>
                  <a:lnTo>
                    <a:pt x="28933067" y="6628321"/>
                  </a:lnTo>
                  <a:lnTo>
                    <a:pt x="28933100" y="6628321"/>
                  </a:lnTo>
                  <a:lnTo>
                    <a:pt x="28933100" y="6628367"/>
                  </a:lnTo>
                  <a:lnTo>
                    <a:pt x="28933100" y="6628414"/>
                  </a:lnTo>
                  <a:lnTo>
                    <a:pt x="28933100" y="6628461"/>
                  </a:lnTo>
                  <a:lnTo>
                    <a:pt x="28933100" y="6628507"/>
                  </a:lnTo>
                  <a:lnTo>
                    <a:pt x="28933100" y="6628554"/>
                  </a:lnTo>
                  <a:lnTo>
                    <a:pt x="28933100" y="6628601"/>
                  </a:lnTo>
                  <a:lnTo>
                    <a:pt x="28933100" y="6628647"/>
                  </a:lnTo>
                  <a:lnTo>
                    <a:pt x="28933100" y="6628694"/>
                  </a:lnTo>
                  <a:lnTo>
                    <a:pt x="28933100" y="6628748"/>
                  </a:lnTo>
                  <a:lnTo>
                    <a:pt x="28933100" y="6628795"/>
                  </a:lnTo>
                  <a:lnTo>
                    <a:pt x="28933100" y="6628842"/>
                  </a:lnTo>
                  <a:lnTo>
                    <a:pt x="28933100" y="6628888"/>
                  </a:lnTo>
                  <a:lnTo>
                    <a:pt x="28933100" y="6628935"/>
                  </a:lnTo>
                  <a:lnTo>
                    <a:pt x="28933100" y="6628981"/>
                  </a:lnTo>
                  <a:lnTo>
                    <a:pt x="28933100" y="6629028"/>
                  </a:lnTo>
                  <a:lnTo>
                    <a:pt x="28933100" y="6629075"/>
                  </a:lnTo>
                  <a:lnTo>
                    <a:pt x="28933100" y="6629121"/>
                  </a:lnTo>
                  <a:lnTo>
                    <a:pt x="28933100" y="6629168"/>
                  </a:lnTo>
                  <a:lnTo>
                    <a:pt x="28933100" y="6629215"/>
                  </a:lnTo>
                  <a:lnTo>
                    <a:pt x="28933100" y="6629261"/>
                  </a:lnTo>
                  <a:lnTo>
                    <a:pt x="28933100" y="6629308"/>
                  </a:lnTo>
                  <a:lnTo>
                    <a:pt x="28933100" y="6629355"/>
                  </a:lnTo>
                  <a:lnTo>
                    <a:pt x="28933100" y="6629409"/>
                  </a:lnTo>
                  <a:lnTo>
                    <a:pt x="28933100" y="6629456"/>
                  </a:lnTo>
                  <a:lnTo>
                    <a:pt x="28933100" y="6629503"/>
                  </a:lnTo>
                  <a:lnTo>
                    <a:pt x="28933100" y="6629549"/>
                  </a:lnTo>
                  <a:lnTo>
                    <a:pt x="28933100" y="6629596"/>
                  </a:lnTo>
                  <a:lnTo>
                    <a:pt x="28933100" y="6629643"/>
                  </a:lnTo>
                  <a:lnTo>
                    <a:pt x="28933100" y="6629689"/>
                  </a:lnTo>
                  <a:lnTo>
                    <a:pt x="28933100" y="6629736"/>
                  </a:lnTo>
                  <a:lnTo>
                    <a:pt x="28933100" y="6629783"/>
                  </a:lnTo>
                  <a:lnTo>
                    <a:pt x="28933100" y="6629829"/>
                  </a:lnTo>
                  <a:lnTo>
                    <a:pt x="28933100" y="6629876"/>
                  </a:lnTo>
                  <a:lnTo>
                    <a:pt x="28933100" y="6629922"/>
                  </a:lnTo>
                  <a:lnTo>
                    <a:pt x="28933100" y="6629969"/>
                  </a:lnTo>
                  <a:lnTo>
                    <a:pt x="28933100" y="6630016"/>
                  </a:lnTo>
                  <a:lnTo>
                    <a:pt x="28933100" y="6630070"/>
                  </a:lnTo>
                  <a:lnTo>
                    <a:pt x="28933100" y="6630117"/>
                  </a:lnTo>
                  <a:lnTo>
                    <a:pt x="28933100" y="6630163"/>
                  </a:lnTo>
                  <a:lnTo>
                    <a:pt x="28933100" y="6630210"/>
                  </a:lnTo>
                  <a:lnTo>
                    <a:pt x="28933100" y="6630257"/>
                  </a:lnTo>
                  <a:lnTo>
                    <a:pt x="28933100" y="6630303"/>
                  </a:lnTo>
                  <a:lnTo>
                    <a:pt x="28933100" y="6630350"/>
                  </a:lnTo>
                  <a:lnTo>
                    <a:pt x="28933100" y="6630397"/>
                  </a:lnTo>
                  <a:lnTo>
                    <a:pt x="28933100" y="6630443"/>
                  </a:lnTo>
                  <a:lnTo>
                    <a:pt x="28933100" y="6630490"/>
                  </a:lnTo>
                  <a:lnTo>
                    <a:pt x="28933100" y="6630537"/>
                  </a:lnTo>
                  <a:lnTo>
                    <a:pt x="28933100" y="6630583"/>
                  </a:lnTo>
                  <a:lnTo>
                    <a:pt x="28933100" y="6630630"/>
                  </a:lnTo>
                  <a:lnTo>
                    <a:pt x="28933100" y="6630677"/>
                  </a:lnTo>
                  <a:lnTo>
                    <a:pt x="28933100" y="6630731"/>
                  </a:lnTo>
                  <a:lnTo>
                    <a:pt x="28933100" y="6630777"/>
                  </a:lnTo>
                  <a:lnTo>
                    <a:pt x="28933100" y="6630824"/>
                  </a:lnTo>
                  <a:lnTo>
                    <a:pt x="28933100" y="6630871"/>
                  </a:lnTo>
                  <a:lnTo>
                    <a:pt x="28933100" y="6630917"/>
                  </a:lnTo>
                  <a:lnTo>
                    <a:pt x="28933100" y="6630964"/>
                  </a:lnTo>
                  <a:lnTo>
                    <a:pt x="28933100" y="6631011"/>
                  </a:lnTo>
                  <a:lnTo>
                    <a:pt x="28933100" y="6631057"/>
                  </a:lnTo>
                  <a:lnTo>
                    <a:pt x="28933100" y="6631104"/>
                  </a:lnTo>
                  <a:lnTo>
                    <a:pt x="28933100" y="6631151"/>
                  </a:lnTo>
                  <a:lnTo>
                    <a:pt x="28933100" y="6631197"/>
                  </a:lnTo>
                  <a:lnTo>
                    <a:pt x="28933100" y="6631244"/>
                  </a:lnTo>
                  <a:lnTo>
                    <a:pt x="28933100" y="6631291"/>
                  </a:lnTo>
                  <a:lnTo>
                    <a:pt x="28933100" y="6631337"/>
                  </a:lnTo>
                  <a:lnTo>
                    <a:pt x="28933100" y="6631391"/>
                  </a:lnTo>
                  <a:lnTo>
                    <a:pt x="28933100" y="6631438"/>
                  </a:lnTo>
                  <a:lnTo>
                    <a:pt x="28933100" y="6631485"/>
                  </a:lnTo>
                  <a:lnTo>
                    <a:pt x="28933100" y="6631531"/>
                  </a:lnTo>
                  <a:lnTo>
                    <a:pt x="28933100" y="6631578"/>
                  </a:lnTo>
                  <a:lnTo>
                    <a:pt x="28933100" y="6631625"/>
                  </a:lnTo>
                  <a:lnTo>
                    <a:pt x="28933100" y="6631671"/>
                  </a:lnTo>
                  <a:lnTo>
                    <a:pt x="28933100" y="6631718"/>
                  </a:lnTo>
                  <a:lnTo>
                    <a:pt x="28933100" y="6631765"/>
                  </a:lnTo>
                  <a:lnTo>
                    <a:pt x="28933100" y="6631811"/>
                  </a:lnTo>
                  <a:lnTo>
                    <a:pt x="28933100" y="6631858"/>
                  </a:lnTo>
                  <a:lnTo>
                    <a:pt x="28933100" y="6631905"/>
                  </a:lnTo>
                  <a:lnTo>
                    <a:pt x="28933100" y="6631951"/>
                  </a:lnTo>
                  <a:lnTo>
                    <a:pt x="28933100" y="6631998"/>
                  </a:lnTo>
                  <a:lnTo>
                    <a:pt x="28933100" y="6632053"/>
                  </a:lnTo>
                  <a:lnTo>
                    <a:pt x="28933100" y="6632099"/>
                  </a:lnTo>
                  <a:lnTo>
                    <a:pt x="28933100" y="6632146"/>
                  </a:lnTo>
                  <a:lnTo>
                    <a:pt x="28933100" y="6632192"/>
                  </a:lnTo>
                  <a:lnTo>
                    <a:pt x="28933100" y="6632239"/>
                  </a:lnTo>
                  <a:lnTo>
                    <a:pt x="28933100" y="6632286"/>
                  </a:lnTo>
                  <a:lnTo>
                    <a:pt x="28933100" y="6632332"/>
                  </a:lnTo>
                  <a:lnTo>
                    <a:pt x="28933100" y="6632379"/>
                  </a:lnTo>
                  <a:lnTo>
                    <a:pt x="28933100" y="6632425"/>
                  </a:lnTo>
                  <a:lnTo>
                    <a:pt x="28933100" y="6632472"/>
                  </a:lnTo>
                  <a:lnTo>
                    <a:pt x="28933100" y="6632519"/>
                  </a:lnTo>
                  <a:lnTo>
                    <a:pt x="28933100" y="6632565"/>
                  </a:lnTo>
                  <a:lnTo>
                    <a:pt x="28933100" y="6632612"/>
                  </a:lnTo>
                  <a:lnTo>
                    <a:pt x="28933100" y="6632659"/>
                  </a:lnTo>
                  <a:lnTo>
                    <a:pt x="28933100" y="6632713"/>
                  </a:lnTo>
                  <a:lnTo>
                    <a:pt x="28933100" y="6632760"/>
                  </a:lnTo>
                  <a:lnTo>
                    <a:pt x="28933100" y="6632807"/>
                  </a:lnTo>
                  <a:lnTo>
                    <a:pt x="28933100" y="6632853"/>
                  </a:lnTo>
                  <a:lnTo>
                    <a:pt x="28933100" y="6632900"/>
                  </a:lnTo>
                  <a:lnTo>
                    <a:pt x="28933100" y="6632947"/>
                  </a:lnTo>
                  <a:lnTo>
                    <a:pt x="28933100" y="6632993"/>
                  </a:lnTo>
                  <a:lnTo>
                    <a:pt x="28933100" y="6633040"/>
                  </a:lnTo>
                  <a:lnTo>
                    <a:pt x="28933100" y="6633087"/>
                  </a:lnTo>
                  <a:lnTo>
                    <a:pt x="28933100" y="6633133"/>
                  </a:lnTo>
                  <a:lnTo>
                    <a:pt x="28933100" y="6633180"/>
                  </a:lnTo>
                  <a:lnTo>
                    <a:pt x="28933100" y="6633226"/>
                  </a:lnTo>
                  <a:lnTo>
                    <a:pt x="28933100" y="6633273"/>
                  </a:lnTo>
                  <a:lnTo>
                    <a:pt x="28933100" y="6633320"/>
                  </a:lnTo>
                  <a:lnTo>
                    <a:pt x="28933100" y="6780487"/>
                  </a:lnTo>
                  <a:lnTo>
                    <a:pt x="29085109" y="6780487"/>
                  </a:lnTo>
                  <a:lnTo>
                    <a:pt x="29085109" y="6780533"/>
                  </a:lnTo>
                  <a:lnTo>
                    <a:pt x="29085109" y="6780580"/>
                  </a:lnTo>
                  <a:lnTo>
                    <a:pt x="29085109" y="6780627"/>
                  </a:lnTo>
                  <a:lnTo>
                    <a:pt x="29085109" y="6780673"/>
                  </a:lnTo>
                  <a:lnTo>
                    <a:pt x="29085109" y="6780720"/>
                  </a:lnTo>
                  <a:lnTo>
                    <a:pt x="29085109" y="6780767"/>
                  </a:lnTo>
                  <a:lnTo>
                    <a:pt x="29085109" y="6780813"/>
                  </a:lnTo>
                  <a:lnTo>
                    <a:pt x="29085109" y="6780860"/>
                  </a:lnTo>
                  <a:lnTo>
                    <a:pt x="29085109" y="6780907"/>
                  </a:lnTo>
                  <a:lnTo>
                    <a:pt x="29085109" y="6780953"/>
                  </a:lnTo>
                  <a:lnTo>
                    <a:pt x="29085109" y="6781000"/>
                  </a:lnTo>
                  <a:lnTo>
                    <a:pt x="29085109" y="6781047"/>
                  </a:lnTo>
                  <a:lnTo>
                    <a:pt x="29085109" y="6781093"/>
                  </a:lnTo>
                  <a:lnTo>
                    <a:pt x="29085109" y="6781148"/>
                  </a:lnTo>
                  <a:lnTo>
                    <a:pt x="29085109" y="6781194"/>
                  </a:lnTo>
                  <a:lnTo>
                    <a:pt x="29085109" y="6781241"/>
                  </a:lnTo>
                  <a:lnTo>
                    <a:pt x="29085109" y="6781288"/>
                  </a:lnTo>
                  <a:lnTo>
                    <a:pt x="29085109" y="6781334"/>
                  </a:lnTo>
                  <a:lnTo>
                    <a:pt x="29085109" y="6781381"/>
                  </a:lnTo>
                  <a:lnTo>
                    <a:pt x="29085109" y="6781428"/>
                  </a:lnTo>
                  <a:lnTo>
                    <a:pt x="29085109" y="6781474"/>
                  </a:lnTo>
                  <a:lnTo>
                    <a:pt x="29085109" y="6781521"/>
                  </a:lnTo>
                  <a:lnTo>
                    <a:pt x="29085109" y="6781567"/>
                  </a:lnTo>
                  <a:lnTo>
                    <a:pt x="29085109" y="6781614"/>
                  </a:lnTo>
                  <a:lnTo>
                    <a:pt x="29085109" y="6781661"/>
                  </a:lnTo>
                  <a:lnTo>
                    <a:pt x="29085109" y="6781707"/>
                  </a:lnTo>
                  <a:lnTo>
                    <a:pt x="29085109" y="6781754"/>
                  </a:lnTo>
                  <a:lnTo>
                    <a:pt x="29085109" y="6781808"/>
                  </a:lnTo>
                  <a:lnTo>
                    <a:pt x="29085109" y="6781855"/>
                  </a:lnTo>
                  <a:lnTo>
                    <a:pt x="29085109" y="6781902"/>
                  </a:lnTo>
                  <a:lnTo>
                    <a:pt x="29085109" y="6781948"/>
                  </a:lnTo>
                  <a:lnTo>
                    <a:pt x="29085109" y="6781995"/>
                  </a:lnTo>
                  <a:lnTo>
                    <a:pt x="29085109" y="6782042"/>
                  </a:lnTo>
                  <a:lnTo>
                    <a:pt x="29085109" y="6782088"/>
                  </a:lnTo>
                  <a:lnTo>
                    <a:pt x="29085109" y="6782135"/>
                  </a:lnTo>
                  <a:lnTo>
                    <a:pt x="29085109" y="6782182"/>
                  </a:lnTo>
                  <a:lnTo>
                    <a:pt x="29085109" y="6782228"/>
                  </a:lnTo>
                  <a:lnTo>
                    <a:pt x="29085109" y="6782275"/>
                  </a:lnTo>
                  <a:lnTo>
                    <a:pt x="29085109" y="6782322"/>
                  </a:lnTo>
                  <a:lnTo>
                    <a:pt x="29085109" y="6782368"/>
                  </a:lnTo>
                  <a:lnTo>
                    <a:pt x="29085109" y="6782415"/>
                  </a:lnTo>
                  <a:lnTo>
                    <a:pt x="29085109" y="6782469"/>
                  </a:lnTo>
                  <a:lnTo>
                    <a:pt x="29085109" y="6782516"/>
                  </a:lnTo>
                  <a:lnTo>
                    <a:pt x="29085109" y="6782563"/>
                  </a:lnTo>
                  <a:lnTo>
                    <a:pt x="29085109" y="6782609"/>
                  </a:lnTo>
                  <a:lnTo>
                    <a:pt x="29085109" y="6782656"/>
                  </a:lnTo>
                  <a:lnTo>
                    <a:pt x="29085109" y="6782702"/>
                  </a:lnTo>
                  <a:lnTo>
                    <a:pt x="29085109" y="6782749"/>
                  </a:lnTo>
                  <a:lnTo>
                    <a:pt x="29085109" y="6782796"/>
                  </a:lnTo>
                  <a:lnTo>
                    <a:pt x="29085109" y="6782842"/>
                  </a:lnTo>
                  <a:lnTo>
                    <a:pt x="29085109" y="6782889"/>
                  </a:lnTo>
                  <a:lnTo>
                    <a:pt x="29085109" y="6782936"/>
                  </a:lnTo>
                  <a:lnTo>
                    <a:pt x="29085109" y="6782982"/>
                  </a:lnTo>
                  <a:lnTo>
                    <a:pt x="29085109" y="6783029"/>
                  </a:lnTo>
                  <a:lnTo>
                    <a:pt x="29085109" y="6783076"/>
                  </a:lnTo>
                  <a:lnTo>
                    <a:pt x="29085109" y="6783130"/>
                  </a:lnTo>
                  <a:lnTo>
                    <a:pt x="29085109" y="6783177"/>
                  </a:lnTo>
                  <a:lnTo>
                    <a:pt x="29085109" y="6783223"/>
                  </a:lnTo>
                  <a:lnTo>
                    <a:pt x="29085109" y="6783270"/>
                  </a:lnTo>
                  <a:lnTo>
                    <a:pt x="29085109" y="6783317"/>
                  </a:lnTo>
                  <a:lnTo>
                    <a:pt x="29085109" y="6783363"/>
                  </a:lnTo>
                  <a:lnTo>
                    <a:pt x="29085109" y="6783410"/>
                  </a:lnTo>
                  <a:lnTo>
                    <a:pt x="29085109" y="6783457"/>
                  </a:lnTo>
                  <a:lnTo>
                    <a:pt x="29085109" y="6783503"/>
                  </a:lnTo>
                  <a:lnTo>
                    <a:pt x="29085109" y="6783550"/>
                  </a:lnTo>
                  <a:lnTo>
                    <a:pt x="29085109" y="6783597"/>
                  </a:lnTo>
                  <a:lnTo>
                    <a:pt x="29085109" y="6783643"/>
                  </a:lnTo>
                  <a:lnTo>
                    <a:pt x="29085109" y="6783690"/>
                  </a:lnTo>
                  <a:lnTo>
                    <a:pt x="29085109" y="6783737"/>
                  </a:lnTo>
                  <a:lnTo>
                    <a:pt x="29085109" y="6783791"/>
                  </a:lnTo>
                  <a:lnTo>
                    <a:pt x="29085109" y="6783837"/>
                  </a:lnTo>
                  <a:lnTo>
                    <a:pt x="29085109" y="6783884"/>
                  </a:lnTo>
                  <a:lnTo>
                    <a:pt x="29085109" y="6783931"/>
                  </a:lnTo>
                  <a:lnTo>
                    <a:pt x="29085109" y="6783977"/>
                  </a:lnTo>
                  <a:lnTo>
                    <a:pt x="29085109" y="6784024"/>
                  </a:lnTo>
                  <a:lnTo>
                    <a:pt x="29085109" y="6784071"/>
                  </a:lnTo>
                  <a:lnTo>
                    <a:pt x="29085109" y="6784117"/>
                  </a:lnTo>
                  <a:lnTo>
                    <a:pt x="29085109" y="6784164"/>
                  </a:lnTo>
                  <a:lnTo>
                    <a:pt x="29085109" y="6784211"/>
                  </a:lnTo>
                  <a:lnTo>
                    <a:pt x="29085109" y="6784257"/>
                  </a:lnTo>
                  <a:lnTo>
                    <a:pt x="29085109" y="6784304"/>
                  </a:lnTo>
                  <a:lnTo>
                    <a:pt x="29085109" y="6784351"/>
                  </a:lnTo>
                  <a:lnTo>
                    <a:pt x="29085109" y="6784397"/>
                  </a:lnTo>
                  <a:lnTo>
                    <a:pt x="29085109" y="6784452"/>
                  </a:lnTo>
                  <a:lnTo>
                    <a:pt x="29085109" y="6784498"/>
                  </a:lnTo>
                  <a:lnTo>
                    <a:pt x="29085109" y="6784545"/>
                  </a:lnTo>
                  <a:lnTo>
                    <a:pt x="29085109" y="6784592"/>
                  </a:lnTo>
                  <a:lnTo>
                    <a:pt x="29085109" y="6784638"/>
                  </a:lnTo>
                  <a:lnTo>
                    <a:pt x="29085109" y="6784685"/>
                  </a:lnTo>
                  <a:lnTo>
                    <a:pt x="29085109" y="6784732"/>
                  </a:lnTo>
                  <a:lnTo>
                    <a:pt x="29085109" y="6784778"/>
                  </a:lnTo>
                  <a:lnTo>
                    <a:pt x="29085109" y="6784825"/>
                  </a:lnTo>
                  <a:lnTo>
                    <a:pt x="29085109" y="6784872"/>
                  </a:lnTo>
                  <a:lnTo>
                    <a:pt x="29085109" y="6784918"/>
                  </a:lnTo>
                  <a:lnTo>
                    <a:pt x="29085109" y="6784965"/>
                  </a:lnTo>
                  <a:lnTo>
                    <a:pt x="29085109" y="6785011"/>
                  </a:lnTo>
                  <a:lnTo>
                    <a:pt x="29085109" y="6785058"/>
                  </a:lnTo>
                  <a:lnTo>
                    <a:pt x="29085109" y="6785112"/>
                  </a:lnTo>
                  <a:lnTo>
                    <a:pt x="29085109" y="6785159"/>
                  </a:lnTo>
                  <a:lnTo>
                    <a:pt x="29085109" y="6785206"/>
                  </a:lnTo>
                  <a:lnTo>
                    <a:pt x="29085109" y="6785252"/>
                  </a:lnTo>
                  <a:lnTo>
                    <a:pt x="29085109" y="6785299"/>
                  </a:lnTo>
                  <a:lnTo>
                    <a:pt x="29085109" y="6785346"/>
                  </a:lnTo>
                  <a:lnTo>
                    <a:pt x="29085109" y="6785392"/>
                  </a:lnTo>
                  <a:lnTo>
                    <a:pt x="29085109" y="6785439"/>
                  </a:lnTo>
                  <a:lnTo>
                    <a:pt x="29085109" y="6785486"/>
                  </a:lnTo>
                  <a:lnTo>
                    <a:pt x="29085109" y="6785532"/>
                  </a:lnTo>
                  <a:lnTo>
                    <a:pt x="29085109" y="6785579"/>
                  </a:lnTo>
                  <a:lnTo>
                    <a:pt x="29085109" y="6785626"/>
                  </a:lnTo>
                  <a:lnTo>
                    <a:pt x="29085109" y="6785672"/>
                  </a:lnTo>
                  <a:lnTo>
                    <a:pt x="29085109" y="6785719"/>
                  </a:lnTo>
                  <a:lnTo>
                    <a:pt x="29085109" y="6932886"/>
                  </a:lnTo>
                  <a:lnTo>
                    <a:pt x="29237502" y="6932886"/>
                  </a:lnTo>
                  <a:lnTo>
                    <a:pt x="29237502" y="6932933"/>
                  </a:lnTo>
                  <a:lnTo>
                    <a:pt x="29237502" y="6932979"/>
                  </a:lnTo>
                  <a:lnTo>
                    <a:pt x="29237502" y="6933026"/>
                  </a:lnTo>
                  <a:lnTo>
                    <a:pt x="29237502" y="6933073"/>
                  </a:lnTo>
                  <a:lnTo>
                    <a:pt x="29237502" y="6933119"/>
                  </a:lnTo>
                  <a:lnTo>
                    <a:pt x="29237502" y="6933166"/>
                  </a:lnTo>
                  <a:lnTo>
                    <a:pt x="29237502" y="6933213"/>
                  </a:lnTo>
                  <a:lnTo>
                    <a:pt x="29237502" y="6933259"/>
                  </a:lnTo>
                  <a:lnTo>
                    <a:pt x="29237502" y="6933306"/>
                  </a:lnTo>
                  <a:lnTo>
                    <a:pt x="29237502" y="6933353"/>
                  </a:lnTo>
                  <a:lnTo>
                    <a:pt x="29237502" y="6933399"/>
                  </a:lnTo>
                  <a:lnTo>
                    <a:pt x="29237502" y="6933446"/>
                  </a:lnTo>
                  <a:lnTo>
                    <a:pt x="29237502" y="6933493"/>
                  </a:lnTo>
                  <a:lnTo>
                    <a:pt x="29237502" y="6933547"/>
                  </a:lnTo>
                  <a:lnTo>
                    <a:pt x="29237502" y="6933594"/>
                  </a:lnTo>
                  <a:lnTo>
                    <a:pt x="29237502" y="6933640"/>
                  </a:lnTo>
                  <a:lnTo>
                    <a:pt x="29237502" y="6933687"/>
                  </a:lnTo>
                  <a:lnTo>
                    <a:pt x="29237502" y="6933734"/>
                  </a:lnTo>
                  <a:lnTo>
                    <a:pt x="29237502" y="6933780"/>
                  </a:lnTo>
                  <a:lnTo>
                    <a:pt x="29237502" y="6933827"/>
                  </a:lnTo>
                  <a:lnTo>
                    <a:pt x="29237502" y="6933874"/>
                  </a:lnTo>
                  <a:lnTo>
                    <a:pt x="29237502" y="6933920"/>
                  </a:lnTo>
                  <a:lnTo>
                    <a:pt x="29237502" y="6933967"/>
                  </a:lnTo>
                  <a:lnTo>
                    <a:pt x="29237502" y="6934014"/>
                  </a:lnTo>
                  <a:lnTo>
                    <a:pt x="29237502" y="6934060"/>
                  </a:lnTo>
                  <a:lnTo>
                    <a:pt x="29237502" y="6934107"/>
                  </a:lnTo>
                  <a:lnTo>
                    <a:pt x="29237502" y="6934153"/>
                  </a:lnTo>
                  <a:lnTo>
                    <a:pt x="29237502" y="6934208"/>
                  </a:lnTo>
                  <a:lnTo>
                    <a:pt x="29237502" y="6934254"/>
                  </a:lnTo>
                  <a:lnTo>
                    <a:pt x="29237502" y="6934301"/>
                  </a:lnTo>
                  <a:lnTo>
                    <a:pt x="29237502" y="6934348"/>
                  </a:lnTo>
                  <a:lnTo>
                    <a:pt x="29237502" y="6934394"/>
                  </a:lnTo>
                  <a:lnTo>
                    <a:pt x="29237502" y="6934441"/>
                  </a:lnTo>
                  <a:lnTo>
                    <a:pt x="29237502" y="6934488"/>
                  </a:lnTo>
                  <a:lnTo>
                    <a:pt x="29237502" y="6934534"/>
                  </a:lnTo>
                  <a:lnTo>
                    <a:pt x="29237502" y="6934581"/>
                  </a:lnTo>
                  <a:lnTo>
                    <a:pt x="29237502" y="6934628"/>
                  </a:lnTo>
                  <a:lnTo>
                    <a:pt x="29237502" y="6934674"/>
                  </a:lnTo>
                  <a:lnTo>
                    <a:pt x="29237502" y="6934721"/>
                  </a:lnTo>
                  <a:lnTo>
                    <a:pt x="29237502" y="6934768"/>
                  </a:lnTo>
                  <a:lnTo>
                    <a:pt x="29237502" y="6934814"/>
                  </a:lnTo>
                  <a:lnTo>
                    <a:pt x="29237502" y="6934869"/>
                  </a:lnTo>
                  <a:lnTo>
                    <a:pt x="29237502" y="6934915"/>
                  </a:lnTo>
                  <a:lnTo>
                    <a:pt x="29237502" y="6934962"/>
                  </a:lnTo>
                  <a:lnTo>
                    <a:pt x="29237502" y="6935009"/>
                  </a:lnTo>
                  <a:lnTo>
                    <a:pt x="29237502" y="6935055"/>
                  </a:lnTo>
                  <a:lnTo>
                    <a:pt x="29237502" y="6935102"/>
                  </a:lnTo>
                  <a:lnTo>
                    <a:pt x="29237502" y="6935149"/>
                  </a:lnTo>
                  <a:lnTo>
                    <a:pt x="29237502" y="6935195"/>
                  </a:lnTo>
                  <a:lnTo>
                    <a:pt x="29237502" y="6935242"/>
                  </a:lnTo>
                  <a:lnTo>
                    <a:pt x="29237502" y="6935288"/>
                  </a:lnTo>
                  <a:lnTo>
                    <a:pt x="29237502" y="6935335"/>
                  </a:lnTo>
                  <a:lnTo>
                    <a:pt x="29237502" y="6935382"/>
                  </a:lnTo>
                  <a:lnTo>
                    <a:pt x="29237502" y="6935428"/>
                  </a:lnTo>
                  <a:lnTo>
                    <a:pt x="29237502" y="6935475"/>
                  </a:lnTo>
                  <a:lnTo>
                    <a:pt x="29237502" y="6935529"/>
                  </a:lnTo>
                  <a:lnTo>
                    <a:pt x="29237502" y="6935576"/>
                  </a:lnTo>
                  <a:lnTo>
                    <a:pt x="29237502" y="6935623"/>
                  </a:lnTo>
                  <a:lnTo>
                    <a:pt x="29237502" y="6935669"/>
                  </a:lnTo>
                  <a:lnTo>
                    <a:pt x="29237502" y="6935716"/>
                  </a:lnTo>
                  <a:lnTo>
                    <a:pt x="29237502" y="6935763"/>
                  </a:lnTo>
                  <a:lnTo>
                    <a:pt x="29237502" y="6935809"/>
                  </a:lnTo>
                  <a:lnTo>
                    <a:pt x="29237502" y="6935856"/>
                  </a:lnTo>
                  <a:lnTo>
                    <a:pt x="29237502" y="6935903"/>
                  </a:lnTo>
                  <a:lnTo>
                    <a:pt x="29237502" y="6935949"/>
                  </a:lnTo>
                  <a:lnTo>
                    <a:pt x="29237502" y="6935996"/>
                  </a:lnTo>
                  <a:lnTo>
                    <a:pt x="29237502" y="6936043"/>
                  </a:lnTo>
                  <a:lnTo>
                    <a:pt x="29237502" y="6936089"/>
                  </a:lnTo>
                  <a:lnTo>
                    <a:pt x="29237502" y="6936136"/>
                  </a:lnTo>
                  <a:lnTo>
                    <a:pt x="29237502" y="6936190"/>
                  </a:lnTo>
                  <a:lnTo>
                    <a:pt x="29237502" y="6936237"/>
                  </a:lnTo>
                  <a:lnTo>
                    <a:pt x="29237502" y="6936284"/>
                  </a:lnTo>
                  <a:lnTo>
                    <a:pt x="29237502" y="6936330"/>
                  </a:lnTo>
                  <a:lnTo>
                    <a:pt x="29237502" y="6936377"/>
                  </a:lnTo>
                  <a:lnTo>
                    <a:pt x="29237502" y="6936423"/>
                  </a:lnTo>
                  <a:lnTo>
                    <a:pt x="29237502" y="6936470"/>
                  </a:lnTo>
                  <a:lnTo>
                    <a:pt x="29237502" y="6936517"/>
                  </a:lnTo>
                  <a:lnTo>
                    <a:pt x="29237502" y="6936563"/>
                  </a:lnTo>
                  <a:lnTo>
                    <a:pt x="29237502" y="6936610"/>
                  </a:lnTo>
                  <a:lnTo>
                    <a:pt x="29237502" y="6936657"/>
                  </a:lnTo>
                  <a:lnTo>
                    <a:pt x="29237502" y="6936703"/>
                  </a:lnTo>
                  <a:lnTo>
                    <a:pt x="29237502" y="6936750"/>
                  </a:lnTo>
                  <a:lnTo>
                    <a:pt x="29237502" y="6936797"/>
                  </a:lnTo>
                  <a:lnTo>
                    <a:pt x="29237502" y="6936851"/>
                  </a:lnTo>
                  <a:lnTo>
                    <a:pt x="29237502" y="6936898"/>
                  </a:lnTo>
                  <a:lnTo>
                    <a:pt x="29237502" y="6936944"/>
                  </a:lnTo>
                  <a:lnTo>
                    <a:pt x="29237502" y="6936991"/>
                  </a:lnTo>
                  <a:lnTo>
                    <a:pt x="29237502" y="6937038"/>
                  </a:lnTo>
                  <a:lnTo>
                    <a:pt x="29237502" y="6937084"/>
                  </a:lnTo>
                  <a:lnTo>
                    <a:pt x="29237502" y="6937131"/>
                  </a:lnTo>
                  <a:lnTo>
                    <a:pt x="29237502" y="6937178"/>
                  </a:lnTo>
                  <a:lnTo>
                    <a:pt x="29237502" y="6937224"/>
                  </a:lnTo>
                  <a:lnTo>
                    <a:pt x="29237502" y="6937271"/>
                  </a:lnTo>
                  <a:lnTo>
                    <a:pt x="29237502" y="6937318"/>
                  </a:lnTo>
                  <a:lnTo>
                    <a:pt x="29237502" y="6937364"/>
                  </a:lnTo>
                  <a:lnTo>
                    <a:pt x="29237502" y="6937411"/>
                  </a:lnTo>
                  <a:lnTo>
                    <a:pt x="29237502" y="6937458"/>
                  </a:lnTo>
                  <a:lnTo>
                    <a:pt x="29237502" y="6937512"/>
                  </a:lnTo>
                  <a:lnTo>
                    <a:pt x="29237502" y="6937558"/>
                  </a:lnTo>
                  <a:lnTo>
                    <a:pt x="29237502" y="6937605"/>
                  </a:lnTo>
                  <a:lnTo>
                    <a:pt x="29237502" y="6937652"/>
                  </a:lnTo>
                  <a:lnTo>
                    <a:pt x="29237502" y="6937698"/>
                  </a:lnTo>
                  <a:lnTo>
                    <a:pt x="29237502" y="6937745"/>
                  </a:lnTo>
                  <a:lnTo>
                    <a:pt x="29237502" y="6937792"/>
                  </a:lnTo>
                  <a:lnTo>
                    <a:pt x="29237502" y="6937838"/>
                  </a:lnTo>
                  <a:lnTo>
                    <a:pt x="29237502" y="6937885"/>
                  </a:lnTo>
                  <a:lnTo>
                    <a:pt x="29237502" y="6937932"/>
                  </a:lnTo>
                  <a:lnTo>
                    <a:pt x="29237502" y="6937978"/>
                  </a:lnTo>
                  <a:lnTo>
                    <a:pt x="29237502" y="6938025"/>
                  </a:lnTo>
                  <a:lnTo>
                    <a:pt x="29237502" y="6938072"/>
                  </a:lnTo>
                  <a:lnTo>
                    <a:pt x="29237502" y="6938118"/>
                  </a:lnTo>
                  <a:lnTo>
                    <a:pt x="29237502" y="7085286"/>
                  </a:lnTo>
                  <a:lnTo>
                    <a:pt x="29389948" y="7085286"/>
                  </a:lnTo>
                  <a:lnTo>
                    <a:pt x="29389948" y="7085332"/>
                  </a:lnTo>
                  <a:lnTo>
                    <a:pt x="29390027" y="7085332"/>
                  </a:lnTo>
                  <a:lnTo>
                    <a:pt x="29390027" y="7085379"/>
                  </a:lnTo>
                  <a:lnTo>
                    <a:pt x="29390106" y="7085379"/>
                  </a:lnTo>
                  <a:lnTo>
                    <a:pt x="29390106" y="7085426"/>
                  </a:lnTo>
                  <a:lnTo>
                    <a:pt x="29390185" y="7085426"/>
                  </a:lnTo>
                  <a:lnTo>
                    <a:pt x="29390185" y="7085472"/>
                  </a:lnTo>
                  <a:lnTo>
                    <a:pt x="29390264" y="7085472"/>
                  </a:lnTo>
                  <a:lnTo>
                    <a:pt x="29390264" y="7085519"/>
                  </a:lnTo>
                  <a:lnTo>
                    <a:pt x="29390343" y="7085519"/>
                  </a:lnTo>
                  <a:lnTo>
                    <a:pt x="29390343" y="7085565"/>
                  </a:lnTo>
                  <a:lnTo>
                    <a:pt x="29390390" y="7085565"/>
                  </a:lnTo>
                  <a:lnTo>
                    <a:pt x="29390390" y="7085612"/>
                  </a:lnTo>
                  <a:lnTo>
                    <a:pt x="29390390" y="7085659"/>
                  </a:lnTo>
                  <a:lnTo>
                    <a:pt x="29390390" y="7085705"/>
                  </a:lnTo>
                  <a:lnTo>
                    <a:pt x="29390390" y="7085752"/>
                  </a:lnTo>
                  <a:lnTo>
                    <a:pt x="29390390" y="7085799"/>
                  </a:lnTo>
                  <a:lnTo>
                    <a:pt x="29390390" y="7085845"/>
                  </a:lnTo>
                  <a:lnTo>
                    <a:pt x="29390390" y="7085892"/>
                  </a:lnTo>
                  <a:lnTo>
                    <a:pt x="29390390" y="7085946"/>
                  </a:lnTo>
                  <a:lnTo>
                    <a:pt x="29390390" y="7085993"/>
                  </a:lnTo>
                  <a:lnTo>
                    <a:pt x="29390390" y="7086040"/>
                  </a:lnTo>
                  <a:lnTo>
                    <a:pt x="29390390" y="7086086"/>
                  </a:lnTo>
                  <a:lnTo>
                    <a:pt x="29390390" y="7086133"/>
                  </a:lnTo>
                  <a:lnTo>
                    <a:pt x="29390390" y="7086180"/>
                  </a:lnTo>
                  <a:lnTo>
                    <a:pt x="29390390" y="7086226"/>
                  </a:lnTo>
                  <a:lnTo>
                    <a:pt x="29390390" y="7086273"/>
                  </a:lnTo>
                  <a:lnTo>
                    <a:pt x="29390390" y="7086320"/>
                  </a:lnTo>
                  <a:lnTo>
                    <a:pt x="29390390" y="7086366"/>
                  </a:lnTo>
                  <a:lnTo>
                    <a:pt x="29390390" y="7086413"/>
                  </a:lnTo>
                  <a:lnTo>
                    <a:pt x="29390390" y="7086460"/>
                  </a:lnTo>
                  <a:lnTo>
                    <a:pt x="29390390" y="7086506"/>
                  </a:lnTo>
                  <a:lnTo>
                    <a:pt x="29390390" y="7086553"/>
                  </a:lnTo>
                  <a:lnTo>
                    <a:pt x="29390390" y="7086607"/>
                  </a:lnTo>
                  <a:lnTo>
                    <a:pt x="29390390" y="7086654"/>
                  </a:lnTo>
                  <a:lnTo>
                    <a:pt x="29390390" y="7086700"/>
                  </a:lnTo>
                  <a:lnTo>
                    <a:pt x="29390390" y="7086747"/>
                  </a:lnTo>
                  <a:lnTo>
                    <a:pt x="29390390" y="7086794"/>
                  </a:lnTo>
                  <a:lnTo>
                    <a:pt x="29390390" y="7086840"/>
                  </a:lnTo>
                  <a:lnTo>
                    <a:pt x="29390390" y="7086887"/>
                  </a:lnTo>
                  <a:lnTo>
                    <a:pt x="29390390" y="7086934"/>
                  </a:lnTo>
                  <a:lnTo>
                    <a:pt x="29390390" y="7086980"/>
                  </a:lnTo>
                  <a:lnTo>
                    <a:pt x="29390390" y="7087027"/>
                  </a:lnTo>
                  <a:lnTo>
                    <a:pt x="29390390" y="7087074"/>
                  </a:lnTo>
                  <a:lnTo>
                    <a:pt x="29390390" y="7087120"/>
                  </a:lnTo>
                  <a:lnTo>
                    <a:pt x="29390390" y="7087167"/>
                  </a:lnTo>
                  <a:lnTo>
                    <a:pt x="29390390" y="7087214"/>
                  </a:lnTo>
                  <a:lnTo>
                    <a:pt x="29390390" y="7087268"/>
                  </a:lnTo>
                  <a:lnTo>
                    <a:pt x="29390390" y="7087315"/>
                  </a:lnTo>
                  <a:lnTo>
                    <a:pt x="29390390" y="7087361"/>
                  </a:lnTo>
                  <a:lnTo>
                    <a:pt x="29390390" y="7087408"/>
                  </a:lnTo>
                  <a:lnTo>
                    <a:pt x="29390390" y="7087455"/>
                  </a:lnTo>
                  <a:lnTo>
                    <a:pt x="29390390" y="7087501"/>
                  </a:lnTo>
                  <a:lnTo>
                    <a:pt x="29390390" y="7087548"/>
                  </a:lnTo>
                  <a:lnTo>
                    <a:pt x="29390390" y="7087595"/>
                  </a:lnTo>
                  <a:lnTo>
                    <a:pt x="29390390" y="7087641"/>
                  </a:lnTo>
                  <a:lnTo>
                    <a:pt x="29390390" y="7087688"/>
                  </a:lnTo>
                  <a:lnTo>
                    <a:pt x="29390390" y="7087735"/>
                  </a:lnTo>
                  <a:lnTo>
                    <a:pt x="29390390" y="7087781"/>
                  </a:lnTo>
                  <a:lnTo>
                    <a:pt x="29390390" y="7087828"/>
                  </a:lnTo>
                  <a:lnTo>
                    <a:pt x="29390390" y="7087874"/>
                  </a:lnTo>
                  <a:lnTo>
                    <a:pt x="29390390" y="7087929"/>
                  </a:lnTo>
                  <a:lnTo>
                    <a:pt x="29390390" y="7087975"/>
                  </a:lnTo>
                  <a:lnTo>
                    <a:pt x="29390390" y="7088022"/>
                  </a:lnTo>
                  <a:lnTo>
                    <a:pt x="29390390" y="7088069"/>
                  </a:lnTo>
                  <a:lnTo>
                    <a:pt x="29390390" y="7088115"/>
                  </a:lnTo>
                  <a:lnTo>
                    <a:pt x="29390390" y="7088162"/>
                  </a:lnTo>
                  <a:lnTo>
                    <a:pt x="29390390" y="7088209"/>
                  </a:lnTo>
                  <a:lnTo>
                    <a:pt x="29390390" y="7088255"/>
                  </a:lnTo>
                  <a:lnTo>
                    <a:pt x="29390390" y="7088302"/>
                  </a:lnTo>
                  <a:lnTo>
                    <a:pt x="29390390" y="7088349"/>
                  </a:lnTo>
                  <a:lnTo>
                    <a:pt x="29390390" y="7088395"/>
                  </a:lnTo>
                  <a:lnTo>
                    <a:pt x="29390390" y="7088442"/>
                  </a:lnTo>
                  <a:lnTo>
                    <a:pt x="29390390" y="7088489"/>
                  </a:lnTo>
                  <a:lnTo>
                    <a:pt x="29390390" y="7088535"/>
                  </a:lnTo>
                  <a:lnTo>
                    <a:pt x="29390390" y="7088590"/>
                  </a:lnTo>
                  <a:lnTo>
                    <a:pt x="29390390" y="7088636"/>
                  </a:lnTo>
                  <a:lnTo>
                    <a:pt x="29390390" y="7088683"/>
                  </a:lnTo>
                  <a:lnTo>
                    <a:pt x="29390390" y="7088730"/>
                  </a:lnTo>
                  <a:lnTo>
                    <a:pt x="29390390" y="7088776"/>
                  </a:lnTo>
                  <a:lnTo>
                    <a:pt x="29390390" y="7088823"/>
                  </a:lnTo>
                  <a:lnTo>
                    <a:pt x="29390390" y="7088870"/>
                  </a:lnTo>
                  <a:lnTo>
                    <a:pt x="29390390" y="7088916"/>
                  </a:lnTo>
                  <a:lnTo>
                    <a:pt x="29390390" y="7088963"/>
                  </a:lnTo>
                  <a:lnTo>
                    <a:pt x="29390390" y="7089009"/>
                  </a:lnTo>
                  <a:lnTo>
                    <a:pt x="29390390" y="7089056"/>
                  </a:lnTo>
                  <a:lnTo>
                    <a:pt x="29390390" y="7089103"/>
                  </a:lnTo>
                  <a:lnTo>
                    <a:pt x="29390390" y="7089149"/>
                  </a:lnTo>
                  <a:lnTo>
                    <a:pt x="29390390" y="7089196"/>
                  </a:lnTo>
                  <a:lnTo>
                    <a:pt x="29390390" y="7089250"/>
                  </a:lnTo>
                  <a:lnTo>
                    <a:pt x="29390390" y="7089297"/>
                  </a:lnTo>
                  <a:lnTo>
                    <a:pt x="29390390" y="7089344"/>
                  </a:lnTo>
                  <a:lnTo>
                    <a:pt x="29390390" y="7089390"/>
                  </a:lnTo>
                  <a:lnTo>
                    <a:pt x="29390390" y="7089437"/>
                  </a:lnTo>
                  <a:lnTo>
                    <a:pt x="29390390" y="7089484"/>
                  </a:lnTo>
                  <a:lnTo>
                    <a:pt x="29390390" y="7089530"/>
                  </a:lnTo>
                  <a:lnTo>
                    <a:pt x="29390390" y="7089577"/>
                  </a:lnTo>
                  <a:lnTo>
                    <a:pt x="29390390" y="7089624"/>
                  </a:lnTo>
                  <a:lnTo>
                    <a:pt x="29390390" y="7089670"/>
                  </a:lnTo>
                  <a:lnTo>
                    <a:pt x="29390390" y="7089717"/>
                  </a:lnTo>
                  <a:lnTo>
                    <a:pt x="29390390" y="7089764"/>
                  </a:lnTo>
                  <a:lnTo>
                    <a:pt x="29390390" y="7089810"/>
                  </a:lnTo>
                  <a:lnTo>
                    <a:pt x="29390390" y="7089857"/>
                  </a:lnTo>
                  <a:lnTo>
                    <a:pt x="29390390" y="7089911"/>
                  </a:lnTo>
                  <a:lnTo>
                    <a:pt x="29390390" y="7089958"/>
                  </a:lnTo>
                  <a:lnTo>
                    <a:pt x="29390390" y="7090005"/>
                  </a:lnTo>
                  <a:lnTo>
                    <a:pt x="29390390" y="7090051"/>
                  </a:lnTo>
                  <a:lnTo>
                    <a:pt x="29390390" y="7090098"/>
                  </a:lnTo>
                  <a:lnTo>
                    <a:pt x="29390390" y="7090144"/>
                  </a:lnTo>
                  <a:lnTo>
                    <a:pt x="29390390" y="7090191"/>
                  </a:lnTo>
                  <a:lnTo>
                    <a:pt x="29390390" y="7090238"/>
                  </a:lnTo>
                  <a:lnTo>
                    <a:pt x="29390390" y="7090284"/>
                  </a:lnTo>
                  <a:lnTo>
                    <a:pt x="29390390" y="7090331"/>
                  </a:lnTo>
                  <a:lnTo>
                    <a:pt x="29390390" y="7090378"/>
                  </a:lnTo>
                  <a:lnTo>
                    <a:pt x="29390390" y="7090424"/>
                  </a:lnTo>
                  <a:lnTo>
                    <a:pt x="29390390" y="7090471"/>
                  </a:lnTo>
                  <a:lnTo>
                    <a:pt x="29390390" y="7090518"/>
                  </a:lnTo>
                  <a:lnTo>
                    <a:pt x="29390390" y="7189360"/>
                  </a:lnTo>
                  <a:lnTo>
                    <a:pt x="30499130" y="7189360"/>
                  </a:lnTo>
                  <a:lnTo>
                    <a:pt x="30499130" y="7188800"/>
                  </a:lnTo>
                  <a:lnTo>
                    <a:pt x="30497921" y="7183015"/>
                  </a:lnTo>
                  <a:lnTo>
                    <a:pt x="30494294" y="7166063"/>
                  </a:lnTo>
                  <a:lnTo>
                    <a:pt x="30484127" y="7120411"/>
                  </a:lnTo>
                  <a:lnTo>
                    <a:pt x="30483358" y="7120411"/>
                  </a:lnTo>
                  <a:lnTo>
                    <a:pt x="30483193" y="7120083"/>
                  </a:lnTo>
                  <a:lnTo>
                    <a:pt x="30483138" y="7120004"/>
                  </a:lnTo>
                  <a:lnTo>
                    <a:pt x="30365092" y="7120004"/>
                  </a:lnTo>
                  <a:lnTo>
                    <a:pt x="30365092" y="7119957"/>
                  </a:lnTo>
                  <a:lnTo>
                    <a:pt x="30365092" y="7119910"/>
                  </a:lnTo>
                  <a:lnTo>
                    <a:pt x="30365092" y="7119864"/>
                  </a:lnTo>
                  <a:lnTo>
                    <a:pt x="30365092" y="7119817"/>
                  </a:lnTo>
                  <a:lnTo>
                    <a:pt x="30365092" y="7119770"/>
                  </a:lnTo>
                  <a:lnTo>
                    <a:pt x="30365092" y="7119724"/>
                  </a:lnTo>
                  <a:lnTo>
                    <a:pt x="30365092" y="7119677"/>
                  </a:lnTo>
                  <a:lnTo>
                    <a:pt x="30365092" y="7119343"/>
                  </a:lnTo>
                  <a:lnTo>
                    <a:pt x="30365092" y="7119296"/>
                  </a:lnTo>
                  <a:lnTo>
                    <a:pt x="30365092" y="7119249"/>
                  </a:lnTo>
                  <a:lnTo>
                    <a:pt x="30365092" y="7119203"/>
                  </a:lnTo>
                  <a:lnTo>
                    <a:pt x="30365092" y="7119156"/>
                  </a:lnTo>
                  <a:lnTo>
                    <a:pt x="30365092" y="7119110"/>
                  </a:lnTo>
                  <a:lnTo>
                    <a:pt x="30365092" y="7119063"/>
                  </a:lnTo>
                  <a:lnTo>
                    <a:pt x="30365092" y="7118682"/>
                  </a:lnTo>
                  <a:lnTo>
                    <a:pt x="30365092" y="7118635"/>
                  </a:lnTo>
                  <a:lnTo>
                    <a:pt x="30365092" y="7118589"/>
                  </a:lnTo>
                  <a:lnTo>
                    <a:pt x="30365092" y="7118542"/>
                  </a:lnTo>
                  <a:lnTo>
                    <a:pt x="30365092" y="7118495"/>
                  </a:lnTo>
                  <a:lnTo>
                    <a:pt x="30365092" y="7118449"/>
                  </a:lnTo>
                  <a:lnTo>
                    <a:pt x="30365092" y="7118021"/>
                  </a:lnTo>
                  <a:lnTo>
                    <a:pt x="30365092" y="7117975"/>
                  </a:lnTo>
                  <a:lnTo>
                    <a:pt x="30365092" y="7117928"/>
                  </a:lnTo>
                  <a:lnTo>
                    <a:pt x="30365092" y="7117881"/>
                  </a:lnTo>
                  <a:lnTo>
                    <a:pt x="30365092" y="7117835"/>
                  </a:lnTo>
                  <a:lnTo>
                    <a:pt x="30365092" y="7117360"/>
                  </a:lnTo>
                  <a:lnTo>
                    <a:pt x="30365092" y="7117314"/>
                  </a:lnTo>
                  <a:lnTo>
                    <a:pt x="30365092" y="7117267"/>
                  </a:lnTo>
                  <a:lnTo>
                    <a:pt x="30365092" y="7117220"/>
                  </a:lnTo>
                  <a:lnTo>
                    <a:pt x="30365092" y="7116700"/>
                  </a:lnTo>
                  <a:lnTo>
                    <a:pt x="30365092" y="7116653"/>
                  </a:lnTo>
                  <a:lnTo>
                    <a:pt x="30365092" y="7116606"/>
                  </a:lnTo>
                  <a:lnTo>
                    <a:pt x="30365092" y="7116039"/>
                  </a:lnTo>
                  <a:lnTo>
                    <a:pt x="30365092" y="7115992"/>
                  </a:lnTo>
                  <a:lnTo>
                    <a:pt x="30365092" y="7115378"/>
                  </a:lnTo>
                  <a:lnTo>
                    <a:pt x="30340087" y="7005087"/>
                  </a:lnTo>
                  <a:lnTo>
                    <a:pt x="30331844" y="6968653"/>
                  </a:lnTo>
                  <a:lnTo>
                    <a:pt x="30331239" y="6967604"/>
                  </a:lnTo>
                  <a:lnTo>
                    <a:pt x="30212259" y="6967604"/>
                  </a:lnTo>
                  <a:lnTo>
                    <a:pt x="30212259" y="6967558"/>
                  </a:lnTo>
                  <a:lnTo>
                    <a:pt x="30212259" y="6967511"/>
                  </a:lnTo>
                  <a:lnTo>
                    <a:pt x="30212259" y="6967464"/>
                  </a:lnTo>
                  <a:lnTo>
                    <a:pt x="30212259" y="6967418"/>
                  </a:lnTo>
                  <a:lnTo>
                    <a:pt x="30212259" y="6967371"/>
                  </a:lnTo>
                  <a:lnTo>
                    <a:pt x="30212259" y="6967324"/>
                  </a:lnTo>
                  <a:lnTo>
                    <a:pt x="30212259" y="6966943"/>
                  </a:lnTo>
                  <a:lnTo>
                    <a:pt x="30212259" y="6966897"/>
                  </a:lnTo>
                  <a:lnTo>
                    <a:pt x="30212259" y="6966850"/>
                  </a:lnTo>
                  <a:lnTo>
                    <a:pt x="30212259" y="6966803"/>
                  </a:lnTo>
                  <a:lnTo>
                    <a:pt x="30212259" y="6966757"/>
                  </a:lnTo>
                  <a:lnTo>
                    <a:pt x="30212259" y="6966710"/>
                  </a:lnTo>
                  <a:lnTo>
                    <a:pt x="30194014" y="6884944"/>
                  </a:lnTo>
                  <a:lnTo>
                    <a:pt x="30193959" y="6884888"/>
                  </a:lnTo>
                  <a:lnTo>
                    <a:pt x="30178406" y="6815204"/>
                  </a:lnTo>
                  <a:lnTo>
                    <a:pt x="30059811" y="6815204"/>
                  </a:lnTo>
                  <a:lnTo>
                    <a:pt x="30059811" y="6815158"/>
                  </a:lnTo>
                  <a:lnTo>
                    <a:pt x="30059811" y="6815111"/>
                  </a:lnTo>
                  <a:lnTo>
                    <a:pt x="30059811" y="6815064"/>
                  </a:lnTo>
                  <a:lnTo>
                    <a:pt x="30059811" y="6815018"/>
                  </a:lnTo>
                  <a:lnTo>
                    <a:pt x="30059811" y="6814971"/>
                  </a:lnTo>
                  <a:lnTo>
                    <a:pt x="30058657" y="6809239"/>
                  </a:lnTo>
                  <a:lnTo>
                    <a:pt x="30057063" y="6800942"/>
                  </a:lnTo>
                  <a:lnTo>
                    <a:pt x="30055909" y="6795561"/>
                  </a:lnTo>
                  <a:lnTo>
                    <a:pt x="30052062" y="6777763"/>
                  </a:lnTo>
                  <a:lnTo>
                    <a:pt x="30041840" y="6728486"/>
                  </a:lnTo>
                  <a:lnTo>
                    <a:pt x="30026837" y="6662899"/>
                  </a:lnTo>
                  <a:lnTo>
                    <a:pt x="30025958" y="6662805"/>
                  </a:lnTo>
                  <a:lnTo>
                    <a:pt x="29907802" y="6662805"/>
                  </a:lnTo>
                  <a:lnTo>
                    <a:pt x="29907802" y="6662758"/>
                  </a:lnTo>
                  <a:lnTo>
                    <a:pt x="29907802" y="6662712"/>
                  </a:lnTo>
                  <a:lnTo>
                    <a:pt x="29907802" y="6662665"/>
                  </a:lnTo>
                  <a:lnTo>
                    <a:pt x="29907802" y="6662618"/>
                  </a:lnTo>
                  <a:lnTo>
                    <a:pt x="29907802" y="6662144"/>
                  </a:lnTo>
                  <a:lnTo>
                    <a:pt x="29907802" y="6662097"/>
                  </a:lnTo>
                  <a:lnTo>
                    <a:pt x="29907802" y="6662051"/>
                  </a:lnTo>
                  <a:lnTo>
                    <a:pt x="29907802" y="6662004"/>
                  </a:lnTo>
                  <a:lnTo>
                    <a:pt x="29907802" y="6661483"/>
                  </a:lnTo>
                  <a:lnTo>
                    <a:pt x="29907802" y="6661437"/>
                  </a:lnTo>
                  <a:lnTo>
                    <a:pt x="29907802" y="6661390"/>
                  </a:lnTo>
                  <a:lnTo>
                    <a:pt x="29907802" y="6660823"/>
                  </a:lnTo>
                  <a:lnTo>
                    <a:pt x="29907802" y="6660776"/>
                  </a:lnTo>
                  <a:lnTo>
                    <a:pt x="29907802" y="6660162"/>
                  </a:lnTo>
                  <a:lnTo>
                    <a:pt x="29875213" y="6514620"/>
                  </a:lnTo>
                  <a:lnTo>
                    <a:pt x="29874004" y="6510637"/>
                  </a:lnTo>
                  <a:lnTo>
                    <a:pt x="29873949" y="6510405"/>
                  </a:lnTo>
                  <a:lnTo>
                    <a:pt x="29755024" y="6510405"/>
                  </a:lnTo>
                  <a:lnTo>
                    <a:pt x="29755024" y="6510359"/>
                  </a:lnTo>
                  <a:lnTo>
                    <a:pt x="29755024" y="6510312"/>
                  </a:lnTo>
                  <a:lnTo>
                    <a:pt x="29755024" y="6510266"/>
                  </a:lnTo>
                  <a:lnTo>
                    <a:pt x="29721336" y="6358818"/>
                  </a:lnTo>
                  <a:lnTo>
                    <a:pt x="29721116" y="6358006"/>
                  </a:lnTo>
                  <a:lnTo>
                    <a:pt x="29602576" y="6358006"/>
                  </a:lnTo>
                  <a:lnTo>
                    <a:pt x="29598344" y="6338412"/>
                  </a:lnTo>
                  <a:lnTo>
                    <a:pt x="29569767" y="6210127"/>
                  </a:lnTo>
                  <a:lnTo>
                    <a:pt x="29568723" y="6205607"/>
                  </a:lnTo>
                  <a:lnTo>
                    <a:pt x="29450512" y="6205607"/>
                  </a:lnTo>
                  <a:lnTo>
                    <a:pt x="29450512" y="6205560"/>
                  </a:lnTo>
                  <a:lnTo>
                    <a:pt x="29450512" y="6204946"/>
                  </a:lnTo>
                  <a:lnTo>
                    <a:pt x="29416659" y="6053207"/>
                  </a:lnTo>
                  <a:lnTo>
                    <a:pt x="29297789" y="6053207"/>
                  </a:lnTo>
                  <a:cubicBezTo>
                    <a:pt x="28923483" y="4256235"/>
                    <a:pt x="28319185" y="2324237"/>
                    <a:pt x="27493683" y="251936"/>
                  </a:cubicBezTo>
                  <a:lnTo>
                    <a:pt x="31950467" y="251936"/>
                  </a:lnTo>
                  <a:lnTo>
                    <a:pt x="32021469" y="404336"/>
                  </a:lnTo>
                  <a:lnTo>
                    <a:pt x="32102861" y="404336"/>
                  </a:lnTo>
                  <a:lnTo>
                    <a:pt x="32174193" y="556736"/>
                  </a:lnTo>
                  <a:lnTo>
                    <a:pt x="32255637" y="556736"/>
                  </a:lnTo>
                  <a:lnTo>
                    <a:pt x="32326257" y="709136"/>
                  </a:lnTo>
                  <a:lnTo>
                    <a:pt x="32407647" y="709136"/>
                  </a:lnTo>
                  <a:lnTo>
                    <a:pt x="32478649" y="861537"/>
                  </a:lnTo>
                  <a:lnTo>
                    <a:pt x="32560041" y="861537"/>
                  </a:lnTo>
                  <a:lnTo>
                    <a:pt x="32631483" y="1013937"/>
                  </a:lnTo>
                  <a:lnTo>
                    <a:pt x="32712929" y="1013937"/>
                  </a:lnTo>
                  <a:lnTo>
                    <a:pt x="32783437" y="1166337"/>
                  </a:lnTo>
                  <a:lnTo>
                    <a:pt x="32864827" y="1166337"/>
                  </a:lnTo>
                  <a:lnTo>
                    <a:pt x="32935941" y="1318737"/>
                  </a:lnTo>
                  <a:lnTo>
                    <a:pt x="33017223" y="1318737"/>
                  </a:lnTo>
                  <a:lnTo>
                    <a:pt x="33088217" y="1471749"/>
                  </a:lnTo>
                  <a:lnTo>
                    <a:pt x="33169623" y="1471749"/>
                  </a:lnTo>
                  <a:lnTo>
                    <a:pt x="33240613" y="1624102"/>
                  </a:lnTo>
                  <a:lnTo>
                    <a:pt x="33322023" y="1624102"/>
                  </a:lnTo>
                  <a:lnTo>
                    <a:pt x="33393013" y="1776455"/>
                  </a:lnTo>
                  <a:lnTo>
                    <a:pt x="33474423" y="1776455"/>
                  </a:lnTo>
                  <a:lnTo>
                    <a:pt x="33545413" y="1928807"/>
                  </a:lnTo>
                  <a:lnTo>
                    <a:pt x="33626823" y="1928807"/>
                  </a:lnTo>
                  <a:lnTo>
                    <a:pt x="33697813" y="2081160"/>
                  </a:lnTo>
                  <a:lnTo>
                    <a:pt x="33779223" y="2081160"/>
                  </a:lnTo>
                  <a:lnTo>
                    <a:pt x="33850213" y="2233513"/>
                  </a:lnTo>
                  <a:lnTo>
                    <a:pt x="33931623" y="2233513"/>
                  </a:lnTo>
                  <a:lnTo>
                    <a:pt x="34002613" y="2385865"/>
                  </a:lnTo>
                  <a:lnTo>
                    <a:pt x="34084023" y="2385865"/>
                  </a:lnTo>
                  <a:lnTo>
                    <a:pt x="34155013" y="2538219"/>
                  </a:lnTo>
                  <a:lnTo>
                    <a:pt x="34236423" y="2538219"/>
                  </a:lnTo>
                  <a:lnTo>
                    <a:pt x="34307415" y="2690571"/>
                  </a:lnTo>
                  <a:lnTo>
                    <a:pt x="34388823" y="2690571"/>
                  </a:lnTo>
                  <a:lnTo>
                    <a:pt x="34459813" y="2842923"/>
                  </a:lnTo>
                  <a:lnTo>
                    <a:pt x="34541223" y="2842923"/>
                  </a:lnTo>
                  <a:lnTo>
                    <a:pt x="34612213" y="2995277"/>
                  </a:lnTo>
                  <a:lnTo>
                    <a:pt x="34693623" y="2995277"/>
                  </a:lnTo>
                  <a:lnTo>
                    <a:pt x="34764613" y="3147629"/>
                  </a:lnTo>
                  <a:lnTo>
                    <a:pt x="34846023" y="3147629"/>
                  </a:lnTo>
                  <a:lnTo>
                    <a:pt x="34917013" y="3299982"/>
                  </a:lnTo>
                  <a:lnTo>
                    <a:pt x="34998423" y="3299982"/>
                  </a:lnTo>
                  <a:lnTo>
                    <a:pt x="35069437" y="3452381"/>
                  </a:lnTo>
                  <a:lnTo>
                    <a:pt x="35150823" y="3452381"/>
                  </a:lnTo>
                  <a:lnTo>
                    <a:pt x="35221837" y="3604781"/>
                  </a:lnTo>
                  <a:lnTo>
                    <a:pt x="35303223" y="3604781"/>
                  </a:lnTo>
                  <a:lnTo>
                    <a:pt x="35374235" y="3757181"/>
                  </a:lnTo>
                  <a:lnTo>
                    <a:pt x="35455623" y="3757181"/>
                  </a:lnTo>
                  <a:lnTo>
                    <a:pt x="35526635" y="3909580"/>
                  </a:lnTo>
                  <a:lnTo>
                    <a:pt x="35608023" y="3909580"/>
                  </a:lnTo>
                  <a:lnTo>
                    <a:pt x="35619025" y="3933191"/>
                  </a:lnTo>
                  <a:lnTo>
                    <a:pt x="35619025" y="355669"/>
                  </a:lnTo>
                  <a:lnTo>
                    <a:pt x="40176781" y="355669"/>
                  </a:lnTo>
                  <a:lnTo>
                    <a:pt x="40176781" y="508069"/>
                  </a:lnTo>
                  <a:lnTo>
                    <a:pt x="40329181" y="508069"/>
                  </a:lnTo>
                  <a:lnTo>
                    <a:pt x="40329181" y="660469"/>
                  </a:lnTo>
                  <a:lnTo>
                    <a:pt x="40481581" y="660469"/>
                  </a:lnTo>
                  <a:lnTo>
                    <a:pt x="40481581" y="812869"/>
                  </a:lnTo>
                  <a:lnTo>
                    <a:pt x="40633981" y="812869"/>
                  </a:lnTo>
                  <a:lnTo>
                    <a:pt x="40633981" y="965270"/>
                  </a:lnTo>
                  <a:lnTo>
                    <a:pt x="40786381" y="965270"/>
                  </a:lnTo>
                  <a:lnTo>
                    <a:pt x="40786381" y="1117670"/>
                  </a:lnTo>
                  <a:lnTo>
                    <a:pt x="40938781" y="1117670"/>
                  </a:lnTo>
                  <a:lnTo>
                    <a:pt x="40938781" y="1270070"/>
                  </a:lnTo>
                  <a:lnTo>
                    <a:pt x="41091181" y="1270070"/>
                  </a:lnTo>
                  <a:lnTo>
                    <a:pt x="41091181" y="1284342"/>
                  </a:lnTo>
                  <a:lnTo>
                    <a:pt x="45551225" y="1284342"/>
                  </a:lnTo>
                  <a:lnTo>
                    <a:pt x="45551225" y="1441369"/>
                  </a:lnTo>
                  <a:lnTo>
                    <a:pt x="45703625" y="1441369"/>
                  </a:lnTo>
                  <a:lnTo>
                    <a:pt x="45703625" y="1441983"/>
                  </a:lnTo>
                  <a:lnTo>
                    <a:pt x="45703625" y="1442030"/>
                  </a:lnTo>
                  <a:lnTo>
                    <a:pt x="45703625" y="1593108"/>
                  </a:lnTo>
                  <a:lnTo>
                    <a:pt x="45856025" y="1593108"/>
                  </a:lnTo>
                  <a:lnTo>
                    <a:pt x="45856025" y="1593722"/>
                  </a:lnTo>
                  <a:lnTo>
                    <a:pt x="45856025" y="1593769"/>
                  </a:lnTo>
                  <a:lnTo>
                    <a:pt x="45856025" y="1594336"/>
                  </a:lnTo>
                  <a:lnTo>
                    <a:pt x="45856025" y="1594383"/>
                  </a:lnTo>
                  <a:lnTo>
                    <a:pt x="45856025" y="1594429"/>
                  </a:lnTo>
                  <a:lnTo>
                    <a:pt x="45856025" y="1744847"/>
                  </a:lnTo>
                  <a:lnTo>
                    <a:pt x="46008425" y="1744847"/>
                  </a:lnTo>
                  <a:lnTo>
                    <a:pt x="46008425" y="1745461"/>
                  </a:lnTo>
                  <a:lnTo>
                    <a:pt x="46008425" y="1745507"/>
                  </a:lnTo>
                  <a:lnTo>
                    <a:pt x="46008425" y="1746075"/>
                  </a:lnTo>
                  <a:lnTo>
                    <a:pt x="46008425" y="1746121"/>
                  </a:lnTo>
                  <a:lnTo>
                    <a:pt x="46008425" y="1746168"/>
                  </a:lnTo>
                  <a:lnTo>
                    <a:pt x="46008425" y="1746689"/>
                  </a:lnTo>
                  <a:lnTo>
                    <a:pt x="46008425" y="1746735"/>
                  </a:lnTo>
                  <a:lnTo>
                    <a:pt x="46008425" y="1746782"/>
                  </a:lnTo>
                  <a:lnTo>
                    <a:pt x="46008425" y="1746829"/>
                  </a:lnTo>
                  <a:lnTo>
                    <a:pt x="46008425" y="1896585"/>
                  </a:lnTo>
                  <a:lnTo>
                    <a:pt x="46160825" y="1896585"/>
                  </a:lnTo>
                  <a:lnTo>
                    <a:pt x="46160825" y="1897199"/>
                  </a:lnTo>
                  <a:lnTo>
                    <a:pt x="46160825" y="1897245"/>
                  </a:lnTo>
                  <a:lnTo>
                    <a:pt x="46160825" y="1897813"/>
                  </a:lnTo>
                  <a:lnTo>
                    <a:pt x="46160825" y="1897860"/>
                  </a:lnTo>
                  <a:lnTo>
                    <a:pt x="46160825" y="1897907"/>
                  </a:lnTo>
                  <a:lnTo>
                    <a:pt x="46160825" y="1898427"/>
                  </a:lnTo>
                  <a:lnTo>
                    <a:pt x="46160825" y="1898474"/>
                  </a:lnTo>
                  <a:lnTo>
                    <a:pt x="46160825" y="1898521"/>
                  </a:lnTo>
                  <a:lnTo>
                    <a:pt x="46160825" y="1898567"/>
                  </a:lnTo>
                  <a:lnTo>
                    <a:pt x="46160825" y="1899041"/>
                  </a:lnTo>
                  <a:lnTo>
                    <a:pt x="46160825" y="1899088"/>
                  </a:lnTo>
                  <a:lnTo>
                    <a:pt x="46160825" y="1899135"/>
                  </a:lnTo>
                  <a:lnTo>
                    <a:pt x="46160825" y="1899181"/>
                  </a:lnTo>
                  <a:lnTo>
                    <a:pt x="46160825" y="1899228"/>
                  </a:lnTo>
                  <a:lnTo>
                    <a:pt x="46160825" y="2048323"/>
                  </a:lnTo>
                  <a:lnTo>
                    <a:pt x="46313225" y="2048323"/>
                  </a:lnTo>
                  <a:lnTo>
                    <a:pt x="46313225" y="2048937"/>
                  </a:lnTo>
                  <a:lnTo>
                    <a:pt x="46313225" y="2048985"/>
                  </a:lnTo>
                  <a:lnTo>
                    <a:pt x="46313225" y="2049552"/>
                  </a:lnTo>
                  <a:lnTo>
                    <a:pt x="46313225" y="2049599"/>
                  </a:lnTo>
                  <a:lnTo>
                    <a:pt x="46313225" y="2049645"/>
                  </a:lnTo>
                  <a:lnTo>
                    <a:pt x="46313225" y="2050166"/>
                  </a:lnTo>
                  <a:lnTo>
                    <a:pt x="46313225" y="2050213"/>
                  </a:lnTo>
                  <a:lnTo>
                    <a:pt x="46313225" y="2050259"/>
                  </a:lnTo>
                  <a:lnTo>
                    <a:pt x="46313225" y="2050306"/>
                  </a:lnTo>
                  <a:lnTo>
                    <a:pt x="46313225" y="2050780"/>
                  </a:lnTo>
                  <a:lnTo>
                    <a:pt x="46313225" y="2050827"/>
                  </a:lnTo>
                  <a:lnTo>
                    <a:pt x="46313225" y="2050873"/>
                  </a:lnTo>
                  <a:lnTo>
                    <a:pt x="46313225" y="2050920"/>
                  </a:lnTo>
                  <a:lnTo>
                    <a:pt x="46313225" y="2050967"/>
                  </a:lnTo>
                  <a:lnTo>
                    <a:pt x="46313225" y="2051395"/>
                  </a:lnTo>
                  <a:lnTo>
                    <a:pt x="46313225" y="2051441"/>
                  </a:lnTo>
                  <a:lnTo>
                    <a:pt x="46313225" y="2051487"/>
                  </a:lnTo>
                  <a:lnTo>
                    <a:pt x="46313225" y="2051534"/>
                  </a:lnTo>
                  <a:lnTo>
                    <a:pt x="46313225" y="2051581"/>
                  </a:lnTo>
                  <a:lnTo>
                    <a:pt x="46313225" y="2051627"/>
                  </a:lnTo>
                  <a:lnTo>
                    <a:pt x="46313225" y="2200062"/>
                  </a:lnTo>
                  <a:lnTo>
                    <a:pt x="46366297" y="2200062"/>
                  </a:lnTo>
                  <a:lnTo>
                    <a:pt x="46366297" y="355669"/>
                  </a:lnTo>
                  <a:lnTo>
                    <a:pt x="50821953" y="355669"/>
                  </a:lnTo>
                  <a:lnTo>
                    <a:pt x="50821953" y="508069"/>
                  </a:lnTo>
                  <a:lnTo>
                    <a:pt x="50974353" y="508069"/>
                  </a:lnTo>
                  <a:lnTo>
                    <a:pt x="50974353" y="660469"/>
                  </a:lnTo>
                  <a:lnTo>
                    <a:pt x="51126753" y="660469"/>
                  </a:lnTo>
                  <a:lnTo>
                    <a:pt x="51126753" y="812869"/>
                  </a:lnTo>
                  <a:lnTo>
                    <a:pt x="51279153" y="812869"/>
                  </a:lnTo>
                  <a:lnTo>
                    <a:pt x="51279153" y="965270"/>
                  </a:lnTo>
                  <a:lnTo>
                    <a:pt x="51431553" y="965270"/>
                  </a:lnTo>
                  <a:lnTo>
                    <a:pt x="51431553" y="1117670"/>
                  </a:lnTo>
                  <a:lnTo>
                    <a:pt x="51583953" y="1117670"/>
                  </a:lnTo>
                  <a:lnTo>
                    <a:pt x="51583953" y="1270070"/>
                  </a:lnTo>
                  <a:lnTo>
                    <a:pt x="51736353" y="1270070"/>
                  </a:lnTo>
                  <a:lnTo>
                    <a:pt x="51736353" y="1423129"/>
                  </a:lnTo>
                  <a:lnTo>
                    <a:pt x="51888753" y="1423129"/>
                  </a:lnTo>
                  <a:lnTo>
                    <a:pt x="51888753" y="1423743"/>
                  </a:lnTo>
                  <a:lnTo>
                    <a:pt x="51888753" y="1423790"/>
                  </a:lnTo>
                  <a:lnTo>
                    <a:pt x="51888753" y="1424357"/>
                  </a:lnTo>
                  <a:lnTo>
                    <a:pt x="51888753" y="1424405"/>
                  </a:lnTo>
                  <a:lnTo>
                    <a:pt x="51888753" y="1424451"/>
                  </a:lnTo>
                  <a:lnTo>
                    <a:pt x="51888753" y="1424972"/>
                  </a:lnTo>
                  <a:lnTo>
                    <a:pt x="51888753" y="1425019"/>
                  </a:lnTo>
                  <a:lnTo>
                    <a:pt x="51888753" y="1425065"/>
                  </a:lnTo>
                  <a:lnTo>
                    <a:pt x="51888753" y="1425112"/>
                  </a:lnTo>
                  <a:lnTo>
                    <a:pt x="51888753" y="1425586"/>
                  </a:lnTo>
                  <a:lnTo>
                    <a:pt x="51888753" y="1425633"/>
                  </a:lnTo>
                  <a:lnTo>
                    <a:pt x="51888753" y="1425679"/>
                  </a:lnTo>
                  <a:lnTo>
                    <a:pt x="51888753" y="1425726"/>
                  </a:lnTo>
                  <a:lnTo>
                    <a:pt x="51888753" y="1425773"/>
                  </a:lnTo>
                  <a:lnTo>
                    <a:pt x="51888753" y="1426200"/>
                  </a:lnTo>
                  <a:lnTo>
                    <a:pt x="51888753" y="1426247"/>
                  </a:lnTo>
                  <a:lnTo>
                    <a:pt x="51888753" y="1426293"/>
                  </a:lnTo>
                  <a:lnTo>
                    <a:pt x="51888753" y="1426340"/>
                  </a:lnTo>
                  <a:lnTo>
                    <a:pt x="51888753" y="1426387"/>
                  </a:lnTo>
                  <a:lnTo>
                    <a:pt x="51888753" y="1426433"/>
                  </a:lnTo>
                  <a:lnTo>
                    <a:pt x="51888753" y="1426815"/>
                  </a:lnTo>
                  <a:lnTo>
                    <a:pt x="51888753" y="1426861"/>
                  </a:lnTo>
                  <a:lnTo>
                    <a:pt x="51888753" y="1426907"/>
                  </a:lnTo>
                  <a:lnTo>
                    <a:pt x="51888753" y="1426955"/>
                  </a:lnTo>
                  <a:lnTo>
                    <a:pt x="51888753" y="1427001"/>
                  </a:lnTo>
                  <a:lnTo>
                    <a:pt x="51888753" y="1427047"/>
                  </a:lnTo>
                  <a:lnTo>
                    <a:pt x="51888753" y="1427094"/>
                  </a:lnTo>
                  <a:lnTo>
                    <a:pt x="51888753" y="1427429"/>
                  </a:lnTo>
                  <a:lnTo>
                    <a:pt x="51888753" y="1427475"/>
                  </a:lnTo>
                  <a:lnTo>
                    <a:pt x="51888753" y="1427522"/>
                  </a:lnTo>
                  <a:lnTo>
                    <a:pt x="51888753" y="1427569"/>
                  </a:lnTo>
                  <a:lnTo>
                    <a:pt x="51888753" y="1427615"/>
                  </a:lnTo>
                  <a:lnTo>
                    <a:pt x="51888753" y="1427661"/>
                  </a:lnTo>
                  <a:lnTo>
                    <a:pt x="51888753" y="1427709"/>
                  </a:lnTo>
                  <a:lnTo>
                    <a:pt x="51888753" y="1427755"/>
                  </a:lnTo>
                  <a:lnTo>
                    <a:pt x="51888753" y="1575482"/>
                  </a:lnTo>
                  <a:lnTo>
                    <a:pt x="52041153" y="1575482"/>
                  </a:lnTo>
                  <a:lnTo>
                    <a:pt x="52041153" y="1575529"/>
                  </a:lnTo>
                  <a:lnTo>
                    <a:pt x="52041153" y="1576097"/>
                  </a:lnTo>
                  <a:lnTo>
                    <a:pt x="52041153" y="1576143"/>
                  </a:lnTo>
                  <a:lnTo>
                    <a:pt x="52041153" y="1576189"/>
                  </a:lnTo>
                  <a:lnTo>
                    <a:pt x="52041153" y="1576711"/>
                  </a:lnTo>
                  <a:lnTo>
                    <a:pt x="52041153" y="1576757"/>
                  </a:lnTo>
                  <a:lnTo>
                    <a:pt x="52041153" y="1576803"/>
                  </a:lnTo>
                  <a:lnTo>
                    <a:pt x="52041153" y="1576851"/>
                  </a:lnTo>
                  <a:lnTo>
                    <a:pt x="52041153" y="1577325"/>
                  </a:lnTo>
                  <a:lnTo>
                    <a:pt x="52041153" y="1577371"/>
                  </a:lnTo>
                  <a:lnTo>
                    <a:pt x="52041153" y="1577418"/>
                  </a:lnTo>
                  <a:lnTo>
                    <a:pt x="52041153" y="1577465"/>
                  </a:lnTo>
                  <a:lnTo>
                    <a:pt x="52041153" y="1577511"/>
                  </a:lnTo>
                  <a:lnTo>
                    <a:pt x="52041153" y="1577939"/>
                  </a:lnTo>
                  <a:lnTo>
                    <a:pt x="52041153" y="1577985"/>
                  </a:lnTo>
                  <a:lnTo>
                    <a:pt x="52041153" y="1578032"/>
                  </a:lnTo>
                  <a:lnTo>
                    <a:pt x="52041153" y="1578079"/>
                  </a:lnTo>
                  <a:lnTo>
                    <a:pt x="52041153" y="1578125"/>
                  </a:lnTo>
                  <a:lnTo>
                    <a:pt x="52041153" y="1578172"/>
                  </a:lnTo>
                  <a:lnTo>
                    <a:pt x="52041153" y="1578553"/>
                  </a:lnTo>
                  <a:lnTo>
                    <a:pt x="52041153" y="1578599"/>
                  </a:lnTo>
                  <a:lnTo>
                    <a:pt x="52041153" y="1578646"/>
                  </a:lnTo>
                  <a:lnTo>
                    <a:pt x="52041153" y="1578693"/>
                  </a:lnTo>
                  <a:lnTo>
                    <a:pt x="52041153" y="1578739"/>
                  </a:lnTo>
                  <a:lnTo>
                    <a:pt x="52041153" y="1578786"/>
                  </a:lnTo>
                  <a:lnTo>
                    <a:pt x="52041153" y="1578833"/>
                  </a:lnTo>
                  <a:lnTo>
                    <a:pt x="52041153" y="1579167"/>
                  </a:lnTo>
                  <a:lnTo>
                    <a:pt x="52041153" y="1579213"/>
                  </a:lnTo>
                  <a:lnTo>
                    <a:pt x="52041153" y="1579261"/>
                  </a:lnTo>
                  <a:lnTo>
                    <a:pt x="52041153" y="1579307"/>
                  </a:lnTo>
                  <a:lnTo>
                    <a:pt x="52041153" y="1579353"/>
                  </a:lnTo>
                  <a:lnTo>
                    <a:pt x="52041153" y="1579401"/>
                  </a:lnTo>
                  <a:lnTo>
                    <a:pt x="52041153" y="1579447"/>
                  </a:lnTo>
                  <a:lnTo>
                    <a:pt x="52041153" y="1579493"/>
                  </a:lnTo>
                  <a:lnTo>
                    <a:pt x="52041153" y="1579781"/>
                  </a:lnTo>
                  <a:lnTo>
                    <a:pt x="52041153" y="1579828"/>
                  </a:lnTo>
                  <a:lnTo>
                    <a:pt x="52041153" y="1579875"/>
                  </a:lnTo>
                  <a:lnTo>
                    <a:pt x="52041153" y="1579921"/>
                  </a:lnTo>
                  <a:lnTo>
                    <a:pt x="52041153" y="1579968"/>
                  </a:lnTo>
                  <a:lnTo>
                    <a:pt x="52041153" y="1580015"/>
                  </a:lnTo>
                  <a:lnTo>
                    <a:pt x="52041153" y="1580061"/>
                  </a:lnTo>
                  <a:lnTo>
                    <a:pt x="52041153" y="1580108"/>
                  </a:lnTo>
                  <a:lnTo>
                    <a:pt x="52041153" y="1580155"/>
                  </a:lnTo>
                  <a:lnTo>
                    <a:pt x="52041153" y="1727835"/>
                  </a:lnTo>
                  <a:lnTo>
                    <a:pt x="52193553" y="1727835"/>
                  </a:lnTo>
                  <a:lnTo>
                    <a:pt x="52193553" y="1727881"/>
                  </a:lnTo>
                  <a:lnTo>
                    <a:pt x="52193553" y="1727928"/>
                  </a:lnTo>
                  <a:lnTo>
                    <a:pt x="52193553" y="1728449"/>
                  </a:lnTo>
                  <a:lnTo>
                    <a:pt x="52193553" y="1728495"/>
                  </a:lnTo>
                  <a:lnTo>
                    <a:pt x="52193553" y="1728543"/>
                  </a:lnTo>
                  <a:lnTo>
                    <a:pt x="52193553" y="1728589"/>
                  </a:lnTo>
                  <a:lnTo>
                    <a:pt x="52193553" y="1729063"/>
                  </a:lnTo>
                  <a:lnTo>
                    <a:pt x="52193553" y="1729110"/>
                  </a:lnTo>
                  <a:lnTo>
                    <a:pt x="52193553" y="1729157"/>
                  </a:lnTo>
                  <a:lnTo>
                    <a:pt x="52193553" y="1729203"/>
                  </a:lnTo>
                  <a:lnTo>
                    <a:pt x="52193553" y="1729250"/>
                  </a:lnTo>
                  <a:lnTo>
                    <a:pt x="52193553" y="1729677"/>
                  </a:lnTo>
                  <a:lnTo>
                    <a:pt x="52193553" y="1729724"/>
                  </a:lnTo>
                  <a:lnTo>
                    <a:pt x="52193553" y="1729771"/>
                  </a:lnTo>
                  <a:lnTo>
                    <a:pt x="52193553" y="1729817"/>
                  </a:lnTo>
                  <a:lnTo>
                    <a:pt x="52193553" y="1729864"/>
                  </a:lnTo>
                  <a:lnTo>
                    <a:pt x="52193553" y="1729911"/>
                  </a:lnTo>
                  <a:lnTo>
                    <a:pt x="52193553" y="1730291"/>
                  </a:lnTo>
                  <a:lnTo>
                    <a:pt x="52193553" y="1730338"/>
                  </a:lnTo>
                  <a:lnTo>
                    <a:pt x="52193553" y="1730385"/>
                  </a:lnTo>
                  <a:lnTo>
                    <a:pt x="52193553" y="1730431"/>
                  </a:lnTo>
                  <a:lnTo>
                    <a:pt x="52193553" y="1730478"/>
                  </a:lnTo>
                  <a:lnTo>
                    <a:pt x="52193553" y="1730525"/>
                  </a:lnTo>
                  <a:lnTo>
                    <a:pt x="52193553" y="1730571"/>
                  </a:lnTo>
                  <a:lnTo>
                    <a:pt x="52193553" y="1730905"/>
                  </a:lnTo>
                  <a:lnTo>
                    <a:pt x="52193553" y="1730953"/>
                  </a:lnTo>
                  <a:lnTo>
                    <a:pt x="52193553" y="1730999"/>
                  </a:lnTo>
                  <a:lnTo>
                    <a:pt x="52193553" y="1731045"/>
                  </a:lnTo>
                  <a:lnTo>
                    <a:pt x="52193553" y="1731092"/>
                  </a:lnTo>
                  <a:lnTo>
                    <a:pt x="52193553" y="1731139"/>
                  </a:lnTo>
                  <a:lnTo>
                    <a:pt x="52193553" y="1731185"/>
                  </a:lnTo>
                  <a:lnTo>
                    <a:pt x="52193553" y="1731232"/>
                  </a:lnTo>
                  <a:lnTo>
                    <a:pt x="52193553" y="1731520"/>
                  </a:lnTo>
                  <a:lnTo>
                    <a:pt x="52193553" y="1731567"/>
                  </a:lnTo>
                  <a:lnTo>
                    <a:pt x="52193553" y="1731613"/>
                  </a:lnTo>
                  <a:lnTo>
                    <a:pt x="52193553" y="1731659"/>
                  </a:lnTo>
                  <a:lnTo>
                    <a:pt x="52193553" y="1731707"/>
                  </a:lnTo>
                  <a:lnTo>
                    <a:pt x="52193553" y="1731753"/>
                  </a:lnTo>
                  <a:lnTo>
                    <a:pt x="52193553" y="1731799"/>
                  </a:lnTo>
                  <a:lnTo>
                    <a:pt x="52193553" y="1731847"/>
                  </a:lnTo>
                  <a:lnTo>
                    <a:pt x="52193553" y="1731893"/>
                  </a:lnTo>
                  <a:lnTo>
                    <a:pt x="52193553" y="1732134"/>
                  </a:lnTo>
                  <a:lnTo>
                    <a:pt x="52193553" y="1732181"/>
                  </a:lnTo>
                  <a:lnTo>
                    <a:pt x="52193553" y="1732227"/>
                  </a:lnTo>
                  <a:lnTo>
                    <a:pt x="52193553" y="1732274"/>
                  </a:lnTo>
                  <a:lnTo>
                    <a:pt x="52193553" y="1732321"/>
                  </a:lnTo>
                  <a:lnTo>
                    <a:pt x="52193553" y="1732367"/>
                  </a:lnTo>
                  <a:lnTo>
                    <a:pt x="52193553" y="1732414"/>
                  </a:lnTo>
                  <a:lnTo>
                    <a:pt x="52193553" y="1732461"/>
                  </a:lnTo>
                  <a:lnTo>
                    <a:pt x="52193553" y="1732507"/>
                  </a:lnTo>
                  <a:lnTo>
                    <a:pt x="52193553" y="1732554"/>
                  </a:lnTo>
                  <a:lnTo>
                    <a:pt x="52193553" y="1880187"/>
                  </a:lnTo>
                  <a:lnTo>
                    <a:pt x="52345953" y="1880187"/>
                  </a:lnTo>
                  <a:lnTo>
                    <a:pt x="52345953" y="1880234"/>
                  </a:lnTo>
                  <a:lnTo>
                    <a:pt x="52345953" y="1880281"/>
                  </a:lnTo>
                  <a:lnTo>
                    <a:pt x="52345953" y="1880327"/>
                  </a:lnTo>
                  <a:lnTo>
                    <a:pt x="52345953" y="1880801"/>
                  </a:lnTo>
                  <a:lnTo>
                    <a:pt x="52345953" y="1880849"/>
                  </a:lnTo>
                  <a:lnTo>
                    <a:pt x="52345953" y="1880895"/>
                  </a:lnTo>
                  <a:lnTo>
                    <a:pt x="52345953" y="1880941"/>
                  </a:lnTo>
                  <a:lnTo>
                    <a:pt x="52345953" y="1880989"/>
                  </a:lnTo>
                  <a:lnTo>
                    <a:pt x="52345953" y="1881416"/>
                  </a:lnTo>
                  <a:lnTo>
                    <a:pt x="52345953" y="1881463"/>
                  </a:lnTo>
                  <a:lnTo>
                    <a:pt x="52345953" y="1881509"/>
                  </a:lnTo>
                  <a:lnTo>
                    <a:pt x="52345953" y="1881556"/>
                  </a:lnTo>
                  <a:lnTo>
                    <a:pt x="52345953" y="1881603"/>
                  </a:lnTo>
                  <a:lnTo>
                    <a:pt x="52345953" y="1881649"/>
                  </a:lnTo>
                  <a:lnTo>
                    <a:pt x="52345953" y="1882030"/>
                  </a:lnTo>
                  <a:lnTo>
                    <a:pt x="52345953" y="1882077"/>
                  </a:lnTo>
                  <a:lnTo>
                    <a:pt x="52345953" y="1882123"/>
                  </a:lnTo>
                  <a:lnTo>
                    <a:pt x="52345953" y="1882170"/>
                  </a:lnTo>
                  <a:lnTo>
                    <a:pt x="52345953" y="1882217"/>
                  </a:lnTo>
                  <a:lnTo>
                    <a:pt x="52345953" y="1882263"/>
                  </a:lnTo>
                  <a:lnTo>
                    <a:pt x="52345953" y="1882310"/>
                  </a:lnTo>
                  <a:lnTo>
                    <a:pt x="52345953" y="1882644"/>
                  </a:lnTo>
                  <a:lnTo>
                    <a:pt x="52345953" y="1882691"/>
                  </a:lnTo>
                  <a:lnTo>
                    <a:pt x="52345953" y="1882737"/>
                  </a:lnTo>
                  <a:lnTo>
                    <a:pt x="52345953" y="1882784"/>
                  </a:lnTo>
                  <a:lnTo>
                    <a:pt x="52345953" y="1882831"/>
                  </a:lnTo>
                  <a:lnTo>
                    <a:pt x="52345953" y="1882877"/>
                  </a:lnTo>
                  <a:lnTo>
                    <a:pt x="52345953" y="1882924"/>
                  </a:lnTo>
                  <a:lnTo>
                    <a:pt x="52345953" y="1882971"/>
                  </a:lnTo>
                  <a:lnTo>
                    <a:pt x="52345953" y="1883259"/>
                  </a:lnTo>
                  <a:lnTo>
                    <a:pt x="52345953" y="1883305"/>
                  </a:lnTo>
                  <a:lnTo>
                    <a:pt x="52345953" y="1883351"/>
                  </a:lnTo>
                  <a:lnTo>
                    <a:pt x="52345953" y="1883399"/>
                  </a:lnTo>
                  <a:lnTo>
                    <a:pt x="52345953" y="1883445"/>
                  </a:lnTo>
                  <a:lnTo>
                    <a:pt x="52345953" y="1883491"/>
                  </a:lnTo>
                  <a:lnTo>
                    <a:pt x="52345953" y="1883539"/>
                  </a:lnTo>
                  <a:lnTo>
                    <a:pt x="52345953" y="1883585"/>
                  </a:lnTo>
                  <a:lnTo>
                    <a:pt x="52345953" y="1883631"/>
                  </a:lnTo>
                  <a:lnTo>
                    <a:pt x="52345953" y="1883873"/>
                  </a:lnTo>
                  <a:lnTo>
                    <a:pt x="52345953" y="1883919"/>
                  </a:lnTo>
                  <a:lnTo>
                    <a:pt x="52345953" y="1883966"/>
                  </a:lnTo>
                  <a:lnTo>
                    <a:pt x="52345953" y="1884013"/>
                  </a:lnTo>
                  <a:lnTo>
                    <a:pt x="52345953" y="1884059"/>
                  </a:lnTo>
                  <a:lnTo>
                    <a:pt x="52345953" y="1884106"/>
                  </a:lnTo>
                  <a:lnTo>
                    <a:pt x="52345953" y="1884153"/>
                  </a:lnTo>
                  <a:lnTo>
                    <a:pt x="52345953" y="1884199"/>
                  </a:lnTo>
                  <a:lnTo>
                    <a:pt x="52345953" y="1884245"/>
                  </a:lnTo>
                  <a:lnTo>
                    <a:pt x="52345953" y="1884293"/>
                  </a:lnTo>
                  <a:lnTo>
                    <a:pt x="52345953" y="1884487"/>
                  </a:lnTo>
                  <a:lnTo>
                    <a:pt x="52345953" y="1884533"/>
                  </a:lnTo>
                  <a:lnTo>
                    <a:pt x="52345953" y="1884580"/>
                  </a:lnTo>
                  <a:lnTo>
                    <a:pt x="52345953" y="1884627"/>
                  </a:lnTo>
                  <a:lnTo>
                    <a:pt x="52345953" y="1884673"/>
                  </a:lnTo>
                  <a:lnTo>
                    <a:pt x="52345953" y="1884720"/>
                  </a:lnTo>
                  <a:lnTo>
                    <a:pt x="52345953" y="1884767"/>
                  </a:lnTo>
                  <a:lnTo>
                    <a:pt x="52345953" y="1884813"/>
                  </a:lnTo>
                  <a:lnTo>
                    <a:pt x="52345953" y="1884860"/>
                  </a:lnTo>
                  <a:lnTo>
                    <a:pt x="52345953" y="1884907"/>
                  </a:lnTo>
                  <a:lnTo>
                    <a:pt x="52345953" y="1884953"/>
                  </a:lnTo>
                  <a:lnTo>
                    <a:pt x="52345953" y="2032541"/>
                  </a:lnTo>
                  <a:lnTo>
                    <a:pt x="52498353" y="2032541"/>
                  </a:lnTo>
                  <a:lnTo>
                    <a:pt x="52498353" y="2032587"/>
                  </a:lnTo>
                  <a:lnTo>
                    <a:pt x="52498353" y="2032633"/>
                  </a:lnTo>
                  <a:lnTo>
                    <a:pt x="52498353" y="2032681"/>
                  </a:lnTo>
                  <a:lnTo>
                    <a:pt x="52498353" y="2032727"/>
                  </a:lnTo>
                  <a:lnTo>
                    <a:pt x="52498353" y="2033155"/>
                  </a:lnTo>
                  <a:lnTo>
                    <a:pt x="52498353" y="2033201"/>
                  </a:lnTo>
                  <a:lnTo>
                    <a:pt x="52498353" y="2033248"/>
                  </a:lnTo>
                  <a:lnTo>
                    <a:pt x="52498353" y="2033295"/>
                  </a:lnTo>
                  <a:lnTo>
                    <a:pt x="52498353" y="2033341"/>
                  </a:lnTo>
                  <a:lnTo>
                    <a:pt x="52498353" y="2033387"/>
                  </a:lnTo>
                  <a:lnTo>
                    <a:pt x="52498353" y="2033769"/>
                  </a:lnTo>
                  <a:lnTo>
                    <a:pt x="52498353" y="2033815"/>
                  </a:lnTo>
                  <a:lnTo>
                    <a:pt x="52498353" y="2033862"/>
                  </a:lnTo>
                  <a:lnTo>
                    <a:pt x="52498353" y="2033909"/>
                  </a:lnTo>
                  <a:lnTo>
                    <a:pt x="52498353" y="2033955"/>
                  </a:lnTo>
                  <a:lnTo>
                    <a:pt x="52498353" y="2034002"/>
                  </a:lnTo>
                  <a:lnTo>
                    <a:pt x="52498353" y="2034049"/>
                  </a:lnTo>
                  <a:lnTo>
                    <a:pt x="52498353" y="2034383"/>
                  </a:lnTo>
                  <a:lnTo>
                    <a:pt x="52498353" y="2034429"/>
                  </a:lnTo>
                  <a:lnTo>
                    <a:pt x="52498353" y="2034476"/>
                  </a:lnTo>
                  <a:lnTo>
                    <a:pt x="52498353" y="2034523"/>
                  </a:lnTo>
                  <a:lnTo>
                    <a:pt x="52498353" y="2034569"/>
                  </a:lnTo>
                  <a:lnTo>
                    <a:pt x="52498353" y="2034616"/>
                  </a:lnTo>
                  <a:lnTo>
                    <a:pt x="52498353" y="2034663"/>
                  </a:lnTo>
                  <a:lnTo>
                    <a:pt x="52498353" y="2034709"/>
                  </a:lnTo>
                  <a:lnTo>
                    <a:pt x="52498353" y="2034997"/>
                  </a:lnTo>
                  <a:lnTo>
                    <a:pt x="52498353" y="2035043"/>
                  </a:lnTo>
                  <a:lnTo>
                    <a:pt x="52498353" y="2035090"/>
                  </a:lnTo>
                  <a:lnTo>
                    <a:pt x="52498353" y="2035137"/>
                  </a:lnTo>
                  <a:lnTo>
                    <a:pt x="52498353" y="2035183"/>
                  </a:lnTo>
                  <a:lnTo>
                    <a:pt x="52498353" y="2035230"/>
                  </a:lnTo>
                  <a:lnTo>
                    <a:pt x="52498353" y="2035277"/>
                  </a:lnTo>
                  <a:lnTo>
                    <a:pt x="52498353" y="2035323"/>
                  </a:lnTo>
                  <a:lnTo>
                    <a:pt x="52498353" y="2035370"/>
                  </a:lnTo>
                  <a:lnTo>
                    <a:pt x="52498353" y="2035611"/>
                  </a:lnTo>
                  <a:lnTo>
                    <a:pt x="52498353" y="2035657"/>
                  </a:lnTo>
                  <a:lnTo>
                    <a:pt x="52498353" y="2035705"/>
                  </a:lnTo>
                  <a:lnTo>
                    <a:pt x="52498353" y="2035751"/>
                  </a:lnTo>
                  <a:lnTo>
                    <a:pt x="52498353" y="2035797"/>
                  </a:lnTo>
                  <a:lnTo>
                    <a:pt x="52498353" y="2035845"/>
                  </a:lnTo>
                  <a:lnTo>
                    <a:pt x="52498353" y="2035891"/>
                  </a:lnTo>
                  <a:lnTo>
                    <a:pt x="52498353" y="2035937"/>
                  </a:lnTo>
                  <a:lnTo>
                    <a:pt x="52498353" y="2035985"/>
                  </a:lnTo>
                  <a:lnTo>
                    <a:pt x="52498353" y="2036031"/>
                  </a:lnTo>
                  <a:lnTo>
                    <a:pt x="52498353" y="2036225"/>
                  </a:lnTo>
                  <a:lnTo>
                    <a:pt x="52498353" y="2036272"/>
                  </a:lnTo>
                  <a:lnTo>
                    <a:pt x="52498353" y="2036319"/>
                  </a:lnTo>
                  <a:lnTo>
                    <a:pt x="52498353" y="2036365"/>
                  </a:lnTo>
                  <a:lnTo>
                    <a:pt x="52498353" y="2036412"/>
                  </a:lnTo>
                  <a:lnTo>
                    <a:pt x="52498353" y="2036459"/>
                  </a:lnTo>
                  <a:lnTo>
                    <a:pt x="52498353" y="2036505"/>
                  </a:lnTo>
                  <a:lnTo>
                    <a:pt x="52498353" y="2036552"/>
                  </a:lnTo>
                  <a:lnTo>
                    <a:pt x="52498353" y="2036599"/>
                  </a:lnTo>
                  <a:lnTo>
                    <a:pt x="52498353" y="2036645"/>
                  </a:lnTo>
                  <a:lnTo>
                    <a:pt x="52498353" y="2036692"/>
                  </a:lnTo>
                  <a:lnTo>
                    <a:pt x="52498353" y="2036839"/>
                  </a:lnTo>
                  <a:lnTo>
                    <a:pt x="52498353" y="2036886"/>
                  </a:lnTo>
                  <a:lnTo>
                    <a:pt x="52498353" y="2036933"/>
                  </a:lnTo>
                  <a:lnTo>
                    <a:pt x="52498353" y="2036979"/>
                  </a:lnTo>
                  <a:lnTo>
                    <a:pt x="52498353" y="2037026"/>
                  </a:lnTo>
                  <a:lnTo>
                    <a:pt x="52498353" y="2037073"/>
                  </a:lnTo>
                  <a:lnTo>
                    <a:pt x="52498353" y="2037119"/>
                  </a:lnTo>
                  <a:lnTo>
                    <a:pt x="52498353" y="2037166"/>
                  </a:lnTo>
                  <a:lnTo>
                    <a:pt x="52498353" y="2037213"/>
                  </a:lnTo>
                  <a:lnTo>
                    <a:pt x="52498353" y="2037259"/>
                  </a:lnTo>
                  <a:lnTo>
                    <a:pt x="52498353" y="2037306"/>
                  </a:lnTo>
                  <a:lnTo>
                    <a:pt x="52498353" y="2037353"/>
                  </a:lnTo>
                  <a:lnTo>
                    <a:pt x="52498353" y="2184893"/>
                  </a:lnTo>
                  <a:lnTo>
                    <a:pt x="52650753" y="2184893"/>
                  </a:lnTo>
                  <a:lnTo>
                    <a:pt x="52650753" y="2184939"/>
                  </a:lnTo>
                  <a:lnTo>
                    <a:pt x="52650753" y="2184987"/>
                  </a:lnTo>
                  <a:lnTo>
                    <a:pt x="52650753" y="2185033"/>
                  </a:lnTo>
                  <a:lnTo>
                    <a:pt x="52650753" y="2185079"/>
                  </a:lnTo>
                  <a:lnTo>
                    <a:pt x="52650753" y="2185127"/>
                  </a:lnTo>
                  <a:lnTo>
                    <a:pt x="52650753" y="2185507"/>
                  </a:lnTo>
                  <a:lnTo>
                    <a:pt x="52650753" y="2185554"/>
                  </a:lnTo>
                  <a:lnTo>
                    <a:pt x="52650753" y="2185601"/>
                  </a:lnTo>
                  <a:lnTo>
                    <a:pt x="52650753" y="2185647"/>
                  </a:lnTo>
                  <a:lnTo>
                    <a:pt x="52650753" y="2185694"/>
                  </a:lnTo>
                  <a:lnTo>
                    <a:pt x="52650753" y="2185741"/>
                  </a:lnTo>
                  <a:lnTo>
                    <a:pt x="52650753" y="2185787"/>
                  </a:lnTo>
                  <a:lnTo>
                    <a:pt x="52650753" y="2186121"/>
                  </a:lnTo>
                  <a:lnTo>
                    <a:pt x="52650753" y="2186168"/>
                  </a:lnTo>
                  <a:lnTo>
                    <a:pt x="52650753" y="2186215"/>
                  </a:lnTo>
                  <a:lnTo>
                    <a:pt x="52650753" y="2186261"/>
                  </a:lnTo>
                  <a:lnTo>
                    <a:pt x="52650753" y="2186308"/>
                  </a:lnTo>
                  <a:lnTo>
                    <a:pt x="52650753" y="2186355"/>
                  </a:lnTo>
                  <a:lnTo>
                    <a:pt x="52650753" y="2186401"/>
                  </a:lnTo>
                  <a:lnTo>
                    <a:pt x="52650753" y="2186448"/>
                  </a:lnTo>
                  <a:lnTo>
                    <a:pt x="52650753" y="2186735"/>
                  </a:lnTo>
                  <a:lnTo>
                    <a:pt x="52650753" y="2186782"/>
                  </a:lnTo>
                  <a:lnTo>
                    <a:pt x="52650753" y="2186829"/>
                  </a:lnTo>
                  <a:lnTo>
                    <a:pt x="52650753" y="2186875"/>
                  </a:lnTo>
                  <a:lnTo>
                    <a:pt x="52650753" y="2186922"/>
                  </a:lnTo>
                  <a:lnTo>
                    <a:pt x="52650753" y="2186969"/>
                  </a:lnTo>
                  <a:lnTo>
                    <a:pt x="52650753" y="2187015"/>
                  </a:lnTo>
                  <a:lnTo>
                    <a:pt x="52650753" y="2187062"/>
                  </a:lnTo>
                  <a:lnTo>
                    <a:pt x="52650753" y="2187109"/>
                  </a:lnTo>
                  <a:lnTo>
                    <a:pt x="52650753" y="2187349"/>
                  </a:lnTo>
                  <a:lnTo>
                    <a:pt x="52650753" y="2187397"/>
                  </a:lnTo>
                  <a:lnTo>
                    <a:pt x="52650753" y="2187443"/>
                  </a:lnTo>
                  <a:lnTo>
                    <a:pt x="52650753" y="2187489"/>
                  </a:lnTo>
                  <a:lnTo>
                    <a:pt x="52650753" y="2187537"/>
                  </a:lnTo>
                  <a:lnTo>
                    <a:pt x="52650753" y="2187583"/>
                  </a:lnTo>
                  <a:lnTo>
                    <a:pt x="52650753" y="2187629"/>
                  </a:lnTo>
                  <a:lnTo>
                    <a:pt x="52650753" y="2187676"/>
                  </a:lnTo>
                  <a:lnTo>
                    <a:pt x="52650753" y="2187723"/>
                  </a:lnTo>
                  <a:lnTo>
                    <a:pt x="52650753" y="2187769"/>
                  </a:lnTo>
                  <a:lnTo>
                    <a:pt x="52650753" y="2187964"/>
                  </a:lnTo>
                  <a:lnTo>
                    <a:pt x="52650753" y="2188011"/>
                  </a:lnTo>
                  <a:lnTo>
                    <a:pt x="52650753" y="2188057"/>
                  </a:lnTo>
                  <a:lnTo>
                    <a:pt x="52650753" y="2188104"/>
                  </a:lnTo>
                  <a:lnTo>
                    <a:pt x="52650753" y="2188151"/>
                  </a:lnTo>
                  <a:lnTo>
                    <a:pt x="52650753" y="2188197"/>
                  </a:lnTo>
                  <a:lnTo>
                    <a:pt x="52650753" y="2188243"/>
                  </a:lnTo>
                  <a:lnTo>
                    <a:pt x="52650753" y="2188291"/>
                  </a:lnTo>
                  <a:lnTo>
                    <a:pt x="52650753" y="2188337"/>
                  </a:lnTo>
                  <a:lnTo>
                    <a:pt x="52650753" y="2188383"/>
                  </a:lnTo>
                  <a:lnTo>
                    <a:pt x="52650753" y="2188431"/>
                  </a:lnTo>
                  <a:lnTo>
                    <a:pt x="52650753" y="2188578"/>
                  </a:lnTo>
                  <a:lnTo>
                    <a:pt x="52650753" y="2188625"/>
                  </a:lnTo>
                  <a:lnTo>
                    <a:pt x="52650753" y="2188671"/>
                  </a:lnTo>
                  <a:lnTo>
                    <a:pt x="52650753" y="2188718"/>
                  </a:lnTo>
                  <a:lnTo>
                    <a:pt x="52650753" y="2188765"/>
                  </a:lnTo>
                  <a:lnTo>
                    <a:pt x="52650753" y="2188811"/>
                  </a:lnTo>
                  <a:lnTo>
                    <a:pt x="52650753" y="2188858"/>
                  </a:lnTo>
                  <a:lnTo>
                    <a:pt x="52650753" y="2188905"/>
                  </a:lnTo>
                  <a:lnTo>
                    <a:pt x="52650753" y="2188951"/>
                  </a:lnTo>
                  <a:lnTo>
                    <a:pt x="52650753" y="2188998"/>
                  </a:lnTo>
                  <a:lnTo>
                    <a:pt x="52650753" y="2189045"/>
                  </a:lnTo>
                  <a:lnTo>
                    <a:pt x="52650753" y="2189091"/>
                  </a:lnTo>
                  <a:lnTo>
                    <a:pt x="52650753" y="2189192"/>
                  </a:lnTo>
                  <a:lnTo>
                    <a:pt x="52650753" y="2189239"/>
                  </a:lnTo>
                  <a:lnTo>
                    <a:pt x="52650753" y="2189285"/>
                  </a:lnTo>
                  <a:lnTo>
                    <a:pt x="52650753" y="2189332"/>
                  </a:lnTo>
                  <a:lnTo>
                    <a:pt x="52650753" y="2189379"/>
                  </a:lnTo>
                  <a:lnTo>
                    <a:pt x="52650753" y="2189425"/>
                  </a:lnTo>
                  <a:lnTo>
                    <a:pt x="52650753" y="2189472"/>
                  </a:lnTo>
                  <a:lnTo>
                    <a:pt x="52650753" y="2189519"/>
                  </a:lnTo>
                  <a:lnTo>
                    <a:pt x="52650753" y="2189565"/>
                  </a:lnTo>
                  <a:lnTo>
                    <a:pt x="52650753" y="2189612"/>
                  </a:lnTo>
                  <a:lnTo>
                    <a:pt x="52650753" y="2189659"/>
                  </a:lnTo>
                  <a:lnTo>
                    <a:pt x="52650753" y="2189705"/>
                  </a:lnTo>
                  <a:lnTo>
                    <a:pt x="52650753" y="2189752"/>
                  </a:lnTo>
                  <a:lnTo>
                    <a:pt x="52650753" y="2337246"/>
                  </a:lnTo>
                  <a:lnTo>
                    <a:pt x="52803153" y="2337246"/>
                  </a:lnTo>
                  <a:lnTo>
                    <a:pt x="52803153" y="2337293"/>
                  </a:lnTo>
                  <a:lnTo>
                    <a:pt x="52803153" y="2337339"/>
                  </a:lnTo>
                  <a:lnTo>
                    <a:pt x="52803153" y="2337385"/>
                  </a:lnTo>
                  <a:lnTo>
                    <a:pt x="52803153" y="2337433"/>
                  </a:lnTo>
                  <a:lnTo>
                    <a:pt x="52803153" y="2337479"/>
                  </a:lnTo>
                  <a:lnTo>
                    <a:pt x="52803153" y="2337525"/>
                  </a:lnTo>
                  <a:lnTo>
                    <a:pt x="52803153" y="2337860"/>
                  </a:lnTo>
                  <a:lnTo>
                    <a:pt x="52803153" y="2337907"/>
                  </a:lnTo>
                  <a:lnTo>
                    <a:pt x="52803153" y="2337953"/>
                  </a:lnTo>
                  <a:lnTo>
                    <a:pt x="52803153" y="2338000"/>
                  </a:lnTo>
                  <a:lnTo>
                    <a:pt x="52803153" y="2338047"/>
                  </a:lnTo>
                  <a:lnTo>
                    <a:pt x="52803153" y="2338093"/>
                  </a:lnTo>
                  <a:lnTo>
                    <a:pt x="52803153" y="2338140"/>
                  </a:lnTo>
                  <a:lnTo>
                    <a:pt x="52803153" y="2338187"/>
                  </a:lnTo>
                  <a:lnTo>
                    <a:pt x="52803153" y="2338474"/>
                  </a:lnTo>
                  <a:lnTo>
                    <a:pt x="52803153" y="2338521"/>
                  </a:lnTo>
                  <a:lnTo>
                    <a:pt x="52803153" y="2338567"/>
                  </a:lnTo>
                  <a:lnTo>
                    <a:pt x="52803153" y="2338614"/>
                  </a:lnTo>
                  <a:lnTo>
                    <a:pt x="52803153" y="2338661"/>
                  </a:lnTo>
                  <a:lnTo>
                    <a:pt x="52803153" y="2338707"/>
                  </a:lnTo>
                  <a:lnTo>
                    <a:pt x="52803153" y="2338754"/>
                  </a:lnTo>
                  <a:lnTo>
                    <a:pt x="52803153" y="2338801"/>
                  </a:lnTo>
                  <a:lnTo>
                    <a:pt x="52803153" y="2338847"/>
                  </a:lnTo>
                  <a:lnTo>
                    <a:pt x="52803153" y="2339088"/>
                  </a:lnTo>
                  <a:lnTo>
                    <a:pt x="52803153" y="2339135"/>
                  </a:lnTo>
                  <a:lnTo>
                    <a:pt x="52803153" y="2339181"/>
                  </a:lnTo>
                  <a:lnTo>
                    <a:pt x="52803153" y="2339228"/>
                  </a:lnTo>
                  <a:lnTo>
                    <a:pt x="52803153" y="2339275"/>
                  </a:lnTo>
                  <a:lnTo>
                    <a:pt x="52803153" y="2339321"/>
                  </a:lnTo>
                  <a:lnTo>
                    <a:pt x="52803153" y="2339368"/>
                  </a:lnTo>
                  <a:lnTo>
                    <a:pt x="52803153" y="2339415"/>
                  </a:lnTo>
                  <a:lnTo>
                    <a:pt x="52803153" y="2339461"/>
                  </a:lnTo>
                  <a:lnTo>
                    <a:pt x="52803153" y="2339508"/>
                  </a:lnTo>
                  <a:lnTo>
                    <a:pt x="52803153" y="2339703"/>
                  </a:lnTo>
                  <a:lnTo>
                    <a:pt x="52803153" y="2339749"/>
                  </a:lnTo>
                  <a:lnTo>
                    <a:pt x="52803153" y="2339795"/>
                  </a:lnTo>
                  <a:lnTo>
                    <a:pt x="52803153" y="2339843"/>
                  </a:lnTo>
                  <a:lnTo>
                    <a:pt x="52803153" y="2339889"/>
                  </a:lnTo>
                  <a:lnTo>
                    <a:pt x="52803153" y="2339935"/>
                  </a:lnTo>
                  <a:lnTo>
                    <a:pt x="52803153" y="2339983"/>
                  </a:lnTo>
                  <a:lnTo>
                    <a:pt x="52803153" y="2340029"/>
                  </a:lnTo>
                  <a:lnTo>
                    <a:pt x="52803153" y="2340075"/>
                  </a:lnTo>
                  <a:lnTo>
                    <a:pt x="52803153" y="2340123"/>
                  </a:lnTo>
                  <a:lnTo>
                    <a:pt x="52803153" y="2340169"/>
                  </a:lnTo>
                  <a:lnTo>
                    <a:pt x="52803153" y="2340317"/>
                  </a:lnTo>
                  <a:lnTo>
                    <a:pt x="52803153" y="2340363"/>
                  </a:lnTo>
                  <a:lnTo>
                    <a:pt x="52803153" y="2340410"/>
                  </a:lnTo>
                  <a:lnTo>
                    <a:pt x="52803153" y="2340457"/>
                  </a:lnTo>
                  <a:lnTo>
                    <a:pt x="52803153" y="2340503"/>
                  </a:lnTo>
                  <a:lnTo>
                    <a:pt x="52803153" y="2340550"/>
                  </a:lnTo>
                  <a:lnTo>
                    <a:pt x="52803153" y="2340597"/>
                  </a:lnTo>
                  <a:lnTo>
                    <a:pt x="52803153" y="2340643"/>
                  </a:lnTo>
                  <a:lnTo>
                    <a:pt x="52803153" y="2340690"/>
                  </a:lnTo>
                  <a:lnTo>
                    <a:pt x="52803153" y="2340737"/>
                  </a:lnTo>
                  <a:lnTo>
                    <a:pt x="52803153" y="2340783"/>
                  </a:lnTo>
                  <a:lnTo>
                    <a:pt x="52803153" y="2340829"/>
                  </a:lnTo>
                  <a:lnTo>
                    <a:pt x="52803153" y="2340931"/>
                  </a:lnTo>
                  <a:lnTo>
                    <a:pt x="52803153" y="2340977"/>
                  </a:lnTo>
                  <a:lnTo>
                    <a:pt x="52803153" y="2341024"/>
                  </a:lnTo>
                  <a:lnTo>
                    <a:pt x="52803153" y="2341071"/>
                  </a:lnTo>
                  <a:lnTo>
                    <a:pt x="52803153" y="2341117"/>
                  </a:lnTo>
                  <a:lnTo>
                    <a:pt x="52803153" y="2341164"/>
                  </a:lnTo>
                  <a:lnTo>
                    <a:pt x="52803153" y="2341211"/>
                  </a:lnTo>
                  <a:lnTo>
                    <a:pt x="52803153" y="2341257"/>
                  </a:lnTo>
                  <a:lnTo>
                    <a:pt x="52803153" y="2341304"/>
                  </a:lnTo>
                  <a:lnTo>
                    <a:pt x="52803153" y="2341351"/>
                  </a:lnTo>
                  <a:lnTo>
                    <a:pt x="52803153" y="2341397"/>
                  </a:lnTo>
                  <a:lnTo>
                    <a:pt x="52803153" y="2341444"/>
                  </a:lnTo>
                  <a:lnTo>
                    <a:pt x="52803153" y="2341491"/>
                  </a:lnTo>
                  <a:lnTo>
                    <a:pt x="52803153" y="2341545"/>
                  </a:lnTo>
                  <a:lnTo>
                    <a:pt x="52803153" y="2341591"/>
                  </a:lnTo>
                  <a:lnTo>
                    <a:pt x="52803153" y="2341638"/>
                  </a:lnTo>
                  <a:lnTo>
                    <a:pt x="52803153" y="2341685"/>
                  </a:lnTo>
                  <a:lnTo>
                    <a:pt x="52803153" y="2341731"/>
                  </a:lnTo>
                  <a:lnTo>
                    <a:pt x="52803153" y="2341778"/>
                  </a:lnTo>
                  <a:lnTo>
                    <a:pt x="52803153" y="2341825"/>
                  </a:lnTo>
                  <a:lnTo>
                    <a:pt x="52803153" y="2341871"/>
                  </a:lnTo>
                  <a:lnTo>
                    <a:pt x="52803153" y="2341918"/>
                  </a:lnTo>
                  <a:lnTo>
                    <a:pt x="52803153" y="2341965"/>
                  </a:lnTo>
                  <a:lnTo>
                    <a:pt x="52803153" y="2342011"/>
                  </a:lnTo>
                  <a:lnTo>
                    <a:pt x="52803153" y="2342058"/>
                  </a:lnTo>
                  <a:lnTo>
                    <a:pt x="52803153" y="2342105"/>
                  </a:lnTo>
                  <a:lnTo>
                    <a:pt x="52803153" y="2342151"/>
                  </a:lnTo>
                  <a:lnTo>
                    <a:pt x="52803153" y="2489599"/>
                  </a:lnTo>
                  <a:lnTo>
                    <a:pt x="52955553" y="2489599"/>
                  </a:lnTo>
                  <a:lnTo>
                    <a:pt x="52955553" y="2489645"/>
                  </a:lnTo>
                  <a:lnTo>
                    <a:pt x="52955553" y="2489692"/>
                  </a:lnTo>
                  <a:lnTo>
                    <a:pt x="52955553" y="2489739"/>
                  </a:lnTo>
                  <a:lnTo>
                    <a:pt x="52955553" y="2489785"/>
                  </a:lnTo>
                  <a:lnTo>
                    <a:pt x="52955553" y="2489832"/>
                  </a:lnTo>
                  <a:lnTo>
                    <a:pt x="52955553" y="2489879"/>
                  </a:lnTo>
                  <a:lnTo>
                    <a:pt x="52955553" y="2489925"/>
                  </a:lnTo>
                  <a:lnTo>
                    <a:pt x="52955553" y="2490213"/>
                  </a:lnTo>
                  <a:lnTo>
                    <a:pt x="52955553" y="2490259"/>
                  </a:lnTo>
                  <a:lnTo>
                    <a:pt x="52955553" y="2490306"/>
                  </a:lnTo>
                  <a:lnTo>
                    <a:pt x="52955553" y="2490353"/>
                  </a:lnTo>
                  <a:lnTo>
                    <a:pt x="52955553" y="2490399"/>
                  </a:lnTo>
                  <a:lnTo>
                    <a:pt x="52955553" y="2490446"/>
                  </a:lnTo>
                  <a:lnTo>
                    <a:pt x="52955553" y="2490493"/>
                  </a:lnTo>
                  <a:lnTo>
                    <a:pt x="52955553" y="2490539"/>
                  </a:lnTo>
                  <a:lnTo>
                    <a:pt x="52955553" y="2490586"/>
                  </a:lnTo>
                  <a:lnTo>
                    <a:pt x="52955553" y="2490827"/>
                  </a:lnTo>
                  <a:lnTo>
                    <a:pt x="52955553" y="2490873"/>
                  </a:lnTo>
                  <a:lnTo>
                    <a:pt x="52955553" y="2490920"/>
                  </a:lnTo>
                  <a:lnTo>
                    <a:pt x="52955553" y="2490967"/>
                  </a:lnTo>
                  <a:lnTo>
                    <a:pt x="52955553" y="2491013"/>
                  </a:lnTo>
                  <a:lnTo>
                    <a:pt x="52955553" y="2491060"/>
                  </a:lnTo>
                  <a:lnTo>
                    <a:pt x="52955553" y="2491107"/>
                  </a:lnTo>
                  <a:lnTo>
                    <a:pt x="52955553" y="2491153"/>
                  </a:lnTo>
                  <a:lnTo>
                    <a:pt x="52955553" y="2491200"/>
                  </a:lnTo>
                  <a:lnTo>
                    <a:pt x="52955553" y="2491247"/>
                  </a:lnTo>
                  <a:lnTo>
                    <a:pt x="52955553" y="2491441"/>
                  </a:lnTo>
                  <a:lnTo>
                    <a:pt x="52955553" y="2491487"/>
                  </a:lnTo>
                  <a:lnTo>
                    <a:pt x="52955553" y="2491535"/>
                  </a:lnTo>
                  <a:lnTo>
                    <a:pt x="52955553" y="2491581"/>
                  </a:lnTo>
                  <a:lnTo>
                    <a:pt x="52955553" y="2491627"/>
                  </a:lnTo>
                  <a:lnTo>
                    <a:pt x="52955553" y="2491674"/>
                  </a:lnTo>
                  <a:lnTo>
                    <a:pt x="52955553" y="2491721"/>
                  </a:lnTo>
                  <a:lnTo>
                    <a:pt x="52955553" y="2491767"/>
                  </a:lnTo>
                  <a:lnTo>
                    <a:pt x="52955553" y="2491814"/>
                  </a:lnTo>
                  <a:lnTo>
                    <a:pt x="52955553" y="2491861"/>
                  </a:lnTo>
                  <a:lnTo>
                    <a:pt x="52955553" y="2491907"/>
                  </a:lnTo>
                  <a:lnTo>
                    <a:pt x="52955553" y="2492055"/>
                  </a:lnTo>
                  <a:lnTo>
                    <a:pt x="52955553" y="2492102"/>
                  </a:lnTo>
                  <a:lnTo>
                    <a:pt x="52955553" y="2492149"/>
                  </a:lnTo>
                  <a:lnTo>
                    <a:pt x="52955553" y="2492195"/>
                  </a:lnTo>
                  <a:lnTo>
                    <a:pt x="52955553" y="2492241"/>
                  </a:lnTo>
                  <a:lnTo>
                    <a:pt x="52955553" y="2492289"/>
                  </a:lnTo>
                  <a:lnTo>
                    <a:pt x="52955553" y="2492335"/>
                  </a:lnTo>
                  <a:lnTo>
                    <a:pt x="52955553" y="2492381"/>
                  </a:lnTo>
                  <a:lnTo>
                    <a:pt x="52955553" y="2492429"/>
                  </a:lnTo>
                  <a:lnTo>
                    <a:pt x="52955553" y="2492475"/>
                  </a:lnTo>
                  <a:lnTo>
                    <a:pt x="52955553" y="2492521"/>
                  </a:lnTo>
                  <a:lnTo>
                    <a:pt x="52955553" y="2492569"/>
                  </a:lnTo>
                  <a:lnTo>
                    <a:pt x="52955553" y="2492669"/>
                  </a:lnTo>
                  <a:lnTo>
                    <a:pt x="52955553" y="2492716"/>
                  </a:lnTo>
                  <a:lnTo>
                    <a:pt x="52955553" y="2492763"/>
                  </a:lnTo>
                  <a:lnTo>
                    <a:pt x="52955553" y="2492809"/>
                  </a:lnTo>
                  <a:lnTo>
                    <a:pt x="52955553" y="2492856"/>
                  </a:lnTo>
                  <a:lnTo>
                    <a:pt x="52955553" y="2492903"/>
                  </a:lnTo>
                  <a:lnTo>
                    <a:pt x="52955553" y="2492949"/>
                  </a:lnTo>
                  <a:lnTo>
                    <a:pt x="52955553" y="2492996"/>
                  </a:lnTo>
                  <a:lnTo>
                    <a:pt x="52955553" y="2493043"/>
                  </a:lnTo>
                  <a:lnTo>
                    <a:pt x="52955553" y="2493089"/>
                  </a:lnTo>
                  <a:lnTo>
                    <a:pt x="52955553" y="2493136"/>
                  </a:lnTo>
                  <a:lnTo>
                    <a:pt x="52955553" y="2493183"/>
                  </a:lnTo>
                  <a:lnTo>
                    <a:pt x="52955553" y="2493229"/>
                  </a:lnTo>
                  <a:lnTo>
                    <a:pt x="52955553" y="2493283"/>
                  </a:lnTo>
                  <a:lnTo>
                    <a:pt x="52955553" y="2493330"/>
                  </a:lnTo>
                  <a:lnTo>
                    <a:pt x="52955553" y="2493377"/>
                  </a:lnTo>
                  <a:lnTo>
                    <a:pt x="52955553" y="2493423"/>
                  </a:lnTo>
                  <a:lnTo>
                    <a:pt x="52955553" y="2493470"/>
                  </a:lnTo>
                  <a:lnTo>
                    <a:pt x="52955553" y="2493517"/>
                  </a:lnTo>
                  <a:lnTo>
                    <a:pt x="52955553" y="2493563"/>
                  </a:lnTo>
                  <a:lnTo>
                    <a:pt x="52955553" y="2493610"/>
                  </a:lnTo>
                  <a:lnTo>
                    <a:pt x="52955553" y="2493657"/>
                  </a:lnTo>
                  <a:lnTo>
                    <a:pt x="52955553" y="2493703"/>
                  </a:lnTo>
                  <a:lnTo>
                    <a:pt x="52955553" y="2493750"/>
                  </a:lnTo>
                  <a:lnTo>
                    <a:pt x="52955553" y="2493797"/>
                  </a:lnTo>
                  <a:lnTo>
                    <a:pt x="52955553" y="2493843"/>
                  </a:lnTo>
                  <a:lnTo>
                    <a:pt x="52955553" y="2493890"/>
                  </a:lnTo>
                  <a:lnTo>
                    <a:pt x="52955553" y="2493944"/>
                  </a:lnTo>
                  <a:lnTo>
                    <a:pt x="52955553" y="2493991"/>
                  </a:lnTo>
                  <a:lnTo>
                    <a:pt x="52955553" y="2494037"/>
                  </a:lnTo>
                  <a:lnTo>
                    <a:pt x="52955553" y="2494084"/>
                  </a:lnTo>
                  <a:lnTo>
                    <a:pt x="52955553" y="2494131"/>
                  </a:lnTo>
                  <a:lnTo>
                    <a:pt x="52955553" y="2494177"/>
                  </a:lnTo>
                  <a:lnTo>
                    <a:pt x="52955553" y="2494224"/>
                  </a:lnTo>
                  <a:lnTo>
                    <a:pt x="52955553" y="2494271"/>
                  </a:lnTo>
                  <a:lnTo>
                    <a:pt x="52955553" y="2494317"/>
                  </a:lnTo>
                  <a:lnTo>
                    <a:pt x="52955553" y="2494364"/>
                  </a:lnTo>
                  <a:lnTo>
                    <a:pt x="52955553" y="2494411"/>
                  </a:lnTo>
                  <a:lnTo>
                    <a:pt x="52955553" y="2494457"/>
                  </a:lnTo>
                  <a:lnTo>
                    <a:pt x="52955553" y="2494504"/>
                  </a:lnTo>
                  <a:lnTo>
                    <a:pt x="52955553" y="2494551"/>
                  </a:lnTo>
                  <a:lnTo>
                    <a:pt x="52955553" y="2641951"/>
                  </a:lnTo>
                  <a:lnTo>
                    <a:pt x="53107953" y="2641951"/>
                  </a:lnTo>
                  <a:lnTo>
                    <a:pt x="53107953" y="2641998"/>
                  </a:lnTo>
                  <a:lnTo>
                    <a:pt x="53107953" y="2642045"/>
                  </a:lnTo>
                  <a:lnTo>
                    <a:pt x="53107953" y="2642091"/>
                  </a:lnTo>
                  <a:lnTo>
                    <a:pt x="53107953" y="2642138"/>
                  </a:lnTo>
                  <a:lnTo>
                    <a:pt x="53107953" y="2642185"/>
                  </a:lnTo>
                  <a:lnTo>
                    <a:pt x="53107953" y="2642231"/>
                  </a:lnTo>
                  <a:lnTo>
                    <a:pt x="53107953" y="2642278"/>
                  </a:lnTo>
                  <a:lnTo>
                    <a:pt x="53107953" y="2642325"/>
                  </a:lnTo>
                  <a:lnTo>
                    <a:pt x="53107953" y="2642565"/>
                  </a:lnTo>
                  <a:lnTo>
                    <a:pt x="53107953" y="2642612"/>
                  </a:lnTo>
                  <a:lnTo>
                    <a:pt x="53107953" y="2642659"/>
                  </a:lnTo>
                  <a:lnTo>
                    <a:pt x="53107953" y="2642705"/>
                  </a:lnTo>
                  <a:lnTo>
                    <a:pt x="53107953" y="2642752"/>
                  </a:lnTo>
                  <a:lnTo>
                    <a:pt x="53107953" y="2642799"/>
                  </a:lnTo>
                  <a:lnTo>
                    <a:pt x="53107953" y="2642845"/>
                  </a:lnTo>
                  <a:lnTo>
                    <a:pt x="53107953" y="2642892"/>
                  </a:lnTo>
                  <a:lnTo>
                    <a:pt x="53107953" y="2642939"/>
                  </a:lnTo>
                  <a:lnTo>
                    <a:pt x="53107953" y="2642985"/>
                  </a:lnTo>
                  <a:lnTo>
                    <a:pt x="53107953" y="2643179"/>
                  </a:lnTo>
                  <a:lnTo>
                    <a:pt x="53107953" y="2643226"/>
                  </a:lnTo>
                  <a:lnTo>
                    <a:pt x="53107953" y="2643273"/>
                  </a:lnTo>
                  <a:lnTo>
                    <a:pt x="53107953" y="2643319"/>
                  </a:lnTo>
                  <a:lnTo>
                    <a:pt x="53107953" y="2643366"/>
                  </a:lnTo>
                  <a:lnTo>
                    <a:pt x="53107953" y="2643413"/>
                  </a:lnTo>
                  <a:lnTo>
                    <a:pt x="53107953" y="2643459"/>
                  </a:lnTo>
                  <a:lnTo>
                    <a:pt x="53107953" y="2643506"/>
                  </a:lnTo>
                  <a:lnTo>
                    <a:pt x="53107953" y="2643553"/>
                  </a:lnTo>
                  <a:lnTo>
                    <a:pt x="53107953" y="2643599"/>
                  </a:lnTo>
                  <a:lnTo>
                    <a:pt x="53107953" y="2643646"/>
                  </a:lnTo>
                  <a:lnTo>
                    <a:pt x="53107953" y="2643793"/>
                  </a:lnTo>
                  <a:lnTo>
                    <a:pt x="53107953" y="2643841"/>
                  </a:lnTo>
                  <a:lnTo>
                    <a:pt x="53107953" y="2643887"/>
                  </a:lnTo>
                  <a:lnTo>
                    <a:pt x="53107953" y="2643933"/>
                  </a:lnTo>
                  <a:lnTo>
                    <a:pt x="53107953" y="2643981"/>
                  </a:lnTo>
                  <a:lnTo>
                    <a:pt x="53107953" y="2644027"/>
                  </a:lnTo>
                  <a:lnTo>
                    <a:pt x="53107953" y="2644073"/>
                  </a:lnTo>
                  <a:lnTo>
                    <a:pt x="53107953" y="2644121"/>
                  </a:lnTo>
                  <a:lnTo>
                    <a:pt x="53107953" y="2644167"/>
                  </a:lnTo>
                  <a:lnTo>
                    <a:pt x="53107953" y="2644213"/>
                  </a:lnTo>
                  <a:lnTo>
                    <a:pt x="53107953" y="2644260"/>
                  </a:lnTo>
                  <a:lnTo>
                    <a:pt x="53107953" y="2644307"/>
                  </a:lnTo>
                  <a:lnTo>
                    <a:pt x="53107953" y="2644408"/>
                  </a:lnTo>
                  <a:lnTo>
                    <a:pt x="53107953" y="2644455"/>
                  </a:lnTo>
                  <a:lnTo>
                    <a:pt x="53107953" y="2644501"/>
                  </a:lnTo>
                  <a:lnTo>
                    <a:pt x="53107953" y="2644548"/>
                  </a:lnTo>
                  <a:lnTo>
                    <a:pt x="53107953" y="2644595"/>
                  </a:lnTo>
                  <a:lnTo>
                    <a:pt x="53107953" y="2644641"/>
                  </a:lnTo>
                  <a:lnTo>
                    <a:pt x="53107953" y="2644688"/>
                  </a:lnTo>
                  <a:lnTo>
                    <a:pt x="53107953" y="2644735"/>
                  </a:lnTo>
                  <a:lnTo>
                    <a:pt x="53107953" y="2644781"/>
                  </a:lnTo>
                  <a:lnTo>
                    <a:pt x="53107953" y="2644827"/>
                  </a:lnTo>
                  <a:lnTo>
                    <a:pt x="53107953" y="2644875"/>
                  </a:lnTo>
                  <a:lnTo>
                    <a:pt x="53107953" y="2644921"/>
                  </a:lnTo>
                  <a:lnTo>
                    <a:pt x="53107953" y="2644967"/>
                  </a:lnTo>
                  <a:lnTo>
                    <a:pt x="53107953" y="2645022"/>
                  </a:lnTo>
                  <a:lnTo>
                    <a:pt x="53107953" y="2645069"/>
                  </a:lnTo>
                  <a:lnTo>
                    <a:pt x="53107953" y="2645115"/>
                  </a:lnTo>
                  <a:lnTo>
                    <a:pt x="53107953" y="2645162"/>
                  </a:lnTo>
                  <a:lnTo>
                    <a:pt x="53107953" y="2645209"/>
                  </a:lnTo>
                  <a:lnTo>
                    <a:pt x="53107953" y="2645255"/>
                  </a:lnTo>
                  <a:lnTo>
                    <a:pt x="53107953" y="2645302"/>
                  </a:lnTo>
                  <a:lnTo>
                    <a:pt x="53107953" y="2645349"/>
                  </a:lnTo>
                  <a:lnTo>
                    <a:pt x="53107953" y="2645395"/>
                  </a:lnTo>
                  <a:lnTo>
                    <a:pt x="53107953" y="2645442"/>
                  </a:lnTo>
                  <a:lnTo>
                    <a:pt x="53107953" y="2645489"/>
                  </a:lnTo>
                  <a:lnTo>
                    <a:pt x="53107953" y="2645535"/>
                  </a:lnTo>
                  <a:lnTo>
                    <a:pt x="53107953" y="2645582"/>
                  </a:lnTo>
                  <a:lnTo>
                    <a:pt x="53107953" y="2645629"/>
                  </a:lnTo>
                  <a:lnTo>
                    <a:pt x="53107953" y="2645683"/>
                  </a:lnTo>
                  <a:lnTo>
                    <a:pt x="53107953" y="2645729"/>
                  </a:lnTo>
                  <a:lnTo>
                    <a:pt x="53107953" y="2645776"/>
                  </a:lnTo>
                  <a:lnTo>
                    <a:pt x="53107953" y="2645823"/>
                  </a:lnTo>
                  <a:lnTo>
                    <a:pt x="53107953" y="2645869"/>
                  </a:lnTo>
                  <a:lnTo>
                    <a:pt x="53107953" y="2645916"/>
                  </a:lnTo>
                  <a:lnTo>
                    <a:pt x="53107953" y="2645963"/>
                  </a:lnTo>
                  <a:lnTo>
                    <a:pt x="53107953" y="2646009"/>
                  </a:lnTo>
                  <a:lnTo>
                    <a:pt x="53107953" y="2646056"/>
                  </a:lnTo>
                  <a:lnTo>
                    <a:pt x="53107953" y="2646103"/>
                  </a:lnTo>
                  <a:lnTo>
                    <a:pt x="53107953" y="2646149"/>
                  </a:lnTo>
                  <a:lnTo>
                    <a:pt x="53107953" y="2646196"/>
                  </a:lnTo>
                  <a:lnTo>
                    <a:pt x="53107953" y="2646243"/>
                  </a:lnTo>
                  <a:lnTo>
                    <a:pt x="53107953" y="2646289"/>
                  </a:lnTo>
                  <a:lnTo>
                    <a:pt x="53107953" y="2646343"/>
                  </a:lnTo>
                  <a:lnTo>
                    <a:pt x="53107953" y="2646391"/>
                  </a:lnTo>
                  <a:lnTo>
                    <a:pt x="53107953" y="2646437"/>
                  </a:lnTo>
                  <a:lnTo>
                    <a:pt x="53107953" y="2646483"/>
                  </a:lnTo>
                  <a:lnTo>
                    <a:pt x="53107953" y="2646530"/>
                  </a:lnTo>
                  <a:lnTo>
                    <a:pt x="53107953" y="2646577"/>
                  </a:lnTo>
                  <a:lnTo>
                    <a:pt x="53107953" y="2646623"/>
                  </a:lnTo>
                  <a:lnTo>
                    <a:pt x="53107953" y="2646670"/>
                  </a:lnTo>
                  <a:lnTo>
                    <a:pt x="53107953" y="2646717"/>
                  </a:lnTo>
                  <a:lnTo>
                    <a:pt x="53107953" y="2646763"/>
                  </a:lnTo>
                  <a:lnTo>
                    <a:pt x="53107953" y="2646810"/>
                  </a:lnTo>
                  <a:lnTo>
                    <a:pt x="53107953" y="2646857"/>
                  </a:lnTo>
                  <a:lnTo>
                    <a:pt x="53107953" y="2646903"/>
                  </a:lnTo>
                  <a:lnTo>
                    <a:pt x="53107953" y="2646950"/>
                  </a:lnTo>
                  <a:lnTo>
                    <a:pt x="53107953" y="2794304"/>
                  </a:lnTo>
                  <a:lnTo>
                    <a:pt x="53260353" y="2794304"/>
                  </a:lnTo>
                  <a:lnTo>
                    <a:pt x="53260353" y="2794351"/>
                  </a:lnTo>
                  <a:lnTo>
                    <a:pt x="53260353" y="2794397"/>
                  </a:lnTo>
                  <a:lnTo>
                    <a:pt x="53260353" y="2794444"/>
                  </a:lnTo>
                  <a:lnTo>
                    <a:pt x="53260353" y="2794491"/>
                  </a:lnTo>
                  <a:lnTo>
                    <a:pt x="53260353" y="2794537"/>
                  </a:lnTo>
                  <a:lnTo>
                    <a:pt x="53260353" y="2794584"/>
                  </a:lnTo>
                  <a:lnTo>
                    <a:pt x="53260353" y="2794631"/>
                  </a:lnTo>
                  <a:lnTo>
                    <a:pt x="53260353" y="2794677"/>
                  </a:lnTo>
                  <a:lnTo>
                    <a:pt x="53260353" y="2794724"/>
                  </a:lnTo>
                  <a:lnTo>
                    <a:pt x="53260353" y="2794918"/>
                  </a:lnTo>
                  <a:lnTo>
                    <a:pt x="53260353" y="2794965"/>
                  </a:lnTo>
                  <a:lnTo>
                    <a:pt x="53260353" y="2795011"/>
                  </a:lnTo>
                  <a:lnTo>
                    <a:pt x="53260353" y="2795058"/>
                  </a:lnTo>
                  <a:lnTo>
                    <a:pt x="53260353" y="2795105"/>
                  </a:lnTo>
                  <a:lnTo>
                    <a:pt x="53260353" y="2795151"/>
                  </a:lnTo>
                  <a:lnTo>
                    <a:pt x="53260353" y="2795198"/>
                  </a:lnTo>
                  <a:lnTo>
                    <a:pt x="53260353" y="2795245"/>
                  </a:lnTo>
                  <a:lnTo>
                    <a:pt x="53260353" y="2795291"/>
                  </a:lnTo>
                  <a:lnTo>
                    <a:pt x="53260353" y="2795338"/>
                  </a:lnTo>
                  <a:lnTo>
                    <a:pt x="53260353" y="2795385"/>
                  </a:lnTo>
                  <a:lnTo>
                    <a:pt x="53260353" y="2795533"/>
                  </a:lnTo>
                  <a:lnTo>
                    <a:pt x="53260353" y="2795579"/>
                  </a:lnTo>
                  <a:lnTo>
                    <a:pt x="53260353" y="2795625"/>
                  </a:lnTo>
                  <a:lnTo>
                    <a:pt x="53260353" y="2795672"/>
                  </a:lnTo>
                  <a:lnTo>
                    <a:pt x="53260353" y="2795719"/>
                  </a:lnTo>
                  <a:lnTo>
                    <a:pt x="53260353" y="2795765"/>
                  </a:lnTo>
                  <a:lnTo>
                    <a:pt x="53260353" y="2795812"/>
                  </a:lnTo>
                  <a:lnTo>
                    <a:pt x="53260353" y="2795859"/>
                  </a:lnTo>
                  <a:lnTo>
                    <a:pt x="53260353" y="2795905"/>
                  </a:lnTo>
                  <a:lnTo>
                    <a:pt x="53260353" y="2795952"/>
                  </a:lnTo>
                  <a:lnTo>
                    <a:pt x="53260353" y="2795999"/>
                  </a:lnTo>
                  <a:lnTo>
                    <a:pt x="53260353" y="2796045"/>
                  </a:lnTo>
                  <a:lnTo>
                    <a:pt x="53260353" y="2796147"/>
                  </a:lnTo>
                  <a:lnTo>
                    <a:pt x="53260353" y="2796193"/>
                  </a:lnTo>
                  <a:lnTo>
                    <a:pt x="53260353" y="2796239"/>
                  </a:lnTo>
                  <a:lnTo>
                    <a:pt x="53260353" y="2796287"/>
                  </a:lnTo>
                  <a:lnTo>
                    <a:pt x="53260353" y="2796333"/>
                  </a:lnTo>
                  <a:lnTo>
                    <a:pt x="53260353" y="2796379"/>
                  </a:lnTo>
                  <a:lnTo>
                    <a:pt x="53260353" y="2796427"/>
                  </a:lnTo>
                  <a:lnTo>
                    <a:pt x="53260353" y="2796473"/>
                  </a:lnTo>
                  <a:lnTo>
                    <a:pt x="53260353" y="2796519"/>
                  </a:lnTo>
                  <a:lnTo>
                    <a:pt x="53260353" y="2796567"/>
                  </a:lnTo>
                  <a:lnTo>
                    <a:pt x="53260353" y="2796613"/>
                  </a:lnTo>
                  <a:lnTo>
                    <a:pt x="53260353" y="2796659"/>
                  </a:lnTo>
                  <a:lnTo>
                    <a:pt x="53260353" y="2796707"/>
                  </a:lnTo>
                  <a:lnTo>
                    <a:pt x="53260353" y="2796761"/>
                  </a:lnTo>
                  <a:lnTo>
                    <a:pt x="53260353" y="2796807"/>
                  </a:lnTo>
                  <a:lnTo>
                    <a:pt x="53260353" y="2796854"/>
                  </a:lnTo>
                  <a:lnTo>
                    <a:pt x="53260353" y="2796901"/>
                  </a:lnTo>
                  <a:lnTo>
                    <a:pt x="53260353" y="2796947"/>
                  </a:lnTo>
                  <a:lnTo>
                    <a:pt x="53260353" y="2796994"/>
                  </a:lnTo>
                  <a:lnTo>
                    <a:pt x="53260353" y="2797041"/>
                  </a:lnTo>
                  <a:lnTo>
                    <a:pt x="53260353" y="2797087"/>
                  </a:lnTo>
                  <a:lnTo>
                    <a:pt x="53260353" y="2797134"/>
                  </a:lnTo>
                  <a:lnTo>
                    <a:pt x="53260353" y="2797181"/>
                  </a:lnTo>
                  <a:lnTo>
                    <a:pt x="53260353" y="2797227"/>
                  </a:lnTo>
                  <a:lnTo>
                    <a:pt x="53260353" y="2797274"/>
                  </a:lnTo>
                  <a:lnTo>
                    <a:pt x="53260353" y="2797321"/>
                  </a:lnTo>
                  <a:lnTo>
                    <a:pt x="53260353" y="2797367"/>
                  </a:lnTo>
                  <a:lnTo>
                    <a:pt x="53260353" y="2797421"/>
                  </a:lnTo>
                  <a:lnTo>
                    <a:pt x="53260353" y="2797468"/>
                  </a:lnTo>
                  <a:lnTo>
                    <a:pt x="53260353" y="2797515"/>
                  </a:lnTo>
                  <a:lnTo>
                    <a:pt x="53260353" y="2797561"/>
                  </a:lnTo>
                  <a:lnTo>
                    <a:pt x="53260353" y="2797608"/>
                  </a:lnTo>
                  <a:lnTo>
                    <a:pt x="53260353" y="2797655"/>
                  </a:lnTo>
                  <a:lnTo>
                    <a:pt x="53260353" y="2797701"/>
                  </a:lnTo>
                  <a:lnTo>
                    <a:pt x="53260353" y="2797748"/>
                  </a:lnTo>
                  <a:lnTo>
                    <a:pt x="53260353" y="2797795"/>
                  </a:lnTo>
                  <a:lnTo>
                    <a:pt x="53260353" y="2797841"/>
                  </a:lnTo>
                  <a:lnTo>
                    <a:pt x="53260353" y="2797888"/>
                  </a:lnTo>
                  <a:lnTo>
                    <a:pt x="53260353" y="2797935"/>
                  </a:lnTo>
                  <a:lnTo>
                    <a:pt x="53260353" y="2797981"/>
                  </a:lnTo>
                  <a:lnTo>
                    <a:pt x="53260353" y="2798028"/>
                  </a:lnTo>
                  <a:lnTo>
                    <a:pt x="53260353" y="2798082"/>
                  </a:lnTo>
                  <a:lnTo>
                    <a:pt x="53260353" y="2798129"/>
                  </a:lnTo>
                  <a:lnTo>
                    <a:pt x="53260353" y="2798175"/>
                  </a:lnTo>
                  <a:lnTo>
                    <a:pt x="53260353" y="2798222"/>
                  </a:lnTo>
                  <a:lnTo>
                    <a:pt x="53260353" y="2798269"/>
                  </a:lnTo>
                  <a:lnTo>
                    <a:pt x="53260353" y="2798315"/>
                  </a:lnTo>
                  <a:lnTo>
                    <a:pt x="53260353" y="2798362"/>
                  </a:lnTo>
                  <a:lnTo>
                    <a:pt x="53260353" y="2798409"/>
                  </a:lnTo>
                  <a:lnTo>
                    <a:pt x="53260353" y="2798455"/>
                  </a:lnTo>
                  <a:lnTo>
                    <a:pt x="53260353" y="2798502"/>
                  </a:lnTo>
                  <a:lnTo>
                    <a:pt x="53260353" y="2798549"/>
                  </a:lnTo>
                  <a:lnTo>
                    <a:pt x="53260353" y="2798595"/>
                  </a:lnTo>
                  <a:lnTo>
                    <a:pt x="53260353" y="2798642"/>
                  </a:lnTo>
                  <a:lnTo>
                    <a:pt x="53260353" y="2798689"/>
                  </a:lnTo>
                  <a:lnTo>
                    <a:pt x="53260353" y="2798743"/>
                  </a:lnTo>
                  <a:lnTo>
                    <a:pt x="53260353" y="2798789"/>
                  </a:lnTo>
                  <a:lnTo>
                    <a:pt x="53260353" y="2798837"/>
                  </a:lnTo>
                  <a:lnTo>
                    <a:pt x="53260353" y="2798883"/>
                  </a:lnTo>
                  <a:lnTo>
                    <a:pt x="53260353" y="2798929"/>
                  </a:lnTo>
                  <a:lnTo>
                    <a:pt x="53260353" y="2798977"/>
                  </a:lnTo>
                  <a:lnTo>
                    <a:pt x="53260353" y="2799023"/>
                  </a:lnTo>
                  <a:lnTo>
                    <a:pt x="53260353" y="2799069"/>
                  </a:lnTo>
                  <a:lnTo>
                    <a:pt x="53260353" y="2799116"/>
                  </a:lnTo>
                  <a:lnTo>
                    <a:pt x="53260353" y="2799163"/>
                  </a:lnTo>
                  <a:lnTo>
                    <a:pt x="53260353" y="2799209"/>
                  </a:lnTo>
                  <a:lnTo>
                    <a:pt x="53260353" y="2799256"/>
                  </a:lnTo>
                  <a:lnTo>
                    <a:pt x="53260353" y="2799303"/>
                  </a:lnTo>
                  <a:lnTo>
                    <a:pt x="53260353" y="2799349"/>
                  </a:lnTo>
                  <a:lnTo>
                    <a:pt x="53260353" y="2946657"/>
                  </a:lnTo>
                  <a:lnTo>
                    <a:pt x="53412753" y="2946657"/>
                  </a:lnTo>
                  <a:lnTo>
                    <a:pt x="53412753" y="2946703"/>
                  </a:lnTo>
                  <a:lnTo>
                    <a:pt x="53412753" y="2946750"/>
                  </a:lnTo>
                  <a:lnTo>
                    <a:pt x="53412753" y="2946797"/>
                  </a:lnTo>
                  <a:lnTo>
                    <a:pt x="53412753" y="2946843"/>
                  </a:lnTo>
                  <a:lnTo>
                    <a:pt x="53412753" y="2946890"/>
                  </a:lnTo>
                  <a:lnTo>
                    <a:pt x="53412753" y="2946937"/>
                  </a:lnTo>
                  <a:lnTo>
                    <a:pt x="53412753" y="2946983"/>
                  </a:lnTo>
                  <a:lnTo>
                    <a:pt x="53412753" y="2947030"/>
                  </a:lnTo>
                  <a:lnTo>
                    <a:pt x="53412753" y="2947077"/>
                  </a:lnTo>
                  <a:lnTo>
                    <a:pt x="53412753" y="2947123"/>
                  </a:lnTo>
                  <a:lnTo>
                    <a:pt x="53412753" y="2947271"/>
                  </a:lnTo>
                  <a:lnTo>
                    <a:pt x="53412753" y="2947317"/>
                  </a:lnTo>
                  <a:lnTo>
                    <a:pt x="53412753" y="2947364"/>
                  </a:lnTo>
                  <a:lnTo>
                    <a:pt x="53412753" y="2947411"/>
                  </a:lnTo>
                  <a:lnTo>
                    <a:pt x="53412753" y="2947457"/>
                  </a:lnTo>
                  <a:lnTo>
                    <a:pt x="53412753" y="2947504"/>
                  </a:lnTo>
                  <a:lnTo>
                    <a:pt x="53412753" y="2947551"/>
                  </a:lnTo>
                  <a:lnTo>
                    <a:pt x="53412753" y="2947597"/>
                  </a:lnTo>
                  <a:lnTo>
                    <a:pt x="53412753" y="2947644"/>
                  </a:lnTo>
                  <a:lnTo>
                    <a:pt x="53412753" y="2947691"/>
                  </a:lnTo>
                  <a:lnTo>
                    <a:pt x="53412753" y="2947737"/>
                  </a:lnTo>
                  <a:lnTo>
                    <a:pt x="53412753" y="2947784"/>
                  </a:lnTo>
                  <a:lnTo>
                    <a:pt x="53412753" y="2947885"/>
                  </a:lnTo>
                  <a:lnTo>
                    <a:pt x="53412753" y="2947931"/>
                  </a:lnTo>
                  <a:lnTo>
                    <a:pt x="53412753" y="2947979"/>
                  </a:lnTo>
                  <a:lnTo>
                    <a:pt x="53412753" y="2948025"/>
                  </a:lnTo>
                  <a:lnTo>
                    <a:pt x="53412753" y="2948071"/>
                  </a:lnTo>
                  <a:lnTo>
                    <a:pt x="53412753" y="2948119"/>
                  </a:lnTo>
                  <a:lnTo>
                    <a:pt x="53412753" y="2948165"/>
                  </a:lnTo>
                  <a:lnTo>
                    <a:pt x="53412753" y="2948211"/>
                  </a:lnTo>
                  <a:lnTo>
                    <a:pt x="53412753" y="2948258"/>
                  </a:lnTo>
                  <a:lnTo>
                    <a:pt x="53412753" y="2948305"/>
                  </a:lnTo>
                  <a:lnTo>
                    <a:pt x="53412753" y="2948351"/>
                  </a:lnTo>
                  <a:lnTo>
                    <a:pt x="53412753" y="2948398"/>
                  </a:lnTo>
                  <a:lnTo>
                    <a:pt x="53412753" y="2948445"/>
                  </a:lnTo>
                  <a:lnTo>
                    <a:pt x="53412753" y="2948499"/>
                  </a:lnTo>
                  <a:lnTo>
                    <a:pt x="53412753" y="2948546"/>
                  </a:lnTo>
                  <a:lnTo>
                    <a:pt x="53412753" y="2948593"/>
                  </a:lnTo>
                  <a:lnTo>
                    <a:pt x="53412753" y="2948639"/>
                  </a:lnTo>
                  <a:lnTo>
                    <a:pt x="53412753" y="2948686"/>
                  </a:lnTo>
                  <a:lnTo>
                    <a:pt x="53412753" y="2948733"/>
                  </a:lnTo>
                  <a:lnTo>
                    <a:pt x="53412753" y="2948779"/>
                  </a:lnTo>
                  <a:lnTo>
                    <a:pt x="53412753" y="2948825"/>
                  </a:lnTo>
                  <a:lnTo>
                    <a:pt x="53412753" y="2948873"/>
                  </a:lnTo>
                  <a:lnTo>
                    <a:pt x="53412753" y="2948919"/>
                  </a:lnTo>
                  <a:lnTo>
                    <a:pt x="53412753" y="2948965"/>
                  </a:lnTo>
                  <a:lnTo>
                    <a:pt x="53412753" y="2949013"/>
                  </a:lnTo>
                  <a:lnTo>
                    <a:pt x="53412753" y="2949059"/>
                  </a:lnTo>
                  <a:lnTo>
                    <a:pt x="53412753" y="2949105"/>
                  </a:lnTo>
                  <a:lnTo>
                    <a:pt x="53412753" y="2949160"/>
                  </a:lnTo>
                  <a:lnTo>
                    <a:pt x="53412753" y="2949207"/>
                  </a:lnTo>
                  <a:lnTo>
                    <a:pt x="53412753" y="2949253"/>
                  </a:lnTo>
                  <a:lnTo>
                    <a:pt x="53412753" y="2949300"/>
                  </a:lnTo>
                  <a:lnTo>
                    <a:pt x="53412753" y="2949347"/>
                  </a:lnTo>
                  <a:lnTo>
                    <a:pt x="53412753" y="2949393"/>
                  </a:lnTo>
                  <a:lnTo>
                    <a:pt x="53412753" y="2949440"/>
                  </a:lnTo>
                  <a:lnTo>
                    <a:pt x="53412753" y="2949487"/>
                  </a:lnTo>
                  <a:lnTo>
                    <a:pt x="53412753" y="2949533"/>
                  </a:lnTo>
                  <a:lnTo>
                    <a:pt x="53412753" y="2949580"/>
                  </a:lnTo>
                  <a:lnTo>
                    <a:pt x="53412753" y="2949627"/>
                  </a:lnTo>
                  <a:lnTo>
                    <a:pt x="53412753" y="2949673"/>
                  </a:lnTo>
                  <a:lnTo>
                    <a:pt x="53412753" y="2949720"/>
                  </a:lnTo>
                  <a:lnTo>
                    <a:pt x="53412753" y="2949767"/>
                  </a:lnTo>
                  <a:lnTo>
                    <a:pt x="53412753" y="2949821"/>
                  </a:lnTo>
                  <a:lnTo>
                    <a:pt x="53412753" y="2949867"/>
                  </a:lnTo>
                  <a:lnTo>
                    <a:pt x="53412753" y="2949914"/>
                  </a:lnTo>
                  <a:lnTo>
                    <a:pt x="53412753" y="2949961"/>
                  </a:lnTo>
                  <a:lnTo>
                    <a:pt x="53412753" y="2950007"/>
                  </a:lnTo>
                  <a:lnTo>
                    <a:pt x="53412753" y="2950054"/>
                  </a:lnTo>
                  <a:lnTo>
                    <a:pt x="53412753" y="2950101"/>
                  </a:lnTo>
                  <a:lnTo>
                    <a:pt x="53412753" y="2950147"/>
                  </a:lnTo>
                  <a:lnTo>
                    <a:pt x="53412753" y="2950194"/>
                  </a:lnTo>
                  <a:lnTo>
                    <a:pt x="53412753" y="2950241"/>
                  </a:lnTo>
                  <a:lnTo>
                    <a:pt x="53412753" y="2950287"/>
                  </a:lnTo>
                  <a:lnTo>
                    <a:pt x="53412753" y="2950334"/>
                  </a:lnTo>
                  <a:lnTo>
                    <a:pt x="53412753" y="2950381"/>
                  </a:lnTo>
                  <a:lnTo>
                    <a:pt x="53412753" y="2950427"/>
                  </a:lnTo>
                  <a:lnTo>
                    <a:pt x="53412753" y="2950481"/>
                  </a:lnTo>
                  <a:lnTo>
                    <a:pt x="53412753" y="2950528"/>
                  </a:lnTo>
                  <a:lnTo>
                    <a:pt x="53412753" y="2950575"/>
                  </a:lnTo>
                  <a:lnTo>
                    <a:pt x="53412753" y="2950621"/>
                  </a:lnTo>
                  <a:lnTo>
                    <a:pt x="53412753" y="2950668"/>
                  </a:lnTo>
                  <a:lnTo>
                    <a:pt x="53412753" y="2950715"/>
                  </a:lnTo>
                  <a:lnTo>
                    <a:pt x="53412753" y="2950761"/>
                  </a:lnTo>
                  <a:lnTo>
                    <a:pt x="53412753" y="2950808"/>
                  </a:lnTo>
                  <a:lnTo>
                    <a:pt x="53412753" y="2950855"/>
                  </a:lnTo>
                  <a:lnTo>
                    <a:pt x="53412753" y="2950901"/>
                  </a:lnTo>
                  <a:lnTo>
                    <a:pt x="53412753" y="2950948"/>
                  </a:lnTo>
                  <a:lnTo>
                    <a:pt x="53412753" y="2950995"/>
                  </a:lnTo>
                  <a:lnTo>
                    <a:pt x="53412753" y="2951041"/>
                  </a:lnTo>
                  <a:lnTo>
                    <a:pt x="53412753" y="2951088"/>
                  </a:lnTo>
                  <a:lnTo>
                    <a:pt x="53412753" y="2951143"/>
                  </a:lnTo>
                  <a:lnTo>
                    <a:pt x="53412753" y="2951189"/>
                  </a:lnTo>
                  <a:lnTo>
                    <a:pt x="53412753" y="2951235"/>
                  </a:lnTo>
                  <a:lnTo>
                    <a:pt x="53412753" y="2951283"/>
                  </a:lnTo>
                  <a:lnTo>
                    <a:pt x="53412753" y="2951329"/>
                  </a:lnTo>
                  <a:lnTo>
                    <a:pt x="53412753" y="2951375"/>
                  </a:lnTo>
                  <a:lnTo>
                    <a:pt x="53412753" y="2951423"/>
                  </a:lnTo>
                  <a:lnTo>
                    <a:pt x="53412753" y="2951469"/>
                  </a:lnTo>
                  <a:lnTo>
                    <a:pt x="53412753" y="2951515"/>
                  </a:lnTo>
                  <a:lnTo>
                    <a:pt x="53412753" y="2951563"/>
                  </a:lnTo>
                  <a:lnTo>
                    <a:pt x="53412753" y="2951609"/>
                  </a:lnTo>
                  <a:lnTo>
                    <a:pt x="53412753" y="2951655"/>
                  </a:lnTo>
                  <a:lnTo>
                    <a:pt x="53412753" y="2951702"/>
                  </a:lnTo>
                  <a:lnTo>
                    <a:pt x="53412753" y="2951749"/>
                  </a:lnTo>
                  <a:lnTo>
                    <a:pt x="53412753" y="3099009"/>
                  </a:lnTo>
                  <a:lnTo>
                    <a:pt x="53565153" y="3099009"/>
                  </a:lnTo>
                  <a:lnTo>
                    <a:pt x="53565153" y="3099056"/>
                  </a:lnTo>
                  <a:lnTo>
                    <a:pt x="53565153" y="3099103"/>
                  </a:lnTo>
                  <a:lnTo>
                    <a:pt x="53565153" y="3099149"/>
                  </a:lnTo>
                  <a:lnTo>
                    <a:pt x="53565153" y="3099196"/>
                  </a:lnTo>
                  <a:lnTo>
                    <a:pt x="53565153" y="3099243"/>
                  </a:lnTo>
                  <a:lnTo>
                    <a:pt x="53565153" y="3099289"/>
                  </a:lnTo>
                  <a:lnTo>
                    <a:pt x="53565153" y="3099336"/>
                  </a:lnTo>
                  <a:lnTo>
                    <a:pt x="53565153" y="3099383"/>
                  </a:lnTo>
                  <a:lnTo>
                    <a:pt x="53565153" y="3099429"/>
                  </a:lnTo>
                  <a:lnTo>
                    <a:pt x="53565153" y="3099476"/>
                  </a:lnTo>
                  <a:lnTo>
                    <a:pt x="53565153" y="3099523"/>
                  </a:lnTo>
                  <a:lnTo>
                    <a:pt x="53565153" y="3099623"/>
                  </a:lnTo>
                  <a:lnTo>
                    <a:pt x="53565153" y="3099670"/>
                  </a:lnTo>
                  <a:lnTo>
                    <a:pt x="53565153" y="3099717"/>
                  </a:lnTo>
                  <a:lnTo>
                    <a:pt x="53565153" y="3099763"/>
                  </a:lnTo>
                  <a:lnTo>
                    <a:pt x="53565153" y="3099810"/>
                  </a:lnTo>
                  <a:lnTo>
                    <a:pt x="53565153" y="3099857"/>
                  </a:lnTo>
                  <a:lnTo>
                    <a:pt x="53565153" y="3099903"/>
                  </a:lnTo>
                  <a:lnTo>
                    <a:pt x="53565153" y="3099950"/>
                  </a:lnTo>
                  <a:lnTo>
                    <a:pt x="53565153" y="3099997"/>
                  </a:lnTo>
                  <a:lnTo>
                    <a:pt x="53565153" y="3100043"/>
                  </a:lnTo>
                  <a:lnTo>
                    <a:pt x="53565153" y="3100090"/>
                  </a:lnTo>
                  <a:lnTo>
                    <a:pt x="53565153" y="3100137"/>
                  </a:lnTo>
                  <a:lnTo>
                    <a:pt x="53565153" y="3100183"/>
                  </a:lnTo>
                  <a:lnTo>
                    <a:pt x="53565153" y="3100237"/>
                  </a:lnTo>
                  <a:lnTo>
                    <a:pt x="53565153" y="3100285"/>
                  </a:lnTo>
                  <a:lnTo>
                    <a:pt x="53565153" y="3100331"/>
                  </a:lnTo>
                  <a:lnTo>
                    <a:pt x="53565153" y="3100377"/>
                  </a:lnTo>
                  <a:lnTo>
                    <a:pt x="53565153" y="3100425"/>
                  </a:lnTo>
                  <a:lnTo>
                    <a:pt x="53565153" y="3100471"/>
                  </a:lnTo>
                  <a:lnTo>
                    <a:pt x="53565153" y="3100517"/>
                  </a:lnTo>
                  <a:lnTo>
                    <a:pt x="53565153" y="3100565"/>
                  </a:lnTo>
                  <a:lnTo>
                    <a:pt x="53565153" y="3100611"/>
                  </a:lnTo>
                  <a:lnTo>
                    <a:pt x="53565153" y="3100657"/>
                  </a:lnTo>
                  <a:lnTo>
                    <a:pt x="53565153" y="3100705"/>
                  </a:lnTo>
                  <a:lnTo>
                    <a:pt x="53565153" y="3100751"/>
                  </a:lnTo>
                  <a:lnTo>
                    <a:pt x="53565153" y="3100797"/>
                  </a:lnTo>
                  <a:lnTo>
                    <a:pt x="53565153" y="3100844"/>
                  </a:lnTo>
                  <a:lnTo>
                    <a:pt x="53565153" y="3100899"/>
                  </a:lnTo>
                  <a:lnTo>
                    <a:pt x="53565153" y="3100945"/>
                  </a:lnTo>
                  <a:lnTo>
                    <a:pt x="53565153" y="3100992"/>
                  </a:lnTo>
                  <a:lnTo>
                    <a:pt x="53565153" y="3101039"/>
                  </a:lnTo>
                  <a:lnTo>
                    <a:pt x="53565153" y="3101085"/>
                  </a:lnTo>
                  <a:lnTo>
                    <a:pt x="53565153" y="3101132"/>
                  </a:lnTo>
                  <a:lnTo>
                    <a:pt x="53565153" y="3101179"/>
                  </a:lnTo>
                  <a:lnTo>
                    <a:pt x="53565153" y="3101225"/>
                  </a:lnTo>
                  <a:lnTo>
                    <a:pt x="53565153" y="3101272"/>
                  </a:lnTo>
                  <a:lnTo>
                    <a:pt x="53565153" y="3101319"/>
                  </a:lnTo>
                  <a:lnTo>
                    <a:pt x="53565153" y="3101365"/>
                  </a:lnTo>
                  <a:lnTo>
                    <a:pt x="53565153" y="3101411"/>
                  </a:lnTo>
                  <a:lnTo>
                    <a:pt x="53565153" y="3101459"/>
                  </a:lnTo>
                  <a:lnTo>
                    <a:pt x="53565153" y="3101505"/>
                  </a:lnTo>
                  <a:lnTo>
                    <a:pt x="53565153" y="3101559"/>
                  </a:lnTo>
                  <a:lnTo>
                    <a:pt x="53565153" y="3101606"/>
                  </a:lnTo>
                  <a:lnTo>
                    <a:pt x="53565153" y="3101653"/>
                  </a:lnTo>
                  <a:lnTo>
                    <a:pt x="53565153" y="3101699"/>
                  </a:lnTo>
                  <a:lnTo>
                    <a:pt x="53565153" y="3101746"/>
                  </a:lnTo>
                  <a:lnTo>
                    <a:pt x="53565153" y="3101793"/>
                  </a:lnTo>
                  <a:lnTo>
                    <a:pt x="53565153" y="3101839"/>
                  </a:lnTo>
                  <a:lnTo>
                    <a:pt x="53565153" y="3101886"/>
                  </a:lnTo>
                  <a:lnTo>
                    <a:pt x="53565153" y="3101933"/>
                  </a:lnTo>
                  <a:lnTo>
                    <a:pt x="53565153" y="3101979"/>
                  </a:lnTo>
                  <a:lnTo>
                    <a:pt x="53565153" y="3102026"/>
                  </a:lnTo>
                  <a:lnTo>
                    <a:pt x="53565153" y="3102073"/>
                  </a:lnTo>
                  <a:lnTo>
                    <a:pt x="53565153" y="3102119"/>
                  </a:lnTo>
                  <a:lnTo>
                    <a:pt x="53565153" y="3102166"/>
                  </a:lnTo>
                  <a:lnTo>
                    <a:pt x="53565153" y="3102220"/>
                  </a:lnTo>
                  <a:lnTo>
                    <a:pt x="53565153" y="3102267"/>
                  </a:lnTo>
                  <a:lnTo>
                    <a:pt x="53565153" y="3102313"/>
                  </a:lnTo>
                  <a:lnTo>
                    <a:pt x="53565153" y="3102360"/>
                  </a:lnTo>
                  <a:lnTo>
                    <a:pt x="53565153" y="3102407"/>
                  </a:lnTo>
                  <a:lnTo>
                    <a:pt x="53565153" y="3102453"/>
                  </a:lnTo>
                  <a:lnTo>
                    <a:pt x="53565153" y="3102500"/>
                  </a:lnTo>
                  <a:lnTo>
                    <a:pt x="53565153" y="3102547"/>
                  </a:lnTo>
                  <a:lnTo>
                    <a:pt x="53565153" y="3102593"/>
                  </a:lnTo>
                  <a:lnTo>
                    <a:pt x="53565153" y="3102640"/>
                  </a:lnTo>
                  <a:lnTo>
                    <a:pt x="53565153" y="3102687"/>
                  </a:lnTo>
                  <a:lnTo>
                    <a:pt x="53565153" y="3102733"/>
                  </a:lnTo>
                  <a:lnTo>
                    <a:pt x="53565153" y="3102780"/>
                  </a:lnTo>
                  <a:lnTo>
                    <a:pt x="53565153" y="3102827"/>
                  </a:lnTo>
                  <a:lnTo>
                    <a:pt x="53565153" y="3102881"/>
                  </a:lnTo>
                  <a:lnTo>
                    <a:pt x="53565153" y="3102927"/>
                  </a:lnTo>
                  <a:lnTo>
                    <a:pt x="53565153" y="3102975"/>
                  </a:lnTo>
                  <a:lnTo>
                    <a:pt x="53565153" y="3103021"/>
                  </a:lnTo>
                  <a:lnTo>
                    <a:pt x="53565153" y="3103067"/>
                  </a:lnTo>
                  <a:lnTo>
                    <a:pt x="53565153" y="3103114"/>
                  </a:lnTo>
                  <a:lnTo>
                    <a:pt x="53565153" y="3103161"/>
                  </a:lnTo>
                  <a:lnTo>
                    <a:pt x="53565153" y="3103207"/>
                  </a:lnTo>
                  <a:lnTo>
                    <a:pt x="53565153" y="3103254"/>
                  </a:lnTo>
                  <a:lnTo>
                    <a:pt x="53565153" y="3103301"/>
                  </a:lnTo>
                  <a:lnTo>
                    <a:pt x="53565153" y="3103347"/>
                  </a:lnTo>
                  <a:lnTo>
                    <a:pt x="53565153" y="3103394"/>
                  </a:lnTo>
                  <a:lnTo>
                    <a:pt x="53565153" y="3103441"/>
                  </a:lnTo>
                  <a:lnTo>
                    <a:pt x="53565153" y="3103487"/>
                  </a:lnTo>
                  <a:lnTo>
                    <a:pt x="53565153" y="3103542"/>
                  </a:lnTo>
                  <a:lnTo>
                    <a:pt x="53565153" y="3103589"/>
                  </a:lnTo>
                  <a:lnTo>
                    <a:pt x="53565153" y="3103635"/>
                  </a:lnTo>
                  <a:lnTo>
                    <a:pt x="53565153" y="3103681"/>
                  </a:lnTo>
                  <a:lnTo>
                    <a:pt x="53565153" y="3103729"/>
                  </a:lnTo>
                  <a:lnTo>
                    <a:pt x="53565153" y="3103775"/>
                  </a:lnTo>
                  <a:lnTo>
                    <a:pt x="53565153" y="3103821"/>
                  </a:lnTo>
                  <a:lnTo>
                    <a:pt x="53565153" y="3103869"/>
                  </a:lnTo>
                  <a:lnTo>
                    <a:pt x="53565153" y="3103915"/>
                  </a:lnTo>
                  <a:lnTo>
                    <a:pt x="53565153" y="3103961"/>
                  </a:lnTo>
                  <a:lnTo>
                    <a:pt x="53565153" y="3104009"/>
                  </a:lnTo>
                  <a:lnTo>
                    <a:pt x="53565153" y="3104055"/>
                  </a:lnTo>
                  <a:lnTo>
                    <a:pt x="53565153" y="3104101"/>
                  </a:lnTo>
                  <a:lnTo>
                    <a:pt x="53565153" y="3104148"/>
                  </a:lnTo>
                  <a:lnTo>
                    <a:pt x="53565153" y="3251362"/>
                  </a:lnTo>
                  <a:lnTo>
                    <a:pt x="53717553" y="3251362"/>
                  </a:lnTo>
                  <a:lnTo>
                    <a:pt x="53717553" y="3251409"/>
                  </a:lnTo>
                  <a:lnTo>
                    <a:pt x="53717553" y="3251455"/>
                  </a:lnTo>
                  <a:lnTo>
                    <a:pt x="53717553" y="3251502"/>
                  </a:lnTo>
                  <a:lnTo>
                    <a:pt x="53717553" y="3251549"/>
                  </a:lnTo>
                  <a:lnTo>
                    <a:pt x="53717553" y="3251595"/>
                  </a:lnTo>
                  <a:lnTo>
                    <a:pt x="53717553" y="3251642"/>
                  </a:lnTo>
                  <a:lnTo>
                    <a:pt x="53717553" y="3251689"/>
                  </a:lnTo>
                  <a:lnTo>
                    <a:pt x="53717553" y="3251735"/>
                  </a:lnTo>
                  <a:lnTo>
                    <a:pt x="53717553" y="3251782"/>
                  </a:lnTo>
                  <a:lnTo>
                    <a:pt x="53717553" y="3251829"/>
                  </a:lnTo>
                  <a:lnTo>
                    <a:pt x="53717553" y="3251875"/>
                  </a:lnTo>
                  <a:lnTo>
                    <a:pt x="53717553" y="3251922"/>
                  </a:lnTo>
                  <a:lnTo>
                    <a:pt x="53717553" y="3251977"/>
                  </a:lnTo>
                  <a:lnTo>
                    <a:pt x="53717553" y="3252023"/>
                  </a:lnTo>
                  <a:lnTo>
                    <a:pt x="53717553" y="3252069"/>
                  </a:lnTo>
                  <a:lnTo>
                    <a:pt x="53717553" y="3252117"/>
                  </a:lnTo>
                  <a:lnTo>
                    <a:pt x="53717553" y="3252163"/>
                  </a:lnTo>
                  <a:lnTo>
                    <a:pt x="53717553" y="3252209"/>
                  </a:lnTo>
                  <a:lnTo>
                    <a:pt x="53717553" y="3252256"/>
                  </a:lnTo>
                  <a:lnTo>
                    <a:pt x="53717553" y="3252303"/>
                  </a:lnTo>
                  <a:lnTo>
                    <a:pt x="53717553" y="3252349"/>
                  </a:lnTo>
                  <a:lnTo>
                    <a:pt x="53717553" y="3252396"/>
                  </a:lnTo>
                  <a:lnTo>
                    <a:pt x="53717553" y="3252443"/>
                  </a:lnTo>
                  <a:lnTo>
                    <a:pt x="53717553" y="3252489"/>
                  </a:lnTo>
                  <a:lnTo>
                    <a:pt x="53717553" y="3252536"/>
                  </a:lnTo>
                  <a:lnTo>
                    <a:pt x="53717553" y="3252583"/>
                  </a:lnTo>
                  <a:lnTo>
                    <a:pt x="53717553" y="3252637"/>
                  </a:lnTo>
                  <a:lnTo>
                    <a:pt x="53717553" y="3252684"/>
                  </a:lnTo>
                  <a:lnTo>
                    <a:pt x="53717553" y="3252731"/>
                  </a:lnTo>
                  <a:lnTo>
                    <a:pt x="53717553" y="3252777"/>
                  </a:lnTo>
                  <a:lnTo>
                    <a:pt x="53717553" y="3252823"/>
                  </a:lnTo>
                  <a:lnTo>
                    <a:pt x="53717553" y="3252871"/>
                  </a:lnTo>
                  <a:lnTo>
                    <a:pt x="53717553" y="3252917"/>
                  </a:lnTo>
                  <a:lnTo>
                    <a:pt x="53717553" y="3252963"/>
                  </a:lnTo>
                  <a:lnTo>
                    <a:pt x="53717553" y="3253011"/>
                  </a:lnTo>
                  <a:lnTo>
                    <a:pt x="53717553" y="3253057"/>
                  </a:lnTo>
                  <a:lnTo>
                    <a:pt x="53717553" y="3253103"/>
                  </a:lnTo>
                  <a:lnTo>
                    <a:pt x="53717553" y="3253151"/>
                  </a:lnTo>
                  <a:lnTo>
                    <a:pt x="53717553" y="3253197"/>
                  </a:lnTo>
                  <a:lnTo>
                    <a:pt x="53717553" y="3253243"/>
                  </a:lnTo>
                  <a:lnTo>
                    <a:pt x="53717553" y="3253298"/>
                  </a:lnTo>
                  <a:lnTo>
                    <a:pt x="53717553" y="3253345"/>
                  </a:lnTo>
                  <a:lnTo>
                    <a:pt x="53717553" y="3253391"/>
                  </a:lnTo>
                  <a:lnTo>
                    <a:pt x="53717553" y="3253438"/>
                  </a:lnTo>
                  <a:lnTo>
                    <a:pt x="53717553" y="3253485"/>
                  </a:lnTo>
                  <a:lnTo>
                    <a:pt x="53717553" y="3253531"/>
                  </a:lnTo>
                  <a:lnTo>
                    <a:pt x="53717553" y="3253578"/>
                  </a:lnTo>
                  <a:lnTo>
                    <a:pt x="53717553" y="3253625"/>
                  </a:lnTo>
                  <a:lnTo>
                    <a:pt x="53717553" y="3253671"/>
                  </a:lnTo>
                  <a:lnTo>
                    <a:pt x="53717553" y="3253718"/>
                  </a:lnTo>
                  <a:lnTo>
                    <a:pt x="53717553" y="3253765"/>
                  </a:lnTo>
                  <a:lnTo>
                    <a:pt x="53717553" y="3253811"/>
                  </a:lnTo>
                  <a:lnTo>
                    <a:pt x="53717553" y="3253857"/>
                  </a:lnTo>
                  <a:lnTo>
                    <a:pt x="53717553" y="3253905"/>
                  </a:lnTo>
                  <a:lnTo>
                    <a:pt x="53717553" y="3253959"/>
                  </a:lnTo>
                  <a:lnTo>
                    <a:pt x="53717553" y="3254005"/>
                  </a:lnTo>
                  <a:lnTo>
                    <a:pt x="53717553" y="3254052"/>
                  </a:lnTo>
                  <a:lnTo>
                    <a:pt x="53717553" y="3254099"/>
                  </a:lnTo>
                  <a:lnTo>
                    <a:pt x="53717553" y="3254145"/>
                  </a:lnTo>
                  <a:lnTo>
                    <a:pt x="53717553" y="3254192"/>
                  </a:lnTo>
                  <a:lnTo>
                    <a:pt x="53717553" y="3254239"/>
                  </a:lnTo>
                  <a:lnTo>
                    <a:pt x="53717553" y="3254285"/>
                  </a:lnTo>
                  <a:lnTo>
                    <a:pt x="53717553" y="3254332"/>
                  </a:lnTo>
                  <a:lnTo>
                    <a:pt x="53717553" y="3254379"/>
                  </a:lnTo>
                  <a:lnTo>
                    <a:pt x="53717553" y="3254425"/>
                  </a:lnTo>
                  <a:lnTo>
                    <a:pt x="53717553" y="3254472"/>
                  </a:lnTo>
                  <a:lnTo>
                    <a:pt x="53717553" y="3254519"/>
                  </a:lnTo>
                  <a:lnTo>
                    <a:pt x="53717553" y="3254565"/>
                  </a:lnTo>
                  <a:lnTo>
                    <a:pt x="53717553" y="3254619"/>
                  </a:lnTo>
                  <a:lnTo>
                    <a:pt x="53717553" y="3254666"/>
                  </a:lnTo>
                  <a:lnTo>
                    <a:pt x="53717553" y="3254713"/>
                  </a:lnTo>
                  <a:lnTo>
                    <a:pt x="53717553" y="3254759"/>
                  </a:lnTo>
                  <a:lnTo>
                    <a:pt x="53717553" y="3254806"/>
                  </a:lnTo>
                  <a:lnTo>
                    <a:pt x="53717553" y="3254853"/>
                  </a:lnTo>
                  <a:lnTo>
                    <a:pt x="53717553" y="3254899"/>
                  </a:lnTo>
                  <a:lnTo>
                    <a:pt x="53717553" y="3254946"/>
                  </a:lnTo>
                  <a:lnTo>
                    <a:pt x="53717553" y="3254993"/>
                  </a:lnTo>
                  <a:lnTo>
                    <a:pt x="53717553" y="3255039"/>
                  </a:lnTo>
                  <a:lnTo>
                    <a:pt x="53717553" y="3255086"/>
                  </a:lnTo>
                  <a:lnTo>
                    <a:pt x="53717553" y="3255133"/>
                  </a:lnTo>
                  <a:lnTo>
                    <a:pt x="53717553" y="3255179"/>
                  </a:lnTo>
                  <a:lnTo>
                    <a:pt x="53717553" y="3255226"/>
                  </a:lnTo>
                  <a:lnTo>
                    <a:pt x="53717553" y="3255281"/>
                  </a:lnTo>
                  <a:lnTo>
                    <a:pt x="53717553" y="3255327"/>
                  </a:lnTo>
                  <a:lnTo>
                    <a:pt x="53717553" y="3255373"/>
                  </a:lnTo>
                  <a:lnTo>
                    <a:pt x="53717553" y="3255421"/>
                  </a:lnTo>
                  <a:lnTo>
                    <a:pt x="53717553" y="3255467"/>
                  </a:lnTo>
                  <a:lnTo>
                    <a:pt x="53717553" y="3255513"/>
                  </a:lnTo>
                  <a:lnTo>
                    <a:pt x="53717553" y="3255561"/>
                  </a:lnTo>
                  <a:lnTo>
                    <a:pt x="53717553" y="3255607"/>
                  </a:lnTo>
                  <a:lnTo>
                    <a:pt x="53717553" y="3255653"/>
                  </a:lnTo>
                  <a:lnTo>
                    <a:pt x="53717553" y="3255700"/>
                  </a:lnTo>
                  <a:lnTo>
                    <a:pt x="53717553" y="3255747"/>
                  </a:lnTo>
                  <a:lnTo>
                    <a:pt x="53717553" y="3255793"/>
                  </a:lnTo>
                  <a:lnTo>
                    <a:pt x="53717553" y="3255840"/>
                  </a:lnTo>
                  <a:lnTo>
                    <a:pt x="53717553" y="3255887"/>
                  </a:lnTo>
                  <a:lnTo>
                    <a:pt x="53717553" y="3255941"/>
                  </a:lnTo>
                  <a:lnTo>
                    <a:pt x="53717553" y="3255988"/>
                  </a:lnTo>
                  <a:lnTo>
                    <a:pt x="53717553" y="3256035"/>
                  </a:lnTo>
                  <a:lnTo>
                    <a:pt x="53717553" y="3256081"/>
                  </a:lnTo>
                  <a:lnTo>
                    <a:pt x="53717553" y="3256128"/>
                  </a:lnTo>
                  <a:lnTo>
                    <a:pt x="53717553" y="3256175"/>
                  </a:lnTo>
                  <a:lnTo>
                    <a:pt x="53717553" y="3256221"/>
                  </a:lnTo>
                  <a:lnTo>
                    <a:pt x="53717553" y="3256267"/>
                  </a:lnTo>
                  <a:lnTo>
                    <a:pt x="53717553" y="3256315"/>
                  </a:lnTo>
                  <a:lnTo>
                    <a:pt x="53717553" y="3256361"/>
                  </a:lnTo>
                  <a:lnTo>
                    <a:pt x="53717553" y="3256407"/>
                  </a:lnTo>
                  <a:lnTo>
                    <a:pt x="53717553" y="3256455"/>
                  </a:lnTo>
                  <a:lnTo>
                    <a:pt x="53717553" y="3256501"/>
                  </a:lnTo>
                  <a:lnTo>
                    <a:pt x="53717553" y="3256547"/>
                  </a:lnTo>
                  <a:lnTo>
                    <a:pt x="53717553" y="3403715"/>
                  </a:lnTo>
                  <a:lnTo>
                    <a:pt x="53869953" y="3403715"/>
                  </a:lnTo>
                  <a:lnTo>
                    <a:pt x="53869953" y="3403761"/>
                  </a:lnTo>
                  <a:lnTo>
                    <a:pt x="53869953" y="3403808"/>
                  </a:lnTo>
                  <a:lnTo>
                    <a:pt x="53869953" y="3403855"/>
                  </a:lnTo>
                  <a:lnTo>
                    <a:pt x="53869953" y="3403901"/>
                  </a:lnTo>
                  <a:lnTo>
                    <a:pt x="53869953" y="3403948"/>
                  </a:lnTo>
                  <a:lnTo>
                    <a:pt x="53869953" y="3403995"/>
                  </a:lnTo>
                  <a:lnTo>
                    <a:pt x="53869953" y="3404041"/>
                  </a:lnTo>
                  <a:lnTo>
                    <a:pt x="53869953" y="3404088"/>
                  </a:lnTo>
                  <a:lnTo>
                    <a:pt x="53869953" y="3404135"/>
                  </a:lnTo>
                  <a:lnTo>
                    <a:pt x="53869953" y="3404181"/>
                  </a:lnTo>
                  <a:lnTo>
                    <a:pt x="53869953" y="3404228"/>
                  </a:lnTo>
                  <a:lnTo>
                    <a:pt x="53869953" y="3404275"/>
                  </a:lnTo>
                  <a:lnTo>
                    <a:pt x="53869953" y="3404321"/>
                  </a:lnTo>
                  <a:lnTo>
                    <a:pt x="53869953" y="3404375"/>
                  </a:lnTo>
                  <a:lnTo>
                    <a:pt x="53869953" y="3404423"/>
                  </a:lnTo>
                  <a:lnTo>
                    <a:pt x="53869953" y="3404469"/>
                  </a:lnTo>
                  <a:lnTo>
                    <a:pt x="53869953" y="3404515"/>
                  </a:lnTo>
                  <a:lnTo>
                    <a:pt x="53869953" y="3404563"/>
                  </a:lnTo>
                  <a:lnTo>
                    <a:pt x="53869953" y="3404609"/>
                  </a:lnTo>
                  <a:lnTo>
                    <a:pt x="53869953" y="3404655"/>
                  </a:lnTo>
                  <a:lnTo>
                    <a:pt x="53869953" y="3404703"/>
                  </a:lnTo>
                  <a:lnTo>
                    <a:pt x="53869953" y="3404749"/>
                  </a:lnTo>
                  <a:lnTo>
                    <a:pt x="53869953" y="3404795"/>
                  </a:lnTo>
                  <a:lnTo>
                    <a:pt x="53869953" y="3404842"/>
                  </a:lnTo>
                  <a:lnTo>
                    <a:pt x="53869953" y="3404889"/>
                  </a:lnTo>
                  <a:lnTo>
                    <a:pt x="53869953" y="3404935"/>
                  </a:lnTo>
                  <a:lnTo>
                    <a:pt x="53869953" y="3404982"/>
                  </a:lnTo>
                  <a:lnTo>
                    <a:pt x="53869953" y="3405037"/>
                  </a:lnTo>
                  <a:lnTo>
                    <a:pt x="53869953" y="3405083"/>
                  </a:lnTo>
                  <a:lnTo>
                    <a:pt x="53869953" y="3405130"/>
                  </a:lnTo>
                  <a:lnTo>
                    <a:pt x="53869953" y="3405177"/>
                  </a:lnTo>
                  <a:lnTo>
                    <a:pt x="53869953" y="3405223"/>
                  </a:lnTo>
                  <a:lnTo>
                    <a:pt x="53869953" y="3405270"/>
                  </a:lnTo>
                  <a:lnTo>
                    <a:pt x="53869953" y="3405317"/>
                  </a:lnTo>
                  <a:lnTo>
                    <a:pt x="53869953" y="3405363"/>
                  </a:lnTo>
                  <a:lnTo>
                    <a:pt x="53869953" y="3405409"/>
                  </a:lnTo>
                  <a:lnTo>
                    <a:pt x="53869953" y="3405457"/>
                  </a:lnTo>
                  <a:lnTo>
                    <a:pt x="53869953" y="3405503"/>
                  </a:lnTo>
                  <a:lnTo>
                    <a:pt x="53869953" y="3405549"/>
                  </a:lnTo>
                  <a:lnTo>
                    <a:pt x="53869953" y="3405597"/>
                  </a:lnTo>
                  <a:lnTo>
                    <a:pt x="53869953" y="3405643"/>
                  </a:lnTo>
                  <a:lnTo>
                    <a:pt x="53869953" y="3405697"/>
                  </a:lnTo>
                  <a:lnTo>
                    <a:pt x="53869953" y="3405744"/>
                  </a:lnTo>
                  <a:lnTo>
                    <a:pt x="53869953" y="3405791"/>
                  </a:lnTo>
                  <a:lnTo>
                    <a:pt x="53869953" y="3405837"/>
                  </a:lnTo>
                  <a:lnTo>
                    <a:pt x="53869953" y="3405884"/>
                  </a:lnTo>
                  <a:lnTo>
                    <a:pt x="53869953" y="3405931"/>
                  </a:lnTo>
                  <a:lnTo>
                    <a:pt x="53869953" y="3405977"/>
                  </a:lnTo>
                  <a:lnTo>
                    <a:pt x="53869953" y="3406024"/>
                  </a:lnTo>
                  <a:lnTo>
                    <a:pt x="53869953" y="3406071"/>
                  </a:lnTo>
                  <a:lnTo>
                    <a:pt x="53869953" y="3406117"/>
                  </a:lnTo>
                  <a:lnTo>
                    <a:pt x="53869953" y="3406164"/>
                  </a:lnTo>
                  <a:lnTo>
                    <a:pt x="53869953" y="3406211"/>
                  </a:lnTo>
                  <a:lnTo>
                    <a:pt x="53869953" y="3406257"/>
                  </a:lnTo>
                  <a:lnTo>
                    <a:pt x="53869953" y="3406304"/>
                  </a:lnTo>
                  <a:lnTo>
                    <a:pt x="53869953" y="3406358"/>
                  </a:lnTo>
                  <a:lnTo>
                    <a:pt x="53869953" y="3406405"/>
                  </a:lnTo>
                  <a:lnTo>
                    <a:pt x="53869953" y="3406451"/>
                  </a:lnTo>
                  <a:lnTo>
                    <a:pt x="53869953" y="3406498"/>
                  </a:lnTo>
                  <a:lnTo>
                    <a:pt x="53869953" y="3406545"/>
                  </a:lnTo>
                  <a:lnTo>
                    <a:pt x="53869953" y="3406591"/>
                  </a:lnTo>
                  <a:lnTo>
                    <a:pt x="53869953" y="3406638"/>
                  </a:lnTo>
                  <a:lnTo>
                    <a:pt x="53869953" y="3406685"/>
                  </a:lnTo>
                  <a:lnTo>
                    <a:pt x="53869953" y="3406731"/>
                  </a:lnTo>
                  <a:lnTo>
                    <a:pt x="53869953" y="3406778"/>
                  </a:lnTo>
                  <a:lnTo>
                    <a:pt x="53869953" y="3406825"/>
                  </a:lnTo>
                  <a:lnTo>
                    <a:pt x="53869953" y="3406871"/>
                  </a:lnTo>
                  <a:lnTo>
                    <a:pt x="53869953" y="3406918"/>
                  </a:lnTo>
                  <a:lnTo>
                    <a:pt x="53869953" y="3406965"/>
                  </a:lnTo>
                  <a:lnTo>
                    <a:pt x="53869953" y="3407019"/>
                  </a:lnTo>
                  <a:lnTo>
                    <a:pt x="53869953" y="3407065"/>
                  </a:lnTo>
                  <a:lnTo>
                    <a:pt x="53869953" y="3407112"/>
                  </a:lnTo>
                  <a:lnTo>
                    <a:pt x="53869953" y="3407159"/>
                  </a:lnTo>
                  <a:lnTo>
                    <a:pt x="53869953" y="3407205"/>
                  </a:lnTo>
                  <a:lnTo>
                    <a:pt x="53869953" y="3407252"/>
                  </a:lnTo>
                  <a:lnTo>
                    <a:pt x="53869953" y="3407299"/>
                  </a:lnTo>
                  <a:lnTo>
                    <a:pt x="53869953" y="3407345"/>
                  </a:lnTo>
                  <a:lnTo>
                    <a:pt x="53869953" y="3407392"/>
                  </a:lnTo>
                  <a:lnTo>
                    <a:pt x="53869953" y="3407439"/>
                  </a:lnTo>
                  <a:lnTo>
                    <a:pt x="53869953" y="3407485"/>
                  </a:lnTo>
                  <a:lnTo>
                    <a:pt x="53869953" y="3407532"/>
                  </a:lnTo>
                  <a:lnTo>
                    <a:pt x="53869953" y="3407579"/>
                  </a:lnTo>
                  <a:lnTo>
                    <a:pt x="53869953" y="3407625"/>
                  </a:lnTo>
                  <a:lnTo>
                    <a:pt x="53869953" y="3407679"/>
                  </a:lnTo>
                  <a:lnTo>
                    <a:pt x="53869953" y="3407727"/>
                  </a:lnTo>
                  <a:lnTo>
                    <a:pt x="53869953" y="3407773"/>
                  </a:lnTo>
                  <a:lnTo>
                    <a:pt x="53869953" y="3407819"/>
                  </a:lnTo>
                  <a:lnTo>
                    <a:pt x="53869953" y="3407867"/>
                  </a:lnTo>
                  <a:lnTo>
                    <a:pt x="53869953" y="3407913"/>
                  </a:lnTo>
                  <a:lnTo>
                    <a:pt x="53869953" y="3407959"/>
                  </a:lnTo>
                  <a:lnTo>
                    <a:pt x="53869953" y="3408007"/>
                  </a:lnTo>
                  <a:lnTo>
                    <a:pt x="53869953" y="3408053"/>
                  </a:lnTo>
                  <a:lnTo>
                    <a:pt x="53869953" y="3408099"/>
                  </a:lnTo>
                  <a:lnTo>
                    <a:pt x="53869953" y="3408146"/>
                  </a:lnTo>
                  <a:lnTo>
                    <a:pt x="53869953" y="3408193"/>
                  </a:lnTo>
                  <a:lnTo>
                    <a:pt x="53869953" y="3408239"/>
                  </a:lnTo>
                  <a:lnTo>
                    <a:pt x="53869953" y="3408286"/>
                  </a:lnTo>
                  <a:lnTo>
                    <a:pt x="53869953" y="3408341"/>
                  </a:lnTo>
                  <a:lnTo>
                    <a:pt x="53869953" y="3408387"/>
                  </a:lnTo>
                  <a:lnTo>
                    <a:pt x="53869953" y="3408434"/>
                  </a:lnTo>
                  <a:lnTo>
                    <a:pt x="53869953" y="3408481"/>
                  </a:lnTo>
                  <a:lnTo>
                    <a:pt x="53869953" y="3408527"/>
                  </a:lnTo>
                  <a:lnTo>
                    <a:pt x="53869953" y="3408574"/>
                  </a:lnTo>
                  <a:lnTo>
                    <a:pt x="53869953" y="3408621"/>
                  </a:lnTo>
                  <a:lnTo>
                    <a:pt x="53869953" y="3408667"/>
                  </a:lnTo>
                  <a:lnTo>
                    <a:pt x="53869953" y="3408713"/>
                  </a:lnTo>
                  <a:lnTo>
                    <a:pt x="53869953" y="3408761"/>
                  </a:lnTo>
                  <a:lnTo>
                    <a:pt x="53869953" y="3408807"/>
                  </a:lnTo>
                  <a:lnTo>
                    <a:pt x="53869953" y="3408853"/>
                  </a:lnTo>
                  <a:lnTo>
                    <a:pt x="53869953" y="3408901"/>
                  </a:lnTo>
                  <a:lnTo>
                    <a:pt x="53869953" y="3408947"/>
                  </a:lnTo>
                  <a:lnTo>
                    <a:pt x="53869953" y="3556115"/>
                  </a:lnTo>
                  <a:lnTo>
                    <a:pt x="54022353" y="3556115"/>
                  </a:lnTo>
                  <a:lnTo>
                    <a:pt x="54022353" y="3556161"/>
                  </a:lnTo>
                  <a:lnTo>
                    <a:pt x="54022353" y="3556208"/>
                  </a:lnTo>
                  <a:lnTo>
                    <a:pt x="54022353" y="3556255"/>
                  </a:lnTo>
                  <a:lnTo>
                    <a:pt x="54022353" y="3556301"/>
                  </a:lnTo>
                  <a:lnTo>
                    <a:pt x="54022353" y="3556348"/>
                  </a:lnTo>
                  <a:lnTo>
                    <a:pt x="54022353" y="3556395"/>
                  </a:lnTo>
                  <a:lnTo>
                    <a:pt x="54022353" y="3556441"/>
                  </a:lnTo>
                  <a:lnTo>
                    <a:pt x="54022353" y="3556488"/>
                  </a:lnTo>
                  <a:lnTo>
                    <a:pt x="54022353" y="3556535"/>
                  </a:lnTo>
                  <a:lnTo>
                    <a:pt x="54022353" y="3556581"/>
                  </a:lnTo>
                  <a:lnTo>
                    <a:pt x="54022353" y="3556628"/>
                  </a:lnTo>
                  <a:lnTo>
                    <a:pt x="54022353" y="3556675"/>
                  </a:lnTo>
                  <a:lnTo>
                    <a:pt x="54022353" y="3556721"/>
                  </a:lnTo>
                  <a:lnTo>
                    <a:pt x="54022353" y="3556775"/>
                  </a:lnTo>
                  <a:lnTo>
                    <a:pt x="54022353" y="3556823"/>
                  </a:lnTo>
                  <a:lnTo>
                    <a:pt x="54022353" y="3556869"/>
                  </a:lnTo>
                  <a:lnTo>
                    <a:pt x="54022353" y="3556915"/>
                  </a:lnTo>
                  <a:lnTo>
                    <a:pt x="54022353" y="3556963"/>
                  </a:lnTo>
                  <a:lnTo>
                    <a:pt x="54022353" y="3557009"/>
                  </a:lnTo>
                  <a:lnTo>
                    <a:pt x="54022353" y="3557055"/>
                  </a:lnTo>
                  <a:lnTo>
                    <a:pt x="54022353" y="3557102"/>
                  </a:lnTo>
                  <a:lnTo>
                    <a:pt x="54022353" y="3557149"/>
                  </a:lnTo>
                  <a:lnTo>
                    <a:pt x="54022353" y="3557195"/>
                  </a:lnTo>
                  <a:lnTo>
                    <a:pt x="54022353" y="3557242"/>
                  </a:lnTo>
                  <a:lnTo>
                    <a:pt x="54022353" y="3557289"/>
                  </a:lnTo>
                  <a:lnTo>
                    <a:pt x="54022353" y="3557335"/>
                  </a:lnTo>
                  <a:lnTo>
                    <a:pt x="54022353" y="3557382"/>
                  </a:lnTo>
                  <a:lnTo>
                    <a:pt x="54022353" y="3557437"/>
                  </a:lnTo>
                  <a:lnTo>
                    <a:pt x="54022353" y="3557483"/>
                  </a:lnTo>
                  <a:lnTo>
                    <a:pt x="54022353" y="3557530"/>
                  </a:lnTo>
                  <a:lnTo>
                    <a:pt x="54022353" y="3557577"/>
                  </a:lnTo>
                  <a:lnTo>
                    <a:pt x="54022353" y="3557623"/>
                  </a:lnTo>
                  <a:lnTo>
                    <a:pt x="54022353" y="3557669"/>
                  </a:lnTo>
                  <a:lnTo>
                    <a:pt x="54022353" y="3557717"/>
                  </a:lnTo>
                  <a:lnTo>
                    <a:pt x="54022353" y="3557763"/>
                  </a:lnTo>
                  <a:lnTo>
                    <a:pt x="54022353" y="3557809"/>
                  </a:lnTo>
                  <a:lnTo>
                    <a:pt x="54022353" y="3557857"/>
                  </a:lnTo>
                  <a:lnTo>
                    <a:pt x="54022353" y="3557903"/>
                  </a:lnTo>
                  <a:lnTo>
                    <a:pt x="54022353" y="3557949"/>
                  </a:lnTo>
                  <a:lnTo>
                    <a:pt x="54022353" y="3557997"/>
                  </a:lnTo>
                  <a:lnTo>
                    <a:pt x="54022353" y="3558043"/>
                  </a:lnTo>
                  <a:lnTo>
                    <a:pt x="54022353" y="3558097"/>
                  </a:lnTo>
                  <a:lnTo>
                    <a:pt x="54022353" y="3558144"/>
                  </a:lnTo>
                  <a:lnTo>
                    <a:pt x="54022353" y="3558191"/>
                  </a:lnTo>
                  <a:lnTo>
                    <a:pt x="54022353" y="3558237"/>
                  </a:lnTo>
                  <a:lnTo>
                    <a:pt x="54022353" y="3558284"/>
                  </a:lnTo>
                  <a:lnTo>
                    <a:pt x="54022353" y="3558331"/>
                  </a:lnTo>
                  <a:lnTo>
                    <a:pt x="54022353" y="3558377"/>
                  </a:lnTo>
                  <a:lnTo>
                    <a:pt x="54022353" y="3558424"/>
                  </a:lnTo>
                  <a:lnTo>
                    <a:pt x="54022353" y="3558471"/>
                  </a:lnTo>
                  <a:lnTo>
                    <a:pt x="54022353" y="3558517"/>
                  </a:lnTo>
                  <a:lnTo>
                    <a:pt x="54022353" y="3558564"/>
                  </a:lnTo>
                  <a:lnTo>
                    <a:pt x="54022353" y="3558611"/>
                  </a:lnTo>
                  <a:lnTo>
                    <a:pt x="54022353" y="3558657"/>
                  </a:lnTo>
                  <a:lnTo>
                    <a:pt x="54022353" y="3558704"/>
                  </a:lnTo>
                  <a:lnTo>
                    <a:pt x="54022353" y="3558758"/>
                  </a:lnTo>
                  <a:lnTo>
                    <a:pt x="54022353" y="3558805"/>
                  </a:lnTo>
                  <a:lnTo>
                    <a:pt x="54022353" y="3558851"/>
                  </a:lnTo>
                  <a:lnTo>
                    <a:pt x="54022353" y="3558898"/>
                  </a:lnTo>
                  <a:lnTo>
                    <a:pt x="54022353" y="3558945"/>
                  </a:lnTo>
                  <a:lnTo>
                    <a:pt x="54022353" y="3558991"/>
                  </a:lnTo>
                  <a:lnTo>
                    <a:pt x="54022353" y="3559038"/>
                  </a:lnTo>
                  <a:lnTo>
                    <a:pt x="54022353" y="3559085"/>
                  </a:lnTo>
                  <a:lnTo>
                    <a:pt x="54022353" y="3559131"/>
                  </a:lnTo>
                  <a:lnTo>
                    <a:pt x="54022353" y="3559178"/>
                  </a:lnTo>
                  <a:lnTo>
                    <a:pt x="54022353" y="3559225"/>
                  </a:lnTo>
                  <a:lnTo>
                    <a:pt x="54022353" y="3559271"/>
                  </a:lnTo>
                  <a:lnTo>
                    <a:pt x="54022353" y="3559318"/>
                  </a:lnTo>
                  <a:lnTo>
                    <a:pt x="54022353" y="3559365"/>
                  </a:lnTo>
                  <a:lnTo>
                    <a:pt x="54022353" y="3559419"/>
                  </a:lnTo>
                  <a:lnTo>
                    <a:pt x="54022353" y="3559465"/>
                  </a:lnTo>
                  <a:lnTo>
                    <a:pt x="54022353" y="3559512"/>
                  </a:lnTo>
                  <a:lnTo>
                    <a:pt x="54022353" y="3559559"/>
                  </a:lnTo>
                  <a:lnTo>
                    <a:pt x="54022353" y="3559605"/>
                  </a:lnTo>
                  <a:lnTo>
                    <a:pt x="54022353" y="3559652"/>
                  </a:lnTo>
                  <a:lnTo>
                    <a:pt x="54022353" y="3559699"/>
                  </a:lnTo>
                  <a:lnTo>
                    <a:pt x="54022353" y="3559745"/>
                  </a:lnTo>
                  <a:lnTo>
                    <a:pt x="54022353" y="3559792"/>
                  </a:lnTo>
                  <a:lnTo>
                    <a:pt x="54022353" y="3559839"/>
                  </a:lnTo>
                  <a:lnTo>
                    <a:pt x="54022353" y="3559885"/>
                  </a:lnTo>
                  <a:lnTo>
                    <a:pt x="54022353" y="3559932"/>
                  </a:lnTo>
                  <a:lnTo>
                    <a:pt x="54022353" y="3559979"/>
                  </a:lnTo>
                  <a:lnTo>
                    <a:pt x="54022353" y="3560025"/>
                  </a:lnTo>
                  <a:lnTo>
                    <a:pt x="54022353" y="3560079"/>
                  </a:lnTo>
                  <a:lnTo>
                    <a:pt x="54022353" y="3560127"/>
                  </a:lnTo>
                  <a:lnTo>
                    <a:pt x="54022353" y="3560173"/>
                  </a:lnTo>
                  <a:lnTo>
                    <a:pt x="54022353" y="3560219"/>
                  </a:lnTo>
                  <a:lnTo>
                    <a:pt x="54022353" y="3560267"/>
                  </a:lnTo>
                  <a:lnTo>
                    <a:pt x="54022353" y="3560313"/>
                  </a:lnTo>
                  <a:lnTo>
                    <a:pt x="54022353" y="3560359"/>
                  </a:lnTo>
                  <a:lnTo>
                    <a:pt x="54022353" y="3560407"/>
                  </a:lnTo>
                  <a:lnTo>
                    <a:pt x="54022353" y="3560453"/>
                  </a:lnTo>
                  <a:lnTo>
                    <a:pt x="54022353" y="3560499"/>
                  </a:lnTo>
                  <a:lnTo>
                    <a:pt x="54022353" y="3560546"/>
                  </a:lnTo>
                  <a:lnTo>
                    <a:pt x="54022353" y="3560593"/>
                  </a:lnTo>
                  <a:lnTo>
                    <a:pt x="54022353" y="3560639"/>
                  </a:lnTo>
                  <a:lnTo>
                    <a:pt x="54022353" y="3560686"/>
                  </a:lnTo>
                  <a:lnTo>
                    <a:pt x="54022353" y="3560741"/>
                  </a:lnTo>
                  <a:lnTo>
                    <a:pt x="54022353" y="3560787"/>
                  </a:lnTo>
                  <a:lnTo>
                    <a:pt x="54022353" y="3560834"/>
                  </a:lnTo>
                  <a:lnTo>
                    <a:pt x="54022353" y="3560881"/>
                  </a:lnTo>
                  <a:lnTo>
                    <a:pt x="54022353" y="3560927"/>
                  </a:lnTo>
                  <a:lnTo>
                    <a:pt x="54022353" y="3560974"/>
                  </a:lnTo>
                  <a:lnTo>
                    <a:pt x="54022353" y="3561021"/>
                  </a:lnTo>
                  <a:lnTo>
                    <a:pt x="54022353" y="3561067"/>
                  </a:lnTo>
                  <a:lnTo>
                    <a:pt x="54022353" y="3561113"/>
                  </a:lnTo>
                  <a:lnTo>
                    <a:pt x="54022353" y="3561161"/>
                  </a:lnTo>
                  <a:lnTo>
                    <a:pt x="54022353" y="3561207"/>
                  </a:lnTo>
                  <a:lnTo>
                    <a:pt x="54022353" y="3561253"/>
                  </a:lnTo>
                  <a:lnTo>
                    <a:pt x="54022353" y="3561301"/>
                  </a:lnTo>
                  <a:lnTo>
                    <a:pt x="54022353" y="3561347"/>
                  </a:lnTo>
                  <a:lnTo>
                    <a:pt x="54022353" y="3708514"/>
                  </a:lnTo>
                  <a:lnTo>
                    <a:pt x="54174753" y="3708514"/>
                  </a:lnTo>
                  <a:lnTo>
                    <a:pt x="54174753" y="3708561"/>
                  </a:lnTo>
                  <a:lnTo>
                    <a:pt x="54174753" y="3708607"/>
                  </a:lnTo>
                  <a:lnTo>
                    <a:pt x="54174753" y="3708654"/>
                  </a:lnTo>
                  <a:lnTo>
                    <a:pt x="54174753" y="3708701"/>
                  </a:lnTo>
                  <a:lnTo>
                    <a:pt x="54174753" y="3708747"/>
                  </a:lnTo>
                  <a:lnTo>
                    <a:pt x="54174753" y="3708794"/>
                  </a:lnTo>
                  <a:lnTo>
                    <a:pt x="54174753" y="3708841"/>
                  </a:lnTo>
                  <a:lnTo>
                    <a:pt x="54174753" y="3708887"/>
                  </a:lnTo>
                  <a:lnTo>
                    <a:pt x="54174753" y="3708934"/>
                  </a:lnTo>
                  <a:lnTo>
                    <a:pt x="54174753" y="3708981"/>
                  </a:lnTo>
                  <a:lnTo>
                    <a:pt x="54174753" y="3709027"/>
                  </a:lnTo>
                  <a:lnTo>
                    <a:pt x="54174753" y="3709074"/>
                  </a:lnTo>
                  <a:lnTo>
                    <a:pt x="54174753" y="3709121"/>
                  </a:lnTo>
                  <a:lnTo>
                    <a:pt x="54174753" y="3709175"/>
                  </a:lnTo>
                  <a:lnTo>
                    <a:pt x="54174753" y="3709221"/>
                  </a:lnTo>
                  <a:lnTo>
                    <a:pt x="54174753" y="3709269"/>
                  </a:lnTo>
                  <a:lnTo>
                    <a:pt x="54174753" y="3709315"/>
                  </a:lnTo>
                  <a:lnTo>
                    <a:pt x="54174753" y="3709361"/>
                  </a:lnTo>
                  <a:lnTo>
                    <a:pt x="54174753" y="3709409"/>
                  </a:lnTo>
                  <a:lnTo>
                    <a:pt x="54174753" y="3709455"/>
                  </a:lnTo>
                  <a:lnTo>
                    <a:pt x="54174753" y="3709501"/>
                  </a:lnTo>
                  <a:lnTo>
                    <a:pt x="54174753" y="3709549"/>
                  </a:lnTo>
                  <a:lnTo>
                    <a:pt x="54174753" y="3709595"/>
                  </a:lnTo>
                  <a:lnTo>
                    <a:pt x="54174753" y="3709641"/>
                  </a:lnTo>
                  <a:lnTo>
                    <a:pt x="54174753" y="3709688"/>
                  </a:lnTo>
                  <a:lnTo>
                    <a:pt x="54174753" y="3709735"/>
                  </a:lnTo>
                  <a:lnTo>
                    <a:pt x="54174753" y="3709781"/>
                  </a:lnTo>
                  <a:lnTo>
                    <a:pt x="54174753" y="3709836"/>
                  </a:lnTo>
                  <a:lnTo>
                    <a:pt x="54174753" y="3709883"/>
                  </a:lnTo>
                  <a:lnTo>
                    <a:pt x="54174753" y="3709929"/>
                  </a:lnTo>
                  <a:lnTo>
                    <a:pt x="54174753" y="3709976"/>
                  </a:lnTo>
                  <a:lnTo>
                    <a:pt x="54174753" y="3710023"/>
                  </a:lnTo>
                  <a:lnTo>
                    <a:pt x="54174753" y="3710069"/>
                  </a:lnTo>
                  <a:lnTo>
                    <a:pt x="54174753" y="3710116"/>
                  </a:lnTo>
                  <a:lnTo>
                    <a:pt x="54174753" y="3710163"/>
                  </a:lnTo>
                  <a:lnTo>
                    <a:pt x="54174753" y="3710209"/>
                  </a:lnTo>
                  <a:lnTo>
                    <a:pt x="54174753" y="3710255"/>
                  </a:lnTo>
                  <a:lnTo>
                    <a:pt x="54174753" y="3710303"/>
                  </a:lnTo>
                  <a:lnTo>
                    <a:pt x="54174753" y="3710349"/>
                  </a:lnTo>
                  <a:lnTo>
                    <a:pt x="54174753" y="3710395"/>
                  </a:lnTo>
                  <a:lnTo>
                    <a:pt x="54174753" y="3710443"/>
                  </a:lnTo>
                  <a:lnTo>
                    <a:pt x="54174753" y="3710497"/>
                  </a:lnTo>
                  <a:lnTo>
                    <a:pt x="54174753" y="3710543"/>
                  </a:lnTo>
                  <a:lnTo>
                    <a:pt x="54174753" y="3710590"/>
                  </a:lnTo>
                  <a:lnTo>
                    <a:pt x="54174753" y="3710637"/>
                  </a:lnTo>
                  <a:lnTo>
                    <a:pt x="54174753" y="3710683"/>
                  </a:lnTo>
                  <a:lnTo>
                    <a:pt x="54174753" y="3710730"/>
                  </a:lnTo>
                  <a:lnTo>
                    <a:pt x="54174753" y="3710777"/>
                  </a:lnTo>
                  <a:lnTo>
                    <a:pt x="54174753" y="3710823"/>
                  </a:lnTo>
                  <a:lnTo>
                    <a:pt x="54174753" y="3710870"/>
                  </a:lnTo>
                  <a:lnTo>
                    <a:pt x="54174753" y="3710917"/>
                  </a:lnTo>
                  <a:lnTo>
                    <a:pt x="54174753" y="3710963"/>
                  </a:lnTo>
                  <a:lnTo>
                    <a:pt x="54174753" y="3711010"/>
                  </a:lnTo>
                  <a:lnTo>
                    <a:pt x="54174753" y="3711057"/>
                  </a:lnTo>
                  <a:lnTo>
                    <a:pt x="54174753" y="3711103"/>
                  </a:lnTo>
                  <a:lnTo>
                    <a:pt x="54174753" y="3711157"/>
                  </a:lnTo>
                  <a:lnTo>
                    <a:pt x="54174753" y="3711204"/>
                  </a:lnTo>
                  <a:lnTo>
                    <a:pt x="54174753" y="3711251"/>
                  </a:lnTo>
                  <a:lnTo>
                    <a:pt x="54174753" y="3711297"/>
                  </a:lnTo>
                  <a:lnTo>
                    <a:pt x="54174753" y="3711344"/>
                  </a:lnTo>
                  <a:lnTo>
                    <a:pt x="54174753" y="3711391"/>
                  </a:lnTo>
                  <a:lnTo>
                    <a:pt x="54174753" y="3711437"/>
                  </a:lnTo>
                  <a:lnTo>
                    <a:pt x="54174753" y="3711484"/>
                  </a:lnTo>
                  <a:lnTo>
                    <a:pt x="54174753" y="3711531"/>
                  </a:lnTo>
                  <a:lnTo>
                    <a:pt x="54174753" y="3711577"/>
                  </a:lnTo>
                  <a:lnTo>
                    <a:pt x="54174753" y="3711624"/>
                  </a:lnTo>
                  <a:lnTo>
                    <a:pt x="54174753" y="3711671"/>
                  </a:lnTo>
                  <a:lnTo>
                    <a:pt x="54174753" y="3711717"/>
                  </a:lnTo>
                  <a:lnTo>
                    <a:pt x="54174753" y="3711764"/>
                  </a:lnTo>
                  <a:lnTo>
                    <a:pt x="54174753" y="3711819"/>
                  </a:lnTo>
                  <a:lnTo>
                    <a:pt x="54174753" y="3711865"/>
                  </a:lnTo>
                  <a:lnTo>
                    <a:pt x="54174753" y="3711911"/>
                  </a:lnTo>
                  <a:lnTo>
                    <a:pt x="54174753" y="3711958"/>
                  </a:lnTo>
                  <a:lnTo>
                    <a:pt x="54174753" y="3712005"/>
                  </a:lnTo>
                  <a:lnTo>
                    <a:pt x="54174753" y="3712051"/>
                  </a:lnTo>
                  <a:lnTo>
                    <a:pt x="54174753" y="3712098"/>
                  </a:lnTo>
                  <a:lnTo>
                    <a:pt x="54174753" y="3712145"/>
                  </a:lnTo>
                  <a:lnTo>
                    <a:pt x="54174753" y="3712191"/>
                  </a:lnTo>
                  <a:lnTo>
                    <a:pt x="54174753" y="3712238"/>
                  </a:lnTo>
                  <a:lnTo>
                    <a:pt x="54174753" y="3712285"/>
                  </a:lnTo>
                  <a:lnTo>
                    <a:pt x="54174753" y="3712331"/>
                  </a:lnTo>
                  <a:lnTo>
                    <a:pt x="54174753" y="3712378"/>
                  </a:lnTo>
                  <a:lnTo>
                    <a:pt x="54174753" y="3712425"/>
                  </a:lnTo>
                  <a:lnTo>
                    <a:pt x="54174753" y="3712479"/>
                  </a:lnTo>
                  <a:lnTo>
                    <a:pt x="54174753" y="3712525"/>
                  </a:lnTo>
                  <a:lnTo>
                    <a:pt x="54174753" y="3712573"/>
                  </a:lnTo>
                  <a:lnTo>
                    <a:pt x="54174753" y="3712619"/>
                  </a:lnTo>
                  <a:lnTo>
                    <a:pt x="54174753" y="3712665"/>
                  </a:lnTo>
                  <a:lnTo>
                    <a:pt x="54174753" y="3712713"/>
                  </a:lnTo>
                  <a:lnTo>
                    <a:pt x="54174753" y="3712759"/>
                  </a:lnTo>
                  <a:lnTo>
                    <a:pt x="54174753" y="3712805"/>
                  </a:lnTo>
                  <a:lnTo>
                    <a:pt x="54174753" y="3712853"/>
                  </a:lnTo>
                  <a:lnTo>
                    <a:pt x="54174753" y="3712899"/>
                  </a:lnTo>
                  <a:lnTo>
                    <a:pt x="54174753" y="3712945"/>
                  </a:lnTo>
                  <a:lnTo>
                    <a:pt x="54174753" y="3712992"/>
                  </a:lnTo>
                  <a:lnTo>
                    <a:pt x="54174753" y="3713039"/>
                  </a:lnTo>
                  <a:lnTo>
                    <a:pt x="54174753" y="3713085"/>
                  </a:lnTo>
                  <a:lnTo>
                    <a:pt x="54174753" y="3713140"/>
                  </a:lnTo>
                  <a:lnTo>
                    <a:pt x="54174753" y="3713187"/>
                  </a:lnTo>
                  <a:lnTo>
                    <a:pt x="54174753" y="3713233"/>
                  </a:lnTo>
                  <a:lnTo>
                    <a:pt x="54174753" y="3713280"/>
                  </a:lnTo>
                  <a:lnTo>
                    <a:pt x="54174753" y="3713327"/>
                  </a:lnTo>
                  <a:lnTo>
                    <a:pt x="54174753" y="3713373"/>
                  </a:lnTo>
                  <a:lnTo>
                    <a:pt x="54174753" y="3713420"/>
                  </a:lnTo>
                  <a:lnTo>
                    <a:pt x="54174753" y="3713467"/>
                  </a:lnTo>
                  <a:lnTo>
                    <a:pt x="54174753" y="3713513"/>
                  </a:lnTo>
                  <a:lnTo>
                    <a:pt x="54174753" y="3713559"/>
                  </a:lnTo>
                  <a:lnTo>
                    <a:pt x="54174753" y="3713607"/>
                  </a:lnTo>
                  <a:lnTo>
                    <a:pt x="54174753" y="3713653"/>
                  </a:lnTo>
                  <a:lnTo>
                    <a:pt x="54174753" y="3713699"/>
                  </a:lnTo>
                  <a:lnTo>
                    <a:pt x="54174753" y="3713747"/>
                  </a:lnTo>
                  <a:lnTo>
                    <a:pt x="54174753" y="3860913"/>
                  </a:lnTo>
                  <a:lnTo>
                    <a:pt x="54327153" y="3860913"/>
                  </a:lnTo>
                  <a:lnTo>
                    <a:pt x="54327153" y="3860961"/>
                  </a:lnTo>
                  <a:lnTo>
                    <a:pt x="54327153" y="3861007"/>
                  </a:lnTo>
                  <a:lnTo>
                    <a:pt x="54327153" y="3861053"/>
                  </a:lnTo>
                  <a:lnTo>
                    <a:pt x="54327153" y="3861100"/>
                  </a:lnTo>
                  <a:lnTo>
                    <a:pt x="54327153" y="3861147"/>
                  </a:lnTo>
                  <a:lnTo>
                    <a:pt x="54327153" y="3861193"/>
                  </a:lnTo>
                  <a:lnTo>
                    <a:pt x="54327153" y="3861240"/>
                  </a:lnTo>
                  <a:lnTo>
                    <a:pt x="54327153" y="3861287"/>
                  </a:lnTo>
                  <a:lnTo>
                    <a:pt x="54327153" y="3861333"/>
                  </a:lnTo>
                  <a:lnTo>
                    <a:pt x="54327153" y="3861380"/>
                  </a:lnTo>
                  <a:lnTo>
                    <a:pt x="54327153" y="3861427"/>
                  </a:lnTo>
                  <a:lnTo>
                    <a:pt x="54327153" y="3861473"/>
                  </a:lnTo>
                  <a:lnTo>
                    <a:pt x="54327153" y="3861520"/>
                  </a:lnTo>
                  <a:lnTo>
                    <a:pt x="54327153" y="3861575"/>
                  </a:lnTo>
                  <a:lnTo>
                    <a:pt x="54327153" y="3861621"/>
                  </a:lnTo>
                  <a:lnTo>
                    <a:pt x="54327153" y="3861667"/>
                  </a:lnTo>
                  <a:lnTo>
                    <a:pt x="54327153" y="3861715"/>
                  </a:lnTo>
                  <a:lnTo>
                    <a:pt x="54327153" y="3861761"/>
                  </a:lnTo>
                  <a:lnTo>
                    <a:pt x="54327153" y="3861807"/>
                  </a:lnTo>
                  <a:lnTo>
                    <a:pt x="54327153" y="3861855"/>
                  </a:lnTo>
                  <a:lnTo>
                    <a:pt x="54327153" y="3861901"/>
                  </a:lnTo>
                  <a:lnTo>
                    <a:pt x="54327153" y="3861947"/>
                  </a:lnTo>
                  <a:lnTo>
                    <a:pt x="54327153" y="3861995"/>
                  </a:lnTo>
                  <a:lnTo>
                    <a:pt x="54327153" y="3862041"/>
                  </a:lnTo>
                  <a:lnTo>
                    <a:pt x="54327153" y="3862087"/>
                  </a:lnTo>
                  <a:lnTo>
                    <a:pt x="54327153" y="3862134"/>
                  </a:lnTo>
                  <a:lnTo>
                    <a:pt x="54327153" y="3862181"/>
                  </a:lnTo>
                  <a:lnTo>
                    <a:pt x="54327153" y="3862235"/>
                  </a:lnTo>
                  <a:lnTo>
                    <a:pt x="54327153" y="3862282"/>
                  </a:lnTo>
                  <a:lnTo>
                    <a:pt x="54327153" y="3862329"/>
                  </a:lnTo>
                  <a:lnTo>
                    <a:pt x="54327153" y="3862375"/>
                  </a:lnTo>
                  <a:lnTo>
                    <a:pt x="54327153" y="3862422"/>
                  </a:lnTo>
                  <a:lnTo>
                    <a:pt x="54327153" y="3862469"/>
                  </a:lnTo>
                  <a:lnTo>
                    <a:pt x="54327153" y="3862515"/>
                  </a:lnTo>
                  <a:lnTo>
                    <a:pt x="54327153" y="3862562"/>
                  </a:lnTo>
                  <a:lnTo>
                    <a:pt x="54327153" y="3862609"/>
                  </a:lnTo>
                  <a:lnTo>
                    <a:pt x="54327153" y="3862655"/>
                  </a:lnTo>
                  <a:lnTo>
                    <a:pt x="54327153" y="3862702"/>
                  </a:lnTo>
                  <a:lnTo>
                    <a:pt x="54327153" y="3862749"/>
                  </a:lnTo>
                  <a:lnTo>
                    <a:pt x="54327153" y="3862795"/>
                  </a:lnTo>
                  <a:lnTo>
                    <a:pt x="54327153" y="3862841"/>
                  </a:lnTo>
                  <a:lnTo>
                    <a:pt x="54327153" y="3862896"/>
                  </a:lnTo>
                  <a:lnTo>
                    <a:pt x="54327153" y="3862943"/>
                  </a:lnTo>
                  <a:lnTo>
                    <a:pt x="54327153" y="3862989"/>
                  </a:lnTo>
                  <a:lnTo>
                    <a:pt x="54327153" y="3863036"/>
                  </a:lnTo>
                  <a:lnTo>
                    <a:pt x="54327153" y="3863083"/>
                  </a:lnTo>
                  <a:lnTo>
                    <a:pt x="54327153" y="3863129"/>
                  </a:lnTo>
                  <a:lnTo>
                    <a:pt x="54327153" y="3863176"/>
                  </a:lnTo>
                  <a:lnTo>
                    <a:pt x="54327153" y="3863223"/>
                  </a:lnTo>
                  <a:lnTo>
                    <a:pt x="54327153" y="3863269"/>
                  </a:lnTo>
                  <a:lnTo>
                    <a:pt x="54327153" y="3863316"/>
                  </a:lnTo>
                  <a:lnTo>
                    <a:pt x="54327153" y="3863363"/>
                  </a:lnTo>
                  <a:lnTo>
                    <a:pt x="54327153" y="3863409"/>
                  </a:lnTo>
                  <a:lnTo>
                    <a:pt x="54327153" y="3863456"/>
                  </a:lnTo>
                  <a:lnTo>
                    <a:pt x="54327153" y="3863503"/>
                  </a:lnTo>
                  <a:lnTo>
                    <a:pt x="54327153" y="3863557"/>
                  </a:lnTo>
                  <a:lnTo>
                    <a:pt x="54327153" y="3863603"/>
                  </a:lnTo>
                  <a:lnTo>
                    <a:pt x="54327153" y="3863650"/>
                  </a:lnTo>
                  <a:lnTo>
                    <a:pt x="54327153" y="3863697"/>
                  </a:lnTo>
                  <a:lnTo>
                    <a:pt x="54327153" y="3863743"/>
                  </a:lnTo>
                  <a:lnTo>
                    <a:pt x="54327153" y="3863790"/>
                  </a:lnTo>
                  <a:lnTo>
                    <a:pt x="54327153" y="3863837"/>
                  </a:lnTo>
                  <a:lnTo>
                    <a:pt x="54327153" y="3863883"/>
                  </a:lnTo>
                  <a:lnTo>
                    <a:pt x="54327153" y="3863930"/>
                  </a:lnTo>
                  <a:lnTo>
                    <a:pt x="54327153" y="3863977"/>
                  </a:lnTo>
                  <a:lnTo>
                    <a:pt x="54327153" y="3864023"/>
                  </a:lnTo>
                  <a:lnTo>
                    <a:pt x="54327153" y="3864070"/>
                  </a:lnTo>
                  <a:lnTo>
                    <a:pt x="54327153" y="3864117"/>
                  </a:lnTo>
                  <a:lnTo>
                    <a:pt x="54327153" y="3864163"/>
                  </a:lnTo>
                  <a:lnTo>
                    <a:pt x="54327153" y="3864217"/>
                  </a:lnTo>
                  <a:lnTo>
                    <a:pt x="54327153" y="3864265"/>
                  </a:lnTo>
                  <a:lnTo>
                    <a:pt x="54327153" y="3864311"/>
                  </a:lnTo>
                  <a:lnTo>
                    <a:pt x="54327153" y="3864357"/>
                  </a:lnTo>
                  <a:lnTo>
                    <a:pt x="54327153" y="3864405"/>
                  </a:lnTo>
                  <a:lnTo>
                    <a:pt x="54327153" y="3864451"/>
                  </a:lnTo>
                  <a:lnTo>
                    <a:pt x="54327153" y="3864497"/>
                  </a:lnTo>
                  <a:lnTo>
                    <a:pt x="54327153" y="3864544"/>
                  </a:lnTo>
                  <a:lnTo>
                    <a:pt x="54327153" y="3864591"/>
                  </a:lnTo>
                  <a:lnTo>
                    <a:pt x="54327153" y="3864637"/>
                  </a:lnTo>
                  <a:lnTo>
                    <a:pt x="54327153" y="3864684"/>
                  </a:lnTo>
                  <a:lnTo>
                    <a:pt x="54327153" y="3864731"/>
                  </a:lnTo>
                  <a:lnTo>
                    <a:pt x="54327153" y="3864777"/>
                  </a:lnTo>
                  <a:lnTo>
                    <a:pt x="54327153" y="3864824"/>
                  </a:lnTo>
                  <a:lnTo>
                    <a:pt x="54327153" y="3864879"/>
                  </a:lnTo>
                  <a:lnTo>
                    <a:pt x="54327153" y="3864925"/>
                  </a:lnTo>
                  <a:lnTo>
                    <a:pt x="54327153" y="3864972"/>
                  </a:lnTo>
                  <a:lnTo>
                    <a:pt x="54327153" y="3865019"/>
                  </a:lnTo>
                  <a:lnTo>
                    <a:pt x="54327153" y="3865065"/>
                  </a:lnTo>
                  <a:lnTo>
                    <a:pt x="54327153" y="3865111"/>
                  </a:lnTo>
                  <a:lnTo>
                    <a:pt x="54327153" y="3865159"/>
                  </a:lnTo>
                  <a:lnTo>
                    <a:pt x="54327153" y="3865205"/>
                  </a:lnTo>
                  <a:lnTo>
                    <a:pt x="54327153" y="3865251"/>
                  </a:lnTo>
                  <a:lnTo>
                    <a:pt x="54327153" y="3865299"/>
                  </a:lnTo>
                  <a:lnTo>
                    <a:pt x="54327153" y="3865345"/>
                  </a:lnTo>
                  <a:lnTo>
                    <a:pt x="54327153" y="3865391"/>
                  </a:lnTo>
                  <a:lnTo>
                    <a:pt x="54327153" y="3865439"/>
                  </a:lnTo>
                  <a:lnTo>
                    <a:pt x="54327153" y="3865485"/>
                  </a:lnTo>
                  <a:lnTo>
                    <a:pt x="54327153" y="3865539"/>
                  </a:lnTo>
                  <a:lnTo>
                    <a:pt x="54327153" y="3865586"/>
                  </a:lnTo>
                  <a:lnTo>
                    <a:pt x="54327153" y="3865633"/>
                  </a:lnTo>
                  <a:lnTo>
                    <a:pt x="54327153" y="3865679"/>
                  </a:lnTo>
                  <a:lnTo>
                    <a:pt x="54327153" y="3865726"/>
                  </a:lnTo>
                  <a:lnTo>
                    <a:pt x="54327153" y="3865773"/>
                  </a:lnTo>
                  <a:lnTo>
                    <a:pt x="54327153" y="3865819"/>
                  </a:lnTo>
                  <a:lnTo>
                    <a:pt x="54327153" y="3865866"/>
                  </a:lnTo>
                  <a:lnTo>
                    <a:pt x="54327153" y="3865913"/>
                  </a:lnTo>
                  <a:lnTo>
                    <a:pt x="54327153" y="3865959"/>
                  </a:lnTo>
                  <a:lnTo>
                    <a:pt x="54327153" y="3866006"/>
                  </a:lnTo>
                  <a:lnTo>
                    <a:pt x="54327153" y="3866053"/>
                  </a:lnTo>
                  <a:lnTo>
                    <a:pt x="54327153" y="3866099"/>
                  </a:lnTo>
                  <a:lnTo>
                    <a:pt x="54327153" y="3866145"/>
                  </a:lnTo>
                  <a:lnTo>
                    <a:pt x="54327153" y="4013313"/>
                  </a:lnTo>
                  <a:lnTo>
                    <a:pt x="54479553" y="4013313"/>
                  </a:lnTo>
                  <a:lnTo>
                    <a:pt x="54479553" y="4013359"/>
                  </a:lnTo>
                  <a:lnTo>
                    <a:pt x="54479553" y="4013407"/>
                  </a:lnTo>
                  <a:lnTo>
                    <a:pt x="54479553" y="4013453"/>
                  </a:lnTo>
                  <a:lnTo>
                    <a:pt x="54479553" y="4013499"/>
                  </a:lnTo>
                  <a:lnTo>
                    <a:pt x="54479553" y="4013547"/>
                  </a:lnTo>
                  <a:lnTo>
                    <a:pt x="54479553" y="4013593"/>
                  </a:lnTo>
                  <a:lnTo>
                    <a:pt x="54479553" y="4013639"/>
                  </a:lnTo>
                  <a:lnTo>
                    <a:pt x="54479553" y="4013686"/>
                  </a:lnTo>
                  <a:lnTo>
                    <a:pt x="54479553" y="4013733"/>
                  </a:lnTo>
                  <a:lnTo>
                    <a:pt x="54479553" y="4013779"/>
                  </a:lnTo>
                  <a:lnTo>
                    <a:pt x="54479553" y="4013826"/>
                  </a:lnTo>
                  <a:lnTo>
                    <a:pt x="54479553" y="4013873"/>
                  </a:lnTo>
                  <a:lnTo>
                    <a:pt x="54479553" y="4013919"/>
                  </a:lnTo>
                  <a:lnTo>
                    <a:pt x="54479553" y="4013974"/>
                  </a:lnTo>
                  <a:lnTo>
                    <a:pt x="54479553" y="4014021"/>
                  </a:lnTo>
                  <a:lnTo>
                    <a:pt x="54479553" y="4014067"/>
                  </a:lnTo>
                  <a:lnTo>
                    <a:pt x="54479553" y="4014114"/>
                  </a:lnTo>
                  <a:lnTo>
                    <a:pt x="54479553" y="4014161"/>
                  </a:lnTo>
                  <a:lnTo>
                    <a:pt x="54479553" y="4014207"/>
                  </a:lnTo>
                  <a:lnTo>
                    <a:pt x="54479553" y="4014253"/>
                  </a:lnTo>
                  <a:lnTo>
                    <a:pt x="54479553" y="4014301"/>
                  </a:lnTo>
                  <a:lnTo>
                    <a:pt x="54479553" y="4014347"/>
                  </a:lnTo>
                  <a:lnTo>
                    <a:pt x="54479553" y="4014393"/>
                  </a:lnTo>
                  <a:lnTo>
                    <a:pt x="54479553" y="4014441"/>
                  </a:lnTo>
                  <a:lnTo>
                    <a:pt x="54479553" y="4014487"/>
                  </a:lnTo>
                  <a:lnTo>
                    <a:pt x="54479553" y="4014533"/>
                  </a:lnTo>
                  <a:lnTo>
                    <a:pt x="54479553" y="4014581"/>
                  </a:lnTo>
                  <a:lnTo>
                    <a:pt x="54479553" y="4014635"/>
                  </a:lnTo>
                  <a:lnTo>
                    <a:pt x="54479553" y="4014681"/>
                  </a:lnTo>
                  <a:lnTo>
                    <a:pt x="54479553" y="4014728"/>
                  </a:lnTo>
                  <a:lnTo>
                    <a:pt x="54479553" y="4014775"/>
                  </a:lnTo>
                  <a:lnTo>
                    <a:pt x="54479553" y="4014821"/>
                  </a:lnTo>
                  <a:lnTo>
                    <a:pt x="54479553" y="4014868"/>
                  </a:lnTo>
                  <a:lnTo>
                    <a:pt x="54479553" y="4014915"/>
                  </a:lnTo>
                  <a:lnTo>
                    <a:pt x="54479553" y="4014961"/>
                  </a:lnTo>
                  <a:lnTo>
                    <a:pt x="54479553" y="4015008"/>
                  </a:lnTo>
                  <a:lnTo>
                    <a:pt x="54479553" y="4015055"/>
                  </a:lnTo>
                  <a:lnTo>
                    <a:pt x="54479553" y="4015101"/>
                  </a:lnTo>
                  <a:lnTo>
                    <a:pt x="54479553" y="4015148"/>
                  </a:lnTo>
                  <a:lnTo>
                    <a:pt x="54479553" y="4015195"/>
                  </a:lnTo>
                  <a:lnTo>
                    <a:pt x="54479553" y="4015241"/>
                  </a:lnTo>
                  <a:lnTo>
                    <a:pt x="54479553" y="4015295"/>
                  </a:lnTo>
                  <a:lnTo>
                    <a:pt x="54479553" y="4015342"/>
                  </a:lnTo>
                  <a:lnTo>
                    <a:pt x="54479553" y="4015389"/>
                  </a:lnTo>
                  <a:lnTo>
                    <a:pt x="54479553" y="4015435"/>
                  </a:lnTo>
                  <a:lnTo>
                    <a:pt x="54479553" y="4015482"/>
                  </a:lnTo>
                  <a:lnTo>
                    <a:pt x="54479553" y="4015529"/>
                  </a:lnTo>
                  <a:lnTo>
                    <a:pt x="54479553" y="4015575"/>
                  </a:lnTo>
                  <a:lnTo>
                    <a:pt x="54479553" y="4015622"/>
                  </a:lnTo>
                  <a:lnTo>
                    <a:pt x="54479553" y="4015669"/>
                  </a:lnTo>
                  <a:lnTo>
                    <a:pt x="54479553" y="4015715"/>
                  </a:lnTo>
                  <a:lnTo>
                    <a:pt x="54479553" y="4015762"/>
                  </a:lnTo>
                  <a:lnTo>
                    <a:pt x="54479553" y="4015809"/>
                  </a:lnTo>
                  <a:lnTo>
                    <a:pt x="54479553" y="4015855"/>
                  </a:lnTo>
                  <a:lnTo>
                    <a:pt x="54479553" y="4015902"/>
                  </a:lnTo>
                  <a:lnTo>
                    <a:pt x="54479553" y="4015956"/>
                  </a:lnTo>
                  <a:lnTo>
                    <a:pt x="54479553" y="4016003"/>
                  </a:lnTo>
                  <a:lnTo>
                    <a:pt x="54479553" y="4016049"/>
                  </a:lnTo>
                  <a:lnTo>
                    <a:pt x="54479553" y="4016096"/>
                  </a:lnTo>
                  <a:lnTo>
                    <a:pt x="54479553" y="4016143"/>
                  </a:lnTo>
                  <a:lnTo>
                    <a:pt x="54479553" y="4016189"/>
                  </a:lnTo>
                  <a:lnTo>
                    <a:pt x="54479553" y="4016236"/>
                  </a:lnTo>
                  <a:lnTo>
                    <a:pt x="54479553" y="4016283"/>
                  </a:lnTo>
                  <a:lnTo>
                    <a:pt x="54479553" y="4016329"/>
                  </a:lnTo>
                  <a:lnTo>
                    <a:pt x="54479553" y="4016376"/>
                  </a:lnTo>
                  <a:lnTo>
                    <a:pt x="54479553" y="4016423"/>
                  </a:lnTo>
                  <a:lnTo>
                    <a:pt x="54479553" y="4016469"/>
                  </a:lnTo>
                  <a:lnTo>
                    <a:pt x="54479553" y="4016516"/>
                  </a:lnTo>
                  <a:lnTo>
                    <a:pt x="54479553" y="4016563"/>
                  </a:lnTo>
                  <a:lnTo>
                    <a:pt x="54479553" y="4016617"/>
                  </a:lnTo>
                  <a:lnTo>
                    <a:pt x="54479553" y="4016663"/>
                  </a:lnTo>
                  <a:lnTo>
                    <a:pt x="54479553" y="4016711"/>
                  </a:lnTo>
                  <a:lnTo>
                    <a:pt x="54479553" y="4016757"/>
                  </a:lnTo>
                  <a:lnTo>
                    <a:pt x="54479553" y="4016803"/>
                  </a:lnTo>
                  <a:lnTo>
                    <a:pt x="54479553" y="4016851"/>
                  </a:lnTo>
                  <a:lnTo>
                    <a:pt x="54479553" y="4016897"/>
                  </a:lnTo>
                  <a:lnTo>
                    <a:pt x="54479553" y="4016943"/>
                  </a:lnTo>
                  <a:lnTo>
                    <a:pt x="54479553" y="4016990"/>
                  </a:lnTo>
                  <a:lnTo>
                    <a:pt x="54479553" y="4017037"/>
                  </a:lnTo>
                  <a:lnTo>
                    <a:pt x="54479553" y="4017083"/>
                  </a:lnTo>
                  <a:lnTo>
                    <a:pt x="54479553" y="4017130"/>
                  </a:lnTo>
                  <a:lnTo>
                    <a:pt x="54479553" y="4017177"/>
                  </a:lnTo>
                  <a:lnTo>
                    <a:pt x="54479553" y="4017223"/>
                  </a:lnTo>
                  <a:lnTo>
                    <a:pt x="54479553" y="4017278"/>
                  </a:lnTo>
                  <a:lnTo>
                    <a:pt x="54479553" y="4017325"/>
                  </a:lnTo>
                  <a:lnTo>
                    <a:pt x="54479553" y="4017371"/>
                  </a:lnTo>
                  <a:lnTo>
                    <a:pt x="54479553" y="4017418"/>
                  </a:lnTo>
                  <a:lnTo>
                    <a:pt x="54479553" y="4017465"/>
                  </a:lnTo>
                  <a:lnTo>
                    <a:pt x="54479553" y="4017511"/>
                  </a:lnTo>
                  <a:lnTo>
                    <a:pt x="54479553" y="4017557"/>
                  </a:lnTo>
                  <a:lnTo>
                    <a:pt x="54479553" y="4017605"/>
                  </a:lnTo>
                  <a:lnTo>
                    <a:pt x="54479553" y="4017651"/>
                  </a:lnTo>
                  <a:lnTo>
                    <a:pt x="54479553" y="4017697"/>
                  </a:lnTo>
                  <a:lnTo>
                    <a:pt x="54479553" y="4017745"/>
                  </a:lnTo>
                  <a:lnTo>
                    <a:pt x="54479553" y="4017791"/>
                  </a:lnTo>
                  <a:lnTo>
                    <a:pt x="54479553" y="4017837"/>
                  </a:lnTo>
                  <a:lnTo>
                    <a:pt x="54479553" y="4017885"/>
                  </a:lnTo>
                  <a:lnTo>
                    <a:pt x="54479553" y="4017939"/>
                  </a:lnTo>
                  <a:lnTo>
                    <a:pt x="54479553" y="4017985"/>
                  </a:lnTo>
                  <a:lnTo>
                    <a:pt x="54479553" y="4018032"/>
                  </a:lnTo>
                  <a:lnTo>
                    <a:pt x="54479553" y="4018079"/>
                  </a:lnTo>
                  <a:lnTo>
                    <a:pt x="54479553" y="4018125"/>
                  </a:lnTo>
                  <a:lnTo>
                    <a:pt x="54479553" y="4018172"/>
                  </a:lnTo>
                  <a:lnTo>
                    <a:pt x="54479553" y="4018219"/>
                  </a:lnTo>
                  <a:lnTo>
                    <a:pt x="54479553" y="4018265"/>
                  </a:lnTo>
                  <a:lnTo>
                    <a:pt x="54479553" y="4018312"/>
                  </a:lnTo>
                  <a:lnTo>
                    <a:pt x="54479553" y="4018359"/>
                  </a:lnTo>
                  <a:lnTo>
                    <a:pt x="54479553" y="4018405"/>
                  </a:lnTo>
                  <a:lnTo>
                    <a:pt x="54479553" y="4018452"/>
                  </a:lnTo>
                  <a:lnTo>
                    <a:pt x="54479553" y="4018499"/>
                  </a:lnTo>
                  <a:lnTo>
                    <a:pt x="54479553" y="4018545"/>
                  </a:lnTo>
                  <a:lnTo>
                    <a:pt x="54479553" y="4165713"/>
                  </a:lnTo>
                  <a:lnTo>
                    <a:pt x="54631953" y="4165713"/>
                  </a:lnTo>
                  <a:lnTo>
                    <a:pt x="54631953" y="4165759"/>
                  </a:lnTo>
                  <a:lnTo>
                    <a:pt x="54631953" y="4165805"/>
                  </a:lnTo>
                  <a:lnTo>
                    <a:pt x="54631953" y="4165853"/>
                  </a:lnTo>
                  <a:lnTo>
                    <a:pt x="54631953" y="4165899"/>
                  </a:lnTo>
                  <a:lnTo>
                    <a:pt x="54631953" y="4165945"/>
                  </a:lnTo>
                  <a:lnTo>
                    <a:pt x="54631953" y="4165993"/>
                  </a:lnTo>
                  <a:lnTo>
                    <a:pt x="54631953" y="4166039"/>
                  </a:lnTo>
                  <a:lnTo>
                    <a:pt x="54631953" y="4166085"/>
                  </a:lnTo>
                  <a:lnTo>
                    <a:pt x="54631953" y="4166132"/>
                  </a:lnTo>
                  <a:lnTo>
                    <a:pt x="54631953" y="4166179"/>
                  </a:lnTo>
                  <a:lnTo>
                    <a:pt x="54631953" y="4166225"/>
                  </a:lnTo>
                  <a:lnTo>
                    <a:pt x="54631953" y="4166272"/>
                  </a:lnTo>
                  <a:lnTo>
                    <a:pt x="54631953" y="4166319"/>
                  </a:lnTo>
                  <a:lnTo>
                    <a:pt x="54631953" y="4166373"/>
                  </a:lnTo>
                  <a:lnTo>
                    <a:pt x="54631953" y="4166420"/>
                  </a:lnTo>
                  <a:lnTo>
                    <a:pt x="54631953" y="4166467"/>
                  </a:lnTo>
                  <a:lnTo>
                    <a:pt x="54631953" y="4166513"/>
                  </a:lnTo>
                  <a:lnTo>
                    <a:pt x="54631953" y="4166560"/>
                  </a:lnTo>
                  <a:lnTo>
                    <a:pt x="54631953" y="4166607"/>
                  </a:lnTo>
                  <a:lnTo>
                    <a:pt x="54631953" y="4166653"/>
                  </a:lnTo>
                  <a:lnTo>
                    <a:pt x="54631953" y="4166700"/>
                  </a:lnTo>
                  <a:lnTo>
                    <a:pt x="54631953" y="4166747"/>
                  </a:lnTo>
                  <a:lnTo>
                    <a:pt x="54631953" y="4166793"/>
                  </a:lnTo>
                  <a:lnTo>
                    <a:pt x="54631953" y="4166839"/>
                  </a:lnTo>
                  <a:lnTo>
                    <a:pt x="54631953" y="4166887"/>
                  </a:lnTo>
                  <a:lnTo>
                    <a:pt x="54631953" y="4166933"/>
                  </a:lnTo>
                  <a:lnTo>
                    <a:pt x="54631953" y="4166979"/>
                  </a:lnTo>
                  <a:lnTo>
                    <a:pt x="54631953" y="4167034"/>
                  </a:lnTo>
                  <a:lnTo>
                    <a:pt x="54631953" y="4167081"/>
                  </a:lnTo>
                  <a:lnTo>
                    <a:pt x="54631953" y="4167127"/>
                  </a:lnTo>
                  <a:lnTo>
                    <a:pt x="54631953" y="4167174"/>
                  </a:lnTo>
                  <a:lnTo>
                    <a:pt x="54631953" y="4167221"/>
                  </a:lnTo>
                  <a:lnTo>
                    <a:pt x="54631953" y="4167267"/>
                  </a:lnTo>
                  <a:lnTo>
                    <a:pt x="54631953" y="4167314"/>
                  </a:lnTo>
                  <a:lnTo>
                    <a:pt x="54631953" y="4167361"/>
                  </a:lnTo>
                  <a:lnTo>
                    <a:pt x="54631953" y="4167407"/>
                  </a:lnTo>
                  <a:lnTo>
                    <a:pt x="54631953" y="4167454"/>
                  </a:lnTo>
                  <a:lnTo>
                    <a:pt x="54631953" y="4167501"/>
                  </a:lnTo>
                  <a:lnTo>
                    <a:pt x="54631953" y="4167547"/>
                  </a:lnTo>
                  <a:lnTo>
                    <a:pt x="54631953" y="4167594"/>
                  </a:lnTo>
                  <a:lnTo>
                    <a:pt x="54631953" y="4167641"/>
                  </a:lnTo>
                  <a:lnTo>
                    <a:pt x="54631953" y="4167695"/>
                  </a:lnTo>
                  <a:lnTo>
                    <a:pt x="54631953" y="4167741"/>
                  </a:lnTo>
                  <a:lnTo>
                    <a:pt x="54631953" y="4167788"/>
                  </a:lnTo>
                  <a:lnTo>
                    <a:pt x="54631953" y="4167835"/>
                  </a:lnTo>
                  <a:lnTo>
                    <a:pt x="54631953" y="4167881"/>
                  </a:lnTo>
                  <a:lnTo>
                    <a:pt x="54631953" y="4167928"/>
                  </a:lnTo>
                  <a:lnTo>
                    <a:pt x="54631953" y="4167975"/>
                  </a:lnTo>
                  <a:lnTo>
                    <a:pt x="54631953" y="4168021"/>
                  </a:lnTo>
                  <a:lnTo>
                    <a:pt x="54631953" y="4168068"/>
                  </a:lnTo>
                  <a:lnTo>
                    <a:pt x="54631953" y="4168115"/>
                  </a:lnTo>
                  <a:lnTo>
                    <a:pt x="54631953" y="4168161"/>
                  </a:lnTo>
                  <a:lnTo>
                    <a:pt x="54631953" y="4168208"/>
                  </a:lnTo>
                  <a:lnTo>
                    <a:pt x="54631953" y="4168255"/>
                  </a:lnTo>
                  <a:lnTo>
                    <a:pt x="54631953" y="4168301"/>
                  </a:lnTo>
                  <a:lnTo>
                    <a:pt x="54631953" y="4168355"/>
                  </a:lnTo>
                  <a:lnTo>
                    <a:pt x="54631953" y="4168403"/>
                  </a:lnTo>
                  <a:lnTo>
                    <a:pt x="54631953" y="4168449"/>
                  </a:lnTo>
                  <a:lnTo>
                    <a:pt x="54631953" y="4168495"/>
                  </a:lnTo>
                  <a:lnTo>
                    <a:pt x="54631953" y="4168542"/>
                  </a:lnTo>
                  <a:lnTo>
                    <a:pt x="54631953" y="4168589"/>
                  </a:lnTo>
                  <a:lnTo>
                    <a:pt x="54631953" y="4168635"/>
                  </a:lnTo>
                  <a:lnTo>
                    <a:pt x="54631953" y="4168682"/>
                  </a:lnTo>
                  <a:lnTo>
                    <a:pt x="54631953" y="4168729"/>
                  </a:lnTo>
                  <a:lnTo>
                    <a:pt x="54631953" y="4168775"/>
                  </a:lnTo>
                  <a:lnTo>
                    <a:pt x="54631953" y="4168822"/>
                  </a:lnTo>
                  <a:lnTo>
                    <a:pt x="54631953" y="4168869"/>
                  </a:lnTo>
                  <a:lnTo>
                    <a:pt x="54631953" y="4168915"/>
                  </a:lnTo>
                  <a:lnTo>
                    <a:pt x="54631953" y="4168962"/>
                  </a:lnTo>
                  <a:lnTo>
                    <a:pt x="54631953" y="4169017"/>
                  </a:lnTo>
                  <a:lnTo>
                    <a:pt x="54631953" y="4169063"/>
                  </a:lnTo>
                  <a:lnTo>
                    <a:pt x="54631953" y="4169109"/>
                  </a:lnTo>
                  <a:lnTo>
                    <a:pt x="54631953" y="4169157"/>
                  </a:lnTo>
                  <a:lnTo>
                    <a:pt x="54631953" y="4169203"/>
                  </a:lnTo>
                  <a:lnTo>
                    <a:pt x="54631953" y="4169249"/>
                  </a:lnTo>
                  <a:lnTo>
                    <a:pt x="54631953" y="4169297"/>
                  </a:lnTo>
                  <a:lnTo>
                    <a:pt x="54631953" y="4169343"/>
                  </a:lnTo>
                  <a:lnTo>
                    <a:pt x="54631953" y="4169389"/>
                  </a:lnTo>
                  <a:lnTo>
                    <a:pt x="54631953" y="4169437"/>
                  </a:lnTo>
                  <a:lnTo>
                    <a:pt x="54631953" y="4169483"/>
                  </a:lnTo>
                  <a:lnTo>
                    <a:pt x="54631953" y="4169529"/>
                  </a:lnTo>
                  <a:lnTo>
                    <a:pt x="54631953" y="4169576"/>
                  </a:lnTo>
                  <a:lnTo>
                    <a:pt x="54631953" y="4169623"/>
                  </a:lnTo>
                  <a:lnTo>
                    <a:pt x="54631953" y="4169677"/>
                  </a:lnTo>
                  <a:lnTo>
                    <a:pt x="54631953" y="4169724"/>
                  </a:lnTo>
                  <a:lnTo>
                    <a:pt x="54631953" y="4169771"/>
                  </a:lnTo>
                  <a:lnTo>
                    <a:pt x="54631953" y="4169817"/>
                  </a:lnTo>
                  <a:lnTo>
                    <a:pt x="54631953" y="4169864"/>
                  </a:lnTo>
                  <a:lnTo>
                    <a:pt x="54631953" y="4169911"/>
                  </a:lnTo>
                  <a:lnTo>
                    <a:pt x="54631953" y="4169957"/>
                  </a:lnTo>
                  <a:lnTo>
                    <a:pt x="54631953" y="4170004"/>
                  </a:lnTo>
                  <a:lnTo>
                    <a:pt x="54631953" y="4170051"/>
                  </a:lnTo>
                  <a:lnTo>
                    <a:pt x="54631953" y="4170097"/>
                  </a:lnTo>
                  <a:lnTo>
                    <a:pt x="54631953" y="4170143"/>
                  </a:lnTo>
                  <a:lnTo>
                    <a:pt x="54631953" y="4170191"/>
                  </a:lnTo>
                  <a:lnTo>
                    <a:pt x="54631953" y="4170237"/>
                  </a:lnTo>
                  <a:lnTo>
                    <a:pt x="54631953" y="4170283"/>
                  </a:lnTo>
                  <a:lnTo>
                    <a:pt x="54631953" y="4170338"/>
                  </a:lnTo>
                  <a:lnTo>
                    <a:pt x="54631953" y="4170385"/>
                  </a:lnTo>
                  <a:lnTo>
                    <a:pt x="54631953" y="4170431"/>
                  </a:lnTo>
                  <a:lnTo>
                    <a:pt x="54631953" y="4170478"/>
                  </a:lnTo>
                  <a:lnTo>
                    <a:pt x="54631953" y="4170525"/>
                  </a:lnTo>
                  <a:lnTo>
                    <a:pt x="54631953" y="4170571"/>
                  </a:lnTo>
                  <a:lnTo>
                    <a:pt x="54631953" y="4170618"/>
                  </a:lnTo>
                  <a:lnTo>
                    <a:pt x="54631953" y="4170665"/>
                  </a:lnTo>
                  <a:lnTo>
                    <a:pt x="54631953" y="4170711"/>
                  </a:lnTo>
                  <a:lnTo>
                    <a:pt x="54631953" y="4170758"/>
                  </a:lnTo>
                  <a:lnTo>
                    <a:pt x="54631953" y="4170805"/>
                  </a:lnTo>
                  <a:lnTo>
                    <a:pt x="54631953" y="4170851"/>
                  </a:lnTo>
                  <a:lnTo>
                    <a:pt x="54631953" y="4170898"/>
                  </a:lnTo>
                  <a:lnTo>
                    <a:pt x="54631953" y="4170945"/>
                  </a:lnTo>
                  <a:lnTo>
                    <a:pt x="54631953" y="4318112"/>
                  </a:lnTo>
                  <a:lnTo>
                    <a:pt x="54784353" y="4318112"/>
                  </a:lnTo>
                  <a:lnTo>
                    <a:pt x="54784353" y="4318159"/>
                  </a:lnTo>
                  <a:lnTo>
                    <a:pt x="54784353" y="4318205"/>
                  </a:lnTo>
                  <a:lnTo>
                    <a:pt x="54784353" y="4318251"/>
                  </a:lnTo>
                  <a:lnTo>
                    <a:pt x="54784353" y="4318299"/>
                  </a:lnTo>
                  <a:lnTo>
                    <a:pt x="54784353" y="4318345"/>
                  </a:lnTo>
                  <a:lnTo>
                    <a:pt x="54784353" y="4318391"/>
                  </a:lnTo>
                  <a:lnTo>
                    <a:pt x="54784353" y="4318439"/>
                  </a:lnTo>
                  <a:lnTo>
                    <a:pt x="54784353" y="4318485"/>
                  </a:lnTo>
                  <a:lnTo>
                    <a:pt x="54784353" y="4318531"/>
                  </a:lnTo>
                  <a:lnTo>
                    <a:pt x="54784353" y="4318579"/>
                  </a:lnTo>
                  <a:lnTo>
                    <a:pt x="54784353" y="4318625"/>
                  </a:lnTo>
                  <a:lnTo>
                    <a:pt x="54784353" y="4318671"/>
                  </a:lnTo>
                  <a:lnTo>
                    <a:pt x="54784353" y="4318718"/>
                  </a:lnTo>
                  <a:lnTo>
                    <a:pt x="54784353" y="4318773"/>
                  </a:lnTo>
                  <a:lnTo>
                    <a:pt x="54784353" y="4318819"/>
                  </a:lnTo>
                  <a:lnTo>
                    <a:pt x="54784353" y="4318866"/>
                  </a:lnTo>
                  <a:lnTo>
                    <a:pt x="54784353" y="4318913"/>
                  </a:lnTo>
                  <a:lnTo>
                    <a:pt x="54784353" y="4318959"/>
                  </a:lnTo>
                  <a:lnTo>
                    <a:pt x="54784353" y="4319006"/>
                  </a:lnTo>
                  <a:lnTo>
                    <a:pt x="54784353" y="4319053"/>
                  </a:lnTo>
                  <a:lnTo>
                    <a:pt x="54784353" y="4319099"/>
                  </a:lnTo>
                  <a:lnTo>
                    <a:pt x="54784353" y="4319146"/>
                  </a:lnTo>
                  <a:lnTo>
                    <a:pt x="54784353" y="4319193"/>
                  </a:lnTo>
                  <a:lnTo>
                    <a:pt x="54784353" y="4319239"/>
                  </a:lnTo>
                  <a:lnTo>
                    <a:pt x="54784353" y="4319285"/>
                  </a:lnTo>
                  <a:lnTo>
                    <a:pt x="54784353" y="4319333"/>
                  </a:lnTo>
                  <a:lnTo>
                    <a:pt x="54784353" y="4319379"/>
                  </a:lnTo>
                  <a:lnTo>
                    <a:pt x="54784353" y="4319433"/>
                  </a:lnTo>
                  <a:lnTo>
                    <a:pt x="54784353" y="4319480"/>
                  </a:lnTo>
                  <a:lnTo>
                    <a:pt x="54784353" y="4319527"/>
                  </a:lnTo>
                  <a:lnTo>
                    <a:pt x="54784353" y="4319573"/>
                  </a:lnTo>
                  <a:lnTo>
                    <a:pt x="54784353" y="4319620"/>
                  </a:lnTo>
                  <a:lnTo>
                    <a:pt x="54784353" y="4319667"/>
                  </a:lnTo>
                  <a:lnTo>
                    <a:pt x="54784353" y="4319713"/>
                  </a:lnTo>
                  <a:lnTo>
                    <a:pt x="54784353" y="4319760"/>
                  </a:lnTo>
                  <a:lnTo>
                    <a:pt x="54784353" y="4319807"/>
                  </a:lnTo>
                  <a:lnTo>
                    <a:pt x="54784353" y="4319853"/>
                  </a:lnTo>
                  <a:lnTo>
                    <a:pt x="54784353" y="4319900"/>
                  </a:lnTo>
                  <a:lnTo>
                    <a:pt x="54784353" y="4319947"/>
                  </a:lnTo>
                  <a:lnTo>
                    <a:pt x="54784353" y="4319993"/>
                  </a:lnTo>
                  <a:lnTo>
                    <a:pt x="54784353" y="4320040"/>
                  </a:lnTo>
                  <a:lnTo>
                    <a:pt x="54784353" y="4320094"/>
                  </a:lnTo>
                  <a:lnTo>
                    <a:pt x="54784353" y="4320141"/>
                  </a:lnTo>
                  <a:lnTo>
                    <a:pt x="54784353" y="4320187"/>
                  </a:lnTo>
                  <a:lnTo>
                    <a:pt x="54784353" y="4320234"/>
                  </a:lnTo>
                  <a:lnTo>
                    <a:pt x="54784353" y="4320281"/>
                  </a:lnTo>
                  <a:lnTo>
                    <a:pt x="54784353" y="4320327"/>
                  </a:lnTo>
                  <a:lnTo>
                    <a:pt x="54784353" y="4320374"/>
                  </a:lnTo>
                  <a:lnTo>
                    <a:pt x="54784353" y="4320421"/>
                  </a:lnTo>
                  <a:lnTo>
                    <a:pt x="54784353" y="4320467"/>
                  </a:lnTo>
                  <a:lnTo>
                    <a:pt x="54784353" y="4320514"/>
                  </a:lnTo>
                  <a:lnTo>
                    <a:pt x="54784353" y="4320561"/>
                  </a:lnTo>
                  <a:lnTo>
                    <a:pt x="54784353" y="4320607"/>
                  </a:lnTo>
                  <a:lnTo>
                    <a:pt x="54784353" y="4320654"/>
                  </a:lnTo>
                  <a:lnTo>
                    <a:pt x="54784353" y="4320701"/>
                  </a:lnTo>
                  <a:lnTo>
                    <a:pt x="54784353" y="4320755"/>
                  </a:lnTo>
                  <a:lnTo>
                    <a:pt x="54784353" y="4320801"/>
                  </a:lnTo>
                  <a:lnTo>
                    <a:pt x="54784353" y="4320849"/>
                  </a:lnTo>
                  <a:lnTo>
                    <a:pt x="54784353" y="4320895"/>
                  </a:lnTo>
                  <a:lnTo>
                    <a:pt x="54784353" y="4320941"/>
                  </a:lnTo>
                  <a:lnTo>
                    <a:pt x="54784353" y="4320988"/>
                  </a:lnTo>
                  <a:lnTo>
                    <a:pt x="54784353" y="4321035"/>
                  </a:lnTo>
                  <a:lnTo>
                    <a:pt x="54784353" y="4321081"/>
                  </a:lnTo>
                  <a:lnTo>
                    <a:pt x="54784353" y="4321128"/>
                  </a:lnTo>
                  <a:lnTo>
                    <a:pt x="54784353" y="4321175"/>
                  </a:lnTo>
                  <a:lnTo>
                    <a:pt x="54784353" y="4321221"/>
                  </a:lnTo>
                  <a:lnTo>
                    <a:pt x="54784353" y="4321268"/>
                  </a:lnTo>
                  <a:lnTo>
                    <a:pt x="54784353" y="4321315"/>
                  </a:lnTo>
                  <a:lnTo>
                    <a:pt x="54784353" y="4321361"/>
                  </a:lnTo>
                  <a:lnTo>
                    <a:pt x="54784353" y="4321416"/>
                  </a:lnTo>
                  <a:lnTo>
                    <a:pt x="54784353" y="4321463"/>
                  </a:lnTo>
                  <a:lnTo>
                    <a:pt x="54784353" y="4321509"/>
                  </a:lnTo>
                  <a:lnTo>
                    <a:pt x="54784353" y="4321555"/>
                  </a:lnTo>
                  <a:lnTo>
                    <a:pt x="54784353" y="4321603"/>
                  </a:lnTo>
                  <a:lnTo>
                    <a:pt x="54784353" y="4321649"/>
                  </a:lnTo>
                  <a:lnTo>
                    <a:pt x="54784353" y="4321695"/>
                  </a:lnTo>
                  <a:lnTo>
                    <a:pt x="54784353" y="4321743"/>
                  </a:lnTo>
                  <a:lnTo>
                    <a:pt x="54784353" y="4321789"/>
                  </a:lnTo>
                  <a:lnTo>
                    <a:pt x="54784353" y="4321835"/>
                  </a:lnTo>
                  <a:lnTo>
                    <a:pt x="54784353" y="4321883"/>
                  </a:lnTo>
                  <a:lnTo>
                    <a:pt x="54784353" y="4321929"/>
                  </a:lnTo>
                  <a:lnTo>
                    <a:pt x="54784353" y="4321975"/>
                  </a:lnTo>
                  <a:lnTo>
                    <a:pt x="54784353" y="4322023"/>
                  </a:lnTo>
                  <a:lnTo>
                    <a:pt x="54784353" y="4322077"/>
                  </a:lnTo>
                  <a:lnTo>
                    <a:pt x="54784353" y="4322123"/>
                  </a:lnTo>
                  <a:lnTo>
                    <a:pt x="54784353" y="4322170"/>
                  </a:lnTo>
                  <a:lnTo>
                    <a:pt x="54784353" y="4322217"/>
                  </a:lnTo>
                  <a:lnTo>
                    <a:pt x="54784353" y="4322263"/>
                  </a:lnTo>
                  <a:lnTo>
                    <a:pt x="54784353" y="4322310"/>
                  </a:lnTo>
                  <a:lnTo>
                    <a:pt x="54784353" y="4322357"/>
                  </a:lnTo>
                  <a:lnTo>
                    <a:pt x="54784353" y="4322403"/>
                  </a:lnTo>
                  <a:lnTo>
                    <a:pt x="54784353" y="4322450"/>
                  </a:lnTo>
                  <a:lnTo>
                    <a:pt x="54784353" y="4322497"/>
                  </a:lnTo>
                  <a:lnTo>
                    <a:pt x="54784353" y="4322543"/>
                  </a:lnTo>
                  <a:lnTo>
                    <a:pt x="54784353" y="4322590"/>
                  </a:lnTo>
                  <a:lnTo>
                    <a:pt x="54784353" y="4322637"/>
                  </a:lnTo>
                  <a:lnTo>
                    <a:pt x="54784353" y="4322683"/>
                  </a:lnTo>
                  <a:lnTo>
                    <a:pt x="54784353" y="4322737"/>
                  </a:lnTo>
                  <a:lnTo>
                    <a:pt x="54784353" y="4322784"/>
                  </a:lnTo>
                  <a:lnTo>
                    <a:pt x="54784353" y="4322831"/>
                  </a:lnTo>
                  <a:lnTo>
                    <a:pt x="54784353" y="4322877"/>
                  </a:lnTo>
                  <a:lnTo>
                    <a:pt x="54784353" y="4322924"/>
                  </a:lnTo>
                  <a:lnTo>
                    <a:pt x="54784353" y="4322971"/>
                  </a:lnTo>
                  <a:lnTo>
                    <a:pt x="54784353" y="4323017"/>
                  </a:lnTo>
                  <a:lnTo>
                    <a:pt x="54784353" y="4323064"/>
                  </a:lnTo>
                  <a:lnTo>
                    <a:pt x="54784353" y="4323111"/>
                  </a:lnTo>
                  <a:lnTo>
                    <a:pt x="54784353" y="4323157"/>
                  </a:lnTo>
                  <a:lnTo>
                    <a:pt x="54784353" y="4323204"/>
                  </a:lnTo>
                  <a:lnTo>
                    <a:pt x="54784353" y="4323251"/>
                  </a:lnTo>
                  <a:lnTo>
                    <a:pt x="54784353" y="4323297"/>
                  </a:lnTo>
                  <a:lnTo>
                    <a:pt x="54784353" y="4323344"/>
                  </a:lnTo>
                  <a:lnTo>
                    <a:pt x="54784353" y="4470511"/>
                  </a:lnTo>
                  <a:lnTo>
                    <a:pt x="54936753" y="4470511"/>
                  </a:lnTo>
                  <a:lnTo>
                    <a:pt x="54936753" y="4470558"/>
                  </a:lnTo>
                  <a:lnTo>
                    <a:pt x="54936753" y="4470605"/>
                  </a:lnTo>
                  <a:lnTo>
                    <a:pt x="54936753" y="4470651"/>
                  </a:lnTo>
                  <a:lnTo>
                    <a:pt x="54936753" y="4470698"/>
                  </a:lnTo>
                  <a:lnTo>
                    <a:pt x="54936753" y="4470745"/>
                  </a:lnTo>
                  <a:lnTo>
                    <a:pt x="54936753" y="4470791"/>
                  </a:lnTo>
                  <a:lnTo>
                    <a:pt x="54936753" y="4470837"/>
                  </a:lnTo>
                  <a:lnTo>
                    <a:pt x="54936753" y="4470885"/>
                  </a:lnTo>
                  <a:lnTo>
                    <a:pt x="54936753" y="4470931"/>
                  </a:lnTo>
                  <a:lnTo>
                    <a:pt x="54936753" y="4470977"/>
                  </a:lnTo>
                  <a:lnTo>
                    <a:pt x="54936753" y="4471025"/>
                  </a:lnTo>
                  <a:lnTo>
                    <a:pt x="54936753" y="4471071"/>
                  </a:lnTo>
                  <a:lnTo>
                    <a:pt x="54936753" y="4471117"/>
                  </a:lnTo>
                  <a:lnTo>
                    <a:pt x="54936753" y="4471172"/>
                  </a:lnTo>
                  <a:lnTo>
                    <a:pt x="54936753" y="4471219"/>
                  </a:lnTo>
                  <a:lnTo>
                    <a:pt x="54936753" y="4471265"/>
                  </a:lnTo>
                  <a:lnTo>
                    <a:pt x="54936753" y="4471312"/>
                  </a:lnTo>
                  <a:lnTo>
                    <a:pt x="54936753" y="4471359"/>
                  </a:lnTo>
                  <a:lnTo>
                    <a:pt x="54936753" y="4471405"/>
                  </a:lnTo>
                  <a:lnTo>
                    <a:pt x="54936753" y="4471452"/>
                  </a:lnTo>
                  <a:lnTo>
                    <a:pt x="54936753" y="4471499"/>
                  </a:lnTo>
                  <a:lnTo>
                    <a:pt x="54936753" y="4471545"/>
                  </a:lnTo>
                  <a:lnTo>
                    <a:pt x="54936753" y="4471592"/>
                  </a:lnTo>
                  <a:lnTo>
                    <a:pt x="54936753" y="4471639"/>
                  </a:lnTo>
                  <a:lnTo>
                    <a:pt x="54936753" y="4471685"/>
                  </a:lnTo>
                  <a:lnTo>
                    <a:pt x="54936753" y="4471732"/>
                  </a:lnTo>
                  <a:lnTo>
                    <a:pt x="54936753" y="4471779"/>
                  </a:lnTo>
                  <a:lnTo>
                    <a:pt x="54936753" y="4471833"/>
                  </a:lnTo>
                  <a:lnTo>
                    <a:pt x="54936753" y="4471879"/>
                  </a:lnTo>
                  <a:lnTo>
                    <a:pt x="54936753" y="4471926"/>
                  </a:lnTo>
                  <a:lnTo>
                    <a:pt x="54936753" y="4471973"/>
                  </a:lnTo>
                  <a:lnTo>
                    <a:pt x="54936753" y="4472019"/>
                  </a:lnTo>
                  <a:lnTo>
                    <a:pt x="54936753" y="4472066"/>
                  </a:lnTo>
                  <a:lnTo>
                    <a:pt x="54936753" y="4472113"/>
                  </a:lnTo>
                  <a:lnTo>
                    <a:pt x="54936753" y="4472159"/>
                  </a:lnTo>
                  <a:lnTo>
                    <a:pt x="54936753" y="4472206"/>
                  </a:lnTo>
                  <a:lnTo>
                    <a:pt x="54936753" y="4472253"/>
                  </a:lnTo>
                  <a:lnTo>
                    <a:pt x="54936753" y="4472299"/>
                  </a:lnTo>
                  <a:lnTo>
                    <a:pt x="54936753" y="4472346"/>
                  </a:lnTo>
                  <a:lnTo>
                    <a:pt x="54936753" y="4472393"/>
                  </a:lnTo>
                  <a:lnTo>
                    <a:pt x="54936753" y="4472439"/>
                  </a:lnTo>
                  <a:lnTo>
                    <a:pt x="54936753" y="4472493"/>
                  </a:lnTo>
                  <a:lnTo>
                    <a:pt x="54936753" y="4472540"/>
                  </a:lnTo>
                  <a:lnTo>
                    <a:pt x="54936753" y="4472587"/>
                  </a:lnTo>
                  <a:lnTo>
                    <a:pt x="54936753" y="4472633"/>
                  </a:lnTo>
                  <a:lnTo>
                    <a:pt x="54936753" y="4472680"/>
                  </a:lnTo>
                  <a:lnTo>
                    <a:pt x="54936753" y="4472727"/>
                  </a:lnTo>
                  <a:lnTo>
                    <a:pt x="54936753" y="4472773"/>
                  </a:lnTo>
                  <a:lnTo>
                    <a:pt x="54936753" y="4472820"/>
                  </a:lnTo>
                  <a:lnTo>
                    <a:pt x="54936753" y="4472867"/>
                  </a:lnTo>
                  <a:lnTo>
                    <a:pt x="54936753" y="4472913"/>
                  </a:lnTo>
                  <a:lnTo>
                    <a:pt x="54936753" y="4472960"/>
                  </a:lnTo>
                  <a:lnTo>
                    <a:pt x="54936753" y="4473007"/>
                  </a:lnTo>
                  <a:lnTo>
                    <a:pt x="54936753" y="4473053"/>
                  </a:lnTo>
                  <a:lnTo>
                    <a:pt x="54936753" y="4473100"/>
                  </a:lnTo>
                  <a:lnTo>
                    <a:pt x="54936753" y="4473155"/>
                  </a:lnTo>
                  <a:lnTo>
                    <a:pt x="54936753" y="4473201"/>
                  </a:lnTo>
                  <a:lnTo>
                    <a:pt x="54936753" y="4473247"/>
                  </a:lnTo>
                  <a:lnTo>
                    <a:pt x="54936753" y="4473295"/>
                  </a:lnTo>
                  <a:lnTo>
                    <a:pt x="54936753" y="4473341"/>
                  </a:lnTo>
                  <a:lnTo>
                    <a:pt x="54936753" y="4473387"/>
                  </a:lnTo>
                  <a:lnTo>
                    <a:pt x="54936753" y="4473435"/>
                  </a:lnTo>
                  <a:lnTo>
                    <a:pt x="54936753" y="4473481"/>
                  </a:lnTo>
                  <a:lnTo>
                    <a:pt x="54936753" y="4473527"/>
                  </a:lnTo>
                  <a:lnTo>
                    <a:pt x="54936753" y="4473574"/>
                  </a:lnTo>
                  <a:lnTo>
                    <a:pt x="54936753" y="4473621"/>
                  </a:lnTo>
                  <a:lnTo>
                    <a:pt x="54936753" y="4473667"/>
                  </a:lnTo>
                  <a:lnTo>
                    <a:pt x="54936753" y="4473714"/>
                  </a:lnTo>
                  <a:lnTo>
                    <a:pt x="54936753" y="4473761"/>
                  </a:lnTo>
                  <a:lnTo>
                    <a:pt x="54936753" y="4473815"/>
                  </a:lnTo>
                  <a:lnTo>
                    <a:pt x="54936753" y="4473862"/>
                  </a:lnTo>
                  <a:lnTo>
                    <a:pt x="54936753" y="4473909"/>
                  </a:lnTo>
                  <a:lnTo>
                    <a:pt x="54936753" y="4473955"/>
                  </a:lnTo>
                  <a:lnTo>
                    <a:pt x="54936753" y="4474002"/>
                  </a:lnTo>
                  <a:lnTo>
                    <a:pt x="54936753" y="4474049"/>
                  </a:lnTo>
                  <a:lnTo>
                    <a:pt x="54936753" y="4474095"/>
                  </a:lnTo>
                  <a:lnTo>
                    <a:pt x="54936753" y="4474141"/>
                  </a:lnTo>
                  <a:lnTo>
                    <a:pt x="54936753" y="4474189"/>
                  </a:lnTo>
                  <a:lnTo>
                    <a:pt x="54936753" y="4474235"/>
                  </a:lnTo>
                  <a:lnTo>
                    <a:pt x="54936753" y="4474281"/>
                  </a:lnTo>
                  <a:lnTo>
                    <a:pt x="54936753" y="4474329"/>
                  </a:lnTo>
                  <a:lnTo>
                    <a:pt x="54936753" y="4474375"/>
                  </a:lnTo>
                  <a:lnTo>
                    <a:pt x="54936753" y="4474421"/>
                  </a:lnTo>
                  <a:lnTo>
                    <a:pt x="54936753" y="4474476"/>
                  </a:lnTo>
                  <a:lnTo>
                    <a:pt x="54936753" y="4474523"/>
                  </a:lnTo>
                  <a:lnTo>
                    <a:pt x="54936753" y="4474569"/>
                  </a:lnTo>
                  <a:lnTo>
                    <a:pt x="54936753" y="4474616"/>
                  </a:lnTo>
                  <a:lnTo>
                    <a:pt x="54936753" y="4474663"/>
                  </a:lnTo>
                  <a:lnTo>
                    <a:pt x="54936753" y="4474709"/>
                  </a:lnTo>
                  <a:lnTo>
                    <a:pt x="54936753" y="4474756"/>
                  </a:lnTo>
                  <a:lnTo>
                    <a:pt x="54936753" y="4474803"/>
                  </a:lnTo>
                  <a:lnTo>
                    <a:pt x="54936753" y="4474849"/>
                  </a:lnTo>
                  <a:lnTo>
                    <a:pt x="54936753" y="4474896"/>
                  </a:lnTo>
                  <a:lnTo>
                    <a:pt x="54936753" y="4474943"/>
                  </a:lnTo>
                  <a:lnTo>
                    <a:pt x="54936753" y="4474989"/>
                  </a:lnTo>
                  <a:lnTo>
                    <a:pt x="54936753" y="4475036"/>
                  </a:lnTo>
                  <a:lnTo>
                    <a:pt x="54936753" y="4475083"/>
                  </a:lnTo>
                  <a:lnTo>
                    <a:pt x="54936753" y="4475137"/>
                  </a:lnTo>
                  <a:lnTo>
                    <a:pt x="54936753" y="4475183"/>
                  </a:lnTo>
                  <a:lnTo>
                    <a:pt x="54936753" y="4475230"/>
                  </a:lnTo>
                  <a:lnTo>
                    <a:pt x="54936753" y="4475277"/>
                  </a:lnTo>
                  <a:lnTo>
                    <a:pt x="54936753" y="4475323"/>
                  </a:lnTo>
                  <a:lnTo>
                    <a:pt x="54936753" y="4475370"/>
                  </a:lnTo>
                  <a:lnTo>
                    <a:pt x="54936753" y="4475417"/>
                  </a:lnTo>
                  <a:lnTo>
                    <a:pt x="54936753" y="4475463"/>
                  </a:lnTo>
                  <a:lnTo>
                    <a:pt x="54936753" y="4475510"/>
                  </a:lnTo>
                  <a:lnTo>
                    <a:pt x="54936753" y="4475557"/>
                  </a:lnTo>
                  <a:lnTo>
                    <a:pt x="54936753" y="4475603"/>
                  </a:lnTo>
                  <a:lnTo>
                    <a:pt x="54936753" y="4475650"/>
                  </a:lnTo>
                  <a:lnTo>
                    <a:pt x="54936753" y="4475697"/>
                  </a:lnTo>
                  <a:lnTo>
                    <a:pt x="54936753" y="4475743"/>
                  </a:lnTo>
                  <a:lnTo>
                    <a:pt x="54936753" y="4622911"/>
                  </a:lnTo>
                  <a:lnTo>
                    <a:pt x="55089153" y="4622911"/>
                  </a:lnTo>
                  <a:lnTo>
                    <a:pt x="55089153" y="4622957"/>
                  </a:lnTo>
                  <a:lnTo>
                    <a:pt x="55089153" y="4623004"/>
                  </a:lnTo>
                  <a:lnTo>
                    <a:pt x="55089153" y="4623051"/>
                  </a:lnTo>
                  <a:lnTo>
                    <a:pt x="55089153" y="4623097"/>
                  </a:lnTo>
                  <a:lnTo>
                    <a:pt x="55089153" y="4623144"/>
                  </a:lnTo>
                  <a:lnTo>
                    <a:pt x="55089153" y="4623191"/>
                  </a:lnTo>
                  <a:lnTo>
                    <a:pt x="55089153" y="4623237"/>
                  </a:lnTo>
                  <a:lnTo>
                    <a:pt x="55089153" y="4623283"/>
                  </a:lnTo>
                  <a:lnTo>
                    <a:pt x="55089153" y="4623331"/>
                  </a:lnTo>
                  <a:lnTo>
                    <a:pt x="55089153" y="4623377"/>
                  </a:lnTo>
                  <a:lnTo>
                    <a:pt x="55089153" y="4623423"/>
                  </a:lnTo>
                  <a:lnTo>
                    <a:pt x="55089153" y="4623471"/>
                  </a:lnTo>
                  <a:lnTo>
                    <a:pt x="55089153" y="4623517"/>
                  </a:lnTo>
                  <a:lnTo>
                    <a:pt x="55089153" y="4623571"/>
                  </a:lnTo>
                  <a:lnTo>
                    <a:pt x="55089153" y="4623618"/>
                  </a:lnTo>
                  <a:lnTo>
                    <a:pt x="55089153" y="4623665"/>
                  </a:lnTo>
                  <a:lnTo>
                    <a:pt x="55089153" y="4623711"/>
                  </a:lnTo>
                  <a:lnTo>
                    <a:pt x="55089153" y="4623758"/>
                  </a:lnTo>
                  <a:lnTo>
                    <a:pt x="55089153" y="4623805"/>
                  </a:lnTo>
                  <a:lnTo>
                    <a:pt x="55089153" y="4623851"/>
                  </a:lnTo>
                  <a:lnTo>
                    <a:pt x="55089153" y="4623898"/>
                  </a:lnTo>
                  <a:lnTo>
                    <a:pt x="55089153" y="4623945"/>
                  </a:lnTo>
                  <a:lnTo>
                    <a:pt x="55089153" y="4623991"/>
                  </a:lnTo>
                  <a:lnTo>
                    <a:pt x="55089153" y="4624038"/>
                  </a:lnTo>
                  <a:lnTo>
                    <a:pt x="55089153" y="4624085"/>
                  </a:lnTo>
                  <a:lnTo>
                    <a:pt x="55089153" y="4624131"/>
                  </a:lnTo>
                  <a:lnTo>
                    <a:pt x="55089153" y="4624178"/>
                  </a:lnTo>
                  <a:lnTo>
                    <a:pt x="55089153" y="4624232"/>
                  </a:lnTo>
                  <a:lnTo>
                    <a:pt x="55089153" y="4624279"/>
                  </a:lnTo>
                  <a:lnTo>
                    <a:pt x="55089153" y="4624325"/>
                  </a:lnTo>
                  <a:lnTo>
                    <a:pt x="55089153" y="4624372"/>
                  </a:lnTo>
                  <a:lnTo>
                    <a:pt x="55089153" y="4624419"/>
                  </a:lnTo>
                  <a:lnTo>
                    <a:pt x="55089153" y="4624465"/>
                  </a:lnTo>
                  <a:lnTo>
                    <a:pt x="55089153" y="4624512"/>
                  </a:lnTo>
                  <a:lnTo>
                    <a:pt x="55089153" y="4624559"/>
                  </a:lnTo>
                  <a:lnTo>
                    <a:pt x="55089153" y="4624605"/>
                  </a:lnTo>
                  <a:lnTo>
                    <a:pt x="55089153" y="4624652"/>
                  </a:lnTo>
                  <a:lnTo>
                    <a:pt x="55089153" y="4624699"/>
                  </a:lnTo>
                  <a:lnTo>
                    <a:pt x="55089153" y="4624745"/>
                  </a:lnTo>
                  <a:lnTo>
                    <a:pt x="55089153" y="4624792"/>
                  </a:lnTo>
                  <a:lnTo>
                    <a:pt x="55089153" y="4624839"/>
                  </a:lnTo>
                  <a:lnTo>
                    <a:pt x="55089153" y="4624893"/>
                  </a:lnTo>
                  <a:lnTo>
                    <a:pt x="55089153" y="4624939"/>
                  </a:lnTo>
                  <a:lnTo>
                    <a:pt x="55089153" y="4624986"/>
                  </a:lnTo>
                  <a:lnTo>
                    <a:pt x="55089153" y="4625033"/>
                  </a:lnTo>
                  <a:lnTo>
                    <a:pt x="55089153" y="4625079"/>
                  </a:lnTo>
                  <a:lnTo>
                    <a:pt x="55089153" y="4625126"/>
                  </a:lnTo>
                  <a:lnTo>
                    <a:pt x="55089153" y="4625173"/>
                  </a:lnTo>
                  <a:lnTo>
                    <a:pt x="55089153" y="4625219"/>
                  </a:lnTo>
                  <a:lnTo>
                    <a:pt x="55089153" y="4625266"/>
                  </a:lnTo>
                  <a:lnTo>
                    <a:pt x="55089153" y="4625313"/>
                  </a:lnTo>
                  <a:lnTo>
                    <a:pt x="55089153" y="4625359"/>
                  </a:lnTo>
                  <a:lnTo>
                    <a:pt x="55089153" y="4625406"/>
                  </a:lnTo>
                  <a:lnTo>
                    <a:pt x="55089153" y="4625453"/>
                  </a:lnTo>
                  <a:lnTo>
                    <a:pt x="55089153" y="4625499"/>
                  </a:lnTo>
                  <a:lnTo>
                    <a:pt x="55089153" y="4625553"/>
                  </a:lnTo>
                  <a:lnTo>
                    <a:pt x="55089153" y="4625601"/>
                  </a:lnTo>
                  <a:lnTo>
                    <a:pt x="55089153" y="4625647"/>
                  </a:lnTo>
                  <a:lnTo>
                    <a:pt x="55089153" y="4625693"/>
                  </a:lnTo>
                  <a:lnTo>
                    <a:pt x="55089153" y="4625741"/>
                  </a:lnTo>
                  <a:lnTo>
                    <a:pt x="55089153" y="4625787"/>
                  </a:lnTo>
                  <a:lnTo>
                    <a:pt x="55089153" y="4625833"/>
                  </a:lnTo>
                  <a:lnTo>
                    <a:pt x="55089153" y="4625881"/>
                  </a:lnTo>
                  <a:lnTo>
                    <a:pt x="55089153" y="4625927"/>
                  </a:lnTo>
                  <a:lnTo>
                    <a:pt x="55089153" y="4625973"/>
                  </a:lnTo>
                  <a:lnTo>
                    <a:pt x="55089153" y="4626021"/>
                  </a:lnTo>
                  <a:lnTo>
                    <a:pt x="55089153" y="4626067"/>
                  </a:lnTo>
                  <a:lnTo>
                    <a:pt x="55089153" y="4626113"/>
                  </a:lnTo>
                  <a:lnTo>
                    <a:pt x="55089153" y="4626160"/>
                  </a:lnTo>
                  <a:lnTo>
                    <a:pt x="55089153" y="4626215"/>
                  </a:lnTo>
                  <a:lnTo>
                    <a:pt x="55089153" y="4626261"/>
                  </a:lnTo>
                  <a:lnTo>
                    <a:pt x="55089153" y="4626308"/>
                  </a:lnTo>
                  <a:lnTo>
                    <a:pt x="55089153" y="4626355"/>
                  </a:lnTo>
                  <a:lnTo>
                    <a:pt x="55089153" y="4626401"/>
                  </a:lnTo>
                  <a:lnTo>
                    <a:pt x="55089153" y="4626448"/>
                  </a:lnTo>
                  <a:lnTo>
                    <a:pt x="55089153" y="4626495"/>
                  </a:lnTo>
                  <a:lnTo>
                    <a:pt x="55089153" y="4626541"/>
                  </a:lnTo>
                  <a:lnTo>
                    <a:pt x="55089153" y="4626588"/>
                  </a:lnTo>
                  <a:lnTo>
                    <a:pt x="55089153" y="4626635"/>
                  </a:lnTo>
                  <a:lnTo>
                    <a:pt x="55089153" y="4626681"/>
                  </a:lnTo>
                  <a:lnTo>
                    <a:pt x="55089153" y="4626727"/>
                  </a:lnTo>
                  <a:lnTo>
                    <a:pt x="55089153" y="4626775"/>
                  </a:lnTo>
                  <a:lnTo>
                    <a:pt x="55089153" y="4626821"/>
                  </a:lnTo>
                  <a:lnTo>
                    <a:pt x="55089153" y="4626875"/>
                  </a:lnTo>
                  <a:lnTo>
                    <a:pt x="55089153" y="4626922"/>
                  </a:lnTo>
                  <a:lnTo>
                    <a:pt x="55089153" y="4626969"/>
                  </a:lnTo>
                  <a:lnTo>
                    <a:pt x="55089153" y="4627015"/>
                  </a:lnTo>
                  <a:lnTo>
                    <a:pt x="55089153" y="4627062"/>
                  </a:lnTo>
                  <a:lnTo>
                    <a:pt x="55089153" y="4627109"/>
                  </a:lnTo>
                  <a:lnTo>
                    <a:pt x="55089153" y="4627155"/>
                  </a:lnTo>
                  <a:lnTo>
                    <a:pt x="55089153" y="4627202"/>
                  </a:lnTo>
                  <a:lnTo>
                    <a:pt x="55089153" y="4627249"/>
                  </a:lnTo>
                  <a:lnTo>
                    <a:pt x="55089153" y="4627295"/>
                  </a:lnTo>
                  <a:lnTo>
                    <a:pt x="55089153" y="4627342"/>
                  </a:lnTo>
                  <a:lnTo>
                    <a:pt x="55089153" y="4627389"/>
                  </a:lnTo>
                  <a:lnTo>
                    <a:pt x="55089153" y="4627435"/>
                  </a:lnTo>
                  <a:lnTo>
                    <a:pt x="55089153" y="4627482"/>
                  </a:lnTo>
                  <a:lnTo>
                    <a:pt x="55089153" y="4627536"/>
                  </a:lnTo>
                  <a:lnTo>
                    <a:pt x="55089153" y="4627583"/>
                  </a:lnTo>
                  <a:lnTo>
                    <a:pt x="55089153" y="4627629"/>
                  </a:lnTo>
                  <a:lnTo>
                    <a:pt x="55089153" y="4627676"/>
                  </a:lnTo>
                  <a:lnTo>
                    <a:pt x="55089153" y="4627723"/>
                  </a:lnTo>
                  <a:lnTo>
                    <a:pt x="55089153" y="4627769"/>
                  </a:lnTo>
                  <a:lnTo>
                    <a:pt x="55089153" y="4627816"/>
                  </a:lnTo>
                  <a:lnTo>
                    <a:pt x="55089153" y="4627863"/>
                  </a:lnTo>
                  <a:lnTo>
                    <a:pt x="55089153" y="4627909"/>
                  </a:lnTo>
                  <a:lnTo>
                    <a:pt x="55089153" y="4627956"/>
                  </a:lnTo>
                  <a:lnTo>
                    <a:pt x="55089153" y="4628003"/>
                  </a:lnTo>
                  <a:lnTo>
                    <a:pt x="55089153" y="4628049"/>
                  </a:lnTo>
                  <a:lnTo>
                    <a:pt x="55089153" y="4628096"/>
                  </a:lnTo>
                  <a:lnTo>
                    <a:pt x="55089153" y="4628143"/>
                  </a:lnTo>
                  <a:lnTo>
                    <a:pt x="55089153" y="4775310"/>
                  </a:lnTo>
                  <a:lnTo>
                    <a:pt x="55241553" y="4775310"/>
                  </a:lnTo>
                  <a:lnTo>
                    <a:pt x="55241553" y="4775357"/>
                  </a:lnTo>
                  <a:lnTo>
                    <a:pt x="55241553" y="4775403"/>
                  </a:lnTo>
                  <a:lnTo>
                    <a:pt x="55241553" y="4775450"/>
                  </a:lnTo>
                  <a:lnTo>
                    <a:pt x="55241553" y="4775497"/>
                  </a:lnTo>
                  <a:lnTo>
                    <a:pt x="55241553" y="4775543"/>
                  </a:lnTo>
                  <a:lnTo>
                    <a:pt x="55241553" y="4775590"/>
                  </a:lnTo>
                  <a:lnTo>
                    <a:pt x="55241553" y="4775637"/>
                  </a:lnTo>
                  <a:lnTo>
                    <a:pt x="55241553" y="4775683"/>
                  </a:lnTo>
                  <a:lnTo>
                    <a:pt x="55241553" y="4775730"/>
                  </a:lnTo>
                  <a:lnTo>
                    <a:pt x="55241553" y="4775777"/>
                  </a:lnTo>
                  <a:lnTo>
                    <a:pt x="55241553" y="4775823"/>
                  </a:lnTo>
                  <a:lnTo>
                    <a:pt x="55241553" y="4775869"/>
                  </a:lnTo>
                  <a:lnTo>
                    <a:pt x="55241553" y="4775917"/>
                  </a:lnTo>
                  <a:lnTo>
                    <a:pt x="55241553" y="4775971"/>
                  </a:lnTo>
                  <a:lnTo>
                    <a:pt x="55241553" y="4776017"/>
                  </a:lnTo>
                  <a:lnTo>
                    <a:pt x="55241553" y="4776064"/>
                  </a:lnTo>
                  <a:lnTo>
                    <a:pt x="55241553" y="4776111"/>
                  </a:lnTo>
                  <a:lnTo>
                    <a:pt x="55241553" y="4776157"/>
                  </a:lnTo>
                  <a:lnTo>
                    <a:pt x="55241553" y="4776204"/>
                  </a:lnTo>
                  <a:lnTo>
                    <a:pt x="55241553" y="4776251"/>
                  </a:lnTo>
                  <a:lnTo>
                    <a:pt x="55241553" y="4776297"/>
                  </a:lnTo>
                  <a:lnTo>
                    <a:pt x="55241553" y="4776344"/>
                  </a:lnTo>
                  <a:lnTo>
                    <a:pt x="55241553" y="4776391"/>
                  </a:lnTo>
                  <a:lnTo>
                    <a:pt x="55241553" y="4776437"/>
                  </a:lnTo>
                  <a:lnTo>
                    <a:pt x="55241553" y="4776484"/>
                  </a:lnTo>
                  <a:lnTo>
                    <a:pt x="55241553" y="4776531"/>
                  </a:lnTo>
                  <a:lnTo>
                    <a:pt x="55241553" y="4776577"/>
                  </a:lnTo>
                  <a:lnTo>
                    <a:pt x="55241553" y="4776631"/>
                  </a:lnTo>
                  <a:lnTo>
                    <a:pt x="55241553" y="4776678"/>
                  </a:lnTo>
                  <a:lnTo>
                    <a:pt x="55241553" y="4776725"/>
                  </a:lnTo>
                  <a:lnTo>
                    <a:pt x="55241553" y="4776771"/>
                  </a:lnTo>
                  <a:lnTo>
                    <a:pt x="55241553" y="4776818"/>
                  </a:lnTo>
                  <a:lnTo>
                    <a:pt x="55241553" y="4776865"/>
                  </a:lnTo>
                  <a:lnTo>
                    <a:pt x="55241553" y="4776911"/>
                  </a:lnTo>
                  <a:lnTo>
                    <a:pt x="55241553" y="4776958"/>
                  </a:lnTo>
                  <a:lnTo>
                    <a:pt x="55241553" y="4777005"/>
                  </a:lnTo>
                  <a:lnTo>
                    <a:pt x="55241553" y="4777051"/>
                  </a:lnTo>
                  <a:lnTo>
                    <a:pt x="55241553" y="4777098"/>
                  </a:lnTo>
                  <a:lnTo>
                    <a:pt x="55241553" y="4777145"/>
                  </a:lnTo>
                  <a:lnTo>
                    <a:pt x="55241553" y="4777191"/>
                  </a:lnTo>
                  <a:lnTo>
                    <a:pt x="55241553" y="4777238"/>
                  </a:lnTo>
                  <a:lnTo>
                    <a:pt x="55241553" y="4777293"/>
                  </a:lnTo>
                  <a:lnTo>
                    <a:pt x="55241553" y="4777339"/>
                  </a:lnTo>
                  <a:lnTo>
                    <a:pt x="55241553" y="4777385"/>
                  </a:lnTo>
                  <a:lnTo>
                    <a:pt x="55241553" y="4777433"/>
                  </a:lnTo>
                  <a:lnTo>
                    <a:pt x="55241553" y="4777479"/>
                  </a:lnTo>
                  <a:lnTo>
                    <a:pt x="55241553" y="4777525"/>
                  </a:lnTo>
                  <a:lnTo>
                    <a:pt x="55241553" y="4777572"/>
                  </a:lnTo>
                  <a:lnTo>
                    <a:pt x="55241553" y="4777619"/>
                  </a:lnTo>
                  <a:lnTo>
                    <a:pt x="55241553" y="4777665"/>
                  </a:lnTo>
                  <a:lnTo>
                    <a:pt x="55241553" y="4777712"/>
                  </a:lnTo>
                  <a:lnTo>
                    <a:pt x="55241553" y="4777759"/>
                  </a:lnTo>
                  <a:lnTo>
                    <a:pt x="55241553" y="4777805"/>
                  </a:lnTo>
                  <a:lnTo>
                    <a:pt x="55241553" y="4777852"/>
                  </a:lnTo>
                  <a:lnTo>
                    <a:pt x="55241553" y="4777899"/>
                  </a:lnTo>
                  <a:lnTo>
                    <a:pt x="55241553" y="4777953"/>
                  </a:lnTo>
                  <a:lnTo>
                    <a:pt x="55241553" y="4778000"/>
                  </a:lnTo>
                  <a:lnTo>
                    <a:pt x="55241553" y="4778047"/>
                  </a:lnTo>
                  <a:lnTo>
                    <a:pt x="55241553" y="4778093"/>
                  </a:lnTo>
                  <a:lnTo>
                    <a:pt x="55241553" y="4778139"/>
                  </a:lnTo>
                  <a:lnTo>
                    <a:pt x="55241553" y="4778187"/>
                  </a:lnTo>
                  <a:lnTo>
                    <a:pt x="55241553" y="4778233"/>
                  </a:lnTo>
                  <a:lnTo>
                    <a:pt x="55241553" y="4778279"/>
                  </a:lnTo>
                  <a:lnTo>
                    <a:pt x="55241553" y="4778327"/>
                  </a:lnTo>
                  <a:lnTo>
                    <a:pt x="55241553" y="4778373"/>
                  </a:lnTo>
                  <a:lnTo>
                    <a:pt x="55241553" y="4778419"/>
                  </a:lnTo>
                  <a:lnTo>
                    <a:pt x="55241553" y="4778467"/>
                  </a:lnTo>
                  <a:lnTo>
                    <a:pt x="55241553" y="4778513"/>
                  </a:lnTo>
                  <a:lnTo>
                    <a:pt x="55241553" y="4778559"/>
                  </a:lnTo>
                  <a:lnTo>
                    <a:pt x="55241553" y="4778614"/>
                  </a:lnTo>
                  <a:lnTo>
                    <a:pt x="55241553" y="4778661"/>
                  </a:lnTo>
                  <a:lnTo>
                    <a:pt x="55241553" y="4778707"/>
                  </a:lnTo>
                  <a:lnTo>
                    <a:pt x="55241553" y="4778754"/>
                  </a:lnTo>
                  <a:lnTo>
                    <a:pt x="55241553" y="4778801"/>
                  </a:lnTo>
                  <a:lnTo>
                    <a:pt x="55241553" y="4778847"/>
                  </a:lnTo>
                  <a:lnTo>
                    <a:pt x="55241553" y="4778894"/>
                  </a:lnTo>
                  <a:lnTo>
                    <a:pt x="55241553" y="4778941"/>
                  </a:lnTo>
                  <a:lnTo>
                    <a:pt x="55241553" y="4778987"/>
                  </a:lnTo>
                  <a:lnTo>
                    <a:pt x="55241553" y="4779034"/>
                  </a:lnTo>
                  <a:lnTo>
                    <a:pt x="55241553" y="4779081"/>
                  </a:lnTo>
                  <a:lnTo>
                    <a:pt x="55241553" y="4779127"/>
                  </a:lnTo>
                  <a:lnTo>
                    <a:pt x="55241553" y="4779174"/>
                  </a:lnTo>
                  <a:lnTo>
                    <a:pt x="55241553" y="4779221"/>
                  </a:lnTo>
                  <a:lnTo>
                    <a:pt x="55241553" y="4779275"/>
                  </a:lnTo>
                  <a:lnTo>
                    <a:pt x="55241553" y="4779321"/>
                  </a:lnTo>
                  <a:lnTo>
                    <a:pt x="55241553" y="4779368"/>
                  </a:lnTo>
                  <a:lnTo>
                    <a:pt x="55241553" y="4779415"/>
                  </a:lnTo>
                  <a:lnTo>
                    <a:pt x="55241553" y="4779461"/>
                  </a:lnTo>
                  <a:lnTo>
                    <a:pt x="55241553" y="4779508"/>
                  </a:lnTo>
                  <a:lnTo>
                    <a:pt x="55241553" y="4779555"/>
                  </a:lnTo>
                  <a:lnTo>
                    <a:pt x="55241553" y="4779601"/>
                  </a:lnTo>
                  <a:lnTo>
                    <a:pt x="55241553" y="4779648"/>
                  </a:lnTo>
                  <a:lnTo>
                    <a:pt x="55241553" y="4779695"/>
                  </a:lnTo>
                  <a:lnTo>
                    <a:pt x="55241553" y="4779741"/>
                  </a:lnTo>
                  <a:lnTo>
                    <a:pt x="55241553" y="4779788"/>
                  </a:lnTo>
                  <a:lnTo>
                    <a:pt x="55241553" y="4779835"/>
                  </a:lnTo>
                  <a:lnTo>
                    <a:pt x="55241553" y="4779881"/>
                  </a:lnTo>
                  <a:lnTo>
                    <a:pt x="55241553" y="4779935"/>
                  </a:lnTo>
                  <a:lnTo>
                    <a:pt x="55241553" y="4779982"/>
                  </a:lnTo>
                  <a:lnTo>
                    <a:pt x="55241553" y="4780029"/>
                  </a:lnTo>
                  <a:lnTo>
                    <a:pt x="55241553" y="4780075"/>
                  </a:lnTo>
                  <a:lnTo>
                    <a:pt x="55241553" y="4780122"/>
                  </a:lnTo>
                  <a:lnTo>
                    <a:pt x="55241553" y="4780169"/>
                  </a:lnTo>
                  <a:lnTo>
                    <a:pt x="55241553" y="4780215"/>
                  </a:lnTo>
                  <a:lnTo>
                    <a:pt x="55241553" y="4780262"/>
                  </a:lnTo>
                  <a:lnTo>
                    <a:pt x="55241553" y="4780309"/>
                  </a:lnTo>
                  <a:lnTo>
                    <a:pt x="55241553" y="4780355"/>
                  </a:lnTo>
                  <a:lnTo>
                    <a:pt x="55241553" y="4780402"/>
                  </a:lnTo>
                  <a:lnTo>
                    <a:pt x="55241553" y="4780449"/>
                  </a:lnTo>
                  <a:lnTo>
                    <a:pt x="55241553" y="4780495"/>
                  </a:lnTo>
                  <a:lnTo>
                    <a:pt x="55241553" y="4780542"/>
                  </a:lnTo>
                  <a:lnTo>
                    <a:pt x="55241553" y="4927709"/>
                  </a:lnTo>
                  <a:lnTo>
                    <a:pt x="55393953" y="4927709"/>
                  </a:lnTo>
                  <a:lnTo>
                    <a:pt x="55393953" y="4927756"/>
                  </a:lnTo>
                  <a:lnTo>
                    <a:pt x="55393953" y="4927803"/>
                  </a:lnTo>
                  <a:lnTo>
                    <a:pt x="55393953" y="4927849"/>
                  </a:lnTo>
                  <a:lnTo>
                    <a:pt x="55393953" y="4927896"/>
                  </a:lnTo>
                  <a:lnTo>
                    <a:pt x="55393953" y="4927943"/>
                  </a:lnTo>
                  <a:lnTo>
                    <a:pt x="55393953" y="4927989"/>
                  </a:lnTo>
                  <a:lnTo>
                    <a:pt x="55393953" y="4928036"/>
                  </a:lnTo>
                  <a:lnTo>
                    <a:pt x="55393953" y="4928083"/>
                  </a:lnTo>
                  <a:lnTo>
                    <a:pt x="55393953" y="4928129"/>
                  </a:lnTo>
                  <a:lnTo>
                    <a:pt x="55393953" y="4928176"/>
                  </a:lnTo>
                  <a:lnTo>
                    <a:pt x="55393953" y="4928223"/>
                  </a:lnTo>
                  <a:lnTo>
                    <a:pt x="55393953" y="4928269"/>
                  </a:lnTo>
                  <a:lnTo>
                    <a:pt x="55393953" y="4928316"/>
                  </a:lnTo>
                  <a:lnTo>
                    <a:pt x="55393953" y="4928370"/>
                  </a:lnTo>
                  <a:lnTo>
                    <a:pt x="55393953" y="4928417"/>
                  </a:lnTo>
                  <a:lnTo>
                    <a:pt x="55393953" y="4928463"/>
                  </a:lnTo>
                  <a:lnTo>
                    <a:pt x="55393953" y="4928510"/>
                  </a:lnTo>
                  <a:lnTo>
                    <a:pt x="55393953" y="4928557"/>
                  </a:lnTo>
                  <a:lnTo>
                    <a:pt x="55393953" y="4928603"/>
                  </a:lnTo>
                  <a:lnTo>
                    <a:pt x="55393953" y="4928650"/>
                  </a:lnTo>
                  <a:lnTo>
                    <a:pt x="55393953" y="4928697"/>
                  </a:lnTo>
                  <a:lnTo>
                    <a:pt x="55393953" y="4928743"/>
                  </a:lnTo>
                  <a:lnTo>
                    <a:pt x="55393953" y="4928790"/>
                  </a:lnTo>
                  <a:lnTo>
                    <a:pt x="55393953" y="4928837"/>
                  </a:lnTo>
                  <a:lnTo>
                    <a:pt x="55393953" y="4928883"/>
                  </a:lnTo>
                  <a:lnTo>
                    <a:pt x="55393953" y="4928930"/>
                  </a:lnTo>
                  <a:lnTo>
                    <a:pt x="55393953" y="4928977"/>
                  </a:lnTo>
                  <a:lnTo>
                    <a:pt x="55393953" y="4929031"/>
                  </a:lnTo>
                  <a:lnTo>
                    <a:pt x="55393953" y="4929077"/>
                  </a:lnTo>
                  <a:lnTo>
                    <a:pt x="55393953" y="4929124"/>
                  </a:lnTo>
                  <a:lnTo>
                    <a:pt x="55393953" y="4929171"/>
                  </a:lnTo>
                  <a:lnTo>
                    <a:pt x="55393953" y="4929217"/>
                  </a:lnTo>
                  <a:lnTo>
                    <a:pt x="55393953" y="4929264"/>
                  </a:lnTo>
                  <a:lnTo>
                    <a:pt x="55393953" y="4929311"/>
                  </a:lnTo>
                  <a:lnTo>
                    <a:pt x="55393953" y="4929357"/>
                  </a:lnTo>
                  <a:lnTo>
                    <a:pt x="55393953" y="4929404"/>
                  </a:lnTo>
                  <a:lnTo>
                    <a:pt x="55393953" y="4929451"/>
                  </a:lnTo>
                  <a:lnTo>
                    <a:pt x="55393953" y="4929497"/>
                  </a:lnTo>
                  <a:lnTo>
                    <a:pt x="55393953" y="4929544"/>
                  </a:lnTo>
                  <a:lnTo>
                    <a:pt x="55393953" y="4929591"/>
                  </a:lnTo>
                  <a:lnTo>
                    <a:pt x="55393953" y="4929637"/>
                  </a:lnTo>
                  <a:lnTo>
                    <a:pt x="55393953" y="4929691"/>
                  </a:lnTo>
                  <a:lnTo>
                    <a:pt x="55393953" y="4929739"/>
                  </a:lnTo>
                  <a:lnTo>
                    <a:pt x="55393953" y="4929785"/>
                  </a:lnTo>
                  <a:lnTo>
                    <a:pt x="55393953" y="4929831"/>
                  </a:lnTo>
                  <a:lnTo>
                    <a:pt x="55393953" y="4929879"/>
                  </a:lnTo>
                  <a:lnTo>
                    <a:pt x="55393953" y="4929925"/>
                  </a:lnTo>
                  <a:lnTo>
                    <a:pt x="55393953" y="4929971"/>
                  </a:lnTo>
                  <a:lnTo>
                    <a:pt x="55393953" y="4930019"/>
                  </a:lnTo>
                  <a:lnTo>
                    <a:pt x="55393953" y="4930065"/>
                  </a:lnTo>
                  <a:lnTo>
                    <a:pt x="55393953" y="4930111"/>
                  </a:lnTo>
                  <a:lnTo>
                    <a:pt x="55393953" y="4930158"/>
                  </a:lnTo>
                  <a:lnTo>
                    <a:pt x="55393953" y="4930205"/>
                  </a:lnTo>
                  <a:lnTo>
                    <a:pt x="55393953" y="4930251"/>
                  </a:lnTo>
                  <a:lnTo>
                    <a:pt x="55393953" y="4930298"/>
                  </a:lnTo>
                  <a:lnTo>
                    <a:pt x="55393953" y="4930353"/>
                  </a:lnTo>
                  <a:lnTo>
                    <a:pt x="55393953" y="4930399"/>
                  </a:lnTo>
                  <a:lnTo>
                    <a:pt x="55393953" y="4930446"/>
                  </a:lnTo>
                  <a:lnTo>
                    <a:pt x="55393953" y="4930493"/>
                  </a:lnTo>
                  <a:lnTo>
                    <a:pt x="55393953" y="4930539"/>
                  </a:lnTo>
                  <a:lnTo>
                    <a:pt x="55393953" y="4930586"/>
                  </a:lnTo>
                  <a:lnTo>
                    <a:pt x="55393953" y="4930633"/>
                  </a:lnTo>
                  <a:lnTo>
                    <a:pt x="55393953" y="4930679"/>
                  </a:lnTo>
                  <a:lnTo>
                    <a:pt x="55393953" y="4930725"/>
                  </a:lnTo>
                  <a:lnTo>
                    <a:pt x="55393953" y="4930773"/>
                  </a:lnTo>
                  <a:lnTo>
                    <a:pt x="55393953" y="4930819"/>
                  </a:lnTo>
                  <a:lnTo>
                    <a:pt x="55393953" y="4930865"/>
                  </a:lnTo>
                  <a:lnTo>
                    <a:pt x="55393953" y="4930913"/>
                  </a:lnTo>
                  <a:lnTo>
                    <a:pt x="55393953" y="4930959"/>
                  </a:lnTo>
                  <a:lnTo>
                    <a:pt x="55393953" y="4931013"/>
                  </a:lnTo>
                  <a:lnTo>
                    <a:pt x="55393953" y="4931060"/>
                  </a:lnTo>
                  <a:lnTo>
                    <a:pt x="55393953" y="4931107"/>
                  </a:lnTo>
                  <a:lnTo>
                    <a:pt x="55393953" y="4931153"/>
                  </a:lnTo>
                  <a:lnTo>
                    <a:pt x="55393953" y="4931200"/>
                  </a:lnTo>
                  <a:lnTo>
                    <a:pt x="55393953" y="4931247"/>
                  </a:lnTo>
                  <a:lnTo>
                    <a:pt x="55393953" y="4931293"/>
                  </a:lnTo>
                  <a:lnTo>
                    <a:pt x="55393953" y="4931340"/>
                  </a:lnTo>
                  <a:lnTo>
                    <a:pt x="55393953" y="4931387"/>
                  </a:lnTo>
                  <a:lnTo>
                    <a:pt x="55393953" y="4931433"/>
                  </a:lnTo>
                  <a:lnTo>
                    <a:pt x="55393953" y="4931480"/>
                  </a:lnTo>
                  <a:lnTo>
                    <a:pt x="55393953" y="4931527"/>
                  </a:lnTo>
                  <a:lnTo>
                    <a:pt x="55393953" y="4931573"/>
                  </a:lnTo>
                  <a:lnTo>
                    <a:pt x="55393953" y="4931620"/>
                  </a:lnTo>
                  <a:lnTo>
                    <a:pt x="55393953" y="4931674"/>
                  </a:lnTo>
                  <a:lnTo>
                    <a:pt x="55393953" y="4931721"/>
                  </a:lnTo>
                  <a:lnTo>
                    <a:pt x="55393953" y="4931767"/>
                  </a:lnTo>
                  <a:lnTo>
                    <a:pt x="55393953" y="4931814"/>
                  </a:lnTo>
                  <a:lnTo>
                    <a:pt x="55393953" y="4931861"/>
                  </a:lnTo>
                  <a:lnTo>
                    <a:pt x="55393953" y="4931907"/>
                  </a:lnTo>
                  <a:lnTo>
                    <a:pt x="55393953" y="4931954"/>
                  </a:lnTo>
                  <a:lnTo>
                    <a:pt x="55393953" y="4932001"/>
                  </a:lnTo>
                  <a:lnTo>
                    <a:pt x="55393953" y="4932047"/>
                  </a:lnTo>
                  <a:lnTo>
                    <a:pt x="55393953" y="4932094"/>
                  </a:lnTo>
                  <a:lnTo>
                    <a:pt x="55393953" y="4932141"/>
                  </a:lnTo>
                  <a:lnTo>
                    <a:pt x="55393953" y="4932187"/>
                  </a:lnTo>
                  <a:lnTo>
                    <a:pt x="55393953" y="4932234"/>
                  </a:lnTo>
                  <a:lnTo>
                    <a:pt x="55393953" y="4932281"/>
                  </a:lnTo>
                  <a:lnTo>
                    <a:pt x="55393953" y="4932335"/>
                  </a:lnTo>
                  <a:lnTo>
                    <a:pt x="55393953" y="4932381"/>
                  </a:lnTo>
                  <a:lnTo>
                    <a:pt x="55393953" y="4932428"/>
                  </a:lnTo>
                  <a:lnTo>
                    <a:pt x="55393953" y="4932475"/>
                  </a:lnTo>
                  <a:lnTo>
                    <a:pt x="55393953" y="4932521"/>
                  </a:lnTo>
                  <a:lnTo>
                    <a:pt x="55393953" y="4932568"/>
                  </a:lnTo>
                  <a:lnTo>
                    <a:pt x="55393953" y="4932615"/>
                  </a:lnTo>
                  <a:lnTo>
                    <a:pt x="55393953" y="4932661"/>
                  </a:lnTo>
                  <a:lnTo>
                    <a:pt x="55393953" y="4932708"/>
                  </a:lnTo>
                  <a:lnTo>
                    <a:pt x="55393953" y="4932755"/>
                  </a:lnTo>
                  <a:lnTo>
                    <a:pt x="55393953" y="4932801"/>
                  </a:lnTo>
                  <a:lnTo>
                    <a:pt x="55393953" y="4932848"/>
                  </a:lnTo>
                  <a:lnTo>
                    <a:pt x="55393953" y="4932895"/>
                  </a:lnTo>
                  <a:lnTo>
                    <a:pt x="55393953" y="4932941"/>
                  </a:lnTo>
                  <a:lnTo>
                    <a:pt x="55393953" y="5080109"/>
                  </a:lnTo>
                  <a:lnTo>
                    <a:pt x="55546353" y="5080109"/>
                  </a:lnTo>
                  <a:lnTo>
                    <a:pt x="55546353" y="5080155"/>
                  </a:lnTo>
                  <a:lnTo>
                    <a:pt x="55546353" y="5080202"/>
                  </a:lnTo>
                  <a:lnTo>
                    <a:pt x="55546353" y="5080249"/>
                  </a:lnTo>
                  <a:lnTo>
                    <a:pt x="55546353" y="5080295"/>
                  </a:lnTo>
                  <a:lnTo>
                    <a:pt x="55546353" y="5080342"/>
                  </a:lnTo>
                  <a:lnTo>
                    <a:pt x="55546353" y="5080389"/>
                  </a:lnTo>
                  <a:lnTo>
                    <a:pt x="55546353" y="5080435"/>
                  </a:lnTo>
                  <a:lnTo>
                    <a:pt x="55546353" y="5080482"/>
                  </a:lnTo>
                  <a:lnTo>
                    <a:pt x="55546353" y="5080529"/>
                  </a:lnTo>
                  <a:lnTo>
                    <a:pt x="55546353" y="5080575"/>
                  </a:lnTo>
                  <a:lnTo>
                    <a:pt x="55546353" y="5080622"/>
                  </a:lnTo>
                  <a:lnTo>
                    <a:pt x="55546353" y="5080669"/>
                  </a:lnTo>
                  <a:lnTo>
                    <a:pt x="55546353" y="5080715"/>
                  </a:lnTo>
                  <a:lnTo>
                    <a:pt x="55546353" y="5080769"/>
                  </a:lnTo>
                  <a:lnTo>
                    <a:pt x="55546353" y="5080816"/>
                  </a:lnTo>
                  <a:lnTo>
                    <a:pt x="55546353" y="5080863"/>
                  </a:lnTo>
                  <a:lnTo>
                    <a:pt x="55546353" y="5080909"/>
                  </a:lnTo>
                  <a:lnTo>
                    <a:pt x="55546353" y="5080956"/>
                  </a:lnTo>
                  <a:lnTo>
                    <a:pt x="55546353" y="5081003"/>
                  </a:lnTo>
                  <a:lnTo>
                    <a:pt x="55546353" y="5081049"/>
                  </a:lnTo>
                  <a:lnTo>
                    <a:pt x="55546353" y="5081096"/>
                  </a:lnTo>
                  <a:lnTo>
                    <a:pt x="55546353" y="5081143"/>
                  </a:lnTo>
                  <a:lnTo>
                    <a:pt x="55546353" y="5081189"/>
                  </a:lnTo>
                  <a:lnTo>
                    <a:pt x="55546353" y="5081236"/>
                  </a:lnTo>
                  <a:lnTo>
                    <a:pt x="55546353" y="5081283"/>
                  </a:lnTo>
                  <a:lnTo>
                    <a:pt x="55546353" y="5081329"/>
                  </a:lnTo>
                  <a:lnTo>
                    <a:pt x="55546353" y="5081376"/>
                  </a:lnTo>
                  <a:lnTo>
                    <a:pt x="55546353" y="5081431"/>
                  </a:lnTo>
                  <a:lnTo>
                    <a:pt x="55546353" y="5081477"/>
                  </a:lnTo>
                  <a:lnTo>
                    <a:pt x="55546353" y="5081523"/>
                  </a:lnTo>
                  <a:lnTo>
                    <a:pt x="55546353" y="5081570"/>
                  </a:lnTo>
                  <a:lnTo>
                    <a:pt x="55546353" y="5081617"/>
                  </a:lnTo>
                  <a:lnTo>
                    <a:pt x="55546353" y="5081663"/>
                  </a:lnTo>
                  <a:lnTo>
                    <a:pt x="55546353" y="5081710"/>
                  </a:lnTo>
                  <a:lnTo>
                    <a:pt x="55546353" y="5081757"/>
                  </a:lnTo>
                  <a:lnTo>
                    <a:pt x="55546353" y="5081803"/>
                  </a:lnTo>
                  <a:lnTo>
                    <a:pt x="55546353" y="5081850"/>
                  </a:lnTo>
                  <a:lnTo>
                    <a:pt x="55546353" y="5081897"/>
                  </a:lnTo>
                  <a:lnTo>
                    <a:pt x="55546353" y="5081943"/>
                  </a:lnTo>
                  <a:lnTo>
                    <a:pt x="55546353" y="5081990"/>
                  </a:lnTo>
                  <a:lnTo>
                    <a:pt x="55546353" y="5082037"/>
                  </a:lnTo>
                  <a:lnTo>
                    <a:pt x="55546353" y="5082091"/>
                  </a:lnTo>
                  <a:lnTo>
                    <a:pt x="55546353" y="5082137"/>
                  </a:lnTo>
                  <a:lnTo>
                    <a:pt x="55546353" y="5082185"/>
                  </a:lnTo>
                  <a:lnTo>
                    <a:pt x="55546353" y="5082231"/>
                  </a:lnTo>
                  <a:lnTo>
                    <a:pt x="55546353" y="5082277"/>
                  </a:lnTo>
                  <a:lnTo>
                    <a:pt x="55546353" y="5082325"/>
                  </a:lnTo>
                  <a:lnTo>
                    <a:pt x="55546353" y="5082371"/>
                  </a:lnTo>
                  <a:lnTo>
                    <a:pt x="55546353" y="5082417"/>
                  </a:lnTo>
                  <a:lnTo>
                    <a:pt x="55546353" y="5082465"/>
                  </a:lnTo>
                  <a:lnTo>
                    <a:pt x="55546353" y="5082511"/>
                  </a:lnTo>
                  <a:lnTo>
                    <a:pt x="55546353" y="5082557"/>
                  </a:lnTo>
                  <a:lnTo>
                    <a:pt x="55546353" y="5082605"/>
                  </a:lnTo>
                  <a:lnTo>
                    <a:pt x="55546353" y="5082651"/>
                  </a:lnTo>
                  <a:lnTo>
                    <a:pt x="55546353" y="5082697"/>
                  </a:lnTo>
                  <a:lnTo>
                    <a:pt x="55546353" y="5082752"/>
                  </a:lnTo>
                  <a:lnTo>
                    <a:pt x="55546353" y="5082799"/>
                  </a:lnTo>
                  <a:lnTo>
                    <a:pt x="55546353" y="5082845"/>
                  </a:lnTo>
                  <a:lnTo>
                    <a:pt x="55546353" y="5082892"/>
                  </a:lnTo>
                  <a:lnTo>
                    <a:pt x="55546353" y="5082939"/>
                  </a:lnTo>
                  <a:lnTo>
                    <a:pt x="55546353" y="5082985"/>
                  </a:lnTo>
                  <a:lnTo>
                    <a:pt x="55546353" y="5083032"/>
                  </a:lnTo>
                  <a:lnTo>
                    <a:pt x="55546353" y="5083079"/>
                  </a:lnTo>
                  <a:lnTo>
                    <a:pt x="55546353" y="5083125"/>
                  </a:lnTo>
                  <a:lnTo>
                    <a:pt x="55546353" y="5083172"/>
                  </a:lnTo>
                  <a:lnTo>
                    <a:pt x="55546353" y="5083219"/>
                  </a:lnTo>
                  <a:lnTo>
                    <a:pt x="55546353" y="5083265"/>
                  </a:lnTo>
                  <a:lnTo>
                    <a:pt x="55546353" y="5083311"/>
                  </a:lnTo>
                  <a:lnTo>
                    <a:pt x="55546353" y="5083359"/>
                  </a:lnTo>
                  <a:lnTo>
                    <a:pt x="55546353" y="5083413"/>
                  </a:lnTo>
                  <a:lnTo>
                    <a:pt x="55546353" y="5083459"/>
                  </a:lnTo>
                  <a:lnTo>
                    <a:pt x="55546353" y="5083506"/>
                  </a:lnTo>
                  <a:lnTo>
                    <a:pt x="55546353" y="5083553"/>
                  </a:lnTo>
                  <a:lnTo>
                    <a:pt x="55546353" y="5083599"/>
                  </a:lnTo>
                  <a:lnTo>
                    <a:pt x="55546353" y="5083646"/>
                  </a:lnTo>
                  <a:lnTo>
                    <a:pt x="55546353" y="5083693"/>
                  </a:lnTo>
                  <a:lnTo>
                    <a:pt x="55546353" y="5083739"/>
                  </a:lnTo>
                  <a:lnTo>
                    <a:pt x="55546353" y="5083786"/>
                  </a:lnTo>
                  <a:lnTo>
                    <a:pt x="55546353" y="5083833"/>
                  </a:lnTo>
                  <a:lnTo>
                    <a:pt x="55546353" y="5083879"/>
                  </a:lnTo>
                  <a:lnTo>
                    <a:pt x="55546353" y="5083926"/>
                  </a:lnTo>
                  <a:lnTo>
                    <a:pt x="55546353" y="5083973"/>
                  </a:lnTo>
                  <a:lnTo>
                    <a:pt x="55546353" y="5084019"/>
                  </a:lnTo>
                  <a:lnTo>
                    <a:pt x="55546353" y="5084073"/>
                  </a:lnTo>
                  <a:lnTo>
                    <a:pt x="55546353" y="5084120"/>
                  </a:lnTo>
                  <a:lnTo>
                    <a:pt x="55546353" y="5084167"/>
                  </a:lnTo>
                  <a:lnTo>
                    <a:pt x="55546353" y="5084213"/>
                  </a:lnTo>
                  <a:lnTo>
                    <a:pt x="55546353" y="5084260"/>
                  </a:lnTo>
                  <a:lnTo>
                    <a:pt x="55546353" y="5084307"/>
                  </a:lnTo>
                  <a:lnTo>
                    <a:pt x="55546353" y="5084353"/>
                  </a:lnTo>
                  <a:lnTo>
                    <a:pt x="55546353" y="5084400"/>
                  </a:lnTo>
                  <a:lnTo>
                    <a:pt x="55546353" y="5084447"/>
                  </a:lnTo>
                  <a:lnTo>
                    <a:pt x="55546353" y="5084493"/>
                  </a:lnTo>
                  <a:lnTo>
                    <a:pt x="55546353" y="5084540"/>
                  </a:lnTo>
                  <a:lnTo>
                    <a:pt x="55546353" y="5084587"/>
                  </a:lnTo>
                  <a:lnTo>
                    <a:pt x="55546353" y="5084633"/>
                  </a:lnTo>
                  <a:lnTo>
                    <a:pt x="55546353" y="5084680"/>
                  </a:lnTo>
                  <a:lnTo>
                    <a:pt x="55546353" y="5084735"/>
                  </a:lnTo>
                  <a:lnTo>
                    <a:pt x="55546353" y="5084781"/>
                  </a:lnTo>
                  <a:lnTo>
                    <a:pt x="55546353" y="5084827"/>
                  </a:lnTo>
                  <a:lnTo>
                    <a:pt x="55546353" y="5084875"/>
                  </a:lnTo>
                  <a:lnTo>
                    <a:pt x="55546353" y="5084921"/>
                  </a:lnTo>
                  <a:lnTo>
                    <a:pt x="55546353" y="5084967"/>
                  </a:lnTo>
                  <a:lnTo>
                    <a:pt x="55546353" y="5085014"/>
                  </a:lnTo>
                  <a:lnTo>
                    <a:pt x="55546353" y="5085061"/>
                  </a:lnTo>
                  <a:lnTo>
                    <a:pt x="55546353" y="5085107"/>
                  </a:lnTo>
                  <a:lnTo>
                    <a:pt x="55546353" y="5085154"/>
                  </a:lnTo>
                  <a:lnTo>
                    <a:pt x="55546353" y="5085201"/>
                  </a:lnTo>
                  <a:lnTo>
                    <a:pt x="55546353" y="5085247"/>
                  </a:lnTo>
                  <a:lnTo>
                    <a:pt x="55546353" y="5085294"/>
                  </a:lnTo>
                  <a:lnTo>
                    <a:pt x="55546353" y="5085341"/>
                  </a:lnTo>
                  <a:lnTo>
                    <a:pt x="55546353" y="5232508"/>
                  </a:lnTo>
                  <a:lnTo>
                    <a:pt x="55698753" y="5232508"/>
                  </a:lnTo>
                  <a:lnTo>
                    <a:pt x="55698753" y="5232555"/>
                  </a:lnTo>
                  <a:lnTo>
                    <a:pt x="55698753" y="5232601"/>
                  </a:lnTo>
                  <a:lnTo>
                    <a:pt x="55698753" y="5232648"/>
                  </a:lnTo>
                  <a:lnTo>
                    <a:pt x="55698753" y="5232695"/>
                  </a:lnTo>
                  <a:lnTo>
                    <a:pt x="55698753" y="5232741"/>
                  </a:lnTo>
                  <a:lnTo>
                    <a:pt x="55698753" y="5232788"/>
                  </a:lnTo>
                  <a:lnTo>
                    <a:pt x="55698753" y="5232835"/>
                  </a:lnTo>
                  <a:lnTo>
                    <a:pt x="55698753" y="5232881"/>
                  </a:lnTo>
                  <a:lnTo>
                    <a:pt x="55698753" y="5232928"/>
                  </a:lnTo>
                  <a:lnTo>
                    <a:pt x="55698753" y="5232975"/>
                  </a:lnTo>
                  <a:lnTo>
                    <a:pt x="55698753" y="5233021"/>
                  </a:lnTo>
                  <a:lnTo>
                    <a:pt x="55698753" y="5233068"/>
                  </a:lnTo>
                  <a:lnTo>
                    <a:pt x="55698753" y="5233115"/>
                  </a:lnTo>
                  <a:lnTo>
                    <a:pt x="55698753" y="5233169"/>
                  </a:lnTo>
                  <a:lnTo>
                    <a:pt x="55698753" y="5233215"/>
                  </a:lnTo>
                  <a:lnTo>
                    <a:pt x="55698753" y="5233262"/>
                  </a:lnTo>
                  <a:lnTo>
                    <a:pt x="55698753" y="5233309"/>
                  </a:lnTo>
                  <a:lnTo>
                    <a:pt x="55698753" y="5233355"/>
                  </a:lnTo>
                  <a:lnTo>
                    <a:pt x="55698753" y="5233402"/>
                  </a:lnTo>
                  <a:lnTo>
                    <a:pt x="55698753" y="5233449"/>
                  </a:lnTo>
                  <a:lnTo>
                    <a:pt x="55698753" y="5233495"/>
                  </a:lnTo>
                  <a:lnTo>
                    <a:pt x="55698753" y="5233542"/>
                  </a:lnTo>
                  <a:lnTo>
                    <a:pt x="55698753" y="5233589"/>
                  </a:lnTo>
                  <a:lnTo>
                    <a:pt x="55698753" y="5233635"/>
                  </a:lnTo>
                  <a:lnTo>
                    <a:pt x="55698753" y="5233682"/>
                  </a:lnTo>
                  <a:lnTo>
                    <a:pt x="55698753" y="5233729"/>
                  </a:lnTo>
                  <a:lnTo>
                    <a:pt x="55698753" y="5233775"/>
                  </a:lnTo>
                  <a:lnTo>
                    <a:pt x="55698753" y="5233829"/>
                  </a:lnTo>
                  <a:lnTo>
                    <a:pt x="55698753" y="5233877"/>
                  </a:lnTo>
                  <a:lnTo>
                    <a:pt x="55698753" y="5233923"/>
                  </a:lnTo>
                  <a:lnTo>
                    <a:pt x="55698753" y="5233969"/>
                  </a:lnTo>
                  <a:lnTo>
                    <a:pt x="55698753" y="5234017"/>
                  </a:lnTo>
                  <a:lnTo>
                    <a:pt x="55698753" y="5234063"/>
                  </a:lnTo>
                  <a:lnTo>
                    <a:pt x="55698753" y="5234109"/>
                  </a:lnTo>
                  <a:lnTo>
                    <a:pt x="55698753" y="5234156"/>
                  </a:lnTo>
                  <a:lnTo>
                    <a:pt x="55698753" y="5234203"/>
                  </a:lnTo>
                  <a:lnTo>
                    <a:pt x="55698753" y="5234249"/>
                  </a:lnTo>
                  <a:lnTo>
                    <a:pt x="55698753" y="5234296"/>
                  </a:lnTo>
                  <a:lnTo>
                    <a:pt x="55698753" y="5234343"/>
                  </a:lnTo>
                  <a:lnTo>
                    <a:pt x="55698753" y="5234389"/>
                  </a:lnTo>
                  <a:lnTo>
                    <a:pt x="55698753" y="5234436"/>
                  </a:lnTo>
                  <a:lnTo>
                    <a:pt x="55698753" y="5234491"/>
                  </a:lnTo>
                  <a:lnTo>
                    <a:pt x="55698753" y="5234537"/>
                  </a:lnTo>
                  <a:lnTo>
                    <a:pt x="55698753" y="5234584"/>
                  </a:lnTo>
                  <a:lnTo>
                    <a:pt x="55698753" y="5234631"/>
                  </a:lnTo>
                  <a:lnTo>
                    <a:pt x="55698753" y="5234677"/>
                  </a:lnTo>
                  <a:lnTo>
                    <a:pt x="55698753" y="5234723"/>
                  </a:lnTo>
                  <a:lnTo>
                    <a:pt x="55698753" y="5234771"/>
                  </a:lnTo>
                  <a:lnTo>
                    <a:pt x="55698753" y="5234817"/>
                  </a:lnTo>
                  <a:lnTo>
                    <a:pt x="55698753" y="5234863"/>
                  </a:lnTo>
                  <a:lnTo>
                    <a:pt x="55698753" y="5234911"/>
                  </a:lnTo>
                  <a:lnTo>
                    <a:pt x="55698753" y="5234957"/>
                  </a:lnTo>
                  <a:lnTo>
                    <a:pt x="55698753" y="5235003"/>
                  </a:lnTo>
                  <a:lnTo>
                    <a:pt x="55698753" y="5235051"/>
                  </a:lnTo>
                  <a:lnTo>
                    <a:pt x="55698753" y="5235097"/>
                  </a:lnTo>
                  <a:lnTo>
                    <a:pt x="55698753" y="5235151"/>
                  </a:lnTo>
                  <a:lnTo>
                    <a:pt x="55698753" y="5235198"/>
                  </a:lnTo>
                  <a:lnTo>
                    <a:pt x="55698753" y="5235245"/>
                  </a:lnTo>
                  <a:lnTo>
                    <a:pt x="55698753" y="5235291"/>
                  </a:lnTo>
                  <a:lnTo>
                    <a:pt x="55698753" y="5235338"/>
                  </a:lnTo>
                  <a:lnTo>
                    <a:pt x="55698753" y="5235385"/>
                  </a:lnTo>
                  <a:lnTo>
                    <a:pt x="55698753" y="5235431"/>
                  </a:lnTo>
                  <a:lnTo>
                    <a:pt x="55698753" y="5235478"/>
                  </a:lnTo>
                  <a:lnTo>
                    <a:pt x="55698753" y="5235525"/>
                  </a:lnTo>
                  <a:lnTo>
                    <a:pt x="55698753" y="5235571"/>
                  </a:lnTo>
                  <a:lnTo>
                    <a:pt x="55698753" y="5235618"/>
                  </a:lnTo>
                  <a:lnTo>
                    <a:pt x="55698753" y="5235665"/>
                  </a:lnTo>
                  <a:lnTo>
                    <a:pt x="55698753" y="5235711"/>
                  </a:lnTo>
                  <a:lnTo>
                    <a:pt x="55698753" y="5235758"/>
                  </a:lnTo>
                  <a:lnTo>
                    <a:pt x="55698753" y="5235812"/>
                  </a:lnTo>
                  <a:lnTo>
                    <a:pt x="55698753" y="5235859"/>
                  </a:lnTo>
                  <a:lnTo>
                    <a:pt x="55698753" y="5235905"/>
                  </a:lnTo>
                  <a:lnTo>
                    <a:pt x="55698753" y="5235952"/>
                  </a:lnTo>
                  <a:lnTo>
                    <a:pt x="55698753" y="5235999"/>
                  </a:lnTo>
                  <a:lnTo>
                    <a:pt x="55698753" y="5236045"/>
                  </a:lnTo>
                  <a:lnTo>
                    <a:pt x="55698753" y="5236092"/>
                  </a:lnTo>
                  <a:lnTo>
                    <a:pt x="55698753" y="5236139"/>
                  </a:lnTo>
                  <a:lnTo>
                    <a:pt x="55698753" y="5236185"/>
                  </a:lnTo>
                  <a:lnTo>
                    <a:pt x="55698753" y="5236232"/>
                  </a:lnTo>
                  <a:lnTo>
                    <a:pt x="55698753" y="5236279"/>
                  </a:lnTo>
                  <a:lnTo>
                    <a:pt x="55698753" y="5236325"/>
                  </a:lnTo>
                  <a:lnTo>
                    <a:pt x="55698753" y="5236372"/>
                  </a:lnTo>
                  <a:lnTo>
                    <a:pt x="55698753" y="5236419"/>
                  </a:lnTo>
                  <a:lnTo>
                    <a:pt x="55698753" y="5236473"/>
                  </a:lnTo>
                  <a:lnTo>
                    <a:pt x="55698753" y="5236519"/>
                  </a:lnTo>
                  <a:lnTo>
                    <a:pt x="55698753" y="5236566"/>
                  </a:lnTo>
                  <a:lnTo>
                    <a:pt x="55698753" y="5236613"/>
                  </a:lnTo>
                  <a:lnTo>
                    <a:pt x="55698753" y="5236659"/>
                  </a:lnTo>
                  <a:lnTo>
                    <a:pt x="55698753" y="5236706"/>
                  </a:lnTo>
                  <a:lnTo>
                    <a:pt x="55698753" y="5236753"/>
                  </a:lnTo>
                  <a:lnTo>
                    <a:pt x="55698753" y="5236799"/>
                  </a:lnTo>
                  <a:lnTo>
                    <a:pt x="55698753" y="5236846"/>
                  </a:lnTo>
                  <a:lnTo>
                    <a:pt x="55698753" y="5236893"/>
                  </a:lnTo>
                  <a:lnTo>
                    <a:pt x="55698753" y="5236939"/>
                  </a:lnTo>
                  <a:lnTo>
                    <a:pt x="55698753" y="5236986"/>
                  </a:lnTo>
                  <a:lnTo>
                    <a:pt x="55698753" y="5237033"/>
                  </a:lnTo>
                  <a:lnTo>
                    <a:pt x="55698753" y="5237079"/>
                  </a:lnTo>
                  <a:lnTo>
                    <a:pt x="55698753" y="5237133"/>
                  </a:lnTo>
                  <a:lnTo>
                    <a:pt x="55698753" y="5237181"/>
                  </a:lnTo>
                  <a:lnTo>
                    <a:pt x="55698753" y="5237227"/>
                  </a:lnTo>
                  <a:lnTo>
                    <a:pt x="55698753" y="5237273"/>
                  </a:lnTo>
                  <a:lnTo>
                    <a:pt x="55698753" y="5237321"/>
                  </a:lnTo>
                  <a:lnTo>
                    <a:pt x="55698753" y="5237367"/>
                  </a:lnTo>
                  <a:lnTo>
                    <a:pt x="55698753" y="5237413"/>
                  </a:lnTo>
                  <a:lnTo>
                    <a:pt x="55698753" y="5237461"/>
                  </a:lnTo>
                  <a:lnTo>
                    <a:pt x="55698753" y="5237507"/>
                  </a:lnTo>
                  <a:lnTo>
                    <a:pt x="55698753" y="5237553"/>
                  </a:lnTo>
                  <a:lnTo>
                    <a:pt x="55698753" y="5237600"/>
                  </a:lnTo>
                  <a:lnTo>
                    <a:pt x="55698753" y="5237647"/>
                  </a:lnTo>
                  <a:lnTo>
                    <a:pt x="55698753" y="5237693"/>
                  </a:lnTo>
                  <a:lnTo>
                    <a:pt x="55698753" y="5237740"/>
                  </a:lnTo>
                  <a:lnTo>
                    <a:pt x="55698753" y="5384907"/>
                  </a:lnTo>
                  <a:lnTo>
                    <a:pt x="55851153" y="5384907"/>
                  </a:lnTo>
                  <a:lnTo>
                    <a:pt x="55851153" y="5384954"/>
                  </a:lnTo>
                  <a:lnTo>
                    <a:pt x="55851153" y="5385001"/>
                  </a:lnTo>
                  <a:lnTo>
                    <a:pt x="55851153" y="5385047"/>
                  </a:lnTo>
                  <a:lnTo>
                    <a:pt x="55851153" y="5385094"/>
                  </a:lnTo>
                  <a:lnTo>
                    <a:pt x="55851153" y="5385141"/>
                  </a:lnTo>
                  <a:lnTo>
                    <a:pt x="55851153" y="5385187"/>
                  </a:lnTo>
                  <a:lnTo>
                    <a:pt x="55851153" y="5385234"/>
                  </a:lnTo>
                  <a:lnTo>
                    <a:pt x="55851153" y="5385281"/>
                  </a:lnTo>
                  <a:lnTo>
                    <a:pt x="55851153" y="5385327"/>
                  </a:lnTo>
                  <a:lnTo>
                    <a:pt x="55851153" y="5385374"/>
                  </a:lnTo>
                  <a:lnTo>
                    <a:pt x="55851153" y="5385421"/>
                  </a:lnTo>
                  <a:lnTo>
                    <a:pt x="55851153" y="5385467"/>
                  </a:lnTo>
                  <a:lnTo>
                    <a:pt x="55851153" y="5385514"/>
                  </a:lnTo>
                  <a:lnTo>
                    <a:pt x="55851153" y="5385568"/>
                  </a:lnTo>
                  <a:lnTo>
                    <a:pt x="55851153" y="5385615"/>
                  </a:lnTo>
                  <a:lnTo>
                    <a:pt x="55851153" y="5385661"/>
                  </a:lnTo>
                  <a:lnTo>
                    <a:pt x="55851153" y="5385708"/>
                  </a:lnTo>
                  <a:lnTo>
                    <a:pt x="55851153" y="5385755"/>
                  </a:lnTo>
                  <a:lnTo>
                    <a:pt x="55851153" y="5385801"/>
                  </a:lnTo>
                  <a:lnTo>
                    <a:pt x="55851153" y="5385848"/>
                  </a:lnTo>
                  <a:lnTo>
                    <a:pt x="55851153" y="5385895"/>
                  </a:lnTo>
                  <a:lnTo>
                    <a:pt x="55851153" y="5385941"/>
                  </a:lnTo>
                  <a:lnTo>
                    <a:pt x="55851153" y="5385988"/>
                  </a:lnTo>
                  <a:lnTo>
                    <a:pt x="55851153" y="5386035"/>
                  </a:lnTo>
                  <a:lnTo>
                    <a:pt x="55851153" y="5386081"/>
                  </a:lnTo>
                  <a:lnTo>
                    <a:pt x="55851153" y="5386128"/>
                  </a:lnTo>
                  <a:lnTo>
                    <a:pt x="55851153" y="5386175"/>
                  </a:lnTo>
                  <a:lnTo>
                    <a:pt x="55851153" y="5386229"/>
                  </a:lnTo>
                  <a:lnTo>
                    <a:pt x="55851153" y="5386275"/>
                  </a:lnTo>
                  <a:lnTo>
                    <a:pt x="55851153" y="5386323"/>
                  </a:lnTo>
                  <a:lnTo>
                    <a:pt x="55851153" y="5386369"/>
                  </a:lnTo>
                  <a:lnTo>
                    <a:pt x="55851153" y="5386415"/>
                  </a:lnTo>
                  <a:lnTo>
                    <a:pt x="55851153" y="5386463"/>
                  </a:lnTo>
                  <a:lnTo>
                    <a:pt x="55851153" y="5386509"/>
                  </a:lnTo>
                  <a:lnTo>
                    <a:pt x="55851153" y="5386555"/>
                  </a:lnTo>
                  <a:lnTo>
                    <a:pt x="55851153" y="5386603"/>
                  </a:lnTo>
                  <a:lnTo>
                    <a:pt x="55851153" y="5386649"/>
                  </a:lnTo>
                  <a:lnTo>
                    <a:pt x="55851153" y="5386695"/>
                  </a:lnTo>
                  <a:lnTo>
                    <a:pt x="55851153" y="5386742"/>
                  </a:lnTo>
                  <a:lnTo>
                    <a:pt x="55851153" y="5386789"/>
                  </a:lnTo>
                  <a:lnTo>
                    <a:pt x="55851153" y="5386835"/>
                  </a:lnTo>
                  <a:lnTo>
                    <a:pt x="55851153" y="5386890"/>
                  </a:lnTo>
                  <a:lnTo>
                    <a:pt x="55851153" y="5386937"/>
                  </a:lnTo>
                  <a:lnTo>
                    <a:pt x="55851153" y="5386983"/>
                  </a:lnTo>
                  <a:lnTo>
                    <a:pt x="55851153" y="5387030"/>
                  </a:lnTo>
                  <a:lnTo>
                    <a:pt x="55851153" y="5387077"/>
                  </a:lnTo>
                  <a:lnTo>
                    <a:pt x="55851153" y="5387123"/>
                  </a:lnTo>
                  <a:lnTo>
                    <a:pt x="55851153" y="5387170"/>
                  </a:lnTo>
                  <a:lnTo>
                    <a:pt x="55851153" y="5387217"/>
                  </a:lnTo>
                  <a:lnTo>
                    <a:pt x="55851153" y="5387263"/>
                  </a:lnTo>
                  <a:lnTo>
                    <a:pt x="55851153" y="5387309"/>
                  </a:lnTo>
                  <a:lnTo>
                    <a:pt x="55851153" y="5387357"/>
                  </a:lnTo>
                  <a:lnTo>
                    <a:pt x="55851153" y="5387403"/>
                  </a:lnTo>
                  <a:lnTo>
                    <a:pt x="55851153" y="5387449"/>
                  </a:lnTo>
                  <a:lnTo>
                    <a:pt x="55851153" y="5387497"/>
                  </a:lnTo>
                  <a:lnTo>
                    <a:pt x="55851153" y="5387551"/>
                  </a:lnTo>
                  <a:lnTo>
                    <a:pt x="55851153" y="5387597"/>
                  </a:lnTo>
                  <a:lnTo>
                    <a:pt x="55851153" y="5387644"/>
                  </a:lnTo>
                  <a:lnTo>
                    <a:pt x="55851153" y="5387691"/>
                  </a:lnTo>
                  <a:lnTo>
                    <a:pt x="55851153" y="5387737"/>
                  </a:lnTo>
                  <a:lnTo>
                    <a:pt x="55851153" y="5387784"/>
                  </a:lnTo>
                  <a:lnTo>
                    <a:pt x="55851153" y="5387831"/>
                  </a:lnTo>
                  <a:lnTo>
                    <a:pt x="55851153" y="5387877"/>
                  </a:lnTo>
                  <a:lnTo>
                    <a:pt x="55851153" y="5387924"/>
                  </a:lnTo>
                  <a:lnTo>
                    <a:pt x="55851153" y="5387971"/>
                  </a:lnTo>
                  <a:lnTo>
                    <a:pt x="55851153" y="5388017"/>
                  </a:lnTo>
                  <a:lnTo>
                    <a:pt x="55851153" y="5388064"/>
                  </a:lnTo>
                  <a:lnTo>
                    <a:pt x="55851153" y="5388111"/>
                  </a:lnTo>
                  <a:lnTo>
                    <a:pt x="55851153" y="5388157"/>
                  </a:lnTo>
                  <a:lnTo>
                    <a:pt x="55851153" y="5388211"/>
                  </a:lnTo>
                  <a:lnTo>
                    <a:pt x="55851153" y="5388258"/>
                  </a:lnTo>
                  <a:lnTo>
                    <a:pt x="55851153" y="5388305"/>
                  </a:lnTo>
                  <a:lnTo>
                    <a:pt x="55851153" y="5388351"/>
                  </a:lnTo>
                  <a:lnTo>
                    <a:pt x="55851153" y="5388398"/>
                  </a:lnTo>
                  <a:lnTo>
                    <a:pt x="55851153" y="5388445"/>
                  </a:lnTo>
                  <a:lnTo>
                    <a:pt x="55851153" y="5388491"/>
                  </a:lnTo>
                  <a:lnTo>
                    <a:pt x="55851153" y="5388538"/>
                  </a:lnTo>
                  <a:lnTo>
                    <a:pt x="55851153" y="5388585"/>
                  </a:lnTo>
                  <a:lnTo>
                    <a:pt x="55851153" y="5388631"/>
                  </a:lnTo>
                  <a:lnTo>
                    <a:pt x="55851153" y="5388678"/>
                  </a:lnTo>
                  <a:lnTo>
                    <a:pt x="55851153" y="5388725"/>
                  </a:lnTo>
                  <a:lnTo>
                    <a:pt x="55851153" y="5388771"/>
                  </a:lnTo>
                  <a:lnTo>
                    <a:pt x="55851153" y="5388818"/>
                  </a:lnTo>
                  <a:lnTo>
                    <a:pt x="55851153" y="5388873"/>
                  </a:lnTo>
                  <a:lnTo>
                    <a:pt x="55851153" y="5388919"/>
                  </a:lnTo>
                  <a:lnTo>
                    <a:pt x="55851153" y="5388965"/>
                  </a:lnTo>
                  <a:lnTo>
                    <a:pt x="55851153" y="5389012"/>
                  </a:lnTo>
                  <a:lnTo>
                    <a:pt x="55851153" y="5389059"/>
                  </a:lnTo>
                  <a:lnTo>
                    <a:pt x="55851153" y="5389105"/>
                  </a:lnTo>
                  <a:lnTo>
                    <a:pt x="55851153" y="5389152"/>
                  </a:lnTo>
                  <a:lnTo>
                    <a:pt x="55851153" y="5389199"/>
                  </a:lnTo>
                  <a:lnTo>
                    <a:pt x="55851153" y="5389245"/>
                  </a:lnTo>
                  <a:lnTo>
                    <a:pt x="55851153" y="5389292"/>
                  </a:lnTo>
                  <a:lnTo>
                    <a:pt x="55851153" y="5389339"/>
                  </a:lnTo>
                  <a:lnTo>
                    <a:pt x="55851153" y="5389385"/>
                  </a:lnTo>
                  <a:lnTo>
                    <a:pt x="55851153" y="5389432"/>
                  </a:lnTo>
                  <a:lnTo>
                    <a:pt x="55851153" y="5389479"/>
                  </a:lnTo>
                  <a:lnTo>
                    <a:pt x="55851153" y="5389533"/>
                  </a:lnTo>
                  <a:lnTo>
                    <a:pt x="55851153" y="5389579"/>
                  </a:lnTo>
                  <a:lnTo>
                    <a:pt x="55851153" y="5389627"/>
                  </a:lnTo>
                  <a:lnTo>
                    <a:pt x="55851153" y="5389673"/>
                  </a:lnTo>
                  <a:lnTo>
                    <a:pt x="55851153" y="5389719"/>
                  </a:lnTo>
                  <a:lnTo>
                    <a:pt x="55851153" y="5389767"/>
                  </a:lnTo>
                  <a:lnTo>
                    <a:pt x="55851153" y="5389813"/>
                  </a:lnTo>
                  <a:lnTo>
                    <a:pt x="55851153" y="5389859"/>
                  </a:lnTo>
                  <a:lnTo>
                    <a:pt x="55851153" y="5389907"/>
                  </a:lnTo>
                  <a:lnTo>
                    <a:pt x="55851153" y="5389953"/>
                  </a:lnTo>
                  <a:lnTo>
                    <a:pt x="55851153" y="5389999"/>
                  </a:lnTo>
                  <a:lnTo>
                    <a:pt x="55851153" y="5390046"/>
                  </a:lnTo>
                  <a:lnTo>
                    <a:pt x="55851153" y="5390093"/>
                  </a:lnTo>
                  <a:lnTo>
                    <a:pt x="55851153" y="5390139"/>
                  </a:lnTo>
                  <a:lnTo>
                    <a:pt x="55851153" y="5537307"/>
                  </a:lnTo>
                  <a:lnTo>
                    <a:pt x="56003553" y="5537307"/>
                  </a:lnTo>
                  <a:lnTo>
                    <a:pt x="56003553" y="5537353"/>
                  </a:lnTo>
                  <a:lnTo>
                    <a:pt x="56003553" y="5537400"/>
                  </a:lnTo>
                  <a:lnTo>
                    <a:pt x="56003553" y="5537447"/>
                  </a:lnTo>
                  <a:lnTo>
                    <a:pt x="56003553" y="5537493"/>
                  </a:lnTo>
                  <a:lnTo>
                    <a:pt x="56003553" y="5537540"/>
                  </a:lnTo>
                  <a:lnTo>
                    <a:pt x="56003553" y="5537587"/>
                  </a:lnTo>
                  <a:lnTo>
                    <a:pt x="56003553" y="5537633"/>
                  </a:lnTo>
                  <a:lnTo>
                    <a:pt x="56003553" y="5537680"/>
                  </a:lnTo>
                  <a:lnTo>
                    <a:pt x="56003553" y="5537727"/>
                  </a:lnTo>
                  <a:lnTo>
                    <a:pt x="56003553" y="5537773"/>
                  </a:lnTo>
                  <a:lnTo>
                    <a:pt x="56003553" y="5537820"/>
                  </a:lnTo>
                  <a:lnTo>
                    <a:pt x="56003553" y="5537867"/>
                  </a:lnTo>
                  <a:lnTo>
                    <a:pt x="56003553" y="5537913"/>
                  </a:lnTo>
                  <a:lnTo>
                    <a:pt x="56003553" y="5537967"/>
                  </a:lnTo>
                  <a:lnTo>
                    <a:pt x="56003553" y="5538015"/>
                  </a:lnTo>
                  <a:lnTo>
                    <a:pt x="56003553" y="5538061"/>
                  </a:lnTo>
                  <a:lnTo>
                    <a:pt x="56003553" y="5538107"/>
                  </a:lnTo>
                  <a:lnTo>
                    <a:pt x="56003553" y="5538154"/>
                  </a:lnTo>
                  <a:lnTo>
                    <a:pt x="56003553" y="5538201"/>
                  </a:lnTo>
                  <a:lnTo>
                    <a:pt x="56003553" y="5538247"/>
                  </a:lnTo>
                  <a:lnTo>
                    <a:pt x="56003553" y="5538294"/>
                  </a:lnTo>
                  <a:lnTo>
                    <a:pt x="56003553" y="5538341"/>
                  </a:lnTo>
                  <a:lnTo>
                    <a:pt x="56003553" y="5538387"/>
                  </a:lnTo>
                  <a:lnTo>
                    <a:pt x="56003553" y="5538434"/>
                  </a:lnTo>
                  <a:lnTo>
                    <a:pt x="56003553" y="5538481"/>
                  </a:lnTo>
                  <a:lnTo>
                    <a:pt x="56003553" y="5538527"/>
                  </a:lnTo>
                  <a:lnTo>
                    <a:pt x="56003553" y="5538574"/>
                  </a:lnTo>
                  <a:lnTo>
                    <a:pt x="56003553" y="5538629"/>
                  </a:lnTo>
                  <a:lnTo>
                    <a:pt x="56003553" y="5538675"/>
                  </a:lnTo>
                  <a:lnTo>
                    <a:pt x="56003553" y="5538721"/>
                  </a:lnTo>
                  <a:lnTo>
                    <a:pt x="56003553" y="5538769"/>
                  </a:lnTo>
                  <a:lnTo>
                    <a:pt x="56003553" y="5538815"/>
                  </a:lnTo>
                  <a:lnTo>
                    <a:pt x="56003553" y="5538861"/>
                  </a:lnTo>
                  <a:lnTo>
                    <a:pt x="56003553" y="5538909"/>
                  </a:lnTo>
                  <a:lnTo>
                    <a:pt x="56003553" y="5538955"/>
                  </a:lnTo>
                  <a:lnTo>
                    <a:pt x="56003553" y="5539001"/>
                  </a:lnTo>
                  <a:lnTo>
                    <a:pt x="56003553" y="5539049"/>
                  </a:lnTo>
                  <a:lnTo>
                    <a:pt x="56003553" y="5539095"/>
                  </a:lnTo>
                  <a:lnTo>
                    <a:pt x="56003553" y="5539141"/>
                  </a:lnTo>
                  <a:lnTo>
                    <a:pt x="56003553" y="5539188"/>
                  </a:lnTo>
                  <a:lnTo>
                    <a:pt x="56003553" y="5539235"/>
                  </a:lnTo>
                  <a:lnTo>
                    <a:pt x="56003553" y="5539289"/>
                  </a:lnTo>
                  <a:lnTo>
                    <a:pt x="56003553" y="5539336"/>
                  </a:lnTo>
                  <a:lnTo>
                    <a:pt x="56003553" y="5539383"/>
                  </a:lnTo>
                  <a:lnTo>
                    <a:pt x="56003553" y="5539429"/>
                  </a:lnTo>
                  <a:lnTo>
                    <a:pt x="56003553" y="5539476"/>
                  </a:lnTo>
                  <a:lnTo>
                    <a:pt x="56003553" y="5539523"/>
                  </a:lnTo>
                  <a:lnTo>
                    <a:pt x="56003553" y="5539569"/>
                  </a:lnTo>
                  <a:lnTo>
                    <a:pt x="56003553" y="5539616"/>
                  </a:lnTo>
                  <a:lnTo>
                    <a:pt x="56003553" y="5539663"/>
                  </a:lnTo>
                  <a:lnTo>
                    <a:pt x="56003553" y="5539709"/>
                  </a:lnTo>
                  <a:lnTo>
                    <a:pt x="56003553" y="5539756"/>
                  </a:lnTo>
                  <a:lnTo>
                    <a:pt x="56003553" y="5539803"/>
                  </a:lnTo>
                  <a:lnTo>
                    <a:pt x="56003553" y="5539849"/>
                  </a:lnTo>
                  <a:lnTo>
                    <a:pt x="56003553" y="5539895"/>
                  </a:lnTo>
                  <a:lnTo>
                    <a:pt x="56003553" y="5539950"/>
                  </a:lnTo>
                  <a:lnTo>
                    <a:pt x="56003553" y="5539997"/>
                  </a:lnTo>
                  <a:lnTo>
                    <a:pt x="56003553" y="5540043"/>
                  </a:lnTo>
                  <a:lnTo>
                    <a:pt x="56003553" y="5540090"/>
                  </a:lnTo>
                  <a:lnTo>
                    <a:pt x="56003553" y="5540137"/>
                  </a:lnTo>
                  <a:lnTo>
                    <a:pt x="56003553" y="5540183"/>
                  </a:lnTo>
                  <a:lnTo>
                    <a:pt x="56003553" y="5540230"/>
                  </a:lnTo>
                  <a:lnTo>
                    <a:pt x="56003553" y="5540277"/>
                  </a:lnTo>
                  <a:lnTo>
                    <a:pt x="56003553" y="5540323"/>
                  </a:lnTo>
                  <a:lnTo>
                    <a:pt x="56003553" y="5540370"/>
                  </a:lnTo>
                  <a:lnTo>
                    <a:pt x="56003553" y="5540417"/>
                  </a:lnTo>
                  <a:lnTo>
                    <a:pt x="56003553" y="5540463"/>
                  </a:lnTo>
                  <a:lnTo>
                    <a:pt x="56003553" y="5540510"/>
                  </a:lnTo>
                  <a:lnTo>
                    <a:pt x="56003553" y="5540557"/>
                  </a:lnTo>
                  <a:lnTo>
                    <a:pt x="56003553" y="5540611"/>
                  </a:lnTo>
                  <a:lnTo>
                    <a:pt x="56003553" y="5540657"/>
                  </a:lnTo>
                  <a:lnTo>
                    <a:pt x="56003553" y="5540704"/>
                  </a:lnTo>
                  <a:lnTo>
                    <a:pt x="56003553" y="5540751"/>
                  </a:lnTo>
                  <a:lnTo>
                    <a:pt x="56003553" y="5540797"/>
                  </a:lnTo>
                  <a:lnTo>
                    <a:pt x="56003553" y="5540844"/>
                  </a:lnTo>
                  <a:lnTo>
                    <a:pt x="56003553" y="5540891"/>
                  </a:lnTo>
                  <a:lnTo>
                    <a:pt x="56003553" y="5540937"/>
                  </a:lnTo>
                  <a:lnTo>
                    <a:pt x="56003553" y="5540984"/>
                  </a:lnTo>
                  <a:lnTo>
                    <a:pt x="56003553" y="5541031"/>
                  </a:lnTo>
                  <a:lnTo>
                    <a:pt x="56003553" y="5541077"/>
                  </a:lnTo>
                  <a:lnTo>
                    <a:pt x="56003553" y="5541124"/>
                  </a:lnTo>
                  <a:lnTo>
                    <a:pt x="56003553" y="5541171"/>
                  </a:lnTo>
                  <a:lnTo>
                    <a:pt x="56003553" y="5541217"/>
                  </a:lnTo>
                  <a:lnTo>
                    <a:pt x="56003553" y="5541271"/>
                  </a:lnTo>
                  <a:lnTo>
                    <a:pt x="56003553" y="5541319"/>
                  </a:lnTo>
                  <a:lnTo>
                    <a:pt x="56003553" y="5541365"/>
                  </a:lnTo>
                  <a:lnTo>
                    <a:pt x="56003553" y="5541411"/>
                  </a:lnTo>
                  <a:lnTo>
                    <a:pt x="56003553" y="5541459"/>
                  </a:lnTo>
                  <a:lnTo>
                    <a:pt x="56003553" y="5541505"/>
                  </a:lnTo>
                  <a:lnTo>
                    <a:pt x="56003553" y="5541551"/>
                  </a:lnTo>
                  <a:lnTo>
                    <a:pt x="56003553" y="5541598"/>
                  </a:lnTo>
                  <a:lnTo>
                    <a:pt x="56003553" y="5541645"/>
                  </a:lnTo>
                  <a:lnTo>
                    <a:pt x="56003553" y="5541691"/>
                  </a:lnTo>
                  <a:lnTo>
                    <a:pt x="56003553" y="5541738"/>
                  </a:lnTo>
                  <a:lnTo>
                    <a:pt x="56003553" y="5541785"/>
                  </a:lnTo>
                  <a:lnTo>
                    <a:pt x="56003553" y="5541831"/>
                  </a:lnTo>
                  <a:lnTo>
                    <a:pt x="56003553" y="5541878"/>
                  </a:lnTo>
                  <a:lnTo>
                    <a:pt x="56003553" y="5541933"/>
                  </a:lnTo>
                  <a:lnTo>
                    <a:pt x="56003553" y="5541979"/>
                  </a:lnTo>
                  <a:lnTo>
                    <a:pt x="56003553" y="5542026"/>
                  </a:lnTo>
                  <a:lnTo>
                    <a:pt x="56003553" y="5542073"/>
                  </a:lnTo>
                  <a:lnTo>
                    <a:pt x="56003553" y="5542119"/>
                  </a:lnTo>
                  <a:lnTo>
                    <a:pt x="56003553" y="5542165"/>
                  </a:lnTo>
                  <a:lnTo>
                    <a:pt x="56003553" y="5542213"/>
                  </a:lnTo>
                  <a:lnTo>
                    <a:pt x="56003553" y="5542259"/>
                  </a:lnTo>
                  <a:lnTo>
                    <a:pt x="56003553" y="5542305"/>
                  </a:lnTo>
                  <a:lnTo>
                    <a:pt x="56003553" y="5542353"/>
                  </a:lnTo>
                  <a:lnTo>
                    <a:pt x="56003553" y="5542399"/>
                  </a:lnTo>
                  <a:lnTo>
                    <a:pt x="56003553" y="5542445"/>
                  </a:lnTo>
                  <a:lnTo>
                    <a:pt x="56003553" y="5542493"/>
                  </a:lnTo>
                  <a:lnTo>
                    <a:pt x="56003553" y="5542539"/>
                  </a:lnTo>
                  <a:lnTo>
                    <a:pt x="56003553" y="5689706"/>
                  </a:lnTo>
                  <a:lnTo>
                    <a:pt x="56155953" y="5689706"/>
                  </a:lnTo>
                  <a:lnTo>
                    <a:pt x="56155953" y="5689753"/>
                  </a:lnTo>
                  <a:lnTo>
                    <a:pt x="56155953" y="5689799"/>
                  </a:lnTo>
                  <a:lnTo>
                    <a:pt x="56155953" y="5689846"/>
                  </a:lnTo>
                  <a:lnTo>
                    <a:pt x="56155953" y="5689893"/>
                  </a:lnTo>
                  <a:lnTo>
                    <a:pt x="56155953" y="5689939"/>
                  </a:lnTo>
                  <a:lnTo>
                    <a:pt x="56155953" y="5689986"/>
                  </a:lnTo>
                  <a:lnTo>
                    <a:pt x="56155953" y="5690033"/>
                  </a:lnTo>
                  <a:lnTo>
                    <a:pt x="56155953" y="5690079"/>
                  </a:lnTo>
                  <a:lnTo>
                    <a:pt x="56155953" y="5690126"/>
                  </a:lnTo>
                  <a:lnTo>
                    <a:pt x="56155953" y="5690173"/>
                  </a:lnTo>
                  <a:lnTo>
                    <a:pt x="56155953" y="5690219"/>
                  </a:lnTo>
                  <a:lnTo>
                    <a:pt x="56155953" y="5690266"/>
                  </a:lnTo>
                  <a:lnTo>
                    <a:pt x="56155953" y="5690313"/>
                  </a:lnTo>
                  <a:lnTo>
                    <a:pt x="56155953" y="5690367"/>
                  </a:lnTo>
                  <a:lnTo>
                    <a:pt x="56155953" y="5690414"/>
                  </a:lnTo>
                  <a:lnTo>
                    <a:pt x="56155953" y="5690460"/>
                  </a:lnTo>
                  <a:lnTo>
                    <a:pt x="56155953" y="5690507"/>
                  </a:lnTo>
                  <a:lnTo>
                    <a:pt x="56155953" y="5690553"/>
                  </a:lnTo>
                  <a:lnTo>
                    <a:pt x="56155953" y="5690600"/>
                  </a:lnTo>
                  <a:lnTo>
                    <a:pt x="56155953" y="5690647"/>
                  </a:lnTo>
                  <a:lnTo>
                    <a:pt x="56155953" y="5690693"/>
                  </a:lnTo>
                  <a:lnTo>
                    <a:pt x="56155953" y="5690740"/>
                  </a:lnTo>
                  <a:lnTo>
                    <a:pt x="56155953" y="5690787"/>
                  </a:lnTo>
                  <a:lnTo>
                    <a:pt x="56155953" y="5690833"/>
                  </a:lnTo>
                  <a:lnTo>
                    <a:pt x="56155953" y="5690880"/>
                  </a:lnTo>
                  <a:lnTo>
                    <a:pt x="56155953" y="5690927"/>
                  </a:lnTo>
                  <a:lnTo>
                    <a:pt x="56155953" y="5690973"/>
                  </a:lnTo>
                  <a:lnTo>
                    <a:pt x="56155953" y="5691028"/>
                  </a:lnTo>
                  <a:lnTo>
                    <a:pt x="56155953" y="5691075"/>
                  </a:lnTo>
                  <a:lnTo>
                    <a:pt x="56155953" y="5691121"/>
                  </a:lnTo>
                  <a:lnTo>
                    <a:pt x="56155953" y="5691168"/>
                  </a:lnTo>
                  <a:lnTo>
                    <a:pt x="56155953" y="5691215"/>
                  </a:lnTo>
                  <a:lnTo>
                    <a:pt x="56155953" y="5691261"/>
                  </a:lnTo>
                  <a:lnTo>
                    <a:pt x="56155953" y="5691308"/>
                  </a:lnTo>
                  <a:lnTo>
                    <a:pt x="56155953" y="5691354"/>
                  </a:lnTo>
                  <a:lnTo>
                    <a:pt x="56155953" y="5691401"/>
                  </a:lnTo>
                  <a:lnTo>
                    <a:pt x="56155953" y="5691448"/>
                  </a:lnTo>
                  <a:lnTo>
                    <a:pt x="56155953" y="5691494"/>
                  </a:lnTo>
                  <a:lnTo>
                    <a:pt x="56155953" y="5691541"/>
                  </a:lnTo>
                  <a:lnTo>
                    <a:pt x="56155953" y="5691588"/>
                  </a:lnTo>
                  <a:lnTo>
                    <a:pt x="56155953" y="5691634"/>
                  </a:lnTo>
                  <a:lnTo>
                    <a:pt x="56155953" y="5691689"/>
                  </a:lnTo>
                  <a:lnTo>
                    <a:pt x="56155953" y="5691735"/>
                  </a:lnTo>
                  <a:lnTo>
                    <a:pt x="56155953" y="5691782"/>
                  </a:lnTo>
                  <a:lnTo>
                    <a:pt x="56155953" y="5691829"/>
                  </a:lnTo>
                  <a:lnTo>
                    <a:pt x="56155953" y="5691875"/>
                  </a:lnTo>
                  <a:lnTo>
                    <a:pt x="56155953" y="5691922"/>
                  </a:lnTo>
                  <a:lnTo>
                    <a:pt x="56155953" y="5691969"/>
                  </a:lnTo>
                  <a:lnTo>
                    <a:pt x="56155953" y="5692015"/>
                  </a:lnTo>
                  <a:lnTo>
                    <a:pt x="56155953" y="5692062"/>
                  </a:lnTo>
                  <a:lnTo>
                    <a:pt x="56155953" y="5692109"/>
                  </a:lnTo>
                  <a:lnTo>
                    <a:pt x="56155953" y="5692155"/>
                  </a:lnTo>
                  <a:lnTo>
                    <a:pt x="56155953" y="5692202"/>
                  </a:lnTo>
                  <a:lnTo>
                    <a:pt x="56155953" y="5692249"/>
                  </a:lnTo>
                  <a:lnTo>
                    <a:pt x="56155953" y="5692295"/>
                  </a:lnTo>
                  <a:lnTo>
                    <a:pt x="56155953" y="5692349"/>
                  </a:lnTo>
                  <a:lnTo>
                    <a:pt x="56155953" y="5692396"/>
                  </a:lnTo>
                  <a:lnTo>
                    <a:pt x="56155953" y="5692443"/>
                  </a:lnTo>
                  <a:lnTo>
                    <a:pt x="56155953" y="5692489"/>
                  </a:lnTo>
                  <a:lnTo>
                    <a:pt x="56155953" y="5692536"/>
                  </a:lnTo>
                  <a:lnTo>
                    <a:pt x="56155953" y="5692583"/>
                  </a:lnTo>
                  <a:lnTo>
                    <a:pt x="56155953" y="5692629"/>
                  </a:lnTo>
                  <a:lnTo>
                    <a:pt x="56155953" y="5692676"/>
                  </a:lnTo>
                  <a:lnTo>
                    <a:pt x="56155953" y="5692723"/>
                  </a:lnTo>
                  <a:lnTo>
                    <a:pt x="56155953" y="5692769"/>
                  </a:lnTo>
                  <a:lnTo>
                    <a:pt x="56155953" y="5692816"/>
                  </a:lnTo>
                  <a:lnTo>
                    <a:pt x="56155953" y="5692863"/>
                  </a:lnTo>
                  <a:lnTo>
                    <a:pt x="56155953" y="5692909"/>
                  </a:lnTo>
                  <a:lnTo>
                    <a:pt x="56155953" y="5692956"/>
                  </a:lnTo>
                  <a:lnTo>
                    <a:pt x="56155953" y="5693010"/>
                  </a:lnTo>
                  <a:lnTo>
                    <a:pt x="56155953" y="5693057"/>
                  </a:lnTo>
                  <a:lnTo>
                    <a:pt x="56155953" y="5693103"/>
                  </a:lnTo>
                  <a:lnTo>
                    <a:pt x="56155953" y="5693150"/>
                  </a:lnTo>
                  <a:lnTo>
                    <a:pt x="56155953" y="5693197"/>
                  </a:lnTo>
                  <a:lnTo>
                    <a:pt x="56155953" y="5693243"/>
                  </a:lnTo>
                  <a:lnTo>
                    <a:pt x="56155953" y="5693290"/>
                  </a:lnTo>
                  <a:lnTo>
                    <a:pt x="56155953" y="5693337"/>
                  </a:lnTo>
                  <a:lnTo>
                    <a:pt x="56155953" y="5693383"/>
                  </a:lnTo>
                  <a:lnTo>
                    <a:pt x="56155953" y="5693430"/>
                  </a:lnTo>
                  <a:lnTo>
                    <a:pt x="56155953" y="5693477"/>
                  </a:lnTo>
                  <a:lnTo>
                    <a:pt x="56155953" y="5693523"/>
                  </a:lnTo>
                  <a:lnTo>
                    <a:pt x="56155953" y="5693570"/>
                  </a:lnTo>
                  <a:lnTo>
                    <a:pt x="56155953" y="5693617"/>
                  </a:lnTo>
                  <a:lnTo>
                    <a:pt x="56155953" y="5693671"/>
                  </a:lnTo>
                  <a:lnTo>
                    <a:pt x="56155953" y="5693718"/>
                  </a:lnTo>
                  <a:lnTo>
                    <a:pt x="56155953" y="5693764"/>
                  </a:lnTo>
                  <a:lnTo>
                    <a:pt x="56155953" y="5693811"/>
                  </a:lnTo>
                  <a:lnTo>
                    <a:pt x="56155953" y="5693858"/>
                  </a:lnTo>
                  <a:lnTo>
                    <a:pt x="56155953" y="5693904"/>
                  </a:lnTo>
                  <a:lnTo>
                    <a:pt x="56155953" y="5693951"/>
                  </a:lnTo>
                  <a:lnTo>
                    <a:pt x="56155953" y="5693997"/>
                  </a:lnTo>
                  <a:lnTo>
                    <a:pt x="56155953" y="5694044"/>
                  </a:lnTo>
                  <a:lnTo>
                    <a:pt x="56155953" y="5694091"/>
                  </a:lnTo>
                  <a:lnTo>
                    <a:pt x="56155953" y="5694137"/>
                  </a:lnTo>
                  <a:lnTo>
                    <a:pt x="56155953" y="5694184"/>
                  </a:lnTo>
                  <a:lnTo>
                    <a:pt x="56155953" y="5694231"/>
                  </a:lnTo>
                  <a:lnTo>
                    <a:pt x="56155953" y="5694277"/>
                  </a:lnTo>
                  <a:lnTo>
                    <a:pt x="56155953" y="5694332"/>
                  </a:lnTo>
                  <a:lnTo>
                    <a:pt x="56155953" y="5694379"/>
                  </a:lnTo>
                  <a:lnTo>
                    <a:pt x="56155953" y="5694425"/>
                  </a:lnTo>
                  <a:lnTo>
                    <a:pt x="56155953" y="5694472"/>
                  </a:lnTo>
                  <a:lnTo>
                    <a:pt x="56155953" y="5694519"/>
                  </a:lnTo>
                  <a:lnTo>
                    <a:pt x="56155953" y="5694565"/>
                  </a:lnTo>
                  <a:lnTo>
                    <a:pt x="56155953" y="5694612"/>
                  </a:lnTo>
                  <a:lnTo>
                    <a:pt x="56155953" y="5694659"/>
                  </a:lnTo>
                  <a:lnTo>
                    <a:pt x="56155953" y="5694705"/>
                  </a:lnTo>
                  <a:lnTo>
                    <a:pt x="56155953" y="5694752"/>
                  </a:lnTo>
                  <a:lnTo>
                    <a:pt x="56155953" y="5694798"/>
                  </a:lnTo>
                  <a:lnTo>
                    <a:pt x="56155953" y="5694845"/>
                  </a:lnTo>
                  <a:lnTo>
                    <a:pt x="56155953" y="5694892"/>
                  </a:lnTo>
                  <a:lnTo>
                    <a:pt x="56155953" y="5694938"/>
                  </a:lnTo>
                  <a:lnTo>
                    <a:pt x="56155953" y="5842105"/>
                  </a:lnTo>
                  <a:lnTo>
                    <a:pt x="56308353" y="5842105"/>
                  </a:lnTo>
                  <a:lnTo>
                    <a:pt x="56308353" y="5842152"/>
                  </a:lnTo>
                  <a:lnTo>
                    <a:pt x="56308353" y="5842199"/>
                  </a:lnTo>
                  <a:lnTo>
                    <a:pt x="56308353" y="5842245"/>
                  </a:lnTo>
                  <a:lnTo>
                    <a:pt x="56308353" y="5842292"/>
                  </a:lnTo>
                  <a:lnTo>
                    <a:pt x="56308353" y="5842339"/>
                  </a:lnTo>
                  <a:lnTo>
                    <a:pt x="56308353" y="5842385"/>
                  </a:lnTo>
                  <a:lnTo>
                    <a:pt x="56308353" y="5842432"/>
                  </a:lnTo>
                  <a:lnTo>
                    <a:pt x="56308353" y="5842479"/>
                  </a:lnTo>
                  <a:lnTo>
                    <a:pt x="56308353" y="5842525"/>
                  </a:lnTo>
                  <a:lnTo>
                    <a:pt x="56308353" y="5842572"/>
                  </a:lnTo>
                  <a:lnTo>
                    <a:pt x="56308353" y="5842619"/>
                  </a:lnTo>
                  <a:lnTo>
                    <a:pt x="56308353" y="5842665"/>
                  </a:lnTo>
                  <a:lnTo>
                    <a:pt x="56308353" y="5842712"/>
                  </a:lnTo>
                  <a:lnTo>
                    <a:pt x="56308353" y="5842767"/>
                  </a:lnTo>
                  <a:lnTo>
                    <a:pt x="56308353" y="5842813"/>
                  </a:lnTo>
                  <a:lnTo>
                    <a:pt x="56308353" y="5842860"/>
                  </a:lnTo>
                  <a:lnTo>
                    <a:pt x="56308353" y="5842906"/>
                  </a:lnTo>
                  <a:lnTo>
                    <a:pt x="56308353" y="5842953"/>
                  </a:lnTo>
                  <a:lnTo>
                    <a:pt x="56308353" y="5843000"/>
                  </a:lnTo>
                  <a:lnTo>
                    <a:pt x="56308353" y="5843046"/>
                  </a:lnTo>
                  <a:lnTo>
                    <a:pt x="56308353" y="5843093"/>
                  </a:lnTo>
                  <a:lnTo>
                    <a:pt x="56308353" y="5843139"/>
                  </a:lnTo>
                  <a:lnTo>
                    <a:pt x="56308353" y="5843186"/>
                  </a:lnTo>
                  <a:lnTo>
                    <a:pt x="56308353" y="5843233"/>
                  </a:lnTo>
                  <a:lnTo>
                    <a:pt x="56308353" y="5843279"/>
                  </a:lnTo>
                  <a:lnTo>
                    <a:pt x="56308353" y="5843326"/>
                  </a:lnTo>
                  <a:lnTo>
                    <a:pt x="56308353" y="5843373"/>
                  </a:lnTo>
                  <a:lnTo>
                    <a:pt x="56308353" y="5843427"/>
                  </a:lnTo>
                  <a:lnTo>
                    <a:pt x="56308353" y="5843474"/>
                  </a:lnTo>
                  <a:lnTo>
                    <a:pt x="56308353" y="5843521"/>
                  </a:lnTo>
                  <a:lnTo>
                    <a:pt x="56308353" y="5843567"/>
                  </a:lnTo>
                  <a:lnTo>
                    <a:pt x="56308353" y="5843614"/>
                  </a:lnTo>
                  <a:lnTo>
                    <a:pt x="56308353" y="5843661"/>
                  </a:lnTo>
                  <a:lnTo>
                    <a:pt x="56308353" y="5843707"/>
                  </a:lnTo>
                  <a:lnTo>
                    <a:pt x="56308353" y="5843754"/>
                  </a:lnTo>
                  <a:lnTo>
                    <a:pt x="56308353" y="5843801"/>
                  </a:lnTo>
                  <a:lnTo>
                    <a:pt x="56308353" y="5843847"/>
                  </a:lnTo>
                  <a:lnTo>
                    <a:pt x="56308353" y="5843894"/>
                  </a:lnTo>
                  <a:lnTo>
                    <a:pt x="56308353" y="5843940"/>
                  </a:lnTo>
                  <a:lnTo>
                    <a:pt x="56308353" y="5843987"/>
                  </a:lnTo>
                  <a:lnTo>
                    <a:pt x="56308353" y="5844034"/>
                  </a:lnTo>
                  <a:lnTo>
                    <a:pt x="56308353" y="5844088"/>
                  </a:lnTo>
                  <a:lnTo>
                    <a:pt x="56308353" y="5844135"/>
                  </a:lnTo>
                  <a:lnTo>
                    <a:pt x="56308353" y="5844181"/>
                  </a:lnTo>
                  <a:lnTo>
                    <a:pt x="56308353" y="5844228"/>
                  </a:lnTo>
                  <a:lnTo>
                    <a:pt x="56308353" y="5844275"/>
                  </a:lnTo>
                  <a:lnTo>
                    <a:pt x="56308353" y="5844321"/>
                  </a:lnTo>
                  <a:lnTo>
                    <a:pt x="56308353" y="5844368"/>
                  </a:lnTo>
                  <a:lnTo>
                    <a:pt x="56308353" y="5844415"/>
                  </a:lnTo>
                  <a:lnTo>
                    <a:pt x="56308353" y="5844461"/>
                  </a:lnTo>
                  <a:lnTo>
                    <a:pt x="56308353" y="5844508"/>
                  </a:lnTo>
                  <a:lnTo>
                    <a:pt x="56308353" y="5844555"/>
                  </a:lnTo>
                  <a:lnTo>
                    <a:pt x="56308353" y="5844601"/>
                  </a:lnTo>
                  <a:lnTo>
                    <a:pt x="56308353" y="5844648"/>
                  </a:lnTo>
                  <a:lnTo>
                    <a:pt x="56308353" y="5844695"/>
                  </a:lnTo>
                  <a:lnTo>
                    <a:pt x="56308353" y="5844749"/>
                  </a:lnTo>
                  <a:lnTo>
                    <a:pt x="56308353" y="5844795"/>
                  </a:lnTo>
                  <a:lnTo>
                    <a:pt x="56308353" y="5844842"/>
                  </a:lnTo>
                  <a:lnTo>
                    <a:pt x="56308353" y="5844889"/>
                  </a:lnTo>
                  <a:lnTo>
                    <a:pt x="56308353" y="5844935"/>
                  </a:lnTo>
                  <a:lnTo>
                    <a:pt x="56308353" y="5844982"/>
                  </a:lnTo>
                  <a:lnTo>
                    <a:pt x="56308353" y="5845029"/>
                  </a:lnTo>
                  <a:lnTo>
                    <a:pt x="56308353" y="5845075"/>
                  </a:lnTo>
                  <a:lnTo>
                    <a:pt x="56308353" y="5845122"/>
                  </a:lnTo>
                  <a:lnTo>
                    <a:pt x="56308353" y="5845169"/>
                  </a:lnTo>
                  <a:lnTo>
                    <a:pt x="56308353" y="5845215"/>
                  </a:lnTo>
                  <a:lnTo>
                    <a:pt x="56308353" y="5845262"/>
                  </a:lnTo>
                  <a:lnTo>
                    <a:pt x="56308353" y="5845309"/>
                  </a:lnTo>
                  <a:lnTo>
                    <a:pt x="56308353" y="5845355"/>
                  </a:lnTo>
                  <a:lnTo>
                    <a:pt x="56308353" y="5845409"/>
                  </a:lnTo>
                  <a:lnTo>
                    <a:pt x="56308353" y="5845456"/>
                  </a:lnTo>
                  <a:lnTo>
                    <a:pt x="56308353" y="5845503"/>
                  </a:lnTo>
                  <a:lnTo>
                    <a:pt x="56308353" y="5845549"/>
                  </a:lnTo>
                  <a:lnTo>
                    <a:pt x="56308353" y="5845596"/>
                  </a:lnTo>
                  <a:lnTo>
                    <a:pt x="56308353" y="5845643"/>
                  </a:lnTo>
                  <a:lnTo>
                    <a:pt x="56308353" y="5845689"/>
                  </a:lnTo>
                  <a:lnTo>
                    <a:pt x="56308353" y="5845736"/>
                  </a:lnTo>
                  <a:lnTo>
                    <a:pt x="56308353" y="5845783"/>
                  </a:lnTo>
                  <a:lnTo>
                    <a:pt x="56308353" y="5845829"/>
                  </a:lnTo>
                  <a:lnTo>
                    <a:pt x="56308353" y="5845876"/>
                  </a:lnTo>
                  <a:lnTo>
                    <a:pt x="56308353" y="5845923"/>
                  </a:lnTo>
                  <a:lnTo>
                    <a:pt x="56308353" y="5845969"/>
                  </a:lnTo>
                  <a:lnTo>
                    <a:pt x="56308353" y="5846016"/>
                  </a:lnTo>
                  <a:lnTo>
                    <a:pt x="56308353" y="5846071"/>
                  </a:lnTo>
                  <a:lnTo>
                    <a:pt x="56308353" y="5846117"/>
                  </a:lnTo>
                  <a:lnTo>
                    <a:pt x="56308353" y="5846164"/>
                  </a:lnTo>
                  <a:lnTo>
                    <a:pt x="56308353" y="5846210"/>
                  </a:lnTo>
                  <a:lnTo>
                    <a:pt x="56308353" y="5846257"/>
                  </a:lnTo>
                  <a:lnTo>
                    <a:pt x="56308353" y="5846304"/>
                  </a:lnTo>
                  <a:lnTo>
                    <a:pt x="56308353" y="5846350"/>
                  </a:lnTo>
                  <a:lnTo>
                    <a:pt x="56308353" y="5846397"/>
                  </a:lnTo>
                  <a:lnTo>
                    <a:pt x="56308353" y="5846444"/>
                  </a:lnTo>
                  <a:lnTo>
                    <a:pt x="56308353" y="5846490"/>
                  </a:lnTo>
                  <a:lnTo>
                    <a:pt x="56308353" y="5846537"/>
                  </a:lnTo>
                  <a:lnTo>
                    <a:pt x="56308353" y="5846583"/>
                  </a:lnTo>
                  <a:lnTo>
                    <a:pt x="56308353" y="5846630"/>
                  </a:lnTo>
                  <a:lnTo>
                    <a:pt x="56308353" y="5846677"/>
                  </a:lnTo>
                  <a:lnTo>
                    <a:pt x="56308353" y="5846731"/>
                  </a:lnTo>
                  <a:lnTo>
                    <a:pt x="56308353" y="5846778"/>
                  </a:lnTo>
                  <a:lnTo>
                    <a:pt x="56308353" y="5846825"/>
                  </a:lnTo>
                  <a:lnTo>
                    <a:pt x="56308353" y="5846871"/>
                  </a:lnTo>
                  <a:lnTo>
                    <a:pt x="56308353" y="5846918"/>
                  </a:lnTo>
                  <a:lnTo>
                    <a:pt x="56308353" y="5846965"/>
                  </a:lnTo>
                  <a:lnTo>
                    <a:pt x="56308353" y="5847011"/>
                  </a:lnTo>
                  <a:lnTo>
                    <a:pt x="56308353" y="5847058"/>
                  </a:lnTo>
                  <a:lnTo>
                    <a:pt x="56308353" y="5847105"/>
                  </a:lnTo>
                  <a:lnTo>
                    <a:pt x="56308353" y="5847151"/>
                  </a:lnTo>
                  <a:lnTo>
                    <a:pt x="56308353" y="5847198"/>
                  </a:lnTo>
                  <a:lnTo>
                    <a:pt x="56308353" y="5847245"/>
                  </a:lnTo>
                  <a:lnTo>
                    <a:pt x="56308353" y="5847291"/>
                  </a:lnTo>
                  <a:lnTo>
                    <a:pt x="56308353" y="5847338"/>
                  </a:lnTo>
                  <a:lnTo>
                    <a:pt x="56308353" y="5994505"/>
                  </a:lnTo>
                  <a:lnTo>
                    <a:pt x="56460753" y="5994505"/>
                  </a:lnTo>
                  <a:lnTo>
                    <a:pt x="56460753" y="5994551"/>
                  </a:lnTo>
                  <a:lnTo>
                    <a:pt x="56460753" y="5994598"/>
                  </a:lnTo>
                  <a:lnTo>
                    <a:pt x="56460753" y="5994645"/>
                  </a:lnTo>
                  <a:lnTo>
                    <a:pt x="56460753" y="5994691"/>
                  </a:lnTo>
                  <a:lnTo>
                    <a:pt x="56460753" y="5994738"/>
                  </a:lnTo>
                  <a:lnTo>
                    <a:pt x="56460753" y="5994785"/>
                  </a:lnTo>
                  <a:lnTo>
                    <a:pt x="56460753" y="5994831"/>
                  </a:lnTo>
                  <a:lnTo>
                    <a:pt x="56460753" y="5994878"/>
                  </a:lnTo>
                  <a:lnTo>
                    <a:pt x="56460753" y="5994925"/>
                  </a:lnTo>
                  <a:lnTo>
                    <a:pt x="56460753" y="5994971"/>
                  </a:lnTo>
                  <a:lnTo>
                    <a:pt x="56460753" y="5995018"/>
                  </a:lnTo>
                  <a:lnTo>
                    <a:pt x="56460753" y="5995065"/>
                  </a:lnTo>
                  <a:lnTo>
                    <a:pt x="56460753" y="5995111"/>
                  </a:lnTo>
                  <a:lnTo>
                    <a:pt x="56460753" y="5995166"/>
                  </a:lnTo>
                  <a:lnTo>
                    <a:pt x="56460753" y="5995213"/>
                  </a:lnTo>
                  <a:lnTo>
                    <a:pt x="56460753" y="5995259"/>
                  </a:lnTo>
                  <a:lnTo>
                    <a:pt x="56460753" y="5995306"/>
                  </a:lnTo>
                  <a:lnTo>
                    <a:pt x="56460753" y="5995352"/>
                  </a:lnTo>
                  <a:lnTo>
                    <a:pt x="56460753" y="5995399"/>
                  </a:lnTo>
                  <a:lnTo>
                    <a:pt x="56460753" y="5995446"/>
                  </a:lnTo>
                  <a:lnTo>
                    <a:pt x="56460753" y="5995492"/>
                  </a:lnTo>
                  <a:lnTo>
                    <a:pt x="56460753" y="5995539"/>
                  </a:lnTo>
                  <a:lnTo>
                    <a:pt x="56460753" y="5995586"/>
                  </a:lnTo>
                  <a:lnTo>
                    <a:pt x="56460753" y="5995632"/>
                  </a:lnTo>
                  <a:lnTo>
                    <a:pt x="56460753" y="5995679"/>
                  </a:lnTo>
                  <a:lnTo>
                    <a:pt x="56460753" y="5995725"/>
                  </a:lnTo>
                  <a:lnTo>
                    <a:pt x="56460753" y="5995772"/>
                  </a:lnTo>
                  <a:lnTo>
                    <a:pt x="56460753" y="5995827"/>
                  </a:lnTo>
                  <a:lnTo>
                    <a:pt x="56460753" y="5995873"/>
                  </a:lnTo>
                  <a:lnTo>
                    <a:pt x="56460753" y="5995920"/>
                  </a:lnTo>
                  <a:lnTo>
                    <a:pt x="56460753" y="5995967"/>
                  </a:lnTo>
                  <a:lnTo>
                    <a:pt x="56460753" y="5996013"/>
                  </a:lnTo>
                  <a:lnTo>
                    <a:pt x="56460753" y="5996060"/>
                  </a:lnTo>
                  <a:lnTo>
                    <a:pt x="56460753" y="5996107"/>
                  </a:lnTo>
                  <a:lnTo>
                    <a:pt x="56460753" y="5996153"/>
                  </a:lnTo>
                  <a:lnTo>
                    <a:pt x="56460753" y="5996200"/>
                  </a:lnTo>
                  <a:lnTo>
                    <a:pt x="56460753" y="5996247"/>
                  </a:lnTo>
                  <a:lnTo>
                    <a:pt x="56460753" y="5996293"/>
                  </a:lnTo>
                  <a:lnTo>
                    <a:pt x="56460753" y="5996340"/>
                  </a:lnTo>
                  <a:lnTo>
                    <a:pt x="56460753" y="5996387"/>
                  </a:lnTo>
                  <a:lnTo>
                    <a:pt x="56460753" y="5996433"/>
                  </a:lnTo>
                  <a:lnTo>
                    <a:pt x="56460753" y="5996487"/>
                  </a:lnTo>
                  <a:lnTo>
                    <a:pt x="56460753" y="5996534"/>
                  </a:lnTo>
                  <a:lnTo>
                    <a:pt x="56460753" y="5996581"/>
                  </a:lnTo>
                  <a:lnTo>
                    <a:pt x="56460753" y="5996627"/>
                  </a:lnTo>
                  <a:lnTo>
                    <a:pt x="56460753" y="5996674"/>
                  </a:lnTo>
                  <a:lnTo>
                    <a:pt x="56460753" y="5996721"/>
                  </a:lnTo>
                  <a:lnTo>
                    <a:pt x="56460753" y="5996767"/>
                  </a:lnTo>
                  <a:lnTo>
                    <a:pt x="56460753" y="5996814"/>
                  </a:lnTo>
                  <a:lnTo>
                    <a:pt x="56460753" y="5996861"/>
                  </a:lnTo>
                  <a:lnTo>
                    <a:pt x="56460753" y="5996907"/>
                  </a:lnTo>
                  <a:lnTo>
                    <a:pt x="56460753" y="5996954"/>
                  </a:lnTo>
                  <a:lnTo>
                    <a:pt x="56460753" y="5997001"/>
                  </a:lnTo>
                  <a:lnTo>
                    <a:pt x="56460753" y="5997047"/>
                  </a:lnTo>
                  <a:lnTo>
                    <a:pt x="56460753" y="5997094"/>
                  </a:lnTo>
                  <a:lnTo>
                    <a:pt x="56460753" y="5997148"/>
                  </a:lnTo>
                  <a:lnTo>
                    <a:pt x="56460753" y="5997195"/>
                  </a:lnTo>
                  <a:lnTo>
                    <a:pt x="56460753" y="5997241"/>
                  </a:lnTo>
                  <a:lnTo>
                    <a:pt x="56460753" y="5997288"/>
                  </a:lnTo>
                  <a:lnTo>
                    <a:pt x="56460753" y="5997335"/>
                  </a:lnTo>
                  <a:lnTo>
                    <a:pt x="56460753" y="5997381"/>
                  </a:lnTo>
                  <a:lnTo>
                    <a:pt x="56460753" y="5997428"/>
                  </a:lnTo>
                  <a:lnTo>
                    <a:pt x="56460753" y="5997475"/>
                  </a:lnTo>
                  <a:lnTo>
                    <a:pt x="56460753" y="5997521"/>
                  </a:lnTo>
                  <a:lnTo>
                    <a:pt x="56460753" y="5997568"/>
                  </a:lnTo>
                  <a:lnTo>
                    <a:pt x="56460753" y="5997615"/>
                  </a:lnTo>
                  <a:lnTo>
                    <a:pt x="56460753" y="5997661"/>
                  </a:lnTo>
                  <a:lnTo>
                    <a:pt x="56460753" y="5997708"/>
                  </a:lnTo>
                  <a:lnTo>
                    <a:pt x="56460753" y="5997755"/>
                  </a:lnTo>
                  <a:lnTo>
                    <a:pt x="56460753" y="5997809"/>
                  </a:lnTo>
                  <a:lnTo>
                    <a:pt x="56460753" y="5997856"/>
                  </a:lnTo>
                  <a:lnTo>
                    <a:pt x="56460753" y="5997902"/>
                  </a:lnTo>
                  <a:lnTo>
                    <a:pt x="56460753" y="5997949"/>
                  </a:lnTo>
                  <a:lnTo>
                    <a:pt x="56460753" y="5997995"/>
                  </a:lnTo>
                  <a:lnTo>
                    <a:pt x="56460753" y="5998042"/>
                  </a:lnTo>
                  <a:lnTo>
                    <a:pt x="56460753" y="5998089"/>
                  </a:lnTo>
                  <a:lnTo>
                    <a:pt x="56460753" y="5998135"/>
                  </a:lnTo>
                  <a:lnTo>
                    <a:pt x="56460753" y="5998182"/>
                  </a:lnTo>
                  <a:lnTo>
                    <a:pt x="56460753" y="5998229"/>
                  </a:lnTo>
                  <a:lnTo>
                    <a:pt x="56460753" y="5998275"/>
                  </a:lnTo>
                  <a:lnTo>
                    <a:pt x="56460753" y="5998322"/>
                  </a:lnTo>
                  <a:lnTo>
                    <a:pt x="56460753" y="5998369"/>
                  </a:lnTo>
                  <a:lnTo>
                    <a:pt x="56460753" y="5998415"/>
                  </a:lnTo>
                  <a:lnTo>
                    <a:pt x="56460753" y="5998470"/>
                  </a:lnTo>
                  <a:lnTo>
                    <a:pt x="56460753" y="5998517"/>
                  </a:lnTo>
                  <a:lnTo>
                    <a:pt x="56460753" y="5998563"/>
                  </a:lnTo>
                  <a:lnTo>
                    <a:pt x="56460753" y="5998610"/>
                  </a:lnTo>
                  <a:lnTo>
                    <a:pt x="56460753" y="5998657"/>
                  </a:lnTo>
                  <a:lnTo>
                    <a:pt x="56460753" y="5998703"/>
                  </a:lnTo>
                  <a:lnTo>
                    <a:pt x="56460753" y="5998750"/>
                  </a:lnTo>
                  <a:lnTo>
                    <a:pt x="56460753" y="5998796"/>
                  </a:lnTo>
                  <a:lnTo>
                    <a:pt x="56460753" y="5998843"/>
                  </a:lnTo>
                  <a:lnTo>
                    <a:pt x="56460753" y="5998890"/>
                  </a:lnTo>
                  <a:lnTo>
                    <a:pt x="56460753" y="5998936"/>
                  </a:lnTo>
                  <a:lnTo>
                    <a:pt x="56460753" y="5998983"/>
                  </a:lnTo>
                  <a:lnTo>
                    <a:pt x="56460753" y="5999029"/>
                  </a:lnTo>
                  <a:lnTo>
                    <a:pt x="56460753" y="5999076"/>
                  </a:lnTo>
                  <a:lnTo>
                    <a:pt x="56460753" y="5999131"/>
                  </a:lnTo>
                  <a:lnTo>
                    <a:pt x="56460753" y="5999177"/>
                  </a:lnTo>
                  <a:lnTo>
                    <a:pt x="56460753" y="5999224"/>
                  </a:lnTo>
                  <a:lnTo>
                    <a:pt x="56460753" y="5999271"/>
                  </a:lnTo>
                  <a:lnTo>
                    <a:pt x="56460753" y="5999317"/>
                  </a:lnTo>
                  <a:lnTo>
                    <a:pt x="56460753" y="5999364"/>
                  </a:lnTo>
                  <a:lnTo>
                    <a:pt x="56460753" y="5999411"/>
                  </a:lnTo>
                  <a:lnTo>
                    <a:pt x="56460753" y="5999457"/>
                  </a:lnTo>
                  <a:lnTo>
                    <a:pt x="56460753" y="5999504"/>
                  </a:lnTo>
                  <a:lnTo>
                    <a:pt x="56460753" y="5999551"/>
                  </a:lnTo>
                  <a:lnTo>
                    <a:pt x="56460753" y="5999597"/>
                  </a:lnTo>
                  <a:lnTo>
                    <a:pt x="56460753" y="5999644"/>
                  </a:lnTo>
                  <a:lnTo>
                    <a:pt x="56460753" y="5999691"/>
                  </a:lnTo>
                  <a:lnTo>
                    <a:pt x="56460753" y="5999737"/>
                  </a:lnTo>
                  <a:lnTo>
                    <a:pt x="56460753" y="6146904"/>
                  </a:lnTo>
                  <a:lnTo>
                    <a:pt x="56613153" y="6146904"/>
                  </a:lnTo>
                  <a:lnTo>
                    <a:pt x="56613153" y="6146951"/>
                  </a:lnTo>
                  <a:lnTo>
                    <a:pt x="56613153" y="6146998"/>
                  </a:lnTo>
                  <a:lnTo>
                    <a:pt x="56613153" y="6147044"/>
                  </a:lnTo>
                  <a:lnTo>
                    <a:pt x="56613153" y="6147091"/>
                  </a:lnTo>
                  <a:lnTo>
                    <a:pt x="56613153" y="6147137"/>
                  </a:lnTo>
                  <a:lnTo>
                    <a:pt x="56613153" y="6147184"/>
                  </a:lnTo>
                  <a:lnTo>
                    <a:pt x="56613153" y="6147231"/>
                  </a:lnTo>
                  <a:lnTo>
                    <a:pt x="56613153" y="6147277"/>
                  </a:lnTo>
                  <a:lnTo>
                    <a:pt x="56613153" y="6147324"/>
                  </a:lnTo>
                  <a:lnTo>
                    <a:pt x="56613153" y="6147371"/>
                  </a:lnTo>
                  <a:lnTo>
                    <a:pt x="56613153" y="6147417"/>
                  </a:lnTo>
                  <a:lnTo>
                    <a:pt x="56613153" y="6147464"/>
                  </a:lnTo>
                  <a:lnTo>
                    <a:pt x="56613153" y="6147511"/>
                  </a:lnTo>
                  <a:lnTo>
                    <a:pt x="56613153" y="6147565"/>
                  </a:lnTo>
                  <a:lnTo>
                    <a:pt x="56613153" y="6147612"/>
                  </a:lnTo>
                  <a:lnTo>
                    <a:pt x="56613153" y="6147659"/>
                  </a:lnTo>
                  <a:lnTo>
                    <a:pt x="56613153" y="6147705"/>
                  </a:lnTo>
                  <a:lnTo>
                    <a:pt x="56613153" y="6147752"/>
                  </a:lnTo>
                  <a:lnTo>
                    <a:pt x="56613153" y="6147799"/>
                  </a:lnTo>
                  <a:lnTo>
                    <a:pt x="56613153" y="6147845"/>
                  </a:lnTo>
                  <a:lnTo>
                    <a:pt x="56613153" y="6147892"/>
                  </a:lnTo>
                  <a:lnTo>
                    <a:pt x="56613153" y="6147938"/>
                  </a:lnTo>
                  <a:lnTo>
                    <a:pt x="56613153" y="6147985"/>
                  </a:lnTo>
                  <a:lnTo>
                    <a:pt x="56613153" y="6148032"/>
                  </a:lnTo>
                  <a:lnTo>
                    <a:pt x="56613153" y="6148078"/>
                  </a:lnTo>
                  <a:lnTo>
                    <a:pt x="56613153" y="6148125"/>
                  </a:lnTo>
                  <a:lnTo>
                    <a:pt x="56613153" y="6148171"/>
                  </a:lnTo>
                  <a:lnTo>
                    <a:pt x="56613153" y="6148226"/>
                  </a:lnTo>
                  <a:lnTo>
                    <a:pt x="56613153" y="6148273"/>
                  </a:lnTo>
                  <a:lnTo>
                    <a:pt x="56613153" y="6148319"/>
                  </a:lnTo>
                  <a:lnTo>
                    <a:pt x="56613153" y="6148366"/>
                  </a:lnTo>
                  <a:lnTo>
                    <a:pt x="56613153" y="6148413"/>
                  </a:lnTo>
                  <a:lnTo>
                    <a:pt x="56613153" y="6148459"/>
                  </a:lnTo>
                  <a:lnTo>
                    <a:pt x="56613153" y="6148506"/>
                  </a:lnTo>
                  <a:lnTo>
                    <a:pt x="56613153" y="6148553"/>
                  </a:lnTo>
                  <a:lnTo>
                    <a:pt x="56613153" y="6148599"/>
                  </a:lnTo>
                  <a:lnTo>
                    <a:pt x="56613153" y="6148646"/>
                  </a:lnTo>
                  <a:lnTo>
                    <a:pt x="56613153" y="6148693"/>
                  </a:lnTo>
                  <a:lnTo>
                    <a:pt x="56613153" y="6148739"/>
                  </a:lnTo>
                  <a:lnTo>
                    <a:pt x="56613153" y="6148786"/>
                  </a:lnTo>
                  <a:lnTo>
                    <a:pt x="56613153" y="6148833"/>
                  </a:lnTo>
                  <a:lnTo>
                    <a:pt x="56613153" y="6148887"/>
                  </a:lnTo>
                  <a:lnTo>
                    <a:pt x="56613153" y="6148933"/>
                  </a:lnTo>
                  <a:lnTo>
                    <a:pt x="56613153" y="6148980"/>
                  </a:lnTo>
                  <a:lnTo>
                    <a:pt x="56613153" y="6149027"/>
                  </a:lnTo>
                  <a:lnTo>
                    <a:pt x="56613153" y="6149073"/>
                  </a:lnTo>
                  <a:lnTo>
                    <a:pt x="56613153" y="6149120"/>
                  </a:lnTo>
                  <a:lnTo>
                    <a:pt x="56613153" y="6149167"/>
                  </a:lnTo>
                  <a:lnTo>
                    <a:pt x="56613153" y="6149213"/>
                  </a:lnTo>
                  <a:lnTo>
                    <a:pt x="56613153" y="6149260"/>
                  </a:lnTo>
                  <a:lnTo>
                    <a:pt x="56613153" y="6149307"/>
                  </a:lnTo>
                  <a:lnTo>
                    <a:pt x="56613153" y="6149353"/>
                  </a:lnTo>
                  <a:lnTo>
                    <a:pt x="56613153" y="6149400"/>
                  </a:lnTo>
                  <a:lnTo>
                    <a:pt x="56613153" y="6149447"/>
                  </a:lnTo>
                  <a:lnTo>
                    <a:pt x="56613153" y="6149493"/>
                  </a:lnTo>
                  <a:lnTo>
                    <a:pt x="56613153" y="6149547"/>
                  </a:lnTo>
                  <a:lnTo>
                    <a:pt x="56613153" y="6149594"/>
                  </a:lnTo>
                  <a:lnTo>
                    <a:pt x="56613153" y="6149641"/>
                  </a:lnTo>
                  <a:lnTo>
                    <a:pt x="56613153" y="6149687"/>
                  </a:lnTo>
                  <a:lnTo>
                    <a:pt x="56613153" y="6149734"/>
                  </a:lnTo>
                  <a:lnTo>
                    <a:pt x="56613153" y="6149781"/>
                  </a:lnTo>
                  <a:lnTo>
                    <a:pt x="56613153" y="6149827"/>
                  </a:lnTo>
                  <a:lnTo>
                    <a:pt x="56613153" y="6149874"/>
                  </a:lnTo>
                  <a:lnTo>
                    <a:pt x="56613153" y="6149921"/>
                  </a:lnTo>
                  <a:lnTo>
                    <a:pt x="56613153" y="6149967"/>
                  </a:lnTo>
                  <a:lnTo>
                    <a:pt x="56613153" y="6150014"/>
                  </a:lnTo>
                  <a:lnTo>
                    <a:pt x="56613153" y="6150061"/>
                  </a:lnTo>
                  <a:lnTo>
                    <a:pt x="56613153" y="6150107"/>
                  </a:lnTo>
                  <a:lnTo>
                    <a:pt x="56613153" y="6150154"/>
                  </a:lnTo>
                  <a:lnTo>
                    <a:pt x="56613153" y="6150208"/>
                  </a:lnTo>
                  <a:lnTo>
                    <a:pt x="56613153" y="6150255"/>
                  </a:lnTo>
                  <a:lnTo>
                    <a:pt x="56613153" y="6150302"/>
                  </a:lnTo>
                  <a:lnTo>
                    <a:pt x="56613153" y="6150348"/>
                  </a:lnTo>
                  <a:lnTo>
                    <a:pt x="56613153" y="6150395"/>
                  </a:lnTo>
                  <a:lnTo>
                    <a:pt x="56613153" y="6150442"/>
                  </a:lnTo>
                  <a:lnTo>
                    <a:pt x="56613153" y="6150488"/>
                  </a:lnTo>
                  <a:lnTo>
                    <a:pt x="56613153" y="6150535"/>
                  </a:lnTo>
                  <a:lnTo>
                    <a:pt x="56613153" y="6150581"/>
                  </a:lnTo>
                  <a:lnTo>
                    <a:pt x="56613153" y="6150628"/>
                  </a:lnTo>
                  <a:lnTo>
                    <a:pt x="56613153" y="6150675"/>
                  </a:lnTo>
                  <a:lnTo>
                    <a:pt x="56613153" y="6150721"/>
                  </a:lnTo>
                  <a:lnTo>
                    <a:pt x="56613153" y="6150768"/>
                  </a:lnTo>
                  <a:lnTo>
                    <a:pt x="56613153" y="6150815"/>
                  </a:lnTo>
                  <a:lnTo>
                    <a:pt x="56613153" y="6150869"/>
                  </a:lnTo>
                  <a:lnTo>
                    <a:pt x="56613153" y="6150916"/>
                  </a:lnTo>
                  <a:lnTo>
                    <a:pt x="56613153" y="6150963"/>
                  </a:lnTo>
                  <a:lnTo>
                    <a:pt x="56613153" y="6151009"/>
                  </a:lnTo>
                  <a:lnTo>
                    <a:pt x="56613153" y="6151056"/>
                  </a:lnTo>
                  <a:lnTo>
                    <a:pt x="56613153" y="6151103"/>
                  </a:lnTo>
                  <a:lnTo>
                    <a:pt x="56613153" y="6151149"/>
                  </a:lnTo>
                  <a:lnTo>
                    <a:pt x="56613153" y="6151196"/>
                  </a:lnTo>
                  <a:lnTo>
                    <a:pt x="56613153" y="6151243"/>
                  </a:lnTo>
                  <a:lnTo>
                    <a:pt x="56613153" y="6151289"/>
                  </a:lnTo>
                  <a:lnTo>
                    <a:pt x="56613153" y="6151336"/>
                  </a:lnTo>
                  <a:lnTo>
                    <a:pt x="56613153" y="6151382"/>
                  </a:lnTo>
                  <a:lnTo>
                    <a:pt x="56613153" y="6151429"/>
                  </a:lnTo>
                  <a:lnTo>
                    <a:pt x="56613153" y="6151476"/>
                  </a:lnTo>
                  <a:lnTo>
                    <a:pt x="56613153" y="6151530"/>
                  </a:lnTo>
                  <a:lnTo>
                    <a:pt x="56613153" y="6151577"/>
                  </a:lnTo>
                  <a:lnTo>
                    <a:pt x="56613153" y="6151623"/>
                  </a:lnTo>
                  <a:lnTo>
                    <a:pt x="56613153" y="6151670"/>
                  </a:lnTo>
                  <a:lnTo>
                    <a:pt x="56613153" y="6151717"/>
                  </a:lnTo>
                  <a:lnTo>
                    <a:pt x="56613153" y="6151763"/>
                  </a:lnTo>
                  <a:lnTo>
                    <a:pt x="56613153" y="6151810"/>
                  </a:lnTo>
                  <a:lnTo>
                    <a:pt x="56613153" y="6151857"/>
                  </a:lnTo>
                  <a:lnTo>
                    <a:pt x="56613153" y="6151903"/>
                  </a:lnTo>
                  <a:lnTo>
                    <a:pt x="56613153" y="6151950"/>
                  </a:lnTo>
                  <a:lnTo>
                    <a:pt x="56613153" y="6151997"/>
                  </a:lnTo>
                  <a:lnTo>
                    <a:pt x="56613153" y="6152043"/>
                  </a:lnTo>
                  <a:lnTo>
                    <a:pt x="56613153" y="6152090"/>
                  </a:lnTo>
                  <a:lnTo>
                    <a:pt x="56613153" y="6152137"/>
                  </a:lnTo>
                  <a:lnTo>
                    <a:pt x="56613153" y="6299304"/>
                  </a:lnTo>
                  <a:lnTo>
                    <a:pt x="56765553" y="6299304"/>
                  </a:lnTo>
                  <a:lnTo>
                    <a:pt x="56765553" y="6299350"/>
                  </a:lnTo>
                  <a:lnTo>
                    <a:pt x="56765553" y="6299397"/>
                  </a:lnTo>
                  <a:lnTo>
                    <a:pt x="56765553" y="6299444"/>
                  </a:lnTo>
                  <a:lnTo>
                    <a:pt x="56765553" y="6299490"/>
                  </a:lnTo>
                  <a:lnTo>
                    <a:pt x="56765553" y="6299537"/>
                  </a:lnTo>
                  <a:lnTo>
                    <a:pt x="56765553" y="6299584"/>
                  </a:lnTo>
                  <a:lnTo>
                    <a:pt x="56765553" y="6299630"/>
                  </a:lnTo>
                  <a:lnTo>
                    <a:pt x="56765553" y="6299677"/>
                  </a:lnTo>
                  <a:lnTo>
                    <a:pt x="56765553" y="6299723"/>
                  </a:lnTo>
                  <a:lnTo>
                    <a:pt x="56765553" y="6299770"/>
                  </a:lnTo>
                  <a:lnTo>
                    <a:pt x="56765553" y="6299817"/>
                  </a:lnTo>
                  <a:lnTo>
                    <a:pt x="56765553" y="6299863"/>
                  </a:lnTo>
                  <a:lnTo>
                    <a:pt x="56765553" y="6299910"/>
                  </a:lnTo>
                  <a:lnTo>
                    <a:pt x="56765553" y="6299965"/>
                  </a:lnTo>
                  <a:lnTo>
                    <a:pt x="56765553" y="6300011"/>
                  </a:lnTo>
                  <a:lnTo>
                    <a:pt x="56765553" y="6300058"/>
                  </a:lnTo>
                  <a:lnTo>
                    <a:pt x="56765553" y="6300105"/>
                  </a:lnTo>
                  <a:lnTo>
                    <a:pt x="56765553" y="6300151"/>
                  </a:lnTo>
                  <a:lnTo>
                    <a:pt x="56765553" y="6300198"/>
                  </a:lnTo>
                  <a:lnTo>
                    <a:pt x="56765553" y="6300245"/>
                  </a:lnTo>
                  <a:lnTo>
                    <a:pt x="56765553" y="6300291"/>
                  </a:lnTo>
                  <a:lnTo>
                    <a:pt x="56765553" y="6300338"/>
                  </a:lnTo>
                  <a:lnTo>
                    <a:pt x="56765553" y="6300385"/>
                  </a:lnTo>
                  <a:lnTo>
                    <a:pt x="56765553" y="6300431"/>
                  </a:lnTo>
                  <a:lnTo>
                    <a:pt x="56765553" y="6300478"/>
                  </a:lnTo>
                  <a:lnTo>
                    <a:pt x="56765553" y="6300524"/>
                  </a:lnTo>
                  <a:lnTo>
                    <a:pt x="56765553" y="6300571"/>
                  </a:lnTo>
                  <a:lnTo>
                    <a:pt x="56765553" y="6300625"/>
                  </a:lnTo>
                  <a:lnTo>
                    <a:pt x="56765553" y="6300672"/>
                  </a:lnTo>
                  <a:lnTo>
                    <a:pt x="56765553" y="6300719"/>
                  </a:lnTo>
                  <a:lnTo>
                    <a:pt x="56765553" y="6300765"/>
                  </a:lnTo>
                  <a:lnTo>
                    <a:pt x="56765553" y="6300812"/>
                  </a:lnTo>
                  <a:lnTo>
                    <a:pt x="56765553" y="6300859"/>
                  </a:lnTo>
                  <a:lnTo>
                    <a:pt x="56765553" y="6300905"/>
                  </a:lnTo>
                  <a:lnTo>
                    <a:pt x="56765553" y="6300952"/>
                  </a:lnTo>
                  <a:lnTo>
                    <a:pt x="56765553" y="6300999"/>
                  </a:lnTo>
                  <a:lnTo>
                    <a:pt x="56765553" y="6301045"/>
                  </a:lnTo>
                  <a:lnTo>
                    <a:pt x="56765553" y="6301092"/>
                  </a:lnTo>
                  <a:lnTo>
                    <a:pt x="56765553" y="6301139"/>
                  </a:lnTo>
                  <a:lnTo>
                    <a:pt x="56765553" y="6301185"/>
                  </a:lnTo>
                  <a:lnTo>
                    <a:pt x="56765553" y="6301232"/>
                  </a:lnTo>
                  <a:lnTo>
                    <a:pt x="56765553" y="6301286"/>
                  </a:lnTo>
                  <a:lnTo>
                    <a:pt x="56765553" y="6301333"/>
                  </a:lnTo>
                  <a:lnTo>
                    <a:pt x="56765553" y="6301379"/>
                  </a:lnTo>
                  <a:lnTo>
                    <a:pt x="56765553" y="6301426"/>
                  </a:lnTo>
                  <a:lnTo>
                    <a:pt x="56765553" y="6301473"/>
                  </a:lnTo>
                  <a:lnTo>
                    <a:pt x="56765553" y="6301519"/>
                  </a:lnTo>
                  <a:lnTo>
                    <a:pt x="56765553" y="6301566"/>
                  </a:lnTo>
                  <a:lnTo>
                    <a:pt x="56765553" y="6301613"/>
                  </a:lnTo>
                  <a:lnTo>
                    <a:pt x="56765553" y="6301659"/>
                  </a:lnTo>
                  <a:lnTo>
                    <a:pt x="56765553" y="6301706"/>
                  </a:lnTo>
                  <a:lnTo>
                    <a:pt x="56765553" y="6301753"/>
                  </a:lnTo>
                  <a:lnTo>
                    <a:pt x="56765553" y="6301799"/>
                  </a:lnTo>
                  <a:lnTo>
                    <a:pt x="56765553" y="6301846"/>
                  </a:lnTo>
                  <a:lnTo>
                    <a:pt x="56765553" y="6301893"/>
                  </a:lnTo>
                  <a:lnTo>
                    <a:pt x="56765553" y="6301947"/>
                  </a:lnTo>
                  <a:lnTo>
                    <a:pt x="56765553" y="6301993"/>
                  </a:lnTo>
                  <a:lnTo>
                    <a:pt x="56765553" y="6302040"/>
                  </a:lnTo>
                  <a:lnTo>
                    <a:pt x="56765553" y="6302087"/>
                  </a:lnTo>
                  <a:lnTo>
                    <a:pt x="56765553" y="6302133"/>
                  </a:lnTo>
                  <a:lnTo>
                    <a:pt x="56765553" y="6302180"/>
                  </a:lnTo>
                  <a:lnTo>
                    <a:pt x="56765553" y="6302227"/>
                  </a:lnTo>
                  <a:lnTo>
                    <a:pt x="56765553" y="6302273"/>
                  </a:lnTo>
                  <a:lnTo>
                    <a:pt x="56765553" y="6302320"/>
                  </a:lnTo>
                  <a:lnTo>
                    <a:pt x="56765553" y="6302367"/>
                  </a:lnTo>
                  <a:lnTo>
                    <a:pt x="56765553" y="6302413"/>
                  </a:lnTo>
                  <a:lnTo>
                    <a:pt x="56765553" y="6302460"/>
                  </a:lnTo>
                  <a:lnTo>
                    <a:pt x="56765553" y="6302507"/>
                  </a:lnTo>
                  <a:lnTo>
                    <a:pt x="56765553" y="6302553"/>
                  </a:lnTo>
                  <a:lnTo>
                    <a:pt x="56765553" y="6302608"/>
                  </a:lnTo>
                  <a:lnTo>
                    <a:pt x="56765553" y="6302655"/>
                  </a:lnTo>
                  <a:lnTo>
                    <a:pt x="56765553" y="6302701"/>
                  </a:lnTo>
                  <a:lnTo>
                    <a:pt x="56765553" y="6302748"/>
                  </a:lnTo>
                  <a:lnTo>
                    <a:pt x="56765553" y="6302794"/>
                  </a:lnTo>
                  <a:lnTo>
                    <a:pt x="56765553" y="6302841"/>
                  </a:lnTo>
                  <a:lnTo>
                    <a:pt x="56765553" y="6302888"/>
                  </a:lnTo>
                  <a:lnTo>
                    <a:pt x="56765553" y="6302934"/>
                  </a:lnTo>
                  <a:lnTo>
                    <a:pt x="56765553" y="6302981"/>
                  </a:lnTo>
                  <a:lnTo>
                    <a:pt x="56765553" y="6303027"/>
                  </a:lnTo>
                  <a:lnTo>
                    <a:pt x="56765553" y="6303074"/>
                  </a:lnTo>
                  <a:lnTo>
                    <a:pt x="56765553" y="6303121"/>
                  </a:lnTo>
                  <a:lnTo>
                    <a:pt x="56765553" y="6303167"/>
                  </a:lnTo>
                  <a:lnTo>
                    <a:pt x="56765553" y="6303214"/>
                  </a:lnTo>
                  <a:lnTo>
                    <a:pt x="56765553" y="6303269"/>
                  </a:lnTo>
                  <a:lnTo>
                    <a:pt x="56765553" y="6303315"/>
                  </a:lnTo>
                  <a:lnTo>
                    <a:pt x="56765553" y="6303362"/>
                  </a:lnTo>
                  <a:lnTo>
                    <a:pt x="56765553" y="6303409"/>
                  </a:lnTo>
                  <a:lnTo>
                    <a:pt x="56765553" y="6303455"/>
                  </a:lnTo>
                  <a:lnTo>
                    <a:pt x="56765553" y="6303502"/>
                  </a:lnTo>
                  <a:lnTo>
                    <a:pt x="56765553" y="6303549"/>
                  </a:lnTo>
                  <a:lnTo>
                    <a:pt x="56765553" y="6303595"/>
                  </a:lnTo>
                  <a:lnTo>
                    <a:pt x="56765553" y="6303642"/>
                  </a:lnTo>
                  <a:lnTo>
                    <a:pt x="56765553" y="6303689"/>
                  </a:lnTo>
                  <a:lnTo>
                    <a:pt x="56765553" y="6303735"/>
                  </a:lnTo>
                  <a:lnTo>
                    <a:pt x="56765553" y="6303782"/>
                  </a:lnTo>
                  <a:lnTo>
                    <a:pt x="56765553" y="6303829"/>
                  </a:lnTo>
                  <a:lnTo>
                    <a:pt x="56765553" y="6303875"/>
                  </a:lnTo>
                  <a:lnTo>
                    <a:pt x="56765553" y="6303929"/>
                  </a:lnTo>
                  <a:lnTo>
                    <a:pt x="56765553" y="6303976"/>
                  </a:lnTo>
                  <a:lnTo>
                    <a:pt x="56765553" y="6304023"/>
                  </a:lnTo>
                  <a:lnTo>
                    <a:pt x="56765553" y="6304069"/>
                  </a:lnTo>
                  <a:lnTo>
                    <a:pt x="56765553" y="6304116"/>
                  </a:lnTo>
                  <a:lnTo>
                    <a:pt x="56765553" y="6304163"/>
                  </a:lnTo>
                  <a:lnTo>
                    <a:pt x="56765553" y="6304209"/>
                  </a:lnTo>
                  <a:lnTo>
                    <a:pt x="56765553" y="6304256"/>
                  </a:lnTo>
                  <a:lnTo>
                    <a:pt x="56765553" y="6304303"/>
                  </a:lnTo>
                  <a:lnTo>
                    <a:pt x="56765553" y="6304349"/>
                  </a:lnTo>
                  <a:lnTo>
                    <a:pt x="56765553" y="6304396"/>
                  </a:lnTo>
                  <a:lnTo>
                    <a:pt x="56765553" y="6304443"/>
                  </a:lnTo>
                  <a:lnTo>
                    <a:pt x="56765553" y="6304489"/>
                  </a:lnTo>
                  <a:lnTo>
                    <a:pt x="56765553" y="6304536"/>
                  </a:lnTo>
                  <a:lnTo>
                    <a:pt x="56765553" y="6451703"/>
                  </a:lnTo>
                  <a:lnTo>
                    <a:pt x="56917953" y="6451703"/>
                  </a:lnTo>
                  <a:lnTo>
                    <a:pt x="56917953" y="6451750"/>
                  </a:lnTo>
                  <a:lnTo>
                    <a:pt x="56917953" y="6451797"/>
                  </a:lnTo>
                  <a:lnTo>
                    <a:pt x="56917953" y="6451843"/>
                  </a:lnTo>
                  <a:lnTo>
                    <a:pt x="56917953" y="6451890"/>
                  </a:lnTo>
                  <a:lnTo>
                    <a:pt x="56917953" y="6451936"/>
                  </a:lnTo>
                  <a:lnTo>
                    <a:pt x="56917953" y="6451983"/>
                  </a:lnTo>
                  <a:lnTo>
                    <a:pt x="56917953" y="6452030"/>
                  </a:lnTo>
                  <a:lnTo>
                    <a:pt x="56917953" y="6452076"/>
                  </a:lnTo>
                  <a:lnTo>
                    <a:pt x="56917953" y="6452123"/>
                  </a:lnTo>
                  <a:lnTo>
                    <a:pt x="56917953" y="6452169"/>
                  </a:lnTo>
                  <a:lnTo>
                    <a:pt x="56917953" y="6452216"/>
                  </a:lnTo>
                  <a:lnTo>
                    <a:pt x="56917953" y="6452263"/>
                  </a:lnTo>
                  <a:lnTo>
                    <a:pt x="56917953" y="6452309"/>
                  </a:lnTo>
                  <a:lnTo>
                    <a:pt x="56917953" y="6452364"/>
                  </a:lnTo>
                  <a:lnTo>
                    <a:pt x="56917953" y="6452411"/>
                  </a:lnTo>
                  <a:lnTo>
                    <a:pt x="56917953" y="6452457"/>
                  </a:lnTo>
                  <a:lnTo>
                    <a:pt x="56917953" y="6452504"/>
                  </a:lnTo>
                  <a:lnTo>
                    <a:pt x="56917953" y="6452551"/>
                  </a:lnTo>
                  <a:lnTo>
                    <a:pt x="56917953" y="6452597"/>
                  </a:lnTo>
                  <a:lnTo>
                    <a:pt x="56917953" y="6452644"/>
                  </a:lnTo>
                  <a:lnTo>
                    <a:pt x="56917953" y="6452691"/>
                  </a:lnTo>
                  <a:lnTo>
                    <a:pt x="56917953" y="6452737"/>
                  </a:lnTo>
                  <a:lnTo>
                    <a:pt x="56917953" y="6452784"/>
                  </a:lnTo>
                  <a:lnTo>
                    <a:pt x="56917953" y="6452831"/>
                  </a:lnTo>
                  <a:lnTo>
                    <a:pt x="56917953" y="6452877"/>
                  </a:lnTo>
                  <a:lnTo>
                    <a:pt x="56917953" y="6452924"/>
                  </a:lnTo>
                  <a:lnTo>
                    <a:pt x="56917953" y="6452971"/>
                  </a:lnTo>
                  <a:lnTo>
                    <a:pt x="56917953" y="6453025"/>
                  </a:lnTo>
                  <a:lnTo>
                    <a:pt x="56917953" y="6453071"/>
                  </a:lnTo>
                  <a:lnTo>
                    <a:pt x="56917953" y="6453118"/>
                  </a:lnTo>
                  <a:lnTo>
                    <a:pt x="56917953" y="6453165"/>
                  </a:lnTo>
                  <a:lnTo>
                    <a:pt x="56917953" y="6453211"/>
                  </a:lnTo>
                  <a:lnTo>
                    <a:pt x="56917953" y="6453258"/>
                  </a:lnTo>
                  <a:lnTo>
                    <a:pt x="56917953" y="6453305"/>
                  </a:lnTo>
                  <a:lnTo>
                    <a:pt x="56917953" y="6453351"/>
                  </a:lnTo>
                  <a:lnTo>
                    <a:pt x="56917953" y="6453398"/>
                  </a:lnTo>
                  <a:lnTo>
                    <a:pt x="56917953" y="6453445"/>
                  </a:lnTo>
                  <a:lnTo>
                    <a:pt x="56917953" y="6453491"/>
                  </a:lnTo>
                  <a:lnTo>
                    <a:pt x="56917953" y="6453538"/>
                  </a:lnTo>
                  <a:lnTo>
                    <a:pt x="56917953" y="6453585"/>
                  </a:lnTo>
                  <a:lnTo>
                    <a:pt x="56917953" y="6453631"/>
                  </a:lnTo>
                  <a:lnTo>
                    <a:pt x="56917953" y="6453685"/>
                  </a:lnTo>
                  <a:lnTo>
                    <a:pt x="56917953" y="6453732"/>
                  </a:lnTo>
                  <a:lnTo>
                    <a:pt x="56917953" y="6453779"/>
                  </a:lnTo>
                  <a:lnTo>
                    <a:pt x="56917953" y="6453825"/>
                  </a:lnTo>
                  <a:lnTo>
                    <a:pt x="56917953" y="6453872"/>
                  </a:lnTo>
                  <a:lnTo>
                    <a:pt x="56917953" y="6453919"/>
                  </a:lnTo>
                  <a:lnTo>
                    <a:pt x="56917953" y="6453965"/>
                  </a:lnTo>
                  <a:lnTo>
                    <a:pt x="56917953" y="6454012"/>
                  </a:lnTo>
                  <a:lnTo>
                    <a:pt x="56917953" y="6454059"/>
                  </a:lnTo>
                  <a:lnTo>
                    <a:pt x="56917953" y="6454105"/>
                  </a:lnTo>
                  <a:lnTo>
                    <a:pt x="56917953" y="6454152"/>
                  </a:lnTo>
                  <a:lnTo>
                    <a:pt x="56917953" y="6454199"/>
                  </a:lnTo>
                  <a:lnTo>
                    <a:pt x="56917953" y="6454245"/>
                  </a:lnTo>
                  <a:lnTo>
                    <a:pt x="56917953" y="6454292"/>
                  </a:lnTo>
                  <a:lnTo>
                    <a:pt x="56917953" y="6454346"/>
                  </a:lnTo>
                  <a:lnTo>
                    <a:pt x="56917953" y="6454393"/>
                  </a:lnTo>
                  <a:lnTo>
                    <a:pt x="56917953" y="6454440"/>
                  </a:lnTo>
                  <a:lnTo>
                    <a:pt x="56917953" y="6454486"/>
                  </a:lnTo>
                  <a:lnTo>
                    <a:pt x="56917953" y="6454533"/>
                  </a:lnTo>
                  <a:lnTo>
                    <a:pt x="56917953" y="6454579"/>
                  </a:lnTo>
                  <a:lnTo>
                    <a:pt x="56917953" y="6454626"/>
                  </a:lnTo>
                  <a:lnTo>
                    <a:pt x="56917953" y="6454673"/>
                  </a:lnTo>
                  <a:lnTo>
                    <a:pt x="56917953" y="6454719"/>
                  </a:lnTo>
                  <a:lnTo>
                    <a:pt x="56917953" y="6454766"/>
                  </a:lnTo>
                  <a:lnTo>
                    <a:pt x="56917953" y="6454813"/>
                  </a:lnTo>
                  <a:lnTo>
                    <a:pt x="56917953" y="6454859"/>
                  </a:lnTo>
                  <a:lnTo>
                    <a:pt x="56917953" y="6454906"/>
                  </a:lnTo>
                  <a:lnTo>
                    <a:pt x="56917953" y="6454953"/>
                  </a:lnTo>
                  <a:lnTo>
                    <a:pt x="56917953" y="6455007"/>
                  </a:lnTo>
                  <a:lnTo>
                    <a:pt x="56917953" y="6455054"/>
                  </a:lnTo>
                  <a:lnTo>
                    <a:pt x="56917953" y="6455101"/>
                  </a:lnTo>
                  <a:lnTo>
                    <a:pt x="56917953" y="6455147"/>
                  </a:lnTo>
                  <a:lnTo>
                    <a:pt x="56917953" y="6455194"/>
                  </a:lnTo>
                  <a:lnTo>
                    <a:pt x="56917953" y="6455241"/>
                  </a:lnTo>
                  <a:lnTo>
                    <a:pt x="56917953" y="6455287"/>
                  </a:lnTo>
                  <a:lnTo>
                    <a:pt x="56917953" y="6455334"/>
                  </a:lnTo>
                  <a:lnTo>
                    <a:pt x="56917953" y="6455380"/>
                  </a:lnTo>
                  <a:lnTo>
                    <a:pt x="56917953" y="6455427"/>
                  </a:lnTo>
                  <a:lnTo>
                    <a:pt x="56917953" y="6455474"/>
                  </a:lnTo>
                  <a:lnTo>
                    <a:pt x="56917953" y="6455520"/>
                  </a:lnTo>
                  <a:lnTo>
                    <a:pt x="56917953" y="6455567"/>
                  </a:lnTo>
                  <a:lnTo>
                    <a:pt x="56917953" y="6455613"/>
                  </a:lnTo>
                  <a:lnTo>
                    <a:pt x="56917953" y="6455668"/>
                  </a:lnTo>
                  <a:lnTo>
                    <a:pt x="56917953" y="6455715"/>
                  </a:lnTo>
                  <a:lnTo>
                    <a:pt x="56917953" y="6455761"/>
                  </a:lnTo>
                  <a:lnTo>
                    <a:pt x="56917953" y="6455808"/>
                  </a:lnTo>
                  <a:lnTo>
                    <a:pt x="56917953" y="6455855"/>
                  </a:lnTo>
                  <a:lnTo>
                    <a:pt x="56917953" y="6455901"/>
                  </a:lnTo>
                  <a:lnTo>
                    <a:pt x="56917953" y="6455948"/>
                  </a:lnTo>
                  <a:lnTo>
                    <a:pt x="56917953" y="6455995"/>
                  </a:lnTo>
                  <a:lnTo>
                    <a:pt x="56917953" y="6456041"/>
                  </a:lnTo>
                  <a:lnTo>
                    <a:pt x="56917953" y="6456088"/>
                  </a:lnTo>
                  <a:lnTo>
                    <a:pt x="56917953" y="6456135"/>
                  </a:lnTo>
                  <a:lnTo>
                    <a:pt x="56917953" y="6456181"/>
                  </a:lnTo>
                  <a:lnTo>
                    <a:pt x="56917953" y="6456228"/>
                  </a:lnTo>
                  <a:lnTo>
                    <a:pt x="56917953" y="6456275"/>
                  </a:lnTo>
                  <a:lnTo>
                    <a:pt x="56917953" y="6456329"/>
                  </a:lnTo>
                  <a:lnTo>
                    <a:pt x="56917953" y="6456375"/>
                  </a:lnTo>
                  <a:lnTo>
                    <a:pt x="56917953" y="6456422"/>
                  </a:lnTo>
                  <a:lnTo>
                    <a:pt x="56917953" y="6456469"/>
                  </a:lnTo>
                  <a:lnTo>
                    <a:pt x="56917953" y="6456515"/>
                  </a:lnTo>
                  <a:lnTo>
                    <a:pt x="56917953" y="6456562"/>
                  </a:lnTo>
                  <a:lnTo>
                    <a:pt x="56917953" y="6456609"/>
                  </a:lnTo>
                  <a:lnTo>
                    <a:pt x="56917953" y="6456655"/>
                  </a:lnTo>
                  <a:lnTo>
                    <a:pt x="56917953" y="6456702"/>
                  </a:lnTo>
                  <a:lnTo>
                    <a:pt x="56917953" y="6456749"/>
                  </a:lnTo>
                  <a:lnTo>
                    <a:pt x="56917953" y="6456795"/>
                  </a:lnTo>
                  <a:lnTo>
                    <a:pt x="56917953" y="6456842"/>
                  </a:lnTo>
                  <a:lnTo>
                    <a:pt x="56917953" y="6456889"/>
                  </a:lnTo>
                  <a:lnTo>
                    <a:pt x="56917953" y="6456935"/>
                  </a:lnTo>
                  <a:lnTo>
                    <a:pt x="56917953" y="6604103"/>
                  </a:lnTo>
                  <a:lnTo>
                    <a:pt x="57070353" y="6604103"/>
                  </a:lnTo>
                  <a:lnTo>
                    <a:pt x="57070353" y="6604149"/>
                  </a:lnTo>
                  <a:lnTo>
                    <a:pt x="57070353" y="6604196"/>
                  </a:lnTo>
                  <a:lnTo>
                    <a:pt x="57070353" y="6604243"/>
                  </a:lnTo>
                  <a:lnTo>
                    <a:pt x="57070353" y="6604289"/>
                  </a:lnTo>
                  <a:lnTo>
                    <a:pt x="57070353" y="6604336"/>
                  </a:lnTo>
                  <a:lnTo>
                    <a:pt x="57070353" y="6604383"/>
                  </a:lnTo>
                  <a:lnTo>
                    <a:pt x="57070353" y="6604429"/>
                  </a:lnTo>
                  <a:lnTo>
                    <a:pt x="57070353" y="6604476"/>
                  </a:lnTo>
                  <a:lnTo>
                    <a:pt x="57070353" y="6604522"/>
                  </a:lnTo>
                  <a:lnTo>
                    <a:pt x="57070353" y="6604569"/>
                  </a:lnTo>
                  <a:lnTo>
                    <a:pt x="57070353" y="6604616"/>
                  </a:lnTo>
                  <a:lnTo>
                    <a:pt x="57070353" y="6604662"/>
                  </a:lnTo>
                  <a:lnTo>
                    <a:pt x="57070353" y="6604709"/>
                  </a:lnTo>
                  <a:lnTo>
                    <a:pt x="57070353" y="6604763"/>
                  </a:lnTo>
                  <a:lnTo>
                    <a:pt x="57070353" y="6604810"/>
                  </a:lnTo>
                  <a:lnTo>
                    <a:pt x="57070353" y="6604857"/>
                  </a:lnTo>
                  <a:lnTo>
                    <a:pt x="57070353" y="6604903"/>
                  </a:lnTo>
                  <a:lnTo>
                    <a:pt x="57070353" y="6604950"/>
                  </a:lnTo>
                  <a:lnTo>
                    <a:pt x="57070353" y="6604997"/>
                  </a:lnTo>
                  <a:lnTo>
                    <a:pt x="57070353" y="6605043"/>
                  </a:lnTo>
                  <a:lnTo>
                    <a:pt x="57070353" y="6605090"/>
                  </a:lnTo>
                  <a:lnTo>
                    <a:pt x="57070353" y="6605137"/>
                  </a:lnTo>
                  <a:lnTo>
                    <a:pt x="57070353" y="6605183"/>
                  </a:lnTo>
                  <a:lnTo>
                    <a:pt x="57070353" y="6605230"/>
                  </a:lnTo>
                  <a:lnTo>
                    <a:pt x="57070353" y="6605277"/>
                  </a:lnTo>
                  <a:lnTo>
                    <a:pt x="57070353" y="6605323"/>
                  </a:lnTo>
                  <a:lnTo>
                    <a:pt x="57070353" y="6605370"/>
                  </a:lnTo>
                  <a:lnTo>
                    <a:pt x="57070353" y="6605424"/>
                  </a:lnTo>
                  <a:lnTo>
                    <a:pt x="57070353" y="6605471"/>
                  </a:lnTo>
                  <a:lnTo>
                    <a:pt x="57070353" y="6605517"/>
                  </a:lnTo>
                  <a:lnTo>
                    <a:pt x="57070353" y="6605564"/>
                  </a:lnTo>
                  <a:lnTo>
                    <a:pt x="57070353" y="6605611"/>
                  </a:lnTo>
                  <a:lnTo>
                    <a:pt x="57070353" y="6605657"/>
                  </a:lnTo>
                  <a:lnTo>
                    <a:pt x="57070353" y="6605704"/>
                  </a:lnTo>
                  <a:lnTo>
                    <a:pt x="57070353" y="6605751"/>
                  </a:lnTo>
                  <a:lnTo>
                    <a:pt x="57070353" y="6605797"/>
                  </a:lnTo>
                  <a:lnTo>
                    <a:pt x="57070353" y="6605844"/>
                  </a:lnTo>
                  <a:lnTo>
                    <a:pt x="57070353" y="6605891"/>
                  </a:lnTo>
                  <a:lnTo>
                    <a:pt x="57070353" y="6605937"/>
                  </a:lnTo>
                  <a:lnTo>
                    <a:pt x="57070353" y="6605984"/>
                  </a:lnTo>
                  <a:lnTo>
                    <a:pt x="57070353" y="6606031"/>
                  </a:lnTo>
                  <a:lnTo>
                    <a:pt x="57070353" y="6606085"/>
                  </a:lnTo>
                  <a:lnTo>
                    <a:pt x="57070353" y="6606131"/>
                  </a:lnTo>
                  <a:lnTo>
                    <a:pt x="57070353" y="6606178"/>
                  </a:lnTo>
                  <a:lnTo>
                    <a:pt x="57070353" y="6606225"/>
                  </a:lnTo>
                  <a:lnTo>
                    <a:pt x="57070353" y="6606271"/>
                  </a:lnTo>
                  <a:lnTo>
                    <a:pt x="57070353" y="6606318"/>
                  </a:lnTo>
                  <a:lnTo>
                    <a:pt x="57070353" y="6606365"/>
                  </a:lnTo>
                  <a:lnTo>
                    <a:pt x="57070353" y="6606411"/>
                  </a:lnTo>
                  <a:lnTo>
                    <a:pt x="57070353" y="6606458"/>
                  </a:lnTo>
                  <a:lnTo>
                    <a:pt x="57070353" y="6606505"/>
                  </a:lnTo>
                  <a:lnTo>
                    <a:pt x="57070353" y="6606551"/>
                  </a:lnTo>
                  <a:lnTo>
                    <a:pt x="57070353" y="6606598"/>
                  </a:lnTo>
                  <a:lnTo>
                    <a:pt x="57070353" y="6606645"/>
                  </a:lnTo>
                  <a:lnTo>
                    <a:pt x="57070353" y="6606691"/>
                  </a:lnTo>
                  <a:lnTo>
                    <a:pt x="57070353" y="6606746"/>
                  </a:lnTo>
                  <a:lnTo>
                    <a:pt x="57070353" y="6606792"/>
                  </a:lnTo>
                  <a:lnTo>
                    <a:pt x="57070353" y="6606839"/>
                  </a:lnTo>
                  <a:lnTo>
                    <a:pt x="57070353" y="6606886"/>
                  </a:lnTo>
                  <a:lnTo>
                    <a:pt x="57070353" y="6606932"/>
                  </a:lnTo>
                  <a:lnTo>
                    <a:pt x="57070353" y="6606979"/>
                  </a:lnTo>
                  <a:lnTo>
                    <a:pt x="57070353" y="6607025"/>
                  </a:lnTo>
                  <a:lnTo>
                    <a:pt x="57070353" y="6607072"/>
                  </a:lnTo>
                  <a:lnTo>
                    <a:pt x="57070353" y="6607119"/>
                  </a:lnTo>
                  <a:lnTo>
                    <a:pt x="57070353" y="6607165"/>
                  </a:lnTo>
                  <a:lnTo>
                    <a:pt x="57070353" y="6607212"/>
                  </a:lnTo>
                  <a:lnTo>
                    <a:pt x="57070353" y="6607259"/>
                  </a:lnTo>
                  <a:lnTo>
                    <a:pt x="57070353" y="6607305"/>
                  </a:lnTo>
                  <a:lnTo>
                    <a:pt x="57070353" y="6607352"/>
                  </a:lnTo>
                  <a:lnTo>
                    <a:pt x="57070353" y="6607407"/>
                  </a:lnTo>
                  <a:lnTo>
                    <a:pt x="57070353" y="6607453"/>
                  </a:lnTo>
                  <a:lnTo>
                    <a:pt x="57070353" y="6607500"/>
                  </a:lnTo>
                  <a:lnTo>
                    <a:pt x="57070353" y="6607547"/>
                  </a:lnTo>
                  <a:lnTo>
                    <a:pt x="57070353" y="6607593"/>
                  </a:lnTo>
                  <a:lnTo>
                    <a:pt x="57070353" y="6607640"/>
                  </a:lnTo>
                  <a:lnTo>
                    <a:pt x="57070353" y="6607687"/>
                  </a:lnTo>
                  <a:lnTo>
                    <a:pt x="57070353" y="6607733"/>
                  </a:lnTo>
                  <a:lnTo>
                    <a:pt x="57070353" y="6607780"/>
                  </a:lnTo>
                  <a:lnTo>
                    <a:pt x="57070353" y="6607827"/>
                  </a:lnTo>
                  <a:lnTo>
                    <a:pt x="57070353" y="6607873"/>
                  </a:lnTo>
                  <a:lnTo>
                    <a:pt x="57070353" y="6607920"/>
                  </a:lnTo>
                  <a:lnTo>
                    <a:pt x="57070353" y="6607966"/>
                  </a:lnTo>
                  <a:lnTo>
                    <a:pt x="57070353" y="6608013"/>
                  </a:lnTo>
                  <a:lnTo>
                    <a:pt x="57070353" y="6608067"/>
                  </a:lnTo>
                  <a:lnTo>
                    <a:pt x="57070353" y="6608114"/>
                  </a:lnTo>
                  <a:lnTo>
                    <a:pt x="57070353" y="6608161"/>
                  </a:lnTo>
                  <a:lnTo>
                    <a:pt x="57070353" y="6608207"/>
                  </a:lnTo>
                  <a:lnTo>
                    <a:pt x="57070353" y="6608254"/>
                  </a:lnTo>
                  <a:lnTo>
                    <a:pt x="57070353" y="6608301"/>
                  </a:lnTo>
                  <a:lnTo>
                    <a:pt x="57070353" y="6608347"/>
                  </a:lnTo>
                  <a:lnTo>
                    <a:pt x="57070353" y="6608394"/>
                  </a:lnTo>
                  <a:lnTo>
                    <a:pt x="57070353" y="6608441"/>
                  </a:lnTo>
                  <a:lnTo>
                    <a:pt x="57070353" y="6608487"/>
                  </a:lnTo>
                  <a:lnTo>
                    <a:pt x="57070353" y="6608534"/>
                  </a:lnTo>
                  <a:lnTo>
                    <a:pt x="57070353" y="6608581"/>
                  </a:lnTo>
                  <a:lnTo>
                    <a:pt x="57070353" y="6608627"/>
                  </a:lnTo>
                  <a:lnTo>
                    <a:pt x="57070353" y="6608674"/>
                  </a:lnTo>
                  <a:lnTo>
                    <a:pt x="57070353" y="6608728"/>
                  </a:lnTo>
                  <a:lnTo>
                    <a:pt x="57070353" y="6608775"/>
                  </a:lnTo>
                  <a:lnTo>
                    <a:pt x="57070353" y="6608821"/>
                  </a:lnTo>
                  <a:lnTo>
                    <a:pt x="57070353" y="6608868"/>
                  </a:lnTo>
                  <a:lnTo>
                    <a:pt x="57070353" y="6608915"/>
                  </a:lnTo>
                  <a:lnTo>
                    <a:pt x="57070353" y="6608961"/>
                  </a:lnTo>
                  <a:lnTo>
                    <a:pt x="57070353" y="6609008"/>
                  </a:lnTo>
                  <a:lnTo>
                    <a:pt x="57070353" y="6609055"/>
                  </a:lnTo>
                  <a:lnTo>
                    <a:pt x="57070353" y="6609101"/>
                  </a:lnTo>
                  <a:lnTo>
                    <a:pt x="57070353" y="6609148"/>
                  </a:lnTo>
                  <a:lnTo>
                    <a:pt x="57070353" y="6609195"/>
                  </a:lnTo>
                  <a:lnTo>
                    <a:pt x="57070353" y="6609241"/>
                  </a:lnTo>
                  <a:lnTo>
                    <a:pt x="57070353" y="6609288"/>
                  </a:lnTo>
                  <a:lnTo>
                    <a:pt x="57070353" y="6609335"/>
                  </a:lnTo>
                  <a:lnTo>
                    <a:pt x="57070353" y="6756502"/>
                  </a:lnTo>
                  <a:lnTo>
                    <a:pt x="57222753" y="6756502"/>
                  </a:lnTo>
                  <a:lnTo>
                    <a:pt x="57222753" y="6756548"/>
                  </a:lnTo>
                  <a:lnTo>
                    <a:pt x="57222753" y="6756595"/>
                  </a:lnTo>
                  <a:lnTo>
                    <a:pt x="57222753" y="6756642"/>
                  </a:lnTo>
                  <a:lnTo>
                    <a:pt x="57222753" y="6756688"/>
                  </a:lnTo>
                  <a:lnTo>
                    <a:pt x="57222753" y="6756735"/>
                  </a:lnTo>
                  <a:lnTo>
                    <a:pt x="57222753" y="6756782"/>
                  </a:lnTo>
                  <a:lnTo>
                    <a:pt x="57222753" y="6756828"/>
                  </a:lnTo>
                  <a:lnTo>
                    <a:pt x="57222753" y="6756875"/>
                  </a:lnTo>
                  <a:lnTo>
                    <a:pt x="57222753" y="6756922"/>
                  </a:lnTo>
                  <a:lnTo>
                    <a:pt x="57222753" y="6756968"/>
                  </a:lnTo>
                  <a:lnTo>
                    <a:pt x="57222753" y="6757015"/>
                  </a:lnTo>
                  <a:lnTo>
                    <a:pt x="57222753" y="6757062"/>
                  </a:lnTo>
                  <a:lnTo>
                    <a:pt x="57222753" y="6757108"/>
                  </a:lnTo>
                  <a:lnTo>
                    <a:pt x="57222753" y="6757163"/>
                  </a:lnTo>
                  <a:lnTo>
                    <a:pt x="57222753" y="6757209"/>
                  </a:lnTo>
                  <a:lnTo>
                    <a:pt x="57222753" y="6757256"/>
                  </a:lnTo>
                  <a:lnTo>
                    <a:pt x="57222753" y="6757302"/>
                  </a:lnTo>
                  <a:lnTo>
                    <a:pt x="57222753" y="6757349"/>
                  </a:lnTo>
                  <a:lnTo>
                    <a:pt x="57222753" y="6757396"/>
                  </a:lnTo>
                  <a:lnTo>
                    <a:pt x="57222753" y="6757442"/>
                  </a:lnTo>
                  <a:lnTo>
                    <a:pt x="57222753" y="6757489"/>
                  </a:lnTo>
                  <a:lnTo>
                    <a:pt x="57222753" y="6757536"/>
                  </a:lnTo>
                  <a:lnTo>
                    <a:pt x="57222753" y="6757582"/>
                  </a:lnTo>
                  <a:lnTo>
                    <a:pt x="57222753" y="6757629"/>
                  </a:lnTo>
                  <a:lnTo>
                    <a:pt x="57222753" y="6757676"/>
                  </a:lnTo>
                  <a:lnTo>
                    <a:pt x="57222753" y="6757722"/>
                  </a:lnTo>
                  <a:lnTo>
                    <a:pt x="57222753" y="6757769"/>
                  </a:lnTo>
                  <a:lnTo>
                    <a:pt x="57222753" y="6757823"/>
                  </a:lnTo>
                  <a:lnTo>
                    <a:pt x="57222753" y="6757870"/>
                  </a:lnTo>
                  <a:lnTo>
                    <a:pt x="57222753" y="6757917"/>
                  </a:lnTo>
                  <a:lnTo>
                    <a:pt x="57222753" y="6757963"/>
                  </a:lnTo>
                  <a:lnTo>
                    <a:pt x="57222753" y="6758010"/>
                  </a:lnTo>
                  <a:lnTo>
                    <a:pt x="57222753" y="6758057"/>
                  </a:lnTo>
                  <a:lnTo>
                    <a:pt x="57222753" y="6758103"/>
                  </a:lnTo>
                  <a:lnTo>
                    <a:pt x="57222753" y="6758150"/>
                  </a:lnTo>
                  <a:lnTo>
                    <a:pt x="57222753" y="6758197"/>
                  </a:lnTo>
                  <a:lnTo>
                    <a:pt x="57222753" y="6758243"/>
                  </a:lnTo>
                  <a:lnTo>
                    <a:pt x="57222753" y="6758290"/>
                  </a:lnTo>
                  <a:lnTo>
                    <a:pt x="57222753" y="6758337"/>
                  </a:lnTo>
                  <a:lnTo>
                    <a:pt x="57222753" y="6758383"/>
                  </a:lnTo>
                  <a:lnTo>
                    <a:pt x="57222753" y="6758430"/>
                  </a:lnTo>
                  <a:lnTo>
                    <a:pt x="57222753" y="6758484"/>
                  </a:lnTo>
                  <a:lnTo>
                    <a:pt x="57222753" y="6758531"/>
                  </a:lnTo>
                  <a:lnTo>
                    <a:pt x="57222753" y="6758577"/>
                  </a:lnTo>
                  <a:lnTo>
                    <a:pt x="57222753" y="6758624"/>
                  </a:lnTo>
                  <a:lnTo>
                    <a:pt x="57222753" y="6758671"/>
                  </a:lnTo>
                  <a:lnTo>
                    <a:pt x="57222753" y="6758717"/>
                  </a:lnTo>
                  <a:lnTo>
                    <a:pt x="57222753" y="6758764"/>
                  </a:lnTo>
                  <a:lnTo>
                    <a:pt x="57222753" y="6758811"/>
                  </a:lnTo>
                  <a:lnTo>
                    <a:pt x="57222753" y="6758857"/>
                  </a:lnTo>
                  <a:lnTo>
                    <a:pt x="57222753" y="6758904"/>
                  </a:lnTo>
                  <a:lnTo>
                    <a:pt x="57222753" y="6758951"/>
                  </a:lnTo>
                  <a:lnTo>
                    <a:pt x="57222753" y="6758997"/>
                  </a:lnTo>
                  <a:lnTo>
                    <a:pt x="57222753" y="6759044"/>
                  </a:lnTo>
                  <a:lnTo>
                    <a:pt x="57222753" y="6759091"/>
                  </a:lnTo>
                  <a:lnTo>
                    <a:pt x="57222753" y="6759145"/>
                  </a:lnTo>
                  <a:lnTo>
                    <a:pt x="57222753" y="6759192"/>
                  </a:lnTo>
                  <a:lnTo>
                    <a:pt x="57222753" y="6759238"/>
                  </a:lnTo>
                  <a:lnTo>
                    <a:pt x="57222753" y="6759285"/>
                  </a:lnTo>
                  <a:lnTo>
                    <a:pt x="57222753" y="6759332"/>
                  </a:lnTo>
                  <a:lnTo>
                    <a:pt x="57222753" y="6759378"/>
                  </a:lnTo>
                  <a:lnTo>
                    <a:pt x="57222753" y="6759425"/>
                  </a:lnTo>
                  <a:lnTo>
                    <a:pt x="57222753" y="6759472"/>
                  </a:lnTo>
                  <a:lnTo>
                    <a:pt x="57222753" y="6759518"/>
                  </a:lnTo>
                  <a:lnTo>
                    <a:pt x="57222753" y="6759565"/>
                  </a:lnTo>
                  <a:lnTo>
                    <a:pt x="57222753" y="6759611"/>
                  </a:lnTo>
                  <a:lnTo>
                    <a:pt x="57222753" y="6759658"/>
                  </a:lnTo>
                  <a:lnTo>
                    <a:pt x="57222753" y="6759705"/>
                  </a:lnTo>
                  <a:lnTo>
                    <a:pt x="57222753" y="6759751"/>
                  </a:lnTo>
                  <a:lnTo>
                    <a:pt x="57222753" y="6759806"/>
                  </a:lnTo>
                  <a:lnTo>
                    <a:pt x="57222753" y="6759852"/>
                  </a:lnTo>
                  <a:lnTo>
                    <a:pt x="57222753" y="6759899"/>
                  </a:lnTo>
                  <a:lnTo>
                    <a:pt x="57222753" y="6759946"/>
                  </a:lnTo>
                  <a:lnTo>
                    <a:pt x="57222753" y="6759992"/>
                  </a:lnTo>
                  <a:lnTo>
                    <a:pt x="57222753" y="6760039"/>
                  </a:lnTo>
                  <a:lnTo>
                    <a:pt x="57222753" y="6760086"/>
                  </a:lnTo>
                  <a:lnTo>
                    <a:pt x="57222753" y="6760132"/>
                  </a:lnTo>
                  <a:lnTo>
                    <a:pt x="57222753" y="6760179"/>
                  </a:lnTo>
                  <a:lnTo>
                    <a:pt x="57222753" y="6760226"/>
                  </a:lnTo>
                  <a:lnTo>
                    <a:pt x="57222753" y="6760272"/>
                  </a:lnTo>
                  <a:lnTo>
                    <a:pt x="57222753" y="6760319"/>
                  </a:lnTo>
                  <a:lnTo>
                    <a:pt x="57222753" y="6760366"/>
                  </a:lnTo>
                  <a:lnTo>
                    <a:pt x="57222753" y="6760412"/>
                  </a:lnTo>
                  <a:lnTo>
                    <a:pt x="57222753" y="6760467"/>
                  </a:lnTo>
                  <a:lnTo>
                    <a:pt x="57222753" y="6760513"/>
                  </a:lnTo>
                  <a:lnTo>
                    <a:pt x="57222753" y="6760560"/>
                  </a:lnTo>
                  <a:lnTo>
                    <a:pt x="57222753" y="6760607"/>
                  </a:lnTo>
                  <a:lnTo>
                    <a:pt x="57222753" y="6760653"/>
                  </a:lnTo>
                  <a:lnTo>
                    <a:pt x="57222753" y="6760700"/>
                  </a:lnTo>
                  <a:lnTo>
                    <a:pt x="57222753" y="6760746"/>
                  </a:lnTo>
                  <a:lnTo>
                    <a:pt x="57222753" y="6760793"/>
                  </a:lnTo>
                  <a:lnTo>
                    <a:pt x="57222753" y="6760840"/>
                  </a:lnTo>
                  <a:lnTo>
                    <a:pt x="57222753" y="6760886"/>
                  </a:lnTo>
                  <a:lnTo>
                    <a:pt x="57222753" y="6760933"/>
                  </a:lnTo>
                  <a:lnTo>
                    <a:pt x="57222753" y="6760980"/>
                  </a:lnTo>
                  <a:lnTo>
                    <a:pt x="57222753" y="6761026"/>
                  </a:lnTo>
                  <a:lnTo>
                    <a:pt x="57222753" y="6761073"/>
                  </a:lnTo>
                  <a:lnTo>
                    <a:pt x="57222753" y="6761127"/>
                  </a:lnTo>
                  <a:lnTo>
                    <a:pt x="57222753" y="6761174"/>
                  </a:lnTo>
                  <a:lnTo>
                    <a:pt x="57222753" y="6761221"/>
                  </a:lnTo>
                  <a:lnTo>
                    <a:pt x="57222753" y="6761267"/>
                  </a:lnTo>
                  <a:lnTo>
                    <a:pt x="57222753" y="6761314"/>
                  </a:lnTo>
                  <a:lnTo>
                    <a:pt x="57222753" y="6761361"/>
                  </a:lnTo>
                  <a:lnTo>
                    <a:pt x="57222753" y="6761407"/>
                  </a:lnTo>
                  <a:lnTo>
                    <a:pt x="57222753" y="6761454"/>
                  </a:lnTo>
                  <a:lnTo>
                    <a:pt x="57222753" y="6761501"/>
                  </a:lnTo>
                  <a:lnTo>
                    <a:pt x="57222753" y="6761547"/>
                  </a:lnTo>
                  <a:lnTo>
                    <a:pt x="57222753" y="6761594"/>
                  </a:lnTo>
                  <a:lnTo>
                    <a:pt x="57222753" y="6761641"/>
                  </a:lnTo>
                  <a:lnTo>
                    <a:pt x="57222753" y="6761687"/>
                  </a:lnTo>
                  <a:lnTo>
                    <a:pt x="57222753" y="6761734"/>
                  </a:lnTo>
                  <a:lnTo>
                    <a:pt x="57222753" y="6908901"/>
                  </a:lnTo>
                  <a:lnTo>
                    <a:pt x="57375153" y="6908901"/>
                  </a:lnTo>
                  <a:lnTo>
                    <a:pt x="57375153" y="6908948"/>
                  </a:lnTo>
                  <a:lnTo>
                    <a:pt x="57375153" y="6908994"/>
                  </a:lnTo>
                  <a:lnTo>
                    <a:pt x="57375153" y="6909041"/>
                  </a:lnTo>
                  <a:lnTo>
                    <a:pt x="57375153" y="6909088"/>
                  </a:lnTo>
                  <a:lnTo>
                    <a:pt x="57375153" y="6909134"/>
                  </a:lnTo>
                  <a:lnTo>
                    <a:pt x="57375153" y="6909181"/>
                  </a:lnTo>
                  <a:lnTo>
                    <a:pt x="57375153" y="6909228"/>
                  </a:lnTo>
                  <a:lnTo>
                    <a:pt x="57375153" y="6909274"/>
                  </a:lnTo>
                  <a:lnTo>
                    <a:pt x="57375153" y="6909321"/>
                  </a:lnTo>
                  <a:lnTo>
                    <a:pt x="57375153" y="6909368"/>
                  </a:lnTo>
                  <a:lnTo>
                    <a:pt x="57375153" y="6909414"/>
                  </a:lnTo>
                  <a:lnTo>
                    <a:pt x="57375153" y="6909461"/>
                  </a:lnTo>
                  <a:lnTo>
                    <a:pt x="57375153" y="6909508"/>
                  </a:lnTo>
                  <a:lnTo>
                    <a:pt x="57375153" y="6909562"/>
                  </a:lnTo>
                  <a:lnTo>
                    <a:pt x="57375153" y="6909609"/>
                  </a:lnTo>
                  <a:lnTo>
                    <a:pt x="57375153" y="6909655"/>
                  </a:lnTo>
                  <a:lnTo>
                    <a:pt x="57375153" y="6909702"/>
                  </a:lnTo>
                  <a:lnTo>
                    <a:pt x="57375153" y="6909749"/>
                  </a:lnTo>
                  <a:lnTo>
                    <a:pt x="57375153" y="6909795"/>
                  </a:lnTo>
                  <a:lnTo>
                    <a:pt x="57375153" y="6909842"/>
                  </a:lnTo>
                  <a:lnTo>
                    <a:pt x="57375153" y="6909888"/>
                  </a:lnTo>
                  <a:lnTo>
                    <a:pt x="57375153" y="6909935"/>
                  </a:lnTo>
                  <a:lnTo>
                    <a:pt x="57375153" y="6909982"/>
                  </a:lnTo>
                  <a:lnTo>
                    <a:pt x="57375153" y="6910028"/>
                  </a:lnTo>
                  <a:lnTo>
                    <a:pt x="57375153" y="6910075"/>
                  </a:lnTo>
                  <a:lnTo>
                    <a:pt x="57375153" y="6910122"/>
                  </a:lnTo>
                  <a:lnTo>
                    <a:pt x="57375153" y="6910168"/>
                  </a:lnTo>
                  <a:lnTo>
                    <a:pt x="57375153" y="6910223"/>
                  </a:lnTo>
                  <a:lnTo>
                    <a:pt x="57375153" y="6910269"/>
                  </a:lnTo>
                  <a:lnTo>
                    <a:pt x="57375153" y="6910316"/>
                  </a:lnTo>
                  <a:lnTo>
                    <a:pt x="57375153" y="6910363"/>
                  </a:lnTo>
                  <a:lnTo>
                    <a:pt x="57375153" y="6910409"/>
                  </a:lnTo>
                  <a:lnTo>
                    <a:pt x="57375153" y="6910456"/>
                  </a:lnTo>
                  <a:lnTo>
                    <a:pt x="57375153" y="6910503"/>
                  </a:lnTo>
                  <a:lnTo>
                    <a:pt x="57375153" y="6910549"/>
                  </a:lnTo>
                  <a:lnTo>
                    <a:pt x="57375153" y="6910596"/>
                  </a:lnTo>
                  <a:lnTo>
                    <a:pt x="57375153" y="6910643"/>
                  </a:lnTo>
                  <a:lnTo>
                    <a:pt x="57375153" y="6910689"/>
                  </a:lnTo>
                  <a:lnTo>
                    <a:pt x="57375153" y="6910736"/>
                  </a:lnTo>
                  <a:lnTo>
                    <a:pt x="57375153" y="6910783"/>
                  </a:lnTo>
                  <a:lnTo>
                    <a:pt x="57375153" y="6910829"/>
                  </a:lnTo>
                  <a:lnTo>
                    <a:pt x="57375153" y="6910884"/>
                  </a:lnTo>
                  <a:lnTo>
                    <a:pt x="57375153" y="6910930"/>
                  </a:lnTo>
                  <a:lnTo>
                    <a:pt x="57375153" y="6910977"/>
                  </a:lnTo>
                  <a:lnTo>
                    <a:pt x="57375153" y="6911023"/>
                  </a:lnTo>
                  <a:lnTo>
                    <a:pt x="57375153" y="6911070"/>
                  </a:lnTo>
                  <a:lnTo>
                    <a:pt x="57375153" y="6911117"/>
                  </a:lnTo>
                  <a:lnTo>
                    <a:pt x="57375153" y="6911163"/>
                  </a:lnTo>
                  <a:lnTo>
                    <a:pt x="57375153" y="6911210"/>
                  </a:lnTo>
                  <a:lnTo>
                    <a:pt x="57375153" y="6911257"/>
                  </a:lnTo>
                  <a:lnTo>
                    <a:pt x="57375153" y="6911303"/>
                  </a:lnTo>
                  <a:lnTo>
                    <a:pt x="57375153" y="6911350"/>
                  </a:lnTo>
                  <a:lnTo>
                    <a:pt x="57375153" y="6911397"/>
                  </a:lnTo>
                  <a:lnTo>
                    <a:pt x="57375153" y="6911443"/>
                  </a:lnTo>
                  <a:lnTo>
                    <a:pt x="57375153" y="6911490"/>
                  </a:lnTo>
                  <a:lnTo>
                    <a:pt x="57375153" y="6911544"/>
                  </a:lnTo>
                  <a:lnTo>
                    <a:pt x="57375153" y="6911591"/>
                  </a:lnTo>
                  <a:lnTo>
                    <a:pt x="57375153" y="6911638"/>
                  </a:lnTo>
                  <a:lnTo>
                    <a:pt x="57375153" y="6911684"/>
                  </a:lnTo>
                  <a:lnTo>
                    <a:pt x="57375153" y="6911731"/>
                  </a:lnTo>
                  <a:lnTo>
                    <a:pt x="57375153" y="6911778"/>
                  </a:lnTo>
                  <a:lnTo>
                    <a:pt x="57375153" y="6911824"/>
                  </a:lnTo>
                  <a:lnTo>
                    <a:pt x="57375153" y="6911871"/>
                  </a:lnTo>
                  <a:lnTo>
                    <a:pt x="57375153" y="6911918"/>
                  </a:lnTo>
                  <a:lnTo>
                    <a:pt x="57375153" y="6911964"/>
                  </a:lnTo>
                  <a:lnTo>
                    <a:pt x="57375153" y="6912011"/>
                  </a:lnTo>
                  <a:lnTo>
                    <a:pt x="57375153" y="6912058"/>
                  </a:lnTo>
                  <a:lnTo>
                    <a:pt x="57375153" y="6912104"/>
                  </a:lnTo>
                  <a:lnTo>
                    <a:pt x="57375153" y="6912151"/>
                  </a:lnTo>
                  <a:lnTo>
                    <a:pt x="57375153" y="6912205"/>
                  </a:lnTo>
                  <a:lnTo>
                    <a:pt x="57375153" y="6912252"/>
                  </a:lnTo>
                  <a:lnTo>
                    <a:pt x="57375153" y="6912298"/>
                  </a:lnTo>
                  <a:lnTo>
                    <a:pt x="57375153" y="6912345"/>
                  </a:lnTo>
                  <a:lnTo>
                    <a:pt x="57375153" y="6912392"/>
                  </a:lnTo>
                  <a:lnTo>
                    <a:pt x="57375153" y="6912438"/>
                  </a:lnTo>
                  <a:lnTo>
                    <a:pt x="57375153" y="6912485"/>
                  </a:lnTo>
                  <a:lnTo>
                    <a:pt x="57375153" y="6912532"/>
                  </a:lnTo>
                  <a:lnTo>
                    <a:pt x="57375153" y="6912578"/>
                  </a:lnTo>
                  <a:lnTo>
                    <a:pt x="57375153" y="6912625"/>
                  </a:lnTo>
                  <a:lnTo>
                    <a:pt x="57375153" y="6912672"/>
                  </a:lnTo>
                  <a:lnTo>
                    <a:pt x="57375153" y="6912718"/>
                  </a:lnTo>
                  <a:lnTo>
                    <a:pt x="57375153" y="6912765"/>
                  </a:lnTo>
                  <a:lnTo>
                    <a:pt x="57375153" y="6912812"/>
                  </a:lnTo>
                  <a:lnTo>
                    <a:pt x="57375153" y="6912866"/>
                  </a:lnTo>
                  <a:lnTo>
                    <a:pt x="57375153" y="6912913"/>
                  </a:lnTo>
                  <a:lnTo>
                    <a:pt x="57375153" y="6912959"/>
                  </a:lnTo>
                  <a:lnTo>
                    <a:pt x="57375153" y="6913006"/>
                  </a:lnTo>
                  <a:lnTo>
                    <a:pt x="57375153" y="6913053"/>
                  </a:lnTo>
                  <a:lnTo>
                    <a:pt x="57375153" y="6913099"/>
                  </a:lnTo>
                  <a:lnTo>
                    <a:pt x="57375153" y="6913146"/>
                  </a:lnTo>
                  <a:lnTo>
                    <a:pt x="57375153" y="6913193"/>
                  </a:lnTo>
                  <a:lnTo>
                    <a:pt x="57375153" y="6913239"/>
                  </a:lnTo>
                  <a:lnTo>
                    <a:pt x="57375153" y="6913286"/>
                  </a:lnTo>
                  <a:lnTo>
                    <a:pt x="57375153" y="6913332"/>
                  </a:lnTo>
                  <a:lnTo>
                    <a:pt x="57375153" y="6913379"/>
                  </a:lnTo>
                  <a:lnTo>
                    <a:pt x="57375153" y="6913426"/>
                  </a:lnTo>
                  <a:lnTo>
                    <a:pt x="57375153" y="6913472"/>
                  </a:lnTo>
                  <a:lnTo>
                    <a:pt x="57375153" y="6913527"/>
                  </a:lnTo>
                  <a:lnTo>
                    <a:pt x="57375153" y="6913573"/>
                  </a:lnTo>
                  <a:lnTo>
                    <a:pt x="57375153" y="6913620"/>
                  </a:lnTo>
                  <a:lnTo>
                    <a:pt x="57375153" y="6913667"/>
                  </a:lnTo>
                  <a:lnTo>
                    <a:pt x="57375153" y="6913713"/>
                  </a:lnTo>
                  <a:lnTo>
                    <a:pt x="57375153" y="6913760"/>
                  </a:lnTo>
                  <a:lnTo>
                    <a:pt x="57375153" y="6913807"/>
                  </a:lnTo>
                  <a:lnTo>
                    <a:pt x="57375153" y="6913853"/>
                  </a:lnTo>
                  <a:lnTo>
                    <a:pt x="57375153" y="6913900"/>
                  </a:lnTo>
                  <a:lnTo>
                    <a:pt x="57375153" y="6913947"/>
                  </a:lnTo>
                  <a:lnTo>
                    <a:pt x="57375153" y="6913993"/>
                  </a:lnTo>
                  <a:lnTo>
                    <a:pt x="57375153" y="6914040"/>
                  </a:lnTo>
                  <a:lnTo>
                    <a:pt x="57375153" y="6914087"/>
                  </a:lnTo>
                  <a:lnTo>
                    <a:pt x="57375153" y="6914133"/>
                  </a:lnTo>
                  <a:lnTo>
                    <a:pt x="57375153" y="7061300"/>
                  </a:lnTo>
                  <a:lnTo>
                    <a:pt x="57527553" y="7061300"/>
                  </a:lnTo>
                  <a:lnTo>
                    <a:pt x="57527553" y="7061347"/>
                  </a:lnTo>
                  <a:lnTo>
                    <a:pt x="57527553" y="7061394"/>
                  </a:lnTo>
                  <a:lnTo>
                    <a:pt x="57527553" y="7061440"/>
                  </a:lnTo>
                  <a:lnTo>
                    <a:pt x="57527553" y="7061487"/>
                  </a:lnTo>
                  <a:lnTo>
                    <a:pt x="57527553" y="7061534"/>
                  </a:lnTo>
                  <a:lnTo>
                    <a:pt x="57527553" y="7061580"/>
                  </a:lnTo>
                  <a:lnTo>
                    <a:pt x="57527553" y="7061627"/>
                  </a:lnTo>
                  <a:lnTo>
                    <a:pt x="57527553" y="7061674"/>
                  </a:lnTo>
                  <a:lnTo>
                    <a:pt x="57527553" y="7061720"/>
                  </a:lnTo>
                  <a:lnTo>
                    <a:pt x="57527553" y="7061767"/>
                  </a:lnTo>
                  <a:lnTo>
                    <a:pt x="57527553" y="7061814"/>
                  </a:lnTo>
                  <a:lnTo>
                    <a:pt x="57527553" y="7061860"/>
                  </a:lnTo>
                  <a:lnTo>
                    <a:pt x="57527553" y="7061907"/>
                  </a:lnTo>
                  <a:lnTo>
                    <a:pt x="57527553" y="7061961"/>
                  </a:lnTo>
                  <a:lnTo>
                    <a:pt x="57527553" y="7062008"/>
                  </a:lnTo>
                  <a:lnTo>
                    <a:pt x="57527553" y="7062055"/>
                  </a:lnTo>
                  <a:lnTo>
                    <a:pt x="57527553" y="7062101"/>
                  </a:lnTo>
                  <a:lnTo>
                    <a:pt x="57527553" y="7062148"/>
                  </a:lnTo>
                  <a:lnTo>
                    <a:pt x="57527553" y="7062195"/>
                  </a:lnTo>
                  <a:lnTo>
                    <a:pt x="57527553" y="7062241"/>
                  </a:lnTo>
                  <a:lnTo>
                    <a:pt x="57527553" y="7062288"/>
                  </a:lnTo>
                  <a:lnTo>
                    <a:pt x="57527553" y="7062335"/>
                  </a:lnTo>
                  <a:lnTo>
                    <a:pt x="57527553" y="7062381"/>
                  </a:lnTo>
                  <a:lnTo>
                    <a:pt x="57527553" y="7062428"/>
                  </a:lnTo>
                  <a:lnTo>
                    <a:pt x="57527553" y="7062474"/>
                  </a:lnTo>
                  <a:lnTo>
                    <a:pt x="57527553" y="7062521"/>
                  </a:lnTo>
                  <a:lnTo>
                    <a:pt x="57527553" y="7062568"/>
                  </a:lnTo>
                  <a:lnTo>
                    <a:pt x="57527553" y="7062622"/>
                  </a:lnTo>
                  <a:lnTo>
                    <a:pt x="57527553" y="7062669"/>
                  </a:lnTo>
                  <a:lnTo>
                    <a:pt x="57527553" y="7062715"/>
                  </a:lnTo>
                  <a:lnTo>
                    <a:pt x="57527553" y="7062762"/>
                  </a:lnTo>
                  <a:lnTo>
                    <a:pt x="57527553" y="7062809"/>
                  </a:lnTo>
                  <a:lnTo>
                    <a:pt x="57527553" y="7062855"/>
                  </a:lnTo>
                  <a:lnTo>
                    <a:pt x="57527553" y="7062902"/>
                  </a:lnTo>
                  <a:lnTo>
                    <a:pt x="57527553" y="7062949"/>
                  </a:lnTo>
                  <a:lnTo>
                    <a:pt x="57527553" y="7062995"/>
                  </a:lnTo>
                  <a:lnTo>
                    <a:pt x="57527553" y="7063042"/>
                  </a:lnTo>
                  <a:lnTo>
                    <a:pt x="57527553" y="7063089"/>
                  </a:lnTo>
                  <a:lnTo>
                    <a:pt x="57527553" y="7063135"/>
                  </a:lnTo>
                  <a:lnTo>
                    <a:pt x="57527553" y="7063182"/>
                  </a:lnTo>
                  <a:lnTo>
                    <a:pt x="57527553" y="7063229"/>
                  </a:lnTo>
                  <a:lnTo>
                    <a:pt x="57527553" y="7063283"/>
                  </a:lnTo>
                  <a:lnTo>
                    <a:pt x="57527553" y="7063330"/>
                  </a:lnTo>
                  <a:lnTo>
                    <a:pt x="57527553" y="7063376"/>
                  </a:lnTo>
                  <a:lnTo>
                    <a:pt x="57527553" y="7063423"/>
                  </a:lnTo>
                  <a:lnTo>
                    <a:pt x="57527553" y="7063470"/>
                  </a:lnTo>
                  <a:lnTo>
                    <a:pt x="57527553" y="7063516"/>
                  </a:lnTo>
                  <a:lnTo>
                    <a:pt x="57527553" y="7063563"/>
                  </a:lnTo>
                  <a:lnTo>
                    <a:pt x="57527553" y="7063609"/>
                  </a:lnTo>
                  <a:lnTo>
                    <a:pt x="57527553" y="7063656"/>
                  </a:lnTo>
                  <a:lnTo>
                    <a:pt x="57527553" y="7063703"/>
                  </a:lnTo>
                  <a:lnTo>
                    <a:pt x="57527553" y="7063749"/>
                  </a:lnTo>
                  <a:lnTo>
                    <a:pt x="57527553" y="7063796"/>
                  </a:lnTo>
                  <a:lnTo>
                    <a:pt x="57527553" y="7063843"/>
                  </a:lnTo>
                  <a:lnTo>
                    <a:pt x="57527553" y="7063889"/>
                  </a:lnTo>
                  <a:lnTo>
                    <a:pt x="57527553" y="7063944"/>
                  </a:lnTo>
                  <a:lnTo>
                    <a:pt x="57527553" y="7063990"/>
                  </a:lnTo>
                  <a:lnTo>
                    <a:pt x="57527553" y="7064037"/>
                  </a:lnTo>
                  <a:lnTo>
                    <a:pt x="57527553" y="7064084"/>
                  </a:lnTo>
                  <a:lnTo>
                    <a:pt x="57527553" y="7064130"/>
                  </a:lnTo>
                  <a:lnTo>
                    <a:pt x="57527553" y="7064177"/>
                  </a:lnTo>
                  <a:lnTo>
                    <a:pt x="57527553" y="7064224"/>
                  </a:lnTo>
                  <a:lnTo>
                    <a:pt x="57527553" y="7064270"/>
                  </a:lnTo>
                  <a:lnTo>
                    <a:pt x="57527553" y="7064317"/>
                  </a:lnTo>
                  <a:lnTo>
                    <a:pt x="57527553" y="7064364"/>
                  </a:lnTo>
                  <a:lnTo>
                    <a:pt x="57527553" y="7064410"/>
                  </a:lnTo>
                  <a:lnTo>
                    <a:pt x="57527553" y="7064457"/>
                  </a:lnTo>
                  <a:lnTo>
                    <a:pt x="57527553" y="7064504"/>
                  </a:lnTo>
                  <a:lnTo>
                    <a:pt x="57527553" y="7064550"/>
                  </a:lnTo>
                  <a:lnTo>
                    <a:pt x="57527553" y="7064605"/>
                  </a:lnTo>
                  <a:lnTo>
                    <a:pt x="57527553" y="7064651"/>
                  </a:lnTo>
                  <a:lnTo>
                    <a:pt x="57527553" y="7064698"/>
                  </a:lnTo>
                  <a:lnTo>
                    <a:pt x="57527553" y="7064744"/>
                  </a:lnTo>
                  <a:lnTo>
                    <a:pt x="57527553" y="7064791"/>
                  </a:lnTo>
                  <a:lnTo>
                    <a:pt x="57527553" y="7064838"/>
                  </a:lnTo>
                  <a:lnTo>
                    <a:pt x="57527553" y="7064884"/>
                  </a:lnTo>
                  <a:lnTo>
                    <a:pt x="57527553" y="7064931"/>
                  </a:lnTo>
                  <a:lnTo>
                    <a:pt x="57527553" y="7064978"/>
                  </a:lnTo>
                  <a:lnTo>
                    <a:pt x="57527553" y="7065024"/>
                  </a:lnTo>
                  <a:lnTo>
                    <a:pt x="57527553" y="7065071"/>
                  </a:lnTo>
                  <a:lnTo>
                    <a:pt x="57527553" y="7065118"/>
                  </a:lnTo>
                  <a:lnTo>
                    <a:pt x="57527553" y="7065164"/>
                  </a:lnTo>
                  <a:lnTo>
                    <a:pt x="57527553" y="7065211"/>
                  </a:lnTo>
                  <a:lnTo>
                    <a:pt x="57527553" y="7065265"/>
                  </a:lnTo>
                  <a:lnTo>
                    <a:pt x="57527553" y="7065312"/>
                  </a:lnTo>
                  <a:lnTo>
                    <a:pt x="57527553" y="7065359"/>
                  </a:lnTo>
                  <a:lnTo>
                    <a:pt x="57527553" y="7065405"/>
                  </a:lnTo>
                  <a:lnTo>
                    <a:pt x="57527553" y="7065452"/>
                  </a:lnTo>
                  <a:lnTo>
                    <a:pt x="57527553" y="7065499"/>
                  </a:lnTo>
                  <a:lnTo>
                    <a:pt x="57527553" y="7065545"/>
                  </a:lnTo>
                  <a:lnTo>
                    <a:pt x="57527553" y="7065592"/>
                  </a:lnTo>
                  <a:lnTo>
                    <a:pt x="57527553" y="7065639"/>
                  </a:lnTo>
                  <a:lnTo>
                    <a:pt x="57527553" y="7065685"/>
                  </a:lnTo>
                  <a:lnTo>
                    <a:pt x="57527553" y="7065732"/>
                  </a:lnTo>
                  <a:lnTo>
                    <a:pt x="57527553" y="7065779"/>
                  </a:lnTo>
                  <a:lnTo>
                    <a:pt x="57527553" y="7065825"/>
                  </a:lnTo>
                  <a:lnTo>
                    <a:pt x="57527553" y="7065872"/>
                  </a:lnTo>
                  <a:lnTo>
                    <a:pt x="57527553" y="7065926"/>
                  </a:lnTo>
                  <a:lnTo>
                    <a:pt x="57527553" y="7065973"/>
                  </a:lnTo>
                  <a:lnTo>
                    <a:pt x="57527553" y="7066019"/>
                  </a:lnTo>
                  <a:lnTo>
                    <a:pt x="57527553" y="7066066"/>
                  </a:lnTo>
                  <a:lnTo>
                    <a:pt x="57527553" y="7066113"/>
                  </a:lnTo>
                  <a:lnTo>
                    <a:pt x="57527553" y="7066159"/>
                  </a:lnTo>
                  <a:lnTo>
                    <a:pt x="57527553" y="7066206"/>
                  </a:lnTo>
                  <a:lnTo>
                    <a:pt x="57527553" y="7066253"/>
                  </a:lnTo>
                  <a:lnTo>
                    <a:pt x="57527553" y="7066299"/>
                  </a:lnTo>
                  <a:lnTo>
                    <a:pt x="57527553" y="7066346"/>
                  </a:lnTo>
                  <a:lnTo>
                    <a:pt x="57527553" y="7066393"/>
                  </a:lnTo>
                  <a:lnTo>
                    <a:pt x="57527553" y="7066439"/>
                  </a:lnTo>
                  <a:lnTo>
                    <a:pt x="57527553" y="7066486"/>
                  </a:lnTo>
                  <a:lnTo>
                    <a:pt x="57527553" y="7066533"/>
                  </a:lnTo>
                  <a:lnTo>
                    <a:pt x="57527553" y="7213700"/>
                  </a:lnTo>
                  <a:lnTo>
                    <a:pt x="57679953" y="7213700"/>
                  </a:lnTo>
                  <a:lnTo>
                    <a:pt x="57679953" y="7213747"/>
                  </a:lnTo>
                  <a:lnTo>
                    <a:pt x="57679953" y="7213793"/>
                  </a:lnTo>
                  <a:lnTo>
                    <a:pt x="57679953" y="7213840"/>
                  </a:lnTo>
                  <a:lnTo>
                    <a:pt x="57679953" y="7213886"/>
                  </a:lnTo>
                  <a:lnTo>
                    <a:pt x="57679953" y="7213933"/>
                  </a:lnTo>
                  <a:lnTo>
                    <a:pt x="57679953" y="7213980"/>
                  </a:lnTo>
                  <a:lnTo>
                    <a:pt x="57679953" y="7214026"/>
                  </a:lnTo>
                  <a:lnTo>
                    <a:pt x="57679953" y="7214073"/>
                  </a:lnTo>
                  <a:lnTo>
                    <a:pt x="57679953" y="7214120"/>
                  </a:lnTo>
                  <a:lnTo>
                    <a:pt x="57679953" y="7214166"/>
                  </a:lnTo>
                  <a:lnTo>
                    <a:pt x="57679953" y="7214213"/>
                  </a:lnTo>
                  <a:lnTo>
                    <a:pt x="57679953" y="7214260"/>
                  </a:lnTo>
                  <a:lnTo>
                    <a:pt x="57679953" y="7214306"/>
                  </a:lnTo>
                  <a:lnTo>
                    <a:pt x="57679953" y="7214361"/>
                  </a:lnTo>
                  <a:lnTo>
                    <a:pt x="57679953" y="7214407"/>
                  </a:lnTo>
                  <a:lnTo>
                    <a:pt x="57679953" y="7214454"/>
                  </a:lnTo>
                  <a:lnTo>
                    <a:pt x="57679953" y="7214501"/>
                  </a:lnTo>
                  <a:lnTo>
                    <a:pt x="57679953" y="7214547"/>
                  </a:lnTo>
                  <a:lnTo>
                    <a:pt x="57679953" y="7214594"/>
                  </a:lnTo>
                  <a:lnTo>
                    <a:pt x="57679953" y="7214641"/>
                  </a:lnTo>
                  <a:lnTo>
                    <a:pt x="57679953" y="7214687"/>
                  </a:lnTo>
                  <a:lnTo>
                    <a:pt x="57679953" y="7214734"/>
                  </a:lnTo>
                  <a:lnTo>
                    <a:pt x="57679953" y="7214781"/>
                  </a:lnTo>
                  <a:lnTo>
                    <a:pt x="57679953" y="7214827"/>
                  </a:lnTo>
                  <a:lnTo>
                    <a:pt x="57679953" y="7214874"/>
                  </a:lnTo>
                  <a:lnTo>
                    <a:pt x="57679953" y="7214921"/>
                  </a:lnTo>
                  <a:lnTo>
                    <a:pt x="57679953" y="7214967"/>
                  </a:lnTo>
                  <a:lnTo>
                    <a:pt x="57679953" y="7215021"/>
                  </a:lnTo>
                  <a:lnTo>
                    <a:pt x="57679953" y="7215068"/>
                  </a:lnTo>
                  <a:lnTo>
                    <a:pt x="57679953" y="7215115"/>
                  </a:lnTo>
                  <a:lnTo>
                    <a:pt x="57679953" y="7215161"/>
                  </a:lnTo>
                  <a:lnTo>
                    <a:pt x="57679953" y="7215208"/>
                  </a:lnTo>
                  <a:lnTo>
                    <a:pt x="57679953" y="7215255"/>
                  </a:lnTo>
                  <a:lnTo>
                    <a:pt x="57679953" y="7215301"/>
                  </a:lnTo>
                  <a:lnTo>
                    <a:pt x="57679953" y="7215348"/>
                  </a:lnTo>
                  <a:lnTo>
                    <a:pt x="57679953" y="7215395"/>
                  </a:lnTo>
                  <a:lnTo>
                    <a:pt x="57679953" y="7215441"/>
                  </a:lnTo>
                  <a:lnTo>
                    <a:pt x="57679953" y="7215488"/>
                  </a:lnTo>
                  <a:lnTo>
                    <a:pt x="57679953" y="7215535"/>
                  </a:lnTo>
                  <a:lnTo>
                    <a:pt x="57679953" y="7215581"/>
                  </a:lnTo>
                  <a:lnTo>
                    <a:pt x="57679953" y="7215628"/>
                  </a:lnTo>
                  <a:lnTo>
                    <a:pt x="57679953" y="7215682"/>
                  </a:lnTo>
                  <a:lnTo>
                    <a:pt x="57679953" y="7215729"/>
                  </a:lnTo>
                  <a:lnTo>
                    <a:pt x="57679953" y="7215776"/>
                  </a:lnTo>
                  <a:lnTo>
                    <a:pt x="57679953" y="7215822"/>
                  </a:lnTo>
                  <a:lnTo>
                    <a:pt x="57679953" y="7215869"/>
                  </a:lnTo>
                  <a:lnTo>
                    <a:pt x="57679953" y="7215916"/>
                  </a:lnTo>
                  <a:lnTo>
                    <a:pt x="57679953" y="7215962"/>
                  </a:lnTo>
                  <a:lnTo>
                    <a:pt x="57679953" y="7216009"/>
                  </a:lnTo>
                  <a:lnTo>
                    <a:pt x="57679953" y="7216056"/>
                  </a:lnTo>
                  <a:lnTo>
                    <a:pt x="57679953" y="7216102"/>
                  </a:lnTo>
                  <a:lnTo>
                    <a:pt x="57679953" y="7216149"/>
                  </a:lnTo>
                  <a:lnTo>
                    <a:pt x="57679953" y="7216195"/>
                  </a:lnTo>
                  <a:lnTo>
                    <a:pt x="57679953" y="7216242"/>
                  </a:lnTo>
                  <a:lnTo>
                    <a:pt x="57679953" y="7216289"/>
                  </a:lnTo>
                  <a:lnTo>
                    <a:pt x="57679953" y="7216343"/>
                  </a:lnTo>
                  <a:lnTo>
                    <a:pt x="57679953" y="7216390"/>
                  </a:lnTo>
                  <a:lnTo>
                    <a:pt x="57679953" y="7216436"/>
                  </a:lnTo>
                  <a:lnTo>
                    <a:pt x="57679953" y="7216483"/>
                  </a:lnTo>
                  <a:lnTo>
                    <a:pt x="57679953" y="7216530"/>
                  </a:lnTo>
                  <a:lnTo>
                    <a:pt x="57679953" y="7216576"/>
                  </a:lnTo>
                  <a:lnTo>
                    <a:pt x="57679953" y="7216623"/>
                  </a:lnTo>
                  <a:lnTo>
                    <a:pt x="57679953" y="7216670"/>
                  </a:lnTo>
                  <a:lnTo>
                    <a:pt x="57679953" y="7216716"/>
                  </a:lnTo>
                  <a:lnTo>
                    <a:pt x="57679953" y="7216763"/>
                  </a:lnTo>
                  <a:lnTo>
                    <a:pt x="57679953" y="7216810"/>
                  </a:lnTo>
                  <a:lnTo>
                    <a:pt x="57679953" y="7216856"/>
                  </a:lnTo>
                  <a:lnTo>
                    <a:pt x="57679953" y="7216903"/>
                  </a:lnTo>
                  <a:lnTo>
                    <a:pt x="57679953" y="7216950"/>
                  </a:lnTo>
                  <a:lnTo>
                    <a:pt x="57679953" y="7217004"/>
                  </a:lnTo>
                  <a:lnTo>
                    <a:pt x="57679953" y="7217051"/>
                  </a:lnTo>
                  <a:lnTo>
                    <a:pt x="57679953" y="7217097"/>
                  </a:lnTo>
                  <a:lnTo>
                    <a:pt x="57679953" y="7217144"/>
                  </a:lnTo>
                  <a:lnTo>
                    <a:pt x="57679953" y="7217191"/>
                  </a:lnTo>
                  <a:lnTo>
                    <a:pt x="57679953" y="7217237"/>
                  </a:lnTo>
                  <a:lnTo>
                    <a:pt x="57679953" y="7217284"/>
                  </a:lnTo>
                  <a:lnTo>
                    <a:pt x="57679953" y="7217330"/>
                  </a:lnTo>
                  <a:lnTo>
                    <a:pt x="57679953" y="7217377"/>
                  </a:lnTo>
                  <a:lnTo>
                    <a:pt x="57679953" y="7217424"/>
                  </a:lnTo>
                  <a:lnTo>
                    <a:pt x="57679953" y="7217470"/>
                  </a:lnTo>
                  <a:lnTo>
                    <a:pt x="57679953" y="7217517"/>
                  </a:lnTo>
                  <a:lnTo>
                    <a:pt x="57679953" y="7217564"/>
                  </a:lnTo>
                  <a:lnTo>
                    <a:pt x="57679953" y="7217610"/>
                  </a:lnTo>
                  <a:lnTo>
                    <a:pt x="57679953" y="7217665"/>
                  </a:lnTo>
                  <a:lnTo>
                    <a:pt x="57679953" y="7217711"/>
                  </a:lnTo>
                  <a:lnTo>
                    <a:pt x="57679953" y="7217758"/>
                  </a:lnTo>
                  <a:lnTo>
                    <a:pt x="57679953" y="7217805"/>
                  </a:lnTo>
                  <a:lnTo>
                    <a:pt x="57679953" y="7217851"/>
                  </a:lnTo>
                  <a:lnTo>
                    <a:pt x="57679953" y="7217898"/>
                  </a:lnTo>
                  <a:lnTo>
                    <a:pt x="57679953" y="7217945"/>
                  </a:lnTo>
                  <a:lnTo>
                    <a:pt x="57679953" y="7217991"/>
                  </a:lnTo>
                  <a:lnTo>
                    <a:pt x="57679953" y="7218038"/>
                  </a:lnTo>
                  <a:lnTo>
                    <a:pt x="57679953" y="7218085"/>
                  </a:lnTo>
                  <a:lnTo>
                    <a:pt x="57679953" y="7218131"/>
                  </a:lnTo>
                  <a:lnTo>
                    <a:pt x="57679953" y="7218178"/>
                  </a:lnTo>
                  <a:lnTo>
                    <a:pt x="57679953" y="7218225"/>
                  </a:lnTo>
                  <a:lnTo>
                    <a:pt x="57679953" y="7218271"/>
                  </a:lnTo>
                  <a:lnTo>
                    <a:pt x="57679953" y="7218326"/>
                  </a:lnTo>
                  <a:lnTo>
                    <a:pt x="57679953" y="7218372"/>
                  </a:lnTo>
                  <a:lnTo>
                    <a:pt x="57679953" y="7218419"/>
                  </a:lnTo>
                  <a:lnTo>
                    <a:pt x="57679953" y="7218465"/>
                  </a:lnTo>
                  <a:lnTo>
                    <a:pt x="57679953" y="7218512"/>
                  </a:lnTo>
                  <a:lnTo>
                    <a:pt x="57679953" y="7218559"/>
                  </a:lnTo>
                  <a:lnTo>
                    <a:pt x="57679953" y="7218605"/>
                  </a:lnTo>
                  <a:lnTo>
                    <a:pt x="57679953" y="7218652"/>
                  </a:lnTo>
                  <a:lnTo>
                    <a:pt x="57679953" y="7218699"/>
                  </a:lnTo>
                  <a:lnTo>
                    <a:pt x="57679953" y="7218745"/>
                  </a:lnTo>
                  <a:lnTo>
                    <a:pt x="57679953" y="7218792"/>
                  </a:lnTo>
                  <a:lnTo>
                    <a:pt x="57679953" y="7218839"/>
                  </a:lnTo>
                  <a:lnTo>
                    <a:pt x="57679953" y="7218885"/>
                  </a:lnTo>
                  <a:lnTo>
                    <a:pt x="57679953" y="7218932"/>
                  </a:lnTo>
                  <a:lnTo>
                    <a:pt x="57679953" y="7366099"/>
                  </a:lnTo>
                  <a:lnTo>
                    <a:pt x="57832353" y="7366099"/>
                  </a:lnTo>
                  <a:lnTo>
                    <a:pt x="57832353" y="7366146"/>
                  </a:lnTo>
                  <a:lnTo>
                    <a:pt x="57832353" y="7366193"/>
                  </a:lnTo>
                  <a:lnTo>
                    <a:pt x="57832353" y="7366239"/>
                  </a:lnTo>
                  <a:lnTo>
                    <a:pt x="57832353" y="7366286"/>
                  </a:lnTo>
                  <a:lnTo>
                    <a:pt x="57832353" y="7366333"/>
                  </a:lnTo>
                  <a:lnTo>
                    <a:pt x="57832353" y="7366379"/>
                  </a:lnTo>
                  <a:lnTo>
                    <a:pt x="57832353" y="7366426"/>
                  </a:lnTo>
                  <a:lnTo>
                    <a:pt x="57832353" y="7366472"/>
                  </a:lnTo>
                  <a:lnTo>
                    <a:pt x="57832353" y="7366519"/>
                  </a:lnTo>
                  <a:lnTo>
                    <a:pt x="57832353" y="7366566"/>
                  </a:lnTo>
                  <a:lnTo>
                    <a:pt x="57832353" y="7366612"/>
                  </a:lnTo>
                  <a:lnTo>
                    <a:pt x="57832353" y="7366659"/>
                  </a:lnTo>
                  <a:lnTo>
                    <a:pt x="57832353" y="7366706"/>
                  </a:lnTo>
                  <a:lnTo>
                    <a:pt x="57832353" y="7366760"/>
                  </a:lnTo>
                  <a:lnTo>
                    <a:pt x="57832353" y="7366807"/>
                  </a:lnTo>
                  <a:lnTo>
                    <a:pt x="57832353" y="7366853"/>
                  </a:lnTo>
                  <a:lnTo>
                    <a:pt x="57832353" y="7366900"/>
                  </a:lnTo>
                  <a:lnTo>
                    <a:pt x="57832353" y="7366947"/>
                  </a:lnTo>
                  <a:lnTo>
                    <a:pt x="57832353" y="7366993"/>
                  </a:lnTo>
                  <a:lnTo>
                    <a:pt x="57832353" y="7367040"/>
                  </a:lnTo>
                  <a:lnTo>
                    <a:pt x="57832353" y="7367087"/>
                  </a:lnTo>
                  <a:lnTo>
                    <a:pt x="57832353" y="7367133"/>
                  </a:lnTo>
                  <a:lnTo>
                    <a:pt x="57832353" y="7367180"/>
                  </a:lnTo>
                  <a:lnTo>
                    <a:pt x="57832353" y="7367227"/>
                  </a:lnTo>
                  <a:lnTo>
                    <a:pt x="57832353" y="7367273"/>
                  </a:lnTo>
                  <a:lnTo>
                    <a:pt x="57832353" y="7367320"/>
                  </a:lnTo>
                  <a:lnTo>
                    <a:pt x="57832353" y="7367367"/>
                  </a:lnTo>
                  <a:lnTo>
                    <a:pt x="57832353" y="7367421"/>
                  </a:lnTo>
                  <a:lnTo>
                    <a:pt x="57832353" y="7367468"/>
                  </a:lnTo>
                  <a:lnTo>
                    <a:pt x="57832353" y="7367514"/>
                  </a:lnTo>
                  <a:lnTo>
                    <a:pt x="57832353" y="7367561"/>
                  </a:lnTo>
                  <a:lnTo>
                    <a:pt x="57832353" y="7367607"/>
                  </a:lnTo>
                  <a:lnTo>
                    <a:pt x="57832353" y="7367654"/>
                  </a:lnTo>
                  <a:lnTo>
                    <a:pt x="57832353" y="7367701"/>
                  </a:lnTo>
                  <a:lnTo>
                    <a:pt x="57832353" y="7367747"/>
                  </a:lnTo>
                  <a:lnTo>
                    <a:pt x="57832353" y="7367794"/>
                  </a:lnTo>
                  <a:lnTo>
                    <a:pt x="57832353" y="7367841"/>
                  </a:lnTo>
                  <a:lnTo>
                    <a:pt x="57832353" y="7367887"/>
                  </a:lnTo>
                  <a:lnTo>
                    <a:pt x="57832353" y="7367934"/>
                  </a:lnTo>
                  <a:lnTo>
                    <a:pt x="57832353" y="7367981"/>
                  </a:lnTo>
                  <a:lnTo>
                    <a:pt x="57832353" y="7368027"/>
                  </a:lnTo>
                  <a:lnTo>
                    <a:pt x="57832353" y="7368082"/>
                  </a:lnTo>
                  <a:lnTo>
                    <a:pt x="57832353" y="7368128"/>
                  </a:lnTo>
                  <a:lnTo>
                    <a:pt x="57832353" y="7368175"/>
                  </a:lnTo>
                  <a:lnTo>
                    <a:pt x="57832353" y="7368222"/>
                  </a:lnTo>
                  <a:lnTo>
                    <a:pt x="57832353" y="7368268"/>
                  </a:lnTo>
                  <a:lnTo>
                    <a:pt x="57832353" y="7368315"/>
                  </a:lnTo>
                  <a:lnTo>
                    <a:pt x="57832353" y="7368362"/>
                  </a:lnTo>
                  <a:lnTo>
                    <a:pt x="57832353" y="7368408"/>
                  </a:lnTo>
                  <a:lnTo>
                    <a:pt x="57832353" y="7368455"/>
                  </a:lnTo>
                  <a:lnTo>
                    <a:pt x="57832353" y="7368502"/>
                  </a:lnTo>
                  <a:lnTo>
                    <a:pt x="57832353" y="7368548"/>
                  </a:lnTo>
                  <a:lnTo>
                    <a:pt x="57832353" y="7368595"/>
                  </a:lnTo>
                  <a:lnTo>
                    <a:pt x="57832353" y="7368642"/>
                  </a:lnTo>
                  <a:lnTo>
                    <a:pt x="57832353" y="7368688"/>
                  </a:lnTo>
                  <a:lnTo>
                    <a:pt x="57832353" y="7368742"/>
                  </a:lnTo>
                  <a:lnTo>
                    <a:pt x="57832353" y="7368789"/>
                  </a:lnTo>
                  <a:lnTo>
                    <a:pt x="57832353" y="7368836"/>
                  </a:lnTo>
                  <a:lnTo>
                    <a:pt x="57832353" y="7368882"/>
                  </a:lnTo>
                  <a:lnTo>
                    <a:pt x="57832353" y="7368929"/>
                  </a:lnTo>
                  <a:lnTo>
                    <a:pt x="57832353" y="7368976"/>
                  </a:lnTo>
                  <a:lnTo>
                    <a:pt x="57832353" y="7369022"/>
                  </a:lnTo>
                  <a:lnTo>
                    <a:pt x="57832353" y="7369069"/>
                  </a:lnTo>
                  <a:lnTo>
                    <a:pt x="57832353" y="7369116"/>
                  </a:lnTo>
                  <a:lnTo>
                    <a:pt x="57832353" y="7369162"/>
                  </a:lnTo>
                  <a:lnTo>
                    <a:pt x="57832353" y="7369209"/>
                  </a:lnTo>
                  <a:lnTo>
                    <a:pt x="57832353" y="7369256"/>
                  </a:lnTo>
                  <a:lnTo>
                    <a:pt x="57832353" y="7369302"/>
                  </a:lnTo>
                  <a:lnTo>
                    <a:pt x="57832353" y="7369349"/>
                  </a:lnTo>
                  <a:lnTo>
                    <a:pt x="57832353" y="7369403"/>
                  </a:lnTo>
                  <a:lnTo>
                    <a:pt x="57832353" y="7369450"/>
                  </a:lnTo>
                  <a:lnTo>
                    <a:pt x="57832353" y="7369497"/>
                  </a:lnTo>
                  <a:lnTo>
                    <a:pt x="57832353" y="7369543"/>
                  </a:lnTo>
                  <a:lnTo>
                    <a:pt x="57832353" y="7369590"/>
                  </a:lnTo>
                  <a:lnTo>
                    <a:pt x="57832353" y="7369637"/>
                  </a:lnTo>
                  <a:lnTo>
                    <a:pt x="57832353" y="7369683"/>
                  </a:lnTo>
                  <a:lnTo>
                    <a:pt x="57832353" y="7369730"/>
                  </a:lnTo>
                  <a:lnTo>
                    <a:pt x="57832353" y="7369777"/>
                  </a:lnTo>
                  <a:lnTo>
                    <a:pt x="57832353" y="7369823"/>
                  </a:lnTo>
                  <a:lnTo>
                    <a:pt x="57832353" y="7369870"/>
                  </a:lnTo>
                  <a:lnTo>
                    <a:pt x="57832353" y="7369916"/>
                  </a:lnTo>
                  <a:lnTo>
                    <a:pt x="57832353" y="7369963"/>
                  </a:lnTo>
                  <a:lnTo>
                    <a:pt x="57832353" y="7370010"/>
                  </a:lnTo>
                  <a:lnTo>
                    <a:pt x="57832353" y="7370064"/>
                  </a:lnTo>
                  <a:lnTo>
                    <a:pt x="57832353" y="7370111"/>
                  </a:lnTo>
                  <a:lnTo>
                    <a:pt x="57832353" y="7370157"/>
                  </a:lnTo>
                  <a:lnTo>
                    <a:pt x="57832353" y="7370204"/>
                  </a:lnTo>
                  <a:lnTo>
                    <a:pt x="57832353" y="7370251"/>
                  </a:lnTo>
                  <a:lnTo>
                    <a:pt x="57832353" y="7370297"/>
                  </a:lnTo>
                  <a:lnTo>
                    <a:pt x="57832353" y="7370344"/>
                  </a:lnTo>
                  <a:lnTo>
                    <a:pt x="57832353" y="7370391"/>
                  </a:lnTo>
                  <a:lnTo>
                    <a:pt x="57832353" y="7370437"/>
                  </a:lnTo>
                  <a:lnTo>
                    <a:pt x="57832353" y="7370484"/>
                  </a:lnTo>
                  <a:lnTo>
                    <a:pt x="57832353" y="7370531"/>
                  </a:lnTo>
                  <a:lnTo>
                    <a:pt x="57832353" y="7370577"/>
                  </a:lnTo>
                  <a:lnTo>
                    <a:pt x="57832353" y="7370624"/>
                  </a:lnTo>
                  <a:lnTo>
                    <a:pt x="57832353" y="7370671"/>
                  </a:lnTo>
                  <a:lnTo>
                    <a:pt x="57832353" y="7370725"/>
                  </a:lnTo>
                  <a:lnTo>
                    <a:pt x="57832353" y="7370772"/>
                  </a:lnTo>
                  <a:lnTo>
                    <a:pt x="57832353" y="7370818"/>
                  </a:lnTo>
                  <a:lnTo>
                    <a:pt x="57832353" y="7370865"/>
                  </a:lnTo>
                  <a:lnTo>
                    <a:pt x="57832353" y="7370912"/>
                  </a:lnTo>
                  <a:lnTo>
                    <a:pt x="57832353" y="7370958"/>
                  </a:lnTo>
                  <a:lnTo>
                    <a:pt x="57832353" y="7371005"/>
                  </a:lnTo>
                  <a:lnTo>
                    <a:pt x="57832353" y="7371051"/>
                  </a:lnTo>
                  <a:lnTo>
                    <a:pt x="57832353" y="7371098"/>
                  </a:lnTo>
                  <a:lnTo>
                    <a:pt x="57832353" y="7371145"/>
                  </a:lnTo>
                  <a:lnTo>
                    <a:pt x="57832353" y="7371191"/>
                  </a:lnTo>
                  <a:lnTo>
                    <a:pt x="57832353" y="7371238"/>
                  </a:lnTo>
                  <a:lnTo>
                    <a:pt x="57832353" y="7371285"/>
                  </a:lnTo>
                  <a:lnTo>
                    <a:pt x="57832353" y="7371331"/>
                  </a:lnTo>
                  <a:lnTo>
                    <a:pt x="57832353" y="7518499"/>
                  </a:lnTo>
                  <a:lnTo>
                    <a:pt x="57984753" y="7518499"/>
                  </a:lnTo>
                  <a:lnTo>
                    <a:pt x="57984753" y="7518545"/>
                  </a:lnTo>
                  <a:lnTo>
                    <a:pt x="57984753" y="7518592"/>
                  </a:lnTo>
                  <a:lnTo>
                    <a:pt x="57984753" y="7518639"/>
                  </a:lnTo>
                  <a:lnTo>
                    <a:pt x="57984753" y="7518685"/>
                  </a:lnTo>
                  <a:lnTo>
                    <a:pt x="57984753" y="7518732"/>
                  </a:lnTo>
                  <a:lnTo>
                    <a:pt x="57984753" y="7518779"/>
                  </a:lnTo>
                  <a:lnTo>
                    <a:pt x="57984753" y="7518825"/>
                  </a:lnTo>
                  <a:lnTo>
                    <a:pt x="57984753" y="7518872"/>
                  </a:lnTo>
                  <a:lnTo>
                    <a:pt x="57984753" y="7518919"/>
                  </a:lnTo>
                  <a:lnTo>
                    <a:pt x="57984753" y="7518965"/>
                  </a:lnTo>
                  <a:lnTo>
                    <a:pt x="57984753" y="7519012"/>
                  </a:lnTo>
                  <a:lnTo>
                    <a:pt x="57984753" y="7519058"/>
                  </a:lnTo>
                  <a:lnTo>
                    <a:pt x="57984753" y="7519105"/>
                  </a:lnTo>
                  <a:lnTo>
                    <a:pt x="57984753" y="7519159"/>
                  </a:lnTo>
                  <a:lnTo>
                    <a:pt x="57984753" y="7519206"/>
                  </a:lnTo>
                  <a:lnTo>
                    <a:pt x="57984753" y="7519253"/>
                  </a:lnTo>
                  <a:lnTo>
                    <a:pt x="57984753" y="7519299"/>
                  </a:lnTo>
                  <a:lnTo>
                    <a:pt x="57984753" y="7519346"/>
                  </a:lnTo>
                  <a:lnTo>
                    <a:pt x="57984753" y="7519393"/>
                  </a:lnTo>
                  <a:lnTo>
                    <a:pt x="57984753" y="7519439"/>
                  </a:lnTo>
                  <a:lnTo>
                    <a:pt x="57984753" y="7519486"/>
                  </a:lnTo>
                  <a:lnTo>
                    <a:pt x="57984753" y="7519533"/>
                  </a:lnTo>
                  <a:lnTo>
                    <a:pt x="57984753" y="7519579"/>
                  </a:lnTo>
                  <a:lnTo>
                    <a:pt x="57984753" y="7519626"/>
                  </a:lnTo>
                  <a:lnTo>
                    <a:pt x="57984753" y="7519673"/>
                  </a:lnTo>
                  <a:lnTo>
                    <a:pt x="57984753" y="7519719"/>
                  </a:lnTo>
                  <a:lnTo>
                    <a:pt x="57984753" y="7519766"/>
                  </a:lnTo>
                  <a:lnTo>
                    <a:pt x="57984753" y="7519820"/>
                  </a:lnTo>
                  <a:lnTo>
                    <a:pt x="57984753" y="7519867"/>
                  </a:lnTo>
                  <a:lnTo>
                    <a:pt x="57984753" y="7519914"/>
                  </a:lnTo>
                  <a:lnTo>
                    <a:pt x="57984753" y="7519960"/>
                  </a:lnTo>
                  <a:lnTo>
                    <a:pt x="57984753" y="7520007"/>
                  </a:lnTo>
                  <a:lnTo>
                    <a:pt x="57984753" y="7520054"/>
                  </a:lnTo>
                  <a:lnTo>
                    <a:pt x="57984753" y="7520100"/>
                  </a:lnTo>
                  <a:lnTo>
                    <a:pt x="57984753" y="7520147"/>
                  </a:lnTo>
                  <a:lnTo>
                    <a:pt x="57984753" y="7520193"/>
                  </a:lnTo>
                  <a:lnTo>
                    <a:pt x="57984753" y="7520240"/>
                  </a:lnTo>
                  <a:lnTo>
                    <a:pt x="57984753" y="7520287"/>
                  </a:lnTo>
                  <a:lnTo>
                    <a:pt x="57984753" y="7520333"/>
                  </a:lnTo>
                  <a:lnTo>
                    <a:pt x="57984753" y="7520380"/>
                  </a:lnTo>
                  <a:lnTo>
                    <a:pt x="57984753" y="7520427"/>
                  </a:lnTo>
                  <a:lnTo>
                    <a:pt x="57984753" y="7520481"/>
                  </a:lnTo>
                  <a:lnTo>
                    <a:pt x="57984753" y="7520528"/>
                  </a:lnTo>
                  <a:lnTo>
                    <a:pt x="57984753" y="7520574"/>
                  </a:lnTo>
                  <a:lnTo>
                    <a:pt x="57984753" y="7520621"/>
                  </a:lnTo>
                  <a:lnTo>
                    <a:pt x="57984753" y="7520668"/>
                  </a:lnTo>
                  <a:lnTo>
                    <a:pt x="57984753" y="7520714"/>
                  </a:lnTo>
                  <a:lnTo>
                    <a:pt x="57984753" y="7520761"/>
                  </a:lnTo>
                  <a:lnTo>
                    <a:pt x="57984753" y="7520808"/>
                  </a:lnTo>
                  <a:lnTo>
                    <a:pt x="57984753" y="7520854"/>
                  </a:lnTo>
                  <a:lnTo>
                    <a:pt x="57984753" y="7520901"/>
                  </a:lnTo>
                  <a:lnTo>
                    <a:pt x="57984753" y="7520948"/>
                  </a:lnTo>
                  <a:lnTo>
                    <a:pt x="57984753" y="7520994"/>
                  </a:lnTo>
                  <a:lnTo>
                    <a:pt x="57984753" y="7521041"/>
                  </a:lnTo>
                  <a:lnTo>
                    <a:pt x="57984753" y="7521088"/>
                  </a:lnTo>
                  <a:lnTo>
                    <a:pt x="57984753" y="7521142"/>
                  </a:lnTo>
                  <a:lnTo>
                    <a:pt x="57984753" y="7521189"/>
                  </a:lnTo>
                  <a:lnTo>
                    <a:pt x="57984753" y="7521235"/>
                  </a:lnTo>
                  <a:lnTo>
                    <a:pt x="57984753" y="7521282"/>
                  </a:lnTo>
                  <a:lnTo>
                    <a:pt x="57984753" y="7521328"/>
                  </a:lnTo>
                  <a:lnTo>
                    <a:pt x="57984753" y="7521375"/>
                  </a:lnTo>
                  <a:lnTo>
                    <a:pt x="57984753" y="7521422"/>
                  </a:lnTo>
                  <a:lnTo>
                    <a:pt x="57984753" y="7521468"/>
                  </a:lnTo>
                  <a:lnTo>
                    <a:pt x="57984753" y="7521515"/>
                  </a:lnTo>
                  <a:lnTo>
                    <a:pt x="57984753" y="7521562"/>
                  </a:lnTo>
                  <a:lnTo>
                    <a:pt x="57984753" y="7521608"/>
                  </a:lnTo>
                  <a:lnTo>
                    <a:pt x="57984753" y="7521655"/>
                  </a:lnTo>
                  <a:lnTo>
                    <a:pt x="57984753" y="7521702"/>
                  </a:lnTo>
                  <a:lnTo>
                    <a:pt x="57984753" y="7521748"/>
                  </a:lnTo>
                  <a:lnTo>
                    <a:pt x="57984753" y="7521803"/>
                  </a:lnTo>
                  <a:lnTo>
                    <a:pt x="57984753" y="7521849"/>
                  </a:lnTo>
                  <a:lnTo>
                    <a:pt x="57984753" y="7521896"/>
                  </a:lnTo>
                  <a:lnTo>
                    <a:pt x="57984753" y="7521943"/>
                  </a:lnTo>
                  <a:lnTo>
                    <a:pt x="57984753" y="7521989"/>
                  </a:lnTo>
                  <a:lnTo>
                    <a:pt x="57984753" y="7522036"/>
                  </a:lnTo>
                  <a:lnTo>
                    <a:pt x="57984753" y="7522083"/>
                  </a:lnTo>
                  <a:lnTo>
                    <a:pt x="57984753" y="7522129"/>
                  </a:lnTo>
                  <a:lnTo>
                    <a:pt x="57984753" y="7522176"/>
                  </a:lnTo>
                  <a:lnTo>
                    <a:pt x="57984753" y="7522223"/>
                  </a:lnTo>
                  <a:lnTo>
                    <a:pt x="57984753" y="7522269"/>
                  </a:lnTo>
                  <a:lnTo>
                    <a:pt x="57984753" y="7522316"/>
                  </a:lnTo>
                  <a:lnTo>
                    <a:pt x="57984753" y="7522362"/>
                  </a:lnTo>
                  <a:lnTo>
                    <a:pt x="57984753" y="7522409"/>
                  </a:lnTo>
                  <a:lnTo>
                    <a:pt x="57984753" y="7522463"/>
                  </a:lnTo>
                  <a:lnTo>
                    <a:pt x="57984753" y="7522510"/>
                  </a:lnTo>
                  <a:lnTo>
                    <a:pt x="57984753" y="7522557"/>
                  </a:lnTo>
                  <a:lnTo>
                    <a:pt x="57984753" y="7522603"/>
                  </a:lnTo>
                  <a:lnTo>
                    <a:pt x="57984753" y="7522650"/>
                  </a:lnTo>
                  <a:lnTo>
                    <a:pt x="57984753" y="7522697"/>
                  </a:lnTo>
                  <a:lnTo>
                    <a:pt x="57984753" y="7522743"/>
                  </a:lnTo>
                  <a:lnTo>
                    <a:pt x="57984753" y="7522790"/>
                  </a:lnTo>
                  <a:lnTo>
                    <a:pt x="57984753" y="7522837"/>
                  </a:lnTo>
                  <a:lnTo>
                    <a:pt x="57984753" y="7522883"/>
                  </a:lnTo>
                  <a:lnTo>
                    <a:pt x="57984753" y="7522930"/>
                  </a:lnTo>
                  <a:lnTo>
                    <a:pt x="57984753" y="7522977"/>
                  </a:lnTo>
                  <a:lnTo>
                    <a:pt x="57984753" y="7523023"/>
                  </a:lnTo>
                  <a:lnTo>
                    <a:pt x="57984753" y="7523070"/>
                  </a:lnTo>
                  <a:lnTo>
                    <a:pt x="57984753" y="7523124"/>
                  </a:lnTo>
                  <a:lnTo>
                    <a:pt x="57984753" y="7523171"/>
                  </a:lnTo>
                  <a:lnTo>
                    <a:pt x="57984753" y="7523218"/>
                  </a:lnTo>
                  <a:lnTo>
                    <a:pt x="57984753" y="7523264"/>
                  </a:lnTo>
                  <a:lnTo>
                    <a:pt x="57984753" y="7523311"/>
                  </a:lnTo>
                  <a:lnTo>
                    <a:pt x="57984753" y="7523358"/>
                  </a:lnTo>
                  <a:lnTo>
                    <a:pt x="57984753" y="7523404"/>
                  </a:lnTo>
                  <a:lnTo>
                    <a:pt x="57984753" y="7523451"/>
                  </a:lnTo>
                  <a:lnTo>
                    <a:pt x="57984753" y="7523498"/>
                  </a:lnTo>
                  <a:lnTo>
                    <a:pt x="57984753" y="7523544"/>
                  </a:lnTo>
                  <a:lnTo>
                    <a:pt x="57984753" y="7523591"/>
                  </a:lnTo>
                  <a:lnTo>
                    <a:pt x="57984753" y="7523637"/>
                  </a:lnTo>
                  <a:lnTo>
                    <a:pt x="57984753" y="7523684"/>
                  </a:lnTo>
                  <a:lnTo>
                    <a:pt x="57984753" y="7523731"/>
                  </a:lnTo>
                  <a:lnTo>
                    <a:pt x="57984753" y="7670898"/>
                  </a:lnTo>
                  <a:lnTo>
                    <a:pt x="58137153" y="7670898"/>
                  </a:lnTo>
                  <a:lnTo>
                    <a:pt x="58137153" y="7670945"/>
                  </a:lnTo>
                  <a:lnTo>
                    <a:pt x="58137153" y="7670991"/>
                  </a:lnTo>
                  <a:lnTo>
                    <a:pt x="58137153" y="7671038"/>
                  </a:lnTo>
                  <a:lnTo>
                    <a:pt x="58137153" y="7671085"/>
                  </a:lnTo>
                  <a:lnTo>
                    <a:pt x="58137153" y="7671131"/>
                  </a:lnTo>
                  <a:lnTo>
                    <a:pt x="58137153" y="7671178"/>
                  </a:lnTo>
                  <a:lnTo>
                    <a:pt x="58137153" y="7671225"/>
                  </a:lnTo>
                  <a:lnTo>
                    <a:pt x="58137153" y="7671271"/>
                  </a:lnTo>
                  <a:lnTo>
                    <a:pt x="58137153" y="7671318"/>
                  </a:lnTo>
                  <a:lnTo>
                    <a:pt x="58137153" y="7671365"/>
                  </a:lnTo>
                  <a:lnTo>
                    <a:pt x="58137153" y="7671411"/>
                  </a:lnTo>
                  <a:lnTo>
                    <a:pt x="58137153" y="7671458"/>
                  </a:lnTo>
                  <a:lnTo>
                    <a:pt x="58137153" y="7671504"/>
                  </a:lnTo>
                  <a:lnTo>
                    <a:pt x="58137153" y="7671559"/>
                  </a:lnTo>
                  <a:lnTo>
                    <a:pt x="58137153" y="7671605"/>
                  </a:lnTo>
                  <a:lnTo>
                    <a:pt x="58137153" y="7671652"/>
                  </a:lnTo>
                  <a:lnTo>
                    <a:pt x="58137153" y="7671699"/>
                  </a:lnTo>
                  <a:lnTo>
                    <a:pt x="58137153" y="7671745"/>
                  </a:lnTo>
                  <a:lnTo>
                    <a:pt x="58137153" y="7671792"/>
                  </a:lnTo>
                  <a:lnTo>
                    <a:pt x="58137153" y="7671839"/>
                  </a:lnTo>
                  <a:lnTo>
                    <a:pt x="58137153" y="7671885"/>
                  </a:lnTo>
                  <a:lnTo>
                    <a:pt x="58137153" y="7671932"/>
                  </a:lnTo>
                  <a:lnTo>
                    <a:pt x="58137153" y="7671979"/>
                  </a:lnTo>
                  <a:lnTo>
                    <a:pt x="58137153" y="7672025"/>
                  </a:lnTo>
                  <a:lnTo>
                    <a:pt x="58137153" y="7672072"/>
                  </a:lnTo>
                  <a:lnTo>
                    <a:pt x="58137153" y="7672119"/>
                  </a:lnTo>
                  <a:lnTo>
                    <a:pt x="58137153" y="7672165"/>
                  </a:lnTo>
                  <a:lnTo>
                    <a:pt x="58137153" y="7672220"/>
                  </a:lnTo>
                  <a:lnTo>
                    <a:pt x="58137153" y="7672266"/>
                  </a:lnTo>
                  <a:lnTo>
                    <a:pt x="58137153" y="7672313"/>
                  </a:lnTo>
                  <a:lnTo>
                    <a:pt x="58137153" y="7672360"/>
                  </a:lnTo>
                  <a:lnTo>
                    <a:pt x="58137153" y="7672406"/>
                  </a:lnTo>
                  <a:lnTo>
                    <a:pt x="58137153" y="7672453"/>
                  </a:lnTo>
                  <a:lnTo>
                    <a:pt x="58137153" y="7672500"/>
                  </a:lnTo>
                  <a:lnTo>
                    <a:pt x="58137153" y="7672546"/>
                  </a:lnTo>
                  <a:lnTo>
                    <a:pt x="58137153" y="7672593"/>
                  </a:lnTo>
                  <a:lnTo>
                    <a:pt x="58137153" y="7672640"/>
                  </a:lnTo>
                  <a:lnTo>
                    <a:pt x="58137153" y="7672686"/>
                  </a:lnTo>
                  <a:lnTo>
                    <a:pt x="58137153" y="7672733"/>
                  </a:lnTo>
                  <a:lnTo>
                    <a:pt x="58137153" y="7672779"/>
                  </a:lnTo>
                  <a:lnTo>
                    <a:pt x="58137153" y="7672826"/>
                  </a:lnTo>
                  <a:lnTo>
                    <a:pt x="58137153" y="7672880"/>
                  </a:lnTo>
                  <a:lnTo>
                    <a:pt x="58137153" y="7672927"/>
                  </a:lnTo>
                  <a:lnTo>
                    <a:pt x="58137153" y="7672974"/>
                  </a:lnTo>
                  <a:lnTo>
                    <a:pt x="58137153" y="7673020"/>
                  </a:lnTo>
                  <a:lnTo>
                    <a:pt x="58137153" y="7673067"/>
                  </a:lnTo>
                  <a:lnTo>
                    <a:pt x="58137153" y="7673114"/>
                  </a:lnTo>
                  <a:lnTo>
                    <a:pt x="58137153" y="7673160"/>
                  </a:lnTo>
                  <a:lnTo>
                    <a:pt x="58137153" y="7673207"/>
                  </a:lnTo>
                  <a:lnTo>
                    <a:pt x="58137153" y="7673254"/>
                  </a:lnTo>
                  <a:lnTo>
                    <a:pt x="58137153" y="7673300"/>
                  </a:lnTo>
                  <a:lnTo>
                    <a:pt x="58137153" y="7673347"/>
                  </a:lnTo>
                  <a:lnTo>
                    <a:pt x="58137153" y="7673394"/>
                  </a:lnTo>
                  <a:lnTo>
                    <a:pt x="58137153" y="7673440"/>
                  </a:lnTo>
                  <a:lnTo>
                    <a:pt x="58137153" y="7673487"/>
                  </a:lnTo>
                  <a:lnTo>
                    <a:pt x="58137153" y="7673541"/>
                  </a:lnTo>
                  <a:lnTo>
                    <a:pt x="58137153" y="7673588"/>
                  </a:lnTo>
                  <a:lnTo>
                    <a:pt x="58137153" y="7673635"/>
                  </a:lnTo>
                  <a:lnTo>
                    <a:pt x="58137153" y="7673681"/>
                  </a:lnTo>
                  <a:lnTo>
                    <a:pt x="58137153" y="7673728"/>
                  </a:lnTo>
                  <a:lnTo>
                    <a:pt x="58137153" y="7673775"/>
                  </a:lnTo>
                  <a:lnTo>
                    <a:pt x="58137153" y="7673821"/>
                  </a:lnTo>
                  <a:lnTo>
                    <a:pt x="58137153" y="7673868"/>
                  </a:lnTo>
                  <a:lnTo>
                    <a:pt x="58137153" y="7673914"/>
                  </a:lnTo>
                  <a:lnTo>
                    <a:pt x="58137153" y="7673961"/>
                  </a:lnTo>
                  <a:lnTo>
                    <a:pt x="58137153" y="7674008"/>
                  </a:lnTo>
                  <a:lnTo>
                    <a:pt x="58137153" y="7674054"/>
                  </a:lnTo>
                  <a:lnTo>
                    <a:pt x="58137153" y="7674101"/>
                  </a:lnTo>
                  <a:lnTo>
                    <a:pt x="58137153" y="7674148"/>
                  </a:lnTo>
                  <a:lnTo>
                    <a:pt x="58137153" y="7674202"/>
                  </a:lnTo>
                  <a:lnTo>
                    <a:pt x="58137153" y="7674249"/>
                  </a:lnTo>
                  <a:lnTo>
                    <a:pt x="58137153" y="7674295"/>
                  </a:lnTo>
                  <a:lnTo>
                    <a:pt x="58137153" y="7674342"/>
                  </a:lnTo>
                  <a:lnTo>
                    <a:pt x="58137153" y="7674389"/>
                  </a:lnTo>
                  <a:lnTo>
                    <a:pt x="58137153" y="7674435"/>
                  </a:lnTo>
                  <a:lnTo>
                    <a:pt x="58137153" y="7674482"/>
                  </a:lnTo>
                  <a:lnTo>
                    <a:pt x="58137153" y="7674529"/>
                  </a:lnTo>
                  <a:lnTo>
                    <a:pt x="58137153" y="7674575"/>
                  </a:lnTo>
                  <a:lnTo>
                    <a:pt x="58137153" y="7674622"/>
                  </a:lnTo>
                  <a:lnTo>
                    <a:pt x="58137153" y="7674669"/>
                  </a:lnTo>
                  <a:lnTo>
                    <a:pt x="58137153" y="7674715"/>
                  </a:lnTo>
                  <a:lnTo>
                    <a:pt x="58137153" y="7674762"/>
                  </a:lnTo>
                  <a:lnTo>
                    <a:pt x="58137153" y="7674809"/>
                  </a:lnTo>
                  <a:lnTo>
                    <a:pt x="58137153" y="7674863"/>
                  </a:lnTo>
                  <a:lnTo>
                    <a:pt x="58137153" y="7674910"/>
                  </a:lnTo>
                  <a:lnTo>
                    <a:pt x="58137153" y="7674956"/>
                  </a:lnTo>
                  <a:lnTo>
                    <a:pt x="58137153" y="7675003"/>
                  </a:lnTo>
                  <a:lnTo>
                    <a:pt x="58137153" y="7675049"/>
                  </a:lnTo>
                  <a:lnTo>
                    <a:pt x="58137153" y="7675096"/>
                  </a:lnTo>
                  <a:lnTo>
                    <a:pt x="58137153" y="7675143"/>
                  </a:lnTo>
                  <a:lnTo>
                    <a:pt x="58137153" y="7675189"/>
                  </a:lnTo>
                  <a:lnTo>
                    <a:pt x="58137153" y="7675236"/>
                  </a:lnTo>
                  <a:lnTo>
                    <a:pt x="58137153" y="7675283"/>
                  </a:lnTo>
                  <a:lnTo>
                    <a:pt x="58137153" y="7675329"/>
                  </a:lnTo>
                  <a:lnTo>
                    <a:pt x="58137153" y="7675376"/>
                  </a:lnTo>
                  <a:lnTo>
                    <a:pt x="58137153" y="7675423"/>
                  </a:lnTo>
                  <a:lnTo>
                    <a:pt x="58137153" y="7675469"/>
                  </a:lnTo>
                  <a:lnTo>
                    <a:pt x="58137153" y="7675524"/>
                  </a:lnTo>
                  <a:lnTo>
                    <a:pt x="58137153" y="7675570"/>
                  </a:lnTo>
                  <a:lnTo>
                    <a:pt x="58137153" y="7675617"/>
                  </a:lnTo>
                  <a:lnTo>
                    <a:pt x="58137153" y="7675664"/>
                  </a:lnTo>
                  <a:lnTo>
                    <a:pt x="58137153" y="7675710"/>
                  </a:lnTo>
                  <a:lnTo>
                    <a:pt x="58137153" y="7675757"/>
                  </a:lnTo>
                  <a:lnTo>
                    <a:pt x="58137153" y="7675804"/>
                  </a:lnTo>
                  <a:lnTo>
                    <a:pt x="58137153" y="7675850"/>
                  </a:lnTo>
                  <a:lnTo>
                    <a:pt x="58137153" y="7675897"/>
                  </a:lnTo>
                  <a:lnTo>
                    <a:pt x="58137153" y="7675944"/>
                  </a:lnTo>
                  <a:lnTo>
                    <a:pt x="58137153" y="7675990"/>
                  </a:lnTo>
                  <a:lnTo>
                    <a:pt x="58137153" y="7676037"/>
                  </a:lnTo>
                  <a:lnTo>
                    <a:pt x="58137153" y="7676083"/>
                  </a:lnTo>
                  <a:lnTo>
                    <a:pt x="58137153" y="7676130"/>
                  </a:lnTo>
                  <a:lnTo>
                    <a:pt x="58137153" y="7823297"/>
                  </a:lnTo>
                  <a:lnTo>
                    <a:pt x="58289553" y="7823297"/>
                  </a:lnTo>
                  <a:lnTo>
                    <a:pt x="58289553" y="7823344"/>
                  </a:lnTo>
                  <a:lnTo>
                    <a:pt x="58289553" y="7823391"/>
                  </a:lnTo>
                  <a:lnTo>
                    <a:pt x="58289553" y="7823437"/>
                  </a:lnTo>
                  <a:lnTo>
                    <a:pt x="58289553" y="7823484"/>
                  </a:lnTo>
                  <a:lnTo>
                    <a:pt x="58289553" y="7823531"/>
                  </a:lnTo>
                  <a:lnTo>
                    <a:pt x="58289553" y="7823577"/>
                  </a:lnTo>
                  <a:lnTo>
                    <a:pt x="58289553" y="7823624"/>
                  </a:lnTo>
                  <a:lnTo>
                    <a:pt x="58289553" y="7823671"/>
                  </a:lnTo>
                  <a:lnTo>
                    <a:pt x="58289553" y="7823717"/>
                  </a:lnTo>
                  <a:lnTo>
                    <a:pt x="58289553" y="7823764"/>
                  </a:lnTo>
                  <a:lnTo>
                    <a:pt x="58289553" y="7823811"/>
                  </a:lnTo>
                  <a:lnTo>
                    <a:pt x="58289553" y="7823857"/>
                  </a:lnTo>
                  <a:lnTo>
                    <a:pt x="58289553" y="7823904"/>
                  </a:lnTo>
                  <a:lnTo>
                    <a:pt x="58289553" y="7823958"/>
                  </a:lnTo>
                  <a:lnTo>
                    <a:pt x="58289553" y="7824005"/>
                  </a:lnTo>
                  <a:lnTo>
                    <a:pt x="58289553" y="7824051"/>
                  </a:lnTo>
                  <a:lnTo>
                    <a:pt x="58289553" y="7824098"/>
                  </a:lnTo>
                  <a:lnTo>
                    <a:pt x="58289553" y="7824145"/>
                  </a:lnTo>
                  <a:lnTo>
                    <a:pt x="58289553" y="7824191"/>
                  </a:lnTo>
                  <a:lnTo>
                    <a:pt x="58289553" y="7824238"/>
                  </a:lnTo>
                  <a:lnTo>
                    <a:pt x="58289553" y="7824285"/>
                  </a:lnTo>
                  <a:lnTo>
                    <a:pt x="58289553" y="7824331"/>
                  </a:lnTo>
                  <a:lnTo>
                    <a:pt x="58289553" y="7824378"/>
                  </a:lnTo>
                  <a:lnTo>
                    <a:pt x="58289553" y="7824425"/>
                  </a:lnTo>
                  <a:lnTo>
                    <a:pt x="58289553" y="7824471"/>
                  </a:lnTo>
                  <a:lnTo>
                    <a:pt x="58289553" y="7824518"/>
                  </a:lnTo>
                  <a:lnTo>
                    <a:pt x="58289553" y="7824565"/>
                  </a:lnTo>
                  <a:lnTo>
                    <a:pt x="58289553" y="7824619"/>
                  </a:lnTo>
                  <a:lnTo>
                    <a:pt x="58289553" y="7824666"/>
                  </a:lnTo>
                  <a:lnTo>
                    <a:pt x="58289553" y="7824712"/>
                  </a:lnTo>
                  <a:lnTo>
                    <a:pt x="58289553" y="7824759"/>
                  </a:lnTo>
                  <a:lnTo>
                    <a:pt x="58289553" y="7824806"/>
                  </a:lnTo>
                  <a:lnTo>
                    <a:pt x="58289553" y="7824852"/>
                  </a:lnTo>
                  <a:lnTo>
                    <a:pt x="58289553" y="7824899"/>
                  </a:lnTo>
                  <a:lnTo>
                    <a:pt x="58289553" y="7824946"/>
                  </a:lnTo>
                  <a:lnTo>
                    <a:pt x="58289553" y="7824992"/>
                  </a:lnTo>
                  <a:lnTo>
                    <a:pt x="58289553" y="7825039"/>
                  </a:lnTo>
                  <a:lnTo>
                    <a:pt x="58289553" y="7825085"/>
                  </a:lnTo>
                  <a:lnTo>
                    <a:pt x="58289553" y="7825132"/>
                  </a:lnTo>
                  <a:lnTo>
                    <a:pt x="58289553" y="7825179"/>
                  </a:lnTo>
                  <a:lnTo>
                    <a:pt x="58289553" y="7825225"/>
                  </a:lnTo>
                  <a:lnTo>
                    <a:pt x="58289553" y="7825280"/>
                  </a:lnTo>
                  <a:lnTo>
                    <a:pt x="58289553" y="7825326"/>
                  </a:lnTo>
                  <a:lnTo>
                    <a:pt x="58289553" y="7825373"/>
                  </a:lnTo>
                  <a:lnTo>
                    <a:pt x="58289553" y="7825420"/>
                  </a:lnTo>
                  <a:lnTo>
                    <a:pt x="58289553" y="7825466"/>
                  </a:lnTo>
                  <a:lnTo>
                    <a:pt x="58289553" y="7825513"/>
                  </a:lnTo>
                  <a:lnTo>
                    <a:pt x="58289553" y="7825560"/>
                  </a:lnTo>
                  <a:lnTo>
                    <a:pt x="58289553" y="7825606"/>
                  </a:lnTo>
                  <a:lnTo>
                    <a:pt x="58289553" y="7825653"/>
                  </a:lnTo>
                  <a:lnTo>
                    <a:pt x="58289553" y="7825700"/>
                  </a:lnTo>
                  <a:lnTo>
                    <a:pt x="58289553" y="7825746"/>
                  </a:lnTo>
                  <a:lnTo>
                    <a:pt x="58289553" y="7825793"/>
                  </a:lnTo>
                  <a:lnTo>
                    <a:pt x="58289553" y="7825840"/>
                  </a:lnTo>
                  <a:lnTo>
                    <a:pt x="58289553" y="7825886"/>
                  </a:lnTo>
                  <a:lnTo>
                    <a:pt x="58289553" y="7825941"/>
                  </a:lnTo>
                  <a:lnTo>
                    <a:pt x="58289553" y="7825987"/>
                  </a:lnTo>
                  <a:lnTo>
                    <a:pt x="58289553" y="7826034"/>
                  </a:lnTo>
                  <a:lnTo>
                    <a:pt x="58289553" y="7826081"/>
                  </a:lnTo>
                  <a:lnTo>
                    <a:pt x="58289553" y="7826127"/>
                  </a:lnTo>
                  <a:lnTo>
                    <a:pt x="58289553" y="7826174"/>
                  </a:lnTo>
                  <a:lnTo>
                    <a:pt x="58289553" y="7826220"/>
                  </a:lnTo>
                  <a:lnTo>
                    <a:pt x="58289553" y="7826267"/>
                  </a:lnTo>
                  <a:lnTo>
                    <a:pt x="58289553" y="7826314"/>
                  </a:lnTo>
                  <a:lnTo>
                    <a:pt x="58289553" y="7826360"/>
                  </a:lnTo>
                  <a:lnTo>
                    <a:pt x="58289553" y="7826407"/>
                  </a:lnTo>
                  <a:lnTo>
                    <a:pt x="58289553" y="7826454"/>
                  </a:lnTo>
                  <a:lnTo>
                    <a:pt x="58289553" y="7826500"/>
                  </a:lnTo>
                  <a:lnTo>
                    <a:pt x="58289553" y="7826547"/>
                  </a:lnTo>
                  <a:lnTo>
                    <a:pt x="58289553" y="7826601"/>
                  </a:lnTo>
                  <a:lnTo>
                    <a:pt x="58289553" y="7826648"/>
                  </a:lnTo>
                  <a:lnTo>
                    <a:pt x="58289553" y="7826695"/>
                  </a:lnTo>
                  <a:lnTo>
                    <a:pt x="58289553" y="7826741"/>
                  </a:lnTo>
                  <a:lnTo>
                    <a:pt x="58289553" y="7826788"/>
                  </a:lnTo>
                  <a:lnTo>
                    <a:pt x="58289553" y="7826835"/>
                  </a:lnTo>
                  <a:lnTo>
                    <a:pt x="58289553" y="7826881"/>
                  </a:lnTo>
                  <a:lnTo>
                    <a:pt x="58289553" y="7826928"/>
                  </a:lnTo>
                  <a:lnTo>
                    <a:pt x="58289553" y="7826975"/>
                  </a:lnTo>
                  <a:lnTo>
                    <a:pt x="58289553" y="7827021"/>
                  </a:lnTo>
                  <a:lnTo>
                    <a:pt x="58289553" y="7827068"/>
                  </a:lnTo>
                  <a:lnTo>
                    <a:pt x="58289553" y="7827115"/>
                  </a:lnTo>
                  <a:lnTo>
                    <a:pt x="58289553" y="7827161"/>
                  </a:lnTo>
                  <a:lnTo>
                    <a:pt x="58289553" y="7827208"/>
                  </a:lnTo>
                  <a:lnTo>
                    <a:pt x="58289553" y="7827262"/>
                  </a:lnTo>
                  <a:lnTo>
                    <a:pt x="58289553" y="7827309"/>
                  </a:lnTo>
                  <a:lnTo>
                    <a:pt x="58289553" y="7827355"/>
                  </a:lnTo>
                  <a:lnTo>
                    <a:pt x="58289553" y="7827402"/>
                  </a:lnTo>
                  <a:lnTo>
                    <a:pt x="58289553" y="7827449"/>
                  </a:lnTo>
                  <a:lnTo>
                    <a:pt x="58289553" y="7827495"/>
                  </a:lnTo>
                  <a:lnTo>
                    <a:pt x="58289553" y="7827542"/>
                  </a:lnTo>
                  <a:lnTo>
                    <a:pt x="58289553" y="7827589"/>
                  </a:lnTo>
                  <a:lnTo>
                    <a:pt x="58289553" y="7827635"/>
                  </a:lnTo>
                  <a:lnTo>
                    <a:pt x="58289553" y="7827682"/>
                  </a:lnTo>
                  <a:lnTo>
                    <a:pt x="58289553" y="7827729"/>
                  </a:lnTo>
                  <a:lnTo>
                    <a:pt x="58289553" y="7827775"/>
                  </a:lnTo>
                  <a:lnTo>
                    <a:pt x="58289553" y="7827822"/>
                  </a:lnTo>
                  <a:lnTo>
                    <a:pt x="58289553" y="7827869"/>
                  </a:lnTo>
                  <a:lnTo>
                    <a:pt x="58289553" y="7827923"/>
                  </a:lnTo>
                  <a:lnTo>
                    <a:pt x="58289553" y="7827970"/>
                  </a:lnTo>
                  <a:lnTo>
                    <a:pt x="58289553" y="7828016"/>
                  </a:lnTo>
                  <a:lnTo>
                    <a:pt x="58289553" y="7828063"/>
                  </a:lnTo>
                  <a:lnTo>
                    <a:pt x="58289553" y="7828110"/>
                  </a:lnTo>
                  <a:lnTo>
                    <a:pt x="58289553" y="7828156"/>
                  </a:lnTo>
                  <a:lnTo>
                    <a:pt x="58289553" y="7828203"/>
                  </a:lnTo>
                  <a:lnTo>
                    <a:pt x="58289553" y="7828250"/>
                  </a:lnTo>
                  <a:lnTo>
                    <a:pt x="58289553" y="7828296"/>
                  </a:lnTo>
                  <a:lnTo>
                    <a:pt x="58289553" y="7828343"/>
                  </a:lnTo>
                  <a:lnTo>
                    <a:pt x="58289553" y="7828390"/>
                  </a:lnTo>
                  <a:lnTo>
                    <a:pt x="58289553" y="7828436"/>
                  </a:lnTo>
                  <a:lnTo>
                    <a:pt x="58289553" y="7828483"/>
                  </a:lnTo>
                  <a:lnTo>
                    <a:pt x="58289553" y="7828529"/>
                  </a:lnTo>
                  <a:lnTo>
                    <a:pt x="58289553" y="7975697"/>
                  </a:lnTo>
                  <a:lnTo>
                    <a:pt x="58441953" y="7975697"/>
                  </a:lnTo>
                  <a:lnTo>
                    <a:pt x="58441953" y="7975743"/>
                  </a:lnTo>
                  <a:lnTo>
                    <a:pt x="58441953" y="7975790"/>
                  </a:lnTo>
                  <a:lnTo>
                    <a:pt x="58441953" y="7975837"/>
                  </a:lnTo>
                  <a:lnTo>
                    <a:pt x="58441953" y="7975883"/>
                  </a:lnTo>
                  <a:lnTo>
                    <a:pt x="58441953" y="7975930"/>
                  </a:lnTo>
                  <a:lnTo>
                    <a:pt x="58441953" y="7975977"/>
                  </a:lnTo>
                  <a:lnTo>
                    <a:pt x="58441953" y="7976023"/>
                  </a:lnTo>
                  <a:lnTo>
                    <a:pt x="58441953" y="7976070"/>
                  </a:lnTo>
                  <a:lnTo>
                    <a:pt x="58441953" y="7976117"/>
                  </a:lnTo>
                  <a:lnTo>
                    <a:pt x="58441953" y="7976163"/>
                  </a:lnTo>
                  <a:lnTo>
                    <a:pt x="58441953" y="7976210"/>
                  </a:lnTo>
                  <a:lnTo>
                    <a:pt x="58441953" y="7976257"/>
                  </a:lnTo>
                  <a:lnTo>
                    <a:pt x="58441953" y="7976303"/>
                  </a:lnTo>
                  <a:lnTo>
                    <a:pt x="58441953" y="7976358"/>
                  </a:lnTo>
                  <a:lnTo>
                    <a:pt x="58441953" y="7976404"/>
                  </a:lnTo>
                  <a:lnTo>
                    <a:pt x="58441953" y="7976451"/>
                  </a:lnTo>
                  <a:lnTo>
                    <a:pt x="58441953" y="7976497"/>
                  </a:lnTo>
                  <a:lnTo>
                    <a:pt x="58441953" y="7976544"/>
                  </a:lnTo>
                  <a:lnTo>
                    <a:pt x="58441953" y="7976591"/>
                  </a:lnTo>
                  <a:lnTo>
                    <a:pt x="58441953" y="7976637"/>
                  </a:lnTo>
                  <a:lnTo>
                    <a:pt x="58441953" y="7976684"/>
                  </a:lnTo>
                  <a:lnTo>
                    <a:pt x="58441953" y="7976731"/>
                  </a:lnTo>
                  <a:lnTo>
                    <a:pt x="58441953" y="7976777"/>
                  </a:lnTo>
                  <a:lnTo>
                    <a:pt x="58441953" y="7976824"/>
                  </a:lnTo>
                  <a:lnTo>
                    <a:pt x="58441953" y="7976871"/>
                  </a:lnTo>
                  <a:lnTo>
                    <a:pt x="58441953" y="7976917"/>
                  </a:lnTo>
                  <a:lnTo>
                    <a:pt x="58441953" y="7976964"/>
                  </a:lnTo>
                  <a:lnTo>
                    <a:pt x="58441953" y="7977018"/>
                  </a:lnTo>
                  <a:lnTo>
                    <a:pt x="58441953" y="7977065"/>
                  </a:lnTo>
                  <a:lnTo>
                    <a:pt x="58441953" y="7977112"/>
                  </a:lnTo>
                  <a:lnTo>
                    <a:pt x="58441953" y="7977158"/>
                  </a:lnTo>
                  <a:lnTo>
                    <a:pt x="58441953" y="7977205"/>
                  </a:lnTo>
                  <a:lnTo>
                    <a:pt x="58441953" y="7977252"/>
                  </a:lnTo>
                  <a:lnTo>
                    <a:pt x="58441953" y="7977298"/>
                  </a:lnTo>
                  <a:lnTo>
                    <a:pt x="58441953" y="7977345"/>
                  </a:lnTo>
                  <a:lnTo>
                    <a:pt x="58441953" y="7977392"/>
                  </a:lnTo>
                  <a:lnTo>
                    <a:pt x="58441953" y="7977438"/>
                  </a:lnTo>
                  <a:lnTo>
                    <a:pt x="58441953" y="7977485"/>
                  </a:lnTo>
                  <a:lnTo>
                    <a:pt x="58441953" y="7977532"/>
                  </a:lnTo>
                  <a:lnTo>
                    <a:pt x="58441953" y="7977578"/>
                  </a:lnTo>
                  <a:lnTo>
                    <a:pt x="58441953" y="7977625"/>
                  </a:lnTo>
                  <a:lnTo>
                    <a:pt x="58441953" y="7977679"/>
                  </a:lnTo>
                  <a:lnTo>
                    <a:pt x="58441953" y="7977726"/>
                  </a:lnTo>
                  <a:lnTo>
                    <a:pt x="58441953" y="7977772"/>
                  </a:lnTo>
                  <a:lnTo>
                    <a:pt x="58441953" y="7977819"/>
                  </a:lnTo>
                  <a:lnTo>
                    <a:pt x="58441953" y="7977866"/>
                  </a:lnTo>
                  <a:lnTo>
                    <a:pt x="58441953" y="7977912"/>
                  </a:lnTo>
                  <a:lnTo>
                    <a:pt x="58441953" y="7977959"/>
                  </a:lnTo>
                  <a:lnTo>
                    <a:pt x="58441953" y="7978006"/>
                  </a:lnTo>
                  <a:lnTo>
                    <a:pt x="58441953" y="7978052"/>
                  </a:lnTo>
                  <a:lnTo>
                    <a:pt x="58441953" y="7978099"/>
                  </a:lnTo>
                  <a:lnTo>
                    <a:pt x="58441953" y="7978146"/>
                  </a:lnTo>
                  <a:lnTo>
                    <a:pt x="58441953" y="7978192"/>
                  </a:lnTo>
                  <a:lnTo>
                    <a:pt x="58441953" y="7978239"/>
                  </a:lnTo>
                  <a:lnTo>
                    <a:pt x="58441953" y="7978286"/>
                  </a:lnTo>
                  <a:lnTo>
                    <a:pt x="58441953" y="7978340"/>
                  </a:lnTo>
                  <a:lnTo>
                    <a:pt x="58441953" y="7978387"/>
                  </a:lnTo>
                  <a:lnTo>
                    <a:pt x="58441953" y="7978433"/>
                  </a:lnTo>
                  <a:lnTo>
                    <a:pt x="58441953" y="7978480"/>
                  </a:lnTo>
                  <a:lnTo>
                    <a:pt x="58441953" y="7978527"/>
                  </a:lnTo>
                  <a:lnTo>
                    <a:pt x="58441953" y="7978573"/>
                  </a:lnTo>
                  <a:lnTo>
                    <a:pt x="58441953" y="7978620"/>
                  </a:lnTo>
                  <a:lnTo>
                    <a:pt x="58441953" y="7978667"/>
                  </a:lnTo>
                  <a:lnTo>
                    <a:pt x="58441953" y="7978713"/>
                  </a:lnTo>
                  <a:lnTo>
                    <a:pt x="58441953" y="7978760"/>
                  </a:lnTo>
                  <a:lnTo>
                    <a:pt x="58441953" y="7978806"/>
                  </a:lnTo>
                  <a:lnTo>
                    <a:pt x="58441953" y="7978853"/>
                  </a:lnTo>
                  <a:lnTo>
                    <a:pt x="58441953" y="7978900"/>
                  </a:lnTo>
                  <a:lnTo>
                    <a:pt x="58441953" y="7978946"/>
                  </a:lnTo>
                  <a:lnTo>
                    <a:pt x="58441953" y="7979001"/>
                  </a:lnTo>
                  <a:lnTo>
                    <a:pt x="58441953" y="7979047"/>
                  </a:lnTo>
                  <a:lnTo>
                    <a:pt x="58441953" y="7979094"/>
                  </a:lnTo>
                  <a:lnTo>
                    <a:pt x="58441953" y="7979141"/>
                  </a:lnTo>
                  <a:lnTo>
                    <a:pt x="58441953" y="7979187"/>
                  </a:lnTo>
                  <a:lnTo>
                    <a:pt x="58441953" y="7979234"/>
                  </a:lnTo>
                  <a:lnTo>
                    <a:pt x="58441953" y="7979281"/>
                  </a:lnTo>
                  <a:lnTo>
                    <a:pt x="58441953" y="7979327"/>
                  </a:lnTo>
                  <a:lnTo>
                    <a:pt x="58441953" y="7979374"/>
                  </a:lnTo>
                  <a:lnTo>
                    <a:pt x="58441953" y="7979421"/>
                  </a:lnTo>
                  <a:lnTo>
                    <a:pt x="58441953" y="7979467"/>
                  </a:lnTo>
                  <a:lnTo>
                    <a:pt x="58441953" y="7979514"/>
                  </a:lnTo>
                  <a:lnTo>
                    <a:pt x="58441953" y="7979561"/>
                  </a:lnTo>
                  <a:lnTo>
                    <a:pt x="58441953" y="7979607"/>
                  </a:lnTo>
                  <a:lnTo>
                    <a:pt x="58441953" y="7979662"/>
                  </a:lnTo>
                  <a:lnTo>
                    <a:pt x="58441953" y="7979708"/>
                  </a:lnTo>
                  <a:lnTo>
                    <a:pt x="58441953" y="7979755"/>
                  </a:lnTo>
                  <a:lnTo>
                    <a:pt x="58441953" y="7979802"/>
                  </a:lnTo>
                  <a:lnTo>
                    <a:pt x="58441953" y="7979848"/>
                  </a:lnTo>
                  <a:lnTo>
                    <a:pt x="58441953" y="7979895"/>
                  </a:lnTo>
                  <a:lnTo>
                    <a:pt x="58441953" y="7979941"/>
                  </a:lnTo>
                  <a:lnTo>
                    <a:pt x="58441953" y="7979988"/>
                  </a:lnTo>
                  <a:lnTo>
                    <a:pt x="58441953" y="7980035"/>
                  </a:lnTo>
                  <a:lnTo>
                    <a:pt x="58441953" y="7980081"/>
                  </a:lnTo>
                  <a:lnTo>
                    <a:pt x="58441953" y="7980128"/>
                  </a:lnTo>
                  <a:lnTo>
                    <a:pt x="58441953" y="7980175"/>
                  </a:lnTo>
                  <a:lnTo>
                    <a:pt x="58441953" y="7980221"/>
                  </a:lnTo>
                  <a:lnTo>
                    <a:pt x="58441953" y="7980268"/>
                  </a:lnTo>
                  <a:lnTo>
                    <a:pt x="58441953" y="7980322"/>
                  </a:lnTo>
                  <a:lnTo>
                    <a:pt x="58441953" y="7980369"/>
                  </a:lnTo>
                  <a:lnTo>
                    <a:pt x="58441953" y="7980416"/>
                  </a:lnTo>
                  <a:lnTo>
                    <a:pt x="58441953" y="7980462"/>
                  </a:lnTo>
                  <a:lnTo>
                    <a:pt x="58441953" y="7980509"/>
                  </a:lnTo>
                  <a:lnTo>
                    <a:pt x="58441953" y="7980556"/>
                  </a:lnTo>
                  <a:lnTo>
                    <a:pt x="58441953" y="7980602"/>
                  </a:lnTo>
                  <a:lnTo>
                    <a:pt x="58441953" y="7980649"/>
                  </a:lnTo>
                  <a:lnTo>
                    <a:pt x="58441953" y="7980696"/>
                  </a:lnTo>
                  <a:lnTo>
                    <a:pt x="58441953" y="7980742"/>
                  </a:lnTo>
                  <a:lnTo>
                    <a:pt x="58441953" y="7980789"/>
                  </a:lnTo>
                  <a:lnTo>
                    <a:pt x="58441953" y="7980836"/>
                  </a:lnTo>
                  <a:lnTo>
                    <a:pt x="58441953" y="7980882"/>
                  </a:lnTo>
                  <a:lnTo>
                    <a:pt x="58441953" y="7980929"/>
                  </a:lnTo>
                  <a:lnTo>
                    <a:pt x="58441953" y="8128097"/>
                  </a:lnTo>
                  <a:lnTo>
                    <a:pt x="58594353" y="8128097"/>
                  </a:lnTo>
                  <a:lnTo>
                    <a:pt x="58594353" y="8128143"/>
                  </a:lnTo>
                  <a:lnTo>
                    <a:pt x="58594353" y="8128190"/>
                  </a:lnTo>
                  <a:lnTo>
                    <a:pt x="58594353" y="8128237"/>
                  </a:lnTo>
                  <a:lnTo>
                    <a:pt x="58594353" y="8128283"/>
                  </a:lnTo>
                  <a:lnTo>
                    <a:pt x="58594353" y="8128330"/>
                  </a:lnTo>
                  <a:lnTo>
                    <a:pt x="58594353" y="8128377"/>
                  </a:lnTo>
                  <a:lnTo>
                    <a:pt x="58594353" y="8128423"/>
                  </a:lnTo>
                  <a:lnTo>
                    <a:pt x="58594353" y="8128470"/>
                  </a:lnTo>
                  <a:lnTo>
                    <a:pt x="58594353" y="8128517"/>
                  </a:lnTo>
                  <a:lnTo>
                    <a:pt x="58594353" y="8128563"/>
                  </a:lnTo>
                  <a:lnTo>
                    <a:pt x="58594353" y="8128610"/>
                  </a:lnTo>
                  <a:lnTo>
                    <a:pt x="58594353" y="8128657"/>
                  </a:lnTo>
                  <a:lnTo>
                    <a:pt x="58594353" y="8128703"/>
                  </a:lnTo>
                  <a:lnTo>
                    <a:pt x="58594353" y="8128757"/>
                  </a:lnTo>
                  <a:lnTo>
                    <a:pt x="58594353" y="8128804"/>
                  </a:lnTo>
                  <a:lnTo>
                    <a:pt x="58594353" y="8128851"/>
                  </a:lnTo>
                  <a:lnTo>
                    <a:pt x="58594353" y="8128897"/>
                  </a:lnTo>
                  <a:lnTo>
                    <a:pt x="58594353" y="8128944"/>
                  </a:lnTo>
                  <a:lnTo>
                    <a:pt x="58594353" y="8128991"/>
                  </a:lnTo>
                  <a:lnTo>
                    <a:pt x="58594353" y="8129037"/>
                  </a:lnTo>
                  <a:lnTo>
                    <a:pt x="58594353" y="8129084"/>
                  </a:lnTo>
                  <a:lnTo>
                    <a:pt x="58594353" y="8129131"/>
                  </a:lnTo>
                  <a:lnTo>
                    <a:pt x="58594353" y="8129177"/>
                  </a:lnTo>
                  <a:lnTo>
                    <a:pt x="58594353" y="8129224"/>
                  </a:lnTo>
                  <a:lnTo>
                    <a:pt x="58594353" y="8129271"/>
                  </a:lnTo>
                  <a:lnTo>
                    <a:pt x="58594353" y="8129317"/>
                  </a:lnTo>
                  <a:lnTo>
                    <a:pt x="58594353" y="8129364"/>
                  </a:lnTo>
                  <a:lnTo>
                    <a:pt x="58594353" y="8129418"/>
                  </a:lnTo>
                  <a:lnTo>
                    <a:pt x="58594353" y="8129465"/>
                  </a:lnTo>
                  <a:lnTo>
                    <a:pt x="58594353" y="8129512"/>
                  </a:lnTo>
                  <a:lnTo>
                    <a:pt x="58594353" y="8129558"/>
                  </a:lnTo>
                  <a:lnTo>
                    <a:pt x="58594353" y="8129605"/>
                  </a:lnTo>
                  <a:lnTo>
                    <a:pt x="58594353" y="8129652"/>
                  </a:lnTo>
                  <a:lnTo>
                    <a:pt x="58594353" y="8129698"/>
                  </a:lnTo>
                  <a:lnTo>
                    <a:pt x="58594353" y="8129745"/>
                  </a:lnTo>
                  <a:lnTo>
                    <a:pt x="58594353" y="8129792"/>
                  </a:lnTo>
                  <a:lnTo>
                    <a:pt x="58594353" y="8129838"/>
                  </a:lnTo>
                  <a:lnTo>
                    <a:pt x="58594353" y="8129885"/>
                  </a:lnTo>
                  <a:lnTo>
                    <a:pt x="58594353" y="8129931"/>
                  </a:lnTo>
                  <a:lnTo>
                    <a:pt x="58594353" y="8129978"/>
                  </a:lnTo>
                  <a:lnTo>
                    <a:pt x="58594353" y="8130025"/>
                  </a:lnTo>
                  <a:lnTo>
                    <a:pt x="58594353" y="8130079"/>
                  </a:lnTo>
                  <a:lnTo>
                    <a:pt x="58594353" y="8130126"/>
                  </a:lnTo>
                  <a:lnTo>
                    <a:pt x="58594353" y="8130172"/>
                  </a:lnTo>
                  <a:lnTo>
                    <a:pt x="58594353" y="8130219"/>
                  </a:lnTo>
                  <a:lnTo>
                    <a:pt x="58594353" y="8130266"/>
                  </a:lnTo>
                  <a:lnTo>
                    <a:pt x="58594353" y="8130312"/>
                  </a:lnTo>
                  <a:lnTo>
                    <a:pt x="58594353" y="8130359"/>
                  </a:lnTo>
                  <a:lnTo>
                    <a:pt x="58594353" y="8130406"/>
                  </a:lnTo>
                  <a:lnTo>
                    <a:pt x="58594353" y="8130452"/>
                  </a:lnTo>
                  <a:lnTo>
                    <a:pt x="58594353" y="8130499"/>
                  </a:lnTo>
                  <a:lnTo>
                    <a:pt x="58594353" y="8130546"/>
                  </a:lnTo>
                  <a:lnTo>
                    <a:pt x="58594353" y="8130592"/>
                  </a:lnTo>
                  <a:lnTo>
                    <a:pt x="58594353" y="8130639"/>
                  </a:lnTo>
                  <a:lnTo>
                    <a:pt x="58594353" y="8130686"/>
                  </a:lnTo>
                  <a:lnTo>
                    <a:pt x="58594353" y="8130740"/>
                  </a:lnTo>
                  <a:lnTo>
                    <a:pt x="58594353" y="8130787"/>
                  </a:lnTo>
                  <a:lnTo>
                    <a:pt x="58594353" y="8130833"/>
                  </a:lnTo>
                  <a:lnTo>
                    <a:pt x="58594353" y="8130880"/>
                  </a:lnTo>
                  <a:lnTo>
                    <a:pt x="58594353" y="8130927"/>
                  </a:lnTo>
                  <a:lnTo>
                    <a:pt x="58594353" y="8130973"/>
                  </a:lnTo>
                  <a:lnTo>
                    <a:pt x="58594353" y="8131020"/>
                  </a:lnTo>
                  <a:lnTo>
                    <a:pt x="58594353" y="8131066"/>
                  </a:lnTo>
                  <a:lnTo>
                    <a:pt x="58594353" y="8131113"/>
                  </a:lnTo>
                  <a:lnTo>
                    <a:pt x="58594353" y="8131160"/>
                  </a:lnTo>
                  <a:lnTo>
                    <a:pt x="58594353" y="8131206"/>
                  </a:lnTo>
                  <a:lnTo>
                    <a:pt x="58594353" y="8131253"/>
                  </a:lnTo>
                  <a:lnTo>
                    <a:pt x="58594353" y="8131300"/>
                  </a:lnTo>
                  <a:lnTo>
                    <a:pt x="58594353" y="8131346"/>
                  </a:lnTo>
                  <a:lnTo>
                    <a:pt x="58594353" y="8131401"/>
                  </a:lnTo>
                  <a:lnTo>
                    <a:pt x="58594353" y="8131447"/>
                  </a:lnTo>
                  <a:lnTo>
                    <a:pt x="58594353" y="8131494"/>
                  </a:lnTo>
                  <a:lnTo>
                    <a:pt x="58594353" y="8131541"/>
                  </a:lnTo>
                  <a:lnTo>
                    <a:pt x="58594353" y="8131587"/>
                  </a:lnTo>
                  <a:lnTo>
                    <a:pt x="58594353" y="8131634"/>
                  </a:lnTo>
                  <a:lnTo>
                    <a:pt x="58594353" y="8131681"/>
                  </a:lnTo>
                  <a:lnTo>
                    <a:pt x="58594353" y="8131727"/>
                  </a:lnTo>
                  <a:lnTo>
                    <a:pt x="58594353" y="8131774"/>
                  </a:lnTo>
                  <a:lnTo>
                    <a:pt x="58594353" y="8131821"/>
                  </a:lnTo>
                  <a:lnTo>
                    <a:pt x="58594353" y="8131867"/>
                  </a:lnTo>
                  <a:lnTo>
                    <a:pt x="58594353" y="8131914"/>
                  </a:lnTo>
                  <a:lnTo>
                    <a:pt x="58594353" y="8131961"/>
                  </a:lnTo>
                  <a:lnTo>
                    <a:pt x="58594353" y="8132007"/>
                  </a:lnTo>
                  <a:lnTo>
                    <a:pt x="58594353" y="8132062"/>
                  </a:lnTo>
                  <a:lnTo>
                    <a:pt x="58594353" y="8132108"/>
                  </a:lnTo>
                  <a:lnTo>
                    <a:pt x="58594353" y="8132155"/>
                  </a:lnTo>
                  <a:lnTo>
                    <a:pt x="58594353" y="8132201"/>
                  </a:lnTo>
                  <a:lnTo>
                    <a:pt x="58594353" y="8132248"/>
                  </a:lnTo>
                  <a:lnTo>
                    <a:pt x="58594353" y="8132295"/>
                  </a:lnTo>
                  <a:lnTo>
                    <a:pt x="58594353" y="8132341"/>
                  </a:lnTo>
                  <a:lnTo>
                    <a:pt x="58594353" y="8132388"/>
                  </a:lnTo>
                  <a:lnTo>
                    <a:pt x="58594353" y="8132435"/>
                  </a:lnTo>
                  <a:lnTo>
                    <a:pt x="58594353" y="8132481"/>
                  </a:lnTo>
                  <a:lnTo>
                    <a:pt x="58594353" y="8132528"/>
                  </a:lnTo>
                  <a:lnTo>
                    <a:pt x="58594353" y="8132575"/>
                  </a:lnTo>
                  <a:lnTo>
                    <a:pt x="58594353" y="8132621"/>
                  </a:lnTo>
                  <a:lnTo>
                    <a:pt x="58594353" y="8132668"/>
                  </a:lnTo>
                  <a:lnTo>
                    <a:pt x="58594353" y="8132722"/>
                  </a:lnTo>
                  <a:lnTo>
                    <a:pt x="58594353" y="8132769"/>
                  </a:lnTo>
                  <a:lnTo>
                    <a:pt x="58594353" y="8132816"/>
                  </a:lnTo>
                  <a:lnTo>
                    <a:pt x="58594353" y="8132862"/>
                  </a:lnTo>
                  <a:lnTo>
                    <a:pt x="58594353" y="8132909"/>
                  </a:lnTo>
                  <a:lnTo>
                    <a:pt x="58594353" y="8132956"/>
                  </a:lnTo>
                  <a:lnTo>
                    <a:pt x="58594353" y="8133002"/>
                  </a:lnTo>
                  <a:lnTo>
                    <a:pt x="58594353" y="8133049"/>
                  </a:lnTo>
                  <a:lnTo>
                    <a:pt x="58594353" y="8133096"/>
                  </a:lnTo>
                  <a:lnTo>
                    <a:pt x="58594353" y="8133142"/>
                  </a:lnTo>
                  <a:lnTo>
                    <a:pt x="58594353" y="8133189"/>
                  </a:lnTo>
                  <a:lnTo>
                    <a:pt x="58594353" y="8133236"/>
                  </a:lnTo>
                  <a:lnTo>
                    <a:pt x="58594353" y="8133282"/>
                  </a:lnTo>
                  <a:lnTo>
                    <a:pt x="58594353" y="8133329"/>
                  </a:lnTo>
                  <a:lnTo>
                    <a:pt x="58594353" y="8280496"/>
                  </a:lnTo>
                  <a:lnTo>
                    <a:pt x="58746753" y="8280496"/>
                  </a:lnTo>
                  <a:lnTo>
                    <a:pt x="58746753" y="8280543"/>
                  </a:lnTo>
                  <a:lnTo>
                    <a:pt x="58746753" y="8280589"/>
                  </a:lnTo>
                  <a:lnTo>
                    <a:pt x="58746753" y="8280636"/>
                  </a:lnTo>
                  <a:lnTo>
                    <a:pt x="58746753" y="8280683"/>
                  </a:lnTo>
                  <a:lnTo>
                    <a:pt x="58746753" y="8280729"/>
                  </a:lnTo>
                  <a:lnTo>
                    <a:pt x="58746753" y="8280776"/>
                  </a:lnTo>
                  <a:lnTo>
                    <a:pt x="58746753" y="8280823"/>
                  </a:lnTo>
                  <a:lnTo>
                    <a:pt x="58746753" y="8280869"/>
                  </a:lnTo>
                  <a:lnTo>
                    <a:pt x="58746753" y="8280916"/>
                  </a:lnTo>
                  <a:lnTo>
                    <a:pt x="58746753" y="8280963"/>
                  </a:lnTo>
                  <a:lnTo>
                    <a:pt x="58746753" y="8281009"/>
                  </a:lnTo>
                  <a:lnTo>
                    <a:pt x="58746753" y="8281056"/>
                  </a:lnTo>
                  <a:lnTo>
                    <a:pt x="58746753" y="8281103"/>
                  </a:lnTo>
                  <a:lnTo>
                    <a:pt x="58746753" y="8281157"/>
                  </a:lnTo>
                  <a:lnTo>
                    <a:pt x="58746753" y="8281204"/>
                  </a:lnTo>
                  <a:lnTo>
                    <a:pt x="58746753" y="8281250"/>
                  </a:lnTo>
                  <a:lnTo>
                    <a:pt x="58746753" y="8281297"/>
                  </a:lnTo>
                  <a:lnTo>
                    <a:pt x="58746753" y="8281343"/>
                  </a:lnTo>
                  <a:lnTo>
                    <a:pt x="58746753" y="8281390"/>
                  </a:lnTo>
                  <a:lnTo>
                    <a:pt x="58746753" y="8281437"/>
                  </a:lnTo>
                  <a:lnTo>
                    <a:pt x="58746753" y="8281483"/>
                  </a:lnTo>
                  <a:lnTo>
                    <a:pt x="58746753" y="8281530"/>
                  </a:lnTo>
                  <a:lnTo>
                    <a:pt x="58746753" y="8281577"/>
                  </a:lnTo>
                  <a:lnTo>
                    <a:pt x="58746753" y="8281623"/>
                  </a:lnTo>
                  <a:lnTo>
                    <a:pt x="58746753" y="8281670"/>
                  </a:lnTo>
                  <a:lnTo>
                    <a:pt x="58746753" y="8281717"/>
                  </a:lnTo>
                  <a:lnTo>
                    <a:pt x="58746753" y="8281763"/>
                  </a:lnTo>
                  <a:lnTo>
                    <a:pt x="58746753" y="8281818"/>
                  </a:lnTo>
                  <a:lnTo>
                    <a:pt x="58746753" y="8281864"/>
                  </a:lnTo>
                  <a:lnTo>
                    <a:pt x="58746753" y="8281911"/>
                  </a:lnTo>
                  <a:lnTo>
                    <a:pt x="58746753" y="8281958"/>
                  </a:lnTo>
                  <a:lnTo>
                    <a:pt x="58746753" y="8282004"/>
                  </a:lnTo>
                  <a:lnTo>
                    <a:pt x="58746753" y="8282051"/>
                  </a:lnTo>
                  <a:lnTo>
                    <a:pt x="58746753" y="8282098"/>
                  </a:lnTo>
                  <a:lnTo>
                    <a:pt x="58746753" y="8282144"/>
                  </a:lnTo>
                  <a:lnTo>
                    <a:pt x="58746753" y="8282191"/>
                  </a:lnTo>
                  <a:lnTo>
                    <a:pt x="58746753" y="8282238"/>
                  </a:lnTo>
                  <a:lnTo>
                    <a:pt x="58746753" y="8282284"/>
                  </a:lnTo>
                  <a:lnTo>
                    <a:pt x="58746753" y="8282331"/>
                  </a:lnTo>
                  <a:lnTo>
                    <a:pt x="58746753" y="8282378"/>
                  </a:lnTo>
                  <a:lnTo>
                    <a:pt x="58746753" y="8282424"/>
                  </a:lnTo>
                  <a:lnTo>
                    <a:pt x="58746753" y="8282478"/>
                  </a:lnTo>
                  <a:lnTo>
                    <a:pt x="58746753" y="8282525"/>
                  </a:lnTo>
                  <a:lnTo>
                    <a:pt x="58746753" y="8282572"/>
                  </a:lnTo>
                  <a:lnTo>
                    <a:pt x="58746753" y="8282618"/>
                  </a:lnTo>
                  <a:lnTo>
                    <a:pt x="58746753" y="8282665"/>
                  </a:lnTo>
                  <a:lnTo>
                    <a:pt x="58746753" y="8282712"/>
                  </a:lnTo>
                  <a:lnTo>
                    <a:pt x="58746753" y="8282758"/>
                  </a:lnTo>
                  <a:lnTo>
                    <a:pt x="58746753" y="8282805"/>
                  </a:lnTo>
                  <a:lnTo>
                    <a:pt x="58746753" y="8282852"/>
                  </a:lnTo>
                  <a:lnTo>
                    <a:pt x="58746753" y="8282898"/>
                  </a:lnTo>
                  <a:lnTo>
                    <a:pt x="58746753" y="8282945"/>
                  </a:lnTo>
                  <a:lnTo>
                    <a:pt x="58746753" y="8282992"/>
                  </a:lnTo>
                  <a:lnTo>
                    <a:pt x="58746753" y="8283038"/>
                  </a:lnTo>
                  <a:lnTo>
                    <a:pt x="58746753" y="8283085"/>
                  </a:lnTo>
                  <a:lnTo>
                    <a:pt x="58746753" y="8283139"/>
                  </a:lnTo>
                  <a:lnTo>
                    <a:pt x="58746753" y="8283186"/>
                  </a:lnTo>
                  <a:lnTo>
                    <a:pt x="58746753" y="8283233"/>
                  </a:lnTo>
                  <a:lnTo>
                    <a:pt x="58746753" y="8283279"/>
                  </a:lnTo>
                  <a:lnTo>
                    <a:pt x="58746753" y="8283326"/>
                  </a:lnTo>
                  <a:lnTo>
                    <a:pt x="58746753" y="8283373"/>
                  </a:lnTo>
                  <a:lnTo>
                    <a:pt x="58746753" y="8283419"/>
                  </a:lnTo>
                  <a:lnTo>
                    <a:pt x="58746753" y="8283466"/>
                  </a:lnTo>
                  <a:lnTo>
                    <a:pt x="58746753" y="8283513"/>
                  </a:lnTo>
                  <a:lnTo>
                    <a:pt x="58746753" y="8283559"/>
                  </a:lnTo>
                  <a:lnTo>
                    <a:pt x="58746753" y="8283606"/>
                  </a:lnTo>
                  <a:lnTo>
                    <a:pt x="58746753" y="8283652"/>
                  </a:lnTo>
                  <a:lnTo>
                    <a:pt x="58746753" y="8283699"/>
                  </a:lnTo>
                  <a:lnTo>
                    <a:pt x="58746753" y="8283746"/>
                  </a:lnTo>
                  <a:lnTo>
                    <a:pt x="58746753" y="8283800"/>
                  </a:lnTo>
                  <a:lnTo>
                    <a:pt x="58746753" y="8283847"/>
                  </a:lnTo>
                  <a:lnTo>
                    <a:pt x="58746753" y="8283893"/>
                  </a:lnTo>
                  <a:lnTo>
                    <a:pt x="58746753" y="8283940"/>
                  </a:lnTo>
                  <a:lnTo>
                    <a:pt x="58746753" y="8283987"/>
                  </a:lnTo>
                  <a:lnTo>
                    <a:pt x="58746753" y="8284033"/>
                  </a:lnTo>
                  <a:lnTo>
                    <a:pt x="58746753" y="8284080"/>
                  </a:lnTo>
                  <a:lnTo>
                    <a:pt x="58746753" y="8284127"/>
                  </a:lnTo>
                  <a:lnTo>
                    <a:pt x="58746753" y="8284173"/>
                  </a:lnTo>
                  <a:lnTo>
                    <a:pt x="58746753" y="8284220"/>
                  </a:lnTo>
                  <a:lnTo>
                    <a:pt x="58746753" y="8284267"/>
                  </a:lnTo>
                  <a:lnTo>
                    <a:pt x="58746753" y="8284313"/>
                  </a:lnTo>
                  <a:lnTo>
                    <a:pt x="58746753" y="8284360"/>
                  </a:lnTo>
                  <a:lnTo>
                    <a:pt x="58746753" y="8284407"/>
                  </a:lnTo>
                  <a:lnTo>
                    <a:pt x="58746753" y="8284461"/>
                  </a:lnTo>
                  <a:lnTo>
                    <a:pt x="58746753" y="8284508"/>
                  </a:lnTo>
                  <a:lnTo>
                    <a:pt x="58746753" y="8284554"/>
                  </a:lnTo>
                  <a:lnTo>
                    <a:pt x="58746753" y="8284601"/>
                  </a:lnTo>
                  <a:lnTo>
                    <a:pt x="58746753" y="8284648"/>
                  </a:lnTo>
                  <a:lnTo>
                    <a:pt x="58746753" y="8284694"/>
                  </a:lnTo>
                  <a:lnTo>
                    <a:pt x="58746753" y="8284741"/>
                  </a:lnTo>
                  <a:lnTo>
                    <a:pt x="58746753" y="8284787"/>
                  </a:lnTo>
                  <a:lnTo>
                    <a:pt x="58746753" y="8284834"/>
                  </a:lnTo>
                  <a:lnTo>
                    <a:pt x="58746753" y="8284881"/>
                  </a:lnTo>
                  <a:lnTo>
                    <a:pt x="58746753" y="8284927"/>
                  </a:lnTo>
                  <a:lnTo>
                    <a:pt x="58746753" y="8284974"/>
                  </a:lnTo>
                  <a:lnTo>
                    <a:pt x="58746753" y="8285021"/>
                  </a:lnTo>
                  <a:lnTo>
                    <a:pt x="58746753" y="8285067"/>
                  </a:lnTo>
                  <a:lnTo>
                    <a:pt x="58746753" y="8285122"/>
                  </a:lnTo>
                  <a:lnTo>
                    <a:pt x="58746753" y="8285168"/>
                  </a:lnTo>
                  <a:lnTo>
                    <a:pt x="58746753" y="8285215"/>
                  </a:lnTo>
                  <a:lnTo>
                    <a:pt x="58746753" y="8285262"/>
                  </a:lnTo>
                  <a:lnTo>
                    <a:pt x="58746753" y="8285308"/>
                  </a:lnTo>
                  <a:lnTo>
                    <a:pt x="58746753" y="8285355"/>
                  </a:lnTo>
                  <a:lnTo>
                    <a:pt x="58746753" y="8285402"/>
                  </a:lnTo>
                  <a:lnTo>
                    <a:pt x="58746753" y="8285448"/>
                  </a:lnTo>
                  <a:lnTo>
                    <a:pt x="58746753" y="8285495"/>
                  </a:lnTo>
                  <a:lnTo>
                    <a:pt x="58746753" y="8285542"/>
                  </a:lnTo>
                  <a:lnTo>
                    <a:pt x="58746753" y="8285588"/>
                  </a:lnTo>
                  <a:lnTo>
                    <a:pt x="58746753" y="8285635"/>
                  </a:lnTo>
                  <a:lnTo>
                    <a:pt x="58746753" y="8285682"/>
                  </a:lnTo>
                  <a:lnTo>
                    <a:pt x="58746753" y="8285728"/>
                  </a:lnTo>
                  <a:lnTo>
                    <a:pt x="58746753" y="8432895"/>
                  </a:lnTo>
                  <a:lnTo>
                    <a:pt x="58899153" y="8432895"/>
                  </a:lnTo>
                  <a:lnTo>
                    <a:pt x="58899153" y="8432942"/>
                  </a:lnTo>
                  <a:lnTo>
                    <a:pt x="58899153" y="8432989"/>
                  </a:lnTo>
                  <a:lnTo>
                    <a:pt x="58899153" y="8433035"/>
                  </a:lnTo>
                  <a:lnTo>
                    <a:pt x="58899153" y="8433082"/>
                  </a:lnTo>
                  <a:lnTo>
                    <a:pt x="58899153" y="8433129"/>
                  </a:lnTo>
                  <a:lnTo>
                    <a:pt x="58899153" y="8433175"/>
                  </a:lnTo>
                  <a:lnTo>
                    <a:pt x="58899153" y="8433222"/>
                  </a:lnTo>
                  <a:lnTo>
                    <a:pt x="58899153" y="8433269"/>
                  </a:lnTo>
                  <a:lnTo>
                    <a:pt x="58899153" y="8433315"/>
                  </a:lnTo>
                  <a:lnTo>
                    <a:pt x="58899153" y="8433362"/>
                  </a:lnTo>
                  <a:lnTo>
                    <a:pt x="58899153" y="8433409"/>
                  </a:lnTo>
                  <a:lnTo>
                    <a:pt x="58899153" y="8433455"/>
                  </a:lnTo>
                  <a:lnTo>
                    <a:pt x="58899153" y="8433502"/>
                  </a:lnTo>
                  <a:lnTo>
                    <a:pt x="58899153" y="8433556"/>
                  </a:lnTo>
                  <a:lnTo>
                    <a:pt x="58899153" y="8433603"/>
                  </a:lnTo>
                  <a:lnTo>
                    <a:pt x="58899153" y="8433650"/>
                  </a:lnTo>
                  <a:lnTo>
                    <a:pt x="58899153" y="8433696"/>
                  </a:lnTo>
                  <a:lnTo>
                    <a:pt x="58899153" y="8433743"/>
                  </a:lnTo>
                  <a:lnTo>
                    <a:pt x="58899153" y="8433790"/>
                  </a:lnTo>
                  <a:lnTo>
                    <a:pt x="58899153" y="8433836"/>
                  </a:lnTo>
                  <a:lnTo>
                    <a:pt x="58899153" y="8433883"/>
                  </a:lnTo>
                  <a:lnTo>
                    <a:pt x="58899153" y="8433929"/>
                  </a:lnTo>
                  <a:lnTo>
                    <a:pt x="58899153" y="8433976"/>
                  </a:lnTo>
                  <a:lnTo>
                    <a:pt x="58899153" y="8434023"/>
                  </a:lnTo>
                  <a:lnTo>
                    <a:pt x="58899153" y="8434069"/>
                  </a:lnTo>
                  <a:lnTo>
                    <a:pt x="58899153" y="8434116"/>
                  </a:lnTo>
                  <a:lnTo>
                    <a:pt x="58899153" y="8434163"/>
                  </a:lnTo>
                  <a:lnTo>
                    <a:pt x="58899153" y="8434217"/>
                  </a:lnTo>
                  <a:lnTo>
                    <a:pt x="58899153" y="8434264"/>
                  </a:lnTo>
                  <a:lnTo>
                    <a:pt x="58899153" y="8434310"/>
                  </a:lnTo>
                  <a:lnTo>
                    <a:pt x="58899153" y="8434357"/>
                  </a:lnTo>
                  <a:lnTo>
                    <a:pt x="58899153" y="8434404"/>
                  </a:lnTo>
                  <a:lnTo>
                    <a:pt x="58899153" y="8434450"/>
                  </a:lnTo>
                  <a:lnTo>
                    <a:pt x="58899153" y="8434497"/>
                  </a:lnTo>
                  <a:lnTo>
                    <a:pt x="58899153" y="8434544"/>
                  </a:lnTo>
                  <a:lnTo>
                    <a:pt x="58899153" y="8434590"/>
                  </a:lnTo>
                  <a:lnTo>
                    <a:pt x="58899153" y="8434637"/>
                  </a:lnTo>
                  <a:lnTo>
                    <a:pt x="58899153" y="8434684"/>
                  </a:lnTo>
                  <a:lnTo>
                    <a:pt x="58899153" y="8434730"/>
                  </a:lnTo>
                  <a:lnTo>
                    <a:pt x="58899153" y="8434777"/>
                  </a:lnTo>
                  <a:lnTo>
                    <a:pt x="58899153" y="8434824"/>
                  </a:lnTo>
                  <a:lnTo>
                    <a:pt x="58899153" y="8434878"/>
                  </a:lnTo>
                  <a:lnTo>
                    <a:pt x="58899153" y="8434925"/>
                  </a:lnTo>
                  <a:lnTo>
                    <a:pt x="58899153" y="8434971"/>
                  </a:lnTo>
                  <a:lnTo>
                    <a:pt x="58899153" y="8435018"/>
                  </a:lnTo>
                  <a:lnTo>
                    <a:pt x="58899153" y="8435064"/>
                  </a:lnTo>
                  <a:lnTo>
                    <a:pt x="58899153" y="8435111"/>
                  </a:lnTo>
                  <a:lnTo>
                    <a:pt x="58899153" y="8435158"/>
                  </a:lnTo>
                  <a:lnTo>
                    <a:pt x="58899153" y="8435204"/>
                  </a:lnTo>
                  <a:lnTo>
                    <a:pt x="58899153" y="8435251"/>
                  </a:lnTo>
                  <a:lnTo>
                    <a:pt x="58899153" y="8435298"/>
                  </a:lnTo>
                  <a:lnTo>
                    <a:pt x="58899153" y="8435344"/>
                  </a:lnTo>
                  <a:lnTo>
                    <a:pt x="58899153" y="8435391"/>
                  </a:lnTo>
                  <a:lnTo>
                    <a:pt x="58899153" y="8435438"/>
                  </a:lnTo>
                  <a:lnTo>
                    <a:pt x="58899153" y="8435484"/>
                  </a:lnTo>
                  <a:lnTo>
                    <a:pt x="58899153" y="8435539"/>
                  </a:lnTo>
                  <a:lnTo>
                    <a:pt x="58899153" y="8435585"/>
                  </a:lnTo>
                  <a:lnTo>
                    <a:pt x="58899153" y="8435632"/>
                  </a:lnTo>
                  <a:lnTo>
                    <a:pt x="58899153" y="8435679"/>
                  </a:lnTo>
                  <a:lnTo>
                    <a:pt x="58899153" y="8435725"/>
                  </a:lnTo>
                  <a:lnTo>
                    <a:pt x="58899153" y="8435772"/>
                  </a:lnTo>
                  <a:lnTo>
                    <a:pt x="58899153" y="8435819"/>
                  </a:lnTo>
                  <a:lnTo>
                    <a:pt x="58899153" y="8435865"/>
                  </a:lnTo>
                  <a:lnTo>
                    <a:pt x="58899153" y="8435912"/>
                  </a:lnTo>
                  <a:lnTo>
                    <a:pt x="58899153" y="8435959"/>
                  </a:lnTo>
                  <a:lnTo>
                    <a:pt x="58899153" y="8436005"/>
                  </a:lnTo>
                  <a:lnTo>
                    <a:pt x="58899153" y="8436052"/>
                  </a:lnTo>
                  <a:lnTo>
                    <a:pt x="58899153" y="8436099"/>
                  </a:lnTo>
                  <a:lnTo>
                    <a:pt x="58899153" y="8436145"/>
                  </a:lnTo>
                  <a:lnTo>
                    <a:pt x="58899153" y="8436199"/>
                  </a:lnTo>
                  <a:lnTo>
                    <a:pt x="58899153" y="8436246"/>
                  </a:lnTo>
                  <a:lnTo>
                    <a:pt x="58899153" y="8436293"/>
                  </a:lnTo>
                  <a:lnTo>
                    <a:pt x="58899153" y="8436339"/>
                  </a:lnTo>
                  <a:lnTo>
                    <a:pt x="58899153" y="8436386"/>
                  </a:lnTo>
                  <a:lnTo>
                    <a:pt x="58899153" y="8436433"/>
                  </a:lnTo>
                  <a:lnTo>
                    <a:pt x="58899153" y="8436479"/>
                  </a:lnTo>
                  <a:lnTo>
                    <a:pt x="58899153" y="8436526"/>
                  </a:lnTo>
                  <a:lnTo>
                    <a:pt x="58899153" y="8436573"/>
                  </a:lnTo>
                  <a:lnTo>
                    <a:pt x="58899153" y="8436619"/>
                  </a:lnTo>
                  <a:lnTo>
                    <a:pt x="58899153" y="8436666"/>
                  </a:lnTo>
                  <a:lnTo>
                    <a:pt x="58899153" y="8436713"/>
                  </a:lnTo>
                  <a:lnTo>
                    <a:pt x="58899153" y="8436759"/>
                  </a:lnTo>
                  <a:lnTo>
                    <a:pt x="58899153" y="8436806"/>
                  </a:lnTo>
                  <a:lnTo>
                    <a:pt x="58899153" y="8436860"/>
                  </a:lnTo>
                  <a:lnTo>
                    <a:pt x="58899153" y="8436907"/>
                  </a:lnTo>
                  <a:lnTo>
                    <a:pt x="58899153" y="8436954"/>
                  </a:lnTo>
                  <a:lnTo>
                    <a:pt x="58899153" y="8437000"/>
                  </a:lnTo>
                  <a:lnTo>
                    <a:pt x="58899153" y="8437047"/>
                  </a:lnTo>
                  <a:lnTo>
                    <a:pt x="58899153" y="8437094"/>
                  </a:lnTo>
                  <a:lnTo>
                    <a:pt x="58899153" y="8437140"/>
                  </a:lnTo>
                  <a:lnTo>
                    <a:pt x="58899153" y="8437187"/>
                  </a:lnTo>
                  <a:lnTo>
                    <a:pt x="58899153" y="8437234"/>
                  </a:lnTo>
                  <a:lnTo>
                    <a:pt x="58899153" y="8437280"/>
                  </a:lnTo>
                  <a:lnTo>
                    <a:pt x="58899153" y="8437327"/>
                  </a:lnTo>
                  <a:lnTo>
                    <a:pt x="58899153" y="8437373"/>
                  </a:lnTo>
                  <a:lnTo>
                    <a:pt x="58899153" y="8437420"/>
                  </a:lnTo>
                  <a:lnTo>
                    <a:pt x="58899153" y="8437467"/>
                  </a:lnTo>
                  <a:lnTo>
                    <a:pt x="58899153" y="8437521"/>
                  </a:lnTo>
                  <a:lnTo>
                    <a:pt x="58899153" y="8437568"/>
                  </a:lnTo>
                  <a:lnTo>
                    <a:pt x="58899153" y="8437614"/>
                  </a:lnTo>
                  <a:lnTo>
                    <a:pt x="58899153" y="8437661"/>
                  </a:lnTo>
                  <a:lnTo>
                    <a:pt x="58899153" y="8437708"/>
                  </a:lnTo>
                  <a:lnTo>
                    <a:pt x="58899153" y="8437754"/>
                  </a:lnTo>
                  <a:lnTo>
                    <a:pt x="58899153" y="8437801"/>
                  </a:lnTo>
                  <a:lnTo>
                    <a:pt x="58899153" y="8437848"/>
                  </a:lnTo>
                  <a:lnTo>
                    <a:pt x="58899153" y="8437894"/>
                  </a:lnTo>
                  <a:lnTo>
                    <a:pt x="58899153" y="8437941"/>
                  </a:lnTo>
                  <a:lnTo>
                    <a:pt x="58899153" y="8437988"/>
                  </a:lnTo>
                  <a:lnTo>
                    <a:pt x="58899153" y="8438034"/>
                  </a:lnTo>
                  <a:lnTo>
                    <a:pt x="58899153" y="8438081"/>
                  </a:lnTo>
                  <a:lnTo>
                    <a:pt x="58899153" y="8438128"/>
                  </a:lnTo>
                  <a:lnTo>
                    <a:pt x="58899153" y="8585295"/>
                  </a:lnTo>
                  <a:lnTo>
                    <a:pt x="59051553" y="8585295"/>
                  </a:lnTo>
                  <a:lnTo>
                    <a:pt x="59051553" y="8585341"/>
                  </a:lnTo>
                  <a:lnTo>
                    <a:pt x="59051553" y="8585388"/>
                  </a:lnTo>
                  <a:lnTo>
                    <a:pt x="59051553" y="8585435"/>
                  </a:lnTo>
                  <a:lnTo>
                    <a:pt x="59051553" y="8585481"/>
                  </a:lnTo>
                  <a:lnTo>
                    <a:pt x="59051553" y="8585528"/>
                  </a:lnTo>
                  <a:lnTo>
                    <a:pt x="59051553" y="8585575"/>
                  </a:lnTo>
                  <a:lnTo>
                    <a:pt x="59051553" y="8585621"/>
                  </a:lnTo>
                  <a:lnTo>
                    <a:pt x="59051553" y="8585668"/>
                  </a:lnTo>
                  <a:lnTo>
                    <a:pt x="59051553" y="8585715"/>
                  </a:lnTo>
                  <a:lnTo>
                    <a:pt x="59051553" y="8585761"/>
                  </a:lnTo>
                  <a:lnTo>
                    <a:pt x="59051553" y="8585808"/>
                  </a:lnTo>
                  <a:lnTo>
                    <a:pt x="59051553" y="8585855"/>
                  </a:lnTo>
                  <a:lnTo>
                    <a:pt x="59051553" y="8585901"/>
                  </a:lnTo>
                  <a:lnTo>
                    <a:pt x="59051553" y="8585956"/>
                  </a:lnTo>
                  <a:lnTo>
                    <a:pt x="59051553" y="8586002"/>
                  </a:lnTo>
                  <a:lnTo>
                    <a:pt x="59051553" y="8586049"/>
                  </a:lnTo>
                  <a:lnTo>
                    <a:pt x="59051553" y="8586096"/>
                  </a:lnTo>
                  <a:lnTo>
                    <a:pt x="59051553" y="8586142"/>
                  </a:lnTo>
                  <a:lnTo>
                    <a:pt x="59051553" y="8586189"/>
                  </a:lnTo>
                  <a:lnTo>
                    <a:pt x="59051553" y="8586236"/>
                  </a:lnTo>
                  <a:lnTo>
                    <a:pt x="59051553" y="8586282"/>
                  </a:lnTo>
                  <a:lnTo>
                    <a:pt x="59051553" y="8586329"/>
                  </a:lnTo>
                  <a:lnTo>
                    <a:pt x="59051553" y="8586376"/>
                  </a:lnTo>
                  <a:lnTo>
                    <a:pt x="59051553" y="8586422"/>
                  </a:lnTo>
                  <a:lnTo>
                    <a:pt x="59051553" y="8586469"/>
                  </a:lnTo>
                  <a:lnTo>
                    <a:pt x="59051553" y="8586515"/>
                  </a:lnTo>
                  <a:lnTo>
                    <a:pt x="59051553" y="8586562"/>
                  </a:lnTo>
                  <a:lnTo>
                    <a:pt x="59051553" y="8586616"/>
                  </a:lnTo>
                  <a:lnTo>
                    <a:pt x="59051553" y="8586663"/>
                  </a:lnTo>
                  <a:lnTo>
                    <a:pt x="59051553" y="8586710"/>
                  </a:lnTo>
                  <a:lnTo>
                    <a:pt x="59051553" y="8586756"/>
                  </a:lnTo>
                  <a:lnTo>
                    <a:pt x="59051553" y="8586803"/>
                  </a:lnTo>
                  <a:lnTo>
                    <a:pt x="59051553" y="8586850"/>
                  </a:lnTo>
                  <a:lnTo>
                    <a:pt x="59051553" y="8586896"/>
                  </a:lnTo>
                  <a:lnTo>
                    <a:pt x="59051553" y="8586943"/>
                  </a:lnTo>
                  <a:lnTo>
                    <a:pt x="59051553" y="8586990"/>
                  </a:lnTo>
                  <a:lnTo>
                    <a:pt x="59051553" y="8587036"/>
                  </a:lnTo>
                  <a:lnTo>
                    <a:pt x="59051553" y="8587083"/>
                  </a:lnTo>
                  <a:lnTo>
                    <a:pt x="59051553" y="8587130"/>
                  </a:lnTo>
                  <a:lnTo>
                    <a:pt x="59051553" y="8587176"/>
                  </a:lnTo>
                  <a:lnTo>
                    <a:pt x="59051553" y="8587223"/>
                  </a:lnTo>
                  <a:lnTo>
                    <a:pt x="59051553" y="8587277"/>
                  </a:lnTo>
                  <a:lnTo>
                    <a:pt x="59051553" y="8587324"/>
                  </a:lnTo>
                  <a:lnTo>
                    <a:pt x="59051553" y="8587371"/>
                  </a:lnTo>
                  <a:lnTo>
                    <a:pt x="59051553" y="8587417"/>
                  </a:lnTo>
                  <a:lnTo>
                    <a:pt x="59051553" y="8587464"/>
                  </a:lnTo>
                  <a:lnTo>
                    <a:pt x="59051553" y="8587511"/>
                  </a:lnTo>
                  <a:lnTo>
                    <a:pt x="59051553" y="8587557"/>
                  </a:lnTo>
                  <a:lnTo>
                    <a:pt x="59051553" y="8587604"/>
                  </a:lnTo>
                  <a:lnTo>
                    <a:pt x="59051553" y="8587650"/>
                  </a:lnTo>
                  <a:lnTo>
                    <a:pt x="59051553" y="8587697"/>
                  </a:lnTo>
                  <a:lnTo>
                    <a:pt x="59051553" y="8587744"/>
                  </a:lnTo>
                  <a:lnTo>
                    <a:pt x="59051553" y="8587790"/>
                  </a:lnTo>
                  <a:lnTo>
                    <a:pt x="59051553" y="8587837"/>
                  </a:lnTo>
                  <a:lnTo>
                    <a:pt x="59051553" y="8587884"/>
                  </a:lnTo>
                  <a:lnTo>
                    <a:pt x="59051553" y="8587938"/>
                  </a:lnTo>
                  <a:lnTo>
                    <a:pt x="59051553" y="8587985"/>
                  </a:lnTo>
                  <a:lnTo>
                    <a:pt x="59051553" y="8588031"/>
                  </a:lnTo>
                  <a:lnTo>
                    <a:pt x="59051553" y="8588078"/>
                  </a:lnTo>
                  <a:lnTo>
                    <a:pt x="59051553" y="8588125"/>
                  </a:lnTo>
                  <a:lnTo>
                    <a:pt x="59051553" y="8588171"/>
                  </a:lnTo>
                  <a:lnTo>
                    <a:pt x="59051553" y="8588218"/>
                  </a:lnTo>
                  <a:lnTo>
                    <a:pt x="59051553" y="8588265"/>
                  </a:lnTo>
                  <a:lnTo>
                    <a:pt x="59051553" y="8588311"/>
                  </a:lnTo>
                  <a:lnTo>
                    <a:pt x="59051553" y="8588358"/>
                  </a:lnTo>
                  <a:lnTo>
                    <a:pt x="59051553" y="8588405"/>
                  </a:lnTo>
                  <a:lnTo>
                    <a:pt x="59051553" y="8588451"/>
                  </a:lnTo>
                  <a:lnTo>
                    <a:pt x="59051553" y="8588498"/>
                  </a:lnTo>
                  <a:lnTo>
                    <a:pt x="59051553" y="8588545"/>
                  </a:lnTo>
                  <a:lnTo>
                    <a:pt x="59051553" y="8588599"/>
                  </a:lnTo>
                  <a:lnTo>
                    <a:pt x="59051553" y="8588646"/>
                  </a:lnTo>
                  <a:lnTo>
                    <a:pt x="59051553" y="8588692"/>
                  </a:lnTo>
                  <a:lnTo>
                    <a:pt x="59051553" y="8588739"/>
                  </a:lnTo>
                  <a:lnTo>
                    <a:pt x="59051553" y="8588785"/>
                  </a:lnTo>
                  <a:lnTo>
                    <a:pt x="59051553" y="8588832"/>
                  </a:lnTo>
                  <a:lnTo>
                    <a:pt x="59051553" y="8588879"/>
                  </a:lnTo>
                  <a:lnTo>
                    <a:pt x="59051553" y="8588925"/>
                  </a:lnTo>
                  <a:lnTo>
                    <a:pt x="59051553" y="8588972"/>
                  </a:lnTo>
                  <a:lnTo>
                    <a:pt x="59051553" y="8589019"/>
                  </a:lnTo>
                  <a:lnTo>
                    <a:pt x="59051553" y="8589065"/>
                  </a:lnTo>
                  <a:lnTo>
                    <a:pt x="59051553" y="8589112"/>
                  </a:lnTo>
                  <a:lnTo>
                    <a:pt x="59051553" y="8589159"/>
                  </a:lnTo>
                  <a:lnTo>
                    <a:pt x="59051553" y="8589205"/>
                  </a:lnTo>
                  <a:lnTo>
                    <a:pt x="59051553" y="8589260"/>
                  </a:lnTo>
                  <a:lnTo>
                    <a:pt x="59051553" y="8589306"/>
                  </a:lnTo>
                  <a:lnTo>
                    <a:pt x="59051553" y="8589353"/>
                  </a:lnTo>
                  <a:lnTo>
                    <a:pt x="59051553" y="8589400"/>
                  </a:lnTo>
                  <a:lnTo>
                    <a:pt x="59051553" y="8589446"/>
                  </a:lnTo>
                  <a:lnTo>
                    <a:pt x="59051553" y="8589493"/>
                  </a:lnTo>
                  <a:lnTo>
                    <a:pt x="59051553" y="8589540"/>
                  </a:lnTo>
                  <a:lnTo>
                    <a:pt x="59051553" y="8589586"/>
                  </a:lnTo>
                  <a:lnTo>
                    <a:pt x="59051553" y="8589633"/>
                  </a:lnTo>
                  <a:lnTo>
                    <a:pt x="59051553" y="8589680"/>
                  </a:lnTo>
                  <a:lnTo>
                    <a:pt x="59051553" y="8589726"/>
                  </a:lnTo>
                  <a:lnTo>
                    <a:pt x="59051553" y="8589773"/>
                  </a:lnTo>
                  <a:lnTo>
                    <a:pt x="59051553" y="8589819"/>
                  </a:lnTo>
                  <a:lnTo>
                    <a:pt x="59051553" y="8589866"/>
                  </a:lnTo>
                  <a:lnTo>
                    <a:pt x="59051553" y="8589920"/>
                  </a:lnTo>
                  <a:lnTo>
                    <a:pt x="59051553" y="8589967"/>
                  </a:lnTo>
                  <a:lnTo>
                    <a:pt x="59051553" y="8590014"/>
                  </a:lnTo>
                  <a:lnTo>
                    <a:pt x="59051553" y="8590060"/>
                  </a:lnTo>
                  <a:lnTo>
                    <a:pt x="59051553" y="8590107"/>
                  </a:lnTo>
                  <a:lnTo>
                    <a:pt x="59051553" y="8590154"/>
                  </a:lnTo>
                  <a:lnTo>
                    <a:pt x="59051553" y="8590200"/>
                  </a:lnTo>
                  <a:lnTo>
                    <a:pt x="59051553" y="8590247"/>
                  </a:lnTo>
                  <a:lnTo>
                    <a:pt x="59051553" y="8590294"/>
                  </a:lnTo>
                  <a:lnTo>
                    <a:pt x="59051553" y="8590340"/>
                  </a:lnTo>
                  <a:lnTo>
                    <a:pt x="59051553" y="8590387"/>
                  </a:lnTo>
                  <a:lnTo>
                    <a:pt x="59051553" y="8590434"/>
                  </a:lnTo>
                  <a:lnTo>
                    <a:pt x="59051553" y="8590480"/>
                  </a:lnTo>
                  <a:lnTo>
                    <a:pt x="59051553" y="8590527"/>
                  </a:lnTo>
                  <a:lnTo>
                    <a:pt x="59051553" y="8737694"/>
                  </a:lnTo>
                  <a:lnTo>
                    <a:pt x="59203953" y="8737694"/>
                  </a:lnTo>
                  <a:lnTo>
                    <a:pt x="59203953" y="8737741"/>
                  </a:lnTo>
                  <a:lnTo>
                    <a:pt x="59203953" y="8737788"/>
                  </a:lnTo>
                  <a:lnTo>
                    <a:pt x="59203953" y="8737834"/>
                  </a:lnTo>
                  <a:lnTo>
                    <a:pt x="59203953" y="8737881"/>
                  </a:lnTo>
                  <a:lnTo>
                    <a:pt x="59203953" y="8737927"/>
                  </a:lnTo>
                  <a:lnTo>
                    <a:pt x="59203953" y="8737974"/>
                  </a:lnTo>
                  <a:lnTo>
                    <a:pt x="59203953" y="8738021"/>
                  </a:lnTo>
                  <a:lnTo>
                    <a:pt x="59203953" y="8738067"/>
                  </a:lnTo>
                  <a:lnTo>
                    <a:pt x="59203953" y="8738114"/>
                  </a:lnTo>
                  <a:lnTo>
                    <a:pt x="59203953" y="8738161"/>
                  </a:lnTo>
                  <a:lnTo>
                    <a:pt x="59203953" y="8738207"/>
                  </a:lnTo>
                  <a:lnTo>
                    <a:pt x="59203953" y="8738254"/>
                  </a:lnTo>
                  <a:lnTo>
                    <a:pt x="59203953" y="8738301"/>
                  </a:lnTo>
                  <a:lnTo>
                    <a:pt x="59203953" y="8738355"/>
                  </a:lnTo>
                  <a:lnTo>
                    <a:pt x="59203953" y="8738402"/>
                  </a:lnTo>
                  <a:lnTo>
                    <a:pt x="59203953" y="8738448"/>
                  </a:lnTo>
                  <a:lnTo>
                    <a:pt x="59203953" y="8738495"/>
                  </a:lnTo>
                  <a:lnTo>
                    <a:pt x="59203953" y="8738542"/>
                  </a:lnTo>
                  <a:lnTo>
                    <a:pt x="59203953" y="8738588"/>
                  </a:lnTo>
                  <a:lnTo>
                    <a:pt x="59203953" y="8738635"/>
                  </a:lnTo>
                  <a:lnTo>
                    <a:pt x="59203953" y="8738682"/>
                  </a:lnTo>
                  <a:lnTo>
                    <a:pt x="59203953" y="8738728"/>
                  </a:lnTo>
                  <a:lnTo>
                    <a:pt x="59203953" y="8738775"/>
                  </a:lnTo>
                  <a:lnTo>
                    <a:pt x="59203953" y="8738822"/>
                  </a:lnTo>
                  <a:lnTo>
                    <a:pt x="59203953" y="8738868"/>
                  </a:lnTo>
                  <a:lnTo>
                    <a:pt x="59203953" y="8738915"/>
                  </a:lnTo>
                  <a:lnTo>
                    <a:pt x="59203953" y="8738962"/>
                  </a:lnTo>
                  <a:lnTo>
                    <a:pt x="59203953" y="8739016"/>
                  </a:lnTo>
                  <a:lnTo>
                    <a:pt x="59203953" y="8739062"/>
                  </a:lnTo>
                  <a:lnTo>
                    <a:pt x="59203953" y="8739109"/>
                  </a:lnTo>
                  <a:lnTo>
                    <a:pt x="59203953" y="8739156"/>
                  </a:lnTo>
                  <a:lnTo>
                    <a:pt x="59203953" y="8739202"/>
                  </a:lnTo>
                  <a:lnTo>
                    <a:pt x="59203953" y="8739249"/>
                  </a:lnTo>
                  <a:lnTo>
                    <a:pt x="59203953" y="8739296"/>
                  </a:lnTo>
                  <a:lnTo>
                    <a:pt x="59203953" y="8739342"/>
                  </a:lnTo>
                  <a:lnTo>
                    <a:pt x="59203953" y="8739389"/>
                  </a:lnTo>
                  <a:lnTo>
                    <a:pt x="59203953" y="8739436"/>
                  </a:lnTo>
                  <a:lnTo>
                    <a:pt x="59203953" y="8739482"/>
                  </a:lnTo>
                  <a:lnTo>
                    <a:pt x="59203953" y="8739529"/>
                  </a:lnTo>
                  <a:lnTo>
                    <a:pt x="59203953" y="8739576"/>
                  </a:lnTo>
                  <a:lnTo>
                    <a:pt x="59203953" y="8739622"/>
                  </a:lnTo>
                  <a:lnTo>
                    <a:pt x="59203953" y="8739677"/>
                  </a:lnTo>
                  <a:lnTo>
                    <a:pt x="59203953" y="8739723"/>
                  </a:lnTo>
                  <a:lnTo>
                    <a:pt x="59203953" y="8739770"/>
                  </a:lnTo>
                  <a:lnTo>
                    <a:pt x="59203953" y="8739817"/>
                  </a:lnTo>
                  <a:lnTo>
                    <a:pt x="59203953" y="8739863"/>
                  </a:lnTo>
                  <a:lnTo>
                    <a:pt x="59203953" y="8739910"/>
                  </a:lnTo>
                  <a:lnTo>
                    <a:pt x="59203953" y="8739957"/>
                  </a:lnTo>
                  <a:lnTo>
                    <a:pt x="59203953" y="8740003"/>
                  </a:lnTo>
                  <a:lnTo>
                    <a:pt x="59203953" y="8740050"/>
                  </a:lnTo>
                  <a:lnTo>
                    <a:pt x="59203953" y="8740097"/>
                  </a:lnTo>
                  <a:lnTo>
                    <a:pt x="59203953" y="8740143"/>
                  </a:lnTo>
                  <a:lnTo>
                    <a:pt x="59203953" y="8740190"/>
                  </a:lnTo>
                  <a:lnTo>
                    <a:pt x="59203953" y="8740236"/>
                  </a:lnTo>
                  <a:lnTo>
                    <a:pt x="59203953" y="8740283"/>
                  </a:lnTo>
                  <a:lnTo>
                    <a:pt x="59203953" y="8740337"/>
                  </a:lnTo>
                  <a:lnTo>
                    <a:pt x="59203953" y="8740384"/>
                  </a:lnTo>
                  <a:lnTo>
                    <a:pt x="59203953" y="8740431"/>
                  </a:lnTo>
                  <a:lnTo>
                    <a:pt x="59203953" y="8740477"/>
                  </a:lnTo>
                  <a:lnTo>
                    <a:pt x="59203953" y="8740524"/>
                  </a:lnTo>
                  <a:lnTo>
                    <a:pt x="59203953" y="8740571"/>
                  </a:lnTo>
                  <a:lnTo>
                    <a:pt x="59203953" y="8740617"/>
                  </a:lnTo>
                  <a:lnTo>
                    <a:pt x="59203953" y="8740664"/>
                  </a:lnTo>
                  <a:lnTo>
                    <a:pt x="59203953" y="8740711"/>
                  </a:lnTo>
                  <a:lnTo>
                    <a:pt x="59203953" y="8740757"/>
                  </a:lnTo>
                  <a:lnTo>
                    <a:pt x="59203953" y="8740804"/>
                  </a:lnTo>
                  <a:lnTo>
                    <a:pt x="59203953" y="8740851"/>
                  </a:lnTo>
                  <a:lnTo>
                    <a:pt x="59203953" y="8740897"/>
                  </a:lnTo>
                  <a:lnTo>
                    <a:pt x="59203953" y="8740944"/>
                  </a:lnTo>
                  <a:lnTo>
                    <a:pt x="59203953" y="8740998"/>
                  </a:lnTo>
                  <a:lnTo>
                    <a:pt x="59203953" y="8741045"/>
                  </a:lnTo>
                  <a:lnTo>
                    <a:pt x="59203953" y="8741092"/>
                  </a:lnTo>
                  <a:lnTo>
                    <a:pt x="59203953" y="8741138"/>
                  </a:lnTo>
                  <a:lnTo>
                    <a:pt x="59203953" y="8741185"/>
                  </a:lnTo>
                  <a:lnTo>
                    <a:pt x="59203953" y="8741232"/>
                  </a:lnTo>
                  <a:lnTo>
                    <a:pt x="59203953" y="8741278"/>
                  </a:lnTo>
                  <a:lnTo>
                    <a:pt x="59203953" y="8741325"/>
                  </a:lnTo>
                  <a:lnTo>
                    <a:pt x="59203953" y="8741371"/>
                  </a:lnTo>
                  <a:lnTo>
                    <a:pt x="59203953" y="8741418"/>
                  </a:lnTo>
                  <a:lnTo>
                    <a:pt x="59203953" y="8741465"/>
                  </a:lnTo>
                  <a:lnTo>
                    <a:pt x="59203953" y="8741511"/>
                  </a:lnTo>
                  <a:lnTo>
                    <a:pt x="59203953" y="8741558"/>
                  </a:lnTo>
                  <a:lnTo>
                    <a:pt x="59203953" y="8741605"/>
                  </a:lnTo>
                  <a:lnTo>
                    <a:pt x="59203953" y="8741659"/>
                  </a:lnTo>
                  <a:lnTo>
                    <a:pt x="59203953" y="8741706"/>
                  </a:lnTo>
                  <a:lnTo>
                    <a:pt x="59203953" y="8741752"/>
                  </a:lnTo>
                  <a:lnTo>
                    <a:pt x="59203953" y="8741799"/>
                  </a:lnTo>
                  <a:lnTo>
                    <a:pt x="59203953" y="8741846"/>
                  </a:lnTo>
                  <a:lnTo>
                    <a:pt x="59203953" y="8741892"/>
                  </a:lnTo>
                  <a:lnTo>
                    <a:pt x="59203953" y="8741939"/>
                  </a:lnTo>
                  <a:lnTo>
                    <a:pt x="59203953" y="8741986"/>
                  </a:lnTo>
                  <a:lnTo>
                    <a:pt x="59203953" y="8742032"/>
                  </a:lnTo>
                  <a:lnTo>
                    <a:pt x="59203953" y="8742079"/>
                  </a:lnTo>
                  <a:lnTo>
                    <a:pt x="59203953" y="8742126"/>
                  </a:lnTo>
                  <a:lnTo>
                    <a:pt x="59203953" y="8742172"/>
                  </a:lnTo>
                  <a:lnTo>
                    <a:pt x="59203953" y="8742219"/>
                  </a:lnTo>
                  <a:lnTo>
                    <a:pt x="59203953" y="8742266"/>
                  </a:lnTo>
                  <a:lnTo>
                    <a:pt x="59203953" y="8742320"/>
                  </a:lnTo>
                  <a:lnTo>
                    <a:pt x="59203953" y="8742367"/>
                  </a:lnTo>
                  <a:lnTo>
                    <a:pt x="59203953" y="8742413"/>
                  </a:lnTo>
                  <a:lnTo>
                    <a:pt x="59203953" y="8742460"/>
                  </a:lnTo>
                  <a:lnTo>
                    <a:pt x="59203953" y="8742506"/>
                  </a:lnTo>
                  <a:lnTo>
                    <a:pt x="59203953" y="8742553"/>
                  </a:lnTo>
                  <a:lnTo>
                    <a:pt x="59203953" y="8742600"/>
                  </a:lnTo>
                  <a:lnTo>
                    <a:pt x="59203953" y="8742646"/>
                  </a:lnTo>
                  <a:lnTo>
                    <a:pt x="59203953" y="8742693"/>
                  </a:lnTo>
                  <a:lnTo>
                    <a:pt x="59203953" y="8742740"/>
                  </a:lnTo>
                  <a:lnTo>
                    <a:pt x="59203953" y="8742786"/>
                  </a:lnTo>
                  <a:lnTo>
                    <a:pt x="59203953" y="8742833"/>
                  </a:lnTo>
                  <a:lnTo>
                    <a:pt x="59203953" y="8742880"/>
                  </a:lnTo>
                  <a:lnTo>
                    <a:pt x="59203953" y="8742926"/>
                  </a:lnTo>
                  <a:lnTo>
                    <a:pt x="59203953" y="8890094"/>
                  </a:lnTo>
                  <a:lnTo>
                    <a:pt x="59356353" y="8890094"/>
                  </a:lnTo>
                  <a:lnTo>
                    <a:pt x="59356353" y="8890140"/>
                  </a:lnTo>
                  <a:lnTo>
                    <a:pt x="59356353" y="8890187"/>
                  </a:lnTo>
                  <a:lnTo>
                    <a:pt x="59356353" y="8890234"/>
                  </a:lnTo>
                  <a:lnTo>
                    <a:pt x="59356353" y="8890280"/>
                  </a:lnTo>
                  <a:lnTo>
                    <a:pt x="59356353" y="8890327"/>
                  </a:lnTo>
                  <a:lnTo>
                    <a:pt x="59356353" y="8890373"/>
                  </a:lnTo>
                  <a:lnTo>
                    <a:pt x="59356353" y="8890420"/>
                  </a:lnTo>
                  <a:lnTo>
                    <a:pt x="59356353" y="8890467"/>
                  </a:lnTo>
                  <a:lnTo>
                    <a:pt x="59356353" y="8890513"/>
                  </a:lnTo>
                  <a:lnTo>
                    <a:pt x="59356353" y="8890560"/>
                  </a:lnTo>
                  <a:lnTo>
                    <a:pt x="59356353" y="8890607"/>
                  </a:lnTo>
                  <a:lnTo>
                    <a:pt x="59356353" y="8890653"/>
                  </a:lnTo>
                  <a:lnTo>
                    <a:pt x="59356353" y="8890700"/>
                  </a:lnTo>
                  <a:lnTo>
                    <a:pt x="59356353" y="8890754"/>
                  </a:lnTo>
                  <a:lnTo>
                    <a:pt x="59356353" y="8890801"/>
                  </a:lnTo>
                  <a:lnTo>
                    <a:pt x="59356353" y="8890848"/>
                  </a:lnTo>
                  <a:lnTo>
                    <a:pt x="59356353" y="8890894"/>
                  </a:lnTo>
                  <a:lnTo>
                    <a:pt x="59356353" y="8890941"/>
                  </a:lnTo>
                  <a:lnTo>
                    <a:pt x="59356353" y="8890988"/>
                  </a:lnTo>
                  <a:lnTo>
                    <a:pt x="59356353" y="8891034"/>
                  </a:lnTo>
                  <a:lnTo>
                    <a:pt x="59356353" y="8891081"/>
                  </a:lnTo>
                  <a:lnTo>
                    <a:pt x="59356353" y="8891128"/>
                  </a:lnTo>
                  <a:lnTo>
                    <a:pt x="59356353" y="8891174"/>
                  </a:lnTo>
                  <a:lnTo>
                    <a:pt x="59356353" y="8891221"/>
                  </a:lnTo>
                  <a:lnTo>
                    <a:pt x="59356353" y="8891268"/>
                  </a:lnTo>
                  <a:lnTo>
                    <a:pt x="59356353" y="8891314"/>
                  </a:lnTo>
                  <a:lnTo>
                    <a:pt x="59356353" y="8891361"/>
                  </a:lnTo>
                  <a:lnTo>
                    <a:pt x="59356353" y="8891415"/>
                  </a:lnTo>
                  <a:lnTo>
                    <a:pt x="59356353" y="8891462"/>
                  </a:lnTo>
                  <a:lnTo>
                    <a:pt x="59356353" y="8891508"/>
                  </a:lnTo>
                  <a:lnTo>
                    <a:pt x="59356353" y="8891555"/>
                  </a:lnTo>
                  <a:lnTo>
                    <a:pt x="59356353" y="8891602"/>
                  </a:lnTo>
                  <a:lnTo>
                    <a:pt x="59356353" y="8891648"/>
                  </a:lnTo>
                  <a:lnTo>
                    <a:pt x="59356353" y="8891695"/>
                  </a:lnTo>
                  <a:lnTo>
                    <a:pt x="59356353" y="8891742"/>
                  </a:lnTo>
                  <a:lnTo>
                    <a:pt x="59356353" y="8891788"/>
                  </a:lnTo>
                  <a:lnTo>
                    <a:pt x="59356353" y="8891835"/>
                  </a:lnTo>
                  <a:lnTo>
                    <a:pt x="59356353" y="8891882"/>
                  </a:lnTo>
                  <a:lnTo>
                    <a:pt x="59356353" y="8891928"/>
                  </a:lnTo>
                  <a:lnTo>
                    <a:pt x="59356353" y="8891975"/>
                  </a:lnTo>
                  <a:lnTo>
                    <a:pt x="59356353" y="8892022"/>
                  </a:lnTo>
                  <a:lnTo>
                    <a:pt x="59356353" y="8892076"/>
                  </a:lnTo>
                  <a:lnTo>
                    <a:pt x="59356353" y="8892123"/>
                  </a:lnTo>
                  <a:lnTo>
                    <a:pt x="59356353" y="8892169"/>
                  </a:lnTo>
                  <a:lnTo>
                    <a:pt x="59356353" y="8892216"/>
                  </a:lnTo>
                  <a:lnTo>
                    <a:pt x="59356353" y="8892263"/>
                  </a:lnTo>
                  <a:lnTo>
                    <a:pt x="59356353" y="8892309"/>
                  </a:lnTo>
                  <a:lnTo>
                    <a:pt x="59356353" y="8892356"/>
                  </a:lnTo>
                  <a:lnTo>
                    <a:pt x="59356353" y="8892403"/>
                  </a:lnTo>
                  <a:lnTo>
                    <a:pt x="59356353" y="8892449"/>
                  </a:lnTo>
                  <a:lnTo>
                    <a:pt x="59356353" y="8892496"/>
                  </a:lnTo>
                  <a:lnTo>
                    <a:pt x="59356353" y="8892543"/>
                  </a:lnTo>
                  <a:lnTo>
                    <a:pt x="59356353" y="8892589"/>
                  </a:lnTo>
                  <a:lnTo>
                    <a:pt x="59356353" y="8892636"/>
                  </a:lnTo>
                  <a:lnTo>
                    <a:pt x="59356353" y="8892682"/>
                  </a:lnTo>
                  <a:lnTo>
                    <a:pt x="59356353" y="8892737"/>
                  </a:lnTo>
                  <a:lnTo>
                    <a:pt x="59356353" y="8892783"/>
                  </a:lnTo>
                  <a:lnTo>
                    <a:pt x="59356353" y="8892830"/>
                  </a:lnTo>
                  <a:lnTo>
                    <a:pt x="59356353" y="8892877"/>
                  </a:lnTo>
                  <a:lnTo>
                    <a:pt x="59356353" y="8892923"/>
                  </a:lnTo>
                  <a:lnTo>
                    <a:pt x="59356353" y="8892970"/>
                  </a:lnTo>
                  <a:lnTo>
                    <a:pt x="59356353" y="8893017"/>
                  </a:lnTo>
                  <a:lnTo>
                    <a:pt x="59356353" y="8893063"/>
                  </a:lnTo>
                  <a:lnTo>
                    <a:pt x="59356353" y="8893110"/>
                  </a:lnTo>
                  <a:lnTo>
                    <a:pt x="59356353" y="8893157"/>
                  </a:lnTo>
                  <a:lnTo>
                    <a:pt x="59356353" y="8893203"/>
                  </a:lnTo>
                  <a:lnTo>
                    <a:pt x="59356353" y="8893250"/>
                  </a:lnTo>
                  <a:lnTo>
                    <a:pt x="59356353" y="8893297"/>
                  </a:lnTo>
                  <a:lnTo>
                    <a:pt x="59356353" y="8893343"/>
                  </a:lnTo>
                  <a:lnTo>
                    <a:pt x="59356353" y="8893398"/>
                  </a:lnTo>
                  <a:lnTo>
                    <a:pt x="59356353" y="8893444"/>
                  </a:lnTo>
                  <a:lnTo>
                    <a:pt x="59356353" y="8893491"/>
                  </a:lnTo>
                  <a:lnTo>
                    <a:pt x="59356353" y="8893538"/>
                  </a:lnTo>
                  <a:lnTo>
                    <a:pt x="59356353" y="8893584"/>
                  </a:lnTo>
                  <a:lnTo>
                    <a:pt x="59356353" y="8893631"/>
                  </a:lnTo>
                  <a:lnTo>
                    <a:pt x="59356353" y="8893678"/>
                  </a:lnTo>
                  <a:lnTo>
                    <a:pt x="59356353" y="8893724"/>
                  </a:lnTo>
                  <a:lnTo>
                    <a:pt x="59356353" y="8893771"/>
                  </a:lnTo>
                  <a:lnTo>
                    <a:pt x="59356353" y="8893817"/>
                  </a:lnTo>
                  <a:lnTo>
                    <a:pt x="59356353" y="8893864"/>
                  </a:lnTo>
                  <a:lnTo>
                    <a:pt x="59356353" y="8893911"/>
                  </a:lnTo>
                  <a:lnTo>
                    <a:pt x="59356353" y="8893957"/>
                  </a:lnTo>
                  <a:lnTo>
                    <a:pt x="59356353" y="8894004"/>
                  </a:lnTo>
                  <a:lnTo>
                    <a:pt x="59356353" y="8894058"/>
                  </a:lnTo>
                  <a:lnTo>
                    <a:pt x="59356353" y="8894105"/>
                  </a:lnTo>
                  <a:lnTo>
                    <a:pt x="59356353" y="8894152"/>
                  </a:lnTo>
                  <a:lnTo>
                    <a:pt x="59356353" y="8894198"/>
                  </a:lnTo>
                  <a:lnTo>
                    <a:pt x="59356353" y="8894245"/>
                  </a:lnTo>
                  <a:lnTo>
                    <a:pt x="59356353" y="8894292"/>
                  </a:lnTo>
                  <a:lnTo>
                    <a:pt x="59356353" y="8894338"/>
                  </a:lnTo>
                  <a:lnTo>
                    <a:pt x="59356353" y="8894385"/>
                  </a:lnTo>
                  <a:lnTo>
                    <a:pt x="59356353" y="8894432"/>
                  </a:lnTo>
                  <a:lnTo>
                    <a:pt x="59356353" y="8894478"/>
                  </a:lnTo>
                  <a:lnTo>
                    <a:pt x="59356353" y="8894525"/>
                  </a:lnTo>
                  <a:lnTo>
                    <a:pt x="59356353" y="8894572"/>
                  </a:lnTo>
                  <a:lnTo>
                    <a:pt x="59356353" y="8894618"/>
                  </a:lnTo>
                  <a:lnTo>
                    <a:pt x="59356353" y="8894665"/>
                  </a:lnTo>
                  <a:lnTo>
                    <a:pt x="59356353" y="8894719"/>
                  </a:lnTo>
                  <a:lnTo>
                    <a:pt x="59356353" y="8894766"/>
                  </a:lnTo>
                  <a:lnTo>
                    <a:pt x="59356353" y="8894813"/>
                  </a:lnTo>
                  <a:lnTo>
                    <a:pt x="59356353" y="8894859"/>
                  </a:lnTo>
                  <a:lnTo>
                    <a:pt x="59356353" y="8894906"/>
                  </a:lnTo>
                  <a:lnTo>
                    <a:pt x="59356353" y="8894952"/>
                  </a:lnTo>
                  <a:lnTo>
                    <a:pt x="59356353" y="8894999"/>
                  </a:lnTo>
                  <a:lnTo>
                    <a:pt x="59356353" y="8895046"/>
                  </a:lnTo>
                  <a:lnTo>
                    <a:pt x="59356353" y="8895092"/>
                  </a:lnTo>
                  <a:lnTo>
                    <a:pt x="59356353" y="8895139"/>
                  </a:lnTo>
                  <a:lnTo>
                    <a:pt x="59356353" y="8895186"/>
                  </a:lnTo>
                  <a:lnTo>
                    <a:pt x="59356353" y="8895232"/>
                  </a:lnTo>
                  <a:lnTo>
                    <a:pt x="59356353" y="8895279"/>
                  </a:lnTo>
                  <a:lnTo>
                    <a:pt x="59356353" y="8895326"/>
                  </a:lnTo>
                  <a:lnTo>
                    <a:pt x="59356353" y="9042493"/>
                  </a:lnTo>
                  <a:lnTo>
                    <a:pt x="59508753" y="9042493"/>
                  </a:lnTo>
                  <a:lnTo>
                    <a:pt x="59508753" y="9042540"/>
                  </a:lnTo>
                  <a:lnTo>
                    <a:pt x="59508753" y="9042586"/>
                  </a:lnTo>
                  <a:lnTo>
                    <a:pt x="59508753" y="9042633"/>
                  </a:lnTo>
                  <a:lnTo>
                    <a:pt x="59508753" y="9042680"/>
                  </a:lnTo>
                  <a:lnTo>
                    <a:pt x="59508753" y="9042726"/>
                  </a:lnTo>
                  <a:lnTo>
                    <a:pt x="59508753" y="9042773"/>
                  </a:lnTo>
                  <a:lnTo>
                    <a:pt x="59508753" y="9042820"/>
                  </a:lnTo>
                  <a:lnTo>
                    <a:pt x="59508753" y="9042866"/>
                  </a:lnTo>
                  <a:lnTo>
                    <a:pt x="59508753" y="9042913"/>
                  </a:lnTo>
                  <a:lnTo>
                    <a:pt x="59508753" y="9042959"/>
                  </a:lnTo>
                  <a:lnTo>
                    <a:pt x="59508753" y="9043006"/>
                  </a:lnTo>
                  <a:lnTo>
                    <a:pt x="59508753" y="9043053"/>
                  </a:lnTo>
                  <a:lnTo>
                    <a:pt x="59508753" y="9043099"/>
                  </a:lnTo>
                  <a:lnTo>
                    <a:pt x="59508753" y="9043154"/>
                  </a:lnTo>
                  <a:lnTo>
                    <a:pt x="59508753" y="9043200"/>
                  </a:lnTo>
                  <a:lnTo>
                    <a:pt x="59508753" y="9043247"/>
                  </a:lnTo>
                  <a:lnTo>
                    <a:pt x="59508753" y="9043294"/>
                  </a:lnTo>
                  <a:lnTo>
                    <a:pt x="59508753" y="9043340"/>
                  </a:lnTo>
                  <a:lnTo>
                    <a:pt x="59508753" y="9043387"/>
                  </a:lnTo>
                  <a:lnTo>
                    <a:pt x="59508753" y="9043434"/>
                  </a:lnTo>
                  <a:lnTo>
                    <a:pt x="59508753" y="9043480"/>
                  </a:lnTo>
                  <a:lnTo>
                    <a:pt x="59508753" y="9043527"/>
                  </a:lnTo>
                  <a:lnTo>
                    <a:pt x="59508753" y="9043574"/>
                  </a:lnTo>
                  <a:lnTo>
                    <a:pt x="59508753" y="9043620"/>
                  </a:lnTo>
                  <a:lnTo>
                    <a:pt x="59508753" y="9043667"/>
                  </a:lnTo>
                  <a:lnTo>
                    <a:pt x="59508753" y="9043714"/>
                  </a:lnTo>
                  <a:lnTo>
                    <a:pt x="59508753" y="9043760"/>
                  </a:lnTo>
                  <a:lnTo>
                    <a:pt x="59508753" y="9043815"/>
                  </a:lnTo>
                  <a:lnTo>
                    <a:pt x="59508753" y="9043861"/>
                  </a:lnTo>
                  <a:lnTo>
                    <a:pt x="59508753" y="9043908"/>
                  </a:lnTo>
                  <a:lnTo>
                    <a:pt x="59508753" y="9043955"/>
                  </a:lnTo>
                  <a:lnTo>
                    <a:pt x="59508753" y="9044001"/>
                  </a:lnTo>
                  <a:lnTo>
                    <a:pt x="59508753" y="9044048"/>
                  </a:lnTo>
                  <a:lnTo>
                    <a:pt x="59508753" y="9044094"/>
                  </a:lnTo>
                  <a:lnTo>
                    <a:pt x="59508753" y="9044141"/>
                  </a:lnTo>
                  <a:lnTo>
                    <a:pt x="59508753" y="9044188"/>
                  </a:lnTo>
                  <a:lnTo>
                    <a:pt x="59508753" y="9044234"/>
                  </a:lnTo>
                  <a:lnTo>
                    <a:pt x="59508753" y="9044281"/>
                  </a:lnTo>
                  <a:lnTo>
                    <a:pt x="59508753" y="9044328"/>
                  </a:lnTo>
                  <a:lnTo>
                    <a:pt x="59508753" y="9044374"/>
                  </a:lnTo>
                  <a:lnTo>
                    <a:pt x="59508753" y="9044421"/>
                  </a:lnTo>
                  <a:lnTo>
                    <a:pt x="59508753" y="9044475"/>
                  </a:lnTo>
                  <a:lnTo>
                    <a:pt x="59508753" y="9044522"/>
                  </a:lnTo>
                  <a:lnTo>
                    <a:pt x="59508753" y="9044569"/>
                  </a:lnTo>
                  <a:lnTo>
                    <a:pt x="59508753" y="9044615"/>
                  </a:lnTo>
                  <a:lnTo>
                    <a:pt x="59508753" y="9044662"/>
                  </a:lnTo>
                  <a:lnTo>
                    <a:pt x="59508753" y="9044709"/>
                  </a:lnTo>
                  <a:lnTo>
                    <a:pt x="59508753" y="9044755"/>
                  </a:lnTo>
                  <a:lnTo>
                    <a:pt x="59508753" y="9044802"/>
                  </a:lnTo>
                  <a:lnTo>
                    <a:pt x="59508753" y="9044849"/>
                  </a:lnTo>
                  <a:lnTo>
                    <a:pt x="59508753" y="9044895"/>
                  </a:lnTo>
                  <a:lnTo>
                    <a:pt x="59508753" y="9044942"/>
                  </a:lnTo>
                  <a:lnTo>
                    <a:pt x="59508753" y="9044989"/>
                  </a:lnTo>
                  <a:lnTo>
                    <a:pt x="59508753" y="9045035"/>
                  </a:lnTo>
                  <a:lnTo>
                    <a:pt x="59508753" y="9045082"/>
                  </a:lnTo>
                  <a:lnTo>
                    <a:pt x="59508753" y="9045136"/>
                  </a:lnTo>
                  <a:lnTo>
                    <a:pt x="59508753" y="9045183"/>
                  </a:lnTo>
                  <a:lnTo>
                    <a:pt x="59508753" y="9045229"/>
                  </a:lnTo>
                  <a:lnTo>
                    <a:pt x="59508753" y="9045276"/>
                  </a:lnTo>
                  <a:lnTo>
                    <a:pt x="59508753" y="9045323"/>
                  </a:lnTo>
                  <a:lnTo>
                    <a:pt x="59508753" y="9045369"/>
                  </a:lnTo>
                  <a:lnTo>
                    <a:pt x="59508753" y="9045416"/>
                  </a:lnTo>
                  <a:lnTo>
                    <a:pt x="59508753" y="9045463"/>
                  </a:lnTo>
                  <a:lnTo>
                    <a:pt x="59508753" y="9045509"/>
                  </a:lnTo>
                  <a:lnTo>
                    <a:pt x="59508753" y="9045556"/>
                  </a:lnTo>
                  <a:lnTo>
                    <a:pt x="59508753" y="9045603"/>
                  </a:lnTo>
                  <a:lnTo>
                    <a:pt x="59508753" y="9045649"/>
                  </a:lnTo>
                  <a:lnTo>
                    <a:pt x="59508753" y="9045696"/>
                  </a:lnTo>
                  <a:lnTo>
                    <a:pt x="59508753" y="9045743"/>
                  </a:lnTo>
                  <a:lnTo>
                    <a:pt x="59508753" y="9045797"/>
                  </a:lnTo>
                  <a:lnTo>
                    <a:pt x="59508753" y="9045844"/>
                  </a:lnTo>
                  <a:lnTo>
                    <a:pt x="59508753" y="9045890"/>
                  </a:lnTo>
                  <a:lnTo>
                    <a:pt x="59508753" y="9045937"/>
                  </a:lnTo>
                  <a:lnTo>
                    <a:pt x="59508753" y="9045984"/>
                  </a:lnTo>
                  <a:lnTo>
                    <a:pt x="59508753" y="9046030"/>
                  </a:lnTo>
                  <a:lnTo>
                    <a:pt x="59508753" y="9046077"/>
                  </a:lnTo>
                  <a:lnTo>
                    <a:pt x="59508753" y="9046124"/>
                  </a:lnTo>
                  <a:lnTo>
                    <a:pt x="59508753" y="9046170"/>
                  </a:lnTo>
                  <a:lnTo>
                    <a:pt x="59508753" y="9046217"/>
                  </a:lnTo>
                  <a:lnTo>
                    <a:pt x="59508753" y="9046264"/>
                  </a:lnTo>
                  <a:lnTo>
                    <a:pt x="59508753" y="9046310"/>
                  </a:lnTo>
                  <a:lnTo>
                    <a:pt x="59508753" y="9046357"/>
                  </a:lnTo>
                  <a:lnTo>
                    <a:pt x="59508753" y="9046403"/>
                  </a:lnTo>
                  <a:lnTo>
                    <a:pt x="59508753" y="9046458"/>
                  </a:lnTo>
                  <a:lnTo>
                    <a:pt x="59508753" y="9046504"/>
                  </a:lnTo>
                  <a:lnTo>
                    <a:pt x="59508753" y="9046551"/>
                  </a:lnTo>
                  <a:lnTo>
                    <a:pt x="59508753" y="9046598"/>
                  </a:lnTo>
                  <a:lnTo>
                    <a:pt x="59508753" y="9046644"/>
                  </a:lnTo>
                  <a:lnTo>
                    <a:pt x="59508753" y="9046691"/>
                  </a:lnTo>
                  <a:lnTo>
                    <a:pt x="59508753" y="9046738"/>
                  </a:lnTo>
                  <a:lnTo>
                    <a:pt x="59508753" y="9046784"/>
                  </a:lnTo>
                  <a:lnTo>
                    <a:pt x="59508753" y="9046831"/>
                  </a:lnTo>
                  <a:lnTo>
                    <a:pt x="59508753" y="9046878"/>
                  </a:lnTo>
                  <a:lnTo>
                    <a:pt x="59508753" y="9046924"/>
                  </a:lnTo>
                  <a:lnTo>
                    <a:pt x="59508753" y="9046971"/>
                  </a:lnTo>
                  <a:lnTo>
                    <a:pt x="59508753" y="9047018"/>
                  </a:lnTo>
                  <a:lnTo>
                    <a:pt x="59508753" y="9047064"/>
                  </a:lnTo>
                  <a:lnTo>
                    <a:pt x="59508753" y="9047119"/>
                  </a:lnTo>
                  <a:lnTo>
                    <a:pt x="59508753" y="9047165"/>
                  </a:lnTo>
                  <a:lnTo>
                    <a:pt x="59508753" y="9047212"/>
                  </a:lnTo>
                  <a:lnTo>
                    <a:pt x="59508753" y="9047259"/>
                  </a:lnTo>
                  <a:lnTo>
                    <a:pt x="59508753" y="9047305"/>
                  </a:lnTo>
                  <a:lnTo>
                    <a:pt x="59508753" y="9047352"/>
                  </a:lnTo>
                  <a:lnTo>
                    <a:pt x="59508753" y="9047399"/>
                  </a:lnTo>
                  <a:lnTo>
                    <a:pt x="59508753" y="9047445"/>
                  </a:lnTo>
                  <a:lnTo>
                    <a:pt x="59508753" y="9047492"/>
                  </a:lnTo>
                  <a:lnTo>
                    <a:pt x="59508753" y="9047538"/>
                  </a:lnTo>
                  <a:lnTo>
                    <a:pt x="59508753" y="9047585"/>
                  </a:lnTo>
                  <a:lnTo>
                    <a:pt x="59508753" y="9047632"/>
                  </a:lnTo>
                  <a:lnTo>
                    <a:pt x="59508753" y="9047678"/>
                  </a:lnTo>
                  <a:lnTo>
                    <a:pt x="59508753" y="9047725"/>
                  </a:lnTo>
                  <a:lnTo>
                    <a:pt x="59508753" y="9194892"/>
                  </a:lnTo>
                  <a:lnTo>
                    <a:pt x="59661153" y="9194892"/>
                  </a:lnTo>
                  <a:lnTo>
                    <a:pt x="59661153" y="9194939"/>
                  </a:lnTo>
                  <a:lnTo>
                    <a:pt x="59661153" y="9194986"/>
                  </a:lnTo>
                  <a:lnTo>
                    <a:pt x="59661153" y="9195032"/>
                  </a:lnTo>
                  <a:lnTo>
                    <a:pt x="59661153" y="9195079"/>
                  </a:lnTo>
                  <a:lnTo>
                    <a:pt x="59661153" y="9195126"/>
                  </a:lnTo>
                  <a:lnTo>
                    <a:pt x="59661153" y="9195172"/>
                  </a:lnTo>
                  <a:lnTo>
                    <a:pt x="59661153" y="9195219"/>
                  </a:lnTo>
                  <a:lnTo>
                    <a:pt x="59661153" y="9195266"/>
                  </a:lnTo>
                  <a:lnTo>
                    <a:pt x="59661153" y="9195312"/>
                  </a:lnTo>
                  <a:lnTo>
                    <a:pt x="59661153" y="9195359"/>
                  </a:lnTo>
                  <a:lnTo>
                    <a:pt x="59661153" y="9195406"/>
                  </a:lnTo>
                  <a:lnTo>
                    <a:pt x="59661153" y="9195452"/>
                  </a:lnTo>
                  <a:lnTo>
                    <a:pt x="59661153" y="9195499"/>
                  </a:lnTo>
                  <a:lnTo>
                    <a:pt x="59661153" y="9195553"/>
                  </a:lnTo>
                  <a:lnTo>
                    <a:pt x="59661153" y="9195600"/>
                  </a:lnTo>
                  <a:lnTo>
                    <a:pt x="59661153" y="9195646"/>
                  </a:lnTo>
                  <a:lnTo>
                    <a:pt x="59661153" y="9195693"/>
                  </a:lnTo>
                  <a:lnTo>
                    <a:pt x="59661153" y="9195740"/>
                  </a:lnTo>
                  <a:lnTo>
                    <a:pt x="59661153" y="9195786"/>
                  </a:lnTo>
                  <a:lnTo>
                    <a:pt x="59661153" y="9195833"/>
                  </a:lnTo>
                  <a:lnTo>
                    <a:pt x="59661153" y="9195880"/>
                  </a:lnTo>
                  <a:lnTo>
                    <a:pt x="59661153" y="9195926"/>
                  </a:lnTo>
                  <a:lnTo>
                    <a:pt x="59661153" y="9195973"/>
                  </a:lnTo>
                  <a:lnTo>
                    <a:pt x="59661153" y="9196020"/>
                  </a:lnTo>
                  <a:lnTo>
                    <a:pt x="59661153" y="9196066"/>
                  </a:lnTo>
                  <a:lnTo>
                    <a:pt x="59661153" y="9196113"/>
                  </a:lnTo>
                  <a:lnTo>
                    <a:pt x="59661153" y="9196160"/>
                  </a:lnTo>
                  <a:lnTo>
                    <a:pt x="59661153" y="9196214"/>
                  </a:lnTo>
                  <a:lnTo>
                    <a:pt x="59661153" y="9196261"/>
                  </a:lnTo>
                  <a:lnTo>
                    <a:pt x="59661153" y="9196307"/>
                  </a:lnTo>
                  <a:lnTo>
                    <a:pt x="59661153" y="9196354"/>
                  </a:lnTo>
                  <a:lnTo>
                    <a:pt x="59661153" y="9196401"/>
                  </a:lnTo>
                  <a:lnTo>
                    <a:pt x="59661153" y="9196447"/>
                  </a:lnTo>
                  <a:lnTo>
                    <a:pt x="59661153" y="9196494"/>
                  </a:lnTo>
                  <a:lnTo>
                    <a:pt x="59661153" y="9196541"/>
                  </a:lnTo>
                  <a:lnTo>
                    <a:pt x="59661153" y="9196587"/>
                  </a:lnTo>
                  <a:lnTo>
                    <a:pt x="59661153" y="9196634"/>
                  </a:lnTo>
                  <a:lnTo>
                    <a:pt x="59661153" y="9196680"/>
                  </a:lnTo>
                  <a:lnTo>
                    <a:pt x="59661153" y="9196727"/>
                  </a:lnTo>
                  <a:lnTo>
                    <a:pt x="59661153" y="9196774"/>
                  </a:lnTo>
                  <a:lnTo>
                    <a:pt x="59661153" y="9196820"/>
                  </a:lnTo>
                  <a:lnTo>
                    <a:pt x="59661153" y="9196875"/>
                  </a:lnTo>
                  <a:lnTo>
                    <a:pt x="59661153" y="9196921"/>
                  </a:lnTo>
                  <a:lnTo>
                    <a:pt x="59661153" y="9196968"/>
                  </a:lnTo>
                  <a:lnTo>
                    <a:pt x="59661153" y="9197015"/>
                  </a:lnTo>
                  <a:lnTo>
                    <a:pt x="59661153" y="9197061"/>
                  </a:lnTo>
                  <a:lnTo>
                    <a:pt x="59661153" y="9197108"/>
                  </a:lnTo>
                  <a:lnTo>
                    <a:pt x="59661153" y="9197155"/>
                  </a:lnTo>
                  <a:lnTo>
                    <a:pt x="59661153" y="9197201"/>
                  </a:lnTo>
                  <a:lnTo>
                    <a:pt x="59661153" y="9197248"/>
                  </a:lnTo>
                  <a:lnTo>
                    <a:pt x="59661153" y="9197295"/>
                  </a:lnTo>
                  <a:lnTo>
                    <a:pt x="59661153" y="9197341"/>
                  </a:lnTo>
                  <a:lnTo>
                    <a:pt x="59661153" y="9197388"/>
                  </a:lnTo>
                  <a:lnTo>
                    <a:pt x="59661153" y="9197435"/>
                  </a:lnTo>
                  <a:lnTo>
                    <a:pt x="59661153" y="9197481"/>
                  </a:lnTo>
                  <a:lnTo>
                    <a:pt x="59661153" y="9197536"/>
                  </a:lnTo>
                  <a:lnTo>
                    <a:pt x="59661153" y="9197582"/>
                  </a:lnTo>
                  <a:lnTo>
                    <a:pt x="59661153" y="9197629"/>
                  </a:lnTo>
                  <a:lnTo>
                    <a:pt x="59661153" y="9197676"/>
                  </a:lnTo>
                  <a:lnTo>
                    <a:pt x="59661153" y="9197722"/>
                  </a:lnTo>
                  <a:lnTo>
                    <a:pt x="59661153" y="9197769"/>
                  </a:lnTo>
                  <a:lnTo>
                    <a:pt x="59661153" y="9197815"/>
                  </a:lnTo>
                  <a:lnTo>
                    <a:pt x="59661153" y="9197862"/>
                  </a:lnTo>
                  <a:lnTo>
                    <a:pt x="59661153" y="9197909"/>
                  </a:lnTo>
                  <a:lnTo>
                    <a:pt x="59661153" y="9197955"/>
                  </a:lnTo>
                  <a:lnTo>
                    <a:pt x="59661153" y="9198002"/>
                  </a:lnTo>
                  <a:lnTo>
                    <a:pt x="59661153" y="9198049"/>
                  </a:lnTo>
                  <a:lnTo>
                    <a:pt x="59661153" y="9198095"/>
                  </a:lnTo>
                  <a:lnTo>
                    <a:pt x="59661153" y="9198142"/>
                  </a:lnTo>
                  <a:lnTo>
                    <a:pt x="59661153" y="9198196"/>
                  </a:lnTo>
                  <a:lnTo>
                    <a:pt x="59661153" y="9198243"/>
                  </a:lnTo>
                  <a:lnTo>
                    <a:pt x="59661153" y="9198290"/>
                  </a:lnTo>
                  <a:lnTo>
                    <a:pt x="59661153" y="9198336"/>
                  </a:lnTo>
                  <a:lnTo>
                    <a:pt x="59661153" y="9198383"/>
                  </a:lnTo>
                  <a:lnTo>
                    <a:pt x="59661153" y="9198430"/>
                  </a:lnTo>
                  <a:lnTo>
                    <a:pt x="59661153" y="9198476"/>
                  </a:lnTo>
                  <a:lnTo>
                    <a:pt x="59661153" y="9198523"/>
                  </a:lnTo>
                  <a:lnTo>
                    <a:pt x="59661153" y="9198570"/>
                  </a:lnTo>
                  <a:lnTo>
                    <a:pt x="59661153" y="9198616"/>
                  </a:lnTo>
                  <a:lnTo>
                    <a:pt x="59661153" y="9198663"/>
                  </a:lnTo>
                  <a:lnTo>
                    <a:pt x="59661153" y="9198710"/>
                  </a:lnTo>
                  <a:lnTo>
                    <a:pt x="59661153" y="9198756"/>
                  </a:lnTo>
                  <a:lnTo>
                    <a:pt x="59661153" y="9198803"/>
                  </a:lnTo>
                  <a:lnTo>
                    <a:pt x="59661153" y="9198857"/>
                  </a:lnTo>
                  <a:lnTo>
                    <a:pt x="59661153" y="9198904"/>
                  </a:lnTo>
                  <a:lnTo>
                    <a:pt x="59661153" y="9198950"/>
                  </a:lnTo>
                  <a:lnTo>
                    <a:pt x="59661153" y="9198997"/>
                  </a:lnTo>
                  <a:lnTo>
                    <a:pt x="59661153" y="9199044"/>
                  </a:lnTo>
                  <a:lnTo>
                    <a:pt x="59661153" y="9199090"/>
                  </a:lnTo>
                  <a:lnTo>
                    <a:pt x="59661153" y="9199137"/>
                  </a:lnTo>
                  <a:lnTo>
                    <a:pt x="59661153" y="9199184"/>
                  </a:lnTo>
                  <a:lnTo>
                    <a:pt x="59661153" y="9199230"/>
                  </a:lnTo>
                  <a:lnTo>
                    <a:pt x="59661153" y="9199277"/>
                  </a:lnTo>
                  <a:lnTo>
                    <a:pt x="59661153" y="9199324"/>
                  </a:lnTo>
                  <a:lnTo>
                    <a:pt x="59661153" y="9199370"/>
                  </a:lnTo>
                  <a:lnTo>
                    <a:pt x="59661153" y="9199417"/>
                  </a:lnTo>
                  <a:lnTo>
                    <a:pt x="59661153" y="9199464"/>
                  </a:lnTo>
                  <a:lnTo>
                    <a:pt x="59661153" y="9199518"/>
                  </a:lnTo>
                  <a:lnTo>
                    <a:pt x="59661153" y="9199565"/>
                  </a:lnTo>
                  <a:lnTo>
                    <a:pt x="59661153" y="9199611"/>
                  </a:lnTo>
                  <a:lnTo>
                    <a:pt x="59661153" y="9199658"/>
                  </a:lnTo>
                  <a:lnTo>
                    <a:pt x="59661153" y="9199705"/>
                  </a:lnTo>
                  <a:lnTo>
                    <a:pt x="59661153" y="9199751"/>
                  </a:lnTo>
                  <a:lnTo>
                    <a:pt x="59661153" y="9199798"/>
                  </a:lnTo>
                  <a:lnTo>
                    <a:pt x="59661153" y="9199845"/>
                  </a:lnTo>
                  <a:lnTo>
                    <a:pt x="59661153" y="9199891"/>
                  </a:lnTo>
                  <a:lnTo>
                    <a:pt x="59661153" y="9199938"/>
                  </a:lnTo>
                  <a:lnTo>
                    <a:pt x="59661153" y="9199984"/>
                  </a:lnTo>
                  <a:lnTo>
                    <a:pt x="59661153" y="9200031"/>
                  </a:lnTo>
                  <a:lnTo>
                    <a:pt x="59661153" y="9200078"/>
                  </a:lnTo>
                  <a:lnTo>
                    <a:pt x="59661153" y="9200124"/>
                  </a:lnTo>
                  <a:lnTo>
                    <a:pt x="59661153" y="9347292"/>
                  </a:lnTo>
                  <a:lnTo>
                    <a:pt x="59813553" y="9347292"/>
                  </a:lnTo>
                  <a:lnTo>
                    <a:pt x="59813553" y="9347338"/>
                  </a:lnTo>
                  <a:lnTo>
                    <a:pt x="59813553" y="9347385"/>
                  </a:lnTo>
                  <a:lnTo>
                    <a:pt x="59813553" y="9347432"/>
                  </a:lnTo>
                  <a:lnTo>
                    <a:pt x="59813553" y="9347478"/>
                  </a:lnTo>
                  <a:lnTo>
                    <a:pt x="59813553" y="9347525"/>
                  </a:lnTo>
                  <a:lnTo>
                    <a:pt x="59813553" y="9347572"/>
                  </a:lnTo>
                  <a:lnTo>
                    <a:pt x="59813553" y="9347618"/>
                  </a:lnTo>
                  <a:lnTo>
                    <a:pt x="59813553" y="9347665"/>
                  </a:lnTo>
                  <a:lnTo>
                    <a:pt x="59813553" y="9347712"/>
                  </a:lnTo>
                  <a:lnTo>
                    <a:pt x="59813553" y="9347758"/>
                  </a:lnTo>
                  <a:lnTo>
                    <a:pt x="59813553" y="9347805"/>
                  </a:lnTo>
                  <a:lnTo>
                    <a:pt x="59813553" y="9347852"/>
                  </a:lnTo>
                  <a:lnTo>
                    <a:pt x="59813553" y="9347898"/>
                  </a:lnTo>
                  <a:lnTo>
                    <a:pt x="59813553" y="9347953"/>
                  </a:lnTo>
                  <a:lnTo>
                    <a:pt x="59813553" y="9347999"/>
                  </a:lnTo>
                  <a:lnTo>
                    <a:pt x="59813553" y="9348046"/>
                  </a:lnTo>
                  <a:lnTo>
                    <a:pt x="59813553" y="9348092"/>
                  </a:lnTo>
                  <a:lnTo>
                    <a:pt x="59813553" y="9348139"/>
                  </a:lnTo>
                  <a:lnTo>
                    <a:pt x="59813553" y="9348186"/>
                  </a:lnTo>
                  <a:lnTo>
                    <a:pt x="59813553" y="9348232"/>
                  </a:lnTo>
                  <a:lnTo>
                    <a:pt x="59813553" y="9348279"/>
                  </a:lnTo>
                  <a:lnTo>
                    <a:pt x="59813553" y="9348326"/>
                  </a:lnTo>
                  <a:lnTo>
                    <a:pt x="59813553" y="9348372"/>
                  </a:lnTo>
                  <a:lnTo>
                    <a:pt x="59813553" y="9348419"/>
                  </a:lnTo>
                  <a:lnTo>
                    <a:pt x="59813553" y="9348466"/>
                  </a:lnTo>
                  <a:lnTo>
                    <a:pt x="59813553" y="9348512"/>
                  </a:lnTo>
                  <a:lnTo>
                    <a:pt x="59813553" y="9348559"/>
                  </a:lnTo>
                  <a:lnTo>
                    <a:pt x="59813553" y="9348613"/>
                  </a:lnTo>
                  <a:lnTo>
                    <a:pt x="59813553" y="9348660"/>
                  </a:lnTo>
                  <a:lnTo>
                    <a:pt x="59813553" y="9348707"/>
                  </a:lnTo>
                  <a:lnTo>
                    <a:pt x="59813553" y="9348753"/>
                  </a:lnTo>
                  <a:lnTo>
                    <a:pt x="59813553" y="9348800"/>
                  </a:lnTo>
                  <a:lnTo>
                    <a:pt x="59813553" y="9348847"/>
                  </a:lnTo>
                  <a:lnTo>
                    <a:pt x="59813553" y="9348893"/>
                  </a:lnTo>
                  <a:lnTo>
                    <a:pt x="59813553" y="9348940"/>
                  </a:lnTo>
                  <a:lnTo>
                    <a:pt x="59813553" y="9348987"/>
                  </a:lnTo>
                  <a:lnTo>
                    <a:pt x="59813553" y="9349033"/>
                  </a:lnTo>
                  <a:lnTo>
                    <a:pt x="59813553" y="9349080"/>
                  </a:lnTo>
                  <a:lnTo>
                    <a:pt x="59813553" y="9349126"/>
                  </a:lnTo>
                  <a:lnTo>
                    <a:pt x="59813553" y="9349173"/>
                  </a:lnTo>
                  <a:lnTo>
                    <a:pt x="59813553" y="9349220"/>
                  </a:lnTo>
                  <a:lnTo>
                    <a:pt x="59813553" y="9349274"/>
                  </a:lnTo>
                  <a:lnTo>
                    <a:pt x="59813553" y="9349321"/>
                  </a:lnTo>
                  <a:lnTo>
                    <a:pt x="59813553" y="9349367"/>
                  </a:lnTo>
                  <a:lnTo>
                    <a:pt x="59813553" y="9349414"/>
                  </a:lnTo>
                  <a:lnTo>
                    <a:pt x="59813553" y="9349461"/>
                  </a:lnTo>
                  <a:lnTo>
                    <a:pt x="59813553" y="9349507"/>
                  </a:lnTo>
                  <a:lnTo>
                    <a:pt x="59813553" y="9349554"/>
                  </a:lnTo>
                  <a:lnTo>
                    <a:pt x="59813553" y="9349601"/>
                  </a:lnTo>
                  <a:lnTo>
                    <a:pt x="59813553" y="9349647"/>
                  </a:lnTo>
                  <a:lnTo>
                    <a:pt x="59813553" y="9349694"/>
                  </a:lnTo>
                  <a:lnTo>
                    <a:pt x="59813553" y="9349741"/>
                  </a:lnTo>
                  <a:lnTo>
                    <a:pt x="59813553" y="9349787"/>
                  </a:lnTo>
                  <a:lnTo>
                    <a:pt x="59813553" y="9349834"/>
                  </a:lnTo>
                  <a:lnTo>
                    <a:pt x="59813553" y="9349881"/>
                  </a:lnTo>
                  <a:lnTo>
                    <a:pt x="59813553" y="9349935"/>
                  </a:lnTo>
                  <a:lnTo>
                    <a:pt x="59813553" y="9349982"/>
                  </a:lnTo>
                  <a:lnTo>
                    <a:pt x="59813553" y="9350028"/>
                  </a:lnTo>
                  <a:lnTo>
                    <a:pt x="59813553" y="9350075"/>
                  </a:lnTo>
                  <a:lnTo>
                    <a:pt x="59813553" y="9350122"/>
                  </a:lnTo>
                  <a:lnTo>
                    <a:pt x="59813553" y="9350168"/>
                  </a:lnTo>
                  <a:lnTo>
                    <a:pt x="59813553" y="9350215"/>
                  </a:lnTo>
                  <a:lnTo>
                    <a:pt x="59813553" y="9350261"/>
                  </a:lnTo>
                  <a:lnTo>
                    <a:pt x="59813553" y="9350308"/>
                  </a:lnTo>
                  <a:lnTo>
                    <a:pt x="59813553" y="9350355"/>
                  </a:lnTo>
                  <a:lnTo>
                    <a:pt x="59813553" y="9350401"/>
                  </a:lnTo>
                  <a:lnTo>
                    <a:pt x="59813553" y="9350448"/>
                  </a:lnTo>
                  <a:lnTo>
                    <a:pt x="59813553" y="9350495"/>
                  </a:lnTo>
                  <a:lnTo>
                    <a:pt x="59813553" y="9350541"/>
                  </a:lnTo>
                  <a:lnTo>
                    <a:pt x="59813553" y="9350596"/>
                  </a:lnTo>
                  <a:lnTo>
                    <a:pt x="59813553" y="9350642"/>
                  </a:lnTo>
                  <a:lnTo>
                    <a:pt x="59813553" y="9350689"/>
                  </a:lnTo>
                  <a:lnTo>
                    <a:pt x="59813553" y="9350736"/>
                  </a:lnTo>
                  <a:lnTo>
                    <a:pt x="59813553" y="9350782"/>
                  </a:lnTo>
                  <a:lnTo>
                    <a:pt x="59813553" y="9350829"/>
                  </a:lnTo>
                  <a:lnTo>
                    <a:pt x="59813553" y="9350876"/>
                  </a:lnTo>
                  <a:lnTo>
                    <a:pt x="59813553" y="9350922"/>
                  </a:lnTo>
                  <a:lnTo>
                    <a:pt x="59813553" y="9350969"/>
                  </a:lnTo>
                  <a:lnTo>
                    <a:pt x="59813553" y="9351016"/>
                  </a:lnTo>
                  <a:lnTo>
                    <a:pt x="59813553" y="9351062"/>
                  </a:lnTo>
                  <a:lnTo>
                    <a:pt x="59813553" y="9351109"/>
                  </a:lnTo>
                  <a:lnTo>
                    <a:pt x="59813553" y="9351156"/>
                  </a:lnTo>
                  <a:lnTo>
                    <a:pt x="59813553" y="9351202"/>
                  </a:lnTo>
                  <a:lnTo>
                    <a:pt x="59813553" y="9351257"/>
                  </a:lnTo>
                  <a:lnTo>
                    <a:pt x="59813553" y="9351303"/>
                  </a:lnTo>
                  <a:lnTo>
                    <a:pt x="59813553" y="9351350"/>
                  </a:lnTo>
                  <a:lnTo>
                    <a:pt x="59813553" y="9351396"/>
                  </a:lnTo>
                  <a:lnTo>
                    <a:pt x="59813553" y="9351443"/>
                  </a:lnTo>
                  <a:lnTo>
                    <a:pt x="59813553" y="9351490"/>
                  </a:lnTo>
                  <a:lnTo>
                    <a:pt x="59813553" y="9351536"/>
                  </a:lnTo>
                  <a:lnTo>
                    <a:pt x="59813553" y="9351583"/>
                  </a:lnTo>
                  <a:lnTo>
                    <a:pt x="59813553" y="9351630"/>
                  </a:lnTo>
                  <a:lnTo>
                    <a:pt x="59813553" y="9351676"/>
                  </a:lnTo>
                  <a:lnTo>
                    <a:pt x="59813553" y="9351723"/>
                  </a:lnTo>
                  <a:lnTo>
                    <a:pt x="59813553" y="9351770"/>
                  </a:lnTo>
                  <a:lnTo>
                    <a:pt x="59813553" y="9351816"/>
                  </a:lnTo>
                  <a:lnTo>
                    <a:pt x="59813553" y="9351863"/>
                  </a:lnTo>
                  <a:lnTo>
                    <a:pt x="59813553" y="9351917"/>
                  </a:lnTo>
                  <a:lnTo>
                    <a:pt x="59813553" y="9351964"/>
                  </a:lnTo>
                  <a:lnTo>
                    <a:pt x="59813553" y="9352011"/>
                  </a:lnTo>
                  <a:lnTo>
                    <a:pt x="59813553" y="9352057"/>
                  </a:lnTo>
                  <a:lnTo>
                    <a:pt x="59813553" y="9352104"/>
                  </a:lnTo>
                  <a:lnTo>
                    <a:pt x="59813553" y="9352151"/>
                  </a:lnTo>
                  <a:lnTo>
                    <a:pt x="59813553" y="9352197"/>
                  </a:lnTo>
                  <a:lnTo>
                    <a:pt x="59813553" y="9352244"/>
                  </a:lnTo>
                  <a:lnTo>
                    <a:pt x="59813553" y="9352291"/>
                  </a:lnTo>
                  <a:lnTo>
                    <a:pt x="59813553" y="9352337"/>
                  </a:lnTo>
                  <a:lnTo>
                    <a:pt x="59813553" y="9352384"/>
                  </a:lnTo>
                  <a:lnTo>
                    <a:pt x="59813553" y="9352431"/>
                  </a:lnTo>
                  <a:lnTo>
                    <a:pt x="59813553" y="9352477"/>
                  </a:lnTo>
                  <a:lnTo>
                    <a:pt x="59813553" y="9352524"/>
                  </a:lnTo>
                  <a:lnTo>
                    <a:pt x="59813553" y="9499691"/>
                  </a:lnTo>
                  <a:lnTo>
                    <a:pt x="59965953" y="9499691"/>
                  </a:lnTo>
                  <a:lnTo>
                    <a:pt x="59965953" y="9499738"/>
                  </a:lnTo>
                  <a:lnTo>
                    <a:pt x="59965953" y="9499784"/>
                  </a:lnTo>
                  <a:lnTo>
                    <a:pt x="59965953" y="9499831"/>
                  </a:lnTo>
                  <a:lnTo>
                    <a:pt x="59965953" y="9499878"/>
                  </a:lnTo>
                  <a:lnTo>
                    <a:pt x="59965953" y="9499924"/>
                  </a:lnTo>
                  <a:lnTo>
                    <a:pt x="59965953" y="9499971"/>
                  </a:lnTo>
                  <a:lnTo>
                    <a:pt x="59965953" y="9500018"/>
                  </a:lnTo>
                  <a:lnTo>
                    <a:pt x="59965953" y="9500064"/>
                  </a:lnTo>
                  <a:lnTo>
                    <a:pt x="59965953" y="9500111"/>
                  </a:lnTo>
                  <a:lnTo>
                    <a:pt x="59965953" y="9500158"/>
                  </a:lnTo>
                  <a:lnTo>
                    <a:pt x="59965953" y="9500204"/>
                  </a:lnTo>
                  <a:lnTo>
                    <a:pt x="59965953" y="9500251"/>
                  </a:lnTo>
                  <a:lnTo>
                    <a:pt x="59965953" y="9500298"/>
                  </a:lnTo>
                  <a:lnTo>
                    <a:pt x="59965953" y="9500352"/>
                  </a:lnTo>
                  <a:lnTo>
                    <a:pt x="59965953" y="9500399"/>
                  </a:lnTo>
                  <a:lnTo>
                    <a:pt x="59965953" y="9500445"/>
                  </a:lnTo>
                  <a:lnTo>
                    <a:pt x="59965953" y="9500492"/>
                  </a:lnTo>
                  <a:lnTo>
                    <a:pt x="59965953" y="9500538"/>
                  </a:lnTo>
                  <a:lnTo>
                    <a:pt x="59965953" y="9500585"/>
                  </a:lnTo>
                  <a:lnTo>
                    <a:pt x="59965953" y="9500632"/>
                  </a:lnTo>
                  <a:lnTo>
                    <a:pt x="59965953" y="9500678"/>
                  </a:lnTo>
                  <a:lnTo>
                    <a:pt x="59965953" y="9500725"/>
                  </a:lnTo>
                  <a:lnTo>
                    <a:pt x="59965953" y="9500772"/>
                  </a:lnTo>
                  <a:lnTo>
                    <a:pt x="59965953" y="9500818"/>
                  </a:lnTo>
                  <a:lnTo>
                    <a:pt x="59965953" y="9500865"/>
                  </a:lnTo>
                  <a:lnTo>
                    <a:pt x="59965953" y="9500912"/>
                  </a:lnTo>
                  <a:lnTo>
                    <a:pt x="59965953" y="9500958"/>
                  </a:lnTo>
                  <a:lnTo>
                    <a:pt x="59965953" y="9501013"/>
                  </a:lnTo>
                  <a:lnTo>
                    <a:pt x="59965953" y="9501059"/>
                  </a:lnTo>
                  <a:lnTo>
                    <a:pt x="59965953" y="9501106"/>
                  </a:lnTo>
                  <a:lnTo>
                    <a:pt x="59965953" y="9501153"/>
                  </a:lnTo>
                  <a:lnTo>
                    <a:pt x="59965953" y="9501199"/>
                  </a:lnTo>
                  <a:lnTo>
                    <a:pt x="59965953" y="9501246"/>
                  </a:lnTo>
                  <a:lnTo>
                    <a:pt x="59965953" y="9501293"/>
                  </a:lnTo>
                  <a:lnTo>
                    <a:pt x="59965953" y="9501339"/>
                  </a:lnTo>
                  <a:lnTo>
                    <a:pt x="59965953" y="9501386"/>
                  </a:lnTo>
                  <a:lnTo>
                    <a:pt x="59965953" y="9501433"/>
                  </a:lnTo>
                  <a:lnTo>
                    <a:pt x="59965953" y="9501479"/>
                  </a:lnTo>
                  <a:lnTo>
                    <a:pt x="59965953" y="9501526"/>
                  </a:lnTo>
                  <a:lnTo>
                    <a:pt x="59965953" y="9501573"/>
                  </a:lnTo>
                  <a:lnTo>
                    <a:pt x="59965953" y="9501619"/>
                  </a:lnTo>
                  <a:lnTo>
                    <a:pt x="59965953" y="9501673"/>
                  </a:lnTo>
                  <a:lnTo>
                    <a:pt x="59965953" y="9501720"/>
                  </a:lnTo>
                  <a:lnTo>
                    <a:pt x="59965953" y="9501767"/>
                  </a:lnTo>
                  <a:lnTo>
                    <a:pt x="59965953" y="9501813"/>
                  </a:lnTo>
                  <a:lnTo>
                    <a:pt x="59965953" y="9501860"/>
                  </a:lnTo>
                  <a:lnTo>
                    <a:pt x="59965953" y="9501907"/>
                  </a:lnTo>
                  <a:lnTo>
                    <a:pt x="59965953" y="9501953"/>
                  </a:lnTo>
                  <a:lnTo>
                    <a:pt x="59965953" y="9502000"/>
                  </a:lnTo>
                  <a:lnTo>
                    <a:pt x="59965953" y="9502047"/>
                  </a:lnTo>
                  <a:lnTo>
                    <a:pt x="59965953" y="9502093"/>
                  </a:lnTo>
                  <a:lnTo>
                    <a:pt x="59965953" y="9502140"/>
                  </a:lnTo>
                  <a:lnTo>
                    <a:pt x="59965953" y="9502187"/>
                  </a:lnTo>
                  <a:lnTo>
                    <a:pt x="59965953" y="9502233"/>
                  </a:lnTo>
                  <a:lnTo>
                    <a:pt x="59965953" y="9502280"/>
                  </a:lnTo>
                  <a:lnTo>
                    <a:pt x="59965953" y="9502334"/>
                  </a:lnTo>
                  <a:lnTo>
                    <a:pt x="59965953" y="9502381"/>
                  </a:lnTo>
                  <a:lnTo>
                    <a:pt x="59965953" y="9502428"/>
                  </a:lnTo>
                  <a:lnTo>
                    <a:pt x="59965953" y="9502474"/>
                  </a:lnTo>
                  <a:lnTo>
                    <a:pt x="59965953" y="9502521"/>
                  </a:lnTo>
                  <a:lnTo>
                    <a:pt x="59965953" y="9502568"/>
                  </a:lnTo>
                  <a:lnTo>
                    <a:pt x="59965953" y="9502614"/>
                  </a:lnTo>
                  <a:lnTo>
                    <a:pt x="59965953" y="9502661"/>
                  </a:lnTo>
                  <a:lnTo>
                    <a:pt x="59965953" y="9502708"/>
                  </a:lnTo>
                  <a:lnTo>
                    <a:pt x="59965953" y="9502754"/>
                  </a:lnTo>
                  <a:lnTo>
                    <a:pt x="59965953" y="9502801"/>
                  </a:lnTo>
                  <a:lnTo>
                    <a:pt x="59965953" y="9502847"/>
                  </a:lnTo>
                  <a:lnTo>
                    <a:pt x="59965953" y="9502894"/>
                  </a:lnTo>
                  <a:lnTo>
                    <a:pt x="59965953" y="9502941"/>
                  </a:lnTo>
                  <a:lnTo>
                    <a:pt x="59965953" y="9502995"/>
                  </a:lnTo>
                  <a:lnTo>
                    <a:pt x="59965953" y="9503042"/>
                  </a:lnTo>
                  <a:lnTo>
                    <a:pt x="59965953" y="9503088"/>
                  </a:lnTo>
                  <a:lnTo>
                    <a:pt x="59965953" y="9503135"/>
                  </a:lnTo>
                  <a:lnTo>
                    <a:pt x="59965953" y="9503182"/>
                  </a:lnTo>
                  <a:lnTo>
                    <a:pt x="59965953" y="9503228"/>
                  </a:lnTo>
                  <a:lnTo>
                    <a:pt x="59965953" y="9503275"/>
                  </a:lnTo>
                  <a:lnTo>
                    <a:pt x="59965953" y="9503322"/>
                  </a:lnTo>
                  <a:lnTo>
                    <a:pt x="59965953" y="9503368"/>
                  </a:lnTo>
                  <a:lnTo>
                    <a:pt x="59965953" y="9503415"/>
                  </a:lnTo>
                  <a:lnTo>
                    <a:pt x="59965953" y="9503462"/>
                  </a:lnTo>
                  <a:lnTo>
                    <a:pt x="59965953" y="9503508"/>
                  </a:lnTo>
                  <a:lnTo>
                    <a:pt x="59965953" y="9503555"/>
                  </a:lnTo>
                  <a:lnTo>
                    <a:pt x="59965953" y="9503602"/>
                  </a:lnTo>
                  <a:lnTo>
                    <a:pt x="59965953" y="9503656"/>
                  </a:lnTo>
                  <a:lnTo>
                    <a:pt x="59965953" y="9503703"/>
                  </a:lnTo>
                  <a:lnTo>
                    <a:pt x="59965953" y="9503749"/>
                  </a:lnTo>
                  <a:lnTo>
                    <a:pt x="59965953" y="9503796"/>
                  </a:lnTo>
                  <a:lnTo>
                    <a:pt x="59965953" y="9503843"/>
                  </a:lnTo>
                  <a:lnTo>
                    <a:pt x="59965953" y="9503889"/>
                  </a:lnTo>
                  <a:lnTo>
                    <a:pt x="59965953" y="9503936"/>
                  </a:lnTo>
                  <a:lnTo>
                    <a:pt x="59965953" y="9503982"/>
                  </a:lnTo>
                  <a:lnTo>
                    <a:pt x="59965953" y="9504029"/>
                  </a:lnTo>
                  <a:lnTo>
                    <a:pt x="59965953" y="9504076"/>
                  </a:lnTo>
                  <a:lnTo>
                    <a:pt x="59965953" y="9504122"/>
                  </a:lnTo>
                  <a:lnTo>
                    <a:pt x="59965953" y="9504169"/>
                  </a:lnTo>
                  <a:lnTo>
                    <a:pt x="59965953" y="9504216"/>
                  </a:lnTo>
                  <a:lnTo>
                    <a:pt x="59965953" y="9504262"/>
                  </a:lnTo>
                  <a:lnTo>
                    <a:pt x="59965953" y="9504317"/>
                  </a:lnTo>
                  <a:lnTo>
                    <a:pt x="59965953" y="9504363"/>
                  </a:lnTo>
                  <a:lnTo>
                    <a:pt x="59965953" y="9504410"/>
                  </a:lnTo>
                  <a:lnTo>
                    <a:pt x="59965953" y="9504457"/>
                  </a:lnTo>
                  <a:lnTo>
                    <a:pt x="59965953" y="9504503"/>
                  </a:lnTo>
                  <a:lnTo>
                    <a:pt x="59965953" y="9504550"/>
                  </a:lnTo>
                  <a:lnTo>
                    <a:pt x="59965953" y="9504597"/>
                  </a:lnTo>
                  <a:lnTo>
                    <a:pt x="59965953" y="9504643"/>
                  </a:lnTo>
                  <a:lnTo>
                    <a:pt x="59965953" y="9504690"/>
                  </a:lnTo>
                  <a:lnTo>
                    <a:pt x="59965953" y="9504737"/>
                  </a:lnTo>
                  <a:lnTo>
                    <a:pt x="59965953" y="9504783"/>
                  </a:lnTo>
                  <a:lnTo>
                    <a:pt x="59965953" y="9504830"/>
                  </a:lnTo>
                  <a:lnTo>
                    <a:pt x="59965953" y="9504877"/>
                  </a:lnTo>
                  <a:lnTo>
                    <a:pt x="59965953" y="9504923"/>
                  </a:lnTo>
                  <a:lnTo>
                    <a:pt x="59965953" y="9652090"/>
                  </a:lnTo>
                  <a:lnTo>
                    <a:pt x="60118353" y="9652090"/>
                  </a:lnTo>
                  <a:lnTo>
                    <a:pt x="60118353" y="9652137"/>
                  </a:lnTo>
                  <a:lnTo>
                    <a:pt x="60118353" y="9652184"/>
                  </a:lnTo>
                  <a:lnTo>
                    <a:pt x="60118353" y="9652230"/>
                  </a:lnTo>
                  <a:lnTo>
                    <a:pt x="60118353" y="9652277"/>
                  </a:lnTo>
                  <a:lnTo>
                    <a:pt x="60118353" y="9652324"/>
                  </a:lnTo>
                  <a:lnTo>
                    <a:pt x="60118353" y="9652370"/>
                  </a:lnTo>
                  <a:lnTo>
                    <a:pt x="60118353" y="9652417"/>
                  </a:lnTo>
                  <a:lnTo>
                    <a:pt x="60118353" y="9652464"/>
                  </a:lnTo>
                  <a:lnTo>
                    <a:pt x="60118353" y="9652510"/>
                  </a:lnTo>
                  <a:lnTo>
                    <a:pt x="60118353" y="9652557"/>
                  </a:lnTo>
                  <a:lnTo>
                    <a:pt x="60118353" y="9652604"/>
                  </a:lnTo>
                  <a:lnTo>
                    <a:pt x="60118353" y="9652650"/>
                  </a:lnTo>
                  <a:lnTo>
                    <a:pt x="60118353" y="9652697"/>
                  </a:lnTo>
                  <a:lnTo>
                    <a:pt x="60118353" y="9652751"/>
                  </a:lnTo>
                  <a:lnTo>
                    <a:pt x="60118353" y="9652798"/>
                  </a:lnTo>
                  <a:lnTo>
                    <a:pt x="60118353" y="9652845"/>
                  </a:lnTo>
                  <a:lnTo>
                    <a:pt x="60118353" y="9652891"/>
                  </a:lnTo>
                  <a:lnTo>
                    <a:pt x="60118353" y="9652938"/>
                  </a:lnTo>
                  <a:lnTo>
                    <a:pt x="60118353" y="9652985"/>
                  </a:lnTo>
                  <a:lnTo>
                    <a:pt x="60118353" y="9653031"/>
                  </a:lnTo>
                  <a:lnTo>
                    <a:pt x="60118353" y="9653078"/>
                  </a:lnTo>
                  <a:lnTo>
                    <a:pt x="60118353" y="9653124"/>
                  </a:lnTo>
                  <a:lnTo>
                    <a:pt x="60118353" y="9653171"/>
                  </a:lnTo>
                  <a:lnTo>
                    <a:pt x="60118353" y="9653218"/>
                  </a:lnTo>
                  <a:lnTo>
                    <a:pt x="60118353" y="9653264"/>
                  </a:lnTo>
                  <a:lnTo>
                    <a:pt x="60118353" y="9653311"/>
                  </a:lnTo>
                  <a:lnTo>
                    <a:pt x="60118353" y="9653358"/>
                  </a:lnTo>
                  <a:lnTo>
                    <a:pt x="60118353" y="9653412"/>
                  </a:lnTo>
                  <a:lnTo>
                    <a:pt x="60118353" y="9653459"/>
                  </a:lnTo>
                  <a:lnTo>
                    <a:pt x="60118353" y="9653505"/>
                  </a:lnTo>
                  <a:lnTo>
                    <a:pt x="60118353" y="9653552"/>
                  </a:lnTo>
                  <a:lnTo>
                    <a:pt x="60118353" y="9653599"/>
                  </a:lnTo>
                  <a:lnTo>
                    <a:pt x="60118353" y="9653645"/>
                  </a:lnTo>
                  <a:lnTo>
                    <a:pt x="60118353" y="9653692"/>
                  </a:lnTo>
                  <a:lnTo>
                    <a:pt x="60118353" y="9653739"/>
                  </a:lnTo>
                  <a:lnTo>
                    <a:pt x="60118353" y="9653785"/>
                  </a:lnTo>
                  <a:lnTo>
                    <a:pt x="60118353" y="9653832"/>
                  </a:lnTo>
                  <a:lnTo>
                    <a:pt x="60118353" y="9653879"/>
                  </a:lnTo>
                  <a:lnTo>
                    <a:pt x="60118353" y="9653925"/>
                  </a:lnTo>
                  <a:lnTo>
                    <a:pt x="60118353" y="9653972"/>
                  </a:lnTo>
                  <a:lnTo>
                    <a:pt x="60118353" y="9654019"/>
                  </a:lnTo>
                  <a:lnTo>
                    <a:pt x="60118353" y="9654073"/>
                  </a:lnTo>
                  <a:lnTo>
                    <a:pt x="60118353" y="9654120"/>
                  </a:lnTo>
                  <a:lnTo>
                    <a:pt x="60118353" y="9654166"/>
                  </a:lnTo>
                  <a:lnTo>
                    <a:pt x="60118353" y="9654213"/>
                  </a:lnTo>
                  <a:lnTo>
                    <a:pt x="60118353" y="9654259"/>
                  </a:lnTo>
                  <a:lnTo>
                    <a:pt x="60118353" y="9654306"/>
                  </a:lnTo>
                  <a:lnTo>
                    <a:pt x="60118353" y="9654353"/>
                  </a:lnTo>
                  <a:lnTo>
                    <a:pt x="60118353" y="9654399"/>
                  </a:lnTo>
                  <a:lnTo>
                    <a:pt x="60118353" y="9654446"/>
                  </a:lnTo>
                  <a:lnTo>
                    <a:pt x="60118353" y="9654493"/>
                  </a:lnTo>
                  <a:lnTo>
                    <a:pt x="60118353" y="9654539"/>
                  </a:lnTo>
                  <a:lnTo>
                    <a:pt x="60118353" y="9654586"/>
                  </a:lnTo>
                  <a:lnTo>
                    <a:pt x="60118353" y="9654633"/>
                  </a:lnTo>
                  <a:lnTo>
                    <a:pt x="60118353" y="9654679"/>
                  </a:lnTo>
                  <a:lnTo>
                    <a:pt x="60118353" y="9654734"/>
                  </a:lnTo>
                  <a:lnTo>
                    <a:pt x="60118353" y="9654780"/>
                  </a:lnTo>
                  <a:lnTo>
                    <a:pt x="60118353" y="9654827"/>
                  </a:lnTo>
                  <a:lnTo>
                    <a:pt x="60118353" y="9654874"/>
                  </a:lnTo>
                  <a:lnTo>
                    <a:pt x="60118353" y="9654920"/>
                  </a:lnTo>
                  <a:lnTo>
                    <a:pt x="60118353" y="9654967"/>
                  </a:lnTo>
                  <a:lnTo>
                    <a:pt x="60118353" y="9655014"/>
                  </a:lnTo>
                  <a:lnTo>
                    <a:pt x="60118353" y="9655060"/>
                  </a:lnTo>
                  <a:lnTo>
                    <a:pt x="60118353" y="9655107"/>
                  </a:lnTo>
                  <a:lnTo>
                    <a:pt x="60118353" y="9655154"/>
                  </a:lnTo>
                  <a:lnTo>
                    <a:pt x="60118353" y="9655200"/>
                  </a:lnTo>
                  <a:lnTo>
                    <a:pt x="60118353" y="9655247"/>
                  </a:lnTo>
                  <a:lnTo>
                    <a:pt x="60118353" y="9655293"/>
                  </a:lnTo>
                  <a:lnTo>
                    <a:pt x="60118353" y="9655340"/>
                  </a:lnTo>
                  <a:lnTo>
                    <a:pt x="60118353" y="9655394"/>
                  </a:lnTo>
                  <a:lnTo>
                    <a:pt x="60118353" y="9655441"/>
                  </a:lnTo>
                  <a:lnTo>
                    <a:pt x="60118353" y="9655488"/>
                  </a:lnTo>
                  <a:lnTo>
                    <a:pt x="60118353" y="9655534"/>
                  </a:lnTo>
                  <a:lnTo>
                    <a:pt x="60118353" y="9655581"/>
                  </a:lnTo>
                  <a:lnTo>
                    <a:pt x="60118353" y="9655628"/>
                  </a:lnTo>
                  <a:lnTo>
                    <a:pt x="60118353" y="9655674"/>
                  </a:lnTo>
                  <a:lnTo>
                    <a:pt x="60118353" y="9655721"/>
                  </a:lnTo>
                  <a:lnTo>
                    <a:pt x="60118353" y="9655768"/>
                  </a:lnTo>
                  <a:lnTo>
                    <a:pt x="60118353" y="9655814"/>
                  </a:lnTo>
                  <a:lnTo>
                    <a:pt x="60118353" y="9655861"/>
                  </a:lnTo>
                  <a:lnTo>
                    <a:pt x="60118353" y="9655908"/>
                  </a:lnTo>
                  <a:lnTo>
                    <a:pt x="60118353" y="9655954"/>
                  </a:lnTo>
                  <a:lnTo>
                    <a:pt x="60118353" y="9656001"/>
                  </a:lnTo>
                  <a:lnTo>
                    <a:pt x="60118353" y="9656055"/>
                  </a:lnTo>
                  <a:lnTo>
                    <a:pt x="60118353" y="9656102"/>
                  </a:lnTo>
                  <a:lnTo>
                    <a:pt x="60118353" y="9656149"/>
                  </a:lnTo>
                  <a:lnTo>
                    <a:pt x="60118353" y="9656195"/>
                  </a:lnTo>
                  <a:lnTo>
                    <a:pt x="60118353" y="9656242"/>
                  </a:lnTo>
                  <a:lnTo>
                    <a:pt x="60118353" y="9656289"/>
                  </a:lnTo>
                  <a:lnTo>
                    <a:pt x="60118353" y="9656335"/>
                  </a:lnTo>
                  <a:lnTo>
                    <a:pt x="60118353" y="9656382"/>
                  </a:lnTo>
                  <a:lnTo>
                    <a:pt x="60118353" y="9656429"/>
                  </a:lnTo>
                  <a:lnTo>
                    <a:pt x="60118353" y="9656475"/>
                  </a:lnTo>
                  <a:lnTo>
                    <a:pt x="60118353" y="9656522"/>
                  </a:lnTo>
                  <a:lnTo>
                    <a:pt x="60118353" y="9656568"/>
                  </a:lnTo>
                  <a:lnTo>
                    <a:pt x="60118353" y="9656615"/>
                  </a:lnTo>
                  <a:lnTo>
                    <a:pt x="60118353" y="9656662"/>
                  </a:lnTo>
                  <a:lnTo>
                    <a:pt x="60118353" y="9656716"/>
                  </a:lnTo>
                  <a:lnTo>
                    <a:pt x="60118353" y="9656763"/>
                  </a:lnTo>
                  <a:lnTo>
                    <a:pt x="60118353" y="9656809"/>
                  </a:lnTo>
                  <a:lnTo>
                    <a:pt x="60118353" y="9656856"/>
                  </a:lnTo>
                  <a:lnTo>
                    <a:pt x="60118353" y="9656903"/>
                  </a:lnTo>
                  <a:lnTo>
                    <a:pt x="60118353" y="9656949"/>
                  </a:lnTo>
                  <a:lnTo>
                    <a:pt x="60118353" y="9656996"/>
                  </a:lnTo>
                  <a:lnTo>
                    <a:pt x="60118353" y="9657043"/>
                  </a:lnTo>
                  <a:lnTo>
                    <a:pt x="60118353" y="9657089"/>
                  </a:lnTo>
                  <a:lnTo>
                    <a:pt x="60118353" y="9657136"/>
                  </a:lnTo>
                  <a:lnTo>
                    <a:pt x="60118353" y="9657183"/>
                  </a:lnTo>
                  <a:lnTo>
                    <a:pt x="60118353" y="9657229"/>
                  </a:lnTo>
                  <a:lnTo>
                    <a:pt x="60118353" y="9657276"/>
                  </a:lnTo>
                  <a:lnTo>
                    <a:pt x="60118353" y="9657323"/>
                  </a:lnTo>
                  <a:lnTo>
                    <a:pt x="60118353" y="9804490"/>
                  </a:lnTo>
                  <a:lnTo>
                    <a:pt x="60270753" y="9804490"/>
                  </a:lnTo>
                  <a:lnTo>
                    <a:pt x="60270753" y="9804536"/>
                  </a:lnTo>
                  <a:lnTo>
                    <a:pt x="60270753" y="9804583"/>
                  </a:lnTo>
                  <a:lnTo>
                    <a:pt x="60270753" y="9804630"/>
                  </a:lnTo>
                  <a:lnTo>
                    <a:pt x="60270753" y="9804676"/>
                  </a:lnTo>
                  <a:lnTo>
                    <a:pt x="60270753" y="9804723"/>
                  </a:lnTo>
                  <a:lnTo>
                    <a:pt x="60270753" y="9804770"/>
                  </a:lnTo>
                  <a:lnTo>
                    <a:pt x="60270753" y="9804816"/>
                  </a:lnTo>
                  <a:lnTo>
                    <a:pt x="60270753" y="9804863"/>
                  </a:lnTo>
                  <a:lnTo>
                    <a:pt x="60270753" y="9804910"/>
                  </a:lnTo>
                  <a:lnTo>
                    <a:pt x="60270753" y="9804956"/>
                  </a:lnTo>
                  <a:lnTo>
                    <a:pt x="60270753" y="9805003"/>
                  </a:lnTo>
                  <a:lnTo>
                    <a:pt x="60270753" y="9805050"/>
                  </a:lnTo>
                  <a:lnTo>
                    <a:pt x="60270753" y="9805096"/>
                  </a:lnTo>
                  <a:lnTo>
                    <a:pt x="60270753" y="9805151"/>
                  </a:lnTo>
                  <a:lnTo>
                    <a:pt x="60270753" y="9805197"/>
                  </a:lnTo>
                  <a:lnTo>
                    <a:pt x="60270753" y="9805244"/>
                  </a:lnTo>
                  <a:lnTo>
                    <a:pt x="60270753" y="9805291"/>
                  </a:lnTo>
                  <a:lnTo>
                    <a:pt x="60270753" y="9805337"/>
                  </a:lnTo>
                  <a:lnTo>
                    <a:pt x="60270753" y="9805384"/>
                  </a:lnTo>
                  <a:lnTo>
                    <a:pt x="60270753" y="9805431"/>
                  </a:lnTo>
                  <a:lnTo>
                    <a:pt x="60270753" y="9805477"/>
                  </a:lnTo>
                  <a:lnTo>
                    <a:pt x="60270753" y="9805524"/>
                  </a:lnTo>
                  <a:lnTo>
                    <a:pt x="60270753" y="9805570"/>
                  </a:lnTo>
                  <a:lnTo>
                    <a:pt x="60270753" y="9805617"/>
                  </a:lnTo>
                  <a:lnTo>
                    <a:pt x="60270753" y="9805664"/>
                  </a:lnTo>
                  <a:lnTo>
                    <a:pt x="60270753" y="9805710"/>
                  </a:lnTo>
                  <a:lnTo>
                    <a:pt x="60270753" y="9805757"/>
                  </a:lnTo>
                  <a:lnTo>
                    <a:pt x="60270753" y="9805811"/>
                  </a:lnTo>
                  <a:lnTo>
                    <a:pt x="60270753" y="9805858"/>
                  </a:lnTo>
                  <a:lnTo>
                    <a:pt x="60270753" y="9805905"/>
                  </a:lnTo>
                  <a:lnTo>
                    <a:pt x="60270753" y="9805951"/>
                  </a:lnTo>
                  <a:lnTo>
                    <a:pt x="60270753" y="9805998"/>
                  </a:lnTo>
                  <a:lnTo>
                    <a:pt x="60270753" y="9806045"/>
                  </a:lnTo>
                  <a:lnTo>
                    <a:pt x="60270753" y="9806091"/>
                  </a:lnTo>
                  <a:lnTo>
                    <a:pt x="60270753" y="9806138"/>
                  </a:lnTo>
                  <a:lnTo>
                    <a:pt x="60270753" y="9806185"/>
                  </a:lnTo>
                  <a:lnTo>
                    <a:pt x="60270753" y="9806231"/>
                  </a:lnTo>
                  <a:lnTo>
                    <a:pt x="60270753" y="9806278"/>
                  </a:lnTo>
                  <a:lnTo>
                    <a:pt x="60270753" y="9806325"/>
                  </a:lnTo>
                  <a:lnTo>
                    <a:pt x="60270753" y="9806371"/>
                  </a:lnTo>
                  <a:lnTo>
                    <a:pt x="60270753" y="9806418"/>
                  </a:lnTo>
                  <a:lnTo>
                    <a:pt x="60270753" y="9806472"/>
                  </a:lnTo>
                  <a:lnTo>
                    <a:pt x="60270753" y="9806519"/>
                  </a:lnTo>
                  <a:lnTo>
                    <a:pt x="60270753" y="9806566"/>
                  </a:lnTo>
                  <a:lnTo>
                    <a:pt x="60270753" y="9806612"/>
                  </a:lnTo>
                  <a:lnTo>
                    <a:pt x="60270753" y="9806659"/>
                  </a:lnTo>
                  <a:lnTo>
                    <a:pt x="60270753" y="9806706"/>
                  </a:lnTo>
                  <a:lnTo>
                    <a:pt x="60270753" y="9806752"/>
                  </a:lnTo>
                  <a:lnTo>
                    <a:pt x="60270753" y="9806799"/>
                  </a:lnTo>
                  <a:lnTo>
                    <a:pt x="60270753" y="9806845"/>
                  </a:lnTo>
                  <a:lnTo>
                    <a:pt x="60270753" y="9806892"/>
                  </a:lnTo>
                  <a:lnTo>
                    <a:pt x="60270753" y="9806939"/>
                  </a:lnTo>
                  <a:lnTo>
                    <a:pt x="60270753" y="9806985"/>
                  </a:lnTo>
                  <a:lnTo>
                    <a:pt x="60270753" y="9807032"/>
                  </a:lnTo>
                  <a:lnTo>
                    <a:pt x="60270753" y="9807079"/>
                  </a:lnTo>
                  <a:lnTo>
                    <a:pt x="60270753" y="9807133"/>
                  </a:lnTo>
                  <a:lnTo>
                    <a:pt x="60270753" y="9807180"/>
                  </a:lnTo>
                  <a:lnTo>
                    <a:pt x="60270753" y="9807226"/>
                  </a:lnTo>
                  <a:lnTo>
                    <a:pt x="60270753" y="9807273"/>
                  </a:lnTo>
                  <a:lnTo>
                    <a:pt x="60270753" y="9807320"/>
                  </a:lnTo>
                  <a:lnTo>
                    <a:pt x="60270753" y="9807366"/>
                  </a:lnTo>
                  <a:lnTo>
                    <a:pt x="60270753" y="9807413"/>
                  </a:lnTo>
                  <a:lnTo>
                    <a:pt x="60270753" y="9807460"/>
                  </a:lnTo>
                  <a:lnTo>
                    <a:pt x="60270753" y="9807506"/>
                  </a:lnTo>
                  <a:lnTo>
                    <a:pt x="60270753" y="9807553"/>
                  </a:lnTo>
                  <a:lnTo>
                    <a:pt x="60270753" y="9807600"/>
                  </a:lnTo>
                  <a:lnTo>
                    <a:pt x="60270753" y="9807646"/>
                  </a:lnTo>
                  <a:lnTo>
                    <a:pt x="60270753" y="9807693"/>
                  </a:lnTo>
                  <a:lnTo>
                    <a:pt x="60270753" y="9807740"/>
                  </a:lnTo>
                  <a:lnTo>
                    <a:pt x="60270753" y="9807794"/>
                  </a:lnTo>
                  <a:lnTo>
                    <a:pt x="60270753" y="9807841"/>
                  </a:lnTo>
                  <a:lnTo>
                    <a:pt x="60270753" y="9807887"/>
                  </a:lnTo>
                  <a:lnTo>
                    <a:pt x="60270753" y="9807934"/>
                  </a:lnTo>
                  <a:lnTo>
                    <a:pt x="60270753" y="9807980"/>
                  </a:lnTo>
                  <a:lnTo>
                    <a:pt x="60270753" y="9808027"/>
                  </a:lnTo>
                  <a:lnTo>
                    <a:pt x="60270753" y="9808074"/>
                  </a:lnTo>
                  <a:lnTo>
                    <a:pt x="60270753" y="9808120"/>
                  </a:lnTo>
                  <a:lnTo>
                    <a:pt x="60270753" y="9808167"/>
                  </a:lnTo>
                  <a:lnTo>
                    <a:pt x="60270753" y="9808214"/>
                  </a:lnTo>
                  <a:lnTo>
                    <a:pt x="60270753" y="9808260"/>
                  </a:lnTo>
                  <a:lnTo>
                    <a:pt x="60270753" y="9808307"/>
                  </a:lnTo>
                  <a:lnTo>
                    <a:pt x="60270753" y="9808354"/>
                  </a:lnTo>
                  <a:lnTo>
                    <a:pt x="60270753" y="9808400"/>
                  </a:lnTo>
                  <a:lnTo>
                    <a:pt x="60270753" y="9808455"/>
                  </a:lnTo>
                  <a:lnTo>
                    <a:pt x="60270753" y="9808501"/>
                  </a:lnTo>
                  <a:lnTo>
                    <a:pt x="60270753" y="9808548"/>
                  </a:lnTo>
                  <a:lnTo>
                    <a:pt x="60270753" y="9808595"/>
                  </a:lnTo>
                  <a:lnTo>
                    <a:pt x="60270753" y="9808641"/>
                  </a:lnTo>
                  <a:lnTo>
                    <a:pt x="60270753" y="9808688"/>
                  </a:lnTo>
                  <a:lnTo>
                    <a:pt x="60270753" y="9808735"/>
                  </a:lnTo>
                  <a:lnTo>
                    <a:pt x="60270753" y="9808781"/>
                  </a:lnTo>
                  <a:lnTo>
                    <a:pt x="60270753" y="9808828"/>
                  </a:lnTo>
                  <a:lnTo>
                    <a:pt x="60270753" y="9808875"/>
                  </a:lnTo>
                  <a:lnTo>
                    <a:pt x="60270753" y="9808921"/>
                  </a:lnTo>
                  <a:lnTo>
                    <a:pt x="60270753" y="9808968"/>
                  </a:lnTo>
                  <a:lnTo>
                    <a:pt x="60270753" y="9809014"/>
                  </a:lnTo>
                  <a:lnTo>
                    <a:pt x="60270753" y="9809061"/>
                  </a:lnTo>
                  <a:lnTo>
                    <a:pt x="60270753" y="9809115"/>
                  </a:lnTo>
                  <a:lnTo>
                    <a:pt x="60270753" y="9809162"/>
                  </a:lnTo>
                  <a:lnTo>
                    <a:pt x="60270753" y="9809209"/>
                  </a:lnTo>
                  <a:lnTo>
                    <a:pt x="60270753" y="9809255"/>
                  </a:lnTo>
                  <a:lnTo>
                    <a:pt x="60270753" y="9809302"/>
                  </a:lnTo>
                  <a:lnTo>
                    <a:pt x="60270753" y="9809349"/>
                  </a:lnTo>
                  <a:lnTo>
                    <a:pt x="60270753" y="9809395"/>
                  </a:lnTo>
                  <a:lnTo>
                    <a:pt x="60270753" y="9809442"/>
                  </a:lnTo>
                  <a:lnTo>
                    <a:pt x="60270753" y="9809489"/>
                  </a:lnTo>
                  <a:lnTo>
                    <a:pt x="60270753" y="9809535"/>
                  </a:lnTo>
                  <a:lnTo>
                    <a:pt x="60270753" y="9809582"/>
                  </a:lnTo>
                  <a:lnTo>
                    <a:pt x="60270753" y="9809629"/>
                  </a:lnTo>
                  <a:lnTo>
                    <a:pt x="60270753" y="9809675"/>
                  </a:lnTo>
                  <a:lnTo>
                    <a:pt x="60270753" y="9809722"/>
                  </a:lnTo>
                  <a:lnTo>
                    <a:pt x="60270753" y="9956889"/>
                  </a:lnTo>
                  <a:lnTo>
                    <a:pt x="60423153" y="9956889"/>
                  </a:lnTo>
                  <a:lnTo>
                    <a:pt x="60423153" y="9956936"/>
                  </a:lnTo>
                  <a:lnTo>
                    <a:pt x="60423153" y="9956983"/>
                  </a:lnTo>
                  <a:lnTo>
                    <a:pt x="60423153" y="9957029"/>
                  </a:lnTo>
                  <a:lnTo>
                    <a:pt x="60423153" y="9957076"/>
                  </a:lnTo>
                  <a:lnTo>
                    <a:pt x="60423153" y="9957122"/>
                  </a:lnTo>
                  <a:lnTo>
                    <a:pt x="60423153" y="9957169"/>
                  </a:lnTo>
                  <a:lnTo>
                    <a:pt x="60423153" y="9957216"/>
                  </a:lnTo>
                  <a:lnTo>
                    <a:pt x="60423153" y="9957262"/>
                  </a:lnTo>
                  <a:lnTo>
                    <a:pt x="60423153" y="9957309"/>
                  </a:lnTo>
                  <a:lnTo>
                    <a:pt x="60423153" y="9957356"/>
                  </a:lnTo>
                  <a:lnTo>
                    <a:pt x="60423153" y="9957402"/>
                  </a:lnTo>
                  <a:lnTo>
                    <a:pt x="60423153" y="9957449"/>
                  </a:lnTo>
                  <a:lnTo>
                    <a:pt x="60423153" y="9957496"/>
                  </a:lnTo>
                  <a:lnTo>
                    <a:pt x="60423153" y="9957550"/>
                  </a:lnTo>
                  <a:lnTo>
                    <a:pt x="60423153" y="9957597"/>
                  </a:lnTo>
                  <a:lnTo>
                    <a:pt x="60423153" y="9957643"/>
                  </a:lnTo>
                  <a:lnTo>
                    <a:pt x="60423153" y="9957690"/>
                  </a:lnTo>
                  <a:lnTo>
                    <a:pt x="60423153" y="9957737"/>
                  </a:lnTo>
                  <a:lnTo>
                    <a:pt x="60423153" y="9957783"/>
                  </a:lnTo>
                  <a:lnTo>
                    <a:pt x="60423153" y="9957830"/>
                  </a:lnTo>
                  <a:lnTo>
                    <a:pt x="60423153" y="9957877"/>
                  </a:lnTo>
                  <a:lnTo>
                    <a:pt x="60423153" y="9957923"/>
                  </a:lnTo>
                  <a:lnTo>
                    <a:pt x="60423153" y="9957970"/>
                  </a:lnTo>
                  <a:lnTo>
                    <a:pt x="60423153" y="9958017"/>
                  </a:lnTo>
                  <a:lnTo>
                    <a:pt x="60423153" y="9958063"/>
                  </a:lnTo>
                  <a:lnTo>
                    <a:pt x="60423153" y="9958110"/>
                  </a:lnTo>
                  <a:lnTo>
                    <a:pt x="60423153" y="9958156"/>
                  </a:lnTo>
                  <a:lnTo>
                    <a:pt x="60423153" y="9958211"/>
                  </a:lnTo>
                  <a:lnTo>
                    <a:pt x="60423153" y="9958257"/>
                  </a:lnTo>
                  <a:lnTo>
                    <a:pt x="60423153" y="9958304"/>
                  </a:lnTo>
                  <a:lnTo>
                    <a:pt x="60423153" y="9958351"/>
                  </a:lnTo>
                  <a:lnTo>
                    <a:pt x="60423153" y="9958397"/>
                  </a:lnTo>
                  <a:lnTo>
                    <a:pt x="60423153" y="9958444"/>
                  </a:lnTo>
                  <a:lnTo>
                    <a:pt x="60423153" y="9958491"/>
                  </a:lnTo>
                  <a:lnTo>
                    <a:pt x="60423153" y="9958537"/>
                  </a:lnTo>
                  <a:lnTo>
                    <a:pt x="60423153" y="9958584"/>
                  </a:lnTo>
                  <a:lnTo>
                    <a:pt x="60423153" y="9958631"/>
                  </a:lnTo>
                  <a:lnTo>
                    <a:pt x="60423153" y="9958677"/>
                  </a:lnTo>
                  <a:lnTo>
                    <a:pt x="60423153" y="9958724"/>
                  </a:lnTo>
                  <a:lnTo>
                    <a:pt x="60423153" y="9958771"/>
                  </a:lnTo>
                  <a:lnTo>
                    <a:pt x="60423153" y="9958817"/>
                  </a:lnTo>
                  <a:lnTo>
                    <a:pt x="60423153" y="9958872"/>
                  </a:lnTo>
                  <a:lnTo>
                    <a:pt x="60423153" y="9958918"/>
                  </a:lnTo>
                  <a:lnTo>
                    <a:pt x="60423153" y="9958965"/>
                  </a:lnTo>
                  <a:lnTo>
                    <a:pt x="60423153" y="9959012"/>
                  </a:lnTo>
                  <a:lnTo>
                    <a:pt x="60423153" y="9959058"/>
                  </a:lnTo>
                  <a:lnTo>
                    <a:pt x="60423153" y="9959105"/>
                  </a:lnTo>
                  <a:lnTo>
                    <a:pt x="60423153" y="9959152"/>
                  </a:lnTo>
                  <a:lnTo>
                    <a:pt x="60423153" y="9959198"/>
                  </a:lnTo>
                  <a:lnTo>
                    <a:pt x="60423153" y="9959245"/>
                  </a:lnTo>
                  <a:lnTo>
                    <a:pt x="60423153" y="9959291"/>
                  </a:lnTo>
                  <a:lnTo>
                    <a:pt x="60423153" y="9959338"/>
                  </a:lnTo>
                  <a:lnTo>
                    <a:pt x="60423153" y="9959385"/>
                  </a:lnTo>
                  <a:lnTo>
                    <a:pt x="60423153" y="9959431"/>
                  </a:lnTo>
                  <a:lnTo>
                    <a:pt x="60423153" y="9959478"/>
                  </a:lnTo>
                  <a:lnTo>
                    <a:pt x="60423153" y="9959532"/>
                  </a:lnTo>
                  <a:lnTo>
                    <a:pt x="60423153" y="9959579"/>
                  </a:lnTo>
                  <a:lnTo>
                    <a:pt x="60423153" y="9959626"/>
                  </a:lnTo>
                  <a:lnTo>
                    <a:pt x="60423153" y="9959672"/>
                  </a:lnTo>
                  <a:lnTo>
                    <a:pt x="60423153" y="9959719"/>
                  </a:lnTo>
                  <a:lnTo>
                    <a:pt x="60423153" y="9959766"/>
                  </a:lnTo>
                  <a:lnTo>
                    <a:pt x="60423153" y="9959812"/>
                  </a:lnTo>
                  <a:lnTo>
                    <a:pt x="60423153" y="9959859"/>
                  </a:lnTo>
                  <a:lnTo>
                    <a:pt x="60423153" y="9959906"/>
                  </a:lnTo>
                  <a:lnTo>
                    <a:pt x="60423153" y="9959952"/>
                  </a:lnTo>
                  <a:lnTo>
                    <a:pt x="60423153" y="9959999"/>
                  </a:lnTo>
                  <a:lnTo>
                    <a:pt x="60423153" y="9960046"/>
                  </a:lnTo>
                  <a:lnTo>
                    <a:pt x="60423153" y="9960092"/>
                  </a:lnTo>
                  <a:lnTo>
                    <a:pt x="60423153" y="9960139"/>
                  </a:lnTo>
                  <a:lnTo>
                    <a:pt x="60423153" y="9960193"/>
                  </a:lnTo>
                  <a:lnTo>
                    <a:pt x="60423153" y="9960240"/>
                  </a:lnTo>
                  <a:lnTo>
                    <a:pt x="60423153" y="9960287"/>
                  </a:lnTo>
                  <a:lnTo>
                    <a:pt x="60423153" y="9960333"/>
                  </a:lnTo>
                  <a:lnTo>
                    <a:pt x="60423153" y="9960380"/>
                  </a:lnTo>
                  <a:lnTo>
                    <a:pt x="60423153" y="9960427"/>
                  </a:lnTo>
                  <a:lnTo>
                    <a:pt x="60423153" y="9960473"/>
                  </a:lnTo>
                  <a:lnTo>
                    <a:pt x="60423153" y="9960520"/>
                  </a:lnTo>
                  <a:lnTo>
                    <a:pt x="60423153" y="9960566"/>
                  </a:lnTo>
                  <a:lnTo>
                    <a:pt x="60423153" y="9960613"/>
                  </a:lnTo>
                  <a:lnTo>
                    <a:pt x="60423153" y="9960660"/>
                  </a:lnTo>
                  <a:lnTo>
                    <a:pt x="60423153" y="9960706"/>
                  </a:lnTo>
                  <a:lnTo>
                    <a:pt x="60423153" y="9960753"/>
                  </a:lnTo>
                  <a:lnTo>
                    <a:pt x="60423153" y="9960800"/>
                  </a:lnTo>
                  <a:lnTo>
                    <a:pt x="60423153" y="9960854"/>
                  </a:lnTo>
                  <a:lnTo>
                    <a:pt x="60423153" y="9960901"/>
                  </a:lnTo>
                  <a:lnTo>
                    <a:pt x="60423153" y="9960947"/>
                  </a:lnTo>
                  <a:lnTo>
                    <a:pt x="60423153" y="9960994"/>
                  </a:lnTo>
                  <a:lnTo>
                    <a:pt x="60423153" y="9961041"/>
                  </a:lnTo>
                  <a:lnTo>
                    <a:pt x="60423153" y="9961087"/>
                  </a:lnTo>
                  <a:lnTo>
                    <a:pt x="60423153" y="9961134"/>
                  </a:lnTo>
                  <a:lnTo>
                    <a:pt x="60423153" y="9961181"/>
                  </a:lnTo>
                  <a:lnTo>
                    <a:pt x="60423153" y="9961227"/>
                  </a:lnTo>
                  <a:lnTo>
                    <a:pt x="60423153" y="9961274"/>
                  </a:lnTo>
                  <a:lnTo>
                    <a:pt x="60423153" y="9961321"/>
                  </a:lnTo>
                  <a:lnTo>
                    <a:pt x="60423153" y="9961367"/>
                  </a:lnTo>
                  <a:lnTo>
                    <a:pt x="60423153" y="9961414"/>
                  </a:lnTo>
                  <a:lnTo>
                    <a:pt x="60423153" y="9961461"/>
                  </a:lnTo>
                  <a:lnTo>
                    <a:pt x="60423153" y="9961515"/>
                  </a:lnTo>
                  <a:lnTo>
                    <a:pt x="60423153" y="9961562"/>
                  </a:lnTo>
                  <a:lnTo>
                    <a:pt x="60423153" y="9961608"/>
                  </a:lnTo>
                  <a:lnTo>
                    <a:pt x="60423153" y="9961655"/>
                  </a:lnTo>
                  <a:lnTo>
                    <a:pt x="60423153" y="9961701"/>
                  </a:lnTo>
                  <a:lnTo>
                    <a:pt x="60423153" y="9961748"/>
                  </a:lnTo>
                  <a:lnTo>
                    <a:pt x="60423153" y="9961795"/>
                  </a:lnTo>
                  <a:lnTo>
                    <a:pt x="60423153" y="9961841"/>
                  </a:lnTo>
                  <a:lnTo>
                    <a:pt x="60423153" y="9961888"/>
                  </a:lnTo>
                  <a:lnTo>
                    <a:pt x="60423153" y="9961935"/>
                  </a:lnTo>
                  <a:lnTo>
                    <a:pt x="60423153" y="9961981"/>
                  </a:lnTo>
                  <a:lnTo>
                    <a:pt x="60423153" y="9962028"/>
                  </a:lnTo>
                  <a:lnTo>
                    <a:pt x="60423153" y="9962075"/>
                  </a:lnTo>
                  <a:lnTo>
                    <a:pt x="60423153" y="9962121"/>
                  </a:lnTo>
                  <a:lnTo>
                    <a:pt x="60423153" y="10109289"/>
                  </a:lnTo>
                  <a:lnTo>
                    <a:pt x="60575553" y="10109289"/>
                  </a:lnTo>
                  <a:lnTo>
                    <a:pt x="60575553" y="10109335"/>
                  </a:lnTo>
                  <a:lnTo>
                    <a:pt x="60575553" y="10109382"/>
                  </a:lnTo>
                  <a:lnTo>
                    <a:pt x="60575553" y="10109429"/>
                  </a:lnTo>
                  <a:lnTo>
                    <a:pt x="60575553" y="10109475"/>
                  </a:lnTo>
                  <a:lnTo>
                    <a:pt x="60575553" y="10109522"/>
                  </a:lnTo>
                  <a:lnTo>
                    <a:pt x="60575553" y="10109569"/>
                  </a:lnTo>
                  <a:lnTo>
                    <a:pt x="60575553" y="10109615"/>
                  </a:lnTo>
                  <a:lnTo>
                    <a:pt x="60575553" y="10109662"/>
                  </a:lnTo>
                  <a:lnTo>
                    <a:pt x="60575553" y="10109708"/>
                  </a:lnTo>
                  <a:lnTo>
                    <a:pt x="60575553" y="10109755"/>
                  </a:lnTo>
                  <a:lnTo>
                    <a:pt x="60575553" y="10109802"/>
                  </a:lnTo>
                  <a:lnTo>
                    <a:pt x="60575553" y="10109848"/>
                  </a:lnTo>
                  <a:lnTo>
                    <a:pt x="60575553" y="10109895"/>
                  </a:lnTo>
                  <a:lnTo>
                    <a:pt x="60575553" y="10109949"/>
                  </a:lnTo>
                  <a:lnTo>
                    <a:pt x="60575553" y="10109996"/>
                  </a:lnTo>
                  <a:lnTo>
                    <a:pt x="60575553" y="10110043"/>
                  </a:lnTo>
                  <a:lnTo>
                    <a:pt x="60575553" y="10110089"/>
                  </a:lnTo>
                  <a:lnTo>
                    <a:pt x="60575553" y="10110136"/>
                  </a:lnTo>
                  <a:lnTo>
                    <a:pt x="60575553" y="10110183"/>
                  </a:lnTo>
                  <a:lnTo>
                    <a:pt x="60575553" y="10110229"/>
                  </a:lnTo>
                  <a:lnTo>
                    <a:pt x="60575553" y="10110276"/>
                  </a:lnTo>
                  <a:lnTo>
                    <a:pt x="60575553" y="10110323"/>
                  </a:lnTo>
                  <a:lnTo>
                    <a:pt x="60575553" y="10110369"/>
                  </a:lnTo>
                  <a:lnTo>
                    <a:pt x="60575553" y="10110416"/>
                  </a:lnTo>
                  <a:lnTo>
                    <a:pt x="60575553" y="10110463"/>
                  </a:lnTo>
                  <a:lnTo>
                    <a:pt x="60575553" y="10110509"/>
                  </a:lnTo>
                  <a:lnTo>
                    <a:pt x="60575553" y="10110556"/>
                  </a:lnTo>
                  <a:lnTo>
                    <a:pt x="60575553" y="10110610"/>
                  </a:lnTo>
                  <a:lnTo>
                    <a:pt x="60575553" y="10110657"/>
                  </a:lnTo>
                  <a:lnTo>
                    <a:pt x="60575553" y="10110704"/>
                  </a:lnTo>
                  <a:lnTo>
                    <a:pt x="60575553" y="10110750"/>
                  </a:lnTo>
                  <a:lnTo>
                    <a:pt x="60575553" y="10110797"/>
                  </a:lnTo>
                  <a:lnTo>
                    <a:pt x="60575553" y="10110843"/>
                  </a:lnTo>
                  <a:lnTo>
                    <a:pt x="60575553" y="10110890"/>
                  </a:lnTo>
                  <a:lnTo>
                    <a:pt x="60575553" y="10110937"/>
                  </a:lnTo>
                  <a:lnTo>
                    <a:pt x="60575553" y="10110983"/>
                  </a:lnTo>
                  <a:lnTo>
                    <a:pt x="60575553" y="10111030"/>
                  </a:lnTo>
                  <a:lnTo>
                    <a:pt x="60575553" y="10111077"/>
                  </a:lnTo>
                  <a:lnTo>
                    <a:pt x="60575553" y="10111123"/>
                  </a:lnTo>
                  <a:lnTo>
                    <a:pt x="60575553" y="10111170"/>
                  </a:lnTo>
                  <a:lnTo>
                    <a:pt x="60575553" y="10111217"/>
                  </a:lnTo>
                  <a:lnTo>
                    <a:pt x="60575553" y="10111271"/>
                  </a:lnTo>
                  <a:lnTo>
                    <a:pt x="60575553" y="10111318"/>
                  </a:lnTo>
                  <a:lnTo>
                    <a:pt x="60575553" y="10111364"/>
                  </a:lnTo>
                  <a:lnTo>
                    <a:pt x="60575553" y="10111411"/>
                  </a:lnTo>
                  <a:lnTo>
                    <a:pt x="60575553" y="10111458"/>
                  </a:lnTo>
                  <a:lnTo>
                    <a:pt x="60575553" y="10111504"/>
                  </a:lnTo>
                  <a:lnTo>
                    <a:pt x="60575553" y="10111551"/>
                  </a:lnTo>
                  <a:lnTo>
                    <a:pt x="60575553" y="10111598"/>
                  </a:lnTo>
                  <a:lnTo>
                    <a:pt x="60575553" y="10111644"/>
                  </a:lnTo>
                  <a:lnTo>
                    <a:pt x="60575553" y="10111691"/>
                  </a:lnTo>
                  <a:lnTo>
                    <a:pt x="60575553" y="10111738"/>
                  </a:lnTo>
                  <a:lnTo>
                    <a:pt x="60575553" y="10111784"/>
                  </a:lnTo>
                  <a:lnTo>
                    <a:pt x="60575553" y="10111831"/>
                  </a:lnTo>
                  <a:lnTo>
                    <a:pt x="60575553" y="10111877"/>
                  </a:lnTo>
                  <a:lnTo>
                    <a:pt x="60575553" y="10111932"/>
                  </a:lnTo>
                  <a:lnTo>
                    <a:pt x="60575553" y="10111978"/>
                  </a:lnTo>
                  <a:lnTo>
                    <a:pt x="60575553" y="10112025"/>
                  </a:lnTo>
                  <a:lnTo>
                    <a:pt x="60575553" y="10112072"/>
                  </a:lnTo>
                  <a:lnTo>
                    <a:pt x="60575553" y="10112118"/>
                  </a:lnTo>
                  <a:lnTo>
                    <a:pt x="60575553" y="10112165"/>
                  </a:lnTo>
                  <a:lnTo>
                    <a:pt x="60575553" y="10112212"/>
                  </a:lnTo>
                  <a:lnTo>
                    <a:pt x="60575553" y="10112258"/>
                  </a:lnTo>
                  <a:lnTo>
                    <a:pt x="60575553" y="10112305"/>
                  </a:lnTo>
                  <a:lnTo>
                    <a:pt x="60575553" y="10112352"/>
                  </a:lnTo>
                  <a:lnTo>
                    <a:pt x="60575553" y="10112398"/>
                  </a:lnTo>
                  <a:lnTo>
                    <a:pt x="60575553" y="10112445"/>
                  </a:lnTo>
                  <a:lnTo>
                    <a:pt x="60575553" y="10112492"/>
                  </a:lnTo>
                  <a:lnTo>
                    <a:pt x="60575553" y="10112538"/>
                  </a:lnTo>
                  <a:lnTo>
                    <a:pt x="60575553" y="10112593"/>
                  </a:lnTo>
                  <a:lnTo>
                    <a:pt x="60575553" y="10112639"/>
                  </a:lnTo>
                  <a:lnTo>
                    <a:pt x="60575553" y="10112686"/>
                  </a:lnTo>
                  <a:lnTo>
                    <a:pt x="60575553" y="10112733"/>
                  </a:lnTo>
                  <a:lnTo>
                    <a:pt x="60575553" y="10112779"/>
                  </a:lnTo>
                  <a:lnTo>
                    <a:pt x="60575553" y="10112826"/>
                  </a:lnTo>
                  <a:lnTo>
                    <a:pt x="60575553" y="10112873"/>
                  </a:lnTo>
                  <a:lnTo>
                    <a:pt x="60575553" y="10112919"/>
                  </a:lnTo>
                  <a:lnTo>
                    <a:pt x="60575553" y="10112966"/>
                  </a:lnTo>
                  <a:lnTo>
                    <a:pt x="60575553" y="10113013"/>
                  </a:lnTo>
                  <a:lnTo>
                    <a:pt x="60575553" y="10113059"/>
                  </a:lnTo>
                  <a:lnTo>
                    <a:pt x="60575553" y="10113106"/>
                  </a:lnTo>
                  <a:lnTo>
                    <a:pt x="60575553" y="10113152"/>
                  </a:lnTo>
                  <a:lnTo>
                    <a:pt x="60575553" y="10113199"/>
                  </a:lnTo>
                  <a:lnTo>
                    <a:pt x="60575553" y="10113253"/>
                  </a:lnTo>
                  <a:lnTo>
                    <a:pt x="60575553" y="10113300"/>
                  </a:lnTo>
                  <a:lnTo>
                    <a:pt x="60575553" y="10113347"/>
                  </a:lnTo>
                  <a:lnTo>
                    <a:pt x="60575553" y="10113393"/>
                  </a:lnTo>
                  <a:lnTo>
                    <a:pt x="60575553" y="10113440"/>
                  </a:lnTo>
                  <a:lnTo>
                    <a:pt x="60575553" y="10113487"/>
                  </a:lnTo>
                  <a:lnTo>
                    <a:pt x="60575553" y="10113533"/>
                  </a:lnTo>
                  <a:lnTo>
                    <a:pt x="60575553" y="10113580"/>
                  </a:lnTo>
                  <a:lnTo>
                    <a:pt x="60575553" y="10113627"/>
                  </a:lnTo>
                  <a:lnTo>
                    <a:pt x="60575553" y="10113673"/>
                  </a:lnTo>
                  <a:lnTo>
                    <a:pt x="60575553" y="10113720"/>
                  </a:lnTo>
                  <a:lnTo>
                    <a:pt x="60575553" y="10113767"/>
                  </a:lnTo>
                  <a:lnTo>
                    <a:pt x="60575553" y="10113813"/>
                  </a:lnTo>
                  <a:lnTo>
                    <a:pt x="60575553" y="10113860"/>
                  </a:lnTo>
                  <a:lnTo>
                    <a:pt x="60575553" y="10113914"/>
                  </a:lnTo>
                  <a:lnTo>
                    <a:pt x="60575553" y="10113961"/>
                  </a:lnTo>
                  <a:lnTo>
                    <a:pt x="60575553" y="10114008"/>
                  </a:lnTo>
                  <a:lnTo>
                    <a:pt x="60575553" y="10114054"/>
                  </a:lnTo>
                  <a:lnTo>
                    <a:pt x="60575553" y="10114101"/>
                  </a:lnTo>
                  <a:lnTo>
                    <a:pt x="60575553" y="10114148"/>
                  </a:lnTo>
                  <a:lnTo>
                    <a:pt x="60575553" y="10114194"/>
                  </a:lnTo>
                  <a:lnTo>
                    <a:pt x="60575553" y="10114241"/>
                  </a:lnTo>
                  <a:lnTo>
                    <a:pt x="60575553" y="10114287"/>
                  </a:lnTo>
                  <a:lnTo>
                    <a:pt x="60575553" y="10114334"/>
                  </a:lnTo>
                  <a:lnTo>
                    <a:pt x="60575553" y="10114381"/>
                  </a:lnTo>
                  <a:lnTo>
                    <a:pt x="60575553" y="10114427"/>
                  </a:lnTo>
                  <a:lnTo>
                    <a:pt x="60575553" y="10114474"/>
                  </a:lnTo>
                  <a:lnTo>
                    <a:pt x="60575553" y="10114521"/>
                  </a:lnTo>
                  <a:lnTo>
                    <a:pt x="60575553" y="10261688"/>
                  </a:lnTo>
                  <a:lnTo>
                    <a:pt x="60727953" y="10261688"/>
                  </a:lnTo>
                  <a:lnTo>
                    <a:pt x="60727953" y="10261735"/>
                  </a:lnTo>
                  <a:lnTo>
                    <a:pt x="60727953" y="10261781"/>
                  </a:lnTo>
                  <a:lnTo>
                    <a:pt x="60727953" y="10261828"/>
                  </a:lnTo>
                  <a:lnTo>
                    <a:pt x="60727953" y="10261875"/>
                  </a:lnTo>
                  <a:lnTo>
                    <a:pt x="60727953" y="10261921"/>
                  </a:lnTo>
                  <a:lnTo>
                    <a:pt x="60727953" y="10261968"/>
                  </a:lnTo>
                  <a:lnTo>
                    <a:pt x="60727953" y="10262015"/>
                  </a:lnTo>
                  <a:lnTo>
                    <a:pt x="60727953" y="10262061"/>
                  </a:lnTo>
                  <a:lnTo>
                    <a:pt x="60727953" y="10262108"/>
                  </a:lnTo>
                  <a:lnTo>
                    <a:pt x="60727953" y="10262155"/>
                  </a:lnTo>
                  <a:lnTo>
                    <a:pt x="60727953" y="10262201"/>
                  </a:lnTo>
                  <a:lnTo>
                    <a:pt x="60727953" y="10262248"/>
                  </a:lnTo>
                  <a:lnTo>
                    <a:pt x="60727953" y="10262294"/>
                  </a:lnTo>
                  <a:lnTo>
                    <a:pt x="60727953" y="10262349"/>
                  </a:lnTo>
                  <a:lnTo>
                    <a:pt x="60727953" y="10262395"/>
                  </a:lnTo>
                  <a:lnTo>
                    <a:pt x="60727953" y="10262442"/>
                  </a:lnTo>
                  <a:lnTo>
                    <a:pt x="60727953" y="10262489"/>
                  </a:lnTo>
                  <a:lnTo>
                    <a:pt x="60727953" y="10262535"/>
                  </a:lnTo>
                  <a:lnTo>
                    <a:pt x="60727953" y="10262582"/>
                  </a:lnTo>
                  <a:lnTo>
                    <a:pt x="60727953" y="10262629"/>
                  </a:lnTo>
                  <a:lnTo>
                    <a:pt x="60727953" y="10262675"/>
                  </a:lnTo>
                  <a:lnTo>
                    <a:pt x="60727953" y="10262722"/>
                  </a:lnTo>
                  <a:lnTo>
                    <a:pt x="60727953" y="10262769"/>
                  </a:lnTo>
                  <a:lnTo>
                    <a:pt x="60727953" y="10262815"/>
                  </a:lnTo>
                  <a:lnTo>
                    <a:pt x="60727953" y="10262862"/>
                  </a:lnTo>
                  <a:lnTo>
                    <a:pt x="60727953" y="10262909"/>
                  </a:lnTo>
                  <a:lnTo>
                    <a:pt x="60727953" y="10262955"/>
                  </a:lnTo>
                  <a:lnTo>
                    <a:pt x="60727953" y="10263010"/>
                  </a:lnTo>
                  <a:lnTo>
                    <a:pt x="60727953" y="10263056"/>
                  </a:lnTo>
                  <a:lnTo>
                    <a:pt x="60727953" y="10263103"/>
                  </a:lnTo>
                  <a:lnTo>
                    <a:pt x="60727953" y="10263150"/>
                  </a:lnTo>
                  <a:lnTo>
                    <a:pt x="60727953" y="10263196"/>
                  </a:lnTo>
                  <a:lnTo>
                    <a:pt x="60727953" y="10263243"/>
                  </a:lnTo>
                  <a:lnTo>
                    <a:pt x="60727953" y="10263290"/>
                  </a:lnTo>
                  <a:lnTo>
                    <a:pt x="60727953" y="10263336"/>
                  </a:lnTo>
                  <a:lnTo>
                    <a:pt x="60727953" y="10263383"/>
                  </a:lnTo>
                  <a:lnTo>
                    <a:pt x="60727953" y="10263429"/>
                  </a:lnTo>
                  <a:lnTo>
                    <a:pt x="60727953" y="10263476"/>
                  </a:lnTo>
                  <a:lnTo>
                    <a:pt x="60727953" y="10263523"/>
                  </a:lnTo>
                  <a:lnTo>
                    <a:pt x="60727953" y="10263569"/>
                  </a:lnTo>
                  <a:lnTo>
                    <a:pt x="60727953" y="10263616"/>
                  </a:lnTo>
                  <a:lnTo>
                    <a:pt x="60727953" y="10263670"/>
                  </a:lnTo>
                  <a:lnTo>
                    <a:pt x="60727953" y="10263717"/>
                  </a:lnTo>
                  <a:lnTo>
                    <a:pt x="60727953" y="10263764"/>
                  </a:lnTo>
                  <a:lnTo>
                    <a:pt x="60727953" y="10263810"/>
                  </a:lnTo>
                  <a:lnTo>
                    <a:pt x="60727953" y="10263857"/>
                  </a:lnTo>
                  <a:lnTo>
                    <a:pt x="60727953" y="10263904"/>
                  </a:lnTo>
                  <a:lnTo>
                    <a:pt x="60727953" y="10263950"/>
                  </a:lnTo>
                  <a:lnTo>
                    <a:pt x="60727953" y="10263997"/>
                  </a:lnTo>
                  <a:lnTo>
                    <a:pt x="60727953" y="10264044"/>
                  </a:lnTo>
                  <a:lnTo>
                    <a:pt x="60727953" y="10264090"/>
                  </a:lnTo>
                  <a:lnTo>
                    <a:pt x="60727953" y="10264137"/>
                  </a:lnTo>
                  <a:lnTo>
                    <a:pt x="60727953" y="10264184"/>
                  </a:lnTo>
                  <a:lnTo>
                    <a:pt x="60727953" y="10264230"/>
                  </a:lnTo>
                  <a:lnTo>
                    <a:pt x="60727953" y="10264277"/>
                  </a:lnTo>
                  <a:lnTo>
                    <a:pt x="60727953" y="10264331"/>
                  </a:lnTo>
                  <a:lnTo>
                    <a:pt x="60727953" y="10264378"/>
                  </a:lnTo>
                  <a:lnTo>
                    <a:pt x="60727953" y="10264425"/>
                  </a:lnTo>
                  <a:lnTo>
                    <a:pt x="60727953" y="10264471"/>
                  </a:lnTo>
                  <a:lnTo>
                    <a:pt x="60727953" y="10264518"/>
                  </a:lnTo>
                  <a:lnTo>
                    <a:pt x="60727953" y="10264564"/>
                  </a:lnTo>
                  <a:lnTo>
                    <a:pt x="60727953" y="10264611"/>
                  </a:lnTo>
                  <a:lnTo>
                    <a:pt x="60727953" y="10264658"/>
                  </a:lnTo>
                  <a:lnTo>
                    <a:pt x="60727953" y="10264704"/>
                  </a:lnTo>
                  <a:lnTo>
                    <a:pt x="60727953" y="10264751"/>
                  </a:lnTo>
                  <a:lnTo>
                    <a:pt x="60727953" y="10264798"/>
                  </a:lnTo>
                  <a:lnTo>
                    <a:pt x="60727953" y="10264844"/>
                  </a:lnTo>
                  <a:lnTo>
                    <a:pt x="60727953" y="10264891"/>
                  </a:lnTo>
                  <a:lnTo>
                    <a:pt x="60727953" y="10264938"/>
                  </a:lnTo>
                  <a:lnTo>
                    <a:pt x="60727953" y="10264992"/>
                  </a:lnTo>
                  <a:lnTo>
                    <a:pt x="60727953" y="10265039"/>
                  </a:lnTo>
                  <a:lnTo>
                    <a:pt x="60727953" y="10265085"/>
                  </a:lnTo>
                  <a:lnTo>
                    <a:pt x="60727953" y="10265132"/>
                  </a:lnTo>
                  <a:lnTo>
                    <a:pt x="60727953" y="10265179"/>
                  </a:lnTo>
                  <a:lnTo>
                    <a:pt x="60727953" y="10265225"/>
                  </a:lnTo>
                  <a:lnTo>
                    <a:pt x="60727953" y="10265272"/>
                  </a:lnTo>
                  <a:lnTo>
                    <a:pt x="60727953" y="10265319"/>
                  </a:lnTo>
                  <a:lnTo>
                    <a:pt x="60727953" y="10265365"/>
                  </a:lnTo>
                  <a:lnTo>
                    <a:pt x="60727953" y="10265412"/>
                  </a:lnTo>
                  <a:lnTo>
                    <a:pt x="60727953" y="10265459"/>
                  </a:lnTo>
                  <a:lnTo>
                    <a:pt x="60727953" y="10265505"/>
                  </a:lnTo>
                  <a:lnTo>
                    <a:pt x="60727953" y="10265552"/>
                  </a:lnTo>
                  <a:lnTo>
                    <a:pt x="60727953" y="10265598"/>
                  </a:lnTo>
                  <a:lnTo>
                    <a:pt x="60727953" y="10265653"/>
                  </a:lnTo>
                  <a:lnTo>
                    <a:pt x="60727953" y="10265699"/>
                  </a:lnTo>
                  <a:lnTo>
                    <a:pt x="60727953" y="10265746"/>
                  </a:lnTo>
                  <a:lnTo>
                    <a:pt x="60727953" y="10265793"/>
                  </a:lnTo>
                  <a:lnTo>
                    <a:pt x="60727953" y="10265839"/>
                  </a:lnTo>
                  <a:lnTo>
                    <a:pt x="60727953" y="10265886"/>
                  </a:lnTo>
                  <a:lnTo>
                    <a:pt x="60727953" y="10265933"/>
                  </a:lnTo>
                  <a:lnTo>
                    <a:pt x="60727953" y="10265979"/>
                  </a:lnTo>
                  <a:lnTo>
                    <a:pt x="60727953" y="10266026"/>
                  </a:lnTo>
                  <a:lnTo>
                    <a:pt x="60727953" y="10266073"/>
                  </a:lnTo>
                  <a:lnTo>
                    <a:pt x="60727953" y="10266119"/>
                  </a:lnTo>
                  <a:lnTo>
                    <a:pt x="60727953" y="10266166"/>
                  </a:lnTo>
                  <a:lnTo>
                    <a:pt x="60727953" y="10266213"/>
                  </a:lnTo>
                  <a:lnTo>
                    <a:pt x="60727953" y="10266259"/>
                  </a:lnTo>
                  <a:lnTo>
                    <a:pt x="60727953" y="10266314"/>
                  </a:lnTo>
                  <a:lnTo>
                    <a:pt x="60727953" y="10266360"/>
                  </a:lnTo>
                  <a:lnTo>
                    <a:pt x="60727953" y="10266407"/>
                  </a:lnTo>
                  <a:lnTo>
                    <a:pt x="60727953" y="10266454"/>
                  </a:lnTo>
                  <a:lnTo>
                    <a:pt x="60727953" y="10266500"/>
                  </a:lnTo>
                  <a:lnTo>
                    <a:pt x="60727953" y="10266547"/>
                  </a:lnTo>
                  <a:lnTo>
                    <a:pt x="60727953" y="10266594"/>
                  </a:lnTo>
                  <a:lnTo>
                    <a:pt x="60727953" y="10266640"/>
                  </a:lnTo>
                  <a:lnTo>
                    <a:pt x="60727953" y="10266687"/>
                  </a:lnTo>
                  <a:lnTo>
                    <a:pt x="60727953" y="10266733"/>
                  </a:lnTo>
                  <a:lnTo>
                    <a:pt x="60727953" y="10266780"/>
                  </a:lnTo>
                  <a:lnTo>
                    <a:pt x="60727953" y="10266827"/>
                  </a:lnTo>
                  <a:lnTo>
                    <a:pt x="60727953" y="10266873"/>
                  </a:lnTo>
                  <a:lnTo>
                    <a:pt x="60727953" y="10266920"/>
                  </a:lnTo>
                  <a:lnTo>
                    <a:pt x="60727953" y="10414087"/>
                  </a:lnTo>
                  <a:lnTo>
                    <a:pt x="60880353" y="10414087"/>
                  </a:lnTo>
                  <a:lnTo>
                    <a:pt x="60880353" y="10414134"/>
                  </a:lnTo>
                  <a:lnTo>
                    <a:pt x="60880353" y="10414181"/>
                  </a:lnTo>
                  <a:lnTo>
                    <a:pt x="60880353" y="10414227"/>
                  </a:lnTo>
                  <a:lnTo>
                    <a:pt x="60880353" y="10414274"/>
                  </a:lnTo>
                  <a:lnTo>
                    <a:pt x="60880353" y="10414321"/>
                  </a:lnTo>
                  <a:lnTo>
                    <a:pt x="60880353" y="10414367"/>
                  </a:lnTo>
                  <a:lnTo>
                    <a:pt x="60880353" y="10414414"/>
                  </a:lnTo>
                  <a:lnTo>
                    <a:pt x="60880353" y="10414461"/>
                  </a:lnTo>
                  <a:lnTo>
                    <a:pt x="60880353" y="10414507"/>
                  </a:lnTo>
                  <a:lnTo>
                    <a:pt x="60880353" y="10414554"/>
                  </a:lnTo>
                  <a:lnTo>
                    <a:pt x="60880353" y="10414601"/>
                  </a:lnTo>
                  <a:lnTo>
                    <a:pt x="60880353" y="10414647"/>
                  </a:lnTo>
                  <a:lnTo>
                    <a:pt x="60880353" y="10414694"/>
                  </a:lnTo>
                  <a:lnTo>
                    <a:pt x="60880353" y="10414748"/>
                  </a:lnTo>
                  <a:lnTo>
                    <a:pt x="60880353" y="10414795"/>
                  </a:lnTo>
                  <a:lnTo>
                    <a:pt x="60880353" y="10414841"/>
                  </a:lnTo>
                  <a:lnTo>
                    <a:pt x="60880353" y="10414888"/>
                  </a:lnTo>
                  <a:lnTo>
                    <a:pt x="60880353" y="10414935"/>
                  </a:lnTo>
                  <a:lnTo>
                    <a:pt x="60880353" y="10414981"/>
                  </a:lnTo>
                  <a:lnTo>
                    <a:pt x="60880353" y="10415028"/>
                  </a:lnTo>
                  <a:lnTo>
                    <a:pt x="60880353" y="10415075"/>
                  </a:lnTo>
                  <a:lnTo>
                    <a:pt x="60880353" y="10415121"/>
                  </a:lnTo>
                  <a:lnTo>
                    <a:pt x="60880353" y="10415168"/>
                  </a:lnTo>
                  <a:lnTo>
                    <a:pt x="60880353" y="10415215"/>
                  </a:lnTo>
                  <a:lnTo>
                    <a:pt x="60880353" y="10415261"/>
                  </a:lnTo>
                  <a:lnTo>
                    <a:pt x="60880353" y="10415308"/>
                  </a:lnTo>
                  <a:lnTo>
                    <a:pt x="60880353" y="10415355"/>
                  </a:lnTo>
                  <a:lnTo>
                    <a:pt x="60880353" y="10415409"/>
                  </a:lnTo>
                  <a:lnTo>
                    <a:pt x="60880353" y="10415456"/>
                  </a:lnTo>
                  <a:lnTo>
                    <a:pt x="60880353" y="10415502"/>
                  </a:lnTo>
                  <a:lnTo>
                    <a:pt x="60880353" y="10415549"/>
                  </a:lnTo>
                  <a:lnTo>
                    <a:pt x="60880353" y="10415596"/>
                  </a:lnTo>
                  <a:lnTo>
                    <a:pt x="60880353" y="10415642"/>
                  </a:lnTo>
                  <a:lnTo>
                    <a:pt x="60880353" y="10415689"/>
                  </a:lnTo>
                  <a:lnTo>
                    <a:pt x="60880353" y="10415736"/>
                  </a:lnTo>
                  <a:lnTo>
                    <a:pt x="60880353" y="10415782"/>
                  </a:lnTo>
                  <a:lnTo>
                    <a:pt x="60880353" y="10415829"/>
                  </a:lnTo>
                  <a:lnTo>
                    <a:pt x="60880353" y="10415876"/>
                  </a:lnTo>
                  <a:lnTo>
                    <a:pt x="60880353" y="10415922"/>
                  </a:lnTo>
                  <a:lnTo>
                    <a:pt x="60880353" y="10415969"/>
                  </a:lnTo>
                  <a:lnTo>
                    <a:pt x="60880353" y="10416015"/>
                  </a:lnTo>
                  <a:lnTo>
                    <a:pt x="60880353" y="10416070"/>
                  </a:lnTo>
                  <a:lnTo>
                    <a:pt x="60880353" y="10416116"/>
                  </a:lnTo>
                  <a:lnTo>
                    <a:pt x="60880353" y="10416163"/>
                  </a:lnTo>
                  <a:lnTo>
                    <a:pt x="60880353" y="10416210"/>
                  </a:lnTo>
                  <a:lnTo>
                    <a:pt x="60880353" y="10416256"/>
                  </a:lnTo>
                  <a:lnTo>
                    <a:pt x="60880353" y="10416303"/>
                  </a:lnTo>
                  <a:lnTo>
                    <a:pt x="60880353" y="10416350"/>
                  </a:lnTo>
                  <a:lnTo>
                    <a:pt x="60880353" y="10416396"/>
                  </a:lnTo>
                  <a:lnTo>
                    <a:pt x="60880353" y="10416443"/>
                  </a:lnTo>
                  <a:lnTo>
                    <a:pt x="60880353" y="10416490"/>
                  </a:lnTo>
                  <a:lnTo>
                    <a:pt x="60880353" y="10416536"/>
                  </a:lnTo>
                  <a:lnTo>
                    <a:pt x="60880353" y="10416583"/>
                  </a:lnTo>
                  <a:lnTo>
                    <a:pt x="60880353" y="10416630"/>
                  </a:lnTo>
                  <a:lnTo>
                    <a:pt x="60880353" y="10416676"/>
                  </a:lnTo>
                  <a:lnTo>
                    <a:pt x="60880353" y="10416731"/>
                  </a:lnTo>
                  <a:lnTo>
                    <a:pt x="60880353" y="10416777"/>
                  </a:lnTo>
                  <a:lnTo>
                    <a:pt x="60880353" y="10416824"/>
                  </a:lnTo>
                  <a:lnTo>
                    <a:pt x="60880353" y="10416871"/>
                  </a:lnTo>
                  <a:lnTo>
                    <a:pt x="60880353" y="10416917"/>
                  </a:lnTo>
                  <a:lnTo>
                    <a:pt x="60880353" y="10416964"/>
                  </a:lnTo>
                  <a:lnTo>
                    <a:pt x="60880353" y="10417011"/>
                  </a:lnTo>
                  <a:lnTo>
                    <a:pt x="60880353" y="10417057"/>
                  </a:lnTo>
                  <a:lnTo>
                    <a:pt x="60880353" y="10417104"/>
                  </a:lnTo>
                  <a:lnTo>
                    <a:pt x="60880353" y="10417150"/>
                  </a:lnTo>
                  <a:lnTo>
                    <a:pt x="60880353" y="10417197"/>
                  </a:lnTo>
                  <a:lnTo>
                    <a:pt x="60880353" y="10417244"/>
                  </a:lnTo>
                  <a:lnTo>
                    <a:pt x="60880353" y="10417290"/>
                  </a:lnTo>
                  <a:lnTo>
                    <a:pt x="60880353" y="10417337"/>
                  </a:lnTo>
                  <a:lnTo>
                    <a:pt x="60880353" y="10417391"/>
                  </a:lnTo>
                  <a:lnTo>
                    <a:pt x="60880353" y="10417438"/>
                  </a:lnTo>
                  <a:lnTo>
                    <a:pt x="60880353" y="10417485"/>
                  </a:lnTo>
                  <a:lnTo>
                    <a:pt x="60880353" y="10417531"/>
                  </a:lnTo>
                  <a:lnTo>
                    <a:pt x="60880353" y="10417578"/>
                  </a:lnTo>
                  <a:lnTo>
                    <a:pt x="60880353" y="10417625"/>
                  </a:lnTo>
                  <a:lnTo>
                    <a:pt x="60880353" y="10417671"/>
                  </a:lnTo>
                  <a:lnTo>
                    <a:pt x="60880353" y="10417718"/>
                  </a:lnTo>
                  <a:lnTo>
                    <a:pt x="60880353" y="10417765"/>
                  </a:lnTo>
                  <a:lnTo>
                    <a:pt x="60880353" y="10417811"/>
                  </a:lnTo>
                  <a:lnTo>
                    <a:pt x="60880353" y="10417858"/>
                  </a:lnTo>
                  <a:lnTo>
                    <a:pt x="60880353" y="10417905"/>
                  </a:lnTo>
                  <a:lnTo>
                    <a:pt x="60880353" y="10417951"/>
                  </a:lnTo>
                  <a:lnTo>
                    <a:pt x="60880353" y="10417998"/>
                  </a:lnTo>
                  <a:lnTo>
                    <a:pt x="60880353" y="10418052"/>
                  </a:lnTo>
                  <a:lnTo>
                    <a:pt x="60880353" y="10418099"/>
                  </a:lnTo>
                  <a:lnTo>
                    <a:pt x="60880353" y="10418146"/>
                  </a:lnTo>
                  <a:lnTo>
                    <a:pt x="60880353" y="10418192"/>
                  </a:lnTo>
                  <a:lnTo>
                    <a:pt x="60880353" y="10418239"/>
                  </a:lnTo>
                  <a:lnTo>
                    <a:pt x="60880353" y="10418285"/>
                  </a:lnTo>
                  <a:lnTo>
                    <a:pt x="60880353" y="10418332"/>
                  </a:lnTo>
                  <a:lnTo>
                    <a:pt x="60880353" y="10418379"/>
                  </a:lnTo>
                  <a:lnTo>
                    <a:pt x="60880353" y="10418425"/>
                  </a:lnTo>
                  <a:lnTo>
                    <a:pt x="60880353" y="10418472"/>
                  </a:lnTo>
                  <a:lnTo>
                    <a:pt x="60880353" y="10418519"/>
                  </a:lnTo>
                  <a:lnTo>
                    <a:pt x="60880353" y="10418565"/>
                  </a:lnTo>
                  <a:lnTo>
                    <a:pt x="60880353" y="10418612"/>
                  </a:lnTo>
                  <a:lnTo>
                    <a:pt x="60880353" y="10418659"/>
                  </a:lnTo>
                  <a:lnTo>
                    <a:pt x="60880353" y="10418713"/>
                  </a:lnTo>
                  <a:lnTo>
                    <a:pt x="60880353" y="10418760"/>
                  </a:lnTo>
                  <a:lnTo>
                    <a:pt x="60880353" y="10418806"/>
                  </a:lnTo>
                  <a:lnTo>
                    <a:pt x="60880353" y="10418853"/>
                  </a:lnTo>
                  <a:lnTo>
                    <a:pt x="60880353" y="10418900"/>
                  </a:lnTo>
                  <a:lnTo>
                    <a:pt x="60880353" y="10418946"/>
                  </a:lnTo>
                  <a:lnTo>
                    <a:pt x="60880353" y="10418993"/>
                  </a:lnTo>
                  <a:lnTo>
                    <a:pt x="60880353" y="10419040"/>
                  </a:lnTo>
                  <a:lnTo>
                    <a:pt x="60880353" y="10419086"/>
                  </a:lnTo>
                  <a:lnTo>
                    <a:pt x="60880353" y="10419133"/>
                  </a:lnTo>
                  <a:lnTo>
                    <a:pt x="60880353" y="10419180"/>
                  </a:lnTo>
                  <a:lnTo>
                    <a:pt x="60880353" y="10419226"/>
                  </a:lnTo>
                  <a:lnTo>
                    <a:pt x="60880353" y="10419273"/>
                  </a:lnTo>
                  <a:lnTo>
                    <a:pt x="60880353" y="10419319"/>
                  </a:lnTo>
                  <a:lnTo>
                    <a:pt x="60880353" y="10566487"/>
                  </a:lnTo>
                  <a:lnTo>
                    <a:pt x="61032753" y="10566487"/>
                  </a:lnTo>
                  <a:lnTo>
                    <a:pt x="61032753" y="10566533"/>
                  </a:lnTo>
                  <a:lnTo>
                    <a:pt x="61032753" y="10566580"/>
                  </a:lnTo>
                  <a:lnTo>
                    <a:pt x="61032753" y="10566627"/>
                  </a:lnTo>
                  <a:lnTo>
                    <a:pt x="61032753" y="10566673"/>
                  </a:lnTo>
                  <a:lnTo>
                    <a:pt x="61032753" y="10566720"/>
                  </a:lnTo>
                  <a:lnTo>
                    <a:pt x="61032753" y="10566767"/>
                  </a:lnTo>
                  <a:lnTo>
                    <a:pt x="61032753" y="10566813"/>
                  </a:lnTo>
                  <a:lnTo>
                    <a:pt x="61032753" y="10566860"/>
                  </a:lnTo>
                  <a:lnTo>
                    <a:pt x="61032753" y="10566907"/>
                  </a:lnTo>
                  <a:lnTo>
                    <a:pt x="61032753" y="10566953"/>
                  </a:lnTo>
                  <a:lnTo>
                    <a:pt x="61032753" y="10567000"/>
                  </a:lnTo>
                  <a:lnTo>
                    <a:pt x="61032753" y="10567047"/>
                  </a:lnTo>
                  <a:lnTo>
                    <a:pt x="61032753" y="10567093"/>
                  </a:lnTo>
                  <a:lnTo>
                    <a:pt x="61032753" y="10567148"/>
                  </a:lnTo>
                  <a:lnTo>
                    <a:pt x="61032753" y="10567194"/>
                  </a:lnTo>
                  <a:lnTo>
                    <a:pt x="61032753" y="10567241"/>
                  </a:lnTo>
                  <a:lnTo>
                    <a:pt x="61032753" y="10567288"/>
                  </a:lnTo>
                  <a:lnTo>
                    <a:pt x="61032753" y="10567334"/>
                  </a:lnTo>
                  <a:lnTo>
                    <a:pt x="61032753" y="10567381"/>
                  </a:lnTo>
                  <a:lnTo>
                    <a:pt x="61032753" y="10567427"/>
                  </a:lnTo>
                  <a:lnTo>
                    <a:pt x="61032753" y="10567474"/>
                  </a:lnTo>
                  <a:lnTo>
                    <a:pt x="61032753" y="10567521"/>
                  </a:lnTo>
                  <a:lnTo>
                    <a:pt x="61032753" y="10567567"/>
                  </a:lnTo>
                  <a:lnTo>
                    <a:pt x="61032753" y="10567614"/>
                  </a:lnTo>
                  <a:lnTo>
                    <a:pt x="61032753" y="10567661"/>
                  </a:lnTo>
                  <a:lnTo>
                    <a:pt x="61032753" y="10567707"/>
                  </a:lnTo>
                  <a:lnTo>
                    <a:pt x="61032753" y="10567754"/>
                  </a:lnTo>
                  <a:lnTo>
                    <a:pt x="61032753" y="10567808"/>
                  </a:lnTo>
                  <a:lnTo>
                    <a:pt x="61032753" y="10567855"/>
                  </a:lnTo>
                  <a:lnTo>
                    <a:pt x="61032753" y="10567902"/>
                  </a:lnTo>
                  <a:lnTo>
                    <a:pt x="61032753" y="10567948"/>
                  </a:lnTo>
                  <a:lnTo>
                    <a:pt x="61032753" y="10567995"/>
                  </a:lnTo>
                  <a:lnTo>
                    <a:pt x="61032753" y="10568042"/>
                  </a:lnTo>
                  <a:lnTo>
                    <a:pt x="61032753" y="10568088"/>
                  </a:lnTo>
                  <a:lnTo>
                    <a:pt x="61032753" y="10568135"/>
                  </a:lnTo>
                  <a:lnTo>
                    <a:pt x="61032753" y="10568182"/>
                  </a:lnTo>
                  <a:lnTo>
                    <a:pt x="61032753" y="10568228"/>
                  </a:lnTo>
                  <a:lnTo>
                    <a:pt x="61032753" y="10568275"/>
                  </a:lnTo>
                  <a:lnTo>
                    <a:pt x="61032753" y="10568322"/>
                  </a:lnTo>
                  <a:lnTo>
                    <a:pt x="61032753" y="10568368"/>
                  </a:lnTo>
                  <a:lnTo>
                    <a:pt x="61032753" y="10568415"/>
                  </a:lnTo>
                  <a:lnTo>
                    <a:pt x="61032753" y="10568469"/>
                  </a:lnTo>
                  <a:lnTo>
                    <a:pt x="61032753" y="10568516"/>
                  </a:lnTo>
                  <a:lnTo>
                    <a:pt x="61032753" y="10568562"/>
                  </a:lnTo>
                  <a:lnTo>
                    <a:pt x="61032753" y="10568609"/>
                  </a:lnTo>
                  <a:lnTo>
                    <a:pt x="61032753" y="10568656"/>
                  </a:lnTo>
                  <a:lnTo>
                    <a:pt x="61032753" y="10568702"/>
                  </a:lnTo>
                  <a:lnTo>
                    <a:pt x="61032753" y="10568749"/>
                  </a:lnTo>
                  <a:lnTo>
                    <a:pt x="61032753" y="10568796"/>
                  </a:lnTo>
                  <a:lnTo>
                    <a:pt x="61032753" y="10568842"/>
                  </a:lnTo>
                  <a:lnTo>
                    <a:pt x="61032753" y="10568889"/>
                  </a:lnTo>
                  <a:lnTo>
                    <a:pt x="61032753" y="10568936"/>
                  </a:lnTo>
                  <a:lnTo>
                    <a:pt x="61032753" y="10568982"/>
                  </a:lnTo>
                  <a:lnTo>
                    <a:pt x="61032753" y="10569029"/>
                  </a:lnTo>
                  <a:lnTo>
                    <a:pt x="61032753" y="10569076"/>
                  </a:lnTo>
                  <a:lnTo>
                    <a:pt x="61032753" y="10569130"/>
                  </a:lnTo>
                  <a:lnTo>
                    <a:pt x="61032753" y="10569177"/>
                  </a:lnTo>
                  <a:lnTo>
                    <a:pt x="61032753" y="10569223"/>
                  </a:lnTo>
                  <a:lnTo>
                    <a:pt x="61032753" y="10569270"/>
                  </a:lnTo>
                  <a:lnTo>
                    <a:pt x="61032753" y="10569317"/>
                  </a:lnTo>
                  <a:lnTo>
                    <a:pt x="61032753" y="10569363"/>
                  </a:lnTo>
                  <a:lnTo>
                    <a:pt x="61032753" y="10569410"/>
                  </a:lnTo>
                  <a:lnTo>
                    <a:pt x="61032753" y="10569457"/>
                  </a:lnTo>
                  <a:lnTo>
                    <a:pt x="61032753" y="10569503"/>
                  </a:lnTo>
                  <a:lnTo>
                    <a:pt x="61032753" y="10569550"/>
                  </a:lnTo>
                  <a:lnTo>
                    <a:pt x="61032753" y="10569597"/>
                  </a:lnTo>
                  <a:lnTo>
                    <a:pt x="61032753" y="10569643"/>
                  </a:lnTo>
                  <a:lnTo>
                    <a:pt x="61032753" y="10569690"/>
                  </a:lnTo>
                  <a:lnTo>
                    <a:pt x="61032753" y="10569736"/>
                  </a:lnTo>
                  <a:lnTo>
                    <a:pt x="61032753" y="10569791"/>
                  </a:lnTo>
                  <a:lnTo>
                    <a:pt x="61032753" y="10569837"/>
                  </a:lnTo>
                  <a:lnTo>
                    <a:pt x="61032753" y="10569884"/>
                  </a:lnTo>
                  <a:lnTo>
                    <a:pt x="61032753" y="10569931"/>
                  </a:lnTo>
                  <a:lnTo>
                    <a:pt x="61032753" y="10569977"/>
                  </a:lnTo>
                  <a:lnTo>
                    <a:pt x="61032753" y="10570024"/>
                  </a:lnTo>
                  <a:lnTo>
                    <a:pt x="61032753" y="10570071"/>
                  </a:lnTo>
                  <a:lnTo>
                    <a:pt x="61032753" y="10570117"/>
                  </a:lnTo>
                  <a:lnTo>
                    <a:pt x="61032753" y="10570164"/>
                  </a:lnTo>
                  <a:lnTo>
                    <a:pt x="61032753" y="10570211"/>
                  </a:lnTo>
                  <a:lnTo>
                    <a:pt x="61032753" y="10570257"/>
                  </a:lnTo>
                  <a:lnTo>
                    <a:pt x="61032753" y="10570304"/>
                  </a:lnTo>
                  <a:lnTo>
                    <a:pt x="61032753" y="10570351"/>
                  </a:lnTo>
                  <a:lnTo>
                    <a:pt x="61032753" y="10570397"/>
                  </a:lnTo>
                  <a:lnTo>
                    <a:pt x="61032753" y="10570452"/>
                  </a:lnTo>
                  <a:lnTo>
                    <a:pt x="61032753" y="10570498"/>
                  </a:lnTo>
                  <a:lnTo>
                    <a:pt x="61032753" y="10570545"/>
                  </a:lnTo>
                  <a:lnTo>
                    <a:pt x="61032753" y="10570592"/>
                  </a:lnTo>
                  <a:lnTo>
                    <a:pt x="61032753" y="10570638"/>
                  </a:lnTo>
                  <a:lnTo>
                    <a:pt x="61032753" y="10570685"/>
                  </a:lnTo>
                  <a:lnTo>
                    <a:pt x="61032753" y="10570732"/>
                  </a:lnTo>
                  <a:lnTo>
                    <a:pt x="61032753" y="10570778"/>
                  </a:lnTo>
                  <a:lnTo>
                    <a:pt x="61032753" y="10570825"/>
                  </a:lnTo>
                  <a:lnTo>
                    <a:pt x="61032753" y="10570871"/>
                  </a:lnTo>
                  <a:lnTo>
                    <a:pt x="61032753" y="10570918"/>
                  </a:lnTo>
                  <a:lnTo>
                    <a:pt x="61032753" y="10570965"/>
                  </a:lnTo>
                  <a:lnTo>
                    <a:pt x="61032753" y="10571011"/>
                  </a:lnTo>
                  <a:lnTo>
                    <a:pt x="61032753" y="10571058"/>
                  </a:lnTo>
                  <a:lnTo>
                    <a:pt x="61032753" y="10571112"/>
                  </a:lnTo>
                  <a:lnTo>
                    <a:pt x="61032753" y="10571159"/>
                  </a:lnTo>
                  <a:lnTo>
                    <a:pt x="61032753" y="10571206"/>
                  </a:lnTo>
                  <a:lnTo>
                    <a:pt x="61032753" y="10571252"/>
                  </a:lnTo>
                  <a:lnTo>
                    <a:pt x="61032753" y="10571299"/>
                  </a:lnTo>
                  <a:lnTo>
                    <a:pt x="61032753" y="10571346"/>
                  </a:lnTo>
                  <a:lnTo>
                    <a:pt x="61032753" y="10571392"/>
                  </a:lnTo>
                  <a:lnTo>
                    <a:pt x="61032753" y="10571439"/>
                  </a:lnTo>
                  <a:lnTo>
                    <a:pt x="61032753" y="10571486"/>
                  </a:lnTo>
                  <a:lnTo>
                    <a:pt x="61032753" y="10571532"/>
                  </a:lnTo>
                  <a:lnTo>
                    <a:pt x="61032753" y="10571579"/>
                  </a:lnTo>
                  <a:lnTo>
                    <a:pt x="61032753" y="10571626"/>
                  </a:lnTo>
                  <a:lnTo>
                    <a:pt x="61032753" y="10571672"/>
                  </a:lnTo>
                  <a:lnTo>
                    <a:pt x="61032753" y="10571719"/>
                  </a:lnTo>
                  <a:lnTo>
                    <a:pt x="61032753" y="10718886"/>
                  </a:lnTo>
                  <a:lnTo>
                    <a:pt x="61185153" y="10718886"/>
                  </a:lnTo>
                  <a:lnTo>
                    <a:pt x="61185153" y="10718933"/>
                  </a:lnTo>
                  <a:lnTo>
                    <a:pt x="61185153" y="10718979"/>
                  </a:lnTo>
                  <a:lnTo>
                    <a:pt x="61185153" y="10719026"/>
                  </a:lnTo>
                  <a:lnTo>
                    <a:pt x="61185153" y="10719073"/>
                  </a:lnTo>
                  <a:lnTo>
                    <a:pt x="61185153" y="10719119"/>
                  </a:lnTo>
                  <a:lnTo>
                    <a:pt x="61185153" y="10719166"/>
                  </a:lnTo>
                  <a:lnTo>
                    <a:pt x="61185153" y="10719213"/>
                  </a:lnTo>
                  <a:lnTo>
                    <a:pt x="61185153" y="10719259"/>
                  </a:lnTo>
                  <a:lnTo>
                    <a:pt x="61185153" y="10719306"/>
                  </a:lnTo>
                  <a:lnTo>
                    <a:pt x="61185153" y="10719353"/>
                  </a:lnTo>
                  <a:lnTo>
                    <a:pt x="61185153" y="10719399"/>
                  </a:lnTo>
                  <a:lnTo>
                    <a:pt x="61185153" y="10719446"/>
                  </a:lnTo>
                  <a:lnTo>
                    <a:pt x="61185153" y="10719493"/>
                  </a:lnTo>
                  <a:lnTo>
                    <a:pt x="61185153" y="10719547"/>
                  </a:lnTo>
                  <a:lnTo>
                    <a:pt x="61185153" y="10719594"/>
                  </a:lnTo>
                  <a:lnTo>
                    <a:pt x="61185153" y="10719640"/>
                  </a:lnTo>
                  <a:lnTo>
                    <a:pt x="61185153" y="10719687"/>
                  </a:lnTo>
                  <a:lnTo>
                    <a:pt x="61185153" y="10719734"/>
                  </a:lnTo>
                  <a:lnTo>
                    <a:pt x="61185153" y="10719780"/>
                  </a:lnTo>
                  <a:lnTo>
                    <a:pt x="61185153" y="10719827"/>
                  </a:lnTo>
                  <a:lnTo>
                    <a:pt x="61185153" y="10719874"/>
                  </a:lnTo>
                  <a:lnTo>
                    <a:pt x="61185153" y="10719920"/>
                  </a:lnTo>
                  <a:lnTo>
                    <a:pt x="61185153" y="10719967"/>
                  </a:lnTo>
                  <a:lnTo>
                    <a:pt x="61185153" y="10720013"/>
                  </a:lnTo>
                  <a:lnTo>
                    <a:pt x="61185153" y="10720060"/>
                  </a:lnTo>
                  <a:lnTo>
                    <a:pt x="61185153" y="10720107"/>
                  </a:lnTo>
                  <a:lnTo>
                    <a:pt x="61185153" y="10720153"/>
                  </a:lnTo>
                  <a:lnTo>
                    <a:pt x="61185153" y="10720208"/>
                  </a:lnTo>
                  <a:lnTo>
                    <a:pt x="61185153" y="10720254"/>
                  </a:lnTo>
                  <a:lnTo>
                    <a:pt x="61185153" y="10720301"/>
                  </a:lnTo>
                  <a:lnTo>
                    <a:pt x="61185153" y="10720348"/>
                  </a:lnTo>
                  <a:lnTo>
                    <a:pt x="61185153" y="10720394"/>
                  </a:lnTo>
                  <a:lnTo>
                    <a:pt x="61185153" y="10720441"/>
                  </a:lnTo>
                  <a:lnTo>
                    <a:pt x="61185153" y="10720488"/>
                  </a:lnTo>
                  <a:lnTo>
                    <a:pt x="61185153" y="10720534"/>
                  </a:lnTo>
                  <a:lnTo>
                    <a:pt x="61185153" y="10720581"/>
                  </a:lnTo>
                  <a:lnTo>
                    <a:pt x="61185153" y="10720628"/>
                  </a:lnTo>
                  <a:lnTo>
                    <a:pt x="61185153" y="10720674"/>
                  </a:lnTo>
                  <a:lnTo>
                    <a:pt x="61185153" y="10720721"/>
                  </a:lnTo>
                  <a:lnTo>
                    <a:pt x="61185153" y="10720768"/>
                  </a:lnTo>
                  <a:lnTo>
                    <a:pt x="61185153" y="10720814"/>
                  </a:lnTo>
                  <a:lnTo>
                    <a:pt x="61185153" y="10720869"/>
                  </a:lnTo>
                  <a:lnTo>
                    <a:pt x="61185153" y="10720915"/>
                  </a:lnTo>
                  <a:lnTo>
                    <a:pt x="61185153" y="10720962"/>
                  </a:lnTo>
                  <a:lnTo>
                    <a:pt x="61185153" y="10721009"/>
                  </a:lnTo>
                  <a:lnTo>
                    <a:pt x="61185153" y="10721055"/>
                  </a:lnTo>
                  <a:lnTo>
                    <a:pt x="61185153" y="10721102"/>
                  </a:lnTo>
                  <a:lnTo>
                    <a:pt x="61185153" y="10721148"/>
                  </a:lnTo>
                  <a:lnTo>
                    <a:pt x="61185153" y="10721195"/>
                  </a:lnTo>
                  <a:lnTo>
                    <a:pt x="61185153" y="10721242"/>
                  </a:lnTo>
                  <a:lnTo>
                    <a:pt x="61185153" y="10721288"/>
                  </a:lnTo>
                  <a:lnTo>
                    <a:pt x="61185153" y="10721335"/>
                  </a:lnTo>
                  <a:lnTo>
                    <a:pt x="61185153" y="10721382"/>
                  </a:lnTo>
                  <a:lnTo>
                    <a:pt x="61185153" y="10721428"/>
                  </a:lnTo>
                  <a:lnTo>
                    <a:pt x="61185153" y="10721475"/>
                  </a:lnTo>
                  <a:lnTo>
                    <a:pt x="61185153" y="10721529"/>
                  </a:lnTo>
                  <a:lnTo>
                    <a:pt x="61185153" y="10721576"/>
                  </a:lnTo>
                  <a:lnTo>
                    <a:pt x="61185153" y="10721623"/>
                  </a:lnTo>
                  <a:lnTo>
                    <a:pt x="61185153" y="10721669"/>
                  </a:lnTo>
                  <a:lnTo>
                    <a:pt x="61185153" y="10721716"/>
                  </a:lnTo>
                  <a:lnTo>
                    <a:pt x="61185153" y="10721763"/>
                  </a:lnTo>
                  <a:lnTo>
                    <a:pt x="61185153" y="10721809"/>
                  </a:lnTo>
                  <a:lnTo>
                    <a:pt x="61185153" y="10721856"/>
                  </a:lnTo>
                  <a:lnTo>
                    <a:pt x="61185153" y="10721903"/>
                  </a:lnTo>
                  <a:lnTo>
                    <a:pt x="61185153" y="10721949"/>
                  </a:lnTo>
                  <a:lnTo>
                    <a:pt x="61185153" y="10721996"/>
                  </a:lnTo>
                  <a:lnTo>
                    <a:pt x="61185153" y="10722043"/>
                  </a:lnTo>
                  <a:lnTo>
                    <a:pt x="61185153" y="10722089"/>
                  </a:lnTo>
                  <a:lnTo>
                    <a:pt x="61185153" y="10722136"/>
                  </a:lnTo>
                  <a:lnTo>
                    <a:pt x="61185153" y="10722190"/>
                  </a:lnTo>
                  <a:lnTo>
                    <a:pt x="61185153" y="10722237"/>
                  </a:lnTo>
                  <a:lnTo>
                    <a:pt x="61185153" y="10722283"/>
                  </a:lnTo>
                  <a:lnTo>
                    <a:pt x="61185153" y="10722330"/>
                  </a:lnTo>
                  <a:lnTo>
                    <a:pt x="61185153" y="10722377"/>
                  </a:lnTo>
                  <a:lnTo>
                    <a:pt x="61185153" y="10722423"/>
                  </a:lnTo>
                  <a:lnTo>
                    <a:pt x="61185153" y="10722470"/>
                  </a:lnTo>
                  <a:lnTo>
                    <a:pt x="61185153" y="10722517"/>
                  </a:lnTo>
                  <a:lnTo>
                    <a:pt x="61185153" y="10722563"/>
                  </a:lnTo>
                  <a:lnTo>
                    <a:pt x="61185153" y="10722610"/>
                  </a:lnTo>
                  <a:lnTo>
                    <a:pt x="61185153" y="10722657"/>
                  </a:lnTo>
                  <a:lnTo>
                    <a:pt x="61185153" y="10722703"/>
                  </a:lnTo>
                  <a:lnTo>
                    <a:pt x="61185153" y="10722750"/>
                  </a:lnTo>
                  <a:lnTo>
                    <a:pt x="61185153" y="10722797"/>
                  </a:lnTo>
                  <a:lnTo>
                    <a:pt x="61185153" y="10722851"/>
                  </a:lnTo>
                  <a:lnTo>
                    <a:pt x="61185153" y="10722898"/>
                  </a:lnTo>
                  <a:lnTo>
                    <a:pt x="61185153" y="10722944"/>
                  </a:lnTo>
                  <a:lnTo>
                    <a:pt x="61185153" y="10722991"/>
                  </a:lnTo>
                  <a:lnTo>
                    <a:pt x="61185153" y="10723038"/>
                  </a:lnTo>
                  <a:lnTo>
                    <a:pt x="61185153" y="10723084"/>
                  </a:lnTo>
                  <a:lnTo>
                    <a:pt x="61185153" y="10723131"/>
                  </a:lnTo>
                  <a:lnTo>
                    <a:pt x="61185153" y="10723178"/>
                  </a:lnTo>
                  <a:lnTo>
                    <a:pt x="61185153" y="10723224"/>
                  </a:lnTo>
                  <a:lnTo>
                    <a:pt x="61185153" y="10723271"/>
                  </a:lnTo>
                  <a:lnTo>
                    <a:pt x="61185153" y="10723317"/>
                  </a:lnTo>
                  <a:lnTo>
                    <a:pt x="61185153" y="10723364"/>
                  </a:lnTo>
                  <a:lnTo>
                    <a:pt x="61185153" y="10723411"/>
                  </a:lnTo>
                  <a:lnTo>
                    <a:pt x="61185153" y="10723457"/>
                  </a:lnTo>
                  <a:lnTo>
                    <a:pt x="61185153" y="10723512"/>
                  </a:lnTo>
                  <a:lnTo>
                    <a:pt x="61185153" y="10723558"/>
                  </a:lnTo>
                  <a:lnTo>
                    <a:pt x="61185153" y="10723605"/>
                  </a:lnTo>
                  <a:lnTo>
                    <a:pt x="61185153" y="10723652"/>
                  </a:lnTo>
                  <a:lnTo>
                    <a:pt x="61185153" y="10723698"/>
                  </a:lnTo>
                  <a:lnTo>
                    <a:pt x="61185153" y="10723745"/>
                  </a:lnTo>
                  <a:lnTo>
                    <a:pt x="61185153" y="10723792"/>
                  </a:lnTo>
                  <a:lnTo>
                    <a:pt x="61185153" y="10723838"/>
                  </a:lnTo>
                  <a:lnTo>
                    <a:pt x="61185153" y="10723885"/>
                  </a:lnTo>
                  <a:lnTo>
                    <a:pt x="61185153" y="10723932"/>
                  </a:lnTo>
                  <a:lnTo>
                    <a:pt x="61185153" y="10723978"/>
                  </a:lnTo>
                  <a:lnTo>
                    <a:pt x="61185153" y="10724025"/>
                  </a:lnTo>
                  <a:lnTo>
                    <a:pt x="61185153" y="10724072"/>
                  </a:lnTo>
                  <a:lnTo>
                    <a:pt x="61185153" y="10724118"/>
                  </a:lnTo>
                  <a:lnTo>
                    <a:pt x="61185153" y="10871286"/>
                  </a:lnTo>
                  <a:lnTo>
                    <a:pt x="61337553" y="10871286"/>
                  </a:lnTo>
                  <a:lnTo>
                    <a:pt x="61337553" y="10871332"/>
                  </a:lnTo>
                  <a:lnTo>
                    <a:pt x="61337553" y="10871379"/>
                  </a:lnTo>
                  <a:lnTo>
                    <a:pt x="61337553" y="10871426"/>
                  </a:lnTo>
                  <a:lnTo>
                    <a:pt x="61337553" y="10871472"/>
                  </a:lnTo>
                  <a:lnTo>
                    <a:pt x="61337553" y="10871519"/>
                  </a:lnTo>
                  <a:lnTo>
                    <a:pt x="61337553" y="10871565"/>
                  </a:lnTo>
                  <a:lnTo>
                    <a:pt x="61337553" y="10871612"/>
                  </a:lnTo>
                  <a:lnTo>
                    <a:pt x="61337553" y="10871659"/>
                  </a:lnTo>
                  <a:lnTo>
                    <a:pt x="61337553" y="10871705"/>
                  </a:lnTo>
                  <a:lnTo>
                    <a:pt x="61337553" y="10871752"/>
                  </a:lnTo>
                  <a:lnTo>
                    <a:pt x="61337553" y="10871799"/>
                  </a:lnTo>
                  <a:lnTo>
                    <a:pt x="61337553" y="10871845"/>
                  </a:lnTo>
                  <a:lnTo>
                    <a:pt x="61337553" y="10871892"/>
                  </a:lnTo>
                  <a:lnTo>
                    <a:pt x="61337553" y="10871946"/>
                  </a:lnTo>
                  <a:lnTo>
                    <a:pt x="61337553" y="10871993"/>
                  </a:lnTo>
                  <a:lnTo>
                    <a:pt x="61337553" y="10872040"/>
                  </a:lnTo>
                  <a:lnTo>
                    <a:pt x="61337553" y="10872086"/>
                  </a:lnTo>
                  <a:lnTo>
                    <a:pt x="61337553" y="10872133"/>
                  </a:lnTo>
                  <a:lnTo>
                    <a:pt x="61337553" y="10872180"/>
                  </a:lnTo>
                  <a:lnTo>
                    <a:pt x="61337553" y="10872226"/>
                  </a:lnTo>
                  <a:lnTo>
                    <a:pt x="61337553" y="10872273"/>
                  </a:lnTo>
                  <a:lnTo>
                    <a:pt x="61337553" y="10872320"/>
                  </a:lnTo>
                  <a:lnTo>
                    <a:pt x="61337553" y="10872366"/>
                  </a:lnTo>
                  <a:lnTo>
                    <a:pt x="61337553" y="10872413"/>
                  </a:lnTo>
                  <a:lnTo>
                    <a:pt x="61337553" y="10872460"/>
                  </a:lnTo>
                  <a:lnTo>
                    <a:pt x="61337553" y="10872506"/>
                  </a:lnTo>
                  <a:lnTo>
                    <a:pt x="61337553" y="10872553"/>
                  </a:lnTo>
                  <a:lnTo>
                    <a:pt x="61337553" y="10872607"/>
                  </a:lnTo>
                  <a:lnTo>
                    <a:pt x="61337553" y="10872654"/>
                  </a:lnTo>
                  <a:lnTo>
                    <a:pt x="61337553" y="10872700"/>
                  </a:lnTo>
                  <a:lnTo>
                    <a:pt x="61337553" y="10872747"/>
                  </a:lnTo>
                  <a:lnTo>
                    <a:pt x="61337553" y="10872794"/>
                  </a:lnTo>
                  <a:lnTo>
                    <a:pt x="61337553" y="10872840"/>
                  </a:lnTo>
                  <a:lnTo>
                    <a:pt x="61337553" y="10872887"/>
                  </a:lnTo>
                  <a:lnTo>
                    <a:pt x="61337553" y="10872934"/>
                  </a:lnTo>
                  <a:lnTo>
                    <a:pt x="61337553" y="10872980"/>
                  </a:lnTo>
                  <a:lnTo>
                    <a:pt x="61337553" y="10873027"/>
                  </a:lnTo>
                  <a:lnTo>
                    <a:pt x="61337553" y="10873074"/>
                  </a:lnTo>
                  <a:lnTo>
                    <a:pt x="61337553" y="10873120"/>
                  </a:lnTo>
                  <a:lnTo>
                    <a:pt x="61337553" y="10873167"/>
                  </a:lnTo>
                  <a:lnTo>
                    <a:pt x="61337553" y="10873214"/>
                  </a:lnTo>
                  <a:lnTo>
                    <a:pt x="61337553" y="10873268"/>
                  </a:lnTo>
                  <a:lnTo>
                    <a:pt x="61337553" y="10873315"/>
                  </a:lnTo>
                  <a:lnTo>
                    <a:pt x="61337553" y="10873361"/>
                  </a:lnTo>
                  <a:lnTo>
                    <a:pt x="61337553" y="10873408"/>
                  </a:lnTo>
                  <a:lnTo>
                    <a:pt x="61337553" y="10873455"/>
                  </a:lnTo>
                  <a:lnTo>
                    <a:pt x="61337553" y="10873501"/>
                  </a:lnTo>
                  <a:lnTo>
                    <a:pt x="61337553" y="10873548"/>
                  </a:lnTo>
                  <a:lnTo>
                    <a:pt x="61337553" y="10873595"/>
                  </a:lnTo>
                  <a:lnTo>
                    <a:pt x="61337553" y="10873641"/>
                  </a:lnTo>
                  <a:lnTo>
                    <a:pt x="61337553" y="10873688"/>
                  </a:lnTo>
                  <a:lnTo>
                    <a:pt x="61337553" y="10873734"/>
                  </a:lnTo>
                  <a:lnTo>
                    <a:pt x="61337553" y="10873781"/>
                  </a:lnTo>
                  <a:lnTo>
                    <a:pt x="61337553" y="10873828"/>
                  </a:lnTo>
                  <a:lnTo>
                    <a:pt x="61337553" y="10873874"/>
                  </a:lnTo>
                  <a:lnTo>
                    <a:pt x="61337553" y="10873929"/>
                  </a:lnTo>
                  <a:lnTo>
                    <a:pt x="61337553" y="10873975"/>
                  </a:lnTo>
                  <a:lnTo>
                    <a:pt x="61337553" y="10874022"/>
                  </a:lnTo>
                  <a:lnTo>
                    <a:pt x="61337553" y="10874069"/>
                  </a:lnTo>
                  <a:lnTo>
                    <a:pt x="61337553" y="10874115"/>
                  </a:lnTo>
                  <a:lnTo>
                    <a:pt x="61337553" y="10874162"/>
                  </a:lnTo>
                  <a:lnTo>
                    <a:pt x="61337553" y="10874209"/>
                  </a:lnTo>
                  <a:lnTo>
                    <a:pt x="61337553" y="10874255"/>
                  </a:lnTo>
                  <a:lnTo>
                    <a:pt x="61337553" y="10874302"/>
                  </a:lnTo>
                  <a:lnTo>
                    <a:pt x="61337553" y="10874349"/>
                  </a:lnTo>
                  <a:lnTo>
                    <a:pt x="61337553" y="10874395"/>
                  </a:lnTo>
                  <a:lnTo>
                    <a:pt x="61337553" y="10874442"/>
                  </a:lnTo>
                  <a:lnTo>
                    <a:pt x="61337553" y="10874489"/>
                  </a:lnTo>
                  <a:lnTo>
                    <a:pt x="61337553" y="10874535"/>
                  </a:lnTo>
                  <a:lnTo>
                    <a:pt x="61337553" y="10874590"/>
                  </a:lnTo>
                  <a:lnTo>
                    <a:pt x="61337553" y="10874636"/>
                  </a:lnTo>
                  <a:lnTo>
                    <a:pt x="61337553" y="10874683"/>
                  </a:lnTo>
                  <a:lnTo>
                    <a:pt x="61337553" y="10874730"/>
                  </a:lnTo>
                  <a:lnTo>
                    <a:pt x="61337553" y="10874776"/>
                  </a:lnTo>
                  <a:lnTo>
                    <a:pt x="61337553" y="10874823"/>
                  </a:lnTo>
                  <a:lnTo>
                    <a:pt x="61337553" y="10874869"/>
                  </a:lnTo>
                  <a:lnTo>
                    <a:pt x="61337553" y="10874916"/>
                  </a:lnTo>
                  <a:lnTo>
                    <a:pt x="61337553" y="10874963"/>
                  </a:lnTo>
                  <a:lnTo>
                    <a:pt x="61337553" y="10875009"/>
                  </a:lnTo>
                  <a:lnTo>
                    <a:pt x="61337553" y="10875056"/>
                  </a:lnTo>
                  <a:lnTo>
                    <a:pt x="61337553" y="10875103"/>
                  </a:lnTo>
                  <a:lnTo>
                    <a:pt x="61337553" y="10875149"/>
                  </a:lnTo>
                  <a:lnTo>
                    <a:pt x="61337553" y="10875196"/>
                  </a:lnTo>
                  <a:lnTo>
                    <a:pt x="61337553" y="10875250"/>
                  </a:lnTo>
                  <a:lnTo>
                    <a:pt x="61337553" y="10875297"/>
                  </a:lnTo>
                  <a:lnTo>
                    <a:pt x="61337553" y="10875344"/>
                  </a:lnTo>
                  <a:lnTo>
                    <a:pt x="61337553" y="10875390"/>
                  </a:lnTo>
                  <a:lnTo>
                    <a:pt x="61337553" y="10875437"/>
                  </a:lnTo>
                  <a:lnTo>
                    <a:pt x="61337553" y="10875484"/>
                  </a:lnTo>
                  <a:lnTo>
                    <a:pt x="61337553" y="10875530"/>
                  </a:lnTo>
                  <a:lnTo>
                    <a:pt x="61337553" y="10875577"/>
                  </a:lnTo>
                  <a:lnTo>
                    <a:pt x="61337553" y="10875624"/>
                  </a:lnTo>
                  <a:lnTo>
                    <a:pt x="61337553" y="10875670"/>
                  </a:lnTo>
                  <a:lnTo>
                    <a:pt x="61337553" y="10875717"/>
                  </a:lnTo>
                  <a:lnTo>
                    <a:pt x="61337553" y="10875764"/>
                  </a:lnTo>
                  <a:lnTo>
                    <a:pt x="61337553" y="10875810"/>
                  </a:lnTo>
                  <a:lnTo>
                    <a:pt x="61337553" y="10875857"/>
                  </a:lnTo>
                  <a:lnTo>
                    <a:pt x="61337553" y="10875911"/>
                  </a:lnTo>
                  <a:lnTo>
                    <a:pt x="61337553" y="10875958"/>
                  </a:lnTo>
                  <a:lnTo>
                    <a:pt x="61337553" y="10876005"/>
                  </a:lnTo>
                  <a:lnTo>
                    <a:pt x="61337553" y="10876051"/>
                  </a:lnTo>
                  <a:lnTo>
                    <a:pt x="61337553" y="10876098"/>
                  </a:lnTo>
                  <a:lnTo>
                    <a:pt x="61337553" y="10876144"/>
                  </a:lnTo>
                  <a:lnTo>
                    <a:pt x="61337553" y="10876191"/>
                  </a:lnTo>
                  <a:lnTo>
                    <a:pt x="61337553" y="10876238"/>
                  </a:lnTo>
                  <a:lnTo>
                    <a:pt x="61337553" y="10876284"/>
                  </a:lnTo>
                  <a:lnTo>
                    <a:pt x="61337553" y="10876331"/>
                  </a:lnTo>
                  <a:lnTo>
                    <a:pt x="61337553" y="10876378"/>
                  </a:lnTo>
                  <a:lnTo>
                    <a:pt x="61337553" y="10876424"/>
                  </a:lnTo>
                  <a:lnTo>
                    <a:pt x="61337553" y="10876471"/>
                  </a:lnTo>
                  <a:lnTo>
                    <a:pt x="61337553" y="10876518"/>
                  </a:lnTo>
                  <a:lnTo>
                    <a:pt x="61337553" y="11023685"/>
                  </a:lnTo>
                  <a:lnTo>
                    <a:pt x="61489953" y="11023685"/>
                  </a:lnTo>
                  <a:lnTo>
                    <a:pt x="61489953" y="11023732"/>
                  </a:lnTo>
                  <a:lnTo>
                    <a:pt x="61489953" y="11023778"/>
                  </a:lnTo>
                  <a:lnTo>
                    <a:pt x="61489953" y="11023825"/>
                  </a:lnTo>
                  <a:lnTo>
                    <a:pt x="61489953" y="11023872"/>
                  </a:lnTo>
                  <a:lnTo>
                    <a:pt x="61489953" y="11023918"/>
                  </a:lnTo>
                  <a:lnTo>
                    <a:pt x="61489953" y="11023965"/>
                  </a:lnTo>
                  <a:lnTo>
                    <a:pt x="61489953" y="11024011"/>
                  </a:lnTo>
                  <a:lnTo>
                    <a:pt x="61489953" y="11024058"/>
                  </a:lnTo>
                  <a:lnTo>
                    <a:pt x="61489953" y="11024105"/>
                  </a:lnTo>
                  <a:lnTo>
                    <a:pt x="61489953" y="11024151"/>
                  </a:lnTo>
                  <a:lnTo>
                    <a:pt x="61489953" y="11024198"/>
                  </a:lnTo>
                  <a:lnTo>
                    <a:pt x="61489953" y="11024245"/>
                  </a:lnTo>
                  <a:lnTo>
                    <a:pt x="61489953" y="11024291"/>
                  </a:lnTo>
                  <a:lnTo>
                    <a:pt x="61489953" y="11024346"/>
                  </a:lnTo>
                  <a:lnTo>
                    <a:pt x="61489953" y="11024392"/>
                  </a:lnTo>
                  <a:lnTo>
                    <a:pt x="61489953" y="11024439"/>
                  </a:lnTo>
                  <a:lnTo>
                    <a:pt x="61489953" y="11024486"/>
                  </a:lnTo>
                  <a:lnTo>
                    <a:pt x="61489953" y="11024532"/>
                  </a:lnTo>
                  <a:lnTo>
                    <a:pt x="61489953" y="11024579"/>
                  </a:lnTo>
                  <a:lnTo>
                    <a:pt x="61489953" y="11024626"/>
                  </a:lnTo>
                  <a:lnTo>
                    <a:pt x="61489953" y="11024672"/>
                  </a:lnTo>
                  <a:lnTo>
                    <a:pt x="61489953" y="11024719"/>
                  </a:lnTo>
                  <a:lnTo>
                    <a:pt x="61489953" y="11024766"/>
                  </a:lnTo>
                  <a:lnTo>
                    <a:pt x="61489953" y="11024812"/>
                  </a:lnTo>
                  <a:lnTo>
                    <a:pt x="61489953" y="11024859"/>
                  </a:lnTo>
                  <a:lnTo>
                    <a:pt x="61489953" y="11024906"/>
                  </a:lnTo>
                  <a:lnTo>
                    <a:pt x="61489953" y="11024952"/>
                  </a:lnTo>
                  <a:lnTo>
                    <a:pt x="61489953" y="11025007"/>
                  </a:lnTo>
                  <a:lnTo>
                    <a:pt x="61489953" y="11025053"/>
                  </a:lnTo>
                  <a:lnTo>
                    <a:pt x="61489953" y="11025100"/>
                  </a:lnTo>
                  <a:lnTo>
                    <a:pt x="61489953" y="11025147"/>
                  </a:lnTo>
                  <a:lnTo>
                    <a:pt x="61489953" y="11025193"/>
                  </a:lnTo>
                  <a:lnTo>
                    <a:pt x="61489953" y="11025240"/>
                  </a:lnTo>
                  <a:lnTo>
                    <a:pt x="61489953" y="11025286"/>
                  </a:lnTo>
                  <a:lnTo>
                    <a:pt x="61489953" y="11025333"/>
                  </a:lnTo>
                  <a:lnTo>
                    <a:pt x="61489953" y="11025380"/>
                  </a:lnTo>
                  <a:lnTo>
                    <a:pt x="61489953" y="11025426"/>
                  </a:lnTo>
                  <a:lnTo>
                    <a:pt x="61489953" y="11025473"/>
                  </a:lnTo>
                  <a:lnTo>
                    <a:pt x="61489953" y="11025520"/>
                  </a:lnTo>
                  <a:lnTo>
                    <a:pt x="61489953" y="11025566"/>
                  </a:lnTo>
                  <a:lnTo>
                    <a:pt x="61489953" y="11025613"/>
                  </a:lnTo>
                  <a:lnTo>
                    <a:pt x="61489953" y="11025667"/>
                  </a:lnTo>
                  <a:lnTo>
                    <a:pt x="61489953" y="11025714"/>
                  </a:lnTo>
                  <a:lnTo>
                    <a:pt x="61489953" y="11025761"/>
                  </a:lnTo>
                  <a:lnTo>
                    <a:pt x="61489953" y="11025807"/>
                  </a:lnTo>
                  <a:lnTo>
                    <a:pt x="61489953" y="11025854"/>
                  </a:lnTo>
                  <a:lnTo>
                    <a:pt x="61489953" y="11025901"/>
                  </a:lnTo>
                  <a:lnTo>
                    <a:pt x="61489953" y="11025947"/>
                  </a:lnTo>
                  <a:lnTo>
                    <a:pt x="61489953" y="11025994"/>
                  </a:lnTo>
                  <a:lnTo>
                    <a:pt x="61489953" y="11026041"/>
                  </a:lnTo>
                  <a:lnTo>
                    <a:pt x="61489953" y="11026087"/>
                  </a:lnTo>
                  <a:lnTo>
                    <a:pt x="61489953" y="11026134"/>
                  </a:lnTo>
                  <a:lnTo>
                    <a:pt x="61489953" y="11026181"/>
                  </a:lnTo>
                  <a:lnTo>
                    <a:pt x="61489953" y="11026227"/>
                  </a:lnTo>
                  <a:lnTo>
                    <a:pt x="61489953" y="11026274"/>
                  </a:lnTo>
                  <a:lnTo>
                    <a:pt x="61489953" y="11026328"/>
                  </a:lnTo>
                  <a:lnTo>
                    <a:pt x="61489953" y="11026375"/>
                  </a:lnTo>
                  <a:lnTo>
                    <a:pt x="61489953" y="11026421"/>
                  </a:lnTo>
                  <a:lnTo>
                    <a:pt x="61489953" y="11026468"/>
                  </a:lnTo>
                  <a:lnTo>
                    <a:pt x="61489953" y="11026515"/>
                  </a:lnTo>
                  <a:lnTo>
                    <a:pt x="61489953" y="11026561"/>
                  </a:lnTo>
                  <a:lnTo>
                    <a:pt x="61489953" y="11026608"/>
                  </a:lnTo>
                  <a:lnTo>
                    <a:pt x="61489953" y="11026655"/>
                  </a:lnTo>
                  <a:lnTo>
                    <a:pt x="61489953" y="11026701"/>
                  </a:lnTo>
                  <a:lnTo>
                    <a:pt x="61489953" y="11026748"/>
                  </a:lnTo>
                  <a:lnTo>
                    <a:pt x="61489953" y="11026795"/>
                  </a:lnTo>
                  <a:lnTo>
                    <a:pt x="61489953" y="11026841"/>
                  </a:lnTo>
                  <a:lnTo>
                    <a:pt x="61489953" y="11026888"/>
                  </a:lnTo>
                  <a:lnTo>
                    <a:pt x="61489953" y="11026935"/>
                  </a:lnTo>
                  <a:lnTo>
                    <a:pt x="61489953" y="11026989"/>
                  </a:lnTo>
                  <a:lnTo>
                    <a:pt x="61489953" y="11027036"/>
                  </a:lnTo>
                  <a:lnTo>
                    <a:pt x="61489953" y="11027082"/>
                  </a:lnTo>
                  <a:lnTo>
                    <a:pt x="61489953" y="11027129"/>
                  </a:lnTo>
                  <a:lnTo>
                    <a:pt x="61489953" y="11027176"/>
                  </a:lnTo>
                  <a:lnTo>
                    <a:pt x="61489953" y="11027222"/>
                  </a:lnTo>
                  <a:lnTo>
                    <a:pt x="61489953" y="11027269"/>
                  </a:lnTo>
                  <a:lnTo>
                    <a:pt x="61489953" y="11027316"/>
                  </a:lnTo>
                  <a:lnTo>
                    <a:pt x="61489953" y="11027362"/>
                  </a:lnTo>
                  <a:lnTo>
                    <a:pt x="61489953" y="11027409"/>
                  </a:lnTo>
                  <a:lnTo>
                    <a:pt x="61489953" y="11027455"/>
                  </a:lnTo>
                  <a:lnTo>
                    <a:pt x="61489953" y="11027502"/>
                  </a:lnTo>
                  <a:lnTo>
                    <a:pt x="61489953" y="11027549"/>
                  </a:lnTo>
                  <a:lnTo>
                    <a:pt x="61489953" y="11027595"/>
                  </a:lnTo>
                  <a:lnTo>
                    <a:pt x="61489953" y="11027650"/>
                  </a:lnTo>
                  <a:lnTo>
                    <a:pt x="61489953" y="11027696"/>
                  </a:lnTo>
                  <a:lnTo>
                    <a:pt x="61489953" y="11027743"/>
                  </a:lnTo>
                  <a:lnTo>
                    <a:pt x="61489953" y="11027790"/>
                  </a:lnTo>
                  <a:lnTo>
                    <a:pt x="61489953" y="11027836"/>
                  </a:lnTo>
                  <a:lnTo>
                    <a:pt x="61489953" y="11027883"/>
                  </a:lnTo>
                  <a:lnTo>
                    <a:pt x="61489953" y="11027930"/>
                  </a:lnTo>
                  <a:lnTo>
                    <a:pt x="61489953" y="11027976"/>
                  </a:lnTo>
                  <a:lnTo>
                    <a:pt x="61489953" y="11028023"/>
                  </a:lnTo>
                  <a:lnTo>
                    <a:pt x="61489953" y="11028070"/>
                  </a:lnTo>
                  <a:lnTo>
                    <a:pt x="61489953" y="11028116"/>
                  </a:lnTo>
                  <a:lnTo>
                    <a:pt x="61489953" y="11028163"/>
                  </a:lnTo>
                  <a:lnTo>
                    <a:pt x="61489953" y="11028210"/>
                  </a:lnTo>
                  <a:lnTo>
                    <a:pt x="61489953" y="11028256"/>
                  </a:lnTo>
                  <a:lnTo>
                    <a:pt x="61489953" y="11028311"/>
                  </a:lnTo>
                  <a:lnTo>
                    <a:pt x="61489953" y="11028357"/>
                  </a:lnTo>
                  <a:lnTo>
                    <a:pt x="61489953" y="11028404"/>
                  </a:lnTo>
                  <a:lnTo>
                    <a:pt x="61489953" y="11028451"/>
                  </a:lnTo>
                  <a:lnTo>
                    <a:pt x="61489953" y="11028497"/>
                  </a:lnTo>
                  <a:lnTo>
                    <a:pt x="61489953" y="11028544"/>
                  </a:lnTo>
                  <a:lnTo>
                    <a:pt x="61489953" y="11028590"/>
                  </a:lnTo>
                  <a:lnTo>
                    <a:pt x="61489953" y="11028637"/>
                  </a:lnTo>
                  <a:lnTo>
                    <a:pt x="61489953" y="11028684"/>
                  </a:lnTo>
                  <a:lnTo>
                    <a:pt x="61489953" y="11028730"/>
                  </a:lnTo>
                  <a:lnTo>
                    <a:pt x="61489953" y="11028777"/>
                  </a:lnTo>
                  <a:lnTo>
                    <a:pt x="61489953" y="11028824"/>
                  </a:lnTo>
                  <a:lnTo>
                    <a:pt x="61489953" y="11028870"/>
                  </a:lnTo>
                  <a:lnTo>
                    <a:pt x="61489953" y="11028917"/>
                  </a:lnTo>
                  <a:lnTo>
                    <a:pt x="61489953" y="11176084"/>
                  </a:lnTo>
                  <a:lnTo>
                    <a:pt x="61642353" y="11176084"/>
                  </a:lnTo>
                  <a:lnTo>
                    <a:pt x="61642353" y="11176131"/>
                  </a:lnTo>
                  <a:lnTo>
                    <a:pt x="61642353" y="11176178"/>
                  </a:lnTo>
                  <a:lnTo>
                    <a:pt x="61642353" y="11176224"/>
                  </a:lnTo>
                  <a:lnTo>
                    <a:pt x="61642353" y="11176271"/>
                  </a:lnTo>
                  <a:lnTo>
                    <a:pt x="61642353" y="11176318"/>
                  </a:lnTo>
                  <a:lnTo>
                    <a:pt x="61642353" y="11176364"/>
                  </a:lnTo>
                  <a:lnTo>
                    <a:pt x="61642353" y="11176411"/>
                  </a:lnTo>
                  <a:lnTo>
                    <a:pt x="61642353" y="11176458"/>
                  </a:lnTo>
                  <a:lnTo>
                    <a:pt x="61642353" y="11176504"/>
                  </a:lnTo>
                  <a:lnTo>
                    <a:pt x="61642353" y="11176551"/>
                  </a:lnTo>
                  <a:lnTo>
                    <a:pt x="61642353" y="11176597"/>
                  </a:lnTo>
                  <a:lnTo>
                    <a:pt x="61642353" y="11176644"/>
                  </a:lnTo>
                  <a:lnTo>
                    <a:pt x="61642353" y="11176691"/>
                  </a:lnTo>
                  <a:lnTo>
                    <a:pt x="61642353" y="11176745"/>
                  </a:lnTo>
                  <a:lnTo>
                    <a:pt x="61642353" y="11176792"/>
                  </a:lnTo>
                  <a:lnTo>
                    <a:pt x="61642353" y="11176838"/>
                  </a:lnTo>
                  <a:lnTo>
                    <a:pt x="61642353" y="11176885"/>
                  </a:lnTo>
                  <a:lnTo>
                    <a:pt x="61642353" y="11176932"/>
                  </a:lnTo>
                  <a:lnTo>
                    <a:pt x="61642353" y="11176978"/>
                  </a:lnTo>
                  <a:lnTo>
                    <a:pt x="61642353" y="11177025"/>
                  </a:lnTo>
                  <a:lnTo>
                    <a:pt x="61642353" y="11177072"/>
                  </a:lnTo>
                  <a:lnTo>
                    <a:pt x="61642353" y="11177118"/>
                  </a:lnTo>
                  <a:lnTo>
                    <a:pt x="61642353" y="11177165"/>
                  </a:lnTo>
                  <a:lnTo>
                    <a:pt x="61642353" y="11177212"/>
                  </a:lnTo>
                  <a:lnTo>
                    <a:pt x="61642353" y="11177258"/>
                  </a:lnTo>
                  <a:lnTo>
                    <a:pt x="61642353" y="11177305"/>
                  </a:lnTo>
                  <a:lnTo>
                    <a:pt x="61642353" y="11177352"/>
                  </a:lnTo>
                  <a:lnTo>
                    <a:pt x="61642353" y="11177406"/>
                  </a:lnTo>
                  <a:lnTo>
                    <a:pt x="61642353" y="11177453"/>
                  </a:lnTo>
                  <a:lnTo>
                    <a:pt x="61642353" y="11177499"/>
                  </a:lnTo>
                  <a:lnTo>
                    <a:pt x="61642353" y="11177546"/>
                  </a:lnTo>
                  <a:lnTo>
                    <a:pt x="61642353" y="11177593"/>
                  </a:lnTo>
                  <a:lnTo>
                    <a:pt x="61642353" y="11177639"/>
                  </a:lnTo>
                  <a:lnTo>
                    <a:pt x="61642353" y="11177686"/>
                  </a:lnTo>
                  <a:lnTo>
                    <a:pt x="61642353" y="11177732"/>
                  </a:lnTo>
                  <a:lnTo>
                    <a:pt x="61642353" y="11177779"/>
                  </a:lnTo>
                  <a:lnTo>
                    <a:pt x="61642353" y="11177826"/>
                  </a:lnTo>
                  <a:lnTo>
                    <a:pt x="61642353" y="11177872"/>
                  </a:lnTo>
                  <a:lnTo>
                    <a:pt x="61642353" y="11177919"/>
                  </a:lnTo>
                  <a:lnTo>
                    <a:pt x="61642353" y="11177966"/>
                  </a:lnTo>
                  <a:lnTo>
                    <a:pt x="61642353" y="11178012"/>
                  </a:lnTo>
                  <a:lnTo>
                    <a:pt x="61642353" y="11178067"/>
                  </a:lnTo>
                  <a:lnTo>
                    <a:pt x="61642353" y="11178113"/>
                  </a:lnTo>
                  <a:lnTo>
                    <a:pt x="61642353" y="11178160"/>
                  </a:lnTo>
                  <a:lnTo>
                    <a:pt x="61642353" y="11178207"/>
                  </a:lnTo>
                  <a:lnTo>
                    <a:pt x="61642353" y="11178253"/>
                  </a:lnTo>
                  <a:lnTo>
                    <a:pt x="61642353" y="11178300"/>
                  </a:lnTo>
                  <a:lnTo>
                    <a:pt x="61642353" y="11178347"/>
                  </a:lnTo>
                  <a:lnTo>
                    <a:pt x="61642353" y="11178393"/>
                  </a:lnTo>
                  <a:lnTo>
                    <a:pt x="61642353" y="11178440"/>
                  </a:lnTo>
                  <a:lnTo>
                    <a:pt x="61642353" y="11178487"/>
                  </a:lnTo>
                  <a:lnTo>
                    <a:pt x="61642353" y="11178533"/>
                  </a:lnTo>
                  <a:lnTo>
                    <a:pt x="61642353" y="11178580"/>
                  </a:lnTo>
                  <a:lnTo>
                    <a:pt x="61642353" y="11178627"/>
                  </a:lnTo>
                  <a:lnTo>
                    <a:pt x="61642353" y="11178673"/>
                  </a:lnTo>
                  <a:lnTo>
                    <a:pt x="61642353" y="11178728"/>
                  </a:lnTo>
                  <a:lnTo>
                    <a:pt x="61642353" y="11178774"/>
                  </a:lnTo>
                  <a:lnTo>
                    <a:pt x="61642353" y="11178821"/>
                  </a:lnTo>
                  <a:lnTo>
                    <a:pt x="61642353" y="11178867"/>
                  </a:lnTo>
                  <a:lnTo>
                    <a:pt x="61642353" y="11178914"/>
                  </a:lnTo>
                  <a:lnTo>
                    <a:pt x="61642353" y="11178961"/>
                  </a:lnTo>
                  <a:lnTo>
                    <a:pt x="61642353" y="11179007"/>
                  </a:lnTo>
                  <a:lnTo>
                    <a:pt x="61642353" y="11179054"/>
                  </a:lnTo>
                  <a:lnTo>
                    <a:pt x="61642353" y="11179101"/>
                  </a:lnTo>
                  <a:lnTo>
                    <a:pt x="61642353" y="11179147"/>
                  </a:lnTo>
                  <a:lnTo>
                    <a:pt x="61642353" y="11179194"/>
                  </a:lnTo>
                  <a:lnTo>
                    <a:pt x="61642353" y="11179241"/>
                  </a:lnTo>
                  <a:lnTo>
                    <a:pt x="61642353" y="11179287"/>
                  </a:lnTo>
                  <a:lnTo>
                    <a:pt x="61642353" y="11179334"/>
                  </a:lnTo>
                  <a:lnTo>
                    <a:pt x="61642353" y="11179388"/>
                  </a:lnTo>
                  <a:lnTo>
                    <a:pt x="61642353" y="11179435"/>
                  </a:lnTo>
                  <a:lnTo>
                    <a:pt x="61642353" y="11179482"/>
                  </a:lnTo>
                  <a:lnTo>
                    <a:pt x="61642353" y="11179528"/>
                  </a:lnTo>
                  <a:lnTo>
                    <a:pt x="61642353" y="11179575"/>
                  </a:lnTo>
                  <a:lnTo>
                    <a:pt x="61642353" y="11179622"/>
                  </a:lnTo>
                  <a:lnTo>
                    <a:pt x="61642353" y="11179668"/>
                  </a:lnTo>
                  <a:lnTo>
                    <a:pt x="61642353" y="11179715"/>
                  </a:lnTo>
                  <a:lnTo>
                    <a:pt x="61642353" y="11179762"/>
                  </a:lnTo>
                  <a:lnTo>
                    <a:pt x="61642353" y="11179808"/>
                  </a:lnTo>
                  <a:lnTo>
                    <a:pt x="61642353" y="11179855"/>
                  </a:lnTo>
                  <a:lnTo>
                    <a:pt x="61642353" y="11179902"/>
                  </a:lnTo>
                  <a:lnTo>
                    <a:pt x="61642353" y="11179948"/>
                  </a:lnTo>
                  <a:lnTo>
                    <a:pt x="61642353" y="11179995"/>
                  </a:lnTo>
                  <a:lnTo>
                    <a:pt x="61642353" y="11180049"/>
                  </a:lnTo>
                  <a:lnTo>
                    <a:pt x="61642353" y="11180096"/>
                  </a:lnTo>
                  <a:lnTo>
                    <a:pt x="61642353" y="11180142"/>
                  </a:lnTo>
                  <a:lnTo>
                    <a:pt x="61642353" y="11180189"/>
                  </a:lnTo>
                  <a:lnTo>
                    <a:pt x="61642353" y="11180236"/>
                  </a:lnTo>
                  <a:lnTo>
                    <a:pt x="61642353" y="11180282"/>
                  </a:lnTo>
                  <a:lnTo>
                    <a:pt x="61642353" y="11180329"/>
                  </a:lnTo>
                  <a:lnTo>
                    <a:pt x="61642353" y="11180376"/>
                  </a:lnTo>
                  <a:lnTo>
                    <a:pt x="61642353" y="11180422"/>
                  </a:lnTo>
                  <a:lnTo>
                    <a:pt x="61642353" y="11180469"/>
                  </a:lnTo>
                  <a:lnTo>
                    <a:pt x="61642353" y="11180516"/>
                  </a:lnTo>
                  <a:lnTo>
                    <a:pt x="61642353" y="11180562"/>
                  </a:lnTo>
                  <a:lnTo>
                    <a:pt x="61642353" y="11180609"/>
                  </a:lnTo>
                  <a:lnTo>
                    <a:pt x="61642353" y="11180656"/>
                  </a:lnTo>
                  <a:lnTo>
                    <a:pt x="61642353" y="11180710"/>
                  </a:lnTo>
                  <a:lnTo>
                    <a:pt x="61642353" y="11180757"/>
                  </a:lnTo>
                  <a:lnTo>
                    <a:pt x="61642353" y="11180803"/>
                  </a:lnTo>
                  <a:lnTo>
                    <a:pt x="61642353" y="11180850"/>
                  </a:lnTo>
                  <a:lnTo>
                    <a:pt x="61642353" y="11180897"/>
                  </a:lnTo>
                  <a:lnTo>
                    <a:pt x="61642353" y="11180943"/>
                  </a:lnTo>
                  <a:lnTo>
                    <a:pt x="61642353" y="11180990"/>
                  </a:lnTo>
                  <a:lnTo>
                    <a:pt x="61642353" y="11181037"/>
                  </a:lnTo>
                  <a:lnTo>
                    <a:pt x="61642353" y="11181083"/>
                  </a:lnTo>
                  <a:lnTo>
                    <a:pt x="61642353" y="11181130"/>
                  </a:lnTo>
                  <a:lnTo>
                    <a:pt x="61642353" y="11181176"/>
                  </a:lnTo>
                  <a:lnTo>
                    <a:pt x="61642353" y="11181223"/>
                  </a:lnTo>
                  <a:lnTo>
                    <a:pt x="61642353" y="11181270"/>
                  </a:lnTo>
                  <a:lnTo>
                    <a:pt x="61642353" y="11181316"/>
                  </a:lnTo>
                  <a:lnTo>
                    <a:pt x="61642353" y="11328484"/>
                  </a:lnTo>
                  <a:lnTo>
                    <a:pt x="61794753" y="11328484"/>
                  </a:lnTo>
                  <a:lnTo>
                    <a:pt x="61794753" y="11328531"/>
                  </a:lnTo>
                  <a:lnTo>
                    <a:pt x="61794753" y="11328578"/>
                  </a:lnTo>
                  <a:lnTo>
                    <a:pt x="61794753" y="11328624"/>
                  </a:lnTo>
                  <a:lnTo>
                    <a:pt x="61794753" y="11328671"/>
                  </a:lnTo>
                  <a:lnTo>
                    <a:pt x="61794753" y="11328718"/>
                  </a:lnTo>
                  <a:lnTo>
                    <a:pt x="61794753" y="11328764"/>
                  </a:lnTo>
                  <a:lnTo>
                    <a:pt x="61794753" y="11328811"/>
                  </a:lnTo>
                  <a:lnTo>
                    <a:pt x="61794753" y="11328858"/>
                  </a:lnTo>
                  <a:lnTo>
                    <a:pt x="61794753" y="11328904"/>
                  </a:lnTo>
                  <a:lnTo>
                    <a:pt x="61794753" y="11328951"/>
                  </a:lnTo>
                  <a:lnTo>
                    <a:pt x="61794753" y="11328997"/>
                  </a:lnTo>
                  <a:lnTo>
                    <a:pt x="61794753" y="11329044"/>
                  </a:lnTo>
                  <a:lnTo>
                    <a:pt x="61794753" y="11329091"/>
                  </a:lnTo>
                  <a:lnTo>
                    <a:pt x="61794753" y="11329145"/>
                  </a:lnTo>
                  <a:lnTo>
                    <a:pt x="61794753" y="11329192"/>
                  </a:lnTo>
                  <a:lnTo>
                    <a:pt x="61794753" y="11329238"/>
                  </a:lnTo>
                  <a:lnTo>
                    <a:pt x="61794753" y="11329285"/>
                  </a:lnTo>
                  <a:lnTo>
                    <a:pt x="61794753" y="11329332"/>
                  </a:lnTo>
                  <a:lnTo>
                    <a:pt x="61794753" y="11329378"/>
                  </a:lnTo>
                  <a:lnTo>
                    <a:pt x="61794753" y="11329425"/>
                  </a:lnTo>
                  <a:lnTo>
                    <a:pt x="61794753" y="11329472"/>
                  </a:lnTo>
                  <a:lnTo>
                    <a:pt x="61794753" y="11329518"/>
                  </a:lnTo>
                  <a:lnTo>
                    <a:pt x="61794753" y="11329565"/>
                  </a:lnTo>
                  <a:lnTo>
                    <a:pt x="61794753" y="11329612"/>
                  </a:lnTo>
                  <a:lnTo>
                    <a:pt x="61794753" y="11329658"/>
                  </a:lnTo>
                  <a:lnTo>
                    <a:pt x="61794753" y="11329705"/>
                  </a:lnTo>
                  <a:lnTo>
                    <a:pt x="61794753" y="11329752"/>
                  </a:lnTo>
                  <a:lnTo>
                    <a:pt x="61794753" y="11329806"/>
                  </a:lnTo>
                  <a:lnTo>
                    <a:pt x="61794753" y="11329853"/>
                  </a:lnTo>
                  <a:lnTo>
                    <a:pt x="61794753" y="11329899"/>
                  </a:lnTo>
                  <a:lnTo>
                    <a:pt x="61794753" y="11329946"/>
                  </a:lnTo>
                  <a:lnTo>
                    <a:pt x="61794753" y="11329993"/>
                  </a:lnTo>
                  <a:lnTo>
                    <a:pt x="61794753" y="11330039"/>
                  </a:lnTo>
                  <a:lnTo>
                    <a:pt x="61794753" y="11330086"/>
                  </a:lnTo>
                  <a:lnTo>
                    <a:pt x="61794753" y="11330132"/>
                  </a:lnTo>
                  <a:lnTo>
                    <a:pt x="61794753" y="11330179"/>
                  </a:lnTo>
                  <a:lnTo>
                    <a:pt x="61794753" y="11330226"/>
                  </a:lnTo>
                  <a:lnTo>
                    <a:pt x="61794753" y="11330272"/>
                  </a:lnTo>
                  <a:lnTo>
                    <a:pt x="61794753" y="11330319"/>
                  </a:lnTo>
                  <a:lnTo>
                    <a:pt x="61794753" y="11330366"/>
                  </a:lnTo>
                  <a:lnTo>
                    <a:pt x="61794753" y="11330412"/>
                  </a:lnTo>
                  <a:lnTo>
                    <a:pt x="61794753" y="11330467"/>
                  </a:lnTo>
                  <a:lnTo>
                    <a:pt x="61794753" y="11330513"/>
                  </a:lnTo>
                  <a:lnTo>
                    <a:pt x="61794753" y="11330560"/>
                  </a:lnTo>
                  <a:lnTo>
                    <a:pt x="61794753" y="11330607"/>
                  </a:lnTo>
                  <a:lnTo>
                    <a:pt x="61794753" y="11330653"/>
                  </a:lnTo>
                  <a:lnTo>
                    <a:pt x="61794753" y="11330700"/>
                  </a:lnTo>
                  <a:lnTo>
                    <a:pt x="61794753" y="11330747"/>
                  </a:lnTo>
                  <a:lnTo>
                    <a:pt x="61794753" y="11330793"/>
                  </a:lnTo>
                  <a:lnTo>
                    <a:pt x="61794753" y="11330840"/>
                  </a:lnTo>
                  <a:lnTo>
                    <a:pt x="61794753" y="11330887"/>
                  </a:lnTo>
                  <a:lnTo>
                    <a:pt x="61794753" y="11330933"/>
                  </a:lnTo>
                  <a:lnTo>
                    <a:pt x="61794753" y="11330980"/>
                  </a:lnTo>
                  <a:lnTo>
                    <a:pt x="61794753" y="11331027"/>
                  </a:lnTo>
                  <a:lnTo>
                    <a:pt x="61794753" y="11331073"/>
                  </a:lnTo>
                  <a:lnTo>
                    <a:pt x="61794753" y="11331128"/>
                  </a:lnTo>
                  <a:lnTo>
                    <a:pt x="61794753" y="11331174"/>
                  </a:lnTo>
                  <a:lnTo>
                    <a:pt x="61794753" y="11331221"/>
                  </a:lnTo>
                  <a:lnTo>
                    <a:pt x="61794753" y="11331267"/>
                  </a:lnTo>
                  <a:lnTo>
                    <a:pt x="61794753" y="11331314"/>
                  </a:lnTo>
                  <a:lnTo>
                    <a:pt x="61794753" y="11331361"/>
                  </a:lnTo>
                  <a:lnTo>
                    <a:pt x="61794753" y="11331407"/>
                  </a:lnTo>
                  <a:lnTo>
                    <a:pt x="61794753" y="11331454"/>
                  </a:lnTo>
                  <a:lnTo>
                    <a:pt x="61794753" y="11331501"/>
                  </a:lnTo>
                  <a:lnTo>
                    <a:pt x="61794753" y="11331547"/>
                  </a:lnTo>
                  <a:lnTo>
                    <a:pt x="61794753" y="11331594"/>
                  </a:lnTo>
                  <a:lnTo>
                    <a:pt x="61794753" y="11331641"/>
                  </a:lnTo>
                  <a:lnTo>
                    <a:pt x="61794753" y="11331687"/>
                  </a:lnTo>
                  <a:lnTo>
                    <a:pt x="61794753" y="11331734"/>
                  </a:lnTo>
                  <a:lnTo>
                    <a:pt x="61794753" y="11331788"/>
                  </a:lnTo>
                  <a:lnTo>
                    <a:pt x="61794753" y="11331835"/>
                  </a:lnTo>
                  <a:lnTo>
                    <a:pt x="61794753" y="11331882"/>
                  </a:lnTo>
                  <a:lnTo>
                    <a:pt x="61794753" y="11331928"/>
                  </a:lnTo>
                  <a:lnTo>
                    <a:pt x="61794753" y="11331975"/>
                  </a:lnTo>
                  <a:lnTo>
                    <a:pt x="61794753" y="11332022"/>
                  </a:lnTo>
                  <a:lnTo>
                    <a:pt x="61794753" y="11332068"/>
                  </a:lnTo>
                  <a:lnTo>
                    <a:pt x="61794753" y="11332115"/>
                  </a:lnTo>
                  <a:lnTo>
                    <a:pt x="61794753" y="11332162"/>
                  </a:lnTo>
                  <a:lnTo>
                    <a:pt x="61794753" y="11332208"/>
                  </a:lnTo>
                  <a:lnTo>
                    <a:pt x="61794753" y="11332255"/>
                  </a:lnTo>
                  <a:lnTo>
                    <a:pt x="61794753" y="11332301"/>
                  </a:lnTo>
                  <a:lnTo>
                    <a:pt x="61794753" y="11332348"/>
                  </a:lnTo>
                  <a:lnTo>
                    <a:pt x="61794753" y="11332395"/>
                  </a:lnTo>
                  <a:lnTo>
                    <a:pt x="61794753" y="11332449"/>
                  </a:lnTo>
                  <a:lnTo>
                    <a:pt x="61794753" y="11332496"/>
                  </a:lnTo>
                  <a:lnTo>
                    <a:pt x="61794753" y="11332542"/>
                  </a:lnTo>
                  <a:lnTo>
                    <a:pt x="61794753" y="11332589"/>
                  </a:lnTo>
                  <a:lnTo>
                    <a:pt x="61794753" y="11332636"/>
                  </a:lnTo>
                  <a:lnTo>
                    <a:pt x="61794753" y="11332682"/>
                  </a:lnTo>
                  <a:lnTo>
                    <a:pt x="61794753" y="11332729"/>
                  </a:lnTo>
                  <a:lnTo>
                    <a:pt x="61794753" y="11332776"/>
                  </a:lnTo>
                  <a:lnTo>
                    <a:pt x="61794753" y="11332822"/>
                  </a:lnTo>
                  <a:lnTo>
                    <a:pt x="61794753" y="11332869"/>
                  </a:lnTo>
                  <a:lnTo>
                    <a:pt x="61794753" y="11332916"/>
                  </a:lnTo>
                  <a:lnTo>
                    <a:pt x="61794753" y="11332962"/>
                  </a:lnTo>
                  <a:lnTo>
                    <a:pt x="61794753" y="11333009"/>
                  </a:lnTo>
                  <a:lnTo>
                    <a:pt x="61794753" y="11333056"/>
                  </a:lnTo>
                  <a:lnTo>
                    <a:pt x="61794753" y="11333110"/>
                  </a:lnTo>
                  <a:lnTo>
                    <a:pt x="61794753" y="11333157"/>
                  </a:lnTo>
                  <a:lnTo>
                    <a:pt x="61794753" y="11333203"/>
                  </a:lnTo>
                  <a:lnTo>
                    <a:pt x="61794753" y="11333250"/>
                  </a:lnTo>
                  <a:lnTo>
                    <a:pt x="61794753" y="11333297"/>
                  </a:lnTo>
                  <a:lnTo>
                    <a:pt x="61794753" y="11333343"/>
                  </a:lnTo>
                  <a:lnTo>
                    <a:pt x="61794753" y="11333390"/>
                  </a:lnTo>
                  <a:lnTo>
                    <a:pt x="61794753" y="11333436"/>
                  </a:lnTo>
                  <a:lnTo>
                    <a:pt x="61794753" y="11333483"/>
                  </a:lnTo>
                  <a:lnTo>
                    <a:pt x="61794753" y="11333530"/>
                  </a:lnTo>
                  <a:lnTo>
                    <a:pt x="61794753" y="11333576"/>
                  </a:lnTo>
                  <a:lnTo>
                    <a:pt x="61794753" y="11333623"/>
                  </a:lnTo>
                  <a:lnTo>
                    <a:pt x="61794753" y="11333670"/>
                  </a:lnTo>
                  <a:lnTo>
                    <a:pt x="61794753" y="11333716"/>
                  </a:lnTo>
                  <a:lnTo>
                    <a:pt x="61794753" y="11480884"/>
                  </a:lnTo>
                  <a:lnTo>
                    <a:pt x="61947153" y="11480884"/>
                  </a:lnTo>
                  <a:lnTo>
                    <a:pt x="61947153" y="11480930"/>
                  </a:lnTo>
                  <a:lnTo>
                    <a:pt x="61947153" y="11480977"/>
                  </a:lnTo>
                  <a:lnTo>
                    <a:pt x="61947153" y="11481024"/>
                  </a:lnTo>
                  <a:lnTo>
                    <a:pt x="61947153" y="11481070"/>
                  </a:lnTo>
                  <a:lnTo>
                    <a:pt x="61947153" y="11481117"/>
                  </a:lnTo>
                  <a:lnTo>
                    <a:pt x="61947153" y="11481164"/>
                  </a:lnTo>
                  <a:lnTo>
                    <a:pt x="61947153" y="11481210"/>
                  </a:lnTo>
                  <a:lnTo>
                    <a:pt x="61947153" y="11481257"/>
                  </a:lnTo>
                  <a:lnTo>
                    <a:pt x="61947153" y="11481304"/>
                  </a:lnTo>
                  <a:lnTo>
                    <a:pt x="61947153" y="11481350"/>
                  </a:lnTo>
                  <a:lnTo>
                    <a:pt x="61947153" y="11481397"/>
                  </a:lnTo>
                  <a:lnTo>
                    <a:pt x="61947153" y="11481443"/>
                  </a:lnTo>
                  <a:lnTo>
                    <a:pt x="61947153" y="11481490"/>
                  </a:lnTo>
                  <a:lnTo>
                    <a:pt x="61947153" y="11481544"/>
                  </a:lnTo>
                  <a:lnTo>
                    <a:pt x="61947153" y="11481591"/>
                  </a:lnTo>
                  <a:lnTo>
                    <a:pt x="61947153" y="11481638"/>
                  </a:lnTo>
                  <a:lnTo>
                    <a:pt x="61947153" y="11481684"/>
                  </a:lnTo>
                  <a:lnTo>
                    <a:pt x="61947153" y="11481731"/>
                  </a:lnTo>
                  <a:lnTo>
                    <a:pt x="61947153" y="11481778"/>
                  </a:lnTo>
                  <a:lnTo>
                    <a:pt x="61947153" y="11481824"/>
                  </a:lnTo>
                  <a:lnTo>
                    <a:pt x="61947153" y="11481871"/>
                  </a:lnTo>
                  <a:lnTo>
                    <a:pt x="61947153" y="11481918"/>
                  </a:lnTo>
                  <a:lnTo>
                    <a:pt x="61947153" y="11481964"/>
                  </a:lnTo>
                  <a:lnTo>
                    <a:pt x="61947153" y="11482011"/>
                  </a:lnTo>
                  <a:lnTo>
                    <a:pt x="61947153" y="11482058"/>
                  </a:lnTo>
                  <a:lnTo>
                    <a:pt x="61947153" y="11482104"/>
                  </a:lnTo>
                  <a:lnTo>
                    <a:pt x="61947153" y="11482151"/>
                  </a:lnTo>
                  <a:lnTo>
                    <a:pt x="61947153" y="11482205"/>
                  </a:lnTo>
                  <a:lnTo>
                    <a:pt x="61947153" y="11482252"/>
                  </a:lnTo>
                  <a:lnTo>
                    <a:pt x="61947153" y="11482299"/>
                  </a:lnTo>
                  <a:lnTo>
                    <a:pt x="61947153" y="11482345"/>
                  </a:lnTo>
                  <a:lnTo>
                    <a:pt x="61947153" y="11482392"/>
                  </a:lnTo>
                  <a:lnTo>
                    <a:pt x="61947153" y="11482439"/>
                  </a:lnTo>
                  <a:lnTo>
                    <a:pt x="61947153" y="11482485"/>
                  </a:lnTo>
                  <a:lnTo>
                    <a:pt x="61947153" y="11482532"/>
                  </a:lnTo>
                  <a:lnTo>
                    <a:pt x="61947153" y="11482578"/>
                  </a:lnTo>
                  <a:lnTo>
                    <a:pt x="61947153" y="11482625"/>
                  </a:lnTo>
                  <a:lnTo>
                    <a:pt x="61947153" y="11482672"/>
                  </a:lnTo>
                  <a:lnTo>
                    <a:pt x="61947153" y="11482718"/>
                  </a:lnTo>
                  <a:lnTo>
                    <a:pt x="61947153" y="11482765"/>
                  </a:lnTo>
                  <a:lnTo>
                    <a:pt x="61947153" y="11482812"/>
                  </a:lnTo>
                  <a:lnTo>
                    <a:pt x="61947153" y="11482866"/>
                  </a:lnTo>
                  <a:lnTo>
                    <a:pt x="61947153" y="11482913"/>
                  </a:lnTo>
                  <a:lnTo>
                    <a:pt x="61947153" y="11482959"/>
                  </a:lnTo>
                  <a:lnTo>
                    <a:pt x="61947153" y="11483006"/>
                  </a:lnTo>
                  <a:lnTo>
                    <a:pt x="61947153" y="11483053"/>
                  </a:lnTo>
                  <a:lnTo>
                    <a:pt x="61947153" y="11483099"/>
                  </a:lnTo>
                  <a:lnTo>
                    <a:pt x="61947153" y="11483146"/>
                  </a:lnTo>
                  <a:lnTo>
                    <a:pt x="61947153" y="11483193"/>
                  </a:lnTo>
                  <a:lnTo>
                    <a:pt x="61947153" y="11483239"/>
                  </a:lnTo>
                  <a:lnTo>
                    <a:pt x="61947153" y="11483286"/>
                  </a:lnTo>
                  <a:lnTo>
                    <a:pt x="61947153" y="11483333"/>
                  </a:lnTo>
                  <a:lnTo>
                    <a:pt x="61947153" y="11483379"/>
                  </a:lnTo>
                  <a:lnTo>
                    <a:pt x="61947153" y="11483426"/>
                  </a:lnTo>
                  <a:lnTo>
                    <a:pt x="61947153" y="11483473"/>
                  </a:lnTo>
                  <a:lnTo>
                    <a:pt x="61947153" y="11483527"/>
                  </a:lnTo>
                  <a:lnTo>
                    <a:pt x="61947153" y="11483574"/>
                  </a:lnTo>
                  <a:lnTo>
                    <a:pt x="61947153" y="11483620"/>
                  </a:lnTo>
                  <a:lnTo>
                    <a:pt x="61947153" y="11483667"/>
                  </a:lnTo>
                  <a:lnTo>
                    <a:pt x="61947153" y="11483714"/>
                  </a:lnTo>
                  <a:lnTo>
                    <a:pt x="61947153" y="11483760"/>
                  </a:lnTo>
                  <a:lnTo>
                    <a:pt x="61947153" y="11483807"/>
                  </a:lnTo>
                  <a:lnTo>
                    <a:pt x="61947153" y="11483853"/>
                  </a:lnTo>
                  <a:lnTo>
                    <a:pt x="61947153" y="11483900"/>
                  </a:lnTo>
                  <a:lnTo>
                    <a:pt x="61947153" y="11483947"/>
                  </a:lnTo>
                  <a:lnTo>
                    <a:pt x="61947153" y="11483993"/>
                  </a:lnTo>
                  <a:lnTo>
                    <a:pt x="61947153" y="11484040"/>
                  </a:lnTo>
                  <a:lnTo>
                    <a:pt x="61947153" y="11484087"/>
                  </a:lnTo>
                  <a:lnTo>
                    <a:pt x="61947153" y="11484133"/>
                  </a:lnTo>
                  <a:lnTo>
                    <a:pt x="61947153" y="11484188"/>
                  </a:lnTo>
                  <a:lnTo>
                    <a:pt x="61947153" y="11484234"/>
                  </a:lnTo>
                  <a:lnTo>
                    <a:pt x="61947153" y="11484281"/>
                  </a:lnTo>
                  <a:lnTo>
                    <a:pt x="61947153" y="11484328"/>
                  </a:lnTo>
                  <a:lnTo>
                    <a:pt x="61947153" y="11484374"/>
                  </a:lnTo>
                  <a:lnTo>
                    <a:pt x="61947153" y="11484421"/>
                  </a:lnTo>
                  <a:lnTo>
                    <a:pt x="61947153" y="11484468"/>
                  </a:lnTo>
                  <a:lnTo>
                    <a:pt x="61947153" y="11484514"/>
                  </a:lnTo>
                  <a:lnTo>
                    <a:pt x="61947153" y="11484561"/>
                  </a:lnTo>
                  <a:lnTo>
                    <a:pt x="61947153" y="11484608"/>
                  </a:lnTo>
                  <a:lnTo>
                    <a:pt x="61947153" y="11484654"/>
                  </a:lnTo>
                  <a:lnTo>
                    <a:pt x="61947153" y="11484701"/>
                  </a:lnTo>
                  <a:lnTo>
                    <a:pt x="61947153" y="11484748"/>
                  </a:lnTo>
                  <a:lnTo>
                    <a:pt x="61947153" y="11484794"/>
                  </a:lnTo>
                  <a:lnTo>
                    <a:pt x="61947153" y="11484849"/>
                  </a:lnTo>
                  <a:lnTo>
                    <a:pt x="61947153" y="11484895"/>
                  </a:lnTo>
                  <a:lnTo>
                    <a:pt x="61947153" y="11484942"/>
                  </a:lnTo>
                  <a:lnTo>
                    <a:pt x="61947153" y="11484988"/>
                  </a:lnTo>
                  <a:lnTo>
                    <a:pt x="61947153" y="11485035"/>
                  </a:lnTo>
                  <a:lnTo>
                    <a:pt x="61947153" y="11485082"/>
                  </a:lnTo>
                  <a:lnTo>
                    <a:pt x="61947153" y="11485128"/>
                  </a:lnTo>
                  <a:lnTo>
                    <a:pt x="61947153" y="11485175"/>
                  </a:lnTo>
                  <a:lnTo>
                    <a:pt x="61947153" y="11485222"/>
                  </a:lnTo>
                  <a:lnTo>
                    <a:pt x="61947153" y="11485268"/>
                  </a:lnTo>
                  <a:lnTo>
                    <a:pt x="61947153" y="11485315"/>
                  </a:lnTo>
                  <a:lnTo>
                    <a:pt x="61947153" y="11485362"/>
                  </a:lnTo>
                  <a:lnTo>
                    <a:pt x="61947153" y="11485408"/>
                  </a:lnTo>
                  <a:lnTo>
                    <a:pt x="61947153" y="11485455"/>
                  </a:lnTo>
                  <a:lnTo>
                    <a:pt x="61947153" y="11485509"/>
                  </a:lnTo>
                  <a:lnTo>
                    <a:pt x="61947153" y="11485556"/>
                  </a:lnTo>
                  <a:lnTo>
                    <a:pt x="61947153" y="11485603"/>
                  </a:lnTo>
                  <a:lnTo>
                    <a:pt x="61947153" y="11485649"/>
                  </a:lnTo>
                  <a:lnTo>
                    <a:pt x="61947153" y="11485696"/>
                  </a:lnTo>
                  <a:lnTo>
                    <a:pt x="61947153" y="11485743"/>
                  </a:lnTo>
                  <a:lnTo>
                    <a:pt x="61947153" y="11485789"/>
                  </a:lnTo>
                  <a:lnTo>
                    <a:pt x="61947153" y="11485836"/>
                  </a:lnTo>
                  <a:lnTo>
                    <a:pt x="61947153" y="11485883"/>
                  </a:lnTo>
                  <a:lnTo>
                    <a:pt x="61947153" y="11485929"/>
                  </a:lnTo>
                  <a:lnTo>
                    <a:pt x="61947153" y="11485976"/>
                  </a:lnTo>
                  <a:lnTo>
                    <a:pt x="61947153" y="11486022"/>
                  </a:lnTo>
                  <a:lnTo>
                    <a:pt x="61947153" y="11486069"/>
                  </a:lnTo>
                  <a:lnTo>
                    <a:pt x="61947153" y="11486116"/>
                  </a:lnTo>
                  <a:lnTo>
                    <a:pt x="61947153" y="11633283"/>
                  </a:lnTo>
                  <a:lnTo>
                    <a:pt x="62099553" y="11633283"/>
                  </a:lnTo>
                  <a:lnTo>
                    <a:pt x="62099553" y="11633330"/>
                  </a:lnTo>
                  <a:lnTo>
                    <a:pt x="62099553" y="11633376"/>
                  </a:lnTo>
                  <a:lnTo>
                    <a:pt x="62099553" y="11633423"/>
                  </a:lnTo>
                  <a:lnTo>
                    <a:pt x="62099553" y="11633470"/>
                  </a:lnTo>
                  <a:lnTo>
                    <a:pt x="62099553" y="11633516"/>
                  </a:lnTo>
                  <a:lnTo>
                    <a:pt x="62099553" y="11633563"/>
                  </a:lnTo>
                  <a:lnTo>
                    <a:pt x="62099553" y="11633610"/>
                  </a:lnTo>
                  <a:lnTo>
                    <a:pt x="62099553" y="11633656"/>
                  </a:lnTo>
                  <a:lnTo>
                    <a:pt x="62099553" y="11633703"/>
                  </a:lnTo>
                  <a:lnTo>
                    <a:pt x="62099553" y="11633750"/>
                  </a:lnTo>
                  <a:lnTo>
                    <a:pt x="62099553" y="11633796"/>
                  </a:lnTo>
                  <a:lnTo>
                    <a:pt x="62099553" y="11633843"/>
                  </a:lnTo>
                  <a:lnTo>
                    <a:pt x="62099553" y="11633890"/>
                  </a:lnTo>
                  <a:lnTo>
                    <a:pt x="62099553" y="11633944"/>
                  </a:lnTo>
                  <a:lnTo>
                    <a:pt x="62099553" y="11633991"/>
                  </a:lnTo>
                  <a:lnTo>
                    <a:pt x="62099553" y="11634037"/>
                  </a:lnTo>
                  <a:lnTo>
                    <a:pt x="62099553" y="11634084"/>
                  </a:lnTo>
                  <a:lnTo>
                    <a:pt x="62099553" y="11634130"/>
                  </a:lnTo>
                  <a:lnTo>
                    <a:pt x="62099553" y="11634177"/>
                  </a:lnTo>
                  <a:lnTo>
                    <a:pt x="62099553" y="11634224"/>
                  </a:lnTo>
                  <a:lnTo>
                    <a:pt x="62099553" y="11634270"/>
                  </a:lnTo>
                  <a:lnTo>
                    <a:pt x="62099553" y="11634317"/>
                  </a:lnTo>
                  <a:lnTo>
                    <a:pt x="62099553" y="11634364"/>
                  </a:lnTo>
                  <a:lnTo>
                    <a:pt x="62099553" y="11634410"/>
                  </a:lnTo>
                  <a:lnTo>
                    <a:pt x="62099553" y="11634457"/>
                  </a:lnTo>
                  <a:lnTo>
                    <a:pt x="62099553" y="11634504"/>
                  </a:lnTo>
                  <a:lnTo>
                    <a:pt x="62099553" y="11634550"/>
                  </a:lnTo>
                  <a:lnTo>
                    <a:pt x="62099553" y="11634605"/>
                  </a:lnTo>
                  <a:lnTo>
                    <a:pt x="62099553" y="11634651"/>
                  </a:lnTo>
                  <a:lnTo>
                    <a:pt x="62099553" y="11634698"/>
                  </a:lnTo>
                  <a:lnTo>
                    <a:pt x="62099553" y="11634745"/>
                  </a:lnTo>
                  <a:lnTo>
                    <a:pt x="62099553" y="11634791"/>
                  </a:lnTo>
                  <a:lnTo>
                    <a:pt x="62099553" y="11634838"/>
                  </a:lnTo>
                  <a:lnTo>
                    <a:pt x="62099553" y="11634885"/>
                  </a:lnTo>
                  <a:lnTo>
                    <a:pt x="62099553" y="11634931"/>
                  </a:lnTo>
                  <a:lnTo>
                    <a:pt x="62099553" y="11634978"/>
                  </a:lnTo>
                  <a:lnTo>
                    <a:pt x="62099553" y="11635025"/>
                  </a:lnTo>
                  <a:lnTo>
                    <a:pt x="62099553" y="11635071"/>
                  </a:lnTo>
                  <a:lnTo>
                    <a:pt x="62099553" y="11635118"/>
                  </a:lnTo>
                  <a:lnTo>
                    <a:pt x="62099553" y="11635164"/>
                  </a:lnTo>
                  <a:lnTo>
                    <a:pt x="62099553" y="11635211"/>
                  </a:lnTo>
                  <a:lnTo>
                    <a:pt x="62099553" y="11635265"/>
                  </a:lnTo>
                  <a:lnTo>
                    <a:pt x="62099553" y="11635312"/>
                  </a:lnTo>
                  <a:lnTo>
                    <a:pt x="62099553" y="11635359"/>
                  </a:lnTo>
                  <a:lnTo>
                    <a:pt x="62099553" y="11635405"/>
                  </a:lnTo>
                  <a:lnTo>
                    <a:pt x="62099553" y="11635452"/>
                  </a:lnTo>
                  <a:lnTo>
                    <a:pt x="62099553" y="11635499"/>
                  </a:lnTo>
                  <a:lnTo>
                    <a:pt x="62099553" y="11635545"/>
                  </a:lnTo>
                  <a:lnTo>
                    <a:pt x="62099553" y="11635592"/>
                  </a:lnTo>
                  <a:lnTo>
                    <a:pt x="62099553" y="11635639"/>
                  </a:lnTo>
                  <a:lnTo>
                    <a:pt x="62099553" y="11635685"/>
                  </a:lnTo>
                  <a:lnTo>
                    <a:pt x="62099553" y="11635732"/>
                  </a:lnTo>
                  <a:lnTo>
                    <a:pt x="62099553" y="11635779"/>
                  </a:lnTo>
                  <a:lnTo>
                    <a:pt x="62099553" y="11635825"/>
                  </a:lnTo>
                  <a:lnTo>
                    <a:pt x="62099553" y="11635872"/>
                  </a:lnTo>
                  <a:lnTo>
                    <a:pt x="62099553" y="11635926"/>
                  </a:lnTo>
                  <a:lnTo>
                    <a:pt x="62099553" y="11635973"/>
                  </a:lnTo>
                  <a:lnTo>
                    <a:pt x="62099553" y="11636020"/>
                  </a:lnTo>
                  <a:lnTo>
                    <a:pt x="62099553" y="11636066"/>
                  </a:lnTo>
                  <a:lnTo>
                    <a:pt x="62099553" y="11636113"/>
                  </a:lnTo>
                  <a:lnTo>
                    <a:pt x="62099553" y="11636160"/>
                  </a:lnTo>
                  <a:lnTo>
                    <a:pt x="62099553" y="11636206"/>
                  </a:lnTo>
                  <a:lnTo>
                    <a:pt x="62099553" y="11636253"/>
                  </a:lnTo>
                  <a:lnTo>
                    <a:pt x="62099553" y="11636299"/>
                  </a:lnTo>
                  <a:lnTo>
                    <a:pt x="62099553" y="11636346"/>
                  </a:lnTo>
                  <a:lnTo>
                    <a:pt x="62099553" y="11636393"/>
                  </a:lnTo>
                  <a:lnTo>
                    <a:pt x="62099553" y="11636439"/>
                  </a:lnTo>
                  <a:lnTo>
                    <a:pt x="62099553" y="11636486"/>
                  </a:lnTo>
                  <a:lnTo>
                    <a:pt x="62099553" y="11636533"/>
                  </a:lnTo>
                  <a:lnTo>
                    <a:pt x="62099553" y="11636587"/>
                  </a:lnTo>
                  <a:lnTo>
                    <a:pt x="62099553" y="11636634"/>
                  </a:lnTo>
                  <a:lnTo>
                    <a:pt x="62099553" y="11636680"/>
                  </a:lnTo>
                  <a:lnTo>
                    <a:pt x="62099553" y="11636727"/>
                  </a:lnTo>
                  <a:lnTo>
                    <a:pt x="62099553" y="11636774"/>
                  </a:lnTo>
                  <a:lnTo>
                    <a:pt x="62099553" y="11636820"/>
                  </a:lnTo>
                  <a:lnTo>
                    <a:pt x="62099553" y="11636867"/>
                  </a:lnTo>
                  <a:lnTo>
                    <a:pt x="62099553" y="11636914"/>
                  </a:lnTo>
                  <a:lnTo>
                    <a:pt x="62099553" y="11636960"/>
                  </a:lnTo>
                  <a:lnTo>
                    <a:pt x="62099553" y="11637007"/>
                  </a:lnTo>
                  <a:lnTo>
                    <a:pt x="62099553" y="11637054"/>
                  </a:lnTo>
                  <a:lnTo>
                    <a:pt x="62099553" y="11637100"/>
                  </a:lnTo>
                  <a:lnTo>
                    <a:pt x="62099553" y="11637147"/>
                  </a:lnTo>
                  <a:lnTo>
                    <a:pt x="62099553" y="11637194"/>
                  </a:lnTo>
                  <a:lnTo>
                    <a:pt x="62099553" y="11637248"/>
                  </a:lnTo>
                  <a:lnTo>
                    <a:pt x="62099553" y="11637295"/>
                  </a:lnTo>
                  <a:lnTo>
                    <a:pt x="62099553" y="11637341"/>
                  </a:lnTo>
                  <a:lnTo>
                    <a:pt x="62099553" y="11637388"/>
                  </a:lnTo>
                  <a:lnTo>
                    <a:pt x="62099553" y="11637434"/>
                  </a:lnTo>
                  <a:lnTo>
                    <a:pt x="62099553" y="11637481"/>
                  </a:lnTo>
                  <a:lnTo>
                    <a:pt x="62099553" y="11637528"/>
                  </a:lnTo>
                  <a:lnTo>
                    <a:pt x="62099553" y="11637574"/>
                  </a:lnTo>
                  <a:lnTo>
                    <a:pt x="62099553" y="11637621"/>
                  </a:lnTo>
                  <a:lnTo>
                    <a:pt x="62099553" y="11637668"/>
                  </a:lnTo>
                  <a:lnTo>
                    <a:pt x="62099553" y="11637714"/>
                  </a:lnTo>
                  <a:lnTo>
                    <a:pt x="62099553" y="11637761"/>
                  </a:lnTo>
                  <a:lnTo>
                    <a:pt x="62099553" y="11637808"/>
                  </a:lnTo>
                  <a:lnTo>
                    <a:pt x="62099553" y="11637854"/>
                  </a:lnTo>
                  <a:lnTo>
                    <a:pt x="62099553" y="11637909"/>
                  </a:lnTo>
                  <a:lnTo>
                    <a:pt x="62099553" y="11637955"/>
                  </a:lnTo>
                  <a:lnTo>
                    <a:pt x="62099553" y="11638002"/>
                  </a:lnTo>
                  <a:lnTo>
                    <a:pt x="62099553" y="11638049"/>
                  </a:lnTo>
                  <a:lnTo>
                    <a:pt x="62099553" y="11638095"/>
                  </a:lnTo>
                  <a:lnTo>
                    <a:pt x="62099553" y="11638142"/>
                  </a:lnTo>
                  <a:lnTo>
                    <a:pt x="62099553" y="11638189"/>
                  </a:lnTo>
                  <a:lnTo>
                    <a:pt x="62099553" y="11638235"/>
                  </a:lnTo>
                  <a:lnTo>
                    <a:pt x="62099553" y="11638282"/>
                  </a:lnTo>
                  <a:lnTo>
                    <a:pt x="62099553" y="11638329"/>
                  </a:lnTo>
                  <a:lnTo>
                    <a:pt x="62099553" y="11638375"/>
                  </a:lnTo>
                  <a:lnTo>
                    <a:pt x="62099553" y="11638422"/>
                  </a:lnTo>
                  <a:lnTo>
                    <a:pt x="62099553" y="11638469"/>
                  </a:lnTo>
                  <a:lnTo>
                    <a:pt x="62099553" y="11638515"/>
                  </a:lnTo>
                  <a:lnTo>
                    <a:pt x="62099553" y="11785682"/>
                  </a:lnTo>
                  <a:lnTo>
                    <a:pt x="62251953" y="11785682"/>
                  </a:lnTo>
                  <a:lnTo>
                    <a:pt x="62251953" y="11785729"/>
                  </a:lnTo>
                  <a:lnTo>
                    <a:pt x="62251953" y="11785776"/>
                  </a:lnTo>
                  <a:lnTo>
                    <a:pt x="62251953" y="11785822"/>
                  </a:lnTo>
                  <a:lnTo>
                    <a:pt x="62251953" y="11785869"/>
                  </a:lnTo>
                  <a:lnTo>
                    <a:pt x="62251953" y="11785916"/>
                  </a:lnTo>
                  <a:lnTo>
                    <a:pt x="62251953" y="11785962"/>
                  </a:lnTo>
                  <a:lnTo>
                    <a:pt x="62251953" y="11786009"/>
                  </a:lnTo>
                  <a:lnTo>
                    <a:pt x="62251953" y="11786056"/>
                  </a:lnTo>
                  <a:lnTo>
                    <a:pt x="62251953" y="11786102"/>
                  </a:lnTo>
                  <a:lnTo>
                    <a:pt x="62251953" y="11786149"/>
                  </a:lnTo>
                  <a:lnTo>
                    <a:pt x="62251953" y="11786196"/>
                  </a:lnTo>
                  <a:lnTo>
                    <a:pt x="62251953" y="11786242"/>
                  </a:lnTo>
                  <a:lnTo>
                    <a:pt x="62251953" y="11786289"/>
                  </a:lnTo>
                  <a:lnTo>
                    <a:pt x="62251953" y="11786343"/>
                  </a:lnTo>
                  <a:lnTo>
                    <a:pt x="62251953" y="11786390"/>
                  </a:lnTo>
                  <a:lnTo>
                    <a:pt x="62251953" y="11786437"/>
                  </a:lnTo>
                  <a:lnTo>
                    <a:pt x="62251953" y="11786483"/>
                  </a:lnTo>
                  <a:lnTo>
                    <a:pt x="62251953" y="11786530"/>
                  </a:lnTo>
                  <a:lnTo>
                    <a:pt x="62251953" y="11786576"/>
                  </a:lnTo>
                  <a:lnTo>
                    <a:pt x="62251953" y="11786623"/>
                  </a:lnTo>
                  <a:lnTo>
                    <a:pt x="62251953" y="11786670"/>
                  </a:lnTo>
                  <a:lnTo>
                    <a:pt x="62251953" y="11786716"/>
                  </a:lnTo>
                  <a:lnTo>
                    <a:pt x="62251953" y="11786763"/>
                  </a:lnTo>
                  <a:lnTo>
                    <a:pt x="62251953" y="11786810"/>
                  </a:lnTo>
                  <a:lnTo>
                    <a:pt x="62251953" y="11786856"/>
                  </a:lnTo>
                  <a:lnTo>
                    <a:pt x="62251953" y="11786903"/>
                  </a:lnTo>
                  <a:lnTo>
                    <a:pt x="62251953" y="11786950"/>
                  </a:lnTo>
                  <a:lnTo>
                    <a:pt x="62251953" y="11787004"/>
                  </a:lnTo>
                  <a:lnTo>
                    <a:pt x="62251953" y="11787051"/>
                  </a:lnTo>
                  <a:lnTo>
                    <a:pt x="62251953" y="11787097"/>
                  </a:lnTo>
                  <a:lnTo>
                    <a:pt x="62251953" y="11787144"/>
                  </a:lnTo>
                  <a:lnTo>
                    <a:pt x="62251953" y="11787191"/>
                  </a:lnTo>
                  <a:lnTo>
                    <a:pt x="62251953" y="11787237"/>
                  </a:lnTo>
                  <a:lnTo>
                    <a:pt x="62251953" y="11787284"/>
                  </a:lnTo>
                  <a:lnTo>
                    <a:pt x="62251953" y="11787331"/>
                  </a:lnTo>
                  <a:lnTo>
                    <a:pt x="62251953" y="11787377"/>
                  </a:lnTo>
                  <a:lnTo>
                    <a:pt x="62251953" y="11787424"/>
                  </a:lnTo>
                  <a:lnTo>
                    <a:pt x="62251953" y="11787471"/>
                  </a:lnTo>
                  <a:lnTo>
                    <a:pt x="62251953" y="11787517"/>
                  </a:lnTo>
                  <a:lnTo>
                    <a:pt x="62251953" y="11787564"/>
                  </a:lnTo>
                  <a:lnTo>
                    <a:pt x="62251953" y="11787611"/>
                  </a:lnTo>
                  <a:lnTo>
                    <a:pt x="62251953" y="11787665"/>
                  </a:lnTo>
                  <a:lnTo>
                    <a:pt x="62251953" y="11787712"/>
                  </a:lnTo>
                  <a:lnTo>
                    <a:pt x="62251953" y="11787758"/>
                  </a:lnTo>
                  <a:lnTo>
                    <a:pt x="62251953" y="11787805"/>
                  </a:lnTo>
                  <a:lnTo>
                    <a:pt x="62251953" y="11787851"/>
                  </a:lnTo>
                  <a:lnTo>
                    <a:pt x="62251953" y="11787898"/>
                  </a:lnTo>
                  <a:lnTo>
                    <a:pt x="62251953" y="11787945"/>
                  </a:lnTo>
                  <a:lnTo>
                    <a:pt x="62251953" y="11787991"/>
                  </a:lnTo>
                  <a:lnTo>
                    <a:pt x="62251953" y="11788038"/>
                  </a:lnTo>
                  <a:lnTo>
                    <a:pt x="62251953" y="11788085"/>
                  </a:lnTo>
                  <a:lnTo>
                    <a:pt x="62251953" y="11788131"/>
                  </a:lnTo>
                  <a:lnTo>
                    <a:pt x="62251953" y="11788178"/>
                  </a:lnTo>
                  <a:lnTo>
                    <a:pt x="62251953" y="11788225"/>
                  </a:lnTo>
                  <a:lnTo>
                    <a:pt x="62251953" y="11788271"/>
                  </a:lnTo>
                  <a:lnTo>
                    <a:pt x="62251953" y="11788326"/>
                  </a:lnTo>
                  <a:lnTo>
                    <a:pt x="62251953" y="11788372"/>
                  </a:lnTo>
                  <a:lnTo>
                    <a:pt x="62251953" y="11788419"/>
                  </a:lnTo>
                  <a:lnTo>
                    <a:pt x="62251953" y="11788466"/>
                  </a:lnTo>
                  <a:lnTo>
                    <a:pt x="62251953" y="11788512"/>
                  </a:lnTo>
                  <a:lnTo>
                    <a:pt x="62251953" y="11788559"/>
                  </a:lnTo>
                  <a:lnTo>
                    <a:pt x="62251953" y="11788606"/>
                  </a:lnTo>
                  <a:lnTo>
                    <a:pt x="62251953" y="11788652"/>
                  </a:lnTo>
                  <a:lnTo>
                    <a:pt x="62251953" y="11788699"/>
                  </a:lnTo>
                  <a:lnTo>
                    <a:pt x="62251953" y="11788746"/>
                  </a:lnTo>
                  <a:lnTo>
                    <a:pt x="62251953" y="11788792"/>
                  </a:lnTo>
                  <a:lnTo>
                    <a:pt x="62251953" y="11788839"/>
                  </a:lnTo>
                  <a:lnTo>
                    <a:pt x="62251953" y="11788885"/>
                  </a:lnTo>
                  <a:lnTo>
                    <a:pt x="62251953" y="11788932"/>
                  </a:lnTo>
                  <a:lnTo>
                    <a:pt x="62251953" y="11788986"/>
                  </a:lnTo>
                  <a:lnTo>
                    <a:pt x="62251953" y="11789033"/>
                  </a:lnTo>
                  <a:lnTo>
                    <a:pt x="62251953" y="11789080"/>
                  </a:lnTo>
                  <a:lnTo>
                    <a:pt x="62251953" y="11789126"/>
                  </a:lnTo>
                  <a:lnTo>
                    <a:pt x="62251953" y="11789173"/>
                  </a:lnTo>
                  <a:lnTo>
                    <a:pt x="62251953" y="11789220"/>
                  </a:lnTo>
                  <a:lnTo>
                    <a:pt x="62251953" y="11789266"/>
                  </a:lnTo>
                  <a:lnTo>
                    <a:pt x="62251953" y="11789313"/>
                  </a:lnTo>
                  <a:lnTo>
                    <a:pt x="62251953" y="11789360"/>
                  </a:lnTo>
                  <a:lnTo>
                    <a:pt x="62251953" y="11789406"/>
                  </a:lnTo>
                  <a:lnTo>
                    <a:pt x="62251953" y="11789453"/>
                  </a:lnTo>
                  <a:lnTo>
                    <a:pt x="62251953" y="11789500"/>
                  </a:lnTo>
                  <a:lnTo>
                    <a:pt x="62251953" y="11789546"/>
                  </a:lnTo>
                  <a:lnTo>
                    <a:pt x="62251953" y="11789593"/>
                  </a:lnTo>
                  <a:lnTo>
                    <a:pt x="62251953" y="11789647"/>
                  </a:lnTo>
                  <a:lnTo>
                    <a:pt x="62251953" y="11789694"/>
                  </a:lnTo>
                  <a:lnTo>
                    <a:pt x="62251953" y="11789741"/>
                  </a:lnTo>
                  <a:lnTo>
                    <a:pt x="62251953" y="11789787"/>
                  </a:lnTo>
                  <a:lnTo>
                    <a:pt x="62251953" y="11789834"/>
                  </a:lnTo>
                  <a:lnTo>
                    <a:pt x="62251953" y="11789881"/>
                  </a:lnTo>
                  <a:lnTo>
                    <a:pt x="62251953" y="11789927"/>
                  </a:lnTo>
                  <a:lnTo>
                    <a:pt x="62251953" y="11789974"/>
                  </a:lnTo>
                  <a:lnTo>
                    <a:pt x="62251953" y="11790020"/>
                  </a:lnTo>
                  <a:lnTo>
                    <a:pt x="62251953" y="11790067"/>
                  </a:lnTo>
                  <a:lnTo>
                    <a:pt x="62251953" y="11790114"/>
                  </a:lnTo>
                  <a:lnTo>
                    <a:pt x="62251953" y="11790160"/>
                  </a:lnTo>
                  <a:lnTo>
                    <a:pt x="62251953" y="11790207"/>
                  </a:lnTo>
                  <a:lnTo>
                    <a:pt x="62251953" y="11790254"/>
                  </a:lnTo>
                  <a:lnTo>
                    <a:pt x="62251953" y="11790308"/>
                  </a:lnTo>
                  <a:lnTo>
                    <a:pt x="62251953" y="11790355"/>
                  </a:lnTo>
                  <a:lnTo>
                    <a:pt x="62251953" y="11790401"/>
                  </a:lnTo>
                  <a:lnTo>
                    <a:pt x="62251953" y="11790448"/>
                  </a:lnTo>
                  <a:lnTo>
                    <a:pt x="62251953" y="11790495"/>
                  </a:lnTo>
                  <a:lnTo>
                    <a:pt x="62251953" y="11790541"/>
                  </a:lnTo>
                  <a:lnTo>
                    <a:pt x="62251953" y="11790588"/>
                  </a:lnTo>
                  <a:lnTo>
                    <a:pt x="62251953" y="11790635"/>
                  </a:lnTo>
                  <a:lnTo>
                    <a:pt x="62251953" y="11790681"/>
                  </a:lnTo>
                  <a:lnTo>
                    <a:pt x="62251953" y="11790728"/>
                  </a:lnTo>
                  <a:lnTo>
                    <a:pt x="62251953" y="11790775"/>
                  </a:lnTo>
                  <a:lnTo>
                    <a:pt x="62251953" y="11790821"/>
                  </a:lnTo>
                  <a:lnTo>
                    <a:pt x="62251953" y="11790868"/>
                  </a:lnTo>
                  <a:lnTo>
                    <a:pt x="62251953" y="11790915"/>
                  </a:lnTo>
                  <a:lnTo>
                    <a:pt x="62251953" y="11938082"/>
                  </a:lnTo>
                  <a:lnTo>
                    <a:pt x="62404353" y="11938082"/>
                  </a:lnTo>
                  <a:lnTo>
                    <a:pt x="62404353" y="11938129"/>
                  </a:lnTo>
                  <a:lnTo>
                    <a:pt x="62404353" y="11938175"/>
                  </a:lnTo>
                  <a:lnTo>
                    <a:pt x="62404353" y="11938222"/>
                  </a:lnTo>
                  <a:lnTo>
                    <a:pt x="62404353" y="11938268"/>
                  </a:lnTo>
                  <a:lnTo>
                    <a:pt x="62404353" y="11938315"/>
                  </a:lnTo>
                  <a:lnTo>
                    <a:pt x="62404353" y="11938362"/>
                  </a:lnTo>
                  <a:lnTo>
                    <a:pt x="62404353" y="11938408"/>
                  </a:lnTo>
                  <a:lnTo>
                    <a:pt x="62404353" y="11938455"/>
                  </a:lnTo>
                  <a:lnTo>
                    <a:pt x="62404353" y="11938502"/>
                  </a:lnTo>
                  <a:lnTo>
                    <a:pt x="62404353" y="11938548"/>
                  </a:lnTo>
                  <a:lnTo>
                    <a:pt x="62404353" y="11938595"/>
                  </a:lnTo>
                  <a:lnTo>
                    <a:pt x="62404353" y="11938642"/>
                  </a:lnTo>
                  <a:lnTo>
                    <a:pt x="62404353" y="11938688"/>
                  </a:lnTo>
                  <a:lnTo>
                    <a:pt x="62404353" y="11938743"/>
                  </a:lnTo>
                  <a:lnTo>
                    <a:pt x="62404353" y="11938789"/>
                  </a:lnTo>
                  <a:lnTo>
                    <a:pt x="62404353" y="11938836"/>
                  </a:lnTo>
                  <a:lnTo>
                    <a:pt x="62404353" y="11938883"/>
                  </a:lnTo>
                  <a:lnTo>
                    <a:pt x="62404353" y="11938929"/>
                  </a:lnTo>
                  <a:lnTo>
                    <a:pt x="62404353" y="11938976"/>
                  </a:lnTo>
                  <a:lnTo>
                    <a:pt x="62404353" y="11939023"/>
                  </a:lnTo>
                  <a:lnTo>
                    <a:pt x="62404353" y="11939069"/>
                  </a:lnTo>
                  <a:lnTo>
                    <a:pt x="62404353" y="11939116"/>
                  </a:lnTo>
                  <a:lnTo>
                    <a:pt x="62404353" y="11939163"/>
                  </a:lnTo>
                  <a:lnTo>
                    <a:pt x="62404353" y="11939209"/>
                  </a:lnTo>
                  <a:lnTo>
                    <a:pt x="62404353" y="11939256"/>
                  </a:lnTo>
                  <a:lnTo>
                    <a:pt x="62404353" y="11939303"/>
                  </a:lnTo>
                  <a:lnTo>
                    <a:pt x="62404353" y="11939349"/>
                  </a:lnTo>
                  <a:lnTo>
                    <a:pt x="62404353" y="11939403"/>
                  </a:lnTo>
                  <a:lnTo>
                    <a:pt x="62404353" y="11939450"/>
                  </a:lnTo>
                  <a:lnTo>
                    <a:pt x="62404353" y="11939497"/>
                  </a:lnTo>
                  <a:lnTo>
                    <a:pt x="62404353" y="11939543"/>
                  </a:lnTo>
                  <a:lnTo>
                    <a:pt x="62404353" y="11939590"/>
                  </a:lnTo>
                  <a:lnTo>
                    <a:pt x="62404353" y="11939637"/>
                  </a:lnTo>
                  <a:lnTo>
                    <a:pt x="62404353" y="11939683"/>
                  </a:lnTo>
                  <a:lnTo>
                    <a:pt x="62404353" y="11939730"/>
                  </a:lnTo>
                  <a:lnTo>
                    <a:pt x="62404353" y="11939777"/>
                  </a:lnTo>
                  <a:lnTo>
                    <a:pt x="62404353" y="11939823"/>
                  </a:lnTo>
                  <a:lnTo>
                    <a:pt x="62404353" y="11939870"/>
                  </a:lnTo>
                  <a:lnTo>
                    <a:pt x="62404353" y="11939917"/>
                  </a:lnTo>
                  <a:lnTo>
                    <a:pt x="62404353" y="11939963"/>
                  </a:lnTo>
                  <a:lnTo>
                    <a:pt x="62404353" y="11940010"/>
                  </a:lnTo>
                  <a:lnTo>
                    <a:pt x="62404353" y="11940064"/>
                  </a:lnTo>
                  <a:lnTo>
                    <a:pt x="62404353" y="11940111"/>
                  </a:lnTo>
                  <a:lnTo>
                    <a:pt x="62404353" y="11940158"/>
                  </a:lnTo>
                  <a:lnTo>
                    <a:pt x="62404353" y="11940204"/>
                  </a:lnTo>
                  <a:lnTo>
                    <a:pt x="62404353" y="11940251"/>
                  </a:lnTo>
                  <a:lnTo>
                    <a:pt x="62404353" y="11940298"/>
                  </a:lnTo>
                  <a:lnTo>
                    <a:pt x="62404353" y="11940344"/>
                  </a:lnTo>
                  <a:lnTo>
                    <a:pt x="62404353" y="11940391"/>
                  </a:lnTo>
                  <a:lnTo>
                    <a:pt x="62404353" y="11940438"/>
                  </a:lnTo>
                  <a:lnTo>
                    <a:pt x="62404353" y="11940484"/>
                  </a:lnTo>
                  <a:lnTo>
                    <a:pt x="62404353" y="11940531"/>
                  </a:lnTo>
                  <a:lnTo>
                    <a:pt x="62404353" y="11940577"/>
                  </a:lnTo>
                  <a:lnTo>
                    <a:pt x="62404353" y="11940624"/>
                  </a:lnTo>
                  <a:lnTo>
                    <a:pt x="62404353" y="11940671"/>
                  </a:lnTo>
                  <a:lnTo>
                    <a:pt x="62404353" y="11940725"/>
                  </a:lnTo>
                  <a:lnTo>
                    <a:pt x="62404353" y="11940772"/>
                  </a:lnTo>
                  <a:lnTo>
                    <a:pt x="62404353" y="11940818"/>
                  </a:lnTo>
                  <a:lnTo>
                    <a:pt x="62404353" y="11940865"/>
                  </a:lnTo>
                  <a:lnTo>
                    <a:pt x="62404353" y="11940912"/>
                  </a:lnTo>
                  <a:lnTo>
                    <a:pt x="62404353" y="11940958"/>
                  </a:lnTo>
                  <a:lnTo>
                    <a:pt x="62404353" y="11941005"/>
                  </a:lnTo>
                  <a:lnTo>
                    <a:pt x="62404353" y="11941052"/>
                  </a:lnTo>
                  <a:lnTo>
                    <a:pt x="62404353" y="11941098"/>
                  </a:lnTo>
                  <a:lnTo>
                    <a:pt x="62404353" y="11941145"/>
                  </a:lnTo>
                  <a:lnTo>
                    <a:pt x="62404353" y="11941192"/>
                  </a:lnTo>
                  <a:lnTo>
                    <a:pt x="62404353" y="11941238"/>
                  </a:lnTo>
                  <a:lnTo>
                    <a:pt x="62404353" y="11941285"/>
                  </a:lnTo>
                  <a:lnTo>
                    <a:pt x="62404353" y="11941332"/>
                  </a:lnTo>
                  <a:lnTo>
                    <a:pt x="62404353" y="11941386"/>
                  </a:lnTo>
                  <a:lnTo>
                    <a:pt x="62404353" y="11941433"/>
                  </a:lnTo>
                  <a:lnTo>
                    <a:pt x="62404353" y="11941479"/>
                  </a:lnTo>
                  <a:lnTo>
                    <a:pt x="62404353" y="11941526"/>
                  </a:lnTo>
                  <a:lnTo>
                    <a:pt x="62404353" y="11941573"/>
                  </a:lnTo>
                  <a:lnTo>
                    <a:pt x="62404353" y="11941619"/>
                  </a:lnTo>
                  <a:lnTo>
                    <a:pt x="62404353" y="11941666"/>
                  </a:lnTo>
                  <a:lnTo>
                    <a:pt x="62404353" y="11941712"/>
                  </a:lnTo>
                  <a:lnTo>
                    <a:pt x="62404353" y="11941759"/>
                  </a:lnTo>
                  <a:lnTo>
                    <a:pt x="62404353" y="11941806"/>
                  </a:lnTo>
                  <a:lnTo>
                    <a:pt x="62404353" y="11941852"/>
                  </a:lnTo>
                  <a:lnTo>
                    <a:pt x="62404353" y="11941899"/>
                  </a:lnTo>
                  <a:lnTo>
                    <a:pt x="62404353" y="11941946"/>
                  </a:lnTo>
                  <a:lnTo>
                    <a:pt x="62404353" y="11941992"/>
                  </a:lnTo>
                  <a:lnTo>
                    <a:pt x="62404353" y="11942047"/>
                  </a:lnTo>
                  <a:lnTo>
                    <a:pt x="62404353" y="11942093"/>
                  </a:lnTo>
                  <a:lnTo>
                    <a:pt x="62404353" y="11942140"/>
                  </a:lnTo>
                  <a:lnTo>
                    <a:pt x="62404353" y="11942187"/>
                  </a:lnTo>
                  <a:lnTo>
                    <a:pt x="62404353" y="11942233"/>
                  </a:lnTo>
                  <a:lnTo>
                    <a:pt x="62404353" y="11942280"/>
                  </a:lnTo>
                  <a:lnTo>
                    <a:pt x="62404353" y="11942327"/>
                  </a:lnTo>
                  <a:lnTo>
                    <a:pt x="62404353" y="11942373"/>
                  </a:lnTo>
                  <a:lnTo>
                    <a:pt x="62404353" y="11942420"/>
                  </a:lnTo>
                  <a:lnTo>
                    <a:pt x="62404353" y="11942467"/>
                  </a:lnTo>
                  <a:lnTo>
                    <a:pt x="62404353" y="11942513"/>
                  </a:lnTo>
                  <a:lnTo>
                    <a:pt x="62404353" y="11942560"/>
                  </a:lnTo>
                  <a:lnTo>
                    <a:pt x="62404353" y="11942607"/>
                  </a:lnTo>
                  <a:lnTo>
                    <a:pt x="62404353" y="11942653"/>
                  </a:lnTo>
                  <a:lnTo>
                    <a:pt x="62404353" y="11942708"/>
                  </a:lnTo>
                  <a:lnTo>
                    <a:pt x="62404353" y="11942754"/>
                  </a:lnTo>
                  <a:lnTo>
                    <a:pt x="62404353" y="11942801"/>
                  </a:lnTo>
                  <a:lnTo>
                    <a:pt x="62404353" y="11942847"/>
                  </a:lnTo>
                  <a:lnTo>
                    <a:pt x="62404353" y="11942894"/>
                  </a:lnTo>
                  <a:lnTo>
                    <a:pt x="62404353" y="11942941"/>
                  </a:lnTo>
                  <a:lnTo>
                    <a:pt x="62404353" y="11942987"/>
                  </a:lnTo>
                  <a:lnTo>
                    <a:pt x="62404353" y="11943034"/>
                  </a:lnTo>
                  <a:lnTo>
                    <a:pt x="62404353" y="11943081"/>
                  </a:lnTo>
                  <a:lnTo>
                    <a:pt x="62404353" y="11943127"/>
                  </a:lnTo>
                  <a:lnTo>
                    <a:pt x="62404353" y="11943174"/>
                  </a:lnTo>
                  <a:lnTo>
                    <a:pt x="62404353" y="11943221"/>
                  </a:lnTo>
                  <a:lnTo>
                    <a:pt x="62404353" y="11943267"/>
                  </a:lnTo>
                  <a:lnTo>
                    <a:pt x="62404353" y="11943314"/>
                  </a:lnTo>
                  <a:lnTo>
                    <a:pt x="62404353" y="12090481"/>
                  </a:lnTo>
                  <a:lnTo>
                    <a:pt x="62556753" y="12090481"/>
                  </a:lnTo>
                  <a:lnTo>
                    <a:pt x="62556753" y="12090528"/>
                  </a:lnTo>
                  <a:lnTo>
                    <a:pt x="62556753" y="12090575"/>
                  </a:lnTo>
                  <a:lnTo>
                    <a:pt x="62556753" y="12090621"/>
                  </a:lnTo>
                  <a:lnTo>
                    <a:pt x="62556753" y="12090668"/>
                  </a:lnTo>
                  <a:lnTo>
                    <a:pt x="62556753" y="12090715"/>
                  </a:lnTo>
                  <a:lnTo>
                    <a:pt x="62556753" y="12090761"/>
                  </a:lnTo>
                  <a:lnTo>
                    <a:pt x="62556753" y="12090808"/>
                  </a:lnTo>
                  <a:lnTo>
                    <a:pt x="62556753" y="12090854"/>
                  </a:lnTo>
                  <a:lnTo>
                    <a:pt x="62556753" y="12090901"/>
                  </a:lnTo>
                  <a:lnTo>
                    <a:pt x="62556753" y="12090948"/>
                  </a:lnTo>
                  <a:lnTo>
                    <a:pt x="62556753" y="12090994"/>
                  </a:lnTo>
                  <a:lnTo>
                    <a:pt x="62556753" y="12091041"/>
                  </a:lnTo>
                  <a:lnTo>
                    <a:pt x="62556753" y="12091088"/>
                  </a:lnTo>
                  <a:lnTo>
                    <a:pt x="62556753" y="12091142"/>
                  </a:lnTo>
                  <a:lnTo>
                    <a:pt x="62556753" y="12091189"/>
                  </a:lnTo>
                  <a:lnTo>
                    <a:pt x="62556753" y="12091235"/>
                  </a:lnTo>
                  <a:lnTo>
                    <a:pt x="62556753" y="12091282"/>
                  </a:lnTo>
                  <a:lnTo>
                    <a:pt x="62556753" y="12091329"/>
                  </a:lnTo>
                  <a:lnTo>
                    <a:pt x="62556753" y="12091375"/>
                  </a:lnTo>
                  <a:lnTo>
                    <a:pt x="62556753" y="12091422"/>
                  </a:lnTo>
                  <a:lnTo>
                    <a:pt x="62556753" y="12091469"/>
                  </a:lnTo>
                  <a:lnTo>
                    <a:pt x="62556753" y="12091515"/>
                  </a:lnTo>
                  <a:lnTo>
                    <a:pt x="62556753" y="12091562"/>
                  </a:lnTo>
                  <a:lnTo>
                    <a:pt x="62556753" y="12091609"/>
                  </a:lnTo>
                  <a:lnTo>
                    <a:pt x="62556753" y="12091655"/>
                  </a:lnTo>
                  <a:lnTo>
                    <a:pt x="62556753" y="12091702"/>
                  </a:lnTo>
                  <a:lnTo>
                    <a:pt x="62556753" y="12091749"/>
                  </a:lnTo>
                  <a:lnTo>
                    <a:pt x="62556753" y="12091803"/>
                  </a:lnTo>
                  <a:lnTo>
                    <a:pt x="62556753" y="12091850"/>
                  </a:lnTo>
                  <a:lnTo>
                    <a:pt x="62556753" y="12091896"/>
                  </a:lnTo>
                  <a:lnTo>
                    <a:pt x="62556753" y="12091943"/>
                  </a:lnTo>
                  <a:lnTo>
                    <a:pt x="62556753" y="12091989"/>
                  </a:lnTo>
                  <a:lnTo>
                    <a:pt x="62556753" y="12092036"/>
                  </a:lnTo>
                  <a:lnTo>
                    <a:pt x="62556753" y="12092083"/>
                  </a:lnTo>
                  <a:lnTo>
                    <a:pt x="62556753" y="12092129"/>
                  </a:lnTo>
                  <a:lnTo>
                    <a:pt x="62556753" y="12092176"/>
                  </a:lnTo>
                  <a:lnTo>
                    <a:pt x="62556753" y="12092223"/>
                  </a:lnTo>
                  <a:lnTo>
                    <a:pt x="62556753" y="12092269"/>
                  </a:lnTo>
                  <a:lnTo>
                    <a:pt x="62556753" y="12092316"/>
                  </a:lnTo>
                  <a:lnTo>
                    <a:pt x="62556753" y="12092363"/>
                  </a:lnTo>
                  <a:lnTo>
                    <a:pt x="62556753" y="12092409"/>
                  </a:lnTo>
                  <a:lnTo>
                    <a:pt x="62556753" y="12092464"/>
                  </a:lnTo>
                  <a:lnTo>
                    <a:pt x="62556753" y="12092510"/>
                  </a:lnTo>
                  <a:lnTo>
                    <a:pt x="62556753" y="12092557"/>
                  </a:lnTo>
                  <a:lnTo>
                    <a:pt x="62556753" y="12092604"/>
                  </a:lnTo>
                  <a:lnTo>
                    <a:pt x="62556753" y="12092650"/>
                  </a:lnTo>
                  <a:lnTo>
                    <a:pt x="62556753" y="12092697"/>
                  </a:lnTo>
                  <a:lnTo>
                    <a:pt x="62556753" y="12092744"/>
                  </a:lnTo>
                  <a:lnTo>
                    <a:pt x="62556753" y="12092790"/>
                  </a:lnTo>
                  <a:lnTo>
                    <a:pt x="62556753" y="12092837"/>
                  </a:lnTo>
                  <a:lnTo>
                    <a:pt x="62556753" y="12092884"/>
                  </a:lnTo>
                  <a:lnTo>
                    <a:pt x="62556753" y="12092930"/>
                  </a:lnTo>
                  <a:lnTo>
                    <a:pt x="62556753" y="12092977"/>
                  </a:lnTo>
                  <a:lnTo>
                    <a:pt x="62556753" y="12093023"/>
                  </a:lnTo>
                  <a:lnTo>
                    <a:pt x="62556753" y="12093070"/>
                  </a:lnTo>
                  <a:lnTo>
                    <a:pt x="62556753" y="12093124"/>
                  </a:lnTo>
                  <a:lnTo>
                    <a:pt x="62556753" y="12093171"/>
                  </a:lnTo>
                  <a:lnTo>
                    <a:pt x="62556753" y="12093218"/>
                  </a:lnTo>
                  <a:lnTo>
                    <a:pt x="62556753" y="12093264"/>
                  </a:lnTo>
                  <a:lnTo>
                    <a:pt x="62556753" y="12093311"/>
                  </a:lnTo>
                  <a:lnTo>
                    <a:pt x="62556753" y="12093358"/>
                  </a:lnTo>
                  <a:lnTo>
                    <a:pt x="62556753" y="12093404"/>
                  </a:lnTo>
                  <a:lnTo>
                    <a:pt x="62556753" y="12093451"/>
                  </a:lnTo>
                  <a:lnTo>
                    <a:pt x="62556753" y="12093498"/>
                  </a:lnTo>
                  <a:lnTo>
                    <a:pt x="62556753" y="12093544"/>
                  </a:lnTo>
                  <a:lnTo>
                    <a:pt x="62556753" y="12093591"/>
                  </a:lnTo>
                  <a:lnTo>
                    <a:pt x="62556753" y="12093638"/>
                  </a:lnTo>
                  <a:lnTo>
                    <a:pt x="62556753" y="12093684"/>
                  </a:lnTo>
                  <a:lnTo>
                    <a:pt x="62556753" y="12093731"/>
                  </a:lnTo>
                  <a:lnTo>
                    <a:pt x="62556753" y="12093785"/>
                  </a:lnTo>
                  <a:lnTo>
                    <a:pt x="62556753" y="12093832"/>
                  </a:lnTo>
                  <a:lnTo>
                    <a:pt x="62556753" y="12093879"/>
                  </a:lnTo>
                  <a:lnTo>
                    <a:pt x="62556753" y="12093925"/>
                  </a:lnTo>
                  <a:lnTo>
                    <a:pt x="62556753" y="12093972"/>
                  </a:lnTo>
                  <a:lnTo>
                    <a:pt x="62556753" y="12094019"/>
                  </a:lnTo>
                  <a:lnTo>
                    <a:pt x="62556753" y="12094065"/>
                  </a:lnTo>
                  <a:lnTo>
                    <a:pt x="62556753" y="12094112"/>
                  </a:lnTo>
                  <a:lnTo>
                    <a:pt x="62556753" y="12094159"/>
                  </a:lnTo>
                  <a:lnTo>
                    <a:pt x="62556753" y="12094205"/>
                  </a:lnTo>
                  <a:lnTo>
                    <a:pt x="62556753" y="12094252"/>
                  </a:lnTo>
                  <a:lnTo>
                    <a:pt x="62556753" y="12094298"/>
                  </a:lnTo>
                  <a:lnTo>
                    <a:pt x="62556753" y="12094345"/>
                  </a:lnTo>
                  <a:lnTo>
                    <a:pt x="62556753" y="12094392"/>
                  </a:lnTo>
                  <a:lnTo>
                    <a:pt x="62556753" y="12094446"/>
                  </a:lnTo>
                  <a:lnTo>
                    <a:pt x="62556753" y="12094493"/>
                  </a:lnTo>
                  <a:lnTo>
                    <a:pt x="62556753" y="12094539"/>
                  </a:lnTo>
                  <a:lnTo>
                    <a:pt x="62556753" y="12094586"/>
                  </a:lnTo>
                  <a:lnTo>
                    <a:pt x="62556753" y="12094633"/>
                  </a:lnTo>
                  <a:lnTo>
                    <a:pt x="62556753" y="12094679"/>
                  </a:lnTo>
                  <a:lnTo>
                    <a:pt x="62556753" y="12094726"/>
                  </a:lnTo>
                  <a:lnTo>
                    <a:pt x="62556753" y="12094773"/>
                  </a:lnTo>
                  <a:lnTo>
                    <a:pt x="62556753" y="12094819"/>
                  </a:lnTo>
                  <a:lnTo>
                    <a:pt x="62556753" y="12094866"/>
                  </a:lnTo>
                  <a:lnTo>
                    <a:pt x="62556753" y="12094913"/>
                  </a:lnTo>
                  <a:lnTo>
                    <a:pt x="62556753" y="12094959"/>
                  </a:lnTo>
                  <a:lnTo>
                    <a:pt x="62556753" y="12095006"/>
                  </a:lnTo>
                  <a:lnTo>
                    <a:pt x="62556753" y="12095053"/>
                  </a:lnTo>
                  <a:lnTo>
                    <a:pt x="62556753" y="12095107"/>
                  </a:lnTo>
                  <a:lnTo>
                    <a:pt x="62556753" y="12095154"/>
                  </a:lnTo>
                  <a:lnTo>
                    <a:pt x="62556753" y="12095200"/>
                  </a:lnTo>
                  <a:lnTo>
                    <a:pt x="62556753" y="12095247"/>
                  </a:lnTo>
                  <a:lnTo>
                    <a:pt x="62556753" y="12095294"/>
                  </a:lnTo>
                  <a:lnTo>
                    <a:pt x="62556753" y="12095340"/>
                  </a:lnTo>
                  <a:lnTo>
                    <a:pt x="62556753" y="12095387"/>
                  </a:lnTo>
                  <a:lnTo>
                    <a:pt x="62556753" y="12095433"/>
                  </a:lnTo>
                  <a:lnTo>
                    <a:pt x="62556753" y="12095480"/>
                  </a:lnTo>
                  <a:lnTo>
                    <a:pt x="62556753" y="12095527"/>
                  </a:lnTo>
                  <a:lnTo>
                    <a:pt x="62556753" y="12095573"/>
                  </a:lnTo>
                  <a:lnTo>
                    <a:pt x="62556753" y="12095620"/>
                  </a:lnTo>
                  <a:lnTo>
                    <a:pt x="62556753" y="12095667"/>
                  </a:lnTo>
                  <a:lnTo>
                    <a:pt x="62556753" y="12095713"/>
                  </a:lnTo>
                  <a:lnTo>
                    <a:pt x="62556753" y="12242881"/>
                  </a:lnTo>
                  <a:lnTo>
                    <a:pt x="62709153" y="12242881"/>
                  </a:lnTo>
                  <a:lnTo>
                    <a:pt x="62709153" y="12242927"/>
                  </a:lnTo>
                  <a:lnTo>
                    <a:pt x="62709153" y="12242974"/>
                  </a:lnTo>
                  <a:lnTo>
                    <a:pt x="62709153" y="12243021"/>
                  </a:lnTo>
                  <a:lnTo>
                    <a:pt x="62709153" y="12243067"/>
                  </a:lnTo>
                  <a:lnTo>
                    <a:pt x="62709153" y="12243114"/>
                  </a:lnTo>
                  <a:lnTo>
                    <a:pt x="62709153" y="12243161"/>
                  </a:lnTo>
                  <a:lnTo>
                    <a:pt x="62709153" y="12243207"/>
                  </a:lnTo>
                  <a:lnTo>
                    <a:pt x="62709153" y="12243254"/>
                  </a:lnTo>
                  <a:lnTo>
                    <a:pt x="62709153" y="12243301"/>
                  </a:lnTo>
                  <a:lnTo>
                    <a:pt x="62709153" y="12243347"/>
                  </a:lnTo>
                  <a:lnTo>
                    <a:pt x="62709153" y="12243394"/>
                  </a:lnTo>
                  <a:lnTo>
                    <a:pt x="62709153" y="12243440"/>
                  </a:lnTo>
                  <a:lnTo>
                    <a:pt x="62709153" y="12243487"/>
                  </a:lnTo>
                  <a:lnTo>
                    <a:pt x="62709153" y="12243541"/>
                  </a:lnTo>
                  <a:lnTo>
                    <a:pt x="62709153" y="12243588"/>
                  </a:lnTo>
                  <a:lnTo>
                    <a:pt x="62709153" y="12243635"/>
                  </a:lnTo>
                  <a:lnTo>
                    <a:pt x="62709153" y="12243681"/>
                  </a:lnTo>
                  <a:lnTo>
                    <a:pt x="62709153" y="12243728"/>
                  </a:lnTo>
                  <a:lnTo>
                    <a:pt x="62709153" y="12243775"/>
                  </a:lnTo>
                  <a:lnTo>
                    <a:pt x="62709153" y="12243821"/>
                  </a:lnTo>
                  <a:lnTo>
                    <a:pt x="62709153" y="12243868"/>
                  </a:lnTo>
                  <a:lnTo>
                    <a:pt x="62709153" y="12243915"/>
                  </a:lnTo>
                  <a:lnTo>
                    <a:pt x="62709153" y="12243961"/>
                  </a:lnTo>
                  <a:lnTo>
                    <a:pt x="62709153" y="12244008"/>
                  </a:lnTo>
                  <a:lnTo>
                    <a:pt x="62709153" y="12244055"/>
                  </a:lnTo>
                  <a:lnTo>
                    <a:pt x="62709153" y="12244101"/>
                  </a:lnTo>
                  <a:lnTo>
                    <a:pt x="62709153" y="12244148"/>
                  </a:lnTo>
                  <a:lnTo>
                    <a:pt x="62709153" y="12244202"/>
                  </a:lnTo>
                  <a:lnTo>
                    <a:pt x="62709153" y="12244249"/>
                  </a:lnTo>
                  <a:lnTo>
                    <a:pt x="62709153" y="12244296"/>
                  </a:lnTo>
                  <a:lnTo>
                    <a:pt x="62709153" y="12244342"/>
                  </a:lnTo>
                  <a:lnTo>
                    <a:pt x="62709153" y="12244389"/>
                  </a:lnTo>
                  <a:lnTo>
                    <a:pt x="62709153" y="12244436"/>
                  </a:lnTo>
                  <a:lnTo>
                    <a:pt x="62709153" y="12244482"/>
                  </a:lnTo>
                  <a:lnTo>
                    <a:pt x="62709153" y="12244529"/>
                  </a:lnTo>
                  <a:lnTo>
                    <a:pt x="62709153" y="12244575"/>
                  </a:lnTo>
                  <a:lnTo>
                    <a:pt x="62709153" y="12244622"/>
                  </a:lnTo>
                  <a:lnTo>
                    <a:pt x="62709153" y="12244669"/>
                  </a:lnTo>
                  <a:lnTo>
                    <a:pt x="62709153" y="12244715"/>
                  </a:lnTo>
                  <a:lnTo>
                    <a:pt x="62709153" y="12244762"/>
                  </a:lnTo>
                  <a:lnTo>
                    <a:pt x="62709153" y="12244809"/>
                  </a:lnTo>
                  <a:lnTo>
                    <a:pt x="62709153" y="12244863"/>
                  </a:lnTo>
                  <a:lnTo>
                    <a:pt x="62709153" y="12244910"/>
                  </a:lnTo>
                  <a:lnTo>
                    <a:pt x="62709153" y="12244956"/>
                  </a:lnTo>
                  <a:lnTo>
                    <a:pt x="62709153" y="12245003"/>
                  </a:lnTo>
                  <a:lnTo>
                    <a:pt x="62709153" y="12245050"/>
                  </a:lnTo>
                  <a:lnTo>
                    <a:pt x="62709153" y="12245096"/>
                  </a:lnTo>
                  <a:lnTo>
                    <a:pt x="62709153" y="12245143"/>
                  </a:lnTo>
                  <a:lnTo>
                    <a:pt x="62709153" y="12245190"/>
                  </a:lnTo>
                  <a:lnTo>
                    <a:pt x="62709153" y="12245236"/>
                  </a:lnTo>
                  <a:lnTo>
                    <a:pt x="62709153" y="12245283"/>
                  </a:lnTo>
                  <a:lnTo>
                    <a:pt x="62709153" y="12245330"/>
                  </a:lnTo>
                  <a:lnTo>
                    <a:pt x="62709153" y="12245376"/>
                  </a:lnTo>
                  <a:lnTo>
                    <a:pt x="62709153" y="12245423"/>
                  </a:lnTo>
                  <a:lnTo>
                    <a:pt x="62709153" y="12245470"/>
                  </a:lnTo>
                  <a:lnTo>
                    <a:pt x="62709153" y="12245524"/>
                  </a:lnTo>
                  <a:lnTo>
                    <a:pt x="62709153" y="12245571"/>
                  </a:lnTo>
                  <a:lnTo>
                    <a:pt x="62709153" y="12245617"/>
                  </a:lnTo>
                  <a:lnTo>
                    <a:pt x="62709153" y="12245664"/>
                  </a:lnTo>
                  <a:lnTo>
                    <a:pt x="62709153" y="12245710"/>
                  </a:lnTo>
                  <a:lnTo>
                    <a:pt x="62709153" y="12245757"/>
                  </a:lnTo>
                  <a:lnTo>
                    <a:pt x="62709153" y="12245804"/>
                  </a:lnTo>
                  <a:lnTo>
                    <a:pt x="62709153" y="12245850"/>
                  </a:lnTo>
                  <a:lnTo>
                    <a:pt x="62709153" y="12245897"/>
                  </a:lnTo>
                  <a:lnTo>
                    <a:pt x="62709153" y="12245944"/>
                  </a:lnTo>
                  <a:lnTo>
                    <a:pt x="62709153" y="12245990"/>
                  </a:lnTo>
                  <a:lnTo>
                    <a:pt x="62709153" y="12246037"/>
                  </a:lnTo>
                  <a:lnTo>
                    <a:pt x="62709153" y="12246084"/>
                  </a:lnTo>
                  <a:lnTo>
                    <a:pt x="62709153" y="12246130"/>
                  </a:lnTo>
                  <a:lnTo>
                    <a:pt x="62709153" y="12246185"/>
                  </a:lnTo>
                  <a:lnTo>
                    <a:pt x="62709153" y="12246231"/>
                  </a:lnTo>
                  <a:lnTo>
                    <a:pt x="62709153" y="12246278"/>
                  </a:lnTo>
                  <a:lnTo>
                    <a:pt x="62709153" y="12246325"/>
                  </a:lnTo>
                  <a:lnTo>
                    <a:pt x="62709153" y="12246371"/>
                  </a:lnTo>
                  <a:lnTo>
                    <a:pt x="62709153" y="12246418"/>
                  </a:lnTo>
                  <a:lnTo>
                    <a:pt x="62709153" y="12246465"/>
                  </a:lnTo>
                  <a:lnTo>
                    <a:pt x="62709153" y="12246511"/>
                  </a:lnTo>
                  <a:lnTo>
                    <a:pt x="62709153" y="12246558"/>
                  </a:lnTo>
                  <a:lnTo>
                    <a:pt x="62709153" y="12246605"/>
                  </a:lnTo>
                  <a:lnTo>
                    <a:pt x="62709153" y="12246651"/>
                  </a:lnTo>
                  <a:lnTo>
                    <a:pt x="62709153" y="12246698"/>
                  </a:lnTo>
                  <a:lnTo>
                    <a:pt x="62709153" y="12246744"/>
                  </a:lnTo>
                  <a:lnTo>
                    <a:pt x="62709153" y="12246791"/>
                  </a:lnTo>
                  <a:lnTo>
                    <a:pt x="62709153" y="12246845"/>
                  </a:lnTo>
                  <a:lnTo>
                    <a:pt x="62709153" y="12246892"/>
                  </a:lnTo>
                  <a:lnTo>
                    <a:pt x="62709153" y="12246939"/>
                  </a:lnTo>
                  <a:lnTo>
                    <a:pt x="62709153" y="12246985"/>
                  </a:lnTo>
                  <a:lnTo>
                    <a:pt x="62709153" y="12247032"/>
                  </a:lnTo>
                  <a:lnTo>
                    <a:pt x="62709153" y="12247079"/>
                  </a:lnTo>
                  <a:lnTo>
                    <a:pt x="62709153" y="12247125"/>
                  </a:lnTo>
                  <a:lnTo>
                    <a:pt x="62709153" y="12247172"/>
                  </a:lnTo>
                  <a:lnTo>
                    <a:pt x="62709153" y="12247219"/>
                  </a:lnTo>
                  <a:lnTo>
                    <a:pt x="62709153" y="12247265"/>
                  </a:lnTo>
                  <a:lnTo>
                    <a:pt x="62709153" y="12247312"/>
                  </a:lnTo>
                  <a:lnTo>
                    <a:pt x="62709153" y="12247359"/>
                  </a:lnTo>
                  <a:lnTo>
                    <a:pt x="62709153" y="12247405"/>
                  </a:lnTo>
                  <a:lnTo>
                    <a:pt x="62709153" y="12247452"/>
                  </a:lnTo>
                  <a:lnTo>
                    <a:pt x="62709153" y="12247506"/>
                  </a:lnTo>
                  <a:lnTo>
                    <a:pt x="62709153" y="12247553"/>
                  </a:lnTo>
                  <a:lnTo>
                    <a:pt x="62709153" y="12247600"/>
                  </a:lnTo>
                  <a:lnTo>
                    <a:pt x="62709153" y="12247646"/>
                  </a:lnTo>
                  <a:lnTo>
                    <a:pt x="62709153" y="12247693"/>
                  </a:lnTo>
                  <a:lnTo>
                    <a:pt x="62709153" y="12247740"/>
                  </a:lnTo>
                  <a:lnTo>
                    <a:pt x="62709153" y="12247786"/>
                  </a:lnTo>
                  <a:lnTo>
                    <a:pt x="62709153" y="12247833"/>
                  </a:lnTo>
                  <a:lnTo>
                    <a:pt x="62709153" y="12247879"/>
                  </a:lnTo>
                  <a:lnTo>
                    <a:pt x="62709153" y="12247926"/>
                  </a:lnTo>
                  <a:lnTo>
                    <a:pt x="62709153" y="12247973"/>
                  </a:lnTo>
                  <a:lnTo>
                    <a:pt x="62709153" y="12248019"/>
                  </a:lnTo>
                  <a:lnTo>
                    <a:pt x="62709153" y="12248066"/>
                  </a:lnTo>
                  <a:lnTo>
                    <a:pt x="62709153" y="12248113"/>
                  </a:lnTo>
                  <a:lnTo>
                    <a:pt x="62709153" y="12395280"/>
                  </a:lnTo>
                  <a:lnTo>
                    <a:pt x="62861553" y="12395280"/>
                  </a:lnTo>
                  <a:lnTo>
                    <a:pt x="62861553" y="12395327"/>
                  </a:lnTo>
                  <a:lnTo>
                    <a:pt x="62861553" y="12395373"/>
                  </a:lnTo>
                  <a:lnTo>
                    <a:pt x="62861553" y="12395420"/>
                  </a:lnTo>
                  <a:lnTo>
                    <a:pt x="62861553" y="12395467"/>
                  </a:lnTo>
                  <a:lnTo>
                    <a:pt x="62861553" y="12395513"/>
                  </a:lnTo>
                  <a:lnTo>
                    <a:pt x="62861553" y="12395560"/>
                  </a:lnTo>
                  <a:lnTo>
                    <a:pt x="62861553" y="12395607"/>
                  </a:lnTo>
                  <a:lnTo>
                    <a:pt x="62861553" y="12395653"/>
                  </a:lnTo>
                  <a:lnTo>
                    <a:pt x="62861553" y="12395700"/>
                  </a:lnTo>
                  <a:lnTo>
                    <a:pt x="62861553" y="12395747"/>
                  </a:lnTo>
                  <a:lnTo>
                    <a:pt x="62861553" y="12395793"/>
                  </a:lnTo>
                  <a:lnTo>
                    <a:pt x="62861553" y="12395840"/>
                  </a:lnTo>
                  <a:lnTo>
                    <a:pt x="62861553" y="12395886"/>
                  </a:lnTo>
                  <a:lnTo>
                    <a:pt x="62861553" y="12395941"/>
                  </a:lnTo>
                  <a:lnTo>
                    <a:pt x="62861553" y="12395987"/>
                  </a:lnTo>
                  <a:lnTo>
                    <a:pt x="62861553" y="12396034"/>
                  </a:lnTo>
                  <a:lnTo>
                    <a:pt x="62861553" y="12396081"/>
                  </a:lnTo>
                  <a:lnTo>
                    <a:pt x="62861553" y="12396127"/>
                  </a:lnTo>
                  <a:lnTo>
                    <a:pt x="62861553" y="12396174"/>
                  </a:lnTo>
                  <a:lnTo>
                    <a:pt x="62861553" y="12396221"/>
                  </a:lnTo>
                  <a:lnTo>
                    <a:pt x="62861553" y="12396267"/>
                  </a:lnTo>
                  <a:lnTo>
                    <a:pt x="62861553" y="12396314"/>
                  </a:lnTo>
                  <a:lnTo>
                    <a:pt x="62861553" y="12396361"/>
                  </a:lnTo>
                  <a:lnTo>
                    <a:pt x="62861553" y="12396407"/>
                  </a:lnTo>
                  <a:lnTo>
                    <a:pt x="62861553" y="12396454"/>
                  </a:lnTo>
                  <a:lnTo>
                    <a:pt x="62861553" y="12396501"/>
                  </a:lnTo>
                  <a:lnTo>
                    <a:pt x="62861553" y="12396547"/>
                  </a:lnTo>
                  <a:lnTo>
                    <a:pt x="62861553" y="12396602"/>
                  </a:lnTo>
                  <a:lnTo>
                    <a:pt x="62861553" y="12396648"/>
                  </a:lnTo>
                  <a:lnTo>
                    <a:pt x="62861553" y="12396695"/>
                  </a:lnTo>
                  <a:lnTo>
                    <a:pt x="62861553" y="12396742"/>
                  </a:lnTo>
                  <a:lnTo>
                    <a:pt x="62861553" y="12396788"/>
                  </a:lnTo>
                  <a:lnTo>
                    <a:pt x="62861553" y="12396835"/>
                  </a:lnTo>
                  <a:lnTo>
                    <a:pt x="62861553" y="12396882"/>
                  </a:lnTo>
                  <a:lnTo>
                    <a:pt x="62861553" y="12396928"/>
                  </a:lnTo>
                  <a:lnTo>
                    <a:pt x="62861553" y="12396975"/>
                  </a:lnTo>
                  <a:lnTo>
                    <a:pt x="62861553" y="12397021"/>
                  </a:lnTo>
                  <a:lnTo>
                    <a:pt x="62861553" y="12397068"/>
                  </a:lnTo>
                  <a:lnTo>
                    <a:pt x="62861553" y="12397115"/>
                  </a:lnTo>
                  <a:lnTo>
                    <a:pt x="62861553" y="12397161"/>
                  </a:lnTo>
                  <a:lnTo>
                    <a:pt x="62861553" y="12397208"/>
                  </a:lnTo>
                  <a:lnTo>
                    <a:pt x="62861553" y="12397262"/>
                  </a:lnTo>
                  <a:lnTo>
                    <a:pt x="62861553" y="12397309"/>
                  </a:lnTo>
                  <a:lnTo>
                    <a:pt x="62861553" y="12397356"/>
                  </a:lnTo>
                  <a:lnTo>
                    <a:pt x="62861553" y="12397402"/>
                  </a:lnTo>
                  <a:lnTo>
                    <a:pt x="62861553" y="12397449"/>
                  </a:lnTo>
                  <a:lnTo>
                    <a:pt x="62861553" y="12397496"/>
                  </a:lnTo>
                  <a:lnTo>
                    <a:pt x="62861553" y="12397542"/>
                  </a:lnTo>
                  <a:lnTo>
                    <a:pt x="62861553" y="12397589"/>
                  </a:lnTo>
                  <a:lnTo>
                    <a:pt x="62861553" y="12397636"/>
                  </a:lnTo>
                  <a:lnTo>
                    <a:pt x="62861553" y="12397682"/>
                  </a:lnTo>
                  <a:lnTo>
                    <a:pt x="62861553" y="12397729"/>
                  </a:lnTo>
                  <a:lnTo>
                    <a:pt x="62861553" y="12397776"/>
                  </a:lnTo>
                  <a:lnTo>
                    <a:pt x="62861553" y="12397822"/>
                  </a:lnTo>
                  <a:lnTo>
                    <a:pt x="62861553" y="12397869"/>
                  </a:lnTo>
                  <a:lnTo>
                    <a:pt x="62861553" y="12397923"/>
                  </a:lnTo>
                  <a:lnTo>
                    <a:pt x="62861553" y="12397970"/>
                  </a:lnTo>
                  <a:lnTo>
                    <a:pt x="62861553" y="12398017"/>
                  </a:lnTo>
                  <a:lnTo>
                    <a:pt x="62861553" y="12398063"/>
                  </a:lnTo>
                  <a:lnTo>
                    <a:pt x="62861553" y="12398110"/>
                  </a:lnTo>
                  <a:lnTo>
                    <a:pt x="62861553" y="12398157"/>
                  </a:lnTo>
                  <a:lnTo>
                    <a:pt x="62861553" y="12398203"/>
                  </a:lnTo>
                  <a:lnTo>
                    <a:pt x="62861553" y="12398250"/>
                  </a:lnTo>
                  <a:lnTo>
                    <a:pt x="62861553" y="12398296"/>
                  </a:lnTo>
                  <a:lnTo>
                    <a:pt x="62861553" y="12398343"/>
                  </a:lnTo>
                  <a:lnTo>
                    <a:pt x="62861553" y="12398390"/>
                  </a:lnTo>
                  <a:lnTo>
                    <a:pt x="62861553" y="12398436"/>
                  </a:lnTo>
                  <a:lnTo>
                    <a:pt x="62861553" y="12398483"/>
                  </a:lnTo>
                  <a:lnTo>
                    <a:pt x="62861553" y="12398530"/>
                  </a:lnTo>
                  <a:lnTo>
                    <a:pt x="62861553" y="12398584"/>
                  </a:lnTo>
                  <a:lnTo>
                    <a:pt x="62861553" y="12398631"/>
                  </a:lnTo>
                  <a:lnTo>
                    <a:pt x="62861553" y="12398677"/>
                  </a:lnTo>
                  <a:lnTo>
                    <a:pt x="62861553" y="12398724"/>
                  </a:lnTo>
                  <a:lnTo>
                    <a:pt x="62861553" y="12398771"/>
                  </a:lnTo>
                  <a:lnTo>
                    <a:pt x="62861553" y="12398817"/>
                  </a:lnTo>
                  <a:lnTo>
                    <a:pt x="62861553" y="12398864"/>
                  </a:lnTo>
                  <a:lnTo>
                    <a:pt x="62861553" y="12398911"/>
                  </a:lnTo>
                  <a:lnTo>
                    <a:pt x="62861553" y="12398957"/>
                  </a:lnTo>
                  <a:lnTo>
                    <a:pt x="62861553" y="12399004"/>
                  </a:lnTo>
                  <a:lnTo>
                    <a:pt x="62861553" y="12399051"/>
                  </a:lnTo>
                  <a:lnTo>
                    <a:pt x="62861553" y="12399097"/>
                  </a:lnTo>
                  <a:lnTo>
                    <a:pt x="62861553" y="12399144"/>
                  </a:lnTo>
                  <a:lnTo>
                    <a:pt x="62861553" y="12399191"/>
                  </a:lnTo>
                  <a:lnTo>
                    <a:pt x="62861553" y="12399245"/>
                  </a:lnTo>
                  <a:lnTo>
                    <a:pt x="62861553" y="12399292"/>
                  </a:lnTo>
                  <a:lnTo>
                    <a:pt x="62861553" y="12399338"/>
                  </a:lnTo>
                  <a:lnTo>
                    <a:pt x="62861553" y="12399385"/>
                  </a:lnTo>
                  <a:lnTo>
                    <a:pt x="62861553" y="12399431"/>
                  </a:lnTo>
                  <a:lnTo>
                    <a:pt x="62861553" y="12399478"/>
                  </a:lnTo>
                  <a:lnTo>
                    <a:pt x="62861553" y="12399525"/>
                  </a:lnTo>
                  <a:lnTo>
                    <a:pt x="62861553" y="12399571"/>
                  </a:lnTo>
                  <a:lnTo>
                    <a:pt x="62861553" y="12399618"/>
                  </a:lnTo>
                  <a:lnTo>
                    <a:pt x="62861553" y="12399665"/>
                  </a:lnTo>
                  <a:lnTo>
                    <a:pt x="62861553" y="12399711"/>
                  </a:lnTo>
                  <a:lnTo>
                    <a:pt x="62861553" y="12399758"/>
                  </a:lnTo>
                  <a:lnTo>
                    <a:pt x="62861553" y="12399805"/>
                  </a:lnTo>
                  <a:lnTo>
                    <a:pt x="62861553" y="12399851"/>
                  </a:lnTo>
                  <a:lnTo>
                    <a:pt x="62861553" y="12399906"/>
                  </a:lnTo>
                  <a:lnTo>
                    <a:pt x="62861553" y="12399952"/>
                  </a:lnTo>
                  <a:lnTo>
                    <a:pt x="62861553" y="12399999"/>
                  </a:lnTo>
                  <a:lnTo>
                    <a:pt x="62861553" y="12400046"/>
                  </a:lnTo>
                  <a:lnTo>
                    <a:pt x="62861553" y="12400092"/>
                  </a:lnTo>
                  <a:lnTo>
                    <a:pt x="62861553" y="12400139"/>
                  </a:lnTo>
                  <a:lnTo>
                    <a:pt x="62861553" y="12400186"/>
                  </a:lnTo>
                  <a:lnTo>
                    <a:pt x="62861553" y="12400232"/>
                  </a:lnTo>
                  <a:lnTo>
                    <a:pt x="62861553" y="12400279"/>
                  </a:lnTo>
                  <a:lnTo>
                    <a:pt x="62861553" y="12400326"/>
                  </a:lnTo>
                  <a:lnTo>
                    <a:pt x="62861553" y="12400372"/>
                  </a:lnTo>
                  <a:lnTo>
                    <a:pt x="62861553" y="12400419"/>
                  </a:lnTo>
                  <a:lnTo>
                    <a:pt x="62861553" y="12400465"/>
                  </a:lnTo>
                  <a:lnTo>
                    <a:pt x="62861553" y="12400512"/>
                  </a:lnTo>
                  <a:lnTo>
                    <a:pt x="62861553" y="12547679"/>
                  </a:lnTo>
                  <a:lnTo>
                    <a:pt x="63013953" y="12547679"/>
                  </a:lnTo>
                  <a:lnTo>
                    <a:pt x="63013953" y="12547726"/>
                  </a:lnTo>
                  <a:lnTo>
                    <a:pt x="63013953" y="12547773"/>
                  </a:lnTo>
                  <a:lnTo>
                    <a:pt x="63013953" y="12547819"/>
                  </a:lnTo>
                  <a:lnTo>
                    <a:pt x="63013953" y="12547866"/>
                  </a:lnTo>
                  <a:lnTo>
                    <a:pt x="63013953" y="12547913"/>
                  </a:lnTo>
                  <a:lnTo>
                    <a:pt x="63013953" y="12547959"/>
                  </a:lnTo>
                  <a:lnTo>
                    <a:pt x="63013953" y="12548006"/>
                  </a:lnTo>
                  <a:lnTo>
                    <a:pt x="63013953" y="12548053"/>
                  </a:lnTo>
                  <a:lnTo>
                    <a:pt x="63013953" y="12548099"/>
                  </a:lnTo>
                  <a:lnTo>
                    <a:pt x="63013953" y="12548146"/>
                  </a:lnTo>
                  <a:lnTo>
                    <a:pt x="63013953" y="12548193"/>
                  </a:lnTo>
                  <a:lnTo>
                    <a:pt x="63013953" y="12548239"/>
                  </a:lnTo>
                  <a:lnTo>
                    <a:pt x="63013953" y="12548286"/>
                  </a:lnTo>
                  <a:lnTo>
                    <a:pt x="63013953" y="12548340"/>
                  </a:lnTo>
                  <a:lnTo>
                    <a:pt x="63013953" y="12548387"/>
                  </a:lnTo>
                  <a:lnTo>
                    <a:pt x="63013953" y="12548434"/>
                  </a:lnTo>
                  <a:lnTo>
                    <a:pt x="63013953" y="12548480"/>
                  </a:lnTo>
                  <a:lnTo>
                    <a:pt x="63013953" y="12548527"/>
                  </a:lnTo>
                  <a:lnTo>
                    <a:pt x="63013953" y="12548573"/>
                  </a:lnTo>
                  <a:lnTo>
                    <a:pt x="63013953" y="12548620"/>
                  </a:lnTo>
                  <a:lnTo>
                    <a:pt x="63013953" y="12548667"/>
                  </a:lnTo>
                  <a:lnTo>
                    <a:pt x="63013953" y="12548713"/>
                  </a:lnTo>
                  <a:lnTo>
                    <a:pt x="63013953" y="12548760"/>
                  </a:lnTo>
                  <a:lnTo>
                    <a:pt x="63013953" y="12548807"/>
                  </a:lnTo>
                  <a:lnTo>
                    <a:pt x="63013953" y="12548853"/>
                  </a:lnTo>
                  <a:lnTo>
                    <a:pt x="63013953" y="12548900"/>
                  </a:lnTo>
                  <a:lnTo>
                    <a:pt x="63013953" y="12548947"/>
                  </a:lnTo>
                  <a:lnTo>
                    <a:pt x="63013953" y="12549001"/>
                  </a:lnTo>
                  <a:lnTo>
                    <a:pt x="63013953" y="12549048"/>
                  </a:lnTo>
                  <a:lnTo>
                    <a:pt x="63013953" y="12549094"/>
                  </a:lnTo>
                  <a:lnTo>
                    <a:pt x="63013953" y="12549141"/>
                  </a:lnTo>
                  <a:lnTo>
                    <a:pt x="63013953" y="12549188"/>
                  </a:lnTo>
                  <a:lnTo>
                    <a:pt x="63013953" y="12549234"/>
                  </a:lnTo>
                  <a:lnTo>
                    <a:pt x="63013953" y="12549281"/>
                  </a:lnTo>
                  <a:lnTo>
                    <a:pt x="63013953" y="12549328"/>
                  </a:lnTo>
                  <a:lnTo>
                    <a:pt x="63013953" y="12549374"/>
                  </a:lnTo>
                  <a:lnTo>
                    <a:pt x="63013953" y="12549421"/>
                  </a:lnTo>
                  <a:lnTo>
                    <a:pt x="63013953" y="12549468"/>
                  </a:lnTo>
                  <a:lnTo>
                    <a:pt x="63013953" y="12549514"/>
                  </a:lnTo>
                  <a:lnTo>
                    <a:pt x="63013953" y="12549561"/>
                  </a:lnTo>
                  <a:lnTo>
                    <a:pt x="63013953" y="12549607"/>
                  </a:lnTo>
                  <a:lnTo>
                    <a:pt x="63013953" y="12549662"/>
                  </a:lnTo>
                  <a:lnTo>
                    <a:pt x="63013953" y="12549708"/>
                  </a:lnTo>
                  <a:lnTo>
                    <a:pt x="63013953" y="12549755"/>
                  </a:lnTo>
                  <a:lnTo>
                    <a:pt x="63013953" y="12549802"/>
                  </a:lnTo>
                  <a:lnTo>
                    <a:pt x="63013953" y="12549848"/>
                  </a:lnTo>
                  <a:lnTo>
                    <a:pt x="63013953" y="12549895"/>
                  </a:lnTo>
                  <a:lnTo>
                    <a:pt x="63013953" y="12549942"/>
                  </a:lnTo>
                  <a:lnTo>
                    <a:pt x="63013953" y="12549988"/>
                  </a:lnTo>
                  <a:lnTo>
                    <a:pt x="63013953" y="12550035"/>
                  </a:lnTo>
                  <a:lnTo>
                    <a:pt x="63013953" y="12550082"/>
                  </a:lnTo>
                  <a:lnTo>
                    <a:pt x="63013953" y="12550128"/>
                  </a:lnTo>
                  <a:lnTo>
                    <a:pt x="63013953" y="12550175"/>
                  </a:lnTo>
                  <a:lnTo>
                    <a:pt x="63013953" y="12550222"/>
                  </a:lnTo>
                  <a:lnTo>
                    <a:pt x="63013953" y="12550268"/>
                  </a:lnTo>
                  <a:lnTo>
                    <a:pt x="63013953" y="12550323"/>
                  </a:lnTo>
                  <a:lnTo>
                    <a:pt x="63013953" y="12550369"/>
                  </a:lnTo>
                  <a:lnTo>
                    <a:pt x="63013953" y="12550416"/>
                  </a:lnTo>
                  <a:lnTo>
                    <a:pt x="63013953" y="12550463"/>
                  </a:lnTo>
                  <a:lnTo>
                    <a:pt x="63013953" y="12550509"/>
                  </a:lnTo>
                  <a:lnTo>
                    <a:pt x="63013953" y="12550556"/>
                  </a:lnTo>
                  <a:lnTo>
                    <a:pt x="63013953" y="12550603"/>
                  </a:lnTo>
                  <a:lnTo>
                    <a:pt x="63013953" y="12550649"/>
                  </a:lnTo>
                  <a:lnTo>
                    <a:pt x="63013953" y="12550696"/>
                  </a:lnTo>
                  <a:lnTo>
                    <a:pt x="63013953" y="12550742"/>
                  </a:lnTo>
                  <a:lnTo>
                    <a:pt x="63013953" y="12550789"/>
                  </a:lnTo>
                  <a:lnTo>
                    <a:pt x="63013953" y="12550836"/>
                  </a:lnTo>
                  <a:lnTo>
                    <a:pt x="63013953" y="12550882"/>
                  </a:lnTo>
                  <a:lnTo>
                    <a:pt x="63013953" y="12550929"/>
                  </a:lnTo>
                  <a:lnTo>
                    <a:pt x="63013953" y="12550983"/>
                  </a:lnTo>
                  <a:lnTo>
                    <a:pt x="63013953" y="12551030"/>
                  </a:lnTo>
                  <a:lnTo>
                    <a:pt x="63013953" y="12551077"/>
                  </a:lnTo>
                  <a:lnTo>
                    <a:pt x="63013953" y="12551123"/>
                  </a:lnTo>
                  <a:lnTo>
                    <a:pt x="63013953" y="12551170"/>
                  </a:lnTo>
                  <a:lnTo>
                    <a:pt x="63013953" y="12551217"/>
                  </a:lnTo>
                  <a:lnTo>
                    <a:pt x="63013953" y="12551263"/>
                  </a:lnTo>
                  <a:lnTo>
                    <a:pt x="63013953" y="12551310"/>
                  </a:lnTo>
                  <a:lnTo>
                    <a:pt x="63013953" y="12551357"/>
                  </a:lnTo>
                  <a:lnTo>
                    <a:pt x="63013953" y="12551403"/>
                  </a:lnTo>
                  <a:lnTo>
                    <a:pt x="63013953" y="12551450"/>
                  </a:lnTo>
                  <a:lnTo>
                    <a:pt x="63013953" y="12551497"/>
                  </a:lnTo>
                  <a:lnTo>
                    <a:pt x="63013953" y="12551543"/>
                  </a:lnTo>
                  <a:lnTo>
                    <a:pt x="63013953" y="12551590"/>
                  </a:lnTo>
                  <a:lnTo>
                    <a:pt x="63013953" y="12551644"/>
                  </a:lnTo>
                  <a:lnTo>
                    <a:pt x="63013953" y="12551691"/>
                  </a:lnTo>
                  <a:lnTo>
                    <a:pt x="63013953" y="12551738"/>
                  </a:lnTo>
                  <a:lnTo>
                    <a:pt x="63013953" y="12551784"/>
                  </a:lnTo>
                  <a:lnTo>
                    <a:pt x="63013953" y="12551831"/>
                  </a:lnTo>
                  <a:lnTo>
                    <a:pt x="63013953" y="12551877"/>
                  </a:lnTo>
                  <a:lnTo>
                    <a:pt x="63013953" y="12551924"/>
                  </a:lnTo>
                  <a:lnTo>
                    <a:pt x="63013953" y="12551971"/>
                  </a:lnTo>
                  <a:lnTo>
                    <a:pt x="63013953" y="12552017"/>
                  </a:lnTo>
                  <a:lnTo>
                    <a:pt x="63013953" y="12552064"/>
                  </a:lnTo>
                  <a:lnTo>
                    <a:pt x="63013953" y="12552111"/>
                  </a:lnTo>
                  <a:lnTo>
                    <a:pt x="63013953" y="12552157"/>
                  </a:lnTo>
                  <a:lnTo>
                    <a:pt x="63013953" y="12552204"/>
                  </a:lnTo>
                  <a:lnTo>
                    <a:pt x="63013953" y="12552251"/>
                  </a:lnTo>
                  <a:lnTo>
                    <a:pt x="63013953" y="12552305"/>
                  </a:lnTo>
                  <a:lnTo>
                    <a:pt x="63013953" y="12552352"/>
                  </a:lnTo>
                  <a:lnTo>
                    <a:pt x="63013953" y="12552398"/>
                  </a:lnTo>
                  <a:lnTo>
                    <a:pt x="63013953" y="12552445"/>
                  </a:lnTo>
                  <a:lnTo>
                    <a:pt x="63013953" y="12552492"/>
                  </a:lnTo>
                  <a:lnTo>
                    <a:pt x="63013953" y="12552538"/>
                  </a:lnTo>
                  <a:lnTo>
                    <a:pt x="63013953" y="12552585"/>
                  </a:lnTo>
                  <a:lnTo>
                    <a:pt x="63013953" y="12552632"/>
                  </a:lnTo>
                  <a:lnTo>
                    <a:pt x="63013953" y="12552678"/>
                  </a:lnTo>
                  <a:lnTo>
                    <a:pt x="63013953" y="12552725"/>
                  </a:lnTo>
                  <a:lnTo>
                    <a:pt x="63013953" y="12552772"/>
                  </a:lnTo>
                  <a:lnTo>
                    <a:pt x="63013953" y="12552818"/>
                  </a:lnTo>
                  <a:lnTo>
                    <a:pt x="63013953" y="12552865"/>
                  </a:lnTo>
                  <a:lnTo>
                    <a:pt x="63013953" y="12700079"/>
                  </a:lnTo>
                  <a:lnTo>
                    <a:pt x="63166353" y="12700079"/>
                  </a:lnTo>
                  <a:lnTo>
                    <a:pt x="63166353" y="12700125"/>
                  </a:lnTo>
                  <a:lnTo>
                    <a:pt x="63166353" y="12700172"/>
                  </a:lnTo>
                  <a:lnTo>
                    <a:pt x="63166353" y="12700219"/>
                  </a:lnTo>
                  <a:lnTo>
                    <a:pt x="63166353" y="12700265"/>
                  </a:lnTo>
                  <a:lnTo>
                    <a:pt x="63166353" y="12700312"/>
                  </a:lnTo>
                  <a:lnTo>
                    <a:pt x="63166353" y="12700359"/>
                  </a:lnTo>
                  <a:lnTo>
                    <a:pt x="63166353" y="12700405"/>
                  </a:lnTo>
                  <a:lnTo>
                    <a:pt x="63166353" y="12700452"/>
                  </a:lnTo>
                  <a:lnTo>
                    <a:pt x="63166353" y="12700499"/>
                  </a:lnTo>
                  <a:lnTo>
                    <a:pt x="63166353" y="12700545"/>
                  </a:lnTo>
                  <a:lnTo>
                    <a:pt x="63166353" y="12700592"/>
                  </a:lnTo>
                  <a:lnTo>
                    <a:pt x="63166353" y="12700639"/>
                  </a:lnTo>
                  <a:lnTo>
                    <a:pt x="63166353" y="12700685"/>
                  </a:lnTo>
                  <a:lnTo>
                    <a:pt x="63166353" y="12700740"/>
                  </a:lnTo>
                  <a:lnTo>
                    <a:pt x="63166353" y="12700786"/>
                  </a:lnTo>
                  <a:lnTo>
                    <a:pt x="63166353" y="12700833"/>
                  </a:lnTo>
                  <a:lnTo>
                    <a:pt x="63166353" y="12700880"/>
                  </a:lnTo>
                  <a:lnTo>
                    <a:pt x="63166353" y="12700926"/>
                  </a:lnTo>
                  <a:lnTo>
                    <a:pt x="63166353" y="12700973"/>
                  </a:lnTo>
                  <a:lnTo>
                    <a:pt x="63166353" y="12701019"/>
                  </a:lnTo>
                  <a:lnTo>
                    <a:pt x="63166353" y="12701066"/>
                  </a:lnTo>
                  <a:lnTo>
                    <a:pt x="63166353" y="12701113"/>
                  </a:lnTo>
                  <a:lnTo>
                    <a:pt x="63166353" y="12701159"/>
                  </a:lnTo>
                  <a:lnTo>
                    <a:pt x="63166353" y="12701206"/>
                  </a:lnTo>
                  <a:lnTo>
                    <a:pt x="63166353" y="12701253"/>
                  </a:lnTo>
                  <a:lnTo>
                    <a:pt x="63166353" y="12701299"/>
                  </a:lnTo>
                  <a:lnTo>
                    <a:pt x="63166353" y="12701346"/>
                  </a:lnTo>
                  <a:lnTo>
                    <a:pt x="63166353" y="12701400"/>
                  </a:lnTo>
                  <a:lnTo>
                    <a:pt x="63166353" y="12701447"/>
                  </a:lnTo>
                  <a:lnTo>
                    <a:pt x="63166353" y="12701494"/>
                  </a:lnTo>
                  <a:lnTo>
                    <a:pt x="63166353" y="12701540"/>
                  </a:lnTo>
                  <a:lnTo>
                    <a:pt x="63166353" y="12701587"/>
                  </a:lnTo>
                  <a:lnTo>
                    <a:pt x="63166353" y="12701634"/>
                  </a:lnTo>
                  <a:lnTo>
                    <a:pt x="63166353" y="12701680"/>
                  </a:lnTo>
                  <a:lnTo>
                    <a:pt x="63166353" y="12701727"/>
                  </a:lnTo>
                  <a:lnTo>
                    <a:pt x="63166353" y="12701774"/>
                  </a:lnTo>
                  <a:lnTo>
                    <a:pt x="63166353" y="12701820"/>
                  </a:lnTo>
                  <a:lnTo>
                    <a:pt x="63166353" y="12701867"/>
                  </a:lnTo>
                  <a:lnTo>
                    <a:pt x="63166353" y="12701914"/>
                  </a:lnTo>
                  <a:lnTo>
                    <a:pt x="63166353" y="12701960"/>
                  </a:lnTo>
                  <a:lnTo>
                    <a:pt x="63166353" y="12702007"/>
                  </a:lnTo>
                  <a:lnTo>
                    <a:pt x="63166353" y="12702061"/>
                  </a:lnTo>
                  <a:lnTo>
                    <a:pt x="63166353" y="12702108"/>
                  </a:lnTo>
                  <a:lnTo>
                    <a:pt x="63166353" y="12702155"/>
                  </a:lnTo>
                  <a:lnTo>
                    <a:pt x="63166353" y="12702201"/>
                  </a:lnTo>
                  <a:lnTo>
                    <a:pt x="63166353" y="12702248"/>
                  </a:lnTo>
                  <a:lnTo>
                    <a:pt x="63166353" y="12702294"/>
                  </a:lnTo>
                  <a:lnTo>
                    <a:pt x="63166353" y="12702341"/>
                  </a:lnTo>
                  <a:lnTo>
                    <a:pt x="63166353" y="12702388"/>
                  </a:lnTo>
                  <a:lnTo>
                    <a:pt x="63166353" y="12702434"/>
                  </a:lnTo>
                  <a:lnTo>
                    <a:pt x="63166353" y="12702481"/>
                  </a:lnTo>
                  <a:lnTo>
                    <a:pt x="63166353" y="12702528"/>
                  </a:lnTo>
                  <a:lnTo>
                    <a:pt x="63166353" y="12702574"/>
                  </a:lnTo>
                  <a:lnTo>
                    <a:pt x="63166353" y="12702621"/>
                  </a:lnTo>
                  <a:lnTo>
                    <a:pt x="63166353" y="12702668"/>
                  </a:lnTo>
                  <a:lnTo>
                    <a:pt x="63166353" y="12702722"/>
                  </a:lnTo>
                  <a:lnTo>
                    <a:pt x="63166353" y="12702769"/>
                  </a:lnTo>
                  <a:lnTo>
                    <a:pt x="63166353" y="12702815"/>
                  </a:lnTo>
                  <a:lnTo>
                    <a:pt x="63166353" y="12702862"/>
                  </a:lnTo>
                  <a:lnTo>
                    <a:pt x="63166353" y="12702909"/>
                  </a:lnTo>
                  <a:lnTo>
                    <a:pt x="63166353" y="12702955"/>
                  </a:lnTo>
                  <a:lnTo>
                    <a:pt x="63166353" y="12703002"/>
                  </a:lnTo>
                  <a:lnTo>
                    <a:pt x="63166353" y="12703049"/>
                  </a:lnTo>
                  <a:lnTo>
                    <a:pt x="63166353" y="12703095"/>
                  </a:lnTo>
                  <a:lnTo>
                    <a:pt x="63166353" y="12703142"/>
                  </a:lnTo>
                  <a:lnTo>
                    <a:pt x="63166353" y="12703189"/>
                  </a:lnTo>
                  <a:lnTo>
                    <a:pt x="63166353" y="12703235"/>
                  </a:lnTo>
                  <a:lnTo>
                    <a:pt x="63166353" y="12703282"/>
                  </a:lnTo>
                  <a:lnTo>
                    <a:pt x="63166353" y="12703328"/>
                  </a:lnTo>
                  <a:lnTo>
                    <a:pt x="63166353" y="12703383"/>
                  </a:lnTo>
                  <a:lnTo>
                    <a:pt x="63166353" y="12703429"/>
                  </a:lnTo>
                  <a:lnTo>
                    <a:pt x="63166353" y="12703476"/>
                  </a:lnTo>
                  <a:lnTo>
                    <a:pt x="63166353" y="12703523"/>
                  </a:lnTo>
                  <a:lnTo>
                    <a:pt x="63166353" y="12703569"/>
                  </a:lnTo>
                  <a:lnTo>
                    <a:pt x="63166353" y="12703616"/>
                  </a:lnTo>
                  <a:lnTo>
                    <a:pt x="63166353" y="12703663"/>
                  </a:lnTo>
                  <a:lnTo>
                    <a:pt x="63166353" y="12703709"/>
                  </a:lnTo>
                  <a:lnTo>
                    <a:pt x="63166353" y="12703756"/>
                  </a:lnTo>
                  <a:lnTo>
                    <a:pt x="63166353" y="12703803"/>
                  </a:lnTo>
                  <a:lnTo>
                    <a:pt x="63166353" y="12703849"/>
                  </a:lnTo>
                  <a:lnTo>
                    <a:pt x="63166353" y="12703896"/>
                  </a:lnTo>
                  <a:lnTo>
                    <a:pt x="63166353" y="12703943"/>
                  </a:lnTo>
                  <a:lnTo>
                    <a:pt x="63166353" y="12703989"/>
                  </a:lnTo>
                  <a:lnTo>
                    <a:pt x="63166353" y="12704044"/>
                  </a:lnTo>
                  <a:lnTo>
                    <a:pt x="63166353" y="12704090"/>
                  </a:lnTo>
                  <a:lnTo>
                    <a:pt x="63166353" y="12704137"/>
                  </a:lnTo>
                  <a:lnTo>
                    <a:pt x="63166353" y="12704184"/>
                  </a:lnTo>
                  <a:lnTo>
                    <a:pt x="63166353" y="12704230"/>
                  </a:lnTo>
                  <a:lnTo>
                    <a:pt x="63166353" y="12704277"/>
                  </a:lnTo>
                  <a:lnTo>
                    <a:pt x="63166353" y="12704324"/>
                  </a:lnTo>
                  <a:lnTo>
                    <a:pt x="63166353" y="12704370"/>
                  </a:lnTo>
                  <a:lnTo>
                    <a:pt x="63166353" y="12704417"/>
                  </a:lnTo>
                  <a:lnTo>
                    <a:pt x="63166353" y="12704463"/>
                  </a:lnTo>
                  <a:lnTo>
                    <a:pt x="63166353" y="12704510"/>
                  </a:lnTo>
                  <a:lnTo>
                    <a:pt x="63166353" y="12704557"/>
                  </a:lnTo>
                  <a:lnTo>
                    <a:pt x="63166353" y="12704603"/>
                  </a:lnTo>
                  <a:lnTo>
                    <a:pt x="63166353" y="12704704"/>
                  </a:lnTo>
                  <a:lnTo>
                    <a:pt x="63166353" y="12704751"/>
                  </a:lnTo>
                  <a:lnTo>
                    <a:pt x="63166353" y="12704798"/>
                  </a:lnTo>
                  <a:lnTo>
                    <a:pt x="63166353" y="12704844"/>
                  </a:lnTo>
                  <a:lnTo>
                    <a:pt x="63166353" y="12704891"/>
                  </a:lnTo>
                  <a:lnTo>
                    <a:pt x="63166353" y="12704938"/>
                  </a:lnTo>
                  <a:lnTo>
                    <a:pt x="63166353" y="12704984"/>
                  </a:lnTo>
                  <a:lnTo>
                    <a:pt x="63166353" y="12705031"/>
                  </a:lnTo>
                  <a:lnTo>
                    <a:pt x="63166353" y="12705078"/>
                  </a:lnTo>
                  <a:lnTo>
                    <a:pt x="63166353" y="12705124"/>
                  </a:lnTo>
                  <a:lnTo>
                    <a:pt x="63166353" y="12705171"/>
                  </a:lnTo>
                  <a:lnTo>
                    <a:pt x="63166353" y="12705218"/>
                  </a:lnTo>
                  <a:lnTo>
                    <a:pt x="63166353" y="12852478"/>
                  </a:lnTo>
                  <a:lnTo>
                    <a:pt x="63318753" y="12852478"/>
                  </a:lnTo>
                  <a:lnTo>
                    <a:pt x="63318753" y="12852525"/>
                  </a:lnTo>
                  <a:lnTo>
                    <a:pt x="63318753" y="12852571"/>
                  </a:lnTo>
                  <a:lnTo>
                    <a:pt x="63318753" y="12852618"/>
                  </a:lnTo>
                  <a:lnTo>
                    <a:pt x="63318753" y="12852665"/>
                  </a:lnTo>
                  <a:lnTo>
                    <a:pt x="63318753" y="12852711"/>
                  </a:lnTo>
                  <a:lnTo>
                    <a:pt x="63318753" y="12852758"/>
                  </a:lnTo>
                  <a:lnTo>
                    <a:pt x="63318753" y="12852805"/>
                  </a:lnTo>
                  <a:lnTo>
                    <a:pt x="63318753" y="12852851"/>
                  </a:lnTo>
                  <a:lnTo>
                    <a:pt x="63318753" y="12852898"/>
                  </a:lnTo>
                  <a:lnTo>
                    <a:pt x="63318753" y="12852945"/>
                  </a:lnTo>
                  <a:lnTo>
                    <a:pt x="63318753" y="12852991"/>
                  </a:lnTo>
                  <a:lnTo>
                    <a:pt x="63318753" y="12853038"/>
                  </a:lnTo>
                  <a:lnTo>
                    <a:pt x="63318753" y="12853085"/>
                  </a:lnTo>
                  <a:lnTo>
                    <a:pt x="63318753" y="12853139"/>
                  </a:lnTo>
                  <a:lnTo>
                    <a:pt x="63318753" y="12853186"/>
                  </a:lnTo>
                  <a:lnTo>
                    <a:pt x="63318753" y="12853232"/>
                  </a:lnTo>
                  <a:lnTo>
                    <a:pt x="63318753" y="12853279"/>
                  </a:lnTo>
                  <a:lnTo>
                    <a:pt x="63318753" y="12853326"/>
                  </a:lnTo>
                  <a:lnTo>
                    <a:pt x="63318753" y="12853372"/>
                  </a:lnTo>
                  <a:lnTo>
                    <a:pt x="63318753" y="12853419"/>
                  </a:lnTo>
                  <a:lnTo>
                    <a:pt x="63318753" y="12853466"/>
                  </a:lnTo>
                  <a:lnTo>
                    <a:pt x="63318753" y="12853512"/>
                  </a:lnTo>
                  <a:lnTo>
                    <a:pt x="63318753" y="12853559"/>
                  </a:lnTo>
                  <a:lnTo>
                    <a:pt x="63318753" y="12853605"/>
                  </a:lnTo>
                  <a:lnTo>
                    <a:pt x="63318753" y="12853652"/>
                  </a:lnTo>
                  <a:lnTo>
                    <a:pt x="63318753" y="12853699"/>
                  </a:lnTo>
                  <a:lnTo>
                    <a:pt x="63318753" y="12853745"/>
                  </a:lnTo>
                  <a:lnTo>
                    <a:pt x="63318753" y="12853800"/>
                  </a:lnTo>
                  <a:lnTo>
                    <a:pt x="63318753" y="12853846"/>
                  </a:lnTo>
                  <a:lnTo>
                    <a:pt x="63318753" y="12853893"/>
                  </a:lnTo>
                  <a:lnTo>
                    <a:pt x="63318753" y="12853940"/>
                  </a:lnTo>
                  <a:lnTo>
                    <a:pt x="63318753" y="12853986"/>
                  </a:lnTo>
                  <a:lnTo>
                    <a:pt x="63318753" y="12854033"/>
                  </a:lnTo>
                  <a:lnTo>
                    <a:pt x="63318753" y="12854080"/>
                  </a:lnTo>
                  <a:lnTo>
                    <a:pt x="63318753" y="12854126"/>
                  </a:lnTo>
                  <a:lnTo>
                    <a:pt x="63318753" y="12854173"/>
                  </a:lnTo>
                  <a:lnTo>
                    <a:pt x="63318753" y="12854220"/>
                  </a:lnTo>
                  <a:lnTo>
                    <a:pt x="63318753" y="12854266"/>
                  </a:lnTo>
                  <a:lnTo>
                    <a:pt x="63318753" y="12854313"/>
                  </a:lnTo>
                  <a:lnTo>
                    <a:pt x="63318753" y="12854360"/>
                  </a:lnTo>
                  <a:lnTo>
                    <a:pt x="63318753" y="12854406"/>
                  </a:lnTo>
                  <a:lnTo>
                    <a:pt x="63318753" y="12854461"/>
                  </a:lnTo>
                  <a:lnTo>
                    <a:pt x="63318753" y="12854507"/>
                  </a:lnTo>
                  <a:lnTo>
                    <a:pt x="63318753" y="12854554"/>
                  </a:lnTo>
                  <a:lnTo>
                    <a:pt x="63318753" y="12854601"/>
                  </a:lnTo>
                  <a:lnTo>
                    <a:pt x="63318753" y="12854647"/>
                  </a:lnTo>
                  <a:lnTo>
                    <a:pt x="63318753" y="12854694"/>
                  </a:lnTo>
                  <a:lnTo>
                    <a:pt x="63318753" y="12854740"/>
                  </a:lnTo>
                  <a:lnTo>
                    <a:pt x="63318753" y="12854787"/>
                  </a:lnTo>
                  <a:lnTo>
                    <a:pt x="63318753" y="12854834"/>
                  </a:lnTo>
                  <a:lnTo>
                    <a:pt x="63318753" y="12854880"/>
                  </a:lnTo>
                  <a:lnTo>
                    <a:pt x="63318753" y="12854927"/>
                  </a:lnTo>
                  <a:lnTo>
                    <a:pt x="63318753" y="12854974"/>
                  </a:lnTo>
                  <a:lnTo>
                    <a:pt x="63318753" y="12855020"/>
                  </a:lnTo>
                  <a:lnTo>
                    <a:pt x="63318753" y="12855067"/>
                  </a:lnTo>
                  <a:lnTo>
                    <a:pt x="63318753" y="12855121"/>
                  </a:lnTo>
                  <a:lnTo>
                    <a:pt x="63318753" y="12855168"/>
                  </a:lnTo>
                  <a:lnTo>
                    <a:pt x="63318753" y="12855215"/>
                  </a:lnTo>
                  <a:lnTo>
                    <a:pt x="63318753" y="12855261"/>
                  </a:lnTo>
                  <a:lnTo>
                    <a:pt x="63318753" y="12855308"/>
                  </a:lnTo>
                  <a:lnTo>
                    <a:pt x="63318753" y="12855355"/>
                  </a:lnTo>
                  <a:lnTo>
                    <a:pt x="63318753" y="12855401"/>
                  </a:lnTo>
                  <a:lnTo>
                    <a:pt x="63318753" y="12855448"/>
                  </a:lnTo>
                  <a:lnTo>
                    <a:pt x="63318753" y="12855495"/>
                  </a:lnTo>
                  <a:lnTo>
                    <a:pt x="63318753" y="12855541"/>
                  </a:lnTo>
                  <a:lnTo>
                    <a:pt x="63318753" y="12855588"/>
                  </a:lnTo>
                  <a:lnTo>
                    <a:pt x="63318753" y="12855635"/>
                  </a:lnTo>
                  <a:lnTo>
                    <a:pt x="63318753" y="12855681"/>
                  </a:lnTo>
                  <a:lnTo>
                    <a:pt x="63318753" y="12855728"/>
                  </a:lnTo>
                  <a:lnTo>
                    <a:pt x="63318753" y="12855782"/>
                  </a:lnTo>
                  <a:lnTo>
                    <a:pt x="63318753" y="12855829"/>
                  </a:lnTo>
                  <a:lnTo>
                    <a:pt x="63318753" y="12855875"/>
                  </a:lnTo>
                  <a:lnTo>
                    <a:pt x="63318753" y="12855922"/>
                  </a:lnTo>
                  <a:lnTo>
                    <a:pt x="63318753" y="12855969"/>
                  </a:lnTo>
                  <a:lnTo>
                    <a:pt x="63318753" y="12856015"/>
                  </a:lnTo>
                  <a:lnTo>
                    <a:pt x="63318753" y="12856062"/>
                  </a:lnTo>
                  <a:lnTo>
                    <a:pt x="63318753" y="12856109"/>
                  </a:lnTo>
                  <a:lnTo>
                    <a:pt x="63318753" y="12856155"/>
                  </a:lnTo>
                  <a:lnTo>
                    <a:pt x="63318753" y="12856202"/>
                  </a:lnTo>
                  <a:lnTo>
                    <a:pt x="63318753" y="12856249"/>
                  </a:lnTo>
                  <a:lnTo>
                    <a:pt x="63318753" y="12856295"/>
                  </a:lnTo>
                  <a:lnTo>
                    <a:pt x="63318753" y="12856342"/>
                  </a:lnTo>
                  <a:lnTo>
                    <a:pt x="63318753" y="12856443"/>
                  </a:lnTo>
                  <a:lnTo>
                    <a:pt x="63318753" y="12856490"/>
                  </a:lnTo>
                  <a:lnTo>
                    <a:pt x="63318753" y="12856536"/>
                  </a:lnTo>
                  <a:lnTo>
                    <a:pt x="63318753" y="12856583"/>
                  </a:lnTo>
                  <a:lnTo>
                    <a:pt x="63318753" y="12856630"/>
                  </a:lnTo>
                  <a:lnTo>
                    <a:pt x="63318753" y="12856676"/>
                  </a:lnTo>
                  <a:lnTo>
                    <a:pt x="63318753" y="12856723"/>
                  </a:lnTo>
                  <a:lnTo>
                    <a:pt x="63318753" y="12856770"/>
                  </a:lnTo>
                  <a:lnTo>
                    <a:pt x="63318753" y="12856816"/>
                  </a:lnTo>
                  <a:lnTo>
                    <a:pt x="63318753" y="12856863"/>
                  </a:lnTo>
                  <a:lnTo>
                    <a:pt x="63318753" y="12856910"/>
                  </a:lnTo>
                  <a:lnTo>
                    <a:pt x="63318753" y="12856956"/>
                  </a:lnTo>
                  <a:lnTo>
                    <a:pt x="63318753" y="12857104"/>
                  </a:lnTo>
                  <a:lnTo>
                    <a:pt x="63318753" y="12857150"/>
                  </a:lnTo>
                  <a:lnTo>
                    <a:pt x="63318753" y="12857197"/>
                  </a:lnTo>
                  <a:lnTo>
                    <a:pt x="63318753" y="12857244"/>
                  </a:lnTo>
                  <a:lnTo>
                    <a:pt x="63318753" y="12857290"/>
                  </a:lnTo>
                  <a:lnTo>
                    <a:pt x="63318753" y="12857337"/>
                  </a:lnTo>
                  <a:lnTo>
                    <a:pt x="63318753" y="12857384"/>
                  </a:lnTo>
                  <a:lnTo>
                    <a:pt x="63318753" y="12857430"/>
                  </a:lnTo>
                  <a:lnTo>
                    <a:pt x="63318753" y="12857477"/>
                  </a:lnTo>
                  <a:lnTo>
                    <a:pt x="63318753" y="12857524"/>
                  </a:lnTo>
                  <a:lnTo>
                    <a:pt x="63318753" y="12857570"/>
                  </a:lnTo>
                  <a:lnTo>
                    <a:pt x="63318753" y="13004878"/>
                  </a:lnTo>
                  <a:lnTo>
                    <a:pt x="63471153" y="13004878"/>
                  </a:lnTo>
                  <a:lnTo>
                    <a:pt x="63471153" y="13004924"/>
                  </a:lnTo>
                  <a:lnTo>
                    <a:pt x="63471153" y="13004971"/>
                  </a:lnTo>
                  <a:lnTo>
                    <a:pt x="63471153" y="13005017"/>
                  </a:lnTo>
                  <a:lnTo>
                    <a:pt x="63471153" y="13005064"/>
                  </a:lnTo>
                  <a:lnTo>
                    <a:pt x="63471153" y="13005111"/>
                  </a:lnTo>
                  <a:lnTo>
                    <a:pt x="63471153" y="13005157"/>
                  </a:lnTo>
                  <a:lnTo>
                    <a:pt x="63471153" y="13005204"/>
                  </a:lnTo>
                  <a:lnTo>
                    <a:pt x="63471153" y="13005251"/>
                  </a:lnTo>
                  <a:lnTo>
                    <a:pt x="63471153" y="13005297"/>
                  </a:lnTo>
                  <a:lnTo>
                    <a:pt x="63471153" y="13005344"/>
                  </a:lnTo>
                  <a:lnTo>
                    <a:pt x="63471153" y="13005391"/>
                  </a:lnTo>
                  <a:lnTo>
                    <a:pt x="63471153" y="13005437"/>
                  </a:lnTo>
                  <a:lnTo>
                    <a:pt x="63471153" y="13005484"/>
                  </a:lnTo>
                  <a:lnTo>
                    <a:pt x="63471153" y="13005538"/>
                  </a:lnTo>
                  <a:lnTo>
                    <a:pt x="63471153" y="13005585"/>
                  </a:lnTo>
                  <a:lnTo>
                    <a:pt x="63471153" y="13005632"/>
                  </a:lnTo>
                  <a:lnTo>
                    <a:pt x="63471153" y="13005678"/>
                  </a:lnTo>
                  <a:lnTo>
                    <a:pt x="63471153" y="13005725"/>
                  </a:lnTo>
                  <a:lnTo>
                    <a:pt x="63471153" y="13005772"/>
                  </a:lnTo>
                  <a:lnTo>
                    <a:pt x="63471153" y="13005818"/>
                  </a:lnTo>
                  <a:lnTo>
                    <a:pt x="63471153" y="13005865"/>
                  </a:lnTo>
                  <a:lnTo>
                    <a:pt x="63471153" y="13005912"/>
                  </a:lnTo>
                  <a:lnTo>
                    <a:pt x="63471153" y="13005958"/>
                  </a:lnTo>
                  <a:lnTo>
                    <a:pt x="63471153" y="13006005"/>
                  </a:lnTo>
                  <a:lnTo>
                    <a:pt x="63471153" y="13006052"/>
                  </a:lnTo>
                  <a:lnTo>
                    <a:pt x="63471153" y="13006098"/>
                  </a:lnTo>
                  <a:lnTo>
                    <a:pt x="63471153" y="13006145"/>
                  </a:lnTo>
                  <a:lnTo>
                    <a:pt x="63471153" y="13006199"/>
                  </a:lnTo>
                  <a:lnTo>
                    <a:pt x="63471153" y="13006246"/>
                  </a:lnTo>
                  <a:lnTo>
                    <a:pt x="63471153" y="13006292"/>
                  </a:lnTo>
                  <a:lnTo>
                    <a:pt x="63471153" y="13006339"/>
                  </a:lnTo>
                  <a:lnTo>
                    <a:pt x="63471153" y="13006386"/>
                  </a:lnTo>
                  <a:lnTo>
                    <a:pt x="63471153" y="13006432"/>
                  </a:lnTo>
                  <a:lnTo>
                    <a:pt x="63471153" y="13006479"/>
                  </a:lnTo>
                  <a:lnTo>
                    <a:pt x="63471153" y="13006526"/>
                  </a:lnTo>
                  <a:lnTo>
                    <a:pt x="63471153" y="13006572"/>
                  </a:lnTo>
                  <a:lnTo>
                    <a:pt x="63471153" y="13006619"/>
                  </a:lnTo>
                  <a:lnTo>
                    <a:pt x="63471153" y="13006666"/>
                  </a:lnTo>
                  <a:lnTo>
                    <a:pt x="63471153" y="13006712"/>
                  </a:lnTo>
                  <a:lnTo>
                    <a:pt x="63471153" y="13006759"/>
                  </a:lnTo>
                  <a:lnTo>
                    <a:pt x="63471153" y="13006806"/>
                  </a:lnTo>
                  <a:lnTo>
                    <a:pt x="63471153" y="13006860"/>
                  </a:lnTo>
                  <a:lnTo>
                    <a:pt x="63471153" y="13006907"/>
                  </a:lnTo>
                  <a:lnTo>
                    <a:pt x="63471153" y="13006953"/>
                  </a:lnTo>
                  <a:lnTo>
                    <a:pt x="63471153" y="13007000"/>
                  </a:lnTo>
                  <a:lnTo>
                    <a:pt x="63471153" y="13007047"/>
                  </a:lnTo>
                  <a:lnTo>
                    <a:pt x="63471153" y="13007093"/>
                  </a:lnTo>
                  <a:lnTo>
                    <a:pt x="63471153" y="13007140"/>
                  </a:lnTo>
                  <a:lnTo>
                    <a:pt x="63471153" y="13007187"/>
                  </a:lnTo>
                  <a:lnTo>
                    <a:pt x="63471153" y="13007233"/>
                  </a:lnTo>
                  <a:lnTo>
                    <a:pt x="63471153" y="13007280"/>
                  </a:lnTo>
                  <a:lnTo>
                    <a:pt x="63471153" y="13007326"/>
                  </a:lnTo>
                  <a:lnTo>
                    <a:pt x="63471153" y="13007373"/>
                  </a:lnTo>
                  <a:lnTo>
                    <a:pt x="63471153" y="13007420"/>
                  </a:lnTo>
                  <a:lnTo>
                    <a:pt x="63471153" y="13007466"/>
                  </a:lnTo>
                  <a:lnTo>
                    <a:pt x="63471153" y="13007521"/>
                  </a:lnTo>
                  <a:lnTo>
                    <a:pt x="63471153" y="13007567"/>
                  </a:lnTo>
                  <a:lnTo>
                    <a:pt x="63471153" y="13007614"/>
                  </a:lnTo>
                  <a:lnTo>
                    <a:pt x="63471153" y="13007661"/>
                  </a:lnTo>
                  <a:lnTo>
                    <a:pt x="63471153" y="13007707"/>
                  </a:lnTo>
                  <a:lnTo>
                    <a:pt x="63471153" y="13007754"/>
                  </a:lnTo>
                  <a:lnTo>
                    <a:pt x="63471153" y="13007801"/>
                  </a:lnTo>
                  <a:lnTo>
                    <a:pt x="63471153" y="13007847"/>
                  </a:lnTo>
                  <a:lnTo>
                    <a:pt x="63471153" y="13007894"/>
                  </a:lnTo>
                  <a:lnTo>
                    <a:pt x="63471153" y="13007941"/>
                  </a:lnTo>
                  <a:lnTo>
                    <a:pt x="63471153" y="13007987"/>
                  </a:lnTo>
                  <a:lnTo>
                    <a:pt x="63471153" y="13008034"/>
                  </a:lnTo>
                  <a:lnTo>
                    <a:pt x="63471153" y="13008081"/>
                  </a:lnTo>
                  <a:lnTo>
                    <a:pt x="63471153" y="13008182"/>
                  </a:lnTo>
                  <a:lnTo>
                    <a:pt x="63471153" y="13008228"/>
                  </a:lnTo>
                  <a:lnTo>
                    <a:pt x="63471153" y="13008275"/>
                  </a:lnTo>
                  <a:lnTo>
                    <a:pt x="63471153" y="13008322"/>
                  </a:lnTo>
                  <a:lnTo>
                    <a:pt x="63471153" y="13008368"/>
                  </a:lnTo>
                  <a:lnTo>
                    <a:pt x="63471153" y="13008415"/>
                  </a:lnTo>
                  <a:lnTo>
                    <a:pt x="63471153" y="13008461"/>
                  </a:lnTo>
                  <a:lnTo>
                    <a:pt x="63471153" y="13008508"/>
                  </a:lnTo>
                  <a:lnTo>
                    <a:pt x="63471153" y="13008555"/>
                  </a:lnTo>
                  <a:lnTo>
                    <a:pt x="63471153" y="13008601"/>
                  </a:lnTo>
                  <a:lnTo>
                    <a:pt x="63471153" y="13008648"/>
                  </a:lnTo>
                  <a:lnTo>
                    <a:pt x="63471153" y="13008695"/>
                  </a:lnTo>
                  <a:lnTo>
                    <a:pt x="63471153" y="13008842"/>
                  </a:lnTo>
                  <a:lnTo>
                    <a:pt x="63471153" y="13008889"/>
                  </a:lnTo>
                  <a:lnTo>
                    <a:pt x="63471153" y="13008936"/>
                  </a:lnTo>
                  <a:lnTo>
                    <a:pt x="63471153" y="13008982"/>
                  </a:lnTo>
                  <a:lnTo>
                    <a:pt x="63471153" y="13009029"/>
                  </a:lnTo>
                  <a:lnTo>
                    <a:pt x="63471153" y="13009076"/>
                  </a:lnTo>
                  <a:lnTo>
                    <a:pt x="63471153" y="13009122"/>
                  </a:lnTo>
                  <a:lnTo>
                    <a:pt x="63471153" y="13009169"/>
                  </a:lnTo>
                  <a:lnTo>
                    <a:pt x="63471153" y="13009216"/>
                  </a:lnTo>
                  <a:lnTo>
                    <a:pt x="63471153" y="13009262"/>
                  </a:lnTo>
                  <a:lnTo>
                    <a:pt x="63471153" y="13009309"/>
                  </a:lnTo>
                  <a:lnTo>
                    <a:pt x="63471153" y="13009503"/>
                  </a:lnTo>
                  <a:lnTo>
                    <a:pt x="63471153" y="13009550"/>
                  </a:lnTo>
                  <a:lnTo>
                    <a:pt x="63471153" y="13009596"/>
                  </a:lnTo>
                  <a:lnTo>
                    <a:pt x="63471153" y="13009643"/>
                  </a:lnTo>
                  <a:lnTo>
                    <a:pt x="63471153" y="13009690"/>
                  </a:lnTo>
                  <a:lnTo>
                    <a:pt x="63471153" y="13009736"/>
                  </a:lnTo>
                  <a:lnTo>
                    <a:pt x="63471153" y="13009783"/>
                  </a:lnTo>
                  <a:lnTo>
                    <a:pt x="63471153" y="13009830"/>
                  </a:lnTo>
                  <a:lnTo>
                    <a:pt x="63471153" y="13009876"/>
                  </a:lnTo>
                  <a:lnTo>
                    <a:pt x="63471153" y="13009923"/>
                  </a:lnTo>
                  <a:lnTo>
                    <a:pt x="63471153" y="13157277"/>
                  </a:lnTo>
                  <a:lnTo>
                    <a:pt x="63623553" y="13157277"/>
                  </a:lnTo>
                  <a:lnTo>
                    <a:pt x="63623553" y="13157324"/>
                  </a:lnTo>
                  <a:lnTo>
                    <a:pt x="63623553" y="13157370"/>
                  </a:lnTo>
                  <a:lnTo>
                    <a:pt x="63623553" y="13157417"/>
                  </a:lnTo>
                  <a:lnTo>
                    <a:pt x="63623553" y="13157464"/>
                  </a:lnTo>
                  <a:lnTo>
                    <a:pt x="63623553" y="13157510"/>
                  </a:lnTo>
                  <a:lnTo>
                    <a:pt x="63623553" y="13157557"/>
                  </a:lnTo>
                  <a:lnTo>
                    <a:pt x="63623553" y="13157603"/>
                  </a:lnTo>
                  <a:lnTo>
                    <a:pt x="63623553" y="13157650"/>
                  </a:lnTo>
                  <a:lnTo>
                    <a:pt x="63623553" y="13157697"/>
                  </a:lnTo>
                  <a:lnTo>
                    <a:pt x="63623553" y="13157743"/>
                  </a:lnTo>
                  <a:lnTo>
                    <a:pt x="63623553" y="13157790"/>
                  </a:lnTo>
                  <a:lnTo>
                    <a:pt x="63623553" y="13157837"/>
                  </a:lnTo>
                  <a:lnTo>
                    <a:pt x="63623553" y="13157883"/>
                  </a:lnTo>
                  <a:lnTo>
                    <a:pt x="63623553" y="13157938"/>
                  </a:lnTo>
                  <a:lnTo>
                    <a:pt x="63623553" y="13157984"/>
                  </a:lnTo>
                  <a:lnTo>
                    <a:pt x="63623553" y="13158031"/>
                  </a:lnTo>
                  <a:lnTo>
                    <a:pt x="63623553" y="13158078"/>
                  </a:lnTo>
                  <a:lnTo>
                    <a:pt x="63623553" y="13158124"/>
                  </a:lnTo>
                  <a:lnTo>
                    <a:pt x="63623553" y="13158171"/>
                  </a:lnTo>
                  <a:lnTo>
                    <a:pt x="63623553" y="13158218"/>
                  </a:lnTo>
                  <a:lnTo>
                    <a:pt x="63623553" y="13158264"/>
                  </a:lnTo>
                  <a:lnTo>
                    <a:pt x="63623553" y="13158311"/>
                  </a:lnTo>
                  <a:lnTo>
                    <a:pt x="63623553" y="13158358"/>
                  </a:lnTo>
                  <a:lnTo>
                    <a:pt x="63623553" y="13158404"/>
                  </a:lnTo>
                  <a:lnTo>
                    <a:pt x="63623553" y="13158451"/>
                  </a:lnTo>
                  <a:lnTo>
                    <a:pt x="63623553" y="13158498"/>
                  </a:lnTo>
                  <a:lnTo>
                    <a:pt x="63623553" y="13158544"/>
                  </a:lnTo>
                  <a:lnTo>
                    <a:pt x="63623553" y="13158599"/>
                  </a:lnTo>
                  <a:lnTo>
                    <a:pt x="63623553" y="13158645"/>
                  </a:lnTo>
                  <a:lnTo>
                    <a:pt x="63623553" y="13158692"/>
                  </a:lnTo>
                  <a:lnTo>
                    <a:pt x="63623553" y="13158738"/>
                  </a:lnTo>
                  <a:lnTo>
                    <a:pt x="63623553" y="13158785"/>
                  </a:lnTo>
                  <a:lnTo>
                    <a:pt x="63623553" y="13158832"/>
                  </a:lnTo>
                  <a:lnTo>
                    <a:pt x="63623553" y="13158878"/>
                  </a:lnTo>
                  <a:lnTo>
                    <a:pt x="63623553" y="13158925"/>
                  </a:lnTo>
                  <a:lnTo>
                    <a:pt x="63623553" y="13158972"/>
                  </a:lnTo>
                  <a:lnTo>
                    <a:pt x="63623553" y="13159018"/>
                  </a:lnTo>
                  <a:lnTo>
                    <a:pt x="63623553" y="13159065"/>
                  </a:lnTo>
                  <a:lnTo>
                    <a:pt x="63623553" y="13159112"/>
                  </a:lnTo>
                  <a:lnTo>
                    <a:pt x="63623553" y="13159158"/>
                  </a:lnTo>
                  <a:lnTo>
                    <a:pt x="63623553" y="13159205"/>
                  </a:lnTo>
                  <a:lnTo>
                    <a:pt x="63623553" y="13159259"/>
                  </a:lnTo>
                  <a:lnTo>
                    <a:pt x="63623553" y="13159306"/>
                  </a:lnTo>
                  <a:lnTo>
                    <a:pt x="63623553" y="13159353"/>
                  </a:lnTo>
                  <a:lnTo>
                    <a:pt x="63623553" y="13159399"/>
                  </a:lnTo>
                  <a:lnTo>
                    <a:pt x="63623553" y="13159446"/>
                  </a:lnTo>
                  <a:lnTo>
                    <a:pt x="63623553" y="13159493"/>
                  </a:lnTo>
                  <a:lnTo>
                    <a:pt x="63623553" y="13159539"/>
                  </a:lnTo>
                  <a:lnTo>
                    <a:pt x="63623553" y="13159586"/>
                  </a:lnTo>
                  <a:lnTo>
                    <a:pt x="63623553" y="13159633"/>
                  </a:lnTo>
                  <a:lnTo>
                    <a:pt x="63623553" y="13159679"/>
                  </a:lnTo>
                  <a:lnTo>
                    <a:pt x="63623553" y="13159726"/>
                  </a:lnTo>
                  <a:lnTo>
                    <a:pt x="63623553" y="13159773"/>
                  </a:lnTo>
                  <a:lnTo>
                    <a:pt x="63623553" y="13159819"/>
                  </a:lnTo>
                  <a:lnTo>
                    <a:pt x="63623553" y="13159920"/>
                  </a:lnTo>
                  <a:lnTo>
                    <a:pt x="63623553" y="13159967"/>
                  </a:lnTo>
                  <a:lnTo>
                    <a:pt x="63623553" y="13160013"/>
                  </a:lnTo>
                  <a:lnTo>
                    <a:pt x="63623553" y="13160060"/>
                  </a:lnTo>
                  <a:lnTo>
                    <a:pt x="63623553" y="13160107"/>
                  </a:lnTo>
                  <a:lnTo>
                    <a:pt x="63623553" y="13160153"/>
                  </a:lnTo>
                  <a:lnTo>
                    <a:pt x="63623553" y="13160200"/>
                  </a:lnTo>
                  <a:lnTo>
                    <a:pt x="63623553" y="13160247"/>
                  </a:lnTo>
                  <a:lnTo>
                    <a:pt x="63623553" y="13160293"/>
                  </a:lnTo>
                  <a:lnTo>
                    <a:pt x="63623553" y="13160340"/>
                  </a:lnTo>
                  <a:lnTo>
                    <a:pt x="63623553" y="13160387"/>
                  </a:lnTo>
                  <a:lnTo>
                    <a:pt x="63623553" y="13160433"/>
                  </a:lnTo>
                  <a:lnTo>
                    <a:pt x="63623553" y="13160581"/>
                  </a:lnTo>
                  <a:lnTo>
                    <a:pt x="63623553" y="13160628"/>
                  </a:lnTo>
                  <a:lnTo>
                    <a:pt x="63623553" y="13160674"/>
                  </a:lnTo>
                  <a:lnTo>
                    <a:pt x="63623553" y="13160721"/>
                  </a:lnTo>
                  <a:lnTo>
                    <a:pt x="63623553" y="13160768"/>
                  </a:lnTo>
                  <a:lnTo>
                    <a:pt x="63623553" y="13160814"/>
                  </a:lnTo>
                  <a:lnTo>
                    <a:pt x="63623553" y="13160861"/>
                  </a:lnTo>
                  <a:lnTo>
                    <a:pt x="63623553" y="13160908"/>
                  </a:lnTo>
                  <a:lnTo>
                    <a:pt x="63623553" y="13160954"/>
                  </a:lnTo>
                  <a:lnTo>
                    <a:pt x="63623553" y="13161001"/>
                  </a:lnTo>
                  <a:lnTo>
                    <a:pt x="63623553" y="13161047"/>
                  </a:lnTo>
                  <a:lnTo>
                    <a:pt x="63623553" y="13161242"/>
                  </a:lnTo>
                  <a:lnTo>
                    <a:pt x="63623553" y="13161288"/>
                  </a:lnTo>
                  <a:lnTo>
                    <a:pt x="63623553" y="13161335"/>
                  </a:lnTo>
                  <a:lnTo>
                    <a:pt x="63623553" y="13161382"/>
                  </a:lnTo>
                  <a:lnTo>
                    <a:pt x="63623553" y="13161428"/>
                  </a:lnTo>
                  <a:lnTo>
                    <a:pt x="63623553" y="13161475"/>
                  </a:lnTo>
                  <a:lnTo>
                    <a:pt x="63623553" y="13161522"/>
                  </a:lnTo>
                  <a:lnTo>
                    <a:pt x="63623553" y="13161568"/>
                  </a:lnTo>
                  <a:lnTo>
                    <a:pt x="63623553" y="13161615"/>
                  </a:lnTo>
                  <a:lnTo>
                    <a:pt x="63623553" y="13161662"/>
                  </a:lnTo>
                  <a:lnTo>
                    <a:pt x="63623553" y="13161903"/>
                  </a:lnTo>
                  <a:lnTo>
                    <a:pt x="63623553" y="13161949"/>
                  </a:lnTo>
                  <a:lnTo>
                    <a:pt x="63623553" y="13161996"/>
                  </a:lnTo>
                  <a:lnTo>
                    <a:pt x="63623553" y="13162043"/>
                  </a:lnTo>
                  <a:lnTo>
                    <a:pt x="63623553" y="13162089"/>
                  </a:lnTo>
                  <a:lnTo>
                    <a:pt x="63623553" y="13162136"/>
                  </a:lnTo>
                  <a:lnTo>
                    <a:pt x="63623553" y="13162182"/>
                  </a:lnTo>
                  <a:lnTo>
                    <a:pt x="63623553" y="13162229"/>
                  </a:lnTo>
                  <a:lnTo>
                    <a:pt x="63623553" y="13162276"/>
                  </a:lnTo>
                  <a:lnTo>
                    <a:pt x="63623553" y="13309676"/>
                  </a:lnTo>
                  <a:lnTo>
                    <a:pt x="63775953" y="13309676"/>
                  </a:lnTo>
                  <a:lnTo>
                    <a:pt x="63775953" y="13309723"/>
                  </a:lnTo>
                  <a:lnTo>
                    <a:pt x="63775953" y="13309770"/>
                  </a:lnTo>
                  <a:lnTo>
                    <a:pt x="63775953" y="13309816"/>
                  </a:lnTo>
                  <a:lnTo>
                    <a:pt x="63775953" y="13309863"/>
                  </a:lnTo>
                  <a:lnTo>
                    <a:pt x="63775953" y="13309910"/>
                  </a:lnTo>
                  <a:lnTo>
                    <a:pt x="63775953" y="13309956"/>
                  </a:lnTo>
                  <a:lnTo>
                    <a:pt x="63775953" y="13310003"/>
                  </a:lnTo>
                  <a:lnTo>
                    <a:pt x="63775953" y="13310050"/>
                  </a:lnTo>
                  <a:lnTo>
                    <a:pt x="63775953" y="13310096"/>
                  </a:lnTo>
                  <a:lnTo>
                    <a:pt x="63775953" y="13310143"/>
                  </a:lnTo>
                  <a:lnTo>
                    <a:pt x="63775953" y="13310189"/>
                  </a:lnTo>
                  <a:lnTo>
                    <a:pt x="63775953" y="13310236"/>
                  </a:lnTo>
                  <a:lnTo>
                    <a:pt x="63775953" y="13310283"/>
                  </a:lnTo>
                  <a:lnTo>
                    <a:pt x="63775953" y="13310337"/>
                  </a:lnTo>
                  <a:lnTo>
                    <a:pt x="63775953" y="13310384"/>
                  </a:lnTo>
                  <a:lnTo>
                    <a:pt x="63775953" y="13310430"/>
                  </a:lnTo>
                  <a:lnTo>
                    <a:pt x="63775953" y="13310477"/>
                  </a:lnTo>
                  <a:lnTo>
                    <a:pt x="63775953" y="13310524"/>
                  </a:lnTo>
                  <a:lnTo>
                    <a:pt x="63775953" y="13310570"/>
                  </a:lnTo>
                  <a:lnTo>
                    <a:pt x="63775953" y="13310617"/>
                  </a:lnTo>
                  <a:lnTo>
                    <a:pt x="63775953" y="13310664"/>
                  </a:lnTo>
                  <a:lnTo>
                    <a:pt x="63775953" y="13310710"/>
                  </a:lnTo>
                  <a:lnTo>
                    <a:pt x="63775953" y="13310757"/>
                  </a:lnTo>
                  <a:lnTo>
                    <a:pt x="63775953" y="13310804"/>
                  </a:lnTo>
                  <a:lnTo>
                    <a:pt x="63775953" y="13310850"/>
                  </a:lnTo>
                  <a:lnTo>
                    <a:pt x="63775953" y="13310897"/>
                  </a:lnTo>
                  <a:lnTo>
                    <a:pt x="63775953" y="13310944"/>
                  </a:lnTo>
                  <a:lnTo>
                    <a:pt x="63775953" y="13310998"/>
                  </a:lnTo>
                  <a:lnTo>
                    <a:pt x="63775953" y="13311045"/>
                  </a:lnTo>
                  <a:lnTo>
                    <a:pt x="63775953" y="13311091"/>
                  </a:lnTo>
                  <a:lnTo>
                    <a:pt x="63775953" y="13311138"/>
                  </a:lnTo>
                  <a:lnTo>
                    <a:pt x="63775953" y="13311185"/>
                  </a:lnTo>
                  <a:lnTo>
                    <a:pt x="63775953" y="13311231"/>
                  </a:lnTo>
                  <a:lnTo>
                    <a:pt x="63775953" y="13311278"/>
                  </a:lnTo>
                  <a:lnTo>
                    <a:pt x="63775953" y="13311324"/>
                  </a:lnTo>
                  <a:lnTo>
                    <a:pt x="63775953" y="13311371"/>
                  </a:lnTo>
                  <a:lnTo>
                    <a:pt x="63775953" y="13311418"/>
                  </a:lnTo>
                  <a:lnTo>
                    <a:pt x="63775953" y="13311464"/>
                  </a:lnTo>
                  <a:lnTo>
                    <a:pt x="63775953" y="13311511"/>
                  </a:lnTo>
                  <a:lnTo>
                    <a:pt x="63775953" y="13311558"/>
                  </a:lnTo>
                  <a:lnTo>
                    <a:pt x="63775953" y="13311659"/>
                  </a:lnTo>
                  <a:lnTo>
                    <a:pt x="63775953" y="13311705"/>
                  </a:lnTo>
                  <a:lnTo>
                    <a:pt x="63775953" y="13311752"/>
                  </a:lnTo>
                  <a:lnTo>
                    <a:pt x="63775953" y="13311799"/>
                  </a:lnTo>
                  <a:lnTo>
                    <a:pt x="63775953" y="13311845"/>
                  </a:lnTo>
                  <a:lnTo>
                    <a:pt x="63775953" y="13311892"/>
                  </a:lnTo>
                  <a:lnTo>
                    <a:pt x="63775953" y="13311939"/>
                  </a:lnTo>
                  <a:lnTo>
                    <a:pt x="63775953" y="13311985"/>
                  </a:lnTo>
                  <a:lnTo>
                    <a:pt x="63775953" y="13312032"/>
                  </a:lnTo>
                  <a:lnTo>
                    <a:pt x="63775953" y="13312079"/>
                  </a:lnTo>
                  <a:lnTo>
                    <a:pt x="63775953" y="13312125"/>
                  </a:lnTo>
                  <a:lnTo>
                    <a:pt x="63775953" y="13312172"/>
                  </a:lnTo>
                  <a:lnTo>
                    <a:pt x="63775953" y="13312320"/>
                  </a:lnTo>
                  <a:lnTo>
                    <a:pt x="63775953" y="13312366"/>
                  </a:lnTo>
                  <a:lnTo>
                    <a:pt x="63775953" y="13312413"/>
                  </a:lnTo>
                  <a:lnTo>
                    <a:pt x="63775953" y="13312459"/>
                  </a:lnTo>
                  <a:lnTo>
                    <a:pt x="63775953" y="13312506"/>
                  </a:lnTo>
                  <a:lnTo>
                    <a:pt x="63775953" y="13312553"/>
                  </a:lnTo>
                  <a:lnTo>
                    <a:pt x="63775953" y="13312599"/>
                  </a:lnTo>
                  <a:lnTo>
                    <a:pt x="63775953" y="13312646"/>
                  </a:lnTo>
                  <a:lnTo>
                    <a:pt x="63775953" y="13312693"/>
                  </a:lnTo>
                  <a:lnTo>
                    <a:pt x="63775953" y="13312739"/>
                  </a:lnTo>
                  <a:lnTo>
                    <a:pt x="63775953" y="13312786"/>
                  </a:lnTo>
                  <a:lnTo>
                    <a:pt x="63775953" y="13312980"/>
                  </a:lnTo>
                  <a:lnTo>
                    <a:pt x="63775953" y="13313027"/>
                  </a:lnTo>
                  <a:lnTo>
                    <a:pt x="63775953" y="13313074"/>
                  </a:lnTo>
                  <a:lnTo>
                    <a:pt x="63775953" y="13313120"/>
                  </a:lnTo>
                  <a:lnTo>
                    <a:pt x="63775953" y="13313167"/>
                  </a:lnTo>
                  <a:lnTo>
                    <a:pt x="63775953" y="13313214"/>
                  </a:lnTo>
                  <a:lnTo>
                    <a:pt x="63775953" y="13313260"/>
                  </a:lnTo>
                  <a:lnTo>
                    <a:pt x="63775953" y="13313307"/>
                  </a:lnTo>
                  <a:lnTo>
                    <a:pt x="63775953" y="13313354"/>
                  </a:lnTo>
                  <a:lnTo>
                    <a:pt x="63775953" y="13313400"/>
                  </a:lnTo>
                  <a:lnTo>
                    <a:pt x="63775953" y="13313641"/>
                  </a:lnTo>
                  <a:lnTo>
                    <a:pt x="63775953" y="13313688"/>
                  </a:lnTo>
                  <a:lnTo>
                    <a:pt x="63775953" y="13313734"/>
                  </a:lnTo>
                  <a:lnTo>
                    <a:pt x="63775953" y="13313781"/>
                  </a:lnTo>
                  <a:lnTo>
                    <a:pt x="63775953" y="13313828"/>
                  </a:lnTo>
                  <a:lnTo>
                    <a:pt x="63775953" y="13313874"/>
                  </a:lnTo>
                  <a:lnTo>
                    <a:pt x="63775953" y="13313921"/>
                  </a:lnTo>
                  <a:lnTo>
                    <a:pt x="63775953" y="13313968"/>
                  </a:lnTo>
                  <a:lnTo>
                    <a:pt x="63775953" y="13314014"/>
                  </a:lnTo>
                  <a:lnTo>
                    <a:pt x="63775953" y="13314302"/>
                  </a:lnTo>
                  <a:lnTo>
                    <a:pt x="63775953" y="13314349"/>
                  </a:lnTo>
                  <a:lnTo>
                    <a:pt x="63775953" y="13314395"/>
                  </a:lnTo>
                  <a:lnTo>
                    <a:pt x="63775953" y="13314442"/>
                  </a:lnTo>
                  <a:lnTo>
                    <a:pt x="63775953" y="13314489"/>
                  </a:lnTo>
                  <a:lnTo>
                    <a:pt x="63775953" y="13314535"/>
                  </a:lnTo>
                  <a:lnTo>
                    <a:pt x="63775953" y="13314582"/>
                  </a:lnTo>
                  <a:lnTo>
                    <a:pt x="63775953" y="13314629"/>
                  </a:lnTo>
                  <a:lnTo>
                    <a:pt x="63775953" y="13462076"/>
                  </a:lnTo>
                  <a:lnTo>
                    <a:pt x="63928353" y="13462076"/>
                  </a:lnTo>
                  <a:lnTo>
                    <a:pt x="63928353" y="13462122"/>
                  </a:lnTo>
                  <a:lnTo>
                    <a:pt x="63928353" y="13462169"/>
                  </a:lnTo>
                  <a:lnTo>
                    <a:pt x="63928353" y="13462216"/>
                  </a:lnTo>
                  <a:lnTo>
                    <a:pt x="63928353" y="13462262"/>
                  </a:lnTo>
                  <a:lnTo>
                    <a:pt x="63928353" y="13462309"/>
                  </a:lnTo>
                  <a:lnTo>
                    <a:pt x="63928353" y="13462356"/>
                  </a:lnTo>
                  <a:lnTo>
                    <a:pt x="63928353" y="13462402"/>
                  </a:lnTo>
                  <a:lnTo>
                    <a:pt x="63928353" y="13462449"/>
                  </a:lnTo>
                  <a:lnTo>
                    <a:pt x="63928353" y="13462496"/>
                  </a:lnTo>
                  <a:lnTo>
                    <a:pt x="63928353" y="13462542"/>
                  </a:lnTo>
                  <a:lnTo>
                    <a:pt x="63928353" y="13462589"/>
                  </a:lnTo>
                  <a:lnTo>
                    <a:pt x="63928353" y="13462636"/>
                  </a:lnTo>
                  <a:lnTo>
                    <a:pt x="63928353" y="13462682"/>
                  </a:lnTo>
                  <a:lnTo>
                    <a:pt x="63928353" y="13462736"/>
                  </a:lnTo>
                  <a:lnTo>
                    <a:pt x="63928353" y="13462783"/>
                  </a:lnTo>
                  <a:lnTo>
                    <a:pt x="63928353" y="13462830"/>
                  </a:lnTo>
                  <a:lnTo>
                    <a:pt x="63928353" y="13462876"/>
                  </a:lnTo>
                  <a:lnTo>
                    <a:pt x="63928353" y="13462923"/>
                  </a:lnTo>
                  <a:lnTo>
                    <a:pt x="63928353" y="13462970"/>
                  </a:lnTo>
                  <a:lnTo>
                    <a:pt x="63928353" y="13463016"/>
                  </a:lnTo>
                  <a:lnTo>
                    <a:pt x="63928353" y="13463063"/>
                  </a:lnTo>
                  <a:lnTo>
                    <a:pt x="63928353" y="13463110"/>
                  </a:lnTo>
                  <a:lnTo>
                    <a:pt x="63928353" y="13463156"/>
                  </a:lnTo>
                  <a:lnTo>
                    <a:pt x="63928353" y="13463203"/>
                  </a:lnTo>
                  <a:lnTo>
                    <a:pt x="63928353" y="13463250"/>
                  </a:lnTo>
                  <a:lnTo>
                    <a:pt x="63928353" y="13463296"/>
                  </a:lnTo>
                  <a:lnTo>
                    <a:pt x="63928353" y="13463397"/>
                  </a:lnTo>
                  <a:lnTo>
                    <a:pt x="63928353" y="13463444"/>
                  </a:lnTo>
                  <a:lnTo>
                    <a:pt x="63928353" y="13463491"/>
                  </a:lnTo>
                  <a:lnTo>
                    <a:pt x="63928353" y="13463537"/>
                  </a:lnTo>
                  <a:lnTo>
                    <a:pt x="63928353" y="13463584"/>
                  </a:lnTo>
                  <a:lnTo>
                    <a:pt x="63928353" y="13463631"/>
                  </a:lnTo>
                  <a:lnTo>
                    <a:pt x="63928353" y="13463677"/>
                  </a:lnTo>
                  <a:lnTo>
                    <a:pt x="63928353" y="13463724"/>
                  </a:lnTo>
                  <a:lnTo>
                    <a:pt x="63928353" y="13463771"/>
                  </a:lnTo>
                  <a:lnTo>
                    <a:pt x="63928353" y="13463817"/>
                  </a:lnTo>
                  <a:lnTo>
                    <a:pt x="63928353" y="13463864"/>
                  </a:lnTo>
                  <a:lnTo>
                    <a:pt x="63928353" y="13463910"/>
                  </a:lnTo>
                  <a:lnTo>
                    <a:pt x="63928353" y="13464058"/>
                  </a:lnTo>
                  <a:lnTo>
                    <a:pt x="63928353" y="13464105"/>
                  </a:lnTo>
                  <a:lnTo>
                    <a:pt x="63928353" y="13464151"/>
                  </a:lnTo>
                  <a:lnTo>
                    <a:pt x="63928353" y="13464198"/>
                  </a:lnTo>
                  <a:lnTo>
                    <a:pt x="63928353" y="13464245"/>
                  </a:lnTo>
                  <a:lnTo>
                    <a:pt x="63928353" y="13464291"/>
                  </a:lnTo>
                  <a:lnTo>
                    <a:pt x="63928353" y="13464338"/>
                  </a:lnTo>
                  <a:lnTo>
                    <a:pt x="63928353" y="13464385"/>
                  </a:lnTo>
                  <a:lnTo>
                    <a:pt x="63928353" y="13464431"/>
                  </a:lnTo>
                  <a:lnTo>
                    <a:pt x="63928353" y="13464478"/>
                  </a:lnTo>
                  <a:lnTo>
                    <a:pt x="63928353" y="13464525"/>
                  </a:lnTo>
                  <a:lnTo>
                    <a:pt x="63928353" y="13464719"/>
                  </a:lnTo>
                  <a:lnTo>
                    <a:pt x="63928353" y="13464766"/>
                  </a:lnTo>
                  <a:lnTo>
                    <a:pt x="63928353" y="13464812"/>
                  </a:lnTo>
                  <a:lnTo>
                    <a:pt x="63928353" y="13464859"/>
                  </a:lnTo>
                  <a:lnTo>
                    <a:pt x="63928353" y="13464906"/>
                  </a:lnTo>
                  <a:lnTo>
                    <a:pt x="63928353" y="13464952"/>
                  </a:lnTo>
                  <a:lnTo>
                    <a:pt x="63928353" y="13464999"/>
                  </a:lnTo>
                  <a:lnTo>
                    <a:pt x="63928353" y="13465045"/>
                  </a:lnTo>
                  <a:lnTo>
                    <a:pt x="63928353" y="13465092"/>
                  </a:lnTo>
                  <a:lnTo>
                    <a:pt x="63928353" y="13465139"/>
                  </a:lnTo>
                  <a:lnTo>
                    <a:pt x="63928353" y="13465380"/>
                  </a:lnTo>
                  <a:lnTo>
                    <a:pt x="63928353" y="13465426"/>
                  </a:lnTo>
                  <a:lnTo>
                    <a:pt x="63928353" y="13465473"/>
                  </a:lnTo>
                  <a:lnTo>
                    <a:pt x="63928353" y="13465520"/>
                  </a:lnTo>
                  <a:lnTo>
                    <a:pt x="63928353" y="13465566"/>
                  </a:lnTo>
                  <a:lnTo>
                    <a:pt x="63928353" y="13465613"/>
                  </a:lnTo>
                  <a:lnTo>
                    <a:pt x="63928353" y="13465660"/>
                  </a:lnTo>
                  <a:lnTo>
                    <a:pt x="63928353" y="13465706"/>
                  </a:lnTo>
                  <a:lnTo>
                    <a:pt x="63928353" y="13465753"/>
                  </a:lnTo>
                  <a:lnTo>
                    <a:pt x="63928353" y="13466041"/>
                  </a:lnTo>
                  <a:lnTo>
                    <a:pt x="63928353" y="13466087"/>
                  </a:lnTo>
                  <a:lnTo>
                    <a:pt x="63928353" y="13466134"/>
                  </a:lnTo>
                  <a:lnTo>
                    <a:pt x="63928353" y="13466180"/>
                  </a:lnTo>
                  <a:lnTo>
                    <a:pt x="63928353" y="13466227"/>
                  </a:lnTo>
                  <a:lnTo>
                    <a:pt x="63928353" y="13466274"/>
                  </a:lnTo>
                  <a:lnTo>
                    <a:pt x="63928353" y="13466320"/>
                  </a:lnTo>
                  <a:lnTo>
                    <a:pt x="63928353" y="13466367"/>
                  </a:lnTo>
                  <a:lnTo>
                    <a:pt x="63928353" y="13466701"/>
                  </a:lnTo>
                  <a:lnTo>
                    <a:pt x="63928353" y="13466748"/>
                  </a:lnTo>
                  <a:lnTo>
                    <a:pt x="63928353" y="13466795"/>
                  </a:lnTo>
                  <a:lnTo>
                    <a:pt x="63928353" y="13466841"/>
                  </a:lnTo>
                  <a:lnTo>
                    <a:pt x="63928353" y="13466888"/>
                  </a:lnTo>
                  <a:lnTo>
                    <a:pt x="63928353" y="13466935"/>
                  </a:lnTo>
                  <a:lnTo>
                    <a:pt x="63928353" y="13466981"/>
                  </a:lnTo>
                  <a:lnTo>
                    <a:pt x="63928353" y="13614475"/>
                  </a:lnTo>
                  <a:lnTo>
                    <a:pt x="64080753" y="13614475"/>
                  </a:lnTo>
                  <a:lnTo>
                    <a:pt x="64080753" y="13614522"/>
                  </a:lnTo>
                  <a:lnTo>
                    <a:pt x="64080753" y="13614568"/>
                  </a:lnTo>
                  <a:lnTo>
                    <a:pt x="64080753" y="13614615"/>
                  </a:lnTo>
                  <a:lnTo>
                    <a:pt x="64080753" y="13614662"/>
                  </a:lnTo>
                  <a:lnTo>
                    <a:pt x="64080753" y="13614708"/>
                  </a:lnTo>
                  <a:lnTo>
                    <a:pt x="64080753" y="13614755"/>
                  </a:lnTo>
                  <a:lnTo>
                    <a:pt x="64080753" y="13614802"/>
                  </a:lnTo>
                  <a:lnTo>
                    <a:pt x="64080753" y="13614848"/>
                  </a:lnTo>
                  <a:lnTo>
                    <a:pt x="64080753" y="13614895"/>
                  </a:lnTo>
                  <a:lnTo>
                    <a:pt x="64080753" y="13614942"/>
                  </a:lnTo>
                  <a:lnTo>
                    <a:pt x="64080753" y="13614988"/>
                  </a:lnTo>
                  <a:lnTo>
                    <a:pt x="64080753" y="13615035"/>
                  </a:lnTo>
                  <a:lnTo>
                    <a:pt x="64080753" y="13615136"/>
                  </a:lnTo>
                  <a:lnTo>
                    <a:pt x="64080753" y="13615183"/>
                  </a:lnTo>
                  <a:lnTo>
                    <a:pt x="64080753" y="13615229"/>
                  </a:lnTo>
                  <a:lnTo>
                    <a:pt x="64080753" y="13615276"/>
                  </a:lnTo>
                  <a:lnTo>
                    <a:pt x="64080753" y="13615322"/>
                  </a:lnTo>
                  <a:lnTo>
                    <a:pt x="64080753" y="13615369"/>
                  </a:lnTo>
                  <a:lnTo>
                    <a:pt x="64080753" y="13615416"/>
                  </a:lnTo>
                  <a:lnTo>
                    <a:pt x="64080753" y="13615462"/>
                  </a:lnTo>
                  <a:lnTo>
                    <a:pt x="64080753" y="13615509"/>
                  </a:lnTo>
                  <a:lnTo>
                    <a:pt x="64080753" y="13615556"/>
                  </a:lnTo>
                  <a:lnTo>
                    <a:pt x="64080753" y="13615602"/>
                  </a:lnTo>
                  <a:lnTo>
                    <a:pt x="64080753" y="13615649"/>
                  </a:lnTo>
                  <a:lnTo>
                    <a:pt x="64080753" y="13615797"/>
                  </a:lnTo>
                  <a:lnTo>
                    <a:pt x="64080753" y="13615843"/>
                  </a:lnTo>
                  <a:lnTo>
                    <a:pt x="64080753" y="13615890"/>
                  </a:lnTo>
                  <a:lnTo>
                    <a:pt x="64080753" y="13615937"/>
                  </a:lnTo>
                  <a:lnTo>
                    <a:pt x="64080753" y="13615983"/>
                  </a:lnTo>
                  <a:lnTo>
                    <a:pt x="64080753" y="13616030"/>
                  </a:lnTo>
                  <a:lnTo>
                    <a:pt x="64080753" y="13616077"/>
                  </a:lnTo>
                  <a:lnTo>
                    <a:pt x="64080753" y="13616123"/>
                  </a:lnTo>
                  <a:lnTo>
                    <a:pt x="64080753" y="13616170"/>
                  </a:lnTo>
                  <a:lnTo>
                    <a:pt x="64080753" y="13616217"/>
                  </a:lnTo>
                  <a:lnTo>
                    <a:pt x="64080753" y="13616263"/>
                  </a:lnTo>
                  <a:lnTo>
                    <a:pt x="64080753" y="13616457"/>
                  </a:lnTo>
                  <a:lnTo>
                    <a:pt x="64080753" y="13616504"/>
                  </a:lnTo>
                  <a:lnTo>
                    <a:pt x="64080753" y="13616551"/>
                  </a:lnTo>
                  <a:lnTo>
                    <a:pt x="64080753" y="13616597"/>
                  </a:lnTo>
                  <a:lnTo>
                    <a:pt x="64080753" y="13616644"/>
                  </a:lnTo>
                  <a:lnTo>
                    <a:pt x="64080753" y="13616691"/>
                  </a:lnTo>
                  <a:lnTo>
                    <a:pt x="64080753" y="13616737"/>
                  </a:lnTo>
                  <a:lnTo>
                    <a:pt x="64080753" y="13616784"/>
                  </a:lnTo>
                  <a:lnTo>
                    <a:pt x="64080753" y="13616831"/>
                  </a:lnTo>
                  <a:lnTo>
                    <a:pt x="64080753" y="13616877"/>
                  </a:lnTo>
                  <a:lnTo>
                    <a:pt x="64080753" y="13617118"/>
                  </a:lnTo>
                  <a:lnTo>
                    <a:pt x="64080753" y="13617165"/>
                  </a:lnTo>
                  <a:lnTo>
                    <a:pt x="64080753" y="13617212"/>
                  </a:lnTo>
                  <a:lnTo>
                    <a:pt x="64080753" y="13617258"/>
                  </a:lnTo>
                  <a:lnTo>
                    <a:pt x="64080753" y="13617305"/>
                  </a:lnTo>
                  <a:lnTo>
                    <a:pt x="64080753" y="13617352"/>
                  </a:lnTo>
                  <a:lnTo>
                    <a:pt x="64080753" y="13617398"/>
                  </a:lnTo>
                  <a:lnTo>
                    <a:pt x="64080753" y="13617445"/>
                  </a:lnTo>
                  <a:lnTo>
                    <a:pt x="64080753" y="13617492"/>
                  </a:lnTo>
                  <a:lnTo>
                    <a:pt x="64080753" y="13617779"/>
                  </a:lnTo>
                  <a:lnTo>
                    <a:pt x="64080753" y="13617826"/>
                  </a:lnTo>
                  <a:lnTo>
                    <a:pt x="64080753" y="13617872"/>
                  </a:lnTo>
                  <a:lnTo>
                    <a:pt x="64080753" y="13617919"/>
                  </a:lnTo>
                  <a:lnTo>
                    <a:pt x="64080753" y="13617966"/>
                  </a:lnTo>
                  <a:lnTo>
                    <a:pt x="64080753" y="13618012"/>
                  </a:lnTo>
                  <a:lnTo>
                    <a:pt x="64080753" y="13618059"/>
                  </a:lnTo>
                  <a:lnTo>
                    <a:pt x="64080753" y="13618106"/>
                  </a:lnTo>
                  <a:lnTo>
                    <a:pt x="64080753" y="13618440"/>
                  </a:lnTo>
                  <a:lnTo>
                    <a:pt x="64080753" y="13618487"/>
                  </a:lnTo>
                  <a:lnTo>
                    <a:pt x="64080753" y="13618533"/>
                  </a:lnTo>
                  <a:lnTo>
                    <a:pt x="64080753" y="13618580"/>
                  </a:lnTo>
                  <a:lnTo>
                    <a:pt x="64080753" y="13618627"/>
                  </a:lnTo>
                  <a:lnTo>
                    <a:pt x="64080753" y="13618673"/>
                  </a:lnTo>
                  <a:lnTo>
                    <a:pt x="64080753" y="13618720"/>
                  </a:lnTo>
                  <a:lnTo>
                    <a:pt x="64080753" y="13619101"/>
                  </a:lnTo>
                  <a:lnTo>
                    <a:pt x="64080753" y="13619147"/>
                  </a:lnTo>
                  <a:lnTo>
                    <a:pt x="64080753" y="13619194"/>
                  </a:lnTo>
                  <a:lnTo>
                    <a:pt x="64080753" y="13619241"/>
                  </a:lnTo>
                  <a:lnTo>
                    <a:pt x="64080753" y="13619287"/>
                  </a:lnTo>
                  <a:lnTo>
                    <a:pt x="64080753" y="13619334"/>
                  </a:lnTo>
                  <a:lnTo>
                    <a:pt x="64080753" y="13766874"/>
                  </a:lnTo>
                  <a:lnTo>
                    <a:pt x="64233153" y="13766874"/>
                  </a:lnTo>
                  <a:lnTo>
                    <a:pt x="64233153" y="13766921"/>
                  </a:lnTo>
                  <a:lnTo>
                    <a:pt x="64233153" y="13766968"/>
                  </a:lnTo>
                  <a:lnTo>
                    <a:pt x="64233153" y="13767014"/>
                  </a:lnTo>
                  <a:lnTo>
                    <a:pt x="64233153" y="13767061"/>
                  </a:lnTo>
                  <a:lnTo>
                    <a:pt x="64233153" y="13767108"/>
                  </a:lnTo>
                  <a:lnTo>
                    <a:pt x="64233153" y="13767154"/>
                  </a:lnTo>
                  <a:lnTo>
                    <a:pt x="64233153" y="13767201"/>
                  </a:lnTo>
                  <a:lnTo>
                    <a:pt x="64233153" y="13767248"/>
                  </a:lnTo>
                  <a:lnTo>
                    <a:pt x="64233153" y="13767294"/>
                  </a:lnTo>
                  <a:lnTo>
                    <a:pt x="64233153" y="13767341"/>
                  </a:lnTo>
                  <a:lnTo>
                    <a:pt x="64233153" y="13767388"/>
                  </a:lnTo>
                  <a:lnTo>
                    <a:pt x="64233153" y="13767535"/>
                  </a:lnTo>
                  <a:lnTo>
                    <a:pt x="64233153" y="13767582"/>
                  </a:lnTo>
                  <a:lnTo>
                    <a:pt x="64233153" y="13767629"/>
                  </a:lnTo>
                  <a:lnTo>
                    <a:pt x="64233153" y="13767675"/>
                  </a:lnTo>
                  <a:lnTo>
                    <a:pt x="64233153" y="13767722"/>
                  </a:lnTo>
                  <a:lnTo>
                    <a:pt x="64233153" y="13767769"/>
                  </a:lnTo>
                  <a:lnTo>
                    <a:pt x="64233153" y="13767815"/>
                  </a:lnTo>
                  <a:lnTo>
                    <a:pt x="64233153" y="13767862"/>
                  </a:lnTo>
                  <a:lnTo>
                    <a:pt x="64233153" y="13767908"/>
                  </a:lnTo>
                  <a:lnTo>
                    <a:pt x="64233153" y="13767955"/>
                  </a:lnTo>
                  <a:lnTo>
                    <a:pt x="64233153" y="13768002"/>
                  </a:lnTo>
                  <a:lnTo>
                    <a:pt x="64233153" y="13768196"/>
                  </a:lnTo>
                  <a:lnTo>
                    <a:pt x="64233153" y="13768243"/>
                  </a:lnTo>
                  <a:lnTo>
                    <a:pt x="64233153" y="13768289"/>
                  </a:lnTo>
                  <a:lnTo>
                    <a:pt x="64233153" y="13768336"/>
                  </a:lnTo>
                  <a:lnTo>
                    <a:pt x="64233153" y="13768383"/>
                  </a:lnTo>
                  <a:lnTo>
                    <a:pt x="64233153" y="13768429"/>
                  </a:lnTo>
                  <a:lnTo>
                    <a:pt x="64233153" y="13768476"/>
                  </a:lnTo>
                  <a:lnTo>
                    <a:pt x="64233153" y="13768523"/>
                  </a:lnTo>
                  <a:lnTo>
                    <a:pt x="64233153" y="13768569"/>
                  </a:lnTo>
                  <a:lnTo>
                    <a:pt x="64233153" y="13768616"/>
                  </a:lnTo>
                  <a:lnTo>
                    <a:pt x="64233153" y="13768857"/>
                  </a:lnTo>
                  <a:lnTo>
                    <a:pt x="64233153" y="13768904"/>
                  </a:lnTo>
                  <a:lnTo>
                    <a:pt x="64233153" y="13768950"/>
                  </a:lnTo>
                  <a:lnTo>
                    <a:pt x="64233153" y="13768997"/>
                  </a:lnTo>
                  <a:lnTo>
                    <a:pt x="64233153" y="13769043"/>
                  </a:lnTo>
                  <a:lnTo>
                    <a:pt x="64233153" y="13769090"/>
                  </a:lnTo>
                  <a:lnTo>
                    <a:pt x="64233153" y="13769137"/>
                  </a:lnTo>
                  <a:lnTo>
                    <a:pt x="64233153" y="13769183"/>
                  </a:lnTo>
                  <a:lnTo>
                    <a:pt x="64233153" y="13769230"/>
                  </a:lnTo>
                  <a:lnTo>
                    <a:pt x="64233153" y="13769518"/>
                  </a:lnTo>
                  <a:lnTo>
                    <a:pt x="64233153" y="13769564"/>
                  </a:lnTo>
                  <a:lnTo>
                    <a:pt x="64233153" y="13769611"/>
                  </a:lnTo>
                  <a:lnTo>
                    <a:pt x="64233153" y="13769658"/>
                  </a:lnTo>
                  <a:lnTo>
                    <a:pt x="64233153" y="13769704"/>
                  </a:lnTo>
                  <a:lnTo>
                    <a:pt x="64233153" y="13769751"/>
                  </a:lnTo>
                  <a:lnTo>
                    <a:pt x="64233153" y="13769798"/>
                  </a:lnTo>
                  <a:lnTo>
                    <a:pt x="64233153" y="13769844"/>
                  </a:lnTo>
                  <a:lnTo>
                    <a:pt x="64233153" y="13770178"/>
                  </a:lnTo>
                  <a:lnTo>
                    <a:pt x="64233153" y="13770225"/>
                  </a:lnTo>
                  <a:lnTo>
                    <a:pt x="64233153" y="13770272"/>
                  </a:lnTo>
                  <a:lnTo>
                    <a:pt x="64233153" y="13770318"/>
                  </a:lnTo>
                  <a:lnTo>
                    <a:pt x="64233153" y="13770365"/>
                  </a:lnTo>
                  <a:lnTo>
                    <a:pt x="64233153" y="13770412"/>
                  </a:lnTo>
                  <a:lnTo>
                    <a:pt x="64233153" y="13770458"/>
                  </a:lnTo>
                  <a:lnTo>
                    <a:pt x="64233153" y="13770839"/>
                  </a:lnTo>
                  <a:lnTo>
                    <a:pt x="64233153" y="13770886"/>
                  </a:lnTo>
                  <a:lnTo>
                    <a:pt x="64233153" y="13770933"/>
                  </a:lnTo>
                  <a:lnTo>
                    <a:pt x="64233153" y="13770979"/>
                  </a:lnTo>
                  <a:lnTo>
                    <a:pt x="64233153" y="13771026"/>
                  </a:lnTo>
                  <a:lnTo>
                    <a:pt x="64233153" y="13771073"/>
                  </a:lnTo>
                  <a:lnTo>
                    <a:pt x="64233153" y="13771500"/>
                  </a:lnTo>
                  <a:lnTo>
                    <a:pt x="64233153" y="13771547"/>
                  </a:lnTo>
                  <a:lnTo>
                    <a:pt x="64233153" y="13771593"/>
                  </a:lnTo>
                  <a:lnTo>
                    <a:pt x="64233153" y="13771640"/>
                  </a:lnTo>
                  <a:lnTo>
                    <a:pt x="64233153" y="13771687"/>
                  </a:lnTo>
                  <a:lnTo>
                    <a:pt x="64233153" y="13919274"/>
                  </a:lnTo>
                  <a:lnTo>
                    <a:pt x="64385553" y="13919274"/>
                  </a:lnTo>
                  <a:lnTo>
                    <a:pt x="64385553" y="13919320"/>
                  </a:lnTo>
                  <a:lnTo>
                    <a:pt x="64385553" y="13919367"/>
                  </a:lnTo>
                  <a:lnTo>
                    <a:pt x="64385553" y="13919414"/>
                  </a:lnTo>
                  <a:lnTo>
                    <a:pt x="64385553" y="13919460"/>
                  </a:lnTo>
                  <a:lnTo>
                    <a:pt x="64385553" y="13919507"/>
                  </a:lnTo>
                  <a:lnTo>
                    <a:pt x="64385553" y="13919554"/>
                  </a:lnTo>
                  <a:lnTo>
                    <a:pt x="64385553" y="13919600"/>
                  </a:lnTo>
                  <a:lnTo>
                    <a:pt x="64385553" y="13919647"/>
                  </a:lnTo>
                  <a:lnTo>
                    <a:pt x="64385553" y="13919694"/>
                  </a:lnTo>
                  <a:lnTo>
                    <a:pt x="64385553" y="13919740"/>
                  </a:lnTo>
                  <a:lnTo>
                    <a:pt x="64385553" y="13919935"/>
                  </a:lnTo>
                  <a:lnTo>
                    <a:pt x="64385553" y="13919981"/>
                  </a:lnTo>
                  <a:lnTo>
                    <a:pt x="64385553" y="13920028"/>
                  </a:lnTo>
                  <a:lnTo>
                    <a:pt x="64385553" y="13920075"/>
                  </a:lnTo>
                  <a:lnTo>
                    <a:pt x="64385553" y="13920121"/>
                  </a:lnTo>
                  <a:lnTo>
                    <a:pt x="64385553" y="13920168"/>
                  </a:lnTo>
                  <a:lnTo>
                    <a:pt x="64385553" y="13920215"/>
                  </a:lnTo>
                  <a:lnTo>
                    <a:pt x="64385553" y="13920261"/>
                  </a:lnTo>
                  <a:lnTo>
                    <a:pt x="64385553" y="13920308"/>
                  </a:lnTo>
                  <a:lnTo>
                    <a:pt x="64385553" y="13920355"/>
                  </a:lnTo>
                  <a:lnTo>
                    <a:pt x="64385553" y="13920595"/>
                  </a:lnTo>
                  <a:lnTo>
                    <a:pt x="64385553" y="13920642"/>
                  </a:lnTo>
                  <a:lnTo>
                    <a:pt x="64385553" y="13920689"/>
                  </a:lnTo>
                  <a:lnTo>
                    <a:pt x="64385553" y="13920735"/>
                  </a:lnTo>
                  <a:lnTo>
                    <a:pt x="64385553" y="13920782"/>
                  </a:lnTo>
                  <a:lnTo>
                    <a:pt x="64385553" y="13920829"/>
                  </a:lnTo>
                  <a:lnTo>
                    <a:pt x="64385553" y="13920875"/>
                  </a:lnTo>
                  <a:lnTo>
                    <a:pt x="64385553" y="13920922"/>
                  </a:lnTo>
                  <a:lnTo>
                    <a:pt x="64385553" y="13920969"/>
                  </a:lnTo>
                  <a:lnTo>
                    <a:pt x="64385553" y="13921256"/>
                  </a:lnTo>
                  <a:lnTo>
                    <a:pt x="64385553" y="13921303"/>
                  </a:lnTo>
                  <a:lnTo>
                    <a:pt x="64385553" y="13921350"/>
                  </a:lnTo>
                  <a:lnTo>
                    <a:pt x="64385553" y="13921396"/>
                  </a:lnTo>
                  <a:lnTo>
                    <a:pt x="64385553" y="13921443"/>
                  </a:lnTo>
                  <a:lnTo>
                    <a:pt x="64385553" y="13921490"/>
                  </a:lnTo>
                  <a:lnTo>
                    <a:pt x="64385553" y="13921536"/>
                  </a:lnTo>
                  <a:lnTo>
                    <a:pt x="64385553" y="13921583"/>
                  </a:lnTo>
                  <a:lnTo>
                    <a:pt x="64385553" y="13921917"/>
                  </a:lnTo>
                  <a:lnTo>
                    <a:pt x="64385553" y="13921964"/>
                  </a:lnTo>
                  <a:lnTo>
                    <a:pt x="64385553" y="13922010"/>
                  </a:lnTo>
                  <a:lnTo>
                    <a:pt x="64385553" y="13922057"/>
                  </a:lnTo>
                  <a:lnTo>
                    <a:pt x="64385553" y="13922104"/>
                  </a:lnTo>
                  <a:lnTo>
                    <a:pt x="64385553" y="13922150"/>
                  </a:lnTo>
                  <a:lnTo>
                    <a:pt x="64385553" y="13922197"/>
                  </a:lnTo>
                  <a:lnTo>
                    <a:pt x="64385553" y="13922578"/>
                  </a:lnTo>
                  <a:lnTo>
                    <a:pt x="64385553" y="13922625"/>
                  </a:lnTo>
                  <a:lnTo>
                    <a:pt x="64385553" y="13922671"/>
                  </a:lnTo>
                  <a:lnTo>
                    <a:pt x="64385553" y="13922718"/>
                  </a:lnTo>
                  <a:lnTo>
                    <a:pt x="64385553" y="13922764"/>
                  </a:lnTo>
                  <a:lnTo>
                    <a:pt x="64385553" y="13922811"/>
                  </a:lnTo>
                  <a:lnTo>
                    <a:pt x="64385553" y="13923239"/>
                  </a:lnTo>
                  <a:lnTo>
                    <a:pt x="64385553" y="13923285"/>
                  </a:lnTo>
                  <a:lnTo>
                    <a:pt x="64385553" y="13923332"/>
                  </a:lnTo>
                  <a:lnTo>
                    <a:pt x="64385553" y="13923379"/>
                  </a:lnTo>
                  <a:lnTo>
                    <a:pt x="64385553" y="13923425"/>
                  </a:lnTo>
                  <a:lnTo>
                    <a:pt x="64385553" y="13923899"/>
                  </a:lnTo>
                  <a:lnTo>
                    <a:pt x="64385553" y="13923946"/>
                  </a:lnTo>
                  <a:lnTo>
                    <a:pt x="64385553" y="13923993"/>
                  </a:lnTo>
                  <a:lnTo>
                    <a:pt x="64385553" y="13924039"/>
                  </a:lnTo>
                  <a:lnTo>
                    <a:pt x="64385553" y="14071674"/>
                  </a:lnTo>
                  <a:lnTo>
                    <a:pt x="64537953" y="14071674"/>
                  </a:lnTo>
                  <a:lnTo>
                    <a:pt x="64537953" y="14071720"/>
                  </a:lnTo>
                  <a:lnTo>
                    <a:pt x="64537953" y="14071767"/>
                  </a:lnTo>
                  <a:lnTo>
                    <a:pt x="64537953" y="14071814"/>
                  </a:lnTo>
                  <a:lnTo>
                    <a:pt x="64537953" y="14071860"/>
                  </a:lnTo>
                  <a:lnTo>
                    <a:pt x="64537953" y="14071907"/>
                  </a:lnTo>
                  <a:lnTo>
                    <a:pt x="64537953" y="14071954"/>
                  </a:lnTo>
                  <a:lnTo>
                    <a:pt x="64537953" y="14072000"/>
                  </a:lnTo>
                  <a:lnTo>
                    <a:pt x="64537953" y="14072047"/>
                  </a:lnTo>
                  <a:lnTo>
                    <a:pt x="64537953" y="14072094"/>
                  </a:lnTo>
                  <a:lnTo>
                    <a:pt x="64537953" y="14072334"/>
                  </a:lnTo>
                  <a:lnTo>
                    <a:pt x="64537953" y="14072381"/>
                  </a:lnTo>
                  <a:lnTo>
                    <a:pt x="64537953" y="14072428"/>
                  </a:lnTo>
                  <a:lnTo>
                    <a:pt x="64537953" y="14072474"/>
                  </a:lnTo>
                  <a:lnTo>
                    <a:pt x="64537953" y="14072521"/>
                  </a:lnTo>
                  <a:lnTo>
                    <a:pt x="64537953" y="14072568"/>
                  </a:lnTo>
                  <a:lnTo>
                    <a:pt x="64537953" y="14072614"/>
                  </a:lnTo>
                  <a:lnTo>
                    <a:pt x="64537953" y="14072661"/>
                  </a:lnTo>
                  <a:lnTo>
                    <a:pt x="64537953" y="14072708"/>
                  </a:lnTo>
                  <a:lnTo>
                    <a:pt x="64537953" y="14072995"/>
                  </a:lnTo>
                  <a:lnTo>
                    <a:pt x="64537953" y="14073042"/>
                  </a:lnTo>
                  <a:lnTo>
                    <a:pt x="64537953" y="14073089"/>
                  </a:lnTo>
                  <a:lnTo>
                    <a:pt x="64537953" y="14073135"/>
                  </a:lnTo>
                  <a:lnTo>
                    <a:pt x="64537953" y="14073182"/>
                  </a:lnTo>
                  <a:lnTo>
                    <a:pt x="64537953" y="14073229"/>
                  </a:lnTo>
                  <a:lnTo>
                    <a:pt x="64537953" y="14073275"/>
                  </a:lnTo>
                  <a:lnTo>
                    <a:pt x="64537953" y="14073322"/>
                  </a:lnTo>
                  <a:lnTo>
                    <a:pt x="64537953" y="14073656"/>
                  </a:lnTo>
                  <a:lnTo>
                    <a:pt x="64537953" y="14073703"/>
                  </a:lnTo>
                  <a:lnTo>
                    <a:pt x="64537953" y="14073749"/>
                  </a:lnTo>
                  <a:lnTo>
                    <a:pt x="64537953" y="14073796"/>
                  </a:lnTo>
                  <a:lnTo>
                    <a:pt x="64537953" y="14073843"/>
                  </a:lnTo>
                  <a:lnTo>
                    <a:pt x="64537953" y="14073889"/>
                  </a:lnTo>
                  <a:lnTo>
                    <a:pt x="64537953" y="14073936"/>
                  </a:lnTo>
                  <a:lnTo>
                    <a:pt x="64537953" y="14074317"/>
                  </a:lnTo>
                  <a:lnTo>
                    <a:pt x="64537953" y="14074364"/>
                  </a:lnTo>
                  <a:lnTo>
                    <a:pt x="64537953" y="14074410"/>
                  </a:lnTo>
                  <a:lnTo>
                    <a:pt x="64537953" y="14074457"/>
                  </a:lnTo>
                  <a:lnTo>
                    <a:pt x="64537953" y="14074504"/>
                  </a:lnTo>
                  <a:lnTo>
                    <a:pt x="64537953" y="14074550"/>
                  </a:lnTo>
                  <a:lnTo>
                    <a:pt x="64537953" y="14074978"/>
                  </a:lnTo>
                  <a:lnTo>
                    <a:pt x="64537953" y="14075024"/>
                  </a:lnTo>
                  <a:lnTo>
                    <a:pt x="64537953" y="14075071"/>
                  </a:lnTo>
                  <a:lnTo>
                    <a:pt x="64537953" y="14075118"/>
                  </a:lnTo>
                  <a:lnTo>
                    <a:pt x="64537953" y="14075164"/>
                  </a:lnTo>
                  <a:lnTo>
                    <a:pt x="64537953" y="14075639"/>
                  </a:lnTo>
                  <a:lnTo>
                    <a:pt x="64537953" y="14075685"/>
                  </a:lnTo>
                  <a:lnTo>
                    <a:pt x="64537953" y="14075732"/>
                  </a:lnTo>
                  <a:lnTo>
                    <a:pt x="64537953" y="14075778"/>
                  </a:lnTo>
                  <a:lnTo>
                    <a:pt x="64537953" y="14076299"/>
                  </a:lnTo>
                  <a:lnTo>
                    <a:pt x="64537953" y="14076346"/>
                  </a:lnTo>
                  <a:lnTo>
                    <a:pt x="64537953" y="14076393"/>
                  </a:lnTo>
                  <a:lnTo>
                    <a:pt x="64537953" y="14224073"/>
                  </a:lnTo>
                  <a:lnTo>
                    <a:pt x="64690353" y="14224073"/>
                  </a:lnTo>
                  <a:lnTo>
                    <a:pt x="64690353" y="14224120"/>
                  </a:lnTo>
                  <a:lnTo>
                    <a:pt x="64690353" y="14224166"/>
                  </a:lnTo>
                  <a:lnTo>
                    <a:pt x="64690353" y="14224213"/>
                  </a:lnTo>
                  <a:lnTo>
                    <a:pt x="64690353" y="14224260"/>
                  </a:lnTo>
                  <a:lnTo>
                    <a:pt x="64690353" y="14224306"/>
                  </a:lnTo>
                  <a:lnTo>
                    <a:pt x="64690353" y="14224353"/>
                  </a:lnTo>
                  <a:lnTo>
                    <a:pt x="64690353" y="14224400"/>
                  </a:lnTo>
                  <a:lnTo>
                    <a:pt x="64690353" y="14224446"/>
                  </a:lnTo>
                  <a:lnTo>
                    <a:pt x="64690353" y="14224734"/>
                  </a:lnTo>
                  <a:lnTo>
                    <a:pt x="64690353" y="14224781"/>
                  </a:lnTo>
                  <a:lnTo>
                    <a:pt x="64690353" y="14224827"/>
                  </a:lnTo>
                  <a:lnTo>
                    <a:pt x="64690353" y="14224874"/>
                  </a:lnTo>
                  <a:lnTo>
                    <a:pt x="64690353" y="14224920"/>
                  </a:lnTo>
                  <a:lnTo>
                    <a:pt x="64690353" y="14224967"/>
                  </a:lnTo>
                  <a:lnTo>
                    <a:pt x="64690353" y="14225014"/>
                  </a:lnTo>
                  <a:lnTo>
                    <a:pt x="64690353" y="14225060"/>
                  </a:lnTo>
                  <a:lnTo>
                    <a:pt x="64690353" y="14225395"/>
                  </a:lnTo>
                  <a:lnTo>
                    <a:pt x="64690353" y="14225441"/>
                  </a:lnTo>
                  <a:lnTo>
                    <a:pt x="64690353" y="14225488"/>
                  </a:lnTo>
                  <a:lnTo>
                    <a:pt x="64690353" y="14225535"/>
                  </a:lnTo>
                  <a:lnTo>
                    <a:pt x="64690353" y="14225581"/>
                  </a:lnTo>
                  <a:lnTo>
                    <a:pt x="64690353" y="14225628"/>
                  </a:lnTo>
                  <a:lnTo>
                    <a:pt x="64690353" y="14225675"/>
                  </a:lnTo>
                  <a:lnTo>
                    <a:pt x="64690353" y="14226055"/>
                  </a:lnTo>
                  <a:lnTo>
                    <a:pt x="64690353" y="14226102"/>
                  </a:lnTo>
                  <a:lnTo>
                    <a:pt x="64690353" y="14226149"/>
                  </a:lnTo>
                  <a:lnTo>
                    <a:pt x="64690353" y="14226195"/>
                  </a:lnTo>
                  <a:lnTo>
                    <a:pt x="64690353" y="14226242"/>
                  </a:lnTo>
                  <a:lnTo>
                    <a:pt x="64690353" y="14226289"/>
                  </a:lnTo>
                  <a:lnTo>
                    <a:pt x="64690353" y="14226716"/>
                  </a:lnTo>
                  <a:lnTo>
                    <a:pt x="64690353" y="14226763"/>
                  </a:lnTo>
                  <a:lnTo>
                    <a:pt x="64690353" y="14226810"/>
                  </a:lnTo>
                  <a:lnTo>
                    <a:pt x="64690353" y="14226856"/>
                  </a:lnTo>
                  <a:lnTo>
                    <a:pt x="64690353" y="14226903"/>
                  </a:lnTo>
                  <a:lnTo>
                    <a:pt x="64690353" y="14227377"/>
                  </a:lnTo>
                  <a:lnTo>
                    <a:pt x="64690353" y="14227424"/>
                  </a:lnTo>
                  <a:lnTo>
                    <a:pt x="64690353" y="14227470"/>
                  </a:lnTo>
                  <a:lnTo>
                    <a:pt x="64690353" y="14227517"/>
                  </a:lnTo>
                  <a:lnTo>
                    <a:pt x="64690353" y="14228038"/>
                  </a:lnTo>
                  <a:lnTo>
                    <a:pt x="64690353" y="14228085"/>
                  </a:lnTo>
                  <a:lnTo>
                    <a:pt x="64690353" y="14228131"/>
                  </a:lnTo>
                  <a:lnTo>
                    <a:pt x="64690353" y="14228699"/>
                  </a:lnTo>
                  <a:lnTo>
                    <a:pt x="64690353" y="14228745"/>
                  </a:lnTo>
                  <a:lnTo>
                    <a:pt x="64690353" y="14376472"/>
                  </a:lnTo>
                  <a:lnTo>
                    <a:pt x="64842753" y="14376472"/>
                  </a:lnTo>
                  <a:lnTo>
                    <a:pt x="64842753" y="14376519"/>
                  </a:lnTo>
                  <a:lnTo>
                    <a:pt x="64842753" y="14376566"/>
                  </a:lnTo>
                  <a:lnTo>
                    <a:pt x="64842753" y="14376612"/>
                  </a:lnTo>
                  <a:lnTo>
                    <a:pt x="64842753" y="14376659"/>
                  </a:lnTo>
                  <a:lnTo>
                    <a:pt x="64842753" y="14376706"/>
                  </a:lnTo>
                  <a:lnTo>
                    <a:pt x="64842753" y="14376752"/>
                  </a:lnTo>
                  <a:lnTo>
                    <a:pt x="64842753" y="14376799"/>
                  </a:lnTo>
                  <a:lnTo>
                    <a:pt x="64842753" y="14377133"/>
                  </a:lnTo>
                  <a:lnTo>
                    <a:pt x="64842753" y="14377180"/>
                  </a:lnTo>
                  <a:lnTo>
                    <a:pt x="64842753" y="14377227"/>
                  </a:lnTo>
                  <a:lnTo>
                    <a:pt x="64842753" y="14377273"/>
                  </a:lnTo>
                  <a:lnTo>
                    <a:pt x="64842753" y="14377320"/>
                  </a:lnTo>
                  <a:lnTo>
                    <a:pt x="64842753" y="14377367"/>
                  </a:lnTo>
                  <a:lnTo>
                    <a:pt x="64842753" y="14377413"/>
                  </a:lnTo>
                  <a:lnTo>
                    <a:pt x="64842753" y="14377794"/>
                  </a:lnTo>
                  <a:lnTo>
                    <a:pt x="64842753" y="14377841"/>
                  </a:lnTo>
                  <a:lnTo>
                    <a:pt x="64842753" y="14377887"/>
                  </a:lnTo>
                  <a:lnTo>
                    <a:pt x="64842753" y="14377934"/>
                  </a:lnTo>
                  <a:lnTo>
                    <a:pt x="64842753" y="14377981"/>
                  </a:lnTo>
                  <a:lnTo>
                    <a:pt x="64842753" y="14378027"/>
                  </a:lnTo>
                  <a:lnTo>
                    <a:pt x="64842753" y="14378455"/>
                  </a:lnTo>
                  <a:lnTo>
                    <a:pt x="64842753" y="14378502"/>
                  </a:lnTo>
                  <a:lnTo>
                    <a:pt x="64842753" y="14378548"/>
                  </a:lnTo>
                  <a:lnTo>
                    <a:pt x="64842753" y="14378595"/>
                  </a:lnTo>
                  <a:lnTo>
                    <a:pt x="64842753" y="14378641"/>
                  </a:lnTo>
                  <a:lnTo>
                    <a:pt x="64842753" y="14379116"/>
                  </a:lnTo>
                  <a:lnTo>
                    <a:pt x="64842753" y="14379162"/>
                  </a:lnTo>
                  <a:lnTo>
                    <a:pt x="64842753" y="14379209"/>
                  </a:lnTo>
                  <a:lnTo>
                    <a:pt x="64842753" y="14379256"/>
                  </a:lnTo>
                  <a:lnTo>
                    <a:pt x="64842753" y="14379776"/>
                  </a:lnTo>
                  <a:lnTo>
                    <a:pt x="64842753" y="14379823"/>
                  </a:lnTo>
                  <a:lnTo>
                    <a:pt x="64842753" y="14379870"/>
                  </a:lnTo>
                  <a:lnTo>
                    <a:pt x="64842753" y="14380437"/>
                  </a:lnTo>
                  <a:lnTo>
                    <a:pt x="64842753" y="14380484"/>
                  </a:lnTo>
                  <a:lnTo>
                    <a:pt x="64842753" y="14381098"/>
                  </a:lnTo>
                  <a:lnTo>
                    <a:pt x="64842753" y="14528872"/>
                  </a:lnTo>
                  <a:lnTo>
                    <a:pt x="64995153" y="14528872"/>
                  </a:lnTo>
                  <a:lnTo>
                    <a:pt x="64995153" y="14528918"/>
                  </a:lnTo>
                  <a:lnTo>
                    <a:pt x="64995153" y="14528965"/>
                  </a:lnTo>
                  <a:lnTo>
                    <a:pt x="64995153" y="14529012"/>
                  </a:lnTo>
                  <a:lnTo>
                    <a:pt x="64995153" y="14529058"/>
                  </a:lnTo>
                  <a:lnTo>
                    <a:pt x="64995153" y="14529105"/>
                  </a:lnTo>
                  <a:lnTo>
                    <a:pt x="64995153" y="14529152"/>
                  </a:lnTo>
                  <a:lnTo>
                    <a:pt x="64995153" y="14529533"/>
                  </a:lnTo>
                  <a:lnTo>
                    <a:pt x="64995153" y="14529579"/>
                  </a:lnTo>
                  <a:lnTo>
                    <a:pt x="64995153" y="14529626"/>
                  </a:lnTo>
                  <a:lnTo>
                    <a:pt x="64995153" y="14529673"/>
                  </a:lnTo>
                  <a:lnTo>
                    <a:pt x="64995153" y="14529719"/>
                  </a:lnTo>
                  <a:lnTo>
                    <a:pt x="64995153" y="14529766"/>
                  </a:lnTo>
                  <a:lnTo>
                    <a:pt x="64995153" y="14530193"/>
                  </a:lnTo>
                  <a:lnTo>
                    <a:pt x="64995153" y="14530240"/>
                  </a:lnTo>
                  <a:lnTo>
                    <a:pt x="64995153" y="14530287"/>
                  </a:lnTo>
                  <a:lnTo>
                    <a:pt x="64995153" y="14530333"/>
                  </a:lnTo>
                  <a:lnTo>
                    <a:pt x="64995153" y="14530380"/>
                  </a:lnTo>
                  <a:lnTo>
                    <a:pt x="64995153" y="14530854"/>
                  </a:lnTo>
                  <a:lnTo>
                    <a:pt x="64995153" y="14530901"/>
                  </a:lnTo>
                  <a:lnTo>
                    <a:pt x="64995153" y="14530948"/>
                  </a:lnTo>
                  <a:lnTo>
                    <a:pt x="64995153" y="14530994"/>
                  </a:lnTo>
                  <a:lnTo>
                    <a:pt x="64995153" y="14531515"/>
                  </a:lnTo>
                  <a:lnTo>
                    <a:pt x="64995153" y="14531562"/>
                  </a:lnTo>
                  <a:lnTo>
                    <a:pt x="64995153" y="14531608"/>
                  </a:lnTo>
                  <a:lnTo>
                    <a:pt x="64995153" y="14532176"/>
                  </a:lnTo>
                  <a:lnTo>
                    <a:pt x="64995153" y="14532223"/>
                  </a:lnTo>
                  <a:lnTo>
                    <a:pt x="64995153" y="14532837"/>
                  </a:lnTo>
                  <a:lnTo>
                    <a:pt x="64995153" y="14681271"/>
                  </a:lnTo>
                  <a:lnTo>
                    <a:pt x="65147553" y="14681271"/>
                  </a:lnTo>
                  <a:lnTo>
                    <a:pt x="65147553" y="14681318"/>
                  </a:lnTo>
                  <a:lnTo>
                    <a:pt x="65147553" y="14681365"/>
                  </a:lnTo>
                  <a:lnTo>
                    <a:pt x="65147553" y="14681411"/>
                  </a:lnTo>
                  <a:lnTo>
                    <a:pt x="65147553" y="14681458"/>
                  </a:lnTo>
                  <a:lnTo>
                    <a:pt x="65147553" y="14681504"/>
                  </a:lnTo>
                  <a:lnTo>
                    <a:pt x="65147553" y="14681932"/>
                  </a:lnTo>
                  <a:lnTo>
                    <a:pt x="65147553" y="14681979"/>
                  </a:lnTo>
                  <a:lnTo>
                    <a:pt x="65147553" y="14682025"/>
                  </a:lnTo>
                  <a:lnTo>
                    <a:pt x="65147553" y="14682072"/>
                  </a:lnTo>
                  <a:lnTo>
                    <a:pt x="65147553" y="14682119"/>
                  </a:lnTo>
                  <a:lnTo>
                    <a:pt x="65147553" y="14682593"/>
                  </a:lnTo>
                  <a:lnTo>
                    <a:pt x="65147553" y="14682639"/>
                  </a:lnTo>
                  <a:lnTo>
                    <a:pt x="65147553" y="14682686"/>
                  </a:lnTo>
                  <a:lnTo>
                    <a:pt x="65147553" y="14682733"/>
                  </a:lnTo>
                  <a:lnTo>
                    <a:pt x="65147553" y="14683254"/>
                  </a:lnTo>
                  <a:lnTo>
                    <a:pt x="65147553" y="14683300"/>
                  </a:lnTo>
                  <a:lnTo>
                    <a:pt x="65147553" y="14683347"/>
                  </a:lnTo>
                  <a:lnTo>
                    <a:pt x="65147553" y="14683914"/>
                  </a:lnTo>
                  <a:lnTo>
                    <a:pt x="65147553" y="14683961"/>
                  </a:lnTo>
                  <a:lnTo>
                    <a:pt x="65147553" y="14684575"/>
                  </a:lnTo>
                  <a:lnTo>
                    <a:pt x="65147553" y="14833671"/>
                  </a:lnTo>
                  <a:lnTo>
                    <a:pt x="65299953" y="14833671"/>
                  </a:lnTo>
                  <a:lnTo>
                    <a:pt x="65299953" y="14833717"/>
                  </a:lnTo>
                  <a:lnTo>
                    <a:pt x="65299953" y="14833764"/>
                  </a:lnTo>
                  <a:lnTo>
                    <a:pt x="65299953" y="14833811"/>
                  </a:lnTo>
                  <a:lnTo>
                    <a:pt x="65299953" y="14833857"/>
                  </a:lnTo>
                  <a:lnTo>
                    <a:pt x="65299953" y="14834331"/>
                  </a:lnTo>
                  <a:lnTo>
                    <a:pt x="65299953" y="14834378"/>
                  </a:lnTo>
                  <a:lnTo>
                    <a:pt x="65299953" y="14834425"/>
                  </a:lnTo>
                  <a:lnTo>
                    <a:pt x="65299953" y="14834471"/>
                  </a:lnTo>
                  <a:lnTo>
                    <a:pt x="65299953" y="14834992"/>
                  </a:lnTo>
                  <a:lnTo>
                    <a:pt x="65299953" y="14835039"/>
                  </a:lnTo>
                  <a:lnTo>
                    <a:pt x="65299953" y="14835085"/>
                  </a:lnTo>
                  <a:lnTo>
                    <a:pt x="65299953" y="14835653"/>
                  </a:lnTo>
                  <a:lnTo>
                    <a:pt x="65299953" y="14835700"/>
                  </a:lnTo>
                  <a:lnTo>
                    <a:pt x="65299953" y="14836314"/>
                  </a:lnTo>
                  <a:lnTo>
                    <a:pt x="65299953" y="14986070"/>
                  </a:lnTo>
                  <a:lnTo>
                    <a:pt x="65452353" y="14986070"/>
                  </a:lnTo>
                  <a:lnTo>
                    <a:pt x="65452353" y="14986117"/>
                  </a:lnTo>
                  <a:lnTo>
                    <a:pt x="65452353" y="14986163"/>
                  </a:lnTo>
                  <a:lnTo>
                    <a:pt x="65452353" y="14986210"/>
                  </a:lnTo>
                  <a:lnTo>
                    <a:pt x="65452353" y="14986731"/>
                  </a:lnTo>
                  <a:lnTo>
                    <a:pt x="65452353" y="14986777"/>
                  </a:lnTo>
                  <a:lnTo>
                    <a:pt x="65452353" y="14986824"/>
                  </a:lnTo>
                  <a:lnTo>
                    <a:pt x="65452353" y="14987392"/>
                  </a:lnTo>
                  <a:lnTo>
                    <a:pt x="65452353" y="14987438"/>
                  </a:lnTo>
                  <a:lnTo>
                    <a:pt x="65452353" y="14988052"/>
                  </a:lnTo>
                  <a:lnTo>
                    <a:pt x="65452353" y="15138470"/>
                  </a:lnTo>
                  <a:lnTo>
                    <a:pt x="65604753" y="15138470"/>
                  </a:lnTo>
                  <a:lnTo>
                    <a:pt x="65604753" y="15138516"/>
                  </a:lnTo>
                  <a:lnTo>
                    <a:pt x="65604753" y="15138563"/>
                  </a:lnTo>
                  <a:lnTo>
                    <a:pt x="65604753" y="15139131"/>
                  </a:lnTo>
                  <a:lnTo>
                    <a:pt x="65604753" y="15139177"/>
                  </a:lnTo>
                  <a:lnTo>
                    <a:pt x="65604753" y="15139791"/>
                  </a:lnTo>
                  <a:lnTo>
                    <a:pt x="65604753" y="15290869"/>
                  </a:lnTo>
                  <a:lnTo>
                    <a:pt x="65757153" y="15290869"/>
                  </a:lnTo>
                  <a:lnTo>
                    <a:pt x="65757153" y="15290916"/>
                  </a:lnTo>
                  <a:lnTo>
                    <a:pt x="65757153" y="15291530"/>
                  </a:lnTo>
                  <a:lnTo>
                    <a:pt x="65757153" y="15448559"/>
                  </a:lnTo>
                  <a:lnTo>
                    <a:pt x="65909553" y="15448559"/>
                  </a:lnTo>
                  <a:lnTo>
                    <a:pt x="65909553" y="39527881"/>
                  </a:lnTo>
                  <a:lnTo>
                    <a:pt x="61453897" y="39527881"/>
                  </a:lnTo>
                  <a:lnTo>
                    <a:pt x="61453897" y="39375481"/>
                  </a:lnTo>
                  <a:lnTo>
                    <a:pt x="61301497" y="39375481"/>
                  </a:lnTo>
                  <a:lnTo>
                    <a:pt x="61301497" y="39223081"/>
                  </a:lnTo>
                  <a:lnTo>
                    <a:pt x="61149097" y="39223081"/>
                  </a:lnTo>
                  <a:lnTo>
                    <a:pt x="61149097" y="39070681"/>
                  </a:lnTo>
                  <a:lnTo>
                    <a:pt x="60996697" y="39070681"/>
                  </a:lnTo>
                  <a:lnTo>
                    <a:pt x="60996697" y="38918281"/>
                  </a:lnTo>
                  <a:lnTo>
                    <a:pt x="60844297" y="38918281"/>
                  </a:lnTo>
                  <a:lnTo>
                    <a:pt x="60844297" y="38765881"/>
                  </a:lnTo>
                  <a:lnTo>
                    <a:pt x="60691897" y="38765881"/>
                  </a:lnTo>
                  <a:lnTo>
                    <a:pt x="60691897" y="38613481"/>
                  </a:lnTo>
                  <a:lnTo>
                    <a:pt x="60539497" y="38613481"/>
                  </a:lnTo>
                  <a:lnTo>
                    <a:pt x="60539497" y="38461081"/>
                  </a:lnTo>
                  <a:lnTo>
                    <a:pt x="60387097" y="38461081"/>
                  </a:lnTo>
                  <a:lnTo>
                    <a:pt x="60387097" y="38308681"/>
                  </a:lnTo>
                  <a:lnTo>
                    <a:pt x="60234697" y="38308681"/>
                  </a:lnTo>
                  <a:lnTo>
                    <a:pt x="60234697" y="38156281"/>
                  </a:lnTo>
                  <a:lnTo>
                    <a:pt x="60082297" y="38156281"/>
                  </a:lnTo>
                  <a:lnTo>
                    <a:pt x="60082297" y="38003881"/>
                  </a:lnTo>
                  <a:lnTo>
                    <a:pt x="59929897" y="38003881"/>
                  </a:lnTo>
                  <a:lnTo>
                    <a:pt x="59929897" y="37851481"/>
                  </a:lnTo>
                  <a:lnTo>
                    <a:pt x="59777497" y="37851481"/>
                  </a:lnTo>
                  <a:lnTo>
                    <a:pt x="59777497" y="37699081"/>
                  </a:lnTo>
                  <a:lnTo>
                    <a:pt x="59625097" y="37699081"/>
                  </a:lnTo>
                  <a:lnTo>
                    <a:pt x="59625097" y="37546681"/>
                  </a:lnTo>
                  <a:lnTo>
                    <a:pt x="59472697" y="37546681"/>
                  </a:lnTo>
                  <a:lnTo>
                    <a:pt x="59472697" y="37394281"/>
                  </a:lnTo>
                  <a:lnTo>
                    <a:pt x="59320297" y="37394281"/>
                  </a:lnTo>
                  <a:lnTo>
                    <a:pt x="59320297" y="37357693"/>
                  </a:lnTo>
                  <a:lnTo>
                    <a:pt x="56081085" y="37357693"/>
                  </a:lnTo>
                  <a:lnTo>
                    <a:pt x="56081085" y="37205293"/>
                  </a:lnTo>
                  <a:lnTo>
                    <a:pt x="55928685" y="37205293"/>
                  </a:lnTo>
                  <a:lnTo>
                    <a:pt x="55928685" y="37052893"/>
                  </a:lnTo>
                  <a:lnTo>
                    <a:pt x="55776285" y="37052893"/>
                  </a:lnTo>
                  <a:lnTo>
                    <a:pt x="55776285" y="36900493"/>
                  </a:lnTo>
                  <a:lnTo>
                    <a:pt x="55623885" y="36900493"/>
                  </a:lnTo>
                  <a:lnTo>
                    <a:pt x="55623885" y="36748093"/>
                  </a:lnTo>
                  <a:lnTo>
                    <a:pt x="55471485" y="36748093"/>
                  </a:lnTo>
                  <a:lnTo>
                    <a:pt x="55471485" y="36595693"/>
                  </a:lnTo>
                  <a:lnTo>
                    <a:pt x="55319085" y="36595693"/>
                  </a:lnTo>
                  <a:lnTo>
                    <a:pt x="55319085" y="36443293"/>
                  </a:lnTo>
                  <a:lnTo>
                    <a:pt x="55166685" y="36443293"/>
                  </a:lnTo>
                  <a:lnTo>
                    <a:pt x="55166685" y="36290893"/>
                  </a:lnTo>
                  <a:lnTo>
                    <a:pt x="55014285" y="36290893"/>
                  </a:lnTo>
                  <a:lnTo>
                    <a:pt x="55014285" y="36138493"/>
                  </a:lnTo>
                  <a:lnTo>
                    <a:pt x="54861885" y="36138493"/>
                  </a:lnTo>
                  <a:lnTo>
                    <a:pt x="54861885" y="35986093"/>
                  </a:lnTo>
                  <a:lnTo>
                    <a:pt x="54709485" y="35986093"/>
                  </a:lnTo>
                  <a:lnTo>
                    <a:pt x="54709485" y="35833693"/>
                  </a:lnTo>
                  <a:lnTo>
                    <a:pt x="54574517" y="35833693"/>
                  </a:lnTo>
                  <a:lnTo>
                    <a:pt x="54389741" y="36153443"/>
                  </a:lnTo>
                  <a:cubicBezTo>
                    <a:pt x="53401449" y="37740009"/>
                    <a:pt x="51588653" y="38898857"/>
                    <a:pt x="48951365" y="39629983"/>
                  </a:cubicBezTo>
                  <a:lnTo>
                    <a:pt x="48951365" y="39433317"/>
                  </a:lnTo>
                  <a:lnTo>
                    <a:pt x="48798965" y="39477583"/>
                  </a:lnTo>
                  <a:lnTo>
                    <a:pt x="48798965" y="39280917"/>
                  </a:lnTo>
                  <a:lnTo>
                    <a:pt x="48646565" y="39325183"/>
                  </a:lnTo>
                  <a:lnTo>
                    <a:pt x="48646565" y="39128517"/>
                  </a:lnTo>
                  <a:lnTo>
                    <a:pt x="48494165" y="39172783"/>
                  </a:lnTo>
                  <a:lnTo>
                    <a:pt x="48494165" y="38976117"/>
                  </a:lnTo>
                  <a:lnTo>
                    <a:pt x="48341765" y="39020383"/>
                  </a:lnTo>
                  <a:lnTo>
                    <a:pt x="48341765" y="38823717"/>
                  </a:lnTo>
                  <a:lnTo>
                    <a:pt x="48189365" y="38867983"/>
                  </a:lnTo>
                  <a:lnTo>
                    <a:pt x="48189365" y="38671317"/>
                  </a:lnTo>
                  <a:lnTo>
                    <a:pt x="48036965" y="38715583"/>
                  </a:lnTo>
                  <a:lnTo>
                    <a:pt x="48036965" y="38518917"/>
                  </a:lnTo>
                  <a:lnTo>
                    <a:pt x="47884565" y="38563183"/>
                  </a:lnTo>
                  <a:lnTo>
                    <a:pt x="47884565" y="38366517"/>
                  </a:lnTo>
                  <a:lnTo>
                    <a:pt x="47732165" y="38410783"/>
                  </a:lnTo>
                  <a:lnTo>
                    <a:pt x="47732165" y="38214117"/>
                  </a:lnTo>
                  <a:lnTo>
                    <a:pt x="47579765" y="38258383"/>
                  </a:lnTo>
                  <a:lnTo>
                    <a:pt x="47579765" y="38061717"/>
                  </a:lnTo>
                  <a:lnTo>
                    <a:pt x="47427365" y="38105983"/>
                  </a:lnTo>
                  <a:lnTo>
                    <a:pt x="47427365" y="37909317"/>
                  </a:lnTo>
                  <a:lnTo>
                    <a:pt x="47274965" y="37953583"/>
                  </a:lnTo>
                  <a:lnTo>
                    <a:pt x="47274965" y="37756917"/>
                  </a:lnTo>
                  <a:lnTo>
                    <a:pt x="47122565" y="37801183"/>
                  </a:lnTo>
                  <a:lnTo>
                    <a:pt x="47122565" y="37604517"/>
                  </a:lnTo>
                  <a:lnTo>
                    <a:pt x="46970165" y="37648783"/>
                  </a:lnTo>
                  <a:lnTo>
                    <a:pt x="46970165" y="37452117"/>
                  </a:lnTo>
                  <a:lnTo>
                    <a:pt x="46817765" y="37496383"/>
                  </a:lnTo>
                  <a:lnTo>
                    <a:pt x="46817765" y="37299717"/>
                  </a:lnTo>
                  <a:lnTo>
                    <a:pt x="46665365" y="37343983"/>
                  </a:lnTo>
                  <a:lnTo>
                    <a:pt x="46665365" y="37147317"/>
                  </a:lnTo>
                  <a:lnTo>
                    <a:pt x="46512965" y="37191583"/>
                  </a:lnTo>
                  <a:lnTo>
                    <a:pt x="46512965" y="37083187"/>
                  </a:lnTo>
                  <a:lnTo>
                    <a:pt x="46362921" y="37148883"/>
                  </a:lnTo>
                  <a:cubicBezTo>
                    <a:pt x="45512689" y="37500681"/>
                    <a:pt x="44607621" y="37815073"/>
                    <a:pt x="43647713" y="38092059"/>
                  </a:cubicBezTo>
                  <a:lnTo>
                    <a:pt x="43647713" y="37892811"/>
                  </a:lnTo>
                  <a:lnTo>
                    <a:pt x="43495313" y="37939659"/>
                  </a:lnTo>
                  <a:lnTo>
                    <a:pt x="43495313" y="37740411"/>
                  </a:lnTo>
                  <a:lnTo>
                    <a:pt x="43342913" y="37787259"/>
                  </a:lnTo>
                  <a:lnTo>
                    <a:pt x="43342913" y="37588011"/>
                  </a:lnTo>
                  <a:lnTo>
                    <a:pt x="43190513" y="37634859"/>
                  </a:lnTo>
                  <a:lnTo>
                    <a:pt x="43190513" y="37435611"/>
                  </a:lnTo>
                  <a:lnTo>
                    <a:pt x="43038113" y="37482459"/>
                  </a:lnTo>
                  <a:lnTo>
                    <a:pt x="43038113" y="37283211"/>
                  </a:lnTo>
                  <a:lnTo>
                    <a:pt x="42885713" y="37330059"/>
                  </a:lnTo>
                  <a:lnTo>
                    <a:pt x="42885713" y="37130811"/>
                  </a:lnTo>
                  <a:lnTo>
                    <a:pt x="42733313" y="37177659"/>
                  </a:lnTo>
                  <a:lnTo>
                    <a:pt x="42733313" y="36978411"/>
                  </a:lnTo>
                  <a:lnTo>
                    <a:pt x="42580913" y="37025259"/>
                  </a:lnTo>
                  <a:lnTo>
                    <a:pt x="42580913" y="36826011"/>
                  </a:lnTo>
                  <a:lnTo>
                    <a:pt x="42428513" y="36872859"/>
                  </a:lnTo>
                  <a:lnTo>
                    <a:pt x="42428513" y="36673611"/>
                  </a:lnTo>
                  <a:lnTo>
                    <a:pt x="42276113" y="36720459"/>
                  </a:lnTo>
                  <a:lnTo>
                    <a:pt x="42276113" y="36521211"/>
                  </a:lnTo>
                  <a:lnTo>
                    <a:pt x="42123713" y="36568059"/>
                  </a:lnTo>
                  <a:lnTo>
                    <a:pt x="42123713" y="36368811"/>
                  </a:lnTo>
                  <a:lnTo>
                    <a:pt x="41971313" y="36415659"/>
                  </a:lnTo>
                  <a:lnTo>
                    <a:pt x="41971313" y="36216411"/>
                  </a:lnTo>
                  <a:lnTo>
                    <a:pt x="41818913" y="36263259"/>
                  </a:lnTo>
                  <a:lnTo>
                    <a:pt x="41818913" y="36064011"/>
                  </a:lnTo>
                  <a:lnTo>
                    <a:pt x="41666513" y="36110859"/>
                  </a:lnTo>
                  <a:lnTo>
                    <a:pt x="41666513" y="35911611"/>
                  </a:lnTo>
                  <a:lnTo>
                    <a:pt x="41514113" y="35958459"/>
                  </a:lnTo>
                  <a:lnTo>
                    <a:pt x="41514113" y="35759211"/>
                  </a:lnTo>
                  <a:lnTo>
                    <a:pt x="41361713" y="35806059"/>
                  </a:lnTo>
                  <a:lnTo>
                    <a:pt x="41361713" y="35606811"/>
                  </a:lnTo>
                  <a:lnTo>
                    <a:pt x="41209313" y="35653659"/>
                  </a:lnTo>
                  <a:lnTo>
                    <a:pt x="41209313" y="35454411"/>
                  </a:lnTo>
                  <a:lnTo>
                    <a:pt x="41056913" y="35501259"/>
                  </a:lnTo>
                  <a:lnTo>
                    <a:pt x="41056913" y="35302739"/>
                  </a:lnTo>
                  <a:lnTo>
                    <a:pt x="40904513" y="35348859"/>
                  </a:lnTo>
                  <a:lnTo>
                    <a:pt x="40904513" y="35150339"/>
                  </a:lnTo>
                  <a:lnTo>
                    <a:pt x="40752113" y="35196459"/>
                  </a:lnTo>
                  <a:lnTo>
                    <a:pt x="40752113" y="34997939"/>
                  </a:lnTo>
                  <a:lnTo>
                    <a:pt x="40599713" y="35044059"/>
                  </a:lnTo>
                  <a:lnTo>
                    <a:pt x="40599713" y="34845539"/>
                  </a:lnTo>
                  <a:lnTo>
                    <a:pt x="40447313" y="34891659"/>
                  </a:lnTo>
                  <a:lnTo>
                    <a:pt x="40447313" y="34693139"/>
                  </a:lnTo>
                  <a:lnTo>
                    <a:pt x="40294913" y="34739259"/>
                  </a:lnTo>
                  <a:lnTo>
                    <a:pt x="40294913" y="34540739"/>
                  </a:lnTo>
                  <a:lnTo>
                    <a:pt x="40142513" y="34586859"/>
                  </a:lnTo>
                  <a:lnTo>
                    <a:pt x="40142513" y="34388339"/>
                  </a:lnTo>
                  <a:lnTo>
                    <a:pt x="39990113" y="34434459"/>
                  </a:lnTo>
                  <a:lnTo>
                    <a:pt x="39990113" y="34235939"/>
                  </a:lnTo>
                  <a:lnTo>
                    <a:pt x="39837713" y="34282059"/>
                  </a:lnTo>
                  <a:lnTo>
                    <a:pt x="39837713" y="34083539"/>
                  </a:lnTo>
                  <a:lnTo>
                    <a:pt x="39685313" y="34129659"/>
                  </a:lnTo>
                  <a:lnTo>
                    <a:pt x="39685313" y="33931139"/>
                  </a:lnTo>
                  <a:lnTo>
                    <a:pt x="39532913" y="33977259"/>
                  </a:lnTo>
                  <a:lnTo>
                    <a:pt x="39532913" y="33778741"/>
                  </a:lnTo>
                  <a:lnTo>
                    <a:pt x="39380513" y="33824859"/>
                  </a:lnTo>
                  <a:lnTo>
                    <a:pt x="39380513" y="33626341"/>
                  </a:lnTo>
                  <a:lnTo>
                    <a:pt x="39228113" y="33672459"/>
                  </a:lnTo>
                  <a:lnTo>
                    <a:pt x="39228113" y="33473941"/>
                  </a:lnTo>
                  <a:lnTo>
                    <a:pt x="39075713" y="33520059"/>
                  </a:lnTo>
                  <a:lnTo>
                    <a:pt x="39075713" y="33321541"/>
                  </a:lnTo>
                  <a:lnTo>
                    <a:pt x="38923313" y="33367659"/>
                  </a:lnTo>
                  <a:lnTo>
                    <a:pt x="38923313" y="33169141"/>
                  </a:lnTo>
                  <a:lnTo>
                    <a:pt x="38770913" y="33215259"/>
                  </a:lnTo>
                  <a:lnTo>
                    <a:pt x="38770913" y="33016739"/>
                  </a:lnTo>
                  <a:lnTo>
                    <a:pt x="38618513" y="33062859"/>
                  </a:lnTo>
                  <a:lnTo>
                    <a:pt x="38618513" y="32863611"/>
                  </a:lnTo>
                  <a:lnTo>
                    <a:pt x="38571213" y="32878151"/>
                  </a:lnTo>
                  <a:lnTo>
                    <a:pt x="38571213" y="34963551"/>
                  </a:lnTo>
                  <a:cubicBezTo>
                    <a:pt x="38571213" y="37635411"/>
                    <a:pt x="37295661" y="38936761"/>
                    <a:pt x="34744543" y="38867601"/>
                  </a:cubicBezTo>
                  <a:lnTo>
                    <a:pt x="23698161" y="38867601"/>
                  </a:lnTo>
                  <a:lnTo>
                    <a:pt x="23698161" y="38715201"/>
                  </a:lnTo>
                  <a:lnTo>
                    <a:pt x="23538063" y="38715201"/>
                  </a:lnTo>
                  <a:lnTo>
                    <a:pt x="23537041" y="38715201"/>
                  </a:lnTo>
                  <a:lnTo>
                    <a:pt x="23536963" y="38715201"/>
                  </a:lnTo>
                  <a:lnTo>
                    <a:pt x="23536963" y="38562801"/>
                  </a:lnTo>
                  <a:lnTo>
                    <a:pt x="23386762" y="38562801"/>
                  </a:lnTo>
                  <a:lnTo>
                    <a:pt x="23385740" y="38562801"/>
                  </a:lnTo>
                  <a:lnTo>
                    <a:pt x="23385663" y="38562801"/>
                  </a:lnTo>
                  <a:lnTo>
                    <a:pt x="23384719" y="38562801"/>
                  </a:lnTo>
                  <a:lnTo>
                    <a:pt x="23384641" y="38562801"/>
                  </a:lnTo>
                  <a:lnTo>
                    <a:pt x="23384564" y="38562801"/>
                  </a:lnTo>
                  <a:lnTo>
                    <a:pt x="23384564" y="38410401"/>
                  </a:lnTo>
                  <a:lnTo>
                    <a:pt x="23235462" y="38410401"/>
                  </a:lnTo>
                  <a:lnTo>
                    <a:pt x="23234440" y="38410401"/>
                  </a:lnTo>
                  <a:lnTo>
                    <a:pt x="23234363" y="38410401"/>
                  </a:lnTo>
                  <a:lnTo>
                    <a:pt x="23233419" y="38410401"/>
                  </a:lnTo>
                  <a:lnTo>
                    <a:pt x="23233341" y="38410401"/>
                  </a:lnTo>
                  <a:lnTo>
                    <a:pt x="23233264" y="38410401"/>
                  </a:lnTo>
                  <a:lnTo>
                    <a:pt x="23232398" y="38410401"/>
                  </a:lnTo>
                  <a:lnTo>
                    <a:pt x="23232320" y="38410401"/>
                  </a:lnTo>
                  <a:lnTo>
                    <a:pt x="23232242" y="38410401"/>
                  </a:lnTo>
                  <a:lnTo>
                    <a:pt x="23232165" y="38410401"/>
                  </a:lnTo>
                  <a:lnTo>
                    <a:pt x="23232165" y="38258001"/>
                  </a:lnTo>
                  <a:lnTo>
                    <a:pt x="23084162" y="38258001"/>
                  </a:lnTo>
                  <a:lnTo>
                    <a:pt x="23083140" y="38258001"/>
                  </a:lnTo>
                  <a:lnTo>
                    <a:pt x="23083063" y="38258001"/>
                  </a:lnTo>
                  <a:lnTo>
                    <a:pt x="23082119" y="38258001"/>
                  </a:lnTo>
                  <a:lnTo>
                    <a:pt x="23082041" y="38258001"/>
                  </a:lnTo>
                  <a:lnTo>
                    <a:pt x="23081964" y="38258001"/>
                  </a:lnTo>
                  <a:lnTo>
                    <a:pt x="23081098" y="38258001"/>
                  </a:lnTo>
                  <a:lnTo>
                    <a:pt x="23081020" y="38258001"/>
                  </a:lnTo>
                  <a:lnTo>
                    <a:pt x="23080942" y="38258001"/>
                  </a:lnTo>
                  <a:lnTo>
                    <a:pt x="23080865" y="38258001"/>
                  </a:lnTo>
                  <a:lnTo>
                    <a:pt x="23080076" y="38258001"/>
                  </a:lnTo>
                  <a:lnTo>
                    <a:pt x="23079999" y="38258001"/>
                  </a:lnTo>
                  <a:lnTo>
                    <a:pt x="23079921" y="38258001"/>
                  </a:lnTo>
                  <a:lnTo>
                    <a:pt x="23079843" y="38258001"/>
                  </a:lnTo>
                  <a:lnTo>
                    <a:pt x="23079766" y="38258001"/>
                  </a:lnTo>
                  <a:lnTo>
                    <a:pt x="23079766" y="38105601"/>
                  </a:lnTo>
                  <a:lnTo>
                    <a:pt x="22932862" y="38105601"/>
                  </a:lnTo>
                  <a:lnTo>
                    <a:pt x="22931841" y="38105601"/>
                  </a:lnTo>
                  <a:lnTo>
                    <a:pt x="22931763" y="38105601"/>
                  </a:lnTo>
                  <a:lnTo>
                    <a:pt x="22930819" y="38105601"/>
                  </a:lnTo>
                  <a:lnTo>
                    <a:pt x="22930742" y="38105601"/>
                  </a:lnTo>
                  <a:lnTo>
                    <a:pt x="22930664" y="38105601"/>
                  </a:lnTo>
                  <a:lnTo>
                    <a:pt x="22929798" y="38105601"/>
                  </a:lnTo>
                  <a:lnTo>
                    <a:pt x="22929720" y="38105601"/>
                  </a:lnTo>
                  <a:lnTo>
                    <a:pt x="22929643" y="38105601"/>
                  </a:lnTo>
                  <a:lnTo>
                    <a:pt x="22929565" y="38105601"/>
                  </a:lnTo>
                  <a:lnTo>
                    <a:pt x="22928776" y="38105601"/>
                  </a:lnTo>
                  <a:lnTo>
                    <a:pt x="22928699" y="38105601"/>
                  </a:lnTo>
                  <a:lnTo>
                    <a:pt x="22928621" y="38105601"/>
                  </a:lnTo>
                  <a:lnTo>
                    <a:pt x="22928544" y="38105601"/>
                  </a:lnTo>
                  <a:lnTo>
                    <a:pt x="22928466" y="38105601"/>
                  </a:lnTo>
                  <a:lnTo>
                    <a:pt x="22927755" y="38105601"/>
                  </a:lnTo>
                  <a:lnTo>
                    <a:pt x="22927677" y="38105601"/>
                  </a:lnTo>
                  <a:lnTo>
                    <a:pt x="22927600" y="38105601"/>
                  </a:lnTo>
                  <a:lnTo>
                    <a:pt x="22927522" y="38105601"/>
                  </a:lnTo>
                  <a:lnTo>
                    <a:pt x="22927445" y="38105601"/>
                  </a:lnTo>
                  <a:lnTo>
                    <a:pt x="22927367" y="38105601"/>
                  </a:lnTo>
                  <a:lnTo>
                    <a:pt x="22927367" y="37953201"/>
                  </a:lnTo>
                  <a:lnTo>
                    <a:pt x="22781562" y="37953201"/>
                  </a:lnTo>
                  <a:lnTo>
                    <a:pt x="22780541" y="37953201"/>
                  </a:lnTo>
                  <a:lnTo>
                    <a:pt x="22780463" y="37953201"/>
                  </a:lnTo>
                  <a:lnTo>
                    <a:pt x="22779519" y="37953201"/>
                  </a:lnTo>
                  <a:lnTo>
                    <a:pt x="22779442" y="37953201"/>
                  </a:lnTo>
                  <a:lnTo>
                    <a:pt x="22779364" y="37953201"/>
                  </a:lnTo>
                  <a:lnTo>
                    <a:pt x="22778498" y="37953201"/>
                  </a:lnTo>
                  <a:lnTo>
                    <a:pt x="22778420" y="37953201"/>
                  </a:lnTo>
                  <a:lnTo>
                    <a:pt x="22778343" y="37953201"/>
                  </a:lnTo>
                  <a:lnTo>
                    <a:pt x="22778265" y="37953201"/>
                  </a:lnTo>
                  <a:lnTo>
                    <a:pt x="22777476" y="37953201"/>
                  </a:lnTo>
                  <a:lnTo>
                    <a:pt x="22777399" y="37953201"/>
                  </a:lnTo>
                  <a:lnTo>
                    <a:pt x="22777321" y="37953201"/>
                  </a:lnTo>
                  <a:lnTo>
                    <a:pt x="22777244" y="37953201"/>
                  </a:lnTo>
                  <a:lnTo>
                    <a:pt x="22777166" y="37953201"/>
                  </a:lnTo>
                  <a:lnTo>
                    <a:pt x="22776455" y="37953201"/>
                  </a:lnTo>
                  <a:lnTo>
                    <a:pt x="22776377" y="37953201"/>
                  </a:lnTo>
                  <a:lnTo>
                    <a:pt x="22776300" y="37953201"/>
                  </a:lnTo>
                  <a:lnTo>
                    <a:pt x="22776222" y="37953201"/>
                  </a:lnTo>
                  <a:lnTo>
                    <a:pt x="22776145" y="37953201"/>
                  </a:lnTo>
                  <a:lnTo>
                    <a:pt x="22776067" y="37953201"/>
                  </a:lnTo>
                  <a:lnTo>
                    <a:pt x="22775434" y="37953201"/>
                  </a:lnTo>
                  <a:lnTo>
                    <a:pt x="22775356" y="37953201"/>
                  </a:lnTo>
                  <a:lnTo>
                    <a:pt x="22775278" y="37953201"/>
                  </a:lnTo>
                  <a:lnTo>
                    <a:pt x="22775201" y="37953201"/>
                  </a:lnTo>
                  <a:lnTo>
                    <a:pt x="22775123" y="37953201"/>
                  </a:lnTo>
                  <a:lnTo>
                    <a:pt x="22775046" y="37953201"/>
                  </a:lnTo>
                  <a:lnTo>
                    <a:pt x="22774968" y="37953201"/>
                  </a:lnTo>
                  <a:lnTo>
                    <a:pt x="22774968" y="37800801"/>
                  </a:lnTo>
                  <a:lnTo>
                    <a:pt x="22630262" y="37800801"/>
                  </a:lnTo>
                  <a:lnTo>
                    <a:pt x="22629241" y="37800801"/>
                  </a:lnTo>
                  <a:lnTo>
                    <a:pt x="22629163" y="37800801"/>
                  </a:lnTo>
                  <a:lnTo>
                    <a:pt x="22628219" y="37800801"/>
                  </a:lnTo>
                  <a:lnTo>
                    <a:pt x="22628142" y="37800801"/>
                  </a:lnTo>
                  <a:lnTo>
                    <a:pt x="22628064" y="37800801"/>
                  </a:lnTo>
                  <a:lnTo>
                    <a:pt x="22627198" y="37800801"/>
                  </a:lnTo>
                  <a:lnTo>
                    <a:pt x="22627120" y="37800801"/>
                  </a:lnTo>
                  <a:lnTo>
                    <a:pt x="22627043" y="37800801"/>
                  </a:lnTo>
                  <a:lnTo>
                    <a:pt x="22626965" y="37800801"/>
                  </a:lnTo>
                  <a:lnTo>
                    <a:pt x="22626177" y="37800801"/>
                  </a:lnTo>
                  <a:lnTo>
                    <a:pt x="22626099" y="37800801"/>
                  </a:lnTo>
                  <a:lnTo>
                    <a:pt x="22626021" y="37800801"/>
                  </a:lnTo>
                  <a:lnTo>
                    <a:pt x="22625944" y="37800801"/>
                  </a:lnTo>
                  <a:lnTo>
                    <a:pt x="22625866" y="37800801"/>
                  </a:lnTo>
                  <a:lnTo>
                    <a:pt x="22625155" y="37800801"/>
                  </a:lnTo>
                  <a:lnTo>
                    <a:pt x="22625077" y="37800801"/>
                  </a:lnTo>
                  <a:lnTo>
                    <a:pt x="22625000" y="37800801"/>
                  </a:lnTo>
                  <a:lnTo>
                    <a:pt x="22624922" y="37800801"/>
                  </a:lnTo>
                  <a:lnTo>
                    <a:pt x="22624845" y="37800801"/>
                  </a:lnTo>
                  <a:lnTo>
                    <a:pt x="22624767" y="37800801"/>
                  </a:lnTo>
                  <a:lnTo>
                    <a:pt x="22624134" y="37800801"/>
                  </a:lnTo>
                  <a:lnTo>
                    <a:pt x="22624056" y="37800801"/>
                  </a:lnTo>
                  <a:lnTo>
                    <a:pt x="22623978" y="37800801"/>
                  </a:lnTo>
                  <a:lnTo>
                    <a:pt x="22623901" y="37800801"/>
                  </a:lnTo>
                  <a:lnTo>
                    <a:pt x="22623823" y="37800801"/>
                  </a:lnTo>
                  <a:lnTo>
                    <a:pt x="22623746" y="37800801"/>
                  </a:lnTo>
                  <a:lnTo>
                    <a:pt x="22623668" y="37800801"/>
                  </a:lnTo>
                  <a:lnTo>
                    <a:pt x="22623112" y="37800801"/>
                  </a:lnTo>
                  <a:lnTo>
                    <a:pt x="22623035" y="37800801"/>
                  </a:lnTo>
                  <a:lnTo>
                    <a:pt x="22622957" y="37800801"/>
                  </a:lnTo>
                  <a:lnTo>
                    <a:pt x="22622879" y="37800801"/>
                  </a:lnTo>
                  <a:lnTo>
                    <a:pt x="22622802" y="37800801"/>
                  </a:lnTo>
                  <a:lnTo>
                    <a:pt x="22622724" y="37800801"/>
                  </a:lnTo>
                  <a:lnTo>
                    <a:pt x="22622647" y="37800801"/>
                  </a:lnTo>
                  <a:lnTo>
                    <a:pt x="22622569" y="37800801"/>
                  </a:lnTo>
                  <a:lnTo>
                    <a:pt x="22622569" y="37648401"/>
                  </a:lnTo>
                  <a:lnTo>
                    <a:pt x="22477941" y="37648401"/>
                  </a:lnTo>
                  <a:lnTo>
                    <a:pt x="22477863" y="37648401"/>
                  </a:lnTo>
                  <a:lnTo>
                    <a:pt x="22476919" y="37648401"/>
                  </a:lnTo>
                  <a:lnTo>
                    <a:pt x="22476842" y="37648401"/>
                  </a:lnTo>
                  <a:lnTo>
                    <a:pt x="22476764" y="37648401"/>
                  </a:lnTo>
                  <a:lnTo>
                    <a:pt x="22475898" y="37648401"/>
                  </a:lnTo>
                  <a:lnTo>
                    <a:pt x="22475820" y="37648401"/>
                  </a:lnTo>
                  <a:lnTo>
                    <a:pt x="22475743" y="37648401"/>
                  </a:lnTo>
                  <a:lnTo>
                    <a:pt x="22475665" y="37648401"/>
                  </a:lnTo>
                  <a:lnTo>
                    <a:pt x="22474877" y="37648401"/>
                  </a:lnTo>
                  <a:lnTo>
                    <a:pt x="22474799" y="37648401"/>
                  </a:lnTo>
                  <a:lnTo>
                    <a:pt x="22474721" y="37648401"/>
                  </a:lnTo>
                  <a:lnTo>
                    <a:pt x="22474644" y="37648401"/>
                  </a:lnTo>
                  <a:lnTo>
                    <a:pt x="22474566" y="37648401"/>
                  </a:lnTo>
                  <a:lnTo>
                    <a:pt x="22473855" y="37648401"/>
                  </a:lnTo>
                  <a:lnTo>
                    <a:pt x="22473778" y="37648401"/>
                  </a:lnTo>
                  <a:lnTo>
                    <a:pt x="22473700" y="37648401"/>
                  </a:lnTo>
                  <a:lnTo>
                    <a:pt x="22473622" y="37648401"/>
                  </a:lnTo>
                  <a:lnTo>
                    <a:pt x="22473545" y="37648401"/>
                  </a:lnTo>
                  <a:lnTo>
                    <a:pt x="22473467" y="37648401"/>
                  </a:lnTo>
                  <a:lnTo>
                    <a:pt x="22472834" y="37648401"/>
                  </a:lnTo>
                  <a:lnTo>
                    <a:pt x="22472756" y="37648401"/>
                  </a:lnTo>
                  <a:lnTo>
                    <a:pt x="22472679" y="37648401"/>
                  </a:lnTo>
                  <a:lnTo>
                    <a:pt x="22472601" y="37648401"/>
                  </a:lnTo>
                  <a:lnTo>
                    <a:pt x="22472523" y="37648401"/>
                  </a:lnTo>
                  <a:lnTo>
                    <a:pt x="22472446" y="37648401"/>
                  </a:lnTo>
                  <a:lnTo>
                    <a:pt x="22472368" y="37648401"/>
                  </a:lnTo>
                  <a:lnTo>
                    <a:pt x="22471812" y="37648401"/>
                  </a:lnTo>
                  <a:lnTo>
                    <a:pt x="22471735" y="37648401"/>
                  </a:lnTo>
                  <a:lnTo>
                    <a:pt x="22471657" y="37648401"/>
                  </a:lnTo>
                  <a:lnTo>
                    <a:pt x="22471580" y="37648401"/>
                  </a:lnTo>
                  <a:lnTo>
                    <a:pt x="22471502" y="37648401"/>
                  </a:lnTo>
                  <a:lnTo>
                    <a:pt x="22471424" y="37648401"/>
                  </a:lnTo>
                  <a:lnTo>
                    <a:pt x="22471347" y="37648401"/>
                  </a:lnTo>
                  <a:lnTo>
                    <a:pt x="22471269" y="37648401"/>
                  </a:lnTo>
                  <a:lnTo>
                    <a:pt x="22470791" y="37648401"/>
                  </a:lnTo>
                  <a:lnTo>
                    <a:pt x="22470713" y="37648401"/>
                  </a:lnTo>
                  <a:lnTo>
                    <a:pt x="22470636" y="37648401"/>
                  </a:lnTo>
                  <a:lnTo>
                    <a:pt x="22470558" y="37648401"/>
                  </a:lnTo>
                  <a:lnTo>
                    <a:pt x="22470481" y="37648401"/>
                  </a:lnTo>
                  <a:lnTo>
                    <a:pt x="22470403" y="37648401"/>
                  </a:lnTo>
                  <a:lnTo>
                    <a:pt x="22470325" y="37648401"/>
                  </a:lnTo>
                  <a:lnTo>
                    <a:pt x="22470248" y="37648401"/>
                  </a:lnTo>
                  <a:lnTo>
                    <a:pt x="22470170" y="37648401"/>
                  </a:lnTo>
                  <a:lnTo>
                    <a:pt x="22470170" y="37496001"/>
                  </a:lnTo>
                  <a:lnTo>
                    <a:pt x="22325620" y="37496001"/>
                  </a:lnTo>
                  <a:lnTo>
                    <a:pt x="22325542" y="37496001"/>
                  </a:lnTo>
                  <a:lnTo>
                    <a:pt x="22325464" y="37496001"/>
                  </a:lnTo>
                  <a:lnTo>
                    <a:pt x="22324598" y="37496001"/>
                  </a:lnTo>
                  <a:lnTo>
                    <a:pt x="22324521" y="37496001"/>
                  </a:lnTo>
                  <a:lnTo>
                    <a:pt x="22324443" y="37496001"/>
                  </a:lnTo>
                  <a:lnTo>
                    <a:pt x="22324365" y="37496001"/>
                  </a:lnTo>
                  <a:lnTo>
                    <a:pt x="22323577" y="37496001"/>
                  </a:lnTo>
                  <a:lnTo>
                    <a:pt x="22323499" y="37496001"/>
                  </a:lnTo>
                  <a:lnTo>
                    <a:pt x="22323422" y="37496001"/>
                  </a:lnTo>
                  <a:lnTo>
                    <a:pt x="22323344" y="37496001"/>
                  </a:lnTo>
                  <a:lnTo>
                    <a:pt x="22323266" y="37496001"/>
                  </a:lnTo>
                  <a:lnTo>
                    <a:pt x="22322555" y="37496001"/>
                  </a:lnTo>
                  <a:lnTo>
                    <a:pt x="22322478" y="37496001"/>
                  </a:lnTo>
                  <a:lnTo>
                    <a:pt x="22322400" y="37496001"/>
                  </a:lnTo>
                  <a:lnTo>
                    <a:pt x="22322323" y="37496001"/>
                  </a:lnTo>
                  <a:lnTo>
                    <a:pt x="22322245" y="37496001"/>
                  </a:lnTo>
                  <a:lnTo>
                    <a:pt x="22322167" y="37496001"/>
                  </a:lnTo>
                  <a:lnTo>
                    <a:pt x="22321534" y="37496001"/>
                  </a:lnTo>
                  <a:lnTo>
                    <a:pt x="22321456" y="37496001"/>
                  </a:lnTo>
                  <a:lnTo>
                    <a:pt x="22321379" y="37496001"/>
                  </a:lnTo>
                  <a:lnTo>
                    <a:pt x="22321301" y="37496001"/>
                  </a:lnTo>
                  <a:lnTo>
                    <a:pt x="22321224" y="37496001"/>
                  </a:lnTo>
                  <a:lnTo>
                    <a:pt x="22321146" y="37496001"/>
                  </a:lnTo>
                  <a:lnTo>
                    <a:pt x="22321068" y="37496001"/>
                  </a:lnTo>
                  <a:lnTo>
                    <a:pt x="22320512" y="37496001"/>
                  </a:lnTo>
                  <a:lnTo>
                    <a:pt x="22320435" y="37496001"/>
                  </a:lnTo>
                  <a:lnTo>
                    <a:pt x="22320357" y="37496001"/>
                  </a:lnTo>
                  <a:lnTo>
                    <a:pt x="22320280" y="37496001"/>
                  </a:lnTo>
                  <a:lnTo>
                    <a:pt x="22320202" y="37496001"/>
                  </a:lnTo>
                  <a:lnTo>
                    <a:pt x="22320125" y="37496001"/>
                  </a:lnTo>
                  <a:lnTo>
                    <a:pt x="22320047" y="37496001"/>
                  </a:lnTo>
                  <a:lnTo>
                    <a:pt x="22319969" y="37496001"/>
                  </a:lnTo>
                  <a:lnTo>
                    <a:pt x="22319491" y="37496001"/>
                  </a:lnTo>
                  <a:lnTo>
                    <a:pt x="22319413" y="37496001"/>
                  </a:lnTo>
                  <a:lnTo>
                    <a:pt x="22319336" y="37496001"/>
                  </a:lnTo>
                  <a:lnTo>
                    <a:pt x="22319258" y="37496001"/>
                  </a:lnTo>
                  <a:lnTo>
                    <a:pt x="22319181" y="37496001"/>
                  </a:lnTo>
                  <a:lnTo>
                    <a:pt x="22319103" y="37496001"/>
                  </a:lnTo>
                  <a:lnTo>
                    <a:pt x="22319026" y="37496001"/>
                  </a:lnTo>
                  <a:lnTo>
                    <a:pt x="22318948" y="37496001"/>
                  </a:lnTo>
                  <a:lnTo>
                    <a:pt x="22318870" y="37496001"/>
                  </a:lnTo>
                  <a:lnTo>
                    <a:pt x="22318470" y="37496001"/>
                  </a:lnTo>
                  <a:lnTo>
                    <a:pt x="22318392" y="37496001"/>
                  </a:lnTo>
                  <a:lnTo>
                    <a:pt x="22318314" y="37496001"/>
                  </a:lnTo>
                  <a:lnTo>
                    <a:pt x="22318237" y="37496001"/>
                  </a:lnTo>
                  <a:lnTo>
                    <a:pt x="22318159" y="37496001"/>
                  </a:lnTo>
                  <a:lnTo>
                    <a:pt x="22318082" y="37496001"/>
                  </a:lnTo>
                  <a:lnTo>
                    <a:pt x="22318004" y="37496001"/>
                  </a:lnTo>
                  <a:lnTo>
                    <a:pt x="22317927" y="37496001"/>
                  </a:lnTo>
                  <a:lnTo>
                    <a:pt x="22317849" y="37496001"/>
                  </a:lnTo>
                  <a:lnTo>
                    <a:pt x="22317771" y="37496001"/>
                  </a:lnTo>
                  <a:lnTo>
                    <a:pt x="22317771" y="37343601"/>
                  </a:lnTo>
                  <a:lnTo>
                    <a:pt x="22173297" y="37343601"/>
                  </a:lnTo>
                  <a:lnTo>
                    <a:pt x="22173220" y="37343601"/>
                  </a:lnTo>
                  <a:lnTo>
                    <a:pt x="22173142" y="37343601"/>
                  </a:lnTo>
                  <a:lnTo>
                    <a:pt x="22173064" y="37343601"/>
                  </a:lnTo>
                  <a:lnTo>
                    <a:pt x="22172276" y="37343601"/>
                  </a:lnTo>
                  <a:lnTo>
                    <a:pt x="22172198" y="37343601"/>
                  </a:lnTo>
                  <a:lnTo>
                    <a:pt x="22172121" y="37343601"/>
                  </a:lnTo>
                  <a:lnTo>
                    <a:pt x="22172043" y="37343601"/>
                  </a:lnTo>
                  <a:lnTo>
                    <a:pt x="22171965" y="37343601"/>
                  </a:lnTo>
                  <a:lnTo>
                    <a:pt x="22171254" y="37343601"/>
                  </a:lnTo>
                  <a:lnTo>
                    <a:pt x="22171177" y="37343601"/>
                  </a:lnTo>
                  <a:lnTo>
                    <a:pt x="22171099" y="37343601"/>
                  </a:lnTo>
                  <a:lnTo>
                    <a:pt x="22171022" y="37343601"/>
                  </a:lnTo>
                  <a:lnTo>
                    <a:pt x="22170944" y="37343601"/>
                  </a:lnTo>
                  <a:lnTo>
                    <a:pt x="22170866" y="37343601"/>
                  </a:lnTo>
                  <a:lnTo>
                    <a:pt x="22170233" y="37343601"/>
                  </a:lnTo>
                  <a:lnTo>
                    <a:pt x="22170155" y="37343601"/>
                  </a:lnTo>
                  <a:lnTo>
                    <a:pt x="22170078" y="37343601"/>
                  </a:lnTo>
                  <a:lnTo>
                    <a:pt x="22170000" y="37343601"/>
                  </a:lnTo>
                  <a:lnTo>
                    <a:pt x="22169923" y="37343601"/>
                  </a:lnTo>
                  <a:lnTo>
                    <a:pt x="22169845" y="37343601"/>
                  </a:lnTo>
                  <a:lnTo>
                    <a:pt x="22169767" y="37343601"/>
                  </a:lnTo>
                  <a:lnTo>
                    <a:pt x="22169212" y="37343601"/>
                  </a:lnTo>
                  <a:lnTo>
                    <a:pt x="22169134" y="37343601"/>
                  </a:lnTo>
                  <a:lnTo>
                    <a:pt x="22169056" y="37343601"/>
                  </a:lnTo>
                  <a:lnTo>
                    <a:pt x="22168979" y="37343601"/>
                  </a:lnTo>
                  <a:lnTo>
                    <a:pt x="22168901" y="37343601"/>
                  </a:lnTo>
                  <a:lnTo>
                    <a:pt x="22168824" y="37343601"/>
                  </a:lnTo>
                  <a:lnTo>
                    <a:pt x="22168746" y="37343601"/>
                  </a:lnTo>
                  <a:lnTo>
                    <a:pt x="22168668" y="37343601"/>
                  </a:lnTo>
                  <a:lnTo>
                    <a:pt x="22168190" y="37343601"/>
                  </a:lnTo>
                  <a:lnTo>
                    <a:pt x="22168113" y="37343601"/>
                  </a:lnTo>
                  <a:lnTo>
                    <a:pt x="22168035" y="37343601"/>
                  </a:lnTo>
                  <a:lnTo>
                    <a:pt x="22167957" y="37343601"/>
                  </a:lnTo>
                  <a:lnTo>
                    <a:pt x="22167880" y="37343601"/>
                  </a:lnTo>
                  <a:lnTo>
                    <a:pt x="22167802" y="37343601"/>
                  </a:lnTo>
                  <a:lnTo>
                    <a:pt x="22167725" y="37343601"/>
                  </a:lnTo>
                  <a:lnTo>
                    <a:pt x="22167647" y="37343601"/>
                  </a:lnTo>
                  <a:lnTo>
                    <a:pt x="22167569" y="37343601"/>
                  </a:lnTo>
                  <a:lnTo>
                    <a:pt x="22167169" y="37343601"/>
                  </a:lnTo>
                  <a:lnTo>
                    <a:pt x="22167091" y="37343601"/>
                  </a:lnTo>
                  <a:lnTo>
                    <a:pt x="22167014" y="37343601"/>
                  </a:lnTo>
                  <a:lnTo>
                    <a:pt x="22166936" y="37343601"/>
                  </a:lnTo>
                  <a:lnTo>
                    <a:pt x="22166858" y="37343601"/>
                  </a:lnTo>
                  <a:lnTo>
                    <a:pt x="22166781" y="37343601"/>
                  </a:lnTo>
                  <a:lnTo>
                    <a:pt x="22166703" y="37343601"/>
                  </a:lnTo>
                  <a:lnTo>
                    <a:pt x="22166626" y="37343601"/>
                  </a:lnTo>
                  <a:lnTo>
                    <a:pt x="22166548" y="37343601"/>
                  </a:lnTo>
                  <a:lnTo>
                    <a:pt x="22166470" y="37343601"/>
                  </a:lnTo>
                  <a:lnTo>
                    <a:pt x="22166147" y="37343601"/>
                  </a:lnTo>
                  <a:lnTo>
                    <a:pt x="22166070" y="37343601"/>
                  </a:lnTo>
                  <a:lnTo>
                    <a:pt x="22165992" y="37343601"/>
                  </a:lnTo>
                  <a:lnTo>
                    <a:pt x="22165915" y="37343601"/>
                  </a:lnTo>
                  <a:lnTo>
                    <a:pt x="22165837" y="37343601"/>
                  </a:lnTo>
                  <a:lnTo>
                    <a:pt x="22165759" y="37343601"/>
                  </a:lnTo>
                  <a:lnTo>
                    <a:pt x="22165682" y="37343601"/>
                  </a:lnTo>
                  <a:lnTo>
                    <a:pt x="22165604" y="37343601"/>
                  </a:lnTo>
                  <a:lnTo>
                    <a:pt x="22165527" y="37343601"/>
                  </a:lnTo>
                  <a:lnTo>
                    <a:pt x="22165449" y="37343601"/>
                  </a:lnTo>
                  <a:lnTo>
                    <a:pt x="22165371" y="37343601"/>
                  </a:lnTo>
                  <a:lnTo>
                    <a:pt x="22165371" y="37191201"/>
                  </a:lnTo>
                  <a:lnTo>
                    <a:pt x="22020976" y="37191201"/>
                  </a:lnTo>
                  <a:lnTo>
                    <a:pt x="22020898" y="37191201"/>
                  </a:lnTo>
                  <a:lnTo>
                    <a:pt x="22020821" y="37191201"/>
                  </a:lnTo>
                  <a:lnTo>
                    <a:pt x="22020743" y="37191201"/>
                  </a:lnTo>
                  <a:lnTo>
                    <a:pt x="22020666" y="37191201"/>
                  </a:lnTo>
                  <a:lnTo>
                    <a:pt x="22019955" y="37191201"/>
                  </a:lnTo>
                  <a:lnTo>
                    <a:pt x="22019877" y="37191201"/>
                  </a:lnTo>
                  <a:lnTo>
                    <a:pt x="22019799" y="37191201"/>
                  </a:lnTo>
                  <a:lnTo>
                    <a:pt x="22019722" y="37191201"/>
                  </a:lnTo>
                  <a:lnTo>
                    <a:pt x="22019644" y="37191201"/>
                  </a:lnTo>
                  <a:lnTo>
                    <a:pt x="22019567" y="37191201"/>
                  </a:lnTo>
                  <a:lnTo>
                    <a:pt x="22018933" y="37191201"/>
                  </a:lnTo>
                  <a:lnTo>
                    <a:pt x="22018856" y="37191201"/>
                  </a:lnTo>
                  <a:lnTo>
                    <a:pt x="22018778" y="37191201"/>
                  </a:lnTo>
                  <a:lnTo>
                    <a:pt x="22018700" y="37191201"/>
                  </a:lnTo>
                  <a:lnTo>
                    <a:pt x="22018623" y="37191201"/>
                  </a:lnTo>
                  <a:lnTo>
                    <a:pt x="22018545" y="37191201"/>
                  </a:lnTo>
                  <a:lnTo>
                    <a:pt x="22018468" y="37191201"/>
                  </a:lnTo>
                  <a:lnTo>
                    <a:pt x="22017912" y="37191201"/>
                  </a:lnTo>
                  <a:lnTo>
                    <a:pt x="22017834" y="37191201"/>
                  </a:lnTo>
                  <a:lnTo>
                    <a:pt x="22017757" y="37191201"/>
                  </a:lnTo>
                  <a:lnTo>
                    <a:pt x="22017679" y="37191201"/>
                  </a:lnTo>
                  <a:lnTo>
                    <a:pt x="22017601" y="37191201"/>
                  </a:lnTo>
                  <a:lnTo>
                    <a:pt x="22017524" y="37191201"/>
                  </a:lnTo>
                  <a:lnTo>
                    <a:pt x="22017446" y="37191201"/>
                  </a:lnTo>
                  <a:lnTo>
                    <a:pt x="22017369" y="37191201"/>
                  </a:lnTo>
                  <a:lnTo>
                    <a:pt x="22016890" y="37191201"/>
                  </a:lnTo>
                  <a:lnTo>
                    <a:pt x="22016813" y="37191201"/>
                  </a:lnTo>
                  <a:lnTo>
                    <a:pt x="22016735" y="37191201"/>
                  </a:lnTo>
                  <a:lnTo>
                    <a:pt x="22016658" y="37191201"/>
                  </a:lnTo>
                  <a:lnTo>
                    <a:pt x="22016580" y="37191201"/>
                  </a:lnTo>
                  <a:lnTo>
                    <a:pt x="22016502" y="37191201"/>
                  </a:lnTo>
                  <a:lnTo>
                    <a:pt x="22016425" y="37191201"/>
                  </a:lnTo>
                  <a:lnTo>
                    <a:pt x="22016347" y="37191201"/>
                  </a:lnTo>
                  <a:lnTo>
                    <a:pt x="22016270" y="37191201"/>
                  </a:lnTo>
                  <a:lnTo>
                    <a:pt x="22015869" y="37191201"/>
                  </a:lnTo>
                  <a:lnTo>
                    <a:pt x="22015791" y="37191201"/>
                  </a:lnTo>
                  <a:lnTo>
                    <a:pt x="22015714" y="37191201"/>
                  </a:lnTo>
                  <a:lnTo>
                    <a:pt x="22015636" y="37191201"/>
                  </a:lnTo>
                  <a:lnTo>
                    <a:pt x="22015559" y="37191201"/>
                  </a:lnTo>
                  <a:lnTo>
                    <a:pt x="22015481" y="37191201"/>
                  </a:lnTo>
                  <a:lnTo>
                    <a:pt x="22015403" y="37191201"/>
                  </a:lnTo>
                  <a:lnTo>
                    <a:pt x="22015326" y="37191201"/>
                  </a:lnTo>
                  <a:lnTo>
                    <a:pt x="22015248" y="37191201"/>
                  </a:lnTo>
                  <a:lnTo>
                    <a:pt x="22015171" y="37191201"/>
                  </a:lnTo>
                  <a:lnTo>
                    <a:pt x="22014847" y="37191201"/>
                  </a:lnTo>
                  <a:lnTo>
                    <a:pt x="22014770" y="37191201"/>
                  </a:lnTo>
                  <a:lnTo>
                    <a:pt x="22014692" y="37191201"/>
                  </a:lnTo>
                  <a:lnTo>
                    <a:pt x="22014615" y="37191201"/>
                  </a:lnTo>
                  <a:lnTo>
                    <a:pt x="22014537" y="37191201"/>
                  </a:lnTo>
                  <a:lnTo>
                    <a:pt x="22014460" y="37191201"/>
                  </a:lnTo>
                  <a:lnTo>
                    <a:pt x="22014382" y="37191201"/>
                  </a:lnTo>
                  <a:lnTo>
                    <a:pt x="22014304" y="37191201"/>
                  </a:lnTo>
                  <a:lnTo>
                    <a:pt x="22014227" y="37191201"/>
                  </a:lnTo>
                  <a:lnTo>
                    <a:pt x="22014149" y="37191201"/>
                  </a:lnTo>
                  <a:lnTo>
                    <a:pt x="22014072" y="37191201"/>
                  </a:lnTo>
                  <a:lnTo>
                    <a:pt x="22013826" y="37191201"/>
                  </a:lnTo>
                  <a:lnTo>
                    <a:pt x="22013748" y="37191201"/>
                  </a:lnTo>
                  <a:lnTo>
                    <a:pt x="22013671" y="37191201"/>
                  </a:lnTo>
                  <a:lnTo>
                    <a:pt x="22013593" y="37191201"/>
                  </a:lnTo>
                  <a:lnTo>
                    <a:pt x="22013516" y="37191201"/>
                  </a:lnTo>
                  <a:lnTo>
                    <a:pt x="22013438" y="37191201"/>
                  </a:lnTo>
                  <a:lnTo>
                    <a:pt x="22013361" y="37191201"/>
                  </a:lnTo>
                  <a:lnTo>
                    <a:pt x="22013283" y="37191201"/>
                  </a:lnTo>
                  <a:lnTo>
                    <a:pt x="22013205" y="37191201"/>
                  </a:lnTo>
                  <a:lnTo>
                    <a:pt x="22013128" y="37191201"/>
                  </a:lnTo>
                  <a:lnTo>
                    <a:pt x="22013050" y="37191201"/>
                  </a:lnTo>
                  <a:lnTo>
                    <a:pt x="22012973" y="37191201"/>
                  </a:lnTo>
                  <a:lnTo>
                    <a:pt x="22012973" y="37038801"/>
                  </a:lnTo>
                  <a:lnTo>
                    <a:pt x="21868655" y="37038801"/>
                  </a:lnTo>
                  <a:lnTo>
                    <a:pt x="21868577" y="37038801"/>
                  </a:lnTo>
                  <a:lnTo>
                    <a:pt x="21868499" y="37038801"/>
                  </a:lnTo>
                  <a:lnTo>
                    <a:pt x="21868422" y="37038801"/>
                  </a:lnTo>
                  <a:lnTo>
                    <a:pt x="21868344" y="37038801"/>
                  </a:lnTo>
                  <a:lnTo>
                    <a:pt x="21868267" y="37038801"/>
                  </a:lnTo>
                  <a:lnTo>
                    <a:pt x="21867633" y="37038801"/>
                  </a:lnTo>
                  <a:lnTo>
                    <a:pt x="21867556" y="37038801"/>
                  </a:lnTo>
                  <a:lnTo>
                    <a:pt x="21867478" y="37038801"/>
                  </a:lnTo>
                  <a:lnTo>
                    <a:pt x="21867400" y="37038801"/>
                  </a:lnTo>
                  <a:lnTo>
                    <a:pt x="21867323" y="37038801"/>
                  </a:lnTo>
                  <a:lnTo>
                    <a:pt x="21867245" y="37038801"/>
                  </a:lnTo>
                  <a:lnTo>
                    <a:pt x="21867168" y="37038801"/>
                  </a:lnTo>
                  <a:lnTo>
                    <a:pt x="21866612" y="37038801"/>
                  </a:lnTo>
                  <a:lnTo>
                    <a:pt x="21866534" y="37038801"/>
                  </a:lnTo>
                  <a:lnTo>
                    <a:pt x="21866457" y="37038801"/>
                  </a:lnTo>
                  <a:lnTo>
                    <a:pt x="21866379" y="37038801"/>
                  </a:lnTo>
                  <a:lnTo>
                    <a:pt x="21866301" y="37038801"/>
                  </a:lnTo>
                  <a:lnTo>
                    <a:pt x="21866224" y="37038801"/>
                  </a:lnTo>
                  <a:lnTo>
                    <a:pt x="21866146" y="37038801"/>
                  </a:lnTo>
                  <a:lnTo>
                    <a:pt x="21866069" y="37038801"/>
                  </a:lnTo>
                  <a:lnTo>
                    <a:pt x="21865590" y="37038801"/>
                  </a:lnTo>
                  <a:lnTo>
                    <a:pt x="21865513" y="37038801"/>
                  </a:lnTo>
                  <a:lnTo>
                    <a:pt x="21865435" y="37038801"/>
                  </a:lnTo>
                  <a:lnTo>
                    <a:pt x="21865358" y="37038801"/>
                  </a:lnTo>
                  <a:lnTo>
                    <a:pt x="21865280" y="37038801"/>
                  </a:lnTo>
                  <a:lnTo>
                    <a:pt x="21865202" y="37038801"/>
                  </a:lnTo>
                  <a:lnTo>
                    <a:pt x="21865125" y="37038801"/>
                  </a:lnTo>
                  <a:lnTo>
                    <a:pt x="21865047" y="37038801"/>
                  </a:lnTo>
                  <a:lnTo>
                    <a:pt x="21864970" y="37038801"/>
                  </a:lnTo>
                  <a:lnTo>
                    <a:pt x="21864569" y="37038801"/>
                  </a:lnTo>
                  <a:lnTo>
                    <a:pt x="21864491" y="37038801"/>
                  </a:lnTo>
                  <a:lnTo>
                    <a:pt x="21864414" y="37038801"/>
                  </a:lnTo>
                  <a:lnTo>
                    <a:pt x="21864336" y="37038801"/>
                  </a:lnTo>
                  <a:lnTo>
                    <a:pt x="21864259" y="37038801"/>
                  </a:lnTo>
                  <a:lnTo>
                    <a:pt x="21864181" y="37038801"/>
                  </a:lnTo>
                  <a:lnTo>
                    <a:pt x="21864103" y="37038801"/>
                  </a:lnTo>
                  <a:lnTo>
                    <a:pt x="21864026" y="37038801"/>
                  </a:lnTo>
                  <a:lnTo>
                    <a:pt x="21863948" y="37038801"/>
                  </a:lnTo>
                  <a:lnTo>
                    <a:pt x="21863871" y="37038801"/>
                  </a:lnTo>
                  <a:lnTo>
                    <a:pt x="21863548" y="37038801"/>
                  </a:lnTo>
                  <a:lnTo>
                    <a:pt x="21863470" y="37038801"/>
                  </a:lnTo>
                  <a:lnTo>
                    <a:pt x="21863392" y="37038801"/>
                  </a:lnTo>
                  <a:lnTo>
                    <a:pt x="21863315" y="37038801"/>
                  </a:lnTo>
                  <a:lnTo>
                    <a:pt x="21863237" y="37038801"/>
                  </a:lnTo>
                  <a:lnTo>
                    <a:pt x="21863160" y="37038801"/>
                  </a:lnTo>
                  <a:lnTo>
                    <a:pt x="21863082" y="37038801"/>
                  </a:lnTo>
                  <a:lnTo>
                    <a:pt x="21863004" y="37038801"/>
                  </a:lnTo>
                  <a:lnTo>
                    <a:pt x="21862927" y="37038801"/>
                  </a:lnTo>
                  <a:lnTo>
                    <a:pt x="21862849" y="37038801"/>
                  </a:lnTo>
                  <a:lnTo>
                    <a:pt x="21862772" y="37038801"/>
                  </a:lnTo>
                  <a:lnTo>
                    <a:pt x="21862526" y="37038801"/>
                  </a:lnTo>
                  <a:lnTo>
                    <a:pt x="21862449" y="37038801"/>
                  </a:lnTo>
                  <a:lnTo>
                    <a:pt x="21862371" y="37038801"/>
                  </a:lnTo>
                  <a:lnTo>
                    <a:pt x="21862293" y="37038801"/>
                  </a:lnTo>
                  <a:lnTo>
                    <a:pt x="21862216" y="37038801"/>
                  </a:lnTo>
                  <a:lnTo>
                    <a:pt x="21862138" y="37038801"/>
                  </a:lnTo>
                  <a:lnTo>
                    <a:pt x="21862061" y="37038801"/>
                  </a:lnTo>
                  <a:lnTo>
                    <a:pt x="21861983" y="37038801"/>
                  </a:lnTo>
                  <a:lnTo>
                    <a:pt x="21861905" y="37038801"/>
                  </a:lnTo>
                  <a:lnTo>
                    <a:pt x="21861828" y="37038801"/>
                  </a:lnTo>
                  <a:lnTo>
                    <a:pt x="21861750" y="37038801"/>
                  </a:lnTo>
                  <a:lnTo>
                    <a:pt x="21861673" y="37038801"/>
                  </a:lnTo>
                  <a:lnTo>
                    <a:pt x="21861505" y="37038801"/>
                  </a:lnTo>
                  <a:lnTo>
                    <a:pt x="21861427" y="37038801"/>
                  </a:lnTo>
                  <a:lnTo>
                    <a:pt x="21861350" y="37038801"/>
                  </a:lnTo>
                  <a:lnTo>
                    <a:pt x="21861272" y="37038801"/>
                  </a:lnTo>
                  <a:lnTo>
                    <a:pt x="21861194" y="37038801"/>
                  </a:lnTo>
                  <a:lnTo>
                    <a:pt x="21861117" y="37038801"/>
                  </a:lnTo>
                  <a:lnTo>
                    <a:pt x="21861039" y="37038801"/>
                  </a:lnTo>
                  <a:lnTo>
                    <a:pt x="21860962" y="37038801"/>
                  </a:lnTo>
                  <a:lnTo>
                    <a:pt x="21860884" y="37038801"/>
                  </a:lnTo>
                  <a:lnTo>
                    <a:pt x="21860806" y="37038801"/>
                  </a:lnTo>
                  <a:lnTo>
                    <a:pt x="21860729" y="37038801"/>
                  </a:lnTo>
                  <a:lnTo>
                    <a:pt x="21860651" y="37038801"/>
                  </a:lnTo>
                  <a:lnTo>
                    <a:pt x="21860574" y="37038801"/>
                  </a:lnTo>
                  <a:lnTo>
                    <a:pt x="21860574" y="36886401"/>
                  </a:lnTo>
                  <a:lnTo>
                    <a:pt x="21716333" y="36886401"/>
                  </a:lnTo>
                  <a:lnTo>
                    <a:pt x="21716256" y="36886401"/>
                  </a:lnTo>
                  <a:lnTo>
                    <a:pt x="21716178" y="36886401"/>
                  </a:lnTo>
                  <a:lnTo>
                    <a:pt x="21716101" y="36886401"/>
                  </a:lnTo>
                  <a:lnTo>
                    <a:pt x="21716023" y="36886401"/>
                  </a:lnTo>
                  <a:lnTo>
                    <a:pt x="21715945" y="36886401"/>
                  </a:lnTo>
                  <a:lnTo>
                    <a:pt x="21715868" y="36886401"/>
                  </a:lnTo>
                  <a:lnTo>
                    <a:pt x="21715312" y="36886401"/>
                  </a:lnTo>
                  <a:lnTo>
                    <a:pt x="21715234" y="36886401"/>
                  </a:lnTo>
                  <a:lnTo>
                    <a:pt x="21715157" y="36886401"/>
                  </a:lnTo>
                  <a:lnTo>
                    <a:pt x="21715079" y="36886401"/>
                  </a:lnTo>
                  <a:lnTo>
                    <a:pt x="21715002" y="36886401"/>
                  </a:lnTo>
                  <a:lnTo>
                    <a:pt x="21714924" y="36886401"/>
                  </a:lnTo>
                  <a:lnTo>
                    <a:pt x="21714846" y="36886401"/>
                  </a:lnTo>
                  <a:lnTo>
                    <a:pt x="21714769" y="36886401"/>
                  </a:lnTo>
                  <a:lnTo>
                    <a:pt x="21714290" y="36886401"/>
                  </a:lnTo>
                  <a:lnTo>
                    <a:pt x="21714213" y="36886401"/>
                  </a:lnTo>
                  <a:lnTo>
                    <a:pt x="21714135" y="36886401"/>
                  </a:lnTo>
                  <a:lnTo>
                    <a:pt x="21714058" y="36886401"/>
                  </a:lnTo>
                  <a:lnTo>
                    <a:pt x="21713980" y="36886401"/>
                  </a:lnTo>
                  <a:lnTo>
                    <a:pt x="21713903" y="36886401"/>
                  </a:lnTo>
                  <a:lnTo>
                    <a:pt x="21713825" y="36886401"/>
                  </a:lnTo>
                  <a:lnTo>
                    <a:pt x="21713747" y="36886401"/>
                  </a:lnTo>
                  <a:lnTo>
                    <a:pt x="21713670" y="36886401"/>
                  </a:lnTo>
                  <a:lnTo>
                    <a:pt x="21713269" y="36886401"/>
                  </a:lnTo>
                  <a:lnTo>
                    <a:pt x="21713191" y="36886401"/>
                  </a:lnTo>
                  <a:lnTo>
                    <a:pt x="21713114" y="36886401"/>
                  </a:lnTo>
                  <a:lnTo>
                    <a:pt x="21713036" y="36886401"/>
                  </a:lnTo>
                  <a:lnTo>
                    <a:pt x="21712959" y="36886401"/>
                  </a:lnTo>
                  <a:lnTo>
                    <a:pt x="21712881" y="36886401"/>
                  </a:lnTo>
                  <a:lnTo>
                    <a:pt x="21712804" y="36886401"/>
                  </a:lnTo>
                  <a:lnTo>
                    <a:pt x="21712726" y="36886401"/>
                  </a:lnTo>
                  <a:lnTo>
                    <a:pt x="21712648" y="36886401"/>
                  </a:lnTo>
                  <a:lnTo>
                    <a:pt x="21712571" y="36886401"/>
                  </a:lnTo>
                  <a:lnTo>
                    <a:pt x="21712248" y="36886401"/>
                  </a:lnTo>
                  <a:lnTo>
                    <a:pt x="21712170" y="36886401"/>
                  </a:lnTo>
                  <a:lnTo>
                    <a:pt x="21712092" y="36886401"/>
                  </a:lnTo>
                  <a:lnTo>
                    <a:pt x="21712015" y="36886401"/>
                  </a:lnTo>
                  <a:lnTo>
                    <a:pt x="21711937" y="36886401"/>
                  </a:lnTo>
                  <a:lnTo>
                    <a:pt x="21711860" y="36886401"/>
                  </a:lnTo>
                  <a:lnTo>
                    <a:pt x="21711782" y="36886401"/>
                  </a:lnTo>
                  <a:lnTo>
                    <a:pt x="21711705" y="36886401"/>
                  </a:lnTo>
                  <a:lnTo>
                    <a:pt x="21711627" y="36886401"/>
                  </a:lnTo>
                  <a:lnTo>
                    <a:pt x="21711549" y="36886401"/>
                  </a:lnTo>
                  <a:lnTo>
                    <a:pt x="21711472" y="36886401"/>
                  </a:lnTo>
                  <a:lnTo>
                    <a:pt x="21711226" y="36886401"/>
                  </a:lnTo>
                  <a:lnTo>
                    <a:pt x="21711149" y="36886401"/>
                  </a:lnTo>
                  <a:lnTo>
                    <a:pt x="21711071" y="36886401"/>
                  </a:lnTo>
                  <a:lnTo>
                    <a:pt x="21710993" y="36886401"/>
                  </a:lnTo>
                  <a:lnTo>
                    <a:pt x="21710916" y="36886401"/>
                  </a:lnTo>
                  <a:lnTo>
                    <a:pt x="21710838" y="36886401"/>
                  </a:lnTo>
                  <a:lnTo>
                    <a:pt x="21710761" y="36886401"/>
                  </a:lnTo>
                  <a:lnTo>
                    <a:pt x="21710683" y="36886401"/>
                  </a:lnTo>
                  <a:lnTo>
                    <a:pt x="21710606" y="36886401"/>
                  </a:lnTo>
                  <a:lnTo>
                    <a:pt x="21710528" y="36886401"/>
                  </a:lnTo>
                  <a:lnTo>
                    <a:pt x="21710450" y="36886401"/>
                  </a:lnTo>
                  <a:lnTo>
                    <a:pt x="21710373" y="36886401"/>
                  </a:lnTo>
                  <a:lnTo>
                    <a:pt x="21710205" y="36886401"/>
                  </a:lnTo>
                  <a:lnTo>
                    <a:pt x="21710127" y="36886401"/>
                  </a:lnTo>
                  <a:lnTo>
                    <a:pt x="21710050" y="36886401"/>
                  </a:lnTo>
                  <a:lnTo>
                    <a:pt x="21709972" y="36886401"/>
                  </a:lnTo>
                  <a:lnTo>
                    <a:pt x="21709894" y="36886401"/>
                  </a:lnTo>
                  <a:lnTo>
                    <a:pt x="21709817" y="36886401"/>
                  </a:lnTo>
                  <a:lnTo>
                    <a:pt x="21709739" y="36886401"/>
                  </a:lnTo>
                  <a:lnTo>
                    <a:pt x="21709662" y="36886401"/>
                  </a:lnTo>
                  <a:lnTo>
                    <a:pt x="21709584" y="36886401"/>
                  </a:lnTo>
                  <a:lnTo>
                    <a:pt x="21709507" y="36886401"/>
                  </a:lnTo>
                  <a:lnTo>
                    <a:pt x="21709429" y="36886401"/>
                  </a:lnTo>
                  <a:lnTo>
                    <a:pt x="21709351" y="36886401"/>
                  </a:lnTo>
                  <a:lnTo>
                    <a:pt x="21709274" y="36886401"/>
                  </a:lnTo>
                  <a:lnTo>
                    <a:pt x="21709183" y="36886401"/>
                  </a:lnTo>
                  <a:lnTo>
                    <a:pt x="21709106" y="36886401"/>
                  </a:lnTo>
                  <a:lnTo>
                    <a:pt x="21709028" y="36886401"/>
                  </a:lnTo>
                  <a:lnTo>
                    <a:pt x="21708951" y="36886401"/>
                  </a:lnTo>
                  <a:lnTo>
                    <a:pt x="21708873" y="36886401"/>
                  </a:lnTo>
                  <a:lnTo>
                    <a:pt x="21708795" y="36886401"/>
                  </a:lnTo>
                  <a:lnTo>
                    <a:pt x="21708718" y="36886401"/>
                  </a:lnTo>
                  <a:lnTo>
                    <a:pt x="21708640" y="36886401"/>
                  </a:lnTo>
                  <a:lnTo>
                    <a:pt x="21708563" y="36886401"/>
                  </a:lnTo>
                  <a:lnTo>
                    <a:pt x="21708485" y="36886401"/>
                  </a:lnTo>
                  <a:lnTo>
                    <a:pt x="21708408" y="36886401"/>
                  </a:lnTo>
                  <a:lnTo>
                    <a:pt x="21708330" y="36886401"/>
                  </a:lnTo>
                  <a:lnTo>
                    <a:pt x="21708252" y="36886401"/>
                  </a:lnTo>
                  <a:lnTo>
                    <a:pt x="21708175" y="36886401"/>
                  </a:lnTo>
                  <a:lnTo>
                    <a:pt x="21708175" y="36734001"/>
                  </a:lnTo>
                  <a:lnTo>
                    <a:pt x="21564012" y="36734001"/>
                  </a:lnTo>
                  <a:lnTo>
                    <a:pt x="21563934" y="36734001"/>
                  </a:lnTo>
                  <a:lnTo>
                    <a:pt x="21563857" y="36734001"/>
                  </a:lnTo>
                  <a:lnTo>
                    <a:pt x="21563779" y="36734001"/>
                  </a:lnTo>
                  <a:lnTo>
                    <a:pt x="21563702" y="36734001"/>
                  </a:lnTo>
                  <a:lnTo>
                    <a:pt x="21563624" y="36734001"/>
                  </a:lnTo>
                  <a:lnTo>
                    <a:pt x="21563546" y="36734001"/>
                  </a:lnTo>
                  <a:lnTo>
                    <a:pt x="21563469" y="36734001"/>
                  </a:lnTo>
                  <a:lnTo>
                    <a:pt x="21562991" y="36734001"/>
                  </a:lnTo>
                  <a:lnTo>
                    <a:pt x="21562913" y="36734001"/>
                  </a:lnTo>
                  <a:lnTo>
                    <a:pt x="21562835" y="36734001"/>
                  </a:lnTo>
                  <a:lnTo>
                    <a:pt x="21562758" y="36734001"/>
                  </a:lnTo>
                  <a:lnTo>
                    <a:pt x="21562680" y="36734001"/>
                  </a:lnTo>
                  <a:lnTo>
                    <a:pt x="21562603" y="36734001"/>
                  </a:lnTo>
                  <a:lnTo>
                    <a:pt x="21562525" y="36734001"/>
                  </a:lnTo>
                  <a:lnTo>
                    <a:pt x="21562447" y="36734001"/>
                  </a:lnTo>
                  <a:lnTo>
                    <a:pt x="21562370" y="36734001"/>
                  </a:lnTo>
                  <a:lnTo>
                    <a:pt x="21561969" y="36734001"/>
                  </a:lnTo>
                  <a:lnTo>
                    <a:pt x="21561892" y="36734001"/>
                  </a:lnTo>
                  <a:lnTo>
                    <a:pt x="21561814" y="36734001"/>
                  </a:lnTo>
                  <a:lnTo>
                    <a:pt x="21561736" y="36734001"/>
                  </a:lnTo>
                  <a:lnTo>
                    <a:pt x="21561659" y="36734001"/>
                  </a:lnTo>
                  <a:lnTo>
                    <a:pt x="21561581" y="36734001"/>
                  </a:lnTo>
                  <a:lnTo>
                    <a:pt x="21561504" y="36734001"/>
                  </a:lnTo>
                  <a:lnTo>
                    <a:pt x="21561426" y="36734001"/>
                  </a:lnTo>
                  <a:lnTo>
                    <a:pt x="21561348" y="36734001"/>
                  </a:lnTo>
                  <a:lnTo>
                    <a:pt x="21561271" y="36734001"/>
                  </a:lnTo>
                  <a:lnTo>
                    <a:pt x="21560948" y="36734001"/>
                  </a:lnTo>
                  <a:lnTo>
                    <a:pt x="21560870" y="36734001"/>
                  </a:lnTo>
                  <a:lnTo>
                    <a:pt x="21560793" y="36734001"/>
                  </a:lnTo>
                  <a:lnTo>
                    <a:pt x="21560715" y="36734001"/>
                  </a:lnTo>
                  <a:lnTo>
                    <a:pt x="21560637" y="36734001"/>
                  </a:lnTo>
                  <a:lnTo>
                    <a:pt x="21560560" y="36734001"/>
                  </a:lnTo>
                  <a:lnTo>
                    <a:pt x="21560482" y="36734001"/>
                  </a:lnTo>
                  <a:lnTo>
                    <a:pt x="21560405" y="36734001"/>
                  </a:lnTo>
                  <a:lnTo>
                    <a:pt x="21560327" y="36734001"/>
                  </a:lnTo>
                  <a:lnTo>
                    <a:pt x="21560249" y="36734001"/>
                  </a:lnTo>
                  <a:lnTo>
                    <a:pt x="21560172" y="36734001"/>
                  </a:lnTo>
                  <a:lnTo>
                    <a:pt x="21559926" y="36734001"/>
                  </a:lnTo>
                  <a:lnTo>
                    <a:pt x="21559849" y="36734001"/>
                  </a:lnTo>
                  <a:lnTo>
                    <a:pt x="21559771" y="36734001"/>
                  </a:lnTo>
                  <a:lnTo>
                    <a:pt x="21559694" y="36734001"/>
                  </a:lnTo>
                  <a:lnTo>
                    <a:pt x="21559616" y="36734001"/>
                  </a:lnTo>
                  <a:lnTo>
                    <a:pt x="21559538" y="36734001"/>
                  </a:lnTo>
                  <a:lnTo>
                    <a:pt x="21559461" y="36734001"/>
                  </a:lnTo>
                  <a:lnTo>
                    <a:pt x="21559383" y="36734001"/>
                  </a:lnTo>
                  <a:lnTo>
                    <a:pt x="21559306" y="36734001"/>
                  </a:lnTo>
                  <a:lnTo>
                    <a:pt x="21559228" y="36734001"/>
                  </a:lnTo>
                  <a:lnTo>
                    <a:pt x="21559150" y="36734001"/>
                  </a:lnTo>
                  <a:lnTo>
                    <a:pt x="21559073" y="36734001"/>
                  </a:lnTo>
                  <a:lnTo>
                    <a:pt x="21558905" y="36734001"/>
                  </a:lnTo>
                  <a:lnTo>
                    <a:pt x="21558827" y="36734001"/>
                  </a:lnTo>
                  <a:lnTo>
                    <a:pt x="21558750" y="36734001"/>
                  </a:lnTo>
                  <a:lnTo>
                    <a:pt x="21558672" y="36734001"/>
                  </a:lnTo>
                  <a:lnTo>
                    <a:pt x="21558595" y="36734001"/>
                  </a:lnTo>
                  <a:lnTo>
                    <a:pt x="21558517" y="36734001"/>
                  </a:lnTo>
                  <a:lnTo>
                    <a:pt x="21558439" y="36734001"/>
                  </a:lnTo>
                  <a:lnTo>
                    <a:pt x="21558362" y="36734001"/>
                  </a:lnTo>
                  <a:lnTo>
                    <a:pt x="21558284" y="36734001"/>
                  </a:lnTo>
                  <a:lnTo>
                    <a:pt x="21558207" y="36734001"/>
                  </a:lnTo>
                  <a:lnTo>
                    <a:pt x="21558129" y="36734001"/>
                  </a:lnTo>
                  <a:lnTo>
                    <a:pt x="21558051" y="36734001"/>
                  </a:lnTo>
                  <a:lnTo>
                    <a:pt x="21557974" y="36734001"/>
                  </a:lnTo>
                  <a:lnTo>
                    <a:pt x="21557884" y="36734001"/>
                  </a:lnTo>
                  <a:lnTo>
                    <a:pt x="21557806" y="36734001"/>
                  </a:lnTo>
                  <a:lnTo>
                    <a:pt x="21557728" y="36734001"/>
                  </a:lnTo>
                  <a:lnTo>
                    <a:pt x="21557651" y="36734001"/>
                  </a:lnTo>
                  <a:lnTo>
                    <a:pt x="21557573" y="36734001"/>
                  </a:lnTo>
                  <a:lnTo>
                    <a:pt x="21557496" y="36734001"/>
                  </a:lnTo>
                  <a:lnTo>
                    <a:pt x="21557418" y="36734001"/>
                  </a:lnTo>
                  <a:lnTo>
                    <a:pt x="21557340" y="36734001"/>
                  </a:lnTo>
                  <a:lnTo>
                    <a:pt x="21557263" y="36734001"/>
                  </a:lnTo>
                  <a:lnTo>
                    <a:pt x="21557185" y="36734001"/>
                  </a:lnTo>
                  <a:lnTo>
                    <a:pt x="21557108" y="36734001"/>
                  </a:lnTo>
                  <a:lnTo>
                    <a:pt x="21557030" y="36734001"/>
                  </a:lnTo>
                  <a:lnTo>
                    <a:pt x="21556952" y="36734001"/>
                  </a:lnTo>
                  <a:lnTo>
                    <a:pt x="21556875" y="36734001"/>
                  </a:lnTo>
                  <a:lnTo>
                    <a:pt x="21556785" y="36734001"/>
                  </a:lnTo>
                  <a:lnTo>
                    <a:pt x="21556707" y="36734001"/>
                  </a:lnTo>
                  <a:lnTo>
                    <a:pt x="21556629" y="36734001"/>
                  </a:lnTo>
                  <a:lnTo>
                    <a:pt x="21556552" y="36734001"/>
                  </a:lnTo>
                  <a:lnTo>
                    <a:pt x="21556474" y="36734001"/>
                  </a:lnTo>
                  <a:lnTo>
                    <a:pt x="21556397" y="36734001"/>
                  </a:lnTo>
                  <a:lnTo>
                    <a:pt x="21556319" y="36734001"/>
                  </a:lnTo>
                  <a:lnTo>
                    <a:pt x="21556241" y="36734001"/>
                  </a:lnTo>
                  <a:lnTo>
                    <a:pt x="21556164" y="36734001"/>
                  </a:lnTo>
                  <a:lnTo>
                    <a:pt x="21556086" y="36734001"/>
                  </a:lnTo>
                  <a:lnTo>
                    <a:pt x="21556009" y="36734001"/>
                  </a:lnTo>
                  <a:lnTo>
                    <a:pt x="21555931" y="36734001"/>
                  </a:lnTo>
                  <a:lnTo>
                    <a:pt x="21555853" y="36734001"/>
                  </a:lnTo>
                  <a:lnTo>
                    <a:pt x="21555776" y="36734001"/>
                  </a:lnTo>
                  <a:lnTo>
                    <a:pt x="21555776" y="36581601"/>
                  </a:lnTo>
                  <a:lnTo>
                    <a:pt x="21411691" y="36581601"/>
                  </a:lnTo>
                  <a:lnTo>
                    <a:pt x="21411613" y="36581601"/>
                  </a:lnTo>
                  <a:lnTo>
                    <a:pt x="21411536" y="36581601"/>
                  </a:lnTo>
                  <a:lnTo>
                    <a:pt x="21411458" y="36581601"/>
                  </a:lnTo>
                  <a:lnTo>
                    <a:pt x="21411380" y="36581601"/>
                  </a:lnTo>
                  <a:lnTo>
                    <a:pt x="21411303" y="36581601"/>
                  </a:lnTo>
                  <a:lnTo>
                    <a:pt x="21411225" y="36581601"/>
                  </a:lnTo>
                  <a:lnTo>
                    <a:pt x="21411148" y="36581601"/>
                  </a:lnTo>
                  <a:lnTo>
                    <a:pt x="21411070" y="36581601"/>
                  </a:lnTo>
                  <a:lnTo>
                    <a:pt x="21410669" y="36581601"/>
                  </a:lnTo>
                  <a:lnTo>
                    <a:pt x="21410592" y="36581601"/>
                  </a:lnTo>
                  <a:lnTo>
                    <a:pt x="21410514" y="36581601"/>
                  </a:lnTo>
                  <a:lnTo>
                    <a:pt x="21410437" y="36581601"/>
                  </a:lnTo>
                  <a:lnTo>
                    <a:pt x="21410359" y="36581601"/>
                  </a:lnTo>
                  <a:lnTo>
                    <a:pt x="21410281" y="36581601"/>
                  </a:lnTo>
                  <a:lnTo>
                    <a:pt x="21410204" y="36581601"/>
                  </a:lnTo>
                  <a:lnTo>
                    <a:pt x="21410126" y="36581601"/>
                  </a:lnTo>
                  <a:lnTo>
                    <a:pt x="21410049" y="36581601"/>
                  </a:lnTo>
                  <a:lnTo>
                    <a:pt x="21409971" y="36581601"/>
                  </a:lnTo>
                  <a:lnTo>
                    <a:pt x="21409648" y="36581601"/>
                  </a:lnTo>
                  <a:lnTo>
                    <a:pt x="21409570" y="36581601"/>
                  </a:lnTo>
                  <a:lnTo>
                    <a:pt x="21409493" y="36581601"/>
                  </a:lnTo>
                  <a:lnTo>
                    <a:pt x="21409415" y="36581601"/>
                  </a:lnTo>
                  <a:lnTo>
                    <a:pt x="21409338" y="36581601"/>
                  </a:lnTo>
                  <a:lnTo>
                    <a:pt x="21409260" y="36581601"/>
                  </a:lnTo>
                  <a:lnTo>
                    <a:pt x="21409182" y="36581601"/>
                  </a:lnTo>
                  <a:lnTo>
                    <a:pt x="21409105" y="36581601"/>
                  </a:lnTo>
                  <a:lnTo>
                    <a:pt x="21409027" y="36581601"/>
                  </a:lnTo>
                  <a:lnTo>
                    <a:pt x="21408950" y="36581601"/>
                  </a:lnTo>
                  <a:lnTo>
                    <a:pt x="21408872" y="36581601"/>
                  </a:lnTo>
                  <a:lnTo>
                    <a:pt x="21408627" y="36581601"/>
                  </a:lnTo>
                  <a:lnTo>
                    <a:pt x="21408549" y="36581601"/>
                  </a:lnTo>
                  <a:lnTo>
                    <a:pt x="21408471" y="36581601"/>
                  </a:lnTo>
                  <a:lnTo>
                    <a:pt x="21408394" y="36581601"/>
                  </a:lnTo>
                  <a:lnTo>
                    <a:pt x="21408316" y="36581601"/>
                  </a:lnTo>
                  <a:lnTo>
                    <a:pt x="21408239" y="36581601"/>
                  </a:lnTo>
                  <a:lnTo>
                    <a:pt x="21408161" y="36581601"/>
                  </a:lnTo>
                  <a:lnTo>
                    <a:pt x="21408083" y="36581601"/>
                  </a:lnTo>
                  <a:lnTo>
                    <a:pt x="21408006" y="36581601"/>
                  </a:lnTo>
                  <a:lnTo>
                    <a:pt x="21407928" y="36581601"/>
                  </a:lnTo>
                  <a:lnTo>
                    <a:pt x="21407851" y="36581601"/>
                  </a:lnTo>
                  <a:lnTo>
                    <a:pt x="21407773" y="36581601"/>
                  </a:lnTo>
                  <a:lnTo>
                    <a:pt x="21407605" y="36581601"/>
                  </a:lnTo>
                  <a:lnTo>
                    <a:pt x="21407528" y="36581601"/>
                  </a:lnTo>
                  <a:lnTo>
                    <a:pt x="21407450" y="36581601"/>
                  </a:lnTo>
                  <a:lnTo>
                    <a:pt x="21407372" y="36581601"/>
                  </a:lnTo>
                  <a:lnTo>
                    <a:pt x="21407295" y="36581601"/>
                  </a:lnTo>
                  <a:lnTo>
                    <a:pt x="21407217" y="36581601"/>
                  </a:lnTo>
                  <a:lnTo>
                    <a:pt x="21407140" y="36581601"/>
                  </a:lnTo>
                  <a:lnTo>
                    <a:pt x="21407062" y="36581601"/>
                  </a:lnTo>
                  <a:lnTo>
                    <a:pt x="21406984" y="36581601"/>
                  </a:lnTo>
                  <a:lnTo>
                    <a:pt x="21406907" y="36581601"/>
                  </a:lnTo>
                  <a:lnTo>
                    <a:pt x="21406829" y="36581601"/>
                  </a:lnTo>
                  <a:lnTo>
                    <a:pt x="21406752" y="36581601"/>
                  </a:lnTo>
                  <a:lnTo>
                    <a:pt x="21406674" y="36581601"/>
                  </a:lnTo>
                  <a:lnTo>
                    <a:pt x="21406584" y="36581601"/>
                  </a:lnTo>
                  <a:lnTo>
                    <a:pt x="21406506" y="36581601"/>
                  </a:lnTo>
                  <a:lnTo>
                    <a:pt x="21406429" y="36581601"/>
                  </a:lnTo>
                  <a:lnTo>
                    <a:pt x="21406351" y="36581601"/>
                  </a:lnTo>
                  <a:lnTo>
                    <a:pt x="21406273" y="36581601"/>
                  </a:lnTo>
                  <a:lnTo>
                    <a:pt x="21406196" y="36581601"/>
                  </a:lnTo>
                  <a:lnTo>
                    <a:pt x="21406118" y="36581601"/>
                  </a:lnTo>
                  <a:lnTo>
                    <a:pt x="21406041" y="36581601"/>
                  </a:lnTo>
                  <a:lnTo>
                    <a:pt x="21405963" y="36581601"/>
                  </a:lnTo>
                  <a:lnTo>
                    <a:pt x="21405885" y="36581601"/>
                  </a:lnTo>
                  <a:lnTo>
                    <a:pt x="21405808" y="36581601"/>
                  </a:lnTo>
                  <a:lnTo>
                    <a:pt x="21405730" y="36581601"/>
                  </a:lnTo>
                  <a:lnTo>
                    <a:pt x="21405653" y="36581601"/>
                  </a:lnTo>
                  <a:lnTo>
                    <a:pt x="21405575" y="36581601"/>
                  </a:lnTo>
                  <a:lnTo>
                    <a:pt x="21405485" y="36581601"/>
                  </a:lnTo>
                  <a:lnTo>
                    <a:pt x="21405407" y="36581601"/>
                  </a:lnTo>
                  <a:lnTo>
                    <a:pt x="21405330" y="36581601"/>
                  </a:lnTo>
                  <a:lnTo>
                    <a:pt x="21405252" y="36581601"/>
                  </a:lnTo>
                  <a:lnTo>
                    <a:pt x="21405174" y="36581601"/>
                  </a:lnTo>
                  <a:lnTo>
                    <a:pt x="21405097" y="36581601"/>
                  </a:lnTo>
                  <a:lnTo>
                    <a:pt x="21405019" y="36581601"/>
                  </a:lnTo>
                  <a:lnTo>
                    <a:pt x="21404942" y="36581601"/>
                  </a:lnTo>
                  <a:lnTo>
                    <a:pt x="21404864" y="36581601"/>
                  </a:lnTo>
                  <a:lnTo>
                    <a:pt x="21404786" y="36581601"/>
                  </a:lnTo>
                  <a:lnTo>
                    <a:pt x="21404709" y="36581601"/>
                  </a:lnTo>
                  <a:lnTo>
                    <a:pt x="21404631" y="36581601"/>
                  </a:lnTo>
                  <a:lnTo>
                    <a:pt x="21404554" y="36581601"/>
                  </a:lnTo>
                  <a:lnTo>
                    <a:pt x="21404476" y="36581601"/>
                  </a:lnTo>
                  <a:lnTo>
                    <a:pt x="21404386" y="36581601"/>
                  </a:lnTo>
                  <a:lnTo>
                    <a:pt x="21404308" y="36581601"/>
                  </a:lnTo>
                  <a:lnTo>
                    <a:pt x="21404230" y="36581601"/>
                  </a:lnTo>
                  <a:lnTo>
                    <a:pt x="21404153" y="36581601"/>
                  </a:lnTo>
                  <a:lnTo>
                    <a:pt x="21404075" y="36581601"/>
                  </a:lnTo>
                  <a:lnTo>
                    <a:pt x="21403998" y="36581601"/>
                  </a:lnTo>
                  <a:lnTo>
                    <a:pt x="21403920" y="36581601"/>
                  </a:lnTo>
                  <a:lnTo>
                    <a:pt x="21403843" y="36581601"/>
                  </a:lnTo>
                  <a:lnTo>
                    <a:pt x="21403765" y="36581601"/>
                  </a:lnTo>
                  <a:lnTo>
                    <a:pt x="21403687" y="36581601"/>
                  </a:lnTo>
                  <a:lnTo>
                    <a:pt x="21403610" y="36581601"/>
                  </a:lnTo>
                  <a:lnTo>
                    <a:pt x="21403532" y="36581601"/>
                  </a:lnTo>
                  <a:lnTo>
                    <a:pt x="21403455" y="36581601"/>
                  </a:lnTo>
                  <a:lnTo>
                    <a:pt x="21403377" y="36581601"/>
                  </a:lnTo>
                  <a:lnTo>
                    <a:pt x="21403377" y="36429201"/>
                  </a:lnTo>
                  <a:lnTo>
                    <a:pt x="21259369" y="36429201"/>
                  </a:lnTo>
                  <a:lnTo>
                    <a:pt x="21259292" y="36429201"/>
                  </a:lnTo>
                  <a:lnTo>
                    <a:pt x="21259214" y="36429201"/>
                  </a:lnTo>
                  <a:lnTo>
                    <a:pt x="21259137" y="36429201"/>
                  </a:lnTo>
                  <a:lnTo>
                    <a:pt x="21259059" y="36429201"/>
                  </a:lnTo>
                  <a:lnTo>
                    <a:pt x="21258981" y="36429201"/>
                  </a:lnTo>
                  <a:lnTo>
                    <a:pt x="21258904" y="36429201"/>
                  </a:lnTo>
                  <a:lnTo>
                    <a:pt x="21258826" y="36429201"/>
                  </a:lnTo>
                  <a:lnTo>
                    <a:pt x="21258749" y="36429201"/>
                  </a:lnTo>
                  <a:lnTo>
                    <a:pt x="21258671" y="36429201"/>
                  </a:lnTo>
                  <a:lnTo>
                    <a:pt x="21258348" y="36429201"/>
                  </a:lnTo>
                  <a:lnTo>
                    <a:pt x="21258270" y="36429201"/>
                  </a:lnTo>
                  <a:lnTo>
                    <a:pt x="21258193" y="36429201"/>
                  </a:lnTo>
                  <a:lnTo>
                    <a:pt x="21258115" y="36429201"/>
                  </a:lnTo>
                  <a:lnTo>
                    <a:pt x="21258038" y="36429201"/>
                  </a:lnTo>
                  <a:lnTo>
                    <a:pt x="21257960" y="36429201"/>
                  </a:lnTo>
                  <a:lnTo>
                    <a:pt x="21257882" y="36429201"/>
                  </a:lnTo>
                  <a:lnTo>
                    <a:pt x="21257805" y="36429201"/>
                  </a:lnTo>
                  <a:lnTo>
                    <a:pt x="21257727" y="36429201"/>
                  </a:lnTo>
                  <a:lnTo>
                    <a:pt x="21257650" y="36429201"/>
                  </a:lnTo>
                  <a:lnTo>
                    <a:pt x="21257572" y="36429201"/>
                  </a:lnTo>
                  <a:lnTo>
                    <a:pt x="21257327" y="36429201"/>
                  </a:lnTo>
                  <a:lnTo>
                    <a:pt x="21257249" y="36429201"/>
                  </a:lnTo>
                  <a:lnTo>
                    <a:pt x="21257171" y="36429201"/>
                  </a:lnTo>
                  <a:lnTo>
                    <a:pt x="21257094" y="36429201"/>
                  </a:lnTo>
                  <a:lnTo>
                    <a:pt x="21257016" y="36429201"/>
                  </a:lnTo>
                  <a:lnTo>
                    <a:pt x="21256939" y="36429201"/>
                  </a:lnTo>
                  <a:lnTo>
                    <a:pt x="21256861" y="36429201"/>
                  </a:lnTo>
                  <a:lnTo>
                    <a:pt x="21256783" y="36429201"/>
                  </a:lnTo>
                  <a:lnTo>
                    <a:pt x="21256706" y="36429201"/>
                  </a:lnTo>
                  <a:lnTo>
                    <a:pt x="21256628" y="36429201"/>
                  </a:lnTo>
                  <a:lnTo>
                    <a:pt x="21256551" y="36429201"/>
                  </a:lnTo>
                  <a:lnTo>
                    <a:pt x="21256473" y="36429201"/>
                  </a:lnTo>
                  <a:lnTo>
                    <a:pt x="21256305" y="36429201"/>
                  </a:lnTo>
                  <a:lnTo>
                    <a:pt x="21256228" y="36429201"/>
                  </a:lnTo>
                  <a:lnTo>
                    <a:pt x="21256150" y="36429201"/>
                  </a:lnTo>
                  <a:lnTo>
                    <a:pt x="21256072" y="36429201"/>
                  </a:lnTo>
                  <a:lnTo>
                    <a:pt x="21255995" y="36429201"/>
                  </a:lnTo>
                  <a:lnTo>
                    <a:pt x="21255917" y="36429201"/>
                  </a:lnTo>
                  <a:lnTo>
                    <a:pt x="21255840" y="36429201"/>
                  </a:lnTo>
                  <a:lnTo>
                    <a:pt x="21255762" y="36429201"/>
                  </a:lnTo>
                  <a:lnTo>
                    <a:pt x="21255684" y="36429201"/>
                  </a:lnTo>
                  <a:lnTo>
                    <a:pt x="21255607" y="36429201"/>
                  </a:lnTo>
                  <a:lnTo>
                    <a:pt x="21255529" y="36429201"/>
                  </a:lnTo>
                  <a:lnTo>
                    <a:pt x="21255452" y="36429201"/>
                  </a:lnTo>
                  <a:lnTo>
                    <a:pt x="21255374" y="36429201"/>
                  </a:lnTo>
                  <a:lnTo>
                    <a:pt x="21255284" y="36429201"/>
                  </a:lnTo>
                  <a:lnTo>
                    <a:pt x="21255206" y="36429201"/>
                  </a:lnTo>
                  <a:lnTo>
                    <a:pt x="21255129" y="36429201"/>
                  </a:lnTo>
                  <a:lnTo>
                    <a:pt x="21255051" y="36429201"/>
                  </a:lnTo>
                  <a:lnTo>
                    <a:pt x="21254973" y="36429201"/>
                  </a:lnTo>
                  <a:lnTo>
                    <a:pt x="21254896" y="36429201"/>
                  </a:lnTo>
                  <a:lnTo>
                    <a:pt x="21254818" y="36429201"/>
                  </a:lnTo>
                  <a:lnTo>
                    <a:pt x="21254741" y="36429201"/>
                  </a:lnTo>
                  <a:lnTo>
                    <a:pt x="21254663" y="36429201"/>
                  </a:lnTo>
                  <a:lnTo>
                    <a:pt x="21254585" y="36429201"/>
                  </a:lnTo>
                  <a:lnTo>
                    <a:pt x="21254508" y="36429201"/>
                  </a:lnTo>
                  <a:lnTo>
                    <a:pt x="21254430" y="36429201"/>
                  </a:lnTo>
                  <a:lnTo>
                    <a:pt x="21254353" y="36429201"/>
                  </a:lnTo>
                  <a:lnTo>
                    <a:pt x="21254275" y="36429201"/>
                  </a:lnTo>
                  <a:lnTo>
                    <a:pt x="21254185" y="36429201"/>
                  </a:lnTo>
                  <a:lnTo>
                    <a:pt x="21254107" y="36429201"/>
                  </a:lnTo>
                  <a:lnTo>
                    <a:pt x="21254030" y="36429201"/>
                  </a:lnTo>
                  <a:lnTo>
                    <a:pt x="21253952" y="36429201"/>
                  </a:lnTo>
                  <a:lnTo>
                    <a:pt x="21253874" y="36429201"/>
                  </a:lnTo>
                  <a:lnTo>
                    <a:pt x="21253797" y="36429201"/>
                  </a:lnTo>
                  <a:lnTo>
                    <a:pt x="21253719" y="36429201"/>
                  </a:lnTo>
                  <a:lnTo>
                    <a:pt x="21253642" y="36429201"/>
                  </a:lnTo>
                  <a:lnTo>
                    <a:pt x="21253564" y="36429201"/>
                  </a:lnTo>
                  <a:lnTo>
                    <a:pt x="21253486" y="36429201"/>
                  </a:lnTo>
                  <a:lnTo>
                    <a:pt x="21253409" y="36429201"/>
                  </a:lnTo>
                  <a:lnTo>
                    <a:pt x="21253331" y="36429201"/>
                  </a:lnTo>
                  <a:lnTo>
                    <a:pt x="21253254" y="36429201"/>
                  </a:lnTo>
                  <a:lnTo>
                    <a:pt x="21253176" y="36429201"/>
                  </a:lnTo>
                  <a:lnTo>
                    <a:pt x="21253086" y="36429201"/>
                  </a:lnTo>
                  <a:lnTo>
                    <a:pt x="21253008" y="36429201"/>
                  </a:lnTo>
                  <a:lnTo>
                    <a:pt x="21252931" y="36429201"/>
                  </a:lnTo>
                  <a:lnTo>
                    <a:pt x="21252853" y="36429201"/>
                  </a:lnTo>
                  <a:lnTo>
                    <a:pt x="21252775" y="36429201"/>
                  </a:lnTo>
                  <a:lnTo>
                    <a:pt x="21252698" y="36429201"/>
                  </a:lnTo>
                  <a:lnTo>
                    <a:pt x="21252620" y="36429201"/>
                  </a:lnTo>
                  <a:lnTo>
                    <a:pt x="21252543" y="36429201"/>
                  </a:lnTo>
                  <a:lnTo>
                    <a:pt x="21252465" y="36429201"/>
                  </a:lnTo>
                  <a:lnTo>
                    <a:pt x="21252387" y="36429201"/>
                  </a:lnTo>
                  <a:lnTo>
                    <a:pt x="21252310" y="36429201"/>
                  </a:lnTo>
                  <a:lnTo>
                    <a:pt x="21252232" y="36429201"/>
                  </a:lnTo>
                  <a:lnTo>
                    <a:pt x="21252155" y="36429201"/>
                  </a:lnTo>
                  <a:lnTo>
                    <a:pt x="21252077" y="36429201"/>
                  </a:lnTo>
                  <a:lnTo>
                    <a:pt x="21251987" y="36429201"/>
                  </a:lnTo>
                  <a:lnTo>
                    <a:pt x="21251909" y="36429201"/>
                  </a:lnTo>
                  <a:lnTo>
                    <a:pt x="21251832" y="36429201"/>
                  </a:lnTo>
                  <a:lnTo>
                    <a:pt x="21251754" y="36429201"/>
                  </a:lnTo>
                  <a:lnTo>
                    <a:pt x="21251676" y="36429201"/>
                  </a:lnTo>
                  <a:lnTo>
                    <a:pt x="21251599" y="36429201"/>
                  </a:lnTo>
                  <a:lnTo>
                    <a:pt x="21251521" y="36429201"/>
                  </a:lnTo>
                  <a:lnTo>
                    <a:pt x="21251444" y="36429201"/>
                  </a:lnTo>
                  <a:lnTo>
                    <a:pt x="21251366" y="36429201"/>
                  </a:lnTo>
                  <a:lnTo>
                    <a:pt x="21251288" y="36429201"/>
                  </a:lnTo>
                  <a:lnTo>
                    <a:pt x="21251211" y="36429201"/>
                  </a:lnTo>
                  <a:lnTo>
                    <a:pt x="21251133" y="36429201"/>
                  </a:lnTo>
                  <a:lnTo>
                    <a:pt x="21251056" y="36429201"/>
                  </a:lnTo>
                  <a:lnTo>
                    <a:pt x="21250978" y="36429201"/>
                  </a:lnTo>
                  <a:lnTo>
                    <a:pt x="21250978" y="36313423"/>
                  </a:lnTo>
                  <a:lnTo>
                    <a:pt x="21158457" y="36341873"/>
                  </a:lnTo>
                  <a:cubicBezTo>
                    <a:pt x="19331624" y="36870977"/>
                    <a:pt x="17310941" y="37229345"/>
                    <a:pt x="15096400" y="37416971"/>
                  </a:cubicBezTo>
                  <a:lnTo>
                    <a:pt x="15096400" y="37249739"/>
                  </a:lnTo>
                  <a:lnTo>
                    <a:pt x="14936301" y="37264571"/>
                  </a:lnTo>
                  <a:lnTo>
                    <a:pt x="14936301" y="37264477"/>
                  </a:lnTo>
                  <a:lnTo>
                    <a:pt x="14935279" y="37264571"/>
                  </a:lnTo>
                  <a:lnTo>
                    <a:pt x="14935279" y="37264563"/>
                  </a:lnTo>
                  <a:lnTo>
                    <a:pt x="14935202" y="37264571"/>
                  </a:lnTo>
                  <a:lnTo>
                    <a:pt x="14935202" y="37098257"/>
                  </a:lnTo>
                  <a:lnTo>
                    <a:pt x="14785001" y="37112171"/>
                  </a:lnTo>
                  <a:lnTo>
                    <a:pt x="14785001" y="37112077"/>
                  </a:lnTo>
                  <a:lnTo>
                    <a:pt x="14783979" y="37112171"/>
                  </a:lnTo>
                  <a:lnTo>
                    <a:pt x="14783979" y="37112163"/>
                  </a:lnTo>
                  <a:lnTo>
                    <a:pt x="14783902" y="37112171"/>
                  </a:lnTo>
                  <a:lnTo>
                    <a:pt x="14783902" y="37112083"/>
                  </a:lnTo>
                  <a:lnTo>
                    <a:pt x="14782958" y="37112171"/>
                  </a:lnTo>
                  <a:lnTo>
                    <a:pt x="14782958" y="37112163"/>
                  </a:lnTo>
                  <a:lnTo>
                    <a:pt x="14782880" y="37112171"/>
                  </a:lnTo>
                  <a:lnTo>
                    <a:pt x="14782880" y="37112163"/>
                  </a:lnTo>
                  <a:lnTo>
                    <a:pt x="14782803" y="37112171"/>
                  </a:lnTo>
                  <a:lnTo>
                    <a:pt x="14782803" y="36945961"/>
                  </a:lnTo>
                  <a:lnTo>
                    <a:pt x="14633701" y="36959771"/>
                  </a:lnTo>
                  <a:lnTo>
                    <a:pt x="14633701" y="36959677"/>
                  </a:lnTo>
                  <a:lnTo>
                    <a:pt x="14632679" y="36959771"/>
                  </a:lnTo>
                  <a:lnTo>
                    <a:pt x="14632679" y="36959763"/>
                  </a:lnTo>
                  <a:lnTo>
                    <a:pt x="14632602" y="36959771"/>
                  </a:lnTo>
                  <a:lnTo>
                    <a:pt x="14632602" y="36959683"/>
                  </a:lnTo>
                  <a:lnTo>
                    <a:pt x="14631658" y="36959771"/>
                  </a:lnTo>
                  <a:lnTo>
                    <a:pt x="14631658" y="36959763"/>
                  </a:lnTo>
                  <a:lnTo>
                    <a:pt x="14631580" y="36959771"/>
                  </a:lnTo>
                  <a:lnTo>
                    <a:pt x="14631580" y="36959763"/>
                  </a:lnTo>
                  <a:lnTo>
                    <a:pt x="14631503" y="36959771"/>
                  </a:lnTo>
                  <a:lnTo>
                    <a:pt x="14631503" y="36959691"/>
                  </a:lnTo>
                  <a:lnTo>
                    <a:pt x="14630637" y="36959771"/>
                  </a:lnTo>
                  <a:lnTo>
                    <a:pt x="14630637" y="36959763"/>
                  </a:lnTo>
                  <a:lnTo>
                    <a:pt x="14630559" y="36959771"/>
                  </a:lnTo>
                  <a:lnTo>
                    <a:pt x="14630559" y="36959763"/>
                  </a:lnTo>
                  <a:lnTo>
                    <a:pt x="14630481" y="36959771"/>
                  </a:lnTo>
                  <a:lnTo>
                    <a:pt x="14630481" y="36959763"/>
                  </a:lnTo>
                  <a:lnTo>
                    <a:pt x="14630404" y="36959771"/>
                  </a:lnTo>
                  <a:lnTo>
                    <a:pt x="14630404" y="36793665"/>
                  </a:lnTo>
                  <a:lnTo>
                    <a:pt x="14482401" y="36807371"/>
                  </a:lnTo>
                  <a:lnTo>
                    <a:pt x="14482401" y="36807277"/>
                  </a:lnTo>
                  <a:lnTo>
                    <a:pt x="14481380" y="36807371"/>
                  </a:lnTo>
                  <a:lnTo>
                    <a:pt x="14481380" y="36807363"/>
                  </a:lnTo>
                  <a:lnTo>
                    <a:pt x="14481302" y="36807371"/>
                  </a:lnTo>
                  <a:lnTo>
                    <a:pt x="14481302" y="36807283"/>
                  </a:lnTo>
                  <a:lnTo>
                    <a:pt x="14480358" y="36807371"/>
                  </a:lnTo>
                  <a:lnTo>
                    <a:pt x="14480358" y="36807363"/>
                  </a:lnTo>
                  <a:lnTo>
                    <a:pt x="14480281" y="36807371"/>
                  </a:lnTo>
                  <a:lnTo>
                    <a:pt x="14480281" y="36807363"/>
                  </a:lnTo>
                  <a:lnTo>
                    <a:pt x="14480203" y="36807371"/>
                  </a:lnTo>
                  <a:lnTo>
                    <a:pt x="14480203" y="36807291"/>
                  </a:lnTo>
                  <a:lnTo>
                    <a:pt x="14479337" y="36807371"/>
                  </a:lnTo>
                  <a:lnTo>
                    <a:pt x="14479337" y="36807363"/>
                  </a:lnTo>
                  <a:lnTo>
                    <a:pt x="14479259" y="36807371"/>
                  </a:lnTo>
                  <a:lnTo>
                    <a:pt x="14479259" y="36807363"/>
                  </a:lnTo>
                  <a:lnTo>
                    <a:pt x="14479182" y="36807371"/>
                  </a:lnTo>
                  <a:lnTo>
                    <a:pt x="14479182" y="36807363"/>
                  </a:lnTo>
                  <a:lnTo>
                    <a:pt x="14479104" y="36807371"/>
                  </a:lnTo>
                  <a:lnTo>
                    <a:pt x="14479104" y="36807297"/>
                  </a:lnTo>
                  <a:lnTo>
                    <a:pt x="14478315" y="36807371"/>
                  </a:lnTo>
                  <a:lnTo>
                    <a:pt x="14478315" y="36807363"/>
                  </a:lnTo>
                  <a:lnTo>
                    <a:pt x="14478238" y="36807371"/>
                  </a:lnTo>
                  <a:lnTo>
                    <a:pt x="14478238" y="36807363"/>
                  </a:lnTo>
                  <a:lnTo>
                    <a:pt x="14478160" y="36807371"/>
                  </a:lnTo>
                  <a:lnTo>
                    <a:pt x="14478160" y="36807363"/>
                  </a:lnTo>
                  <a:lnTo>
                    <a:pt x="14478083" y="36807371"/>
                  </a:lnTo>
                  <a:lnTo>
                    <a:pt x="14478083" y="36807363"/>
                  </a:lnTo>
                  <a:lnTo>
                    <a:pt x="14478005" y="36807371"/>
                  </a:lnTo>
                  <a:lnTo>
                    <a:pt x="14478005" y="36641371"/>
                  </a:lnTo>
                  <a:lnTo>
                    <a:pt x="14331101" y="36654971"/>
                  </a:lnTo>
                  <a:lnTo>
                    <a:pt x="14331101" y="36654877"/>
                  </a:lnTo>
                  <a:lnTo>
                    <a:pt x="14330080" y="36654971"/>
                  </a:lnTo>
                  <a:lnTo>
                    <a:pt x="14330080" y="36654963"/>
                  </a:lnTo>
                  <a:lnTo>
                    <a:pt x="14330002" y="36654971"/>
                  </a:lnTo>
                  <a:lnTo>
                    <a:pt x="14330002" y="36654883"/>
                  </a:lnTo>
                  <a:lnTo>
                    <a:pt x="14329058" y="36654971"/>
                  </a:lnTo>
                  <a:lnTo>
                    <a:pt x="14329058" y="36654963"/>
                  </a:lnTo>
                  <a:lnTo>
                    <a:pt x="14328981" y="36654971"/>
                  </a:lnTo>
                  <a:lnTo>
                    <a:pt x="14328981" y="36654963"/>
                  </a:lnTo>
                  <a:lnTo>
                    <a:pt x="14328903" y="36654971"/>
                  </a:lnTo>
                  <a:lnTo>
                    <a:pt x="14328903" y="36654891"/>
                  </a:lnTo>
                  <a:lnTo>
                    <a:pt x="14328037" y="36654971"/>
                  </a:lnTo>
                  <a:lnTo>
                    <a:pt x="14328037" y="36654963"/>
                  </a:lnTo>
                  <a:lnTo>
                    <a:pt x="14327959" y="36654971"/>
                  </a:lnTo>
                  <a:lnTo>
                    <a:pt x="14327959" y="36654963"/>
                  </a:lnTo>
                  <a:lnTo>
                    <a:pt x="14327882" y="36654971"/>
                  </a:lnTo>
                  <a:lnTo>
                    <a:pt x="14327882" y="36654963"/>
                  </a:lnTo>
                  <a:lnTo>
                    <a:pt x="14327804" y="36654971"/>
                  </a:lnTo>
                  <a:lnTo>
                    <a:pt x="14327804" y="36654897"/>
                  </a:lnTo>
                  <a:lnTo>
                    <a:pt x="14327015" y="36654971"/>
                  </a:lnTo>
                  <a:lnTo>
                    <a:pt x="14327015" y="36654963"/>
                  </a:lnTo>
                  <a:lnTo>
                    <a:pt x="14326938" y="36654971"/>
                  </a:lnTo>
                  <a:lnTo>
                    <a:pt x="14326938" y="36654963"/>
                  </a:lnTo>
                  <a:lnTo>
                    <a:pt x="14326860" y="36654971"/>
                  </a:lnTo>
                  <a:lnTo>
                    <a:pt x="14326860" y="36654963"/>
                  </a:lnTo>
                  <a:lnTo>
                    <a:pt x="14326783" y="36654971"/>
                  </a:lnTo>
                  <a:lnTo>
                    <a:pt x="14326783" y="36654963"/>
                  </a:lnTo>
                  <a:lnTo>
                    <a:pt x="14326705" y="36654971"/>
                  </a:lnTo>
                  <a:lnTo>
                    <a:pt x="14326705" y="36654905"/>
                  </a:lnTo>
                  <a:lnTo>
                    <a:pt x="14325994" y="36654971"/>
                  </a:lnTo>
                  <a:lnTo>
                    <a:pt x="14325994" y="36654963"/>
                  </a:lnTo>
                  <a:lnTo>
                    <a:pt x="14325916" y="36654971"/>
                  </a:lnTo>
                  <a:lnTo>
                    <a:pt x="14325916" y="36654963"/>
                  </a:lnTo>
                  <a:lnTo>
                    <a:pt x="14325839" y="36654971"/>
                  </a:lnTo>
                  <a:lnTo>
                    <a:pt x="14325839" y="36654963"/>
                  </a:lnTo>
                  <a:lnTo>
                    <a:pt x="14325761" y="36654971"/>
                  </a:lnTo>
                  <a:lnTo>
                    <a:pt x="14325761" y="36654963"/>
                  </a:lnTo>
                  <a:lnTo>
                    <a:pt x="14325684" y="36654971"/>
                  </a:lnTo>
                  <a:lnTo>
                    <a:pt x="14325684" y="36654963"/>
                  </a:lnTo>
                  <a:lnTo>
                    <a:pt x="14325606" y="36654971"/>
                  </a:lnTo>
                  <a:lnTo>
                    <a:pt x="14325606" y="36489067"/>
                  </a:lnTo>
                  <a:lnTo>
                    <a:pt x="14179800" y="36502571"/>
                  </a:lnTo>
                  <a:lnTo>
                    <a:pt x="14179800" y="36502477"/>
                  </a:lnTo>
                  <a:lnTo>
                    <a:pt x="14178779" y="36502571"/>
                  </a:lnTo>
                  <a:lnTo>
                    <a:pt x="14178779" y="36502563"/>
                  </a:lnTo>
                  <a:lnTo>
                    <a:pt x="14178701" y="36502571"/>
                  </a:lnTo>
                  <a:lnTo>
                    <a:pt x="14178701" y="36502483"/>
                  </a:lnTo>
                  <a:lnTo>
                    <a:pt x="14177757" y="36502571"/>
                  </a:lnTo>
                  <a:lnTo>
                    <a:pt x="14177757" y="36502563"/>
                  </a:lnTo>
                  <a:lnTo>
                    <a:pt x="14177680" y="36502571"/>
                  </a:lnTo>
                  <a:lnTo>
                    <a:pt x="14177680" y="36502563"/>
                  </a:lnTo>
                  <a:lnTo>
                    <a:pt x="14177602" y="36502571"/>
                  </a:lnTo>
                  <a:lnTo>
                    <a:pt x="14177602" y="36502491"/>
                  </a:lnTo>
                  <a:lnTo>
                    <a:pt x="14176736" y="36502571"/>
                  </a:lnTo>
                  <a:lnTo>
                    <a:pt x="14176736" y="36502563"/>
                  </a:lnTo>
                  <a:lnTo>
                    <a:pt x="14176658" y="36502571"/>
                  </a:lnTo>
                  <a:lnTo>
                    <a:pt x="14176658" y="36502563"/>
                  </a:lnTo>
                  <a:lnTo>
                    <a:pt x="14176581" y="36502571"/>
                  </a:lnTo>
                  <a:lnTo>
                    <a:pt x="14176581" y="36502563"/>
                  </a:lnTo>
                  <a:lnTo>
                    <a:pt x="14176503" y="36502571"/>
                  </a:lnTo>
                  <a:lnTo>
                    <a:pt x="14176503" y="36502497"/>
                  </a:lnTo>
                  <a:lnTo>
                    <a:pt x="14175715" y="36502571"/>
                  </a:lnTo>
                  <a:lnTo>
                    <a:pt x="14175715" y="36502563"/>
                  </a:lnTo>
                  <a:lnTo>
                    <a:pt x="14175637" y="36502571"/>
                  </a:lnTo>
                  <a:lnTo>
                    <a:pt x="14175637" y="36502563"/>
                  </a:lnTo>
                  <a:lnTo>
                    <a:pt x="14175559" y="36502571"/>
                  </a:lnTo>
                  <a:lnTo>
                    <a:pt x="14175559" y="36502563"/>
                  </a:lnTo>
                  <a:lnTo>
                    <a:pt x="14175482" y="36502571"/>
                  </a:lnTo>
                  <a:lnTo>
                    <a:pt x="14175482" y="36502563"/>
                  </a:lnTo>
                  <a:lnTo>
                    <a:pt x="14175404" y="36502571"/>
                  </a:lnTo>
                  <a:lnTo>
                    <a:pt x="14175404" y="36502505"/>
                  </a:lnTo>
                  <a:lnTo>
                    <a:pt x="14174693" y="36502571"/>
                  </a:lnTo>
                  <a:lnTo>
                    <a:pt x="14174693" y="36502563"/>
                  </a:lnTo>
                  <a:lnTo>
                    <a:pt x="14174616" y="36502571"/>
                  </a:lnTo>
                  <a:lnTo>
                    <a:pt x="14174616" y="36502563"/>
                  </a:lnTo>
                  <a:lnTo>
                    <a:pt x="14174538" y="36502571"/>
                  </a:lnTo>
                  <a:lnTo>
                    <a:pt x="14174538" y="36502563"/>
                  </a:lnTo>
                  <a:lnTo>
                    <a:pt x="14174460" y="36502571"/>
                  </a:lnTo>
                  <a:lnTo>
                    <a:pt x="14174460" y="36502563"/>
                  </a:lnTo>
                  <a:lnTo>
                    <a:pt x="14174383" y="36502571"/>
                  </a:lnTo>
                  <a:lnTo>
                    <a:pt x="14174383" y="36502563"/>
                  </a:lnTo>
                  <a:lnTo>
                    <a:pt x="14174305" y="36502571"/>
                  </a:lnTo>
                  <a:lnTo>
                    <a:pt x="14174305" y="36502513"/>
                  </a:lnTo>
                  <a:lnTo>
                    <a:pt x="14173672" y="36502571"/>
                  </a:lnTo>
                  <a:lnTo>
                    <a:pt x="14173672" y="36502563"/>
                  </a:lnTo>
                  <a:lnTo>
                    <a:pt x="14173594" y="36502571"/>
                  </a:lnTo>
                  <a:lnTo>
                    <a:pt x="14173594" y="36502563"/>
                  </a:lnTo>
                  <a:lnTo>
                    <a:pt x="14173517" y="36502571"/>
                  </a:lnTo>
                  <a:lnTo>
                    <a:pt x="14173517" y="36502563"/>
                  </a:lnTo>
                  <a:lnTo>
                    <a:pt x="14173439" y="36502571"/>
                  </a:lnTo>
                  <a:lnTo>
                    <a:pt x="14173439" y="36502563"/>
                  </a:lnTo>
                  <a:lnTo>
                    <a:pt x="14173361" y="36502571"/>
                  </a:lnTo>
                  <a:lnTo>
                    <a:pt x="14173361" y="36502563"/>
                  </a:lnTo>
                  <a:lnTo>
                    <a:pt x="14173284" y="36502571"/>
                  </a:lnTo>
                  <a:lnTo>
                    <a:pt x="14173284" y="36502563"/>
                  </a:lnTo>
                  <a:lnTo>
                    <a:pt x="14173206" y="36502571"/>
                  </a:lnTo>
                  <a:lnTo>
                    <a:pt x="14173206" y="36336775"/>
                  </a:lnTo>
                  <a:lnTo>
                    <a:pt x="14028500" y="36350171"/>
                  </a:lnTo>
                  <a:lnTo>
                    <a:pt x="14028500" y="36350077"/>
                  </a:lnTo>
                  <a:lnTo>
                    <a:pt x="14027479" y="36350171"/>
                  </a:lnTo>
                  <a:lnTo>
                    <a:pt x="14027479" y="36350163"/>
                  </a:lnTo>
                  <a:lnTo>
                    <a:pt x="14027401" y="36350171"/>
                  </a:lnTo>
                  <a:lnTo>
                    <a:pt x="14027401" y="36350083"/>
                  </a:lnTo>
                  <a:lnTo>
                    <a:pt x="14026457" y="36350171"/>
                  </a:lnTo>
                  <a:lnTo>
                    <a:pt x="14026457" y="36350163"/>
                  </a:lnTo>
                  <a:lnTo>
                    <a:pt x="14026380" y="36350171"/>
                  </a:lnTo>
                  <a:lnTo>
                    <a:pt x="14026380" y="36350163"/>
                  </a:lnTo>
                  <a:lnTo>
                    <a:pt x="14026302" y="36350171"/>
                  </a:lnTo>
                  <a:lnTo>
                    <a:pt x="14026302" y="36350091"/>
                  </a:lnTo>
                  <a:lnTo>
                    <a:pt x="14025436" y="36350171"/>
                  </a:lnTo>
                  <a:lnTo>
                    <a:pt x="14025436" y="36350163"/>
                  </a:lnTo>
                  <a:lnTo>
                    <a:pt x="14025358" y="36350171"/>
                  </a:lnTo>
                  <a:lnTo>
                    <a:pt x="14025358" y="36350163"/>
                  </a:lnTo>
                  <a:lnTo>
                    <a:pt x="14025281" y="36350171"/>
                  </a:lnTo>
                  <a:lnTo>
                    <a:pt x="14025281" y="36350163"/>
                  </a:lnTo>
                  <a:lnTo>
                    <a:pt x="14025203" y="36350171"/>
                  </a:lnTo>
                  <a:lnTo>
                    <a:pt x="14025203" y="36350097"/>
                  </a:lnTo>
                  <a:lnTo>
                    <a:pt x="14024415" y="36350171"/>
                  </a:lnTo>
                  <a:lnTo>
                    <a:pt x="14024415" y="36350163"/>
                  </a:lnTo>
                  <a:lnTo>
                    <a:pt x="14024337" y="36350171"/>
                  </a:lnTo>
                  <a:lnTo>
                    <a:pt x="14024337" y="36350163"/>
                  </a:lnTo>
                  <a:lnTo>
                    <a:pt x="14024259" y="36350171"/>
                  </a:lnTo>
                  <a:lnTo>
                    <a:pt x="14024259" y="36350163"/>
                  </a:lnTo>
                  <a:lnTo>
                    <a:pt x="14024182" y="36350171"/>
                  </a:lnTo>
                  <a:lnTo>
                    <a:pt x="14024182" y="36350163"/>
                  </a:lnTo>
                  <a:lnTo>
                    <a:pt x="14024104" y="36350171"/>
                  </a:lnTo>
                  <a:lnTo>
                    <a:pt x="14024104" y="36350105"/>
                  </a:lnTo>
                  <a:lnTo>
                    <a:pt x="14023393" y="36350171"/>
                  </a:lnTo>
                  <a:lnTo>
                    <a:pt x="14023393" y="36350163"/>
                  </a:lnTo>
                  <a:lnTo>
                    <a:pt x="14023316" y="36350171"/>
                  </a:lnTo>
                  <a:lnTo>
                    <a:pt x="14023316" y="36350163"/>
                  </a:lnTo>
                  <a:lnTo>
                    <a:pt x="14023238" y="36350171"/>
                  </a:lnTo>
                  <a:lnTo>
                    <a:pt x="14023238" y="36350163"/>
                  </a:lnTo>
                  <a:lnTo>
                    <a:pt x="14023160" y="36350171"/>
                  </a:lnTo>
                  <a:lnTo>
                    <a:pt x="14023160" y="36350163"/>
                  </a:lnTo>
                  <a:lnTo>
                    <a:pt x="14023083" y="36350171"/>
                  </a:lnTo>
                  <a:lnTo>
                    <a:pt x="14023083" y="36350163"/>
                  </a:lnTo>
                  <a:lnTo>
                    <a:pt x="14023005" y="36350171"/>
                  </a:lnTo>
                  <a:lnTo>
                    <a:pt x="14023005" y="36350113"/>
                  </a:lnTo>
                  <a:lnTo>
                    <a:pt x="14022372" y="36350171"/>
                  </a:lnTo>
                  <a:lnTo>
                    <a:pt x="14022372" y="36350163"/>
                  </a:lnTo>
                  <a:lnTo>
                    <a:pt x="14022294" y="36350171"/>
                  </a:lnTo>
                  <a:lnTo>
                    <a:pt x="14022294" y="36350163"/>
                  </a:lnTo>
                  <a:lnTo>
                    <a:pt x="14022217" y="36350171"/>
                  </a:lnTo>
                  <a:lnTo>
                    <a:pt x="14022217" y="36350163"/>
                  </a:lnTo>
                  <a:lnTo>
                    <a:pt x="14022139" y="36350171"/>
                  </a:lnTo>
                  <a:lnTo>
                    <a:pt x="14022139" y="36350163"/>
                  </a:lnTo>
                  <a:lnTo>
                    <a:pt x="14022061" y="36350171"/>
                  </a:lnTo>
                  <a:lnTo>
                    <a:pt x="14022061" y="36350163"/>
                  </a:lnTo>
                  <a:lnTo>
                    <a:pt x="14021984" y="36350171"/>
                  </a:lnTo>
                  <a:lnTo>
                    <a:pt x="14021984" y="36350163"/>
                  </a:lnTo>
                  <a:lnTo>
                    <a:pt x="14021906" y="36350171"/>
                  </a:lnTo>
                  <a:lnTo>
                    <a:pt x="14021906" y="36350119"/>
                  </a:lnTo>
                  <a:lnTo>
                    <a:pt x="14021350" y="36350171"/>
                  </a:lnTo>
                  <a:lnTo>
                    <a:pt x="14021350" y="36350163"/>
                  </a:lnTo>
                  <a:lnTo>
                    <a:pt x="14021273" y="36350171"/>
                  </a:lnTo>
                  <a:lnTo>
                    <a:pt x="14021273" y="36350163"/>
                  </a:lnTo>
                  <a:lnTo>
                    <a:pt x="14021195" y="36350171"/>
                  </a:lnTo>
                  <a:lnTo>
                    <a:pt x="14021195" y="36350163"/>
                  </a:lnTo>
                  <a:lnTo>
                    <a:pt x="14021118" y="36350171"/>
                  </a:lnTo>
                  <a:lnTo>
                    <a:pt x="14021118" y="36350163"/>
                  </a:lnTo>
                  <a:lnTo>
                    <a:pt x="14021040" y="36350171"/>
                  </a:lnTo>
                  <a:lnTo>
                    <a:pt x="14021040" y="36350163"/>
                  </a:lnTo>
                  <a:lnTo>
                    <a:pt x="14020962" y="36350171"/>
                  </a:lnTo>
                  <a:lnTo>
                    <a:pt x="14020962" y="36350163"/>
                  </a:lnTo>
                  <a:lnTo>
                    <a:pt x="14020885" y="36350171"/>
                  </a:lnTo>
                  <a:lnTo>
                    <a:pt x="14020885" y="36350163"/>
                  </a:lnTo>
                  <a:lnTo>
                    <a:pt x="14020807" y="36350171"/>
                  </a:lnTo>
                  <a:lnTo>
                    <a:pt x="14020807" y="36184385"/>
                  </a:lnTo>
                  <a:lnTo>
                    <a:pt x="13876179" y="36197771"/>
                  </a:lnTo>
                  <a:lnTo>
                    <a:pt x="13876179" y="36197763"/>
                  </a:lnTo>
                  <a:lnTo>
                    <a:pt x="13876101" y="36197771"/>
                  </a:lnTo>
                  <a:lnTo>
                    <a:pt x="13876101" y="36197683"/>
                  </a:lnTo>
                  <a:lnTo>
                    <a:pt x="13875158" y="36197771"/>
                  </a:lnTo>
                  <a:lnTo>
                    <a:pt x="13875158" y="36197763"/>
                  </a:lnTo>
                  <a:lnTo>
                    <a:pt x="13875080" y="36197771"/>
                  </a:lnTo>
                  <a:lnTo>
                    <a:pt x="13875080" y="36197763"/>
                  </a:lnTo>
                  <a:lnTo>
                    <a:pt x="13875002" y="36197771"/>
                  </a:lnTo>
                  <a:lnTo>
                    <a:pt x="13875002" y="36197691"/>
                  </a:lnTo>
                  <a:lnTo>
                    <a:pt x="13874136" y="36197771"/>
                  </a:lnTo>
                  <a:lnTo>
                    <a:pt x="13874136" y="36197763"/>
                  </a:lnTo>
                  <a:lnTo>
                    <a:pt x="13874059" y="36197771"/>
                  </a:lnTo>
                  <a:lnTo>
                    <a:pt x="13874059" y="36197763"/>
                  </a:lnTo>
                  <a:lnTo>
                    <a:pt x="13873981" y="36197771"/>
                  </a:lnTo>
                  <a:lnTo>
                    <a:pt x="13873981" y="36197763"/>
                  </a:lnTo>
                  <a:lnTo>
                    <a:pt x="13873903" y="36197771"/>
                  </a:lnTo>
                  <a:lnTo>
                    <a:pt x="13873903" y="36197697"/>
                  </a:lnTo>
                  <a:lnTo>
                    <a:pt x="13873115" y="36197771"/>
                  </a:lnTo>
                  <a:lnTo>
                    <a:pt x="13873115" y="36197763"/>
                  </a:lnTo>
                  <a:lnTo>
                    <a:pt x="13873037" y="36197771"/>
                  </a:lnTo>
                  <a:lnTo>
                    <a:pt x="13873037" y="36197763"/>
                  </a:lnTo>
                  <a:lnTo>
                    <a:pt x="13872960" y="36197771"/>
                  </a:lnTo>
                  <a:lnTo>
                    <a:pt x="13872960" y="36197763"/>
                  </a:lnTo>
                  <a:lnTo>
                    <a:pt x="13872882" y="36197771"/>
                  </a:lnTo>
                  <a:lnTo>
                    <a:pt x="13872882" y="36197763"/>
                  </a:lnTo>
                  <a:lnTo>
                    <a:pt x="13872804" y="36197771"/>
                  </a:lnTo>
                  <a:lnTo>
                    <a:pt x="13872804" y="36197705"/>
                  </a:lnTo>
                  <a:lnTo>
                    <a:pt x="13872093" y="36197771"/>
                  </a:lnTo>
                  <a:lnTo>
                    <a:pt x="13872093" y="36197763"/>
                  </a:lnTo>
                  <a:lnTo>
                    <a:pt x="13872016" y="36197771"/>
                  </a:lnTo>
                  <a:lnTo>
                    <a:pt x="13872016" y="36197763"/>
                  </a:lnTo>
                  <a:lnTo>
                    <a:pt x="13871938" y="36197771"/>
                  </a:lnTo>
                  <a:lnTo>
                    <a:pt x="13871938" y="36197763"/>
                  </a:lnTo>
                  <a:lnTo>
                    <a:pt x="13871861" y="36197771"/>
                  </a:lnTo>
                  <a:lnTo>
                    <a:pt x="13871861" y="36197763"/>
                  </a:lnTo>
                  <a:lnTo>
                    <a:pt x="13871783" y="36197771"/>
                  </a:lnTo>
                  <a:lnTo>
                    <a:pt x="13871783" y="36197763"/>
                  </a:lnTo>
                  <a:lnTo>
                    <a:pt x="13871705" y="36197771"/>
                  </a:lnTo>
                  <a:lnTo>
                    <a:pt x="13871705" y="36197713"/>
                  </a:lnTo>
                  <a:lnTo>
                    <a:pt x="13871072" y="36197771"/>
                  </a:lnTo>
                  <a:lnTo>
                    <a:pt x="13871072" y="36197763"/>
                  </a:lnTo>
                  <a:lnTo>
                    <a:pt x="13870994" y="36197771"/>
                  </a:lnTo>
                  <a:lnTo>
                    <a:pt x="13870994" y="36197763"/>
                  </a:lnTo>
                  <a:lnTo>
                    <a:pt x="13870917" y="36197771"/>
                  </a:lnTo>
                  <a:lnTo>
                    <a:pt x="13870917" y="36197763"/>
                  </a:lnTo>
                  <a:lnTo>
                    <a:pt x="13870839" y="36197771"/>
                  </a:lnTo>
                  <a:lnTo>
                    <a:pt x="13870839" y="36197763"/>
                  </a:lnTo>
                  <a:lnTo>
                    <a:pt x="13870762" y="36197771"/>
                  </a:lnTo>
                  <a:lnTo>
                    <a:pt x="13870762" y="36197763"/>
                  </a:lnTo>
                  <a:lnTo>
                    <a:pt x="13870684" y="36197771"/>
                  </a:lnTo>
                  <a:lnTo>
                    <a:pt x="13870684" y="36197763"/>
                  </a:lnTo>
                  <a:lnTo>
                    <a:pt x="13870606" y="36197771"/>
                  </a:lnTo>
                  <a:lnTo>
                    <a:pt x="13870606" y="36197719"/>
                  </a:lnTo>
                  <a:lnTo>
                    <a:pt x="13870050" y="36197771"/>
                  </a:lnTo>
                  <a:lnTo>
                    <a:pt x="13870050" y="36197763"/>
                  </a:lnTo>
                  <a:lnTo>
                    <a:pt x="13869973" y="36197771"/>
                  </a:lnTo>
                  <a:lnTo>
                    <a:pt x="13869973" y="36197763"/>
                  </a:lnTo>
                  <a:lnTo>
                    <a:pt x="13869895" y="36197771"/>
                  </a:lnTo>
                  <a:lnTo>
                    <a:pt x="13869895" y="36197763"/>
                  </a:lnTo>
                  <a:lnTo>
                    <a:pt x="13869818" y="36197771"/>
                  </a:lnTo>
                  <a:lnTo>
                    <a:pt x="13869818" y="36197763"/>
                  </a:lnTo>
                  <a:lnTo>
                    <a:pt x="13869740" y="36197771"/>
                  </a:lnTo>
                  <a:lnTo>
                    <a:pt x="13869740" y="36197763"/>
                  </a:lnTo>
                  <a:lnTo>
                    <a:pt x="13869663" y="36197771"/>
                  </a:lnTo>
                  <a:lnTo>
                    <a:pt x="13869663" y="36197763"/>
                  </a:lnTo>
                  <a:lnTo>
                    <a:pt x="13869585" y="36197771"/>
                  </a:lnTo>
                  <a:lnTo>
                    <a:pt x="13869585" y="36197763"/>
                  </a:lnTo>
                  <a:lnTo>
                    <a:pt x="13869507" y="36197771"/>
                  </a:lnTo>
                  <a:lnTo>
                    <a:pt x="13869507" y="36197727"/>
                  </a:lnTo>
                  <a:lnTo>
                    <a:pt x="13869029" y="36197771"/>
                  </a:lnTo>
                  <a:lnTo>
                    <a:pt x="13869029" y="36197763"/>
                  </a:lnTo>
                  <a:lnTo>
                    <a:pt x="13868951" y="36197771"/>
                  </a:lnTo>
                  <a:lnTo>
                    <a:pt x="13868951" y="36197763"/>
                  </a:lnTo>
                  <a:lnTo>
                    <a:pt x="13868874" y="36197771"/>
                  </a:lnTo>
                  <a:lnTo>
                    <a:pt x="13868874" y="36197763"/>
                  </a:lnTo>
                  <a:lnTo>
                    <a:pt x="13868796" y="36197771"/>
                  </a:lnTo>
                  <a:lnTo>
                    <a:pt x="13868796" y="36197763"/>
                  </a:lnTo>
                  <a:lnTo>
                    <a:pt x="13868719" y="36197771"/>
                  </a:lnTo>
                  <a:lnTo>
                    <a:pt x="13868719" y="36197763"/>
                  </a:lnTo>
                  <a:lnTo>
                    <a:pt x="13868641" y="36197771"/>
                  </a:lnTo>
                  <a:lnTo>
                    <a:pt x="13868641" y="36197763"/>
                  </a:lnTo>
                  <a:lnTo>
                    <a:pt x="13868564" y="36197771"/>
                  </a:lnTo>
                  <a:lnTo>
                    <a:pt x="13868564" y="36197763"/>
                  </a:lnTo>
                  <a:lnTo>
                    <a:pt x="13868486" y="36197771"/>
                  </a:lnTo>
                  <a:lnTo>
                    <a:pt x="13868486" y="36197763"/>
                  </a:lnTo>
                  <a:lnTo>
                    <a:pt x="13868408" y="36197771"/>
                  </a:lnTo>
                  <a:lnTo>
                    <a:pt x="13868408" y="36032001"/>
                  </a:lnTo>
                  <a:lnTo>
                    <a:pt x="13723858" y="36045371"/>
                  </a:lnTo>
                  <a:lnTo>
                    <a:pt x="13723858" y="36045363"/>
                  </a:lnTo>
                  <a:lnTo>
                    <a:pt x="13723780" y="36045371"/>
                  </a:lnTo>
                  <a:lnTo>
                    <a:pt x="13723780" y="36045363"/>
                  </a:lnTo>
                  <a:lnTo>
                    <a:pt x="13723702" y="36045371"/>
                  </a:lnTo>
                  <a:lnTo>
                    <a:pt x="13723702" y="36045291"/>
                  </a:lnTo>
                  <a:lnTo>
                    <a:pt x="13722836" y="36045371"/>
                  </a:lnTo>
                  <a:lnTo>
                    <a:pt x="13722836" y="36045363"/>
                  </a:lnTo>
                  <a:lnTo>
                    <a:pt x="13722759" y="36045371"/>
                  </a:lnTo>
                  <a:lnTo>
                    <a:pt x="13722759" y="36045363"/>
                  </a:lnTo>
                  <a:lnTo>
                    <a:pt x="13722681" y="36045371"/>
                  </a:lnTo>
                  <a:lnTo>
                    <a:pt x="13722681" y="36045363"/>
                  </a:lnTo>
                  <a:lnTo>
                    <a:pt x="13722603" y="36045371"/>
                  </a:lnTo>
                  <a:lnTo>
                    <a:pt x="13722603" y="36045297"/>
                  </a:lnTo>
                  <a:lnTo>
                    <a:pt x="13721815" y="36045371"/>
                  </a:lnTo>
                  <a:lnTo>
                    <a:pt x="13721815" y="36045363"/>
                  </a:lnTo>
                  <a:lnTo>
                    <a:pt x="13721737" y="36045371"/>
                  </a:lnTo>
                  <a:lnTo>
                    <a:pt x="13721737" y="36045363"/>
                  </a:lnTo>
                  <a:lnTo>
                    <a:pt x="13721660" y="36045371"/>
                  </a:lnTo>
                  <a:lnTo>
                    <a:pt x="13721660" y="36045363"/>
                  </a:lnTo>
                  <a:lnTo>
                    <a:pt x="13721582" y="36045371"/>
                  </a:lnTo>
                  <a:lnTo>
                    <a:pt x="13721582" y="36045363"/>
                  </a:lnTo>
                  <a:lnTo>
                    <a:pt x="13721504" y="36045371"/>
                  </a:lnTo>
                  <a:lnTo>
                    <a:pt x="13721504" y="36045305"/>
                  </a:lnTo>
                  <a:lnTo>
                    <a:pt x="13720793" y="36045371"/>
                  </a:lnTo>
                  <a:lnTo>
                    <a:pt x="13720793" y="36045363"/>
                  </a:lnTo>
                  <a:lnTo>
                    <a:pt x="13720716" y="36045371"/>
                  </a:lnTo>
                  <a:lnTo>
                    <a:pt x="13720716" y="36045363"/>
                  </a:lnTo>
                  <a:lnTo>
                    <a:pt x="13720638" y="36045371"/>
                  </a:lnTo>
                  <a:lnTo>
                    <a:pt x="13720638" y="36045363"/>
                  </a:lnTo>
                  <a:lnTo>
                    <a:pt x="13720561" y="36045371"/>
                  </a:lnTo>
                  <a:lnTo>
                    <a:pt x="13720561" y="36045363"/>
                  </a:lnTo>
                  <a:lnTo>
                    <a:pt x="13720483" y="36045371"/>
                  </a:lnTo>
                  <a:lnTo>
                    <a:pt x="13720483" y="36045363"/>
                  </a:lnTo>
                  <a:lnTo>
                    <a:pt x="13720405" y="36045371"/>
                  </a:lnTo>
                  <a:lnTo>
                    <a:pt x="13720405" y="36045313"/>
                  </a:lnTo>
                  <a:lnTo>
                    <a:pt x="13719772" y="36045371"/>
                  </a:lnTo>
                  <a:lnTo>
                    <a:pt x="13719772" y="36045363"/>
                  </a:lnTo>
                  <a:lnTo>
                    <a:pt x="13719694" y="36045371"/>
                  </a:lnTo>
                  <a:lnTo>
                    <a:pt x="13719694" y="36045363"/>
                  </a:lnTo>
                  <a:lnTo>
                    <a:pt x="13719617" y="36045371"/>
                  </a:lnTo>
                  <a:lnTo>
                    <a:pt x="13719617" y="36045363"/>
                  </a:lnTo>
                  <a:lnTo>
                    <a:pt x="13719539" y="36045371"/>
                  </a:lnTo>
                  <a:lnTo>
                    <a:pt x="13719539" y="36045363"/>
                  </a:lnTo>
                  <a:lnTo>
                    <a:pt x="13719462" y="36045371"/>
                  </a:lnTo>
                  <a:lnTo>
                    <a:pt x="13719462" y="36045363"/>
                  </a:lnTo>
                  <a:lnTo>
                    <a:pt x="13719384" y="36045371"/>
                  </a:lnTo>
                  <a:lnTo>
                    <a:pt x="13719384" y="36045363"/>
                  </a:lnTo>
                  <a:lnTo>
                    <a:pt x="13719306" y="36045371"/>
                  </a:lnTo>
                  <a:lnTo>
                    <a:pt x="13719306" y="36045319"/>
                  </a:lnTo>
                  <a:lnTo>
                    <a:pt x="13718751" y="36045371"/>
                  </a:lnTo>
                  <a:lnTo>
                    <a:pt x="13718751" y="36045363"/>
                  </a:lnTo>
                  <a:lnTo>
                    <a:pt x="13718673" y="36045371"/>
                  </a:lnTo>
                  <a:lnTo>
                    <a:pt x="13718673" y="36045363"/>
                  </a:lnTo>
                  <a:lnTo>
                    <a:pt x="13718595" y="36045371"/>
                  </a:lnTo>
                  <a:lnTo>
                    <a:pt x="13718595" y="36045363"/>
                  </a:lnTo>
                  <a:lnTo>
                    <a:pt x="13718518" y="36045371"/>
                  </a:lnTo>
                  <a:lnTo>
                    <a:pt x="13718518" y="36045363"/>
                  </a:lnTo>
                  <a:lnTo>
                    <a:pt x="13718440" y="36045371"/>
                  </a:lnTo>
                  <a:lnTo>
                    <a:pt x="13718440" y="36045363"/>
                  </a:lnTo>
                  <a:lnTo>
                    <a:pt x="13718363" y="36045371"/>
                  </a:lnTo>
                  <a:lnTo>
                    <a:pt x="13718363" y="36045363"/>
                  </a:lnTo>
                  <a:lnTo>
                    <a:pt x="13718285" y="36045371"/>
                  </a:lnTo>
                  <a:lnTo>
                    <a:pt x="13718285" y="36045363"/>
                  </a:lnTo>
                  <a:lnTo>
                    <a:pt x="13718207" y="36045371"/>
                  </a:lnTo>
                  <a:lnTo>
                    <a:pt x="13718207" y="36045327"/>
                  </a:lnTo>
                  <a:lnTo>
                    <a:pt x="13717729" y="36045371"/>
                  </a:lnTo>
                  <a:lnTo>
                    <a:pt x="13717729" y="36045363"/>
                  </a:lnTo>
                  <a:lnTo>
                    <a:pt x="13717652" y="36045371"/>
                  </a:lnTo>
                  <a:lnTo>
                    <a:pt x="13717652" y="36045363"/>
                  </a:lnTo>
                  <a:lnTo>
                    <a:pt x="13717574" y="36045371"/>
                  </a:lnTo>
                  <a:lnTo>
                    <a:pt x="13717574" y="36045363"/>
                  </a:lnTo>
                  <a:lnTo>
                    <a:pt x="13717496" y="36045371"/>
                  </a:lnTo>
                  <a:lnTo>
                    <a:pt x="13717496" y="36045363"/>
                  </a:lnTo>
                  <a:lnTo>
                    <a:pt x="13717419" y="36045371"/>
                  </a:lnTo>
                  <a:lnTo>
                    <a:pt x="13717419" y="36045363"/>
                  </a:lnTo>
                  <a:lnTo>
                    <a:pt x="13717341" y="36045371"/>
                  </a:lnTo>
                  <a:lnTo>
                    <a:pt x="13717341" y="36045363"/>
                  </a:lnTo>
                  <a:lnTo>
                    <a:pt x="13717264" y="36045371"/>
                  </a:lnTo>
                  <a:lnTo>
                    <a:pt x="13717264" y="36045363"/>
                  </a:lnTo>
                  <a:lnTo>
                    <a:pt x="13717186" y="36045371"/>
                  </a:lnTo>
                  <a:lnTo>
                    <a:pt x="13717186" y="36045363"/>
                  </a:lnTo>
                  <a:lnTo>
                    <a:pt x="13717108" y="36045371"/>
                  </a:lnTo>
                  <a:lnTo>
                    <a:pt x="13717108" y="36045333"/>
                  </a:lnTo>
                  <a:lnTo>
                    <a:pt x="13716708" y="36045371"/>
                  </a:lnTo>
                  <a:lnTo>
                    <a:pt x="13716708" y="36045363"/>
                  </a:lnTo>
                  <a:lnTo>
                    <a:pt x="13716630" y="36045371"/>
                  </a:lnTo>
                  <a:lnTo>
                    <a:pt x="13716630" y="36045363"/>
                  </a:lnTo>
                  <a:lnTo>
                    <a:pt x="13716553" y="36045371"/>
                  </a:lnTo>
                  <a:lnTo>
                    <a:pt x="13716553" y="36045363"/>
                  </a:lnTo>
                  <a:lnTo>
                    <a:pt x="13716475" y="36045371"/>
                  </a:lnTo>
                  <a:lnTo>
                    <a:pt x="13716475" y="36045363"/>
                  </a:lnTo>
                  <a:lnTo>
                    <a:pt x="13716397" y="36045371"/>
                  </a:lnTo>
                  <a:lnTo>
                    <a:pt x="13716397" y="36045363"/>
                  </a:lnTo>
                  <a:lnTo>
                    <a:pt x="13716320" y="36045371"/>
                  </a:lnTo>
                  <a:lnTo>
                    <a:pt x="13716320" y="36045363"/>
                  </a:lnTo>
                  <a:lnTo>
                    <a:pt x="13716242" y="36045371"/>
                  </a:lnTo>
                  <a:lnTo>
                    <a:pt x="13716242" y="36045363"/>
                  </a:lnTo>
                  <a:lnTo>
                    <a:pt x="13716165" y="36045371"/>
                  </a:lnTo>
                  <a:lnTo>
                    <a:pt x="13716165" y="36045363"/>
                  </a:lnTo>
                  <a:lnTo>
                    <a:pt x="13716087" y="36045371"/>
                  </a:lnTo>
                  <a:lnTo>
                    <a:pt x="13716087" y="36045363"/>
                  </a:lnTo>
                  <a:lnTo>
                    <a:pt x="13716009" y="36045371"/>
                  </a:lnTo>
                  <a:lnTo>
                    <a:pt x="13716009" y="35879607"/>
                  </a:lnTo>
                  <a:lnTo>
                    <a:pt x="13571536" y="35892971"/>
                  </a:lnTo>
                  <a:lnTo>
                    <a:pt x="13571536" y="35892963"/>
                  </a:lnTo>
                  <a:lnTo>
                    <a:pt x="13571459" y="35892971"/>
                  </a:lnTo>
                  <a:lnTo>
                    <a:pt x="13571459" y="35892963"/>
                  </a:lnTo>
                  <a:lnTo>
                    <a:pt x="13571381" y="35892971"/>
                  </a:lnTo>
                  <a:lnTo>
                    <a:pt x="13571381" y="35892963"/>
                  </a:lnTo>
                  <a:lnTo>
                    <a:pt x="13571304" y="35892971"/>
                  </a:lnTo>
                  <a:lnTo>
                    <a:pt x="13571304" y="35892897"/>
                  </a:lnTo>
                  <a:lnTo>
                    <a:pt x="13570515" y="35892971"/>
                  </a:lnTo>
                  <a:lnTo>
                    <a:pt x="13570515" y="35892963"/>
                  </a:lnTo>
                  <a:lnTo>
                    <a:pt x="13570437" y="35892971"/>
                  </a:lnTo>
                  <a:lnTo>
                    <a:pt x="13570437" y="35892963"/>
                  </a:lnTo>
                  <a:lnTo>
                    <a:pt x="13570360" y="35892971"/>
                  </a:lnTo>
                  <a:lnTo>
                    <a:pt x="13570360" y="35892963"/>
                  </a:lnTo>
                  <a:lnTo>
                    <a:pt x="13570282" y="35892971"/>
                  </a:lnTo>
                  <a:lnTo>
                    <a:pt x="13570282" y="35892963"/>
                  </a:lnTo>
                  <a:lnTo>
                    <a:pt x="13570205" y="35892971"/>
                  </a:lnTo>
                  <a:lnTo>
                    <a:pt x="13570205" y="35892905"/>
                  </a:lnTo>
                  <a:lnTo>
                    <a:pt x="13569494" y="35892971"/>
                  </a:lnTo>
                  <a:lnTo>
                    <a:pt x="13569494" y="35892963"/>
                  </a:lnTo>
                  <a:lnTo>
                    <a:pt x="13569416" y="35892971"/>
                  </a:lnTo>
                  <a:lnTo>
                    <a:pt x="13569416" y="35892963"/>
                  </a:lnTo>
                  <a:lnTo>
                    <a:pt x="13569338" y="35892971"/>
                  </a:lnTo>
                  <a:lnTo>
                    <a:pt x="13569338" y="35892963"/>
                  </a:lnTo>
                  <a:lnTo>
                    <a:pt x="13569261" y="35892971"/>
                  </a:lnTo>
                  <a:lnTo>
                    <a:pt x="13569261" y="35892963"/>
                  </a:lnTo>
                  <a:lnTo>
                    <a:pt x="13569183" y="35892971"/>
                  </a:lnTo>
                  <a:lnTo>
                    <a:pt x="13569183" y="35892963"/>
                  </a:lnTo>
                  <a:lnTo>
                    <a:pt x="13569106" y="35892971"/>
                  </a:lnTo>
                  <a:lnTo>
                    <a:pt x="13569106" y="35892913"/>
                  </a:lnTo>
                  <a:lnTo>
                    <a:pt x="13568472" y="35892971"/>
                  </a:lnTo>
                  <a:lnTo>
                    <a:pt x="13568472" y="35892963"/>
                  </a:lnTo>
                  <a:lnTo>
                    <a:pt x="13568395" y="35892971"/>
                  </a:lnTo>
                  <a:lnTo>
                    <a:pt x="13568395" y="35892963"/>
                  </a:lnTo>
                  <a:lnTo>
                    <a:pt x="13568317" y="35892971"/>
                  </a:lnTo>
                  <a:lnTo>
                    <a:pt x="13568317" y="35892963"/>
                  </a:lnTo>
                  <a:lnTo>
                    <a:pt x="13568239" y="35892971"/>
                  </a:lnTo>
                  <a:lnTo>
                    <a:pt x="13568239" y="35892963"/>
                  </a:lnTo>
                  <a:lnTo>
                    <a:pt x="13568162" y="35892971"/>
                  </a:lnTo>
                  <a:lnTo>
                    <a:pt x="13568162" y="35892963"/>
                  </a:lnTo>
                  <a:lnTo>
                    <a:pt x="13568084" y="35892971"/>
                  </a:lnTo>
                  <a:lnTo>
                    <a:pt x="13568084" y="35892963"/>
                  </a:lnTo>
                  <a:lnTo>
                    <a:pt x="13568007" y="35892971"/>
                  </a:lnTo>
                  <a:lnTo>
                    <a:pt x="13568007" y="35892919"/>
                  </a:lnTo>
                  <a:lnTo>
                    <a:pt x="13567451" y="35892971"/>
                  </a:lnTo>
                  <a:lnTo>
                    <a:pt x="13567451" y="35892963"/>
                  </a:lnTo>
                  <a:lnTo>
                    <a:pt x="13567373" y="35892971"/>
                  </a:lnTo>
                  <a:lnTo>
                    <a:pt x="13567373" y="35892963"/>
                  </a:lnTo>
                  <a:lnTo>
                    <a:pt x="13567296" y="35892971"/>
                  </a:lnTo>
                  <a:lnTo>
                    <a:pt x="13567296" y="35892963"/>
                  </a:lnTo>
                  <a:lnTo>
                    <a:pt x="13567218" y="35892971"/>
                  </a:lnTo>
                  <a:lnTo>
                    <a:pt x="13567218" y="35892963"/>
                  </a:lnTo>
                  <a:lnTo>
                    <a:pt x="13567140" y="35892971"/>
                  </a:lnTo>
                  <a:lnTo>
                    <a:pt x="13567140" y="35892963"/>
                  </a:lnTo>
                  <a:lnTo>
                    <a:pt x="13567063" y="35892971"/>
                  </a:lnTo>
                  <a:lnTo>
                    <a:pt x="13567063" y="35892963"/>
                  </a:lnTo>
                  <a:lnTo>
                    <a:pt x="13566985" y="35892971"/>
                  </a:lnTo>
                  <a:lnTo>
                    <a:pt x="13566985" y="35892963"/>
                  </a:lnTo>
                  <a:lnTo>
                    <a:pt x="13566908" y="35892971"/>
                  </a:lnTo>
                  <a:lnTo>
                    <a:pt x="13566908" y="35892927"/>
                  </a:lnTo>
                  <a:lnTo>
                    <a:pt x="13566429" y="35892971"/>
                  </a:lnTo>
                  <a:lnTo>
                    <a:pt x="13566429" y="35892963"/>
                  </a:lnTo>
                  <a:lnTo>
                    <a:pt x="13566352" y="35892971"/>
                  </a:lnTo>
                  <a:lnTo>
                    <a:pt x="13566352" y="35892963"/>
                  </a:lnTo>
                  <a:lnTo>
                    <a:pt x="13566274" y="35892971"/>
                  </a:lnTo>
                  <a:lnTo>
                    <a:pt x="13566274" y="35892963"/>
                  </a:lnTo>
                  <a:lnTo>
                    <a:pt x="13566197" y="35892971"/>
                  </a:lnTo>
                  <a:lnTo>
                    <a:pt x="13566197" y="35892963"/>
                  </a:lnTo>
                  <a:lnTo>
                    <a:pt x="13566119" y="35892971"/>
                  </a:lnTo>
                  <a:lnTo>
                    <a:pt x="13566119" y="35892963"/>
                  </a:lnTo>
                  <a:lnTo>
                    <a:pt x="13566041" y="35892971"/>
                  </a:lnTo>
                  <a:lnTo>
                    <a:pt x="13566041" y="35892963"/>
                  </a:lnTo>
                  <a:lnTo>
                    <a:pt x="13565964" y="35892971"/>
                  </a:lnTo>
                  <a:lnTo>
                    <a:pt x="13565964" y="35892963"/>
                  </a:lnTo>
                  <a:lnTo>
                    <a:pt x="13565886" y="35892971"/>
                  </a:lnTo>
                  <a:lnTo>
                    <a:pt x="13565886" y="35892963"/>
                  </a:lnTo>
                  <a:lnTo>
                    <a:pt x="13565809" y="35892971"/>
                  </a:lnTo>
                  <a:lnTo>
                    <a:pt x="13565809" y="35892933"/>
                  </a:lnTo>
                  <a:lnTo>
                    <a:pt x="13565408" y="35892971"/>
                  </a:lnTo>
                  <a:lnTo>
                    <a:pt x="13565408" y="35892963"/>
                  </a:lnTo>
                  <a:lnTo>
                    <a:pt x="13565330" y="35892971"/>
                  </a:lnTo>
                  <a:lnTo>
                    <a:pt x="13565330" y="35892963"/>
                  </a:lnTo>
                  <a:lnTo>
                    <a:pt x="13565253" y="35892971"/>
                  </a:lnTo>
                  <a:lnTo>
                    <a:pt x="13565253" y="35892963"/>
                  </a:lnTo>
                  <a:lnTo>
                    <a:pt x="13565175" y="35892971"/>
                  </a:lnTo>
                  <a:lnTo>
                    <a:pt x="13565175" y="35892963"/>
                  </a:lnTo>
                  <a:lnTo>
                    <a:pt x="13565098" y="35892971"/>
                  </a:lnTo>
                  <a:lnTo>
                    <a:pt x="13565098" y="35892963"/>
                  </a:lnTo>
                  <a:lnTo>
                    <a:pt x="13565020" y="35892971"/>
                  </a:lnTo>
                  <a:lnTo>
                    <a:pt x="13565020" y="35892963"/>
                  </a:lnTo>
                  <a:lnTo>
                    <a:pt x="13564942" y="35892971"/>
                  </a:lnTo>
                  <a:lnTo>
                    <a:pt x="13564942" y="35892963"/>
                  </a:lnTo>
                  <a:lnTo>
                    <a:pt x="13564865" y="35892971"/>
                  </a:lnTo>
                  <a:lnTo>
                    <a:pt x="13564865" y="35892963"/>
                  </a:lnTo>
                  <a:lnTo>
                    <a:pt x="13564787" y="35892971"/>
                  </a:lnTo>
                  <a:lnTo>
                    <a:pt x="13564787" y="35892963"/>
                  </a:lnTo>
                  <a:lnTo>
                    <a:pt x="13564710" y="35892971"/>
                  </a:lnTo>
                  <a:lnTo>
                    <a:pt x="13564710" y="35892941"/>
                  </a:lnTo>
                  <a:lnTo>
                    <a:pt x="13564386" y="35892971"/>
                  </a:lnTo>
                  <a:lnTo>
                    <a:pt x="13564386" y="35892963"/>
                  </a:lnTo>
                  <a:lnTo>
                    <a:pt x="13564309" y="35892971"/>
                  </a:lnTo>
                  <a:lnTo>
                    <a:pt x="13564309" y="35892963"/>
                  </a:lnTo>
                  <a:lnTo>
                    <a:pt x="13564231" y="35892971"/>
                  </a:lnTo>
                  <a:lnTo>
                    <a:pt x="13564231" y="35892963"/>
                  </a:lnTo>
                  <a:lnTo>
                    <a:pt x="13564154" y="35892971"/>
                  </a:lnTo>
                  <a:lnTo>
                    <a:pt x="13564154" y="35892963"/>
                  </a:lnTo>
                  <a:lnTo>
                    <a:pt x="13564076" y="35892971"/>
                  </a:lnTo>
                  <a:lnTo>
                    <a:pt x="13564076" y="35892963"/>
                  </a:lnTo>
                  <a:lnTo>
                    <a:pt x="13563999" y="35892971"/>
                  </a:lnTo>
                  <a:lnTo>
                    <a:pt x="13563999" y="35892963"/>
                  </a:lnTo>
                  <a:lnTo>
                    <a:pt x="13563921" y="35892971"/>
                  </a:lnTo>
                  <a:lnTo>
                    <a:pt x="13563921" y="35892963"/>
                  </a:lnTo>
                  <a:lnTo>
                    <a:pt x="13563843" y="35892971"/>
                  </a:lnTo>
                  <a:lnTo>
                    <a:pt x="13563843" y="35892963"/>
                  </a:lnTo>
                  <a:lnTo>
                    <a:pt x="13563766" y="35892971"/>
                  </a:lnTo>
                  <a:lnTo>
                    <a:pt x="13563766" y="35892963"/>
                  </a:lnTo>
                  <a:lnTo>
                    <a:pt x="13563688" y="35892971"/>
                  </a:lnTo>
                  <a:lnTo>
                    <a:pt x="13563688" y="35892963"/>
                  </a:lnTo>
                  <a:lnTo>
                    <a:pt x="13563611" y="35892971"/>
                  </a:lnTo>
                  <a:lnTo>
                    <a:pt x="13563611" y="35727213"/>
                  </a:lnTo>
                  <a:lnTo>
                    <a:pt x="13419215" y="35740571"/>
                  </a:lnTo>
                  <a:lnTo>
                    <a:pt x="13419215" y="35740563"/>
                  </a:lnTo>
                  <a:lnTo>
                    <a:pt x="13419137" y="35740571"/>
                  </a:lnTo>
                  <a:lnTo>
                    <a:pt x="13419137" y="35740563"/>
                  </a:lnTo>
                  <a:lnTo>
                    <a:pt x="13419060" y="35740571"/>
                  </a:lnTo>
                  <a:lnTo>
                    <a:pt x="13419060" y="35740563"/>
                  </a:lnTo>
                  <a:lnTo>
                    <a:pt x="13418982" y="35740571"/>
                  </a:lnTo>
                  <a:lnTo>
                    <a:pt x="13418982" y="35740563"/>
                  </a:lnTo>
                  <a:lnTo>
                    <a:pt x="13418905" y="35740571"/>
                  </a:lnTo>
                  <a:lnTo>
                    <a:pt x="13418905" y="35740505"/>
                  </a:lnTo>
                  <a:lnTo>
                    <a:pt x="13418194" y="35740571"/>
                  </a:lnTo>
                  <a:lnTo>
                    <a:pt x="13418194" y="35740563"/>
                  </a:lnTo>
                  <a:lnTo>
                    <a:pt x="13418116" y="35740571"/>
                  </a:lnTo>
                  <a:lnTo>
                    <a:pt x="13418116" y="35740563"/>
                  </a:lnTo>
                  <a:lnTo>
                    <a:pt x="13418038" y="35740571"/>
                  </a:lnTo>
                  <a:lnTo>
                    <a:pt x="13418038" y="35740563"/>
                  </a:lnTo>
                  <a:lnTo>
                    <a:pt x="13417961" y="35740571"/>
                  </a:lnTo>
                  <a:lnTo>
                    <a:pt x="13417961" y="35740563"/>
                  </a:lnTo>
                  <a:lnTo>
                    <a:pt x="13417883" y="35740571"/>
                  </a:lnTo>
                  <a:lnTo>
                    <a:pt x="13417883" y="35740563"/>
                  </a:lnTo>
                  <a:lnTo>
                    <a:pt x="13417806" y="35740571"/>
                  </a:lnTo>
                  <a:lnTo>
                    <a:pt x="13417806" y="35740513"/>
                  </a:lnTo>
                  <a:lnTo>
                    <a:pt x="13417172" y="35740571"/>
                  </a:lnTo>
                  <a:lnTo>
                    <a:pt x="13417172" y="35740563"/>
                  </a:lnTo>
                  <a:lnTo>
                    <a:pt x="13417095" y="35740571"/>
                  </a:lnTo>
                  <a:lnTo>
                    <a:pt x="13417095" y="35740563"/>
                  </a:lnTo>
                  <a:lnTo>
                    <a:pt x="13417017" y="35740571"/>
                  </a:lnTo>
                  <a:lnTo>
                    <a:pt x="13417017" y="35740563"/>
                  </a:lnTo>
                  <a:lnTo>
                    <a:pt x="13416939" y="35740571"/>
                  </a:lnTo>
                  <a:lnTo>
                    <a:pt x="13416939" y="35740563"/>
                  </a:lnTo>
                  <a:lnTo>
                    <a:pt x="13416862" y="35740571"/>
                  </a:lnTo>
                  <a:lnTo>
                    <a:pt x="13416862" y="35740563"/>
                  </a:lnTo>
                  <a:lnTo>
                    <a:pt x="13416784" y="35740571"/>
                  </a:lnTo>
                  <a:lnTo>
                    <a:pt x="13416784" y="35740563"/>
                  </a:lnTo>
                  <a:lnTo>
                    <a:pt x="13416707" y="35740571"/>
                  </a:lnTo>
                  <a:lnTo>
                    <a:pt x="13416707" y="35740519"/>
                  </a:lnTo>
                  <a:lnTo>
                    <a:pt x="13416151" y="35740571"/>
                  </a:lnTo>
                  <a:lnTo>
                    <a:pt x="13416151" y="35740563"/>
                  </a:lnTo>
                  <a:lnTo>
                    <a:pt x="13416073" y="35740571"/>
                  </a:lnTo>
                  <a:lnTo>
                    <a:pt x="13416073" y="35740563"/>
                  </a:lnTo>
                  <a:lnTo>
                    <a:pt x="13415996" y="35740571"/>
                  </a:lnTo>
                  <a:lnTo>
                    <a:pt x="13415996" y="35740563"/>
                  </a:lnTo>
                  <a:lnTo>
                    <a:pt x="13415918" y="35740571"/>
                  </a:lnTo>
                  <a:lnTo>
                    <a:pt x="13415918" y="35740563"/>
                  </a:lnTo>
                  <a:lnTo>
                    <a:pt x="13415840" y="35740571"/>
                  </a:lnTo>
                  <a:lnTo>
                    <a:pt x="13415840" y="35740563"/>
                  </a:lnTo>
                  <a:lnTo>
                    <a:pt x="13415763" y="35740571"/>
                  </a:lnTo>
                  <a:lnTo>
                    <a:pt x="13415763" y="35740563"/>
                  </a:lnTo>
                  <a:lnTo>
                    <a:pt x="13415685" y="35740571"/>
                  </a:lnTo>
                  <a:lnTo>
                    <a:pt x="13415685" y="35740563"/>
                  </a:lnTo>
                  <a:lnTo>
                    <a:pt x="13415608" y="35740571"/>
                  </a:lnTo>
                  <a:lnTo>
                    <a:pt x="13415608" y="35740527"/>
                  </a:lnTo>
                  <a:lnTo>
                    <a:pt x="13415129" y="35740571"/>
                  </a:lnTo>
                  <a:lnTo>
                    <a:pt x="13415129" y="35740563"/>
                  </a:lnTo>
                  <a:lnTo>
                    <a:pt x="13415052" y="35740571"/>
                  </a:lnTo>
                  <a:lnTo>
                    <a:pt x="13415052" y="35740563"/>
                  </a:lnTo>
                  <a:lnTo>
                    <a:pt x="13414974" y="35740571"/>
                  </a:lnTo>
                  <a:lnTo>
                    <a:pt x="13414974" y="35740563"/>
                  </a:lnTo>
                  <a:lnTo>
                    <a:pt x="13414897" y="35740571"/>
                  </a:lnTo>
                  <a:lnTo>
                    <a:pt x="13414897" y="35740563"/>
                  </a:lnTo>
                  <a:lnTo>
                    <a:pt x="13414819" y="35740571"/>
                  </a:lnTo>
                  <a:lnTo>
                    <a:pt x="13414819" y="35740563"/>
                  </a:lnTo>
                  <a:lnTo>
                    <a:pt x="13414741" y="35740571"/>
                  </a:lnTo>
                  <a:lnTo>
                    <a:pt x="13414741" y="35740563"/>
                  </a:lnTo>
                  <a:lnTo>
                    <a:pt x="13414664" y="35740571"/>
                  </a:lnTo>
                  <a:lnTo>
                    <a:pt x="13414664" y="35740563"/>
                  </a:lnTo>
                  <a:lnTo>
                    <a:pt x="13414586" y="35740571"/>
                  </a:lnTo>
                  <a:lnTo>
                    <a:pt x="13414586" y="35740563"/>
                  </a:lnTo>
                  <a:lnTo>
                    <a:pt x="13414509" y="35740571"/>
                  </a:lnTo>
                  <a:lnTo>
                    <a:pt x="13414509" y="35740533"/>
                  </a:lnTo>
                  <a:lnTo>
                    <a:pt x="13414108" y="35740571"/>
                  </a:lnTo>
                  <a:lnTo>
                    <a:pt x="13414108" y="35740563"/>
                  </a:lnTo>
                  <a:lnTo>
                    <a:pt x="13414030" y="35740571"/>
                  </a:lnTo>
                  <a:lnTo>
                    <a:pt x="13414030" y="35740563"/>
                  </a:lnTo>
                  <a:lnTo>
                    <a:pt x="13413953" y="35740571"/>
                  </a:lnTo>
                  <a:lnTo>
                    <a:pt x="13413953" y="35740563"/>
                  </a:lnTo>
                  <a:lnTo>
                    <a:pt x="13413875" y="35740571"/>
                  </a:lnTo>
                  <a:lnTo>
                    <a:pt x="13413875" y="35740563"/>
                  </a:lnTo>
                  <a:lnTo>
                    <a:pt x="13413798" y="35740571"/>
                  </a:lnTo>
                  <a:lnTo>
                    <a:pt x="13413798" y="35740563"/>
                  </a:lnTo>
                  <a:lnTo>
                    <a:pt x="13413720" y="35740571"/>
                  </a:lnTo>
                  <a:lnTo>
                    <a:pt x="13413720" y="35740563"/>
                  </a:lnTo>
                  <a:lnTo>
                    <a:pt x="13413642" y="35740571"/>
                  </a:lnTo>
                  <a:lnTo>
                    <a:pt x="13413642" y="35740563"/>
                  </a:lnTo>
                  <a:lnTo>
                    <a:pt x="13413565" y="35740571"/>
                  </a:lnTo>
                  <a:lnTo>
                    <a:pt x="13413565" y="35740563"/>
                  </a:lnTo>
                  <a:lnTo>
                    <a:pt x="13413487" y="35740571"/>
                  </a:lnTo>
                  <a:lnTo>
                    <a:pt x="13413487" y="35740563"/>
                  </a:lnTo>
                  <a:lnTo>
                    <a:pt x="13413410" y="35740571"/>
                  </a:lnTo>
                  <a:lnTo>
                    <a:pt x="13413410" y="35740541"/>
                  </a:lnTo>
                  <a:lnTo>
                    <a:pt x="13413087" y="35740571"/>
                  </a:lnTo>
                  <a:lnTo>
                    <a:pt x="13413087" y="35740563"/>
                  </a:lnTo>
                  <a:lnTo>
                    <a:pt x="13413009" y="35740571"/>
                  </a:lnTo>
                  <a:lnTo>
                    <a:pt x="13413009" y="35740563"/>
                  </a:lnTo>
                  <a:lnTo>
                    <a:pt x="13412931" y="35740571"/>
                  </a:lnTo>
                  <a:lnTo>
                    <a:pt x="13412931" y="35740563"/>
                  </a:lnTo>
                  <a:lnTo>
                    <a:pt x="13412854" y="35740571"/>
                  </a:lnTo>
                  <a:lnTo>
                    <a:pt x="13412854" y="35740563"/>
                  </a:lnTo>
                  <a:lnTo>
                    <a:pt x="13412776" y="35740571"/>
                  </a:lnTo>
                  <a:lnTo>
                    <a:pt x="13412776" y="35740563"/>
                  </a:lnTo>
                  <a:lnTo>
                    <a:pt x="13412699" y="35740571"/>
                  </a:lnTo>
                  <a:lnTo>
                    <a:pt x="13412699" y="35740563"/>
                  </a:lnTo>
                  <a:lnTo>
                    <a:pt x="13412621" y="35740571"/>
                  </a:lnTo>
                  <a:lnTo>
                    <a:pt x="13412621" y="35740563"/>
                  </a:lnTo>
                  <a:lnTo>
                    <a:pt x="13412543" y="35740571"/>
                  </a:lnTo>
                  <a:lnTo>
                    <a:pt x="13412543" y="35740563"/>
                  </a:lnTo>
                  <a:lnTo>
                    <a:pt x="13412466" y="35740571"/>
                  </a:lnTo>
                  <a:lnTo>
                    <a:pt x="13412466" y="35740563"/>
                  </a:lnTo>
                  <a:lnTo>
                    <a:pt x="13412388" y="35740571"/>
                  </a:lnTo>
                  <a:lnTo>
                    <a:pt x="13412388" y="35740563"/>
                  </a:lnTo>
                  <a:lnTo>
                    <a:pt x="13412311" y="35740571"/>
                  </a:lnTo>
                  <a:lnTo>
                    <a:pt x="13412311" y="35740549"/>
                  </a:lnTo>
                  <a:lnTo>
                    <a:pt x="13412065" y="35740571"/>
                  </a:lnTo>
                  <a:lnTo>
                    <a:pt x="13412065" y="35740563"/>
                  </a:lnTo>
                  <a:lnTo>
                    <a:pt x="13411988" y="35740571"/>
                  </a:lnTo>
                  <a:lnTo>
                    <a:pt x="13411988" y="35740563"/>
                  </a:lnTo>
                  <a:lnTo>
                    <a:pt x="13411910" y="35740571"/>
                  </a:lnTo>
                  <a:lnTo>
                    <a:pt x="13411910" y="35740563"/>
                  </a:lnTo>
                  <a:lnTo>
                    <a:pt x="13411832" y="35740571"/>
                  </a:lnTo>
                  <a:lnTo>
                    <a:pt x="13411832" y="35740563"/>
                  </a:lnTo>
                  <a:lnTo>
                    <a:pt x="13411755" y="35740571"/>
                  </a:lnTo>
                  <a:lnTo>
                    <a:pt x="13411755" y="35740563"/>
                  </a:lnTo>
                  <a:lnTo>
                    <a:pt x="13411677" y="35740571"/>
                  </a:lnTo>
                  <a:lnTo>
                    <a:pt x="13411677" y="35740563"/>
                  </a:lnTo>
                  <a:lnTo>
                    <a:pt x="13411600" y="35740571"/>
                  </a:lnTo>
                  <a:lnTo>
                    <a:pt x="13411600" y="35740563"/>
                  </a:lnTo>
                  <a:lnTo>
                    <a:pt x="13411522" y="35740571"/>
                  </a:lnTo>
                  <a:lnTo>
                    <a:pt x="13411522" y="35740563"/>
                  </a:lnTo>
                  <a:lnTo>
                    <a:pt x="13411444" y="35740571"/>
                  </a:lnTo>
                  <a:lnTo>
                    <a:pt x="13411444" y="35740563"/>
                  </a:lnTo>
                  <a:lnTo>
                    <a:pt x="13411367" y="35740571"/>
                  </a:lnTo>
                  <a:lnTo>
                    <a:pt x="13411367" y="35740563"/>
                  </a:lnTo>
                  <a:lnTo>
                    <a:pt x="13411289" y="35740571"/>
                  </a:lnTo>
                  <a:lnTo>
                    <a:pt x="13411289" y="35740563"/>
                  </a:lnTo>
                  <a:lnTo>
                    <a:pt x="13411212" y="35740571"/>
                  </a:lnTo>
                  <a:lnTo>
                    <a:pt x="13411212" y="35574813"/>
                  </a:lnTo>
                  <a:lnTo>
                    <a:pt x="13268688" y="35587997"/>
                  </a:lnTo>
                  <a:lnTo>
                    <a:pt x="13266894" y="35588171"/>
                  </a:lnTo>
                  <a:lnTo>
                    <a:pt x="13266894" y="35588163"/>
                  </a:lnTo>
                  <a:lnTo>
                    <a:pt x="13266816" y="35588171"/>
                  </a:lnTo>
                  <a:lnTo>
                    <a:pt x="13266816" y="35588163"/>
                  </a:lnTo>
                  <a:lnTo>
                    <a:pt x="13266739" y="35588171"/>
                  </a:lnTo>
                  <a:lnTo>
                    <a:pt x="13266739" y="35588163"/>
                  </a:lnTo>
                  <a:lnTo>
                    <a:pt x="13266661" y="35588171"/>
                  </a:lnTo>
                  <a:lnTo>
                    <a:pt x="13266661" y="35588163"/>
                  </a:lnTo>
                  <a:lnTo>
                    <a:pt x="13266583" y="35588171"/>
                  </a:lnTo>
                  <a:lnTo>
                    <a:pt x="13266583" y="35588163"/>
                  </a:lnTo>
                  <a:lnTo>
                    <a:pt x="13266506" y="35588171"/>
                  </a:lnTo>
                  <a:lnTo>
                    <a:pt x="13266506" y="35588113"/>
                  </a:lnTo>
                  <a:lnTo>
                    <a:pt x="13265872" y="35588171"/>
                  </a:lnTo>
                  <a:lnTo>
                    <a:pt x="13265872" y="35588163"/>
                  </a:lnTo>
                  <a:lnTo>
                    <a:pt x="13265795" y="35588171"/>
                  </a:lnTo>
                  <a:lnTo>
                    <a:pt x="13265795" y="35588163"/>
                  </a:lnTo>
                  <a:lnTo>
                    <a:pt x="13265717" y="35588171"/>
                  </a:lnTo>
                  <a:lnTo>
                    <a:pt x="13265717" y="35588163"/>
                  </a:lnTo>
                  <a:lnTo>
                    <a:pt x="13265640" y="35588171"/>
                  </a:lnTo>
                  <a:lnTo>
                    <a:pt x="13265640" y="35588163"/>
                  </a:lnTo>
                  <a:lnTo>
                    <a:pt x="13265562" y="35588171"/>
                  </a:lnTo>
                  <a:lnTo>
                    <a:pt x="13265562" y="35588163"/>
                  </a:lnTo>
                  <a:lnTo>
                    <a:pt x="13265484" y="35588171"/>
                  </a:lnTo>
                  <a:lnTo>
                    <a:pt x="13265484" y="35588163"/>
                  </a:lnTo>
                  <a:lnTo>
                    <a:pt x="13265407" y="35588171"/>
                  </a:lnTo>
                  <a:lnTo>
                    <a:pt x="13265407" y="35588119"/>
                  </a:lnTo>
                  <a:lnTo>
                    <a:pt x="13264851" y="35588171"/>
                  </a:lnTo>
                  <a:lnTo>
                    <a:pt x="13264851" y="35588163"/>
                  </a:lnTo>
                  <a:lnTo>
                    <a:pt x="13264773" y="35588171"/>
                  </a:lnTo>
                  <a:lnTo>
                    <a:pt x="13264773" y="35588163"/>
                  </a:lnTo>
                  <a:lnTo>
                    <a:pt x="13264696" y="35588171"/>
                  </a:lnTo>
                  <a:lnTo>
                    <a:pt x="13264696" y="35588163"/>
                  </a:lnTo>
                  <a:lnTo>
                    <a:pt x="13264618" y="35588171"/>
                  </a:lnTo>
                  <a:lnTo>
                    <a:pt x="13264618" y="35588163"/>
                  </a:lnTo>
                  <a:lnTo>
                    <a:pt x="13264541" y="35588171"/>
                  </a:lnTo>
                  <a:lnTo>
                    <a:pt x="13264541" y="35588163"/>
                  </a:lnTo>
                  <a:lnTo>
                    <a:pt x="13264463" y="35588171"/>
                  </a:lnTo>
                  <a:lnTo>
                    <a:pt x="13264463" y="35588163"/>
                  </a:lnTo>
                  <a:lnTo>
                    <a:pt x="13264385" y="35588171"/>
                  </a:lnTo>
                  <a:lnTo>
                    <a:pt x="13264385" y="35588163"/>
                  </a:lnTo>
                  <a:lnTo>
                    <a:pt x="13264308" y="35588171"/>
                  </a:lnTo>
                  <a:lnTo>
                    <a:pt x="13264308" y="35588127"/>
                  </a:lnTo>
                  <a:lnTo>
                    <a:pt x="13263829" y="35588171"/>
                  </a:lnTo>
                  <a:lnTo>
                    <a:pt x="13263829" y="35588163"/>
                  </a:lnTo>
                  <a:lnTo>
                    <a:pt x="13263752" y="35588171"/>
                  </a:lnTo>
                  <a:lnTo>
                    <a:pt x="13263752" y="35588163"/>
                  </a:lnTo>
                  <a:lnTo>
                    <a:pt x="13263674" y="35588171"/>
                  </a:lnTo>
                  <a:lnTo>
                    <a:pt x="13263674" y="35588163"/>
                  </a:lnTo>
                  <a:lnTo>
                    <a:pt x="13263597" y="35588171"/>
                  </a:lnTo>
                  <a:lnTo>
                    <a:pt x="13263597" y="35588163"/>
                  </a:lnTo>
                  <a:lnTo>
                    <a:pt x="13263519" y="35588171"/>
                  </a:lnTo>
                  <a:lnTo>
                    <a:pt x="13263519" y="35588163"/>
                  </a:lnTo>
                  <a:lnTo>
                    <a:pt x="13263442" y="35588171"/>
                  </a:lnTo>
                  <a:lnTo>
                    <a:pt x="13263442" y="35588163"/>
                  </a:lnTo>
                  <a:lnTo>
                    <a:pt x="13263364" y="35588171"/>
                  </a:lnTo>
                  <a:lnTo>
                    <a:pt x="13263364" y="35588163"/>
                  </a:lnTo>
                  <a:lnTo>
                    <a:pt x="13263286" y="35588171"/>
                  </a:lnTo>
                  <a:lnTo>
                    <a:pt x="13263286" y="35588163"/>
                  </a:lnTo>
                  <a:lnTo>
                    <a:pt x="13263209" y="35588171"/>
                  </a:lnTo>
                  <a:lnTo>
                    <a:pt x="13263209" y="35588133"/>
                  </a:lnTo>
                  <a:lnTo>
                    <a:pt x="13262808" y="35588171"/>
                  </a:lnTo>
                  <a:lnTo>
                    <a:pt x="13262808" y="35588163"/>
                  </a:lnTo>
                  <a:lnTo>
                    <a:pt x="13262730" y="35588171"/>
                  </a:lnTo>
                  <a:lnTo>
                    <a:pt x="13262730" y="35588163"/>
                  </a:lnTo>
                  <a:lnTo>
                    <a:pt x="13262653" y="35588171"/>
                  </a:lnTo>
                  <a:lnTo>
                    <a:pt x="13262653" y="35588163"/>
                  </a:lnTo>
                  <a:lnTo>
                    <a:pt x="13262575" y="35588171"/>
                  </a:lnTo>
                  <a:lnTo>
                    <a:pt x="13262575" y="35588163"/>
                  </a:lnTo>
                  <a:lnTo>
                    <a:pt x="13262498" y="35588171"/>
                  </a:lnTo>
                  <a:lnTo>
                    <a:pt x="13262498" y="35588163"/>
                  </a:lnTo>
                  <a:lnTo>
                    <a:pt x="13262420" y="35588171"/>
                  </a:lnTo>
                  <a:lnTo>
                    <a:pt x="13262420" y="35588163"/>
                  </a:lnTo>
                  <a:lnTo>
                    <a:pt x="13262343" y="35588171"/>
                  </a:lnTo>
                  <a:lnTo>
                    <a:pt x="13262343" y="35588163"/>
                  </a:lnTo>
                  <a:lnTo>
                    <a:pt x="13262265" y="35588171"/>
                  </a:lnTo>
                  <a:lnTo>
                    <a:pt x="13262265" y="35588163"/>
                  </a:lnTo>
                  <a:lnTo>
                    <a:pt x="13262187" y="35588171"/>
                  </a:lnTo>
                  <a:lnTo>
                    <a:pt x="13262187" y="35588163"/>
                  </a:lnTo>
                  <a:lnTo>
                    <a:pt x="13262110" y="35588171"/>
                  </a:lnTo>
                  <a:lnTo>
                    <a:pt x="13262110" y="35588141"/>
                  </a:lnTo>
                  <a:lnTo>
                    <a:pt x="13261787" y="35588171"/>
                  </a:lnTo>
                  <a:lnTo>
                    <a:pt x="13261787" y="35588163"/>
                  </a:lnTo>
                  <a:lnTo>
                    <a:pt x="13261709" y="35588171"/>
                  </a:lnTo>
                  <a:lnTo>
                    <a:pt x="13261709" y="35588163"/>
                  </a:lnTo>
                  <a:lnTo>
                    <a:pt x="13261631" y="35588171"/>
                  </a:lnTo>
                  <a:lnTo>
                    <a:pt x="13261631" y="35588163"/>
                  </a:lnTo>
                  <a:lnTo>
                    <a:pt x="13261554" y="35588171"/>
                  </a:lnTo>
                  <a:lnTo>
                    <a:pt x="13261554" y="35588163"/>
                  </a:lnTo>
                  <a:lnTo>
                    <a:pt x="13261476" y="35588171"/>
                  </a:lnTo>
                  <a:lnTo>
                    <a:pt x="13261476" y="35588163"/>
                  </a:lnTo>
                  <a:lnTo>
                    <a:pt x="13261399" y="35588171"/>
                  </a:lnTo>
                  <a:lnTo>
                    <a:pt x="13261399" y="35588163"/>
                  </a:lnTo>
                  <a:lnTo>
                    <a:pt x="13261321" y="35588171"/>
                  </a:lnTo>
                  <a:lnTo>
                    <a:pt x="13261321" y="35588163"/>
                  </a:lnTo>
                  <a:lnTo>
                    <a:pt x="13261244" y="35588171"/>
                  </a:lnTo>
                  <a:lnTo>
                    <a:pt x="13261244" y="35588163"/>
                  </a:lnTo>
                  <a:lnTo>
                    <a:pt x="13261166" y="35588171"/>
                  </a:lnTo>
                  <a:lnTo>
                    <a:pt x="13261166" y="35588163"/>
                  </a:lnTo>
                  <a:lnTo>
                    <a:pt x="13261088" y="35588171"/>
                  </a:lnTo>
                  <a:lnTo>
                    <a:pt x="13261088" y="35588163"/>
                  </a:lnTo>
                  <a:lnTo>
                    <a:pt x="13261011" y="35588171"/>
                  </a:lnTo>
                  <a:lnTo>
                    <a:pt x="13261011" y="35588149"/>
                  </a:lnTo>
                  <a:lnTo>
                    <a:pt x="13260765" y="35588171"/>
                  </a:lnTo>
                  <a:lnTo>
                    <a:pt x="13260765" y="35588163"/>
                  </a:lnTo>
                  <a:lnTo>
                    <a:pt x="13260688" y="35588171"/>
                  </a:lnTo>
                  <a:lnTo>
                    <a:pt x="13260688" y="35588163"/>
                  </a:lnTo>
                  <a:lnTo>
                    <a:pt x="13260610" y="35588171"/>
                  </a:lnTo>
                  <a:lnTo>
                    <a:pt x="13260610" y="35588163"/>
                  </a:lnTo>
                  <a:lnTo>
                    <a:pt x="13260532" y="35588171"/>
                  </a:lnTo>
                  <a:lnTo>
                    <a:pt x="13260532" y="35588163"/>
                  </a:lnTo>
                  <a:lnTo>
                    <a:pt x="13260455" y="35588171"/>
                  </a:lnTo>
                  <a:lnTo>
                    <a:pt x="13260455" y="35588163"/>
                  </a:lnTo>
                  <a:lnTo>
                    <a:pt x="13260377" y="35588171"/>
                  </a:lnTo>
                  <a:lnTo>
                    <a:pt x="13260377" y="35588163"/>
                  </a:lnTo>
                  <a:lnTo>
                    <a:pt x="13260300" y="35588171"/>
                  </a:lnTo>
                  <a:lnTo>
                    <a:pt x="13260300" y="35588163"/>
                  </a:lnTo>
                  <a:lnTo>
                    <a:pt x="13260222" y="35588171"/>
                  </a:lnTo>
                  <a:lnTo>
                    <a:pt x="13260222" y="35588163"/>
                  </a:lnTo>
                  <a:lnTo>
                    <a:pt x="13260145" y="35588171"/>
                  </a:lnTo>
                  <a:lnTo>
                    <a:pt x="13260145" y="35588163"/>
                  </a:lnTo>
                  <a:lnTo>
                    <a:pt x="13260067" y="35588171"/>
                  </a:lnTo>
                  <a:lnTo>
                    <a:pt x="13260067" y="35588163"/>
                  </a:lnTo>
                  <a:lnTo>
                    <a:pt x="13259989" y="35588171"/>
                  </a:lnTo>
                  <a:lnTo>
                    <a:pt x="13259989" y="35588163"/>
                  </a:lnTo>
                  <a:lnTo>
                    <a:pt x="13259912" y="35588171"/>
                  </a:lnTo>
                  <a:lnTo>
                    <a:pt x="13259912" y="35588155"/>
                  </a:lnTo>
                  <a:lnTo>
                    <a:pt x="13259744" y="35588171"/>
                  </a:lnTo>
                  <a:lnTo>
                    <a:pt x="13259744" y="35588163"/>
                  </a:lnTo>
                  <a:lnTo>
                    <a:pt x="13259666" y="35588171"/>
                  </a:lnTo>
                  <a:lnTo>
                    <a:pt x="13259666" y="35588163"/>
                  </a:lnTo>
                  <a:lnTo>
                    <a:pt x="13259589" y="35588171"/>
                  </a:lnTo>
                  <a:lnTo>
                    <a:pt x="13259589" y="35588163"/>
                  </a:lnTo>
                  <a:lnTo>
                    <a:pt x="13259511" y="35588171"/>
                  </a:lnTo>
                  <a:lnTo>
                    <a:pt x="13259511" y="35588163"/>
                  </a:lnTo>
                  <a:lnTo>
                    <a:pt x="13259433" y="35588171"/>
                  </a:lnTo>
                  <a:lnTo>
                    <a:pt x="13259433" y="35588163"/>
                  </a:lnTo>
                  <a:lnTo>
                    <a:pt x="13259356" y="35588171"/>
                  </a:lnTo>
                  <a:lnTo>
                    <a:pt x="13259356" y="35588163"/>
                  </a:lnTo>
                  <a:lnTo>
                    <a:pt x="13259278" y="35588171"/>
                  </a:lnTo>
                  <a:lnTo>
                    <a:pt x="13259278" y="35588163"/>
                  </a:lnTo>
                  <a:lnTo>
                    <a:pt x="13259201" y="35588171"/>
                  </a:lnTo>
                  <a:lnTo>
                    <a:pt x="13259201" y="35588163"/>
                  </a:lnTo>
                  <a:lnTo>
                    <a:pt x="13259123" y="35588171"/>
                  </a:lnTo>
                  <a:lnTo>
                    <a:pt x="13259123" y="35588163"/>
                  </a:lnTo>
                  <a:lnTo>
                    <a:pt x="13259046" y="35588171"/>
                  </a:lnTo>
                  <a:lnTo>
                    <a:pt x="13259046" y="35588163"/>
                  </a:lnTo>
                  <a:lnTo>
                    <a:pt x="13258968" y="35588171"/>
                  </a:lnTo>
                  <a:lnTo>
                    <a:pt x="13258968" y="35588163"/>
                  </a:lnTo>
                  <a:lnTo>
                    <a:pt x="13258890" y="35588171"/>
                  </a:lnTo>
                  <a:lnTo>
                    <a:pt x="13258890" y="35588163"/>
                  </a:lnTo>
                  <a:lnTo>
                    <a:pt x="13258813" y="35588171"/>
                  </a:lnTo>
                  <a:lnTo>
                    <a:pt x="13258813" y="35422421"/>
                  </a:lnTo>
                  <a:lnTo>
                    <a:pt x="13116367" y="35435597"/>
                  </a:lnTo>
                  <a:lnTo>
                    <a:pt x="13114572" y="35435771"/>
                  </a:lnTo>
                  <a:lnTo>
                    <a:pt x="13114572" y="35435763"/>
                  </a:lnTo>
                  <a:lnTo>
                    <a:pt x="13114495" y="35435771"/>
                  </a:lnTo>
                  <a:lnTo>
                    <a:pt x="13114495" y="35435763"/>
                  </a:lnTo>
                  <a:lnTo>
                    <a:pt x="13114417" y="35435771"/>
                  </a:lnTo>
                  <a:lnTo>
                    <a:pt x="13114417" y="35435763"/>
                  </a:lnTo>
                  <a:lnTo>
                    <a:pt x="13114340" y="35435771"/>
                  </a:lnTo>
                  <a:lnTo>
                    <a:pt x="13114340" y="35435763"/>
                  </a:lnTo>
                  <a:lnTo>
                    <a:pt x="13114262" y="35435771"/>
                  </a:lnTo>
                  <a:lnTo>
                    <a:pt x="13114262" y="35435763"/>
                  </a:lnTo>
                  <a:lnTo>
                    <a:pt x="13114184" y="35435771"/>
                  </a:lnTo>
                  <a:lnTo>
                    <a:pt x="13114184" y="35435763"/>
                  </a:lnTo>
                  <a:lnTo>
                    <a:pt x="13114107" y="35435771"/>
                  </a:lnTo>
                  <a:lnTo>
                    <a:pt x="13114107" y="35435719"/>
                  </a:lnTo>
                  <a:lnTo>
                    <a:pt x="13113551" y="35435771"/>
                  </a:lnTo>
                  <a:lnTo>
                    <a:pt x="13113551" y="35435763"/>
                  </a:lnTo>
                  <a:lnTo>
                    <a:pt x="13113473" y="35435771"/>
                  </a:lnTo>
                  <a:lnTo>
                    <a:pt x="13113473" y="35435763"/>
                  </a:lnTo>
                  <a:lnTo>
                    <a:pt x="13113396" y="35435771"/>
                  </a:lnTo>
                  <a:lnTo>
                    <a:pt x="13113396" y="35435763"/>
                  </a:lnTo>
                  <a:lnTo>
                    <a:pt x="13113318" y="35435771"/>
                  </a:lnTo>
                  <a:lnTo>
                    <a:pt x="13113318" y="35435763"/>
                  </a:lnTo>
                  <a:lnTo>
                    <a:pt x="13113241" y="35435771"/>
                  </a:lnTo>
                  <a:lnTo>
                    <a:pt x="13113241" y="35435763"/>
                  </a:lnTo>
                  <a:lnTo>
                    <a:pt x="13113163" y="35435771"/>
                  </a:lnTo>
                  <a:lnTo>
                    <a:pt x="13113163" y="35435763"/>
                  </a:lnTo>
                  <a:lnTo>
                    <a:pt x="13113085" y="35435771"/>
                  </a:lnTo>
                  <a:lnTo>
                    <a:pt x="13113085" y="35435763"/>
                  </a:lnTo>
                  <a:lnTo>
                    <a:pt x="13113008" y="35435771"/>
                  </a:lnTo>
                  <a:lnTo>
                    <a:pt x="13113008" y="35435727"/>
                  </a:lnTo>
                  <a:lnTo>
                    <a:pt x="13112530" y="35435771"/>
                  </a:lnTo>
                  <a:lnTo>
                    <a:pt x="13112530" y="35435763"/>
                  </a:lnTo>
                  <a:lnTo>
                    <a:pt x="13112452" y="35435771"/>
                  </a:lnTo>
                  <a:lnTo>
                    <a:pt x="13112452" y="35435763"/>
                  </a:lnTo>
                  <a:lnTo>
                    <a:pt x="13112374" y="35435771"/>
                  </a:lnTo>
                  <a:lnTo>
                    <a:pt x="13112374" y="35435763"/>
                  </a:lnTo>
                  <a:lnTo>
                    <a:pt x="13112297" y="35435771"/>
                  </a:lnTo>
                  <a:lnTo>
                    <a:pt x="13112297" y="35435763"/>
                  </a:lnTo>
                  <a:lnTo>
                    <a:pt x="13112219" y="35435771"/>
                  </a:lnTo>
                  <a:lnTo>
                    <a:pt x="13112219" y="35435763"/>
                  </a:lnTo>
                  <a:lnTo>
                    <a:pt x="13112142" y="35435771"/>
                  </a:lnTo>
                  <a:lnTo>
                    <a:pt x="13112142" y="35435763"/>
                  </a:lnTo>
                  <a:lnTo>
                    <a:pt x="13112064" y="35435771"/>
                  </a:lnTo>
                  <a:lnTo>
                    <a:pt x="13112064" y="35435763"/>
                  </a:lnTo>
                  <a:lnTo>
                    <a:pt x="13111986" y="35435771"/>
                  </a:lnTo>
                  <a:lnTo>
                    <a:pt x="13111986" y="35435763"/>
                  </a:lnTo>
                  <a:lnTo>
                    <a:pt x="13111909" y="35435771"/>
                  </a:lnTo>
                  <a:lnTo>
                    <a:pt x="13111909" y="35435733"/>
                  </a:lnTo>
                  <a:lnTo>
                    <a:pt x="13111508" y="35435771"/>
                  </a:lnTo>
                  <a:lnTo>
                    <a:pt x="13111508" y="35435763"/>
                  </a:lnTo>
                  <a:lnTo>
                    <a:pt x="13111431" y="35435771"/>
                  </a:lnTo>
                  <a:lnTo>
                    <a:pt x="13111431" y="35435763"/>
                  </a:lnTo>
                  <a:lnTo>
                    <a:pt x="13111353" y="35435771"/>
                  </a:lnTo>
                  <a:lnTo>
                    <a:pt x="13111353" y="35435763"/>
                  </a:lnTo>
                  <a:lnTo>
                    <a:pt x="13111275" y="35435771"/>
                  </a:lnTo>
                  <a:lnTo>
                    <a:pt x="13111275" y="35435763"/>
                  </a:lnTo>
                  <a:lnTo>
                    <a:pt x="13111198" y="35435771"/>
                  </a:lnTo>
                  <a:lnTo>
                    <a:pt x="13111198" y="35435763"/>
                  </a:lnTo>
                  <a:lnTo>
                    <a:pt x="13111120" y="35435771"/>
                  </a:lnTo>
                  <a:lnTo>
                    <a:pt x="13111120" y="35435763"/>
                  </a:lnTo>
                  <a:lnTo>
                    <a:pt x="13111043" y="35435771"/>
                  </a:lnTo>
                  <a:lnTo>
                    <a:pt x="13111043" y="35435763"/>
                  </a:lnTo>
                  <a:lnTo>
                    <a:pt x="13110965" y="35435771"/>
                  </a:lnTo>
                  <a:lnTo>
                    <a:pt x="13110965" y="35435763"/>
                  </a:lnTo>
                  <a:lnTo>
                    <a:pt x="13110887" y="35435771"/>
                  </a:lnTo>
                  <a:lnTo>
                    <a:pt x="13110887" y="35435763"/>
                  </a:lnTo>
                  <a:lnTo>
                    <a:pt x="13110810" y="35435771"/>
                  </a:lnTo>
                  <a:lnTo>
                    <a:pt x="13110810" y="35435741"/>
                  </a:lnTo>
                  <a:lnTo>
                    <a:pt x="13110487" y="35435771"/>
                  </a:lnTo>
                  <a:lnTo>
                    <a:pt x="13110487" y="35435763"/>
                  </a:lnTo>
                  <a:lnTo>
                    <a:pt x="13110409" y="35435771"/>
                  </a:lnTo>
                  <a:lnTo>
                    <a:pt x="13110409" y="35435763"/>
                  </a:lnTo>
                  <a:lnTo>
                    <a:pt x="13110332" y="35435771"/>
                  </a:lnTo>
                  <a:lnTo>
                    <a:pt x="13110332" y="35435763"/>
                  </a:lnTo>
                  <a:lnTo>
                    <a:pt x="13110254" y="35435771"/>
                  </a:lnTo>
                  <a:lnTo>
                    <a:pt x="13110254" y="35435763"/>
                  </a:lnTo>
                  <a:lnTo>
                    <a:pt x="13110176" y="35435771"/>
                  </a:lnTo>
                  <a:lnTo>
                    <a:pt x="13110176" y="35435763"/>
                  </a:lnTo>
                  <a:lnTo>
                    <a:pt x="13110099" y="35435771"/>
                  </a:lnTo>
                  <a:lnTo>
                    <a:pt x="13110099" y="35435763"/>
                  </a:lnTo>
                  <a:lnTo>
                    <a:pt x="13110021" y="35435771"/>
                  </a:lnTo>
                  <a:lnTo>
                    <a:pt x="13110021" y="35435763"/>
                  </a:lnTo>
                  <a:lnTo>
                    <a:pt x="13109944" y="35435771"/>
                  </a:lnTo>
                  <a:lnTo>
                    <a:pt x="13109944" y="35435763"/>
                  </a:lnTo>
                  <a:lnTo>
                    <a:pt x="13109866" y="35435771"/>
                  </a:lnTo>
                  <a:lnTo>
                    <a:pt x="13109866" y="35435763"/>
                  </a:lnTo>
                  <a:lnTo>
                    <a:pt x="13109788" y="35435771"/>
                  </a:lnTo>
                  <a:lnTo>
                    <a:pt x="13109788" y="35435763"/>
                  </a:lnTo>
                  <a:lnTo>
                    <a:pt x="13109711" y="35435771"/>
                  </a:lnTo>
                  <a:lnTo>
                    <a:pt x="13109711" y="35435749"/>
                  </a:lnTo>
                  <a:lnTo>
                    <a:pt x="13109465" y="35435771"/>
                  </a:lnTo>
                  <a:lnTo>
                    <a:pt x="13109465" y="35435763"/>
                  </a:lnTo>
                  <a:lnTo>
                    <a:pt x="13109388" y="35435771"/>
                  </a:lnTo>
                  <a:lnTo>
                    <a:pt x="13109388" y="35435763"/>
                  </a:lnTo>
                  <a:lnTo>
                    <a:pt x="13109310" y="35435771"/>
                  </a:lnTo>
                  <a:lnTo>
                    <a:pt x="13109310" y="35435763"/>
                  </a:lnTo>
                  <a:lnTo>
                    <a:pt x="13109233" y="35435771"/>
                  </a:lnTo>
                  <a:lnTo>
                    <a:pt x="13109233" y="35435763"/>
                  </a:lnTo>
                  <a:lnTo>
                    <a:pt x="13109155" y="35435771"/>
                  </a:lnTo>
                  <a:lnTo>
                    <a:pt x="13109155" y="35435763"/>
                  </a:lnTo>
                  <a:lnTo>
                    <a:pt x="13109077" y="35435771"/>
                  </a:lnTo>
                  <a:lnTo>
                    <a:pt x="13109077" y="35435763"/>
                  </a:lnTo>
                  <a:lnTo>
                    <a:pt x="13109000" y="35435771"/>
                  </a:lnTo>
                  <a:lnTo>
                    <a:pt x="13109000" y="35435763"/>
                  </a:lnTo>
                  <a:lnTo>
                    <a:pt x="13108922" y="35435771"/>
                  </a:lnTo>
                  <a:lnTo>
                    <a:pt x="13108922" y="35435763"/>
                  </a:lnTo>
                  <a:lnTo>
                    <a:pt x="13108845" y="35435771"/>
                  </a:lnTo>
                  <a:lnTo>
                    <a:pt x="13108845" y="35435763"/>
                  </a:lnTo>
                  <a:lnTo>
                    <a:pt x="13108767" y="35435771"/>
                  </a:lnTo>
                  <a:lnTo>
                    <a:pt x="13108767" y="35435763"/>
                  </a:lnTo>
                  <a:lnTo>
                    <a:pt x="13108689" y="35435771"/>
                  </a:lnTo>
                  <a:lnTo>
                    <a:pt x="13108689" y="35435763"/>
                  </a:lnTo>
                  <a:lnTo>
                    <a:pt x="13108612" y="35435771"/>
                  </a:lnTo>
                  <a:lnTo>
                    <a:pt x="13108612" y="35435755"/>
                  </a:lnTo>
                  <a:lnTo>
                    <a:pt x="13108444" y="35435771"/>
                  </a:lnTo>
                  <a:lnTo>
                    <a:pt x="13108444" y="35435763"/>
                  </a:lnTo>
                  <a:lnTo>
                    <a:pt x="13108366" y="35435771"/>
                  </a:lnTo>
                  <a:lnTo>
                    <a:pt x="13108366" y="35435763"/>
                  </a:lnTo>
                  <a:lnTo>
                    <a:pt x="13108289" y="35435771"/>
                  </a:lnTo>
                  <a:lnTo>
                    <a:pt x="13108289" y="35435763"/>
                  </a:lnTo>
                  <a:lnTo>
                    <a:pt x="13108211" y="35435771"/>
                  </a:lnTo>
                  <a:lnTo>
                    <a:pt x="13108211" y="35435763"/>
                  </a:lnTo>
                  <a:lnTo>
                    <a:pt x="13108134" y="35435771"/>
                  </a:lnTo>
                  <a:lnTo>
                    <a:pt x="13108134" y="35435763"/>
                  </a:lnTo>
                  <a:lnTo>
                    <a:pt x="13108056" y="35435771"/>
                  </a:lnTo>
                  <a:lnTo>
                    <a:pt x="13108056" y="35435763"/>
                  </a:lnTo>
                  <a:lnTo>
                    <a:pt x="13107978" y="35435771"/>
                  </a:lnTo>
                  <a:lnTo>
                    <a:pt x="13107978" y="35435763"/>
                  </a:lnTo>
                  <a:lnTo>
                    <a:pt x="13107901" y="35435771"/>
                  </a:lnTo>
                  <a:lnTo>
                    <a:pt x="13107901" y="35435763"/>
                  </a:lnTo>
                  <a:lnTo>
                    <a:pt x="13107823" y="35435771"/>
                  </a:lnTo>
                  <a:lnTo>
                    <a:pt x="13107823" y="35435763"/>
                  </a:lnTo>
                  <a:lnTo>
                    <a:pt x="13107746" y="35435771"/>
                  </a:lnTo>
                  <a:lnTo>
                    <a:pt x="13107746" y="35435763"/>
                  </a:lnTo>
                  <a:lnTo>
                    <a:pt x="13107668" y="35435771"/>
                  </a:lnTo>
                  <a:lnTo>
                    <a:pt x="13107668" y="35435763"/>
                  </a:lnTo>
                  <a:lnTo>
                    <a:pt x="13107590" y="35435771"/>
                  </a:lnTo>
                  <a:lnTo>
                    <a:pt x="13107590" y="35435763"/>
                  </a:lnTo>
                  <a:lnTo>
                    <a:pt x="13107513" y="35435771"/>
                  </a:lnTo>
                  <a:lnTo>
                    <a:pt x="13107513" y="35435763"/>
                  </a:lnTo>
                  <a:lnTo>
                    <a:pt x="13107423" y="35435771"/>
                  </a:lnTo>
                  <a:lnTo>
                    <a:pt x="13107423" y="35435763"/>
                  </a:lnTo>
                  <a:lnTo>
                    <a:pt x="13107345" y="35435771"/>
                  </a:lnTo>
                  <a:lnTo>
                    <a:pt x="13107345" y="35435763"/>
                  </a:lnTo>
                  <a:lnTo>
                    <a:pt x="13107267" y="35435771"/>
                  </a:lnTo>
                  <a:lnTo>
                    <a:pt x="13107267" y="35435763"/>
                  </a:lnTo>
                  <a:lnTo>
                    <a:pt x="13107190" y="35435771"/>
                  </a:lnTo>
                  <a:lnTo>
                    <a:pt x="13107190" y="35435763"/>
                  </a:lnTo>
                  <a:lnTo>
                    <a:pt x="13107112" y="35435771"/>
                  </a:lnTo>
                  <a:lnTo>
                    <a:pt x="13107112" y="35435763"/>
                  </a:lnTo>
                  <a:lnTo>
                    <a:pt x="13107035" y="35435771"/>
                  </a:lnTo>
                  <a:lnTo>
                    <a:pt x="13107035" y="35435763"/>
                  </a:lnTo>
                  <a:lnTo>
                    <a:pt x="13106957" y="35435771"/>
                  </a:lnTo>
                  <a:lnTo>
                    <a:pt x="13106957" y="35435763"/>
                  </a:lnTo>
                  <a:lnTo>
                    <a:pt x="13106879" y="35435771"/>
                  </a:lnTo>
                  <a:lnTo>
                    <a:pt x="13106879" y="35435763"/>
                  </a:lnTo>
                  <a:lnTo>
                    <a:pt x="13106802" y="35435771"/>
                  </a:lnTo>
                  <a:lnTo>
                    <a:pt x="13106802" y="35435763"/>
                  </a:lnTo>
                  <a:lnTo>
                    <a:pt x="13106724" y="35435771"/>
                  </a:lnTo>
                  <a:lnTo>
                    <a:pt x="13106724" y="35435763"/>
                  </a:lnTo>
                  <a:lnTo>
                    <a:pt x="13106647" y="35435771"/>
                  </a:lnTo>
                  <a:lnTo>
                    <a:pt x="13106647" y="35435763"/>
                  </a:lnTo>
                  <a:lnTo>
                    <a:pt x="13106569" y="35435771"/>
                  </a:lnTo>
                  <a:lnTo>
                    <a:pt x="13106569" y="35435763"/>
                  </a:lnTo>
                  <a:lnTo>
                    <a:pt x="13106491" y="35435771"/>
                  </a:lnTo>
                  <a:lnTo>
                    <a:pt x="13106491" y="35435763"/>
                  </a:lnTo>
                  <a:lnTo>
                    <a:pt x="13106414" y="35435771"/>
                  </a:lnTo>
                  <a:lnTo>
                    <a:pt x="13106414" y="35270045"/>
                  </a:lnTo>
                  <a:lnTo>
                    <a:pt x="12964045" y="35283197"/>
                  </a:lnTo>
                  <a:lnTo>
                    <a:pt x="12962251" y="35283371"/>
                  </a:lnTo>
                  <a:lnTo>
                    <a:pt x="12962251" y="35283363"/>
                  </a:lnTo>
                  <a:lnTo>
                    <a:pt x="12962174" y="35283371"/>
                  </a:lnTo>
                  <a:lnTo>
                    <a:pt x="12962174" y="35283363"/>
                  </a:lnTo>
                  <a:lnTo>
                    <a:pt x="12962096" y="35283371"/>
                  </a:lnTo>
                  <a:lnTo>
                    <a:pt x="12962096" y="35283363"/>
                  </a:lnTo>
                  <a:lnTo>
                    <a:pt x="12962018" y="35283371"/>
                  </a:lnTo>
                  <a:lnTo>
                    <a:pt x="12962018" y="35283363"/>
                  </a:lnTo>
                  <a:lnTo>
                    <a:pt x="12961941" y="35283371"/>
                  </a:lnTo>
                  <a:lnTo>
                    <a:pt x="12961941" y="35283363"/>
                  </a:lnTo>
                  <a:lnTo>
                    <a:pt x="12961863" y="35283371"/>
                  </a:lnTo>
                  <a:lnTo>
                    <a:pt x="12961863" y="35283363"/>
                  </a:lnTo>
                  <a:lnTo>
                    <a:pt x="12961786" y="35283371"/>
                  </a:lnTo>
                  <a:lnTo>
                    <a:pt x="12961786" y="35283363"/>
                  </a:lnTo>
                  <a:lnTo>
                    <a:pt x="12961708" y="35283371"/>
                  </a:lnTo>
                  <a:lnTo>
                    <a:pt x="12961708" y="35283327"/>
                  </a:lnTo>
                  <a:lnTo>
                    <a:pt x="12961230" y="35283371"/>
                  </a:lnTo>
                  <a:lnTo>
                    <a:pt x="12961230" y="35283363"/>
                  </a:lnTo>
                  <a:lnTo>
                    <a:pt x="12961152" y="35283371"/>
                  </a:lnTo>
                  <a:lnTo>
                    <a:pt x="12961152" y="35283363"/>
                  </a:lnTo>
                  <a:lnTo>
                    <a:pt x="12961075" y="35283371"/>
                  </a:lnTo>
                  <a:lnTo>
                    <a:pt x="12961075" y="35283363"/>
                  </a:lnTo>
                  <a:lnTo>
                    <a:pt x="12960997" y="35283371"/>
                  </a:lnTo>
                  <a:lnTo>
                    <a:pt x="12960997" y="35283363"/>
                  </a:lnTo>
                  <a:lnTo>
                    <a:pt x="12960919" y="35283371"/>
                  </a:lnTo>
                  <a:lnTo>
                    <a:pt x="12960919" y="35283363"/>
                  </a:lnTo>
                  <a:lnTo>
                    <a:pt x="12960842" y="35283371"/>
                  </a:lnTo>
                  <a:lnTo>
                    <a:pt x="12960842" y="35283363"/>
                  </a:lnTo>
                  <a:lnTo>
                    <a:pt x="12960764" y="35283371"/>
                  </a:lnTo>
                  <a:lnTo>
                    <a:pt x="12960764" y="35283363"/>
                  </a:lnTo>
                  <a:lnTo>
                    <a:pt x="12960687" y="35283371"/>
                  </a:lnTo>
                  <a:lnTo>
                    <a:pt x="12960687" y="35283363"/>
                  </a:lnTo>
                  <a:lnTo>
                    <a:pt x="12960609" y="35283371"/>
                  </a:lnTo>
                  <a:lnTo>
                    <a:pt x="12960609" y="35283333"/>
                  </a:lnTo>
                  <a:lnTo>
                    <a:pt x="12960208" y="35283371"/>
                  </a:lnTo>
                  <a:lnTo>
                    <a:pt x="12960208" y="35283363"/>
                  </a:lnTo>
                  <a:lnTo>
                    <a:pt x="12960131" y="35283371"/>
                  </a:lnTo>
                  <a:lnTo>
                    <a:pt x="12960131" y="35283363"/>
                  </a:lnTo>
                  <a:lnTo>
                    <a:pt x="12960053" y="35283371"/>
                  </a:lnTo>
                  <a:lnTo>
                    <a:pt x="12960053" y="35283363"/>
                  </a:lnTo>
                  <a:lnTo>
                    <a:pt x="12959976" y="35283371"/>
                  </a:lnTo>
                  <a:lnTo>
                    <a:pt x="12959976" y="35283363"/>
                  </a:lnTo>
                  <a:lnTo>
                    <a:pt x="12959898" y="35283371"/>
                  </a:lnTo>
                  <a:lnTo>
                    <a:pt x="12959898" y="35283363"/>
                  </a:lnTo>
                  <a:lnTo>
                    <a:pt x="12959820" y="35283371"/>
                  </a:lnTo>
                  <a:lnTo>
                    <a:pt x="12959820" y="35283363"/>
                  </a:lnTo>
                  <a:lnTo>
                    <a:pt x="12959743" y="35283371"/>
                  </a:lnTo>
                  <a:lnTo>
                    <a:pt x="12959743" y="35283363"/>
                  </a:lnTo>
                  <a:lnTo>
                    <a:pt x="12959665" y="35283371"/>
                  </a:lnTo>
                  <a:lnTo>
                    <a:pt x="12959665" y="35283363"/>
                  </a:lnTo>
                  <a:lnTo>
                    <a:pt x="12959588" y="35283371"/>
                  </a:lnTo>
                  <a:lnTo>
                    <a:pt x="12959588" y="35283363"/>
                  </a:lnTo>
                  <a:lnTo>
                    <a:pt x="12959510" y="35283371"/>
                  </a:lnTo>
                  <a:lnTo>
                    <a:pt x="12959510" y="35283341"/>
                  </a:lnTo>
                  <a:lnTo>
                    <a:pt x="12959187" y="35283371"/>
                  </a:lnTo>
                  <a:lnTo>
                    <a:pt x="12959187" y="35283363"/>
                  </a:lnTo>
                  <a:lnTo>
                    <a:pt x="12959109" y="35283371"/>
                  </a:lnTo>
                  <a:lnTo>
                    <a:pt x="12959109" y="35283363"/>
                  </a:lnTo>
                  <a:lnTo>
                    <a:pt x="12959032" y="35283371"/>
                  </a:lnTo>
                  <a:lnTo>
                    <a:pt x="12959032" y="35283363"/>
                  </a:lnTo>
                  <a:lnTo>
                    <a:pt x="12958954" y="35283371"/>
                  </a:lnTo>
                  <a:lnTo>
                    <a:pt x="12958954" y="35283363"/>
                  </a:lnTo>
                  <a:lnTo>
                    <a:pt x="12958877" y="35283371"/>
                  </a:lnTo>
                  <a:lnTo>
                    <a:pt x="12958877" y="35283363"/>
                  </a:lnTo>
                  <a:lnTo>
                    <a:pt x="12958799" y="35283371"/>
                  </a:lnTo>
                  <a:lnTo>
                    <a:pt x="12958799" y="35283363"/>
                  </a:lnTo>
                  <a:lnTo>
                    <a:pt x="12958721" y="35283371"/>
                  </a:lnTo>
                  <a:lnTo>
                    <a:pt x="12958721" y="35283363"/>
                  </a:lnTo>
                  <a:lnTo>
                    <a:pt x="12958644" y="35283371"/>
                  </a:lnTo>
                  <a:lnTo>
                    <a:pt x="12958644" y="35283363"/>
                  </a:lnTo>
                  <a:lnTo>
                    <a:pt x="12958566" y="35283371"/>
                  </a:lnTo>
                  <a:lnTo>
                    <a:pt x="12958566" y="35283363"/>
                  </a:lnTo>
                  <a:lnTo>
                    <a:pt x="12958489" y="35283371"/>
                  </a:lnTo>
                  <a:lnTo>
                    <a:pt x="12958489" y="35283363"/>
                  </a:lnTo>
                  <a:lnTo>
                    <a:pt x="12958411" y="35283371"/>
                  </a:lnTo>
                  <a:lnTo>
                    <a:pt x="12958411" y="35283349"/>
                  </a:lnTo>
                  <a:lnTo>
                    <a:pt x="12958165" y="35283371"/>
                  </a:lnTo>
                  <a:lnTo>
                    <a:pt x="12958165" y="35283363"/>
                  </a:lnTo>
                  <a:lnTo>
                    <a:pt x="12958088" y="35283371"/>
                  </a:lnTo>
                  <a:lnTo>
                    <a:pt x="12958088" y="35283363"/>
                  </a:lnTo>
                  <a:lnTo>
                    <a:pt x="12958010" y="35283371"/>
                  </a:lnTo>
                  <a:lnTo>
                    <a:pt x="12958010" y="35283363"/>
                  </a:lnTo>
                  <a:lnTo>
                    <a:pt x="12957933" y="35283371"/>
                  </a:lnTo>
                  <a:lnTo>
                    <a:pt x="12957933" y="35283363"/>
                  </a:lnTo>
                  <a:lnTo>
                    <a:pt x="12957855" y="35283371"/>
                  </a:lnTo>
                  <a:lnTo>
                    <a:pt x="12957855" y="35283363"/>
                  </a:lnTo>
                  <a:lnTo>
                    <a:pt x="12957778" y="35283371"/>
                  </a:lnTo>
                  <a:lnTo>
                    <a:pt x="12957778" y="35283363"/>
                  </a:lnTo>
                  <a:lnTo>
                    <a:pt x="12957700" y="35283371"/>
                  </a:lnTo>
                  <a:lnTo>
                    <a:pt x="12957700" y="35283363"/>
                  </a:lnTo>
                  <a:lnTo>
                    <a:pt x="12957622" y="35283371"/>
                  </a:lnTo>
                  <a:lnTo>
                    <a:pt x="12957622" y="35283363"/>
                  </a:lnTo>
                  <a:lnTo>
                    <a:pt x="12957545" y="35283371"/>
                  </a:lnTo>
                  <a:lnTo>
                    <a:pt x="12957545" y="35283363"/>
                  </a:lnTo>
                  <a:lnTo>
                    <a:pt x="12957467" y="35283371"/>
                  </a:lnTo>
                  <a:lnTo>
                    <a:pt x="12957467" y="35283363"/>
                  </a:lnTo>
                  <a:lnTo>
                    <a:pt x="12957390" y="35283371"/>
                  </a:lnTo>
                  <a:lnTo>
                    <a:pt x="12957390" y="35283363"/>
                  </a:lnTo>
                  <a:lnTo>
                    <a:pt x="12957312" y="35283371"/>
                  </a:lnTo>
                  <a:lnTo>
                    <a:pt x="12957312" y="35283355"/>
                  </a:lnTo>
                  <a:lnTo>
                    <a:pt x="12957144" y="35283371"/>
                  </a:lnTo>
                  <a:lnTo>
                    <a:pt x="12957144" y="35283363"/>
                  </a:lnTo>
                  <a:lnTo>
                    <a:pt x="12957066" y="35283371"/>
                  </a:lnTo>
                  <a:lnTo>
                    <a:pt x="12957066" y="35283363"/>
                  </a:lnTo>
                  <a:lnTo>
                    <a:pt x="12956989" y="35283371"/>
                  </a:lnTo>
                  <a:lnTo>
                    <a:pt x="12956989" y="35283363"/>
                  </a:lnTo>
                  <a:lnTo>
                    <a:pt x="12956911" y="35283371"/>
                  </a:lnTo>
                  <a:lnTo>
                    <a:pt x="12956911" y="35283363"/>
                  </a:lnTo>
                  <a:lnTo>
                    <a:pt x="12956834" y="35283371"/>
                  </a:lnTo>
                  <a:lnTo>
                    <a:pt x="12956834" y="35283363"/>
                  </a:lnTo>
                  <a:lnTo>
                    <a:pt x="12956756" y="35283371"/>
                  </a:lnTo>
                  <a:lnTo>
                    <a:pt x="12956756" y="35283363"/>
                  </a:lnTo>
                  <a:lnTo>
                    <a:pt x="12956679" y="35283371"/>
                  </a:lnTo>
                  <a:lnTo>
                    <a:pt x="12956679" y="35283363"/>
                  </a:lnTo>
                  <a:lnTo>
                    <a:pt x="12956601" y="35283371"/>
                  </a:lnTo>
                  <a:lnTo>
                    <a:pt x="12956601" y="35283363"/>
                  </a:lnTo>
                  <a:lnTo>
                    <a:pt x="12956523" y="35283371"/>
                  </a:lnTo>
                  <a:lnTo>
                    <a:pt x="12956523" y="35283363"/>
                  </a:lnTo>
                  <a:lnTo>
                    <a:pt x="12956446" y="35283371"/>
                  </a:lnTo>
                  <a:lnTo>
                    <a:pt x="12956446" y="35283363"/>
                  </a:lnTo>
                  <a:lnTo>
                    <a:pt x="12956368" y="35283371"/>
                  </a:lnTo>
                  <a:lnTo>
                    <a:pt x="12956368" y="35283363"/>
                  </a:lnTo>
                  <a:lnTo>
                    <a:pt x="12956291" y="35283371"/>
                  </a:lnTo>
                  <a:lnTo>
                    <a:pt x="12956291" y="35283363"/>
                  </a:lnTo>
                  <a:lnTo>
                    <a:pt x="12956213" y="35283371"/>
                  </a:lnTo>
                  <a:lnTo>
                    <a:pt x="12956213" y="35283363"/>
                  </a:lnTo>
                  <a:lnTo>
                    <a:pt x="12956123" y="35283371"/>
                  </a:lnTo>
                  <a:lnTo>
                    <a:pt x="12956123" y="35283363"/>
                  </a:lnTo>
                  <a:lnTo>
                    <a:pt x="12956045" y="35283371"/>
                  </a:lnTo>
                  <a:lnTo>
                    <a:pt x="12956045" y="35283363"/>
                  </a:lnTo>
                  <a:lnTo>
                    <a:pt x="12955967" y="35283371"/>
                  </a:lnTo>
                  <a:lnTo>
                    <a:pt x="12955967" y="35283363"/>
                  </a:lnTo>
                  <a:lnTo>
                    <a:pt x="12955890" y="35283371"/>
                  </a:lnTo>
                  <a:lnTo>
                    <a:pt x="12955890" y="35283363"/>
                  </a:lnTo>
                  <a:lnTo>
                    <a:pt x="12955812" y="35283371"/>
                  </a:lnTo>
                  <a:lnTo>
                    <a:pt x="12955812" y="35283363"/>
                  </a:lnTo>
                  <a:lnTo>
                    <a:pt x="12955735" y="35283371"/>
                  </a:lnTo>
                  <a:lnTo>
                    <a:pt x="12955735" y="35283363"/>
                  </a:lnTo>
                  <a:lnTo>
                    <a:pt x="12955657" y="35283371"/>
                  </a:lnTo>
                  <a:lnTo>
                    <a:pt x="12955657" y="35283363"/>
                  </a:lnTo>
                  <a:lnTo>
                    <a:pt x="12955579" y="35283371"/>
                  </a:lnTo>
                  <a:lnTo>
                    <a:pt x="12955579" y="35283363"/>
                  </a:lnTo>
                  <a:lnTo>
                    <a:pt x="12955502" y="35283371"/>
                  </a:lnTo>
                  <a:lnTo>
                    <a:pt x="12955502" y="35283363"/>
                  </a:lnTo>
                  <a:lnTo>
                    <a:pt x="12955424" y="35283371"/>
                  </a:lnTo>
                  <a:lnTo>
                    <a:pt x="12955424" y="35283363"/>
                  </a:lnTo>
                  <a:lnTo>
                    <a:pt x="12955347" y="35283371"/>
                  </a:lnTo>
                  <a:lnTo>
                    <a:pt x="12955347" y="35283363"/>
                  </a:lnTo>
                  <a:lnTo>
                    <a:pt x="12955269" y="35283371"/>
                  </a:lnTo>
                  <a:lnTo>
                    <a:pt x="12955269" y="35283363"/>
                  </a:lnTo>
                  <a:lnTo>
                    <a:pt x="12955192" y="35283371"/>
                  </a:lnTo>
                  <a:lnTo>
                    <a:pt x="12955192" y="35283363"/>
                  </a:lnTo>
                  <a:lnTo>
                    <a:pt x="12955114" y="35283371"/>
                  </a:lnTo>
                  <a:lnTo>
                    <a:pt x="12955114" y="35283363"/>
                  </a:lnTo>
                  <a:lnTo>
                    <a:pt x="12955024" y="35283371"/>
                  </a:lnTo>
                  <a:lnTo>
                    <a:pt x="12955024" y="35283363"/>
                  </a:lnTo>
                  <a:lnTo>
                    <a:pt x="12954946" y="35283371"/>
                  </a:lnTo>
                  <a:lnTo>
                    <a:pt x="12954946" y="35283363"/>
                  </a:lnTo>
                  <a:lnTo>
                    <a:pt x="12954868" y="35283371"/>
                  </a:lnTo>
                  <a:lnTo>
                    <a:pt x="12954868" y="35283363"/>
                  </a:lnTo>
                  <a:lnTo>
                    <a:pt x="12954791" y="35283371"/>
                  </a:lnTo>
                  <a:lnTo>
                    <a:pt x="12954791" y="35283363"/>
                  </a:lnTo>
                  <a:lnTo>
                    <a:pt x="12954713" y="35283371"/>
                  </a:lnTo>
                  <a:lnTo>
                    <a:pt x="12954713" y="35283363"/>
                  </a:lnTo>
                  <a:lnTo>
                    <a:pt x="12954636" y="35283371"/>
                  </a:lnTo>
                  <a:lnTo>
                    <a:pt x="12954636" y="35283363"/>
                  </a:lnTo>
                  <a:lnTo>
                    <a:pt x="12954558" y="35283371"/>
                  </a:lnTo>
                  <a:lnTo>
                    <a:pt x="12954558" y="35283363"/>
                  </a:lnTo>
                  <a:lnTo>
                    <a:pt x="12954480" y="35283371"/>
                  </a:lnTo>
                  <a:lnTo>
                    <a:pt x="12954480" y="35283363"/>
                  </a:lnTo>
                  <a:lnTo>
                    <a:pt x="12954403" y="35283371"/>
                  </a:lnTo>
                  <a:lnTo>
                    <a:pt x="12954403" y="35283363"/>
                  </a:lnTo>
                  <a:lnTo>
                    <a:pt x="12954325" y="35283371"/>
                  </a:lnTo>
                  <a:lnTo>
                    <a:pt x="12954325" y="35283363"/>
                  </a:lnTo>
                  <a:lnTo>
                    <a:pt x="12954248" y="35283371"/>
                  </a:lnTo>
                  <a:lnTo>
                    <a:pt x="12954248" y="35283363"/>
                  </a:lnTo>
                  <a:lnTo>
                    <a:pt x="12954170" y="35283371"/>
                  </a:lnTo>
                  <a:lnTo>
                    <a:pt x="12954170" y="35283363"/>
                  </a:lnTo>
                  <a:lnTo>
                    <a:pt x="12954093" y="35283371"/>
                  </a:lnTo>
                  <a:lnTo>
                    <a:pt x="12954093" y="35283363"/>
                  </a:lnTo>
                  <a:lnTo>
                    <a:pt x="12954015" y="35283371"/>
                  </a:lnTo>
                  <a:lnTo>
                    <a:pt x="12954015" y="35117653"/>
                  </a:lnTo>
                  <a:lnTo>
                    <a:pt x="12811723" y="35130797"/>
                  </a:lnTo>
                  <a:lnTo>
                    <a:pt x="12809929" y="35130971"/>
                  </a:lnTo>
                  <a:lnTo>
                    <a:pt x="12809929" y="35130963"/>
                  </a:lnTo>
                  <a:lnTo>
                    <a:pt x="12809851" y="35130971"/>
                  </a:lnTo>
                  <a:lnTo>
                    <a:pt x="12809851" y="35130963"/>
                  </a:lnTo>
                  <a:lnTo>
                    <a:pt x="12809774" y="35130971"/>
                  </a:lnTo>
                  <a:lnTo>
                    <a:pt x="12809774" y="35130963"/>
                  </a:lnTo>
                  <a:lnTo>
                    <a:pt x="12809696" y="35130971"/>
                  </a:lnTo>
                  <a:lnTo>
                    <a:pt x="12809696" y="35130963"/>
                  </a:lnTo>
                  <a:lnTo>
                    <a:pt x="12809618" y="35130971"/>
                  </a:lnTo>
                  <a:lnTo>
                    <a:pt x="12809618" y="35130963"/>
                  </a:lnTo>
                  <a:lnTo>
                    <a:pt x="12809541" y="35130971"/>
                  </a:lnTo>
                  <a:lnTo>
                    <a:pt x="12809541" y="35130963"/>
                  </a:lnTo>
                  <a:lnTo>
                    <a:pt x="12809463" y="35130971"/>
                  </a:lnTo>
                  <a:lnTo>
                    <a:pt x="12809463" y="35130963"/>
                  </a:lnTo>
                  <a:lnTo>
                    <a:pt x="12809386" y="35130971"/>
                  </a:lnTo>
                  <a:lnTo>
                    <a:pt x="12809386" y="35130963"/>
                  </a:lnTo>
                  <a:lnTo>
                    <a:pt x="12809308" y="35130971"/>
                  </a:lnTo>
                  <a:lnTo>
                    <a:pt x="12809308" y="35130933"/>
                  </a:lnTo>
                  <a:lnTo>
                    <a:pt x="12808907" y="35130971"/>
                  </a:lnTo>
                  <a:lnTo>
                    <a:pt x="12808907" y="35130963"/>
                  </a:lnTo>
                  <a:lnTo>
                    <a:pt x="12808830" y="35130971"/>
                  </a:lnTo>
                  <a:lnTo>
                    <a:pt x="12808830" y="35130963"/>
                  </a:lnTo>
                  <a:lnTo>
                    <a:pt x="12808752" y="35130971"/>
                  </a:lnTo>
                  <a:lnTo>
                    <a:pt x="12808752" y="35130963"/>
                  </a:lnTo>
                  <a:lnTo>
                    <a:pt x="12808675" y="35130971"/>
                  </a:lnTo>
                  <a:lnTo>
                    <a:pt x="12808675" y="35130963"/>
                  </a:lnTo>
                  <a:lnTo>
                    <a:pt x="12808597" y="35130971"/>
                  </a:lnTo>
                  <a:lnTo>
                    <a:pt x="12808597" y="35130963"/>
                  </a:lnTo>
                  <a:lnTo>
                    <a:pt x="12808519" y="35130971"/>
                  </a:lnTo>
                  <a:lnTo>
                    <a:pt x="12808519" y="35130963"/>
                  </a:lnTo>
                  <a:lnTo>
                    <a:pt x="12808442" y="35130971"/>
                  </a:lnTo>
                  <a:lnTo>
                    <a:pt x="12808442" y="35130963"/>
                  </a:lnTo>
                  <a:lnTo>
                    <a:pt x="12808364" y="35130971"/>
                  </a:lnTo>
                  <a:lnTo>
                    <a:pt x="12808364" y="35130963"/>
                  </a:lnTo>
                  <a:lnTo>
                    <a:pt x="12808287" y="35130971"/>
                  </a:lnTo>
                  <a:lnTo>
                    <a:pt x="12808287" y="35130963"/>
                  </a:lnTo>
                  <a:lnTo>
                    <a:pt x="12808209" y="35130971"/>
                  </a:lnTo>
                  <a:lnTo>
                    <a:pt x="12808209" y="35130941"/>
                  </a:lnTo>
                  <a:lnTo>
                    <a:pt x="12807886" y="35130971"/>
                  </a:lnTo>
                  <a:lnTo>
                    <a:pt x="12807886" y="35130963"/>
                  </a:lnTo>
                  <a:lnTo>
                    <a:pt x="12807808" y="35130971"/>
                  </a:lnTo>
                  <a:lnTo>
                    <a:pt x="12807808" y="35130963"/>
                  </a:lnTo>
                  <a:lnTo>
                    <a:pt x="12807731" y="35130971"/>
                  </a:lnTo>
                  <a:lnTo>
                    <a:pt x="12807731" y="35130963"/>
                  </a:lnTo>
                  <a:lnTo>
                    <a:pt x="12807653" y="35130971"/>
                  </a:lnTo>
                  <a:lnTo>
                    <a:pt x="12807653" y="35130963"/>
                  </a:lnTo>
                  <a:lnTo>
                    <a:pt x="12807576" y="35130971"/>
                  </a:lnTo>
                  <a:lnTo>
                    <a:pt x="12807576" y="35130963"/>
                  </a:lnTo>
                  <a:lnTo>
                    <a:pt x="12807498" y="35130971"/>
                  </a:lnTo>
                  <a:lnTo>
                    <a:pt x="12807498" y="35130963"/>
                  </a:lnTo>
                  <a:lnTo>
                    <a:pt x="12807420" y="35130971"/>
                  </a:lnTo>
                  <a:lnTo>
                    <a:pt x="12807420" y="35130963"/>
                  </a:lnTo>
                  <a:lnTo>
                    <a:pt x="12807343" y="35130971"/>
                  </a:lnTo>
                  <a:lnTo>
                    <a:pt x="12807343" y="35130963"/>
                  </a:lnTo>
                  <a:lnTo>
                    <a:pt x="12807265" y="35130971"/>
                  </a:lnTo>
                  <a:lnTo>
                    <a:pt x="12807265" y="35130963"/>
                  </a:lnTo>
                  <a:lnTo>
                    <a:pt x="12807188" y="35130971"/>
                  </a:lnTo>
                  <a:lnTo>
                    <a:pt x="12807188" y="35130963"/>
                  </a:lnTo>
                  <a:lnTo>
                    <a:pt x="12807110" y="35130971"/>
                  </a:lnTo>
                  <a:lnTo>
                    <a:pt x="12807110" y="35130949"/>
                  </a:lnTo>
                  <a:lnTo>
                    <a:pt x="12806865" y="35130971"/>
                  </a:lnTo>
                  <a:lnTo>
                    <a:pt x="12806865" y="35130963"/>
                  </a:lnTo>
                  <a:lnTo>
                    <a:pt x="12806787" y="35130971"/>
                  </a:lnTo>
                  <a:lnTo>
                    <a:pt x="12806787" y="35130963"/>
                  </a:lnTo>
                  <a:lnTo>
                    <a:pt x="12806709" y="35130971"/>
                  </a:lnTo>
                  <a:lnTo>
                    <a:pt x="12806709" y="35130963"/>
                  </a:lnTo>
                  <a:lnTo>
                    <a:pt x="12806632" y="35130971"/>
                  </a:lnTo>
                  <a:lnTo>
                    <a:pt x="12806632" y="35130963"/>
                  </a:lnTo>
                  <a:lnTo>
                    <a:pt x="12806554" y="35130971"/>
                  </a:lnTo>
                  <a:lnTo>
                    <a:pt x="12806554" y="35130963"/>
                  </a:lnTo>
                  <a:lnTo>
                    <a:pt x="12806477" y="35130971"/>
                  </a:lnTo>
                  <a:lnTo>
                    <a:pt x="12806477" y="35130963"/>
                  </a:lnTo>
                  <a:lnTo>
                    <a:pt x="12806399" y="35130971"/>
                  </a:lnTo>
                  <a:lnTo>
                    <a:pt x="12806399" y="35130963"/>
                  </a:lnTo>
                  <a:lnTo>
                    <a:pt x="12806321" y="35130971"/>
                  </a:lnTo>
                  <a:lnTo>
                    <a:pt x="12806321" y="35130963"/>
                  </a:lnTo>
                  <a:lnTo>
                    <a:pt x="12806244" y="35130971"/>
                  </a:lnTo>
                  <a:lnTo>
                    <a:pt x="12806244" y="35130963"/>
                  </a:lnTo>
                  <a:lnTo>
                    <a:pt x="12806166" y="35130971"/>
                  </a:lnTo>
                  <a:lnTo>
                    <a:pt x="12806166" y="35130963"/>
                  </a:lnTo>
                  <a:lnTo>
                    <a:pt x="12806089" y="35130971"/>
                  </a:lnTo>
                  <a:lnTo>
                    <a:pt x="12806089" y="35130963"/>
                  </a:lnTo>
                  <a:lnTo>
                    <a:pt x="12806011" y="35130971"/>
                  </a:lnTo>
                  <a:lnTo>
                    <a:pt x="12806011" y="35130955"/>
                  </a:lnTo>
                  <a:lnTo>
                    <a:pt x="12805843" y="35130971"/>
                  </a:lnTo>
                  <a:lnTo>
                    <a:pt x="12805843" y="35130963"/>
                  </a:lnTo>
                  <a:lnTo>
                    <a:pt x="12805766" y="35130971"/>
                  </a:lnTo>
                  <a:lnTo>
                    <a:pt x="12805766" y="35130963"/>
                  </a:lnTo>
                  <a:lnTo>
                    <a:pt x="12805688" y="35130971"/>
                  </a:lnTo>
                  <a:lnTo>
                    <a:pt x="12805688" y="35130963"/>
                  </a:lnTo>
                  <a:lnTo>
                    <a:pt x="12805610" y="35130971"/>
                  </a:lnTo>
                  <a:lnTo>
                    <a:pt x="12805610" y="35130963"/>
                  </a:lnTo>
                  <a:lnTo>
                    <a:pt x="12805533" y="35130971"/>
                  </a:lnTo>
                  <a:lnTo>
                    <a:pt x="12805533" y="35130963"/>
                  </a:lnTo>
                  <a:lnTo>
                    <a:pt x="12805455" y="35130971"/>
                  </a:lnTo>
                  <a:lnTo>
                    <a:pt x="12805455" y="35130963"/>
                  </a:lnTo>
                  <a:lnTo>
                    <a:pt x="12805378" y="35130971"/>
                  </a:lnTo>
                  <a:lnTo>
                    <a:pt x="12805378" y="35130963"/>
                  </a:lnTo>
                  <a:lnTo>
                    <a:pt x="12805300" y="35130971"/>
                  </a:lnTo>
                  <a:lnTo>
                    <a:pt x="12805300" y="35130963"/>
                  </a:lnTo>
                  <a:lnTo>
                    <a:pt x="12805222" y="35130971"/>
                  </a:lnTo>
                  <a:lnTo>
                    <a:pt x="12805222" y="35130963"/>
                  </a:lnTo>
                  <a:lnTo>
                    <a:pt x="12805145" y="35130971"/>
                  </a:lnTo>
                  <a:lnTo>
                    <a:pt x="12805145" y="35130963"/>
                  </a:lnTo>
                  <a:lnTo>
                    <a:pt x="12805067" y="35130971"/>
                  </a:lnTo>
                  <a:lnTo>
                    <a:pt x="12805067" y="35130963"/>
                  </a:lnTo>
                  <a:lnTo>
                    <a:pt x="12804990" y="35130971"/>
                  </a:lnTo>
                  <a:lnTo>
                    <a:pt x="12804990" y="35130963"/>
                  </a:lnTo>
                  <a:lnTo>
                    <a:pt x="12804912" y="35130971"/>
                  </a:lnTo>
                  <a:lnTo>
                    <a:pt x="12804912" y="35130963"/>
                  </a:lnTo>
                  <a:lnTo>
                    <a:pt x="12804822" y="35130971"/>
                  </a:lnTo>
                  <a:lnTo>
                    <a:pt x="12804822" y="35130963"/>
                  </a:lnTo>
                  <a:lnTo>
                    <a:pt x="12804744" y="35130971"/>
                  </a:lnTo>
                  <a:lnTo>
                    <a:pt x="12804744" y="35130963"/>
                  </a:lnTo>
                  <a:lnTo>
                    <a:pt x="12804667" y="35130971"/>
                  </a:lnTo>
                  <a:lnTo>
                    <a:pt x="12804667" y="35130963"/>
                  </a:lnTo>
                  <a:lnTo>
                    <a:pt x="12804589" y="35130971"/>
                  </a:lnTo>
                  <a:lnTo>
                    <a:pt x="12804589" y="35130963"/>
                  </a:lnTo>
                  <a:lnTo>
                    <a:pt x="12804511" y="35130971"/>
                  </a:lnTo>
                  <a:lnTo>
                    <a:pt x="12804511" y="35130963"/>
                  </a:lnTo>
                  <a:lnTo>
                    <a:pt x="12804434" y="35130971"/>
                  </a:lnTo>
                  <a:lnTo>
                    <a:pt x="12804434" y="35130963"/>
                  </a:lnTo>
                  <a:lnTo>
                    <a:pt x="12804356" y="35130971"/>
                  </a:lnTo>
                  <a:lnTo>
                    <a:pt x="12804356" y="35130963"/>
                  </a:lnTo>
                  <a:lnTo>
                    <a:pt x="12804279" y="35130971"/>
                  </a:lnTo>
                  <a:lnTo>
                    <a:pt x="12804279" y="35130963"/>
                  </a:lnTo>
                  <a:lnTo>
                    <a:pt x="12804201" y="35130971"/>
                  </a:lnTo>
                  <a:lnTo>
                    <a:pt x="12804201" y="35130963"/>
                  </a:lnTo>
                  <a:lnTo>
                    <a:pt x="12804123" y="35130971"/>
                  </a:lnTo>
                  <a:lnTo>
                    <a:pt x="12804123" y="35130963"/>
                  </a:lnTo>
                  <a:lnTo>
                    <a:pt x="12804046" y="35130971"/>
                  </a:lnTo>
                  <a:lnTo>
                    <a:pt x="12804046" y="35130963"/>
                  </a:lnTo>
                  <a:lnTo>
                    <a:pt x="12803968" y="35130971"/>
                  </a:lnTo>
                  <a:lnTo>
                    <a:pt x="12803968" y="35130963"/>
                  </a:lnTo>
                  <a:lnTo>
                    <a:pt x="12803891" y="35130971"/>
                  </a:lnTo>
                  <a:lnTo>
                    <a:pt x="12803891" y="35130963"/>
                  </a:lnTo>
                  <a:lnTo>
                    <a:pt x="12803813" y="35130971"/>
                  </a:lnTo>
                  <a:lnTo>
                    <a:pt x="12803813" y="35130963"/>
                  </a:lnTo>
                  <a:lnTo>
                    <a:pt x="12803723" y="35130971"/>
                  </a:lnTo>
                  <a:lnTo>
                    <a:pt x="12803723" y="35130963"/>
                  </a:lnTo>
                  <a:lnTo>
                    <a:pt x="12803645" y="35130971"/>
                  </a:lnTo>
                  <a:lnTo>
                    <a:pt x="12803645" y="35130963"/>
                  </a:lnTo>
                  <a:lnTo>
                    <a:pt x="12803568" y="35130971"/>
                  </a:lnTo>
                  <a:lnTo>
                    <a:pt x="12803568" y="35130963"/>
                  </a:lnTo>
                  <a:lnTo>
                    <a:pt x="12803490" y="35130971"/>
                  </a:lnTo>
                  <a:lnTo>
                    <a:pt x="12803490" y="35130963"/>
                  </a:lnTo>
                  <a:lnTo>
                    <a:pt x="12803412" y="35130971"/>
                  </a:lnTo>
                  <a:lnTo>
                    <a:pt x="12803412" y="35130963"/>
                  </a:lnTo>
                  <a:lnTo>
                    <a:pt x="12803335" y="35130971"/>
                  </a:lnTo>
                  <a:lnTo>
                    <a:pt x="12803335" y="35130963"/>
                  </a:lnTo>
                  <a:lnTo>
                    <a:pt x="12803257" y="35130971"/>
                  </a:lnTo>
                  <a:lnTo>
                    <a:pt x="12803257" y="35130963"/>
                  </a:lnTo>
                  <a:lnTo>
                    <a:pt x="12803180" y="35130971"/>
                  </a:lnTo>
                  <a:lnTo>
                    <a:pt x="12803180" y="35130963"/>
                  </a:lnTo>
                  <a:lnTo>
                    <a:pt x="12803102" y="35130971"/>
                  </a:lnTo>
                  <a:lnTo>
                    <a:pt x="12803102" y="35130963"/>
                  </a:lnTo>
                  <a:lnTo>
                    <a:pt x="12803024" y="35130971"/>
                  </a:lnTo>
                  <a:lnTo>
                    <a:pt x="12803024" y="35130963"/>
                  </a:lnTo>
                  <a:lnTo>
                    <a:pt x="12802947" y="35130971"/>
                  </a:lnTo>
                  <a:lnTo>
                    <a:pt x="12802947" y="35130963"/>
                  </a:lnTo>
                  <a:lnTo>
                    <a:pt x="12802869" y="35130971"/>
                  </a:lnTo>
                  <a:lnTo>
                    <a:pt x="12802869" y="35130963"/>
                  </a:lnTo>
                  <a:lnTo>
                    <a:pt x="12802792" y="35130971"/>
                  </a:lnTo>
                  <a:lnTo>
                    <a:pt x="12802792" y="35130963"/>
                  </a:lnTo>
                  <a:lnTo>
                    <a:pt x="12802714" y="35130971"/>
                  </a:lnTo>
                  <a:lnTo>
                    <a:pt x="12802714" y="35130963"/>
                  </a:lnTo>
                  <a:lnTo>
                    <a:pt x="12802624" y="35130971"/>
                  </a:lnTo>
                  <a:lnTo>
                    <a:pt x="12802624" y="35130963"/>
                  </a:lnTo>
                  <a:lnTo>
                    <a:pt x="12802546" y="35130971"/>
                  </a:lnTo>
                  <a:lnTo>
                    <a:pt x="12802546" y="35130963"/>
                  </a:lnTo>
                  <a:lnTo>
                    <a:pt x="12802469" y="35130971"/>
                  </a:lnTo>
                  <a:lnTo>
                    <a:pt x="12802469" y="35130963"/>
                  </a:lnTo>
                  <a:lnTo>
                    <a:pt x="12802391" y="35130971"/>
                  </a:lnTo>
                  <a:lnTo>
                    <a:pt x="12802391" y="35130963"/>
                  </a:lnTo>
                  <a:lnTo>
                    <a:pt x="12802313" y="35130971"/>
                  </a:lnTo>
                  <a:lnTo>
                    <a:pt x="12802313" y="35130963"/>
                  </a:lnTo>
                  <a:lnTo>
                    <a:pt x="12802236" y="35130971"/>
                  </a:lnTo>
                  <a:lnTo>
                    <a:pt x="12802236" y="35130963"/>
                  </a:lnTo>
                  <a:lnTo>
                    <a:pt x="12802158" y="35130971"/>
                  </a:lnTo>
                  <a:lnTo>
                    <a:pt x="12802158" y="35130963"/>
                  </a:lnTo>
                  <a:lnTo>
                    <a:pt x="12802081" y="35130971"/>
                  </a:lnTo>
                  <a:lnTo>
                    <a:pt x="12802081" y="35130963"/>
                  </a:lnTo>
                  <a:lnTo>
                    <a:pt x="12802003" y="35130971"/>
                  </a:lnTo>
                  <a:lnTo>
                    <a:pt x="12802003" y="35130963"/>
                  </a:lnTo>
                  <a:lnTo>
                    <a:pt x="12801925" y="35130971"/>
                  </a:lnTo>
                  <a:lnTo>
                    <a:pt x="12801925" y="35130963"/>
                  </a:lnTo>
                  <a:lnTo>
                    <a:pt x="12801848" y="35130971"/>
                  </a:lnTo>
                  <a:lnTo>
                    <a:pt x="12801848" y="35130963"/>
                  </a:lnTo>
                  <a:lnTo>
                    <a:pt x="12801770" y="35130971"/>
                  </a:lnTo>
                  <a:lnTo>
                    <a:pt x="12801770" y="35130963"/>
                  </a:lnTo>
                  <a:lnTo>
                    <a:pt x="12801693" y="35130971"/>
                  </a:lnTo>
                  <a:lnTo>
                    <a:pt x="12801693" y="35130963"/>
                  </a:lnTo>
                  <a:lnTo>
                    <a:pt x="12801615" y="35130971"/>
                  </a:lnTo>
                  <a:lnTo>
                    <a:pt x="12801615" y="34965269"/>
                  </a:lnTo>
                  <a:lnTo>
                    <a:pt x="12657607" y="34978571"/>
                  </a:lnTo>
                  <a:lnTo>
                    <a:pt x="12657607" y="34978563"/>
                  </a:lnTo>
                  <a:lnTo>
                    <a:pt x="12657530" y="34978571"/>
                  </a:lnTo>
                  <a:lnTo>
                    <a:pt x="12657530" y="34978563"/>
                  </a:lnTo>
                  <a:lnTo>
                    <a:pt x="12657452" y="34978571"/>
                  </a:lnTo>
                  <a:lnTo>
                    <a:pt x="12657452" y="34978563"/>
                  </a:lnTo>
                  <a:lnTo>
                    <a:pt x="12657375" y="34978571"/>
                  </a:lnTo>
                  <a:lnTo>
                    <a:pt x="12657375" y="34978563"/>
                  </a:lnTo>
                  <a:lnTo>
                    <a:pt x="12657297" y="34978571"/>
                  </a:lnTo>
                  <a:lnTo>
                    <a:pt x="12657297" y="34978563"/>
                  </a:lnTo>
                  <a:lnTo>
                    <a:pt x="12657220" y="34978571"/>
                  </a:lnTo>
                  <a:lnTo>
                    <a:pt x="12657220" y="34978563"/>
                  </a:lnTo>
                  <a:lnTo>
                    <a:pt x="12657142" y="34978571"/>
                  </a:lnTo>
                  <a:lnTo>
                    <a:pt x="12657142" y="34978563"/>
                  </a:lnTo>
                  <a:lnTo>
                    <a:pt x="12657064" y="34978571"/>
                  </a:lnTo>
                  <a:lnTo>
                    <a:pt x="12657064" y="34978563"/>
                  </a:lnTo>
                  <a:lnTo>
                    <a:pt x="12656987" y="34978571"/>
                  </a:lnTo>
                  <a:lnTo>
                    <a:pt x="12656987" y="34978563"/>
                  </a:lnTo>
                  <a:lnTo>
                    <a:pt x="12656909" y="34978571"/>
                  </a:lnTo>
                  <a:lnTo>
                    <a:pt x="12656909" y="34978541"/>
                  </a:lnTo>
                  <a:lnTo>
                    <a:pt x="12656586" y="34978571"/>
                  </a:lnTo>
                  <a:lnTo>
                    <a:pt x="12656586" y="34978563"/>
                  </a:lnTo>
                  <a:lnTo>
                    <a:pt x="12656508" y="34978571"/>
                  </a:lnTo>
                  <a:lnTo>
                    <a:pt x="12656508" y="34978563"/>
                  </a:lnTo>
                  <a:lnTo>
                    <a:pt x="12656431" y="34978571"/>
                  </a:lnTo>
                  <a:lnTo>
                    <a:pt x="12656431" y="34978563"/>
                  </a:lnTo>
                  <a:lnTo>
                    <a:pt x="12656353" y="34978571"/>
                  </a:lnTo>
                  <a:lnTo>
                    <a:pt x="12656353" y="34978563"/>
                  </a:lnTo>
                  <a:lnTo>
                    <a:pt x="12656276" y="34978571"/>
                  </a:lnTo>
                  <a:lnTo>
                    <a:pt x="12656276" y="34978563"/>
                  </a:lnTo>
                  <a:lnTo>
                    <a:pt x="12656198" y="34978571"/>
                  </a:lnTo>
                  <a:lnTo>
                    <a:pt x="12656198" y="34978563"/>
                  </a:lnTo>
                  <a:lnTo>
                    <a:pt x="12656121" y="34978571"/>
                  </a:lnTo>
                  <a:lnTo>
                    <a:pt x="12656121" y="34978563"/>
                  </a:lnTo>
                  <a:lnTo>
                    <a:pt x="12656043" y="34978571"/>
                  </a:lnTo>
                  <a:lnTo>
                    <a:pt x="12656043" y="34978563"/>
                  </a:lnTo>
                  <a:lnTo>
                    <a:pt x="12655965" y="34978571"/>
                  </a:lnTo>
                  <a:lnTo>
                    <a:pt x="12655965" y="34978563"/>
                  </a:lnTo>
                  <a:lnTo>
                    <a:pt x="12655888" y="34978571"/>
                  </a:lnTo>
                  <a:lnTo>
                    <a:pt x="12655888" y="34978563"/>
                  </a:lnTo>
                  <a:lnTo>
                    <a:pt x="12655810" y="34978571"/>
                  </a:lnTo>
                  <a:lnTo>
                    <a:pt x="12655810" y="34978549"/>
                  </a:lnTo>
                  <a:lnTo>
                    <a:pt x="12655565" y="34978571"/>
                  </a:lnTo>
                  <a:lnTo>
                    <a:pt x="12655565" y="34978563"/>
                  </a:lnTo>
                  <a:lnTo>
                    <a:pt x="12655487" y="34978571"/>
                  </a:lnTo>
                  <a:lnTo>
                    <a:pt x="12655487" y="34978563"/>
                  </a:lnTo>
                  <a:lnTo>
                    <a:pt x="12655409" y="34978571"/>
                  </a:lnTo>
                  <a:lnTo>
                    <a:pt x="12655409" y="34978563"/>
                  </a:lnTo>
                  <a:lnTo>
                    <a:pt x="12655332" y="34978571"/>
                  </a:lnTo>
                  <a:lnTo>
                    <a:pt x="12655332" y="34978563"/>
                  </a:lnTo>
                  <a:lnTo>
                    <a:pt x="12655254" y="34978571"/>
                  </a:lnTo>
                  <a:lnTo>
                    <a:pt x="12655254" y="34978563"/>
                  </a:lnTo>
                  <a:lnTo>
                    <a:pt x="12655177" y="34978571"/>
                  </a:lnTo>
                  <a:lnTo>
                    <a:pt x="12655177" y="34978563"/>
                  </a:lnTo>
                  <a:lnTo>
                    <a:pt x="12655099" y="34978571"/>
                  </a:lnTo>
                  <a:lnTo>
                    <a:pt x="12655099" y="34978563"/>
                  </a:lnTo>
                  <a:lnTo>
                    <a:pt x="12655022" y="34978571"/>
                  </a:lnTo>
                  <a:lnTo>
                    <a:pt x="12655022" y="34978563"/>
                  </a:lnTo>
                  <a:lnTo>
                    <a:pt x="12654944" y="34978571"/>
                  </a:lnTo>
                  <a:lnTo>
                    <a:pt x="12654944" y="34978563"/>
                  </a:lnTo>
                  <a:lnTo>
                    <a:pt x="12654866" y="34978571"/>
                  </a:lnTo>
                  <a:lnTo>
                    <a:pt x="12654866" y="34978563"/>
                  </a:lnTo>
                  <a:lnTo>
                    <a:pt x="12654789" y="34978571"/>
                  </a:lnTo>
                  <a:lnTo>
                    <a:pt x="12654789" y="34978563"/>
                  </a:lnTo>
                  <a:lnTo>
                    <a:pt x="12654711" y="34978571"/>
                  </a:lnTo>
                  <a:lnTo>
                    <a:pt x="12654711" y="34978555"/>
                  </a:lnTo>
                  <a:lnTo>
                    <a:pt x="12654543" y="34978571"/>
                  </a:lnTo>
                  <a:lnTo>
                    <a:pt x="12654543" y="34978563"/>
                  </a:lnTo>
                  <a:lnTo>
                    <a:pt x="12654466" y="34978571"/>
                  </a:lnTo>
                  <a:lnTo>
                    <a:pt x="12654466" y="34978563"/>
                  </a:lnTo>
                  <a:lnTo>
                    <a:pt x="12654388" y="34978571"/>
                  </a:lnTo>
                  <a:lnTo>
                    <a:pt x="12654388" y="34978563"/>
                  </a:lnTo>
                  <a:lnTo>
                    <a:pt x="12654310" y="34978571"/>
                  </a:lnTo>
                  <a:lnTo>
                    <a:pt x="12654310" y="34978563"/>
                  </a:lnTo>
                  <a:lnTo>
                    <a:pt x="12654233" y="34978571"/>
                  </a:lnTo>
                  <a:lnTo>
                    <a:pt x="12654233" y="34978563"/>
                  </a:lnTo>
                  <a:lnTo>
                    <a:pt x="12654155" y="34978571"/>
                  </a:lnTo>
                  <a:lnTo>
                    <a:pt x="12654155" y="34978563"/>
                  </a:lnTo>
                  <a:lnTo>
                    <a:pt x="12654078" y="34978571"/>
                  </a:lnTo>
                  <a:lnTo>
                    <a:pt x="12654078" y="34978563"/>
                  </a:lnTo>
                  <a:lnTo>
                    <a:pt x="12654000" y="34978571"/>
                  </a:lnTo>
                  <a:lnTo>
                    <a:pt x="12654000" y="34978563"/>
                  </a:lnTo>
                  <a:lnTo>
                    <a:pt x="12653923" y="34978571"/>
                  </a:lnTo>
                  <a:lnTo>
                    <a:pt x="12653923" y="34978563"/>
                  </a:lnTo>
                  <a:lnTo>
                    <a:pt x="12653845" y="34978571"/>
                  </a:lnTo>
                  <a:lnTo>
                    <a:pt x="12653845" y="34978563"/>
                  </a:lnTo>
                  <a:lnTo>
                    <a:pt x="12653767" y="34978571"/>
                  </a:lnTo>
                  <a:lnTo>
                    <a:pt x="12653767" y="34978563"/>
                  </a:lnTo>
                  <a:lnTo>
                    <a:pt x="12653690" y="34978571"/>
                  </a:lnTo>
                  <a:lnTo>
                    <a:pt x="12653690" y="34978563"/>
                  </a:lnTo>
                  <a:lnTo>
                    <a:pt x="12653612" y="34978571"/>
                  </a:lnTo>
                  <a:lnTo>
                    <a:pt x="12653612" y="34978563"/>
                  </a:lnTo>
                  <a:lnTo>
                    <a:pt x="12653522" y="34978571"/>
                  </a:lnTo>
                  <a:lnTo>
                    <a:pt x="12653522" y="34978563"/>
                  </a:lnTo>
                  <a:lnTo>
                    <a:pt x="12653444" y="34978571"/>
                  </a:lnTo>
                  <a:lnTo>
                    <a:pt x="12653444" y="34978563"/>
                  </a:lnTo>
                  <a:lnTo>
                    <a:pt x="12653367" y="34978571"/>
                  </a:lnTo>
                  <a:lnTo>
                    <a:pt x="12653367" y="34978563"/>
                  </a:lnTo>
                  <a:lnTo>
                    <a:pt x="12653289" y="34978571"/>
                  </a:lnTo>
                  <a:lnTo>
                    <a:pt x="12653289" y="34978563"/>
                  </a:lnTo>
                  <a:lnTo>
                    <a:pt x="12653211" y="34978571"/>
                  </a:lnTo>
                  <a:lnTo>
                    <a:pt x="12653211" y="34978563"/>
                  </a:lnTo>
                  <a:lnTo>
                    <a:pt x="12653134" y="34978571"/>
                  </a:lnTo>
                  <a:lnTo>
                    <a:pt x="12653134" y="34978563"/>
                  </a:lnTo>
                  <a:lnTo>
                    <a:pt x="12653056" y="34978571"/>
                  </a:lnTo>
                  <a:lnTo>
                    <a:pt x="12653056" y="34978563"/>
                  </a:lnTo>
                  <a:lnTo>
                    <a:pt x="12652979" y="34978571"/>
                  </a:lnTo>
                  <a:lnTo>
                    <a:pt x="12652979" y="34978563"/>
                  </a:lnTo>
                  <a:lnTo>
                    <a:pt x="12652901" y="34978571"/>
                  </a:lnTo>
                  <a:lnTo>
                    <a:pt x="12652901" y="34978563"/>
                  </a:lnTo>
                  <a:lnTo>
                    <a:pt x="12652824" y="34978571"/>
                  </a:lnTo>
                  <a:lnTo>
                    <a:pt x="12652824" y="34978563"/>
                  </a:lnTo>
                  <a:lnTo>
                    <a:pt x="12652746" y="34978571"/>
                  </a:lnTo>
                  <a:lnTo>
                    <a:pt x="12652746" y="34978563"/>
                  </a:lnTo>
                  <a:lnTo>
                    <a:pt x="12652668" y="34978571"/>
                  </a:lnTo>
                  <a:lnTo>
                    <a:pt x="12652668" y="34978563"/>
                  </a:lnTo>
                  <a:lnTo>
                    <a:pt x="12652591" y="34978571"/>
                  </a:lnTo>
                  <a:lnTo>
                    <a:pt x="12652591" y="34978563"/>
                  </a:lnTo>
                  <a:lnTo>
                    <a:pt x="12652513" y="34978571"/>
                  </a:lnTo>
                  <a:lnTo>
                    <a:pt x="12652513" y="34978563"/>
                  </a:lnTo>
                  <a:lnTo>
                    <a:pt x="12652423" y="34978571"/>
                  </a:lnTo>
                  <a:lnTo>
                    <a:pt x="12652423" y="34978563"/>
                  </a:lnTo>
                  <a:lnTo>
                    <a:pt x="12652345" y="34978571"/>
                  </a:lnTo>
                  <a:lnTo>
                    <a:pt x="12652345" y="34978563"/>
                  </a:lnTo>
                  <a:lnTo>
                    <a:pt x="12652268" y="34978571"/>
                  </a:lnTo>
                  <a:lnTo>
                    <a:pt x="12652268" y="34978563"/>
                  </a:lnTo>
                  <a:lnTo>
                    <a:pt x="12652190" y="34978571"/>
                  </a:lnTo>
                  <a:lnTo>
                    <a:pt x="12652190" y="34978563"/>
                  </a:lnTo>
                  <a:lnTo>
                    <a:pt x="12652112" y="34978571"/>
                  </a:lnTo>
                  <a:lnTo>
                    <a:pt x="12652112" y="34978563"/>
                  </a:lnTo>
                  <a:lnTo>
                    <a:pt x="12652035" y="34978571"/>
                  </a:lnTo>
                  <a:lnTo>
                    <a:pt x="12652035" y="34978563"/>
                  </a:lnTo>
                  <a:lnTo>
                    <a:pt x="12651957" y="34978571"/>
                  </a:lnTo>
                  <a:lnTo>
                    <a:pt x="12651957" y="34978563"/>
                  </a:lnTo>
                  <a:lnTo>
                    <a:pt x="12651880" y="34978571"/>
                  </a:lnTo>
                  <a:lnTo>
                    <a:pt x="12651880" y="34978563"/>
                  </a:lnTo>
                  <a:lnTo>
                    <a:pt x="12651802" y="34978571"/>
                  </a:lnTo>
                  <a:lnTo>
                    <a:pt x="12651802" y="34978563"/>
                  </a:lnTo>
                  <a:lnTo>
                    <a:pt x="12651725" y="34978571"/>
                  </a:lnTo>
                  <a:lnTo>
                    <a:pt x="12651725" y="34978563"/>
                  </a:lnTo>
                  <a:lnTo>
                    <a:pt x="12651647" y="34978571"/>
                  </a:lnTo>
                  <a:lnTo>
                    <a:pt x="12651647" y="34978563"/>
                  </a:lnTo>
                  <a:lnTo>
                    <a:pt x="12651569" y="34978571"/>
                  </a:lnTo>
                  <a:lnTo>
                    <a:pt x="12651569" y="34978563"/>
                  </a:lnTo>
                  <a:lnTo>
                    <a:pt x="12651492" y="34978571"/>
                  </a:lnTo>
                  <a:lnTo>
                    <a:pt x="12651492" y="34978563"/>
                  </a:lnTo>
                  <a:lnTo>
                    <a:pt x="12651414" y="34978571"/>
                  </a:lnTo>
                  <a:lnTo>
                    <a:pt x="12651414" y="34978563"/>
                  </a:lnTo>
                  <a:lnTo>
                    <a:pt x="12651324" y="34978571"/>
                  </a:lnTo>
                  <a:lnTo>
                    <a:pt x="12651324" y="34978563"/>
                  </a:lnTo>
                  <a:lnTo>
                    <a:pt x="12651246" y="34978571"/>
                  </a:lnTo>
                  <a:lnTo>
                    <a:pt x="12651246" y="34978563"/>
                  </a:lnTo>
                  <a:lnTo>
                    <a:pt x="12651169" y="34978571"/>
                  </a:lnTo>
                  <a:lnTo>
                    <a:pt x="12651169" y="34978563"/>
                  </a:lnTo>
                  <a:lnTo>
                    <a:pt x="12651091" y="34978571"/>
                  </a:lnTo>
                  <a:lnTo>
                    <a:pt x="12651091" y="34978563"/>
                  </a:lnTo>
                  <a:lnTo>
                    <a:pt x="12651013" y="34978571"/>
                  </a:lnTo>
                  <a:lnTo>
                    <a:pt x="12651013" y="34978563"/>
                  </a:lnTo>
                  <a:lnTo>
                    <a:pt x="12650936" y="34978571"/>
                  </a:lnTo>
                  <a:lnTo>
                    <a:pt x="12650936" y="34978563"/>
                  </a:lnTo>
                  <a:lnTo>
                    <a:pt x="12650858" y="34978571"/>
                  </a:lnTo>
                  <a:lnTo>
                    <a:pt x="12650858" y="34978563"/>
                  </a:lnTo>
                  <a:lnTo>
                    <a:pt x="12650781" y="34978571"/>
                  </a:lnTo>
                  <a:lnTo>
                    <a:pt x="12650781" y="34978563"/>
                  </a:lnTo>
                  <a:lnTo>
                    <a:pt x="12650703" y="34978571"/>
                  </a:lnTo>
                  <a:lnTo>
                    <a:pt x="12650703" y="34978563"/>
                  </a:lnTo>
                  <a:lnTo>
                    <a:pt x="12650626" y="34978571"/>
                  </a:lnTo>
                  <a:lnTo>
                    <a:pt x="12650626" y="34978563"/>
                  </a:lnTo>
                  <a:lnTo>
                    <a:pt x="12650548" y="34978571"/>
                  </a:lnTo>
                  <a:lnTo>
                    <a:pt x="12650548" y="34978563"/>
                  </a:lnTo>
                  <a:lnTo>
                    <a:pt x="12650470" y="34978571"/>
                  </a:lnTo>
                  <a:lnTo>
                    <a:pt x="12650470" y="34978563"/>
                  </a:lnTo>
                  <a:lnTo>
                    <a:pt x="12650393" y="34978571"/>
                  </a:lnTo>
                  <a:lnTo>
                    <a:pt x="12650393" y="34978563"/>
                  </a:lnTo>
                  <a:lnTo>
                    <a:pt x="12650315" y="34978571"/>
                  </a:lnTo>
                  <a:lnTo>
                    <a:pt x="12650315" y="34978563"/>
                  </a:lnTo>
                  <a:lnTo>
                    <a:pt x="12650225" y="34978571"/>
                  </a:lnTo>
                  <a:lnTo>
                    <a:pt x="12650225" y="34978563"/>
                  </a:lnTo>
                  <a:lnTo>
                    <a:pt x="12650147" y="34978571"/>
                  </a:lnTo>
                  <a:lnTo>
                    <a:pt x="12650147" y="34978563"/>
                  </a:lnTo>
                  <a:lnTo>
                    <a:pt x="12650070" y="34978571"/>
                  </a:lnTo>
                  <a:lnTo>
                    <a:pt x="12650070" y="34978563"/>
                  </a:lnTo>
                  <a:lnTo>
                    <a:pt x="12649992" y="34978571"/>
                  </a:lnTo>
                  <a:lnTo>
                    <a:pt x="12649992" y="34978563"/>
                  </a:lnTo>
                  <a:lnTo>
                    <a:pt x="12649914" y="34978571"/>
                  </a:lnTo>
                  <a:lnTo>
                    <a:pt x="12649914" y="34978563"/>
                  </a:lnTo>
                  <a:lnTo>
                    <a:pt x="12649837" y="34978571"/>
                  </a:lnTo>
                  <a:lnTo>
                    <a:pt x="12649837" y="34978563"/>
                  </a:lnTo>
                  <a:lnTo>
                    <a:pt x="12649759" y="34978571"/>
                  </a:lnTo>
                  <a:lnTo>
                    <a:pt x="12649759" y="34978563"/>
                  </a:lnTo>
                  <a:lnTo>
                    <a:pt x="12649682" y="34978571"/>
                  </a:lnTo>
                  <a:lnTo>
                    <a:pt x="12649682" y="34978563"/>
                  </a:lnTo>
                  <a:lnTo>
                    <a:pt x="12649604" y="34978571"/>
                  </a:lnTo>
                  <a:lnTo>
                    <a:pt x="12649604" y="34978563"/>
                  </a:lnTo>
                  <a:lnTo>
                    <a:pt x="12649527" y="34978571"/>
                  </a:lnTo>
                  <a:lnTo>
                    <a:pt x="12649527" y="34978563"/>
                  </a:lnTo>
                  <a:lnTo>
                    <a:pt x="12649449" y="34978571"/>
                  </a:lnTo>
                  <a:lnTo>
                    <a:pt x="12649449" y="34978563"/>
                  </a:lnTo>
                  <a:lnTo>
                    <a:pt x="12649371" y="34978571"/>
                  </a:lnTo>
                  <a:lnTo>
                    <a:pt x="12649371" y="34978563"/>
                  </a:lnTo>
                  <a:lnTo>
                    <a:pt x="12649294" y="34978571"/>
                  </a:lnTo>
                  <a:lnTo>
                    <a:pt x="12649294" y="34978563"/>
                  </a:lnTo>
                  <a:lnTo>
                    <a:pt x="12649216" y="34978571"/>
                  </a:lnTo>
                  <a:lnTo>
                    <a:pt x="12649216" y="34812881"/>
                  </a:lnTo>
                  <a:lnTo>
                    <a:pt x="12505286" y="34826171"/>
                  </a:lnTo>
                  <a:lnTo>
                    <a:pt x="12505286" y="34826163"/>
                  </a:lnTo>
                  <a:lnTo>
                    <a:pt x="12505209" y="34826171"/>
                  </a:lnTo>
                  <a:lnTo>
                    <a:pt x="12505209" y="34826163"/>
                  </a:lnTo>
                  <a:lnTo>
                    <a:pt x="12505131" y="34826171"/>
                  </a:lnTo>
                  <a:lnTo>
                    <a:pt x="12505131" y="34826163"/>
                  </a:lnTo>
                  <a:lnTo>
                    <a:pt x="12505053" y="34826171"/>
                  </a:lnTo>
                  <a:lnTo>
                    <a:pt x="12505053" y="34826163"/>
                  </a:lnTo>
                  <a:lnTo>
                    <a:pt x="12504976" y="34826171"/>
                  </a:lnTo>
                  <a:lnTo>
                    <a:pt x="12504976" y="34826163"/>
                  </a:lnTo>
                  <a:lnTo>
                    <a:pt x="12504898" y="34826171"/>
                  </a:lnTo>
                  <a:lnTo>
                    <a:pt x="12504898" y="34826163"/>
                  </a:lnTo>
                  <a:lnTo>
                    <a:pt x="12504821" y="34826171"/>
                  </a:lnTo>
                  <a:lnTo>
                    <a:pt x="12504821" y="34826163"/>
                  </a:lnTo>
                  <a:lnTo>
                    <a:pt x="12504743" y="34826171"/>
                  </a:lnTo>
                  <a:lnTo>
                    <a:pt x="12504743" y="34826163"/>
                  </a:lnTo>
                  <a:lnTo>
                    <a:pt x="12504665" y="34826171"/>
                  </a:lnTo>
                  <a:lnTo>
                    <a:pt x="12504665" y="34826163"/>
                  </a:lnTo>
                  <a:lnTo>
                    <a:pt x="12504588" y="34826171"/>
                  </a:lnTo>
                  <a:lnTo>
                    <a:pt x="12504588" y="34826163"/>
                  </a:lnTo>
                  <a:lnTo>
                    <a:pt x="12504510" y="34826171"/>
                  </a:lnTo>
                  <a:lnTo>
                    <a:pt x="12504510" y="34826149"/>
                  </a:lnTo>
                  <a:lnTo>
                    <a:pt x="12504265" y="34826171"/>
                  </a:lnTo>
                  <a:lnTo>
                    <a:pt x="12504265" y="34826163"/>
                  </a:lnTo>
                  <a:lnTo>
                    <a:pt x="12504187" y="34826171"/>
                  </a:lnTo>
                  <a:lnTo>
                    <a:pt x="12504187" y="34826163"/>
                  </a:lnTo>
                  <a:lnTo>
                    <a:pt x="12504110" y="34826171"/>
                  </a:lnTo>
                  <a:lnTo>
                    <a:pt x="12504110" y="34826163"/>
                  </a:lnTo>
                  <a:lnTo>
                    <a:pt x="12504032" y="34826171"/>
                  </a:lnTo>
                  <a:lnTo>
                    <a:pt x="12504032" y="34826163"/>
                  </a:lnTo>
                  <a:lnTo>
                    <a:pt x="12503954" y="34826171"/>
                  </a:lnTo>
                  <a:lnTo>
                    <a:pt x="12503954" y="34826163"/>
                  </a:lnTo>
                  <a:lnTo>
                    <a:pt x="12503877" y="34826171"/>
                  </a:lnTo>
                  <a:lnTo>
                    <a:pt x="12503877" y="34826163"/>
                  </a:lnTo>
                  <a:lnTo>
                    <a:pt x="12503799" y="34826171"/>
                  </a:lnTo>
                  <a:lnTo>
                    <a:pt x="12503799" y="34826163"/>
                  </a:lnTo>
                  <a:lnTo>
                    <a:pt x="12503722" y="34826171"/>
                  </a:lnTo>
                  <a:lnTo>
                    <a:pt x="12503722" y="34826163"/>
                  </a:lnTo>
                  <a:lnTo>
                    <a:pt x="12503644" y="34826171"/>
                  </a:lnTo>
                  <a:lnTo>
                    <a:pt x="12503644" y="34826163"/>
                  </a:lnTo>
                  <a:lnTo>
                    <a:pt x="12503566" y="34826171"/>
                  </a:lnTo>
                  <a:lnTo>
                    <a:pt x="12503566" y="34826163"/>
                  </a:lnTo>
                  <a:lnTo>
                    <a:pt x="12503489" y="34826171"/>
                  </a:lnTo>
                  <a:lnTo>
                    <a:pt x="12503489" y="34826163"/>
                  </a:lnTo>
                  <a:lnTo>
                    <a:pt x="12503411" y="34826171"/>
                  </a:lnTo>
                  <a:lnTo>
                    <a:pt x="12503411" y="34826155"/>
                  </a:lnTo>
                  <a:lnTo>
                    <a:pt x="12503243" y="34826171"/>
                  </a:lnTo>
                  <a:lnTo>
                    <a:pt x="12503243" y="34826163"/>
                  </a:lnTo>
                  <a:lnTo>
                    <a:pt x="12503166" y="34826171"/>
                  </a:lnTo>
                  <a:lnTo>
                    <a:pt x="12503166" y="34826163"/>
                  </a:lnTo>
                  <a:lnTo>
                    <a:pt x="12503088" y="34826171"/>
                  </a:lnTo>
                  <a:lnTo>
                    <a:pt x="12503088" y="34826163"/>
                  </a:lnTo>
                  <a:lnTo>
                    <a:pt x="12503011" y="34826171"/>
                  </a:lnTo>
                  <a:lnTo>
                    <a:pt x="12503011" y="34826163"/>
                  </a:lnTo>
                  <a:lnTo>
                    <a:pt x="12502933" y="34826171"/>
                  </a:lnTo>
                  <a:lnTo>
                    <a:pt x="12502933" y="34826163"/>
                  </a:lnTo>
                  <a:lnTo>
                    <a:pt x="12502855" y="34826171"/>
                  </a:lnTo>
                  <a:lnTo>
                    <a:pt x="12502855" y="34826163"/>
                  </a:lnTo>
                  <a:lnTo>
                    <a:pt x="12502778" y="34826171"/>
                  </a:lnTo>
                  <a:lnTo>
                    <a:pt x="12502778" y="34826163"/>
                  </a:lnTo>
                  <a:lnTo>
                    <a:pt x="12502700" y="34826171"/>
                  </a:lnTo>
                  <a:lnTo>
                    <a:pt x="12502700" y="34826163"/>
                  </a:lnTo>
                  <a:lnTo>
                    <a:pt x="12502623" y="34826171"/>
                  </a:lnTo>
                  <a:lnTo>
                    <a:pt x="12502623" y="34826163"/>
                  </a:lnTo>
                  <a:lnTo>
                    <a:pt x="12502545" y="34826171"/>
                  </a:lnTo>
                  <a:lnTo>
                    <a:pt x="12502545" y="34826163"/>
                  </a:lnTo>
                  <a:lnTo>
                    <a:pt x="12502467" y="34826171"/>
                  </a:lnTo>
                  <a:lnTo>
                    <a:pt x="12502467" y="34826163"/>
                  </a:lnTo>
                  <a:lnTo>
                    <a:pt x="12502390" y="34826171"/>
                  </a:lnTo>
                  <a:lnTo>
                    <a:pt x="12502390" y="34826163"/>
                  </a:lnTo>
                  <a:lnTo>
                    <a:pt x="12502312" y="34826171"/>
                  </a:lnTo>
                  <a:lnTo>
                    <a:pt x="12502312" y="34826163"/>
                  </a:lnTo>
                  <a:lnTo>
                    <a:pt x="12502222" y="34826171"/>
                  </a:lnTo>
                  <a:lnTo>
                    <a:pt x="12502222" y="34826163"/>
                  </a:lnTo>
                  <a:lnTo>
                    <a:pt x="12502144" y="34826171"/>
                  </a:lnTo>
                  <a:lnTo>
                    <a:pt x="12502144" y="34826163"/>
                  </a:lnTo>
                  <a:lnTo>
                    <a:pt x="12502067" y="34826171"/>
                  </a:lnTo>
                  <a:lnTo>
                    <a:pt x="12502067" y="34826163"/>
                  </a:lnTo>
                  <a:lnTo>
                    <a:pt x="12501989" y="34826171"/>
                  </a:lnTo>
                  <a:lnTo>
                    <a:pt x="12501989" y="34826163"/>
                  </a:lnTo>
                  <a:lnTo>
                    <a:pt x="12501912" y="34826171"/>
                  </a:lnTo>
                  <a:lnTo>
                    <a:pt x="12501912" y="34826163"/>
                  </a:lnTo>
                  <a:lnTo>
                    <a:pt x="12501834" y="34826171"/>
                  </a:lnTo>
                  <a:lnTo>
                    <a:pt x="12501834" y="34826163"/>
                  </a:lnTo>
                  <a:lnTo>
                    <a:pt x="12501756" y="34826171"/>
                  </a:lnTo>
                  <a:lnTo>
                    <a:pt x="12501756" y="34826163"/>
                  </a:lnTo>
                  <a:lnTo>
                    <a:pt x="12501679" y="34826171"/>
                  </a:lnTo>
                  <a:lnTo>
                    <a:pt x="12501679" y="34826163"/>
                  </a:lnTo>
                  <a:lnTo>
                    <a:pt x="12501601" y="34826171"/>
                  </a:lnTo>
                  <a:lnTo>
                    <a:pt x="12501601" y="34826163"/>
                  </a:lnTo>
                  <a:lnTo>
                    <a:pt x="12501524" y="34826171"/>
                  </a:lnTo>
                  <a:lnTo>
                    <a:pt x="12501524" y="34826163"/>
                  </a:lnTo>
                  <a:lnTo>
                    <a:pt x="12501446" y="34826171"/>
                  </a:lnTo>
                  <a:lnTo>
                    <a:pt x="12501446" y="34826163"/>
                  </a:lnTo>
                  <a:lnTo>
                    <a:pt x="12501368" y="34826171"/>
                  </a:lnTo>
                  <a:lnTo>
                    <a:pt x="12501368" y="34826163"/>
                  </a:lnTo>
                  <a:lnTo>
                    <a:pt x="12501291" y="34826171"/>
                  </a:lnTo>
                  <a:lnTo>
                    <a:pt x="12501291" y="34826163"/>
                  </a:lnTo>
                  <a:lnTo>
                    <a:pt x="12501213" y="34826171"/>
                  </a:lnTo>
                  <a:lnTo>
                    <a:pt x="12501213" y="34826163"/>
                  </a:lnTo>
                  <a:lnTo>
                    <a:pt x="12501123" y="34826171"/>
                  </a:lnTo>
                  <a:lnTo>
                    <a:pt x="12501123" y="34826163"/>
                  </a:lnTo>
                  <a:lnTo>
                    <a:pt x="12501045" y="34826171"/>
                  </a:lnTo>
                  <a:lnTo>
                    <a:pt x="12501045" y="34826163"/>
                  </a:lnTo>
                  <a:lnTo>
                    <a:pt x="12500968" y="34826171"/>
                  </a:lnTo>
                  <a:lnTo>
                    <a:pt x="12500968" y="34826163"/>
                  </a:lnTo>
                  <a:lnTo>
                    <a:pt x="12500890" y="34826171"/>
                  </a:lnTo>
                  <a:lnTo>
                    <a:pt x="12500890" y="34826163"/>
                  </a:lnTo>
                  <a:lnTo>
                    <a:pt x="12500813" y="34826171"/>
                  </a:lnTo>
                  <a:lnTo>
                    <a:pt x="12500813" y="34826163"/>
                  </a:lnTo>
                  <a:lnTo>
                    <a:pt x="12500735" y="34826171"/>
                  </a:lnTo>
                  <a:lnTo>
                    <a:pt x="12500735" y="34826163"/>
                  </a:lnTo>
                  <a:lnTo>
                    <a:pt x="12500657" y="34826171"/>
                  </a:lnTo>
                  <a:lnTo>
                    <a:pt x="12500657" y="34826163"/>
                  </a:lnTo>
                  <a:lnTo>
                    <a:pt x="12500580" y="34826171"/>
                  </a:lnTo>
                  <a:lnTo>
                    <a:pt x="12500580" y="34826163"/>
                  </a:lnTo>
                  <a:lnTo>
                    <a:pt x="12500502" y="34826171"/>
                  </a:lnTo>
                  <a:lnTo>
                    <a:pt x="12500502" y="34826163"/>
                  </a:lnTo>
                  <a:lnTo>
                    <a:pt x="12500425" y="34826171"/>
                  </a:lnTo>
                  <a:lnTo>
                    <a:pt x="12500425" y="34826163"/>
                  </a:lnTo>
                  <a:lnTo>
                    <a:pt x="12500347" y="34826171"/>
                  </a:lnTo>
                  <a:lnTo>
                    <a:pt x="12500347" y="34826163"/>
                  </a:lnTo>
                  <a:lnTo>
                    <a:pt x="12500269" y="34826171"/>
                  </a:lnTo>
                  <a:lnTo>
                    <a:pt x="12500269" y="34826163"/>
                  </a:lnTo>
                  <a:lnTo>
                    <a:pt x="12500192" y="34826171"/>
                  </a:lnTo>
                  <a:lnTo>
                    <a:pt x="12500192" y="34826163"/>
                  </a:lnTo>
                  <a:lnTo>
                    <a:pt x="12500114" y="34826171"/>
                  </a:lnTo>
                  <a:lnTo>
                    <a:pt x="12500114" y="34826163"/>
                  </a:lnTo>
                  <a:lnTo>
                    <a:pt x="12500024" y="34826171"/>
                  </a:lnTo>
                  <a:lnTo>
                    <a:pt x="12500024" y="34826163"/>
                  </a:lnTo>
                  <a:lnTo>
                    <a:pt x="12499946" y="34826171"/>
                  </a:lnTo>
                  <a:lnTo>
                    <a:pt x="12499946" y="34826163"/>
                  </a:lnTo>
                  <a:lnTo>
                    <a:pt x="12499869" y="34826171"/>
                  </a:lnTo>
                  <a:lnTo>
                    <a:pt x="12499869" y="34826163"/>
                  </a:lnTo>
                  <a:lnTo>
                    <a:pt x="12499791" y="34826171"/>
                  </a:lnTo>
                  <a:lnTo>
                    <a:pt x="12499791" y="34826163"/>
                  </a:lnTo>
                  <a:lnTo>
                    <a:pt x="12499714" y="34826171"/>
                  </a:lnTo>
                  <a:lnTo>
                    <a:pt x="12499714" y="34826163"/>
                  </a:lnTo>
                  <a:lnTo>
                    <a:pt x="12499636" y="34826171"/>
                  </a:lnTo>
                  <a:lnTo>
                    <a:pt x="12499636" y="34826163"/>
                  </a:lnTo>
                  <a:lnTo>
                    <a:pt x="12499558" y="34826171"/>
                  </a:lnTo>
                  <a:lnTo>
                    <a:pt x="12499558" y="34826163"/>
                  </a:lnTo>
                  <a:lnTo>
                    <a:pt x="12499481" y="34826171"/>
                  </a:lnTo>
                  <a:lnTo>
                    <a:pt x="12499481" y="34826163"/>
                  </a:lnTo>
                  <a:lnTo>
                    <a:pt x="12499403" y="34826171"/>
                  </a:lnTo>
                  <a:lnTo>
                    <a:pt x="12499403" y="34826163"/>
                  </a:lnTo>
                  <a:lnTo>
                    <a:pt x="12499326" y="34826171"/>
                  </a:lnTo>
                  <a:lnTo>
                    <a:pt x="12499326" y="34826163"/>
                  </a:lnTo>
                  <a:lnTo>
                    <a:pt x="12499248" y="34826171"/>
                  </a:lnTo>
                  <a:lnTo>
                    <a:pt x="12499248" y="34826163"/>
                  </a:lnTo>
                  <a:lnTo>
                    <a:pt x="12499170" y="34826171"/>
                  </a:lnTo>
                  <a:lnTo>
                    <a:pt x="12499170" y="34826163"/>
                  </a:lnTo>
                  <a:lnTo>
                    <a:pt x="12499093" y="34826171"/>
                  </a:lnTo>
                  <a:lnTo>
                    <a:pt x="12499093" y="34826163"/>
                  </a:lnTo>
                  <a:lnTo>
                    <a:pt x="12499015" y="34826171"/>
                  </a:lnTo>
                  <a:lnTo>
                    <a:pt x="12499015" y="34826163"/>
                  </a:lnTo>
                  <a:lnTo>
                    <a:pt x="12498925" y="34826171"/>
                  </a:lnTo>
                  <a:lnTo>
                    <a:pt x="12498925" y="34826163"/>
                  </a:lnTo>
                  <a:lnTo>
                    <a:pt x="12498847" y="34826171"/>
                  </a:lnTo>
                  <a:lnTo>
                    <a:pt x="12498847" y="34826163"/>
                  </a:lnTo>
                  <a:lnTo>
                    <a:pt x="12498770" y="34826171"/>
                  </a:lnTo>
                  <a:lnTo>
                    <a:pt x="12498770" y="34826163"/>
                  </a:lnTo>
                  <a:lnTo>
                    <a:pt x="12498692" y="34826171"/>
                  </a:lnTo>
                  <a:lnTo>
                    <a:pt x="12498692" y="34826163"/>
                  </a:lnTo>
                  <a:lnTo>
                    <a:pt x="12498615" y="34826171"/>
                  </a:lnTo>
                  <a:lnTo>
                    <a:pt x="12498615" y="34826163"/>
                  </a:lnTo>
                  <a:lnTo>
                    <a:pt x="12498537" y="34826171"/>
                  </a:lnTo>
                  <a:lnTo>
                    <a:pt x="12498537" y="34826163"/>
                  </a:lnTo>
                  <a:lnTo>
                    <a:pt x="12498459" y="34826171"/>
                  </a:lnTo>
                  <a:lnTo>
                    <a:pt x="12498459" y="34826163"/>
                  </a:lnTo>
                  <a:lnTo>
                    <a:pt x="12498382" y="34826171"/>
                  </a:lnTo>
                  <a:lnTo>
                    <a:pt x="12498382" y="34826163"/>
                  </a:lnTo>
                  <a:lnTo>
                    <a:pt x="12498304" y="34826171"/>
                  </a:lnTo>
                  <a:lnTo>
                    <a:pt x="12498304" y="34826163"/>
                  </a:lnTo>
                  <a:lnTo>
                    <a:pt x="12498227" y="34826171"/>
                  </a:lnTo>
                  <a:lnTo>
                    <a:pt x="12498227" y="34826163"/>
                  </a:lnTo>
                  <a:lnTo>
                    <a:pt x="12498149" y="34826171"/>
                  </a:lnTo>
                  <a:lnTo>
                    <a:pt x="12498149" y="34826163"/>
                  </a:lnTo>
                  <a:lnTo>
                    <a:pt x="12498071" y="34826171"/>
                  </a:lnTo>
                  <a:lnTo>
                    <a:pt x="12498071" y="34826163"/>
                  </a:lnTo>
                  <a:lnTo>
                    <a:pt x="12497994" y="34826171"/>
                  </a:lnTo>
                  <a:lnTo>
                    <a:pt x="12497994" y="34826163"/>
                  </a:lnTo>
                  <a:lnTo>
                    <a:pt x="12497916" y="34826171"/>
                  </a:lnTo>
                  <a:lnTo>
                    <a:pt x="12497916" y="34826163"/>
                  </a:lnTo>
                  <a:lnTo>
                    <a:pt x="12497826" y="34826171"/>
                  </a:lnTo>
                  <a:lnTo>
                    <a:pt x="12497826" y="34826163"/>
                  </a:lnTo>
                  <a:lnTo>
                    <a:pt x="12497748" y="34826171"/>
                  </a:lnTo>
                  <a:lnTo>
                    <a:pt x="12497748" y="34826163"/>
                  </a:lnTo>
                  <a:lnTo>
                    <a:pt x="12497671" y="34826171"/>
                  </a:lnTo>
                  <a:lnTo>
                    <a:pt x="12497671" y="34826163"/>
                  </a:lnTo>
                  <a:lnTo>
                    <a:pt x="12497593" y="34826171"/>
                  </a:lnTo>
                  <a:lnTo>
                    <a:pt x="12497593" y="34826163"/>
                  </a:lnTo>
                  <a:lnTo>
                    <a:pt x="12497516" y="34826171"/>
                  </a:lnTo>
                  <a:lnTo>
                    <a:pt x="12497516" y="34826163"/>
                  </a:lnTo>
                  <a:lnTo>
                    <a:pt x="12497438" y="34826171"/>
                  </a:lnTo>
                  <a:lnTo>
                    <a:pt x="12497438" y="34826163"/>
                  </a:lnTo>
                  <a:lnTo>
                    <a:pt x="12497360" y="34826171"/>
                  </a:lnTo>
                  <a:lnTo>
                    <a:pt x="12497360" y="34826163"/>
                  </a:lnTo>
                  <a:lnTo>
                    <a:pt x="12497283" y="34826171"/>
                  </a:lnTo>
                  <a:lnTo>
                    <a:pt x="12497283" y="34826163"/>
                  </a:lnTo>
                  <a:lnTo>
                    <a:pt x="12497205" y="34826171"/>
                  </a:lnTo>
                  <a:lnTo>
                    <a:pt x="12497205" y="34826163"/>
                  </a:lnTo>
                  <a:lnTo>
                    <a:pt x="12497128" y="34826171"/>
                  </a:lnTo>
                  <a:lnTo>
                    <a:pt x="12497128" y="34826163"/>
                  </a:lnTo>
                  <a:lnTo>
                    <a:pt x="12497050" y="34826171"/>
                  </a:lnTo>
                  <a:lnTo>
                    <a:pt x="12497050" y="34826163"/>
                  </a:lnTo>
                  <a:lnTo>
                    <a:pt x="12496972" y="34826171"/>
                  </a:lnTo>
                  <a:lnTo>
                    <a:pt x="12496972" y="34826163"/>
                  </a:lnTo>
                  <a:lnTo>
                    <a:pt x="12496895" y="34826171"/>
                  </a:lnTo>
                  <a:lnTo>
                    <a:pt x="12496895" y="34826163"/>
                  </a:lnTo>
                  <a:lnTo>
                    <a:pt x="12496817" y="34826171"/>
                  </a:lnTo>
                  <a:lnTo>
                    <a:pt x="12496817" y="34660491"/>
                  </a:lnTo>
                  <a:lnTo>
                    <a:pt x="12352965" y="34673771"/>
                  </a:lnTo>
                  <a:lnTo>
                    <a:pt x="12352965" y="34673765"/>
                  </a:lnTo>
                  <a:lnTo>
                    <a:pt x="12352887" y="34673771"/>
                  </a:lnTo>
                  <a:lnTo>
                    <a:pt x="12352887" y="34673765"/>
                  </a:lnTo>
                  <a:lnTo>
                    <a:pt x="12352810" y="34673771"/>
                  </a:lnTo>
                  <a:lnTo>
                    <a:pt x="12352810" y="34673765"/>
                  </a:lnTo>
                  <a:lnTo>
                    <a:pt x="12352732" y="34673771"/>
                  </a:lnTo>
                  <a:lnTo>
                    <a:pt x="12352732" y="34673765"/>
                  </a:lnTo>
                  <a:lnTo>
                    <a:pt x="12352655" y="34673771"/>
                  </a:lnTo>
                  <a:lnTo>
                    <a:pt x="12352655" y="34673765"/>
                  </a:lnTo>
                  <a:lnTo>
                    <a:pt x="12352577" y="34673771"/>
                  </a:lnTo>
                  <a:lnTo>
                    <a:pt x="12352577" y="34673765"/>
                  </a:lnTo>
                  <a:lnTo>
                    <a:pt x="12352499" y="34673771"/>
                  </a:lnTo>
                  <a:lnTo>
                    <a:pt x="12352499" y="34673765"/>
                  </a:lnTo>
                  <a:lnTo>
                    <a:pt x="12352422" y="34673771"/>
                  </a:lnTo>
                  <a:lnTo>
                    <a:pt x="12352422" y="34673765"/>
                  </a:lnTo>
                  <a:lnTo>
                    <a:pt x="12352344" y="34673771"/>
                  </a:lnTo>
                  <a:lnTo>
                    <a:pt x="12352344" y="34673765"/>
                  </a:lnTo>
                  <a:lnTo>
                    <a:pt x="12352267" y="34673771"/>
                  </a:lnTo>
                  <a:lnTo>
                    <a:pt x="12352267" y="34673765"/>
                  </a:lnTo>
                  <a:lnTo>
                    <a:pt x="12352189" y="34673771"/>
                  </a:lnTo>
                  <a:lnTo>
                    <a:pt x="12352189" y="34673765"/>
                  </a:lnTo>
                  <a:lnTo>
                    <a:pt x="12352111" y="34673771"/>
                  </a:lnTo>
                  <a:lnTo>
                    <a:pt x="12352111" y="34673755"/>
                  </a:lnTo>
                  <a:lnTo>
                    <a:pt x="12351943" y="34673771"/>
                  </a:lnTo>
                  <a:lnTo>
                    <a:pt x="12351943" y="34673765"/>
                  </a:lnTo>
                  <a:lnTo>
                    <a:pt x="12351866" y="34673771"/>
                  </a:lnTo>
                  <a:lnTo>
                    <a:pt x="12351866" y="34673765"/>
                  </a:lnTo>
                  <a:lnTo>
                    <a:pt x="12351788" y="34673771"/>
                  </a:lnTo>
                  <a:lnTo>
                    <a:pt x="12351788" y="34673765"/>
                  </a:lnTo>
                  <a:lnTo>
                    <a:pt x="12351711" y="34673771"/>
                  </a:lnTo>
                  <a:lnTo>
                    <a:pt x="12351711" y="34673765"/>
                  </a:lnTo>
                  <a:lnTo>
                    <a:pt x="12351633" y="34673771"/>
                  </a:lnTo>
                  <a:lnTo>
                    <a:pt x="12351633" y="34673765"/>
                  </a:lnTo>
                  <a:lnTo>
                    <a:pt x="12351556" y="34673771"/>
                  </a:lnTo>
                  <a:lnTo>
                    <a:pt x="12351556" y="34673765"/>
                  </a:lnTo>
                  <a:lnTo>
                    <a:pt x="12351478" y="34673771"/>
                  </a:lnTo>
                  <a:lnTo>
                    <a:pt x="12351478" y="34673765"/>
                  </a:lnTo>
                  <a:lnTo>
                    <a:pt x="12351400" y="34673771"/>
                  </a:lnTo>
                  <a:lnTo>
                    <a:pt x="12351400" y="34673765"/>
                  </a:lnTo>
                  <a:lnTo>
                    <a:pt x="12351323" y="34673771"/>
                  </a:lnTo>
                  <a:lnTo>
                    <a:pt x="12351323" y="34673765"/>
                  </a:lnTo>
                  <a:lnTo>
                    <a:pt x="12351245" y="34673771"/>
                  </a:lnTo>
                  <a:lnTo>
                    <a:pt x="12351245" y="34673765"/>
                  </a:lnTo>
                  <a:lnTo>
                    <a:pt x="12351168" y="34673771"/>
                  </a:lnTo>
                  <a:lnTo>
                    <a:pt x="12351168" y="34673765"/>
                  </a:lnTo>
                  <a:lnTo>
                    <a:pt x="12351090" y="34673771"/>
                  </a:lnTo>
                  <a:lnTo>
                    <a:pt x="12351090" y="34673765"/>
                  </a:lnTo>
                  <a:lnTo>
                    <a:pt x="12351012" y="34673771"/>
                  </a:lnTo>
                  <a:lnTo>
                    <a:pt x="12351012" y="34673763"/>
                  </a:lnTo>
                  <a:lnTo>
                    <a:pt x="12350922" y="34673771"/>
                  </a:lnTo>
                  <a:lnTo>
                    <a:pt x="12350922" y="34673765"/>
                  </a:lnTo>
                  <a:lnTo>
                    <a:pt x="12350844" y="34673771"/>
                  </a:lnTo>
                  <a:lnTo>
                    <a:pt x="12350844" y="34673765"/>
                  </a:lnTo>
                  <a:lnTo>
                    <a:pt x="12350767" y="34673771"/>
                  </a:lnTo>
                  <a:lnTo>
                    <a:pt x="12350767" y="34673765"/>
                  </a:lnTo>
                  <a:lnTo>
                    <a:pt x="12350689" y="34673771"/>
                  </a:lnTo>
                  <a:lnTo>
                    <a:pt x="12350689" y="34673765"/>
                  </a:lnTo>
                  <a:lnTo>
                    <a:pt x="12350612" y="34673771"/>
                  </a:lnTo>
                  <a:lnTo>
                    <a:pt x="12350612" y="34673765"/>
                  </a:lnTo>
                  <a:lnTo>
                    <a:pt x="12350534" y="34673771"/>
                  </a:lnTo>
                  <a:lnTo>
                    <a:pt x="12350534" y="34673765"/>
                  </a:lnTo>
                  <a:lnTo>
                    <a:pt x="12350457" y="34673771"/>
                  </a:lnTo>
                  <a:lnTo>
                    <a:pt x="12350457" y="34673765"/>
                  </a:lnTo>
                  <a:lnTo>
                    <a:pt x="12350379" y="34673771"/>
                  </a:lnTo>
                  <a:lnTo>
                    <a:pt x="12350379" y="34673765"/>
                  </a:lnTo>
                  <a:lnTo>
                    <a:pt x="12350301" y="34673771"/>
                  </a:lnTo>
                  <a:lnTo>
                    <a:pt x="12350301" y="34673765"/>
                  </a:lnTo>
                  <a:lnTo>
                    <a:pt x="12350224" y="34673771"/>
                  </a:lnTo>
                  <a:lnTo>
                    <a:pt x="12350224" y="34673765"/>
                  </a:lnTo>
                  <a:lnTo>
                    <a:pt x="12350146" y="34673771"/>
                  </a:lnTo>
                  <a:lnTo>
                    <a:pt x="12350146" y="34673765"/>
                  </a:lnTo>
                  <a:lnTo>
                    <a:pt x="12350069" y="34673771"/>
                  </a:lnTo>
                  <a:lnTo>
                    <a:pt x="12350069" y="34673765"/>
                  </a:lnTo>
                  <a:lnTo>
                    <a:pt x="12349991" y="34673771"/>
                  </a:lnTo>
                  <a:lnTo>
                    <a:pt x="12349991" y="34673765"/>
                  </a:lnTo>
                  <a:lnTo>
                    <a:pt x="12349913" y="34673771"/>
                  </a:lnTo>
                  <a:lnTo>
                    <a:pt x="12349913" y="34673763"/>
                  </a:lnTo>
                  <a:lnTo>
                    <a:pt x="12349823" y="34673771"/>
                  </a:lnTo>
                  <a:lnTo>
                    <a:pt x="12349823" y="34673765"/>
                  </a:lnTo>
                  <a:lnTo>
                    <a:pt x="12349745" y="34673771"/>
                  </a:lnTo>
                  <a:lnTo>
                    <a:pt x="12349745" y="34673765"/>
                  </a:lnTo>
                  <a:lnTo>
                    <a:pt x="12349668" y="34673771"/>
                  </a:lnTo>
                  <a:lnTo>
                    <a:pt x="12349668" y="34673765"/>
                  </a:lnTo>
                  <a:lnTo>
                    <a:pt x="12349590" y="34673771"/>
                  </a:lnTo>
                  <a:lnTo>
                    <a:pt x="12349590" y="34673765"/>
                  </a:lnTo>
                  <a:lnTo>
                    <a:pt x="12349513" y="34673771"/>
                  </a:lnTo>
                  <a:lnTo>
                    <a:pt x="12349513" y="34673765"/>
                  </a:lnTo>
                  <a:lnTo>
                    <a:pt x="12349435" y="34673771"/>
                  </a:lnTo>
                  <a:lnTo>
                    <a:pt x="12349435" y="34673765"/>
                  </a:lnTo>
                  <a:lnTo>
                    <a:pt x="12349358" y="34673771"/>
                  </a:lnTo>
                  <a:lnTo>
                    <a:pt x="12349358" y="34673765"/>
                  </a:lnTo>
                  <a:lnTo>
                    <a:pt x="12349280" y="34673771"/>
                  </a:lnTo>
                  <a:lnTo>
                    <a:pt x="12349280" y="34673765"/>
                  </a:lnTo>
                  <a:lnTo>
                    <a:pt x="12349202" y="34673771"/>
                  </a:lnTo>
                  <a:lnTo>
                    <a:pt x="12349202" y="34673765"/>
                  </a:lnTo>
                  <a:lnTo>
                    <a:pt x="12349125" y="34673771"/>
                  </a:lnTo>
                  <a:lnTo>
                    <a:pt x="12349125" y="34673765"/>
                  </a:lnTo>
                  <a:lnTo>
                    <a:pt x="12349047" y="34673771"/>
                  </a:lnTo>
                  <a:lnTo>
                    <a:pt x="12349047" y="34673765"/>
                  </a:lnTo>
                  <a:lnTo>
                    <a:pt x="12348970" y="34673771"/>
                  </a:lnTo>
                  <a:lnTo>
                    <a:pt x="12348970" y="34673765"/>
                  </a:lnTo>
                  <a:lnTo>
                    <a:pt x="12348892" y="34673771"/>
                  </a:lnTo>
                  <a:lnTo>
                    <a:pt x="12348892" y="34673765"/>
                  </a:lnTo>
                  <a:lnTo>
                    <a:pt x="12348814" y="34673771"/>
                  </a:lnTo>
                  <a:lnTo>
                    <a:pt x="12348814" y="34673763"/>
                  </a:lnTo>
                  <a:lnTo>
                    <a:pt x="12348724" y="34673771"/>
                  </a:lnTo>
                  <a:lnTo>
                    <a:pt x="12348724" y="34673765"/>
                  </a:lnTo>
                  <a:lnTo>
                    <a:pt x="12348646" y="34673771"/>
                  </a:lnTo>
                  <a:lnTo>
                    <a:pt x="12348646" y="34673765"/>
                  </a:lnTo>
                  <a:lnTo>
                    <a:pt x="12348569" y="34673771"/>
                  </a:lnTo>
                  <a:lnTo>
                    <a:pt x="12348569" y="34673765"/>
                  </a:lnTo>
                  <a:lnTo>
                    <a:pt x="12348491" y="34673771"/>
                  </a:lnTo>
                  <a:lnTo>
                    <a:pt x="12348491" y="34673765"/>
                  </a:lnTo>
                  <a:lnTo>
                    <a:pt x="12348414" y="34673771"/>
                  </a:lnTo>
                  <a:lnTo>
                    <a:pt x="12348414" y="34673765"/>
                  </a:lnTo>
                  <a:lnTo>
                    <a:pt x="12348336" y="34673771"/>
                  </a:lnTo>
                  <a:lnTo>
                    <a:pt x="12348336" y="34673765"/>
                  </a:lnTo>
                  <a:lnTo>
                    <a:pt x="12348259" y="34673771"/>
                  </a:lnTo>
                  <a:lnTo>
                    <a:pt x="12348259" y="34673765"/>
                  </a:lnTo>
                  <a:lnTo>
                    <a:pt x="12348181" y="34673771"/>
                  </a:lnTo>
                  <a:lnTo>
                    <a:pt x="12348181" y="34673765"/>
                  </a:lnTo>
                  <a:lnTo>
                    <a:pt x="12348103" y="34673771"/>
                  </a:lnTo>
                  <a:lnTo>
                    <a:pt x="12348103" y="34673765"/>
                  </a:lnTo>
                  <a:lnTo>
                    <a:pt x="12348026" y="34673771"/>
                  </a:lnTo>
                  <a:lnTo>
                    <a:pt x="12348026" y="34673765"/>
                  </a:lnTo>
                  <a:lnTo>
                    <a:pt x="12347948" y="34673771"/>
                  </a:lnTo>
                  <a:lnTo>
                    <a:pt x="12347948" y="34673765"/>
                  </a:lnTo>
                  <a:lnTo>
                    <a:pt x="12347871" y="34673771"/>
                  </a:lnTo>
                  <a:lnTo>
                    <a:pt x="12347871" y="34673765"/>
                  </a:lnTo>
                  <a:lnTo>
                    <a:pt x="12347793" y="34673771"/>
                  </a:lnTo>
                  <a:lnTo>
                    <a:pt x="12347793" y="34673765"/>
                  </a:lnTo>
                  <a:lnTo>
                    <a:pt x="12347715" y="34673771"/>
                  </a:lnTo>
                  <a:lnTo>
                    <a:pt x="12347715" y="34673763"/>
                  </a:lnTo>
                  <a:lnTo>
                    <a:pt x="12347625" y="34673771"/>
                  </a:lnTo>
                  <a:lnTo>
                    <a:pt x="12347625" y="34673765"/>
                  </a:lnTo>
                  <a:lnTo>
                    <a:pt x="12347547" y="34673771"/>
                  </a:lnTo>
                  <a:lnTo>
                    <a:pt x="12347547" y="34673765"/>
                  </a:lnTo>
                  <a:lnTo>
                    <a:pt x="12347470" y="34673771"/>
                  </a:lnTo>
                  <a:lnTo>
                    <a:pt x="12347470" y="34673765"/>
                  </a:lnTo>
                  <a:lnTo>
                    <a:pt x="12347392" y="34673771"/>
                  </a:lnTo>
                  <a:lnTo>
                    <a:pt x="12347392" y="34673765"/>
                  </a:lnTo>
                  <a:lnTo>
                    <a:pt x="12347315" y="34673771"/>
                  </a:lnTo>
                  <a:lnTo>
                    <a:pt x="12347315" y="34673765"/>
                  </a:lnTo>
                  <a:lnTo>
                    <a:pt x="12347237" y="34673771"/>
                  </a:lnTo>
                  <a:lnTo>
                    <a:pt x="12347237" y="34673765"/>
                  </a:lnTo>
                  <a:lnTo>
                    <a:pt x="12347160" y="34673771"/>
                  </a:lnTo>
                  <a:lnTo>
                    <a:pt x="12347160" y="34673765"/>
                  </a:lnTo>
                  <a:lnTo>
                    <a:pt x="12347082" y="34673771"/>
                  </a:lnTo>
                  <a:lnTo>
                    <a:pt x="12347082" y="34673765"/>
                  </a:lnTo>
                  <a:lnTo>
                    <a:pt x="12347004" y="34673771"/>
                  </a:lnTo>
                  <a:lnTo>
                    <a:pt x="12347004" y="34673765"/>
                  </a:lnTo>
                  <a:lnTo>
                    <a:pt x="12346927" y="34673771"/>
                  </a:lnTo>
                  <a:lnTo>
                    <a:pt x="12346927" y="34673765"/>
                  </a:lnTo>
                  <a:lnTo>
                    <a:pt x="12346849" y="34673771"/>
                  </a:lnTo>
                  <a:lnTo>
                    <a:pt x="12346849" y="34673765"/>
                  </a:lnTo>
                  <a:lnTo>
                    <a:pt x="12346772" y="34673771"/>
                  </a:lnTo>
                  <a:lnTo>
                    <a:pt x="12346772" y="34673765"/>
                  </a:lnTo>
                  <a:lnTo>
                    <a:pt x="12346694" y="34673771"/>
                  </a:lnTo>
                  <a:lnTo>
                    <a:pt x="12346694" y="34673765"/>
                  </a:lnTo>
                  <a:lnTo>
                    <a:pt x="12346616" y="34673771"/>
                  </a:lnTo>
                  <a:lnTo>
                    <a:pt x="12346616" y="34673763"/>
                  </a:lnTo>
                  <a:lnTo>
                    <a:pt x="12346526" y="34673771"/>
                  </a:lnTo>
                  <a:lnTo>
                    <a:pt x="12346526" y="34673765"/>
                  </a:lnTo>
                  <a:lnTo>
                    <a:pt x="12346448" y="34673771"/>
                  </a:lnTo>
                  <a:lnTo>
                    <a:pt x="12346448" y="34673765"/>
                  </a:lnTo>
                  <a:lnTo>
                    <a:pt x="12346371" y="34673771"/>
                  </a:lnTo>
                  <a:lnTo>
                    <a:pt x="12346371" y="34673765"/>
                  </a:lnTo>
                  <a:lnTo>
                    <a:pt x="12346293" y="34673771"/>
                  </a:lnTo>
                  <a:lnTo>
                    <a:pt x="12346293" y="34673765"/>
                  </a:lnTo>
                  <a:lnTo>
                    <a:pt x="12346216" y="34673771"/>
                  </a:lnTo>
                  <a:lnTo>
                    <a:pt x="12346216" y="34673765"/>
                  </a:lnTo>
                  <a:lnTo>
                    <a:pt x="12346138" y="34673771"/>
                  </a:lnTo>
                  <a:lnTo>
                    <a:pt x="12346138" y="34673765"/>
                  </a:lnTo>
                  <a:lnTo>
                    <a:pt x="12346061" y="34673771"/>
                  </a:lnTo>
                  <a:lnTo>
                    <a:pt x="12346061" y="34673765"/>
                  </a:lnTo>
                  <a:lnTo>
                    <a:pt x="12345983" y="34673771"/>
                  </a:lnTo>
                  <a:lnTo>
                    <a:pt x="12345983" y="34673765"/>
                  </a:lnTo>
                  <a:lnTo>
                    <a:pt x="12345905" y="34673771"/>
                  </a:lnTo>
                  <a:lnTo>
                    <a:pt x="12345905" y="34673765"/>
                  </a:lnTo>
                  <a:lnTo>
                    <a:pt x="12345828" y="34673771"/>
                  </a:lnTo>
                  <a:lnTo>
                    <a:pt x="12345828" y="34673765"/>
                  </a:lnTo>
                  <a:lnTo>
                    <a:pt x="12345750" y="34673771"/>
                  </a:lnTo>
                  <a:lnTo>
                    <a:pt x="12345750" y="34673765"/>
                  </a:lnTo>
                  <a:lnTo>
                    <a:pt x="12345673" y="34673771"/>
                  </a:lnTo>
                  <a:lnTo>
                    <a:pt x="12345673" y="34673765"/>
                  </a:lnTo>
                  <a:lnTo>
                    <a:pt x="12345595" y="34673771"/>
                  </a:lnTo>
                  <a:lnTo>
                    <a:pt x="12345595" y="34673765"/>
                  </a:lnTo>
                  <a:lnTo>
                    <a:pt x="12345517" y="34673771"/>
                  </a:lnTo>
                  <a:lnTo>
                    <a:pt x="12345517" y="34673763"/>
                  </a:lnTo>
                  <a:lnTo>
                    <a:pt x="12345427" y="34673771"/>
                  </a:lnTo>
                  <a:lnTo>
                    <a:pt x="12345427" y="34673765"/>
                  </a:lnTo>
                  <a:lnTo>
                    <a:pt x="12345349" y="34673771"/>
                  </a:lnTo>
                  <a:lnTo>
                    <a:pt x="12345349" y="34673765"/>
                  </a:lnTo>
                  <a:lnTo>
                    <a:pt x="12345272" y="34673771"/>
                  </a:lnTo>
                  <a:lnTo>
                    <a:pt x="12345272" y="34673765"/>
                  </a:lnTo>
                  <a:lnTo>
                    <a:pt x="12345194" y="34673771"/>
                  </a:lnTo>
                  <a:lnTo>
                    <a:pt x="12345194" y="34673765"/>
                  </a:lnTo>
                  <a:lnTo>
                    <a:pt x="12345117" y="34673771"/>
                  </a:lnTo>
                  <a:lnTo>
                    <a:pt x="12345117" y="34673765"/>
                  </a:lnTo>
                  <a:lnTo>
                    <a:pt x="12345039" y="34673771"/>
                  </a:lnTo>
                  <a:lnTo>
                    <a:pt x="12345039" y="34673765"/>
                  </a:lnTo>
                  <a:lnTo>
                    <a:pt x="12344962" y="34673771"/>
                  </a:lnTo>
                  <a:lnTo>
                    <a:pt x="12344962" y="34673765"/>
                  </a:lnTo>
                  <a:lnTo>
                    <a:pt x="12344884" y="34673771"/>
                  </a:lnTo>
                  <a:lnTo>
                    <a:pt x="12344884" y="34673765"/>
                  </a:lnTo>
                  <a:lnTo>
                    <a:pt x="12344806" y="34673771"/>
                  </a:lnTo>
                  <a:lnTo>
                    <a:pt x="12344806" y="34673765"/>
                  </a:lnTo>
                  <a:lnTo>
                    <a:pt x="12344729" y="34673771"/>
                  </a:lnTo>
                  <a:lnTo>
                    <a:pt x="12344729" y="34673765"/>
                  </a:lnTo>
                  <a:lnTo>
                    <a:pt x="12344651" y="34673771"/>
                  </a:lnTo>
                  <a:lnTo>
                    <a:pt x="12344651" y="34673765"/>
                  </a:lnTo>
                  <a:lnTo>
                    <a:pt x="12344574" y="34673771"/>
                  </a:lnTo>
                  <a:lnTo>
                    <a:pt x="12344574" y="34673765"/>
                  </a:lnTo>
                  <a:lnTo>
                    <a:pt x="12344496" y="34673771"/>
                  </a:lnTo>
                  <a:lnTo>
                    <a:pt x="12344496" y="34673765"/>
                  </a:lnTo>
                  <a:lnTo>
                    <a:pt x="12344418" y="34673771"/>
                  </a:lnTo>
                  <a:lnTo>
                    <a:pt x="12344418" y="34508097"/>
                  </a:lnTo>
                  <a:lnTo>
                    <a:pt x="12200644" y="34521371"/>
                  </a:lnTo>
                  <a:lnTo>
                    <a:pt x="12200644" y="34521365"/>
                  </a:lnTo>
                  <a:lnTo>
                    <a:pt x="12200566" y="34521371"/>
                  </a:lnTo>
                  <a:lnTo>
                    <a:pt x="12200566" y="34521365"/>
                  </a:lnTo>
                  <a:lnTo>
                    <a:pt x="12200488" y="34521371"/>
                  </a:lnTo>
                  <a:lnTo>
                    <a:pt x="12200488" y="34521365"/>
                  </a:lnTo>
                  <a:lnTo>
                    <a:pt x="12200411" y="34521371"/>
                  </a:lnTo>
                  <a:lnTo>
                    <a:pt x="12200411" y="34521365"/>
                  </a:lnTo>
                  <a:lnTo>
                    <a:pt x="12200333" y="34521371"/>
                  </a:lnTo>
                  <a:lnTo>
                    <a:pt x="12200333" y="34521365"/>
                  </a:lnTo>
                  <a:lnTo>
                    <a:pt x="12200256" y="34521371"/>
                  </a:lnTo>
                  <a:lnTo>
                    <a:pt x="12200256" y="34521365"/>
                  </a:lnTo>
                  <a:lnTo>
                    <a:pt x="12200178" y="34521371"/>
                  </a:lnTo>
                  <a:lnTo>
                    <a:pt x="12200178" y="34521365"/>
                  </a:lnTo>
                  <a:lnTo>
                    <a:pt x="12200100" y="34521371"/>
                  </a:lnTo>
                  <a:lnTo>
                    <a:pt x="12200100" y="34521365"/>
                  </a:lnTo>
                  <a:lnTo>
                    <a:pt x="12200023" y="34521371"/>
                  </a:lnTo>
                  <a:lnTo>
                    <a:pt x="12200023" y="34521365"/>
                  </a:lnTo>
                  <a:lnTo>
                    <a:pt x="12199945" y="34521371"/>
                  </a:lnTo>
                  <a:lnTo>
                    <a:pt x="12199945" y="34521365"/>
                  </a:lnTo>
                  <a:lnTo>
                    <a:pt x="12199868" y="34521371"/>
                  </a:lnTo>
                  <a:lnTo>
                    <a:pt x="12199868" y="34521365"/>
                  </a:lnTo>
                  <a:lnTo>
                    <a:pt x="12199790" y="34521371"/>
                  </a:lnTo>
                  <a:lnTo>
                    <a:pt x="12199790" y="34521365"/>
                  </a:lnTo>
                  <a:lnTo>
                    <a:pt x="12199713" y="34521371"/>
                  </a:lnTo>
                  <a:lnTo>
                    <a:pt x="12199713" y="34521363"/>
                  </a:lnTo>
                  <a:lnTo>
                    <a:pt x="12199622" y="34521371"/>
                  </a:lnTo>
                  <a:lnTo>
                    <a:pt x="12199622" y="34521365"/>
                  </a:lnTo>
                  <a:lnTo>
                    <a:pt x="12199545" y="34521371"/>
                  </a:lnTo>
                  <a:lnTo>
                    <a:pt x="12199545" y="34521365"/>
                  </a:lnTo>
                  <a:lnTo>
                    <a:pt x="12199467" y="34521371"/>
                  </a:lnTo>
                  <a:lnTo>
                    <a:pt x="12199467" y="34521365"/>
                  </a:lnTo>
                  <a:lnTo>
                    <a:pt x="12199389" y="34521371"/>
                  </a:lnTo>
                  <a:lnTo>
                    <a:pt x="12199389" y="34521365"/>
                  </a:lnTo>
                  <a:lnTo>
                    <a:pt x="12199312" y="34521371"/>
                  </a:lnTo>
                  <a:lnTo>
                    <a:pt x="12199312" y="34521365"/>
                  </a:lnTo>
                  <a:lnTo>
                    <a:pt x="12199234" y="34521371"/>
                  </a:lnTo>
                  <a:lnTo>
                    <a:pt x="12199234" y="34521365"/>
                  </a:lnTo>
                  <a:lnTo>
                    <a:pt x="12199157" y="34521371"/>
                  </a:lnTo>
                  <a:lnTo>
                    <a:pt x="12199157" y="34521365"/>
                  </a:lnTo>
                  <a:lnTo>
                    <a:pt x="12199079" y="34521371"/>
                  </a:lnTo>
                  <a:lnTo>
                    <a:pt x="12199079" y="34521365"/>
                  </a:lnTo>
                  <a:lnTo>
                    <a:pt x="12199001" y="34521371"/>
                  </a:lnTo>
                  <a:lnTo>
                    <a:pt x="12199001" y="34521365"/>
                  </a:lnTo>
                  <a:lnTo>
                    <a:pt x="12198924" y="34521371"/>
                  </a:lnTo>
                  <a:lnTo>
                    <a:pt x="12198924" y="34521365"/>
                  </a:lnTo>
                  <a:lnTo>
                    <a:pt x="12198846" y="34521371"/>
                  </a:lnTo>
                  <a:lnTo>
                    <a:pt x="12198846" y="34521365"/>
                  </a:lnTo>
                  <a:lnTo>
                    <a:pt x="12198769" y="34521371"/>
                  </a:lnTo>
                  <a:lnTo>
                    <a:pt x="12198769" y="34521365"/>
                  </a:lnTo>
                  <a:lnTo>
                    <a:pt x="12198691" y="34521371"/>
                  </a:lnTo>
                  <a:lnTo>
                    <a:pt x="12198691" y="34521365"/>
                  </a:lnTo>
                  <a:lnTo>
                    <a:pt x="12198614" y="34521371"/>
                  </a:lnTo>
                  <a:lnTo>
                    <a:pt x="12198614" y="34521363"/>
                  </a:lnTo>
                  <a:lnTo>
                    <a:pt x="12198523" y="34521371"/>
                  </a:lnTo>
                  <a:lnTo>
                    <a:pt x="12198523" y="34521365"/>
                  </a:lnTo>
                  <a:lnTo>
                    <a:pt x="12198446" y="34521371"/>
                  </a:lnTo>
                  <a:lnTo>
                    <a:pt x="12198446" y="34521365"/>
                  </a:lnTo>
                  <a:lnTo>
                    <a:pt x="12198368" y="34521371"/>
                  </a:lnTo>
                  <a:lnTo>
                    <a:pt x="12198368" y="34521365"/>
                  </a:lnTo>
                  <a:lnTo>
                    <a:pt x="12198290" y="34521371"/>
                  </a:lnTo>
                  <a:lnTo>
                    <a:pt x="12198290" y="34521365"/>
                  </a:lnTo>
                  <a:lnTo>
                    <a:pt x="12198213" y="34521371"/>
                  </a:lnTo>
                  <a:lnTo>
                    <a:pt x="12198213" y="34521365"/>
                  </a:lnTo>
                  <a:lnTo>
                    <a:pt x="12198135" y="34521371"/>
                  </a:lnTo>
                  <a:lnTo>
                    <a:pt x="12198135" y="34521365"/>
                  </a:lnTo>
                  <a:lnTo>
                    <a:pt x="12198058" y="34521371"/>
                  </a:lnTo>
                  <a:lnTo>
                    <a:pt x="12198058" y="34521365"/>
                  </a:lnTo>
                  <a:lnTo>
                    <a:pt x="12197980" y="34521371"/>
                  </a:lnTo>
                  <a:lnTo>
                    <a:pt x="12197980" y="34521365"/>
                  </a:lnTo>
                  <a:lnTo>
                    <a:pt x="12197902" y="34521371"/>
                  </a:lnTo>
                  <a:lnTo>
                    <a:pt x="12197902" y="34521365"/>
                  </a:lnTo>
                  <a:lnTo>
                    <a:pt x="12197825" y="34521371"/>
                  </a:lnTo>
                  <a:lnTo>
                    <a:pt x="12197825" y="34521365"/>
                  </a:lnTo>
                  <a:lnTo>
                    <a:pt x="12197747" y="34521371"/>
                  </a:lnTo>
                  <a:lnTo>
                    <a:pt x="12197747" y="34521365"/>
                  </a:lnTo>
                  <a:lnTo>
                    <a:pt x="12197670" y="34521371"/>
                  </a:lnTo>
                  <a:lnTo>
                    <a:pt x="12197670" y="34521365"/>
                  </a:lnTo>
                  <a:lnTo>
                    <a:pt x="12197592" y="34521371"/>
                  </a:lnTo>
                  <a:lnTo>
                    <a:pt x="12197592" y="34521365"/>
                  </a:lnTo>
                  <a:lnTo>
                    <a:pt x="12197515" y="34521371"/>
                  </a:lnTo>
                  <a:lnTo>
                    <a:pt x="12197515" y="34521363"/>
                  </a:lnTo>
                  <a:lnTo>
                    <a:pt x="12197424" y="34521371"/>
                  </a:lnTo>
                  <a:lnTo>
                    <a:pt x="12197424" y="34521365"/>
                  </a:lnTo>
                  <a:lnTo>
                    <a:pt x="12197347" y="34521371"/>
                  </a:lnTo>
                  <a:lnTo>
                    <a:pt x="12197347" y="34521365"/>
                  </a:lnTo>
                  <a:lnTo>
                    <a:pt x="12197269" y="34521371"/>
                  </a:lnTo>
                  <a:lnTo>
                    <a:pt x="12197269" y="34521365"/>
                  </a:lnTo>
                  <a:lnTo>
                    <a:pt x="12197191" y="34521371"/>
                  </a:lnTo>
                  <a:lnTo>
                    <a:pt x="12197191" y="34521365"/>
                  </a:lnTo>
                  <a:lnTo>
                    <a:pt x="12197114" y="34521371"/>
                  </a:lnTo>
                  <a:lnTo>
                    <a:pt x="12197114" y="34521365"/>
                  </a:lnTo>
                  <a:lnTo>
                    <a:pt x="12197036" y="34521371"/>
                  </a:lnTo>
                  <a:lnTo>
                    <a:pt x="12197036" y="34521365"/>
                  </a:lnTo>
                  <a:lnTo>
                    <a:pt x="12196959" y="34521371"/>
                  </a:lnTo>
                  <a:lnTo>
                    <a:pt x="12196959" y="34521365"/>
                  </a:lnTo>
                  <a:lnTo>
                    <a:pt x="12196881" y="34521371"/>
                  </a:lnTo>
                  <a:lnTo>
                    <a:pt x="12196881" y="34521365"/>
                  </a:lnTo>
                  <a:lnTo>
                    <a:pt x="12196803" y="34521371"/>
                  </a:lnTo>
                  <a:lnTo>
                    <a:pt x="12196803" y="34521365"/>
                  </a:lnTo>
                  <a:lnTo>
                    <a:pt x="12196726" y="34521371"/>
                  </a:lnTo>
                  <a:lnTo>
                    <a:pt x="12196726" y="34521365"/>
                  </a:lnTo>
                  <a:lnTo>
                    <a:pt x="12196648" y="34521371"/>
                  </a:lnTo>
                  <a:lnTo>
                    <a:pt x="12196648" y="34521365"/>
                  </a:lnTo>
                  <a:lnTo>
                    <a:pt x="12196571" y="34521371"/>
                  </a:lnTo>
                  <a:lnTo>
                    <a:pt x="12196571" y="34521365"/>
                  </a:lnTo>
                  <a:lnTo>
                    <a:pt x="12196493" y="34521371"/>
                  </a:lnTo>
                  <a:lnTo>
                    <a:pt x="12196493" y="34521365"/>
                  </a:lnTo>
                  <a:lnTo>
                    <a:pt x="12196415" y="34521371"/>
                  </a:lnTo>
                  <a:lnTo>
                    <a:pt x="12196415" y="34521363"/>
                  </a:lnTo>
                  <a:lnTo>
                    <a:pt x="12196325" y="34521371"/>
                  </a:lnTo>
                  <a:lnTo>
                    <a:pt x="12196325" y="34521365"/>
                  </a:lnTo>
                  <a:lnTo>
                    <a:pt x="12196248" y="34521371"/>
                  </a:lnTo>
                  <a:lnTo>
                    <a:pt x="12196248" y="34521365"/>
                  </a:lnTo>
                  <a:lnTo>
                    <a:pt x="12196170" y="34521371"/>
                  </a:lnTo>
                  <a:lnTo>
                    <a:pt x="12196170" y="34521365"/>
                  </a:lnTo>
                  <a:lnTo>
                    <a:pt x="12196092" y="34521371"/>
                  </a:lnTo>
                  <a:lnTo>
                    <a:pt x="12196092" y="34521365"/>
                  </a:lnTo>
                  <a:lnTo>
                    <a:pt x="12196015" y="34521371"/>
                  </a:lnTo>
                  <a:lnTo>
                    <a:pt x="12196015" y="34521365"/>
                  </a:lnTo>
                  <a:lnTo>
                    <a:pt x="12195937" y="34521371"/>
                  </a:lnTo>
                  <a:lnTo>
                    <a:pt x="12195937" y="34521365"/>
                  </a:lnTo>
                  <a:lnTo>
                    <a:pt x="12195860" y="34521371"/>
                  </a:lnTo>
                  <a:lnTo>
                    <a:pt x="12195860" y="34521365"/>
                  </a:lnTo>
                  <a:lnTo>
                    <a:pt x="12195782" y="34521371"/>
                  </a:lnTo>
                  <a:lnTo>
                    <a:pt x="12195782" y="34521365"/>
                  </a:lnTo>
                  <a:lnTo>
                    <a:pt x="12195704" y="34521371"/>
                  </a:lnTo>
                  <a:lnTo>
                    <a:pt x="12195704" y="34521365"/>
                  </a:lnTo>
                  <a:lnTo>
                    <a:pt x="12195627" y="34521371"/>
                  </a:lnTo>
                  <a:lnTo>
                    <a:pt x="12195627" y="34521365"/>
                  </a:lnTo>
                  <a:lnTo>
                    <a:pt x="12195549" y="34521371"/>
                  </a:lnTo>
                  <a:lnTo>
                    <a:pt x="12195549" y="34521365"/>
                  </a:lnTo>
                  <a:lnTo>
                    <a:pt x="12195472" y="34521371"/>
                  </a:lnTo>
                  <a:lnTo>
                    <a:pt x="12195472" y="34521365"/>
                  </a:lnTo>
                  <a:lnTo>
                    <a:pt x="12195394" y="34521371"/>
                  </a:lnTo>
                  <a:lnTo>
                    <a:pt x="12195394" y="34521365"/>
                  </a:lnTo>
                  <a:lnTo>
                    <a:pt x="12195316" y="34521371"/>
                  </a:lnTo>
                  <a:lnTo>
                    <a:pt x="12195316" y="34521363"/>
                  </a:lnTo>
                  <a:lnTo>
                    <a:pt x="12195226" y="34521371"/>
                  </a:lnTo>
                  <a:lnTo>
                    <a:pt x="12195226" y="34521365"/>
                  </a:lnTo>
                  <a:lnTo>
                    <a:pt x="12195149" y="34521371"/>
                  </a:lnTo>
                  <a:lnTo>
                    <a:pt x="12195149" y="34521365"/>
                  </a:lnTo>
                  <a:lnTo>
                    <a:pt x="12195071" y="34521371"/>
                  </a:lnTo>
                  <a:lnTo>
                    <a:pt x="12195071" y="34521365"/>
                  </a:lnTo>
                  <a:lnTo>
                    <a:pt x="12194993" y="34521371"/>
                  </a:lnTo>
                  <a:lnTo>
                    <a:pt x="12194993" y="34521365"/>
                  </a:lnTo>
                  <a:lnTo>
                    <a:pt x="12194916" y="34521371"/>
                  </a:lnTo>
                  <a:lnTo>
                    <a:pt x="12194916" y="34521365"/>
                  </a:lnTo>
                  <a:lnTo>
                    <a:pt x="12194838" y="34521371"/>
                  </a:lnTo>
                  <a:lnTo>
                    <a:pt x="12194838" y="34521365"/>
                  </a:lnTo>
                  <a:lnTo>
                    <a:pt x="12194761" y="34521371"/>
                  </a:lnTo>
                  <a:lnTo>
                    <a:pt x="12194761" y="34521365"/>
                  </a:lnTo>
                  <a:lnTo>
                    <a:pt x="12194683" y="34521371"/>
                  </a:lnTo>
                  <a:lnTo>
                    <a:pt x="12194683" y="34521365"/>
                  </a:lnTo>
                  <a:lnTo>
                    <a:pt x="12194605" y="34521371"/>
                  </a:lnTo>
                  <a:lnTo>
                    <a:pt x="12194605" y="34521365"/>
                  </a:lnTo>
                  <a:lnTo>
                    <a:pt x="12194528" y="34521371"/>
                  </a:lnTo>
                  <a:lnTo>
                    <a:pt x="12194528" y="34521365"/>
                  </a:lnTo>
                  <a:lnTo>
                    <a:pt x="12194450" y="34521371"/>
                  </a:lnTo>
                  <a:lnTo>
                    <a:pt x="12194450" y="34521365"/>
                  </a:lnTo>
                  <a:lnTo>
                    <a:pt x="12194373" y="34521371"/>
                  </a:lnTo>
                  <a:lnTo>
                    <a:pt x="12194373" y="34521365"/>
                  </a:lnTo>
                  <a:lnTo>
                    <a:pt x="12194295" y="34521371"/>
                  </a:lnTo>
                  <a:lnTo>
                    <a:pt x="12194295" y="34521365"/>
                  </a:lnTo>
                  <a:lnTo>
                    <a:pt x="12194217" y="34521371"/>
                  </a:lnTo>
                  <a:lnTo>
                    <a:pt x="12194217" y="34521363"/>
                  </a:lnTo>
                  <a:lnTo>
                    <a:pt x="12194127" y="34521371"/>
                  </a:lnTo>
                  <a:lnTo>
                    <a:pt x="12194127" y="34521365"/>
                  </a:lnTo>
                  <a:lnTo>
                    <a:pt x="12194050" y="34521371"/>
                  </a:lnTo>
                  <a:lnTo>
                    <a:pt x="12194050" y="34521365"/>
                  </a:lnTo>
                  <a:lnTo>
                    <a:pt x="12193972" y="34521371"/>
                  </a:lnTo>
                  <a:lnTo>
                    <a:pt x="12193972" y="34521365"/>
                  </a:lnTo>
                  <a:lnTo>
                    <a:pt x="12193894" y="34521371"/>
                  </a:lnTo>
                  <a:lnTo>
                    <a:pt x="12193894" y="34521365"/>
                  </a:lnTo>
                  <a:lnTo>
                    <a:pt x="12193817" y="34521371"/>
                  </a:lnTo>
                  <a:lnTo>
                    <a:pt x="12193817" y="34521365"/>
                  </a:lnTo>
                  <a:lnTo>
                    <a:pt x="12193739" y="34521371"/>
                  </a:lnTo>
                  <a:lnTo>
                    <a:pt x="12193739" y="34521365"/>
                  </a:lnTo>
                  <a:lnTo>
                    <a:pt x="12193662" y="34521371"/>
                  </a:lnTo>
                  <a:lnTo>
                    <a:pt x="12193662" y="34521365"/>
                  </a:lnTo>
                  <a:lnTo>
                    <a:pt x="12193584" y="34521371"/>
                  </a:lnTo>
                  <a:lnTo>
                    <a:pt x="12193584" y="34521365"/>
                  </a:lnTo>
                  <a:lnTo>
                    <a:pt x="12193506" y="34521371"/>
                  </a:lnTo>
                  <a:lnTo>
                    <a:pt x="12193506" y="34521365"/>
                  </a:lnTo>
                  <a:lnTo>
                    <a:pt x="12193429" y="34521371"/>
                  </a:lnTo>
                  <a:lnTo>
                    <a:pt x="12193429" y="34521365"/>
                  </a:lnTo>
                  <a:lnTo>
                    <a:pt x="12193351" y="34521371"/>
                  </a:lnTo>
                  <a:lnTo>
                    <a:pt x="12193351" y="34521365"/>
                  </a:lnTo>
                  <a:lnTo>
                    <a:pt x="12193274" y="34521371"/>
                  </a:lnTo>
                  <a:lnTo>
                    <a:pt x="12193274" y="34521365"/>
                  </a:lnTo>
                  <a:lnTo>
                    <a:pt x="12193196" y="34521371"/>
                  </a:lnTo>
                  <a:lnTo>
                    <a:pt x="12193196" y="34521365"/>
                  </a:lnTo>
                  <a:lnTo>
                    <a:pt x="12193118" y="34521371"/>
                  </a:lnTo>
                  <a:lnTo>
                    <a:pt x="12193118" y="34521363"/>
                  </a:lnTo>
                  <a:lnTo>
                    <a:pt x="12193028" y="34521371"/>
                  </a:lnTo>
                  <a:lnTo>
                    <a:pt x="12193028" y="34521365"/>
                  </a:lnTo>
                  <a:lnTo>
                    <a:pt x="12192951" y="34521371"/>
                  </a:lnTo>
                  <a:lnTo>
                    <a:pt x="12192951" y="34521365"/>
                  </a:lnTo>
                  <a:lnTo>
                    <a:pt x="12192873" y="34521371"/>
                  </a:lnTo>
                  <a:lnTo>
                    <a:pt x="12192873" y="34521365"/>
                  </a:lnTo>
                  <a:lnTo>
                    <a:pt x="12192795" y="34521371"/>
                  </a:lnTo>
                  <a:lnTo>
                    <a:pt x="12192795" y="34521365"/>
                  </a:lnTo>
                  <a:lnTo>
                    <a:pt x="12192718" y="34521371"/>
                  </a:lnTo>
                  <a:lnTo>
                    <a:pt x="12192718" y="34521365"/>
                  </a:lnTo>
                  <a:lnTo>
                    <a:pt x="12192640" y="34521371"/>
                  </a:lnTo>
                  <a:lnTo>
                    <a:pt x="12192640" y="34521365"/>
                  </a:lnTo>
                  <a:lnTo>
                    <a:pt x="12192563" y="34521371"/>
                  </a:lnTo>
                  <a:lnTo>
                    <a:pt x="12192563" y="34521365"/>
                  </a:lnTo>
                  <a:lnTo>
                    <a:pt x="12192485" y="34521371"/>
                  </a:lnTo>
                  <a:lnTo>
                    <a:pt x="12192485" y="34521365"/>
                  </a:lnTo>
                  <a:lnTo>
                    <a:pt x="12192407" y="34521371"/>
                  </a:lnTo>
                  <a:lnTo>
                    <a:pt x="12192407" y="34521365"/>
                  </a:lnTo>
                  <a:lnTo>
                    <a:pt x="12192330" y="34521371"/>
                  </a:lnTo>
                  <a:lnTo>
                    <a:pt x="12192330" y="34521365"/>
                  </a:lnTo>
                  <a:lnTo>
                    <a:pt x="12192252" y="34521371"/>
                  </a:lnTo>
                  <a:lnTo>
                    <a:pt x="12192252" y="34521365"/>
                  </a:lnTo>
                  <a:lnTo>
                    <a:pt x="12192175" y="34521371"/>
                  </a:lnTo>
                  <a:lnTo>
                    <a:pt x="12192175" y="34521365"/>
                  </a:lnTo>
                  <a:lnTo>
                    <a:pt x="12192097" y="34521371"/>
                  </a:lnTo>
                  <a:lnTo>
                    <a:pt x="12192097" y="34521365"/>
                  </a:lnTo>
                  <a:lnTo>
                    <a:pt x="12192019" y="34521371"/>
                  </a:lnTo>
                  <a:lnTo>
                    <a:pt x="12192019" y="34355701"/>
                  </a:lnTo>
                  <a:lnTo>
                    <a:pt x="12051918" y="34368631"/>
                  </a:lnTo>
                  <a:lnTo>
                    <a:pt x="12048322" y="34368971"/>
                  </a:lnTo>
                  <a:lnTo>
                    <a:pt x="12048322" y="34368965"/>
                  </a:lnTo>
                  <a:lnTo>
                    <a:pt x="12048245" y="34368971"/>
                  </a:lnTo>
                  <a:lnTo>
                    <a:pt x="12048245" y="34368965"/>
                  </a:lnTo>
                  <a:lnTo>
                    <a:pt x="12048167" y="34368971"/>
                  </a:lnTo>
                  <a:lnTo>
                    <a:pt x="12048167" y="34368965"/>
                  </a:lnTo>
                  <a:lnTo>
                    <a:pt x="12048089" y="34368971"/>
                  </a:lnTo>
                  <a:lnTo>
                    <a:pt x="12048089" y="34368965"/>
                  </a:lnTo>
                  <a:lnTo>
                    <a:pt x="12048012" y="34368971"/>
                  </a:lnTo>
                  <a:lnTo>
                    <a:pt x="12048012" y="34368965"/>
                  </a:lnTo>
                  <a:lnTo>
                    <a:pt x="12047934" y="34368971"/>
                  </a:lnTo>
                  <a:lnTo>
                    <a:pt x="12047934" y="34368965"/>
                  </a:lnTo>
                  <a:lnTo>
                    <a:pt x="12047857" y="34368971"/>
                  </a:lnTo>
                  <a:lnTo>
                    <a:pt x="12047857" y="34368965"/>
                  </a:lnTo>
                  <a:lnTo>
                    <a:pt x="12047779" y="34368971"/>
                  </a:lnTo>
                  <a:lnTo>
                    <a:pt x="12047779" y="34368965"/>
                  </a:lnTo>
                  <a:lnTo>
                    <a:pt x="12047702" y="34368971"/>
                  </a:lnTo>
                  <a:lnTo>
                    <a:pt x="12047702" y="34368965"/>
                  </a:lnTo>
                  <a:lnTo>
                    <a:pt x="12047624" y="34368971"/>
                  </a:lnTo>
                  <a:lnTo>
                    <a:pt x="12047624" y="34368965"/>
                  </a:lnTo>
                  <a:lnTo>
                    <a:pt x="12047546" y="34368971"/>
                  </a:lnTo>
                  <a:lnTo>
                    <a:pt x="12047546" y="34368965"/>
                  </a:lnTo>
                  <a:lnTo>
                    <a:pt x="12047469" y="34368971"/>
                  </a:lnTo>
                  <a:lnTo>
                    <a:pt x="12047469" y="34368965"/>
                  </a:lnTo>
                  <a:lnTo>
                    <a:pt x="12047391" y="34368971"/>
                  </a:lnTo>
                  <a:lnTo>
                    <a:pt x="12047391" y="34368965"/>
                  </a:lnTo>
                  <a:lnTo>
                    <a:pt x="12047314" y="34368971"/>
                  </a:lnTo>
                  <a:lnTo>
                    <a:pt x="12047314" y="34368963"/>
                  </a:lnTo>
                  <a:lnTo>
                    <a:pt x="12047223" y="34368971"/>
                  </a:lnTo>
                  <a:lnTo>
                    <a:pt x="12047223" y="34368965"/>
                  </a:lnTo>
                  <a:lnTo>
                    <a:pt x="12047146" y="34368971"/>
                  </a:lnTo>
                  <a:lnTo>
                    <a:pt x="12047146" y="34368965"/>
                  </a:lnTo>
                  <a:lnTo>
                    <a:pt x="12047068" y="34368971"/>
                  </a:lnTo>
                  <a:lnTo>
                    <a:pt x="12047068" y="34368965"/>
                  </a:lnTo>
                  <a:lnTo>
                    <a:pt x="12046990" y="34368971"/>
                  </a:lnTo>
                  <a:lnTo>
                    <a:pt x="12046990" y="34368965"/>
                  </a:lnTo>
                  <a:lnTo>
                    <a:pt x="12046913" y="34368971"/>
                  </a:lnTo>
                  <a:lnTo>
                    <a:pt x="12046913" y="34368965"/>
                  </a:lnTo>
                  <a:lnTo>
                    <a:pt x="12046835" y="34368971"/>
                  </a:lnTo>
                  <a:lnTo>
                    <a:pt x="12046835" y="34368965"/>
                  </a:lnTo>
                  <a:lnTo>
                    <a:pt x="12046758" y="34368971"/>
                  </a:lnTo>
                  <a:lnTo>
                    <a:pt x="12046758" y="34368965"/>
                  </a:lnTo>
                  <a:lnTo>
                    <a:pt x="12046680" y="34368971"/>
                  </a:lnTo>
                  <a:lnTo>
                    <a:pt x="12046680" y="34368965"/>
                  </a:lnTo>
                  <a:lnTo>
                    <a:pt x="12046603" y="34368971"/>
                  </a:lnTo>
                  <a:lnTo>
                    <a:pt x="12046603" y="34368965"/>
                  </a:lnTo>
                  <a:lnTo>
                    <a:pt x="12046525" y="34368971"/>
                  </a:lnTo>
                  <a:lnTo>
                    <a:pt x="12046525" y="34368965"/>
                  </a:lnTo>
                  <a:lnTo>
                    <a:pt x="12046447" y="34368971"/>
                  </a:lnTo>
                  <a:lnTo>
                    <a:pt x="12046447" y="34368965"/>
                  </a:lnTo>
                  <a:lnTo>
                    <a:pt x="12046370" y="34368971"/>
                  </a:lnTo>
                  <a:lnTo>
                    <a:pt x="12046370" y="34368965"/>
                  </a:lnTo>
                  <a:lnTo>
                    <a:pt x="12046292" y="34368971"/>
                  </a:lnTo>
                  <a:lnTo>
                    <a:pt x="12046292" y="34368965"/>
                  </a:lnTo>
                  <a:lnTo>
                    <a:pt x="12046215" y="34368971"/>
                  </a:lnTo>
                  <a:lnTo>
                    <a:pt x="12046215" y="34368963"/>
                  </a:lnTo>
                  <a:lnTo>
                    <a:pt x="12046124" y="34368971"/>
                  </a:lnTo>
                  <a:lnTo>
                    <a:pt x="12046124" y="34368965"/>
                  </a:lnTo>
                  <a:lnTo>
                    <a:pt x="12046047" y="34368971"/>
                  </a:lnTo>
                  <a:lnTo>
                    <a:pt x="12046047" y="34368965"/>
                  </a:lnTo>
                  <a:lnTo>
                    <a:pt x="12045969" y="34368971"/>
                  </a:lnTo>
                  <a:lnTo>
                    <a:pt x="12045969" y="34368965"/>
                  </a:lnTo>
                  <a:lnTo>
                    <a:pt x="12045891" y="34368971"/>
                  </a:lnTo>
                  <a:lnTo>
                    <a:pt x="12045891" y="34368965"/>
                  </a:lnTo>
                  <a:lnTo>
                    <a:pt x="12045814" y="34368971"/>
                  </a:lnTo>
                  <a:lnTo>
                    <a:pt x="12045814" y="34368965"/>
                  </a:lnTo>
                  <a:lnTo>
                    <a:pt x="12045736" y="34368971"/>
                  </a:lnTo>
                  <a:lnTo>
                    <a:pt x="12045736" y="34368965"/>
                  </a:lnTo>
                  <a:lnTo>
                    <a:pt x="12045659" y="34368971"/>
                  </a:lnTo>
                  <a:lnTo>
                    <a:pt x="12045659" y="34368965"/>
                  </a:lnTo>
                  <a:lnTo>
                    <a:pt x="12045581" y="34368971"/>
                  </a:lnTo>
                  <a:lnTo>
                    <a:pt x="12045581" y="34368965"/>
                  </a:lnTo>
                  <a:lnTo>
                    <a:pt x="12045504" y="34368971"/>
                  </a:lnTo>
                  <a:lnTo>
                    <a:pt x="12045504" y="34368965"/>
                  </a:lnTo>
                  <a:lnTo>
                    <a:pt x="12045426" y="34368971"/>
                  </a:lnTo>
                  <a:lnTo>
                    <a:pt x="12045426" y="34368965"/>
                  </a:lnTo>
                  <a:lnTo>
                    <a:pt x="12045348" y="34368971"/>
                  </a:lnTo>
                  <a:lnTo>
                    <a:pt x="12045348" y="34368965"/>
                  </a:lnTo>
                  <a:lnTo>
                    <a:pt x="12045271" y="34368971"/>
                  </a:lnTo>
                  <a:lnTo>
                    <a:pt x="12045271" y="34368965"/>
                  </a:lnTo>
                  <a:lnTo>
                    <a:pt x="12045193" y="34368971"/>
                  </a:lnTo>
                  <a:lnTo>
                    <a:pt x="12045193" y="34368965"/>
                  </a:lnTo>
                  <a:lnTo>
                    <a:pt x="12045116" y="34368971"/>
                  </a:lnTo>
                  <a:lnTo>
                    <a:pt x="12045116" y="34368963"/>
                  </a:lnTo>
                  <a:lnTo>
                    <a:pt x="12045025" y="34368971"/>
                  </a:lnTo>
                  <a:lnTo>
                    <a:pt x="12045025" y="34368965"/>
                  </a:lnTo>
                  <a:lnTo>
                    <a:pt x="12044948" y="34368971"/>
                  </a:lnTo>
                  <a:lnTo>
                    <a:pt x="12044948" y="34368965"/>
                  </a:lnTo>
                  <a:lnTo>
                    <a:pt x="12044870" y="34368971"/>
                  </a:lnTo>
                  <a:lnTo>
                    <a:pt x="12044870" y="34368965"/>
                  </a:lnTo>
                  <a:lnTo>
                    <a:pt x="12044792" y="34368971"/>
                  </a:lnTo>
                  <a:lnTo>
                    <a:pt x="12044792" y="34368965"/>
                  </a:lnTo>
                  <a:lnTo>
                    <a:pt x="12044715" y="34368971"/>
                  </a:lnTo>
                  <a:lnTo>
                    <a:pt x="12044715" y="34368965"/>
                  </a:lnTo>
                  <a:lnTo>
                    <a:pt x="12044637" y="34368971"/>
                  </a:lnTo>
                  <a:lnTo>
                    <a:pt x="12044637" y="34368965"/>
                  </a:lnTo>
                  <a:lnTo>
                    <a:pt x="12044560" y="34368971"/>
                  </a:lnTo>
                  <a:lnTo>
                    <a:pt x="12044560" y="34368965"/>
                  </a:lnTo>
                  <a:lnTo>
                    <a:pt x="12044482" y="34368971"/>
                  </a:lnTo>
                  <a:lnTo>
                    <a:pt x="12044482" y="34368965"/>
                  </a:lnTo>
                  <a:lnTo>
                    <a:pt x="12044405" y="34368971"/>
                  </a:lnTo>
                  <a:lnTo>
                    <a:pt x="12044405" y="34368965"/>
                  </a:lnTo>
                  <a:lnTo>
                    <a:pt x="12044327" y="34368971"/>
                  </a:lnTo>
                  <a:lnTo>
                    <a:pt x="12044327" y="34368965"/>
                  </a:lnTo>
                  <a:lnTo>
                    <a:pt x="12044249" y="34368971"/>
                  </a:lnTo>
                  <a:lnTo>
                    <a:pt x="12044249" y="34368965"/>
                  </a:lnTo>
                  <a:lnTo>
                    <a:pt x="12044172" y="34368971"/>
                  </a:lnTo>
                  <a:lnTo>
                    <a:pt x="12044172" y="34368965"/>
                  </a:lnTo>
                  <a:lnTo>
                    <a:pt x="12044094" y="34368971"/>
                  </a:lnTo>
                  <a:lnTo>
                    <a:pt x="12044094" y="34368965"/>
                  </a:lnTo>
                  <a:lnTo>
                    <a:pt x="12044017" y="34368971"/>
                  </a:lnTo>
                  <a:lnTo>
                    <a:pt x="12044017" y="34368963"/>
                  </a:lnTo>
                  <a:lnTo>
                    <a:pt x="12043926" y="34368971"/>
                  </a:lnTo>
                  <a:lnTo>
                    <a:pt x="12043926" y="34368965"/>
                  </a:lnTo>
                  <a:lnTo>
                    <a:pt x="12043849" y="34368971"/>
                  </a:lnTo>
                  <a:lnTo>
                    <a:pt x="12043849" y="34368965"/>
                  </a:lnTo>
                  <a:lnTo>
                    <a:pt x="12043771" y="34368971"/>
                  </a:lnTo>
                  <a:lnTo>
                    <a:pt x="12043771" y="34368965"/>
                  </a:lnTo>
                  <a:lnTo>
                    <a:pt x="12043693" y="34368971"/>
                  </a:lnTo>
                  <a:lnTo>
                    <a:pt x="12043693" y="34368965"/>
                  </a:lnTo>
                  <a:lnTo>
                    <a:pt x="12043616" y="34368971"/>
                  </a:lnTo>
                  <a:lnTo>
                    <a:pt x="12043616" y="34368965"/>
                  </a:lnTo>
                  <a:lnTo>
                    <a:pt x="12043538" y="34368971"/>
                  </a:lnTo>
                  <a:lnTo>
                    <a:pt x="12043538" y="34368965"/>
                  </a:lnTo>
                  <a:lnTo>
                    <a:pt x="12043461" y="34368971"/>
                  </a:lnTo>
                  <a:lnTo>
                    <a:pt x="12043461" y="34368965"/>
                  </a:lnTo>
                  <a:lnTo>
                    <a:pt x="12043383" y="34368971"/>
                  </a:lnTo>
                  <a:lnTo>
                    <a:pt x="12043383" y="34368965"/>
                  </a:lnTo>
                  <a:lnTo>
                    <a:pt x="12043306" y="34368971"/>
                  </a:lnTo>
                  <a:lnTo>
                    <a:pt x="12043306" y="34368965"/>
                  </a:lnTo>
                  <a:lnTo>
                    <a:pt x="12043228" y="34368971"/>
                  </a:lnTo>
                  <a:lnTo>
                    <a:pt x="12043228" y="34368965"/>
                  </a:lnTo>
                  <a:lnTo>
                    <a:pt x="12043150" y="34368971"/>
                  </a:lnTo>
                  <a:lnTo>
                    <a:pt x="12043150" y="34368965"/>
                  </a:lnTo>
                  <a:lnTo>
                    <a:pt x="12043073" y="34368971"/>
                  </a:lnTo>
                  <a:lnTo>
                    <a:pt x="12043073" y="34368965"/>
                  </a:lnTo>
                  <a:lnTo>
                    <a:pt x="12042995" y="34368971"/>
                  </a:lnTo>
                  <a:lnTo>
                    <a:pt x="12042995" y="34368965"/>
                  </a:lnTo>
                  <a:lnTo>
                    <a:pt x="12042918" y="34368971"/>
                  </a:lnTo>
                  <a:lnTo>
                    <a:pt x="12042918" y="34368963"/>
                  </a:lnTo>
                  <a:lnTo>
                    <a:pt x="12042827" y="34368971"/>
                  </a:lnTo>
                  <a:lnTo>
                    <a:pt x="12042827" y="34368965"/>
                  </a:lnTo>
                  <a:lnTo>
                    <a:pt x="12042750" y="34368971"/>
                  </a:lnTo>
                  <a:lnTo>
                    <a:pt x="12042750" y="34368965"/>
                  </a:lnTo>
                  <a:lnTo>
                    <a:pt x="12042672" y="34368971"/>
                  </a:lnTo>
                  <a:lnTo>
                    <a:pt x="12042672" y="34368965"/>
                  </a:lnTo>
                  <a:lnTo>
                    <a:pt x="12042594" y="34368971"/>
                  </a:lnTo>
                  <a:lnTo>
                    <a:pt x="12042594" y="34368965"/>
                  </a:lnTo>
                  <a:lnTo>
                    <a:pt x="12042517" y="34368971"/>
                  </a:lnTo>
                  <a:lnTo>
                    <a:pt x="12042517" y="34368965"/>
                  </a:lnTo>
                  <a:lnTo>
                    <a:pt x="12042439" y="34368971"/>
                  </a:lnTo>
                  <a:lnTo>
                    <a:pt x="12042439" y="34368965"/>
                  </a:lnTo>
                  <a:lnTo>
                    <a:pt x="12042362" y="34368971"/>
                  </a:lnTo>
                  <a:lnTo>
                    <a:pt x="12042362" y="34368965"/>
                  </a:lnTo>
                  <a:lnTo>
                    <a:pt x="12042284" y="34368971"/>
                  </a:lnTo>
                  <a:lnTo>
                    <a:pt x="12042284" y="34368965"/>
                  </a:lnTo>
                  <a:lnTo>
                    <a:pt x="12042207" y="34368971"/>
                  </a:lnTo>
                  <a:lnTo>
                    <a:pt x="12042207" y="34368965"/>
                  </a:lnTo>
                  <a:lnTo>
                    <a:pt x="12042129" y="34368971"/>
                  </a:lnTo>
                  <a:lnTo>
                    <a:pt x="12042129" y="34368965"/>
                  </a:lnTo>
                  <a:lnTo>
                    <a:pt x="12042051" y="34368971"/>
                  </a:lnTo>
                  <a:lnTo>
                    <a:pt x="12042051" y="34368965"/>
                  </a:lnTo>
                  <a:lnTo>
                    <a:pt x="12041974" y="34368971"/>
                  </a:lnTo>
                  <a:lnTo>
                    <a:pt x="12041974" y="34368965"/>
                  </a:lnTo>
                  <a:lnTo>
                    <a:pt x="12041896" y="34368971"/>
                  </a:lnTo>
                  <a:lnTo>
                    <a:pt x="12041896" y="34368965"/>
                  </a:lnTo>
                  <a:lnTo>
                    <a:pt x="12041819" y="34368971"/>
                  </a:lnTo>
                  <a:lnTo>
                    <a:pt x="12041819" y="34368963"/>
                  </a:lnTo>
                  <a:lnTo>
                    <a:pt x="12041728" y="34368971"/>
                  </a:lnTo>
                  <a:lnTo>
                    <a:pt x="12041728" y="34368965"/>
                  </a:lnTo>
                  <a:lnTo>
                    <a:pt x="12041651" y="34368971"/>
                  </a:lnTo>
                  <a:lnTo>
                    <a:pt x="12041651" y="34368965"/>
                  </a:lnTo>
                  <a:lnTo>
                    <a:pt x="12041573" y="34368971"/>
                  </a:lnTo>
                  <a:lnTo>
                    <a:pt x="12041573" y="34368965"/>
                  </a:lnTo>
                  <a:lnTo>
                    <a:pt x="12041495" y="34368971"/>
                  </a:lnTo>
                  <a:lnTo>
                    <a:pt x="12041495" y="34368965"/>
                  </a:lnTo>
                  <a:lnTo>
                    <a:pt x="12041418" y="34368971"/>
                  </a:lnTo>
                  <a:lnTo>
                    <a:pt x="12041418" y="34368965"/>
                  </a:lnTo>
                  <a:lnTo>
                    <a:pt x="12041340" y="34368971"/>
                  </a:lnTo>
                  <a:lnTo>
                    <a:pt x="12041340" y="34368965"/>
                  </a:lnTo>
                  <a:lnTo>
                    <a:pt x="12041263" y="34368971"/>
                  </a:lnTo>
                  <a:lnTo>
                    <a:pt x="12041263" y="34368965"/>
                  </a:lnTo>
                  <a:lnTo>
                    <a:pt x="12041185" y="34368971"/>
                  </a:lnTo>
                  <a:lnTo>
                    <a:pt x="12041185" y="34368965"/>
                  </a:lnTo>
                  <a:lnTo>
                    <a:pt x="12041108" y="34368971"/>
                  </a:lnTo>
                  <a:lnTo>
                    <a:pt x="12041108" y="34368965"/>
                  </a:lnTo>
                  <a:lnTo>
                    <a:pt x="12041030" y="34368971"/>
                  </a:lnTo>
                  <a:lnTo>
                    <a:pt x="12041030" y="34368965"/>
                  </a:lnTo>
                  <a:lnTo>
                    <a:pt x="12040952" y="34368971"/>
                  </a:lnTo>
                  <a:lnTo>
                    <a:pt x="12040952" y="34368965"/>
                  </a:lnTo>
                  <a:lnTo>
                    <a:pt x="12040875" y="34368971"/>
                  </a:lnTo>
                  <a:lnTo>
                    <a:pt x="12040875" y="34368965"/>
                  </a:lnTo>
                  <a:lnTo>
                    <a:pt x="12040797" y="34368971"/>
                  </a:lnTo>
                  <a:lnTo>
                    <a:pt x="12040797" y="34368965"/>
                  </a:lnTo>
                  <a:lnTo>
                    <a:pt x="12040720" y="34368971"/>
                  </a:lnTo>
                  <a:lnTo>
                    <a:pt x="12040720" y="34368963"/>
                  </a:lnTo>
                  <a:lnTo>
                    <a:pt x="12040629" y="34368971"/>
                  </a:lnTo>
                  <a:lnTo>
                    <a:pt x="12040629" y="34368965"/>
                  </a:lnTo>
                  <a:lnTo>
                    <a:pt x="12040552" y="34368971"/>
                  </a:lnTo>
                  <a:lnTo>
                    <a:pt x="12040552" y="34368965"/>
                  </a:lnTo>
                  <a:lnTo>
                    <a:pt x="12040474" y="34368971"/>
                  </a:lnTo>
                  <a:lnTo>
                    <a:pt x="12040474" y="34368965"/>
                  </a:lnTo>
                  <a:lnTo>
                    <a:pt x="12040396" y="34368971"/>
                  </a:lnTo>
                  <a:lnTo>
                    <a:pt x="12040396" y="34368965"/>
                  </a:lnTo>
                  <a:lnTo>
                    <a:pt x="12040319" y="34368971"/>
                  </a:lnTo>
                  <a:lnTo>
                    <a:pt x="12040319" y="34368965"/>
                  </a:lnTo>
                  <a:lnTo>
                    <a:pt x="12040241" y="34368971"/>
                  </a:lnTo>
                  <a:lnTo>
                    <a:pt x="12040241" y="34368965"/>
                  </a:lnTo>
                  <a:lnTo>
                    <a:pt x="12040164" y="34368971"/>
                  </a:lnTo>
                  <a:lnTo>
                    <a:pt x="12040164" y="34368965"/>
                  </a:lnTo>
                  <a:lnTo>
                    <a:pt x="12040086" y="34368971"/>
                  </a:lnTo>
                  <a:lnTo>
                    <a:pt x="12040086" y="34368965"/>
                  </a:lnTo>
                  <a:lnTo>
                    <a:pt x="12040009" y="34368971"/>
                  </a:lnTo>
                  <a:lnTo>
                    <a:pt x="12040009" y="34368965"/>
                  </a:lnTo>
                  <a:lnTo>
                    <a:pt x="12039931" y="34368971"/>
                  </a:lnTo>
                  <a:lnTo>
                    <a:pt x="12039931" y="34368965"/>
                  </a:lnTo>
                  <a:lnTo>
                    <a:pt x="12039853" y="34368971"/>
                  </a:lnTo>
                  <a:lnTo>
                    <a:pt x="12039853" y="34368965"/>
                  </a:lnTo>
                  <a:lnTo>
                    <a:pt x="12039776" y="34368971"/>
                  </a:lnTo>
                  <a:lnTo>
                    <a:pt x="12039776" y="34368965"/>
                  </a:lnTo>
                  <a:lnTo>
                    <a:pt x="12039698" y="34368971"/>
                  </a:lnTo>
                  <a:lnTo>
                    <a:pt x="12039698" y="34368965"/>
                  </a:lnTo>
                  <a:lnTo>
                    <a:pt x="12039621" y="34368971"/>
                  </a:lnTo>
                  <a:lnTo>
                    <a:pt x="12039621" y="34203301"/>
                  </a:lnTo>
                  <a:lnTo>
                    <a:pt x="11899528" y="34216231"/>
                  </a:lnTo>
                  <a:lnTo>
                    <a:pt x="11895923" y="34216571"/>
                  </a:lnTo>
                  <a:lnTo>
                    <a:pt x="11895923" y="34216565"/>
                  </a:lnTo>
                  <a:lnTo>
                    <a:pt x="11895846" y="34216571"/>
                  </a:lnTo>
                  <a:lnTo>
                    <a:pt x="11895846" y="34216565"/>
                  </a:lnTo>
                  <a:lnTo>
                    <a:pt x="11895768" y="34216571"/>
                  </a:lnTo>
                  <a:lnTo>
                    <a:pt x="11895768" y="34216565"/>
                  </a:lnTo>
                  <a:lnTo>
                    <a:pt x="11895691" y="34216571"/>
                  </a:lnTo>
                  <a:lnTo>
                    <a:pt x="11895691" y="34216565"/>
                  </a:lnTo>
                  <a:lnTo>
                    <a:pt x="11895613" y="34216571"/>
                  </a:lnTo>
                  <a:lnTo>
                    <a:pt x="11895613" y="34216565"/>
                  </a:lnTo>
                  <a:lnTo>
                    <a:pt x="11895535" y="34216571"/>
                  </a:lnTo>
                  <a:lnTo>
                    <a:pt x="11895535" y="34216565"/>
                  </a:lnTo>
                  <a:lnTo>
                    <a:pt x="11895458" y="34216571"/>
                  </a:lnTo>
                  <a:lnTo>
                    <a:pt x="11895458" y="34216565"/>
                  </a:lnTo>
                  <a:lnTo>
                    <a:pt x="11895380" y="34216571"/>
                  </a:lnTo>
                  <a:lnTo>
                    <a:pt x="11895380" y="34216565"/>
                  </a:lnTo>
                  <a:lnTo>
                    <a:pt x="11895303" y="34216571"/>
                  </a:lnTo>
                  <a:lnTo>
                    <a:pt x="11895303" y="34216565"/>
                  </a:lnTo>
                  <a:lnTo>
                    <a:pt x="11895225" y="34216571"/>
                  </a:lnTo>
                  <a:lnTo>
                    <a:pt x="11895225" y="34216565"/>
                  </a:lnTo>
                  <a:lnTo>
                    <a:pt x="11895147" y="34216571"/>
                  </a:lnTo>
                  <a:lnTo>
                    <a:pt x="11895147" y="34216565"/>
                  </a:lnTo>
                  <a:lnTo>
                    <a:pt x="11895070" y="34216571"/>
                  </a:lnTo>
                  <a:lnTo>
                    <a:pt x="11895070" y="34216565"/>
                  </a:lnTo>
                  <a:lnTo>
                    <a:pt x="11894992" y="34216571"/>
                  </a:lnTo>
                  <a:lnTo>
                    <a:pt x="11894992" y="34216565"/>
                  </a:lnTo>
                  <a:lnTo>
                    <a:pt x="11894915" y="34216571"/>
                  </a:lnTo>
                  <a:lnTo>
                    <a:pt x="11894915" y="34216563"/>
                  </a:lnTo>
                  <a:lnTo>
                    <a:pt x="11894824" y="34216571"/>
                  </a:lnTo>
                  <a:lnTo>
                    <a:pt x="11894824" y="34216565"/>
                  </a:lnTo>
                  <a:lnTo>
                    <a:pt x="11894747" y="34216571"/>
                  </a:lnTo>
                  <a:lnTo>
                    <a:pt x="11894747" y="34216565"/>
                  </a:lnTo>
                  <a:lnTo>
                    <a:pt x="11894669" y="34216571"/>
                  </a:lnTo>
                  <a:lnTo>
                    <a:pt x="11894669" y="34216565"/>
                  </a:lnTo>
                  <a:lnTo>
                    <a:pt x="11894592" y="34216571"/>
                  </a:lnTo>
                  <a:lnTo>
                    <a:pt x="11894592" y="34216565"/>
                  </a:lnTo>
                  <a:lnTo>
                    <a:pt x="11894514" y="34216571"/>
                  </a:lnTo>
                  <a:lnTo>
                    <a:pt x="11894514" y="34216565"/>
                  </a:lnTo>
                  <a:lnTo>
                    <a:pt x="11894436" y="34216571"/>
                  </a:lnTo>
                  <a:lnTo>
                    <a:pt x="11894436" y="34216565"/>
                  </a:lnTo>
                  <a:lnTo>
                    <a:pt x="11894359" y="34216571"/>
                  </a:lnTo>
                  <a:lnTo>
                    <a:pt x="11894359" y="34216565"/>
                  </a:lnTo>
                  <a:lnTo>
                    <a:pt x="11894281" y="34216571"/>
                  </a:lnTo>
                  <a:lnTo>
                    <a:pt x="11894281" y="34216565"/>
                  </a:lnTo>
                  <a:lnTo>
                    <a:pt x="11894204" y="34216571"/>
                  </a:lnTo>
                  <a:lnTo>
                    <a:pt x="11894204" y="34216565"/>
                  </a:lnTo>
                  <a:lnTo>
                    <a:pt x="11894126" y="34216571"/>
                  </a:lnTo>
                  <a:lnTo>
                    <a:pt x="11894126" y="34216565"/>
                  </a:lnTo>
                  <a:lnTo>
                    <a:pt x="11894048" y="34216571"/>
                  </a:lnTo>
                  <a:lnTo>
                    <a:pt x="11894048" y="34216565"/>
                  </a:lnTo>
                  <a:lnTo>
                    <a:pt x="11893971" y="34216571"/>
                  </a:lnTo>
                  <a:lnTo>
                    <a:pt x="11893971" y="34216565"/>
                  </a:lnTo>
                  <a:lnTo>
                    <a:pt x="11893893" y="34216571"/>
                  </a:lnTo>
                  <a:lnTo>
                    <a:pt x="11893893" y="34216565"/>
                  </a:lnTo>
                  <a:lnTo>
                    <a:pt x="11893816" y="34216571"/>
                  </a:lnTo>
                  <a:lnTo>
                    <a:pt x="11893816" y="34216563"/>
                  </a:lnTo>
                  <a:lnTo>
                    <a:pt x="11893725" y="34216571"/>
                  </a:lnTo>
                  <a:lnTo>
                    <a:pt x="11893725" y="34216565"/>
                  </a:lnTo>
                  <a:lnTo>
                    <a:pt x="11893648" y="34216571"/>
                  </a:lnTo>
                  <a:lnTo>
                    <a:pt x="11893648" y="34216565"/>
                  </a:lnTo>
                  <a:lnTo>
                    <a:pt x="11893570" y="34216571"/>
                  </a:lnTo>
                  <a:lnTo>
                    <a:pt x="11893570" y="34216565"/>
                  </a:lnTo>
                  <a:lnTo>
                    <a:pt x="11893493" y="34216571"/>
                  </a:lnTo>
                  <a:lnTo>
                    <a:pt x="11893493" y="34216565"/>
                  </a:lnTo>
                  <a:lnTo>
                    <a:pt x="11893415" y="34216571"/>
                  </a:lnTo>
                  <a:lnTo>
                    <a:pt x="11893415" y="34216565"/>
                  </a:lnTo>
                  <a:lnTo>
                    <a:pt x="11893337" y="34216571"/>
                  </a:lnTo>
                  <a:lnTo>
                    <a:pt x="11893337" y="34216565"/>
                  </a:lnTo>
                  <a:lnTo>
                    <a:pt x="11893260" y="34216571"/>
                  </a:lnTo>
                  <a:lnTo>
                    <a:pt x="11893260" y="34216565"/>
                  </a:lnTo>
                  <a:lnTo>
                    <a:pt x="11893182" y="34216571"/>
                  </a:lnTo>
                  <a:lnTo>
                    <a:pt x="11893182" y="34216565"/>
                  </a:lnTo>
                  <a:lnTo>
                    <a:pt x="11893105" y="34216571"/>
                  </a:lnTo>
                  <a:lnTo>
                    <a:pt x="11893105" y="34216565"/>
                  </a:lnTo>
                  <a:lnTo>
                    <a:pt x="11893027" y="34216571"/>
                  </a:lnTo>
                  <a:lnTo>
                    <a:pt x="11893027" y="34216565"/>
                  </a:lnTo>
                  <a:lnTo>
                    <a:pt x="11892949" y="34216571"/>
                  </a:lnTo>
                  <a:lnTo>
                    <a:pt x="11892949" y="34216565"/>
                  </a:lnTo>
                  <a:lnTo>
                    <a:pt x="11892872" y="34216571"/>
                  </a:lnTo>
                  <a:lnTo>
                    <a:pt x="11892872" y="34216565"/>
                  </a:lnTo>
                  <a:lnTo>
                    <a:pt x="11892794" y="34216571"/>
                  </a:lnTo>
                  <a:lnTo>
                    <a:pt x="11892794" y="34216565"/>
                  </a:lnTo>
                  <a:lnTo>
                    <a:pt x="11892717" y="34216571"/>
                  </a:lnTo>
                  <a:lnTo>
                    <a:pt x="11892717" y="34216563"/>
                  </a:lnTo>
                  <a:lnTo>
                    <a:pt x="11892626" y="34216571"/>
                  </a:lnTo>
                  <a:lnTo>
                    <a:pt x="11892626" y="34216565"/>
                  </a:lnTo>
                  <a:lnTo>
                    <a:pt x="11892549" y="34216571"/>
                  </a:lnTo>
                  <a:lnTo>
                    <a:pt x="11892549" y="34216565"/>
                  </a:lnTo>
                  <a:lnTo>
                    <a:pt x="11892471" y="34216571"/>
                  </a:lnTo>
                  <a:lnTo>
                    <a:pt x="11892471" y="34216565"/>
                  </a:lnTo>
                  <a:lnTo>
                    <a:pt x="11892394" y="34216571"/>
                  </a:lnTo>
                  <a:lnTo>
                    <a:pt x="11892394" y="34216565"/>
                  </a:lnTo>
                  <a:lnTo>
                    <a:pt x="11892316" y="34216571"/>
                  </a:lnTo>
                  <a:lnTo>
                    <a:pt x="11892316" y="34216565"/>
                  </a:lnTo>
                  <a:lnTo>
                    <a:pt x="11892238" y="34216571"/>
                  </a:lnTo>
                  <a:lnTo>
                    <a:pt x="11892238" y="34216565"/>
                  </a:lnTo>
                  <a:lnTo>
                    <a:pt x="11892161" y="34216571"/>
                  </a:lnTo>
                  <a:lnTo>
                    <a:pt x="11892161" y="34216565"/>
                  </a:lnTo>
                  <a:lnTo>
                    <a:pt x="11892083" y="34216571"/>
                  </a:lnTo>
                  <a:lnTo>
                    <a:pt x="11892083" y="34216565"/>
                  </a:lnTo>
                  <a:lnTo>
                    <a:pt x="11892006" y="34216571"/>
                  </a:lnTo>
                  <a:lnTo>
                    <a:pt x="11892006" y="34216565"/>
                  </a:lnTo>
                  <a:lnTo>
                    <a:pt x="11891928" y="34216571"/>
                  </a:lnTo>
                  <a:lnTo>
                    <a:pt x="11891928" y="34216565"/>
                  </a:lnTo>
                  <a:lnTo>
                    <a:pt x="11891850" y="34216571"/>
                  </a:lnTo>
                  <a:lnTo>
                    <a:pt x="11891850" y="34216565"/>
                  </a:lnTo>
                  <a:lnTo>
                    <a:pt x="11891773" y="34216571"/>
                  </a:lnTo>
                  <a:lnTo>
                    <a:pt x="11891773" y="34216565"/>
                  </a:lnTo>
                  <a:lnTo>
                    <a:pt x="11891695" y="34216571"/>
                  </a:lnTo>
                  <a:lnTo>
                    <a:pt x="11891695" y="34216565"/>
                  </a:lnTo>
                  <a:lnTo>
                    <a:pt x="11891618" y="34216571"/>
                  </a:lnTo>
                  <a:lnTo>
                    <a:pt x="11891618" y="34216563"/>
                  </a:lnTo>
                  <a:lnTo>
                    <a:pt x="11891527" y="34216571"/>
                  </a:lnTo>
                  <a:lnTo>
                    <a:pt x="11891527" y="34216565"/>
                  </a:lnTo>
                  <a:lnTo>
                    <a:pt x="11891450" y="34216571"/>
                  </a:lnTo>
                  <a:lnTo>
                    <a:pt x="11891450" y="34216565"/>
                  </a:lnTo>
                  <a:lnTo>
                    <a:pt x="11891372" y="34216571"/>
                  </a:lnTo>
                  <a:lnTo>
                    <a:pt x="11891372" y="34216565"/>
                  </a:lnTo>
                  <a:lnTo>
                    <a:pt x="11891295" y="34216571"/>
                  </a:lnTo>
                  <a:lnTo>
                    <a:pt x="11891295" y="34216565"/>
                  </a:lnTo>
                  <a:lnTo>
                    <a:pt x="11891217" y="34216571"/>
                  </a:lnTo>
                  <a:lnTo>
                    <a:pt x="11891217" y="34216565"/>
                  </a:lnTo>
                  <a:lnTo>
                    <a:pt x="11891139" y="34216571"/>
                  </a:lnTo>
                  <a:lnTo>
                    <a:pt x="11891139" y="34216565"/>
                  </a:lnTo>
                  <a:lnTo>
                    <a:pt x="11891062" y="34216571"/>
                  </a:lnTo>
                  <a:lnTo>
                    <a:pt x="11891062" y="34216565"/>
                  </a:lnTo>
                  <a:lnTo>
                    <a:pt x="11890984" y="34216571"/>
                  </a:lnTo>
                  <a:lnTo>
                    <a:pt x="11890984" y="34216565"/>
                  </a:lnTo>
                  <a:lnTo>
                    <a:pt x="11890907" y="34216571"/>
                  </a:lnTo>
                  <a:lnTo>
                    <a:pt x="11890907" y="34216565"/>
                  </a:lnTo>
                  <a:lnTo>
                    <a:pt x="11890829" y="34216571"/>
                  </a:lnTo>
                  <a:lnTo>
                    <a:pt x="11890829" y="34216565"/>
                  </a:lnTo>
                  <a:lnTo>
                    <a:pt x="11890751" y="34216571"/>
                  </a:lnTo>
                  <a:lnTo>
                    <a:pt x="11890751" y="34216565"/>
                  </a:lnTo>
                  <a:lnTo>
                    <a:pt x="11890674" y="34216571"/>
                  </a:lnTo>
                  <a:lnTo>
                    <a:pt x="11890674" y="34216565"/>
                  </a:lnTo>
                  <a:lnTo>
                    <a:pt x="11890596" y="34216571"/>
                  </a:lnTo>
                  <a:lnTo>
                    <a:pt x="11890596" y="34216565"/>
                  </a:lnTo>
                  <a:lnTo>
                    <a:pt x="11890519" y="34216571"/>
                  </a:lnTo>
                  <a:lnTo>
                    <a:pt x="11890519" y="34216563"/>
                  </a:lnTo>
                  <a:lnTo>
                    <a:pt x="11890428" y="34216571"/>
                  </a:lnTo>
                  <a:lnTo>
                    <a:pt x="11890428" y="34216565"/>
                  </a:lnTo>
                  <a:lnTo>
                    <a:pt x="11890351" y="34216571"/>
                  </a:lnTo>
                  <a:lnTo>
                    <a:pt x="11890351" y="34216565"/>
                  </a:lnTo>
                  <a:lnTo>
                    <a:pt x="11890273" y="34216571"/>
                  </a:lnTo>
                  <a:lnTo>
                    <a:pt x="11890273" y="34216565"/>
                  </a:lnTo>
                  <a:lnTo>
                    <a:pt x="11890196" y="34216571"/>
                  </a:lnTo>
                  <a:lnTo>
                    <a:pt x="11890196" y="34216565"/>
                  </a:lnTo>
                  <a:lnTo>
                    <a:pt x="11890118" y="34216571"/>
                  </a:lnTo>
                  <a:lnTo>
                    <a:pt x="11890118" y="34216565"/>
                  </a:lnTo>
                  <a:lnTo>
                    <a:pt x="11890040" y="34216571"/>
                  </a:lnTo>
                  <a:lnTo>
                    <a:pt x="11890040" y="34216565"/>
                  </a:lnTo>
                  <a:lnTo>
                    <a:pt x="11889963" y="34216571"/>
                  </a:lnTo>
                  <a:lnTo>
                    <a:pt x="11889963" y="34216565"/>
                  </a:lnTo>
                  <a:lnTo>
                    <a:pt x="11889885" y="34216571"/>
                  </a:lnTo>
                  <a:lnTo>
                    <a:pt x="11889885" y="34216565"/>
                  </a:lnTo>
                  <a:lnTo>
                    <a:pt x="11889808" y="34216571"/>
                  </a:lnTo>
                  <a:lnTo>
                    <a:pt x="11889808" y="34216565"/>
                  </a:lnTo>
                  <a:lnTo>
                    <a:pt x="11889730" y="34216571"/>
                  </a:lnTo>
                  <a:lnTo>
                    <a:pt x="11889730" y="34216565"/>
                  </a:lnTo>
                  <a:lnTo>
                    <a:pt x="11889652" y="34216571"/>
                  </a:lnTo>
                  <a:lnTo>
                    <a:pt x="11889652" y="34216565"/>
                  </a:lnTo>
                  <a:lnTo>
                    <a:pt x="11889575" y="34216571"/>
                  </a:lnTo>
                  <a:lnTo>
                    <a:pt x="11889575" y="34216565"/>
                  </a:lnTo>
                  <a:lnTo>
                    <a:pt x="11889497" y="34216571"/>
                  </a:lnTo>
                  <a:lnTo>
                    <a:pt x="11889497" y="34216565"/>
                  </a:lnTo>
                  <a:lnTo>
                    <a:pt x="11889420" y="34216571"/>
                  </a:lnTo>
                  <a:lnTo>
                    <a:pt x="11889420" y="34216563"/>
                  </a:lnTo>
                  <a:lnTo>
                    <a:pt x="11889329" y="34216571"/>
                  </a:lnTo>
                  <a:lnTo>
                    <a:pt x="11889329" y="34216565"/>
                  </a:lnTo>
                  <a:lnTo>
                    <a:pt x="11889252" y="34216571"/>
                  </a:lnTo>
                  <a:lnTo>
                    <a:pt x="11889252" y="34216565"/>
                  </a:lnTo>
                  <a:lnTo>
                    <a:pt x="11889174" y="34216571"/>
                  </a:lnTo>
                  <a:lnTo>
                    <a:pt x="11889174" y="34216565"/>
                  </a:lnTo>
                  <a:lnTo>
                    <a:pt x="11889097" y="34216571"/>
                  </a:lnTo>
                  <a:lnTo>
                    <a:pt x="11889097" y="34216565"/>
                  </a:lnTo>
                  <a:lnTo>
                    <a:pt x="11889019" y="34216571"/>
                  </a:lnTo>
                  <a:lnTo>
                    <a:pt x="11889019" y="34216565"/>
                  </a:lnTo>
                  <a:lnTo>
                    <a:pt x="11888941" y="34216571"/>
                  </a:lnTo>
                  <a:lnTo>
                    <a:pt x="11888941" y="34216565"/>
                  </a:lnTo>
                  <a:lnTo>
                    <a:pt x="11888864" y="34216571"/>
                  </a:lnTo>
                  <a:lnTo>
                    <a:pt x="11888864" y="34216565"/>
                  </a:lnTo>
                  <a:lnTo>
                    <a:pt x="11888786" y="34216571"/>
                  </a:lnTo>
                  <a:lnTo>
                    <a:pt x="11888786" y="34216565"/>
                  </a:lnTo>
                  <a:lnTo>
                    <a:pt x="11888709" y="34216571"/>
                  </a:lnTo>
                  <a:lnTo>
                    <a:pt x="11888709" y="34216565"/>
                  </a:lnTo>
                  <a:lnTo>
                    <a:pt x="11888631" y="34216571"/>
                  </a:lnTo>
                  <a:lnTo>
                    <a:pt x="11888631" y="34216565"/>
                  </a:lnTo>
                  <a:lnTo>
                    <a:pt x="11888553" y="34216571"/>
                  </a:lnTo>
                  <a:lnTo>
                    <a:pt x="11888553" y="34216565"/>
                  </a:lnTo>
                  <a:lnTo>
                    <a:pt x="11888476" y="34216571"/>
                  </a:lnTo>
                  <a:lnTo>
                    <a:pt x="11888476" y="34216565"/>
                  </a:lnTo>
                  <a:lnTo>
                    <a:pt x="11888398" y="34216571"/>
                  </a:lnTo>
                  <a:lnTo>
                    <a:pt x="11888398" y="34216565"/>
                  </a:lnTo>
                  <a:lnTo>
                    <a:pt x="11888321" y="34216571"/>
                  </a:lnTo>
                  <a:lnTo>
                    <a:pt x="11888321" y="34216563"/>
                  </a:lnTo>
                  <a:lnTo>
                    <a:pt x="11888230" y="34216571"/>
                  </a:lnTo>
                  <a:lnTo>
                    <a:pt x="11888230" y="34216565"/>
                  </a:lnTo>
                  <a:lnTo>
                    <a:pt x="11888153" y="34216571"/>
                  </a:lnTo>
                  <a:lnTo>
                    <a:pt x="11888153" y="34216565"/>
                  </a:lnTo>
                  <a:lnTo>
                    <a:pt x="11888075" y="34216571"/>
                  </a:lnTo>
                  <a:lnTo>
                    <a:pt x="11888075" y="34216565"/>
                  </a:lnTo>
                  <a:lnTo>
                    <a:pt x="11887998" y="34216571"/>
                  </a:lnTo>
                  <a:lnTo>
                    <a:pt x="11887998" y="34216565"/>
                  </a:lnTo>
                  <a:lnTo>
                    <a:pt x="11887920" y="34216571"/>
                  </a:lnTo>
                  <a:lnTo>
                    <a:pt x="11887920" y="34216565"/>
                  </a:lnTo>
                  <a:lnTo>
                    <a:pt x="11887842" y="34216571"/>
                  </a:lnTo>
                  <a:lnTo>
                    <a:pt x="11887842" y="34216565"/>
                  </a:lnTo>
                  <a:lnTo>
                    <a:pt x="11887765" y="34216571"/>
                  </a:lnTo>
                  <a:lnTo>
                    <a:pt x="11887765" y="34216565"/>
                  </a:lnTo>
                  <a:lnTo>
                    <a:pt x="11887687" y="34216571"/>
                  </a:lnTo>
                  <a:lnTo>
                    <a:pt x="11887687" y="34216565"/>
                  </a:lnTo>
                  <a:lnTo>
                    <a:pt x="11887610" y="34216571"/>
                  </a:lnTo>
                  <a:lnTo>
                    <a:pt x="11887610" y="34216565"/>
                  </a:lnTo>
                  <a:lnTo>
                    <a:pt x="11887532" y="34216571"/>
                  </a:lnTo>
                  <a:lnTo>
                    <a:pt x="11887532" y="34216565"/>
                  </a:lnTo>
                  <a:lnTo>
                    <a:pt x="11887454" y="34216571"/>
                  </a:lnTo>
                  <a:lnTo>
                    <a:pt x="11887454" y="34216565"/>
                  </a:lnTo>
                  <a:lnTo>
                    <a:pt x="11887377" y="34216571"/>
                  </a:lnTo>
                  <a:lnTo>
                    <a:pt x="11887377" y="34216565"/>
                  </a:lnTo>
                  <a:lnTo>
                    <a:pt x="11887299" y="34216571"/>
                  </a:lnTo>
                  <a:lnTo>
                    <a:pt x="11887299" y="34216565"/>
                  </a:lnTo>
                  <a:lnTo>
                    <a:pt x="11887222" y="34216571"/>
                  </a:lnTo>
                  <a:lnTo>
                    <a:pt x="11887222" y="34050893"/>
                  </a:lnTo>
                  <a:lnTo>
                    <a:pt x="11747108" y="34063831"/>
                  </a:lnTo>
                  <a:lnTo>
                    <a:pt x="11743524" y="34064171"/>
                  </a:lnTo>
                  <a:lnTo>
                    <a:pt x="11743524" y="34064163"/>
                  </a:lnTo>
                  <a:lnTo>
                    <a:pt x="11743447" y="34064171"/>
                  </a:lnTo>
                  <a:lnTo>
                    <a:pt x="11743447" y="34064163"/>
                  </a:lnTo>
                  <a:lnTo>
                    <a:pt x="11743369" y="34064171"/>
                  </a:lnTo>
                  <a:lnTo>
                    <a:pt x="11743369" y="34064163"/>
                  </a:lnTo>
                  <a:lnTo>
                    <a:pt x="11743292" y="34064171"/>
                  </a:lnTo>
                  <a:lnTo>
                    <a:pt x="11743292" y="34064163"/>
                  </a:lnTo>
                  <a:lnTo>
                    <a:pt x="11743214" y="34064171"/>
                  </a:lnTo>
                  <a:lnTo>
                    <a:pt x="11743214" y="34064163"/>
                  </a:lnTo>
                  <a:lnTo>
                    <a:pt x="11743137" y="34064171"/>
                  </a:lnTo>
                  <a:lnTo>
                    <a:pt x="11743137" y="34064163"/>
                  </a:lnTo>
                  <a:lnTo>
                    <a:pt x="11743059" y="34064171"/>
                  </a:lnTo>
                  <a:lnTo>
                    <a:pt x="11743059" y="34064163"/>
                  </a:lnTo>
                  <a:lnTo>
                    <a:pt x="11742981" y="34064171"/>
                  </a:lnTo>
                  <a:lnTo>
                    <a:pt x="11742981" y="34064163"/>
                  </a:lnTo>
                  <a:lnTo>
                    <a:pt x="11742904" y="34064171"/>
                  </a:lnTo>
                  <a:lnTo>
                    <a:pt x="11742904" y="34064163"/>
                  </a:lnTo>
                  <a:lnTo>
                    <a:pt x="11742826" y="34064171"/>
                  </a:lnTo>
                  <a:lnTo>
                    <a:pt x="11742826" y="34064163"/>
                  </a:lnTo>
                  <a:lnTo>
                    <a:pt x="11742749" y="34064171"/>
                  </a:lnTo>
                  <a:lnTo>
                    <a:pt x="11742749" y="34064163"/>
                  </a:lnTo>
                  <a:lnTo>
                    <a:pt x="11742671" y="34064171"/>
                  </a:lnTo>
                  <a:lnTo>
                    <a:pt x="11742671" y="34064163"/>
                  </a:lnTo>
                  <a:lnTo>
                    <a:pt x="11742593" y="34064171"/>
                  </a:lnTo>
                  <a:lnTo>
                    <a:pt x="11742593" y="34064163"/>
                  </a:lnTo>
                  <a:lnTo>
                    <a:pt x="11742516" y="34064171"/>
                  </a:lnTo>
                  <a:lnTo>
                    <a:pt x="11742516" y="34064163"/>
                  </a:lnTo>
                  <a:lnTo>
                    <a:pt x="11742425" y="34064171"/>
                  </a:lnTo>
                  <a:lnTo>
                    <a:pt x="11742425" y="34064163"/>
                  </a:lnTo>
                  <a:lnTo>
                    <a:pt x="11742348" y="34064171"/>
                  </a:lnTo>
                  <a:lnTo>
                    <a:pt x="11742348" y="34064163"/>
                  </a:lnTo>
                  <a:lnTo>
                    <a:pt x="11742270" y="34064171"/>
                  </a:lnTo>
                  <a:lnTo>
                    <a:pt x="11742270" y="34064163"/>
                  </a:lnTo>
                  <a:lnTo>
                    <a:pt x="11742193" y="34064171"/>
                  </a:lnTo>
                  <a:lnTo>
                    <a:pt x="11742193" y="34064163"/>
                  </a:lnTo>
                  <a:lnTo>
                    <a:pt x="11742115" y="34064171"/>
                  </a:lnTo>
                  <a:lnTo>
                    <a:pt x="11742115" y="34064163"/>
                  </a:lnTo>
                  <a:lnTo>
                    <a:pt x="11742038" y="34064171"/>
                  </a:lnTo>
                  <a:lnTo>
                    <a:pt x="11742038" y="34064163"/>
                  </a:lnTo>
                  <a:lnTo>
                    <a:pt x="11741960" y="34064171"/>
                  </a:lnTo>
                  <a:lnTo>
                    <a:pt x="11741960" y="34064163"/>
                  </a:lnTo>
                  <a:lnTo>
                    <a:pt x="11741882" y="34064171"/>
                  </a:lnTo>
                  <a:lnTo>
                    <a:pt x="11741882" y="34064163"/>
                  </a:lnTo>
                  <a:lnTo>
                    <a:pt x="11741805" y="34064171"/>
                  </a:lnTo>
                  <a:lnTo>
                    <a:pt x="11741805" y="34064163"/>
                  </a:lnTo>
                  <a:lnTo>
                    <a:pt x="11741727" y="34064171"/>
                  </a:lnTo>
                  <a:lnTo>
                    <a:pt x="11741727" y="34064163"/>
                  </a:lnTo>
                  <a:lnTo>
                    <a:pt x="11741650" y="34064171"/>
                  </a:lnTo>
                  <a:lnTo>
                    <a:pt x="11741650" y="34064163"/>
                  </a:lnTo>
                  <a:lnTo>
                    <a:pt x="11741572" y="34064171"/>
                  </a:lnTo>
                  <a:lnTo>
                    <a:pt x="11741572" y="34064163"/>
                  </a:lnTo>
                  <a:lnTo>
                    <a:pt x="11741494" y="34064171"/>
                  </a:lnTo>
                  <a:lnTo>
                    <a:pt x="11741494" y="34064163"/>
                  </a:lnTo>
                  <a:lnTo>
                    <a:pt x="11741417" y="34064171"/>
                  </a:lnTo>
                  <a:lnTo>
                    <a:pt x="11741417" y="34064163"/>
                  </a:lnTo>
                  <a:lnTo>
                    <a:pt x="11741326" y="34064171"/>
                  </a:lnTo>
                  <a:lnTo>
                    <a:pt x="11741326" y="34064163"/>
                  </a:lnTo>
                  <a:lnTo>
                    <a:pt x="11741249" y="34064171"/>
                  </a:lnTo>
                  <a:lnTo>
                    <a:pt x="11741249" y="34064163"/>
                  </a:lnTo>
                  <a:lnTo>
                    <a:pt x="11741171" y="34064171"/>
                  </a:lnTo>
                  <a:lnTo>
                    <a:pt x="11741171" y="34064163"/>
                  </a:lnTo>
                  <a:lnTo>
                    <a:pt x="11741094" y="34064171"/>
                  </a:lnTo>
                  <a:lnTo>
                    <a:pt x="11741094" y="34064163"/>
                  </a:lnTo>
                  <a:lnTo>
                    <a:pt x="11741016" y="34064171"/>
                  </a:lnTo>
                  <a:lnTo>
                    <a:pt x="11741016" y="34064163"/>
                  </a:lnTo>
                  <a:lnTo>
                    <a:pt x="11740939" y="34064171"/>
                  </a:lnTo>
                  <a:lnTo>
                    <a:pt x="11740939" y="34064163"/>
                  </a:lnTo>
                  <a:lnTo>
                    <a:pt x="11740861" y="34064171"/>
                  </a:lnTo>
                  <a:lnTo>
                    <a:pt x="11740861" y="34064163"/>
                  </a:lnTo>
                  <a:lnTo>
                    <a:pt x="11740783" y="34064171"/>
                  </a:lnTo>
                  <a:lnTo>
                    <a:pt x="11740783" y="34064163"/>
                  </a:lnTo>
                  <a:lnTo>
                    <a:pt x="11740706" y="34064171"/>
                  </a:lnTo>
                  <a:lnTo>
                    <a:pt x="11740706" y="34064163"/>
                  </a:lnTo>
                  <a:lnTo>
                    <a:pt x="11740628" y="34064171"/>
                  </a:lnTo>
                  <a:lnTo>
                    <a:pt x="11740628" y="34064163"/>
                  </a:lnTo>
                  <a:lnTo>
                    <a:pt x="11740551" y="34064171"/>
                  </a:lnTo>
                  <a:lnTo>
                    <a:pt x="11740551" y="34064163"/>
                  </a:lnTo>
                  <a:lnTo>
                    <a:pt x="11740473" y="34064171"/>
                  </a:lnTo>
                  <a:lnTo>
                    <a:pt x="11740473" y="34064163"/>
                  </a:lnTo>
                  <a:lnTo>
                    <a:pt x="11740395" y="34064171"/>
                  </a:lnTo>
                  <a:lnTo>
                    <a:pt x="11740395" y="34064163"/>
                  </a:lnTo>
                  <a:lnTo>
                    <a:pt x="11740318" y="34064171"/>
                  </a:lnTo>
                  <a:lnTo>
                    <a:pt x="11740318" y="34064163"/>
                  </a:lnTo>
                  <a:lnTo>
                    <a:pt x="11740227" y="34064171"/>
                  </a:lnTo>
                  <a:lnTo>
                    <a:pt x="11740227" y="34064163"/>
                  </a:lnTo>
                  <a:lnTo>
                    <a:pt x="11740150" y="34064171"/>
                  </a:lnTo>
                  <a:lnTo>
                    <a:pt x="11740150" y="34064163"/>
                  </a:lnTo>
                  <a:lnTo>
                    <a:pt x="11740072" y="34064171"/>
                  </a:lnTo>
                  <a:lnTo>
                    <a:pt x="11740072" y="34064163"/>
                  </a:lnTo>
                  <a:lnTo>
                    <a:pt x="11739995" y="34064171"/>
                  </a:lnTo>
                  <a:lnTo>
                    <a:pt x="11739995" y="34064163"/>
                  </a:lnTo>
                  <a:lnTo>
                    <a:pt x="11739917" y="34064171"/>
                  </a:lnTo>
                  <a:lnTo>
                    <a:pt x="11739917" y="34064163"/>
                  </a:lnTo>
                  <a:lnTo>
                    <a:pt x="11739840" y="34064171"/>
                  </a:lnTo>
                  <a:lnTo>
                    <a:pt x="11739840" y="34064163"/>
                  </a:lnTo>
                  <a:lnTo>
                    <a:pt x="11739762" y="34064171"/>
                  </a:lnTo>
                  <a:lnTo>
                    <a:pt x="11739762" y="34064163"/>
                  </a:lnTo>
                  <a:lnTo>
                    <a:pt x="11739684" y="34064171"/>
                  </a:lnTo>
                  <a:lnTo>
                    <a:pt x="11739684" y="34064163"/>
                  </a:lnTo>
                  <a:lnTo>
                    <a:pt x="11739607" y="34064171"/>
                  </a:lnTo>
                  <a:lnTo>
                    <a:pt x="11739607" y="34064163"/>
                  </a:lnTo>
                  <a:lnTo>
                    <a:pt x="11739529" y="34064171"/>
                  </a:lnTo>
                  <a:lnTo>
                    <a:pt x="11739529" y="34064163"/>
                  </a:lnTo>
                  <a:lnTo>
                    <a:pt x="11739452" y="34064171"/>
                  </a:lnTo>
                  <a:lnTo>
                    <a:pt x="11739452" y="34064163"/>
                  </a:lnTo>
                  <a:lnTo>
                    <a:pt x="11739374" y="34064171"/>
                  </a:lnTo>
                  <a:lnTo>
                    <a:pt x="11739374" y="34064163"/>
                  </a:lnTo>
                  <a:lnTo>
                    <a:pt x="11739296" y="34064171"/>
                  </a:lnTo>
                  <a:lnTo>
                    <a:pt x="11739296" y="34064163"/>
                  </a:lnTo>
                  <a:lnTo>
                    <a:pt x="11739219" y="34064171"/>
                  </a:lnTo>
                  <a:lnTo>
                    <a:pt x="11739219" y="34064163"/>
                  </a:lnTo>
                  <a:lnTo>
                    <a:pt x="11739128" y="34064171"/>
                  </a:lnTo>
                  <a:lnTo>
                    <a:pt x="11739128" y="34064163"/>
                  </a:lnTo>
                  <a:lnTo>
                    <a:pt x="11739051" y="34064171"/>
                  </a:lnTo>
                  <a:lnTo>
                    <a:pt x="11739051" y="34064163"/>
                  </a:lnTo>
                  <a:lnTo>
                    <a:pt x="11738973" y="34064171"/>
                  </a:lnTo>
                  <a:lnTo>
                    <a:pt x="11738973" y="34064163"/>
                  </a:lnTo>
                  <a:lnTo>
                    <a:pt x="11738896" y="34064171"/>
                  </a:lnTo>
                  <a:lnTo>
                    <a:pt x="11738896" y="34064163"/>
                  </a:lnTo>
                  <a:lnTo>
                    <a:pt x="11738818" y="34064171"/>
                  </a:lnTo>
                  <a:lnTo>
                    <a:pt x="11738818" y="34064163"/>
                  </a:lnTo>
                  <a:lnTo>
                    <a:pt x="11738741" y="34064171"/>
                  </a:lnTo>
                  <a:lnTo>
                    <a:pt x="11738741" y="34064163"/>
                  </a:lnTo>
                  <a:lnTo>
                    <a:pt x="11738663" y="34064171"/>
                  </a:lnTo>
                  <a:lnTo>
                    <a:pt x="11738663" y="34064163"/>
                  </a:lnTo>
                  <a:lnTo>
                    <a:pt x="11738585" y="34064171"/>
                  </a:lnTo>
                  <a:lnTo>
                    <a:pt x="11738585" y="34064163"/>
                  </a:lnTo>
                  <a:lnTo>
                    <a:pt x="11738508" y="34064171"/>
                  </a:lnTo>
                  <a:lnTo>
                    <a:pt x="11738508" y="34064163"/>
                  </a:lnTo>
                  <a:lnTo>
                    <a:pt x="11738430" y="34064171"/>
                  </a:lnTo>
                  <a:lnTo>
                    <a:pt x="11738430" y="34064163"/>
                  </a:lnTo>
                  <a:lnTo>
                    <a:pt x="11738353" y="34064171"/>
                  </a:lnTo>
                  <a:lnTo>
                    <a:pt x="11738353" y="34064163"/>
                  </a:lnTo>
                  <a:lnTo>
                    <a:pt x="11738275" y="34064171"/>
                  </a:lnTo>
                  <a:lnTo>
                    <a:pt x="11738275" y="34064163"/>
                  </a:lnTo>
                  <a:lnTo>
                    <a:pt x="11738197" y="34064171"/>
                  </a:lnTo>
                  <a:lnTo>
                    <a:pt x="11738197" y="34064163"/>
                  </a:lnTo>
                  <a:lnTo>
                    <a:pt x="11738120" y="34064171"/>
                  </a:lnTo>
                  <a:lnTo>
                    <a:pt x="11738120" y="34064163"/>
                  </a:lnTo>
                  <a:lnTo>
                    <a:pt x="11738029" y="34064171"/>
                  </a:lnTo>
                  <a:lnTo>
                    <a:pt x="11738029" y="34064163"/>
                  </a:lnTo>
                  <a:lnTo>
                    <a:pt x="11737952" y="34064171"/>
                  </a:lnTo>
                  <a:lnTo>
                    <a:pt x="11737952" y="34064163"/>
                  </a:lnTo>
                  <a:lnTo>
                    <a:pt x="11737874" y="34064171"/>
                  </a:lnTo>
                  <a:lnTo>
                    <a:pt x="11737874" y="34064163"/>
                  </a:lnTo>
                  <a:lnTo>
                    <a:pt x="11737797" y="34064171"/>
                  </a:lnTo>
                  <a:lnTo>
                    <a:pt x="11737797" y="34064163"/>
                  </a:lnTo>
                  <a:lnTo>
                    <a:pt x="11737719" y="34064171"/>
                  </a:lnTo>
                  <a:lnTo>
                    <a:pt x="11737719" y="34064163"/>
                  </a:lnTo>
                  <a:lnTo>
                    <a:pt x="11737642" y="34064171"/>
                  </a:lnTo>
                  <a:lnTo>
                    <a:pt x="11737642" y="34064163"/>
                  </a:lnTo>
                  <a:lnTo>
                    <a:pt x="11737564" y="34064171"/>
                  </a:lnTo>
                  <a:lnTo>
                    <a:pt x="11737564" y="34064163"/>
                  </a:lnTo>
                  <a:lnTo>
                    <a:pt x="11737486" y="34064171"/>
                  </a:lnTo>
                  <a:lnTo>
                    <a:pt x="11737486" y="34064163"/>
                  </a:lnTo>
                  <a:lnTo>
                    <a:pt x="11737409" y="34064171"/>
                  </a:lnTo>
                  <a:lnTo>
                    <a:pt x="11737409" y="34064163"/>
                  </a:lnTo>
                  <a:lnTo>
                    <a:pt x="11737331" y="34064171"/>
                  </a:lnTo>
                  <a:lnTo>
                    <a:pt x="11737331" y="34064163"/>
                  </a:lnTo>
                  <a:lnTo>
                    <a:pt x="11737254" y="34064171"/>
                  </a:lnTo>
                  <a:lnTo>
                    <a:pt x="11737254" y="34064163"/>
                  </a:lnTo>
                  <a:lnTo>
                    <a:pt x="11737176" y="34064171"/>
                  </a:lnTo>
                  <a:lnTo>
                    <a:pt x="11737176" y="34064163"/>
                  </a:lnTo>
                  <a:lnTo>
                    <a:pt x="11737098" y="34064171"/>
                  </a:lnTo>
                  <a:lnTo>
                    <a:pt x="11737098" y="34064163"/>
                  </a:lnTo>
                  <a:lnTo>
                    <a:pt x="11737021" y="34064171"/>
                  </a:lnTo>
                  <a:lnTo>
                    <a:pt x="11737021" y="34064163"/>
                  </a:lnTo>
                  <a:lnTo>
                    <a:pt x="11736930" y="34064171"/>
                  </a:lnTo>
                  <a:lnTo>
                    <a:pt x="11736930" y="34064163"/>
                  </a:lnTo>
                  <a:lnTo>
                    <a:pt x="11736853" y="34064171"/>
                  </a:lnTo>
                  <a:lnTo>
                    <a:pt x="11736853" y="34064163"/>
                  </a:lnTo>
                  <a:lnTo>
                    <a:pt x="11736775" y="34064171"/>
                  </a:lnTo>
                  <a:lnTo>
                    <a:pt x="11736775" y="34064163"/>
                  </a:lnTo>
                  <a:lnTo>
                    <a:pt x="11736698" y="34064171"/>
                  </a:lnTo>
                  <a:lnTo>
                    <a:pt x="11736698" y="34064163"/>
                  </a:lnTo>
                  <a:lnTo>
                    <a:pt x="11736620" y="34064171"/>
                  </a:lnTo>
                  <a:lnTo>
                    <a:pt x="11736620" y="34064163"/>
                  </a:lnTo>
                  <a:lnTo>
                    <a:pt x="11736542" y="34064171"/>
                  </a:lnTo>
                  <a:lnTo>
                    <a:pt x="11736542" y="34064163"/>
                  </a:lnTo>
                  <a:lnTo>
                    <a:pt x="11736465" y="34064171"/>
                  </a:lnTo>
                  <a:lnTo>
                    <a:pt x="11736465" y="34064163"/>
                  </a:lnTo>
                  <a:lnTo>
                    <a:pt x="11736387" y="34064171"/>
                  </a:lnTo>
                  <a:lnTo>
                    <a:pt x="11736387" y="34064163"/>
                  </a:lnTo>
                  <a:lnTo>
                    <a:pt x="11736310" y="34064171"/>
                  </a:lnTo>
                  <a:lnTo>
                    <a:pt x="11736310" y="34064163"/>
                  </a:lnTo>
                  <a:lnTo>
                    <a:pt x="11736232" y="34064171"/>
                  </a:lnTo>
                  <a:lnTo>
                    <a:pt x="11736232" y="34064163"/>
                  </a:lnTo>
                  <a:lnTo>
                    <a:pt x="11736155" y="34064171"/>
                  </a:lnTo>
                  <a:lnTo>
                    <a:pt x="11736155" y="34064163"/>
                  </a:lnTo>
                  <a:lnTo>
                    <a:pt x="11736077" y="34064171"/>
                  </a:lnTo>
                  <a:lnTo>
                    <a:pt x="11736077" y="34064163"/>
                  </a:lnTo>
                  <a:lnTo>
                    <a:pt x="11735999" y="34064171"/>
                  </a:lnTo>
                  <a:lnTo>
                    <a:pt x="11735999" y="34064163"/>
                  </a:lnTo>
                  <a:lnTo>
                    <a:pt x="11735922" y="34064171"/>
                  </a:lnTo>
                  <a:lnTo>
                    <a:pt x="11735922" y="34064163"/>
                  </a:lnTo>
                  <a:lnTo>
                    <a:pt x="11735831" y="34064171"/>
                  </a:lnTo>
                  <a:lnTo>
                    <a:pt x="11735831" y="34064163"/>
                  </a:lnTo>
                  <a:lnTo>
                    <a:pt x="11735754" y="34064171"/>
                  </a:lnTo>
                  <a:lnTo>
                    <a:pt x="11735754" y="34064163"/>
                  </a:lnTo>
                  <a:lnTo>
                    <a:pt x="11735676" y="34064171"/>
                  </a:lnTo>
                  <a:lnTo>
                    <a:pt x="11735676" y="34064163"/>
                  </a:lnTo>
                  <a:lnTo>
                    <a:pt x="11735599" y="34064171"/>
                  </a:lnTo>
                  <a:lnTo>
                    <a:pt x="11735599" y="34064163"/>
                  </a:lnTo>
                  <a:lnTo>
                    <a:pt x="11735521" y="34064171"/>
                  </a:lnTo>
                  <a:lnTo>
                    <a:pt x="11735521" y="34064163"/>
                  </a:lnTo>
                  <a:lnTo>
                    <a:pt x="11735443" y="34064171"/>
                  </a:lnTo>
                  <a:lnTo>
                    <a:pt x="11735443" y="34064163"/>
                  </a:lnTo>
                  <a:lnTo>
                    <a:pt x="11735366" y="34064171"/>
                  </a:lnTo>
                  <a:lnTo>
                    <a:pt x="11735366" y="34064163"/>
                  </a:lnTo>
                  <a:lnTo>
                    <a:pt x="11735288" y="34064171"/>
                  </a:lnTo>
                  <a:lnTo>
                    <a:pt x="11735288" y="34064163"/>
                  </a:lnTo>
                  <a:lnTo>
                    <a:pt x="11735211" y="34064171"/>
                  </a:lnTo>
                  <a:lnTo>
                    <a:pt x="11735211" y="34064163"/>
                  </a:lnTo>
                  <a:lnTo>
                    <a:pt x="11735133" y="34064171"/>
                  </a:lnTo>
                  <a:lnTo>
                    <a:pt x="11735133" y="34064163"/>
                  </a:lnTo>
                  <a:lnTo>
                    <a:pt x="11735056" y="34064171"/>
                  </a:lnTo>
                  <a:lnTo>
                    <a:pt x="11735056" y="34064163"/>
                  </a:lnTo>
                  <a:lnTo>
                    <a:pt x="11734978" y="34064171"/>
                  </a:lnTo>
                  <a:lnTo>
                    <a:pt x="11734978" y="34064163"/>
                  </a:lnTo>
                  <a:lnTo>
                    <a:pt x="11734900" y="34064171"/>
                  </a:lnTo>
                  <a:lnTo>
                    <a:pt x="11734900" y="34064163"/>
                  </a:lnTo>
                  <a:lnTo>
                    <a:pt x="11734823" y="34064171"/>
                  </a:lnTo>
                  <a:lnTo>
                    <a:pt x="11734823" y="33898491"/>
                  </a:lnTo>
                  <a:lnTo>
                    <a:pt x="11594709" y="33911431"/>
                  </a:lnTo>
                  <a:lnTo>
                    <a:pt x="11591125" y="33911771"/>
                  </a:lnTo>
                  <a:lnTo>
                    <a:pt x="11591125" y="33911763"/>
                  </a:lnTo>
                  <a:lnTo>
                    <a:pt x="11591047" y="33911771"/>
                  </a:lnTo>
                  <a:lnTo>
                    <a:pt x="11591047" y="33911763"/>
                  </a:lnTo>
                  <a:lnTo>
                    <a:pt x="11590969" y="33911771"/>
                  </a:lnTo>
                  <a:lnTo>
                    <a:pt x="11590969" y="33911763"/>
                  </a:lnTo>
                  <a:lnTo>
                    <a:pt x="11590892" y="33911771"/>
                  </a:lnTo>
                  <a:lnTo>
                    <a:pt x="11590892" y="33911763"/>
                  </a:lnTo>
                  <a:lnTo>
                    <a:pt x="11590814" y="33911771"/>
                  </a:lnTo>
                  <a:lnTo>
                    <a:pt x="11590814" y="33911763"/>
                  </a:lnTo>
                  <a:lnTo>
                    <a:pt x="11590737" y="33911771"/>
                  </a:lnTo>
                  <a:lnTo>
                    <a:pt x="11590737" y="33911763"/>
                  </a:lnTo>
                  <a:lnTo>
                    <a:pt x="11590659" y="33911771"/>
                  </a:lnTo>
                  <a:lnTo>
                    <a:pt x="11590659" y="33911763"/>
                  </a:lnTo>
                  <a:lnTo>
                    <a:pt x="11590581" y="33911771"/>
                  </a:lnTo>
                  <a:lnTo>
                    <a:pt x="11590581" y="33911763"/>
                  </a:lnTo>
                  <a:lnTo>
                    <a:pt x="11590504" y="33911771"/>
                  </a:lnTo>
                  <a:lnTo>
                    <a:pt x="11590504" y="33911763"/>
                  </a:lnTo>
                  <a:lnTo>
                    <a:pt x="11590426" y="33911771"/>
                  </a:lnTo>
                  <a:lnTo>
                    <a:pt x="11590426" y="33911763"/>
                  </a:lnTo>
                  <a:lnTo>
                    <a:pt x="11590349" y="33911771"/>
                  </a:lnTo>
                  <a:lnTo>
                    <a:pt x="11590349" y="33911763"/>
                  </a:lnTo>
                  <a:lnTo>
                    <a:pt x="11590271" y="33911771"/>
                  </a:lnTo>
                  <a:lnTo>
                    <a:pt x="11590271" y="33911763"/>
                  </a:lnTo>
                  <a:lnTo>
                    <a:pt x="11590194" y="33911771"/>
                  </a:lnTo>
                  <a:lnTo>
                    <a:pt x="11590194" y="33911763"/>
                  </a:lnTo>
                  <a:lnTo>
                    <a:pt x="11590116" y="33911771"/>
                  </a:lnTo>
                  <a:lnTo>
                    <a:pt x="11590116" y="33911763"/>
                  </a:lnTo>
                  <a:lnTo>
                    <a:pt x="11590026" y="33911771"/>
                  </a:lnTo>
                  <a:lnTo>
                    <a:pt x="11590026" y="33911763"/>
                  </a:lnTo>
                  <a:lnTo>
                    <a:pt x="11589948" y="33911771"/>
                  </a:lnTo>
                  <a:lnTo>
                    <a:pt x="11589948" y="33911763"/>
                  </a:lnTo>
                  <a:lnTo>
                    <a:pt x="11589870" y="33911771"/>
                  </a:lnTo>
                  <a:lnTo>
                    <a:pt x="11589870" y="33911763"/>
                  </a:lnTo>
                  <a:lnTo>
                    <a:pt x="11589793" y="33911771"/>
                  </a:lnTo>
                  <a:lnTo>
                    <a:pt x="11589793" y="33911763"/>
                  </a:lnTo>
                  <a:lnTo>
                    <a:pt x="11589715" y="33911771"/>
                  </a:lnTo>
                  <a:lnTo>
                    <a:pt x="11589715" y="33911763"/>
                  </a:lnTo>
                  <a:lnTo>
                    <a:pt x="11589638" y="33911771"/>
                  </a:lnTo>
                  <a:lnTo>
                    <a:pt x="11589638" y="33911763"/>
                  </a:lnTo>
                  <a:lnTo>
                    <a:pt x="11589560" y="33911771"/>
                  </a:lnTo>
                  <a:lnTo>
                    <a:pt x="11589560" y="33911763"/>
                  </a:lnTo>
                  <a:lnTo>
                    <a:pt x="11589482" y="33911771"/>
                  </a:lnTo>
                  <a:lnTo>
                    <a:pt x="11589482" y="33911763"/>
                  </a:lnTo>
                  <a:lnTo>
                    <a:pt x="11589405" y="33911771"/>
                  </a:lnTo>
                  <a:lnTo>
                    <a:pt x="11589405" y="33911763"/>
                  </a:lnTo>
                  <a:lnTo>
                    <a:pt x="11589327" y="33911771"/>
                  </a:lnTo>
                  <a:lnTo>
                    <a:pt x="11589327" y="33911763"/>
                  </a:lnTo>
                  <a:lnTo>
                    <a:pt x="11589250" y="33911771"/>
                  </a:lnTo>
                  <a:lnTo>
                    <a:pt x="11589250" y="33911763"/>
                  </a:lnTo>
                  <a:lnTo>
                    <a:pt x="11589172" y="33911771"/>
                  </a:lnTo>
                  <a:lnTo>
                    <a:pt x="11589172" y="33911763"/>
                  </a:lnTo>
                  <a:lnTo>
                    <a:pt x="11589095" y="33911771"/>
                  </a:lnTo>
                  <a:lnTo>
                    <a:pt x="11589095" y="33911763"/>
                  </a:lnTo>
                  <a:lnTo>
                    <a:pt x="11589017" y="33911771"/>
                  </a:lnTo>
                  <a:lnTo>
                    <a:pt x="11589017" y="33911763"/>
                  </a:lnTo>
                  <a:lnTo>
                    <a:pt x="11588927" y="33911771"/>
                  </a:lnTo>
                  <a:lnTo>
                    <a:pt x="11588927" y="33911763"/>
                  </a:lnTo>
                  <a:lnTo>
                    <a:pt x="11588849" y="33911771"/>
                  </a:lnTo>
                  <a:lnTo>
                    <a:pt x="11588849" y="33911763"/>
                  </a:lnTo>
                  <a:lnTo>
                    <a:pt x="11588771" y="33911771"/>
                  </a:lnTo>
                  <a:lnTo>
                    <a:pt x="11588771" y="33911763"/>
                  </a:lnTo>
                  <a:lnTo>
                    <a:pt x="11588694" y="33911771"/>
                  </a:lnTo>
                  <a:lnTo>
                    <a:pt x="11588694" y="33911763"/>
                  </a:lnTo>
                  <a:lnTo>
                    <a:pt x="11588616" y="33911771"/>
                  </a:lnTo>
                  <a:lnTo>
                    <a:pt x="11588616" y="33911763"/>
                  </a:lnTo>
                  <a:lnTo>
                    <a:pt x="11588539" y="33911771"/>
                  </a:lnTo>
                  <a:lnTo>
                    <a:pt x="11588539" y="33911763"/>
                  </a:lnTo>
                  <a:lnTo>
                    <a:pt x="11588461" y="33911771"/>
                  </a:lnTo>
                  <a:lnTo>
                    <a:pt x="11588461" y="33911763"/>
                  </a:lnTo>
                  <a:lnTo>
                    <a:pt x="11588383" y="33911771"/>
                  </a:lnTo>
                  <a:lnTo>
                    <a:pt x="11588383" y="33911763"/>
                  </a:lnTo>
                  <a:lnTo>
                    <a:pt x="11588306" y="33911771"/>
                  </a:lnTo>
                  <a:lnTo>
                    <a:pt x="11588306" y="33911763"/>
                  </a:lnTo>
                  <a:lnTo>
                    <a:pt x="11588228" y="33911771"/>
                  </a:lnTo>
                  <a:lnTo>
                    <a:pt x="11588228" y="33911763"/>
                  </a:lnTo>
                  <a:lnTo>
                    <a:pt x="11588151" y="33911771"/>
                  </a:lnTo>
                  <a:lnTo>
                    <a:pt x="11588151" y="33911763"/>
                  </a:lnTo>
                  <a:lnTo>
                    <a:pt x="11588073" y="33911771"/>
                  </a:lnTo>
                  <a:lnTo>
                    <a:pt x="11588073" y="33911763"/>
                  </a:lnTo>
                  <a:lnTo>
                    <a:pt x="11587996" y="33911771"/>
                  </a:lnTo>
                  <a:lnTo>
                    <a:pt x="11587996" y="33911763"/>
                  </a:lnTo>
                  <a:lnTo>
                    <a:pt x="11587918" y="33911771"/>
                  </a:lnTo>
                  <a:lnTo>
                    <a:pt x="11587918" y="33911763"/>
                  </a:lnTo>
                  <a:lnTo>
                    <a:pt x="11587828" y="33911771"/>
                  </a:lnTo>
                  <a:lnTo>
                    <a:pt x="11587828" y="33911763"/>
                  </a:lnTo>
                  <a:lnTo>
                    <a:pt x="11587750" y="33911771"/>
                  </a:lnTo>
                  <a:lnTo>
                    <a:pt x="11587750" y="33911763"/>
                  </a:lnTo>
                  <a:lnTo>
                    <a:pt x="11587672" y="33911771"/>
                  </a:lnTo>
                  <a:lnTo>
                    <a:pt x="11587672" y="33911763"/>
                  </a:lnTo>
                  <a:lnTo>
                    <a:pt x="11587595" y="33911771"/>
                  </a:lnTo>
                  <a:lnTo>
                    <a:pt x="11587595" y="33911763"/>
                  </a:lnTo>
                  <a:lnTo>
                    <a:pt x="11587517" y="33911771"/>
                  </a:lnTo>
                  <a:lnTo>
                    <a:pt x="11587517" y="33911763"/>
                  </a:lnTo>
                  <a:lnTo>
                    <a:pt x="11587440" y="33911771"/>
                  </a:lnTo>
                  <a:lnTo>
                    <a:pt x="11587440" y="33911763"/>
                  </a:lnTo>
                  <a:lnTo>
                    <a:pt x="11587362" y="33911771"/>
                  </a:lnTo>
                  <a:lnTo>
                    <a:pt x="11587362" y="33911763"/>
                  </a:lnTo>
                  <a:lnTo>
                    <a:pt x="11587284" y="33911771"/>
                  </a:lnTo>
                  <a:lnTo>
                    <a:pt x="11587284" y="33911763"/>
                  </a:lnTo>
                  <a:lnTo>
                    <a:pt x="11587207" y="33911771"/>
                  </a:lnTo>
                  <a:lnTo>
                    <a:pt x="11587207" y="33911763"/>
                  </a:lnTo>
                  <a:lnTo>
                    <a:pt x="11587129" y="33911771"/>
                  </a:lnTo>
                  <a:lnTo>
                    <a:pt x="11587129" y="33911763"/>
                  </a:lnTo>
                  <a:lnTo>
                    <a:pt x="11587052" y="33911771"/>
                  </a:lnTo>
                  <a:lnTo>
                    <a:pt x="11587052" y="33911763"/>
                  </a:lnTo>
                  <a:lnTo>
                    <a:pt x="11586974" y="33911771"/>
                  </a:lnTo>
                  <a:lnTo>
                    <a:pt x="11586974" y="33911763"/>
                  </a:lnTo>
                  <a:lnTo>
                    <a:pt x="11586897" y="33911771"/>
                  </a:lnTo>
                  <a:lnTo>
                    <a:pt x="11586897" y="33911763"/>
                  </a:lnTo>
                  <a:lnTo>
                    <a:pt x="11586819" y="33911771"/>
                  </a:lnTo>
                  <a:lnTo>
                    <a:pt x="11586819" y="33911763"/>
                  </a:lnTo>
                  <a:lnTo>
                    <a:pt x="11586729" y="33911771"/>
                  </a:lnTo>
                  <a:lnTo>
                    <a:pt x="11586729" y="33911763"/>
                  </a:lnTo>
                  <a:lnTo>
                    <a:pt x="11586651" y="33911771"/>
                  </a:lnTo>
                  <a:lnTo>
                    <a:pt x="11586651" y="33911763"/>
                  </a:lnTo>
                  <a:lnTo>
                    <a:pt x="11586573" y="33911771"/>
                  </a:lnTo>
                  <a:lnTo>
                    <a:pt x="11586573" y="33911763"/>
                  </a:lnTo>
                  <a:lnTo>
                    <a:pt x="11586496" y="33911771"/>
                  </a:lnTo>
                  <a:lnTo>
                    <a:pt x="11586496" y="33911763"/>
                  </a:lnTo>
                  <a:lnTo>
                    <a:pt x="11586418" y="33911771"/>
                  </a:lnTo>
                  <a:lnTo>
                    <a:pt x="11586418" y="33911763"/>
                  </a:lnTo>
                  <a:lnTo>
                    <a:pt x="11586341" y="33911771"/>
                  </a:lnTo>
                  <a:lnTo>
                    <a:pt x="11586341" y="33911763"/>
                  </a:lnTo>
                  <a:lnTo>
                    <a:pt x="11586263" y="33911771"/>
                  </a:lnTo>
                  <a:lnTo>
                    <a:pt x="11586263" y="33911763"/>
                  </a:lnTo>
                  <a:lnTo>
                    <a:pt x="11586185" y="33911771"/>
                  </a:lnTo>
                  <a:lnTo>
                    <a:pt x="11586185" y="33911763"/>
                  </a:lnTo>
                  <a:lnTo>
                    <a:pt x="11586108" y="33911771"/>
                  </a:lnTo>
                  <a:lnTo>
                    <a:pt x="11586108" y="33911763"/>
                  </a:lnTo>
                  <a:lnTo>
                    <a:pt x="11586030" y="33911771"/>
                  </a:lnTo>
                  <a:lnTo>
                    <a:pt x="11586030" y="33911763"/>
                  </a:lnTo>
                  <a:lnTo>
                    <a:pt x="11585953" y="33911771"/>
                  </a:lnTo>
                  <a:lnTo>
                    <a:pt x="11585953" y="33911763"/>
                  </a:lnTo>
                  <a:lnTo>
                    <a:pt x="11585875" y="33911771"/>
                  </a:lnTo>
                  <a:lnTo>
                    <a:pt x="11585875" y="33911763"/>
                  </a:lnTo>
                  <a:lnTo>
                    <a:pt x="11585798" y="33911771"/>
                  </a:lnTo>
                  <a:lnTo>
                    <a:pt x="11585798" y="33911763"/>
                  </a:lnTo>
                  <a:lnTo>
                    <a:pt x="11585720" y="33911771"/>
                  </a:lnTo>
                  <a:lnTo>
                    <a:pt x="11585720" y="33911763"/>
                  </a:lnTo>
                  <a:lnTo>
                    <a:pt x="11585630" y="33911771"/>
                  </a:lnTo>
                  <a:lnTo>
                    <a:pt x="11585630" y="33911763"/>
                  </a:lnTo>
                  <a:lnTo>
                    <a:pt x="11585552" y="33911771"/>
                  </a:lnTo>
                  <a:lnTo>
                    <a:pt x="11585552" y="33911763"/>
                  </a:lnTo>
                  <a:lnTo>
                    <a:pt x="11585474" y="33911771"/>
                  </a:lnTo>
                  <a:lnTo>
                    <a:pt x="11585474" y="33911763"/>
                  </a:lnTo>
                  <a:lnTo>
                    <a:pt x="11585397" y="33911771"/>
                  </a:lnTo>
                  <a:lnTo>
                    <a:pt x="11585397" y="33911763"/>
                  </a:lnTo>
                  <a:lnTo>
                    <a:pt x="11585319" y="33911771"/>
                  </a:lnTo>
                  <a:lnTo>
                    <a:pt x="11585319" y="33911763"/>
                  </a:lnTo>
                  <a:lnTo>
                    <a:pt x="11585242" y="33911771"/>
                  </a:lnTo>
                  <a:lnTo>
                    <a:pt x="11585242" y="33911763"/>
                  </a:lnTo>
                  <a:lnTo>
                    <a:pt x="11585164" y="33911771"/>
                  </a:lnTo>
                  <a:lnTo>
                    <a:pt x="11585164" y="33911763"/>
                  </a:lnTo>
                  <a:lnTo>
                    <a:pt x="11585086" y="33911771"/>
                  </a:lnTo>
                  <a:lnTo>
                    <a:pt x="11585086" y="33911763"/>
                  </a:lnTo>
                  <a:lnTo>
                    <a:pt x="11585009" y="33911771"/>
                  </a:lnTo>
                  <a:lnTo>
                    <a:pt x="11585009" y="33911763"/>
                  </a:lnTo>
                  <a:lnTo>
                    <a:pt x="11584931" y="33911771"/>
                  </a:lnTo>
                  <a:lnTo>
                    <a:pt x="11584931" y="33911763"/>
                  </a:lnTo>
                  <a:lnTo>
                    <a:pt x="11584854" y="33911771"/>
                  </a:lnTo>
                  <a:lnTo>
                    <a:pt x="11584854" y="33911763"/>
                  </a:lnTo>
                  <a:lnTo>
                    <a:pt x="11584776" y="33911771"/>
                  </a:lnTo>
                  <a:lnTo>
                    <a:pt x="11584776" y="33911763"/>
                  </a:lnTo>
                  <a:lnTo>
                    <a:pt x="11584699" y="33911771"/>
                  </a:lnTo>
                  <a:lnTo>
                    <a:pt x="11584699" y="33911763"/>
                  </a:lnTo>
                  <a:lnTo>
                    <a:pt x="11584621" y="33911771"/>
                  </a:lnTo>
                  <a:lnTo>
                    <a:pt x="11584621" y="33911763"/>
                  </a:lnTo>
                  <a:lnTo>
                    <a:pt x="11584531" y="33911771"/>
                  </a:lnTo>
                  <a:lnTo>
                    <a:pt x="11584531" y="33911763"/>
                  </a:lnTo>
                  <a:lnTo>
                    <a:pt x="11584453" y="33911771"/>
                  </a:lnTo>
                  <a:lnTo>
                    <a:pt x="11584453" y="33911763"/>
                  </a:lnTo>
                  <a:lnTo>
                    <a:pt x="11584375" y="33911771"/>
                  </a:lnTo>
                  <a:lnTo>
                    <a:pt x="11584375" y="33911763"/>
                  </a:lnTo>
                  <a:lnTo>
                    <a:pt x="11584298" y="33911771"/>
                  </a:lnTo>
                  <a:lnTo>
                    <a:pt x="11584298" y="33911763"/>
                  </a:lnTo>
                  <a:lnTo>
                    <a:pt x="11584220" y="33911771"/>
                  </a:lnTo>
                  <a:lnTo>
                    <a:pt x="11584220" y="33911763"/>
                  </a:lnTo>
                  <a:lnTo>
                    <a:pt x="11584143" y="33911771"/>
                  </a:lnTo>
                  <a:lnTo>
                    <a:pt x="11584143" y="33911763"/>
                  </a:lnTo>
                  <a:lnTo>
                    <a:pt x="11584065" y="33911771"/>
                  </a:lnTo>
                  <a:lnTo>
                    <a:pt x="11584065" y="33911763"/>
                  </a:lnTo>
                  <a:lnTo>
                    <a:pt x="11583987" y="33911771"/>
                  </a:lnTo>
                  <a:lnTo>
                    <a:pt x="11583987" y="33911763"/>
                  </a:lnTo>
                  <a:lnTo>
                    <a:pt x="11583910" y="33911771"/>
                  </a:lnTo>
                  <a:lnTo>
                    <a:pt x="11583910" y="33911763"/>
                  </a:lnTo>
                  <a:lnTo>
                    <a:pt x="11583832" y="33911771"/>
                  </a:lnTo>
                  <a:lnTo>
                    <a:pt x="11583832" y="33911763"/>
                  </a:lnTo>
                  <a:lnTo>
                    <a:pt x="11583755" y="33911771"/>
                  </a:lnTo>
                  <a:lnTo>
                    <a:pt x="11583755" y="33911763"/>
                  </a:lnTo>
                  <a:lnTo>
                    <a:pt x="11583677" y="33911771"/>
                  </a:lnTo>
                  <a:lnTo>
                    <a:pt x="11583677" y="33911763"/>
                  </a:lnTo>
                  <a:lnTo>
                    <a:pt x="11583600" y="33911771"/>
                  </a:lnTo>
                  <a:lnTo>
                    <a:pt x="11583600" y="33911763"/>
                  </a:lnTo>
                  <a:lnTo>
                    <a:pt x="11583522" y="33911771"/>
                  </a:lnTo>
                  <a:lnTo>
                    <a:pt x="11583522" y="33911763"/>
                  </a:lnTo>
                  <a:lnTo>
                    <a:pt x="11583432" y="33911771"/>
                  </a:lnTo>
                  <a:lnTo>
                    <a:pt x="11583432" y="33911763"/>
                  </a:lnTo>
                  <a:lnTo>
                    <a:pt x="11583354" y="33911771"/>
                  </a:lnTo>
                  <a:lnTo>
                    <a:pt x="11583354" y="33911763"/>
                  </a:lnTo>
                  <a:lnTo>
                    <a:pt x="11583276" y="33911771"/>
                  </a:lnTo>
                  <a:lnTo>
                    <a:pt x="11583276" y="33911763"/>
                  </a:lnTo>
                  <a:lnTo>
                    <a:pt x="11583199" y="33911771"/>
                  </a:lnTo>
                  <a:lnTo>
                    <a:pt x="11583199" y="33911763"/>
                  </a:lnTo>
                  <a:lnTo>
                    <a:pt x="11583121" y="33911771"/>
                  </a:lnTo>
                  <a:lnTo>
                    <a:pt x="11583121" y="33911763"/>
                  </a:lnTo>
                  <a:lnTo>
                    <a:pt x="11583044" y="33911771"/>
                  </a:lnTo>
                  <a:lnTo>
                    <a:pt x="11583044" y="33911763"/>
                  </a:lnTo>
                  <a:lnTo>
                    <a:pt x="11582966" y="33911771"/>
                  </a:lnTo>
                  <a:lnTo>
                    <a:pt x="11582966" y="33911763"/>
                  </a:lnTo>
                  <a:lnTo>
                    <a:pt x="11582888" y="33911771"/>
                  </a:lnTo>
                  <a:lnTo>
                    <a:pt x="11582888" y="33911763"/>
                  </a:lnTo>
                  <a:lnTo>
                    <a:pt x="11582811" y="33911771"/>
                  </a:lnTo>
                  <a:lnTo>
                    <a:pt x="11582811" y="33911763"/>
                  </a:lnTo>
                  <a:lnTo>
                    <a:pt x="11582733" y="33911771"/>
                  </a:lnTo>
                  <a:lnTo>
                    <a:pt x="11582733" y="33911763"/>
                  </a:lnTo>
                  <a:lnTo>
                    <a:pt x="11582656" y="33911771"/>
                  </a:lnTo>
                  <a:lnTo>
                    <a:pt x="11582656" y="33911763"/>
                  </a:lnTo>
                  <a:lnTo>
                    <a:pt x="11582578" y="33911771"/>
                  </a:lnTo>
                  <a:lnTo>
                    <a:pt x="11582578" y="33911763"/>
                  </a:lnTo>
                  <a:lnTo>
                    <a:pt x="11582500" y="33911771"/>
                  </a:lnTo>
                  <a:lnTo>
                    <a:pt x="11582500" y="33911763"/>
                  </a:lnTo>
                  <a:lnTo>
                    <a:pt x="11582423" y="33911771"/>
                  </a:lnTo>
                  <a:lnTo>
                    <a:pt x="11582423" y="33746101"/>
                  </a:lnTo>
                  <a:lnTo>
                    <a:pt x="11445952" y="33758695"/>
                  </a:lnTo>
                  <a:lnTo>
                    <a:pt x="11438726" y="33759371"/>
                  </a:lnTo>
                  <a:lnTo>
                    <a:pt x="11438726" y="33759363"/>
                  </a:lnTo>
                  <a:lnTo>
                    <a:pt x="11438648" y="33759371"/>
                  </a:lnTo>
                  <a:lnTo>
                    <a:pt x="11438648" y="33759363"/>
                  </a:lnTo>
                  <a:lnTo>
                    <a:pt x="11438570" y="33759371"/>
                  </a:lnTo>
                  <a:lnTo>
                    <a:pt x="11438570" y="33759363"/>
                  </a:lnTo>
                  <a:lnTo>
                    <a:pt x="11438493" y="33759371"/>
                  </a:lnTo>
                  <a:lnTo>
                    <a:pt x="11438493" y="33759363"/>
                  </a:lnTo>
                  <a:lnTo>
                    <a:pt x="11438415" y="33759371"/>
                  </a:lnTo>
                  <a:lnTo>
                    <a:pt x="11438415" y="33759363"/>
                  </a:lnTo>
                  <a:lnTo>
                    <a:pt x="11438338" y="33759371"/>
                  </a:lnTo>
                  <a:lnTo>
                    <a:pt x="11438338" y="33759363"/>
                  </a:lnTo>
                  <a:lnTo>
                    <a:pt x="11438260" y="33759371"/>
                  </a:lnTo>
                  <a:lnTo>
                    <a:pt x="11438260" y="33759363"/>
                  </a:lnTo>
                  <a:lnTo>
                    <a:pt x="11438183" y="33759371"/>
                  </a:lnTo>
                  <a:lnTo>
                    <a:pt x="11438183" y="33759363"/>
                  </a:lnTo>
                  <a:lnTo>
                    <a:pt x="11438105" y="33759371"/>
                  </a:lnTo>
                  <a:lnTo>
                    <a:pt x="11438105" y="33759363"/>
                  </a:lnTo>
                  <a:lnTo>
                    <a:pt x="11438027" y="33759371"/>
                  </a:lnTo>
                  <a:lnTo>
                    <a:pt x="11438027" y="33759363"/>
                  </a:lnTo>
                  <a:lnTo>
                    <a:pt x="11437950" y="33759371"/>
                  </a:lnTo>
                  <a:lnTo>
                    <a:pt x="11437950" y="33759363"/>
                  </a:lnTo>
                  <a:lnTo>
                    <a:pt x="11437872" y="33759371"/>
                  </a:lnTo>
                  <a:lnTo>
                    <a:pt x="11437872" y="33759363"/>
                  </a:lnTo>
                  <a:lnTo>
                    <a:pt x="11437795" y="33759371"/>
                  </a:lnTo>
                  <a:lnTo>
                    <a:pt x="11437795" y="33759363"/>
                  </a:lnTo>
                  <a:lnTo>
                    <a:pt x="11437717" y="33759371"/>
                  </a:lnTo>
                  <a:lnTo>
                    <a:pt x="11437717" y="33759363"/>
                  </a:lnTo>
                  <a:lnTo>
                    <a:pt x="11437627" y="33759371"/>
                  </a:lnTo>
                  <a:lnTo>
                    <a:pt x="11437627" y="33759363"/>
                  </a:lnTo>
                  <a:lnTo>
                    <a:pt x="11437549" y="33759371"/>
                  </a:lnTo>
                  <a:lnTo>
                    <a:pt x="11437549" y="33759363"/>
                  </a:lnTo>
                  <a:lnTo>
                    <a:pt x="11437471" y="33759371"/>
                  </a:lnTo>
                  <a:lnTo>
                    <a:pt x="11437471" y="33759363"/>
                  </a:lnTo>
                  <a:lnTo>
                    <a:pt x="11437394" y="33759371"/>
                  </a:lnTo>
                  <a:lnTo>
                    <a:pt x="11437394" y="33759363"/>
                  </a:lnTo>
                  <a:lnTo>
                    <a:pt x="11437316" y="33759371"/>
                  </a:lnTo>
                  <a:lnTo>
                    <a:pt x="11437316" y="33759363"/>
                  </a:lnTo>
                  <a:lnTo>
                    <a:pt x="11437239" y="33759371"/>
                  </a:lnTo>
                  <a:lnTo>
                    <a:pt x="11437239" y="33759363"/>
                  </a:lnTo>
                  <a:lnTo>
                    <a:pt x="11437161" y="33759371"/>
                  </a:lnTo>
                  <a:lnTo>
                    <a:pt x="11437161" y="33759363"/>
                  </a:lnTo>
                  <a:lnTo>
                    <a:pt x="11437084" y="33759371"/>
                  </a:lnTo>
                  <a:lnTo>
                    <a:pt x="11437084" y="33759363"/>
                  </a:lnTo>
                  <a:lnTo>
                    <a:pt x="11437006" y="33759371"/>
                  </a:lnTo>
                  <a:lnTo>
                    <a:pt x="11437006" y="33759363"/>
                  </a:lnTo>
                  <a:lnTo>
                    <a:pt x="11436928" y="33759371"/>
                  </a:lnTo>
                  <a:lnTo>
                    <a:pt x="11436928" y="33759363"/>
                  </a:lnTo>
                  <a:lnTo>
                    <a:pt x="11436851" y="33759371"/>
                  </a:lnTo>
                  <a:lnTo>
                    <a:pt x="11436851" y="33759363"/>
                  </a:lnTo>
                  <a:lnTo>
                    <a:pt x="11436773" y="33759371"/>
                  </a:lnTo>
                  <a:lnTo>
                    <a:pt x="11436773" y="33759363"/>
                  </a:lnTo>
                  <a:lnTo>
                    <a:pt x="11436696" y="33759371"/>
                  </a:lnTo>
                  <a:lnTo>
                    <a:pt x="11436696" y="33759363"/>
                  </a:lnTo>
                  <a:lnTo>
                    <a:pt x="11436618" y="33759371"/>
                  </a:lnTo>
                  <a:lnTo>
                    <a:pt x="11436618" y="33759363"/>
                  </a:lnTo>
                  <a:lnTo>
                    <a:pt x="11436528" y="33759371"/>
                  </a:lnTo>
                  <a:lnTo>
                    <a:pt x="11436528" y="33759363"/>
                  </a:lnTo>
                  <a:lnTo>
                    <a:pt x="11436450" y="33759371"/>
                  </a:lnTo>
                  <a:lnTo>
                    <a:pt x="11436450" y="33759363"/>
                  </a:lnTo>
                  <a:lnTo>
                    <a:pt x="11436372" y="33759371"/>
                  </a:lnTo>
                  <a:lnTo>
                    <a:pt x="11436372" y="33759363"/>
                  </a:lnTo>
                  <a:lnTo>
                    <a:pt x="11436295" y="33759371"/>
                  </a:lnTo>
                  <a:lnTo>
                    <a:pt x="11436295" y="33759363"/>
                  </a:lnTo>
                  <a:lnTo>
                    <a:pt x="11436217" y="33759371"/>
                  </a:lnTo>
                  <a:lnTo>
                    <a:pt x="11436217" y="33759363"/>
                  </a:lnTo>
                  <a:lnTo>
                    <a:pt x="11436140" y="33759371"/>
                  </a:lnTo>
                  <a:lnTo>
                    <a:pt x="11436140" y="33759363"/>
                  </a:lnTo>
                  <a:lnTo>
                    <a:pt x="11436062" y="33759371"/>
                  </a:lnTo>
                  <a:lnTo>
                    <a:pt x="11436062" y="33759363"/>
                  </a:lnTo>
                  <a:lnTo>
                    <a:pt x="11435985" y="33759371"/>
                  </a:lnTo>
                  <a:lnTo>
                    <a:pt x="11435985" y="33759363"/>
                  </a:lnTo>
                  <a:lnTo>
                    <a:pt x="11435907" y="33759371"/>
                  </a:lnTo>
                  <a:lnTo>
                    <a:pt x="11435907" y="33759363"/>
                  </a:lnTo>
                  <a:lnTo>
                    <a:pt x="11435829" y="33759371"/>
                  </a:lnTo>
                  <a:lnTo>
                    <a:pt x="11435829" y="33759363"/>
                  </a:lnTo>
                  <a:lnTo>
                    <a:pt x="11435752" y="33759371"/>
                  </a:lnTo>
                  <a:lnTo>
                    <a:pt x="11435752" y="33759363"/>
                  </a:lnTo>
                  <a:lnTo>
                    <a:pt x="11435674" y="33759371"/>
                  </a:lnTo>
                  <a:lnTo>
                    <a:pt x="11435674" y="33759363"/>
                  </a:lnTo>
                  <a:lnTo>
                    <a:pt x="11435597" y="33759371"/>
                  </a:lnTo>
                  <a:lnTo>
                    <a:pt x="11435597" y="33759363"/>
                  </a:lnTo>
                  <a:lnTo>
                    <a:pt x="11435519" y="33759371"/>
                  </a:lnTo>
                  <a:lnTo>
                    <a:pt x="11435519" y="33759363"/>
                  </a:lnTo>
                  <a:lnTo>
                    <a:pt x="11435429" y="33759371"/>
                  </a:lnTo>
                  <a:lnTo>
                    <a:pt x="11435429" y="33759363"/>
                  </a:lnTo>
                  <a:lnTo>
                    <a:pt x="11435351" y="33759371"/>
                  </a:lnTo>
                  <a:lnTo>
                    <a:pt x="11435351" y="33759363"/>
                  </a:lnTo>
                  <a:lnTo>
                    <a:pt x="11435273" y="33759371"/>
                  </a:lnTo>
                  <a:lnTo>
                    <a:pt x="11435273" y="33759363"/>
                  </a:lnTo>
                  <a:lnTo>
                    <a:pt x="11435196" y="33759371"/>
                  </a:lnTo>
                  <a:lnTo>
                    <a:pt x="11435196" y="33759363"/>
                  </a:lnTo>
                  <a:lnTo>
                    <a:pt x="11435118" y="33759371"/>
                  </a:lnTo>
                  <a:lnTo>
                    <a:pt x="11435118" y="33759363"/>
                  </a:lnTo>
                  <a:lnTo>
                    <a:pt x="11435041" y="33759371"/>
                  </a:lnTo>
                  <a:lnTo>
                    <a:pt x="11435041" y="33759363"/>
                  </a:lnTo>
                  <a:lnTo>
                    <a:pt x="11434963" y="33759371"/>
                  </a:lnTo>
                  <a:lnTo>
                    <a:pt x="11434963" y="33759363"/>
                  </a:lnTo>
                  <a:lnTo>
                    <a:pt x="11434886" y="33759371"/>
                  </a:lnTo>
                  <a:lnTo>
                    <a:pt x="11434886" y="33759363"/>
                  </a:lnTo>
                  <a:lnTo>
                    <a:pt x="11434808" y="33759371"/>
                  </a:lnTo>
                  <a:lnTo>
                    <a:pt x="11434808" y="33759363"/>
                  </a:lnTo>
                  <a:lnTo>
                    <a:pt x="11434730" y="33759371"/>
                  </a:lnTo>
                  <a:lnTo>
                    <a:pt x="11434730" y="33759363"/>
                  </a:lnTo>
                  <a:lnTo>
                    <a:pt x="11434653" y="33759371"/>
                  </a:lnTo>
                  <a:lnTo>
                    <a:pt x="11434653" y="33759363"/>
                  </a:lnTo>
                  <a:lnTo>
                    <a:pt x="11434575" y="33759371"/>
                  </a:lnTo>
                  <a:lnTo>
                    <a:pt x="11434575" y="33759363"/>
                  </a:lnTo>
                  <a:lnTo>
                    <a:pt x="11434498" y="33759371"/>
                  </a:lnTo>
                  <a:lnTo>
                    <a:pt x="11434498" y="33759363"/>
                  </a:lnTo>
                  <a:lnTo>
                    <a:pt x="11434420" y="33759371"/>
                  </a:lnTo>
                  <a:lnTo>
                    <a:pt x="11434420" y="33759363"/>
                  </a:lnTo>
                  <a:lnTo>
                    <a:pt x="11434330" y="33759371"/>
                  </a:lnTo>
                  <a:lnTo>
                    <a:pt x="11434330" y="33759363"/>
                  </a:lnTo>
                  <a:lnTo>
                    <a:pt x="11434252" y="33759371"/>
                  </a:lnTo>
                  <a:lnTo>
                    <a:pt x="11434252" y="33759363"/>
                  </a:lnTo>
                  <a:lnTo>
                    <a:pt x="11434174" y="33759371"/>
                  </a:lnTo>
                  <a:lnTo>
                    <a:pt x="11434174" y="33759363"/>
                  </a:lnTo>
                  <a:lnTo>
                    <a:pt x="11434097" y="33759371"/>
                  </a:lnTo>
                  <a:lnTo>
                    <a:pt x="11434097" y="33759363"/>
                  </a:lnTo>
                  <a:lnTo>
                    <a:pt x="11434019" y="33759371"/>
                  </a:lnTo>
                  <a:lnTo>
                    <a:pt x="11434019" y="33759363"/>
                  </a:lnTo>
                  <a:lnTo>
                    <a:pt x="11433942" y="33759371"/>
                  </a:lnTo>
                  <a:lnTo>
                    <a:pt x="11433942" y="33759363"/>
                  </a:lnTo>
                  <a:lnTo>
                    <a:pt x="11433864" y="33759371"/>
                  </a:lnTo>
                  <a:lnTo>
                    <a:pt x="11433864" y="33759363"/>
                  </a:lnTo>
                  <a:lnTo>
                    <a:pt x="11433787" y="33759371"/>
                  </a:lnTo>
                  <a:lnTo>
                    <a:pt x="11433787" y="33759363"/>
                  </a:lnTo>
                  <a:lnTo>
                    <a:pt x="11433709" y="33759371"/>
                  </a:lnTo>
                  <a:lnTo>
                    <a:pt x="11433709" y="33759363"/>
                  </a:lnTo>
                  <a:lnTo>
                    <a:pt x="11433631" y="33759371"/>
                  </a:lnTo>
                  <a:lnTo>
                    <a:pt x="11433631" y="33759363"/>
                  </a:lnTo>
                  <a:lnTo>
                    <a:pt x="11433554" y="33759371"/>
                  </a:lnTo>
                  <a:lnTo>
                    <a:pt x="11433554" y="33759363"/>
                  </a:lnTo>
                  <a:lnTo>
                    <a:pt x="11433476" y="33759371"/>
                  </a:lnTo>
                  <a:lnTo>
                    <a:pt x="11433476" y="33759363"/>
                  </a:lnTo>
                  <a:lnTo>
                    <a:pt x="11433399" y="33759371"/>
                  </a:lnTo>
                  <a:lnTo>
                    <a:pt x="11433399" y="33759363"/>
                  </a:lnTo>
                  <a:lnTo>
                    <a:pt x="11433321" y="33759371"/>
                  </a:lnTo>
                  <a:lnTo>
                    <a:pt x="11433321" y="33759363"/>
                  </a:lnTo>
                  <a:lnTo>
                    <a:pt x="11433231" y="33759371"/>
                  </a:lnTo>
                  <a:lnTo>
                    <a:pt x="11433231" y="33759363"/>
                  </a:lnTo>
                  <a:lnTo>
                    <a:pt x="11433153" y="33759371"/>
                  </a:lnTo>
                  <a:lnTo>
                    <a:pt x="11433153" y="33759363"/>
                  </a:lnTo>
                  <a:lnTo>
                    <a:pt x="11433075" y="33759371"/>
                  </a:lnTo>
                  <a:lnTo>
                    <a:pt x="11433075" y="33759363"/>
                  </a:lnTo>
                  <a:lnTo>
                    <a:pt x="11432998" y="33759371"/>
                  </a:lnTo>
                  <a:lnTo>
                    <a:pt x="11432998" y="33759363"/>
                  </a:lnTo>
                  <a:lnTo>
                    <a:pt x="11432920" y="33759371"/>
                  </a:lnTo>
                  <a:lnTo>
                    <a:pt x="11432920" y="33759363"/>
                  </a:lnTo>
                  <a:lnTo>
                    <a:pt x="11432843" y="33759371"/>
                  </a:lnTo>
                  <a:lnTo>
                    <a:pt x="11432843" y="33759363"/>
                  </a:lnTo>
                  <a:lnTo>
                    <a:pt x="11432765" y="33759371"/>
                  </a:lnTo>
                  <a:lnTo>
                    <a:pt x="11432765" y="33759363"/>
                  </a:lnTo>
                  <a:lnTo>
                    <a:pt x="11432688" y="33759371"/>
                  </a:lnTo>
                  <a:lnTo>
                    <a:pt x="11432688" y="33759363"/>
                  </a:lnTo>
                  <a:lnTo>
                    <a:pt x="11432610" y="33759371"/>
                  </a:lnTo>
                  <a:lnTo>
                    <a:pt x="11432610" y="33759363"/>
                  </a:lnTo>
                  <a:lnTo>
                    <a:pt x="11432532" y="33759371"/>
                  </a:lnTo>
                  <a:lnTo>
                    <a:pt x="11432532" y="33759363"/>
                  </a:lnTo>
                  <a:lnTo>
                    <a:pt x="11432455" y="33759371"/>
                  </a:lnTo>
                  <a:lnTo>
                    <a:pt x="11432455" y="33759363"/>
                  </a:lnTo>
                  <a:lnTo>
                    <a:pt x="11432377" y="33759371"/>
                  </a:lnTo>
                  <a:lnTo>
                    <a:pt x="11432377" y="33759363"/>
                  </a:lnTo>
                  <a:lnTo>
                    <a:pt x="11432300" y="33759371"/>
                  </a:lnTo>
                  <a:lnTo>
                    <a:pt x="11432300" y="33759363"/>
                  </a:lnTo>
                  <a:lnTo>
                    <a:pt x="11432222" y="33759371"/>
                  </a:lnTo>
                  <a:lnTo>
                    <a:pt x="11432222" y="33759363"/>
                  </a:lnTo>
                  <a:lnTo>
                    <a:pt x="11432132" y="33759371"/>
                  </a:lnTo>
                  <a:lnTo>
                    <a:pt x="11432132" y="33759363"/>
                  </a:lnTo>
                  <a:lnTo>
                    <a:pt x="11432054" y="33759371"/>
                  </a:lnTo>
                  <a:lnTo>
                    <a:pt x="11432054" y="33759363"/>
                  </a:lnTo>
                  <a:lnTo>
                    <a:pt x="11431976" y="33759371"/>
                  </a:lnTo>
                  <a:lnTo>
                    <a:pt x="11431976" y="33759363"/>
                  </a:lnTo>
                  <a:lnTo>
                    <a:pt x="11431899" y="33759371"/>
                  </a:lnTo>
                  <a:lnTo>
                    <a:pt x="11431899" y="33759363"/>
                  </a:lnTo>
                  <a:lnTo>
                    <a:pt x="11431821" y="33759371"/>
                  </a:lnTo>
                  <a:lnTo>
                    <a:pt x="11431821" y="33759363"/>
                  </a:lnTo>
                  <a:lnTo>
                    <a:pt x="11431744" y="33759371"/>
                  </a:lnTo>
                  <a:lnTo>
                    <a:pt x="11431744" y="33759363"/>
                  </a:lnTo>
                  <a:lnTo>
                    <a:pt x="11431666" y="33759371"/>
                  </a:lnTo>
                  <a:lnTo>
                    <a:pt x="11431666" y="33759363"/>
                  </a:lnTo>
                  <a:lnTo>
                    <a:pt x="11431589" y="33759371"/>
                  </a:lnTo>
                  <a:lnTo>
                    <a:pt x="11431589" y="33759363"/>
                  </a:lnTo>
                  <a:lnTo>
                    <a:pt x="11431511" y="33759371"/>
                  </a:lnTo>
                  <a:lnTo>
                    <a:pt x="11431511" y="33759363"/>
                  </a:lnTo>
                  <a:lnTo>
                    <a:pt x="11431433" y="33759371"/>
                  </a:lnTo>
                  <a:lnTo>
                    <a:pt x="11431433" y="33759363"/>
                  </a:lnTo>
                  <a:lnTo>
                    <a:pt x="11431356" y="33759371"/>
                  </a:lnTo>
                  <a:lnTo>
                    <a:pt x="11431356" y="33759363"/>
                  </a:lnTo>
                  <a:lnTo>
                    <a:pt x="11431278" y="33759371"/>
                  </a:lnTo>
                  <a:lnTo>
                    <a:pt x="11431278" y="33759363"/>
                  </a:lnTo>
                  <a:lnTo>
                    <a:pt x="11431201" y="33759371"/>
                  </a:lnTo>
                  <a:lnTo>
                    <a:pt x="11431201" y="33759363"/>
                  </a:lnTo>
                  <a:lnTo>
                    <a:pt x="11431123" y="33759371"/>
                  </a:lnTo>
                  <a:lnTo>
                    <a:pt x="11431123" y="33759363"/>
                  </a:lnTo>
                  <a:lnTo>
                    <a:pt x="11431033" y="33759371"/>
                  </a:lnTo>
                  <a:lnTo>
                    <a:pt x="11431033" y="33759363"/>
                  </a:lnTo>
                  <a:lnTo>
                    <a:pt x="11430955" y="33759371"/>
                  </a:lnTo>
                  <a:lnTo>
                    <a:pt x="11430955" y="33759363"/>
                  </a:lnTo>
                  <a:lnTo>
                    <a:pt x="11430877" y="33759371"/>
                  </a:lnTo>
                  <a:lnTo>
                    <a:pt x="11430877" y="33759363"/>
                  </a:lnTo>
                  <a:lnTo>
                    <a:pt x="11430800" y="33759371"/>
                  </a:lnTo>
                  <a:lnTo>
                    <a:pt x="11430800" y="33759363"/>
                  </a:lnTo>
                  <a:lnTo>
                    <a:pt x="11430722" y="33759371"/>
                  </a:lnTo>
                  <a:lnTo>
                    <a:pt x="11430722" y="33759363"/>
                  </a:lnTo>
                  <a:lnTo>
                    <a:pt x="11430645" y="33759371"/>
                  </a:lnTo>
                  <a:lnTo>
                    <a:pt x="11430645" y="33759363"/>
                  </a:lnTo>
                  <a:lnTo>
                    <a:pt x="11430567" y="33759371"/>
                  </a:lnTo>
                  <a:lnTo>
                    <a:pt x="11430567" y="33759363"/>
                  </a:lnTo>
                  <a:lnTo>
                    <a:pt x="11430490" y="33759371"/>
                  </a:lnTo>
                  <a:lnTo>
                    <a:pt x="11430490" y="33759363"/>
                  </a:lnTo>
                  <a:lnTo>
                    <a:pt x="11430412" y="33759371"/>
                  </a:lnTo>
                  <a:lnTo>
                    <a:pt x="11430412" y="33759363"/>
                  </a:lnTo>
                  <a:lnTo>
                    <a:pt x="11430334" y="33759371"/>
                  </a:lnTo>
                  <a:lnTo>
                    <a:pt x="11430334" y="33759363"/>
                  </a:lnTo>
                  <a:lnTo>
                    <a:pt x="11430257" y="33759371"/>
                  </a:lnTo>
                  <a:lnTo>
                    <a:pt x="11430257" y="33759363"/>
                  </a:lnTo>
                  <a:lnTo>
                    <a:pt x="11430179" y="33759371"/>
                  </a:lnTo>
                  <a:lnTo>
                    <a:pt x="11430179" y="33759363"/>
                  </a:lnTo>
                  <a:lnTo>
                    <a:pt x="11430102" y="33759371"/>
                  </a:lnTo>
                  <a:lnTo>
                    <a:pt x="11430102" y="33759363"/>
                  </a:lnTo>
                  <a:lnTo>
                    <a:pt x="11430024" y="33759371"/>
                  </a:lnTo>
                  <a:lnTo>
                    <a:pt x="11430024" y="33593699"/>
                  </a:lnTo>
                  <a:lnTo>
                    <a:pt x="11289931" y="33606629"/>
                  </a:lnTo>
                  <a:lnTo>
                    <a:pt x="11286327" y="33606971"/>
                  </a:lnTo>
                  <a:lnTo>
                    <a:pt x="11286327" y="33606963"/>
                  </a:lnTo>
                  <a:lnTo>
                    <a:pt x="11286249" y="33606971"/>
                  </a:lnTo>
                  <a:lnTo>
                    <a:pt x="11286249" y="33606963"/>
                  </a:lnTo>
                  <a:lnTo>
                    <a:pt x="11286172" y="33606971"/>
                  </a:lnTo>
                  <a:lnTo>
                    <a:pt x="11286172" y="33606963"/>
                  </a:lnTo>
                  <a:lnTo>
                    <a:pt x="11286094" y="33606971"/>
                  </a:lnTo>
                  <a:lnTo>
                    <a:pt x="11286094" y="33606963"/>
                  </a:lnTo>
                  <a:lnTo>
                    <a:pt x="11286016" y="33606971"/>
                  </a:lnTo>
                  <a:lnTo>
                    <a:pt x="11286016" y="33606963"/>
                  </a:lnTo>
                  <a:lnTo>
                    <a:pt x="11285939" y="33606971"/>
                  </a:lnTo>
                  <a:lnTo>
                    <a:pt x="11285939" y="33606963"/>
                  </a:lnTo>
                  <a:lnTo>
                    <a:pt x="11285861" y="33606971"/>
                  </a:lnTo>
                  <a:lnTo>
                    <a:pt x="11285861" y="33606963"/>
                  </a:lnTo>
                  <a:lnTo>
                    <a:pt x="11285784" y="33606971"/>
                  </a:lnTo>
                  <a:lnTo>
                    <a:pt x="11285784" y="33606963"/>
                  </a:lnTo>
                  <a:lnTo>
                    <a:pt x="11285706" y="33606971"/>
                  </a:lnTo>
                  <a:lnTo>
                    <a:pt x="11285706" y="33606963"/>
                  </a:lnTo>
                  <a:lnTo>
                    <a:pt x="11285628" y="33606971"/>
                  </a:lnTo>
                  <a:lnTo>
                    <a:pt x="11285628" y="33606963"/>
                  </a:lnTo>
                  <a:lnTo>
                    <a:pt x="11285551" y="33606971"/>
                  </a:lnTo>
                  <a:lnTo>
                    <a:pt x="11285551" y="33606963"/>
                  </a:lnTo>
                  <a:lnTo>
                    <a:pt x="11285473" y="33606971"/>
                  </a:lnTo>
                  <a:lnTo>
                    <a:pt x="11285473" y="33606963"/>
                  </a:lnTo>
                  <a:lnTo>
                    <a:pt x="11285396" y="33606971"/>
                  </a:lnTo>
                  <a:lnTo>
                    <a:pt x="11285396" y="33606963"/>
                  </a:lnTo>
                  <a:lnTo>
                    <a:pt x="11285318" y="33606971"/>
                  </a:lnTo>
                  <a:lnTo>
                    <a:pt x="11285318" y="33606963"/>
                  </a:lnTo>
                  <a:lnTo>
                    <a:pt x="11285228" y="33606971"/>
                  </a:lnTo>
                  <a:lnTo>
                    <a:pt x="11285228" y="33606963"/>
                  </a:lnTo>
                  <a:lnTo>
                    <a:pt x="11285150" y="33606971"/>
                  </a:lnTo>
                  <a:lnTo>
                    <a:pt x="11285150" y="33606963"/>
                  </a:lnTo>
                  <a:lnTo>
                    <a:pt x="11285073" y="33606971"/>
                  </a:lnTo>
                  <a:lnTo>
                    <a:pt x="11285073" y="33606963"/>
                  </a:lnTo>
                  <a:lnTo>
                    <a:pt x="11284995" y="33606971"/>
                  </a:lnTo>
                  <a:lnTo>
                    <a:pt x="11284995" y="33606963"/>
                  </a:lnTo>
                  <a:lnTo>
                    <a:pt x="11284917" y="33606971"/>
                  </a:lnTo>
                  <a:lnTo>
                    <a:pt x="11284917" y="33606963"/>
                  </a:lnTo>
                  <a:lnTo>
                    <a:pt x="11284840" y="33606971"/>
                  </a:lnTo>
                  <a:lnTo>
                    <a:pt x="11284840" y="33606963"/>
                  </a:lnTo>
                  <a:lnTo>
                    <a:pt x="11284762" y="33606971"/>
                  </a:lnTo>
                  <a:lnTo>
                    <a:pt x="11284762" y="33606963"/>
                  </a:lnTo>
                  <a:lnTo>
                    <a:pt x="11284685" y="33606971"/>
                  </a:lnTo>
                  <a:lnTo>
                    <a:pt x="11284685" y="33606963"/>
                  </a:lnTo>
                  <a:lnTo>
                    <a:pt x="11284607" y="33606971"/>
                  </a:lnTo>
                  <a:lnTo>
                    <a:pt x="11284607" y="33606963"/>
                  </a:lnTo>
                  <a:lnTo>
                    <a:pt x="11284529" y="33606971"/>
                  </a:lnTo>
                  <a:lnTo>
                    <a:pt x="11284529" y="33606963"/>
                  </a:lnTo>
                  <a:lnTo>
                    <a:pt x="11284452" y="33606971"/>
                  </a:lnTo>
                  <a:lnTo>
                    <a:pt x="11284452" y="33606963"/>
                  </a:lnTo>
                  <a:lnTo>
                    <a:pt x="11284374" y="33606971"/>
                  </a:lnTo>
                  <a:lnTo>
                    <a:pt x="11284374" y="33606963"/>
                  </a:lnTo>
                  <a:lnTo>
                    <a:pt x="11284297" y="33606971"/>
                  </a:lnTo>
                  <a:lnTo>
                    <a:pt x="11284297" y="33606963"/>
                  </a:lnTo>
                  <a:lnTo>
                    <a:pt x="11284219" y="33606971"/>
                  </a:lnTo>
                  <a:lnTo>
                    <a:pt x="11284219" y="33606963"/>
                  </a:lnTo>
                  <a:lnTo>
                    <a:pt x="11284129" y="33606971"/>
                  </a:lnTo>
                  <a:lnTo>
                    <a:pt x="11284129" y="33606963"/>
                  </a:lnTo>
                  <a:lnTo>
                    <a:pt x="11284051" y="33606971"/>
                  </a:lnTo>
                  <a:lnTo>
                    <a:pt x="11284051" y="33606963"/>
                  </a:lnTo>
                  <a:lnTo>
                    <a:pt x="11283974" y="33606971"/>
                  </a:lnTo>
                  <a:lnTo>
                    <a:pt x="11283974" y="33606963"/>
                  </a:lnTo>
                  <a:lnTo>
                    <a:pt x="11283896" y="33606971"/>
                  </a:lnTo>
                  <a:lnTo>
                    <a:pt x="11283896" y="33606963"/>
                  </a:lnTo>
                  <a:lnTo>
                    <a:pt x="11283818" y="33606971"/>
                  </a:lnTo>
                  <a:lnTo>
                    <a:pt x="11283818" y="33606963"/>
                  </a:lnTo>
                  <a:lnTo>
                    <a:pt x="11283741" y="33606971"/>
                  </a:lnTo>
                  <a:lnTo>
                    <a:pt x="11283741" y="33606963"/>
                  </a:lnTo>
                  <a:lnTo>
                    <a:pt x="11283663" y="33606971"/>
                  </a:lnTo>
                  <a:lnTo>
                    <a:pt x="11283663" y="33606963"/>
                  </a:lnTo>
                  <a:lnTo>
                    <a:pt x="11283586" y="33606971"/>
                  </a:lnTo>
                  <a:lnTo>
                    <a:pt x="11283586" y="33606963"/>
                  </a:lnTo>
                  <a:lnTo>
                    <a:pt x="11283508" y="33606971"/>
                  </a:lnTo>
                  <a:lnTo>
                    <a:pt x="11283508" y="33606963"/>
                  </a:lnTo>
                  <a:lnTo>
                    <a:pt x="11283430" y="33606971"/>
                  </a:lnTo>
                  <a:lnTo>
                    <a:pt x="11283430" y="33606963"/>
                  </a:lnTo>
                  <a:lnTo>
                    <a:pt x="11283353" y="33606971"/>
                  </a:lnTo>
                  <a:lnTo>
                    <a:pt x="11283353" y="33606963"/>
                  </a:lnTo>
                  <a:lnTo>
                    <a:pt x="11283275" y="33606971"/>
                  </a:lnTo>
                  <a:lnTo>
                    <a:pt x="11283275" y="33606963"/>
                  </a:lnTo>
                  <a:lnTo>
                    <a:pt x="11283198" y="33606971"/>
                  </a:lnTo>
                  <a:lnTo>
                    <a:pt x="11283198" y="33606963"/>
                  </a:lnTo>
                  <a:lnTo>
                    <a:pt x="11283120" y="33606971"/>
                  </a:lnTo>
                  <a:lnTo>
                    <a:pt x="11283120" y="33606963"/>
                  </a:lnTo>
                  <a:lnTo>
                    <a:pt x="11283030" y="33606971"/>
                  </a:lnTo>
                  <a:lnTo>
                    <a:pt x="11283030" y="33606963"/>
                  </a:lnTo>
                  <a:lnTo>
                    <a:pt x="11282952" y="33606971"/>
                  </a:lnTo>
                  <a:lnTo>
                    <a:pt x="11282952" y="33606963"/>
                  </a:lnTo>
                  <a:lnTo>
                    <a:pt x="11282875" y="33606971"/>
                  </a:lnTo>
                  <a:lnTo>
                    <a:pt x="11282875" y="33606963"/>
                  </a:lnTo>
                  <a:lnTo>
                    <a:pt x="11282797" y="33606971"/>
                  </a:lnTo>
                  <a:lnTo>
                    <a:pt x="11282797" y="33606963"/>
                  </a:lnTo>
                  <a:lnTo>
                    <a:pt x="11282719" y="33606971"/>
                  </a:lnTo>
                  <a:lnTo>
                    <a:pt x="11282719" y="33606963"/>
                  </a:lnTo>
                  <a:lnTo>
                    <a:pt x="11282642" y="33606971"/>
                  </a:lnTo>
                  <a:lnTo>
                    <a:pt x="11282642" y="33606963"/>
                  </a:lnTo>
                  <a:lnTo>
                    <a:pt x="11282564" y="33606971"/>
                  </a:lnTo>
                  <a:lnTo>
                    <a:pt x="11282564" y="33606963"/>
                  </a:lnTo>
                  <a:lnTo>
                    <a:pt x="11282487" y="33606971"/>
                  </a:lnTo>
                  <a:lnTo>
                    <a:pt x="11282487" y="33606963"/>
                  </a:lnTo>
                  <a:lnTo>
                    <a:pt x="11282409" y="33606971"/>
                  </a:lnTo>
                  <a:lnTo>
                    <a:pt x="11282409" y="33606963"/>
                  </a:lnTo>
                  <a:lnTo>
                    <a:pt x="11282331" y="33606971"/>
                  </a:lnTo>
                  <a:lnTo>
                    <a:pt x="11282331" y="33606963"/>
                  </a:lnTo>
                  <a:lnTo>
                    <a:pt x="11282254" y="33606971"/>
                  </a:lnTo>
                  <a:lnTo>
                    <a:pt x="11282254" y="33606963"/>
                  </a:lnTo>
                  <a:lnTo>
                    <a:pt x="11282176" y="33606971"/>
                  </a:lnTo>
                  <a:lnTo>
                    <a:pt x="11282176" y="33606963"/>
                  </a:lnTo>
                  <a:lnTo>
                    <a:pt x="11282099" y="33606971"/>
                  </a:lnTo>
                  <a:lnTo>
                    <a:pt x="11282099" y="33606963"/>
                  </a:lnTo>
                  <a:lnTo>
                    <a:pt x="11282021" y="33606971"/>
                  </a:lnTo>
                  <a:lnTo>
                    <a:pt x="11282021" y="33606963"/>
                  </a:lnTo>
                  <a:lnTo>
                    <a:pt x="11281931" y="33606971"/>
                  </a:lnTo>
                  <a:lnTo>
                    <a:pt x="11281931" y="33606963"/>
                  </a:lnTo>
                  <a:lnTo>
                    <a:pt x="11281853" y="33606971"/>
                  </a:lnTo>
                  <a:lnTo>
                    <a:pt x="11281853" y="33606963"/>
                  </a:lnTo>
                  <a:lnTo>
                    <a:pt x="11281776" y="33606971"/>
                  </a:lnTo>
                  <a:lnTo>
                    <a:pt x="11281776" y="33606963"/>
                  </a:lnTo>
                  <a:lnTo>
                    <a:pt x="11281698" y="33606971"/>
                  </a:lnTo>
                  <a:lnTo>
                    <a:pt x="11281698" y="33606963"/>
                  </a:lnTo>
                  <a:lnTo>
                    <a:pt x="11281620" y="33606971"/>
                  </a:lnTo>
                  <a:lnTo>
                    <a:pt x="11281620" y="33606963"/>
                  </a:lnTo>
                  <a:lnTo>
                    <a:pt x="11281543" y="33606971"/>
                  </a:lnTo>
                  <a:lnTo>
                    <a:pt x="11281543" y="33606963"/>
                  </a:lnTo>
                  <a:lnTo>
                    <a:pt x="11281465" y="33606971"/>
                  </a:lnTo>
                  <a:lnTo>
                    <a:pt x="11281465" y="33606963"/>
                  </a:lnTo>
                  <a:lnTo>
                    <a:pt x="11281388" y="33606971"/>
                  </a:lnTo>
                  <a:lnTo>
                    <a:pt x="11281388" y="33606963"/>
                  </a:lnTo>
                  <a:lnTo>
                    <a:pt x="11281310" y="33606971"/>
                  </a:lnTo>
                  <a:lnTo>
                    <a:pt x="11281310" y="33606963"/>
                  </a:lnTo>
                  <a:lnTo>
                    <a:pt x="11281232" y="33606971"/>
                  </a:lnTo>
                  <a:lnTo>
                    <a:pt x="11281232" y="33606963"/>
                  </a:lnTo>
                  <a:lnTo>
                    <a:pt x="11281155" y="33606971"/>
                  </a:lnTo>
                  <a:lnTo>
                    <a:pt x="11281155" y="33606963"/>
                  </a:lnTo>
                  <a:lnTo>
                    <a:pt x="11281077" y="33606971"/>
                  </a:lnTo>
                  <a:lnTo>
                    <a:pt x="11281077" y="33606963"/>
                  </a:lnTo>
                  <a:lnTo>
                    <a:pt x="11281000" y="33606971"/>
                  </a:lnTo>
                  <a:lnTo>
                    <a:pt x="11281000" y="33606963"/>
                  </a:lnTo>
                  <a:lnTo>
                    <a:pt x="11280922" y="33606971"/>
                  </a:lnTo>
                  <a:lnTo>
                    <a:pt x="11280922" y="33606963"/>
                  </a:lnTo>
                  <a:lnTo>
                    <a:pt x="11280832" y="33606971"/>
                  </a:lnTo>
                  <a:lnTo>
                    <a:pt x="11280832" y="33606963"/>
                  </a:lnTo>
                  <a:lnTo>
                    <a:pt x="11280754" y="33606971"/>
                  </a:lnTo>
                  <a:lnTo>
                    <a:pt x="11280754" y="33606963"/>
                  </a:lnTo>
                  <a:lnTo>
                    <a:pt x="11280677" y="33606971"/>
                  </a:lnTo>
                  <a:lnTo>
                    <a:pt x="11280677" y="33606963"/>
                  </a:lnTo>
                  <a:lnTo>
                    <a:pt x="11280599" y="33606971"/>
                  </a:lnTo>
                  <a:lnTo>
                    <a:pt x="11280599" y="33606963"/>
                  </a:lnTo>
                  <a:lnTo>
                    <a:pt x="11280521" y="33606971"/>
                  </a:lnTo>
                  <a:lnTo>
                    <a:pt x="11280521" y="33606963"/>
                  </a:lnTo>
                  <a:lnTo>
                    <a:pt x="11280444" y="33606971"/>
                  </a:lnTo>
                  <a:lnTo>
                    <a:pt x="11280444" y="33606963"/>
                  </a:lnTo>
                  <a:lnTo>
                    <a:pt x="11280366" y="33606971"/>
                  </a:lnTo>
                  <a:lnTo>
                    <a:pt x="11280366" y="33606963"/>
                  </a:lnTo>
                  <a:lnTo>
                    <a:pt x="11280289" y="33606971"/>
                  </a:lnTo>
                  <a:lnTo>
                    <a:pt x="11280289" y="33606963"/>
                  </a:lnTo>
                  <a:lnTo>
                    <a:pt x="11280211" y="33606971"/>
                  </a:lnTo>
                  <a:lnTo>
                    <a:pt x="11280211" y="33606963"/>
                  </a:lnTo>
                  <a:lnTo>
                    <a:pt x="11280133" y="33606971"/>
                  </a:lnTo>
                  <a:lnTo>
                    <a:pt x="11280133" y="33606963"/>
                  </a:lnTo>
                  <a:lnTo>
                    <a:pt x="11280056" y="33606971"/>
                  </a:lnTo>
                  <a:lnTo>
                    <a:pt x="11280056" y="33606963"/>
                  </a:lnTo>
                  <a:lnTo>
                    <a:pt x="11279978" y="33606971"/>
                  </a:lnTo>
                  <a:lnTo>
                    <a:pt x="11279978" y="33606963"/>
                  </a:lnTo>
                  <a:lnTo>
                    <a:pt x="11279901" y="33606971"/>
                  </a:lnTo>
                  <a:lnTo>
                    <a:pt x="11279901" y="33606963"/>
                  </a:lnTo>
                  <a:lnTo>
                    <a:pt x="11279823" y="33606971"/>
                  </a:lnTo>
                  <a:lnTo>
                    <a:pt x="11279823" y="33606963"/>
                  </a:lnTo>
                  <a:lnTo>
                    <a:pt x="11279733" y="33606971"/>
                  </a:lnTo>
                  <a:lnTo>
                    <a:pt x="11279733" y="33606963"/>
                  </a:lnTo>
                  <a:lnTo>
                    <a:pt x="11279655" y="33606971"/>
                  </a:lnTo>
                  <a:lnTo>
                    <a:pt x="11279655" y="33606963"/>
                  </a:lnTo>
                  <a:lnTo>
                    <a:pt x="11279578" y="33606971"/>
                  </a:lnTo>
                  <a:lnTo>
                    <a:pt x="11279578" y="33606963"/>
                  </a:lnTo>
                  <a:lnTo>
                    <a:pt x="11279500" y="33606971"/>
                  </a:lnTo>
                  <a:lnTo>
                    <a:pt x="11279500" y="33606963"/>
                  </a:lnTo>
                  <a:lnTo>
                    <a:pt x="11279422" y="33606971"/>
                  </a:lnTo>
                  <a:lnTo>
                    <a:pt x="11279422" y="33606963"/>
                  </a:lnTo>
                  <a:lnTo>
                    <a:pt x="11279345" y="33606971"/>
                  </a:lnTo>
                  <a:lnTo>
                    <a:pt x="11279345" y="33606963"/>
                  </a:lnTo>
                  <a:lnTo>
                    <a:pt x="11279267" y="33606971"/>
                  </a:lnTo>
                  <a:lnTo>
                    <a:pt x="11279267" y="33606963"/>
                  </a:lnTo>
                  <a:lnTo>
                    <a:pt x="11279190" y="33606971"/>
                  </a:lnTo>
                  <a:lnTo>
                    <a:pt x="11279190" y="33606963"/>
                  </a:lnTo>
                  <a:lnTo>
                    <a:pt x="11279112" y="33606971"/>
                  </a:lnTo>
                  <a:lnTo>
                    <a:pt x="11279112" y="33606963"/>
                  </a:lnTo>
                  <a:lnTo>
                    <a:pt x="11279034" y="33606971"/>
                  </a:lnTo>
                  <a:lnTo>
                    <a:pt x="11279034" y="33606963"/>
                  </a:lnTo>
                  <a:lnTo>
                    <a:pt x="11278957" y="33606971"/>
                  </a:lnTo>
                  <a:lnTo>
                    <a:pt x="11278957" y="33606963"/>
                  </a:lnTo>
                  <a:lnTo>
                    <a:pt x="11278879" y="33606971"/>
                  </a:lnTo>
                  <a:lnTo>
                    <a:pt x="11278879" y="33606963"/>
                  </a:lnTo>
                  <a:lnTo>
                    <a:pt x="11278802" y="33606971"/>
                  </a:lnTo>
                  <a:lnTo>
                    <a:pt x="11278802" y="33606963"/>
                  </a:lnTo>
                  <a:lnTo>
                    <a:pt x="11278724" y="33606971"/>
                  </a:lnTo>
                  <a:lnTo>
                    <a:pt x="11278724" y="33606963"/>
                  </a:lnTo>
                  <a:lnTo>
                    <a:pt x="11278634" y="33606971"/>
                  </a:lnTo>
                  <a:lnTo>
                    <a:pt x="11278634" y="33606963"/>
                  </a:lnTo>
                  <a:lnTo>
                    <a:pt x="11278556" y="33606971"/>
                  </a:lnTo>
                  <a:lnTo>
                    <a:pt x="11278556" y="33606963"/>
                  </a:lnTo>
                  <a:lnTo>
                    <a:pt x="11278479" y="33606971"/>
                  </a:lnTo>
                  <a:lnTo>
                    <a:pt x="11278479" y="33606963"/>
                  </a:lnTo>
                  <a:lnTo>
                    <a:pt x="11278401" y="33606971"/>
                  </a:lnTo>
                  <a:lnTo>
                    <a:pt x="11278401" y="33606963"/>
                  </a:lnTo>
                  <a:lnTo>
                    <a:pt x="11278323" y="33606971"/>
                  </a:lnTo>
                  <a:lnTo>
                    <a:pt x="11278323" y="33606963"/>
                  </a:lnTo>
                  <a:lnTo>
                    <a:pt x="11278246" y="33606971"/>
                  </a:lnTo>
                  <a:lnTo>
                    <a:pt x="11278246" y="33606963"/>
                  </a:lnTo>
                  <a:lnTo>
                    <a:pt x="11278168" y="33606971"/>
                  </a:lnTo>
                  <a:lnTo>
                    <a:pt x="11278168" y="33606963"/>
                  </a:lnTo>
                  <a:lnTo>
                    <a:pt x="11278091" y="33606971"/>
                  </a:lnTo>
                  <a:lnTo>
                    <a:pt x="11278091" y="33606963"/>
                  </a:lnTo>
                  <a:lnTo>
                    <a:pt x="11278013" y="33606971"/>
                  </a:lnTo>
                  <a:lnTo>
                    <a:pt x="11278013" y="33606963"/>
                  </a:lnTo>
                  <a:lnTo>
                    <a:pt x="11277935" y="33606971"/>
                  </a:lnTo>
                  <a:lnTo>
                    <a:pt x="11277935" y="33606963"/>
                  </a:lnTo>
                  <a:lnTo>
                    <a:pt x="11277858" y="33606971"/>
                  </a:lnTo>
                  <a:lnTo>
                    <a:pt x="11277858" y="33606963"/>
                  </a:lnTo>
                  <a:lnTo>
                    <a:pt x="11277780" y="33606971"/>
                  </a:lnTo>
                  <a:lnTo>
                    <a:pt x="11277780" y="33606963"/>
                  </a:lnTo>
                  <a:lnTo>
                    <a:pt x="11277703" y="33606971"/>
                  </a:lnTo>
                  <a:lnTo>
                    <a:pt x="11277703" y="33606963"/>
                  </a:lnTo>
                  <a:lnTo>
                    <a:pt x="11277625" y="33606971"/>
                  </a:lnTo>
                  <a:lnTo>
                    <a:pt x="11277625" y="33441293"/>
                  </a:lnTo>
                  <a:lnTo>
                    <a:pt x="11137532" y="33454229"/>
                  </a:lnTo>
                  <a:lnTo>
                    <a:pt x="11133928" y="33454571"/>
                  </a:lnTo>
                  <a:lnTo>
                    <a:pt x="11133928" y="33454563"/>
                  </a:lnTo>
                  <a:lnTo>
                    <a:pt x="11133850" y="33454571"/>
                  </a:lnTo>
                  <a:lnTo>
                    <a:pt x="11133850" y="33454563"/>
                  </a:lnTo>
                  <a:lnTo>
                    <a:pt x="11133773" y="33454571"/>
                  </a:lnTo>
                  <a:lnTo>
                    <a:pt x="11133773" y="33454563"/>
                  </a:lnTo>
                  <a:lnTo>
                    <a:pt x="11133695" y="33454571"/>
                  </a:lnTo>
                  <a:lnTo>
                    <a:pt x="11133695" y="33454563"/>
                  </a:lnTo>
                  <a:lnTo>
                    <a:pt x="11133618" y="33454571"/>
                  </a:lnTo>
                  <a:lnTo>
                    <a:pt x="11133618" y="33454563"/>
                  </a:lnTo>
                  <a:lnTo>
                    <a:pt x="11133540" y="33454571"/>
                  </a:lnTo>
                  <a:lnTo>
                    <a:pt x="11133540" y="33454563"/>
                  </a:lnTo>
                  <a:lnTo>
                    <a:pt x="11133462" y="33454571"/>
                  </a:lnTo>
                  <a:lnTo>
                    <a:pt x="11133462" y="33454563"/>
                  </a:lnTo>
                  <a:lnTo>
                    <a:pt x="11133385" y="33454571"/>
                  </a:lnTo>
                  <a:lnTo>
                    <a:pt x="11133385" y="33454563"/>
                  </a:lnTo>
                  <a:lnTo>
                    <a:pt x="11133307" y="33454571"/>
                  </a:lnTo>
                  <a:lnTo>
                    <a:pt x="11133307" y="33454563"/>
                  </a:lnTo>
                  <a:lnTo>
                    <a:pt x="11133230" y="33454571"/>
                  </a:lnTo>
                  <a:lnTo>
                    <a:pt x="11133230" y="33454563"/>
                  </a:lnTo>
                  <a:lnTo>
                    <a:pt x="11133152" y="33454571"/>
                  </a:lnTo>
                  <a:lnTo>
                    <a:pt x="11133152" y="33454563"/>
                  </a:lnTo>
                  <a:lnTo>
                    <a:pt x="11133074" y="33454571"/>
                  </a:lnTo>
                  <a:lnTo>
                    <a:pt x="11133074" y="33454563"/>
                  </a:lnTo>
                  <a:lnTo>
                    <a:pt x="11132997" y="33454571"/>
                  </a:lnTo>
                  <a:lnTo>
                    <a:pt x="11132997" y="33454563"/>
                  </a:lnTo>
                  <a:lnTo>
                    <a:pt x="11132919" y="33454571"/>
                  </a:lnTo>
                  <a:lnTo>
                    <a:pt x="11132919" y="33454563"/>
                  </a:lnTo>
                  <a:lnTo>
                    <a:pt x="11132829" y="33454571"/>
                  </a:lnTo>
                  <a:lnTo>
                    <a:pt x="11132829" y="33454563"/>
                  </a:lnTo>
                  <a:lnTo>
                    <a:pt x="11132751" y="33454571"/>
                  </a:lnTo>
                  <a:lnTo>
                    <a:pt x="11132751" y="33454563"/>
                  </a:lnTo>
                  <a:lnTo>
                    <a:pt x="11132674" y="33454571"/>
                  </a:lnTo>
                  <a:lnTo>
                    <a:pt x="11132674" y="33454563"/>
                  </a:lnTo>
                  <a:lnTo>
                    <a:pt x="11132596" y="33454571"/>
                  </a:lnTo>
                  <a:lnTo>
                    <a:pt x="11132596" y="33454563"/>
                  </a:lnTo>
                  <a:lnTo>
                    <a:pt x="11132519" y="33454571"/>
                  </a:lnTo>
                  <a:lnTo>
                    <a:pt x="11132519" y="33454563"/>
                  </a:lnTo>
                  <a:lnTo>
                    <a:pt x="11132441" y="33454571"/>
                  </a:lnTo>
                  <a:lnTo>
                    <a:pt x="11132441" y="33454563"/>
                  </a:lnTo>
                  <a:lnTo>
                    <a:pt x="11132363" y="33454571"/>
                  </a:lnTo>
                  <a:lnTo>
                    <a:pt x="11132363" y="33454563"/>
                  </a:lnTo>
                  <a:lnTo>
                    <a:pt x="11132286" y="33454571"/>
                  </a:lnTo>
                  <a:lnTo>
                    <a:pt x="11132286" y="33454563"/>
                  </a:lnTo>
                  <a:lnTo>
                    <a:pt x="11132208" y="33454571"/>
                  </a:lnTo>
                  <a:lnTo>
                    <a:pt x="11132208" y="33454563"/>
                  </a:lnTo>
                  <a:lnTo>
                    <a:pt x="11132131" y="33454571"/>
                  </a:lnTo>
                  <a:lnTo>
                    <a:pt x="11132131" y="33454563"/>
                  </a:lnTo>
                  <a:lnTo>
                    <a:pt x="11132053" y="33454571"/>
                  </a:lnTo>
                  <a:lnTo>
                    <a:pt x="11132053" y="33454563"/>
                  </a:lnTo>
                  <a:lnTo>
                    <a:pt x="11131975" y="33454571"/>
                  </a:lnTo>
                  <a:lnTo>
                    <a:pt x="11131975" y="33454563"/>
                  </a:lnTo>
                  <a:lnTo>
                    <a:pt x="11131898" y="33454571"/>
                  </a:lnTo>
                  <a:lnTo>
                    <a:pt x="11131898" y="33454563"/>
                  </a:lnTo>
                  <a:lnTo>
                    <a:pt x="11131820" y="33454571"/>
                  </a:lnTo>
                  <a:lnTo>
                    <a:pt x="11131820" y="33454563"/>
                  </a:lnTo>
                  <a:lnTo>
                    <a:pt x="11131730" y="33454571"/>
                  </a:lnTo>
                  <a:lnTo>
                    <a:pt x="11131730" y="33454563"/>
                  </a:lnTo>
                  <a:lnTo>
                    <a:pt x="11131652" y="33454571"/>
                  </a:lnTo>
                  <a:lnTo>
                    <a:pt x="11131652" y="33454563"/>
                  </a:lnTo>
                  <a:lnTo>
                    <a:pt x="11131575" y="33454571"/>
                  </a:lnTo>
                  <a:lnTo>
                    <a:pt x="11131575" y="33454563"/>
                  </a:lnTo>
                  <a:lnTo>
                    <a:pt x="11131497" y="33454571"/>
                  </a:lnTo>
                  <a:lnTo>
                    <a:pt x="11131497" y="33454563"/>
                  </a:lnTo>
                  <a:lnTo>
                    <a:pt x="11131420" y="33454571"/>
                  </a:lnTo>
                  <a:lnTo>
                    <a:pt x="11131420" y="33454563"/>
                  </a:lnTo>
                  <a:lnTo>
                    <a:pt x="11131342" y="33454571"/>
                  </a:lnTo>
                  <a:lnTo>
                    <a:pt x="11131342" y="33454563"/>
                  </a:lnTo>
                  <a:lnTo>
                    <a:pt x="11131264" y="33454571"/>
                  </a:lnTo>
                  <a:lnTo>
                    <a:pt x="11131264" y="33454563"/>
                  </a:lnTo>
                  <a:lnTo>
                    <a:pt x="11131187" y="33454571"/>
                  </a:lnTo>
                  <a:lnTo>
                    <a:pt x="11131187" y="33454563"/>
                  </a:lnTo>
                  <a:lnTo>
                    <a:pt x="11131109" y="33454571"/>
                  </a:lnTo>
                  <a:lnTo>
                    <a:pt x="11131109" y="33454563"/>
                  </a:lnTo>
                  <a:lnTo>
                    <a:pt x="11131032" y="33454571"/>
                  </a:lnTo>
                  <a:lnTo>
                    <a:pt x="11131032" y="33454563"/>
                  </a:lnTo>
                  <a:lnTo>
                    <a:pt x="11130954" y="33454571"/>
                  </a:lnTo>
                  <a:lnTo>
                    <a:pt x="11130954" y="33454563"/>
                  </a:lnTo>
                  <a:lnTo>
                    <a:pt x="11130876" y="33454571"/>
                  </a:lnTo>
                  <a:lnTo>
                    <a:pt x="11130876" y="33454563"/>
                  </a:lnTo>
                  <a:lnTo>
                    <a:pt x="11130799" y="33454571"/>
                  </a:lnTo>
                  <a:lnTo>
                    <a:pt x="11130799" y="33454563"/>
                  </a:lnTo>
                  <a:lnTo>
                    <a:pt x="11130721" y="33454571"/>
                  </a:lnTo>
                  <a:lnTo>
                    <a:pt x="11130721" y="33454563"/>
                  </a:lnTo>
                  <a:lnTo>
                    <a:pt x="11130631" y="33454571"/>
                  </a:lnTo>
                  <a:lnTo>
                    <a:pt x="11130631" y="33454563"/>
                  </a:lnTo>
                  <a:lnTo>
                    <a:pt x="11130553" y="33454571"/>
                  </a:lnTo>
                  <a:lnTo>
                    <a:pt x="11130553" y="33454563"/>
                  </a:lnTo>
                  <a:lnTo>
                    <a:pt x="11130476" y="33454571"/>
                  </a:lnTo>
                  <a:lnTo>
                    <a:pt x="11130476" y="33454563"/>
                  </a:lnTo>
                  <a:lnTo>
                    <a:pt x="11130398" y="33454571"/>
                  </a:lnTo>
                  <a:lnTo>
                    <a:pt x="11130398" y="33454563"/>
                  </a:lnTo>
                  <a:lnTo>
                    <a:pt x="11130321" y="33454571"/>
                  </a:lnTo>
                  <a:lnTo>
                    <a:pt x="11130321" y="33454563"/>
                  </a:lnTo>
                  <a:lnTo>
                    <a:pt x="11130243" y="33454571"/>
                  </a:lnTo>
                  <a:lnTo>
                    <a:pt x="11130243" y="33454563"/>
                  </a:lnTo>
                  <a:lnTo>
                    <a:pt x="11130165" y="33454571"/>
                  </a:lnTo>
                  <a:lnTo>
                    <a:pt x="11130165" y="33454563"/>
                  </a:lnTo>
                  <a:lnTo>
                    <a:pt x="11130088" y="33454571"/>
                  </a:lnTo>
                  <a:lnTo>
                    <a:pt x="11130088" y="33454563"/>
                  </a:lnTo>
                  <a:lnTo>
                    <a:pt x="11130010" y="33454571"/>
                  </a:lnTo>
                  <a:lnTo>
                    <a:pt x="11130010" y="33454563"/>
                  </a:lnTo>
                  <a:lnTo>
                    <a:pt x="11129933" y="33454571"/>
                  </a:lnTo>
                  <a:lnTo>
                    <a:pt x="11129933" y="33454563"/>
                  </a:lnTo>
                  <a:lnTo>
                    <a:pt x="11129855" y="33454571"/>
                  </a:lnTo>
                  <a:lnTo>
                    <a:pt x="11129855" y="33454563"/>
                  </a:lnTo>
                  <a:lnTo>
                    <a:pt x="11129777" y="33454571"/>
                  </a:lnTo>
                  <a:lnTo>
                    <a:pt x="11129777" y="33454563"/>
                  </a:lnTo>
                  <a:lnTo>
                    <a:pt x="11129700" y="33454571"/>
                  </a:lnTo>
                  <a:lnTo>
                    <a:pt x="11129700" y="33454563"/>
                  </a:lnTo>
                  <a:lnTo>
                    <a:pt x="11129622" y="33454571"/>
                  </a:lnTo>
                  <a:lnTo>
                    <a:pt x="11129622" y="33454563"/>
                  </a:lnTo>
                  <a:lnTo>
                    <a:pt x="11129532" y="33454571"/>
                  </a:lnTo>
                  <a:lnTo>
                    <a:pt x="11129532" y="33454563"/>
                  </a:lnTo>
                  <a:lnTo>
                    <a:pt x="11129454" y="33454571"/>
                  </a:lnTo>
                  <a:lnTo>
                    <a:pt x="11129454" y="33454563"/>
                  </a:lnTo>
                  <a:lnTo>
                    <a:pt x="11129377" y="33454571"/>
                  </a:lnTo>
                  <a:lnTo>
                    <a:pt x="11129377" y="33454563"/>
                  </a:lnTo>
                  <a:lnTo>
                    <a:pt x="11129299" y="33454571"/>
                  </a:lnTo>
                  <a:lnTo>
                    <a:pt x="11129299" y="33454563"/>
                  </a:lnTo>
                  <a:lnTo>
                    <a:pt x="11129222" y="33454571"/>
                  </a:lnTo>
                  <a:lnTo>
                    <a:pt x="11129222" y="33454563"/>
                  </a:lnTo>
                  <a:lnTo>
                    <a:pt x="11129144" y="33454571"/>
                  </a:lnTo>
                  <a:lnTo>
                    <a:pt x="11129144" y="33454563"/>
                  </a:lnTo>
                  <a:lnTo>
                    <a:pt x="11129066" y="33454571"/>
                  </a:lnTo>
                  <a:lnTo>
                    <a:pt x="11129066" y="33454563"/>
                  </a:lnTo>
                  <a:lnTo>
                    <a:pt x="11128989" y="33454571"/>
                  </a:lnTo>
                  <a:lnTo>
                    <a:pt x="11128989" y="33454563"/>
                  </a:lnTo>
                  <a:lnTo>
                    <a:pt x="11128911" y="33454571"/>
                  </a:lnTo>
                  <a:lnTo>
                    <a:pt x="11128911" y="33454563"/>
                  </a:lnTo>
                  <a:lnTo>
                    <a:pt x="11128834" y="33454571"/>
                  </a:lnTo>
                  <a:lnTo>
                    <a:pt x="11128834" y="33454563"/>
                  </a:lnTo>
                  <a:lnTo>
                    <a:pt x="11128756" y="33454571"/>
                  </a:lnTo>
                  <a:lnTo>
                    <a:pt x="11128756" y="33454563"/>
                  </a:lnTo>
                  <a:lnTo>
                    <a:pt x="11128678" y="33454571"/>
                  </a:lnTo>
                  <a:lnTo>
                    <a:pt x="11128678" y="33454563"/>
                  </a:lnTo>
                  <a:lnTo>
                    <a:pt x="11128601" y="33454571"/>
                  </a:lnTo>
                  <a:lnTo>
                    <a:pt x="11128601" y="33454563"/>
                  </a:lnTo>
                  <a:lnTo>
                    <a:pt x="11128523" y="33454571"/>
                  </a:lnTo>
                  <a:lnTo>
                    <a:pt x="11128523" y="33454563"/>
                  </a:lnTo>
                  <a:lnTo>
                    <a:pt x="11128433" y="33454571"/>
                  </a:lnTo>
                  <a:lnTo>
                    <a:pt x="11128433" y="33454563"/>
                  </a:lnTo>
                  <a:lnTo>
                    <a:pt x="11128355" y="33454571"/>
                  </a:lnTo>
                  <a:lnTo>
                    <a:pt x="11128355" y="33454563"/>
                  </a:lnTo>
                  <a:lnTo>
                    <a:pt x="11128278" y="33454571"/>
                  </a:lnTo>
                  <a:lnTo>
                    <a:pt x="11128278" y="33454563"/>
                  </a:lnTo>
                  <a:lnTo>
                    <a:pt x="11128200" y="33454571"/>
                  </a:lnTo>
                  <a:lnTo>
                    <a:pt x="11128200" y="33454563"/>
                  </a:lnTo>
                  <a:lnTo>
                    <a:pt x="11128123" y="33454571"/>
                  </a:lnTo>
                  <a:lnTo>
                    <a:pt x="11128123" y="33454563"/>
                  </a:lnTo>
                  <a:lnTo>
                    <a:pt x="11128045" y="33454571"/>
                  </a:lnTo>
                  <a:lnTo>
                    <a:pt x="11128045" y="33454563"/>
                  </a:lnTo>
                  <a:lnTo>
                    <a:pt x="11127967" y="33454571"/>
                  </a:lnTo>
                  <a:lnTo>
                    <a:pt x="11127967" y="33454563"/>
                  </a:lnTo>
                  <a:lnTo>
                    <a:pt x="11127890" y="33454571"/>
                  </a:lnTo>
                  <a:lnTo>
                    <a:pt x="11127890" y="33454563"/>
                  </a:lnTo>
                  <a:lnTo>
                    <a:pt x="11127812" y="33454571"/>
                  </a:lnTo>
                  <a:lnTo>
                    <a:pt x="11127812" y="33454563"/>
                  </a:lnTo>
                  <a:lnTo>
                    <a:pt x="11127735" y="33454571"/>
                  </a:lnTo>
                  <a:lnTo>
                    <a:pt x="11127735" y="33454563"/>
                  </a:lnTo>
                  <a:lnTo>
                    <a:pt x="11127657" y="33454571"/>
                  </a:lnTo>
                  <a:lnTo>
                    <a:pt x="11127657" y="33454563"/>
                  </a:lnTo>
                  <a:lnTo>
                    <a:pt x="11127579" y="33454571"/>
                  </a:lnTo>
                  <a:lnTo>
                    <a:pt x="11127579" y="33454563"/>
                  </a:lnTo>
                  <a:lnTo>
                    <a:pt x="11127502" y="33454571"/>
                  </a:lnTo>
                  <a:lnTo>
                    <a:pt x="11127502" y="33454563"/>
                  </a:lnTo>
                  <a:lnTo>
                    <a:pt x="11127424" y="33454571"/>
                  </a:lnTo>
                  <a:lnTo>
                    <a:pt x="11127424" y="33454563"/>
                  </a:lnTo>
                  <a:lnTo>
                    <a:pt x="11127334" y="33454571"/>
                  </a:lnTo>
                  <a:lnTo>
                    <a:pt x="11127334" y="33454563"/>
                  </a:lnTo>
                  <a:lnTo>
                    <a:pt x="11127256" y="33454571"/>
                  </a:lnTo>
                  <a:lnTo>
                    <a:pt x="11127256" y="33454563"/>
                  </a:lnTo>
                  <a:lnTo>
                    <a:pt x="11127179" y="33454571"/>
                  </a:lnTo>
                  <a:lnTo>
                    <a:pt x="11127179" y="33454563"/>
                  </a:lnTo>
                  <a:lnTo>
                    <a:pt x="11127101" y="33454571"/>
                  </a:lnTo>
                  <a:lnTo>
                    <a:pt x="11127101" y="33454563"/>
                  </a:lnTo>
                  <a:lnTo>
                    <a:pt x="11127024" y="33454571"/>
                  </a:lnTo>
                  <a:lnTo>
                    <a:pt x="11127024" y="33454563"/>
                  </a:lnTo>
                  <a:lnTo>
                    <a:pt x="11126946" y="33454571"/>
                  </a:lnTo>
                  <a:lnTo>
                    <a:pt x="11126946" y="33454563"/>
                  </a:lnTo>
                  <a:lnTo>
                    <a:pt x="11126868" y="33454571"/>
                  </a:lnTo>
                  <a:lnTo>
                    <a:pt x="11126868" y="33454563"/>
                  </a:lnTo>
                  <a:lnTo>
                    <a:pt x="11126791" y="33454571"/>
                  </a:lnTo>
                  <a:lnTo>
                    <a:pt x="11126791" y="33454563"/>
                  </a:lnTo>
                  <a:lnTo>
                    <a:pt x="11126713" y="33454571"/>
                  </a:lnTo>
                  <a:lnTo>
                    <a:pt x="11126713" y="33454563"/>
                  </a:lnTo>
                  <a:lnTo>
                    <a:pt x="11126636" y="33454571"/>
                  </a:lnTo>
                  <a:lnTo>
                    <a:pt x="11126636" y="33454563"/>
                  </a:lnTo>
                  <a:lnTo>
                    <a:pt x="11126558" y="33454571"/>
                  </a:lnTo>
                  <a:lnTo>
                    <a:pt x="11126558" y="33454563"/>
                  </a:lnTo>
                  <a:lnTo>
                    <a:pt x="11126480" y="33454571"/>
                  </a:lnTo>
                  <a:lnTo>
                    <a:pt x="11126480" y="33454563"/>
                  </a:lnTo>
                  <a:lnTo>
                    <a:pt x="11126403" y="33454571"/>
                  </a:lnTo>
                  <a:lnTo>
                    <a:pt x="11126403" y="33454563"/>
                  </a:lnTo>
                  <a:lnTo>
                    <a:pt x="11126325" y="33454571"/>
                  </a:lnTo>
                  <a:lnTo>
                    <a:pt x="11126325" y="33454563"/>
                  </a:lnTo>
                  <a:lnTo>
                    <a:pt x="11126235" y="33454571"/>
                  </a:lnTo>
                  <a:lnTo>
                    <a:pt x="11126235" y="33454563"/>
                  </a:lnTo>
                  <a:lnTo>
                    <a:pt x="11126157" y="33454571"/>
                  </a:lnTo>
                  <a:lnTo>
                    <a:pt x="11126157" y="33454563"/>
                  </a:lnTo>
                  <a:lnTo>
                    <a:pt x="11126080" y="33454571"/>
                  </a:lnTo>
                  <a:lnTo>
                    <a:pt x="11126080" y="33454563"/>
                  </a:lnTo>
                  <a:lnTo>
                    <a:pt x="11126002" y="33454571"/>
                  </a:lnTo>
                  <a:lnTo>
                    <a:pt x="11126002" y="33454563"/>
                  </a:lnTo>
                  <a:lnTo>
                    <a:pt x="11125925" y="33454571"/>
                  </a:lnTo>
                  <a:lnTo>
                    <a:pt x="11125925" y="33454563"/>
                  </a:lnTo>
                  <a:lnTo>
                    <a:pt x="11125847" y="33454571"/>
                  </a:lnTo>
                  <a:lnTo>
                    <a:pt x="11125847" y="33454563"/>
                  </a:lnTo>
                  <a:lnTo>
                    <a:pt x="11125769" y="33454571"/>
                  </a:lnTo>
                  <a:lnTo>
                    <a:pt x="11125769" y="33454563"/>
                  </a:lnTo>
                  <a:lnTo>
                    <a:pt x="11125692" y="33454571"/>
                  </a:lnTo>
                  <a:lnTo>
                    <a:pt x="11125692" y="33454563"/>
                  </a:lnTo>
                  <a:lnTo>
                    <a:pt x="11125614" y="33454571"/>
                  </a:lnTo>
                  <a:lnTo>
                    <a:pt x="11125614" y="33454563"/>
                  </a:lnTo>
                  <a:lnTo>
                    <a:pt x="11125537" y="33454571"/>
                  </a:lnTo>
                  <a:lnTo>
                    <a:pt x="11125537" y="33454563"/>
                  </a:lnTo>
                  <a:lnTo>
                    <a:pt x="11125459" y="33454571"/>
                  </a:lnTo>
                  <a:lnTo>
                    <a:pt x="11125459" y="33454563"/>
                  </a:lnTo>
                  <a:lnTo>
                    <a:pt x="11125381" y="33454571"/>
                  </a:lnTo>
                  <a:lnTo>
                    <a:pt x="11125381" y="33454563"/>
                  </a:lnTo>
                  <a:lnTo>
                    <a:pt x="11125304" y="33454571"/>
                  </a:lnTo>
                  <a:lnTo>
                    <a:pt x="11125304" y="33454563"/>
                  </a:lnTo>
                  <a:lnTo>
                    <a:pt x="11125226" y="33454571"/>
                  </a:lnTo>
                  <a:lnTo>
                    <a:pt x="11125226" y="33288893"/>
                  </a:lnTo>
                  <a:lnTo>
                    <a:pt x="10985132" y="33301829"/>
                  </a:lnTo>
                  <a:lnTo>
                    <a:pt x="10981529" y="33302171"/>
                  </a:lnTo>
                  <a:lnTo>
                    <a:pt x="10981529" y="33302163"/>
                  </a:lnTo>
                  <a:lnTo>
                    <a:pt x="10981451" y="33302171"/>
                  </a:lnTo>
                  <a:lnTo>
                    <a:pt x="10981451" y="33302163"/>
                  </a:lnTo>
                  <a:lnTo>
                    <a:pt x="10981374" y="33302171"/>
                  </a:lnTo>
                  <a:lnTo>
                    <a:pt x="10981374" y="33302163"/>
                  </a:lnTo>
                  <a:lnTo>
                    <a:pt x="10981296" y="33302171"/>
                  </a:lnTo>
                  <a:lnTo>
                    <a:pt x="10981296" y="33302163"/>
                  </a:lnTo>
                  <a:lnTo>
                    <a:pt x="10981219" y="33302171"/>
                  </a:lnTo>
                  <a:lnTo>
                    <a:pt x="10981219" y="33302163"/>
                  </a:lnTo>
                  <a:lnTo>
                    <a:pt x="10981141" y="33302171"/>
                  </a:lnTo>
                  <a:lnTo>
                    <a:pt x="10981141" y="33302163"/>
                  </a:lnTo>
                  <a:lnTo>
                    <a:pt x="10981063" y="33302171"/>
                  </a:lnTo>
                  <a:lnTo>
                    <a:pt x="10981063" y="33302163"/>
                  </a:lnTo>
                  <a:lnTo>
                    <a:pt x="10980986" y="33302171"/>
                  </a:lnTo>
                  <a:lnTo>
                    <a:pt x="10980986" y="33302163"/>
                  </a:lnTo>
                  <a:lnTo>
                    <a:pt x="10980908" y="33302171"/>
                  </a:lnTo>
                  <a:lnTo>
                    <a:pt x="10980908" y="33302163"/>
                  </a:lnTo>
                  <a:lnTo>
                    <a:pt x="10980831" y="33302171"/>
                  </a:lnTo>
                  <a:lnTo>
                    <a:pt x="10980831" y="33302163"/>
                  </a:lnTo>
                  <a:lnTo>
                    <a:pt x="10980753" y="33302171"/>
                  </a:lnTo>
                  <a:lnTo>
                    <a:pt x="10980753" y="33302163"/>
                  </a:lnTo>
                  <a:lnTo>
                    <a:pt x="10980676" y="33302171"/>
                  </a:lnTo>
                  <a:lnTo>
                    <a:pt x="10980676" y="33302163"/>
                  </a:lnTo>
                  <a:lnTo>
                    <a:pt x="10980598" y="33302171"/>
                  </a:lnTo>
                  <a:lnTo>
                    <a:pt x="10980598" y="33302163"/>
                  </a:lnTo>
                  <a:lnTo>
                    <a:pt x="10980520" y="33302171"/>
                  </a:lnTo>
                  <a:lnTo>
                    <a:pt x="10980520" y="33302163"/>
                  </a:lnTo>
                  <a:lnTo>
                    <a:pt x="10980430" y="33302171"/>
                  </a:lnTo>
                  <a:lnTo>
                    <a:pt x="10980430" y="33302163"/>
                  </a:lnTo>
                  <a:lnTo>
                    <a:pt x="10980352" y="33302171"/>
                  </a:lnTo>
                  <a:lnTo>
                    <a:pt x="10980352" y="33302163"/>
                  </a:lnTo>
                  <a:lnTo>
                    <a:pt x="10980275" y="33302171"/>
                  </a:lnTo>
                  <a:lnTo>
                    <a:pt x="10980275" y="33302163"/>
                  </a:lnTo>
                  <a:lnTo>
                    <a:pt x="10980197" y="33302171"/>
                  </a:lnTo>
                  <a:lnTo>
                    <a:pt x="10980197" y="33302163"/>
                  </a:lnTo>
                  <a:lnTo>
                    <a:pt x="10980120" y="33302171"/>
                  </a:lnTo>
                  <a:lnTo>
                    <a:pt x="10980120" y="33302163"/>
                  </a:lnTo>
                  <a:lnTo>
                    <a:pt x="10980042" y="33302171"/>
                  </a:lnTo>
                  <a:lnTo>
                    <a:pt x="10980042" y="33302163"/>
                  </a:lnTo>
                  <a:lnTo>
                    <a:pt x="10979964" y="33302171"/>
                  </a:lnTo>
                  <a:lnTo>
                    <a:pt x="10979964" y="33302163"/>
                  </a:lnTo>
                  <a:lnTo>
                    <a:pt x="10979887" y="33302171"/>
                  </a:lnTo>
                  <a:lnTo>
                    <a:pt x="10979887" y="33302163"/>
                  </a:lnTo>
                  <a:lnTo>
                    <a:pt x="10979809" y="33302171"/>
                  </a:lnTo>
                  <a:lnTo>
                    <a:pt x="10979809" y="33302163"/>
                  </a:lnTo>
                  <a:lnTo>
                    <a:pt x="10979732" y="33302171"/>
                  </a:lnTo>
                  <a:lnTo>
                    <a:pt x="10979732" y="33302163"/>
                  </a:lnTo>
                  <a:lnTo>
                    <a:pt x="10979654" y="33302171"/>
                  </a:lnTo>
                  <a:lnTo>
                    <a:pt x="10979654" y="33302163"/>
                  </a:lnTo>
                  <a:lnTo>
                    <a:pt x="10979577" y="33302171"/>
                  </a:lnTo>
                  <a:lnTo>
                    <a:pt x="10979577" y="33302163"/>
                  </a:lnTo>
                  <a:lnTo>
                    <a:pt x="10979499" y="33302171"/>
                  </a:lnTo>
                  <a:lnTo>
                    <a:pt x="10979499" y="33302163"/>
                  </a:lnTo>
                  <a:lnTo>
                    <a:pt x="10979421" y="33302171"/>
                  </a:lnTo>
                  <a:lnTo>
                    <a:pt x="10979421" y="33302163"/>
                  </a:lnTo>
                  <a:lnTo>
                    <a:pt x="10979331" y="33302171"/>
                  </a:lnTo>
                  <a:lnTo>
                    <a:pt x="10979331" y="33302163"/>
                  </a:lnTo>
                  <a:lnTo>
                    <a:pt x="10979253" y="33302171"/>
                  </a:lnTo>
                  <a:lnTo>
                    <a:pt x="10979253" y="33302163"/>
                  </a:lnTo>
                  <a:lnTo>
                    <a:pt x="10979176" y="33302171"/>
                  </a:lnTo>
                  <a:lnTo>
                    <a:pt x="10979176" y="33302163"/>
                  </a:lnTo>
                  <a:lnTo>
                    <a:pt x="10979098" y="33302171"/>
                  </a:lnTo>
                  <a:lnTo>
                    <a:pt x="10979098" y="33302163"/>
                  </a:lnTo>
                  <a:lnTo>
                    <a:pt x="10979021" y="33302171"/>
                  </a:lnTo>
                  <a:lnTo>
                    <a:pt x="10979021" y="33302163"/>
                  </a:lnTo>
                  <a:lnTo>
                    <a:pt x="10978943" y="33302171"/>
                  </a:lnTo>
                  <a:lnTo>
                    <a:pt x="10978943" y="33302163"/>
                  </a:lnTo>
                  <a:lnTo>
                    <a:pt x="10978865" y="33302171"/>
                  </a:lnTo>
                  <a:lnTo>
                    <a:pt x="10978865" y="33302163"/>
                  </a:lnTo>
                  <a:lnTo>
                    <a:pt x="10978788" y="33302171"/>
                  </a:lnTo>
                  <a:lnTo>
                    <a:pt x="10978788" y="33302163"/>
                  </a:lnTo>
                  <a:lnTo>
                    <a:pt x="10978710" y="33302171"/>
                  </a:lnTo>
                  <a:lnTo>
                    <a:pt x="10978710" y="33302163"/>
                  </a:lnTo>
                  <a:lnTo>
                    <a:pt x="10978633" y="33302171"/>
                  </a:lnTo>
                  <a:lnTo>
                    <a:pt x="10978633" y="33302163"/>
                  </a:lnTo>
                  <a:lnTo>
                    <a:pt x="10978555" y="33302171"/>
                  </a:lnTo>
                  <a:lnTo>
                    <a:pt x="10978555" y="33302163"/>
                  </a:lnTo>
                  <a:lnTo>
                    <a:pt x="10978478" y="33302171"/>
                  </a:lnTo>
                  <a:lnTo>
                    <a:pt x="10978478" y="33302163"/>
                  </a:lnTo>
                  <a:lnTo>
                    <a:pt x="10978400" y="33302171"/>
                  </a:lnTo>
                  <a:lnTo>
                    <a:pt x="10978400" y="33302163"/>
                  </a:lnTo>
                  <a:lnTo>
                    <a:pt x="10978322" y="33302171"/>
                  </a:lnTo>
                  <a:lnTo>
                    <a:pt x="10978322" y="33302163"/>
                  </a:lnTo>
                  <a:lnTo>
                    <a:pt x="10978232" y="33302171"/>
                  </a:lnTo>
                  <a:lnTo>
                    <a:pt x="10978232" y="33302163"/>
                  </a:lnTo>
                  <a:lnTo>
                    <a:pt x="10978154" y="33302171"/>
                  </a:lnTo>
                  <a:lnTo>
                    <a:pt x="10978154" y="33302163"/>
                  </a:lnTo>
                  <a:lnTo>
                    <a:pt x="10978077" y="33302171"/>
                  </a:lnTo>
                  <a:lnTo>
                    <a:pt x="10978077" y="33302163"/>
                  </a:lnTo>
                  <a:lnTo>
                    <a:pt x="10977999" y="33302171"/>
                  </a:lnTo>
                  <a:lnTo>
                    <a:pt x="10977999" y="33302163"/>
                  </a:lnTo>
                  <a:lnTo>
                    <a:pt x="10977922" y="33302171"/>
                  </a:lnTo>
                  <a:lnTo>
                    <a:pt x="10977922" y="33302163"/>
                  </a:lnTo>
                  <a:lnTo>
                    <a:pt x="10977844" y="33302171"/>
                  </a:lnTo>
                  <a:lnTo>
                    <a:pt x="10977844" y="33302163"/>
                  </a:lnTo>
                  <a:lnTo>
                    <a:pt x="10977766" y="33302171"/>
                  </a:lnTo>
                  <a:lnTo>
                    <a:pt x="10977766" y="33302163"/>
                  </a:lnTo>
                  <a:lnTo>
                    <a:pt x="10977689" y="33302171"/>
                  </a:lnTo>
                  <a:lnTo>
                    <a:pt x="10977689" y="33302163"/>
                  </a:lnTo>
                  <a:lnTo>
                    <a:pt x="10977611" y="33302171"/>
                  </a:lnTo>
                  <a:lnTo>
                    <a:pt x="10977611" y="33302163"/>
                  </a:lnTo>
                  <a:lnTo>
                    <a:pt x="10977534" y="33302171"/>
                  </a:lnTo>
                  <a:lnTo>
                    <a:pt x="10977534" y="33302163"/>
                  </a:lnTo>
                  <a:lnTo>
                    <a:pt x="10977456" y="33302171"/>
                  </a:lnTo>
                  <a:lnTo>
                    <a:pt x="10977456" y="33302163"/>
                  </a:lnTo>
                  <a:lnTo>
                    <a:pt x="10977378" y="33302171"/>
                  </a:lnTo>
                  <a:lnTo>
                    <a:pt x="10977378" y="33302163"/>
                  </a:lnTo>
                  <a:lnTo>
                    <a:pt x="10977301" y="33302171"/>
                  </a:lnTo>
                  <a:lnTo>
                    <a:pt x="10977301" y="33302163"/>
                  </a:lnTo>
                  <a:lnTo>
                    <a:pt x="10977223" y="33302171"/>
                  </a:lnTo>
                  <a:lnTo>
                    <a:pt x="10977223" y="33302163"/>
                  </a:lnTo>
                  <a:lnTo>
                    <a:pt x="10977133" y="33302171"/>
                  </a:lnTo>
                  <a:lnTo>
                    <a:pt x="10977133" y="33302163"/>
                  </a:lnTo>
                  <a:lnTo>
                    <a:pt x="10977055" y="33302171"/>
                  </a:lnTo>
                  <a:lnTo>
                    <a:pt x="10977055" y="33302163"/>
                  </a:lnTo>
                  <a:lnTo>
                    <a:pt x="10976978" y="33302171"/>
                  </a:lnTo>
                  <a:lnTo>
                    <a:pt x="10976978" y="33302163"/>
                  </a:lnTo>
                  <a:lnTo>
                    <a:pt x="10976900" y="33302171"/>
                  </a:lnTo>
                  <a:lnTo>
                    <a:pt x="10976900" y="33302163"/>
                  </a:lnTo>
                  <a:lnTo>
                    <a:pt x="10976823" y="33302171"/>
                  </a:lnTo>
                  <a:lnTo>
                    <a:pt x="10976823" y="33302163"/>
                  </a:lnTo>
                  <a:lnTo>
                    <a:pt x="10976745" y="33302171"/>
                  </a:lnTo>
                  <a:lnTo>
                    <a:pt x="10976745" y="33302163"/>
                  </a:lnTo>
                  <a:lnTo>
                    <a:pt x="10976667" y="33302171"/>
                  </a:lnTo>
                  <a:lnTo>
                    <a:pt x="10976667" y="33302163"/>
                  </a:lnTo>
                  <a:lnTo>
                    <a:pt x="10976590" y="33302171"/>
                  </a:lnTo>
                  <a:lnTo>
                    <a:pt x="10976590" y="33302163"/>
                  </a:lnTo>
                  <a:lnTo>
                    <a:pt x="10976512" y="33302171"/>
                  </a:lnTo>
                  <a:lnTo>
                    <a:pt x="10976512" y="33302163"/>
                  </a:lnTo>
                  <a:lnTo>
                    <a:pt x="10976435" y="33302171"/>
                  </a:lnTo>
                  <a:lnTo>
                    <a:pt x="10976435" y="33302163"/>
                  </a:lnTo>
                  <a:lnTo>
                    <a:pt x="10976357" y="33302171"/>
                  </a:lnTo>
                  <a:lnTo>
                    <a:pt x="10976357" y="33302163"/>
                  </a:lnTo>
                  <a:lnTo>
                    <a:pt x="10976279" y="33302171"/>
                  </a:lnTo>
                  <a:lnTo>
                    <a:pt x="10976279" y="33302163"/>
                  </a:lnTo>
                  <a:lnTo>
                    <a:pt x="10976202" y="33302171"/>
                  </a:lnTo>
                  <a:lnTo>
                    <a:pt x="10976202" y="33302163"/>
                  </a:lnTo>
                  <a:lnTo>
                    <a:pt x="10976124" y="33302171"/>
                  </a:lnTo>
                  <a:lnTo>
                    <a:pt x="10976124" y="33302163"/>
                  </a:lnTo>
                  <a:lnTo>
                    <a:pt x="10976034" y="33302171"/>
                  </a:lnTo>
                  <a:lnTo>
                    <a:pt x="10976034" y="33302163"/>
                  </a:lnTo>
                  <a:lnTo>
                    <a:pt x="10975956" y="33302171"/>
                  </a:lnTo>
                  <a:lnTo>
                    <a:pt x="10975956" y="33302163"/>
                  </a:lnTo>
                  <a:lnTo>
                    <a:pt x="10975879" y="33302171"/>
                  </a:lnTo>
                  <a:lnTo>
                    <a:pt x="10975879" y="33302163"/>
                  </a:lnTo>
                  <a:lnTo>
                    <a:pt x="10975801" y="33302171"/>
                  </a:lnTo>
                  <a:lnTo>
                    <a:pt x="10975801" y="33302163"/>
                  </a:lnTo>
                  <a:lnTo>
                    <a:pt x="10975724" y="33302171"/>
                  </a:lnTo>
                  <a:lnTo>
                    <a:pt x="10975724" y="33302163"/>
                  </a:lnTo>
                  <a:lnTo>
                    <a:pt x="10975646" y="33302171"/>
                  </a:lnTo>
                  <a:lnTo>
                    <a:pt x="10975646" y="33302163"/>
                  </a:lnTo>
                  <a:lnTo>
                    <a:pt x="10975568" y="33302171"/>
                  </a:lnTo>
                  <a:lnTo>
                    <a:pt x="10975568" y="33302163"/>
                  </a:lnTo>
                  <a:lnTo>
                    <a:pt x="10975491" y="33302171"/>
                  </a:lnTo>
                  <a:lnTo>
                    <a:pt x="10975491" y="33302163"/>
                  </a:lnTo>
                  <a:lnTo>
                    <a:pt x="10975413" y="33302171"/>
                  </a:lnTo>
                  <a:lnTo>
                    <a:pt x="10975413" y="33302163"/>
                  </a:lnTo>
                  <a:lnTo>
                    <a:pt x="10975336" y="33302171"/>
                  </a:lnTo>
                  <a:lnTo>
                    <a:pt x="10975336" y="33302163"/>
                  </a:lnTo>
                  <a:lnTo>
                    <a:pt x="10975258" y="33302171"/>
                  </a:lnTo>
                  <a:lnTo>
                    <a:pt x="10975258" y="33302163"/>
                  </a:lnTo>
                  <a:lnTo>
                    <a:pt x="10975180" y="33302171"/>
                  </a:lnTo>
                  <a:lnTo>
                    <a:pt x="10975180" y="33302163"/>
                  </a:lnTo>
                  <a:lnTo>
                    <a:pt x="10975103" y="33302171"/>
                  </a:lnTo>
                  <a:lnTo>
                    <a:pt x="10975103" y="33302163"/>
                  </a:lnTo>
                  <a:lnTo>
                    <a:pt x="10975025" y="33302171"/>
                  </a:lnTo>
                  <a:lnTo>
                    <a:pt x="10975025" y="33302163"/>
                  </a:lnTo>
                  <a:lnTo>
                    <a:pt x="10974935" y="33302171"/>
                  </a:lnTo>
                  <a:lnTo>
                    <a:pt x="10974935" y="33302163"/>
                  </a:lnTo>
                  <a:lnTo>
                    <a:pt x="10974857" y="33302171"/>
                  </a:lnTo>
                  <a:lnTo>
                    <a:pt x="10974857" y="33302163"/>
                  </a:lnTo>
                  <a:lnTo>
                    <a:pt x="10974780" y="33302171"/>
                  </a:lnTo>
                  <a:lnTo>
                    <a:pt x="10974780" y="33302163"/>
                  </a:lnTo>
                  <a:lnTo>
                    <a:pt x="10974702" y="33302171"/>
                  </a:lnTo>
                  <a:lnTo>
                    <a:pt x="10974702" y="33302163"/>
                  </a:lnTo>
                  <a:lnTo>
                    <a:pt x="10974625" y="33302171"/>
                  </a:lnTo>
                  <a:lnTo>
                    <a:pt x="10974625" y="33302163"/>
                  </a:lnTo>
                  <a:lnTo>
                    <a:pt x="10974547" y="33302171"/>
                  </a:lnTo>
                  <a:lnTo>
                    <a:pt x="10974547" y="33302163"/>
                  </a:lnTo>
                  <a:lnTo>
                    <a:pt x="10974469" y="33302171"/>
                  </a:lnTo>
                  <a:lnTo>
                    <a:pt x="10974469" y="33302163"/>
                  </a:lnTo>
                  <a:lnTo>
                    <a:pt x="10974392" y="33302171"/>
                  </a:lnTo>
                  <a:lnTo>
                    <a:pt x="10974392" y="33302163"/>
                  </a:lnTo>
                  <a:lnTo>
                    <a:pt x="10974314" y="33302171"/>
                  </a:lnTo>
                  <a:lnTo>
                    <a:pt x="10974314" y="33302163"/>
                  </a:lnTo>
                  <a:lnTo>
                    <a:pt x="10974237" y="33302171"/>
                  </a:lnTo>
                  <a:lnTo>
                    <a:pt x="10974237" y="33302163"/>
                  </a:lnTo>
                  <a:lnTo>
                    <a:pt x="10974159" y="33302171"/>
                  </a:lnTo>
                  <a:lnTo>
                    <a:pt x="10974159" y="33302163"/>
                  </a:lnTo>
                  <a:lnTo>
                    <a:pt x="10974081" y="33302171"/>
                  </a:lnTo>
                  <a:lnTo>
                    <a:pt x="10974081" y="33302163"/>
                  </a:lnTo>
                  <a:lnTo>
                    <a:pt x="10974004" y="33302171"/>
                  </a:lnTo>
                  <a:lnTo>
                    <a:pt x="10974004" y="33302163"/>
                  </a:lnTo>
                  <a:lnTo>
                    <a:pt x="10973926" y="33302171"/>
                  </a:lnTo>
                  <a:lnTo>
                    <a:pt x="10973926" y="33302163"/>
                  </a:lnTo>
                  <a:lnTo>
                    <a:pt x="10973836" y="33302171"/>
                  </a:lnTo>
                  <a:lnTo>
                    <a:pt x="10973836" y="33302163"/>
                  </a:lnTo>
                  <a:lnTo>
                    <a:pt x="10973758" y="33302171"/>
                  </a:lnTo>
                  <a:lnTo>
                    <a:pt x="10973758" y="33302163"/>
                  </a:lnTo>
                  <a:lnTo>
                    <a:pt x="10973681" y="33302171"/>
                  </a:lnTo>
                  <a:lnTo>
                    <a:pt x="10973681" y="33302163"/>
                  </a:lnTo>
                  <a:lnTo>
                    <a:pt x="10973603" y="33302171"/>
                  </a:lnTo>
                  <a:lnTo>
                    <a:pt x="10973603" y="33302163"/>
                  </a:lnTo>
                  <a:lnTo>
                    <a:pt x="10973526" y="33302171"/>
                  </a:lnTo>
                  <a:lnTo>
                    <a:pt x="10973526" y="33302163"/>
                  </a:lnTo>
                  <a:lnTo>
                    <a:pt x="10973448" y="33302171"/>
                  </a:lnTo>
                  <a:lnTo>
                    <a:pt x="10973448" y="33302163"/>
                  </a:lnTo>
                  <a:lnTo>
                    <a:pt x="10973370" y="33302171"/>
                  </a:lnTo>
                  <a:lnTo>
                    <a:pt x="10973370" y="33302163"/>
                  </a:lnTo>
                  <a:lnTo>
                    <a:pt x="10973293" y="33302171"/>
                  </a:lnTo>
                  <a:lnTo>
                    <a:pt x="10973293" y="33302163"/>
                  </a:lnTo>
                  <a:lnTo>
                    <a:pt x="10973215" y="33302171"/>
                  </a:lnTo>
                  <a:lnTo>
                    <a:pt x="10973215" y="33302163"/>
                  </a:lnTo>
                  <a:lnTo>
                    <a:pt x="10973138" y="33302171"/>
                  </a:lnTo>
                  <a:lnTo>
                    <a:pt x="10973138" y="33302163"/>
                  </a:lnTo>
                  <a:lnTo>
                    <a:pt x="10973060" y="33302171"/>
                  </a:lnTo>
                  <a:lnTo>
                    <a:pt x="10973060" y="33302163"/>
                  </a:lnTo>
                  <a:lnTo>
                    <a:pt x="10972982" y="33302171"/>
                  </a:lnTo>
                  <a:lnTo>
                    <a:pt x="10972982" y="33302163"/>
                  </a:lnTo>
                  <a:lnTo>
                    <a:pt x="10972905" y="33302171"/>
                  </a:lnTo>
                  <a:lnTo>
                    <a:pt x="10972905" y="33302163"/>
                  </a:lnTo>
                  <a:lnTo>
                    <a:pt x="10972827" y="33302171"/>
                  </a:lnTo>
                  <a:lnTo>
                    <a:pt x="10972827" y="33136401"/>
                  </a:lnTo>
                  <a:lnTo>
                    <a:pt x="10824504" y="33149425"/>
                  </a:lnTo>
                  <a:lnTo>
                    <a:pt x="10820712" y="33149771"/>
                  </a:lnTo>
                  <a:lnTo>
                    <a:pt x="10820712" y="33149763"/>
                  </a:lnTo>
                  <a:lnTo>
                    <a:pt x="10820666" y="33149771"/>
                  </a:lnTo>
                  <a:lnTo>
                    <a:pt x="10820666" y="33149763"/>
                  </a:lnTo>
                  <a:lnTo>
                    <a:pt x="10820587" y="33149771"/>
                  </a:lnTo>
                  <a:lnTo>
                    <a:pt x="10820587" y="33149763"/>
                  </a:lnTo>
                  <a:lnTo>
                    <a:pt x="10820508" y="33149771"/>
                  </a:lnTo>
                  <a:lnTo>
                    <a:pt x="10820508" y="33149763"/>
                  </a:lnTo>
                  <a:lnTo>
                    <a:pt x="10820429" y="33149771"/>
                  </a:lnTo>
                  <a:lnTo>
                    <a:pt x="10820429" y="32984041"/>
                  </a:lnTo>
                  <a:lnTo>
                    <a:pt x="10670407" y="32997183"/>
                  </a:lnTo>
                  <a:lnTo>
                    <a:pt x="10668044" y="32997371"/>
                  </a:lnTo>
                  <a:lnTo>
                    <a:pt x="10668044" y="32997367"/>
                  </a:lnTo>
                  <a:lnTo>
                    <a:pt x="10668030" y="32997371"/>
                  </a:lnTo>
                  <a:lnTo>
                    <a:pt x="10668030" y="32831293"/>
                  </a:lnTo>
                  <a:lnTo>
                    <a:pt x="10519333" y="32844629"/>
                  </a:lnTo>
                  <a:lnTo>
                    <a:pt x="10516310" y="32844971"/>
                  </a:lnTo>
                  <a:lnTo>
                    <a:pt x="10516310" y="32844963"/>
                  </a:lnTo>
                  <a:lnTo>
                    <a:pt x="10516263" y="32844971"/>
                  </a:lnTo>
                  <a:lnTo>
                    <a:pt x="10516263" y="32844963"/>
                  </a:lnTo>
                  <a:lnTo>
                    <a:pt x="10516184" y="32844971"/>
                  </a:lnTo>
                  <a:lnTo>
                    <a:pt x="10516184" y="32844963"/>
                  </a:lnTo>
                  <a:lnTo>
                    <a:pt x="10516105" y="32844971"/>
                  </a:lnTo>
                  <a:lnTo>
                    <a:pt x="10516105" y="32844963"/>
                  </a:lnTo>
                  <a:lnTo>
                    <a:pt x="10516026" y="32844971"/>
                  </a:lnTo>
                  <a:lnTo>
                    <a:pt x="10516026" y="32844963"/>
                  </a:lnTo>
                  <a:lnTo>
                    <a:pt x="10515947" y="32844971"/>
                  </a:lnTo>
                  <a:lnTo>
                    <a:pt x="10515947" y="32844963"/>
                  </a:lnTo>
                  <a:lnTo>
                    <a:pt x="10515868" y="32844971"/>
                  </a:lnTo>
                  <a:lnTo>
                    <a:pt x="10515868" y="32844963"/>
                  </a:lnTo>
                  <a:lnTo>
                    <a:pt x="10515789" y="32844971"/>
                  </a:lnTo>
                  <a:lnTo>
                    <a:pt x="10515789" y="32844963"/>
                  </a:lnTo>
                  <a:lnTo>
                    <a:pt x="10515710" y="32844971"/>
                  </a:lnTo>
                  <a:lnTo>
                    <a:pt x="10515710" y="32844963"/>
                  </a:lnTo>
                  <a:lnTo>
                    <a:pt x="10515631" y="32844971"/>
                  </a:lnTo>
                  <a:lnTo>
                    <a:pt x="10515631" y="32679241"/>
                  </a:lnTo>
                  <a:lnTo>
                    <a:pt x="10367214" y="32692221"/>
                  </a:lnTo>
                  <a:lnTo>
                    <a:pt x="10363422" y="32692571"/>
                  </a:lnTo>
                  <a:lnTo>
                    <a:pt x="10363422" y="32692563"/>
                  </a:lnTo>
                  <a:lnTo>
                    <a:pt x="10363390" y="32692571"/>
                  </a:lnTo>
                  <a:lnTo>
                    <a:pt x="10363390" y="32692563"/>
                  </a:lnTo>
                  <a:lnTo>
                    <a:pt x="10363311" y="32692571"/>
                  </a:lnTo>
                  <a:lnTo>
                    <a:pt x="10363311" y="32692563"/>
                  </a:lnTo>
                  <a:lnTo>
                    <a:pt x="10363232" y="32692571"/>
                  </a:lnTo>
                  <a:lnTo>
                    <a:pt x="10363232" y="32526857"/>
                  </a:lnTo>
                  <a:lnTo>
                    <a:pt x="10211194" y="32540135"/>
                  </a:lnTo>
                  <a:lnTo>
                    <a:pt x="10210809" y="32540171"/>
                  </a:lnTo>
                  <a:lnTo>
                    <a:pt x="10210809" y="32373653"/>
                  </a:lnTo>
                  <a:lnTo>
                    <a:pt x="10062098" y="32387429"/>
                  </a:lnTo>
                  <a:lnTo>
                    <a:pt x="10059020" y="32387771"/>
                  </a:lnTo>
                  <a:lnTo>
                    <a:pt x="10059020" y="32387763"/>
                  </a:lnTo>
                  <a:lnTo>
                    <a:pt x="10058987" y="32387771"/>
                  </a:lnTo>
                  <a:lnTo>
                    <a:pt x="10058987" y="32387763"/>
                  </a:lnTo>
                  <a:lnTo>
                    <a:pt x="10058908" y="32387771"/>
                  </a:lnTo>
                  <a:lnTo>
                    <a:pt x="10058908" y="32387763"/>
                  </a:lnTo>
                  <a:lnTo>
                    <a:pt x="10058829" y="32387771"/>
                  </a:lnTo>
                  <a:lnTo>
                    <a:pt x="10058829" y="32387763"/>
                  </a:lnTo>
                  <a:lnTo>
                    <a:pt x="10058750" y="32387771"/>
                  </a:lnTo>
                  <a:lnTo>
                    <a:pt x="10058750" y="32387763"/>
                  </a:lnTo>
                  <a:lnTo>
                    <a:pt x="10058671" y="32387771"/>
                  </a:lnTo>
                  <a:lnTo>
                    <a:pt x="10058671" y="32387763"/>
                  </a:lnTo>
                  <a:lnTo>
                    <a:pt x="10058592" y="32387771"/>
                  </a:lnTo>
                  <a:lnTo>
                    <a:pt x="10058592" y="32387763"/>
                  </a:lnTo>
                  <a:lnTo>
                    <a:pt x="10058513" y="32387771"/>
                  </a:lnTo>
                  <a:lnTo>
                    <a:pt x="10058513" y="32387763"/>
                  </a:lnTo>
                  <a:lnTo>
                    <a:pt x="10058434" y="32387771"/>
                  </a:lnTo>
                  <a:lnTo>
                    <a:pt x="10058434" y="32222063"/>
                  </a:lnTo>
                  <a:lnTo>
                    <a:pt x="9909924" y="32235021"/>
                  </a:lnTo>
                  <a:lnTo>
                    <a:pt x="9906132" y="32235371"/>
                  </a:lnTo>
                  <a:lnTo>
                    <a:pt x="9906132" y="32235363"/>
                  </a:lnTo>
                  <a:lnTo>
                    <a:pt x="9906114" y="32235371"/>
                  </a:lnTo>
                  <a:lnTo>
                    <a:pt x="9906114" y="32235363"/>
                  </a:lnTo>
                  <a:lnTo>
                    <a:pt x="9906035" y="32235371"/>
                  </a:lnTo>
                  <a:lnTo>
                    <a:pt x="9906035" y="32069663"/>
                  </a:lnTo>
                  <a:lnTo>
                    <a:pt x="9754948" y="32082849"/>
                  </a:lnTo>
                  <a:lnTo>
                    <a:pt x="9753629" y="32082971"/>
                  </a:lnTo>
                  <a:lnTo>
                    <a:pt x="9753629" y="32082969"/>
                  </a:lnTo>
                  <a:lnTo>
                    <a:pt x="9753629" y="31916673"/>
                  </a:lnTo>
                  <a:lnTo>
                    <a:pt x="9605467" y="31930231"/>
                  </a:lnTo>
                  <a:lnTo>
                    <a:pt x="9601730" y="31930571"/>
                  </a:lnTo>
                  <a:lnTo>
                    <a:pt x="9601730" y="31930563"/>
                  </a:lnTo>
                  <a:lnTo>
                    <a:pt x="9601711" y="31930571"/>
                  </a:lnTo>
                  <a:lnTo>
                    <a:pt x="9601711" y="31930563"/>
                  </a:lnTo>
                  <a:lnTo>
                    <a:pt x="9601632" y="31930571"/>
                  </a:lnTo>
                  <a:lnTo>
                    <a:pt x="9601632" y="31930563"/>
                  </a:lnTo>
                  <a:lnTo>
                    <a:pt x="9601553" y="31930571"/>
                  </a:lnTo>
                  <a:lnTo>
                    <a:pt x="9601553" y="31930563"/>
                  </a:lnTo>
                  <a:lnTo>
                    <a:pt x="9601474" y="31930571"/>
                  </a:lnTo>
                  <a:lnTo>
                    <a:pt x="9601474" y="31930563"/>
                  </a:lnTo>
                  <a:lnTo>
                    <a:pt x="9601395" y="31930571"/>
                  </a:lnTo>
                  <a:lnTo>
                    <a:pt x="9601395" y="31930563"/>
                  </a:lnTo>
                  <a:lnTo>
                    <a:pt x="9601316" y="31930571"/>
                  </a:lnTo>
                  <a:lnTo>
                    <a:pt x="9601316" y="31930563"/>
                  </a:lnTo>
                  <a:lnTo>
                    <a:pt x="9601237" y="31930571"/>
                  </a:lnTo>
                  <a:lnTo>
                    <a:pt x="9601237" y="31764833"/>
                  </a:lnTo>
                  <a:lnTo>
                    <a:pt x="9452634" y="31777825"/>
                  </a:lnTo>
                  <a:lnTo>
                    <a:pt x="9448897" y="31778171"/>
                  </a:lnTo>
                  <a:lnTo>
                    <a:pt x="9448897" y="31778163"/>
                  </a:lnTo>
                  <a:lnTo>
                    <a:pt x="9448838" y="31778171"/>
                  </a:lnTo>
                  <a:lnTo>
                    <a:pt x="9448838" y="31612433"/>
                  </a:lnTo>
                  <a:lnTo>
                    <a:pt x="9298702" y="31625561"/>
                  </a:lnTo>
                  <a:lnTo>
                    <a:pt x="9296449" y="31625771"/>
                  </a:lnTo>
                  <a:lnTo>
                    <a:pt x="9296449" y="31625767"/>
                  </a:lnTo>
                  <a:lnTo>
                    <a:pt x="9296439" y="31625771"/>
                  </a:lnTo>
                  <a:lnTo>
                    <a:pt x="9296439" y="31459693"/>
                  </a:lnTo>
                  <a:lnTo>
                    <a:pt x="9148177" y="31473029"/>
                  </a:lnTo>
                  <a:lnTo>
                    <a:pt x="9144440" y="31473371"/>
                  </a:lnTo>
                  <a:lnTo>
                    <a:pt x="9144440" y="31473363"/>
                  </a:lnTo>
                  <a:lnTo>
                    <a:pt x="9144435" y="31473371"/>
                  </a:lnTo>
                  <a:lnTo>
                    <a:pt x="9144435" y="31473363"/>
                  </a:lnTo>
                  <a:lnTo>
                    <a:pt x="9144356" y="31473371"/>
                  </a:lnTo>
                  <a:lnTo>
                    <a:pt x="9144356" y="31473363"/>
                  </a:lnTo>
                  <a:lnTo>
                    <a:pt x="9144277" y="31473371"/>
                  </a:lnTo>
                  <a:lnTo>
                    <a:pt x="9144277" y="31473363"/>
                  </a:lnTo>
                  <a:lnTo>
                    <a:pt x="9144198" y="31473371"/>
                  </a:lnTo>
                  <a:lnTo>
                    <a:pt x="9144198" y="31473363"/>
                  </a:lnTo>
                  <a:lnTo>
                    <a:pt x="9144119" y="31473371"/>
                  </a:lnTo>
                  <a:lnTo>
                    <a:pt x="9144119" y="31473363"/>
                  </a:lnTo>
                  <a:lnTo>
                    <a:pt x="9144040" y="31473371"/>
                  </a:lnTo>
                  <a:lnTo>
                    <a:pt x="9144040" y="31307633"/>
                  </a:lnTo>
                  <a:lnTo>
                    <a:pt x="8991937" y="31320945"/>
                  </a:lnTo>
                  <a:lnTo>
                    <a:pt x="8991607" y="31320971"/>
                  </a:lnTo>
                  <a:lnTo>
                    <a:pt x="8991607" y="31154453"/>
                  </a:lnTo>
                  <a:lnTo>
                    <a:pt x="8839983" y="31168515"/>
                  </a:lnTo>
                  <a:lnTo>
                    <a:pt x="8839214" y="31168571"/>
                  </a:lnTo>
                  <a:lnTo>
                    <a:pt x="8839214" y="31002059"/>
                  </a:lnTo>
                  <a:lnTo>
                    <a:pt x="8690887" y="31015829"/>
                  </a:lnTo>
                  <a:lnTo>
                    <a:pt x="8687150" y="31016171"/>
                  </a:lnTo>
                  <a:lnTo>
                    <a:pt x="8687150" y="31016163"/>
                  </a:lnTo>
                  <a:lnTo>
                    <a:pt x="8687080" y="31016171"/>
                  </a:lnTo>
                  <a:lnTo>
                    <a:pt x="8687080" y="31016163"/>
                  </a:lnTo>
                  <a:lnTo>
                    <a:pt x="8687001" y="31016171"/>
                  </a:lnTo>
                  <a:lnTo>
                    <a:pt x="8687001" y="31016163"/>
                  </a:lnTo>
                  <a:lnTo>
                    <a:pt x="8686922" y="31016171"/>
                  </a:lnTo>
                  <a:lnTo>
                    <a:pt x="8686922" y="31016163"/>
                  </a:lnTo>
                  <a:lnTo>
                    <a:pt x="8686843" y="31016171"/>
                  </a:lnTo>
                  <a:lnTo>
                    <a:pt x="8686843" y="30850465"/>
                  </a:lnTo>
                  <a:lnTo>
                    <a:pt x="8535636" y="30863657"/>
                  </a:lnTo>
                  <a:lnTo>
                    <a:pt x="8534427" y="30863771"/>
                  </a:lnTo>
                  <a:lnTo>
                    <a:pt x="8534427" y="30863769"/>
                  </a:lnTo>
                  <a:lnTo>
                    <a:pt x="8534427" y="30697473"/>
                  </a:lnTo>
                  <a:lnTo>
                    <a:pt x="8383957" y="30711229"/>
                  </a:lnTo>
                  <a:lnTo>
                    <a:pt x="8382034" y="30711371"/>
                  </a:lnTo>
                  <a:lnTo>
                    <a:pt x="8382034" y="30711367"/>
                  </a:lnTo>
                  <a:lnTo>
                    <a:pt x="8382034" y="30545211"/>
                  </a:lnTo>
                  <a:lnTo>
                    <a:pt x="8233597" y="30558631"/>
                  </a:lnTo>
                  <a:lnTo>
                    <a:pt x="8229860" y="30558971"/>
                  </a:lnTo>
                  <a:lnTo>
                    <a:pt x="8229860" y="30558963"/>
                  </a:lnTo>
                  <a:lnTo>
                    <a:pt x="8229804" y="30558971"/>
                  </a:lnTo>
                  <a:lnTo>
                    <a:pt x="8229804" y="30558963"/>
                  </a:lnTo>
                  <a:lnTo>
                    <a:pt x="8229725" y="30558971"/>
                  </a:lnTo>
                  <a:lnTo>
                    <a:pt x="8229725" y="30558963"/>
                  </a:lnTo>
                  <a:lnTo>
                    <a:pt x="8229646" y="30558971"/>
                  </a:lnTo>
                  <a:lnTo>
                    <a:pt x="8229646" y="30393235"/>
                  </a:lnTo>
                  <a:lnTo>
                    <a:pt x="8079500" y="30406371"/>
                  </a:lnTo>
                  <a:lnTo>
                    <a:pt x="8077247" y="30406571"/>
                  </a:lnTo>
                  <a:lnTo>
                    <a:pt x="8077247" y="30406567"/>
                  </a:lnTo>
                  <a:lnTo>
                    <a:pt x="8077247" y="30406571"/>
                  </a:lnTo>
                  <a:lnTo>
                    <a:pt x="8077247" y="30240493"/>
                  </a:lnTo>
                  <a:lnTo>
                    <a:pt x="7929195" y="30253829"/>
                  </a:lnTo>
                  <a:lnTo>
                    <a:pt x="7925403" y="30254171"/>
                  </a:lnTo>
                  <a:lnTo>
                    <a:pt x="7925403" y="30254163"/>
                  </a:lnTo>
                  <a:lnTo>
                    <a:pt x="7925401" y="30254171"/>
                  </a:lnTo>
                  <a:lnTo>
                    <a:pt x="7925401" y="30254163"/>
                  </a:lnTo>
                  <a:lnTo>
                    <a:pt x="7925322" y="30254171"/>
                  </a:lnTo>
                  <a:lnTo>
                    <a:pt x="7925322" y="30254163"/>
                  </a:lnTo>
                  <a:lnTo>
                    <a:pt x="7925243" y="30254171"/>
                  </a:lnTo>
                  <a:lnTo>
                    <a:pt x="7925243" y="30254163"/>
                  </a:lnTo>
                  <a:lnTo>
                    <a:pt x="7925164" y="30254171"/>
                  </a:lnTo>
                  <a:lnTo>
                    <a:pt x="7925164" y="30254163"/>
                  </a:lnTo>
                  <a:lnTo>
                    <a:pt x="7925085" y="30254171"/>
                  </a:lnTo>
                  <a:lnTo>
                    <a:pt x="7925085" y="30254163"/>
                  </a:lnTo>
                  <a:lnTo>
                    <a:pt x="7925006" y="30254171"/>
                  </a:lnTo>
                  <a:lnTo>
                    <a:pt x="7925006" y="30254163"/>
                  </a:lnTo>
                  <a:lnTo>
                    <a:pt x="7924927" y="30254171"/>
                  </a:lnTo>
                  <a:lnTo>
                    <a:pt x="7924927" y="30254163"/>
                  </a:lnTo>
                  <a:lnTo>
                    <a:pt x="7924848" y="30254171"/>
                  </a:lnTo>
                  <a:lnTo>
                    <a:pt x="7924848" y="30088435"/>
                  </a:lnTo>
                  <a:lnTo>
                    <a:pt x="7776307" y="30101421"/>
                  </a:lnTo>
                  <a:lnTo>
                    <a:pt x="7772570" y="30101771"/>
                  </a:lnTo>
                  <a:lnTo>
                    <a:pt x="7772570" y="30101763"/>
                  </a:lnTo>
                  <a:lnTo>
                    <a:pt x="7772528" y="30101771"/>
                  </a:lnTo>
                  <a:lnTo>
                    <a:pt x="7772528" y="30101763"/>
                  </a:lnTo>
                  <a:lnTo>
                    <a:pt x="7772449" y="30101771"/>
                  </a:lnTo>
                  <a:lnTo>
                    <a:pt x="7772449" y="29936073"/>
                  </a:lnTo>
                  <a:lnTo>
                    <a:pt x="7620946" y="29949323"/>
                  </a:lnTo>
                  <a:lnTo>
                    <a:pt x="7620012" y="29949371"/>
                  </a:lnTo>
                  <a:lnTo>
                    <a:pt x="7620012" y="29949369"/>
                  </a:lnTo>
                  <a:lnTo>
                    <a:pt x="7620012" y="29782855"/>
                  </a:lnTo>
                  <a:lnTo>
                    <a:pt x="7471905" y="29796629"/>
                  </a:lnTo>
                  <a:lnTo>
                    <a:pt x="7468113" y="29796971"/>
                  </a:lnTo>
                  <a:lnTo>
                    <a:pt x="7468113" y="29796963"/>
                  </a:lnTo>
                  <a:lnTo>
                    <a:pt x="7468046" y="29796971"/>
                  </a:lnTo>
                  <a:lnTo>
                    <a:pt x="7468046" y="29796963"/>
                  </a:lnTo>
                  <a:lnTo>
                    <a:pt x="7467967" y="29796971"/>
                  </a:lnTo>
                  <a:lnTo>
                    <a:pt x="7467967" y="29796963"/>
                  </a:lnTo>
                  <a:lnTo>
                    <a:pt x="7467888" y="29796971"/>
                  </a:lnTo>
                  <a:lnTo>
                    <a:pt x="7467888" y="29796963"/>
                  </a:lnTo>
                  <a:lnTo>
                    <a:pt x="7467809" y="29796971"/>
                  </a:lnTo>
                  <a:lnTo>
                    <a:pt x="7467809" y="29796963"/>
                  </a:lnTo>
                  <a:lnTo>
                    <a:pt x="7467730" y="29796971"/>
                  </a:lnTo>
                  <a:lnTo>
                    <a:pt x="7467730" y="29796963"/>
                  </a:lnTo>
                  <a:lnTo>
                    <a:pt x="7467651" y="29796971"/>
                  </a:lnTo>
                  <a:lnTo>
                    <a:pt x="7467651" y="29631267"/>
                  </a:lnTo>
                  <a:lnTo>
                    <a:pt x="7319017" y="29644225"/>
                  </a:lnTo>
                  <a:lnTo>
                    <a:pt x="7315280" y="29644571"/>
                  </a:lnTo>
                  <a:lnTo>
                    <a:pt x="7315280" y="29644563"/>
                  </a:lnTo>
                  <a:lnTo>
                    <a:pt x="7315252" y="29644571"/>
                  </a:lnTo>
                  <a:lnTo>
                    <a:pt x="7315252" y="29478837"/>
                  </a:lnTo>
                  <a:lnTo>
                    <a:pt x="7164920" y="29492035"/>
                  </a:lnTo>
                  <a:lnTo>
                    <a:pt x="7162832" y="29492171"/>
                  </a:lnTo>
                  <a:lnTo>
                    <a:pt x="7162832" y="29492169"/>
                  </a:lnTo>
                  <a:lnTo>
                    <a:pt x="7162832" y="29325917"/>
                  </a:lnTo>
                  <a:lnTo>
                    <a:pt x="7014615" y="29339431"/>
                  </a:lnTo>
                  <a:lnTo>
                    <a:pt x="7010823" y="29339771"/>
                  </a:lnTo>
                  <a:lnTo>
                    <a:pt x="7010823" y="29339763"/>
                  </a:lnTo>
                  <a:lnTo>
                    <a:pt x="7010770" y="29339771"/>
                  </a:lnTo>
                  <a:lnTo>
                    <a:pt x="7010770" y="29339763"/>
                  </a:lnTo>
                  <a:lnTo>
                    <a:pt x="7010691" y="29339771"/>
                  </a:lnTo>
                  <a:lnTo>
                    <a:pt x="7010691" y="29339763"/>
                  </a:lnTo>
                  <a:lnTo>
                    <a:pt x="7010612" y="29339771"/>
                  </a:lnTo>
                  <a:lnTo>
                    <a:pt x="7010612" y="29339763"/>
                  </a:lnTo>
                  <a:lnTo>
                    <a:pt x="7010533" y="29339771"/>
                  </a:lnTo>
                  <a:lnTo>
                    <a:pt x="7010533" y="29339763"/>
                  </a:lnTo>
                  <a:lnTo>
                    <a:pt x="7010454" y="29339771"/>
                  </a:lnTo>
                  <a:lnTo>
                    <a:pt x="7010454" y="29174043"/>
                  </a:lnTo>
                  <a:lnTo>
                    <a:pt x="6860518" y="29187179"/>
                  </a:lnTo>
                  <a:lnTo>
                    <a:pt x="6858045" y="29187371"/>
                  </a:lnTo>
                  <a:lnTo>
                    <a:pt x="6858045" y="29187367"/>
                  </a:lnTo>
                  <a:lnTo>
                    <a:pt x="6858045" y="29021293"/>
                  </a:lnTo>
                  <a:lnTo>
                    <a:pt x="6708015" y="29034751"/>
                  </a:lnTo>
                  <a:lnTo>
                    <a:pt x="6705652" y="29034971"/>
                  </a:lnTo>
                  <a:lnTo>
                    <a:pt x="6705652" y="29034967"/>
                  </a:lnTo>
                  <a:lnTo>
                    <a:pt x="6705652" y="28868893"/>
                  </a:lnTo>
                  <a:lnTo>
                    <a:pt x="6557325" y="28882225"/>
                  </a:lnTo>
                  <a:lnTo>
                    <a:pt x="6553533" y="28882571"/>
                  </a:lnTo>
                  <a:lnTo>
                    <a:pt x="6553533" y="28882563"/>
                  </a:lnTo>
                  <a:lnTo>
                    <a:pt x="6553494" y="28882571"/>
                  </a:lnTo>
                  <a:lnTo>
                    <a:pt x="6553494" y="28882563"/>
                  </a:lnTo>
                  <a:lnTo>
                    <a:pt x="6553415" y="28882571"/>
                  </a:lnTo>
                  <a:lnTo>
                    <a:pt x="6553415" y="28882563"/>
                  </a:lnTo>
                  <a:lnTo>
                    <a:pt x="6553336" y="28882571"/>
                  </a:lnTo>
                  <a:lnTo>
                    <a:pt x="6553336" y="28882563"/>
                  </a:lnTo>
                  <a:lnTo>
                    <a:pt x="6553257" y="28882571"/>
                  </a:lnTo>
                  <a:lnTo>
                    <a:pt x="6553257" y="28716859"/>
                  </a:lnTo>
                  <a:lnTo>
                    <a:pt x="6401250" y="28730131"/>
                  </a:lnTo>
                  <a:lnTo>
                    <a:pt x="6400810" y="28730171"/>
                  </a:lnTo>
                  <a:lnTo>
                    <a:pt x="6400810" y="28563655"/>
                  </a:lnTo>
                  <a:lnTo>
                    <a:pt x="6249186" y="28577703"/>
                  </a:lnTo>
                  <a:lnTo>
                    <a:pt x="6248417" y="28577771"/>
                  </a:lnTo>
                  <a:lnTo>
                    <a:pt x="6248417" y="28577769"/>
                  </a:lnTo>
                  <a:lnTo>
                    <a:pt x="6248417" y="28411473"/>
                  </a:lnTo>
                  <a:lnTo>
                    <a:pt x="6100035" y="28425029"/>
                  </a:lnTo>
                  <a:lnTo>
                    <a:pt x="6096243" y="28425371"/>
                  </a:lnTo>
                  <a:lnTo>
                    <a:pt x="6096243" y="28425363"/>
                  </a:lnTo>
                  <a:lnTo>
                    <a:pt x="6096218" y="28425371"/>
                  </a:lnTo>
                  <a:lnTo>
                    <a:pt x="6096218" y="28425363"/>
                  </a:lnTo>
                  <a:lnTo>
                    <a:pt x="6096139" y="28425371"/>
                  </a:lnTo>
                  <a:lnTo>
                    <a:pt x="6096139" y="28425363"/>
                  </a:lnTo>
                  <a:lnTo>
                    <a:pt x="6096060" y="28425371"/>
                  </a:lnTo>
                  <a:lnTo>
                    <a:pt x="6096060" y="28259669"/>
                  </a:lnTo>
                  <a:lnTo>
                    <a:pt x="5945004" y="28272845"/>
                  </a:lnTo>
                  <a:lnTo>
                    <a:pt x="5943630" y="28272971"/>
                  </a:lnTo>
                  <a:lnTo>
                    <a:pt x="5943630" y="28272969"/>
                  </a:lnTo>
                  <a:lnTo>
                    <a:pt x="5943630" y="28106673"/>
                  </a:lnTo>
                  <a:lnTo>
                    <a:pt x="5794919" y="28120231"/>
                  </a:lnTo>
                  <a:lnTo>
                    <a:pt x="5791841" y="28120571"/>
                  </a:lnTo>
                  <a:lnTo>
                    <a:pt x="5791841" y="28120563"/>
                  </a:lnTo>
                  <a:lnTo>
                    <a:pt x="5791815" y="28120571"/>
                  </a:lnTo>
                  <a:lnTo>
                    <a:pt x="5791815" y="28120563"/>
                  </a:lnTo>
                  <a:lnTo>
                    <a:pt x="5791736" y="28120571"/>
                  </a:lnTo>
                  <a:lnTo>
                    <a:pt x="5791736" y="28120563"/>
                  </a:lnTo>
                  <a:lnTo>
                    <a:pt x="5791657" y="28120571"/>
                  </a:lnTo>
                  <a:lnTo>
                    <a:pt x="5791657" y="28120563"/>
                  </a:lnTo>
                  <a:lnTo>
                    <a:pt x="5791578" y="28120571"/>
                  </a:lnTo>
                  <a:lnTo>
                    <a:pt x="5791578" y="28120563"/>
                  </a:lnTo>
                  <a:lnTo>
                    <a:pt x="5791499" y="28120571"/>
                  </a:lnTo>
                  <a:lnTo>
                    <a:pt x="5791499" y="28120563"/>
                  </a:lnTo>
                  <a:lnTo>
                    <a:pt x="5791420" y="28120571"/>
                  </a:lnTo>
                  <a:lnTo>
                    <a:pt x="5791420" y="28120563"/>
                  </a:lnTo>
                  <a:lnTo>
                    <a:pt x="5791341" y="28120571"/>
                  </a:lnTo>
                  <a:lnTo>
                    <a:pt x="5791341" y="28120563"/>
                  </a:lnTo>
                  <a:lnTo>
                    <a:pt x="5791262" y="28120571"/>
                  </a:lnTo>
                  <a:lnTo>
                    <a:pt x="5791262" y="27954829"/>
                  </a:lnTo>
                  <a:lnTo>
                    <a:pt x="5642745" y="27967825"/>
                  </a:lnTo>
                  <a:lnTo>
                    <a:pt x="5638953" y="27968171"/>
                  </a:lnTo>
                  <a:lnTo>
                    <a:pt x="5638953" y="27968163"/>
                  </a:lnTo>
                  <a:lnTo>
                    <a:pt x="5638942" y="27968171"/>
                  </a:lnTo>
                  <a:lnTo>
                    <a:pt x="5638942" y="27968163"/>
                  </a:lnTo>
                  <a:lnTo>
                    <a:pt x="5638863" y="27968171"/>
                  </a:lnTo>
                  <a:lnTo>
                    <a:pt x="5638863" y="27802433"/>
                  </a:lnTo>
                  <a:lnTo>
                    <a:pt x="5488703" y="27815559"/>
                  </a:lnTo>
                  <a:lnTo>
                    <a:pt x="5486450" y="27815771"/>
                  </a:lnTo>
                  <a:lnTo>
                    <a:pt x="5486450" y="27815767"/>
                  </a:lnTo>
                  <a:lnTo>
                    <a:pt x="5486450" y="27649693"/>
                  </a:lnTo>
                  <a:lnTo>
                    <a:pt x="5338288" y="27663027"/>
                  </a:lnTo>
                  <a:lnTo>
                    <a:pt x="5334551" y="27663371"/>
                  </a:lnTo>
                  <a:lnTo>
                    <a:pt x="5334551" y="27663363"/>
                  </a:lnTo>
                  <a:lnTo>
                    <a:pt x="5334539" y="27663371"/>
                  </a:lnTo>
                  <a:lnTo>
                    <a:pt x="5334539" y="27663363"/>
                  </a:lnTo>
                  <a:lnTo>
                    <a:pt x="5334460" y="27663371"/>
                  </a:lnTo>
                  <a:lnTo>
                    <a:pt x="5334460" y="27663363"/>
                  </a:lnTo>
                  <a:lnTo>
                    <a:pt x="5334381" y="27663371"/>
                  </a:lnTo>
                  <a:lnTo>
                    <a:pt x="5334381" y="27663363"/>
                  </a:lnTo>
                  <a:lnTo>
                    <a:pt x="5334302" y="27663371"/>
                  </a:lnTo>
                  <a:lnTo>
                    <a:pt x="5334302" y="27663363"/>
                  </a:lnTo>
                  <a:lnTo>
                    <a:pt x="5334223" y="27663371"/>
                  </a:lnTo>
                  <a:lnTo>
                    <a:pt x="5334223" y="27663363"/>
                  </a:lnTo>
                  <a:lnTo>
                    <a:pt x="5334144" y="27663371"/>
                  </a:lnTo>
                  <a:lnTo>
                    <a:pt x="5334144" y="27663363"/>
                  </a:lnTo>
                  <a:lnTo>
                    <a:pt x="5334065" y="27663371"/>
                  </a:lnTo>
                  <a:lnTo>
                    <a:pt x="5334065" y="27497661"/>
                  </a:lnTo>
                  <a:lnTo>
                    <a:pt x="5184576" y="27510697"/>
                  </a:lnTo>
                  <a:lnTo>
                    <a:pt x="5181663" y="27510971"/>
                  </a:lnTo>
                  <a:lnTo>
                    <a:pt x="5181663" y="27510965"/>
                  </a:lnTo>
                  <a:lnTo>
                    <a:pt x="5181663" y="27345113"/>
                  </a:lnTo>
                  <a:lnTo>
                    <a:pt x="5030094" y="27358509"/>
                  </a:lnTo>
                  <a:lnTo>
                    <a:pt x="5029215" y="27358571"/>
                  </a:lnTo>
                  <a:lnTo>
                    <a:pt x="5029215" y="27358569"/>
                  </a:lnTo>
                  <a:lnTo>
                    <a:pt x="5029215" y="27192055"/>
                  </a:lnTo>
                  <a:lnTo>
                    <a:pt x="4880998" y="27205827"/>
                  </a:lnTo>
                  <a:lnTo>
                    <a:pt x="4877261" y="27206171"/>
                  </a:lnTo>
                  <a:lnTo>
                    <a:pt x="4877261" y="27206163"/>
                  </a:lnTo>
                  <a:lnTo>
                    <a:pt x="4877184" y="27206171"/>
                  </a:lnTo>
                  <a:lnTo>
                    <a:pt x="4877184" y="27206163"/>
                  </a:lnTo>
                  <a:lnTo>
                    <a:pt x="4877105" y="27206171"/>
                  </a:lnTo>
                  <a:lnTo>
                    <a:pt x="4877105" y="27206163"/>
                  </a:lnTo>
                  <a:lnTo>
                    <a:pt x="4877026" y="27206171"/>
                  </a:lnTo>
                  <a:lnTo>
                    <a:pt x="4877026" y="27206163"/>
                  </a:lnTo>
                  <a:lnTo>
                    <a:pt x="4876947" y="27206171"/>
                  </a:lnTo>
                  <a:lnTo>
                    <a:pt x="4876947" y="27206163"/>
                  </a:lnTo>
                  <a:lnTo>
                    <a:pt x="4876868" y="27206171"/>
                  </a:lnTo>
                  <a:lnTo>
                    <a:pt x="4876868" y="27040461"/>
                  </a:lnTo>
                  <a:lnTo>
                    <a:pt x="4725692" y="27053653"/>
                  </a:lnTo>
                  <a:lnTo>
                    <a:pt x="4724428" y="27053771"/>
                  </a:lnTo>
                  <a:lnTo>
                    <a:pt x="4724428" y="27053769"/>
                  </a:lnTo>
                  <a:lnTo>
                    <a:pt x="4724428" y="26887473"/>
                  </a:lnTo>
                  <a:lnTo>
                    <a:pt x="4574068" y="26901225"/>
                  </a:lnTo>
                  <a:lnTo>
                    <a:pt x="4572035" y="26901371"/>
                  </a:lnTo>
                  <a:lnTo>
                    <a:pt x="4572035" y="26901367"/>
                  </a:lnTo>
                  <a:lnTo>
                    <a:pt x="4572035" y="26735209"/>
                  </a:lnTo>
                  <a:lnTo>
                    <a:pt x="4423708" y="26748631"/>
                  </a:lnTo>
                  <a:lnTo>
                    <a:pt x="4419971" y="26748971"/>
                  </a:lnTo>
                  <a:lnTo>
                    <a:pt x="4419971" y="26748963"/>
                  </a:lnTo>
                  <a:lnTo>
                    <a:pt x="4419908" y="26748971"/>
                  </a:lnTo>
                  <a:lnTo>
                    <a:pt x="4419908" y="26748963"/>
                  </a:lnTo>
                  <a:lnTo>
                    <a:pt x="4419829" y="26748971"/>
                  </a:lnTo>
                  <a:lnTo>
                    <a:pt x="4419829" y="26748963"/>
                  </a:lnTo>
                  <a:lnTo>
                    <a:pt x="4419750" y="26748971"/>
                  </a:lnTo>
                  <a:lnTo>
                    <a:pt x="4419750" y="26748963"/>
                  </a:lnTo>
                  <a:lnTo>
                    <a:pt x="4419671" y="26748971"/>
                  </a:lnTo>
                  <a:lnTo>
                    <a:pt x="4419671" y="26583234"/>
                  </a:lnTo>
                  <a:lnTo>
                    <a:pt x="4269611" y="26596367"/>
                  </a:lnTo>
                  <a:lnTo>
                    <a:pt x="4267248" y="26596571"/>
                  </a:lnTo>
                  <a:lnTo>
                    <a:pt x="4267248" y="26596567"/>
                  </a:lnTo>
                  <a:lnTo>
                    <a:pt x="4267248" y="26430497"/>
                  </a:lnTo>
                  <a:lnTo>
                    <a:pt x="4117328" y="26443939"/>
                  </a:lnTo>
                  <a:lnTo>
                    <a:pt x="4114855" y="26444171"/>
                  </a:lnTo>
                  <a:lnTo>
                    <a:pt x="4114855" y="26444166"/>
                  </a:lnTo>
                  <a:lnTo>
                    <a:pt x="4114855" y="26278200"/>
                  </a:lnTo>
                  <a:lnTo>
                    <a:pt x="3966418" y="26291425"/>
                  </a:lnTo>
                  <a:lnTo>
                    <a:pt x="3962681" y="26291771"/>
                  </a:lnTo>
                  <a:lnTo>
                    <a:pt x="3962681" y="26291764"/>
                  </a:lnTo>
                  <a:lnTo>
                    <a:pt x="3962632" y="26291771"/>
                  </a:lnTo>
                  <a:lnTo>
                    <a:pt x="3962632" y="26291764"/>
                  </a:lnTo>
                  <a:lnTo>
                    <a:pt x="3962553" y="26291771"/>
                  </a:lnTo>
                  <a:lnTo>
                    <a:pt x="3962553" y="26291764"/>
                  </a:lnTo>
                  <a:lnTo>
                    <a:pt x="3962474" y="26291771"/>
                  </a:lnTo>
                  <a:lnTo>
                    <a:pt x="3962474" y="26126041"/>
                  </a:lnTo>
                  <a:lnTo>
                    <a:pt x="3811057" y="26139318"/>
                  </a:lnTo>
                  <a:lnTo>
                    <a:pt x="3810013" y="26139371"/>
                  </a:lnTo>
                  <a:lnTo>
                    <a:pt x="3810013" y="26139370"/>
                  </a:lnTo>
                  <a:lnTo>
                    <a:pt x="3810013" y="25972963"/>
                  </a:lnTo>
                  <a:lnTo>
                    <a:pt x="3661302" y="25986630"/>
                  </a:lnTo>
                  <a:lnTo>
                    <a:pt x="3658224" y="25986971"/>
                  </a:lnTo>
                  <a:lnTo>
                    <a:pt x="3658224" y="25986964"/>
                  </a:lnTo>
                  <a:lnTo>
                    <a:pt x="3658150" y="25986971"/>
                  </a:lnTo>
                  <a:lnTo>
                    <a:pt x="3658150" y="25986964"/>
                  </a:lnTo>
                  <a:lnTo>
                    <a:pt x="3658071" y="25986971"/>
                  </a:lnTo>
                  <a:lnTo>
                    <a:pt x="3658071" y="25986964"/>
                  </a:lnTo>
                  <a:lnTo>
                    <a:pt x="3657992" y="25986971"/>
                  </a:lnTo>
                  <a:lnTo>
                    <a:pt x="3657992" y="25986964"/>
                  </a:lnTo>
                  <a:lnTo>
                    <a:pt x="3657913" y="25986971"/>
                  </a:lnTo>
                  <a:lnTo>
                    <a:pt x="3657913" y="25986964"/>
                  </a:lnTo>
                  <a:lnTo>
                    <a:pt x="3657834" y="25986971"/>
                  </a:lnTo>
                  <a:lnTo>
                    <a:pt x="3657834" y="25986964"/>
                  </a:lnTo>
                  <a:lnTo>
                    <a:pt x="3657755" y="25986971"/>
                  </a:lnTo>
                  <a:lnTo>
                    <a:pt x="3657755" y="25986964"/>
                  </a:lnTo>
                  <a:lnTo>
                    <a:pt x="3657676" y="25986971"/>
                  </a:lnTo>
                  <a:lnTo>
                    <a:pt x="3657676" y="25821239"/>
                  </a:lnTo>
                  <a:lnTo>
                    <a:pt x="3509128" y="25834227"/>
                  </a:lnTo>
                  <a:lnTo>
                    <a:pt x="3505391" y="25834571"/>
                  </a:lnTo>
                  <a:lnTo>
                    <a:pt x="3505391" y="25834564"/>
                  </a:lnTo>
                  <a:lnTo>
                    <a:pt x="3505356" y="25834571"/>
                  </a:lnTo>
                  <a:lnTo>
                    <a:pt x="3505356" y="25834564"/>
                  </a:lnTo>
                  <a:lnTo>
                    <a:pt x="3505277" y="25834571"/>
                  </a:lnTo>
                  <a:lnTo>
                    <a:pt x="3505277" y="25668835"/>
                  </a:lnTo>
                  <a:lnTo>
                    <a:pt x="3354317" y="25682031"/>
                  </a:lnTo>
                  <a:lnTo>
                    <a:pt x="3352833" y="25682171"/>
                  </a:lnTo>
                  <a:lnTo>
                    <a:pt x="3352833" y="25682168"/>
                  </a:lnTo>
                  <a:lnTo>
                    <a:pt x="3352833" y="25515983"/>
                  </a:lnTo>
                  <a:lnTo>
                    <a:pt x="3204726" y="25529432"/>
                  </a:lnTo>
                  <a:lnTo>
                    <a:pt x="3200934" y="25529771"/>
                  </a:lnTo>
                  <a:lnTo>
                    <a:pt x="3200934" y="25529764"/>
                  </a:lnTo>
                  <a:lnTo>
                    <a:pt x="3200874" y="25529771"/>
                  </a:lnTo>
                  <a:lnTo>
                    <a:pt x="3200874" y="25529764"/>
                  </a:lnTo>
                  <a:lnTo>
                    <a:pt x="3200795" y="25529771"/>
                  </a:lnTo>
                  <a:lnTo>
                    <a:pt x="3200795" y="25529764"/>
                  </a:lnTo>
                  <a:lnTo>
                    <a:pt x="3200716" y="25529771"/>
                  </a:lnTo>
                  <a:lnTo>
                    <a:pt x="3200716" y="25529764"/>
                  </a:lnTo>
                  <a:lnTo>
                    <a:pt x="3200637" y="25529771"/>
                  </a:lnTo>
                  <a:lnTo>
                    <a:pt x="3200637" y="25529764"/>
                  </a:lnTo>
                  <a:lnTo>
                    <a:pt x="3200558" y="25529771"/>
                  </a:lnTo>
                  <a:lnTo>
                    <a:pt x="3200558" y="25529764"/>
                  </a:lnTo>
                  <a:lnTo>
                    <a:pt x="3200479" y="25529771"/>
                  </a:lnTo>
                  <a:lnTo>
                    <a:pt x="3200479" y="25364031"/>
                  </a:lnTo>
                  <a:lnTo>
                    <a:pt x="3051838" y="25377027"/>
                  </a:lnTo>
                  <a:lnTo>
                    <a:pt x="3048101" y="25377371"/>
                  </a:lnTo>
                  <a:lnTo>
                    <a:pt x="3048101" y="25377364"/>
                  </a:lnTo>
                  <a:lnTo>
                    <a:pt x="3048080" y="25377371"/>
                  </a:lnTo>
                  <a:lnTo>
                    <a:pt x="3048080" y="25211634"/>
                  </a:lnTo>
                  <a:lnTo>
                    <a:pt x="2898071" y="25224746"/>
                  </a:lnTo>
                  <a:lnTo>
                    <a:pt x="2895653" y="25224971"/>
                  </a:lnTo>
                  <a:lnTo>
                    <a:pt x="2895653" y="25224966"/>
                  </a:lnTo>
                  <a:lnTo>
                    <a:pt x="2895653" y="25058969"/>
                  </a:lnTo>
                  <a:lnTo>
                    <a:pt x="2747436" y="25072226"/>
                  </a:lnTo>
                  <a:lnTo>
                    <a:pt x="2743644" y="25072571"/>
                  </a:lnTo>
                  <a:lnTo>
                    <a:pt x="2743644" y="25072564"/>
                  </a:lnTo>
                  <a:lnTo>
                    <a:pt x="2743598" y="25072571"/>
                  </a:lnTo>
                  <a:lnTo>
                    <a:pt x="2743598" y="25072564"/>
                  </a:lnTo>
                  <a:lnTo>
                    <a:pt x="2743519" y="25072571"/>
                  </a:lnTo>
                  <a:lnTo>
                    <a:pt x="2743519" y="25072564"/>
                  </a:lnTo>
                  <a:lnTo>
                    <a:pt x="2743440" y="25072571"/>
                  </a:lnTo>
                  <a:lnTo>
                    <a:pt x="2743440" y="24906824"/>
                  </a:lnTo>
                  <a:lnTo>
                    <a:pt x="2591306" y="24920127"/>
                  </a:lnTo>
                  <a:lnTo>
                    <a:pt x="2590811" y="24920171"/>
                  </a:lnTo>
                  <a:lnTo>
                    <a:pt x="2590811" y="24920170"/>
                  </a:lnTo>
                  <a:lnTo>
                    <a:pt x="2590811" y="24753757"/>
                  </a:lnTo>
                  <a:lnTo>
                    <a:pt x="2438400" y="24767771"/>
                  </a:lnTo>
                  <a:lnTo>
                    <a:pt x="2438400" y="24601253"/>
                  </a:lnTo>
                  <a:lnTo>
                    <a:pt x="2286000" y="24615371"/>
                  </a:lnTo>
                  <a:lnTo>
                    <a:pt x="2286000" y="24448853"/>
                  </a:lnTo>
                  <a:lnTo>
                    <a:pt x="2191472" y="24457612"/>
                  </a:lnTo>
                  <a:lnTo>
                    <a:pt x="2133714" y="24462963"/>
                  </a:lnTo>
                  <a:lnTo>
                    <a:pt x="2133604" y="24462971"/>
                  </a:lnTo>
                  <a:lnTo>
                    <a:pt x="2133604" y="24462970"/>
                  </a:lnTo>
                  <a:lnTo>
                    <a:pt x="2133604" y="24296454"/>
                  </a:lnTo>
                  <a:lnTo>
                    <a:pt x="2133548" y="24296458"/>
                  </a:lnTo>
                  <a:lnTo>
                    <a:pt x="2133440" y="24296468"/>
                  </a:lnTo>
                  <a:lnTo>
                    <a:pt x="2132724" y="24296536"/>
                  </a:lnTo>
                  <a:lnTo>
                    <a:pt x="2130802" y="24296714"/>
                  </a:lnTo>
                  <a:lnTo>
                    <a:pt x="2125856" y="24297171"/>
                  </a:lnTo>
                  <a:lnTo>
                    <a:pt x="2120304" y="24297685"/>
                  </a:lnTo>
                  <a:lnTo>
                    <a:pt x="2106690" y="24298946"/>
                  </a:lnTo>
                  <a:lnTo>
                    <a:pt x="1981540" y="24310542"/>
                  </a:lnTo>
                  <a:lnTo>
                    <a:pt x="1981210" y="24310571"/>
                  </a:lnTo>
                  <a:lnTo>
                    <a:pt x="1981210" y="24310570"/>
                  </a:lnTo>
                  <a:lnTo>
                    <a:pt x="1981210" y="24144135"/>
                  </a:lnTo>
                  <a:lnTo>
                    <a:pt x="1848382" y="24156358"/>
                  </a:lnTo>
                  <a:lnTo>
                    <a:pt x="1829202" y="24158135"/>
                  </a:lnTo>
                  <a:lnTo>
                    <a:pt x="1828818" y="24158171"/>
                  </a:lnTo>
                  <a:lnTo>
                    <a:pt x="1828818" y="24158169"/>
                  </a:lnTo>
                  <a:lnTo>
                    <a:pt x="1828818" y="23991774"/>
                  </a:lnTo>
                  <a:lnTo>
                    <a:pt x="1676974" y="24005718"/>
                  </a:lnTo>
                  <a:lnTo>
                    <a:pt x="1676424" y="24005771"/>
                  </a:lnTo>
                  <a:lnTo>
                    <a:pt x="1676424" y="24005769"/>
                  </a:lnTo>
                  <a:lnTo>
                    <a:pt x="1676424" y="23839384"/>
                  </a:lnTo>
                  <a:lnTo>
                    <a:pt x="1524000" y="23853371"/>
                  </a:lnTo>
                  <a:lnTo>
                    <a:pt x="1524000" y="23686853"/>
                  </a:lnTo>
                  <a:lnTo>
                    <a:pt x="1371600" y="23700971"/>
                  </a:lnTo>
                  <a:lnTo>
                    <a:pt x="1371600" y="23534453"/>
                  </a:lnTo>
                  <a:lnTo>
                    <a:pt x="1219200" y="23548571"/>
                  </a:lnTo>
                  <a:lnTo>
                    <a:pt x="1219200" y="23382053"/>
                  </a:lnTo>
                  <a:lnTo>
                    <a:pt x="1066800" y="23396171"/>
                  </a:lnTo>
                  <a:lnTo>
                    <a:pt x="1066800" y="23229653"/>
                  </a:lnTo>
                  <a:lnTo>
                    <a:pt x="914458" y="23243768"/>
                  </a:lnTo>
                  <a:lnTo>
                    <a:pt x="914402" y="23243771"/>
                  </a:lnTo>
                  <a:lnTo>
                    <a:pt x="914402" y="23077253"/>
                  </a:lnTo>
                  <a:lnTo>
                    <a:pt x="762130" y="23091359"/>
                  </a:lnTo>
                  <a:lnTo>
                    <a:pt x="762008" y="23091371"/>
                  </a:lnTo>
                  <a:lnTo>
                    <a:pt x="762008" y="23091370"/>
                  </a:lnTo>
                  <a:lnTo>
                    <a:pt x="762008" y="22924854"/>
                  </a:lnTo>
                  <a:lnTo>
                    <a:pt x="651382" y="22935103"/>
                  </a:lnTo>
                  <a:lnTo>
                    <a:pt x="609836" y="22938952"/>
                  </a:lnTo>
                  <a:lnTo>
                    <a:pt x="609616" y="22938971"/>
                  </a:lnTo>
                  <a:lnTo>
                    <a:pt x="609616" y="22938970"/>
                  </a:lnTo>
                  <a:lnTo>
                    <a:pt x="609616" y="22772549"/>
                  </a:lnTo>
                  <a:lnTo>
                    <a:pt x="457222" y="22786571"/>
                  </a:lnTo>
                  <a:lnTo>
                    <a:pt x="457222" y="22786569"/>
                  </a:lnTo>
                  <a:lnTo>
                    <a:pt x="457222" y="22620147"/>
                  </a:lnTo>
                  <a:lnTo>
                    <a:pt x="304800" y="22634171"/>
                  </a:lnTo>
                  <a:lnTo>
                    <a:pt x="304800" y="22467729"/>
                  </a:lnTo>
                  <a:lnTo>
                    <a:pt x="152400" y="22481771"/>
                  </a:lnTo>
                  <a:lnTo>
                    <a:pt x="152400" y="22315253"/>
                  </a:lnTo>
                  <a:lnTo>
                    <a:pt x="0" y="22329371"/>
                  </a:lnTo>
                  <a:lnTo>
                    <a:pt x="0" y="18288648"/>
                  </a:lnTo>
                  <a:cubicBezTo>
                    <a:pt x="463236" y="18288648"/>
                    <a:pt x="900134" y="18254061"/>
                    <a:pt x="1310690" y="18190204"/>
                  </a:cubicBezTo>
                  <a:cubicBezTo>
                    <a:pt x="1749790" y="18190204"/>
                    <a:pt x="1967142" y="18190204"/>
                    <a:pt x="1962746" y="18190204"/>
                  </a:cubicBezTo>
                  <a:lnTo>
                    <a:pt x="1962746" y="9594449"/>
                  </a:lnTo>
                  <a:lnTo>
                    <a:pt x="1932534" y="9594449"/>
                  </a:lnTo>
                  <a:lnTo>
                    <a:pt x="1932534" y="9594402"/>
                  </a:lnTo>
                  <a:lnTo>
                    <a:pt x="1932534" y="9594356"/>
                  </a:lnTo>
                  <a:lnTo>
                    <a:pt x="1932534" y="9594309"/>
                  </a:lnTo>
                  <a:lnTo>
                    <a:pt x="1932534" y="9594263"/>
                  </a:lnTo>
                  <a:lnTo>
                    <a:pt x="1932534" y="9594216"/>
                  </a:lnTo>
                  <a:lnTo>
                    <a:pt x="1932534" y="9594169"/>
                  </a:lnTo>
                  <a:lnTo>
                    <a:pt x="1932534" y="9594123"/>
                  </a:lnTo>
                  <a:lnTo>
                    <a:pt x="1932534" y="9594076"/>
                  </a:lnTo>
                  <a:lnTo>
                    <a:pt x="1932534" y="9594029"/>
                  </a:lnTo>
                  <a:lnTo>
                    <a:pt x="1932534" y="9593983"/>
                  </a:lnTo>
                  <a:lnTo>
                    <a:pt x="1932534" y="9593936"/>
                  </a:lnTo>
                  <a:lnTo>
                    <a:pt x="1932534" y="9593889"/>
                  </a:lnTo>
                  <a:lnTo>
                    <a:pt x="1932534" y="9593788"/>
                  </a:lnTo>
                  <a:lnTo>
                    <a:pt x="1932534" y="9593742"/>
                  </a:lnTo>
                  <a:lnTo>
                    <a:pt x="1932534" y="9593695"/>
                  </a:lnTo>
                  <a:lnTo>
                    <a:pt x="1932534" y="9593648"/>
                  </a:lnTo>
                  <a:lnTo>
                    <a:pt x="1932534" y="9593602"/>
                  </a:lnTo>
                  <a:lnTo>
                    <a:pt x="1932534" y="9593555"/>
                  </a:lnTo>
                  <a:lnTo>
                    <a:pt x="1932534" y="9593508"/>
                  </a:lnTo>
                  <a:lnTo>
                    <a:pt x="1932534" y="9593462"/>
                  </a:lnTo>
                  <a:lnTo>
                    <a:pt x="1932534" y="9593415"/>
                  </a:lnTo>
                  <a:lnTo>
                    <a:pt x="1932534" y="9593368"/>
                  </a:lnTo>
                  <a:lnTo>
                    <a:pt x="1932534" y="9593322"/>
                  </a:lnTo>
                  <a:lnTo>
                    <a:pt x="1932534" y="9593275"/>
                  </a:lnTo>
                  <a:lnTo>
                    <a:pt x="1932534" y="9593128"/>
                  </a:lnTo>
                  <a:lnTo>
                    <a:pt x="1932534" y="9593081"/>
                  </a:lnTo>
                  <a:lnTo>
                    <a:pt x="1932534" y="9593034"/>
                  </a:lnTo>
                  <a:lnTo>
                    <a:pt x="1932534" y="9592988"/>
                  </a:lnTo>
                  <a:lnTo>
                    <a:pt x="1932534" y="9592941"/>
                  </a:lnTo>
                  <a:lnTo>
                    <a:pt x="1932534" y="9592894"/>
                  </a:lnTo>
                  <a:lnTo>
                    <a:pt x="1932534" y="9592848"/>
                  </a:lnTo>
                  <a:lnTo>
                    <a:pt x="1932534" y="9592801"/>
                  </a:lnTo>
                  <a:lnTo>
                    <a:pt x="1932534" y="9592754"/>
                  </a:lnTo>
                  <a:lnTo>
                    <a:pt x="1932534" y="9592708"/>
                  </a:lnTo>
                  <a:lnTo>
                    <a:pt x="1932534" y="9592661"/>
                  </a:lnTo>
                  <a:lnTo>
                    <a:pt x="1932534" y="9592467"/>
                  </a:lnTo>
                  <a:lnTo>
                    <a:pt x="1932534" y="9592420"/>
                  </a:lnTo>
                  <a:lnTo>
                    <a:pt x="1932534" y="9592373"/>
                  </a:lnTo>
                  <a:lnTo>
                    <a:pt x="1932534" y="9592327"/>
                  </a:lnTo>
                  <a:lnTo>
                    <a:pt x="1932534" y="9592280"/>
                  </a:lnTo>
                  <a:lnTo>
                    <a:pt x="1932534" y="9592233"/>
                  </a:lnTo>
                  <a:lnTo>
                    <a:pt x="1932534" y="9592187"/>
                  </a:lnTo>
                  <a:lnTo>
                    <a:pt x="1932534" y="9592140"/>
                  </a:lnTo>
                  <a:lnTo>
                    <a:pt x="1932534" y="9592094"/>
                  </a:lnTo>
                  <a:lnTo>
                    <a:pt x="1932534" y="9592047"/>
                  </a:lnTo>
                  <a:lnTo>
                    <a:pt x="1932534" y="9591806"/>
                  </a:lnTo>
                  <a:lnTo>
                    <a:pt x="1932534" y="9591759"/>
                  </a:lnTo>
                  <a:lnTo>
                    <a:pt x="1932534" y="9591713"/>
                  </a:lnTo>
                  <a:lnTo>
                    <a:pt x="1932534" y="9591666"/>
                  </a:lnTo>
                  <a:lnTo>
                    <a:pt x="1932534" y="9591619"/>
                  </a:lnTo>
                  <a:lnTo>
                    <a:pt x="1932534" y="9591573"/>
                  </a:lnTo>
                  <a:lnTo>
                    <a:pt x="1932534" y="9591526"/>
                  </a:lnTo>
                  <a:lnTo>
                    <a:pt x="1932534" y="9591479"/>
                  </a:lnTo>
                  <a:lnTo>
                    <a:pt x="1932534" y="9591433"/>
                  </a:lnTo>
                  <a:lnTo>
                    <a:pt x="1932534" y="9591145"/>
                  </a:lnTo>
                  <a:lnTo>
                    <a:pt x="1932534" y="9591098"/>
                  </a:lnTo>
                  <a:lnTo>
                    <a:pt x="1932534" y="9591052"/>
                  </a:lnTo>
                  <a:lnTo>
                    <a:pt x="1932534" y="9591005"/>
                  </a:lnTo>
                  <a:lnTo>
                    <a:pt x="1932534" y="9590958"/>
                  </a:lnTo>
                  <a:lnTo>
                    <a:pt x="1932534" y="9590912"/>
                  </a:lnTo>
                  <a:lnTo>
                    <a:pt x="1932534" y="9590865"/>
                  </a:lnTo>
                  <a:lnTo>
                    <a:pt x="1932534" y="9590819"/>
                  </a:lnTo>
                  <a:lnTo>
                    <a:pt x="1932534" y="9590484"/>
                  </a:lnTo>
                  <a:lnTo>
                    <a:pt x="1932534" y="9590438"/>
                  </a:lnTo>
                  <a:lnTo>
                    <a:pt x="1932534" y="9590391"/>
                  </a:lnTo>
                  <a:lnTo>
                    <a:pt x="1932534" y="9590344"/>
                  </a:lnTo>
                  <a:lnTo>
                    <a:pt x="1932534" y="9590298"/>
                  </a:lnTo>
                  <a:lnTo>
                    <a:pt x="1932534" y="9590251"/>
                  </a:lnTo>
                  <a:lnTo>
                    <a:pt x="1932534" y="9590204"/>
                  </a:lnTo>
                  <a:lnTo>
                    <a:pt x="1932534" y="9589823"/>
                  </a:lnTo>
                  <a:lnTo>
                    <a:pt x="1932534" y="9589777"/>
                  </a:lnTo>
                  <a:lnTo>
                    <a:pt x="1932534" y="9589730"/>
                  </a:lnTo>
                  <a:lnTo>
                    <a:pt x="1932534" y="9589684"/>
                  </a:lnTo>
                  <a:lnTo>
                    <a:pt x="1932534" y="9589637"/>
                  </a:lnTo>
                  <a:lnTo>
                    <a:pt x="1932534" y="9589590"/>
                  </a:lnTo>
                  <a:lnTo>
                    <a:pt x="1932534" y="9442050"/>
                  </a:lnTo>
                  <a:lnTo>
                    <a:pt x="1780134" y="9442050"/>
                  </a:lnTo>
                  <a:lnTo>
                    <a:pt x="1780134" y="9442003"/>
                  </a:lnTo>
                  <a:lnTo>
                    <a:pt x="1780134" y="9441956"/>
                  </a:lnTo>
                  <a:lnTo>
                    <a:pt x="1780134" y="9441910"/>
                  </a:lnTo>
                  <a:lnTo>
                    <a:pt x="1780134" y="9441863"/>
                  </a:lnTo>
                  <a:lnTo>
                    <a:pt x="1780134" y="9441817"/>
                  </a:lnTo>
                  <a:lnTo>
                    <a:pt x="1780134" y="9441770"/>
                  </a:lnTo>
                  <a:lnTo>
                    <a:pt x="1780134" y="9441723"/>
                  </a:lnTo>
                  <a:lnTo>
                    <a:pt x="1780134" y="9441677"/>
                  </a:lnTo>
                  <a:lnTo>
                    <a:pt x="1780134" y="9441630"/>
                  </a:lnTo>
                  <a:lnTo>
                    <a:pt x="1780134" y="9441583"/>
                  </a:lnTo>
                  <a:lnTo>
                    <a:pt x="1780134" y="9441537"/>
                  </a:lnTo>
                  <a:lnTo>
                    <a:pt x="1780134" y="9441389"/>
                  </a:lnTo>
                  <a:lnTo>
                    <a:pt x="1780134" y="9441342"/>
                  </a:lnTo>
                  <a:lnTo>
                    <a:pt x="1780134" y="9441296"/>
                  </a:lnTo>
                  <a:lnTo>
                    <a:pt x="1780134" y="9441249"/>
                  </a:lnTo>
                  <a:lnTo>
                    <a:pt x="1780134" y="9441202"/>
                  </a:lnTo>
                  <a:lnTo>
                    <a:pt x="1780134" y="9441156"/>
                  </a:lnTo>
                  <a:lnTo>
                    <a:pt x="1780134" y="9441109"/>
                  </a:lnTo>
                  <a:lnTo>
                    <a:pt x="1780134" y="9441062"/>
                  </a:lnTo>
                  <a:lnTo>
                    <a:pt x="1780134" y="9441016"/>
                  </a:lnTo>
                  <a:lnTo>
                    <a:pt x="1780134" y="9440969"/>
                  </a:lnTo>
                  <a:lnTo>
                    <a:pt x="1780134" y="9440922"/>
                  </a:lnTo>
                  <a:lnTo>
                    <a:pt x="1780134" y="9440728"/>
                  </a:lnTo>
                  <a:lnTo>
                    <a:pt x="1780134" y="9440681"/>
                  </a:lnTo>
                  <a:lnTo>
                    <a:pt x="1780134" y="9440635"/>
                  </a:lnTo>
                  <a:lnTo>
                    <a:pt x="1780134" y="9440588"/>
                  </a:lnTo>
                  <a:lnTo>
                    <a:pt x="1780134" y="9440542"/>
                  </a:lnTo>
                  <a:lnTo>
                    <a:pt x="1780134" y="9440495"/>
                  </a:lnTo>
                  <a:lnTo>
                    <a:pt x="1780134" y="9440448"/>
                  </a:lnTo>
                  <a:lnTo>
                    <a:pt x="1780134" y="9440402"/>
                  </a:lnTo>
                  <a:lnTo>
                    <a:pt x="1780134" y="9440355"/>
                  </a:lnTo>
                  <a:lnTo>
                    <a:pt x="1780134" y="9440308"/>
                  </a:lnTo>
                  <a:lnTo>
                    <a:pt x="1780134" y="9440067"/>
                  </a:lnTo>
                  <a:lnTo>
                    <a:pt x="1780134" y="9440021"/>
                  </a:lnTo>
                  <a:lnTo>
                    <a:pt x="1780134" y="9439974"/>
                  </a:lnTo>
                  <a:lnTo>
                    <a:pt x="1780134" y="9439927"/>
                  </a:lnTo>
                  <a:lnTo>
                    <a:pt x="1780134" y="9439881"/>
                  </a:lnTo>
                  <a:lnTo>
                    <a:pt x="1780134" y="9439834"/>
                  </a:lnTo>
                  <a:lnTo>
                    <a:pt x="1780134" y="9439787"/>
                  </a:lnTo>
                  <a:lnTo>
                    <a:pt x="1780134" y="9439741"/>
                  </a:lnTo>
                  <a:lnTo>
                    <a:pt x="1780134" y="9439694"/>
                  </a:lnTo>
                  <a:lnTo>
                    <a:pt x="1780134" y="9439407"/>
                  </a:lnTo>
                  <a:lnTo>
                    <a:pt x="1780134" y="9439360"/>
                  </a:lnTo>
                  <a:lnTo>
                    <a:pt x="1780134" y="9439313"/>
                  </a:lnTo>
                  <a:lnTo>
                    <a:pt x="1780134" y="9439267"/>
                  </a:lnTo>
                  <a:lnTo>
                    <a:pt x="1780134" y="9439220"/>
                  </a:lnTo>
                  <a:lnTo>
                    <a:pt x="1780134" y="9439173"/>
                  </a:lnTo>
                  <a:lnTo>
                    <a:pt x="1780134" y="9439127"/>
                  </a:lnTo>
                  <a:lnTo>
                    <a:pt x="1780134" y="9439080"/>
                  </a:lnTo>
                  <a:lnTo>
                    <a:pt x="1780134" y="9438746"/>
                  </a:lnTo>
                  <a:lnTo>
                    <a:pt x="1780134" y="9438699"/>
                  </a:lnTo>
                  <a:lnTo>
                    <a:pt x="1780134" y="9438652"/>
                  </a:lnTo>
                  <a:lnTo>
                    <a:pt x="1780134" y="9438606"/>
                  </a:lnTo>
                  <a:lnTo>
                    <a:pt x="1780134" y="9438559"/>
                  </a:lnTo>
                  <a:lnTo>
                    <a:pt x="1780134" y="9438512"/>
                  </a:lnTo>
                  <a:lnTo>
                    <a:pt x="1780134" y="9438466"/>
                  </a:lnTo>
                  <a:lnTo>
                    <a:pt x="1780134" y="9438085"/>
                  </a:lnTo>
                  <a:lnTo>
                    <a:pt x="1780134" y="9438038"/>
                  </a:lnTo>
                  <a:lnTo>
                    <a:pt x="1780134" y="9437992"/>
                  </a:lnTo>
                  <a:lnTo>
                    <a:pt x="1780134" y="9437945"/>
                  </a:lnTo>
                  <a:lnTo>
                    <a:pt x="1780134" y="9437898"/>
                  </a:lnTo>
                  <a:lnTo>
                    <a:pt x="1780134" y="9437852"/>
                  </a:lnTo>
                  <a:lnTo>
                    <a:pt x="1780134" y="9437424"/>
                  </a:lnTo>
                  <a:lnTo>
                    <a:pt x="1780134" y="9437377"/>
                  </a:lnTo>
                  <a:lnTo>
                    <a:pt x="1780134" y="9437331"/>
                  </a:lnTo>
                  <a:lnTo>
                    <a:pt x="1780134" y="9437284"/>
                  </a:lnTo>
                  <a:lnTo>
                    <a:pt x="1780134" y="9437238"/>
                  </a:lnTo>
                  <a:lnTo>
                    <a:pt x="1780134" y="9289650"/>
                  </a:lnTo>
                  <a:lnTo>
                    <a:pt x="1627734" y="9289650"/>
                  </a:lnTo>
                  <a:lnTo>
                    <a:pt x="1627734" y="9289604"/>
                  </a:lnTo>
                  <a:lnTo>
                    <a:pt x="1627734" y="9289557"/>
                  </a:lnTo>
                  <a:lnTo>
                    <a:pt x="1627734" y="9289510"/>
                  </a:lnTo>
                  <a:lnTo>
                    <a:pt x="1627734" y="9289464"/>
                  </a:lnTo>
                  <a:lnTo>
                    <a:pt x="1627734" y="9289417"/>
                  </a:lnTo>
                  <a:lnTo>
                    <a:pt x="1627734" y="9289370"/>
                  </a:lnTo>
                  <a:lnTo>
                    <a:pt x="1627734" y="9289324"/>
                  </a:lnTo>
                  <a:lnTo>
                    <a:pt x="1627734" y="9289277"/>
                  </a:lnTo>
                  <a:lnTo>
                    <a:pt x="1627734" y="9289231"/>
                  </a:lnTo>
                  <a:lnTo>
                    <a:pt x="1627734" y="9289184"/>
                  </a:lnTo>
                  <a:lnTo>
                    <a:pt x="1627734" y="9288990"/>
                  </a:lnTo>
                  <a:lnTo>
                    <a:pt x="1627734" y="9288943"/>
                  </a:lnTo>
                  <a:lnTo>
                    <a:pt x="1627734" y="9288896"/>
                  </a:lnTo>
                  <a:lnTo>
                    <a:pt x="1627734" y="9288850"/>
                  </a:lnTo>
                  <a:lnTo>
                    <a:pt x="1627734" y="9288803"/>
                  </a:lnTo>
                  <a:lnTo>
                    <a:pt x="1627734" y="9288756"/>
                  </a:lnTo>
                  <a:lnTo>
                    <a:pt x="1627734" y="9288710"/>
                  </a:lnTo>
                  <a:lnTo>
                    <a:pt x="1627734" y="9288663"/>
                  </a:lnTo>
                  <a:lnTo>
                    <a:pt x="1627734" y="9288616"/>
                  </a:lnTo>
                  <a:lnTo>
                    <a:pt x="1627734" y="9288570"/>
                  </a:lnTo>
                  <a:lnTo>
                    <a:pt x="1627734" y="9288329"/>
                  </a:lnTo>
                  <a:lnTo>
                    <a:pt x="1627734" y="9288282"/>
                  </a:lnTo>
                  <a:lnTo>
                    <a:pt x="1627734" y="9288235"/>
                  </a:lnTo>
                  <a:lnTo>
                    <a:pt x="1627734" y="9288189"/>
                  </a:lnTo>
                  <a:lnTo>
                    <a:pt x="1627734" y="9288142"/>
                  </a:lnTo>
                  <a:lnTo>
                    <a:pt x="1627734" y="9288096"/>
                  </a:lnTo>
                  <a:lnTo>
                    <a:pt x="1627734" y="9288049"/>
                  </a:lnTo>
                  <a:lnTo>
                    <a:pt x="1627734" y="9288002"/>
                  </a:lnTo>
                  <a:lnTo>
                    <a:pt x="1627734" y="9287956"/>
                  </a:lnTo>
                  <a:lnTo>
                    <a:pt x="1627734" y="9287668"/>
                  </a:lnTo>
                  <a:lnTo>
                    <a:pt x="1627734" y="9287621"/>
                  </a:lnTo>
                  <a:lnTo>
                    <a:pt x="1627734" y="9287575"/>
                  </a:lnTo>
                  <a:lnTo>
                    <a:pt x="1627734" y="9287528"/>
                  </a:lnTo>
                  <a:lnTo>
                    <a:pt x="1627734" y="9287481"/>
                  </a:lnTo>
                  <a:lnTo>
                    <a:pt x="1627734" y="9287435"/>
                  </a:lnTo>
                  <a:lnTo>
                    <a:pt x="1627734" y="9287388"/>
                  </a:lnTo>
                  <a:lnTo>
                    <a:pt x="1627734" y="9287341"/>
                  </a:lnTo>
                  <a:lnTo>
                    <a:pt x="1627734" y="9287007"/>
                  </a:lnTo>
                  <a:lnTo>
                    <a:pt x="1627734" y="9286961"/>
                  </a:lnTo>
                  <a:lnTo>
                    <a:pt x="1627734" y="9286914"/>
                  </a:lnTo>
                  <a:lnTo>
                    <a:pt x="1627734" y="9286867"/>
                  </a:lnTo>
                  <a:lnTo>
                    <a:pt x="1627734" y="9286821"/>
                  </a:lnTo>
                  <a:lnTo>
                    <a:pt x="1627734" y="9286774"/>
                  </a:lnTo>
                  <a:lnTo>
                    <a:pt x="1627734" y="9286727"/>
                  </a:lnTo>
                  <a:lnTo>
                    <a:pt x="1627734" y="9286346"/>
                  </a:lnTo>
                  <a:lnTo>
                    <a:pt x="1627734" y="9286300"/>
                  </a:lnTo>
                  <a:lnTo>
                    <a:pt x="1627734" y="9286253"/>
                  </a:lnTo>
                  <a:lnTo>
                    <a:pt x="1627734" y="9286206"/>
                  </a:lnTo>
                  <a:lnTo>
                    <a:pt x="1627734" y="9286160"/>
                  </a:lnTo>
                  <a:lnTo>
                    <a:pt x="1627734" y="9286113"/>
                  </a:lnTo>
                  <a:lnTo>
                    <a:pt x="1627734" y="9285686"/>
                  </a:lnTo>
                  <a:lnTo>
                    <a:pt x="1627734" y="9285639"/>
                  </a:lnTo>
                  <a:lnTo>
                    <a:pt x="1627734" y="9285592"/>
                  </a:lnTo>
                  <a:lnTo>
                    <a:pt x="1627734" y="9285546"/>
                  </a:lnTo>
                  <a:lnTo>
                    <a:pt x="1627734" y="9285499"/>
                  </a:lnTo>
                  <a:lnTo>
                    <a:pt x="1627734" y="9285025"/>
                  </a:lnTo>
                  <a:lnTo>
                    <a:pt x="1627734" y="9284978"/>
                  </a:lnTo>
                  <a:lnTo>
                    <a:pt x="1627734" y="9284931"/>
                  </a:lnTo>
                  <a:lnTo>
                    <a:pt x="1627734" y="9284885"/>
                  </a:lnTo>
                  <a:lnTo>
                    <a:pt x="1627734" y="9137251"/>
                  </a:lnTo>
                  <a:lnTo>
                    <a:pt x="1475340" y="9137251"/>
                  </a:lnTo>
                  <a:lnTo>
                    <a:pt x="1475340" y="9137204"/>
                  </a:lnTo>
                  <a:lnTo>
                    <a:pt x="1475340" y="9137158"/>
                  </a:lnTo>
                  <a:lnTo>
                    <a:pt x="1475340" y="9137111"/>
                  </a:lnTo>
                  <a:lnTo>
                    <a:pt x="1475340" y="9137064"/>
                  </a:lnTo>
                  <a:lnTo>
                    <a:pt x="1475340" y="9137018"/>
                  </a:lnTo>
                  <a:lnTo>
                    <a:pt x="1475340" y="9136971"/>
                  </a:lnTo>
                  <a:lnTo>
                    <a:pt x="1475340" y="9136924"/>
                  </a:lnTo>
                  <a:lnTo>
                    <a:pt x="1475340" y="9136878"/>
                  </a:lnTo>
                  <a:lnTo>
                    <a:pt x="1475340" y="9136831"/>
                  </a:lnTo>
                  <a:lnTo>
                    <a:pt x="1475340" y="9136590"/>
                  </a:lnTo>
                  <a:lnTo>
                    <a:pt x="1475340" y="9136544"/>
                  </a:lnTo>
                  <a:lnTo>
                    <a:pt x="1475340" y="9136497"/>
                  </a:lnTo>
                  <a:lnTo>
                    <a:pt x="1475340" y="9136450"/>
                  </a:lnTo>
                  <a:lnTo>
                    <a:pt x="1475340" y="9136404"/>
                  </a:lnTo>
                  <a:lnTo>
                    <a:pt x="1475340" y="9136357"/>
                  </a:lnTo>
                  <a:lnTo>
                    <a:pt x="1475340" y="9136310"/>
                  </a:lnTo>
                  <a:lnTo>
                    <a:pt x="1475340" y="9136264"/>
                  </a:lnTo>
                  <a:lnTo>
                    <a:pt x="1475340" y="9136217"/>
                  </a:lnTo>
                  <a:lnTo>
                    <a:pt x="1475340" y="9135929"/>
                  </a:lnTo>
                  <a:lnTo>
                    <a:pt x="1475340" y="9135883"/>
                  </a:lnTo>
                  <a:lnTo>
                    <a:pt x="1475340" y="9135836"/>
                  </a:lnTo>
                  <a:lnTo>
                    <a:pt x="1475340" y="9135789"/>
                  </a:lnTo>
                  <a:lnTo>
                    <a:pt x="1475340" y="9135743"/>
                  </a:lnTo>
                  <a:lnTo>
                    <a:pt x="1475340" y="9135696"/>
                  </a:lnTo>
                  <a:lnTo>
                    <a:pt x="1475340" y="9135649"/>
                  </a:lnTo>
                  <a:lnTo>
                    <a:pt x="1475340" y="9135603"/>
                  </a:lnTo>
                  <a:lnTo>
                    <a:pt x="1475340" y="9135269"/>
                  </a:lnTo>
                  <a:lnTo>
                    <a:pt x="1475340" y="9135222"/>
                  </a:lnTo>
                  <a:lnTo>
                    <a:pt x="1475340" y="9135175"/>
                  </a:lnTo>
                  <a:lnTo>
                    <a:pt x="1475340" y="9135129"/>
                  </a:lnTo>
                  <a:lnTo>
                    <a:pt x="1475340" y="9135082"/>
                  </a:lnTo>
                  <a:lnTo>
                    <a:pt x="1475340" y="9135035"/>
                  </a:lnTo>
                  <a:lnTo>
                    <a:pt x="1475340" y="9134989"/>
                  </a:lnTo>
                  <a:lnTo>
                    <a:pt x="1475340" y="9134608"/>
                  </a:lnTo>
                  <a:lnTo>
                    <a:pt x="1475340" y="9134561"/>
                  </a:lnTo>
                  <a:lnTo>
                    <a:pt x="1475340" y="9134514"/>
                  </a:lnTo>
                  <a:lnTo>
                    <a:pt x="1475340" y="9134468"/>
                  </a:lnTo>
                  <a:lnTo>
                    <a:pt x="1475340" y="9134421"/>
                  </a:lnTo>
                  <a:lnTo>
                    <a:pt x="1475340" y="9134375"/>
                  </a:lnTo>
                  <a:lnTo>
                    <a:pt x="1475340" y="9133947"/>
                  </a:lnTo>
                  <a:lnTo>
                    <a:pt x="1475340" y="9133900"/>
                  </a:lnTo>
                  <a:lnTo>
                    <a:pt x="1475340" y="9133854"/>
                  </a:lnTo>
                  <a:lnTo>
                    <a:pt x="1475340" y="9133807"/>
                  </a:lnTo>
                  <a:lnTo>
                    <a:pt x="1475340" y="9133760"/>
                  </a:lnTo>
                  <a:lnTo>
                    <a:pt x="1475340" y="9133286"/>
                  </a:lnTo>
                  <a:lnTo>
                    <a:pt x="1475340" y="9133240"/>
                  </a:lnTo>
                  <a:lnTo>
                    <a:pt x="1475340" y="9133193"/>
                  </a:lnTo>
                  <a:lnTo>
                    <a:pt x="1475340" y="9133146"/>
                  </a:lnTo>
                  <a:lnTo>
                    <a:pt x="1475340" y="9132625"/>
                  </a:lnTo>
                  <a:lnTo>
                    <a:pt x="1475340" y="9132579"/>
                  </a:lnTo>
                  <a:lnTo>
                    <a:pt x="1475340" y="9132532"/>
                  </a:lnTo>
                  <a:lnTo>
                    <a:pt x="1475340" y="8984852"/>
                  </a:lnTo>
                  <a:lnTo>
                    <a:pt x="1322946" y="8984852"/>
                  </a:lnTo>
                  <a:lnTo>
                    <a:pt x="1322946" y="8984805"/>
                  </a:lnTo>
                  <a:lnTo>
                    <a:pt x="1322946" y="8984758"/>
                  </a:lnTo>
                  <a:lnTo>
                    <a:pt x="1322946" y="8984712"/>
                  </a:lnTo>
                  <a:lnTo>
                    <a:pt x="1322946" y="8984665"/>
                  </a:lnTo>
                  <a:lnTo>
                    <a:pt x="1322946" y="8984618"/>
                  </a:lnTo>
                  <a:lnTo>
                    <a:pt x="1322946" y="8984572"/>
                  </a:lnTo>
                  <a:lnTo>
                    <a:pt x="1322946" y="8984525"/>
                  </a:lnTo>
                  <a:lnTo>
                    <a:pt x="1322946" y="8984478"/>
                  </a:lnTo>
                  <a:lnTo>
                    <a:pt x="1322946" y="8984191"/>
                  </a:lnTo>
                  <a:lnTo>
                    <a:pt x="1322946" y="8984144"/>
                  </a:lnTo>
                  <a:lnTo>
                    <a:pt x="1322946" y="8984098"/>
                  </a:lnTo>
                  <a:lnTo>
                    <a:pt x="1322946" y="8984051"/>
                  </a:lnTo>
                  <a:lnTo>
                    <a:pt x="1322946" y="8984004"/>
                  </a:lnTo>
                  <a:lnTo>
                    <a:pt x="1322946" y="8983958"/>
                  </a:lnTo>
                  <a:lnTo>
                    <a:pt x="1322946" y="8983911"/>
                  </a:lnTo>
                  <a:lnTo>
                    <a:pt x="1322946" y="8983864"/>
                  </a:lnTo>
                  <a:lnTo>
                    <a:pt x="1322946" y="8983530"/>
                  </a:lnTo>
                  <a:lnTo>
                    <a:pt x="1322946" y="8983483"/>
                  </a:lnTo>
                  <a:lnTo>
                    <a:pt x="1322946" y="8983437"/>
                  </a:lnTo>
                  <a:lnTo>
                    <a:pt x="1322946" y="8983390"/>
                  </a:lnTo>
                  <a:lnTo>
                    <a:pt x="1322946" y="8983343"/>
                  </a:lnTo>
                  <a:lnTo>
                    <a:pt x="1322946" y="8983297"/>
                  </a:lnTo>
                  <a:lnTo>
                    <a:pt x="1322946" y="8983250"/>
                  </a:lnTo>
                  <a:lnTo>
                    <a:pt x="1322946" y="8982869"/>
                  </a:lnTo>
                  <a:lnTo>
                    <a:pt x="1322946" y="8982823"/>
                  </a:lnTo>
                  <a:lnTo>
                    <a:pt x="1322946" y="8982776"/>
                  </a:lnTo>
                  <a:lnTo>
                    <a:pt x="1322946" y="8982729"/>
                  </a:lnTo>
                  <a:lnTo>
                    <a:pt x="1322946" y="8982683"/>
                  </a:lnTo>
                  <a:lnTo>
                    <a:pt x="1322946" y="8982636"/>
                  </a:lnTo>
                  <a:lnTo>
                    <a:pt x="1322946" y="8982208"/>
                  </a:lnTo>
                  <a:lnTo>
                    <a:pt x="1322946" y="8982162"/>
                  </a:lnTo>
                  <a:lnTo>
                    <a:pt x="1322946" y="8982115"/>
                  </a:lnTo>
                  <a:lnTo>
                    <a:pt x="1322946" y="8982068"/>
                  </a:lnTo>
                  <a:lnTo>
                    <a:pt x="1322946" y="8982022"/>
                  </a:lnTo>
                  <a:lnTo>
                    <a:pt x="1322946" y="8981548"/>
                  </a:lnTo>
                  <a:lnTo>
                    <a:pt x="1322946" y="8981501"/>
                  </a:lnTo>
                  <a:lnTo>
                    <a:pt x="1322946" y="8981454"/>
                  </a:lnTo>
                  <a:lnTo>
                    <a:pt x="1322946" y="8981408"/>
                  </a:lnTo>
                  <a:lnTo>
                    <a:pt x="1322946" y="8980887"/>
                  </a:lnTo>
                  <a:lnTo>
                    <a:pt x="1322946" y="8980840"/>
                  </a:lnTo>
                  <a:lnTo>
                    <a:pt x="1322946" y="8980793"/>
                  </a:lnTo>
                  <a:lnTo>
                    <a:pt x="1322946" y="8980226"/>
                  </a:lnTo>
                  <a:lnTo>
                    <a:pt x="1322946" y="8980179"/>
                  </a:lnTo>
                  <a:lnTo>
                    <a:pt x="1322946" y="8832452"/>
                  </a:lnTo>
                  <a:lnTo>
                    <a:pt x="1170552" y="8832452"/>
                  </a:lnTo>
                  <a:lnTo>
                    <a:pt x="1170552" y="8832406"/>
                  </a:lnTo>
                  <a:lnTo>
                    <a:pt x="1170552" y="8832359"/>
                  </a:lnTo>
                  <a:lnTo>
                    <a:pt x="1170552" y="8832312"/>
                  </a:lnTo>
                  <a:lnTo>
                    <a:pt x="1170552" y="8832266"/>
                  </a:lnTo>
                  <a:lnTo>
                    <a:pt x="1170552" y="8832219"/>
                  </a:lnTo>
                  <a:lnTo>
                    <a:pt x="1170552" y="8832172"/>
                  </a:lnTo>
                  <a:lnTo>
                    <a:pt x="1170552" y="8832126"/>
                  </a:lnTo>
                  <a:lnTo>
                    <a:pt x="1170552" y="8831791"/>
                  </a:lnTo>
                  <a:lnTo>
                    <a:pt x="1170552" y="8831745"/>
                  </a:lnTo>
                  <a:lnTo>
                    <a:pt x="1170552" y="8831698"/>
                  </a:lnTo>
                  <a:lnTo>
                    <a:pt x="1170552" y="8831651"/>
                  </a:lnTo>
                  <a:lnTo>
                    <a:pt x="1170552" y="8831605"/>
                  </a:lnTo>
                  <a:lnTo>
                    <a:pt x="1170552" y="8831558"/>
                  </a:lnTo>
                  <a:lnTo>
                    <a:pt x="1170552" y="8831512"/>
                  </a:lnTo>
                  <a:lnTo>
                    <a:pt x="1170552" y="8831131"/>
                  </a:lnTo>
                  <a:lnTo>
                    <a:pt x="1170552" y="8831084"/>
                  </a:lnTo>
                  <a:lnTo>
                    <a:pt x="1170552" y="8831037"/>
                  </a:lnTo>
                  <a:lnTo>
                    <a:pt x="1170552" y="8830991"/>
                  </a:lnTo>
                  <a:lnTo>
                    <a:pt x="1170552" y="8830944"/>
                  </a:lnTo>
                  <a:lnTo>
                    <a:pt x="1170552" y="8830897"/>
                  </a:lnTo>
                  <a:lnTo>
                    <a:pt x="1170552" y="8830470"/>
                  </a:lnTo>
                  <a:lnTo>
                    <a:pt x="1170552" y="8830423"/>
                  </a:lnTo>
                  <a:lnTo>
                    <a:pt x="1170552" y="8830377"/>
                  </a:lnTo>
                  <a:lnTo>
                    <a:pt x="1170552" y="8830330"/>
                  </a:lnTo>
                  <a:lnTo>
                    <a:pt x="1170552" y="8830283"/>
                  </a:lnTo>
                  <a:lnTo>
                    <a:pt x="1170552" y="8829809"/>
                  </a:lnTo>
                  <a:lnTo>
                    <a:pt x="1170552" y="8829762"/>
                  </a:lnTo>
                  <a:lnTo>
                    <a:pt x="1170552" y="8829716"/>
                  </a:lnTo>
                  <a:lnTo>
                    <a:pt x="1170552" y="8829669"/>
                  </a:lnTo>
                  <a:lnTo>
                    <a:pt x="1170552" y="8829148"/>
                  </a:lnTo>
                  <a:lnTo>
                    <a:pt x="1170552" y="8829102"/>
                  </a:lnTo>
                  <a:lnTo>
                    <a:pt x="1170552" y="8829055"/>
                  </a:lnTo>
                  <a:lnTo>
                    <a:pt x="1170552" y="8828487"/>
                  </a:lnTo>
                  <a:lnTo>
                    <a:pt x="1170552" y="8828441"/>
                  </a:lnTo>
                  <a:lnTo>
                    <a:pt x="1170552" y="8827827"/>
                  </a:lnTo>
                  <a:lnTo>
                    <a:pt x="1170552" y="8680053"/>
                  </a:lnTo>
                  <a:lnTo>
                    <a:pt x="1018160" y="8680053"/>
                  </a:lnTo>
                  <a:lnTo>
                    <a:pt x="1018160" y="8680006"/>
                  </a:lnTo>
                  <a:lnTo>
                    <a:pt x="1018160" y="8679960"/>
                  </a:lnTo>
                  <a:lnTo>
                    <a:pt x="1018160" y="8679913"/>
                  </a:lnTo>
                  <a:lnTo>
                    <a:pt x="1018160" y="8679866"/>
                  </a:lnTo>
                  <a:lnTo>
                    <a:pt x="1018160" y="8679820"/>
                  </a:lnTo>
                  <a:lnTo>
                    <a:pt x="1018160" y="8679773"/>
                  </a:lnTo>
                  <a:lnTo>
                    <a:pt x="1018160" y="8679392"/>
                  </a:lnTo>
                  <a:lnTo>
                    <a:pt x="1018160" y="8679345"/>
                  </a:lnTo>
                  <a:lnTo>
                    <a:pt x="1018160" y="8679299"/>
                  </a:lnTo>
                  <a:lnTo>
                    <a:pt x="1018160" y="8679252"/>
                  </a:lnTo>
                  <a:lnTo>
                    <a:pt x="1018160" y="8679205"/>
                  </a:lnTo>
                  <a:lnTo>
                    <a:pt x="1018160" y="8679159"/>
                  </a:lnTo>
                  <a:lnTo>
                    <a:pt x="1018160" y="8678731"/>
                  </a:lnTo>
                  <a:lnTo>
                    <a:pt x="1018160" y="8678685"/>
                  </a:lnTo>
                  <a:lnTo>
                    <a:pt x="1018160" y="8678638"/>
                  </a:lnTo>
                  <a:lnTo>
                    <a:pt x="1018160" y="8678591"/>
                  </a:lnTo>
                  <a:lnTo>
                    <a:pt x="1018160" y="8678545"/>
                  </a:lnTo>
                  <a:lnTo>
                    <a:pt x="1018160" y="8678070"/>
                  </a:lnTo>
                  <a:lnTo>
                    <a:pt x="1018160" y="8678024"/>
                  </a:lnTo>
                  <a:lnTo>
                    <a:pt x="1018160" y="8677977"/>
                  </a:lnTo>
                  <a:lnTo>
                    <a:pt x="1018160" y="8677931"/>
                  </a:lnTo>
                  <a:lnTo>
                    <a:pt x="1018160" y="8677410"/>
                  </a:lnTo>
                  <a:lnTo>
                    <a:pt x="1018160" y="8677363"/>
                  </a:lnTo>
                  <a:lnTo>
                    <a:pt x="1018160" y="8677316"/>
                  </a:lnTo>
                  <a:lnTo>
                    <a:pt x="1018160" y="8676749"/>
                  </a:lnTo>
                  <a:lnTo>
                    <a:pt x="1018160" y="8676702"/>
                  </a:lnTo>
                  <a:lnTo>
                    <a:pt x="1018160" y="8676088"/>
                  </a:lnTo>
                  <a:lnTo>
                    <a:pt x="1018160" y="8527654"/>
                  </a:lnTo>
                  <a:lnTo>
                    <a:pt x="865734" y="8527654"/>
                  </a:lnTo>
                  <a:lnTo>
                    <a:pt x="865734" y="8527607"/>
                  </a:lnTo>
                  <a:lnTo>
                    <a:pt x="865734" y="8527560"/>
                  </a:lnTo>
                  <a:lnTo>
                    <a:pt x="865734" y="8527514"/>
                  </a:lnTo>
                  <a:lnTo>
                    <a:pt x="865734" y="8527467"/>
                  </a:lnTo>
                  <a:lnTo>
                    <a:pt x="865734" y="8527420"/>
                  </a:lnTo>
                  <a:lnTo>
                    <a:pt x="865734" y="8526993"/>
                  </a:lnTo>
                  <a:lnTo>
                    <a:pt x="865734" y="8526946"/>
                  </a:lnTo>
                  <a:lnTo>
                    <a:pt x="865734" y="8526899"/>
                  </a:lnTo>
                  <a:lnTo>
                    <a:pt x="865734" y="8526853"/>
                  </a:lnTo>
                  <a:lnTo>
                    <a:pt x="865734" y="8526806"/>
                  </a:lnTo>
                  <a:lnTo>
                    <a:pt x="865734" y="8526332"/>
                  </a:lnTo>
                  <a:lnTo>
                    <a:pt x="865734" y="8526285"/>
                  </a:lnTo>
                  <a:lnTo>
                    <a:pt x="865734" y="8526239"/>
                  </a:lnTo>
                  <a:lnTo>
                    <a:pt x="865734" y="8526192"/>
                  </a:lnTo>
                  <a:lnTo>
                    <a:pt x="865734" y="8525671"/>
                  </a:lnTo>
                  <a:lnTo>
                    <a:pt x="865734" y="8525624"/>
                  </a:lnTo>
                  <a:lnTo>
                    <a:pt x="865734" y="8525578"/>
                  </a:lnTo>
                  <a:lnTo>
                    <a:pt x="865734" y="8525010"/>
                  </a:lnTo>
                  <a:lnTo>
                    <a:pt x="865734" y="8524964"/>
                  </a:lnTo>
                  <a:lnTo>
                    <a:pt x="865734" y="8524349"/>
                  </a:lnTo>
                  <a:lnTo>
                    <a:pt x="865734" y="8375254"/>
                  </a:lnTo>
                  <a:lnTo>
                    <a:pt x="713334" y="8375254"/>
                  </a:lnTo>
                  <a:lnTo>
                    <a:pt x="713334" y="8375207"/>
                  </a:lnTo>
                  <a:lnTo>
                    <a:pt x="713334" y="8375161"/>
                  </a:lnTo>
                  <a:lnTo>
                    <a:pt x="713334" y="8375114"/>
                  </a:lnTo>
                  <a:lnTo>
                    <a:pt x="713334" y="8375068"/>
                  </a:lnTo>
                  <a:lnTo>
                    <a:pt x="713334" y="8374593"/>
                  </a:lnTo>
                  <a:lnTo>
                    <a:pt x="713334" y="8374547"/>
                  </a:lnTo>
                  <a:lnTo>
                    <a:pt x="713334" y="8374500"/>
                  </a:lnTo>
                  <a:lnTo>
                    <a:pt x="713334" y="8374453"/>
                  </a:lnTo>
                  <a:lnTo>
                    <a:pt x="713334" y="8373933"/>
                  </a:lnTo>
                  <a:lnTo>
                    <a:pt x="713334" y="8373886"/>
                  </a:lnTo>
                  <a:lnTo>
                    <a:pt x="713334" y="8373839"/>
                  </a:lnTo>
                  <a:lnTo>
                    <a:pt x="713334" y="8373272"/>
                  </a:lnTo>
                  <a:lnTo>
                    <a:pt x="713334" y="8373225"/>
                  </a:lnTo>
                  <a:lnTo>
                    <a:pt x="713334" y="8372611"/>
                  </a:lnTo>
                  <a:lnTo>
                    <a:pt x="713334" y="8222855"/>
                  </a:lnTo>
                  <a:lnTo>
                    <a:pt x="560934" y="8222855"/>
                  </a:lnTo>
                  <a:lnTo>
                    <a:pt x="560934" y="8222808"/>
                  </a:lnTo>
                  <a:lnTo>
                    <a:pt x="560934" y="8222761"/>
                  </a:lnTo>
                  <a:lnTo>
                    <a:pt x="560934" y="8222715"/>
                  </a:lnTo>
                  <a:lnTo>
                    <a:pt x="560934" y="8222194"/>
                  </a:lnTo>
                  <a:lnTo>
                    <a:pt x="560934" y="8222147"/>
                  </a:lnTo>
                  <a:lnTo>
                    <a:pt x="560934" y="8222101"/>
                  </a:lnTo>
                  <a:lnTo>
                    <a:pt x="560934" y="8221533"/>
                  </a:lnTo>
                  <a:lnTo>
                    <a:pt x="560934" y="8221486"/>
                  </a:lnTo>
                  <a:lnTo>
                    <a:pt x="560934" y="8220872"/>
                  </a:lnTo>
                  <a:lnTo>
                    <a:pt x="560934" y="8070455"/>
                  </a:lnTo>
                  <a:lnTo>
                    <a:pt x="408534" y="8070455"/>
                  </a:lnTo>
                  <a:lnTo>
                    <a:pt x="408534" y="8070409"/>
                  </a:lnTo>
                  <a:lnTo>
                    <a:pt x="408534" y="8070362"/>
                  </a:lnTo>
                  <a:lnTo>
                    <a:pt x="408534" y="8069795"/>
                  </a:lnTo>
                  <a:lnTo>
                    <a:pt x="408534" y="8069748"/>
                  </a:lnTo>
                  <a:lnTo>
                    <a:pt x="408534" y="8069134"/>
                  </a:lnTo>
                  <a:lnTo>
                    <a:pt x="408534" y="7918056"/>
                  </a:lnTo>
                  <a:lnTo>
                    <a:pt x="256138" y="7918056"/>
                  </a:lnTo>
                  <a:lnTo>
                    <a:pt x="256138" y="7918009"/>
                  </a:lnTo>
                  <a:lnTo>
                    <a:pt x="256138" y="7917395"/>
                  </a:lnTo>
                  <a:lnTo>
                    <a:pt x="256138" y="7765657"/>
                  </a:lnTo>
                  <a:lnTo>
                    <a:pt x="103744" y="7765657"/>
                  </a:lnTo>
                  <a:lnTo>
                    <a:pt x="103744" y="4449432"/>
                  </a:lnTo>
                  <a:lnTo>
                    <a:pt x="1962746" y="444943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95000"/>
                    <a:lumOff val="5000"/>
                    <a:alpha val="40000"/>
                  </a:schemeClr>
                </a:gs>
                <a:gs pos="73000">
                  <a:schemeClr val="tx1">
                    <a:lumMod val="95000"/>
                    <a:lumOff val="5000"/>
                    <a:alpha val="0"/>
                  </a:schemeClr>
                </a:gs>
                <a:gs pos="83000">
                  <a:schemeClr val="tx1">
                    <a:lumMod val="95000"/>
                    <a:lumOff val="5000"/>
                    <a:alpha val="0"/>
                  </a:schemeClr>
                </a:gs>
                <a:gs pos="100000">
                  <a:schemeClr val="tx1">
                    <a:lumMod val="95000"/>
                    <a:lumOff val="5000"/>
                    <a:alpha val="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23900">
                <a:latin typeface="方正超粗黑简体" panose="03000509000000000000" pitchFamily="65" charset="-122"/>
                <a:ea typeface="方正超粗黑简体" panose="03000509000000000000" pitchFamily="65" charset="-122"/>
              </a:endParaRPr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4445178" y="1663612"/>
              <a:ext cx="3301640" cy="1594392"/>
            </a:xfrm>
            <a:custGeom>
              <a:avLst/>
              <a:gdLst/>
              <a:ahLst/>
              <a:cxnLst/>
              <a:rect l="l" t="t" r="r" b="b"/>
              <a:pathLst>
                <a:path w="3301640" h="1594392">
                  <a:moveTo>
                    <a:pt x="875230" y="1120300"/>
                  </a:moveTo>
                  <a:lnTo>
                    <a:pt x="875230" y="1336059"/>
                  </a:lnTo>
                  <a:lnTo>
                    <a:pt x="1155064" y="1336059"/>
                  </a:lnTo>
                  <a:cubicBezTo>
                    <a:pt x="1195642" y="1335916"/>
                    <a:pt x="1213684" y="1314629"/>
                    <a:pt x="1209191" y="1272197"/>
                  </a:cubicBezTo>
                  <a:lnTo>
                    <a:pt x="1209191" y="1120300"/>
                  </a:lnTo>
                  <a:close/>
                  <a:moveTo>
                    <a:pt x="558812" y="898016"/>
                  </a:moveTo>
                  <a:lnTo>
                    <a:pt x="1525609" y="898016"/>
                  </a:lnTo>
                  <a:lnTo>
                    <a:pt x="1525609" y="1291238"/>
                  </a:lnTo>
                  <a:cubicBezTo>
                    <a:pt x="1525609" y="1464815"/>
                    <a:pt x="1442743" y="1549357"/>
                    <a:pt x="1277010" y="1544864"/>
                  </a:cubicBezTo>
                  <a:lnTo>
                    <a:pt x="558812" y="1544864"/>
                  </a:lnTo>
                  <a:close/>
                  <a:moveTo>
                    <a:pt x="620855" y="355142"/>
                  </a:moveTo>
                  <a:lnTo>
                    <a:pt x="922190" y="355142"/>
                  </a:lnTo>
                  <a:cubicBezTo>
                    <a:pt x="931889" y="461185"/>
                    <a:pt x="950502" y="541733"/>
                    <a:pt x="978029" y="596787"/>
                  </a:cubicBezTo>
                  <a:lnTo>
                    <a:pt x="1109816" y="596787"/>
                  </a:lnTo>
                  <a:cubicBezTo>
                    <a:pt x="1137414" y="537597"/>
                    <a:pt x="1156063" y="457049"/>
                    <a:pt x="1165761" y="355142"/>
                  </a:cubicBezTo>
                  <a:lnTo>
                    <a:pt x="1467417" y="355142"/>
                  </a:lnTo>
                  <a:cubicBezTo>
                    <a:pt x="1458004" y="453412"/>
                    <a:pt x="1433401" y="533960"/>
                    <a:pt x="1393608" y="596787"/>
                  </a:cubicBezTo>
                  <a:lnTo>
                    <a:pt x="1601665" y="596787"/>
                  </a:lnTo>
                  <a:lnTo>
                    <a:pt x="1601665" y="819071"/>
                  </a:lnTo>
                  <a:lnTo>
                    <a:pt x="493347" y="819071"/>
                  </a:lnTo>
                  <a:lnTo>
                    <a:pt x="493347" y="596787"/>
                  </a:lnTo>
                  <a:lnTo>
                    <a:pt x="687925" y="596787"/>
                  </a:lnTo>
                  <a:cubicBezTo>
                    <a:pt x="666246" y="561487"/>
                    <a:pt x="643889" y="480939"/>
                    <a:pt x="620855" y="355142"/>
                  </a:cubicBezTo>
                  <a:close/>
                  <a:moveTo>
                    <a:pt x="2663135" y="83437"/>
                  </a:moveTo>
                  <a:lnTo>
                    <a:pt x="2959228" y="83437"/>
                  </a:lnTo>
                  <a:lnTo>
                    <a:pt x="2959228" y="1446773"/>
                  </a:lnTo>
                  <a:lnTo>
                    <a:pt x="2663135" y="1446773"/>
                  </a:lnTo>
                  <a:close/>
                  <a:moveTo>
                    <a:pt x="3012179" y="23106"/>
                  </a:moveTo>
                  <a:lnTo>
                    <a:pt x="3301640" y="23106"/>
                  </a:lnTo>
                  <a:lnTo>
                    <a:pt x="3301640" y="1587759"/>
                  </a:lnTo>
                  <a:lnTo>
                    <a:pt x="3012179" y="1587759"/>
                  </a:lnTo>
                  <a:close/>
                  <a:moveTo>
                    <a:pt x="2313984" y="23106"/>
                  </a:moveTo>
                  <a:lnTo>
                    <a:pt x="2610078" y="23106"/>
                  </a:lnTo>
                  <a:lnTo>
                    <a:pt x="2610078" y="1122225"/>
                  </a:lnTo>
                  <a:cubicBezTo>
                    <a:pt x="2623485" y="1357488"/>
                    <a:pt x="2486777" y="1514877"/>
                    <a:pt x="2199954" y="1594392"/>
                  </a:cubicBezTo>
                  <a:lnTo>
                    <a:pt x="2199954" y="1407836"/>
                  </a:lnTo>
                  <a:cubicBezTo>
                    <a:pt x="2240210" y="1378811"/>
                    <a:pt x="2269841" y="1342896"/>
                    <a:pt x="2288846" y="1300090"/>
                  </a:cubicBezTo>
                  <a:lnTo>
                    <a:pt x="2293643" y="1287026"/>
                  </a:lnTo>
                  <a:lnTo>
                    <a:pt x="2278283" y="1298684"/>
                  </a:lnTo>
                  <a:cubicBezTo>
                    <a:pt x="2162657" y="1381231"/>
                    <a:pt x="2021697" y="1446496"/>
                    <a:pt x="1855403" y="1494481"/>
                  </a:cubicBezTo>
                  <a:lnTo>
                    <a:pt x="1855403" y="688996"/>
                  </a:lnTo>
                  <a:lnTo>
                    <a:pt x="1754637" y="688996"/>
                  </a:lnTo>
                  <a:lnTo>
                    <a:pt x="1754637" y="466712"/>
                  </a:lnTo>
                  <a:lnTo>
                    <a:pt x="2171821" y="466712"/>
                  </a:lnTo>
                  <a:lnTo>
                    <a:pt x="2171821" y="1097622"/>
                  </a:lnTo>
                  <a:cubicBezTo>
                    <a:pt x="2202093" y="1082539"/>
                    <a:pt x="2238624" y="1063666"/>
                    <a:pt x="2281412" y="1041001"/>
                  </a:cubicBezTo>
                  <a:lnTo>
                    <a:pt x="2313984" y="1023633"/>
                  </a:lnTo>
                  <a:close/>
                  <a:moveTo>
                    <a:pt x="1785551" y="16367"/>
                  </a:moveTo>
                  <a:lnTo>
                    <a:pt x="2075654" y="16367"/>
                  </a:lnTo>
                  <a:cubicBezTo>
                    <a:pt x="2137626" y="145088"/>
                    <a:pt x="2182161" y="270599"/>
                    <a:pt x="2209260" y="392902"/>
                  </a:cubicBezTo>
                  <a:lnTo>
                    <a:pt x="1903325" y="392902"/>
                  </a:lnTo>
                  <a:cubicBezTo>
                    <a:pt x="1879008" y="276162"/>
                    <a:pt x="1839750" y="150650"/>
                    <a:pt x="1785551" y="16367"/>
                  </a:cubicBezTo>
                  <a:close/>
                  <a:moveTo>
                    <a:pt x="127508" y="0"/>
                  </a:moveTo>
                  <a:lnTo>
                    <a:pt x="437080" y="0"/>
                  </a:lnTo>
                  <a:lnTo>
                    <a:pt x="437080" y="288713"/>
                  </a:lnTo>
                  <a:lnTo>
                    <a:pt x="538381" y="288713"/>
                  </a:lnTo>
                  <a:lnTo>
                    <a:pt x="538381" y="103869"/>
                  </a:lnTo>
                  <a:lnTo>
                    <a:pt x="867314" y="103869"/>
                  </a:lnTo>
                  <a:lnTo>
                    <a:pt x="867314" y="9842"/>
                  </a:lnTo>
                  <a:lnTo>
                    <a:pt x="1223953" y="9842"/>
                  </a:lnTo>
                  <a:lnTo>
                    <a:pt x="1223953" y="103869"/>
                  </a:lnTo>
                  <a:lnTo>
                    <a:pt x="1552886" y="103869"/>
                  </a:lnTo>
                  <a:lnTo>
                    <a:pt x="1552886" y="326153"/>
                  </a:lnTo>
                  <a:lnTo>
                    <a:pt x="551217" y="326153"/>
                  </a:lnTo>
                  <a:lnTo>
                    <a:pt x="551217" y="504151"/>
                  </a:lnTo>
                  <a:lnTo>
                    <a:pt x="437080" y="504151"/>
                  </a:lnTo>
                  <a:lnTo>
                    <a:pt x="437080" y="1120834"/>
                  </a:lnTo>
                  <a:cubicBezTo>
                    <a:pt x="437865" y="1121262"/>
                    <a:pt x="456157" y="1116984"/>
                    <a:pt x="491956" y="1107998"/>
                  </a:cubicBezTo>
                  <a:cubicBezTo>
                    <a:pt x="507074" y="1104219"/>
                    <a:pt x="529075" y="1097337"/>
                    <a:pt x="557957" y="1087353"/>
                  </a:cubicBezTo>
                  <a:lnTo>
                    <a:pt x="557957" y="1322794"/>
                  </a:lnTo>
                  <a:cubicBezTo>
                    <a:pt x="399783" y="1389900"/>
                    <a:pt x="213798" y="1432510"/>
                    <a:pt x="0" y="1450624"/>
                  </a:cubicBezTo>
                  <a:lnTo>
                    <a:pt x="0" y="1188119"/>
                  </a:lnTo>
                  <a:cubicBezTo>
                    <a:pt x="30094" y="1188119"/>
                    <a:pt x="58477" y="1185872"/>
                    <a:pt x="85148" y="1181380"/>
                  </a:cubicBezTo>
                  <a:cubicBezTo>
                    <a:pt x="113674" y="1181380"/>
                    <a:pt x="127794" y="1181380"/>
                    <a:pt x="127508" y="1181380"/>
                  </a:cubicBezTo>
                  <a:lnTo>
                    <a:pt x="127508" y="504151"/>
                  </a:lnTo>
                  <a:lnTo>
                    <a:pt x="6739" y="504151"/>
                  </a:lnTo>
                  <a:lnTo>
                    <a:pt x="6739" y="288713"/>
                  </a:lnTo>
                  <a:lnTo>
                    <a:pt x="127508" y="28871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5D028">
                    <a:shade val="30000"/>
                    <a:satMod val="115000"/>
                  </a:srgbClr>
                </a:gs>
                <a:gs pos="50000">
                  <a:srgbClr val="A5D028">
                    <a:shade val="67500"/>
                    <a:satMod val="115000"/>
                  </a:srgbClr>
                </a:gs>
                <a:gs pos="100000">
                  <a:srgbClr val="A5D028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CN" alt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684336" y="3084290"/>
            <a:ext cx="8848725" cy="1745262"/>
            <a:chOff x="1671637" y="2652759"/>
            <a:chExt cx="8848725" cy="1745262"/>
          </a:xfrm>
        </p:grpSpPr>
        <p:sp>
          <p:nvSpPr>
            <p:cNvPr id="5" name="TextBox 4"/>
            <p:cNvSpPr txBox="1"/>
            <p:nvPr/>
          </p:nvSpPr>
          <p:spPr>
            <a:xfrm>
              <a:off x="2618124" y="2652759"/>
              <a:ext cx="695575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6600" dirty="0" smtClean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需求分析</a:t>
              </a:r>
              <a:r>
                <a:rPr lang="zh-CN" altLang="en-US" sz="6600" dirty="0">
                  <a:solidFill>
                    <a:srgbClr val="B3D334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计划制定</a:t>
              </a:r>
              <a:endParaRPr lang="en-US" sz="6600" dirty="0">
                <a:solidFill>
                  <a:srgbClr val="B3D334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671637" y="3796138"/>
              <a:ext cx="884872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Lorem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ipsum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dolor sit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amet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,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consectetuer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adipiscing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elit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.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Aenean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commodo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ligula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eget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dolor.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Aenean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massa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. Cum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sociis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natoque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penatibus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et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magnis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dis parturient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montes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,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nascetur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ridiculus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mus. 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5752088" y="4398021"/>
              <a:ext cx="687823" cy="0"/>
            </a:xfrm>
            <a:prstGeom prst="line">
              <a:avLst/>
            </a:prstGeom>
            <a:ln>
              <a:solidFill>
                <a:srgbClr val="B3D3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7" name="图片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9925" y="-1125237"/>
            <a:ext cx="2152075" cy="8291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8" b="12338"/>
          <a:stretch>
            <a:fillRect/>
          </a:stretch>
        </p:blipFill>
        <p:spPr/>
      </p:pic>
      <p:grpSp>
        <p:nvGrpSpPr>
          <p:cNvPr id="18" name="组合 17"/>
          <p:cNvGrpSpPr/>
          <p:nvPr/>
        </p:nvGrpSpPr>
        <p:grpSpPr>
          <a:xfrm>
            <a:off x="7458076" y="2881220"/>
            <a:ext cx="5673928" cy="5673928"/>
            <a:chOff x="7636881" y="428704"/>
            <a:chExt cx="4008632" cy="4008632"/>
          </a:xfrm>
        </p:grpSpPr>
        <p:sp>
          <p:nvSpPr>
            <p:cNvPr id="20" name="椭圆 19"/>
            <p:cNvSpPr/>
            <p:nvPr/>
          </p:nvSpPr>
          <p:spPr>
            <a:xfrm>
              <a:off x="7636881" y="428704"/>
              <a:ext cx="4008632" cy="4008632"/>
            </a:xfrm>
            <a:prstGeom prst="ellipse">
              <a:avLst/>
            </a:prstGeom>
            <a:solidFill>
              <a:schemeClr val="bg1">
                <a:alpha val="10000"/>
              </a:schemeClr>
            </a:solidFill>
            <a:ln w="22225">
              <a:solidFill>
                <a:schemeClr val="bg1">
                  <a:lumMod val="65000"/>
                </a:schemeClr>
              </a:solidFill>
            </a:ln>
            <a:effectLst>
              <a:outerShdw blurRad="254000" dist="88900" dir="2700000" algn="tl" rotWithShape="0">
                <a:schemeClr val="accent3">
                  <a:lumMod val="50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7900629" y="692452"/>
              <a:ext cx="3481137" cy="3481137"/>
            </a:xfrm>
            <a:prstGeom prst="ellipse">
              <a:avLst/>
            </a:prstGeom>
            <a:gradFill>
              <a:gsLst>
                <a:gs pos="100000">
                  <a:srgbClr val="E7E507">
                    <a:alpha val="75000"/>
                  </a:srgbClr>
                </a:gs>
                <a:gs pos="13000">
                  <a:srgbClr val="AAD710">
                    <a:alpha val="75000"/>
                  </a:srgbClr>
                </a:gs>
              </a:gsLst>
              <a:lin ang="18900000" scaled="0"/>
            </a:gradFill>
            <a:ln w="1428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641091" y="4433422"/>
            <a:ext cx="5862468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Calibri" panose="020F0502020204030204" pitchFamily="34" charset="0"/>
              </a:rPr>
              <a:t>本</a:t>
            </a:r>
            <a:r>
              <a:rPr lang="zh-CN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Calibri" panose="020F0502020204030204" pitchFamily="34" charset="0"/>
              </a:rPr>
              <a:t>培训是一个思考</a:t>
            </a:r>
            <a:r>
              <a:rPr lang="zh-CN" altLang="en-US" sz="280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Calibri" panose="020F0502020204030204" pitchFamily="34" charset="0"/>
              </a:rPr>
              <a:t>过程</a:t>
            </a:r>
            <a:endParaRPr lang="en-US" altLang="zh-CN" sz="2800" dirty="0" smtClean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Calibri" panose="020F050202020403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Calibri" panose="020F0502020204030204" pitchFamily="34" charset="0"/>
              </a:rPr>
              <a:t>请</a:t>
            </a:r>
            <a:r>
              <a:rPr lang="zh-CN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Calibri" panose="020F0502020204030204" pitchFamily="34" charset="0"/>
              </a:rPr>
              <a:t>点击右键把大脑清</a:t>
            </a:r>
            <a:r>
              <a:rPr lang="zh-CN" altLang="en-US" sz="240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Calibri" panose="020F0502020204030204" pitchFamily="34" charset="0"/>
              </a:rPr>
              <a:t>空</a:t>
            </a:r>
            <a:endParaRPr lang="en-US" altLang="zh-CN" sz="2400" dirty="0" smtClean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Calibri" panose="020F050202020403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Calibri" panose="020F0502020204030204" pitchFamily="34" charset="0"/>
              </a:rPr>
              <a:t>把</a:t>
            </a:r>
            <a:r>
              <a:rPr lang="zh-CN" altLang="en-US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Calibri" panose="020F0502020204030204" pitchFamily="34" charset="0"/>
              </a:rPr>
              <a:t>频率调整到讲师的“</a:t>
            </a:r>
            <a:r>
              <a:rPr lang="en-US" altLang="zh-CN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Calibri" panose="020F0502020204030204" pitchFamily="34" charset="0"/>
              </a:rPr>
              <a:t>FM51</a:t>
            </a:r>
            <a:r>
              <a:rPr lang="zh-CN" altLang="en-US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Calibri" panose="020F0502020204030204" pitchFamily="34" charset="0"/>
              </a:rPr>
              <a:t>思考</a:t>
            </a:r>
            <a:r>
              <a:rPr lang="en-US" altLang="zh-CN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Calibri" panose="020F0502020204030204" pitchFamily="34" charset="0"/>
              </a:rPr>
              <a:t>.com”</a:t>
            </a:r>
            <a:r>
              <a:rPr lang="zh-CN" altLang="en-US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Calibri" panose="020F0502020204030204" pitchFamily="34" charset="0"/>
              </a:rPr>
              <a:t>频道上！</a:t>
            </a:r>
            <a:endParaRPr lang="en-US" dirty="0">
              <a:solidFill>
                <a:srgbClr val="00B0F0"/>
              </a:solidFill>
              <a:latin typeface="Calibri" panose="020F050202020403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Calibri" panose="020F0502020204030204" pitchFamily="34" charset="0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8716286" y="4165548"/>
            <a:ext cx="2951797" cy="1406480"/>
          </a:xfrm>
          <a:custGeom>
            <a:avLst/>
            <a:gdLst/>
            <a:ahLst/>
            <a:cxnLst/>
            <a:rect l="l" t="t" r="r" b="b"/>
            <a:pathLst>
              <a:path w="1746647" h="832247">
                <a:moveTo>
                  <a:pt x="1164431" y="571500"/>
                </a:moveTo>
                <a:lnTo>
                  <a:pt x="1164431" y="710803"/>
                </a:lnTo>
                <a:lnTo>
                  <a:pt x="1471612" y="710803"/>
                </a:lnTo>
                <a:cubicBezTo>
                  <a:pt x="1502569" y="713184"/>
                  <a:pt x="1516856" y="697706"/>
                  <a:pt x="1514475" y="664369"/>
                </a:cubicBezTo>
                <a:lnTo>
                  <a:pt x="1514475" y="571500"/>
                </a:lnTo>
                <a:close/>
                <a:moveTo>
                  <a:pt x="146447" y="482203"/>
                </a:moveTo>
                <a:lnTo>
                  <a:pt x="146447" y="617934"/>
                </a:lnTo>
                <a:lnTo>
                  <a:pt x="160734" y="617934"/>
                </a:lnTo>
                <a:cubicBezTo>
                  <a:pt x="182166" y="620316"/>
                  <a:pt x="191691" y="608409"/>
                  <a:pt x="189309" y="582216"/>
                </a:cubicBezTo>
                <a:lnTo>
                  <a:pt x="189309" y="482203"/>
                </a:lnTo>
                <a:close/>
                <a:moveTo>
                  <a:pt x="1007269" y="464344"/>
                </a:moveTo>
                <a:lnTo>
                  <a:pt x="1671637" y="464344"/>
                </a:lnTo>
                <a:lnTo>
                  <a:pt x="1671637" y="671513"/>
                </a:lnTo>
                <a:cubicBezTo>
                  <a:pt x="1671637" y="764381"/>
                  <a:pt x="1627584" y="809625"/>
                  <a:pt x="1539478" y="807244"/>
                </a:cubicBezTo>
                <a:lnTo>
                  <a:pt x="1007269" y="807244"/>
                </a:lnTo>
                <a:close/>
                <a:moveTo>
                  <a:pt x="96441" y="207169"/>
                </a:moveTo>
                <a:lnTo>
                  <a:pt x="228600" y="207169"/>
                </a:lnTo>
                <a:cubicBezTo>
                  <a:pt x="228600" y="209550"/>
                  <a:pt x="227409" y="213122"/>
                  <a:pt x="225028" y="217884"/>
                </a:cubicBezTo>
                <a:cubicBezTo>
                  <a:pt x="225028" y="225028"/>
                  <a:pt x="223837" y="229791"/>
                  <a:pt x="221456" y="232172"/>
                </a:cubicBezTo>
                <a:lnTo>
                  <a:pt x="453628" y="232172"/>
                </a:lnTo>
                <a:lnTo>
                  <a:pt x="453628" y="703659"/>
                </a:lnTo>
                <a:cubicBezTo>
                  <a:pt x="456009" y="784622"/>
                  <a:pt x="417909" y="823913"/>
                  <a:pt x="339328" y="821531"/>
                </a:cubicBezTo>
                <a:lnTo>
                  <a:pt x="235744" y="821531"/>
                </a:lnTo>
                <a:lnTo>
                  <a:pt x="235744" y="728663"/>
                </a:lnTo>
                <a:lnTo>
                  <a:pt x="275034" y="728663"/>
                </a:lnTo>
                <a:cubicBezTo>
                  <a:pt x="305991" y="731044"/>
                  <a:pt x="320278" y="715566"/>
                  <a:pt x="317897" y="682228"/>
                </a:cubicBezTo>
                <a:lnTo>
                  <a:pt x="317897" y="328612"/>
                </a:lnTo>
                <a:lnTo>
                  <a:pt x="178594" y="328612"/>
                </a:lnTo>
                <a:cubicBezTo>
                  <a:pt x="166687" y="350044"/>
                  <a:pt x="150019" y="369094"/>
                  <a:pt x="128587" y="385763"/>
                </a:cubicBezTo>
                <a:lnTo>
                  <a:pt x="292894" y="385763"/>
                </a:lnTo>
                <a:lnTo>
                  <a:pt x="292894" y="600075"/>
                </a:lnTo>
                <a:cubicBezTo>
                  <a:pt x="295275" y="678656"/>
                  <a:pt x="259556" y="716756"/>
                  <a:pt x="185737" y="714375"/>
                </a:cubicBezTo>
                <a:lnTo>
                  <a:pt x="42862" y="714375"/>
                </a:lnTo>
                <a:lnTo>
                  <a:pt x="42862" y="432197"/>
                </a:lnTo>
                <a:cubicBezTo>
                  <a:pt x="38100" y="434578"/>
                  <a:pt x="30956" y="436959"/>
                  <a:pt x="21431" y="439341"/>
                </a:cubicBezTo>
                <a:cubicBezTo>
                  <a:pt x="11906" y="444103"/>
                  <a:pt x="4762" y="447675"/>
                  <a:pt x="0" y="450056"/>
                </a:cubicBezTo>
                <a:lnTo>
                  <a:pt x="0" y="360759"/>
                </a:lnTo>
                <a:cubicBezTo>
                  <a:pt x="50006" y="325041"/>
                  <a:pt x="82153" y="273844"/>
                  <a:pt x="96441" y="207169"/>
                </a:cubicBezTo>
                <a:close/>
                <a:moveTo>
                  <a:pt x="621506" y="200025"/>
                </a:moveTo>
                <a:cubicBezTo>
                  <a:pt x="607219" y="223837"/>
                  <a:pt x="589359" y="244078"/>
                  <a:pt x="567928" y="260747"/>
                </a:cubicBezTo>
                <a:lnTo>
                  <a:pt x="607219" y="260747"/>
                </a:lnTo>
                <a:cubicBezTo>
                  <a:pt x="619125" y="358378"/>
                  <a:pt x="632222" y="429816"/>
                  <a:pt x="646509" y="475059"/>
                </a:cubicBezTo>
                <a:cubicBezTo>
                  <a:pt x="670322" y="410766"/>
                  <a:pt x="683419" y="319087"/>
                  <a:pt x="685800" y="200025"/>
                </a:cubicBezTo>
                <a:close/>
                <a:moveTo>
                  <a:pt x="542925" y="7144"/>
                </a:moveTo>
                <a:lnTo>
                  <a:pt x="678656" y="7144"/>
                </a:lnTo>
                <a:cubicBezTo>
                  <a:pt x="676275" y="16669"/>
                  <a:pt x="673894" y="29766"/>
                  <a:pt x="671512" y="46434"/>
                </a:cubicBezTo>
                <a:cubicBezTo>
                  <a:pt x="666750" y="70247"/>
                  <a:pt x="663178" y="88106"/>
                  <a:pt x="660797" y="100012"/>
                </a:cubicBezTo>
                <a:lnTo>
                  <a:pt x="839390" y="100012"/>
                </a:lnTo>
                <a:lnTo>
                  <a:pt x="839390" y="200025"/>
                </a:lnTo>
                <a:lnTo>
                  <a:pt x="810815" y="200025"/>
                </a:lnTo>
                <a:cubicBezTo>
                  <a:pt x="808434" y="388144"/>
                  <a:pt x="777478" y="526256"/>
                  <a:pt x="717947" y="614363"/>
                </a:cubicBezTo>
                <a:cubicBezTo>
                  <a:pt x="746522" y="652463"/>
                  <a:pt x="784622" y="690563"/>
                  <a:pt x="832247" y="728663"/>
                </a:cubicBezTo>
                <a:lnTo>
                  <a:pt x="832247" y="832247"/>
                </a:lnTo>
                <a:cubicBezTo>
                  <a:pt x="756047" y="789384"/>
                  <a:pt x="692944" y="746522"/>
                  <a:pt x="642937" y="703659"/>
                </a:cubicBezTo>
                <a:cubicBezTo>
                  <a:pt x="609600" y="734616"/>
                  <a:pt x="548878" y="776288"/>
                  <a:pt x="460772" y="828675"/>
                </a:cubicBezTo>
                <a:lnTo>
                  <a:pt x="460772" y="728663"/>
                </a:lnTo>
                <a:cubicBezTo>
                  <a:pt x="506016" y="690563"/>
                  <a:pt x="544116" y="652463"/>
                  <a:pt x="575072" y="614363"/>
                </a:cubicBezTo>
                <a:cubicBezTo>
                  <a:pt x="525066" y="538163"/>
                  <a:pt x="495300" y="438150"/>
                  <a:pt x="485775" y="314325"/>
                </a:cubicBezTo>
                <a:cubicBezTo>
                  <a:pt x="478631" y="314325"/>
                  <a:pt x="471487" y="316706"/>
                  <a:pt x="464344" y="321469"/>
                </a:cubicBezTo>
                <a:lnTo>
                  <a:pt x="464344" y="228600"/>
                </a:lnTo>
                <a:cubicBezTo>
                  <a:pt x="504825" y="185737"/>
                  <a:pt x="531019" y="111919"/>
                  <a:pt x="542925" y="7144"/>
                </a:cubicBezTo>
                <a:close/>
                <a:moveTo>
                  <a:pt x="100012" y="3572"/>
                </a:moveTo>
                <a:lnTo>
                  <a:pt x="221456" y="3572"/>
                </a:lnTo>
                <a:lnTo>
                  <a:pt x="221456" y="46434"/>
                </a:lnTo>
                <a:lnTo>
                  <a:pt x="292894" y="46434"/>
                </a:lnTo>
                <a:lnTo>
                  <a:pt x="292894" y="3572"/>
                </a:lnTo>
                <a:lnTo>
                  <a:pt x="417909" y="3572"/>
                </a:lnTo>
                <a:lnTo>
                  <a:pt x="417909" y="46434"/>
                </a:lnTo>
                <a:lnTo>
                  <a:pt x="489347" y="46434"/>
                </a:lnTo>
                <a:lnTo>
                  <a:pt x="489347" y="146447"/>
                </a:lnTo>
                <a:lnTo>
                  <a:pt x="417909" y="146447"/>
                </a:lnTo>
                <a:lnTo>
                  <a:pt x="417909" y="196453"/>
                </a:lnTo>
                <a:lnTo>
                  <a:pt x="292894" y="196453"/>
                </a:lnTo>
                <a:lnTo>
                  <a:pt x="292894" y="146447"/>
                </a:lnTo>
                <a:lnTo>
                  <a:pt x="221456" y="146447"/>
                </a:lnTo>
                <a:lnTo>
                  <a:pt x="221456" y="196453"/>
                </a:lnTo>
                <a:lnTo>
                  <a:pt x="100012" y="196453"/>
                </a:lnTo>
                <a:lnTo>
                  <a:pt x="100012" y="146447"/>
                </a:lnTo>
                <a:lnTo>
                  <a:pt x="21431" y="146447"/>
                </a:lnTo>
                <a:lnTo>
                  <a:pt x="21431" y="46434"/>
                </a:lnTo>
                <a:lnTo>
                  <a:pt x="100012" y="46434"/>
                </a:lnTo>
                <a:close/>
                <a:moveTo>
                  <a:pt x="1275159" y="0"/>
                </a:moveTo>
                <a:lnTo>
                  <a:pt x="1435894" y="0"/>
                </a:lnTo>
                <a:lnTo>
                  <a:pt x="1435894" y="75009"/>
                </a:lnTo>
                <a:lnTo>
                  <a:pt x="1696640" y="75009"/>
                </a:lnTo>
                <a:lnTo>
                  <a:pt x="1696640" y="178594"/>
                </a:lnTo>
                <a:lnTo>
                  <a:pt x="1435894" y="178594"/>
                </a:lnTo>
                <a:lnTo>
                  <a:pt x="1435894" y="307181"/>
                </a:lnTo>
                <a:lnTo>
                  <a:pt x="1746647" y="307181"/>
                </a:lnTo>
                <a:lnTo>
                  <a:pt x="1746647" y="410766"/>
                </a:lnTo>
                <a:lnTo>
                  <a:pt x="917972" y="410766"/>
                </a:lnTo>
                <a:lnTo>
                  <a:pt x="917972" y="307181"/>
                </a:lnTo>
                <a:lnTo>
                  <a:pt x="1275159" y="307181"/>
                </a:lnTo>
                <a:lnTo>
                  <a:pt x="1275159" y="178594"/>
                </a:lnTo>
                <a:lnTo>
                  <a:pt x="1121569" y="178594"/>
                </a:lnTo>
                <a:cubicBezTo>
                  <a:pt x="1088231" y="226219"/>
                  <a:pt x="1033462" y="261937"/>
                  <a:pt x="957262" y="285750"/>
                </a:cubicBezTo>
                <a:lnTo>
                  <a:pt x="957262" y="196453"/>
                </a:lnTo>
                <a:cubicBezTo>
                  <a:pt x="1002506" y="151209"/>
                  <a:pt x="1028700" y="92869"/>
                  <a:pt x="1035844" y="21431"/>
                </a:cubicBezTo>
                <a:lnTo>
                  <a:pt x="1178719" y="21431"/>
                </a:lnTo>
                <a:cubicBezTo>
                  <a:pt x="1176337" y="38100"/>
                  <a:pt x="1172765" y="55959"/>
                  <a:pt x="1168003" y="75009"/>
                </a:cubicBezTo>
                <a:lnTo>
                  <a:pt x="1275159" y="750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dist="50800" dir="2700000" sx="102000" sy="102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defTabSz="457200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638160" y="5597525"/>
            <a:ext cx="30572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6000" b="1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</a:defRPr>
            </a:lvl1pPr>
          </a:lstStyle>
          <a:p>
            <a:r>
              <a:rPr lang="zh-CN" altLang="en-US" sz="5600" dirty="0" smtClean="0"/>
              <a:t>前方高能</a:t>
            </a:r>
            <a:endParaRPr lang="zh-CN" altLang="en-US" sz="5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占位符 54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23" r="28423"/>
          <a:stretch>
            <a:fillRect/>
          </a:stretch>
        </p:blipFill>
        <p:spPr/>
      </p:pic>
      <p:pic>
        <p:nvPicPr>
          <p:cNvPr id="41" name="图片占位符 40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" r="1347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92298"/>
            <a:ext cx="10515600" cy="783944"/>
          </a:xfrm>
        </p:spPr>
        <p:txBody>
          <a:bodyPr>
            <a:normAutofit/>
          </a:bodyPr>
          <a:lstStyle/>
          <a:p>
            <a:r>
              <a:rPr lang="en-US" altLang="zh-CN" sz="36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Contents</a:t>
            </a:r>
            <a:endParaRPr lang="en-US" sz="3600" dirty="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 smtClean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培训需求与</a:t>
            </a:r>
            <a:r>
              <a:rPr lang="zh-CN" altLang="en-US" sz="2800" dirty="0" smtClean="0">
                <a:solidFill>
                  <a:srgbClr val="A4D41A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计划制定</a:t>
            </a:r>
            <a:endParaRPr lang="en-US" sz="2800" dirty="0">
              <a:solidFill>
                <a:srgbClr val="A4D41A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34" name="图片占位符 33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23" r="28423"/>
          <a:stretch>
            <a:fillRect/>
          </a:stretch>
        </p:blipFill>
        <p:spPr/>
      </p:pic>
      <p:pic>
        <p:nvPicPr>
          <p:cNvPr id="36" name="图片占位符 35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4" r="28564"/>
          <a:stretch>
            <a:fillRect/>
          </a:stretch>
        </p:blipFill>
        <p:spPr/>
      </p:pic>
      <p:pic>
        <p:nvPicPr>
          <p:cNvPr id="43" name="图片占位符 42"/>
          <p:cNvPicPr>
            <a:picLocks noGrp="1" noChangeAspect="1"/>
          </p:cNvPicPr>
          <p:nvPr>
            <p:ph type="pic" sz="quarter" idx="1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0" r="17330"/>
          <a:stretch>
            <a:fillRect/>
          </a:stretch>
        </p:blipFill>
        <p:spPr/>
      </p:pic>
      <p:sp>
        <p:nvSpPr>
          <p:cNvPr id="17" name="Rectangle 16"/>
          <p:cNvSpPr/>
          <p:nvPr/>
        </p:nvSpPr>
        <p:spPr>
          <a:xfrm>
            <a:off x="736601" y="4275604"/>
            <a:ext cx="2106705" cy="1217248"/>
          </a:xfrm>
          <a:prstGeom prst="rect">
            <a:avLst/>
          </a:prstGeom>
          <a:solidFill>
            <a:srgbClr val="B3D334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904165" y="4282597"/>
            <a:ext cx="2106705" cy="1217248"/>
          </a:xfrm>
          <a:prstGeom prst="rect">
            <a:avLst/>
          </a:prstGeom>
          <a:solidFill>
            <a:srgbClr val="FFC40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076614" y="4282597"/>
            <a:ext cx="2106704" cy="1217248"/>
          </a:xfrm>
          <a:prstGeom prst="rect">
            <a:avLst/>
          </a:prstGeom>
          <a:solidFill>
            <a:srgbClr val="00ABF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246619" y="4282597"/>
            <a:ext cx="2106704" cy="1217248"/>
          </a:xfrm>
          <a:prstGeom prst="rect">
            <a:avLst/>
          </a:prstGeom>
          <a:solidFill>
            <a:srgbClr val="0160A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99592" y="4479398"/>
            <a:ext cx="14157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前言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144412" y="4424836"/>
            <a:ext cx="162095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需求分析</a:t>
            </a:r>
            <a:endParaRPr lang="en-US" altLang="zh-CN" sz="2800" b="1" dirty="0" smtClean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三板斧</a:t>
            </a:r>
            <a:endParaRPr lang="zh-CN" altLang="en-US" sz="2800" b="1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319486" y="4424836"/>
            <a:ext cx="162095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需求分析</a:t>
            </a:r>
          </a:p>
          <a:p>
            <a:r>
              <a:rPr lang="zh-CN" alt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流程设计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27022" y="4417843"/>
            <a:ext cx="17649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培训</a:t>
            </a:r>
            <a:endParaRPr lang="en-US" altLang="zh-CN" sz="2800" b="1" dirty="0" smtClean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计划</a:t>
            </a:r>
            <a:r>
              <a:rPr lang="zh-CN" alt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制定</a:t>
            </a:r>
          </a:p>
        </p:txBody>
      </p:sp>
      <p:sp>
        <p:nvSpPr>
          <p:cNvPr id="32" name="Rectangle 19"/>
          <p:cNvSpPr/>
          <p:nvPr/>
        </p:nvSpPr>
        <p:spPr>
          <a:xfrm>
            <a:off x="9416624" y="4282597"/>
            <a:ext cx="2106704" cy="1217248"/>
          </a:xfrm>
          <a:prstGeom prst="rect">
            <a:avLst/>
          </a:prstGeom>
          <a:solidFill>
            <a:srgbClr val="303A46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33" name="Rectangle 24"/>
          <p:cNvSpPr/>
          <p:nvPr/>
        </p:nvSpPr>
        <p:spPr>
          <a:xfrm>
            <a:off x="9588853" y="4486390"/>
            <a:ext cx="17649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结束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3" grpId="0"/>
      <p:bldP spid="24" grpId="0"/>
      <p:bldP spid="25" grpId="0"/>
      <p:bldP spid="32" grpId="0" animBg="1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8" b="37044"/>
          <a:stretch>
            <a:fillRect/>
          </a:stretch>
        </p:blipFill>
        <p:spPr>
          <a:xfrm>
            <a:off x="0" y="1828651"/>
            <a:ext cx="12192000" cy="3695700"/>
          </a:xfrm>
          <a:prstGeom prst="rect">
            <a:avLst/>
          </a:prstGeom>
        </p:spPr>
      </p:pic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838200" y="254198"/>
            <a:ext cx="10515600" cy="783944"/>
          </a:xfrm>
        </p:spPr>
        <p:txBody>
          <a:bodyPr>
            <a:normAutofit/>
          </a:bodyPr>
          <a:lstStyle/>
          <a:p>
            <a:r>
              <a:rPr lang="zh-CN" altLang="en-US" sz="28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六字箴言</a:t>
            </a:r>
            <a:endParaRPr lang="en-US" sz="2800" dirty="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1" y="1076242"/>
            <a:ext cx="10515600" cy="526488"/>
          </a:xfrm>
        </p:spPr>
        <p:txBody>
          <a:bodyPr>
            <a:normAutofit/>
          </a:bodyPr>
          <a:lstStyle/>
          <a:p>
            <a:r>
              <a:rPr lang="zh-CN" altLang="en-US" sz="28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培训需求分析</a:t>
            </a:r>
            <a:r>
              <a:rPr lang="zh-CN" altLang="en-US" sz="2800" b="1" dirty="0">
                <a:solidFill>
                  <a:srgbClr val="A4D41A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落地</a:t>
            </a:r>
            <a:endParaRPr lang="en-US" sz="2800" b="1" dirty="0">
              <a:solidFill>
                <a:srgbClr val="A4D41A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2009477" y="2521615"/>
            <a:ext cx="1107996" cy="6687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3600" b="1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</a:defRPr>
            </a:lvl1pPr>
          </a:lstStyle>
          <a:p>
            <a:r>
              <a:rPr lang="zh-CN" altLang="en-US" dirty="0">
                <a:solidFill>
                  <a:srgbClr val="DCFF00"/>
                </a:solidFill>
              </a:rPr>
              <a:t>绩效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2009477" y="3312687"/>
            <a:ext cx="1107996" cy="6687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3600" b="1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</a:defRPr>
            </a:lvl1pPr>
          </a:lstStyle>
          <a:p>
            <a:r>
              <a:rPr lang="zh-CN" altLang="en-US" dirty="0">
                <a:solidFill>
                  <a:srgbClr val="DCFF00"/>
                </a:solidFill>
              </a:rPr>
              <a:t>业务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2009477" y="4103759"/>
            <a:ext cx="1107996" cy="6687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3600" b="1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</a:defRPr>
            </a:lvl1pPr>
          </a:lstStyle>
          <a:p>
            <a:r>
              <a:rPr lang="zh-CN" altLang="en-US" dirty="0">
                <a:solidFill>
                  <a:srgbClr val="DCFF00"/>
                </a:solidFill>
              </a:rPr>
              <a:t>问题</a:t>
            </a:r>
          </a:p>
        </p:txBody>
      </p:sp>
      <p:cxnSp>
        <p:nvCxnSpPr>
          <p:cNvPr id="59" name="直接连接符 58"/>
          <p:cNvCxnSpPr/>
          <p:nvPr/>
        </p:nvCxnSpPr>
        <p:spPr>
          <a:xfrm>
            <a:off x="3131541" y="2435165"/>
            <a:ext cx="0" cy="648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3131541" y="3230142"/>
            <a:ext cx="0" cy="648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3131541" y="4025119"/>
            <a:ext cx="0" cy="648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/>
          <p:cNvSpPr txBox="1"/>
          <p:nvPr/>
        </p:nvSpPr>
        <p:spPr>
          <a:xfrm>
            <a:off x="3188282" y="271549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以绩效为导向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3188282" y="349183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以业务为线索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3188282" y="4268177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以问题为焦点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" b="686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3" r="2753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4" r="2634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4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7" b="937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5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3" r="2713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6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" r="2593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7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" r="2593"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8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" r="2587"/>
          <a:stretch>
            <a:fillRect/>
          </a:stretch>
        </p:blipFill>
        <p:spPr/>
      </p:pic>
      <p:pic>
        <p:nvPicPr>
          <p:cNvPr id="25" name="图片占位符 24"/>
          <p:cNvPicPr>
            <a:picLocks noGrp="1" noChangeAspect="1"/>
          </p:cNvPicPr>
          <p:nvPr>
            <p:ph type="pic" sz="quarter" idx="19"/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13" b="26613"/>
          <a:stretch>
            <a:fillRect/>
          </a:stretch>
        </p:blipFill>
        <p:spPr/>
      </p:pic>
      <p:sp>
        <p:nvSpPr>
          <p:cNvPr id="23" name="Rectangle 22"/>
          <p:cNvSpPr/>
          <p:nvPr/>
        </p:nvSpPr>
        <p:spPr>
          <a:xfrm>
            <a:off x="0" y="0"/>
            <a:ext cx="12192001" cy="3429000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654958" y="1110377"/>
            <a:ext cx="6853158" cy="1133232"/>
            <a:chOff x="2654958" y="730862"/>
            <a:chExt cx="6853158" cy="1133232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4848513" y="1542509"/>
              <a:ext cx="2466683" cy="0"/>
            </a:xfrm>
            <a:prstGeom prst="line">
              <a:avLst/>
            </a:prstGeom>
            <a:ln>
              <a:solidFill>
                <a:srgbClr val="B3D3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2654958" y="730862"/>
              <a:ext cx="685315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为什么要做培训需求调研</a:t>
              </a:r>
              <a:r>
                <a:rPr lang="zh-CN" altLang="en-US" sz="4000" dirty="0" smtClean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分析</a:t>
              </a:r>
              <a:endParaRPr lang="en-US" sz="4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705455" y="1587095"/>
              <a:ext cx="275216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Why do research training needs analysis?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0" y="1110377"/>
            <a:ext cx="4978641" cy="5742860"/>
            <a:chOff x="0" y="757237"/>
            <a:chExt cx="5284788" cy="6096000"/>
          </a:xfrm>
        </p:grpSpPr>
        <p:sp>
          <p:nvSpPr>
            <p:cNvPr id="40" name="Freeform 46"/>
            <p:cNvSpPr/>
            <p:nvPr/>
          </p:nvSpPr>
          <p:spPr bwMode="auto">
            <a:xfrm>
              <a:off x="0" y="2208212"/>
              <a:ext cx="4868863" cy="4645025"/>
            </a:xfrm>
            <a:custGeom>
              <a:avLst/>
              <a:gdLst>
                <a:gd name="T0" fmla="*/ 1888 w 3067"/>
                <a:gd name="T1" fmla="*/ 2926 h 2926"/>
                <a:gd name="T2" fmla="*/ 0 w 3067"/>
                <a:gd name="T3" fmla="*/ 2926 h 2926"/>
                <a:gd name="T4" fmla="*/ 0 w 3067"/>
                <a:gd name="T5" fmla="*/ 1529 h 2926"/>
                <a:gd name="T6" fmla="*/ 1271 w 3067"/>
                <a:gd name="T7" fmla="*/ 0 h 2926"/>
                <a:gd name="T8" fmla="*/ 3067 w 3067"/>
                <a:gd name="T9" fmla="*/ 1506 h 2926"/>
                <a:gd name="T10" fmla="*/ 1888 w 3067"/>
                <a:gd name="T11" fmla="*/ 2926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67" h="2926">
                  <a:moveTo>
                    <a:pt x="1888" y="2926"/>
                  </a:moveTo>
                  <a:lnTo>
                    <a:pt x="0" y="2926"/>
                  </a:lnTo>
                  <a:lnTo>
                    <a:pt x="0" y="1529"/>
                  </a:lnTo>
                  <a:lnTo>
                    <a:pt x="1271" y="0"/>
                  </a:lnTo>
                  <a:lnTo>
                    <a:pt x="3067" y="1506"/>
                  </a:lnTo>
                  <a:lnTo>
                    <a:pt x="1888" y="29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95000"/>
                    <a:lumOff val="5000"/>
                    <a:alpha val="0"/>
                  </a:schemeClr>
                </a:gs>
                <a:gs pos="42000">
                  <a:srgbClr val="0D0D0D">
                    <a:alpha val="8000"/>
                  </a:srgbClr>
                </a:gs>
                <a:gs pos="100000">
                  <a:schemeClr val="tx1">
                    <a:lumMod val="95000"/>
                    <a:lumOff val="5000"/>
                    <a:alpha val="78000"/>
                  </a:schemeClr>
                </a:gs>
              </a:gsLst>
              <a:lin ang="18900000" scaled="1"/>
              <a:tileRect/>
            </a:gra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Oval 47"/>
            <p:cNvSpPr>
              <a:spLocks noChangeArrowheads="1"/>
            </p:cNvSpPr>
            <p:nvPr/>
          </p:nvSpPr>
          <p:spPr bwMode="auto">
            <a:xfrm>
              <a:off x="1562100" y="1568450"/>
              <a:ext cx="3722688" cy="3722688"/>
            </a:xfrm>
            <a:prstGeom prst="ellipse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0"/>
              <a:tileRect/>
            </a:gradFill>
            <a:ln w="28575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8100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2" name="Oval 48"/>
            <p:cNvSpPr>
              <a:spLocks noChangeArrowheads="1"/>
            </p:cNvSpPr>
            <p:nvPr/>
          </p:nvSpPr>
          <p:spPr bwMode="auto">
            <a:xfrm>
              <a:off x="1651000" y="1655762"/>
              <a:ext cx="3546475" cy="3546475"/>
            </a:xfrm>
            <a:prstGeom prst="ellipse">
              <a:avLst/>
            </a:prstGeom>
            <a:gradFill>
              <a:gsLst>
                <a:gs pos="100000">
                  <a:srgbClr val="E7E507"/>
                </a:gs>
                <a:gs pos="13000">
                  <a:srgbClr val="A6C43C"/>
                </a:gs>
              </a:gsLst>
              <a:lin ang="18900000" scaled="0"/>
            </a:gradFill>
            <a:ln w="1428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Oval 49"/>
            <p:cNvSpPr>
              <a:spLocks noChangeArrowheads="1"/>
            </p:cNvSpPr>
            <p:nvPr/>
          </p:nvSpPr>
          <p:spPr bwMode="auto">
            <a:xfrm>
              <a:off x="2003425" y="2006600"/>
              <a:ext cx="2843213" cy="2843213"/>
            </a:xfrm>
            <a:prstGeom prst="ellipse">
              <a:avLst/>
            </a:prstGeom>
            <a:solidFill>
              <a:srgbClr val="F4F4F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Oval 50"/>
            <p:cNvSpPr>
              <a:spLocks noChangeArrowheads="1"/>
            </p:cNvSpPr>
            <p:nvPr/>
          </p:nvSpPr>
          <p:spPr bwMode="auto">
            <a:xfrm>
              <a:off x="2273300" y="2279650"/>
              <a:ext cx="2300288" cy="2300288"/>
            </a:xfrm>
            <a:prstGeom prst="ellipse">
              <a:avLst/>
            </a:prstGeom>
            <a:gradFill>
              <a:gsLst>
                <a:gs pos="100000">
                  <a:srgbClr val="E7E507"/>
                </a:gs>
                <a:gs pos="13000">
                  <a:srgbClr val="A6C43C"/>
                </a:gs>
              </a:gsLst>
              <a:lin ang="18900000" scaled="0"/>
            </a:gradFill>
            <a:ln w="1428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Oval 51"/>
            <p:cNvSpPr>
              <a:spLocks noChangeArrowheads="1"/>
            </p:cNvSpPr>
            <p:nvPr/>
          </p:nvSpPr>
          <p:spPr bwMode="auto">
            <a:xfrm>
              <a:off x="2493963" y="2497137"/>
              <a:ext cx="1862138" cy="1862138"/>
            </a:xfrm>
            <a:prstGeom prst="ellipse">
              <a:avLst/>
            </a:prstGeom>
            <a:solidFill>
              <a:srgbClr val="F4F4F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Oval 52"/>
            <p:cNvSpPr>
              <a:spLocks noChangeArrowheads="1"/>
            </p:cNvSpPr>
            <p:nvPr/>
          </p:nvSpPr>
          <p:spPr bwMode="auto">
            <a:xfrm>
              <a:off x="2924175" y="2927350"/>
              <a:ext cx="1001713" cy="1001713"/>
            </a:xfrm>
            <a:prstGeom prst="ellipse">
              <a:avLst/>
            </a:prstGeom>
            <a:gradFill>
              <a:gsLst>
                <a:gs pos="100000">
                  <a:srgbClr val="E7E507"/>
                </a:gs>
                <a:gs pos="13000">
                  <a:srgbClr val="A6C43C"/>
                </a:gs>
              </a:gsLst>
              <a:lin ang="18900000" scaled="0"/>
            </a:gradFill>
            <a:ln w="1428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53"/>
            <p:cNvSpPr/>
            <p:nvPr/>
          </p:nvSpPr>
          <p:spPr bwMode="auto">
            <a:xfrm>
              <a:off x="2984500" y="2919412"/>
              <a:ext cx="439738" cy="509588"/>
            </a:xfrm>
            <a:custGeom>
              <a:avLst/>
              <a:gdLst>
                <a:gd name="T0" fmla="*/ 79 w 206"/>
                <a:gd name="T1" fmla="*/ 30 h 238"/>
                <a:gd name="T2" fmla="*/ 206 w 206"/>
                <a:gd name="T3" fmla="*/ 238 h 238"/>
                <a:gd name="T4" fmla="*/ 24 w 206"/>
                <a:gd name="T5" fmla="*/ 76 h 238"/>
                <a:gd name="T6" fmla="*/ 79 w 206"/>
                <a:gd name="T7" fmla="*/ 3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6" h="238">
                  <a:moveTo>
                    <a:pt x="79" y="30"/>
                  </a:moveTo>
                  <a:cubicBezTo>
                    <a:pt x="206" y="238"/>
                    <a:pt x="206" y="238"/>
                    <a:pt x="206" y="238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0" y="54"/>
                    <a:pt x="62" y="0"/>
                    <a:pt x="79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54"/>
            <p:cNvSpPr/>
            <p:nvPr/>
          </p:nvSpPr>
          <p:spPr bwMode="auto">
            <a:xfrm>
              <a:off x="1463675" y="1071562"/>
              <a:ext cx="1887538" cy="2198688"/>
            </a:xfrm>
            <a:custGeom>
              <a:avLst/>
              <a:gdLst>
                <a:gd name="T0" fmla="*/ 772 w 882"/>
                <a:gd name="T1" fmla="*/ 799 h 1027"/>
                <a:gd name="T2" fmla="*/ 0 w 882"/>
                <a:gd name="T3" fmla="*/ 0 h 1027"/>
                <a:gd name="T4" fmla="*/ 645 w 882"/>
                <a:gd name="T5" fmla="*/ 905 h 1027"/>
                <a:gd name="T6" fmla="*/ 772 w 882"/>
                <a:gd name="T7" fmla="*/ 799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2" h="1027">
                  <a:moveTo>
                    <a:pt x="772" y="799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45" y="905"/>
                    <a:pt x="645" y="905"/>
                    <a:pt x="645" y="905"/>
                  </a:cubicBezTo>
                  <a:cubicBezTo>
                    <a:pt x="732" y="1027"/>
                    <a:pt x="882" y="911"/>
                    <a:pt x="772" y="79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55"/>
            <p:cNvSpPr/>
            <p:nvPr/>
          </p:nvSpPr>
          <p:spPr bwMode="auto">
            <a:xfrm>
              <a:off x="1463675" y="1071562"/>
              <a:ext cx="1770063" cy="2012950"/>
            </a:xfrm>
            <a:custGeom>
              <a:avLst/>
              <a:gdLst>
                <a:gd name="T0" fmla="*/ 0 w 827"/>
                <a:gd name="T1" fmla="*/ 0 h 940"/>
                <a:gd name="T2" fmla="*/ 782 w 827"/>
                <a:gd name="T3" fmla="*/ 940 h 940"/>
                <a:gd name="T4" fmla="*/ 772 w 827"/>
                <a:gd name="T5" fmla="*/ 799 h 940"/>
                <a:gd name="T6" fmla="*/ 0 w 827"/>
                <a:gd name="T7" fmla="*/ 0 h 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7" h="940">
                  <a:moveTo>
                    <a:pt x="0" y="0"/>
                  </a:moveTo>
                  <a:cubicBezTo>
                    <a:pt x="782" y="940"/>
                    <a:pt x="782" y="940"/>
                    <a:pt x="782" y="940"/>
                  </a:cubicBezTo>
                  <a:cubicBezTo>
                    <a:pt x="817" y="912"/>
                    <a:pt x="827" y="855"/>
                    <a:pt x="772" y="7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6"/>
            <p:cNvSpPr/>
            <p:nvPr/>
          </p:nvSpPr>
          <p:spPr bwMode="auto">
            <a:xfrm>
              <a:off x="1463675" y="757237"/>
              <a:ext cx="511175" cy="787400"/>
            </a:xfrm>
            <a:custGeom>
              <a:avLst/>
              <a:gdLst>
                <a:gd name="T0" fmla="*/ 184 w 239"/>
                <a:gd name="T1" fmla="*/ 368 h 368"/>
                <a:gd name="T2" fmla="*/ 185 w 239"/>
                <a:gd name="T3" fmla="*/ 72 h 368"/>
                <a:gd name="T4" fmla="*/ 0 w 239"/>
                <a:gd name="T5" fmla="*/ 147 h 368"/>
                <a:gd name="T6" fmla="*/ 184 w 239"/>
                <a:gd name="T7" fmla="*/ 368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9" h="368">
                  <a:moveTo>
                    <a:pt x="184" y="368"/>
                  </a:moveTo>
                  <a:cubicBezTo>
                    <a:pt x="204" y="311"/>
                    <a:pt x="239" y="142"/>
                    <a:pt x="185" y="72"/>
                  </a:cubicBezTo>
                  <a:cubicBezTo>
                    <a:pt x="130" y="0"/>
                    <a:pt x="25" y="13"/>
                    <a:pt x="0" y="147"/>
                  </a:cubicBezTo>
                  <a:lnTo>
                    <a:pt x="184" y="36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7"/>
            <p:cNvSpPr/>
            <p:nvPr/>
          </p:nvSpPr>
          <p:spPr bwMode="auto">
            <a:xfrm>
              <a:off x="1144588" y="1071562"/>
              <a:ext cx="712788" cy="492125"/>
            </a:xfrm>
            <a:custGeom>
              <a:avLst/>
              <a:gdLst>
                <a:gd name="T0" fmla="*/ 333 w 333"/>
                <a:gd name="T1" fmla="*/ 221 h 230"/>
                <a:gd name="T2" fmla="*/ 60 w 333"/>
                <a:gd name="T3" fmla="*/ 148 h 230"/>
                <a:gd name="T4" fmla="*/ 149 w 333"/>
                <a:gd name="T5" fmla="*/ 0 h 230"/>
                <a:gd name="T6" fmla="*/ 333 w 333"/>
                <a:gd name="T7" fmla="*/ 221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3" h="230">
                  <a:moveTo>
                    <a:pt x="333" y="221"/>
                  </a:moveTo>
                  <a:cubicBezTo>
                    <a:pt x="273" y="230"/>
                    <a:pt x="120" y="214"/>
                    <a:pt x="60" y="148"/>
                  </a:cubicBezTo>
                  <a:cubicBezTo>
                    <a:pt x="0" y="82"/>
                    <a:pt x="30" y="0"/>
                    <a:pt x="149" y="0"/>
                  </a:cubicBezTo>
                  <a:lnTo>
                    <a:pt x="333" y="221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8"/>
            <p:cNvSpPr/>
            <p:nvPr/>
          </p:nvSpPr>
          <p:spPr bwMode="auto">
            <a:xfrm>
              <a:off x="1144588" y="3429000"/>
              <a:ext cx="2279650" cy="2668588"/>
            </a:xfrm>
            <a:custGeom>
              <a:avLst/>
              <a:gdLst>
                <a:gd name="T0" fmla="*/ 921 w 1065"/>
                <a:gd name="T1" fmla="*/ 301 h 1247"/>
                <a:gd name="T2" fmla="*/ 340 w 1065"/>
                <a:gd name="T3" fmla="*/ 902 h 1247"/>
                <a:gd name="T4" fmla="*/ 334 w 1065"/>
                <a:gd name="T5" fmla="*/ 1175 h 1247"/>
                <a:gd name="T6" fmla="*/ 149 w 1065"/>
                <a:gd name="T7" fmla="*/ 1100 h 1247"/>
                <a:gd name="T8" fmla="*/ 60 w 1065"/>
                <a:gd name="T9" fmla="*/ 952 h 1247"/>
                <a:gd name="T10" fmla="*/ 308 w 1065"/>
                <a:gd name="T11" fmla="*/ 877 h 1247"/>
                <a:gd name="T12" fmla="*/ 794 w 1065"/>
                <a:gd name="T13" fmla="*/ 195 h 1247"/>
                <a:gd name="T14" fmla="*/ 901 w 1065"/>
                <a:gd name="T15" fmla="*/ 145 h 1247"/>
                <a:gd name="T16" fmla="*/ 1065 w 1065"/>
                <a:gd name="T17" fmla="*/ 0 h 1247"/>
                <a:gd name="T18" fmla="*/ 952 w 1065"/>
                <a:gd name="T19" fmla="*/ 185 h 1247"/>
                <a:gd name="T20" fmla="*/ 921 w 1065"/>
                <a:gd name="T21" fmla="*/ 301 h 1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65" h="1247">
                  <a:moveTo>
                    <a:pt x="921" y="301"/>
                  </a:moveTo>
                  <a:cubicBezTo>
                    <a:pt x="340" y="902"/>
                    <a:pt x="340" y="902"/>
                    <a:pt x="340" y="902"/>
                  </a:cubicBezTo>
                  <a:cubicBezTo>
                    <a:pt x="360" y="973"/>
                    <a:pt x="382" y="1113"/>
                    <a:pt x="334" y="1175"/>
                  </a:cubicBezTo>
                  <a:cubicBezTo>
                    <a:pt x="279" y="1247"/>
                    <a:pt x="174" y="1234"/>
                    <a:pt x="149" y="1100"/>
                  </a:cubicBezTo>
                  <a:cubicBezTo>
                    <a:pt x="30" y="1101"/>
                    <a:pt x="0" y="1019"/>
                    <a:pt x="60" y="952"/>
                  </a:cubicBezTo>
                  <a:cubicBezTo>
                    <a:pt x="113" y="894"/>
                    <a:pt x="238" y="874"/>
                    <a:pt x="308" y="877"/>
                  </a:cubicBezTo>
                  <a:cubicBezTo>
                    <a:pt x="794" y="195"/>
                    <a:pt x="794" y="195"/>
                    <a:pt x="794" y="195"/>
                  </a:cubicBezTo>
                  <a:cubicBezTo>
                    <a:pt x="827" y="150"/>
                    <a:pt x="868" y="137"/>
                    <a:pt x="901" y="145"/>
                  </a:cubicBezTo>
                  <a:cubicBezTo>
                    <a:pt x="1065" y="0"/>
                    <a:pt x="1065" y="0"/>
                    <a:pt x="1065" y="0"/>
                  </a:cubicBezTo>
                  <a:cubicBezTo>
                    <a:pt x="952" y="185"/>
                    <a:pt x="952" y="185"/>
                    <a:pt x="952" y="185"/>
                  </a:cubicBezTo>
                  <a:cubicBezTo>
                    <a:pt x="967" y="216"/>
                    <a:pt x="963" y="259"/>
                    <a:pt x="921" y="30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95000"/>
                    <a:lumOff val="5000"/>
                    <a:alpha val="0"/>
                  </a:schemeClr>
                </a:gs>
                <a:gs pos="42000">
                  <a:srgbClr val="0D0D0D">
                    <a:alpha val="5000"/>
                  </a:srgbClr>
                </a:gs>
                <a:gs pos="100000">
                  <a:schemeClr val="tx1">
                    <a:lumMod val="95000"/>
                    <a:lumOff val="5000"/>
                    <a:alpha val="36000"/>
                  </a:schemeClr>
                </a:gs>
              </a:gsLst>
              <a:lin ang="18900000" scaled="1"/>
              <a:tileRect/>
            </a:gra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3" name="TextBox 80"/>
          <p:cNvSpPr txBox="1">
            <a:spLocks noChangeArrowheads="1"/>
          </p:cNvSpPr>
          <p:nvPr/>
        </p:nvSpPr>
        <p:spPr bwMode="auto">
          <a:xfrm>
            <a:off x="8750297" y="4033122"/>
            <a:ext cx="2908303" cy="403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4281" tIns="17140" rIns="34281" bIns="17140">
            <a:spAutoFit/>
          </a:bodyPr>
          <a:lstStyle>
            <a:lvl1pPr eaLnBrk="0" hangingPunct="0">
              <a:defRPr sz="4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4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4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4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4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21780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21780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21780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21780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是否需要培训？</a:t>
            </a:r>
            <a:endParaRPr lang="en-US" altLang="zh-C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54" name="TextBox 80"/>
          <p:cNvSpPr txBox="1">
            <a:spLocks noChangeArrowheads="1"/>
          </p:cNvSpPr>
          <p:nvPr/>
        </p:nvSpPr>
        <p:spPr bwMode="auto">
          <a:xfrm>
            <a:off x="8750298" y="4673679"/>
            <a:ext cx="2908297" cy="403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4281" tIns="17140" rIns="34281" bIns="17140">
            <a:spAutoFit/>
          </a:bodyPr>
          <a:lstStyle>
            <a:lvl1pPr eaLnBrk="0" hangingPunct="0">
              <a:defRPr sz="4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4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4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4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4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21780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21780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21780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21780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谁需要培训？</a:t>
            </a:r>
            <a:endParaRPr lang="en-US" altLang="zh-C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55" name="TextBox 80"/>
          <p:cNvSpPr txBox="1">
            <a:spLocks noChangeArrowheads="1"/>
          </p:cNvSpPr>
          <p:nvPr/>
        </p:nvSpPr>
        <p:spPr bwMode="auto">
          <a:xfrm>
            <a:off x="8750297" y="5314237"/>
            <a:ext cx="2908303" cy="403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4281" tIns="17140" rIns="34281" bIns="17140">
            <a:spAutoFit/>
          </a:bodyPr>
          <a:lstStyle>
            <a:lvl1pPr eaLnBrk="0" hangingPunct="0">
              <a:defRPr sz="4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4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4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4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4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21780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21780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21780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21780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4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需要什么培训？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占位符 2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5" b="8075"/>
          <a:stretch>
            <a:fillRect/>
          </a:stretch>
        </p:blipFill>
        <p:spPr/>
      </p:pic>
      <p:sp>
        <p:nvSpPr>
          <p:cNvPr id="4" name="Rectangle 3"/>
          <p:cNvSpPr/>
          <p:nvPr/>
        </p:nvSpPr>
        <p:spPr>
          <a:xfrm>
            <a:off x="1" y="4232135"/>
            <a:ext cx="12191999" cy="2625866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51300" y="4476158"/>
            <a:ext cx="2441694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 smtClean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latin typeface="+mn-ea"/>
                <a:sym typeface="Calibri" panose="020F0502020204030204" pitchFamily="34" charset="0"/>
              </a:rPr>
              <a:t>需求</a:t>
            </a:r>
            <a:endParaRPr lang="en-US" altLang="zh-CN" sz="8800" b="1" dirty="0" smtClean="0">
              <a:solidFill>
                <a:schemeClr val="bg1"/>
              </a:solidFill>
              <a:effectLst>
                <a:outerShdw blurRad="279400" dist="152400" dir="2700000" sx="102000" sy="102000" algn="tl" rotWithShape="0">
                  <a:prstClr val="black">
                    <a:alpha val="28000"/>
                  </a:prstClr>
                </a:outerShdw>
              </a:effectLst>
              <a:latin typeface="+mn-ea"/>
              <a:sym typeface="Calibri" panose="020F0502020204030204" pitchFamily="34" charset="0"/>
            </a:endParaRPr>
          </a:p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latin typeface="+mn-ea"/>
                <a:sym typeface="Calibri" panose="020F0502020204030204" pitchFamily="34" charset="0"/>
              </a:rPr>
              <a:t>分析</a:t>
            </a:r>
            <a:r>
              <a:rPr lang="zh-CN" altLang="en-US" sz="4400" b="1" dirty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latin typeface="+mn-ea"/>
                <a:sym typeface="Calibri" panose="020F0502020204030204" pitchFamily="34" charset="0"/>
              </a:rPr>
              <a:t>层次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870919" y="4476158"/>
            <a:ext cx="2441694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 smtClean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latin typeface="+mn-ea"/>
                <a:sym typeface="Calibri" panose="020F0502020204030204" pitchFamily="34" charset="0"/>
              </a:rPr>
              <a:t>需求</a:t>
            </a:r>
            <a:endParaRPr lang="en-US" altLang="zh-CN" sz="8800" b="1" dirty="0" smtClean="0">
              <a:solidFill>
                <a:schemeClr val="bg1"/>
              </a:solidFill>
              <a:effectLst>
                <a:outerShdw blurRad="279400" dist="152400" dir="2700000" sx="102000" sy="102000" algn="tl" rotWithShape="0">
                  <a:prstClr val="black">
                    <a:alpha val="28000"/>
                  </a:prstClr>
                </a:outerShdw>
              </a:effectLst>
              <a:latin typeface="+mn-ea"/>
              <a:sym typeface="Calibri" panose="020F0502020204030204" pitchFamily="34" charset="0"/>
            </a:endParaRPr>
          </a:p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latin typeface="+mn-ea"/>
                <a:sym typeface="Calibri" panose="020F0502020204030204" pitchFamily="34" charset="0"/>
              </a:rPr>
              <a:t>调研</a:t>
            </a:r>
            <a:r>
              <a:rPr lang="zh-CN" altLang="en-US" sz="4400" b="1" dirty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latin typeface="+mn-ea"/>
                <a:sym typeface="Calibri" panose="020F0502020204030204" pitchFamily="34" charset="0"/>
              </a:rPr>
              <a:t>方法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562168" y="4476158"/>
            <a:ext cx="3005951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 smtClean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latin typeface="+mn-ea"/>
                <a:sym typeface="Calibri" panose="020F0502020204030204" pitchFamily="34" charset="0"/>
              </a:rPr>
              <a:t>需求</a:t>
            </a:r>
            <a:endParaRPr lang="en-US" altLang="zh-CN" sz="8800" b="1" dirty="0" smtClean="0">
              <a:solidFill>
                <a:schemeClr val="bg1"/>
              </a:solidFill>
              <a:effectLst>
                <a:outerShdw blurRad="279400" dist="152400" dir="2700000" sx="102000" sy="102000" algn="tl" rotWithShape="0">
                  <a:prstClr val="black">
                    <a:alpha val="28000"/>
                  </a:prstClr>
                </a:outerShdw>
              </a:effectLst>
              <a:latin typeface="+mn-ea"/>
              <a:sym typeface="Calibri" panose="020F0502020204030204" pitchFamily="34" charset="0"/>
            </a:endParaRPr>
          </a:p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latin typeface="+mn-ea"/>
                <a:sym typeface="Calibri" panose="020F0502020204030204" pitchFamily="34" charset="0"/>
              </a:rPr>
              <a:t>分析参与者</a:t>
            </a:r>
            <a:endParaRPr lang="zh-CN" altLang="en-US" sz="4400" b="1" dirty="0">
              <a:solidFill>
                <a:schemeClr val="bg1"/>
              </a:solidFill>
              <a:effectLst>
                <a:outerShdw blurRad="279400" dist="152400" dir="2700000" sx="102000" sy="102000" algn="tl" rotWithShape="0">
                  <a:prstClr val="black">
                    <a:alpha val="28000"/>
                  </a:prstClr>
                </a:outerShdw>
              </a:effectLst>
              <a:latin typeface="+mn-ea"/>
              <a:sym typeface="Calibri" panose="020F050202020403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4264503" y="4555816"/>
            <a:ext cx="0" cy="1950180"/>
          </a:xfrm>
          <a:prstGeom prst="line">
            <a:avLst/>
          </a:prstGeom>
          <a:ln>
            <a:solidFill>
              <a:srgbClr val="B3D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938287" y="4555816"/>
            <a:ext cx="0" cy="1950180"/>
          </a:xfrm>
          <a:prstGeom prst="line">
            <a:avLst/>
          </a:prstGeom>
          <a:ln>
            <a:solidFill>
              <a:srgbClr val="B3D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5614878" y="1972652"/>
            <a:ext cx="639149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4400" b="1" dirty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</a:rPr>
              <a:t>培训需求分析“三板斧”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1" y="3374379"/>
            <a:ext cx="12191999" cy="857756"/>
            <a:chOff x="1" y="3374379"/>
            <a:chExt cx="12191999" cy="857756"/>
          </a:xfrm>
        </p:grpSpPr>
        <p:sp>
          <p:nvSpPr>
            <p:cNvPr id="9" name="Rectangle 8"/>
            <p:cNvSpPr/>
            <p:nvPr/>
          </p:nvSpPr>
          <p:spPr>
            <a:xfrm>
              <a:off x="1" y="3374379"/>
              <a:ext cx="12191999" cy="857756"/>
            </a:xfrm>
            <a:prstGeom prst="rect">
              <a:avLst/>
            </a:prstGeom>
            <a:solidFill>
              <a:srgbClr val="B3D334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4310896" y="3462693"/>
              <a:ext cx="357020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4400" b="1" dirty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调查分析流程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decel="100000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fill="hold" nodeType="click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899"/>
                                </p:stCondLst>
                                <p:childTnLst>
                                  <p:par>
                                    <p:cTn id="21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2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12" decel="10000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6" decel="10000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9" grpId="0"/>
          <p:bldP spid="20" grpId="0"/>
          <p:bldP spid="21" grpId="0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decel="100000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899"/>
                                </p:stCondLst>
                                <p:childTnLst>
                                  <p:par>
                                    <p:cTn id="21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2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12" decel="10000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6" decel="10000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9" grpId="0"/>
          <p:bldP spid="20" grpId="0"/>
          <p:bldP spid="21" grpId="0"/>
          <p:bldP spid="5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培训需求分析“三板斧”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  <p:sp>
        <p:nvSpPr>
          <p:cNvPr id="100" name="Freeform 7"/>
          <p:cNvSpPr/>
          <p:nvPr/>
        </p:nvSpPr>
        <p:spPr bwMode="auto">
          <a:xfrm>
            <a:off x="7785264" y="3190219"/>
            <a:ext cx="1103644" cy="1963391"/>
          </a:xfrm>
          <a:custGeom>
            <a:avLst/>
            <a:gdLst>
              <a:gd name="T0" fmla="*/ 101 w 535"/>
              <a:gd name="T1" fmla="*/ 271 h 951"/>
              <a:gd name="T2" fmla="*/ 101 w 535"/>
              <a:gd name="T3" fmla="*/ 268 h 951"/>
              <a:gd name="T4" fmla="*/ 268 w 535"/>
              <a:gd name="T5" fmla="*/ 102 h 951"/>
              <a:gd name="T6" fmla="*/ 434 w 535"/>
              <a:gd name="T7" fmla="*/ 268 h 951"/>
              <a:gd name="T8" fmla="*/ 434 w 535"/>
              <a:gd name="T9" fmla="*/ 951 h 951"/>
              <a:gd name="T10" fmla="*/ 535 w 535"/>
              <a:gd name="T11" fmla="*/ 951 h 951"/>
              <a:gd name="T12" fmla="*/ 535 w 535"/>
              <a:gd name="T13" fmla="*/ 268 h 951"/>
              <a:gd name="T14" fmla="*/ 268 w 535"/>
              <a:gd name="T15" fmla="*/ 0 h 951"/>
              <a:gd name="T16" fmla="*/ 0 w 535"/>
              <a:gd name="T17" fmla="*/ 268 h 951"/>
              <a:gd name="T18" fmla="*/ 0 w 535"/>
              <a:gd name="T19" fmla="*/ 271 h 951"/>
              <a:gd name="T20" fmla="*/ 101 w 535"/>
              <a:gd name="T21" fmla="*/ 271 h 9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5" h="951">
                <a:moveTo>
                  <a:pt x="101" y="271"/>
                </a:moveTo>
                <a:cubicBezTo>
                  <a:pt x="101" y="270"/>
                  <a:pt x="101" y="269"/>
                  <a:pt x="101" y="268"/>
                </a:cubicBezTo>
                <a:cubicBezTo>
                  <a:pt x="101" y="176"/>
                  <a:pt x="176" y="102"/>
                  <a:pt x="268" y="102"/>
                </a:cubicBezTo>
                <a:cubicBezTo>
                  <a:pt x="360" y="102"/>
                  <a:pt x="434" y="176"/>
                  <a:pt x="434" y="268"/>
                </a:cubicBezTo>
                <a:cubicBezTo>
                  <a:pt x="434" y="269"/>
                  <a:pt x="434" y="950"/>
                  <a:pt x="434" y="951"/>
                </a:cubicBezTo>
                <a:cubicBezTo>
                  <a:pt x="535" y="951"/>
                  <a:pt x="535" y="951"/>
                  <a:pt x="535" y="951"/>
                </a:cubicBezTo>
                <a:cubicBezTo>
                  <a:pt x="535" y="950"/>
                  <a:pt x="535" y="269"/>
                  <a:pt x="535" y="268"/>
                </a:cubicBezTo>
                <a:cubicBezTo>
                  <a:pt x="535" y="120"/>
                  <a:pt x="415" y="0"/>
                  <a:pt x="268" y="0"/>
                </a:cubicBezTo>
                <a:cubicBezTo>
                  <a:pt x="120" y="0"/>
                  <a:pt x="0" y="120"/>
                  <a:pt x="0" y="268"/>
                </a:cubicBezTo>
                <a:cubicBezTo>
                  <a:pt x="0" y="269"/>
                  <a:pt x="0" y="270"/>
                  <a:pt x="0" y="271"/>
                </a:cubicBezTo>
                <a:cubicBezTo>
                  <a:pt x="101" y="271"/>
                  <a:pt x="101" y="271"/>
                  <a:pt x="101" y="271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bg-BG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122" name="Group 121"/>
          <p:cNvGrpSpPr/>
          <p:nvPr/>
        </p:nvGrpSpPr>
        <p:grpSpPr>
          <a:xfrm flipH="1" flipV="1">
            <a:off x="4195316" y="3197237"/>
            <a:ext cx="3805462" cy="1136644"/>
            <a:chOff x="4195316" y="3197237"/>
            <a:chExt cx="3805462" cy="1136644"/>
          </a:xfrm>
        </p:grpSpPr>
        <p:sp>
          <p:nvSpPr>
            <p:cNvPr id="99" name="Freeform 5"/>
            <p:cNvSpPr/>
            <p:nvPr/>
          </p:nvSpPr>
          <p:spPr bwMode="auto">
            <a:xfrm>
              <a:off x="6897134" y="3774654"/>
              <a:ext cx="1103644" cy="559227"/>
            </a:xfrm>
            <a:custGeom>
              <a:avLst/>
              <a:gdLst>
                <a:gd name="T0" fmla="*/ 101 w 535"/>
                <a:gd name="T1" fmla="*/ 0 h 271"/>
                <a:gd name="T2" fmla="*/ 101 w 535"/>
                <a:gd name="T3" fmla="*/ 3 h 271"/>
                <a:gd name="T4" fmla="*/ 268 w 535"/>
                <a:gd name="T5" fmla="*/ 169 h 271"/>
                <a:gd name="T6" fmla="*/ 434 w 535"/>
                <a:gd name="T7" fmla="*/ 3 h 271"/>
                <a:gd name="T8" fmla="*/ 434 w 535"/>
                <a:gd name="T9" fmla="*/ 0 h 271"/>
                <a:gd name="T10" fmla="*/ 535 w 535"/>
                <a:gd name="T11" fmla="*/ 0 h 271"/>
                <a:gd name="T12" fmla="*/ 535 w 535"/>
                <a:gd name="T13" fmla="*/ 3 h 271"/>
                <a:gd name="T14" fmla="*/ 268 w 535"/>
                <a:gd name="T15" fmla="*/ 271 h 271"/>
                <a:gd name="T16" fmla="*/ 0 w 535"/>
                <a:gd name="T17" fmla="*/ 3 h 271"/>
                <a:gd name="T18" fmla="*/ 0 w 535"/>
                <a:gd name="T19" fmla="*/ 0 h 271"/>
                <a:gd name="T20" fmla="*/ 101 w 535"/>
                <a:gd name="T2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5" h="271">
                  <a:moveTo>
                    <a:pt x="101" y="0"/>
                  </a:moveTo>
                  <a:cubicBezTo>
                    <a:pt x="101" y="1"/>
                    <a:pt x="101" y="2"/>
                    <a:pt x="101" y="3"/>
                  </a:cubicBezTo>
                  <a:cubicBezTo>
                    <a:pt x="101" y="95"/>
                    <a:pt x="176" y="169"/>
                    <a:pt x="268" y="169"/>
                  </a:cubicBezTo>
                  <a:cubicBezTo>
                    <a:pt x="359" y="169"/>
                    <a:pt x="434" y="95"/>
                    <a:pt x="434" y="3"/>
                  </a:cubicBezTo>
                  <a:cubicBezTo>
                    <a:pt x="434" y="2"/>
                    <a:pt x="434" y="1"/>
                    <a:pt x="434" y="0"/>
                  </a:cubicBezTo>
                  <a:cubicBezTo>
                    <a:pt x="535" y="0"/>
                    <a:pt x="535" y="0"/>
                    <a:pt x="535" y="0"/>
                  </a:cubicBezTo>
                  <a:cubicBezTo>
                    <a:pt x="535" y="1"/>
                    <a:pt x="535" y="2"/>
                    <a:pt x="535" y="3"/>
                  </a:cubicBezTo>
                  <a:cubicBezTo>
                    <a:pt x="535" y="151"/>
                    <a:pt x="415" y="271"/>
                    <a:pt x="268" y="271"/>
                  </a:cubicBezTo>
                  <a:cubicBezTo>
                    <a:pt x="120" y="271"/>
                    <a:pt x="0" y="151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01" y="0"/>
                    <a:pt x="101" y="0"/>
                    <a:pt x="101" y="0"/>
                  </a:cubicBezTo>
                </a:path>
              </a:pathLst>
            </a:custGeom>
            <a:solidFill>
              <a:srgbClr val="FFC40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01" name="Freeform 5"/>
            <p:cNvSpPr/>
            <p:nvPr/>
          </p:nvSpPr>
          <p:spPr bwMode="auto">
            <a:xfrm rot="10800000">
              <a:off x="5993799" y="3197237"/>
              <a:ext cx="1103644" cy="559227"/>
            </a:xfrm>
            <a:custGeom>
              <a:avLst/>
              <a:gdLst>
                <a:gd name="T0" fmla="*/ 101 w 535"/>
                <a:gd name="T1" fmla="*/ 0 h 271"/>
                <a:gd name="T2" fmla="*/ 101 w 535"/>
                <a:gd name="T3" fmla="*/ 3 h 271"/>
                <a:gd name="T4" fmla="*/ 268 w 535"/>
                <a:gd name="T5" fmla="*/ 169 h 271"/>
                <a:gd name="T6" fmla="*/ 434 w 535"/>
                <a:gd name="T7" fmla="*/ 3 h 271"/>
                <a:gd name="T8" fmla="*/ 434 w 535"/>
                <a:gd name="T9" fmla="*/ 0 h 271"/>
                <a:gd name="T10" fmla="*/ 535 w 535"/>
                <a:gd name="T11" fmla="*/ 0 h 271"/>
                <a:gd name="T12" fmla="*/ 535 w 535"/>
                <a:gd name="T13" fmla="*/ 3 h 271"/>
                <a:gd name="T14" fmla="*/ 268 w 535"/>
                <a:gd name="T15" fmla="*/ 271 h 271"/>
                <a:gd name="T16" fmla="*/ 0 w 535"/>
                <a:gd name="T17" fmla="*/ 3 h 271"/>
                <a:gd name="T18" fmla="*/ 0 w 535"/>
                <a:gd name="T19" fmla="*/ 0 h 271"/>
                <a:gd name="T20" fmla="*/ 101 w 535"/>
                <a:gd name="T2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5" h="271">
                  <a:moveTo>
                    <a:pt x="101" y="0"/>
                  </a:moveTo>
                  <a:cubicBezTo>
                    <a:pt x="101" y="1"/>
                    <a:pt x="101" y="2"/>
                    <a:pt x="101" y="3"/>
                  </a:cubicBezTo>
                  <a:cubicBezTo>
                    <a:pt x="101" y="95"/>
                    <a:pt x="176" y="169"/>
                    <a:pt x="268" y="169"/>
                  </a:cubicBezTo>
                  <a:cubicBezTo>
                    <a:pt x="359" y="169"/>
                    <a:pt x="434" y="95"/>
                    <a:pt x="434" y="3"/>
                  </a:cubicBezTo>
                  <a:cubicBezTo>
                    <a:pt x="434" y="2"/>
                    <a:pt x="434" y="1"/>
                    <a:pt x="434" y="0"/>
                  </a:cubicBezTo>
                  <a:cubicBezTo>
                    <a:pt x="535" y="0"/>
                    <a:pt x="535" y="0"/>
                    <a:pt x="535" y="0"/>
                  </a:cubicBezTo>
                  <a:cubicBezTo>
                    <a:pt x="535" y="1"/>
                    <a:pt x="535" y="2"/>
                    <a:pt x="535" y="3"/>
                  </a:cubicBezTo>
                  <a:cubicBezTo>
                    <a:pt x="535" y="151"/>
                    <a:pt x="415" y="271"/>
                    <a:pt x="268" y="271"/>
                  </a:cubicBezTo>
                  <a:cubicBezTo>
                    <a:pt x="120" y="271"/>
                    <a:pt x="0" y="151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01" y="0"/>
                    <a:pt x="101" y="0"/>
                    <a:pt x="101" y="0"/>
                  </a:cubicBezTo>
                </a:path>
              </a:pathLst>
            </a:custGeom>
            <a:solidFill>
              <a:srgbClr val="00AB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02" name="Freeform 5"/>
            <p:cNvSpPr/>
            <p:nvPr/>
          </p:nvSpPr>
          <p:spPr bwMode="auto">
            <a:xfrm>
              <a:off x="5091634" y="3774654"/>
              <a:ext cx="1103644" cy="559227"/>
            </a:xfrm>
            <a:custGeom>
              <a:avLst/>
              <a:gdLst>
                <a:gd name="T0" fmla="*/ 101 w 535"/>
                <a:gd name="T1" fmla="*/ 0 h 271"/>
                <a:gd name="T2" fmla="*/ 101 w 535"/>
                <a:gd name="T3" fmla="*/ 3 h 271"/>
                <a:gd name="T4" fmla="*/ 268 w 535"/>
                <a:gd name="T5" fmla="*/ 169 h 271"/>
                <a:gd name="T6" fmla="*/ 434 w 535"/>
                <a:gd name="T7" fmla="*/ 3 h 271"/>
                <a:gd name="T8" fmla="*/ 434 w 535"/>
                <a:gd name="T9" fmla="*/ 0 h 271"/>
                <a:gd name="T10" fmla="*/ 535 w 535"/>
                <a:gd name="T11" fmla="*/ 0 h 271"/>
                <a:gd name="T12" fmla="*/ 535 w 535"/>
                <a:gd name="T13" fmla="*/ 3 h 271"/>
                <a:gd name="T14" fmla="*/ 268 w 535"/>
                <a:gd name="T15" fmla="*/ 271 h 271"/>
                <a:gd name="T16" fmla="*/ 0 w 535"/>
                <a:gd name="T17" fmla="*/ 3 h 271"/>
                <a:gd name="T18" fmla="*/ 0 w 535"/>
                <a:gd name="T19" fmla="*/ 0 h 271"/>
                <a:gd name="T20" fmla="*/ 101 w 535"/>
                <a:gd name="T2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5" h="271">
                  <a:moveTo>
                    <a:pt x="101" y="0"/>
                  </a:moveTo>
                  <a:cubicBezTo>
                    <a:pt x="101" y="1"/>
                    <a:pt x="101" y="2"/>
                    <a:pt x="101" y="3"/>
                  </a:cubicBezTo>
                  <a:cubicBezTo>
                    <a:pt x="101" y="95"/>
                    <a:pt x="176" y="169"/>
                    <a:pt x="268" y="169"/>
                  </a:cubicBezTo>
                  <a:cubicBezTo>
                    <a:pt x="359" y="169"/>
                    <a:pt x="434" y="95"/>
                    <a:pt x="434" y="3"/>
                  </a:cubicBezTo>
                  <a:cubicBezTo>
                    <a:pt x="434" y="2"/>
                    <a:pt x="434" y="1"/>
                    <a:pt x="434" y="0"/>
                  </a:cubicBezTo>
                  <a:cubicBezTo>
                    <a:pt x="535" y="0"/>
                    <a:pt x="535" y="0"/>
                    <a:pt x="535" y="0"/>
                  </a:cubicBezTo>
                  <a:cubicBezTo>
                    <a:pt x="535" y="1"/>
                    <a:pt x="535" y="2"/>
                    <a:pt x="535" y="3"/>
                  </a:cubicBezTo>
                  <a:cubicBezTo>
                    <a:pt x="535" y="151"/>
                    <a:pt x="415" y="271"/>
                    <a:pt x="268" y="271"/>
                  </a:cubicBezTo>
                  <a:cubicBezTo>
                    <a:pt x="120" y="271"/>
                    <a:pt x="0" y="151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01" y="0"/>
                    <a:pt x="101" y="0"/>
                    <a:pt x="101" y="0"/>
                  </a:cubicBezTo>
                </a:path>
              </a:pathLst>
            </a:custGeom>
            <a:solidFill>
              <a:srgbClr val="0160A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03" name="Freeform 5"/>
            <p:cNvSpPr/>
            <p:nvPr/>
          </p:nvSpPr>
          <p:spPr bwMode="auto">
            <a:xfrm rot="10800000">
              <a:off x="4195316" y="3197237"/>
              <a:ext cx="1103644" cy="559227"/>
            </a:xfrm>
            <a:custGeom>
              <a:avLst/>
              <a:gdLst>
                <a:gd name="T0" fmla="*/ 101 w 535"/>
                <a:gd name="T1" fmla="*/ 0 h 271"/>
                <a:gd name="T2" fmla="*/ 101 w 535"/>
                <a:gd name="T3" fmla="*/ 3 h 271"/>
                <a:gd name="T4" fmla="*/ 268 w 535"/>
                <a:gd name="T5" fmla="*/ 169 h 271"/>
                <a:gd name="T6" fmla="*/ 434 w 535"/>
                <a:gd name="T7" fmla="*/ 3 h 271"/>
                <a:gd name="T8" fmla="*/ 434 w 535"/>
                <a:gd name="T9" fmla="*/ 0 h 271"/>
                <a:gd name="T10" fmla="*/ 535 w 535"/>
                <a:gd name="T11" fmla="*/ 0 h 271"/>
                <a:gd name="T12" fmla="*/ 535 w 535"/>
                <a:gd name="T13" fmla="*/ 3 h 271"/>
                <a:gd name="T14" fmla="*/ 268 w 535"/>
                <a:gd name="T15" fmla="*/ 271 h 271"/>
                <a:gd name="T16" fmla="*/ 0 w 535"/>
                <a:gd name="T17" fmla="*/ 3 h 271"/>
                <a:gd name="T18" fmla="*/ 0 w 535"/>
                <a:gd name="T19" fmla="*/ 0 h 271"/>
                <a:gd name="T20" fmla="*/ 101 w 535"/>
                <a:gd name="T2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5" h="271">
                  <a:moveTo>
                    <a:pt x="101" y="0"/>
                  </a:moveTo>
                  <a:cubicBezTo>
                    <a:pt x="101" y="1"/>
                    <a:pt x="101" y="2"/>
                    <a:pt x="101" y="3"/>
                  </a:cubicBezTo>
                  <a:cubicBezTo>
                    <a:pt x="101" y="95"/>
                    <a:pt x="176" y="169"/>
                    <a:pt x="268" y="169"/>
                  </a:cubicBezTo>
                  <a:cubicBezTo>
                    <a:pt x="359" y="169"/>
                    <a:pt x="434" y="95"/>
                    <a:pt x="434" y="3"/>
                  </a:cubicBezTo>
                  <a:cubicBezTo>
                    <a:pt x="434" y="2"/>
                    <a:pt x="434" y="1"/>
                    <a:pt x="434" y="0"/>
                  </a:cubicBezTo>
                  <a:cubicBezTo>
                    <a:pt x="535" y="0"/>
                    <a:pt x="535" y="0"/>
                    <a:pt x="535" y="0"/>
                  </a:cubicBezTo>
                  <a:cubicBezTo>
                    <a:pt x="535" y="1"/>
                    <a:pt x="535" y="2"/>
                    <a:pt x="535" y="3"/>
                  </a:cubicBezTo>
                  <a:cubicBezTo>
                    <a:pt x="535" y="151"/>
                    <a:pt x="415" y="271"/>
                    <a:pt x="268" y="271"/>
                  </a:cubicBezTo>
                  <a:cubicBezTo>
                    <a:pt x="120" y="271"/>
                    <a:pt x="0" y="151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01" y="0"/>
                    <a:pt x="101" y="0"/>
                    <a:pt x="101" y="0"/>
                  </a:cubicBezTo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104" name="Freeform 7"/>
          <p:cNvSpPr/>
          <p:nvPr/>
        </p:nvSpPr>
        <p:spPr bwMode="auto">
          <a:xfrm rot="10800000">
            <a:off x="3303092" y="2370490"/>
            <a:ext cx="1103644" cy="1963391"/>
          </a:xfrm>
          <a:custGeom>
            <a:avLst/>
            <a:gdLst>
              <a:gd name="T0" fmla="*/ 101 w 535"/>
              <a:gd name="T1" fmla="*/ 271 h 951"/>
              <a:gd name="T2" fmla="*/ 101 w 535"/>
              <a:gd name="T3" fmla="*/ 268 h 951"/>
              <a:gd name="T4" fmla="*/ 268 w 535"/>
              <a:gd name="T5" fmla="*/ 102 h 951"/>
              <a:gd name="T6" fmla="*/ 434 w 535"/>
              <a:gd name="T7" fmla="*/ 268 h 951"/>
              <a:gd name="T8" fmla="*/ 434 w 535"/>
              <a:gd name="T9" fmla="*/ 951 h 951"/>
              <a:gd name="T10" fmla="*/ 535 w 535"/>
              <a:gd name="T11" fmla="*/ 951 h 951"/>
              <a:gd name="T12" fmla="*/ 535 w 535"/>
              <a:gd name="T13" fmla="*/ 268 h 951"/>
              <a:gd name="T14" fmla="*/ 268 w 535"/>
              <a:gd name="T15" fmla="*/ 0 h 951"/>
              <a:gd name="T16" fmla="*/ 0 w 535"/>
              <a:gd name="T17" fmla="*/ 268 h 951"/>
              <a:gd name="T18" fmla="*/ 0 w 535"/>
              <a:gd name="T19" fmla="*/ 271 h 951"/>
              <a:gd name="T20" fmla="*/ 101 w 535"/>
              <a:gd name="T21" fmla="*/ 271 h 9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5" h="951">
                <a:moveTo>
                  <a:pt x="101" y="271"/>
                </a:moveTo>
                <a:cubicBezTo>
                  <a:pt x="101" y="270"/>
                  <a:pt x="101" y="269"/>
                  <a:pt x="101" y="268"/>
                </a:cubicBezTo>
                <a:cubicBezTo>
                  <a:pt x="101" y="176"/>
                  <a:pt x="176" y="102"/>
                  <a:pt x="268" y="102"/>
                </a:cubicBezTo>
                <a:cubicBezTo>
                  <a:pt x="360" y="102"/>
                  <a:pt x="434" y="176"/>
                  <a:pt x="434" y="268"/>
                </a:cubicBezTo>
                <a:cubicBezTo>
                  <a:pt x="434" y="269"/>
                  <a:pt x="434" y="950"/>
                  <a:pt x="434" y="951"/>
                </a:cubicBezTo>
                <a:cubicBezTo>
                  <a:pt x="535" y="951"/>
                  <a:pt x="535" y="951"/>
                  <a:pt x="535" y="951"/>
                </a:cubicBezTo>
                <a:cubicBezTo>
                  <a:pt x="535" y="950"/>
                  <a:pt x="535" y="269"/>
                  <a:pt x="535" y="268"/>
                </a:cubicBezTo>
                <a:cubicBezTo>
                  <a:pt x="535" y="120"/>
                  <a:pt x="415" y="0"/>
                  <a:pt x="268" y="0"/>
                </a:cubicBezTo>
                <a:cubicBezTo>
                  <a:pt x="120" y="0"/>
                  <a:pt x="0" y="120"/>
                  <a:pt x="0" y="268"/>
                </a:cubicBezTo>
                <a:cubicBezTo>
                  <a:pt x="0" y="269"/>
                  <a:pt x="0" y="270"/>
                  <a:pt x="0" y="271"/>
                </a:cubicBezTo>
                <a:cubicBezTo>
                  <a:pt x="101" y="271"/>
                  <a:pt x="101" y="271"/>
                  <a:pt x="101" y="271"/>
                </a:cubicBezTo>
              </a:path>
            </a:pathLst>
          </a:custGeom>
          <a:solidFill>
            <a:srgbClr val="B3D33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bg-BG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4542398" y="3574599"/>
            <a:ext cx="4443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01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7233191" y="3606574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04</a:t>
            </a:r>
            <a:endParaRPr lang="en-US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5440557" y="3605377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02</a:t>
            </a:r>
            <a:endParaRPr lang="en-US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6352904" y="3605377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03</a:t>
            </a:r>
            <a:endParaRPr lang="en-US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54095" y="4054268"/>
            <a:ext cx="1620957" cy="1199718"/>
            <a:chOff x="3954095" y="4054268"/>
            <a:chExt cx="1620957" cy="1199718"/>
          </a:xfrm>
        </p:grpSpPr>
        <p:grpSp>
          <p:nvGrpSpPr>
            <p:cNvPr id="137" name="Group 136"/>
            <p:cNvGrpSpPr/>
            <p:nvPr/>
          </p:nvGrpSpPr>
          <p:grpSpPr>
            <a:xfrm rot="16200000" flipH="1">
              <a:off x="4397961" y="4380190"/>
              <a:ext cx="712388" cy="60543"/>
              <a:chOff x="4113369" y="3398728"/>
              <a:chExt cx="712388" cy="60543"/>
            </a:xfrm>
          </p:grpSpPr>
          <p:cxnSp>
            <p:nvCxnSpPr>
              <p:cNvPr id="138" name="Straight Connector 137"/>
              <p:cNvCxnSpPr/>
              <p:nvPr/>
            </p:nvCxnSpPr>
            <p:spPr>
              <a:xfrm>
                <a:off x="4147932" y="3429000"/>
                <a:ext cx="642783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9" name="Oval 138"/>
              <p:cNvSpPr/>
              <p:nvPr/>
            </p:nvSpPr>
            <p:spPr>
              <a:xfrm>
                <a:off x="4113369" y="3398728"/>
                <a:ext cx="60543" cy="6054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140" name="Oval 139"/>
              <p:cNvSpPr/>
              <p:nvPr/>
            </p:nvSpPr>
            <p:spPr>
              <a:xfrm>
                <a:off x="4765214" y="3398728"/>
                <a:ext cx="60543" cy="6054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145" name="TextBox 144"/>
            <p:cNvSpPr txBox="1"/>
            <p:nvPr/>
          </p:nvSpPr>
          <p:spPr>
            <a:xfrm>
              <a:off x="3954095" y="4946209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培训需求分析模型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859261" y="4054269"/>
            <a:ext cx="1441420" cy="1199717"/>
            <a:chOff x="5859261" y="4054269"/>
            <a:chExt cx="1441420" cy="1199717"/>
          </a:xfrm>
        </p:grpSpPr>
        <p:grpSp>
          <p:nvGrpSpPr>
            <p:cNvPr id="141" name="Group 140"/>
            <p:cNvGrpSpPr/>
            <p:nvPr/>
          </p:nvGrpSpPr>
          <p:grpSpPr>
            <a:xfrm rot="16200000" flipH="1">
              <a:off x="6193520" y="4380191"/>
              <a:ext cx="712388" cy="60543"/>
              <a:chOff x="4113369" y="3398728"/>
              <a:chExt cx="712388" cy="60543"/>
            </a:xfrm>
          </p:grpSpPr>
          <p:cxnSp>
            <p:nvCxnSpPr>
              <p:cNvPr id="142" name="Straight Connector 141"/>
              <p:cNvCxnSpPr/>
              <p:nvPr/>
            </p:nvCxnSpPr>
            <p:spPr>
              <a:xfrm>
                <a:off x="4147932" y="3429000"/>
                <a:ext cx="642783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3" name="Oval 142"/>
              <p:cNvSpPr/>
              <p:nvPr/>
            </p:nvSpPr>
            <p:spPr>
              <a:xfrm>
                <a:off x="4113369" y="3398728"/>
                <a:ext cx="60543" cy="6054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144" name="Oval 143"/>
              <p:cNvSpPr/>
              <p:nvPr/>
            </p:nvSpPr>
            <p:spPr>
              <a:xfrm>
                <a:off x="4765214" y="3398728"/>
                <a:ext cx="60543" cy="6054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150" name="TextBox 149"/>
            <p:cNvSpPr txBox="1"/>
            <p:nvPr/>
          </p:nvSpPr>
          <p:spPr>
            <a:xfrm>
              <a:off x="5859261" y="4946209"/>
              <a:ext cx="14414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需求分析参与者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074732" y="2311119"/>
            <a:ext cx="1261884" cy="1235297"/>
            <a:chOff x="5074732" y="2311119"/>
            <a:chExt cx="1261884" cy="1235297"/>
          </a:xfrm>
        </p:grpSpPr>
        <p:grpSp>
          <p:nvGrpSpPr>
            <p:cNvPr id="133" name="Group 132"/>
            <p:cNvGrpSpPr/>
            <p:nvPr/>
          </p:nvGrpSpPr>
          <p:grpSpPr>
            <a:xfrm rot="16200000" flipH="1">
              <a:off x="5292978" y="3159950"/>
              <a:ext cx="712388" cy="60543"/>
              <a:chOff x="4113369" y="3398728"/>
              <a:chExt cx="712388" cy="60543"/>
            </a:xfrm>
          </p:grpSpPr>
          <p:cxnSp>
            <p:nvCxnSpPr>
              <p:cNvPr id="134" name="Straight Connector 133"/>
              <p:cNvCxnSpPr/>
              <p:nvPr/>
            </p:nvCxnSpPr>
            <p:spPr>
              <a:xfrm>
                <a:off x="4147932" y="3429000"/>
                <a:ext cx="642783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5" name="Oval 134"/>
              <p:cNvSpPr/>
              <p:nvPr/>
            </p:nvSpPr>
            <p:spPr>
              <a:xfrm>
                <a:off x="4113369" y="3398728"/>
                <a:ext cx="60543" cy="6054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136" name="Oval 135"/>
              <p:cNvSpPr/>
              <p:nvPr/>
            </p:nvSpPr>
            <p:spPr>
              <a:xfrm>
                <a:off x="4765214" y="3398728"/>
                <a:ext cx="60543" cy="6054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153" name="TextBox 152"/>
            <p:cNvSpPr txBox="1"/>
            <p:nvPr/>
          </p:nvSpPr>
          <p:spPr>
            <a:xfrm>
              <a:off x="5074732" y="2311119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需求分析层次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897133" y="2313692"/>
            <a:ext cx="1261884" cy="1232723"/>
            <a:chOff x="6897133" y="2313692"/>
            <a:chExt cx="1261884" cy="1232723"/>
          </a:xfrm>
        </p:grpSpPr>
        <p:grpSp>
          <p:nvGrpSpPr>
            <p:cNvPr id="123" name="Group 122"/>
            <p:cNvGrpSpPr/>
            <p:nvPr/>
          </p:nvGrpSpPr>
          <p:grpSpPr>
            <a:xfrm rot="16200000" flipH="1">
              <a:off x="7092761" y="3159949"/>
              <a:ext cx="712388" cy="60543"/>
              <a:chOff x="4113369" y="3398728"/>
              <a:chExt cx="712388" cy="60543"/>
            </a:xfrm>
          </p:grpSpPr>
          <p:cxnSp>
            <p:nvCxnSpPr>
              <p:cNvPr id="124" name="Straight Connector 123"/>
              <p:cNvCxnSpPr/>
              <p:nvPr/>
            </p:nvCxnSpPr>
            <p:spPr>
              <a:xfrm>
                <a:off x="4147932" y="3429000"/>
                <a:ext cx="642783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5" name="Oval 124"/>
              <p:cNvSpPr/>
              <p:nvPr/>
            </p:nvSpPr>
            <p:spPr>
              <a:xfrm>
                <a:off x="4113369" y="3398728"/>
                <a:ext cx="60543" cy="6054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126" name="Oval 125"/>
              <p:cNvSpPr/>
              <p:nvPr/>
            </p:nvSpPr>
            <p:spPr>
              <a:xfrm>
                <a:off x="4765214" y="3398728"/>
                <a:ext cx="60543" cy="6054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156" name="TextBox 155"/>
            <p:cNvSpPr txBox="1"/>
            <p:nvPr/>
          </p:nvSpPr>
          <p:spPr>
            <a:xfrm>
              <a:off x="6897133" y="2313692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需求调研方法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04" grpId="0" animBg="1"/>
      <p:bldP spid="127" grpId="0"/>
      <p:bldP spid="129" grpId="0"/>
      <p:bldP spid="131" grpId="0"/>
      <p:bldP spid="1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1</a:t>
            </a:r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、培训需求分析模型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  <p:grpSp>
        <p:nvGrpSpPr>
          <p:cNvPr id="67" name="Group 16"/>
          <p:cNvGrpSpPr/>
          <p:nvPr/>
        </p:nvGrpSpPr>
        <p:grpSpPr bwMode="auto">
          <a:xfrm>
            <a:off x="7833643" y="2675194"/>
            <a:ext cx="3222910" cy="612646"/>
            <a:chOff x="10" y="-5"/>
            <a:chExt cx="3956" cy="751"/>
          </a:xfrm>
        </p:grpSpPr>
        <p:sp>
          <p:nvSpPr>
            <p:cNvPr id="68" name="Freeform 17"/>
            <p:cNvSpPr/>
            <p:nvPr/>
          </p:nvSpPr>
          <p:spPr bwMode="auto">
            <a:xfrm>
              <a:off x="10" y="-5"/>
              <a:ext cx="3956" cy="751"/>
            </a:xfrm>
            <a:custGeom>
              <a:avLst/>
              <a:gdLst>
                <a:gd name="T0" fmla="*/ 0 w 21600"/>
                <a:gd name="T1" fmla="*/ 10 h 21600"/>
                <a:gd name="T2" fmla="*/ 1669 w 21600"/>
                <a:gd name="T3" fmla="*/ 10835 h 21600"/>
                <a:gd name="T4" fmla="*/ 1 w 21600"/>
                <a:gd name="T5" fmla="*/ 21600 h 21600"/>
                <a:gd name="T6" fmla="*/ 19937 w 21600"/>
                <a:gd name="T7" fmla="*/ 21600 h 21600"/>
                <a:gd name="T8" fmla="*/ 21600 w 21600"/>
                <a:gd name="T9" fmla="*/ 10854 h 21600"/>
                <a:gd name="T10" fmla="*/ 19929 w 21600"/>
                <a:gd name="T11" fmla="*/ 0 h 21600"/>
                <a:gd name="T12" fmla="*/ 0 w 21600"/>
                <a:gd name="T13" fmla="*/ 10 h 21600"/>
                <a:gd name="T14" fmla="*/ 0 w 21600"/>
                <a:gd name="T15" fmla="*/ 1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600" h="21600">
                  <a:moveTo>
                    <a:pt x="0" y="10"/>
                  </a:moveTo>
                  <a:lnTo>
                    <a:pt x="1669" y="10835"/>
                  </a:lnTo>
                  <a:lnTo>
                    <a:pt x="1" y="21600"/>
                  </a:lnTo>
                  <a:lnTo>
                    <a:pt x="19937" y="21600"/>
                  </a:lnTo>
                  <a:lnTo>
                    <a:pt x="21600" y="10854"/>
                  </a:lnTo>
                  <a:lnTo>
                    <a:pt x="19929" y="0"/>
                  </a:lnTo>
                  <a:lnTo>
                    <a:pt x="0" y="10"/>
                  </a:lnTo>
                  <a:close/>
                  <a:moveTo>
                    <a:pt x="0" y="10"/>
                  </a:moveTo>
                </a:path>
              </a:pathLst>
            </a:custGeom>
            <a:noFill/>
            <a:ln w="12700" cap="flat">
              <a:solidFill>
                <a:srgbClr val="BEC8D2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Rectangle 18"/>
            <p:cNvSpPr/>
            <p:nvPr/>
          </p:nvSpPr>
          <p:spPr bwMode="auto">
            <a:xfrm>
              <a:off x="793" y="150"/>
              <a:ext cx="2576" cy="400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A0AAB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Lato Regular" charset="0"/>
                  <a:sym typeface="Arial" panose="020B0604020202020204" pitchFamily="34" charset="0"/>
                </a:rPr>
                <a:t>需求评估结果</a:t>
              </a:r>
            </a:p>
          </p:txBody>
        </p:sp>
      </p:grpSp>
      <p:pic>
        <p:nvPicPr>
          <p:cNvPr id="70" name="Picture 1"/>
          <p:cNvPicPr>
            <a:picLocks noChangeAspect="1" noChangeArrowheads="1"/>
          </p:cNvPicPr>
          <p:nvPr/>
        </p:nvPicPr>
        <p:blipFill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165" y="1754764"/>
            <a:ext cx="632199" cy="632199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20000"/>
                  </a:srgbClr>
                </a:solidFill>
              </a14:hiddenFill>
            </a:ext>
          </a:extLst>
        </p:spPr>
      </p:pic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151" y="1741322"/>
            <a:ext cx="645234" cy="646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2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20000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3"/>
          <p:cNvPicPr>
            <a:picLocks noChangeAspect="1" noChangeArrowheads="1"/>
          </p:cNvPicPr>
          <p:nvPr/>
        </p:nvPicPr>
        <p:blipFill>
          <a:blip r:embed="rId5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747" y="1742138"/>
            <a:ext cx="627311" cy="625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2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20000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3" name="Group 8"/>
          <p:cNvGrpSpPr/>
          <p:nvPr/>
        </p:nvGrpSpPr>
        <p:grpSpPr bwMode="auto">
          <a:xfrm>
            <a:off x="1882404" y="2675194"/>
            <a:ext cx="3222910" cy="612646"/>
            <a:chOff x="0" y="0"/>
            <a:chExt cx="3956" cy="751"/>
          </a:xfrm>
        </p:grpSpPr>
        <p:sp>
          <p:nvSpPr>
            <p:cNvPr id="74" name="Freeform 9"/>
            <p:cNvSpPr/>
            <p:nvPr/>
          </p:nvSpPr>
          <p:spPr bwMode="auto">
            <a:xfrm>
              <a:off x="0" y="0"/>
              <a:ext cx="3956" cy="751"/>
            </a:xfrm>
            <a:custGeom>
              <a:avLst/>
              <a:gdLst>
                <a:gd name="T0" fmla="*/ 0 w 21600"/>
                <a:gd name="T1" fmla="*/ 10 h 21600"/>
                <a:gd name="T2" fmla="*/ 1669 w 21600"/>
                <a:gd name="T3" fmla="*/ 10835 h 21600"/>
                <a:gd name="T4" fmla="*/ 1 w 21600"/>
                <a:gd name="T5" fmla="*/ 21600 h 21600"/>
                <a:gd name="T6" fmla="*/ 19937 w 21600"/>
                <a:gd name="T7" fmla="*/ 21600 h 21600"/>
                <a:gd name="T8" fmla="*/ 21600 w 21600"/>
                <a:gd name="T9" fmla="*/ 10854 h 21600"/>
                <a:gd name="T10" fmla="*/ 19929 w 21600"/>
                <a:gd name="T11" fmla="*/ 0 h 21600"/>
                <a:gd name="T12" fmla="*/ 0 w 21600"/>
                <a:gd name="T13" fmla="*/ 10 h 21600"/>
                <a:gd name="T14" fmla="*/ 0 w 21600"/>
                <a:gd name="T15" fmla="*/ 1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600" h="21600">
                  <a:moveTo>
                    <a:pt x="0" y="10"/>
                  </a:moveTo>
                  <a:lnTo>
                    <a:pt x="1669" y="10835"/>
                  </a:lnTo>
                  <a:lnTo>
                    <a:pt x="1" y="21600"/>
                  </a:lnTo>
                  <a:lnTo>
                    <a:pt x="19937" y="21600"/>
                  </a:lnTo>
                  <a:lnTo>
                    <a:pt x="21600" y="10854"/>
                  </a:lnTo>
                  <a:lnTo>
                    <a:pt x="19929" y="0"/>
                  </a:lnTo>
                  <a:lnTo>
                    <a:pt x="0" y="10"/>
                  </a:lnTo>
                  <a:close/>
                  <a:moveTo>
                    <a:pt x="0" y="10"/>
                  </a:moveTo>
                </a:path>
              </a:pathLst>
            </a:custGeom>
            <a:noFill/>
            <a:ln w="12700" cap="flat">
              <a:solidFill>
                <a:srgbClr val="BEC8D2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Rectangle 10"/>
            <p:cNvSpPr/>
            <p:nvPr/>
          </p:nvSpPr>
          <p:spPr bwMode="auto">
            <a:xfrm>
              <a:off x="658" y="190"/>
              <a:ext cx="2576" cy="400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A0AAB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Lato Regular" charset="0"/>
                  <a:sym typeface="Arial" panose="020B0604020202020204" pitchFamily="34" charset="0"/>
                </a:rPr>
                <a:t>培训需求原因</a:t>
              </a:r>
            </a:p>
          </p:txBody>
        </p:sp>
      </p:grpSp>
      <p:sp>
        <p:nvSpPr>
          <p:cNvPr id="76" name="Rectangle 11"/>
          <p:cNvSpPr/>
          <p:nvPr/>
        </p:nvSpPr>
        <p:spPr bwMode="auto">
          <a:xfrm>
            <a:off x="2090165" y="3300063"/>
            <a:ext cx="2182916" cy="30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rgbClr val="4B555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 charset="0"/>
                <a:sym typeface="Arial" panose="020B0604020202020204" pitchFamily="34" charset="0"/>
              </a:rPr>
              <a:t>法规、制度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rgbClr val="4B555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 charset="0"/>
                <a:sym typeface="Arial" panose="020B0604020202020204" pitchFamily="34" charset="0"/>
              </a:rPr>
              <a:t>基本技能欠缺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rgbClr val="4B555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 charset="0"/>
                <a:sym typeface="Arial" panose="020B0604020202020204" pitchFamily="34" charset="0"/>
              </a:rPr>
              <a:t>工作业绩差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rgbClr val="4B555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 charset="0"/>
                <a:sym typeface="Arial" panose="020B0604020202020204" pitchFamily="34" charset="0"/>
              </a:rPr>
              <a:t>新技术的应用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rgbClr val="4B555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 charset="0"/>
                <a:sym typeface="Arial" panose="020B0604020202020204" pitchFamily="34" charset="0"/>
              </a:rPr>
              <a:t>客户要求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rgbClr val="4B555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 charset="0"/>
                <a:sym typeface="Arial" panose="020B0604020202020204" pitchFamily="34" charset="0"/>
              </a:rPr>
              <a:t>新产品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rgbClr val="4B555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 charset="0"/>
                <a:sym typeface="Arial" panose="020B0604020202020204" pitchFamily="34" charset="0"/>
              </a:rPr>
              <a:t>高绩效标准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rgbClr val="4B555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 charset="0"/>
                <a:sym typeface="Arial" panose="020B0604020202020204" pitchFamily="34" charset="0"/>
              </a:rPr>
              <a:t>新工作</a:t>
            </a:r>
            <a:r>
              <a:rPr lang="zh-CN" altLang="en-US" sz="1600" dirty="0" smtClean="0">
                <a:solidFill>
                  <a:srgbClr val="4B555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 charset="0"/>
                <a:sym typeface="Arial" panose="020B0604020202020204" pitchFamily="34" charset="0"/>
              </a:rPr>
              <a:t>要求</a:t>
            </a:r>
            <a:endParaRPr lang="en-US" altLang="zh-CN" sz="1600" dirty="0" smtClean="0">
              <a:solidFill>
                <a:srgbClr val="4B555F"/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 charset="0"/>
              <a:sym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en-US" altLang="zh-CN" sz="1600" dirty="0"/>
              <a:t>……</a:t>
            </a:r>
            <a:endParaRPr lang="zh-CN" altLang="en-US" sz="1600" dirty="0"/>
          </a:p>
          <a:p>
            <a:pPr>
              <a:lnSpc>
                <a:spcPct val="120000"/>
              </a:lnSpc>
            </a:pPr>
            <a:endParaRPr lang="zh-CN" altLang="en-US" sz="1600" dirty="0">
              <a:solidFill>
                <a:srgbClr val="4B555F"/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 charset="0"/>
              <a:sym typeface="Arial" panose="020B0604020202020204" pitchFamily="34" charset="0"/>
            </a:endParaRPr>
          </a:p>
        </p:txBody>
      </p:sp>
      <p:grpSp>
        <p:nvGrpSpPr>
          <p:cNvPr id="77" name="Group 12"/>
          <p:cNvGrpSpPr/>
          <p:nvPr/>
        </p:nvGrpSpPr>
        <p:grpSpPr bwMode="auto">
          <a:xfrm>
            <a:off x="4809145" y="2671291"/>
            <a:ext cx="3276887" cy="622907"/>
            <a:chOff x="0" y="0"/>
            <a:chExt cx="3956" cy="751"/>
          </a:xfrm>
          <a:solidFill>
            <a:schemeClr val="accent2"/>
          </a:solidFill>
        </p:grpSpPr>
        <p:sp>
          <p:nvSpPr>
            <p:cNvPr id="78" name="Freeform 13"/>
            <p:cNvSpPr/>
            <p:nvPr/>
          </p:nvSpPr>
          <p:spPr bwMode="auto">
            <a:xfrm>
              <a:off x="0" y="0"/>
              <a:ext cx="3956" cy="751"/>
            </a:xfrm>
            <a:custGeom>
              <a:avLst/>
              <a:gdLst>
                <a:gd name="T0" fmla="*/ 0 w 21600"/>
                <a:gd name="T1" fmla="*/ 10 h 21600"/>
                <a:gd name="T2" fmla="*/ 1669 w 21600"/>
                <a:gd name="T3" fmla="*/ 10835 h 21600"/>
                <a:gd name="T4" fmla="*/ 1 w 21600"/>
                <a:gd name="T5" fmla="*/ 21600 h 21600"/>
                <a:gd name="T6" fmla="*/ 19937 w 21600"/>
                <a:gd name="T7" fmla="*/ 21600 h 21600"/>
                <a:gd name="T8" fmla="*/ 21600 w 21600"/>
                <a:gd name="T9" fmla="*/ 10854 h 21600"/>
                <a:gd name="T10" fmla="*/ 19929 w 21600"/>
                <a:gd name="T11" fmla="*/ 0 h 21600"/>
                <a:gd name="T12" fmla="*/ 0 w 21600"/>
                <a:gd name="T13" fmla="*/ 10 h 21600"/>
                <a:gd name="T14" fmla="*/ 0 w 21600"/>
                <a:gd name="T15" fmla="*/ 1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600" h="21600">
                  <a:moveTo>
                    <a:pt x="0" y="10"/>
                  </a:moveTo>
                  <a:lnTo>
                    <a:pt x="1669" y="10835"/>
                  </a:lnTo>
                  <a:lnTo>
                    <a:pt x="1" y="21600"/>
                  </a:lnTo>
                  <a:lnTo>
                    <a:pt x="19937" y="21600"/>
                  </a:lnTo>
                  <a:lnTo>
                    <a:pt x="21600" y="10854"/>
                  </a:lnTo>
                  <a:lnTo>
                    <a:pt x="19929" y="0"/>
                  </a:lnTo>
                  <a:lnTo>
                    <a:pt x="0" y="10"/>
                  </a:lnTo>
                  <a:close/>
                  <a:moveTo>
                    <a:pt x="0" y="10"/>
                  </a:moveTo>
                </a:path>
              </a:pathLst>
            </a:custGeom>
            <a:solidFill>
              <a:srgbClr val="A4D41A"/>
            </a:solidFill>
            <a:ln w="1905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Rectangle 14"/>
            <p:cNvSpPr/>
            <p:nvPr/>
          </p:nvSpPr>
          <p:spPr bwMode="auto">
            <a:xfrm>
              <a:off x="715" y="150"/>
              <a:ext cx="2576" cy="400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Lato Regular" charset="0"/>
                  <a:sym typeface="Arial" panose="020B0604020202020204" pitchFamily="34" charset="0"/>
                </a:rPr>
                <a:t>培训环境如何</a:t>
              </a:r>
            </a:p>
          </p:txBody>
        </p:sp>
      </p:grpSp>
      <p:sp>
        <p:nvSpPr>
          <p:cNvPr id="80" name="Rectangle 15"/>
          <p:cNvSpPr/>
          <p:nvPr/>
        </p:nvSpPr>
        <p:spPr bwMode="auto">
          <a:xfrm>
            <a:off x="5591192" y="3400146"/>
            <a:ext cx="1366789" cy="116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rgbClr val="4B555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 charset="0"/>
                <a:sym typeface="Arial" panose="020B0604020202020204" pitchFamily="34" charset="0"/>
              </a:rPr>
              <a:t>组织分析</a:t>
            </a:r>
            <a:endParaRPr lang="en-US" altLang="zh-CN" sz="1600" dirty="0">
              <a:solidFill>
                <a:srgbClr val="4B555F"/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 charset="0"/>
              <a:sym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rgbClr val="4B555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 charset="0"/>
                <a:sym typeface="Arial" panose="020B0604020202020204" pitchFamily="34" charset="0"/>
              </a:rPr>
              <a:t>人员分析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rgbClr val="4B555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 charset="0"/>
                <a:sym typeface="Arial" panose="020B0604020202020204" pitchFamily="34" charset="0"/>
              </a:rPr>
              <a:t>任务分析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u"/>
            </a:pPr>
            <a:endParaRPr lang="zh-CN" altLang="en-US" sz="1600" dirty="0" err="1">
              <a:solidFill>
                <a:srgbClr val="4B555F"/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 charset="0"/>
              <a:sym typeface="Arial" panose="020B0604020202020204" pitchFamily="34" charset="0"/>
            </a:endParaRPr>
          </a:p>
        </p:txBody>
      </p:sp>
      <p:sp>
        <p:nvSpPr>
          <p:cNvPr id="81" name="Rectangle 19"/>
          <p:cNvSpPr/>
          <p:nvPr/>
        </p:nvSpPr>
        <p:spPr bwMode="auto">
          <a:xfrm>
            <a:off x="8647516" y="3302226"/>
            <a:ext cx="2392684" cy="2177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rgbClr val="4B555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 charset="0"/>
                <a:sym typeface="Arial" panose="020B0604020202020204" pitchFamily="34" charset="0"/>
              </a:rPr>
              <a:t>受训者学习什么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rgbClr val="4B555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 charset="0"/>
                <a:sym typeface="Arial" panose="020B0604020202020204" pitchFamily="34" charset="0"/>
              </a:rPr>
              <a:t>谁接受培训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rgbClr val="4B555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 charset="0"/>
                <a:sym typeface="Arial" panose="020B0604020202020204" pitchFamily="34" charset="0"/>
              </a:rPr>
              <a:t>培训类型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rgbClr val="4B555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 charset="0"/>
                <a:sym typeface="Arial" panose="020B0604020202020204" pitchFamily="34" charset="0"/>
              </a:rPr>
              <a:t>培训次数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rgbClr val="4B555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 charset="0"/>
                <a:sym typeface="Arial" panose="020B0604020202020204" pitchFamily="34" charset="0"/>
              </a:rPr>
              <a:t>购买或自行开发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rgbClr val="4B555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 charset="0"/>
                <a:sym typeface="Arial" panose="020B0604020202020204" pitchFamily="34" charset="0"/>
              </a:rPr>
              <a:t>借助培训或其他手段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en-US" altLang="zh-CN" sz="1600" dirty="0">
                <a:solidFill>
                  <a:srgbClr val="4B555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 charset="0"/>
                <a:sym typeface="Arial" panose="020B0604020202020204" pitchFamily="34" charset="0"/>
              </a:rPr>
              <a:t>……</a:t>
            </a:r>
          </a:p>
        </p:txBody>
      </p:sp>
      <p:grpSp>
        <p:nvGrpSpPr>
          <p:cNvPr id="82" name="Group 20"/>
          <p:cNvGrpSpPr/>
          <p:nvPr/>
        </p:nvGrpSpPr>
        <p:grpSpPr bwMode="auto">
          <a:xfrm>
            <a:off x="3147616" y="1933996"/>
            <a:ext cx="1957698" cy="273736"/>
            <a:chOff x="0" y="0"/>
            <a:chExt cx="2402" cy="336"/>
          </a:xfrm>
        </p:grpSpPr>
        <p:grpSp>
          <p:nvGrpSpPr>
            <p:cNvPr id="83" name="Group 21"/>
            <p:cNvGrpSpPr/>
            <p:nvPr/>
          </p:nvGrpSpPr>
          <p:grpSpPr bwMode="auto">
            <a:xfrm>
              <a:off x="976" y="0"/>
              <a:ext cx="336" cy="336"/>
              <a:chOff x="0" y="0"/>
              <a:chExt cx="336" cy="336"/>
            </a:xfrm>
          </p:grpSpPr>
          <p:sp>
            <p:nvSpPr>
              <p:cNvPr id="86" name="Oval 22"/>
              <p:cNvSpPr/>
              <p:nvPr/>
            </p:nvSpPr>
            <p:spPr bwMode="auto">
              <a:xfrm>
                <a:off x="0" y="0"/>
                <a:ext cx="336" cy="336"/>
              </a:xfrm>
              <a:prstGeom prst="ellipse">
                <a:avLst/>
              </a:prstGeom>
              <a:solidFill>
                <a:srgbClr val="A4D4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4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7" name="Rectangle 23"/>
              <p:cNvSpPr/>
              <p:nvPr/>
            </p:nvSpPr>
            <p:spPr bwMode="auto">
              <a:xfrm>
                <a:off x="106" y="24"/>
                <a:ext cx="144" cy="2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>
                  <a:lnSpc>
                    <a:spcPct val="120000"/>
                  </a:lnSpc>
                </a:pPr>
                <a:r>
                  <a:rPr 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Lato Regular" charset="0"/>
                    <a:sym typeface="Arial" panose="020B0604020202020204" pitchFamily="34" charset="0"/>
                  </a:rPr>
                  <a:t>2</a:t>
                </a:r>
              </a:p>
            </p:txBody>
          </p:sp>
        </p:grpSp>
        <p:sp>
          <p:nvSpPr>
            <p:cNvPr id="84" name="Line 24"/>
            <p:cNvSpPr>
              <a:spLocks noChangeShapeType="1"/>
            </p:cNvSpPr>
            <p:nvPr/>
          </p:nvSpPr>
          <p:spPr bwMode="auto">
            <a:xfrm>
              <a:off x="0" y="160"/>
              <a:ext cx="786" cy="0"/>
            </a:xfrm>
            <a:prstGeom prst="line">
              <a:avLst/>
            </a:prstGeom>
            <a:noFill/>
            <a:ln w="12700" cap="rnd">
              <a:solidFill>
                <a:srgbClr val="A0AAB4"/>
              </a:solidFill>
              <a:prstDash val="sysDot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4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Line 25"/>
            <p:cNvSpPr>
              <a:spLocks noChangeShapeType="1"/>
            </p:cNvSpPr>
            <p:nvPr/>
          </p:nvSpPr>
          <p:spPr bwMode="auto">
            <a:xfrm>
              <a:off x="1616" y="160"/>
              <a:ext cx="786" cy="0"/>
            </a:xfrm>
            <a:prstGeom prst="line">
              <a:avLst/>
            </a:prstGeom>
            <a:noFill/>
            <a:ln w="12700" cap="rnd">
              <a:solidFill>
                <a:srgbClr val="A0AAB4"/>
              </a:solidFill>
              <a:prstDash val="sysDot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4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26"/>
          <p:cNvGrpSpPr/>
          <p:nvPr/>
        </p:nvGrpSpPr>
        <p:grpSpPr bwMode="auto">
          <a:xfrm>
            <a:off x="6957981" y="1953549"/>
            <a:ext cx="2009838" cy="273736"/>
            <a:chOff x="0" y="0"/>
            <a:chExt cx="2466" cy="336"/>
          </a:xfrm>
        </p:grpSpPr>
        <p:grpSp>
          <p:nvGrpSpPr>
            <p:cNvPr id="89" name="Group 27"/>
            <p:cNvGrpSpPr/>
            <p:nvPr/>
          </p:nvGrpSpPr>
          <p:grpSpPr bwMode="auto">
            <a:xfrm>
              <a:off x="1120" y="0"/>
              <a:ext cx="336" cy="336"/>
              <a:chOff x="0" y="0"/>
              <a:chExt cx="336" cy="336"/>
            </a:xfrm>
          </p:grpSpPr>
          <p:sp>
            <p:nvSpPr>
              <p:cNvPr id="92" name="Oval 28"/>
              <p:cNvSpPr/>
              <p:nvPr/>
            </p:nvSpPr>
            <p:spPr bwMode="auto">
              <a:xfrm>
                <a:off x="0" y="0"/>
                <a:ext cx="336" cy="336"/>
              </a:xfrm>
              <a:prstGeom prst="ellipse">
                <a:avLst/>
              </a:prstGeom>
              <a:solidFill>
                <a:srgbClr val="A4D4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4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3" name="Rectangle 29"/>
              <p:cNvSpPr/>
              <p:nvPr/>
            </p:nvSpPr>
            <p:spPr bwMode="auto">
              <a:xfrm>
                <a:off x="96" y="40"/>
                <a:ext cx="144" cy="2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>
                  <a:lnSpc>
                    <a:spcPct val="120000"/>
                  </a:lnSpc>
                </a:pPr>
                <a:r>
                  <a:rPr 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Lato Regular" charset="0"/>
                    <a:sym typeface="Arial" panose="020B0604020202020204" pitchFamily="34" charset="0"/>
                  </a:rPr>
                  <a:t>3</a:t>
                </a:r>
              </a:p>
            </p:txBody>
          </p:sp>
        </p:grpSp>
        <p:sp>
          <p:nvSpPr>
            <p:cNvPr id="90" name="Line 30"/>
            <p:cNvSpPr>
              <a:spLocks noChangeShapeType="1"/>
            </p:cNvSpPr>
            <p:nvPr/>
          </p:nvSpPr>
          <p:spPr bwMode="auto">
            <a:xfrm>
              <a:off x="0" y="160"/>
              <a:ext cx="786" cy="0"/>
            </a:xfrm>
            <a:prstGeom prst="line">
              <a:avLst/>
            </a:prstGeom>
            <a:noFill/>
            <a:ln w="12700" cap="rnd">
              <a:solidFill>
                <a:srgbClr val="A0AAB4"/>
              </a:solidFill>
              <a:prstDash val="sysDot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4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Line 31"/>
            <p:cNvSpPr>
              <a:spLocks noChangeShapeType="1"/>
            </p:cNvSpPr>
            <p:nvPr/>
          </p:nvSpPr>
          <p:spPr bwMode="auto">
            <a:xfrm>
              <a:off x="1680" y="160"/>
              <a:ext cx="786" cy="0"/>
            </a:xfrm>
            <a:prstGeom prst="line">
              <a:avLst/>
            </a:prstGeom>
            <a:noFill/>
            <a:ln w="12700" cap="rnd">
              <a:solidFill>
                <a:srgbClr val="A0AAB4"/>
              </a:solidFill>
              <a:prstDash val="sysDot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sz="4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4933994" y="4487237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</a:rPr>
              <a:t>谁需要培训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utoUpdateAnimBg="0"/>
      <p:bldP spid="80" grpId="0" autoUpdateAnimBg="0"/>
      <p:bldP spid="81" grpId="0" autoUpdateAnimBg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5" name="Hexagon 4"/>
          <p:cNvSpPr/>
          <p:nvPr/>
        </p:nvSpPr>
        <p:spPr>
          <a:xfrm rot="16200000">
            <a:off x="3284288" y="-1806596"/>
            <a:ext cx="5623418" cy="4847774"/>
          </a:xfrm>
          <a:prstGeom prst="hexagon">
            <a:avLst/>
          </a:prstGeom>
          <a:solidFill>
            <a:srgbClr val="A4D41A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62189" y="395009"/>
            <a:ext cx="3467616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02</a:t>
            </a:r>
          </a:p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培训</a:t>
            </a:r>
            <a:r>
              <a:rPr lang="zh-CN" altLang="en-US" sz="3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需求分析层次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58471" y="-457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07781" y="1627594"/>
            <a:ext cx="377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Calibri" panose="020F0502020204030204" pitchFamily="34" charset="0"/>
              </a:rPr>
              <a:t>Training Needs Analysis 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Calibri" panose="020F0502020204030204" pitchFamily="34" charset="0"/>
              </a:rPr>
              <a:t>Hierarchy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595746" y="2218016"/>
            <a:ext cx="100050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/>
        </p:nvGrpSpPr>
        <p:grpSpPr>
          <a:xfrm>
            <a:off x="693393" y="2181408"/>
            <a:ext cx="3514388" cy="4076690"/>
            <a:chOff x="693393" y="2181408"/>
            <a:chExt cx="3514388" cy="4076690"/>
          </a:xfrm>
        </p:grpSpPr>
        <p:grpSp>
          <p:nvGrpSpPr>
            <p:cNvPr id="9" name="组合 8"/>
            <p:cNvGrpSpPr/>
            <p:nvPr/>
          </p:nvGrpSpPr>
          <p:grpSpPr>
            <a:xfrm>
              <a:off x="693393" y="2181408"/>
              <a:ext cx="3514388" cy="4076690"/>
              <a:chOff x="-3668795" y="-1435044"/>
              <a:chExt cx="3514388" cy="4076690"/>
            </a:xfrm>
          </p:grpSpPr>
          <p:sp>
            <p:nvSpPr>
              <p:cNvPr id="20" name="Hexagon 4"/>
              <p:cNvSpPr/>
              <p:nvPr/>
            </p:nvSpPr>
            <p:spPr>
              <a:xfrm rot="16200000">
                <a:off x="-3687095" y="-927299"/>
                <a:ext cx="3550990" cy="3061200"/>
              </a:xfrm>
              <a:prstGeom prst="hexagon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ym typeface="Calibri" panose="020F0502020204030204" pitchFamily="34" charset="0"/>
                </a:endParaRPr>
              </a:p>
            </p:txBody>
          </p:sp>
          <p:sp>
            <p:nvSpPr>
              <p:cNvPr id="11" name="Hexagon 4"/>
              <p:cNvSpPr/>
              <p:nvPr/>
            </p:nvSpPr>
            <p:spPr>
              <a:xfrm rot="16200000">
                <a:off x="-3490335" y="-757678"/>
                <a:ext cx="3157469" cy="2721956"/>
              </a:xfrm>
              <a:prstGeom prst="hexagon">
                <a:avLst/>
              </a:prstGeom>
              <a:gradFill>
                <a:gsLst>
                  <a:gs pos="0">
                    <a:srgbClr val="E0E200"/>
                  </a:gs>
                  <a:gs pos="84000">
                    <a:srgbClr val="94C115"/>
                  </a:gs>
                </a:gsLst>
                <a:lin ang="2700000" scaled="0"/>
              </a:gra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ym typeface="Calibri" panose="020F0502020204030204" pitchFamily="34" charset="0"/>
                </a:endParaRPr>
              </a:p>
            </p:txBody>
          </p:sp>
          <p:sp>
            <p:nvSpPr>
              <p:cNvPr id="14" name="Hexagon 4"/>
              <p:cNvSpPr/>
              <p:nvPr/>
            </p:nvSpPr>
            <p:spPr>
              <a:xfrm rot="16200000">
                <a:off x="-3949946" y="-1153893"/>
                <a:ext cx="4076690" cy="3514388"/>
              </a:xfrm>
              <a:prstGeom prst="hexagon">
                <a:avLst/>
              </a:prstGeom>
              <a:gradFill>
                <a:gsLst>
                  <a:gs pos="22000">
                    <a:schemeClr val="bg1">
                      <a:alpha val="40000"/>
                    </a:schemeClr>
                  </a:gs>
                  <a:gs pos="50000">
                    <a:srgbClr val="FFFFFF">
                      <a:alpha val="10000"/>
                    </a:srgbClr>
                  </a:gs>
                  <a:gs pos="50000">
                    <a:schemeClr val="bg1">
                      <a:alpha val="20000"/>
                    </a:schemeClr>
                  </a:gs>
                  <a:gs pos="15000">
                    <a:schemeClr val="bg1">
                      <a:alpha val="87000"/>
                    </a:schemeClr>
                  </a:gs>
                </a:gsLst>
                <a:lin ang="2700000" scaled="0"/>
              </a:gradFill>
              <a:ln>
                <a:gradFill>
                  <a:gsLst>
                    <a:gs pos="75000">
                      <a:srgbClr val="F0F0F0"/>
                    </a:gs>
                    <a:gs pos="50000">
                      <a:srgbClr val="C8C8C8"/>
                    </a:gs>
                    <a:gs pos="25000">
                      <a:srgbClr val="F0F0F0"/>
                    </a:gs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2700000" scaled="0"/>
                </a:gradFill>
              </a:ln>
              <a:effectLst>
                <a:outerShdw blurRad="228600" dist="889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29" name="矩形 28"/>
            <p:cNvSpPr/>
            <p:nvPr/>
          </p:nvSpPr>
          <p:spPr>
            <a:xfrm>
              <a:off x="1434924" y="3180067"/>
              <a:ext cx="2031325" cy="20867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600" b="1" dirty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组织</a:t>
              </a:r>
              <a:r>
                <a:rPr lang="zh-CN" altLang="en-US" sz="3600" b="1" dirty="0" smtClean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分析</a:t>
              </a:r>
              <a:endParaRPr lang="en-US" altLang="zh-CN" sz="3600" b="1" dirty="0" smtClean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</a:endParaRPr>
            </a:p>
            <a:p>
              <a:pPr marL="514350" indent="-514350">
                <a:lnSpc>
                  <a:spcPct val="120000"/>
                </a:lnSpc>
                <a:buFont typeface="+mj-ea"/>
                <a:buAutoNum type="circleNumDbPlain"/>
              </a:pPr>
              <a:r>
                <a:rPr lang="zh-CN" altLang="en-US" sz="2400" dirty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组织战略</a:t>
              </a:r>
            </a:p>
            <a:p>
              <a:pPr marL="514350" indent="-514350">
                <a:lnSpc>
                  <a:spcPct val="120000"/>
                </a:lnSpc>
                <a:buFont typeface="+mj-ea"/>
                <a:buAutoNum type="circleNumDbPlain"/>
              </a:pPr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组织</a:t>
              </a:r>
              <a:r>
                <a:rPr lang="zh-CN" altLang="en-US" sz="2400" dirty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绩效</a:t>
              </a:r>
            </a:p>
            <a:p>
              <a:pPr marL="514350" indent="-514350">
                <a:lnSpc>
                  <a:spcPct val="120000"/>
                </a:lnSpc>
                <a:buFont typeface="+mj-ea"/>
                <a:buAutoNum type="circleNumDbPlain"/>
              </a:pPr>
              <a:r>
                <a:rPr lang="zh-CN" altLang="en-US" sz="2400" dirty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组织环境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345131" y="2922136"/>
            <a:ext cx="3514388" cy="4076690"/>
            <a:chOff x="4377402" y="2858163"/>
            <a:chExt cx="3514388" cy="4076690"/>
          </a:xfrm>
        </p:grpSpPr>
        <p:grpSp>
          <p:nvGrpSpPr>
            <p:cNvPr id="21" name="组合 20"/>
            <p:cNvGrpSpPr/>
            <p:nvPr/>
          </p:nvGrpSpPr>
          <p:grpSpPr>
            <a:xfrm>
              <a:off x="4377402" y="2858163"/>
              <a:ext cx="3514388" cy="4076690"/>
              <a:chOff x="-3668795" y="-1435044"/>
              <a:chExt cx="3514388" cy="4076690"/>
            </a:xfrm>
          </p:grpSpPr>
          <p:sp>
            <p:nvSpPr>
              <p:cNvPr id="22" name="Hexagon 4"/>
              <p:cNvSpPr/>
              <p:nvPr/>
            </p:nvSpPr>
            <p:spPr>
              <a:xfrm rot="16200000">
                <a:off x="-3687095" y="-927299"/>
                <a:ext cx="3550990" cy="3061200"/>
              </a:xfrm>
              <a:prstGeom prst="hexagon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ym typeface="Calibri" panose="020F0502020204030204" pitchFamily="34" charset="0"/>
                </a:endParaRPr>
              </a:p>
            </p:txBody>
          </p:sp>
          <p:sp>
            <p:nvSpPr>
              <p:cNvPr id="23" name="Hexagon 4"/>
              <p:cNvSpPr/>
              <p:nvPr/>
            </p:nvSpPr>
            <p:spPr>
              <a:xfrm rot="16200000">
                <a:off x="-3490335" y="-757678"/>
                <a:ext cx="3157469" cy="2721956"/>
              </a:xfrm>
              <a:prstGeom prst="hexagon">
                <a:avLst/>
              </a:prstGeom>
              <a:gradFill>
                <a:gsLst>
                  <a:gs pos="0">
                    <a:srgbClr val="E0E200"/>
                  </a:gs>
                  <a:gs pos="84000">
                    <a:srgbClr val="94C115"/>
                  </a:gs>
                </a:gsLst>
                <a:lin ang="2700000" scaled="0"/>
              </a:gra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ym typeface="Calibri" panose="020F0502020204030204" pitchFamily="34" charset="0"/>
                </a:endParaRPr>
              </a:p>
            </p:txBody>
          </p:sp>
          <p:sp>
            <p:nvSpPr>
              <p:cNvPr id="24" name="Hexagon 4"/>
              <p:cNvSpPr/>
              <p:nvPr/>
            </p:nvSpPr>
            <p:spPr>
              <a:xfrm rot="16200000">
                <a:off x="-3949946" y="-1153893"/>
                <a:ext cx="4076690" cy="3514388"/>
              </a:xfrm>
              <a:prstGeom prst="hexagon">
                <a:avLst/>
              </a:prstGeom>
              <a:gradFill>
                <a:gsLst>
                  <a:gs pos="22000">
                    <a:schemeClr val="bg1">
                      <a:alpha val="40000"/>
                    </a:schemeClr>
                  </a:gs>
                  <a:gs pos="50000">
                    <a:srgbClr val="FFFFFF">
                      <a:alpha val="10000"/>
                    </a:srgbClr>
                  </a:gs>
                  <a:gs pos="50000">
                    <a:schemeClr val="bg1">
                      <a:alpha val="20000"/>
                    </a:schemeClr>
                  </a:gs>
                  <a:gs pos="15000">
                    <a:schemeClr val="bg1">
                      <a:alpha val="87000"/>
                    </a:schemeClr>
                  </a:gs>
                </a:gsLst>
                <a:lin ang="2700000" scaled="0"/>
              </a:gradFill>
              <a:ln>
                <a:gradFill>
                  <a:gsLst>
                    <a:gs pos="75000">
                      <a:srgbClr val="F0F0F0"/>
                    </a:gs>
                    <a:gs pos="50000">
                      <a:srgbClr val="C8C8C8"/>
                    </a:gs>
                    <a:gs pos="25000">
                      <a:srgbClr val="F0F0F0"/>
                    </a:gs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2700000" scaled="0"/>
                </a:gradFill>
              </a:ln>
              <a:effectLst>
                <a:outerShdw blurRad="228600" dist="889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4844343" y="4116376"/>
              <a:ext cx="2550698" cy="16435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600" b="1" dirty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人员分析</a:t>
              </a:r>
            </a:p>
            <a:p>
              <a:pPr marL="514350" indent="-514350" algn="ctr">
                <a:lnSpc>
                  <a:spcPct val="120000"/>
                </a:lnSpc>
                <a:buFont typeface="+mj-ea"/>
                <a:buAutoNum type="circleNumDbPlain"/>
              </a:pPr>
              <a:r>
                <a:rPr lang="zh-CN" altLang="en-US" sz="2400" dirty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员工绩效水平</a:t>
              </a:r>
            </a:p>
            <a:p>
              <a:pPr marL="514350" indent="-514350" algn="ctr">
                <a:lnSpc>
                  <a:spcPct val="120000"/>
                </a:lnSpc>
                <a:buFont typeface="+mj-ea"/>
                <a:buAutoNum type="circleNumDbPlain"/>
              </a:pPr>
              <a:r>
                <a:rPr lang="zh-CN" altLang="en-US" sz="2400" dirty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员工职业发展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061412" y="2181408"/>
            <a:ext cx="3514388" cy="4076690"/>
            <a:chOff x="8061412" y="2181408"/>
            <a:chExt cx="3514388" cy="4076690"/>
          </a:xfrm>
        </p:grpSpPr>
        <p:grpSp>
          <p:nvGrpSpPr>
            <p:cNvPr id="25" name="组合 24"/>
            <p:cNvGrpSpPr/>
            <p:nvPr/>
          </p:nvGrpSpPr>
          <p:grpSpPr>
            <a:xfrm>
              <a:off x="8061412" y="2181408"/>
              <a:ext cx="3514388" cy="4076690"/>
              <a:chOff x="-3668795" y="-1435044"/>
              <a:chExt cx="3514388" cy="4076690"/>
            </a:xfrm>
          </p:grpSpPr>
          <p:sp>
            <p:nvSpPr>
              <p:cNvPr id="26" name="Hexagon 4"/>
              <p:cNvSpPr/>
              <p:nvPr/>
            </p:nvSpPr>
            <p:spPr>
              <a:xfrm rot="16200000">
                <a:off x="-3687095" y="-927299"/>
                <a:ext cx="3550990" cy="3061200"/>
              </a:xfrm>
              <a:prstGeom prst="hexagon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ym typeface="Calibri" panose="020F0502020204030204" pitchFamily="34" charset="0"/>
                </a:endParaRPr>
              </a:p>
            </p:txBody>
          </p:sp>
          <p:sp>
            <p:nvSpPr>
              <p:cNvPr id="27" name="Hexagon 4"/>
              <p:cNvSpPr/>
              <p:nvPr/>
            </p:nvSpPr>
            <p:spPr>
              <a:xfrm rot="16200000">
                <a:off x="-3490335" y="-757678"/>
                <a:ext cx="3157469" cy="2721956"/>
              </a:xfrm>
              <a:prstGeom prst="hexagon">
                <a:avLst/>
              </a:prstGeom>
              <a:gradFill>
                <a:gsLst>
                  <a:gs pos="0">
                    <a:srgbClr val="E0E200"/>
                  </a:gs>
                  <a:gs pos="84000">
                    <a:srgbClr val="94C115"/>
                  </a:gs>
                </a:gsLst>
                <a:lin ang="2700000" scaled="0"/>
              </a:gra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ym typeface="Calibri" panose="020F0502020204030204" pitchFamily="34" charset="0"/>
                </a:endParaRPr>
              </a:p>
            </p:txBody>
          </p:sp>
          <p:sp>
            <p:nvSpPr>
              <p:cNvPr id="28" name="Hexagon 4"/>
              <p:cNvSpPr/>
              <p:nvPr/>
            </p:nvSpPr>
            <p:spPr>
              <a:xfrm rot="16200000">
                <a:off x="-3949946" y="-1153893"/>
                <a:ext cx="4076690" cy="3514388"/>
              </a:xfrm>
              <a:prstGeom prst="hexagon">
                <a:avLst/>
              </a:prstGeom>
              <a:gradFill>
                <a:gsLst>
                  <a:gs pos="22000">
                    <a:schemeClr val="bg1">
                      <a:alpha val="40000"/>
                    </a:schemeClr>
                  </a:gs>
                  <a:gs pos="50000">
                    <a:srgbClr val="FFFFFF">
                      <a:alpha val="10000"/>
                    </a:srgbClr>
                  </a:gs>
                  <a:gs pos="50000">
                    <a:schemeClr val="bg1">
                      <a:alpha val="20000"/>
                    </a:schemeClr>
                  </a:gs>
                  <a:gs pos="15000">
                    <a:schemeClr val="bg1">
                      <a:alpha val="87000"/>
                    </a:schemeClr>
                  </a:gs>
                </a:gsLst>
                <a:lin ang="2700000" scaled="0"/>
              </a:gradFill>
              <a:ln>
                <a:gradFill>
                  <a:gsLst>
                    <a:gs pos="75000">
                      <a:srgbClr val="F0F0F0"/>
                    </a:gs>
                    <a:gs pos="50000">
                      <a:srgbClr val="C8C8C8"/>
                    </a:gs>
                    <a:gs pos="25000">
                      <a:srgbClr val="F0F0F0"/>
                    </a:gs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2700000" scaled="0"/>
                </a:gradFill>
              </a:ln>
              <a:effectLst>
                <a:outerShdw blurRad="228600" dist="889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31" name="矩形 30"/>
            <p:cNvSpPr/>
            <p:nvPr/>
          </p:nvSpPr>
          <p:spPr>
            <a:xfrm>
              <a:off x="8425357" y="3180067"/>
              <a:ext cx="2858475" cy="20867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600" b="1" dirty="0" smtClean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任务分析</a:t>
              </a:r>
              <a:endParaRPr lang="en-US" altLang="zh-CN" sz="3600" b="1" dirty="0" smtClean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</a:endParaRPr>
            </a:p>
            <a:p>
              <a:pPr marL="514350" indent="-514350" algn="ctr">
                <a:lnSpc>
                  <a:spcPct val="120000"/>
                </a:lnSpc>
                <a:buFont typeface="+mj-ea"/>
                <a:buAutoNum type="circleNumDbPlain"/>
              </a:pPr>
              <a:r>
                <a:rPr lang="zh-CN" altLang="en-US" sz="2400" dirty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工作任务的流程</a:t>
              </a:r>
            </a:p>
            <a:p>
              <a:pPr marL="514350" indent="-514350" algn="ctr">
                <a:lnSpc>
                  <a:spcPct val="120000"/>
                </a:lnSpc>
                <a:buFont typeface="+mj-ea"/>
                <a:buAutoNum type="circleNumDbPlain"/>
              </a:pPr>
              <a:r>
                <a:rPr lang="zh-CN" altLang="en-US" sz="2400" dirty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工作任务的变化</a:t>
              </a:r>
            </a:p>
            <a:p>
              <a:pPr marL="514350" indent="-514350" algn="ctr">
                <a:lnSpc>
                  <a:spcPct val="120000"/>
                </a:lnSpc>
                <a:buFont typeface="+mj-ea"/>
                <a:buAutoNum type="circleNumDbPlain"/>
              </a:pPr>
              <a:r>
                <a:rPr lang="zh-CN" altLang="en-US" sz="2400" dirty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过往任务的绩效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9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组织分析</a:t>
            </a:r>
            <a:r>
              <a:rPr lang="en-US" altLang="zh-CN" dirty="0" smtClean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—</a:t>
            </a:r>
            <a:r>
              <a:rPr lang="zh-CN" altLang="en-US" dirty="0" smtClean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组织</a:t>
            </a:r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战略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  <p:graphicFrame>
        <p:nvGraphicFramePr>
          <p:cNvPr id="32" name="表格 31"/>
          <p:cNvGraphicFramePr>
            <a:graphicFrameLocks noGrp="1"/>
          </p:cNvGraphicFramePr>
          <p:nvPr/>
        </p:nvGraphicFramePr>
        <p:xfrm>
          <a:off x="838200" y="1469788"/>
          <a:ext cx="10515600" cy="410297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97915"/>
                <a:gridCol w="3646971"/>
                <a:gridCol w="3730171"/>
                <a:gridCol w="1440543"/>
              </a:tblGrid>
              <a:tr h="48578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latin typeface="+mn-ea"/>
                          <a:ea typeface="+mn-ea"/>
                        </a:rPr>
                        <a:t>企业战略</a:t>
                      </a:r>
                      <a:endParaRPr lang="zh-CN" altLang="en-US" sz="2000" b="1" i="0" u="none" strike="noStrike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8164" marR="8164" marT="81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latin typeface="+mn-ea"/>
                          <a:ea typeface="+mn-ea"/>
                        </a:rPr>
                        <a:t>组</a:t>
                      </a:r>
                      <a:r>
                        <a:rPr lang="zh-CN" altLang="en-US" sz="2000" u="none" strike="noStrike" dirty="0" smtClean="0">
                          <a:latin typeface="+mn-ea"/>
                          <a:ea typeface="+mn-ea"/>
                        </a:rPr>
                        <a:t>织特征</a:t>
                      </a:r>
                      <a:endParaRPr lang="zh-CN" altLang="en-US" sz="2000" b="1" i="0" u="none" strike="noStrike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8164" marR="8164" marT="81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latin typeface="+mn-ea"/>
                          <a:ea typeface="+mn-ea"/>
                        </a:rPr>
                        <a:t>格力关键词</a:t>
                      </a:r>
                      <a:endParaRPr lang="zh-CN" altLang="en-US" sz="2000" b="1" i="0" u="none" strike="noStrike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8164" marR="8164" marT="81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latin typeface="+mn-ea"/>
                          <a:ea typeface="+mn-ea"/>
                        </a:rPr>
                        <a:t>需求</a:t>
                      </a:r>
                      <a:endParaRPr lang="zh-CN" altLang="en-US" sz="2000" b="1" i="0" u="none" strike="noStrike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8164" marR="8164" marT="8164" marB="0" anchor="ctr"/>
                </a:tc>
              </a:tr>
              <a:tr h="143844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>
                          <a:latin typeface="+mn-ea"/>
                          <a:ea typeface="+mn-ea"/>
                        </a:rPr>
                        <a:t>成本领先战略</a:t>
                      </a:r>
                      <a:endParaRPr lang="zh-CN" altLang="en-US" sz="1800" b="1" i="0" u="none" strike="noStrike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8164" marR="8164" marT="8164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持续的资本</a:t>
                      </a:r>
                      <a:r>
                        <a:rPr lang="zh-CN" altLang="en-US" sz="1600" u="none" strike="noStrike" dirty="0" smtClean="0">
                          <a:latin typeface="+mn-ea"/>
                          <a:ea typeface="+mn-ea"/>
                        </a:rPr>
                        <a:t>投资、严密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监督员工和</a:t>
                      </a:r>
                      <a:r>
                        <a:rPr lang="zh-CN" altLang="en-US" sz="1600" u="none" strike="noStrike" dirty="0" smtClean="0">
                          <a:latin typeface="+mn-ea"/>
                          <a:ea typeface="+mn-ea"/>
                        </a:rPr>
                        <a:t>成本控制、低成本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的配置</a:t>
                      </a:r>
                      <a:r>
                        <a:rPr lang="zh-CN" altLang="en-US" sz="1600" u="none" strike="noStrike" dirty="0" smtClean="0">
                          <a:latin typeface="+mn-ea"/>
                          <a:ea typeface="+mn-ea"/>
                        </a:rPr>
                        <a:t>系统、结构化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的组织和</a:t>
                      </a:r>
                      <a:r>
                        <a:rPr lang="zh-CN" altLang="en-US" sz="1600" u="none" strike="noStrike" dirty="0" smtClean="0">
                          <a:latin typeface="+mn-ea"/>
                          <a:ea typeface="+mn-ea"/>
                        </a:rPr>
                        <a:t>责任、产品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设计以制造上的便捷为原则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164" marR="8164" marT="8164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减员增效、精益生产、精益设计、节约、成本管控</a:t>
                      </a:r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审计、监督通报、各种系统、合理化建议、节能减排、岗位配置、内部管理</a:t>
                      </a:r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……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164" marR="8164" marT="8164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zh-CN" altLang="en-US" sz="1800" u="none" strike="noStrike" dirty="0">
                          <a:latin typeface="+mn-ea"/>
                          <a:ea typeface="+mn-ea"/>
                        </a:rPr>
                        <a:t>生产</a:t>
                      </a:r>
                      <a:br>
                        <a:rPr lang="zh-CN" altLang="en-US" sz="1800" u="none" strike="noStrike" dirty="0">
                          <a:latin typeface="+mn-ea"/>
                          <a:ea typeface="+mn-ea"/>
                        </a:rPr>
                      </a:br>
                      <a:r>
                        <a:rPr lang="zh-CN" altLang="en-US" sz="1800" u="none" strike="noStrike" dirty="0">
                          <a:latin typeface="+mn-ea"/>
                          <a:ea typeface="+mn-ea"/>
                        </a:rPr>
                        <a:t>质控</a:t>
                      </a:r>
                      <a:br>
                        <a:rPr lang="zh-CN" altLang="en-US" sz="1800" u="none" strike="noStrike" dirty="0">
                          <a:latin typeface="+mn-ea"/>
                          <a:ea typeface="+mn-ea"/>
                        </a:rPr>
                      </a:br>
                      <a:r>
                        <a:rPr lang="zh-CN" altLang="en-US" sz="1800" u="none" strike="noStrike" dirty="0">
                          <a:latin typeface="+mn-ea"/>
                          <a:ea typeface="+mn-ea"/>
                        </a:rPr>
                        <a:t>职能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164" marR="8164" marT="8164" marB="0" anchor="ctr"/>
                </a:tc>
              </a:tr>
              <a:tr h="133629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>
                          <a:latin typeface="+mn-ea"/>
                          <a:ea typeface="+mn-ea"/>
                        </a:rPr>
                        <a:t>差异化战略</a:t>
                      </a:r>
                      <a:endParaRPr lang="zh-CN" altLang="en-US" sz="1800" b="1" i="0" u="none" strike="noStrike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8164" marR="8164" marT="8164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营销能力强、产品的战略与设计优、基础研究能力强、公司以品质或科技的领导者著称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164" marR="8164" marT="8164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销售额增长、销售区域突破、某款产品突破、销售渠道</a:t>
                      </a:r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方式创新、创新方法、工业设计、智能研究、电机</a:t>
                      </a:r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压缩机、基础技术突破</a:t>
                      </a:r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……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164" marR="8164" marT="8164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zh-CN" altLang="en-US" sz="1800" u="none" strike="noStrike" dirty="0">
                          <a:latin typeface="+mn-ea"/>
                          <a:ea typeface="+mn-ea"/>
                        </a:rPr>
                        <a:t>销售</a:t>
                      </a:r>
                      <a:br>
                        <a:rPr lang="zh-CN" altLang="en-US" sz="1800" u="none" strike="noStrike" dirty="0">
                          <a:latin typeface="+mn-ea"/>
                          <a:ea typeface="+mn-ea"/>
                        </a:rPr>
                      </a:br>
                      <a:r>
                        <a:rPr lang="zh-CN" altLang="en-US" sz="1800" u="none" strike="noStrike" dirty="0">
                          <a:latin typeface="+mn-ea"/>
                          <a:ea typeface="+mn-ea"/>
                        </a:rPr>
                        <a:t>研发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164" marR="8164" marT="8164" marB="0" anchor="ctr"/>
                </a:tc>
              </a:tr>
              <a:tr h="67478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>
                          <a:latin typeface="+mn-ea"/>
                          <a:ea typeface="+mn-ea"/>
                        </a:rPr>
                        <a:t>专一化战略</a:t>
                      </a:r>
                      <a:endParaRPr lang="zh-CN" altLang="en-US" sz="1800" b="1" i="0" u="none" strike="noStrike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8164" marR="8164" marT="816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结合了成本领先战略和差异化战略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164" marR="8164" marT="81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……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164" marR="8164" marT="81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latin typeface="+mn-ea"/>
                          <a:ea typeface="+mn-ea"/>
                        </a:rPr>
                        <a:t>……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8164" marR="8164" marT="8164" marB="0" anchor="ctr"/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3810061" y="5750073"/>
            <a:ext cx="48013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思考：组织战略可以通过哪些途径获得？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组织分析</a:t>
            </a:r>
            <a:r>
              <a:rPr lang="en-US" altLang="zh-CN" dirty="0" smtClean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—</a:t>
            </a:r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组织绩效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  <p:sp>
        <p:nvSpPr>
          <p:cNvPr id="6" name="Rectangle 3"/>
          <p:cNvSpPr/>
          <p:nvPr/>
        </p:nvSpPr>
        <p:spPr>
          <a:xfrm>
            <a:off x="6297588" y="2266261"/>
            <a:ext cx="5386413" cy="696883"/>
          </a:xfrm>
          <a:prstGeom prst="rect">
            <a:avLst/>
          </a:prstGeom>
          <a:solidFill>
            <a:srgbClr val="F49D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spc="-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低绩效记录的组织（部门、科室、小组）</a:t>
            </a:r>
          </a:p>
        </p:txBody>
      </p:sp>
      <p:sp>
        <p:nvSpPr>
          <p:cNvPr id="7" name="Rectangle 10"/>
          <p:cNvSpPr/>
          <p:nvPr/>
        </p:nvSpPr>
        <p:spPr>
          <a:xfrm>
            <a:off x="6297588" y="2963144"/>
            <a:ext cx="5705727" cy="696883"/>
          </a:xfrm>
          <a:prstGeom prst="rect">
            <a:avLst/>
          </a:prstGeom>
          <a:solidFill>
            <a:srgbClr val="9BBC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spc="-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工作复杂性强、挑战性大、加班多的组织</a:t>
            </a:r>
          </a:p>
        </p:txBody>
      </p:sp>
      <p:sp>
        <p:nvSpPr>
          <p:cNvPr id="8" name="Rectangle 11"/>
          <p:cNvSpPr/>
          <p:nvPr/>
        </p:nvSpPr>
        <p:spPr>
          <a:xfrm>
            <a:off x="6297588" y="3624627"/>
            <a:ext cx="4239784" cy="696883"/>
          </a:xfrm>
          <a:prstGeom prst="rect">
            <a:avLst/>
          </a:prstGeom>
          <a:solidFill>
            <a:srgbClr val="297F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spc="-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离职率高、新人比例大的组织</a:t>
            </a:r>
          </a:p>
        </p:txBody>
      </p:sp>
      <p:sp>
        <p:nvSpPr>
          <p:cNvPr id="9" name="Rectangle 12"/>
          <p:cNvSpPr/>
          <p:nvPr/>
        </p:nvSpPr>
        <p:spPr>
          <a:xfrm>
            <a:off x="6297588" y="4321510"/>
            <a:ext cx="4588127" cy="696883"/>
          </a:xfrm>
          <a:prstGeom prst="rect">
            <a:avLst/>
          </a:prstGeom>
          <a:solidFill>
            <a:srgbClr val="303A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spc="-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事故记录频繁、工作投诉多的组织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385316" y="1322213"/>
            <a:ext cx="6100960" cy="5535787"/>
            <a:chOff x="838200" y="2104606"/>
            <a:chExt cx="5401331" cy="4900969"/>
          </a:xfrm>
        </p:grpSpPr>
        <p:pic>
          <p:nvPicPr>
            <p:cNvPr id="13" name="Picture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34" t="10550" r="21733" b="13050"/>
            <a:stretch>
              <a:fillRect/>
            </a:stretch>
          </p:blipFill>
          <p:spPr>
            <a:xfrm>
              <a:off x="838200" y="2104606"/>
              <a:ext cx="5401331" cy="4900969"/>
            </a:xfrm>
            <a:prstGeom prst="rect">
              <a:avLst/>
            </a:prstGeom>
          </p:spPr>
        </p:pic>
        <p:sp>
          <p:nvSpPr>
            <p:cNvPr id="14" name="Rectangle 2"/>
            <p:cNvSpPr/>
            <p:nvPr/>
          </p:nvSpPr>
          <p:spPr>
            <a:xfrm>
              <a:off x="1174718" y="2639952"/>
              <a:ext cx="4709961" cy="2908919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2" b="43594"/>
          <a:stretch>
            <a:fillRect/>
          </a:stretch>
        </p:blipFill>
        <p:spPr>
          <a:xfrm>
            <a:off x="0" y="0"/>
            <a:ext cx="12192000" cy="37011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组织分析</a:t>
            </a:r>
            <a:r>
              <a:rPr lang="en-US" altLang="zh-CN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—</a:t>
            </a:r>
            <a:r>
              <a:rPr lang="zh-CN" altLang="en-US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组织环境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  <p:sp>
        <p:nvSpPr>
          <p:cNvPr id="4" name="矩形 3"/>
          <p:cNvSpPr/>
          <p:nvPr/>
        </p:nvSpPr>
        <p:spPr>
          <a:xfrm>
            <a:off x="5071041" y="6350406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影响培训的内外环境</a:t>
            </a:r>
          </a:p>
        </p:txBody>
      </p:sp>
      <p:cxnSp>
        <p:nvCxnSpPr>
          <p:cNvPr id="16" name="Straight Connector 27"/>
          <p:cNvCxnSpPr/>
          <p:nvPr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rgbClr val="B3D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756106" y="5117003"/>
            <a:ext cx="2723823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组织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负责人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对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培训工作认可支持程度</a:t>
            </a:r>
          </a:p>
        </p:txBody>
      </p:sp>
      <p:sp>
        <p:nvSpPr>
          <p:cNvPr id="10" name="矩形 9"/>
          <p:cNvSpPr/>
          <p:nvPr/>
        </p:nvSpPr>
        <p:spPr>
          <a:xfrm>
            <a:off x="4493960" y="5097494"/>
            <a:ext cx="3416320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组织与法律、政策、内外审核等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匹配程度</a:t>
            </a:r>
          </a:p>
        </p:txBody>
      </p:sp>
      <p:sp>
        <p:nvSpPr>
          <p:cNvPr id="12" name="矩形 11"/>
          <p:cNvSpPr/>
          <p:nvPr/>
        </p:nvSpPr>
        <p:spPr>
          <a:xfrm>
            <a:off x="8790052" y="5097494"/>
            <a:ext cx="2954655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组织运营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淡旺季、对培训的投入程度</a:t>
            </a:r>
          </a:p>
        </p:txBody>
      </p:sp>
      <p:grpSp>
        <p:nvGrpSpPr>
          <p:cNvPr id="104" name="组合 103"/>
          <p:cNvGrpSpPr/>
          <p:nvPr/>
        </p:nvGrpSpPr>
        <p:grpSpPr>
          <a:xfrm>
            <a:off x="883234" y="2500805"/>
            <a:ext cx="2469566" cy="2469566"/>
            <a:chOff x="883234" y="2500805"/>
            <a:chExt cx="2469566" cy="2469566"/>
          </a:xfrm>
        </p:grpSpPr>
        <p:grpSp>
          <p:nvGrpSpPr>
            <p:cNvPr id="89" name="组合 88"/>
            <p:cNvGrpSpPr/>
            <p:nvPr/>
          </p:nvGrpSpPr>
          <p:grpSpPr>
            <a:xfrm>
              <a:off x="883234" y="2500805"/>
              <a:ext cx="2469566" cy="2469566"/>
              <a:chOff x="-1085532" y="3863875"/>
              <a:chExt cx="1923732" cy="1923732"/>
            </a:xfrm>
          </p:grpSpPr>
          <p:sp>
            <p:nvSpPr>
              <p:cNvPr id="63" name="菱形 62"/>
              <p:cNvSpPr/>
              <p:nvPr/>
            </p:nvSpPr>
            <p:spPr>
              <a:xfrm>
                <a:off x="-854887" y="4094520"/>
                <a:ext cx="1462443" cy="1462443"/>
              </a:xfrm>
              <a:prstGeom prst="diamond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菱形 63"/>
              <p:cNvSpPr/>
              <p:nvPr/>
            </p:nvSpPr>
            <p:spPr>
              <a:xfrm>
                <a:off x="-696945" y="4252462"/>
                <a:ext cx="1146558" cy="1146558"/>
              </a:xfrm>
              <a:prstGeom prst="diamond">
                <a:avLst/>
              </a:prstGeom>
              <a:gradFill>
                <a:gsLst>
                  <a:gs pos="0">
                    <a:srgbClr val="E0E200"/>
                  </a:gs>
                  <a:gs pos="84000">
                    <a:srgbClr val="94C115"/>
                  </a:gs>
                </a:gsLst>
                <a:lin ang="2700000" scaled="0"/>
              </a:gra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菱形 61"/>
              <p:cNvSpPr/>
              <p:nvPr/>
            </p:nvSpPr>
            <p:spPr>
              <a:xfrm>
                <a:off x="-1085532" y="3863875"/>
                <a:ext cx="1923732" cy="1923732"/>
              </a:xfrm>
              <a:prstGeom prst="diamond">
                <a:avLst/>
              </a:prstGeom>
              <a:gradFill>
                <a:gsLst>
                  <a:gs pos="22000">
                    <a:schemeClr val="bg1">
                      <a:alpha val="40000"/>
                    </a:schemeClr>
                  </a:gs>
                  <a:gs pos="50000">
                    <a:srgbClr val="FFFFFF">
                      <a:alpha val="10000"/>
                    </a:srgbClr>
                  </a:gs>
                  <a:gs pos="50000">
                    <a:schemeClr val="bg1">
                      <a:alpha val="20000"/>
                    </a:schemeClr>
                  </a:gs>
                  <a:gs pos="15000">
                    <a:schemeClr val="bg1">
                      <a:alpha val="87000"/>
                    </a:schemeClr>
                  </a:gs>
                </a:gsLst>
                <a:lin ang="2700000" scaled="0"/>
              </a:gradFill>
              <a:ln>
                <a:gradFill>
                  <a:gsLst>
                    <a:gs pos="75000">
                      <a:srgbClr val="F0F0F0"/>
                    </a:gs>
                    <a:gs pos="50000">
                      <a:srgbClr val="C8C8C8"/>
                    </a:gs>
                    <a:gs pos="25000">
                      <a:srgbClr val="F0F0F0"/>
                    </a:gs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2700000" scaled="0"/>
                </a:gradFill>
              </a:ln>
              <a:effectLst>
                <a:outerShdw blurRad="228600" dist="889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8" name="矩形 97"/>
            <p:cNvSpPr/>
            <p:nvPr/>
          </p:nvSpPr>
          <p:spPr>
            <a:xfrm>
              <a:off x="1740349" y="3316422"/>
              <a:ext cx="755335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400" b="1" dirty="0" smtClean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01</a:t>
              </a:r>
              <a:endParaRPr lang="zh-CN" altLang="en-US" sz="4400" b="1" dirty="0"/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4967337" y="2483583"/>
            <a:ext cx="2469566" cy="2469566"/>
            <a:chOff x="4967337" y="2483583"/>
            <a:chExt cx="2469566" cy="2469566"/>
          </a:xfrm>
        </p:grpSpPr>
        <p:grpSp>
          <p:nvGrpSpPr>
            <p:cNvPr id="90" name="组合 89"/>
            <p:cNvGrpSpPr/>
            <p:nvPr/>
          </p:nvGrpSpPr>
          <p:grpSpPr>
            <a:xfrm>
              <a:off x="4967337" y="2483583"/>
              <a:ext cx="2469566" cy="2469566"/>
              <a:chOff x="-1085532" y="3863875"/>
              <a:chExt cx="1923732" cy="1923732"/>
            </a:xfrm>
          </p:grpSpPr>
          <p:sp>
            <p:nvSpPr>
              <p:cNvPr id="91" name="菱形 90"/>
              <p:cNvSpPr/>
              <p:nvPr/>
            </p:nvSpPr>
            <p:spPr>
              <a:xfrm>
                <a:off x="-854887" y="4094520"/>
                <a:ext cx="1462443" cy="1462443"/>
              </a:xfrm>
              <a:prstGeom prst="diamond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菱形 91"/>
              <p:cNvSpPr/>
              <p:nvPr/>
            </p:nvSpPr>
            <p:spPr>
              <a:xfrm>
                <a:off x="-696945" y="4252462"/>
                <a:ext cx="1146558" cy="1146558"/>
              </a:xfrm>
              <a:prstGeom prst="diamond">
                <a:avLst/>
              </a:prstGeom>
              <a:gradFill>
                <a:gsLst>
                  <a:gs pos="0">
                    <a:srgbClr val="E0E200"/>
                  </a:gs>
                  <a:gs pos="84000">
                    <a:srgbClr val="94C115"/>
                  </a:gs>
                </a:gsLst>
                <a:lin ang="2700000" scaled="0"/>
              </a:gra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菱形 92"/>
              <p:cNvSpPr/>
              <p:nvPr/>
            </p:nvSpPr>
            <p:spPr>
              <a:xfrm>
                <a:off x="-1085532" y="3863875"/>
                <a:ext cx="1923732" cy="1923732"/>
              </a:xfrm>
              <a:prstGeom prst="diamond">
                <a:avLst/>
              </a:prstGeom>
              <a:gradFill>
                <a:gsLst>
                  <a:gs pos="22000">
                    <a:schemeClr val="bg1">
                      <a:alpha val="40000"/>
                    </a:schemeClr>
                  </a:gs>
                  <a:gs pos="50000">
                    <a:srgbClr val="FFFFFF">
                      <a:alpha val="10000"/>
                    </a:srgbClr>
                  </a:gs>
                  <a:gs pos="50000">
                    <a:schemeClr val="bg1">
                      <a:alpha val="20000"/>
                    </a:schemeClr>
                  </a:gs>
                  <a:gs pos="15000">
                    <a:schemeClr val="bg1">
                      <a:alpha val="87000"/>
                    </a:schemeClr>
                  </a:gs>
                </a:gsLst>
                <a:lin ang="2700000" scaled="0"/>
              </a:gradFill>
              <a:ln>
                <a:gradFill>
                  <a:gsLst>
                    <a:gs pos="75000">
                      <a:srgbClr val="F0F0F0"/>
                    </a:gs>
                    <a:gs pos="50000">
                      <a:srgbClr val="C8C8C8"/>
                    </a:gs>
                    <a:gs pos="25000">
                      <a:srgbClr val="F0F0F0"/>
                    </a:gs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2700000" scaled="0"/>
                </a:gradFill>
              </a:ln>
              <a:effectLst>
                <a:outerShdw blurRad="228600" dist="889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9" name="矩形 98"/>
            <p:cNvSpPr/>
            <p:nvPr/>
          </p:nvSpPr>
          <p:spPr>
            <a:xfrm>
              <a:off x="5824452" y="3316422"/>
              <a:ext cx="755335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400" b="1" dirty="0" smtClean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02</a:t>
              </a:r>
              <a:endParaRPr lang="zh-CN" altLang="en-US" sz="4400" b="1" dirty="0"/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9051440" y="2466361"/>
            <a:ext cx="2469566" cy="2469566"/>
            <a:chOff x="9051440" y="2466361"/>
            <a:chExt cx="2469566" cy="2469566"/>
          </a:xfrm>
        </p:grpSpPr>
        <p:grpSp>
          <p:nvGrpSpPr>
            <p:cNvPr id="94" name="组合 93"/>
            <p:cNvGrpSpPr/>
            <p:nvPr/>
          </p:nvGrpSpPr>
          <p:grpSpPr>
            <a:xfrm>
              <a:off x="9051440" y="2466361"/>
              <a:ext cx="2469566" cy="2469566"/>
              <a:chOff x="-1085532" y="3863875"/>
              <a:chExt cx="1923732" cy="1923732"/>
            </a:xfrm>
          </p:grpSpPr>
          <p:sp>
            <p:nvSpPr>
              <p:cNvPr id="95" name="菱形 94"/>
              <p:cNvSpPr/>
              <p:nvPr/>
            </p:nvSpPr>
            <p:spPr>
              <a:xfrm>
                <a:off x="-854887" y="4094520"/>
                <a:ext cx="1462443" cy="1462443"/>
              </a:xfrm>
              <a:prstGeom prst="diamond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菱形 95"/>
              <p:cNvSpPr/>
              <p:nvPr/>
            </p:nvSpPr>
            <p:spPr>
              <a:xfrm>
                <a:off x="-696945" y="4252462"/>
                <a:ext cx="1146558" cy="1146558"/>
              </a:xfrm>
              <a:prstGeom prst="diamond">
                <a:avLst/>
              </a:prstGeom>
              <a:gradFill>
                <a:gsLst>
                  <a:gs pos="0">
                    <a:srgbClr val="E0E200"/>
                  </a:gs>
                  <a:gs pos="84000">
                    <a:srgbClr val="94C115"/>
                  </a:gs>
                </a:gsLst>
                <a:lin ang="2700000" scaled="0"/>
              </a:gra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菱形 96"/>
              <p:cNvSpPr/>
              <p:nvPr/>
            </p:nvSpPr>
            <p:spPr>
              <a:xfrm>
                <a:off x="-1085532" y="3863875"/>
                <a:ext cx="1923732" cy="1923732"/>
              </a:xfrm>
              <a:prstGeom prst="diamond">
                <a:avLst/>
              </a:prstGeom>
              <a:gradFill>
                <a:gsLst>
                  <a:gs pos="22000">
                    <a:schemeClr val="bg1">
                      <a:alpha val="40000"/>
                    </a:schemeClr>
                  </a:gs>
                  <a:gs pos="50000">
                    <a:srgbClr val="FFFFFF">
                      <a:alpha val="10000"/>
                    </a:srgbClr>
                  </a:gs>
                  <a:gs pos="50000">
                    <a:schemeClr val="bg1">
                      <a:alpha val="20000"/>
                    </a:schemeClr>
                  </a:gs>
                  <a:gs pos="15000">
                    <a:schemeClr val="bg1">
                      <a:alpha val="87000"/>
                    </a:schemeClr>
                  </a:gs>
                </a:gsLst>
                <a:lin ang="2700000" scaled="0"/>
              </a:gradFill>
              <a:ln>
                <a:gradFill>
                  <a:gsLst>
                    <a:gs pos="75000">
                      <a:srgbClr val="F0F0F0"/>
                    </a:gs>
                    <a:gs pos="50000">
                      <a:srgbClr val="C8C8C8"/>
                    </a:gs>
                    <a:gs pos="25000">
                      <a:srgbClr val="F0F0F0"/>
                    </a:gs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2700000" scaled="0"/>
                </a:gradFill>
              </a:ln>
              <a:effectLst>
                <a:outerShdw blurRad="228600" dist="889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0" name="矩形 99"/>
            <p:cNvSpPr/>
            <p:nvPr/>
          </p:nvSpPr>
          <p:spPr>
            <a:xfrm>
              <a:off x="9908555" y="3316422"/>
              <a:ext cx="755335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400" b="1" dirty="0" smtClean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03</a:t>
              </a:r>
              <a:endParaRPr lang="zh-CN" altLang="en-US" sz="4400" b="1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任务分析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  <p:cxnSp>
        <p:nvCxnSpPr>
          <p:cNvPr id="16" name="Straight Connector 27"/>
          <p:cNvCxnSpPr/>
          <p:nvPr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rgbClr val="B3D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0" y="5575025"/>
            <a:ext cx="12192000" cy="1295876"/>
            <a:chOff x="0" y="5575025"/>
            <a:chExt cx="12192000" cy="1295876"/>
          </a:xfrm>
        </p:grpSpPr>
        <p:sp>
          <p:nvSpPr>
            <p:cNvPr id="62" name="Rectangle 7"/>
            <p:cNvSpPr/>
            <p:nvPr/>
          </p:nvSpPr>
          <p:spPr>
            <a:xfrm>
              <a:off x="0" y="5575025"/>
              <a:ext cx="3048000" cy="1295102"/>
            </a:xfrm>
            <a:prstGeom prst="rect">
              <a:avLst/>
            </a:prstGeom>
            <a:solidFill>
              <a:srgbClr val="FFC4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3" name="Rectangle 8"/>
            <p:cNvSpPr/>
            <p:nvPr/>
          </p:nvSpPr>
          <p:spPr>
            <a:xfrm>
              <a:off x="3048000" y="5575799"/>
              <a:ext cx="3048000" cy="1295102"/>
            </a:xfrm>
            <a:prstGeom prst="rect">
              <a:avLst/>
            </a:prstGeom>
            <a:solidFill>
              <a:srgbClr val="9BBC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4" name="Rectangle 9"/>
            <p:cNvSpPr/>
            <p:nvPr/>
          </p:nvSpPr>
          <p:spPr>
            <a:xfrm>
              <a:off x="6096000" y="5575799"/>
              <a:ext cx="3048000" cy="1295102"/>
            </a:xfrm>
            <a:prstGeom prst="rect">
              <a:avLst/>
            </a:prstGeom>
            <a:solidFill>
              <a:srgbClr val="297F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5" name="Rectangle 10"/>
            <p:cNvSpPr/>
            <p:nvPr/>
          </p:nvSpPr>
          <p:spPr>
            <a:xfrm>
              <a:off x="9116247" y="5575799"/>
              <a:ext cx="3075753" cy="1295102"/>
            </a:xfrm>
            <a:prstGeom prst="rect">
              <a:avLst/>
            </a:prstGeom>
            <a:solidFill>
              <a:srgbClr val="303A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grpSp>
          <p:nvGrpSpPr>
            <p:cNvPr id="66" name="Group 14"/>
            <p:cNvGrpSpPr/>
            <p:nvPr/>
          </p:nvGrpSpPr>
          <p:grpSpPr>
            <a:xfrm>
              <a:off x="290091" y="5777465"/>
              <a:ext cx="2674842" cy="843788"/>
              <a:chOff x="6583641" y="1581150"/>
              <a:chExt cx="1775617" cy="373218"/>
            </a:xfrm>
          </p:grpSpPr>
          <p:sp>
            <p:nvSpPr>
              <p:cNvPr id="67" name="Content Placeholder 2"/>
              <p:cNvSpPr txBox="1"/>
              <p:nvPr/>
            </p:nvSpPr>
            <p:spPr>
              <a:xfrm>
                <a:off x="6586039" y="1581150"/>
                <a:ext cx="1773219" cy="31227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800" b="1" dirty="0" smtClean="0">
                    <a:solidFill>
                      <a:schemeClr val="bg1"/>
                    </a:solidFill>
                  </a:rPr>
                  <a:t>25%</a:t>
                </a:r>
                <a:r>
                  <a:rPr lang="en-US" sz="1800" b="1" dirty="0" smtClean="0">
                    <a:solidFill>
                      <a:schemeClr val="bg1"/>
                    </a:solidFill>
                  </a:rPr>
                  <a:t> </a:t>
                </a:r>
                <a:r>
                  <a:rPr lang="id-ID" sz="1600" b="1" dirty="0" smtClean="0">
                    <a:solidFill>
                      <a:schemeClr val="bg1"/>
                    </a:solidFill>
                  </a:rPr>
                  <a:t>Prepare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8" name="Content Placeholder 2"/>
              <p:cNvSpPr txBox="1"/>
              <p:nvPr/>
            </p:nvSpPr>
            <p:spPr>
              <a:xfrm>
                <a:off x="6583641" y="1787942"/>
                <a:ext cx="1503670" cy="16642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zh-CN" altLang="en-US" sz="2000" dirty="0">
                    <a:solidFill>
                      <a:schemeClr val="bg1"/>
                    </a:solidFill>
                  </a:rPr>
                  <a:t>步骤</a:t>
                </a:r>
                <a:r>
                  <a:rPr lang="zh-CN" altLang="en-US" sz="2000" dirty="0" smtClean="0">
                    <a:solidFill>
                      <a:schemeClr val="bg1"/>
                    </a:solidFill>
                  </a:rPr>
                  <a:t>一</a:t>
                </a:r>
                <a:r>
                  <a:rPr lang="en-US" sz="1100" dirty="0" smtClean="0">
                    <a:solidFill>
                      <a:schemeClr val="bg1"/>
                    </a:solidFill>
                  </a:rPr>
                  <a:t>. </a:t>
                </a:r>
                <a:endParaRPr lang="en-US" sz="11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9" name="Group 17"/>
            <p:cNvGrpSpPr/>
            <p:nvPr/>
          </p:nvGrpSpPr>
          <p:grpSpPr>
            <a:xfrm>
              <a:off x="3374464" y="5787708"/>
              <a:ext cx="2671230" cy="925597"/>
              <a:chOff x="6586039" y="1581150"/>
              <a:chExt cx="1773219" cy="409403"/>
            </a:xfrm>
          </p:grpSpPr>
          <p:sp>
            <p:nvSpPr>
              <p:cNvPr id="70" name="Content Placeholder 2"/>
              <p:cNvSpPr txBox="1"/>
              <p:nvPr/>
            </p:nvSpPr>
            <p:spPr>
              <a:xfrm>
                <a:off x="6586039" y="1581150"/>
                <a:ext cx="1773219" cy="31227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800" b="1" dirty="0" smtClean="0">
                    <a:solidFill>
                      <a:schemeClr val="bg1"/>
                    </a:solidFill>
                  </a:rPr>
                  <a:t>50%</a:t>
                </a:r>
                <a:r>
                  <a:rPr lang="en-US" sz="1800" b="1" dirty="0" smtClean="0">
                    <a:solidFill>
                      <a:schemeClr val="bg1"/>
                    </a:solidFill>
                  </a:rPr>
                  <a:t> </a:t>
                </a:r>
                <a:r>
                  <a:rPr lang="id-ID" sz="1600" b="1" dirty="0" smtClean="0">
                    <a:solidFill>
                      <a:schemeClr val="bg1"/>
                    </a:solidFill>
                  </a:rPr>
                  <a:t>Go run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Content Placeholder 2"/>
              <p:cNvSpPr txBox="1"/>
              <p:nvPr/>
            </p:nvSpPr>
            <p:spPr>
              <a:xfrm>
                <a:off x="6596992" y="1817477"/>
                <a:ext cx="1503670" cy="17307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zh-CN" altLang="en-US" sz="2000" dirty="0" smtClean="0">
                    <a:solidFill>
                      <a:schemeClr val="bg1"/>
                    </a:solidFill>
                  </a:rPr>
                  <a:t>步骤</a:t>
                </a:r>
                <a:r>
                  <a:rPr lang="zh-CN" altLang="en-US" sz="2000" dirty="0">
                    <a:solidFill>
                      <a:schemeClr val="bg1"/>
                    </a:solidFill>
                  </a:rPr>
                  <a:t>二</a:t>
                </a:r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2" name="Group 20"/>
            <p:cNvGrpSpPr/>
            <p:nvPr/>
          </p:nvGrpSpPr>
          <p:grpSpPr>
            <a:xfrm>
              <a:off x="6419865" y="5777466"/>
              <a:ext cx="2671230" cy="991062"/>
              <a:chOff x="6586039" y="1581150"/>
              <a:chExt cx="1773219" cy="438359"/>
            </a:xfrm>
          </p:grpSpPr>
          <p:sp>
            <p:nvSpPr>
              <p:cNvPr id="73" name="Content Placeholder 2"/>
              <p:cNvSpPr txBox="1"/>
              <p:nvPr/>
            </p:nvSpPr>
            <p:spPr>
              <a:xfrm>
                <a:off x="6586039" y="1581150"/>
                <a:ext cx="1773219" cy="31227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800" b="1" dirty="0" smtClean="0">
                    <a:solidFill>
                      <a:schemeClr val="bg1"/>
                    </a:solidFill>
                  </a:rPr>
                  <a:t>75%</a:t>
                </a:r>
                <a:r>
                  <a:rPr lang="en-US" sz="1800" b="1" dirty="0" smtClean="0">
                    <a:solidFill>
                      <a:schemeClr val="bg1"/>
                    </a:solidFill>
                  </a:rPr>
                  <a:t> </a:t>
                </a:r>
                <a:r>
                  <a:rPr lang="id-ID" sz="1600" b="1" dirty="0" smtClean="0">
                    <a:solidFill>
                      <a:schemeClr val="bg1"/>
                    </a:solidFill>
                  </a:rPr>
                  <a:t>Acceleration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" name="Content Placeholder 2"/>
              <p:cNvSpPr txBox="1"/>
              <p:nvPr/>
            </p:nvSpPr>
            <p:spPr>
              <a:xfrm>
                <a:off x="6596992" y="1817477"/>
                <a:ext cx="1503670" cy="20203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zh-CN" altLang="en-US" sz="2000" dirty="0" smtClean="0">
                    <a:solidFill>
                      <a:schemeClr val="bg1"/>
                    </a:solidFill>
                  </a:rPr>
                  <a:t>步骤三</a:t>
                </a:r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5" name="Group 23"/>
            <p:cNvGrpSpPr/>
            <p:nvPr/>
          </p:nvGrpSpPr>
          <p:grpSpPr>
            <a:xfrm>
              <a:off x="9443377" y="5777463"/>
              <a:ext cx="2671230" cy="935840"/>
              <a:chOff x="6586039" y="1581150"/>
              <a:chExt cx="1773219" cy="413934"/>
            </a:xfrm>
          </p:grpSpPr>
          <p:sp>
            <p:nvSpPr>
              <p:cNvPr id="76" name="Content Placeholder 2"/>
              <p:cNvSpPr txBox="1"/>
              <p:nvPr/>
            </p:nvSpPr>
            <p:spPr>
              <a:xfrm>
                <a:off x="6586039" y="1581150"/>
                <a:ext cx="1773219" cy="31227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800" b="1" dirty="0" smtClean="0">
                    <a:solidFill>
                      <a:schemeClr val="bg1"/>
                    </a:solidFill>
                  </a:rPr>
                  <a:t>100%</a:t>
                </a:r>
                <a:r>
                  <a:rPr lang="en-US" sz="1800" b="1" dirty="0" smtClean="0">
                    <a:solidFill>
                      <a:schemeClr val="bg1"/>
                    </a:solidFill>
                  </a:rPr>
                  <a:t> </a:t>
                </a:r>
                <a:r>
                  <a:rPr lang="id-ID" sz="1600" b="1" dirty="0" smtClean="0">
                    <a:solidFill>
                      <a:schemeClr val="bg1"/>
                    </a:solidFill>
                  </a:rPr>
                  <a:t>Winner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Content Placeholder 2"/>
              <p:cNvSpPr txBox="1"/>
              <p:nvPr/>
            </p:nvSpPr>
            <p:spPr>
              <a:xfrm>
                <a:off x="6596992" y="1817477"/>
                <a:ext cx="1503670" cy="17760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zh-CN" altLang="en-US" sz="2000" dirty="0" smtClean="0">
                    <a:solidFill>
                      <a:schemeClr val="bg1"/>
                    </a:solidFill>
                  </a:rPr>
                  <a:t>步骤四</a:t>
                </a:r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651980" y="2378185"/>
            <a:ext cx="2644932" cy="3299002"/>
            <a:chOff x="651980" y="2378185"/>
            <a:chExt cx="2644932" cy="3299002"/>
          </a:xfrm>
        </p:grpSpPr>
        <p:sp>
          <p:nvSpPr>
            <p:cNvPr id="78" name="Freeform 11"/>
            <p:cNvSpPr>
              <a:spLocks noEditPoints="1"/>
            </p:cNvSpPr>
            <p:nvPr/>
          </p:nvSpPr>
          <p:spPr bwMode="auto">
            <a:xfrm>
              <a:off x="651980" y="3942040"/>
              <a:ext cx="1721993" cy="1735147"/>
            </a:xfrm>
            <a:custGeom>
              <a:avLst/>
              <a:gdLst>
                <a:gd name="T0" fmla="*/ 14 w 325"/>
                <a:gd name="T1" fmla="*/ 312 h 315"/>
                <a:gd name="T2" fmla="*/ 59 w 325"/>
                <a:gd name="T3" fmla="*/ 310 h 315"/>
                <a:gd name="T4" fmla="*/ 80 w 325"/>
                <a:gd name="T5" fmla="*/ 312 h 315"/>
                <a:gd name="T6" fmla="*/ 78 w 325"/>
                <a:gd name="T7" fmla="*/ 301 h 315"/>
                <a:gd name="T8" fmla="*/ 65 w 325"/>
                <a:gd name="T9" fmla="*/ 273 h 315"/>
                <a:gd name="T10" fmla="*/ 84 w 325"/>
                <a:gd name="T11" fmla="*/ 265 h 315"/>
                <a:gd name="T12" fmla="*/ 112 w 325"/>
                <a:gd name="T13" fmla="*/ 258 h 315"/>
                <a:gd name="T14" fmla="*/ 123 w 325"/>
                <a:gd name="T15" fmla="*/ 236 h 315"/>
                <a:gd name="T16" fmla="*/ 125 w 325"/>
                <a:gd name="T17" fmla="*/ 161 h 315"/>
                <a:gd name="T18" fmla="*/ 165 w 325"/>
                <a:gd name="T19" fmla="*/ 186 h 315"/>
                <a:gd name="T20" fmla="*/ 147 w 325"/>
                <a:gd name="T21" fmla="*/ 230 h 315"/>
                <a:gd name="T22" fmla="*/ 134 w 325"/>
                <a:gd name="T23" fmla="*/ 255 h 315"/>
                <a:gd name="T24" fmla="*/ 124 w 325"/>
                <a:gd name="T25" fmla="*/ 273 h 315"/>
                <a:gd name="T26" fmla="*/ 132 w 325"/>
                <a:gd name="T27" fmla="*/ 293 h 315"/>
                <a:gd name="T28" fmla="*/ 148 w 325"/>
                <a:gd name="T29" fmla="*/ 307 h 315"/>
                <a:gd name="T30" fmla="*/ 163 w 325"/>
                <a:gd name="T31" fmla="*/ 292 h 315"/>
                <a:gd name="T32" fmla="*/ 154 w 325"/>
                <a:gd name="T33" fmla="*/ 269 h 315"/>
                <a:gd name="T34" fmla="*/ 182 w 325"/>
                <a:gd name="T35" fmla="*/ 235 h 315"/>
                <a:gd name="T36" fmla="*/ 211 w 325"/>
                <a:gd name="T37" fmla="*/ 172 h 315"/>
                <a:gd name="T38" fmla="*/ 209 w 325"/>
                <a:gd name="T39" fmla="*/ 136 h 315"/>
                <a:gd name="T40" fmla="*/ 227 w 325"/>
                <a:gd name="T41" fmla="*/ 140 h 315"/>
                <a:gd name="T42" fmla="*/ 241 w 325"/>
                <a:gd name="T43" fmla="*/ 208 h 315"/>
                <a:gd name="T44" fmla="*/ 266 w 325"/>
                <a:gd name="T45" fmla="*/ 269 h 315"/>
                <a:gd name="T46" fmla="*/ 270 w 325"/>
                <a:gd name="T47" fmla="*/ 301 h 315"/>
                <a:gd name="T48" fmla="*/ 264 w 325"/>
                <a:gd name="T49" fmla="*/ 312 h 315"/>
                <a:gd name="T50" fmla="*/ 284 w 325"/>
                <a:gd name="T51" fmla="*/ 310 h 315"/>
                <a:gd name="T52" fmla="*/ 317 w 325"/>
                <a:gd name="T53" fmla="*/ 312 h 315"/>
                <a:gd name="T54" fmla="*/ 307 w 325"/>
                <a:gd name="T55" fmla="*/ 307 h 315"/>
                <a:gd name="T56" fmla="*/ 292 w 325"/>
                <a:gd name="T57" fmla="*/ 301 h 315"/>
                <a:gd name="T58" fmla="*/ 284 w 325"/>
                <a:gd name="T59" fmla="*/ 270 h 315"/>
                <a:gd name="T60" fmla="*/ 275 w 325"/>
                <a:gd name="T61" fmla="*/ 221 h 315"/>
                <a:gd name="T62" fmla="*/ 259 w 325"/>
                <a:gd name="T63" fmla="*/ 169 h 315"/>
                <a:gd name="T64" fmla="*/ 250 w 325"/>
                <a:gd name="T65" fmla="*/ 115 h 315"/>
                <a:gd name="T66" fmla="*/ 235 w 325"/>
                <a:gd name="T67" fmla="*/ 89 h 315"/>
                <a:gd name="T68" fmla="*/ 246 w 325"/>
                <a:gd name="T69" fmla="*/ 64 h 315"/>
                <a:gd name="T70" fmla="*/ 199 w 325"/>
                <a:gd name="T71" fmla="*/ 15 h 315"/>
                <a:gd name="T72" fmla="*/ 180 w 325"/>
                <a:gd name="T73" fmla="*/ 64 h 315"/>
                <a:gd name="T74" fmla="*/ 119 w 325"/>
                <a:gd name="T75" fmla="*/ 77 h 315"/>
                <a:gd name="T76" fmla="*/ 74 w 325"/>
                <a:gd name="T77" fmla="*/ 145 h 315"/>
                <a:gd name="T78" fmla="*/ 79 w 325"/>
                <a:gd name="T79" fmla="*/ 193 h 315"/>
                <a:gd name="T80" fmla="*/ 51 w 325"/>
                <a:gd name="T81" fmla="*/ 243 h 315"/>
                <a:gd name="T82" fmla="*/ 38 w 325"/>
                <a:gd name="T83" fmla="*/ 242 h 315"/>
                <a:gd name="T84" fmla="*/ 29 w 325"/>
                <a:gd name="T85" fmla="*/ 269 h 315"/>
                <a:gd name="T86" fmla="*/ 33 w 325"/>
                <a:gd name="T87" fmla="*/ 297 h 315"/>
                <a:gd name="T88" fmla="*/ 13 w 325"/>
                <a:gd name="T89" fmla="*/ 305 h 315"/>
                <a:gd name="T90" fmla="*/ 80 w 325"/>
                <a:gd name="T91" fmla="*/ 242 h 315"/>
                <a:gd name="T92" fmla="*/ 84 w 325"/>
                <a:gd name="T93" fmla="*/ 235 h 315"/>
                <a:gd name="T94" fmla="*/ 84 w 325"/>
                <a:gd name="T95" fmla="*/ 241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5" h="315">
                  <a:moveTo>
                    <a:pt x="2" y="310"/>
                  </a:moveTo>
                  <a:cubicBezTo>
                    <a:pt x="3" y="312"/>
                    <a:pt x="10" y="312"/>
                    <a:pt x="14" y="312"/>
                  </a:cubicBezTo>
                  <a:cubicBezTo>
                    <a:pt x="14" y="312"/>
                    <a:pt x="30" y="312"/>
                    <a:pt x="35" y="312"/>
                  </a:cubicBezTo>
                  <a:cubicBezTo>
                    <a:pt x="35" y="312"/>
                    <a:pt x="56" y="315"/>
                    <a:pt x="59" y="310"/>
                  </a:cubicBezTo>
                  <a:cubicBezTo>
                    <a:pt x="59" y="310"/>
                    <a:pt x="65" y="305"/>
                    <a:pt x="71" y="307"/>
                  </a:cubicBezTo>
                  <a:cubicBezTo>
                    <a:pt x="71" y="307"/>
                    <a:pt x="78" y="311"/>
                    <a:pt x="80" y="312"/>
                  </a:cubicBezTo>
                  <a:cubicBezTo>
                    <a:pt x="80" y="312"/>
                    <a:pt x="102" y="313"/>
                    <a:pt x="87" y="307"/>
                  </a:cubicBezTo>
                  <a:cubicBezTo>
                    <a:pt x="87" y="307"/>
                    <a:pt x="81" y="303"/>
                    <a:pt x="78" y="301"/>
                  </a:cubicBezTo>
                  <a:cubicBezTo>
                    <a:pt x="74" y="300"/>
                    <a:pt x="72" y="290"/>
                    <a:pt x="69" y="287"/>
                  </a:cubicBezTo>
                  <a:cubicBezTo>
                    <a:pt x="66" y="283"/>
                    <a:pt x="63" y="277"/>
                    <a:pt x="65" y="273"/>
                  </a:cubicBezTo>
                  <a:cubicBezTo>
                    <a:pt x="67" y="269"/>
                    <a:pt x="70" y="264"/>
                    <a:pt x="70" y="264"/>
                  </a:cubicBezTo>
                  <a:cubicBezTo>
                    <a:pt x="70" y="264"/>
                    <a:pt x="80" y="265"/>
                    <a:pt x="84" y="265"/>
                  </a:cubicBezTo>
                  <a:cubicBezTo>
                    <a:pt x="84" y="265"/>
                    <a:pt x="88" y="264"/>
                    <a:pt x="91" y="265"/>
                  </a:cubicBezTo>
                  <a:cubicBezTo>
                    <a:pt x="91" y="265"/>
                    <a:pt x="107" y="267"/>
                    <a:pt x="112" y="258"/>
                  </a:cubicBezTo>
                  <a:cubicBezTo>
                    <a:pt x="112" y="258"/>
                    <a:pt x="116" y="254"/>
                    <a:pt x="117" y="253"/>
                  </a:cubicBezTo>
                  <a:cubicBezTo>
                    <a:pt x="118" y="252"/>
                    <a:pt x="123" y="243"/>
                    <a:pt x="123" y="236"/>
                  </a:cubicBezTo>
                  <a:cubicBezTo>
                    <a:pt x="123" y="228"/>
                    <a:pt x="122" y="199"/>
                    <a:pt x="122" y="195"/>
                  </a:cubicBezTo>
                  <a:cubicBezTo>
                    <a:pt x="122" y="190"/>
                    <a:pt x="127" y="164"/>
                    <a:pt x="125" y="161"/>
                  </a:cubicBezTo>
                  <a:cubicBezTo>
                    <a:pt x="125" y="161"/>
                    <a:pt x="128" y="152"/>
                    <a:pt x="131" y="155"/>
                  </a:cubicBezTo>
                  <a:cubicBezTo>
                    <a:pt x="131" y="155"/>
                    <a:pt x="156" y="182"/>
                    <a:pt x="165" y="186"/>
                  </a:cubicBezTo>
                  <a:cubicBezTo>
                    <a:pt x="165" y="186"/>
                    <a:pt x="170" y="194"/>
                    <a:pt x="171" y="195"/>
                  </a:cubicBezTo>
                  <a:cubicBezTo>
                    <a:pt x="171" y="195"/>
                    <a:pt x="150" y="215"/>
                    <a:pt x="147" y="230"/>
                  </a:cubicBezTo>
                  <a:cubicBezTo>
                    <a:pt x="147" y="230"/>
                    <a:pt x="141" y="245"/>
                    <a:pt x="137" y="250"/>
                  </a:cubicBezTo>
                  <a:cubicBezTo>
                    <a:pt x="134" y="254"/>
                    <a:pt x="134" y="255"/>
                    <a:pt x="134" y="255"/>
                  </a:cubicBezTo>
                  <a:cubicBezTo>
                    <a:pt x="134" y="255"/>
                    <a:pt x="130" y="254"/>
                    <a:pt x="129" y="259"/>
                  </a:cubicBezTo>
                  <a:cubicBezTo>
                    <a:pt x="128" y="264"/>
                    <a:pt x="126" y="270"/>
                    <a:pt x="124" y="273"/>
                  </a:cubicBezTo>
                  <a:cubicBezTo>
                    <a:pt x="121" y="276"/>
                    <a:pt x="117" y="276"/>
                    <a:pt x="121" y="283"/>
                  </a:cubicBezTo>
                  <a:cubicBezTo>
                    <a:pt x="121" y="283"/>
                    <a:pt x="130" y="292"/>
                    <a:pt x="132" y="293"/>
                  </a:cubicBezTo>
                  <a:cubicBezTo>
                    <a:pt x="135" y="295"/>
                    <a:pt x="134" y="297"/>
                    <a:pt x="133" y="300"/>
                  </a:cubicBezTo>
                  <a:cubicBezTo>
                    <a:pt x="133" y="300"/>
                    <a:pt x="131" y="307"/>
                    <a:pt x="148" y="307"/>
                  </a:cubicBezTo>
                  <a:cubicBezTo>
                    <a:pt x="148" y="307"/>
                    <a:pt x="166" y="308"/>
                    <a:pt x="167" y="304"/>
                  </a:cubicBezTo>
                  <a:cubicBezTo>
                    <a:pt x="167" y="304"/>
                    <a:pt x="169" y="297"/>
                    <a:pt x="163" y="292"/>
                  </a:cubicBezTo>
                  <a:cubicBezTo>
                    <a:pt x="163" y="292"/>
                    <a:pt x="157" y="284"/>
                    <a:pt x="155" y="277"/>
                  </a:cubicBezTo>
                  <a:cubicBezTo>
                    <a:pt x="154" y="271"/>
                    <a:pt x="154" y="269"/>
                    <a:pt x="154" y="269"/>
                  </a:cubicBezTo>
                  <a:cubicBezTo>
                    <a:pt x="154" y="269"/>
                    <a:pt x="156" y="262"/>
                    <a:pt x="152" y="261"/>
                  </a:cubicBezTo>
                  <a:cubicBezTo>
                    <a:pt x="152" y="261"/>
                    <a:pt x="177" y="238"/>
                    <a:pt x="182" y="235"/>
                  </a:cubicBezTo>
                  <a:cubicBezTo>
                    <a:pt x="187" y="232"/>
                    <a:pt x="205" y="213"/>
                    <a:pt x="204" y="209"/>
                  </a:cubicBezTo>
                  <a:cubicBezTo>
                    <a:pt x="204" y="209"/>
                    <a:pt x="219" y="185"/>
                    <a:pt x="211" y="172"/>
                  </a:cubicBezTo>
                  <a:cubicBezTo>
                    <a:pt x="203" y="159"/>
                    <a:pt x="205" y="147"/>
                    <a:pt x="199" y="144"/>
                  </a:cubicBezTo>
                  <a:cubicBezTo>
                    <a:pt x="199" y="144"/>
                    <a:pt x="208" y="138"/>
                    <a:pt x="209" y="136"/>
                  </a:cubicBezTo>
                  <a:cubicBezTo>
                    <a:pt x="209" y="136"/>
                    <a:pt x="219" y="137"/>
                    <a:pt x="221" y="135"/>
                  </a:cubicBezTo>
                  <a:cubicBezTo>
                    <a:pt x="221" y="135"/>
                    <a:pt x="227" y="136"/>
                    <a:pt x="227" y="140"/>
                  </a:cubicBezTo>
                  <a:cubicBezTo>
                    <a:pt x="227" y="144"/>
                    <a:pt x="233" y="176"/>
                    <a:pt x="235" y="183"/>
                  </a:cubicBezTo>
                  <a:cubicBezTo>
                    <a:pt x="238" y="190"/>
                    <a:pt x="240" y="202"/>
                    <a:pt x="241" y="208"/>
                  </a:cubicBezTo>
                  <a:cubicBezTo>
                    <a:pt x="241" y="214"/>
                    <a:pt x="249" y="231"/>
                    <a:pt x="254" y="239"/>
                  </a:cubicBezTo>
                  <a:cubicBezTo>
                    <a:pt x="258" y="248"/>
                    <a:pt x="265" y="264"/>
                    <a:pt x="266" y="269"/>
                  </a:cubicBezTo>
                  <a:cubicBezTo>
                    <a:pt x="268" y="274"/>
                    <a:pt x="272" y="281"/>
                    <a:pt x="272" y="286"/>
                  </a:cubicBezTo>
                  <a:cubicBezTo>
                    <a:pt x="271" y="291"/>
                    <a:pt x="270" y="299"/>
                    <a:pt x="270" y="301"/>
                  </a:cubicBezTo>
                  <a:cubicBezTo>
                    <a:pt x="270" y="303"/>
                    <a:pt x="270" y="306"/>
                    <a:pt x="266" y="307"/>
                  </a:cubicBezTo>
                  <a:cubicBezTo>
                    <a:pt x="263" y="309"/>
                    <a:pt x="261" y="310"/>
                    <a:pt x="264" y="312"/>
                  </a:cubicBezTo>
                  <a:cubicBezTo>
                    <a:pt x="264" y="312"/>
                    <a:pt x="270" y="313"/>
                    <a:pt x="273" y="311"/>
                  </a:cubicBezTo>
                  <a:cubicBezTo>
                    <a:pt x="273" y="311"/>
                    <a:pt x="277" y="307"/>
                    <a:pt x="284" y="310"/>
                  </a:cubicBezTo>
                  <a:cubicBezTo>
                    <a:pt x="284" y="310"/>
                    <a:pt x="291" y="312"/>
                    <a:pt x="295" y="312"/>
                  </a:cubicBezTo>
                  <a:cubicBezTo>
                    <a:pt x="295" y="312"/>
                    <a:pt x="316" y="313"/>
                    <a:pt x="317" y="312"/>
                  </a:cubicBezTo>
                  <a:cubicBezTo>
                    <a:pt x="317" y="312"/>
                    <a:pt x="325" y="311"/>
                    <a:pt x="317" y="307"/>
                  </a:cubicBezTo>
                  <a:cubicBezTo>
                    <a:pt x="317" y="307"/>
                    <a:pt x="311" y="307"/>
                    <a:pt x="307" y="307"/>
                  </a:cubicBezTo>
                  <a:cubicBezTo>
                    <a:pt x="304" y="307"/>
                    <a:pt x="302" y="304"/>
                    <a:pt x="299" y="305"/>
                  </a:cubicBezTo>
                  <a:cubicBezTo>
                    <a:pt x="295" y="305"/>
                    <a:pt x="296" y="304"/>
                    <a:pt x="292" y="301"/>
                  </a:cubicBezTo>
                  <a:cubicBezTo>
                    <a:pt x="289" y="297"/>
                    <a:pt x="285" y="279"/>
                    <a:pt x="285" y="277"/>
                  </a:cubicBezTo>
                  <a:cubicBezTo>
                    <a:pt x="285" y="276"/>
                    <a:pt x="285" y="272"/>
                    <a:pt x="284" y="270"/>
                  </a:cubicBezTo>
                  <a:cubicBezTo>
                    <a:pt x="283" y="268"/>
                    <a:pt x="280" y="246"/>
                    <a:pt x="279" y="241"/>
                  </a:cubicBezTo>
                  <a:cubicBezTo>
                    <a:pt x="278" y="235"/>
                    <a:pt x="277" y="225"/>
                    <a:pt x="275" y="221"/>
                  </a:cubicBezTo>
                  <a:cubicBezTo>
                    <a:pt x="274" y="217"/>
                    <a:pt x="276" y="205"/>
                    <a:pt x="269" y="196"/>
                  </a:cubicBezTo>
                  <a:cubicBezTo>
                    <a:pt x="261" y="186"/>
                    <a:pt x="259" y="178"/>
                    <a:pt x="259" y="169"/>
                  </a:cubicBezTo>
                  <a:cubicBezTo>
                    <a:pt x="258" y="160"/>
                    <a:pt x="255" y="149"/>
                    <a:pt x="254" y="146"/>
                  </a:cubicBezTo>
                  <a:cubicBezTo>
                    <a:pt x="254" y="142"/>
                    <a:pt x="255" y="128"/>
                    <a:pt x="250" y="115"/>
                  </a:cubicBezTo>
                  <a:cubicBezTo>
                    <a:pt x="245" y="101"/>
                    <a:pt x="239" y="91"/>
                    <a:pt x="234" y="89"/>
                  </a:cubicBezTo>
                  <a:cubicBezTo>
                    <a:pt x="235" y="89"/>
                    <a:pt x="235" y="89"/>
                    <a:pt x="235" y="89"/>
                  </a:cubicBezTo>
                  <a:cubicBezTo>
                    <a:pt x="235" y="89"/>
                    <a:pt x="243" y="78"/>
                    <a:pt x="242" y="70"/>
                  </a:cubicBezTo>
                  <a:cubicBezTo>
                    <a:pt x="242" y="70"/>
                    <a:pt x="244" y="65"/>
                    <a:pt x="246" y="64"/>
                  </a:cubicBezTo>
                  <a:cubicBezTo>
                    <a:pt x="246" y="64"/>
                    <a:pt x="259" y="40"/>
                    <a:pt x="245" y="25"/>
                  </a:cubicBezTo>
                  <a:cubicBezTo>
                    <a:pt x="245" y="25"/>
                    <a:pt x="226" y="0"/>
                    <a:pt x="199" y="15"/>
                  </a:cubicBezTo>
                  <a:cubicBezTo>
                    <a:pt x="199" y="15"/>
                    <a:pt x="182" y="28"/>
                    <a:pt x="181" y="45"/>
                  </a:cubicBezTo>
                  <a:cubicBezTo>
                    <a:pt x="181" y="45"/>
                    <a:pt x="176" y="48"/>
                    <a:pt x="180" y="64"/>
                  </a:cubicBezTo>
                  <a:cubicBezTo>
                    <a:pt x="180" y="64"/>
                    <a:pt x="164" y="56"/>
                    <a:pt x="155" y="60"/>
                  </a:cubicBezTo>
                  <a:cubicBezTo>
                    <a:pt x="155" y="60"/>
                    <a:pt x="131" y="66"/>
                    <a:pt x="119" y="77"/>
                  </a:cubicBezTo>
                  <a:cubicBezTo>
                    <a:pt x="119" y="77"/>
                    <a:pt x="97" y="90"/>
                    <a:pt x="87" y="104"/>
                  </a:cubicBezTo>
                  <a:cubicBezTo>
                    <a:pt x="78" y="118"/>
                    <a:pt x="74" y="132"/>
                    <a:pt x="74" y="145"/>
                  </a:cubicBezTo>
                  <a:cubicBezTo>
                    <a:pt x="74" y="158"/>
                    <a:pt x="71" y="161"/>
                    <a:pt x="75" y="163"/>
                  </a:cubicBezTo>
                  <a:cubicBezTo>
                    <a:pt x="75" y="163"/>
                    <a:pt x="78" y="189"/>
                    <a:pt x="79" y="193"/>
                  </a:cubicBezTo>
                  <a:cubicBezTo>
                    <a:pt x="79" y="193"/>
                    <a:pt x="59" y="231"/>
                    <a:pt x="57" y="240"/>
                  </a:cubicBezTo>
                  <a:cubicBezTo>
                    <a:pt x="57" y="240"/>
                    <a:pt x="55" y="244"/>
                    <a:pt x="51" y="243"/>
                  </a:cubicBezTo>
                  <a:cubicBezTo>
                    <a:pt x="51" y="243"/>
                    <a:pt x="49" y="240"/>
                    <a:pt x="42" y="242"/>
                  </a:cubicBezTo>
                  <a:cubicBezTo>
                    <a:pt x="42" y="242"/>
                    <a:pt x="39" y="243"/>
                    <a:pt x="38" y="242"/>
                  </a:cubicBezTo>
                  <a:cubicBezTo>
                    <a:pt x="36" y="241"/>
                    <a:pt x="30" y="240"/>
                    <a:pt x="27" y="245"/>
                  </a:cubicBezTo>
                  <a:cubicBezTo>
                    <a:pt x="25" y="251"/>
                    <a:pt x="27" y="263"/>
                    <a:pt x="29" y="269"/>
                  </a:cubicBezTo>
                  <a:cubicBezTo>
                    <a:pt x="30" y="276"/>
                    <a:pt x="28" y="281"/>
                    <a:pt x="28" y="285"/>
                  </a:cubicBezTo>
                  <a:cubicBezTo>
                    <a:pt x="28" y="288"/>
                    <a:pt x="30" y="295"/>
                    <a:pt x="33" y="297"/>
                  </a:cubicBezTo>
                  <a:cubicBezTo>
                    <a:pt x="33" y="297"/>
                    <a:pt x="31" y="301"/>
                    <a:pt x="27" y="302"/>
                  </a:cubicBezTo>
                  <a:cubicBezTo>
                    <a:pt x="24" y="303"/>
                    <a:pt x="16" y="304"/>
                    <a:pt x="13" y="305"/>
                  </a:cubicBezTo>
                  <a:cubicBezTo>
                    <a:pt x="10" y="306"/>
                    <a:pt x="0" y="307"/>
                    <a:pt x="2" y="310"/>
                  </a:cubicBezTo>
                  <a:close/>
                  <a:moveTo>
                    <a:pt x="80" y="242"/>
                  </a:moveTo>
                  <a:cubicBezTo>
                    <a:pt x="80" y="242"/>
                    <a:pt x="84" y="237"/>
                    <a:pt x="84" y="235"/>
                  </a:cubicBezTo>
                  <a:cubicBezTo>
                    <a:pt x="84" y="235"/>
                    <a:pt x="84" y="235"/>
                    <a:pt x="84" y="235"/>
                  </a:cubicBezTo>
                  <a:cubicBezTo>
                    <a:pt x="84" y="235"/>
                    <a:pt x="84" y="235"/>
                    <a:pt x="84" y="235"/>
                  </a:cubicBezTo>
                  <a:cubicBezTo>
                    <a:pt x="84" y="236"/>
                    <a:pt x="83" y="240"/>
                    <a:pt x="84" y="241"/>
                  </a:cubicBezTo>
                  <a:cubicBezTo>
                    <a:pt x="84" y="241"/>
                    <a:pt x="81" y="241"/>
                    <a:pt x="80" y="24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82" name="Group 31"/>
            <p:cNvGrpSpPr/>
            <p:nvPr/>
          </p:nvGrpSpPr>
          <p:grpSpPr>
            <a:xfrm>
              <a:off x="1043678" y="2378185"/>
              <a:ext cx="2253234" cy="2226527"/>
              <a:chOff x="2366300" y="1812559"/>
              <a:chExt cx="2253234" cy="2226527"/>
            </a:xfrm>
          </p:grpSpPr>
          <p:grpSp>
            <p:nvGrpSpPr>
              <p:cNvPr id="83" name="Group 32"/>
              <p:cNvGrpSpPr/>
              <p:nvPr/>
            </p:nvGrpSpPr>
            <p:grpSpPr>
              <a:xfrm>
                <a:off x="2518844" y="2872068"/>
                <a:ext cx="261290" cy="1167018"/>
                <a:chOff x="1374514" y="1504950"/>
                <a:chExt cx="261290" cy="1167018"/>
              </a:xfrm>
            </p:grpSpPr>
            <p:cxnSp>
              <p:nvCxnSpPr>
                <p:cNvPr id="85" name="Straight Connector 34"/>
                <p:cNvCxnSpPr/>
                <p:nvPr/>
              </p:nvCxnSpPr>
              <p:spPr>
                <a:xfrm flipH="1" flipV="1">
                  <a:off x="1374514" y="1504950"/>
                  <a:ext cx="2" cy="1167018"/>
                </a:xfrm>
                <a:prstGeom prst="line">
                  <a:avLst/>
                </a:prstGeom>
                <a:ln>
                  <a:solidFill>
                    <a:schemeClr val="tx1">
                      <a:lumMod val="40000"/>
                      <a:lumOff val="6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35"/>
                <p:cNvCxnSpPr/>
                <p:nvPr/>
              </p:nvCxnSpPr>
              <p:spPr>
                <a:xfrm>
                  <a:off x="1374514" y="1504950"/>
                  <a:ext cx="261290" cy="0"/>
                </a:xfrm>
                <a:prstGeom prst="line">
                  <a:avLst/>
                </a:prstGeom>
                <a:ln>
                  <a:solidFill>
                    <a:schemeClr val="tx1">
                      <a:lumMod val="40000"/>
                      <a:lumOff val="60000"/>
                    </a:schemeClr>
                  </a:solidFill>
                  <a:prstDash val="sysDot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4" name="Content Placeholder 2"/>
              <p:cNvSpPr txBox="1"/>
              <p:nvPr/>
            </p:nvSpPr>
            <p:spPr>
              <a:xfrm>
                <a:off x="2366300" y="1812559"/>
                <a:ext cx="2253234" cy="107869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30000"/>
                  </a:lnSpc>
                  <a:buNone/>
                </a:pPr>
                <a:r>
                  <a:rPr lang="zh-CN" altLang="en-US" sz="2000" dirty="0" smtClean="0">
                    <a:solidFill>
                      <a:schemeClr val="bg1">
                        <a:lumMod val="50000"/>
                      </a:schemeClr>
                    </a:solidFill>
                  </a:rPr>
                  <a:t>选择</a:t>
                </a:r>
                <a:endParaRPr lang="en-US" altLang="zh-CN" sz="2000" dirty="0" smtClean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marL="0" indent="0">
                  <a:lnSpc>
                    <a:spcPct val="130000"/>
                  </a:lnSpc>
                  <a:buNone/>
                </a:pPr>
                <a:r>
                  <a:rPr lang="zh-CN" altLang="en-US" sz="2000" dirty="0" smtClean="0">
                    <a:solidFill>
                      <a:schemeClr val="bg1">
                        <a:lumMod val="50000"/>
                      </a:schemeClr>
                    </a:solidFill>
                  </a:rPr>
                  <a:t>被</a:t>
                </a:r>
                <a:r>
                  <a:rPr lang="zh-CN" altLang="en-US" sz="2000" dirty="0">
                    <a:solidFill>
                      <a:schemeClr val="bg1">
                        <a:lumMod val="50000"/>
                      </a:schemeClr>
                    </a:solidFill>
                  </a:rPr>
                  <a:t>要分析的任务</a:t>
                </a: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097569" y="1990134"/>
            <a:ext cx="2867249" cy="3679579"/>
            <a:chOff x="4097569" y="1990134"/>
            <a:chExt cx="2867249" cy="3679579"/>
          </a:xfrm>
        </p:grpSpPr>
        <p:sp>
          <p:nvSpPr>
            <p:cNvPr id="79" name="Freeform 10"/>
            <p:cNvSpPr>
              <a:spLocks noEditPoints="1"/>
            </p:cNvSpPr>
            <p:nvPr/>
          </p:nvSpPr>
          <p:spPr bwMode="auto">
            <a:xfrm>
              <a:off x="4097569" y="3357519"/>
              <a:ext cx="1016820" cy="2312194"/>
            </a:xfrm>
            <a:custGeom>
              <a:avLst/>
              <a:gdLst>
                <a:gd name="T0" fmla="*/ 186 w 194"/>
                <a:gd name="T1" fmla="*/ 40 h 436"/>
                <a:gd name="T2" fmla="*/ 128 w 194"/>
                <a:gd name="T3" fmla="*/ 42 h 436"/>
                <a:gd name="T4" fmla="*/ 120 w 194"/>
                <a:gd name="T5" fmla="*/ 39 h 436"/>
                <a:gd name="T6" fmla="*/ 67 w 194"/>
                <a:gd name="T7" fmla="*/ 41 h 436"/>
                <a:gd name="T8" fmla="*/ 38 w 194"/>
                <a:gd name="T9" fmla="*/ 71 h 436"/>
                <a:gd name="T10" fmla="*/ 6 w 194"/>
                <a:gd name="T11" fmla="*/ 146 h 436"/>
                <a:gd name="T12" fmla="*/ 4 w 194"/>
                <a:gd name="T13" fmla="*/ 176 h 436"/>
                <a:gd name="T14" fmla="*/ 17 w 194"/>
                <a:gd name="T15" fmla="*/ 183 h 436"/>
                <a:gd name="T16" fmla="*/ 42 w 194"/>
                <a:gd name="T17" fmla="*/ 183 h 436"/>
                <a:gd name="T18" fmla="*/ 39 w 194"/>
                <a:gd name="T19" fmla="*/ 230 h 436"/>
                <a:gd name="T20" fmla="*/ 48 w 194"/>
                <a:gd name="T21" fmla="*/ 275 h 436"/>
                <a:gd name="T22" fmla="*/ 54 w 194"/>
                <a:gd name="T23" fmla="*/ 336 h 436"/>
                <a:gd name="T24" fmla="*/ 43 w 194"/>
                <a:gd name="T25" fmla="*/ 376 h 436"/>
                <a:gd name="T26" fmla="*/ 71 w 194"/>
                <a:gd name="T27" fmla="*/ 367 h 436"/>
                <a:gd name="T28" fmla="*/ 69 w 194"/>
                <a:gd name="T29" fmla="*/ 332 h 436"/>
                <a:gd name="T30" fmla="*/ 75 w 194"/>
                <a:gd name="T31" fmla="*/ 285 h 436"/>
                <a:gd name="T32" fmla="*/ 82 w 194"/>
                <a:gd name="T33" fmla="*/ 262 h 436"/>
                <a:gd name="T34" fmla="*/ 94 w 194"/>
                <a:gd name="T35" fmla="*/ 221 h 436"/>
                <a:gd name="T36" fmla="*/ 99 w 194"/>
                <a:gd name="T37" fmla="*/ 233 h 436"/>
                <a:gd name="T38" fmla="*/ 103 w 194"/>
                <a:gd name="T39" fmla="*/ 281 h 436"/>
                <a:gd name="T40" fmla="*/ 102 w 194"/>
                <a:gd name="T41" fmla="*/ 354 h 436"/>
                <a:gd name="T42" fmla="*/ 92 w 194"/>
                <a:gd name="T43" fmla="*/ 395 h 436"/>
                <a:gd name="T44" fmla="*/ 82 w 194"/>
                <a:gd name="T45" fmla="*/ 426 h 436"/>
                <a:gd name="T46" fmla="*/ 117 w 194"/>
                <a:gd name="T47" fmla="*/ 413 h 436"/>
                <a:gd name="T48" fmla="*/ 120 w 194"/>
                <a:gd name="T49" fmla="*/ 363 h 436"/>
                <a:gd name="T50" fmla="*/ 132 w 194"/>
                <a:gd name="T51" fmla="*/ 275 h 436"/>
                <a:gd name="T52" fmla="*/ 150 w 194"/>
                <a:gd name="T53" fmla="*/ 207 h 436"/>
                <a:gd name="T54" fmla="*/ 152 w 194"/>
                <a:gd name="T55" fmla="*/ 201 h 436"/>
                <a:gd name="T56" fmla="*/ 153 w 194"/>
                <a:gd name="T57" fmla="*/ 186 h 436"/>
                <a:gd name="T58" fmla="*/ 152 w 194"/>
                <a:gd name="T59" fmla="*/ 171 h 436"/>
                <a:gd name="T60" fmla="*/ 144 w 194"/>
                <a:gd name="T61" fmla="*/ 141 h 436"/>
                <a:gd name="T62" fmla="*/ 146 w 194"/>
                <a:gd name="T63" fmla="*/ 113 h 436"/>
                <a:gd name="T64" fmla="*/ 167 w 194"/>
                <a:gd name="T65" fmla="*/ 78 h 436"/>
                <a:gd name="T66" fmla="*/ 173 w 194"/>
                <a:gd name="T67" fmla="*/ 117 h 436"/>
                <a:gd name="T68" fmla="*/ 162 w 194"/>
                <a:gd name="T69" fmla="*/ 132 h 436"/>
                <a:gd name="T70" fmla="*/ 165 w 194"/>
                <a:gd name="T71" fmla="*/ 135 h 436"/>
                <a:gd name="T72" fmla="*/ 176 w 194"/>
                <a:gd name="T73" fmla="*/ 138 h 436"/>
                <a:gd name="T74" fmla="*/ 176 w 194"/>
                <a:gd name="T75" fmla="*/ 144 h 436"/>
                <a:gd name="T76" fmla="*/ 172 w 194"/>
                <a:gd name="T77" fmla="*/ 147 h 436"/>
                <a:gd name="T78" fmla="*/ 171 w 194"/>
                <a:gd name="T79" fmla="*/ 151 h 436"/>
                <a:gd name="T80" fmla="*/ 181 w 194"/>
                <a:gd name="T81" fmla="*/ 148 h 436"/>
                <a:gd name="T82" fmla="*/ 189 w 194"/>
                <a:gd name="T83" fmla="*/ 118 h 436"/>
                <a:gd name="T84" fmla="*/ 189 w 194"/>
                <a:gd name="T85" fmla="*/ 53 h 436"/>
                <a:gd name="T86" fmla="*/ 42 w 194"/>
                <a:gd name="T87" fmla="*/ 153 h 436"/>
                <a:gd name="T88" fmla="*/ 48 w 194"/>
                <a:gd name="T89" fmla="*/ 122 h 436"/>
                <a:gd name="T90" fmla="*/ 57 w 194"/>
                <a:gd name="T91" fmla="*/ 129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4" h="436">
                  <a:moveTo>
                    <a:pt x="189" y="53"/>
                  </a:moveTo>
                  <a:cubicBezTo>
                    <a:pt x="186" y="48"/>
                    <a:pt x="186" y="40"/>
                    <a:pt x="186" y="40"/>
                  </a:cubicBezTo>
                  <a:cubicBezTo>
                    <a:pt x="177" y="24"/>
                    <a:pt x="147" y="38"/>
                    <a:pt x="147" y="38"/>
                  </a:cubicBezTo>
                  <a:cubicBezTo>
                    <a:pt x="140" y="37"/>
                    <a:pt x="131" y="42"/>
                    <a:pt x="128" y="42"/>
                  </a:cubicBezTo>
                  <a:cubicBezTo>
                    <a:pt x="126" y="42"/>
                    <a:pt x="123" y="42"/>
                    <a:pt x="123" y="42"/>
                  </a:cubicBezTo>
                  <a:cubicBezTo>
                    <a:pt x="123" y="38"/>
                    <a:pt x="120" y="39"/>
                    <a:pt x="120" y="39"/>
                  </a:cubicBezTo>
                  <a:cubicBezTo>
                    <a:pt x="125" y="0"/>
                    <a:pt x="94" y="2"/>
                    <a:pt x="94" y="2"/>
                  </a:cubicBezTo>
                  <a:cubicBezTo>
                    <a:pt x="59" y="2"/>
                    <a:pt x="67" y="41"/>
                    <a:pt x="67" y="41"/>
                  </a:cubicBezTo>
                  <a:cubicBezTo>
                    <a:pt x="59" y="32"/>
                    <a:pt x="67" y="52"/>
                    <a:pt x="67" y="52"/>
                  </a:cubicBezTo>
                  <a:cubicBezTo>
                    <a:pt x="56" y="53"/>
                    <a:pt x="38" y="71"/>
                    <a:pt x="38" y="71"/>
                  </a:cubicBezTo>
                  <a:cubicBezTo>
                    <a:pt x="23" y="79"/>
                    <a:pt x="26" y="104"/>
                    <a:pt x="21" y="108"/>
                  </a:cubicBezTo>
                  <a:cubicBezTo>
                    <a:pt x="15" y="113"/>
                    <a:pt x="6" y="143"/>
                    <a:pt x="6" y="146"/>
                  </a:cubicBezTo>
                  <a:cubicBezTo>
                    <a:pt x="5" y="149"/>
                    <a:pt x="6" y="154"/>
                    <a:pt x="3" y="161"/>
                  </a:cubicBezTo>
                  <a:cubicBezTo>
                    <a:pt x="0" y="168"/>
                    <a:pt x="0" y="167"/>
                    <a:pt x="4" y="176"/>
                  </a:cubicBezTo>
                  <a:cubicBezTo>
                    <a:pt x="8" y="185"/>
                    <a:pt x="11" y="183"/>
                    <a:pt x="11" y="183"/>
                  </a:cubicBezTo>
                  <a:cubicBezTo>
                    <a:pt x="13" y="182"/>
                    <a:pt x="17" y="183"/>
                    <a:pt x="17" y="183"/>
                  </a:cubicBezTo>
                  <a:cubicBezTo>
                    <a:pt x="25" y="185"/>
                    <a:pt x="42" y="181"/>
                    <a:pt x="42" y="181"/>
                  </a:cubicBezTo>
                  <a:cubicBezTo>
                    <a:pt x="42" y="183"/>
                    <a:pt x="42" y="183"/>
                    <a:pt x="42" y="183"/>
                  </a:cubicBezTo>
                  <a:cubicBezTo>
                    <a:pt x="39" y="184"/>
                    <a:pt x="40" y="191"/>
                    <a:pt x="40" y="191"/>
                  </a:cubicBezTo>
                  <a:cubicBezTo>
                    <a:pt x="38" y="196"/>
                    <a:pt x="41" y="216"/>
                    <a:pt x="39" y="230"/>
                  </a:cubicBezTo>
                  <a:cubicBezTo>
                    <a:pt x="37" y="244"/>
                    <a:pt x="48" y="258"/>
                    <a:pt x="48" y="258"/>
                  </a:cubicBezTo>
                  <a:cubicBezTo>
                    <a:pt x="49" y="260"/>
                    <a:pt x="48" y="275"/>
                    <a:pt x="48" y="275"/>
                  </a:cubicBezTo>
                  <a:cubicBezTo>
                    <a:pt x="42" y="286"/>
                    <a:pt x="44" y="301"/>
                    <a:pt x="46" y="306"/>
                  </a:cubicBezTo>
                  <a:cubicBezTo>
                    <a:pt x="48" y="311"/>
                    <a:pt x="53" y="328"/>
                    <a:pt x="54" y="336"/>
                  </a:cubicBezTo>
                  <a:cubicBezTo>
                    <a:pt x="56" y="343"/>
                    <a:pt x="51" y="355"/>
                    <a:pt x="49" y="359"/>
                  </a:cubicBezTo>
                  <a:cubicBezTo>
                    <a:pt x="47" y="364"/>
                    <a:pt x="43" y="376"/>
                    <a:pt x="43" y="376"/>
                  </a:cubicBezTo>
                  <a:cubicBezTo>
                    <a:pt x="39" y="387"/>
                    <a:pt x="68" y="383"/>
                    <a:pt x="68" y="383"/>
                  </a:cubicBezTo>
                  <a:cubicBezTo>
                    <a:pt x="73" y="380"/>
                    <a:pt x="71" y="374"/>
                    <a:pt x="71" y="367"/>
                  </a:cubicBezTo>
                  <a:cubicBezTo>
                    <a:pt x="72" y="360"/>
                    <a:pt x="75" y="359"/>
                    <a:pt x="75" y="354"/>
                  </a:cubicBezTo>
                  <a:cubicBezTo>
                    <a:pt x="74" y="350"/>
                    <a:pt x="70" y="338"/>
                    <a:pt x="69" y="332"/>
                  </a:cubicBezTo>
                  <a:cubicBezTo>
                    <a:pt x="67" y="326"/>
                    <a:pt x="67" y="321"/>
                    <a:pt x="70" y="314"/>
                  </a:cubicBezTo>
                  <a:cubicBezTo>
                    <a:pt x="73" y="306"/>
                    <a:pt x="77" y="290"/>
                    <a:pt x="75" y="285"/>
                  </a:cubicBezTo>
                  <a:cubicBezTo>
                    <a:pt x="74" y="280"/>
                    <a:pt x="75" y="275"/>
                    <a:pt x="75" y="275"/>
                  </a:cubicBezTo>
                  <a:cubicBezTo>
                    <a:pt x="76" y="273"/>
                    <a:pt x="82" y="262"/>
                    <a:pt x="82" y="262"/>
                  </a:cubicBezTo>
                  <a:cubicBezTo>
                    <a:pt x="85" y="260"/>
                    <a:pt x="89" y="240"/>
                    <a:pt x="89" y="239"/>
                  </a:cubicBezTo>
                  <a:cubicBezTo>
                    <a:pt x="90" y="238"/>
                    <a:pt x="91" y="224"/>
                    <a:pt x="94" y="221"/>
                  </a:cubicBezTo>
                  <a:cubicBezTo>
                    <a:pt x="97" y="219"/>
                    <a:pt x="98" y="226"/>
                    <a:pt x="98" y="227"/>
                  </a:cubicBezTo>
                  <a:cubicBezTo>
                    <a:pt x="98" y="228"/>
                    <a:pt x="99" y="233"/>
                    <a:pt x="99" y="233"/>
                  </a:cubicBezTo>
                  <a:cubicBezTo>
                    <a:pt x="98" y="237"/>
                    <a:pt x="103" y="261"/>
                    <a:pt x="103" y="261"/>
                  </a:cubicBezTo>
                  <a:cubicBezTo>
                    <a:pt x="100" y="266"/>
                    <a:pt x="103" y="281"/>
                    <a:pt x="103" y="281"/>
                  </a:cubicBezTo>
                  <a:cubicBezTo>
                    <a:pt x="105" y="285"/>
                    <a:pt x="105" y="292"/>
                    <a:pt x="105" y="292"/>
                  </a:cubicBezTo>
                  <a:cubicBezTo>
                    <a:pt x="99" y="303"/>
                    <a:pt x="102" y="348"/>
                    <a:pt x="102" y="354"/>
                  </a:cubicBezTo>
                  <a:cubicBezTo>
                    <a:pt x="101" y="360"/>
                    <a:pt x="100" y="378"/>
                    <a:pt x="97" y="382"/>
                  </a:cubicBezTo>
                  <a:cubicBezTo>
                    <a:pt x="94" y="386"/>
                    <a:pt x="93" y="390"/>
                    <a:pt x="92" y="395"/>
                  </a:cubicBezTo>
                  <a:cubicBezTo>
                    <a:pt x="91" y="400"/>
                    <a:pt x="89" y="409"/>
                    <a:pt x="89" y="409"/>
                  </a:cubicBezTo>
                  <a:cubicBezTo>
                    <a:pt x="84" y="413"/>
                    <a:pt x="82" y="426"/>
                    <a:pt x="82" y="426"/>
                  </a:cubicBezTo>
                  <a:cubicBezTo>
                    <a:pt x="81" y="436"/>
                    <a:pt x="115" y="430"/>
                    <a:pt x="115" y="430"/>
                  </a:cubicBezTo>
                  <a:cubicBezTo>
                    <a:pt x="120" y="426"/>
                    <a:pt x="118" y="418"/>
                    <a:pt x="117" y="413"/>
                  </a:cubicBezTo>
                  <a:cubicBezTo>
                    <a:pt x="117" y="407"/>
                    <a:pt x="116" y="389"/>
                    <a:pt x="116" y="389"/>
                  </a:cubicBezTo>
                  <a:cubicBezTo>
                    <a:pt x="112" y="381"/>
                    <a:pt x="120" y="363"/>
                    <a:pt x="120" y="363"/>
                  </a:cubicBezTo>
                  <a:cubicBezTo>
                    <a:pt x="141" y="300"/>
                    <a:pt x="132" y="287"/>
                    <a:pt x="132" y="287"/>
                  </a:cubicBezTo>
                  <a:cubicBezTo>
                    <a:pt x="132" y="287"/>
                    <a:pt x="132" y="280"/>
                    <a:pt x="132" y="275"/>
                  </a:cubicBezTo>
                  <a:cubicBezTo>
                    <a:pt x="132" y="269"/>
                    <a:pt x="128" y="271"/>
                    <a:pt x="138" y="252"/>
                  </a:cubicBezTo>
                  <a:cubicBezTo>
                    <a:pt x="148" y="234"/>
                    <a:pt x="150" y="208"/>
                    <a:pt x="150" y="207"/>
                  </a:cubicBezTo>
                  <a:cubicBezTo>
                    <a:pt x="151" y="206"/>
                    <a:pt x="151" y="205"/>
                    <a:pt x="150" y="203"/>
                  </a:cubicBezTo>
                  <a:cubicBezTo>
                    <a:pt x="149" y="201"/>
                    <a:pt x="150" y="203"/>
                    <a:pt x="152" y="201"/>
                  </a:cubicBezTo>
                  <a:cubicBezTo>
                    <a:pt x="153" y="199"/>
                    <a:pt x="152" y="195"/>
                    <a:pt x="152" y="194"/>
                  </a:cubicBezTo>
                  <a:cubicBezTo>
                    <a:pt x="153" y="192"/>
                    <a:pt x="153" y="188"/>
                    <a:pt x="153" y="186"/>
                  </a:cubicBezTo>
                  <a:cubicBezTo>
                    <a:pt x="153" y="184"/>
                    <a:pt x="153" y="180"/>
                    <a:pt x="153" y="178"/>
                  </a:cubicBezTo>
                  <a:cubicBezTo>
                    <a:pt x="153" y="176"/>
                    <a:pt x="151" y="176"/>
                    <a:pt x="152" y="171"/>
                  </a:cubicBezTo>
                  <a:cubicBezTo>
                    <a:pt x="153" y="167"/>
                    <a:pt x="151" y="162"/>
                    <a:pt x="151" y="162"/>
                  </a:cubicBezTo>
                  <a:cubicBezTo>
                    <a:pt x="152" y="153"/>
                    <a:pt x="143" y="143"/>
                    <a:pt x="144" y="141"/>
                  </a:cubicBezTo>
                  <a:cubicBezTo>
                    <a:pt x="144" y="138"/>
                    <a:pt x="143" y="128"/>
                    <a:pt x="142" y="126"/>
                  </a:cubicBezTo>
                  <a:cubicBezTo>
                    <a:pt x="142" y="125"/>
                    <a:pt x="146" y="113"/>
                    <a:pt x="146" y="113"/>
                  </a:cubicBezTo>
                  <a:cubicBezTo>
                    <a:pt x="149" y="110"/>
                    <a:pt x="156" y="89"/>
                    <a:pt x="157" y="88"/>
                  </a:cubicBezTo>
                  <a:cubicBezTo>
                    <a:pt x="157" y="87"/>
                    <a:pt x="167" y="78"/>
                    <a:pt x="167" y="78"/>
                  </a:cubicBezTo>
                  <a:cubicBezTo>
                    <a:pt x="167" y="80"/>
                    <a:pt x="175" y="106"/>
                    <a:pt x="175" y="109"/>
                  </a:cubicBezTo>
                  <a:cubicBezTo>
                    <a:pt x="176" y="112"/>
                    <a:pt x="176" y="115"/>
                    <a:pt x="173" y="117"/>
                  </a:cubicBezTo>
                  <a:cubicBezTo>
                    <a:pt x="170" y="119"/>
                    <a:pt x="168" y="124"/>
                    <a:pt x="167" y="126"/>
                  </a:cubicBezTo>
                  <a:cubicBezTo>
                    <a:pt x="165" y="128"/>
                    <a:pt x="164" y="131"/>
                    <a:pt x="162" y="132"/>
                  </a:cubicBezTo>
                  <a:cubicBezTo>
                    <a:pt x="160" y="133"/>
                    <a:pt x="157" y="135"/>
                    <a:pt x="157" y="135"/>
                  </a:cubicBezTo>
                  <a:cubicBezTo>
                    <a:pt x="154" y="143"/>
                    <a:pt x="165" y="135"/>
                    <a:pt x="165" y="135"/>
                  </a:cubicBezTo>
                  <a:cubicBezTo>
                    <a:pt x="167" y="133"/>
                    <a:pt x="170" y="132"/>
                    <a:pt x="170" y="132"/>
                  </a:cubicBezTo>
                  <a:cubicBezTo>
                    <a:pt x="178" y="132"/>
                    <a:pt x="176" y="138"/>
                    <a:pt x="176" y="138"/>
                  </a:cubicBezTo>
                  <a:cubicBezTo>
                    <a:pt x="169" y="136"/>
                    <a:pt x="172" y="139"/>
                    <a:pt x="172" y="139"/>
                  </a:cubicBezTo>
                  <a:cubicBezTo>
                    <a:pt x="175" y="139"/>
                    <a:pt x="176" y="144"/>
                    <a:pt x="176" y="144"/>
                  </a:cubicBezTo>
                  <a:cubicBezTo>
                    <a:pt x="175" y="145"/>
                    <a:pt x="169" y="143"/>
                    <a:pt x="169" y="143"/>
                  </a:cubicBezTo>
                  <a:cubicBezTo>
                    <a:pt x="164" y="143"/>
                    <a:pt x="172" y="147"/>
                    <a:pt x="172" y="147"/>
                  </a:cubicBezTo>
                  <a:cubicBezTo>
                    <a:pt x="168" y="147"/>
                    <a:pt x="168" y="147"/>
                    <a:pt x="168" y="147"/>
                  </a:cubicBezTo>
                  <a:cubicBezTo>
                    <a:pt x="160" y="147"/>
                    <a:pt x="171" y="151"/>
                    <a:pt x="171" y="151"/>
                  </a:cubicBezTo>
                  <a:cubicBezTo>
                    <a:pt x="163" y="156"/>
                    <a:pt x="173" y="154"/>
                    <a:pt x="174" y="154"/>
                  </a:cubicBezTo>
                  <a:cubicBezTo>
                    <a:pt x="176" y="153"/>
                    <a:pt x="181" y="148"/>
                    <a:pt x="181" y="148"/>
                  </a:cubicBezTo>
                  <a:cubicBezTo>
                    <a:pt x="186" y="142"/>
                    <a:pt x="186" y="142"/>
                    <a:pt x="186" y="142"/>
                  </a:cubicBezTo>
                  <a:cubicBezTo>
                    <a:pt x="189" y="138"/>
                    <a:pt x="188" y="123"/>
                    <a:pt x="189" y="118"/>
                  </a:cubicBezTo>
                  <a:cubicBezTo>
                    <a:pt x="189" y="112"/>
                    <a:pt x="188" y="100"/>
                    <a:pt x="188" y="100"/>
                  </a:cubicBezTo>
                  <a:cubicBezTo>
                    <a:pt x="194" y="73"/>
                    <a:pt x="189" y="53"/>
                    <a:pt x="189" y="53"/>
                  </a:cubicBezTo>
                  <a:close/>
                  <a:moveTo>
                    <a:pt x="50" y="151"/>
                  </a:moveTo>
                  <a:cubicBezTo>
                    <a:pt x="50" y="151"/>
                    <a:pt x="43" y="152"/>
                    <a:pt x="42" y="153"/>
                  </a:cubicBezTo>
                  <a:cubicBezTo>
                    <a:pt x="40" y="155"/>
                    <a:pt x="35" y="155"/>
                    <a:pt x="33" y="154"/>
                  </a:cubicBezTo>
                  <a:cubicBezTo>
                    <a:pt x="33" y="154"/>
                    <a:pt x="48" y="141"/>
                    <a:pt x="48" y="122"/>
                  </a:cubicBezTo>
                  <a:cubicBezTo>
                    <a:pt x="48" y="122"/>
                    <a:pt x="50" y="115"/>
                    <a:pt x="55" y="119"/>
                  </a:cubicBezTo>
                  <a:cubicBezTo>
                    <a:pt x="55" y="119"/>
                    <a:pt x="55" y="126"/>
                    <a:pt x="57" y="129"/>
                  </a:cubicBezTo>
                  <a:cubicBezTo>
                    <a:pt x="57" y="129"/>
                    <a:pt x="55" y="146"/>
                    <a:pt x="50" y="1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87" name="Group 41"/>
            <p:cNvGrpSpPr/>
            <p:nvPr/>
          </p:nvGrpSpPr>
          <p:grpSpPr>
            <a:xfrm>
              <a:off x="4429370" y="1990134"/>
              <a:ext cx="2535448" cy="1887150"/>
              <a:chOff x="2518844" y="2151936"/>
              <a:chExt cx="2535448" cy="1887150"/>
            </a:xfrm>
          </p:grpSpPr>
          <p:grpSp>
            <p:nvGrpSpPr>
              <p:cNvPr id="88" name="Group 42"/>
              <p:cNvGrpSpPr/>
              <p:nvPr/>
            </p:nvGrpSpPr>
            <p:grpSpPr>
              <a:xfrm>
                <a:off x="2518844" y="2872068"/>
                <a:ext cx="261290" cy="1167018"/>
                <a:chOff x="1374514" y="1504950"/>
                <a:chExt cx="261290" cy="1167018"/>
              </a:xfrm>
            </p:grpSpPr>
            <p:cxnSp>
              <p:nvCxnSpPr>
                <p:cNvPr id="90" name="Straight Connector 44"/>
                <p:cNvCxnSpPr/>
                <p:nvPr/>
              </p:nvCxnSpPr>
              <p:spPr>
                <a:xfrm flipH="1" flipV="1">
                  <a:off x="1374514" y="1504950"/>
                  <a:ext cx="2" cy="1167018"/>
                </a:xfrm>
                <a:prstGeom prst="line">
                  <a:avLst/>
                </a:prstGeom>
                <a:ln>
                  <a:solidFill>
                    <a:schemeClr val="tx1">
                      <a:lumMod val="40000"/>
                      <a:lumOff val="6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45"/>
                <p:cNvCxnSpPr/>
                <p:nvPr/>
              </p:nvCxnSpPr>
              <p:spPr>
                <a:xfrm>
                  <a:off x="1374514" y="1504950"/>
                  <a:ext cx="261290" cy="0"/>
                </a:xfrm>
                <a:prstGeom prst="line">
                  <a:avLst/>
                </a:prstGeom>
                <a:ln>
                  <a:solidFill>
                    <a:schemeClr val="tx1">
                      <a:lumMod val="40000"/>
                      <a:lumOff val="60000"/>
                    </a:schemeClr>
                  </a:solidFill>
                  <a:prstDash val="sysDot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9" name="Content Placeholder 2"/>
              <p:cNvSpPr txBox="1"/>
              <p:nvPr/>
            </p:nvSpPr>
            <p:spPr>
              <a:xfrm>
                <a:off x="2849839" y="2151936"/>
                <a:ext cx="2204453" cy="94814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30000"/>
                  </a:lnSpc>
                  <a:buNone/>
                </a:pPr>
                <a:r>
                  <a:rPr lang="zh-CN" altLang="en-US" sz="2000" dirty="0" smtClean="0">
                    <a:solidFill>
                      <a:schemeClr val="bg1">
                        <a:lumMod val="50000"/>
                      </a:schemeClr>
                    </a:solidFill>
                  </a:rPr>
                  <a:t>列出组成工作</a:t>
                </a:r>
                <a:endParaRPr lang="en-US" altLang="zh-CN" sz="2000" dirty="0" smtClean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marL="0" indent="0">
                  <a:lnSpc>
                    <a:spcPct val="130000"/>
                  </a:lnSpc>
                  <a:buNone/>
                </a:pPr>
                <a:r>
                  <a:rPr lang="zh-CN" altLang="en-US" sz="2000" dirty="0" smtClean="0">
                    <a:solidFill>
                      <a:schemeClr val="bg1">
                        <a:lumMod val="50000"/>
                      </a:schemeClr>
                    </a:solidFill>
                  </a:rPr>
                  <a:t>所有</a:t>
                </a:r>
                <a:r>
                  <a:rPr lang="zh-CN" altLang="en-US" sz="2000" dirty="0">
                    <a:solidFill>
                      <a:schemeClr val="bg1">
                        <a:lumMod val="50000"/>
                      </a:schemeClr>
                    </a:solidFill>
                  </a:rPr>
                  <a:t>任务和职责</a:t>
                </a: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6371234" y="1811244"/>
            <a:ext cx="3767419" cy="4016124"/>
            <a:chOff x="6371234" y="1811244"/>
            <a:chExt cx="3767419" cy="4016124"/>
          </a:xfrm>
        </p:grpSpPr>
        <p:sp>
          <p:nvSpPr>
            <p:cNvPr id="80" name="Freeform 5"/>
            <p:cNvSpPr/>
            <p:nvPr/>
          </p:nvSpPr>
          <p:spPr bwMode="auto">
            <a:xfrm>
              <a:off x="6371234" y="3376589"/>
              <a:ext cx="1623495" cy="2450779"/>
            </a:xfrm>
            <a:custGeom>
              <a:avLst/>
              <a:gdLst>
                <a:gd name="T0" fmla="*/ 217 w 318"/>
                <a:gd name="T1" fmla="*/ 58 h 422"/>
                <a:gd name="T2" fmla="*/ 261 w 318"/>
                <a:gd name="T3" fmla="*/ 27 h 422"/>
                <a:gd name="T4" fmla="*/ 262 w 318"/>
                <a:gd name="T5" fmla="*/ 51 h 422"/>
                <a:gd name="T6" fmla="*/ 258 w 318"/>
                <a:gd name="T7" fmla="*/ 64 h 422"/>
                <a:gd name="T8" fmla="*/ 254 w 318"/>
                <a:gd name="T9" fmla="*/ 75 h 422"/>
                <a:gd name="T10" fmla="*/ 259 w 318"/>
                <a:gd name="T11" fmla="*/ 92 h 422"/>
                <a:gd name="T12" fmla="*/ 278 w 318"/>
                <a:gd name="T13" fmla="*/ 126 h 422"/>
                <a:gd name="T14" fmla="*/ 288 w 318"/>
                <a:gd name="T15" fmla="*/ 104 h 422"/>
                <a:gd name="T16" fmla="*/ 288 w 318"/>
                <a:gd name="T17" fmla="*/ 77 h 422"/>
                <a:gd name="T18" fmla="*/ 294 w 318"/>
                <a:gd name="T19" fmla="*/ 82 h 422"/>
                <a:gd name="T20" fmla="*/ 311 w 318"/>
                <a:gd name="T21" fmla="*/ 66 h 422"/>
                <a:gd name="T22" fmla="*/ 315 w 318"/>
                <a:gd name="T23" fmla="*/ 76 h 422"/>
                <a:gd name="T24" fmla="*/ 311 w 318"/>
                <a:gd name="T25" fmla="*/ 92 h 422"/>
                <a:gd name="T26" fmla="*/ 299 w 318"/>
                <a:gd name="T27" fmla="*/ 117 h 422"/>
                <a:gd name="T28" fmla="*/ 275 w 318"/>
                <a:gd name="T29" fmla="*/ 158 h 422"/>
                <a:gd name="T30" fmla="*/ 250 w 318"/>
                <a:gd name="T31" fmla="*/ 125 h 422"/>
                <a:gd name="T32" fmla="*/ 223 w 318"/>
                <a:gd name="T33" fmla="*/ 178 h 422"/>
                <a:gd name="T34" fmla="*/ 215 w 318"/>
                <a:gd name="T35" fmla="*/ 205 h 422"/>
                <a:gd name="T36" fmla="*/ 289 w 318"/>
                <a:gd name="T37" fmla="*/ 257 h 422"/>
                <a:gd name="T38" fmla="*/ 227 w 318"/>
                <a:gd name="T39" fmla="*/ 329 h 422"/>
                <a:gd name="T40" fmla="*/ 233 w 318"/>
                <a:gd name="T41" fmla="*/ 352 h 422"/>
                <a:gd name="T42" fmla="*/ 222 w 318"/>
                <a:gd name="T43" fmla="*/ 364 h 422"/>
                <a:gd name="T44" fmla="*/ 193 w 318"/>
                <a:gd name="T45" fmla="*/ 334 h 422"/>
                <a:gd name="T46" fmla="*/ 219 w 318"/>
                <a:gd name="T47" fmla="*/ 304 h 422"/>
                <a:gd name="T48" fmla="*/ 231 w 318"/>
                <a:gd name="T49" fmla="*/ 254 h 422"/>
                <a:gd name="T50" fmla="*/ 129 w 318"/>
                <a:gd name="T51" fmla="*/ 292 h 422"/>
                <a:gd name="T52" fmla="*/ 105 w 318"/>
                <a:gd name="T53" fmla="*/ 308 h 422"/>
                <a:gd name="T54" fmla="*/ 50 w 318"/>
                <a:gd name="T55" fmla="*/ 348 h 422"/>
                <a:gd name="T56" fmla="*/ 34 w 318"/>
                <a:gd name="T57" fmla="*/ 377 h 422"/>
                <a:gd name="T58" fmla="*/ 13 w 318"/>
                <a:gd name="T59" fmla="*/ 405 h 422"/>
                <a:gd name="T60" fmla="*/ 3 w 318"/>
                <a:gd name="T61" fmla="*/ 377 h 422"/>
                <a:gd name="T62" fmla="*/ 12 w 318"/>
                <a:gd name="T63" fmla="*/ 346 h 422"/>
                <a:gd name="T64" fmla="*/ 45 w 318"/>
                <a:gd name="T65" fmla="*/ 321 h 422"/>
                <a:gd name="T66" fmla="*/ 108 w 318"/>
                <a:gd name="T67" fmla="*/ 274 h 422"/>
                <a:gd name="T68" fmla="*/ 160 w 318"/>
                <a:gd name="T69" fmla="*/ 192 h 422"/>
                <a:gd name="T70" fmla="*/ 185 w 318"/>
                <a:gd name="T71" fmla="*/ 109 h 422"/>
                <a:gd name="T72" fmla="*/ 156 w 318"/>
                <a:gd name="T73" fmla="*/ 99 h 422"/>
                <a:gd name="T74" fmla="*/ 134 w 318"/>
                <a:gd name="T75" fmla="*/ 135 h 422"/>
                <a:gd name="T76" fmla="*/ 140 w 318"/>
                <a:gd name="T77" fmla="*/ 166 h 422"/>
                <a:gd name="T78" fmla="*/ 133 w 318"/>
                <a:gd name="T79" fmla="*/ 167 h 422"/>
                <a:gd name="T80" fmla="*/ 111 w 318"/>
                <a:gd name="T81" fmla="*/ 187 h 422"/>
                <a:gd name="T82" fmla="*/ 105 w 318"/>
                <a:gd name="T83" fmla="*/ 180 h 422"/>
                <a:gd name="T84" fmla="*/ 102 w 318"/>
                <a:gd name="T85" fmla="*/ 173 h 422"/>
                <a:gd name="T86" fmla="*/ 109 w 318"/>
                <a:gd name="T87" fmla="*/ 158 h 422"/>
                <a:gd name="T88" fmla="*/ 121 w 318"/>
                <a:gd name="T89" fmla="*/ 128 h 422"/>
                <a:gd name="T90" fmla="*/ 156 w 318"/>
                <a:gd name="T91" fmla="*/ 75 h 422"/>
                <a:gd name="T92" fmla="*/ 213 w 318"/>
                <a:gd name="T93" fmla="*/ 7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18" h="422">
                  <a:moveTo>
                    <a:pt x="213" y="71"/>
                  </a:moveTo>
                  <a:cubicBezTo>
                    <a:pt x="213" y="71"/>
                    <a:pt x="223" y="64"/>
                    <a:pt x="217" y="58"/>
                  </a:cubicBezTo>
                  <a:cubicBezTo>
                    <a:pt x="211" y="53"/>
                    <a:pt x="208" y="32"/>
                    <a:pt x="217" y="22"/>
                  </a:cubicBezTo>
                  <a:cubicBezTo>
                    <a:pt x="217" y="22"/>
                    <a:pt x="243" y="0"/>
                    <a:pt x="261" y="27"/>
                  </a:cubicBezTo>
                  <a:cubicBezTo>
                    <a:pt x="261" y="27"/>
                    <a:pt x="263" y="39"/>
                    <a:pt x="261" y="44"/>
                  </a:cubicBezTo>
                  <a:cubicBezTo>
                    <a:pt x="261" y="44"/>
                    <a:pt x="261" y="49"/>
                    <a:pt x="262" y="51"/>
                  </a:cubicBezTo>
                  <a:cubicBezTo>
                    <a:pt x="262" y="51"/>
                    <a:pt x="267" y="59"/>
                    <a:pt x="260" y="59"/>
                  </a:cubicBezTo>
                  <a:cubicBezTo>
                    <a:pt x="260" y="59"/>
                    <a:pt x="259" y="63"/>
                    <a:pt x="258" y="64"/>
                  </a:cubicBezTo>
                  <a:cubicBezTo>
                    <a:pt x="258" y="64"/>
                    <a:pt x="258" y="67"/>
                    <a:pt x="257" y="67"/>
                  </a:cubicBezTo>
                  <a:cubicBezTo>
                    <a:pt x="257" y="67"/>
                    <a:pt x="256" y="75"/>
                    <a:pt x="254" y="75"/>
                  </a:cubicBezTo>
                  <a:cubicBezTo>
                    <a:pt x="246" y="75"/>
                    <a:pt x="246" y="75"/>
                    <a:pt x="246" y="75"/>
                  </a:cubicBezTo>
                  <a:cubicBezTo>
                    <a:pt x="246" y="75"/>
                    <a:pt x="256" y="82"/>
                    <a:pt x="259" y="92"/>
                  </a:cubicBezTo>
                  <a:cubicBezTo>
                    <a:pt x="263" y="103"/>
                    <a:pt x="263" y="103"/>
                    <a:pt x="263" y="103"/>
                  </a:cubicBezTo>
                  <a:cubicBezTo>
                    <a:pt x="263" y="103"/>
                    <a:pt x="274" y="116"/>
                    <a:pt x="278" y="126"/>
                  </a:cubicBezTo>
                  <a:cubicBezTo>
                    <a:pt x="278" y="126"/>
                    <a:pt x="284" y="116"/>
                    <a:pt x="286" y="114"/>
                  </a:cubicBezTo>
                  <a:cubicBezTo>
                    <a:pt x="288" y="111"/>
                    <a:pt x="288" y="107"/>
                    <a:pt x="288" y="104"/>
                  </a:cubicBezTo>
                  <a:cubicBezTo>
                    <a:pt x="288" y="101"/>
                    <a:pt x="285" y="88"/>
                    <a:pt x="287" y="86"/>
                  </a:cubicBezTo>
                  <a:cubicBezTo>
                    <a:pt x="289" y="83"/>
                    <a:pt x="288" y="77"/>
                    <a:pt x="288" y="77"/>
                  </a:cubicBezTo>
                  <a:cubicBezTo>
                    <a:pt x="288" y="77"/>
                    <a:pt x="290" y="71"/>
                    <a:pt x="293" y="77"/>
                  </a:cubicBezTo>
                  <a:cubicBezTo>
                    <a:pt x="294" y="82"/>
                    <a:pt x="294" y="82"/>
                    <a:pt x="294" y="82"/>
                  </a:cubicBezTo>
                  <a:cubicBezTo>
                    <a:pt x="294" y="82"/>
                    <a:pt x="297" y="80"/>
                    <a:pt x="298" y="80"/>
                  </a:cubicBezTo>
                  <a:cubicBezTo>
                    <a:pt x="299" y="79"/>
                    <a:pt x="309" y="65"/>
                    <a:pt x="311" y="66"/>
                  </a:cubicBezTo>
                  <a:cubicBezTo>
                    <a:pt x="311" y="66"/>
                    <a:pt x="317" y="63"/>
                    <a:pt x="317" y="69"/>
                  </a:cubicBezTo>
                  <a:cubicBezTo>
                    <a:pt x="317" y="75"/>
                    <a:pt x="315" y="76"/>
                    <a:pt x="315" y="76"/>
                  </a:cubicBezTo>
                  <a:cubicBezTo>
                    <a:pt x="315" y="76"/>
                    <a:pt x="318" y="77"/>
                    <a:pt x="316" y="81"/>
                  </a:cubicBezTo>
                  <a:cubicBezTo>
                    <a:pt x="316" y="81"/>
                    <a:pt x="312" y="89"/>
                    <a:pt x="311" y="92"/>
                  </a:cubicBezTo>
                  <a:cubicBezTo>
                    <a:pt x="310" y="96"/>
                    <a:pt x="306" y="105"/>
                    <a:pt x="303" y="109"/>
                  </a:cubicBezTo>
                  <a:cubicBezTo>
                    <a:pt x="300" y="112"/>
                    <a:pt x="301" y="110"/>
                    <a:pt x="299" y="117"/>
                  </a:cubicBezTo>
                  <a:cubicBezTo>
                    <a:pt x="297" y="125"/>
                    <a:pt x="290" y="146"/>
                    <a:pt x="285" y="152"/>
                  </a:cubicBezTo>
                  <a:cubicBezTo>
                    <a:pt x="285" y="152"/>
                    <a:pt x="284" y="158"/>
                    <a:pt x="275" y="158"/>
                  </a:cubicBezTo>
                  <a:cubicBezTo>
                    <a:pt x="275" y="158"/>
                    <a:pt x="268" y="156"/>
                    <a:pt x="267" y="151"/>
                  </a:cubicBezTo>
                  <a:cubicBezTo>
                    <a:pt x="266" y="146"/>
                    <a:pt x="251" y="127"/>
                    <a:pt x="250" y="125"/>
                  </a:cubicBezTo>
                  <a:cubicBezTo>
                    <a:pt x="250" y="125"/>
                    <a:pt x="242" y="138"/>
                    <a:pt x="236" y="140"/>
                  </a:cubicBezTo>
                  <a:cubicBezTo>
                    <a:pt x="236" y="140"/>
                    <a:pt x="227" y="168"/>
                    <a:pt x="223" y="178"/>
                  </a:cubicBezTo>
                  <a:cubicBezTo>
                    <a:pt x="218" y="188"/>
                    <a:pt x="222" y="181"/>
                    <a:pt x="222" y="181"/>
                  </a:cubicBezTo>
                  <a:cubicBezTo>
                    <a:pt x="222" y="181"/>
                    <a:pt x="217" y="201"/>
                    <a:pt x="215" y="205"/>
                  </a:cubicBezTo>
                  <a:cubicBezTo>
                    <a:pt x="215" y="205"/>
                    <a:pt x="237" y="202"/>
                    <a:pt x="267" y="227"/>
                  </a:cubicBezTo>
                  <a:cubicBezTo>
                    <a:pt x="267" y="227"/>
                    <a:pt x="297" y="241"/>
                    <a:pt x="289" y="257"/>
                  </a:cubicBezTo>
                  <a:cubicBezTo>
                    <a:pt x="289" y="257"/>
                    <a:pt x="270" y="281"/>
                    <a:pt x="267" y="284"/>
                  </a:cubicBezTo>
                  <a:cubicBezTo>
                    <a:pt x="265" y="287"/>
                    <a:pt x="225" y="320"/>
                    <a:pt x="227" y="329"/>
                  </a:cubicBezTo>
                  <a:cubicBezTo>
                    <a:pt x="227" y="329"/>
                    <a:pt x="230" y="333"/>
                    <a:pt x="229" y="336"/>
                  </a:cubicBezTo>
                  <a:cubicBezTo>
                    <a:pt x="229" y="339"/>
                    <a:pt x="229" y="348"/>
                    <a:pt x="233" y="352"/>
                  </a:cubicBezTo>
                  <a:cubicBezTo>
                    <a:pt x="237" y="355"/>
                    <a:pt x="257" y="367"/>
                    <a:pt x="247" y="371"/>
                  </a:cubicBezTo>
                  <a:cubicBezTo>
                    <a:pt x="247" y="371"/>
                    <a:pt x="226" y="372"/>
                    <a:pt x="222" y="364"/>
                  </a:cubicBezTo>
                  <a:cubicBezTo>
                    <a:pt x="222" y="364"/>
                    <a:pt x="211" y="353"/>
                    <a:pt x="205" y="352"/>
                  </a:cubicBezTo>
                  <a:cubicBezTo>
                    <a:pt x="205" y="352"/>
                    <a:pt x="184" y="344"/>
                    <a:pt x="193" y="334"/>
                  </a:cubicBezTo>
                  <a:cubicBezTo>
                    <a:pt x="193" y="334"/>
                    <a:pt x="200" y="322"/>
                    <a:pt x="203" y="323"/>
                  </a:cubicBezTo>
                  <a:cubicBezTo>
                    <a:pt x="203" y="323"/>
                    <a:pt x="216" y="312"/>
                    <a:pt x="219" y="304"/>
                  </a:cubicBezTo>
                  <a:cubicBezTo>
                    <a:pt x="223" y="296"/>
                    <a:pt x="241" y="259"/>
                    <a:pt x="248" y="256"/>
                  </a:cubicBezTo>
                  <a:cubicBezTo>
                    <a:pt x="248" y="256"/>
                    <a:pt x="238" y="254"/>
                    <a:pt x="231" y="254"/>
                  </a:cubicBezTo>
                  <a:cubicBezTo>
                    <a:pt x="223" y="254"/>
                    <a:pt x="197" y="251"/>
                    <a:pt x="186" y="245"/>
                  </a:cubicBezTo>
                  <a:cubicBezTo>
                    <a:pt x="186" y="245"/>
                    <a:pt x="144" y="285"/>
                    <a:pt x="129" y="292"/>
                  </a:cubicBezTo>
                  <a:cubicBezTo>
                    <a:pt x="129" y="292"/>
                    <a:pt x="125" y="298"/>
                    <a:pt x="123" y="299"/>
                  </a:cubicBezTo>
                  <a:cubicBezTo>
                    <a:pt x="123" y="299"/>
                    <a:pt x="113" y="307"/>
                    <a:pt x="105" y="308"/>
                  </a:cubicBezTo>
                  <a:cubicBezTo>
                    <a:pt x="105" y="308"/>
                    <a:pt x="92" y="315"/>
                    <a:pt x="89" y="318"/>
                  </a:cubicBezTo>
                  <a:cubicBezTo>
                    <a:pt x="85" y="321"/>
                    <a:pt x="53" y="346"/>
                    <a:pt x="50" y="348"/>
                  </a:cubicBezTo>
                  <a:cubicBezTo>
                    <a:pt x="50" y="348"/>
                    <a:pt x="36" y="365"/>
                    <a:pt x="35" y="369"/>
                  </a:cubicBezTo>
                  <a:cubicBezTo>
                    <a:pt x="35" y="369"/>
                    <a:pt x="40" y="375"/>
                    <a:pt x="34" y="377"/>
                  </a:cubicBezTo>
                  <a:cubicBezTo>
                    <a:pt x="34" y="377"/>
                    <a:pt x="21" y="386"/>
                    <a:pt x="18" y="391"/>
                  </a:cubicBezTo>
                  <a:cubicBezTo>
                    <a:pt x="16" y="396"/>
                    <a:pt x="12" y="402"/>
                    <a:pt x="13" y="405"/>
                  </a:cubicBezTo>
                  <a:cubicBezTo>
                    <a:pt x="14" y="409"/>
                    <a:pt x="5" y="422"/>
                    <a:pt x="0" y="404"/>
                  </a:cubicBezTo>
                  <a:cubicBezTo>
                    <a:pt x="0" y="404"/>
                    <a:pt x="1" y="386"/>
                    <a:pt x="3" y="377"/>
                  </a:cubicBezTo>
                  <a:cubicBezTo>
                    <a:pt x="6" y="367"/>
                    <a:pt x="7" y="365"/>
                    <a:pt x="6" y="362"/>
                  </a:cubicBezTo>
                  <a:cubicBezTo>
                    <a:pt x="5" y="358"/>
                    <a:pt x="4" y="348"/>
                    <a:pt x="12" y="346"/>
                  </a:cubicBezTo>
                  <a:cubicBezTo>
                    <a:pt x="20" y="344"/>
                    <a:pt x="27" y="345"/>
                    <a:pt x="27" y="345"/>
                  </a:cubicBezTo>
                  <a:cubicBezTo>
                    <a:pt x="27" y="345"/>
                    <a:pt x="41" y="329"/>
                    <a:pt x="45" y="321"/>
                  </a:cubicBezTo>
                  <a:cubicBezTo>
                    <a:pt x="50" y="313"/>
                    <a:pt x="69" y="296"/>
                    <a:pt x="77" y="292"/>
                  </a:cubicBezTo>
                  <a:cubicBezTo>
                    <a:pt x="84" y="288"/>
                    <a:pt x="103" y="280"/>
                    <a:pt x="108" y="274"/>
                  </a:cubicBezTo>
                  <a:cubicBezTo>
                    <a:pt x="113" y="267"/>
                    <a:pt x="133" y="235"/>
                    <a:pt x="142" y="232"/>
                  </a:cubicBezTo>
                  <a:cubicBezTo>
                    <a:pt x="142" y="232"/>
                    <a:pt x="141" y="199"/>
                    <a:pt x="160" y="192"/>
                  </a:cubicBezTo>
                  <a:cubicBezTo>
                    <a:pt x="160" y="192"/>
                    <a:pt x="170" y="188"/>
                    <a:pt x="175" y="175"/>
                  </a:cubicBezTo>
                  <a:cubicBezTo>
                    <a:pt x="180" y="163"/>
                    <a:pt x="180" y="117"/>
                    <a:pt x="185" y="109"/>
                  </a:cubicBezTo>
                  <a:cubicBezTo>
                    <a:pt x="185" y="109"/>
                    <a:pt x="184" y="104"/>
                    <a:pt x="185" y="102"/>
                  </a:cubicBezTo>
                  <a:cubicBezTo>
                    <a:pt x="185" y="102"/>
                    <a:pt x="160" y="101"/>
                    <a:pt x="156" y="99"/>
                  </a:cubicBezTo>
                  <a:cubicBezTo>
                    <a:pt x="156" y="99"/>
                    <a:pt x="149" y="94"/>
                    <a:pt x="146" y="103"/>
                  </a:cubicBezTo>
                  <a:cubicBezTo>
                    <a:pt x="146" y="103"/>
                    <a:pt x="136" y="127"/>
                    <a:pt x="134" y="135"/>
                  </a:cubicBezTo>
                  <a:cubicBezTo>
                    <a:pt x="134" y="135"/>
                    <a:pt x="133" y="148"/>
                    <a:pt x="134" y="153"/>
                  </a:cubicBezTo>
                  <a:cubicBezTo>
                    <a:pt x="135" y="157"/>
                    <a:pt x="138" y="164"/>
                    <a:pt x="140" y="166"/>
                  </a:cubicBezTo>
                  <a:cubicBezTo>
                    <a:pt x="142" y="168"/>
                    <a:pt x="144" y="172"/>
                    <a:pt x="141" y="172"/>
                  </a:cubicBezTo>
                  <a:cubicBezTo>
                    <a:pt x="141" y="172"/>
                    <a:pt x="135" y="171"/>
                    <a:pt x="133" y="167"/>
                  </a:cubicBezTo>
                  <a:cubicBezTo>
                    <a:pt x="133" y="167"/>
                    <a:pt x="132" y="160"/>
                    <a:pt x="127" y="168"/>
                  </a:cubicBezTo>
                  <a:cubicBezTo>
                    <a:pt x="127" y="168"/>
                    <a:pt x="110" y="200"/>
                    <a:pt x="111" y="187"/>
                  </a:cubicBezTo>
                  <a:cubicBezTo>
                    <a:pt x="111" y="187"/>
                    <a:pt x="103" y="195"/>
                    <a:pt x="107" y="185"/>
                  </a:cubicBezTo>
                  <a:cubicBezTo>
                    <a:pt x="107" y="185"/>
                    <a:pt x="101" y="187"/>
                    <a:pt x="105" y="180"/>
                  </a:cubicBezTo>
                  <a:cubicBezTo>
                    <a:pt x="105" y="180"/>
                    <a:pt x="114" y="161"/>
                    <a:pt x="108" y="167"/>
                  </a:cubicBezTo>
                  <a:cubicBezTo>
                    <a:pt x="102" y="173"/>
                    <a:pt x="102" y="173"/>
                    <a:pt x="102" y="173"/>
                  </a:cubicBezTo>
                  <a:cubicBezTo>
                    <a:pt x="102" y="173"/>
                    <a:pt x="96" y="176"/>
                    <a:pt x="100" y="170"/>
                  </a:cubicBezTo>
                  <a:cubicBezTo>
                    <a:pt x="100" y="170"/>
                    <a:pt x="107" y="163"/>
                    <a:pt x="109" y="158"/>
                  </a:cubicBezTo>
                  <a:cubicBezTo>
                    <a:pt x="111" y="154"/>
                    <a:pt x="114" y="149"/>
                    <a:pt x="118" y="146"/>
                  </a:cubicBezTo>
                  <a:cubicBezTo>
                    <a:pt x="121" y="142"/>
                    <a:pt x="120" y="132"/>
                    <a:pt x="121" y="128"/>
                  </a:cubicBezTo>
                  <a:cubicBezTo>
                    <a:pt x="121" y="124"/>
                    <a:pt x="125" y="86"/>
                    <a:pt x="134" y="82"/>
                  </a:cubicBezTo>
                  <a:cubicBezTo>
                    <a:pt x="144" y="77"/>
                    <a:pt x="150" y="77"/>
                    <a:pt x="156" y="75"/>
                  </a:cubicBezTo>
                  <a:cubicBezTo>
                    <a:pt x="161" y="73"/>
                    <a:pt x="189" y="70"/>
                    <a:pt x="197" y="72"/>
                  </a:cubicBezTo>
                  <a:cubicBezTo>
                    <a:pt x="197" y="72"/>
                    <a:pt x="211" y="72"/>
                    <a:pt x="213" y="7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92" name="Group 46"/>
            <p:cNvGrpSpPr/>
            <p:nvPr/>
          </p:nvGrpSpPr>
          <p:grpSpPr>
            <a:xfrm>
              <a:off x="7296361" y="1811244"/>
              <a:ext cx="2842292" cy="2097529"/>
              <a:chOff x="2518844" y="1941557"/>
              <a:chExt cx="2842292" cy="2097529"/>
            </a:xfrm>
          </p:grpSpPr>
          <p:grpSp>
            <p:nvGrpSpPr>
              <p:cNvPr id="93" name="Group 47"/>
              <p:cNvGrpSpPr/>
              <p:nvPr/>
            </p:nvGrpSpPr>
            <p:grpSpPr>
              <a:xfrm>
                <a:off x="2518844" y="2872068"/>
                <a:ext cx="261290" cy="1167018"/>
                <a:chOff x="1374514" y="1504950"/>
                <a:chExt cx="261290" cy="1167018"/>
              </a:xfrm>
            </p:grpSpPr>
            <p:cxnSp>
              <p:nvCxnSpPr>
                <p:cNvPr id="95" name="Straight Connector 49"/>
                <p:cNvCxnSpPr/>
                <p:nvPr/>
              </p:nvCxnSpPr>
              <p:spPr>
                <a:xfrm flipH="1" flipV="1">
                  <a:off x="1374514" y="1504950"/>
                  <a:ext cx="2" cy="1167018"/>
                </a:xfrm>
                <a:prstGeom prst="line">
                  <a:avLst/>
                </a:prstGeom>
                <a:ln>
                  <a:solidFill>
                    <a:schemeClr val="tx1">
                      <a:lumMod val="40000"/>
                      <a:lumOff val="6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50"/>
                <p:cNvCxnSpPr/>
                <p:nvPr/>
              </p:nvCxnSpPr>
              <p:spPr>
                <a:xfrm>
                  <a:off x="1374514" y="1504950"/>
                  <a:ext cx="261290" cy="0"/>
                </a:xfrm>
                <a:prstGeom prst="line">
                  <a:avLst/>
                </a:prstGeom>
                <a:ln>
                  <a:solidFill>
                    <a:schemeClr val="tx1">
                      <a:lumMod val="40000"/>
                      <a:lumOff val="60000"/>
                    </a:schemeClr>
                  </a:solidFill>
                  <a:prstDash val="sysDot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4" name="Content Placeholder 2"/>
              <p:cNvSpPr txBox="1"/>
              <p:nvPr/>
            </p:nvSpPr>
            <p:spPr>
              <a:xfrm>
                <a:off x="2836577" y="1941557"/>
                <a:ext cx="2524559" cy="186102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30000"/>
                  </a:lnSpc>
                  <a:buNone/>
                </a:pPr>
                <a:r>
                  <a:rPr lang="zh-CN" altLang="en-US" dirty="0">
                    <a:solidFill>
                      <a:schemeClr val="bg1">
                        <a:lumMod val="50000"/>
                      </a:schemeClr>
                    </a:solidFill>
                  </a:rPr>
                  <a:t>列出完成每一</a:t>
                </a:r>
                <a:r>
                  <a:rPr lang="zh-CN" altLang="en-US" dirty="0" smtClean="0">
                    <a:solidFill>
                      <a:schemeClr val="bg1">
                        <a:lumMod val="50000"/>
                      </a:schemeClr>
                    </a:solidFill>
                  </a:rPr>
                  <a:t>项</a:t>
                </a:r>
                <a:endParaRPr lang="en-US" altLang="zh-CN" dirty="0" smtClean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marL="0" indent="0">
                  <a:lnSpc>
                    <a:spcPct val="130000"/>
                  </a:lnSpc>
                  <a:buNone/>
                </a:pPr>
                <a:r>
                  <a:rPr lang="zh-CN" altLang="en-US" dirty="0" smtClean="0">
                    <a:solidFill>
                      <a:schemeClr val="bg1">
                        <a:lumMod val="50000"/>
                      </a:schemeClr>
                    </a:solidFill>
                  </a:rPr>
                  <a:t>任务</a:t>
                </a:r>
                <a:r>
                  <a:rPr lang="zh-CN" altLang="en-US" dirty="0">
                    <a:solidFill>
                      <a:schemeClr val="bg1">
                        <a:lumMod val="50000"/>
                      </a:schemeClr>
                    </a:solidFill>
                  </a:rPr>
                  <a:t>的具体</a:t>
                </a:r>
                <a:r>
                  <a:rPr lang="zh-CN" altLang="en-US" dirty="0" smtClean="0">
                    <a:solidFill>
                      <a:schemeClr val="bg1">
                        <a:lumMod val="50000"/>
                      </a:schemeClr>
                    </a:solidFill>
                  </a:rPr>
                  <a:t>步骤</a:t>
                </a:r>
                <a:endParaRPr lang="en-US" altLang="zh-CN" dirty="0" smtClean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marL="0" indent="0">
                  <a:lnSpc>
                    <a:spcPct val="130000"/>
                  </a:lnSpc>
                  <a:buNone/>
                </a:pPr>
                <a:r>
                  <a:rPr lang="zh-CN" altLang="en-US" dirty="0" smtClean="0">
                    <a:solidFill>
                      <a:schemeClr val="bg1">
                        <a:lumMod val="50000"/>
                      </a:schemeClr>
                    </a:solidFill>
                  </a:rPr>
                  <a:t>分析</a:t>
                </a:r>
                <a:r>
                  <a:rPr lang="zh-CN" altLang="en-US" dirty="0">
                    <a:solidFill>
                      <a:schemeClr val="bg1">
                        <a:lumMod val="50000"/>
                      </a:schemeClr>
                    </a:solidFill>
                  </a:rPr>
                  <a:t>任务的执行</a:t>
                </a:r>
                <a:r>
                  <a:rPr lang="zh-CN" altLang="en-US" dirty="0" smtClean="0">
                    <a:solidFill>
                      <a:schemeClr val="bg1">
                        <a:lumMod val="50000"/>
                      </a:schemeClr>
                    </a:solidFill>
                  </a:rPr>
                  <a:t>频率</a:t>
                </a:r>
                <a:endParaRPr lang="en-US" altLang="zh-CN" dirty="0" smtClean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marL="0" indent="0">
                  <a:lnSpc>
                    <a:spcPct val="130000"/>
                  </a:lnSpc>
                  <a:buNone/>
                </a:pPr>
                <a:r>
                  <a:rPr lang="zh-CN" altLang="en-US" dirty="0" smtClean="0">
                    <a:solidFill>
                      <a:schemeClr val="bg1">
                        <a:lumMod val="50000"/>
                      </a:schemeClr>
                    </a:solidFill>
                  </a:rPr>
                  <a:t>花费</a:t>
                </a:r>
                <a:r>
                  <a:rPr lang="zh-CN" altLang="en-US" dirty="0">
                    <a:solidFill>
                      <a:schemeClr val="bg1">
                        <a:lumMod val="50000"/>
                      </a:schemeClr>
                    </a:solidFill>
                  </a:rPr>
                  <a:t>的</a:t>
                </a:r>
                <a:r>
                  <a:rPr lang="zh-CN" altLang="en-US" dirty="0" smtClean="0">
                    <a:solidFill>
                      <a:schemeClr val="bg1">
                        <a:lumMod val="50000"/>
                      </a:schemeClr>
                    </a:solidFill>
                  </a:rPr>
                  <a:t>时间</a:t>
                </a:r>
                <a:endParaRPr lang="en-US" altLang="zh-CN" dirty="0" smtClean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marL="0" indent="0">
                  <a:lnSpc>
                    <a:spcPct val="130000"/>
                  </a:lnSpc>
                  <a:buNone/>
                </a:pPr>
                <a:r>
                  <a:rPr lang="zh-CN" altLang="en-US" dirty="0" smtClean="0">
                    <a:solidFill>
                      <a:schemeClr val="bg1">
                        <a:lumMod val="50000"/>
                      </a:schemeClr>
                    </a:solidFill>
                  </a:rPr>
                  <a:t>重要</a:t>
                </a:r>
                <a:r>
                  <a:rPr lang="zh-CN" altLang="en-US" dirty="0">
                    <a:solidFill>
                      <a:schemeClr val="bg1">
                        <a:lumMod val="50000"/>
                      </a:schemeClr>
                    </a:solidFill>
                  </a:rPr>
                  <a:t>程度、学会的难度等</a:t>
                </a: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9827030" y="1763828"/>
            <a:ext cx="2287577" cy="3964670"/>
            <a:chOff x="9827030" y="1763828"/>
            <a:chExt cx="2287577" cy="3964670"/>
          </a:xfrm>
        </p:grpSpPr>
        <p:sp>
          <p:nvSpPr>
            <p:cNvPr id="81" name="Freeform 22"/>
            <p:cNvSpPr>
              <a:spLocks noEditPoints="1"/>
            </p:cNvSpPr>
            <p:nvPr/>
          </p:nvSpPr>
          <p:spPr bwMode="auto">
            <a:xfrm>
              <a:off x="10493432" y="3385268"/>
              <a:ext cx="1432670" cy="2343230"/>
            </a:xfrm>
            <a:custGeom>
              <a:avLst/>
              <a:gdLst>
                <a:gd name="T0" fmla="*/ 205 w 213"/>
                <a:gd name="T1" fmla="*/ 194 h 401"/>
                <a:gd name="T2" fmla="*/ 200 w 213"/>
                <a:gd name="T3" fmla="*/ 202 h 401"/>
                <a:gd name="T4" fmla="*/ 177 w 213"/>
                <a:gd name="T5" fmla="*/ 273 h 401"/>
                <a:gd name="T6" fmla="*/ 140 w 213"/>
                <a:gd name="T7" fmla="*/ 275 h 401"/>
                <a:gd name="T8" fmla="*/ 76 w 213"/>
                <a:gd name="T9" fmla="*/ 300 h 401"/>
                <a:gd name="T10" fmla="*/ 59 w 213"/>
                <a:gd name="T11" fmla="*/ 357 h 401"/>
                <a:gd name="T12" fmla="*/ 20 w 213"/>
                <a:gd name="T13" fmla="*/ 400 h 401"/>
                <a:gd name="T14" fmla="*/ 21 w 213"/>
                <a:gd name="T15" fmla="*/ 383 h 401"/>
                <a:gd name="T16" fmla="*/ 25 w 213"/>
                <a:gd name="T17" fmla="*/ 375 h 401"/>
                <a:gd name="T18" fmla="*/ 19 w 213"/>
                <a:gd name="T19" fmla="*/ 369 h 401"/>
                <a:gd name="T20" fmla="*/ 23 w 213"/>
                <a:gd name="T21" fmla="*/ 364 h 401"/>
                <a:gd name="T22" fmla="*/ 29 w 213"/>
                <a:gd name="T23" fmla="*/ 361 h 401"/>
                <a:gd name="T24" fmla="*/ 27 w 213"/>
                <a:gd name="T25" fmla="*/ 348 h 401"/>
                <a:gd name="T26" fmla="*/ 37 w 213"/>
                <a:gd name="T27" fmla="*/ 315 h 401"/>
                <a:gd name="T28" fmla="*/ 55 w 213"/>
                <a:gd name="T29" fmla="*/ 265 h 401"/>
                <a:gd name="T30" fmla="*/ 61 w 213"/>
                <a:gd name="T31" fmla="*/ 251 h 401"/>
                <a:gd name="T32" fmla="*/ 69 w 213"/>
                <a:gd name="T33" fmla="*/ 219 h 401"/>
                <a:gd name="T34" fmla="*/ 78 w 213"/>
                <a:gd name="T35" fmla="*/ 198 h 401"/>
                <a:gd name="T36" fmla="*/ 71 w 213"/>
                <a:gd name="T37" fmla="*/ 169 h 401"/>
                <a:gd name="T38" fmla="*/ 52 w 213"/>
                <a:gd name="T39" fmla="*/ 103 h 401"/>
                <a:gd name="T40" fmla="*/ 31 w 213"/>
                <a:gd name="T41" fmla="*/ 91 h 401"/>
                <a:gd name="T42" fmla="*/ 26 w 213"/>
                <a:gd name="T43" fmla="*/ 26 h 401"/>
                <a:gd name="T44" fmla="*/ 43 w 213"/>
                <a:gd name="T45" fmla="*/ 10 h 401"/>
                <a:gd name="T46" fmla="*/ 63 w 213"/>
                <a:gd name="T47" fmla="*/ 9 h 401"/>
                <a:gd name="T48" fmla="*/ 64 w 213"/>
                <a:gd name="T49" fmla="*/ 22 h 401"/>
                <a:gd name="T50" fmla="*/ 36 w 213"/>
                <a:gd name="T51" fmla="*/ 35 h 401"/>
                <a:gd name="T52" fmla="*/ 25 w 213"/>
                <a:gd name="T53" fmla="*/ 59 h 401"/>
                <a:gd name="T54" fmla="*/ 64 w 213"/>
                <a:gd name="T55" fmla="*/ 76 h 401"/>
                <a:gd name="T56" fmla="*/ 75 w 213"/>
                <a:gd name="T57" fmla="*/ 81 h 401"/>
                <a:gd name="T58" fmla="*/ 71 w 213"/>
                <a:gd name="T59" fmla="*/ 54 h 401"/>
                <a:gd name="T60" fmla="*/ 74 w 213"/>
                <a:gd name="T61" fmla="*/ 33 h 401"/>
                <a:gd name="T62" fmla="*/ 79 w 213"/>
                <a:gd name="T63" fmla="*/ 28 h 401"/>
                <a:gd name="T64" fmla="*/ 108 w 213"/>
                <a:gd name="T65" fmla="*/ 35 h 401"/>
                <a:gd name="T66" fmla="*/ 109 w 213"/>
                <a:gd name="T67" fmla="*/ 37 h 401"/>
                <a:gd name="T68" fmla="*/ 111 w 213"/>
                <a:gd name="T69" fmla="*/ 44 h 401"/>
                <a:gd name="T70" fmla="*/ 107 w 213"/>
                <a:gd name="T71" fmla="*/ 77 h 401"/>
                <a:gd name="T72" fmla="*/ 132 w 213"/>
                <a:gd name="T73" fmla="*/ 88 h 401"/>
                <a:gd name="T74" fmla="*/ 149 w 213"/>
                <a:gd name="T75" fmla="*/ 102 h 401"/>
                <a:gd name="T76" fmla="*/ 173 w 213"/>
                <a:gd name="T77" fmla="*/ 143 h 401"/>
                <a:gd name="T78" fmla="*/ 146 w 213"/>
                <a:gd name="T79" fmla="*/ 188 h 401"/>
                <a:gd name="T80" fmla="*/ 140 w 213"/>
                <a:gd name="T81" fmla="*/ 199 h 401"/>
                <a:gd name="T82" fmla="*/ 154 w 213"/>
                <a:gd name="T83" fmla="*/ 238 h 401"/>
                <a:gd name="T84" fmla="*/ 168 w 213"/>
                <a:gd name="T85" fmla="*/ 221 h 401"/>
                <a:gd name="T86" fmla="*/ 182 w 213"/>
                <a:gd name="T87" fmla="*/ 197 h 401"/>
                <a:gd name="T88" fmla="*/ 212 w 213"/>
                <a:gd name="T89" fmla="*/ 172 h 401"/>
                <a:gd name="T90" fmla="*/ 60 w 213"/>
                <a:gd name="T91" fmla="*/ 19 h 401"/>
                <a:gd name="T92" fmla="*/ 136 w 213"/>
                <a:gd name="T93" fmla="*/ 143 h 401"/>
                <a:gd name="T94" fmla="*/ 149 w 213"/>
                <a:gd name="T95" fmla="*/ 161 h 401"/>
                <a:gd name="T96" fmla="*/ 143 w 213"/>
                <a:gd name="T97" fmla="*/ 135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3" h="401">
                  <a:moveTo>
                    <a:pt x="212" y="172"/>
                  </a:moveTo>
                  <a:cubicBezTo>
                    <a:pt x="212" y="174"/>
                    <a:pt x="213" y="176"/>
                    <a:pt x="213" y="177"/>
                  </a:cubicBezTo>
                  <a:cubicBezTo>
                    <a:pt x="212" y="183"/>
                    <a:pt x="207" y="187"/>
                    <a:pt x="206" y="192"/>
                  </a:cubicBezTo>
                  <a:cubicBezTo>
                    <a:pt x="206" y="192"/>
                    <a:pt x="206" y="193"/>
                    <a:pt x="205" y="194"/>
                  </a:cubicBezTo>
                  <a:cubicBezTo>
                    <a:pt x="205" y="196"/>
                    <a:pt x="203" y="199"/>
                    <a:pt x="202" y="201"/>
                  </a:cubicBezTo>
                  <a:cubicBezTo>
                    <a:pt x="201" y="201"/>
                    <a:pt x="200" y="200"/>
                    <a:pt x="199" y="201"/>
                  </a:cubicBezTo>
                  <a:cubicBezTo>
                    <a:pt x="199" y="201"/>
                    <a:pt x="199" y="201"/>
                    <a:pt x="199" y="201"/>
                  </a:cubicBezTo>
                  <a:cubicBezTo>
                    <a:pt x="199" y="202"/>
                    <a:pt x="199" y="202"/>
                    <a:pt x="200" y="202"/>
                  </a:cubicBezTo>
                  <a:cubicBezTo>
                    <a:pt x="197" y="207"/>
                    <a:pt x="195" y="212"/>
                    <a:pt x="194" y="217"/>
                  </a:cubicBezTo>
                  <a:cubicBezTo>
                    <a:pt x="193" y="223"/>
                    <a:pt x="193" y="229"/>
                    <a:pt x="191" y="235"/>
                  </a:cubicBezTo>
                  <a:cubicBezTo>
                    <a:pt x="189" y="241"/>
                    <a:pt x="188" y="248"/>
                    <a:pt x="186" y="254"/>
                  </a:cubicBezTo>
                  <a:cubicBezTo>
                    <a:pt x="183" y="260"/>
                    <a:pt x="180" y="267"/>
                    <a:pt x="177" y="273"/>
                  </a:cubicBezTo>
                  <a:cubicBezTo>
                    <a:pt x="175" y="278"/>
                    <a:pt x="166" y="290"/>
                    <a:pt x="159" y="288"/>
                  </a:cubicBezTo>
                  <a:cubicBezTo>
                    <a:pt x="157" y="288"/>
                    <a:pt x="156" y="287"/>
                    <a:pt x="154" y="286"/>
                  </a:cubicBezTo>
                  <a:cubicBezTo>
                    <a:pt x="152" y="285"/>
                    <a:pt x="150" y="284"/>
                    <a:pt x="148" y="283"/>
                  </a:cubicBezTo>
                  <a:cubicBezTo>
                    <a:pt x="145" y="280"/>
                    <a:pt x="143" y="278"/>
                    <a:pt x="140" y="275"/>
                  </a:cubicBezTo>
                  <a:cubicBezTo>
                    <a:pt x="132" y="268"/>
                    <a:pt x="124" y="261"/>
                    <a:pt x="115" y="254"/>
                  </a:cubicBezTo>
                  <a:cubicBezTo>
                    <a:pt x="113" y="251"/>
                    <a:pt x="107" y="244"/>
                    <a:pt x="103" y="243"/>
                  </a:cubicBezTo>
                  <a:cubicBezTo>
                    <a:pt x="98" y="253"/>
                    <a:pt x="89" y="260"/>
                    <a:pt x="85" y="270"/>
                  </a:cubicBezTo>
                  <a:cubicBezTo>
                    <a:pt x="82" y="279"/>
                    <a:pt x="79" y="289"/>
                    <a:pt x="76" y="300"/>
                  </a:cubicBezTo>
                  <a:cubicBezTo>
                    <a:pt x="74" y="307"/>
                    <a:pt x="71" y="316"/>
                    <a:pt x="68" y="323"/>
                  </a:cubicBezTo>
                  <a:cubicBezTo>
                    <a:pt x="66" y="327"/>
                    <a:pt x="64" y="330"/>
                    <a:pt x="63" y="334"/>
                  </a:cubicBezTo>
                  <a:cubicBezTo>
                    <a:pt x="61" y="342"/>
                    <a:pt x="63" y="347"/>
                    <a:pt x="57" y="352"/>
                  </a:cubicBezTo>
                  <a:cubicBezTo>
                    <a:pt x="57" y="354"/>
                    <a:pt x="58" y="355"/>
                    <a:pt x="59" y="357"/>
                  </a:cubicBezTo>
                  <a:cubicBezTo>
                    <a:pt x="59" y="360"/>
                    <a:pt x="57" y="360"/>
                    <a:pt x="58" y="363"/>
                  </a:cubicBezTo>
                  <a:cubicBezTo>
                    <a:pt x="59" y="365"/>
                    <a:pt x="64" y="372"/>
                    <a:pt x="62" y="376"/>
                  </a:cubicBezTo>
                  <a:cubicBezTo>
                    <a:pt x="60" y="380"/>
                    <a:pt x="51" y="383"/>
                    <a:pt x="46" y="385"/>
                  </a:cubicBezTo>
                  <a:cubicBezTo>
                    <a:pt x="36" y="391"/>
                    <a:pt x="34" y="398"/>
                    <a:pt x="20" y="400"/>
                  </a:cubicBezTo>
                  <a:cubicBezTo>
                    <a:pt x="15" y="401"/>
                    <a:pt x="12" y="399"/>
                    <a:pt x="9" y="397"/>
                  </a:cubicBezTo>
                  <a:cubicBezTo>
                    <a:pt x="9" y="397"/>
                    <a:pt x="9" y="397"/>
                    <a:pt x="9" y="397"/>
                  </a:cubicBezTo>
                  <a:cubicBezTo>
                    <a:pt x="10" y="396"/>
                    <a:pt x="13" y="391"/>
                    <a:pt x="14" y="389"/>
                  </a:cubicBezTo>
                  <a:cubicBezTo>
                    <a:pt x="16" y="387"/>
                    <a:pt x="19" y="385"/>
                    <a:pt x="21" y="383"/>
                  </a:cubicBezTo>
                  <a:cubicBezTo>
                    <a:pt x="24" y="381"/>
                    <a:pt x="27" y="375"/>
                    <a:pt x="28" y="371"/>
                  </a:cubicBezTo>
                  <a:cubicBezTo>
                    <a:pt x="28" y="371"/>
                    <a:pt x="28" y="371"/>
                    <a:pt x="28" y="371"/>
                  </a:cubicBezTo>
                  <a:cubicBezTo>
                    <a:pt x="27" y="372"/>
                    <a:pt x="26" y="374"/>
                    <a:pt x="25" y="375"/>
                  </a:cubicBezTo>
                  <a:cubicBezTo>
                    <a:pt x="25" y="375"/>
                    <a:pt x="25" y="375"/>
                    <a:pt x="25" y="375"/>
                  </a:cubicBezTo>
                  <a:cubicBezTo>
                    <a:pt x="25" y="375"/>
                    <a:pt x="25" y="375"/>
                    <a:pt x="25" y="375"/>
                  </a:cubicBezTo>
                  <a:cubicBezTo>
                    <a:pt x="26" y="373"/>
                    <a:pt x="29" y="370"/>
                    <a:pt x="29" y="368"/>
                  </a:cubicBezTo>
                  <a:cubicBezTo>
                    <a:pt x="27" y="369"/>
                    <a:pt x="22" y="371"/>
                    <a:pt x="19" y="370"/>
                  </a:cubicBezTo>
                  <a:cubicBezTo>
                    <a:pt x="19" y="370"/>
                    <a:pt x="19" y="369"/>
                    <a:pt x="19" y="369"/>
                  </a:cubicBezTo>
                  <a:cubicBezTo>
                    <a:pt x="26" y="367"/>
                    <a:pt x="26" y="370"/>
                    <a:pt x="30" y="364"/>
                  </a:cubicBezTo>
                  <a:cubicBezTo>
                    <a:pt x="30" y="364"/>
                    <a:pt x="30" y="364"/>
                    <a:pt x="29" y="364"/>
                  </a:cubicBezTo>
                  <a:cubicBezTo>
                    <a:pt x="27" y="364"/>
                    <a:pt x="25" y="364"/>
                    <a:pt x="23" y="364"/>
                  </a:cubicBezTo>
                  <a:cubicBezTo>
                    <a:pt x="23" y="364"/>
                    <a:pt x="23" y="364"/>
                    <a:pt x="23" y="364"/>
                  </a:cubicBezTo>
                  <a:cubicBezTo>
                    <a:pt x="25" y="364"/>
                    <a:pt x="26" y="363"/>
                    <a:pt x="27" y="363"/>
                  </a:cubicBezTo>
                  <a:cubicBezTo>
                    <a:pt x="28" y="363"/>
                    <a:pt x="30" y="363"/>
                    <a:pt x="31" y="363"/>
                  </a:cubicBezTo>
                  <a:cubicBezTo>
                    <a:pt x="31" y="363"/>
                    <a:pt x="31" y="363"/>
                    <a:pt x="31" y="363"/>
                  </a:cubicBezTo>
                  <a:cubicBezTo>
                    <a:pt x="30" y="362"/>
                    <a:pt x="30" y="361"/>
                    <a:pt x="29" y="361"/>
                  </a:cubicBezTo>
                  <a:cubicBezTo>
                    <a:pt x="28" y="360"/>
                    <a:pt x="26" y="360"/>
                    <a:pt x="25" y="359"/>
                  </a:cubicBezTo>
                  <a:cubicBezTo>
                    <a:pt x="24" y="357"/>
                    <a:pt x="23" y="354"/>
                    <a:pt x="23" y="351"/>
                  </a:cubicBezTo>
                  <a:cubicBezTo>
                    <a:pt x="24" y="350"/>
                    <a:pt x="25" y="348"/>
                    <a:pt x="26" y="348"/>
                  </a:cubicBezTo>
                  <a:cubicBezTo>
                    <a:pt x="26" y="348"/>
                    <a:pt x="27" y="348"/>
                    <a:pt x="27" y="348"/>
                  </a:cubicBezTo>
                  <a:cubicBezTo>
                    <a:pt x="27" y="347"/>
                    <a:pt x="27" y="346"/>
                    <a:pt x="27" y="345"/>
                  </a:cubicBezTo>
                  <a:cubicBezTo>
                    <a:pt x="26" y="340"/>
                    <a:pt x="28" y="335"/>
                    <a:pt x="29" y="332"/>
                  </a:cubicBezTo>
                  <a:cubicBezTo>
                    <a:pt x="30" y="329"/>
                    <a:pt x="31" y="327"/>
                    <a:pt x="32" y="324"/>
                  </a:cubicBezTo>
                  <a:cubicBezTo>
                    <a:pt x="34" y="321"/>
                    <a:pt x="35" y="318"/>
                    <a:pt x="37" y="315"/>
                  </a:cubicBezTo>
                  <a:cubicBezTo>
                    <a:pt x="38" y="313"/>
                    <a:pt x="39" y="310"/>
                    <a:pt x="40" y="307"/>
                  </a:cubicBezTo>
                  <a:cubicBezTo>
                    <a:pt x="41" y="306"/>
                    <a:pt x="43" y="305"/>
                    <a:pt x="44" y="304"/>
                  </a:cubicBezTo>
                  <a:cubicBezTo>
                    <a:pt x="44" y="291"/>
                    <a:pt x="43" y="273"/>
                    <a:pt x="53" y="270"/>
                  </a:cubicBezTo>
                  <a:cubicBezTo>
                    <a:pt x="53" y="268"/>
                    <a:pt x="54" y="266"/>
                    <a:pt x="55" y="265"/>
                  </a:cubicBezTo>
                  <a:cubicBezTo>
                    <a:pt x="56" y="265"/>
                    <a:pt x="56" y="265"/>
                    <a:pt x="57" y="264"/>
                  </a:cubicBezTo>
                  <a:cubicBezTo>
                    <a:pt x="57" y="263"/>
                    <a:pt x="58" y="262"/>
                    <a:pt x="58" y="260"/>
                  </a:cubicBezTo>
                  <a:cubicBezTo>
                    <a:pt x="59" y="259"/>
                    <a:pt x="60" y="258"/>
                    <a:pt x="61" y="257"/>
                  </a:cubicBezTo>
                  <a:cubicBezTo>
                    <a:pt x="61" y="255"/>
                    <a:pt x="61" y="253"/>
                    <a:pt x="61" y="251"/>
                  </a:cubicBezTo>
                  <a:cubicBezTo>
                    <a:pt x="62" y="247"/>
                    <a:pt x="63" y="242"/>
                    <a:pt x="64" y="237"/>
                  </a:cubicBezTo>
                  <a:cubicBezTo>
                    <a:pt x="65" y="234"/>
                    <a:pt x="65" y="230"/>
                    <a:pt x="66" y="227"/>
                  </a:cubicBezTo>
                  <a:cubicBezTo>
                    <a:pt x="67" y="225"/>
                    <a:pt x="68" y="224"/>
                    <a:pt x="68" y="222"/>
                  </a:cubicBezTo>
                  <a:cubicBezTo>
                    <a:pt x="68" y="221"/>
                    <a:pt x="69" y="220"/>
                    <a:pt x="69" y="219"/>
                  </a:cubicBezTo>
                  <a:cubicBezTo>
                    <a:pt x="69" y="218"/>
                    <a:pt x="70" y="218"/>
                    <a:pt x="70" y="217"/>
                  </a:cubicBezTo>
                  <a:cubicBezTo>
                    <a:pt x="71" y="216"/>
                    <a:pt x="72" y="213"/>
                    <a:pt x="73" y="212"/>
                  </a:cubicBezTo>
                  <a:cubicBezTo>
                    <a:pt x="74" y="207"/>
                    <a:pt x="75" y="203"/>
                    <a:pt x="77" y="198"/>
                  </a:cubicBezTo>
                  <a:cubicBezTo>
                    <a:pt x="77" y="198"/>
                    <a:pt x="78" y="198"/>
                    <a:pt x="78" y="198"/>
                  </a:cubicBezTo>
                  <a:cubicBezTo>
                    <a:pt x="78" y="196"/>
                    <a:pt x="79" y="196"/>
                    <a:pt x="79" y="194"/>
                  </a:cubicBezTo>
                  <a:cubicBezTo>
                    <a:pt x="79" y="194"/>
                    <a:pt x="79" y="194"/>
                    <a:pt x="79" y="194"/>
                  </a:cubicBezTo>
                  <a:cubicBezTo>
                    <a:pt x="78" y="194"/>
                    <a:pt x="76" y="194"/>
                    <a:pt x="75" y="194"/>
                  </a:cubicBezTo>
                  <a:cubicBezTo>
                    <a:pt x="75" y="185"/>
                    <a:pt x="72" y="177"/>
                    <a:pt x="71" y="169"/>
                  </a:cubicBezTo>
                  <a:cubicBezTo>
                    <a:pt x="69" y="162"/>
                    <a:pt x="69" y="155"/>
                    <a:pt x="68" y="148"/>
                  </a:cubicBezTo>
                  <a:cubicBezTo>
                    <a:pt x="66" y="137"/>
                    <a:pt x="63" y="127"/>
                    <a:pt x="59" y="119"/>
                  </a:cubicBezTo>
                  <a:cubicBezTo>
                    <a:pt x="59" y="118"/>
                    <a:pt x="58" y="117"/>
                    <a:pt x="58" y="115"/>
                  </a:cubicBezTo>
                  <a:cubicBezTo>
                    <a:pt x="56" y="111"/>
                    <a:pt x="55" y="106"/>
                    <a:pt x="52" y="103"/>
                  </a:cubicBezTo>
                  <a:cubicBezTo>
                    <a:pt x="51" y="101"/>
                    <a:pt x="48" y="100"/>
                    <a:pt x="46" y="100"/>
                  </a:cubicBezTo>
                  <a:cubicBezTo>
                    <a:pt x="45" y="99"/>
                    <a:pt x="44" y="99"/>
                    <a:pt x="43" y="99"/>
                  </a:cubicBezTo>
                  <a:cubicBezTo>
                    <a:pt x="41" y="98"/>
                    <a:pt x="41" y="95"/>
                    <a:pt x="39" y="94"/>
                  </a:cubicBezTo>
                  <a:cubicBezTo>
                    <a:pt x="37" y="93"/>
                    <a:pt x="34" y="92"/>
                    <a:pt x="31" y="91"/>
                  </a:cubicBezTo>
                  <a:cubicBezTo>
                    <a:pt x="23" y="86"/>
                    <a:pt x="17" y="80"/>
                    <a:pt x="11" y="73"/>
                  </a:cubicBezTo>
                  <a:cubicBezTo>
                    <a:pt x="8" y="70"/>
                    <a:pt x="2" y="67"/>
                    <a:pt x="1" y="63"/>
                  </a:cubicBezTo>
                  <a:cubicBezTo>
                    <a:pt x="0" y="58"/>
                    <a:pt x="8" y="49"/>
                    <a:pt x="10" y="46"/>
                  </a:cubicBezTo>
                  <a:cubicBezTo>
                    <a:pt x="15" y="39"/>
                    <a:pt x="21" y="33"/>
                    <a:pt x="26" y="26"/>
                  </a:cubicBezTo>
                  <a:cubicBezTo>
                    <a:pt x="28" y="24"/>
                    <a:pt x="31" y="21"/>
                    <a:pt x="33" y="19"/>
                  </a:cubicBezTo>
                  <a:cubicBezTo>
                    <a:pt x="34" y="19"/>
                    <a:pt x="34" y="19"/>
                    <a:pt x="35" y="19"/>
                  </a:cubicBezTo>
                  <a:cubicBezTo>
                    <a:pt x="36" y="17"/>
                    <a:pt x="36" y="16"/>
                    <a:pt x="37" y="15"/>
                  </a:cubicBezTo>
                  <a:cubicBezTo>
                    <a:pt x="39" y="13"/>
                    <a:pt x="41" y="11"/>
                    <a:pt x="43" y="10"/>
                  </a:cubicBezTo>
                  <a:cubicBezTo>
                    <a:pt x="44" y="9"/>
                    <a:pt x="45" y="7"/>
                    <a:pt x="45" y="6"/>
                  </a:cubicBezTo>
                  <a:cubicBezTo>
                    <a:pt x="47" y="5"/>
                    <a:pt x="49" y="3"/>
                    <a:pt x="51" y="2"/>
                  </a:cubicBezTo>
                  <a:cubicBezTo>
                    <a:pt x="54" y="0"/>
                    <a:pt x="59" y="2"/>
                    <a:pt x="60" y="4"/>
                  </a:cubicBezTo>
                  <a:cubicBezTo>
                    <a:pt x="61" y="5"/>
                    <a:pt x="62" y="8"/>
                    <a:pt x="63" y="9"/>
                  </a:cubicBezTo>
                  <a:cubicBezTo>
                    <a:pt x="63" y="9"/>
                    <a:pt x="63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5" y="13"/>
                    <a:pt x="65" y="15"/>
                  </a:cubicBezTo>
                  <a:cubicBezTo>
                    <a:pt x="63" y="17"/>
                    <a:pt x="65" y="20"/>
                    <a:pt x="64" y="22"/>
                  </a:cubicBezTo>
                  <a:cubicBezTo>
                    <a:pt x="63" y="24"/>
                    <a:pt x="59" y="25"/>
                    <a:pt x="57" y="26"/>
                  </a:cubicBezTo>
                  <a:cubicBezTo>
                    <a:pt x="54" y="26"/>
                    <a:pt x="51" y="22"/>
                    <a:pt x="48" y="23"/>
                  </a:cubicBezTo>
                  <a:cubicBezTo>
                    <a:pt x="46" y="24"/>
                    <a:pt x="44" y="27"/>
                    <a:pt x="42" y="29"/>
                  </a:cubicBezTo>
                  <a:cubicBezTo>
                    <a:pt x="41" y="31"/>
                    <a:pt x="38" y="33"/>
                    <a:pt x="36" y="35"/>
                  </a:cubicBezTo>
                  <a:cubicBezTo>
                    <a:pt x="35" y="37"/>
                    <a:pt x="34" y="39"/>
                    <a:pt x="33" y="41"/>
                  </a:cubicBezTo>
                  <a:cubicBezTo>
                    <a:pt x="32" y="41"/>
                    <a:pt x="32" y="42"/>
                    <a:pt x="31" y="42"/>
                  </a:cubicBezTo>
                  <a:cubicBezTo>
                    <a:pt x="30" y="44"/>
                    <a:pt x="29" y="47"/>
                    <a:pt x="28" y="49"/>
                  </a:cubicBezTo>
                  <a:cubicBezTo>
                    <a:pt x="27" y="51"/>
                    <a:pt x="24" y="57"/>
                    <a:pt x="25" y="59"/>
                  </a:cubicBezTo>
                  <a:cubicBezTo>
                    <a:pt x="27" y="60"/>
                    <a:pt x="29" y="60"/>
                    <a:pt x="31" y="60"/>
                  </a:cubicBezTo>
                  <a:cubicBezTo>
                    <a:pt x="34" y="61"/>
                    <a:pt x="38" y="63"/>
                    <a:pt x="40" y="65"/>
                  </a:cubicBezTo>
                  <a:cubicBezTo>
                    <a:pt x="46" y="68"/>
                    <a:pt x="46" y="74"/>
                    <a:pt x="55" y="72"/>
                  </a:cubicBezTo>
                  <a:cubicBezTo>
                    <a:pt x="55" y="73"/>
                    <a:pt x="64" y="77"/>
                    <a:pt x="64" y="76"/>
                  </a:cubicBezTo>
                  <a:cubicBezTo>
                    <a:pt x="65" y="76"/>
                    <a:pt x="65" y="76"/>
                    <a:pt x="66" y="76"/>
                  </a:cubicBezTo>
                  <a:cubicBezTo>
                    <a:pt x="66" y="76"/>
                    <a:pt x="67" y="76"/>
                    <a:pt x="68" y="76"/>
                  </a:cubicBezTo>
                  <a:cubicBezTo>
                    <a:pt x="68" y="77"/>
                    <a:pt x="68" y="78"/>
                    <a:pt x="69" y="78"/>
                  </a:cubicBezTo>
                  <a:cubicBezTo>
                    <a:pt x="71" y="79"/>
                    <a:pt x="73" y="80"/>
                    <a:pt x="75" y="81"/>
                  </a:cubicBezTo>
                  <a:cubicBezTo>
                    <a:pt x="75" y="77"/>
                    <a:pt x="73" y="74"/>
                    <a:pt x="73" y="71"/>
                  </a:cubicBezTo>
                  <a:cubicBezTo>
                    <a:pt x="73" y="69"/>
                    <a:pt x="73" y="68"/>
                    <a:pt x="73" y="66"/>
                  </a:cubicBezTo>
                  <a:cubicBezTo>
                    <a:pt x="71" y="64"/>
                    <a:pt x="71" y="64"/>
                    <a:pt x="71" y="62"/>
                  </a:cubicBezTo>
                  <a:cubicBezTo>
                    <a:pt x="70" y="59"/>
                    <a:pt x="72" y="55"/>
                    <a:pt x="71" y="54"/>
                  </a:cubicBezTo>
                  <a:cubicBezTo>
                    <a:pt x="71" y="53"/>
                    <a:pt x="71" y="52"/>
                    <a:pt x="70" y="51"/>
                  </a:cubicBezTo>
                  <a:cubicBezTo>
                    <a:pt x="70" y="50"/>
                    <a:pt x="71" y="40"/>
                    <a:pt x="71" y="40"/>
                  </a:cubicBezTo>
                  <a:cubicBezTo>
                    <a:pt x="71" y="37"/>
                    <a:pt x="74" y="36"/>
                    <a:pt x="74" y="34"/>
                  </a:cubicBezTo>
                  <a:cubicBezTo>
                    <a:pt x="74" y="33"/>
                    <a:pt x="74" y="34"/>
                    <a:pt x="74" y="33"/>
                  </a:cubicBezTo>
                  <a:cubicBezTo>
                    <a:pt x="75" y="33"/>
                    <a:pt x="76" y="32"/>
                    <a:pt x="76" y="31"/>
                  </a:cubicBezTo>
                  <a:cubicBezTo>
                    <a:pt x="76" y="31"/>
                    <a:pt x="75" y="31"/>
                    <a:pt x="75" y="31"/>
                  </a:cubicBezTo>
                  <a:cubicBezTo>
                    <a:pt x="76" y="30"/>
                    <a:pt x="77" y="30"/>
                    <a:pt x="79" y="29"/>
                  </a:cubicBezTo>
                  <a:cubicBezTo>
                    <a:pt x="79" y="29"/>
                    <a:pt x="79" y="29"/>
                    <a:pt x="79" y="28"/>
                  </a:cubicBezTo>
                  <a:cubicBezTo>
                    <a:pt x="80" y="28"/>
                    <a:pt x="80" y="27"/>
                    <a:pt x="81" y="27"/>
                  </a:cubicBezTo>
                  <a:cubicBezTo>
                    <a:pt x="81" y="27"/>
                    <a:pt x="95" y="27"/>
                    <a:pt x="96" y="27"/>
                  </a:cubicBezTo>
                  <a:cubicBezTo>
                    <a:pt x="100" y="29"/>
                    <a:pt x="102" y="32"/>
                    <a:pt x="107" y="32"/>
                  </a:cubicBezTo>
                  <a:cubicBezTo>
                    <a:pt x="107" y="33"/>
                    <a:pt x="108" y="34"/>
                    <a:pt x="108" y="35"/>
                  </a:cubicBezTo>
                  <a:cubicBezTo>
                    <a:pt x="107" y="35"/>
                    <a:pt x="107" y="35"/>
                    <a:pt x="106" y="36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7" y="36"/>
                    <a:pt x="107" y="36"/>
                    <a:pt x="108" y="36"/>
                  </a:cubicBezTo>
                  <a:cubicBezTo>
                    <a:pt x="108" y="36"/>
                    <a:pt x="108" y="37"/>
                    <a:pt x="109" y="37"/>
                  </a:cubicBezTo>
                  <a:cubicBezTo>
                    <a:pt x="108" y="37"/>
                    <a:pt x="108" y="37"/>
                    <a:pt x="107" y="37"/>
                  </a:cubicBezTo>
                  <a:cubicBezTo>
                    <a:pt x="109" y="40"/>
                    <a:pt x="110" y="40"/>
                    <a:pt x="111" y="43"/>
                  </a:cubicBezTo>
                  <a:cubicBezTo>
                    <a:pt x="110" y="42"/>
                    <a:pt x="109" y="41"/>
                    <a:pt x="108" y="41"/>
                  </a:cubicBezTo>
                  <a:cubicBezTo>
                    <a:pt x="109" y="42"/>
                    <a:pt x="110" y="43"/>
                    <a:pt x="111" y="44"/>
                  </a:cubicBezTo>
                  <a:cubicBezTo>
                    <a:pt x="113" y="48"/>
                    <a:pt x="108" y="58"/>
                    <a:pt x="107" y="61"/>
                  </a:cubicBezTo>
                  <a:cubicBezTo>
                    <a:pt x="106" y="64"/>
                    <a:pt x="106" y="69"/>
                    <a:pt x="105" y="72"/>
                  </a:cubicBezTo>
                  <a:cubicBezTo>
                    <a:pt x="105" y="73"/>
                    <a:pt x="106" y="73"/>
                    <a:pt x="107" y="73"/>
                  </a:cubicBezTo>
                  <a:cubicBezTo>
                    <a:pt x="107" y="74"/>
                    <a:pt x="107" y="76"/>
                    <a:pt x="107" y="77"/>
                  </a:cubicBezTo>
                  <a:cubicBezTo>
                    <a:pt x="108" y="77"/>
                    <a:pt x="109" y="78"/>
                    <a:pt x="110" y="78"/>
                  </a:cubicBezTo>
                  <a:cubicBezTo>
                    <a:pt x="110" y="81"/>
                    <a:pt x="114" y="82"/>
                    <a:pt x="116" y="83"/>
                  </a:cubicBezTo>
                  <a:cubicBezTo>
                    <a:pt x="120" y="84"/>
                    <a:pt x="123" y="86"/>
                    <a:pt x="127" y="88"/>
                  </a:cubicBezTo>
                  <a:cubicBezTo>
                    <a:pt x="128" y="88"/>
                    <a:pt x="131" y="88"/>
                    <a:pt x="132" y="88"/>
                  </a:cubicBezTo>
                  <a:cubicBezTo>
                    <a:pt x="132" y="90"/>
                    <a:pt x="133" y="90"/>
                    <a:pt x="133" y="90"/>
                  </a:cubicBezTo>
                  <a:cubicBezTo>
                    <a:pt x="134" y="90"/>
                    <a:pt x="134" y="90"/>
                    <a:pt x="135" y="90"/>
                  </a:cubicBezTo>
                  <a:cubicBezTo>
                    <a:pt x="139" y="93"/>
                    <a:pt x="141" y="97"/>
                    <a:pt x="145" y="100"/>
                  </a:cubicBezTo>
                  <a:cubicBezTo>
                    <a:pt x="146" y="101"/>
                    <a:pt x="147" y="101"/>
                    <a:pt x="149" y="102"/>
                  </a:cubicBezTo>
                  <a:cubicBezTo>
                    <a:pt x="150" y="104"/>
                    <a:pt x="150" y="107"/>
                    <a:pt x="151" y="109"/>
                  </a:cubicBezTo>
                  <a:cubicBezTo>
                    <a:pt x="151" y="110"/>
                    <a:pt x="155" y="113"/>
                    <a:pt x="156" y="114"/>
                  </a:cubicBezTo>
                  <a:cubicBezTo>
                    <a:pt x="159" y="118"/>
                    <a:pt x="161" y="122"/>
                    <a:pt x="164" y="126"/>
                  </a:cubicBezTo>
                  <a:cubicBezTo>
                    <a:pt x="167" y="129"/>
                    <a:pt x="174" y="137"/>
                    <a:pt x="173" y="143"/>
                  </a:cubicBezTo>
                  <a:cubicBezTo>
                    <a:pt x="172" y="148"/>
                    <a:pt x="169" y="151"/>
                    <a:pt x="168" y="155"/>
                  </a:cubicBezTo>
                  <a:cubicBezTo>
                    <a:pt x="167" y="157"/>
                    <a:pt x="166" y="159"/>
                    <a:pt x="165" y="161"/>
                  </a:cubicBezTo>
                  <a:cubicBezTo>
                    <a:pt x="160" y="169"/>
                    <a:pt x="155" y="176"/>
                    <a:pt x="149" y="182"/>
                  </a:cubicBezTo>
                  <a:cubicBezTo>
                    <a:pt x="148" y="184"/>
                    <a:pt x="147" y="186"/>
                    <a:pt x="146" y="188"/>
                  </a:cubicBezTo>
                  <a:cubicBezTo>
                    <a:pt x="145" y="189"/>
                    <a:pt x="143" y="191"/>
                    <a:pt x="141" y="192"/>
                  </a:cubicBezTo>
                  <a:cubicBezTo>
                    <a:pt x="142" y="193"/>
                    <a:pt x="142" y="194"/>
                    <a:pt x="142" y="195"/>
                  </a:cubicBezTo>
                  <a:cubicBezTo>
                    <a:pt x="140" y="196"/>
                    <a:pt x="140" y="198"/>
                    <a:pt x="139" y="199"/>
                  </a:cubicBezTo>
                  <a:cubicBezTo>
                    <a:pt x="140" y="199"/>
                    <a:pt x="140" y="199"/>
                    <a:pt x="140" y="199"/>
                  </a:cubicBezTo>
                  <a:cubicBezTo>
                    <a:pt x="141" y="198"/>
                    <a:pt x="141" y="198"/>
                    <a:pt x="142" y="198"/>
                  </a:cubicBezTo>
                  <a:cubicBezTo>
                    <a:pt x="141" y="201"/>
                    <a:pt x="145" y="208"/>
                    <a:pt x="145" y="213"/>
                  </a:cubicBezTo>
                  <a:cubicBezTo>
                    <a:pt x="148" y="214"/>
                    <a:pt x="146" y="217"/>
                    <a:pt x="147" y="221"/>
                  </a:cubicBezTo>
                  <a:cubicBezTo>
                    <a:pt x="149" y="227"/>
                    <a:pt x="152" y="233"/>
                    <a:pt x="154" y="238"/>
                  </a:cubicBezTo>
                  <a:cubicBezTo>
                    <a:pt x="155" y="240"/>
                    <a:pt x="155" y="242"/>
                    <a:pt x="157" y="243"/>
                  </a:cubicBezTo>
                  <a:cubicBezTo>
                    <a:pt x="157" y="243"/>
                    <a:pt x="157" y="243"/>
                    <a:pt x="157" y="243"/>
                  </a:cubicBezTo>
                  <a:cubicBezTo>
                    <a:pt x="158" y="242"/>
                    <a:pt x="159" y="241"/>
                    <a:pt x="160" y="240"/>
                  </a:cubicBezTo>
                  <a:cubicBezTo>
                    <a:pt x="162" y="232"/>
                    <a:pt x="165" y="227"/>
                    <a:pt x="168" y="221"/>
                  </a:cubicBezTo>
                  <a:cubicBezTo>
                    <a:pt x="171" y="216"/>
                    <a:pt x="173" y="209"/>
                    <a:pt x="180" y="207"/>
                  </a:cubicBezTo>
                  <a:cubicBezTo>
                    <a:pt x="180" y="206"/>
                    <a:pt x="181" y="206"/>
                    <a:pt x="181" y="206"/>
                  </a:cubicBezTo>
                  <a:cubicBezTo>
                    <a:pt x="181" y="205"/>
                    <a:pt x="181" y="204"/>
                    <a:pt x="181" y="204"/>
                  </a:cubicBezTo>
                  <a:cubicBezTo>
                    <a:pt x="181" y="201"/>
                    <a:pt x="181" y="199"/>
                    <a:pt x="182" y="197"/>
                  </a:cubicBezTo>
                  <a:cubicBezTo>
                    <a:pt x="182" y="194"/>
                    <a:pt x="181" y="187"/>
                    <a:pt x="181" y="185"/>
                  </a:cubicBezTo>
                  <a:cubicBezTo>
                    <a:pt x="183" y="182"/>
                    <a:pt x="187" y="182"/>
                    <a:pt x="189" y="180"/>
                  </a:cubicBezTo>
                  <a:cubicBezTo>
                    <a:pt x="192" y="179"/>
                    <a:pt x="192" y="176"/>
                    <a:pt x="194" y="175"/>
                  </a:cubicBezTo>
                  <a:cubicBezTo>
                    <a:pt x="198" y="172"/>
                    <a:pt x="206" y="172"/>
                    <a:pt x="212" y="172"/>
                  </a:cubicBezTo>
                  <a:close/>
                  <a:moveTo>
                    <a:pt x="57" y="18"/>
                  </a:moveTo>
                  <a:cubicBezTo>
                    <a:pt x="57" y="19"/>
                    <a:pt x="57" y="20"/>
                    <a:pt x="57" y="21"/>
                  </a:cubicBezTo>
                  <a:cubicBezTo>
                    <a:pt x="58" y="20"/>
                    <a:pt x="60" y="20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9" y="19"/>
                    <a:pt x="58" y="19"/>
                    <a:pt x="57" y="18"/>
                  </a:cubicBezTo>
                  <a:close/>
                  <a:moveTo>
                    <a:pt x="137" y="129"/>
                  </a:moveTo>
                  <a:cubicBezTo>
                    <a:pt x="136" y="130"/>
                    <a:pt x="136" y="130"/>
                    <a:pt x="135" y="131"/>
                  </a:cubicBezTo>
                  <a:cubicBezTo>
                    <a:pt x="136" y="135"/>
                    <a:pt x="136" y="139"/>
                    <a:pt x="136" y="143"/>
                  </a:cubicBezTo>
                  <a:cubicBezTo>
                    <a:pt x="136" y="146"/>
                    <a:pt x="137" y="149"/>
                    <a:pt x="137" y="152"/>
                  </a:cubicBezTo>
                  <a:cubicBezTo>
                    <a:pt x="137" y="154"/>
                    <a:pt x="137" y="156"/>
                    <a:pt x="137" y="158"/>
                  </a:cubicBezTo>
                  <a:cubicBezTo>
                    <a:pt x="136" y="165"/>
                    <a:pt x="135" y="172"/>
                    <a:pt x="136" y="179"/>
                  </a:cubicBezTo>
                  <a:cubicBezTo>
                    <a:pt x="140" y="177"/>
                    <a:pt x="147" y="166"/>
                    <a:pt x="149" y="161"/>
                  </a:cubicBezTo>
                  <a:cubicBezTo>
                    <a:pt x="150" y="159"/>
                    <a:pt x="151" y="156"/>
                    <a:pt x="151" y="153"/>
                  </a:cubicBezTo>
                  <a:cubicBezTo>
                    <a:pt x="153" y="150"/>
                    <a:pt x="155" y="147"/>
                    <a:pt x="155" y="142"/>
                  </a:cubicBezTo>
                  <a:cubicBezTo>
                    <a:pt x="152" y="140"/>
                    <a:pt x="149" y="138"/>
                    <a:pt x="146" y="136"/>
                  </a:cubicBezTo>
                  <a:cubicBezTo>
                    <a:pt x="145" y="136"/>
                    <a:pt x="144" y="135"/>
                    <a:pt x="143" y="135"/>
                  </a:cubicBezTo>
                  <a:cubicBezTo>
                    <a:pt x="141" y="133"/>
                    <a:pt x="139" y="131"/>
                    <a:pt x="137" y="12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101" name="Group 46"/>
            <p:cNvGrpSpPr/>
            <p:nvPr/>
          </p:nvGrpSpPr>
          <p:grpSpPr>
            <a:xfrm flipH="1">
              <a:off x="9827030" y="1763828"/>
              <a:ext cx="2287577" cy="2480690"/>
              <a:chOff x="1805906" y="2010895"/>
              <a:chExt cx="2880397" cy="2028191"/>
            </a:xfrm>
          </p:grpSpPr>
          <p:grpSp>
            <p:nvGrpSpPr>
              <p:cNvPr id="102" name="Group 47"/>
              <p:cNvGrpSpPr/>
              <p:nvPr/>
            </p:nvGrpSpPr>
            <p:grpSpPr>
              <a:xfrm>
                <a:off x="2518844" y="2872068"/>
                <a:ext cx="261290" cy="1167018"/>
                <a:chOff x="1374514" y="1504950"/>
                <a:chExt cx="261290" cy="1167018"/>
              </a:xfrm>
            </p:grpSpPr>
            <p:cxnSp>
              <p:nvCxnSpPr>
                <p:cNvPr id="104" name="Straight Connector 49"/>
                <p:cNvCxnSpPr/>
                <p:nvPr/>
              </p:nvCxnSpPr>
              <p:spPr>
                <a:xfrm flipH="1" flipV="1">
                  <a:off x="1374514" y="1504950"/>
                  <a:ext cx="2" cy="1167018"/>
                </a:xfrm>
                <a:prstGeom prst="line">
                  <a:avLst/>
                </a:prstGeom>
                <a:ln>
                  <a:solidFill>
                    <a:schemeClr val="tx1">
                      <a:lumMod val="40000"/>
                      <a:lumOff val="6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50"/>
                <p:cNvCxnSpPr/>
                <p:nvPr/>
              </p:nvCxnSpPr>
              <p:spPr>
                <a:xfrm>
                  <a:off x="1374514" y="1504950"/>
                  <a:ext cx="261290" cy="0"/>
                </a:xfrm>
                <a:prstGeom prst="line">
                  <a:avLst/>
                </a:prstGeom>
                <a:ln>
                  <a:solidFill>
                    <a:schemeClr val="tx1">
                      <a:lumMod val="40000"/>
                      <a:lumOff val="60000"/>
                    </a:schemeClr>
                  </a:solidFill>
                  <a:prstDash val="sysDot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3" name="Content Placeholder 2"/>
              <p:cNvSpPr txBox="1"/>
              <p:nvPr/>
            </p:nvSpPr>
            <p:spPr>
              <a:xfrm>
                <a:off x="1805906" y="2010895"/>
                <a:ext cx="2880397" cy="97977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50000"/>
                  </a:lnSpc>
                  <a:buNone/>
                </a:pPr>
                <a:r>
                  <a:rPr lang="zh-CN" altLang="en-US" dirty="0">
                    <a:solidFill>
                      <a:schemeClr val="bg1">
                        <a:lumMod val="50000"/>
                      </a:schemeClr>
                    </a:solidFill>
                  </a:rPr>
                  <a:t>定义完成工作的</a:t>
                </a:r>
                <a:r>
                  <a:rPr lang="zh-CN" altLang="en-US" dirty="0" smtClean="0">
                    <a:solidFill>
                      <a:schemeClr val="bg1">
                        <a:lumMod val="50000"/>
                      </a:schemeClr>
                    </a:solidFill>
                  </a:rPr>
                  <a:t>类型</a:t>
                </a:r>
                <a:endParaRPr lang="en-US" altLang="zh-CN" dirty="0" smtClean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zh-CN" altLang="en-US" dirty="0" smtClean="0">
                    <a:solidFill>
                      <a:schemeClr val="bg1">
                        <a:lumMod val="50000"/>
                      </a:schemeClr>
                    </a:solidFill>
                  </a:rPr>
                  <a:t>及</a:t>
                </a:r>
                <a:r>
                  <a:rPr lang="zh-CN" altLang="en-US" dirty="0">
                    <a:solidFill>
                      <a:schemeClr val="bg1">
                        <a:lumMod val="50000"/>
                      </a:schemeClr>
                    </a:solidFill>
                  </a:rPr>
                  <a:t>完成</a:t>
                </a:r>
                <a:r>
                  <a:rPr lang="zh-CN" altLang="en-US" dirty="0" smtClean="0">
                    <a:solidFill>
                      <a:schemeClr val="bg1">
                        <a:lumMod val="50000"/>
                      </a:schemeClr>
                    </a:solidFill>
                  </a:rPr>
                  <a:t>任务所</a:t>
                </a:r>
                <a:r>
                  <a:rPr lang="zh-CN" altLang="en-US" dirty="0">
                    <a:solidFill>
                      <a:schemeClr val="bg1">
                        <a:lumMod val="50000"/>
                      </a:schemeClr>
                    </a:solidFill>
                  </a:rPr>
                  <a:t>需的知识、技能或能力等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" fill="hold" nodeType="click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1" fill="hold" nodeType="click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" presetClass="entr" presetSubtype="1" fill="hold" nodeType="click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" presetClass="entr" presetSubtype="1" fill="hold" nodeType="click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人员分析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  <p:cxnSp>
        <p:nvCxnSpPr>
          <p:cNvPr id="16" name="Straight Connector 27"/>
          <p:cNvCxnSpPr/>
          <p:nvPr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rgbClr val="B3D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27063" y="5510508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前瞻性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需求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：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员工的职业生涯发展、人才储备培养计划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727063" y="5871451"/>
            <a:ext cx="1135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现实性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需求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：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员工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现有绩效与企业确定的标准绩效差距，差距的具体原因，涉及到知识、技能、态度的方面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3604236" y="1317978"/>
            <a:ext cx="4983527" cy="3831587"/>
            <a:chOff x="3486985" y="1203926"/>
            <a:chExt cx="4983527" cy="3831587"/>
          </a:xfrm>
        </p:grpSpPr>
        <p:sp>
          <p:nvSpPr>
            <p:cNvPr id="158" name="Oval 1"/>
            <p:cNvSpPr/>
            <p:nvPr/>
          </p:nvSpPr>
          <p:spPr>
            <a:xfrm>
              <a:off x="3931770" y="2363910"/>
              <a:ext cx="4093955" cy="2446322"/>
            </a:xfrm>
            <a:prstGeom prst="ellipse">
              <a:avLst/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159" name="Straight Connector 69"/>
            <p:cNvCxnSpPr>
              <a:stCxn id="168" idx="4"/>
            </p:cNvCxnSpPr>
            <p:nvPr/>
          </p:nvCxnSpPr>
          <p:spPr>
            <a:xfrm>
              <a:off x="5245815" y="2697499"/>
              <a:ext cx="444785" cy="615189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71"/>
            <p:cNvCxnSpPr>
              <a:stCxn id="169" idx="6"/>
              <a:endCxn id="171" idx="2"/>
            </p:cNvCxnSpPr>
            <p:nvPr/>
          </p:nvCxnSpPr>
          <p:spPr>
            <a:xfrm>
              <a:off x="4376557" y="3312691"/>
              <a:ext cx="869257" cy="263367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73"/>
            <p:cNvCxnSpPr>
              <a:stCxn id="170" idx="7"/>
            </p:cNvCxnSpPr>
            <p:nvPr/>
          </p:nvCxnSpPr>
          <p:spPr>
            <a:xfrm flipV="1">
              <a:off x="5337932" y="3971470"/>
              <a:ext cx="352668" cy="589483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75"/>
            <p:cNvCxnSpPr>
              <a:stCxn id="171" idx="7"/>
              <a:endCxn id="167" idx="3"/>
            </p:cNvCxnSpPr>
            <p:nvPr/>
          </p:nvCxnSpPr>
          <p:spPr>
            <a:xfrm flipV="1">
              <a:off x="6444992" y="2838470"/>
              <a:ext cx="538391" cy="430863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77"/>
            <p:cNvCxnSpPr>
              <a:stCxn id="171" idx="6"/>
              <a:endCxn id="166" idx="2"/>
            </p:cNvCxnSpPr>
            <p:nvPr/>
          </p:nvCxnSpPr>
          <p:spPr>
            <a:xfrm flipV="1">
              <a:off x="6650739" y="3373344"/>
              <a:ext cx="930201" cy="202714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79"/>
            <p:cNvCxnSpPr>
              <a:stCxn id="171" idx="5"/>
              <a:endCxn id="165" idx="1"/>
            </p:cNvCxnSpPr>
            <p:nvPr/>
          </p:nvCxnSpPr>
          <p:spPr>
            <a:xfrm>
              <a:off x="6444992" y="3882783"/>
              <a:ext cx="487846" cy="492241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Oval 4"/>
            <p:cNvSpPr/>
            <p:nvPr/>
          </p:nvSpPr>
          <p:spPr>
            <a:xfrm>
              <a:off x="6802564" y="4293602"/>
              <a:ext cx="889572" cy="555983"/>
            </a:xfrm>
            <a:prstGeom prst="ellipse">
              <a:avLst/>
            </a:prstGeom>
            <a:solidFill>
              <a:srgbClr val="15A1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6" name="Oval 6"/>
            <p:cNvSpPr/>
            <p:nvPr/>
          </p:nvSpPr>
          <p:spPr>
            <a:xfrm>
              <a:off x="7580940" y="3095352"/>
              <a:ext cx="889572" cy="555983"/>
            </a:xfrm>
            <a:prstGeom prst="ellipse">
              <a:avLst/>
            </a:prstGeom>
            <a:solidFill>
              <a:srgbClr val="297F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7" name="Oval 7"/>
            <p:cNvSpPr/>
            <p:nvPr/>
          </p:nvSpPr>
          <p:spPr>
            <a:xfrm>
              <a:off x="6853109" y="2363910"/>
              <a:ext cx="889572" cy="555983"/>
            </a:xfrm>
            <a:prstGeom prst="ellipse">
              <a:avLst/>
            </a:prstGeom>
            <a:solidFill>
              <a:srgbClr val="15A1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8" name="Oval 8"/>
            <p:cNvSpPr/>
            <p:nvPr/>
          </p:nvSpPr>
          <p:spPr>
            <a:xfrm>
              <a:off x="4801028" y="2141517"/>
              <a:ext cx="889572" cy="555983"/>
            </a:xfrm>
            <a:prstGeom prst="ellipse">
              <a:avLst/>
            </a:prstGeom>
            <a:solidFill>
              <a:srgbClr val="297F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9" name="Oval 9"/>
            <p:cNvSpPr/>
            <p:nvPr/>
          </p:nvSpPr>
          <p:spPr>
            <a:xfrm>
              <a:off x="3486985" y="3034699"/>
              <a:ext cx="889572" cy="555983"/>
            </a:xfrm>
            <a:prstGeom prst="ellipse">
              <a:avLst/>
            </a:prstGeom>
            <a:solidFill>
              <a:srgbClr val="15A1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0" name="Oval 10"/>
            <p:cNvSpPr/>
            <p:nvPr/>
          </p:nvSpPr>
          <p:spPr>
            <a:xfrm>
              <a:off x="4578635" y="4479530"/>
              <a:ext cx="889572" cy="555983"/>
            </a:xfrm>
            <a:prstGeom prst="ellipse">
              <a:avLst/>
            </a:prstGeom>
            <a:solidFill>
              <a:srgbClr val="297F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1" name="Oval 11"/>
            <p:cNvSpPr/>
            <p:nvPr/>
          </p:nvSpPr>
          <p:spPr>
            <a:xfrm>
              <a:off x="5245814" y="3142284"/>
              <a:ext cx="1404926" cy="867548"/>
            </a:xfrm>
            <a:prstGeom prst="ellipse">
              <a:avLst/>
            </a:prstGeom>
            <a:solidFill>
              <a:srgbClr val="F49D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72" name="Group 14"/>
            <p:cNvGrpSpPr/>
            <p:nvPr/>
          </p:nvGrpSpPr>
          <p:grpSpPr>
            <a:xfrm>
              <a:off x="7070419" y="3312688"/>
              <a:ext cx="384240" cy="1317563"/>
              <a:chOff x="4795838" y="1579563"/>
              <a:chExt cx="514350" cy="1763712"/>
            </a:xfrm>
            <a:solidFill>
              <a:srgbClr val="9BBC57"/>
            </a:solidFill>
          </p:grpSpPr>
          <p:sp>
            <p:nvSpPr>
              <p:cNvPr id="201" name="Freeform 13"/>
              <p:cNvSpPr/>
              <p:nvPr/>
            </p:nvSpPr>
            <p:spPr bwMode="auto">
              <a:xfrm>
                <a:off x="4795838" y="1579563"/>
                <a:ext cx="514350" cy="1763712"/>
              </a:xfrm>
              <a:custGeom>
                <a:avLst/>
                <a:gdLst>
                  <a:gd name="T0" fmla="*/ 80 w 137"/>
                  <a:gd name="T1" fmla="*/ 0 h 469"/>
                  <a:gd name="T2" fmla="*/ 57 w 137"/>
                  <a:gd name="T3" fmla="*/ 23 h 469"/>
                  <a:gd name="T4" fmla="*/ 59 w 137"/>
                  <a:gd name="T5" fmla="*/ 48 h 469"/>
                  <a:gd name="T6" fmla="*/ 62 w 137"/>
                  <a:gd name="T7" fmla="*/ 52 h 469"/>
                  <a:gd name="T8" fmla="*/ 64 w 137"/>
                  <a:gd name="T9" fmla="*/ 63 h 469"/>
                  <a:gd name="T10" fmla="*/ 68 w 137"/>
                  <a:gd name="T11" fmla="*/ 69 h 469"/>
                  <a:gd name="T12" fmla="*/ 63 w 137"/>
                  <a:gd name="T13" fmla="*/ 78 h 469"/>
                  <a:gd name="T14" fmla="*/ 44 w 137"/>
                  <a:gd name="T15" fmla="*/ 86 h 469"/>
                  <a:gd name="T16" fmla="*/ 29 w 137"/>
                  <a:gd name="T17" fmla="*/ 100 h 469"/>
                  <a:gd name="T18" fmla="*/ 14 w 137"/>
                  <a:gd name="T19" fmla="*/ 123 h 469"/>
                  <a:gd name="T20" fmla="*/ 2 w 137"/>
                  <a:gd name="T21" fmla="*/ 150 h 469"/>
                  <a:gd name="T22" fmla="*/ 26 w 137"/>
                  <a:gd name="T23" fmla="*/ 163 h 469"/>
                  <a:gd name="T24" fmla="*/ 36 w 137"/>
                  <a:gd name="T25" fmla="*/ 158 h 469"/>
                  <a:gd name="T26" fmla="*/ 29 w 137"/>
                  <a:gd name="T27" fmla="*/ 201 h 469"/>
                  <a:gd name="T28" fmla="*/ 24 w 137"/>
                  <a:gd name="T29" fmla="*/ 245 h 469"/>
                  <a:gd name="T30" fmla="*/ 33 w 137"/>
                  <a:gd name="T31" fmla="*/ 250 h 469"/>
                  <a:gd name="T32" fmla="*/ 39 w 137"/>
                  <a:gd name="T33" fmla="*/ 306 h 469"/>
                  <a:gd name="T34" fmla="*/ 47 w 137"/>
                  <a:gd name="T35" fmla="*/ 360 h 469"/>
                  <a:gd name="T36" fmla="*/ 48 w 137"/>
                  <a:gd name="T37" fmla="*/ 394 h 469"/>
                  <a:gd name="T38" fmla="*/ 32 w 137"/>
                  <a:gd name="T39" fmla="*/ 416 h 469"/>
                  <a:gd name="T40" fmla="*/ 14 w 137"/>
                  <a:gd name="T41" fmla="*/ 420 h 469"/>
                  <a:gd name="T42" fmla="*/ 16 w 137"/>
                  <a:gd name="T43" fmla="*/ 428 h 469"/>
                  <a:gd name="T44" fmla="*/ 45 w 137"/>
                  <a:gd name="T45" fmla="*/ 425 h 469"/>
                  <a:gd name="T46" fmla="*/ 56 w 137"/>
                  <a:gd name="T47" fmla="*/ 421 h 469"/>
                  <a:gd name="T48" fmla="*/ 63 w 137"/>
                  <a:gd name="T49" fmla="*/ 426 h 469"/>
                  <a:gd name="T50" fmla="*/ 75 w 137"/>
                  <a:gd name="T51" fmla="*/ 419 h 469"/>
                  <a:gd name="T52" fmla="*/ 76 w 137"/>
                  <a:gd name="T53" fmla="*/ 401 h 469"/>
                  <a:gd name="T54" fmla="*/ 74 w 137"/>
                  <a:gd name="T55" fmla="*/ 380 h 469"/>
                  <a:gd name="T56" fmla="*/ 78 w 137"/>
                  <a:gd name="T57" fmla="*/ 350 h 469"/>
                  <a:gd name="T58" fmla="*/ 78 w 137"/>
                  <a:gd name="T59" fmla="*/ 326 h 469"/>
                  <a:gd name="T60" fmla="*/ 76 w 137"/>
                  <a:gd name="T61" fmla="*/ 303 h 469"/>
                  <a:gd name="T62" fmla="*/ 76 w 137"/>
                  <a:gd name="T63" fmla="*/ 288 h 469"/>
                  <a:gd name="T64" fmla="*/ 84 w 137"/>
                  <a:gd name="T65" fmla="*/ 331 h 469"/>
                  <a:gd name="T66" fmla="*/ 89 w 137"/>
                  <a:gd name="T67" fmla="*/ 382 h 469"/>
                  <a:gd name="T68" fmla="*/ 96 w 137"/>
                  <a:gd name="T69" fmla="*/ 413 h 469"/>
                  <a:gd name="T70" fmla="*/ 99 w 137"/>
                  <a:gd name="T71" fmla="*/ 427 h 469"/>
                  <a:gd name="T72" fmla="*/ 95 w 137"/>
                  <a:gd name="T73" fmla="*/ 445 h 469"/>
                  <a:gd name="T74" fmla="*/ 98 w 137"/>
                  <a:gd name="T75" fmla="*/ 469 h 469"/>
                  <a:gd name="T76" fmla="*/ 120 w 137"/>
                  <a:gd name="T77" fmla="*/ 454 h 469"/>
                  <a:gd name="T78" fmla="*/ 122 w 137"/>
                  <a:gd name="T79" fmla="*/ 430 h 469"/>
                  <a:gd name="T80" fmla="*/ 125 w 137"/>
                  <a:gd name="T81" fmla="*/ 411 h 469"/>
                  <a:gd name="T82" fmla="*/ 125 w 137"/>
                  <a:gd name="T83" fmla="*/ 385 h 469"/>
                  <a:gd name="T84" fmla="*/ 121 w 137"/>
                  <a:gd name="T85" fmla="*/ 338 h 469"/>
                  <a:gd name="T86" fmla="*/ 116 w 137"/>
                  <a:gd name="T87" fmla="*/ 282 h 469"/>
                  <a:gd name="T88" fmla="*/ 115 w 137"/>
                  <a:gd name="T89" fmla="*/ 252 h 469"/>
                  <a:gd name="T90" fmla="*/ 130 w 137"/>
                  <a:gd name="T91" fmla="*/ 246 h 469"/>
                  <a:gd name="T92" fmla="*/ 124 w 137"/>
                  <a:gd name="T93" fmla="*/ 211 h 469"/>
                  <a:gd name="T94" fmla="*/ 117 w 137"/>
                  <a:gd name="T95" fmla="*/ 175 h 469"/>
                  <a:gd name="T96" fmla="*/ 119 w 137"/>
                  <a:gd name="T97" fmla="*/ 151 h 469"/>
                  <a:gd name="T98" fmla="*/ 131 w 137"/>
                  <a:gd name="T99" fmla="*/ 120 h 469"/>
                  <a:gd name="T100" fmla="*/ 132 w 137"/>
                  <a:gd name="T101" fmla="*/ 85 h 469"/>
                  <a:gd name="T102" fmla="*/ 111 w 137"/>
                  <a:gd name="T103" fmla="*/ 78 h 469"/>
                  <a:gd name="T104" fmla="*/ 100 w 137"/>
                  <a:gd name="T105" fmla="*/ 65 h 469"/>
                  <a:gd name="T106" fmla="*/ 96 w 137"/>
                  <a:gd name="T107" fmla="*/ 60 h 469"/>
                  <a:gd name="T108" fmla="*/ 97 w 137"/>
                  <a:gd name="T109" fmla="*/ 52 h 469"/>
                  <a:gd name="T110" fmla="*/ 103 w 137"/>
                  <a:gd name="T111" fmla="*/ 44 h 469"/>
                  <a:gd name="T112" fmla="*/ 104 w 137"/>
                  <a:gd name="T113" fmla="*/ 19 h 469"/>
                  <a:gd name="T114" fmla="*/ 80 w 137"/>
                  <a:gd name="T115" fmla="*/ 0 h 4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7" h="469">
                    <a:moveTo>
                      <a:pt x="80" y="0"/>
                    </a:moveTo>
                    <a:cubicBezTo>
                      <a:pt x="71" y="0"/>
                      <a:pt x="57" y="9"/>
                      <a:pt x="57" y="23"/>
                    </a:cubicBezTo>
                    <a:cubicBezTo>
                      <a:pt x="57" y="37"/>
                      <a:pt x="58" y="43"/>
                      <a:pt x="59" y="48"/>
                    </a:cubicBezTo>
                    <a:cubicBezTo>
                      <a:pt x="60" y="52"/>
                      <a:pt x="62" y="52"/>
                      <a:pt x="62" y="52"/>
                    </a:cubicBezTo>
                    <a:cubicBezTo>
                      <a:pt x="62" y="52"/>
                      <a:pt x="61" y="61"/>
                      <a:pt x="64" y="63"/>
                    </a:cubicBezTo>
                    <a:cubicBezTo>
                      <a:pt x="67" y="66"/>
                      <a:pt x="68" y="66"/>
                      <a:pt x="68" y="69"/>
                    </a:cubicBezTo>
                    <a:cubicBezTo>
                      <a:pt x="68" y="72"/>
                      <a:pt x="66" y="75"/>
                      <a:pt x="63" y="78"/>
                    </a:cubicBezTo>
                    <a:cubicBezTo>
                      <a:pt x="61" y="81"/>
                      <a:pt x="50" y="84"/>
                      <a:pt x="44" y="86"/>
                    </a:cubicBezTo>
                    <a:cubicBezTo>
                      <a:pt x="37" y="89"/>
                      <a:pt x="33" y="92"/>
                      <a:pt x="29" y="100"/>
                    </a:cubicBezTo>
                    <a:cubicBezTo>
                      <a:pt x="26" y="107"/>
                      <a:pt x="21" y="117"/>
                      <a:pt x="14" y="123"/>
                    </a:cubicBezTo>
                    <a:cubicBezTo>
                      <a:pt x="8" y="130"/>
                      <a:pt x="0" y="140"/>
                      <a:pt x="2" y="150"/>
                    </a:cubicBezTo>
                    <a:cubicBezTo>
                      <a:pt x="5" y="159"/>
                      <a:pt x="18" y="167"/>
                      <a:pt x="26" y="163"/>
                    </a:cubicBezTo>
                    <a:cubicBezTo>
                      <a:pt x="33" y="159"/>
                      <a:pt x="36" y="158"/>
                      <a:pt x="36" y="158"/>
                    </a:cubicBezTo>
                    <a:cubicBezTo>
                      <a:pt x="36" y="158"/>
                      <a:pt x="31" y="180"/>
                      <a:pt x="29" y="201"/>
                    </a:cubicBezTo>
                    <a:cubicBezTo>
                      <a:pt x="27" y="223"/>
                      <a:pt x="21" y="244"/>
                      <a:pt x="24" y="245"/>
                    </a:cubicBezTo>
                    <a:cubicBezTo>
                      <a:pt x="28" y="247"/>
                      <a:pt x="33" y="250"/>
                      <a:pt x="33" y="250"/>
                    </a:cubicBezTo>
                    <a:cubicBezTo>
                      <a:pt x="33" y="250"/>
                      <a:pt x="34" y="280"/>
                      <a:pt x="39" y="306"/>
                    </a:cubicBezTo>
                    <a:cubicBezTo>
                      <a:pt x="44" y="332"/>
                      <a:pt x="46" y="344"/>
                      <a:pt x="47" y="360"/>
                    </a:cubicBezTo>
                    <a:cubicBezTo>
                      <a:pt x="48" y="376"/>
                      <a:pt x="49" y="387"/>
                      <a:pt x="48" y="394"/>
                    </a:cubicBezTo>
                    <a:cubicBezTo>
                      <a:pt x="47" y="400"/>
                      <a:pt x="38" y="413"/>
                      <a:pt x="32" y="416"/>
                    </a:cubicBezTo>
                    <a:cubicBezTo>
                      <a:pt x="27" y="418"/>
                      <a:pt x="18" y="418"/>
                      <a:pt x="14" y="420"/>
                    </a:cubicBezTo>
                    <a:cubicBezTo>
                      <a:pt x="10" y="421"/>
                      <a:pt x="7" y="426"/>
                      <a:pt x="16" y="428"/>
                    </a:cubicBezTo>
                    <a:cubicBezTo>
                      <a:pt x="25" y="429"/>
                      <a:pt x="41" y="427"/>
                      <a:pt x="45" y="425"/>
                    </a:cubicBezTo>
                    <a:cubicBezTo>
                      <a:pt x="49" y="424"/>
                      <a:pt x="56" y="421"/>
                      <a:pt x="56" y="421"/>
                    </a:cubicBezTo>
                    <a:cubicBezTo>
                      <a:pt x="56" y="421"/>
                      <a:pt x="54" y="426"/>
                      <a:pt x="63" y="426"/>
                    </a:cubicBezTo>
                    <a:cubicBezTo>
                      <a:pt x="73" y="426"/>
                      <a:pt x="74" y="425"/>
                      <a:pt x="75" y="419"/>
                    </a:cubicBezTo>
                    <a:cubicBezTo>
                      <a:pt x="75" y="413"/>
                      <a:pt x="75" y="405"/>
                      <a:pt x="76" y="401"/>
                    </a:cubicBezTo>
                    <a:cubicBezTo>
                      <a:pt x="78" y="397"/>
                      <a:pt x="71" y="386"/>
                      <a:pt x="74" y="380"/>
                    </a:cubicBezTo>
                    <a:cubicBezTo>
                      <a:pt x="78" y="375"/>
                      <a:pt x="81" y="359"/>
                      <a:pt x="78" y="350"/>
                    </a:cubicBezTo>
                    <a:cubicBezTo>
                      <a:pt x="75" y="341"/>
                      <a:pt x="79" y="332"/>
                      <a:pt x="78" y="326"/>
                    </a:cubicBezTo>
                    <a:cubicBezTo>
                      <a:pt x="77" y="320"/>
                      <a:pt x="76" y="312"/>
                      <a:pt x="76" y="303"/>
                    </a:cubicBezTo>
                    <a:cubicBezTo>
                      <a:pt x="76" y="294"/>
                      <a:pt x="76" y="288"/>
                      <a:pt x="76" y="288"/>
                    </a:cubicBezTo>
                    <a:cubicBezTo>
                      <a:pt x="76" y="288"/>
                      <a:pt x="82" y="322"/>
                      <a:pt x="84" y="331"/>
                    </a:cubicBezTo>
                    <a:cubicBezTo>
                      <a:pt x="86" y="340"/>
                      <a:pt x="89" y="372"/>
                      <a:pt x="89" y="382"/>
                    </a:cubicBezTo>
                    <a:cubicBezTo>
                      <a:pt x="89" y="392"/>
                      <a:pt x="96" y="405"/>
                      <a:pt x="96" y="413"/>
                    </a:cubicBezTo>
                    <a:cubicBezTo>
                      <a:pt x="97" y="422"/>
                      <a:pt x="97" y="427"/>
                      <a:pt x="99" y="427"/>
                    </a:cubicBezTo>
                    <a:cubicBezTo>
                      <a:pt x="102" y="427"/>
                      <a:pt x="97" y="437"/>
                      <a:pt x="95" y="445"/>
                    </a:cubicBezTo>
                    <a:cubicBezTo>
                      <a:pt x="94" y="452"/>
                      <a:pt x="88" y="469"/>
                      <a:pt x="98" y="469"/>
                    </a:cubicBezTo>
                    <a:cubicBezTo>
                      <a:pt x="109" y="469"/>
                      <a:pt x="120" y="465"/>
                      <a:pt x="120" y="454"/>
                    </a:cubicBezTo>
                    <a:cubicBezTo>
                      <a:pt x="121" y="444"/>
                      <a:pt x="119" y="434"/>
                      <a:pt x="122" y="430"/>
                    </a:cubicBezTo>
                    <a:cubicBezTo>
                      <a:pt x="125" y="426"/>
                      <a:pt x="125" y="417"/>
                      <a:pt x="125" y="411"/>
                    </a:cubicBezTo>
                    <a:cubicBezTo>
                      <a:pt x="124" y="406"/>
                      <a:pt x="126" y="396"/>
                      <a:pt x="125" y="385"/>
                    </a:cubicBezTo>
                    <a:cubicBezTo>
                      <a:pt x="123" y="373"/>
                      <a:pt x="123" y="353"/>
                      <a:pt x="121" y="338"/>
                    </a:cubicBezTo>
                    <a:cubicBezTo>
                      <a:pt x="118" y="323"/>
                      <a:pt x="117" y="300"/>
                      <a:pt x="116" y="282"/>
                    </a:cubicBezTo>
                    <a:cubicBezTo>
                      <a:pt x="114" y="264"/>
                      <a:pt x="113" y="255"/>
                      <a:pt x="115" y="252"/>
                    </a:cubicBezTo>
                    <a:cubicBezTo>
                      <a:pt x="117" y="250"/>
                      <a:pt x="127" y="247"/>
                      <a:pt x="130" y="246"/>
                    </a:cubicBezTo>
                    <a:cubicBezTo>
                      <a:pt x="133" y="246"/>
                      <a:pt x="127" y="227"/>
                      <a:pt x="124" y="211"/>
                    </a:cubicBezTo>
                    <a:cubicBezTo>
                      <a:pt x="122" y="196"/>
                      <a:pt x="119" y="186"/>
                      <a:pt x="117" y="175"/>
                    </a:cubicBezTo>
                    <a:cubicBezTo>
                      <a:pt x="114" y="164"/>
                      <a:pt x="114" y="159"/>
                      <a:pt x="119" y="151"/>
                    </a:cubicBezTo>
                    <a:cubicBezTo>
                      <a:pt x="123" y="143"/>
                      <a:pt x="129" y="138"/>
                      <a:pt x="131" y="120"/>
                    </a:cubicBezTo>
                    <a:cubicBezTo>
                      <a:pt x="134" y="102"/>
                      <a:pt x="137" y="90"/>
                      <a:pt x="132" y="85"/>
                    </a:cubicBezTo>
                    <a:cubicBezTo>
                      <a:pt x="127" y="81"/>
                      <a:pt x="118" y="83"/>
                      <a:pt x="111" y="78"/>
                    </a:cubicBezTo>
                    <a:cubicBezTo>
                      <a:pt x="104" y="72"/>
                      <a:pt x="103" y="66"/>
                      <a:pt x="100" y="65"/>
                    </a:cubicBezTo>
                    <a:cubicBezTo>
                      <a:pt x="97" y="64"/>
                      <a:pt x="96" y="64"/>
                      <a:pt x="96" y="60"/>
                    </a:cubicBezTo>
                    <a:cubicBezTo>
                      <a:pt x="96" y="56"/>
                      <a:pt x="97" y="52"/>
                      <a:pt x="97" y="52"/>
                    </a:cubicBezTo>
                    <a:cubicBezTo>
                      <a:pt x="97" y="52"/>
                      <a:pt x="102" y="49"/>
                      <a:pt x="103" y="44"/>
                    </a:cubicBezTo>
                    <a:cubicBezTo>
                      <a:pt x="104" y="39"/>
                      <a:pt x="105" y="27"/>
                      <a:pt x="104" y="19"/>
                    </a:cubicBezTo>
                    <a:cubicBezTo>
                      <a:pt x="102" y="11"/>
                      <a:pt x="95" y="0"/>
                      <a:pt x="8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4"/>
              <p:cNvSpPr/>
              <p:nvPr/>
            </p:nvSpPr>
            <p:spPr bwMode="auto">
              <a:xfrm>
                <a:off x="5040313" y="1809750"/>
                <a:ext cx="127000" cy="96837"/>
              </a:xfrm>
              <a:custGeom>
                <a:avLst/>
                <a:gdLst>
                  <a:gd name="T0" fmla="*/ 2 w 34"/>
                  <a:gd name="T1" fmla="*/ 12 h 26"/>
                  <a:gd name="T2" fmla="*/ 0 w 34"/>
                  <a:gd name="T3" fmla="*/ 15 h 26"/>
                  <a:gd name="T4" fmla="*/ 1 w 34"/>
                  <a:gd name="T5" fmla="*/ 26 h 26"/>
                  <a:gd name="T6" fmla="*/ 8 w 34"/>
                  <a:gd name="T7" fmla="*/ 15 h 26"/>
                  <a:gd name="T8" fmla="*/ 14 w 34"/>
                  <a:gd name="T9" fmla="*/ 20 h 26"/>
                  <a:gd name="T10" fmla="*/ 15 w 34"/>
                  <a:gd name="T11" fmla="*/ 25 h 26"/>
                  <a:gd name="T12" fmla="*/ 34 w 34"/>
                  <a:gd name="T13" fmla="*/ 4 h 26"/>
                  <a:gd name="T14" fmla="*/ 31 w 34"/>
                  <a:gd name="T15" fmla="*/ 0 h 26"/>
                  <a:gd name="T16" fmla="*/ 9 w 34"/>
                  <a:gd name="T17" fmla="*/ 14 h 26"/>
                  <a:gd name="T18" fmla="*/ 2 w 34"/>
                  <a:gd name="T19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26">
                    <a:moveTo>
                      <a:pt x="2" y="12"/>
                    </a:moveTo>
                    <a:cubicBezTo>
                      <a:pt x="1" y="13"/>
                      <a:pt x="1" y="14"/>
                      <a:pt x="0" y="15"/>
                    </a:cubicBezTo>
                    <a:cubicBezTo>
                      <a:pt x="1" y="19"/>
                      <a:pt x="1" y="23"/>
                      <a:pt x="1" y="26"/>
                    </a:cubicBezTo>
                    <a:cubicBezTo>
                      <a:pt x="7" y="23"/>
                      <a:pt x="4" y="16"/>
                      <a:pt x="8" y="15"/>
                    </a:cubicBezTo>
                    <a:cubicBezTo>
                      <a:pt x="13" y="15"/>
                      <a:pt x="13" y="17"/>
                      <a:pt x="14" y="20"/>
                    </a:cubicBezTo>
                    <a:cubicBezTo>
                      <a:pt x="15" y="22"/>
                      <a:pt x="15" y="25"/>
                      <a:pt x="15" y="25"/>
                    </a:cubicBezTo>
                    <a:cubicBezTo>
                      <a:pt x="15" y="25"/>
                      <a:pt x="30" y="9"/>
                      <a:pt x="34" y="4"/>
                    </a:cubicBezTo>
                    <a:cubicBezTo>
                      <a:pt x="32" y="3"/>
                      <a:pt x="31" y="2"/>
                      <a:pt x="31" y="0"/>
                    </a:cubicBezTo>
                    <a:cubicBezTo>
                      <a:pt x="26" y="5"/>
                      <a:pt x="15" y="14"/>
                      <a:pt x="9" y="14"/>
                    </a:cubicBezTo>
                    <a:cubicBezTo>
                      <a:pt x="6" y="14"/>
                      <a:pt x="4" y="13"/>
                      <a:pt x="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"/>
              <p:cNvSpPr/>
              <p:nvPr/>
            </p:nvSpPr>
            <p:spPr bwMode="auto">
              <a:xfrm>
                <a:off x="4975226" y="2073275"/>
                <a:ext cx="57150" cy="74612"/>
              </a:xfrm>
              <a:custGeom>
                <a:avLst/>
                <a:gdLst>
                  <a:gd name="T0" fmla="*/ 7 w 15"/>
                  <a:gd name="T1" fmla="*/ 1 h 20"/>
                  <a:gd name="T2" fmla="*/ 15 w 15"/>
                  <a:gd name="T3" fmla="*/ 0 h 20"/>
                  <a:gd name="T4" fmla="*/ 8 w 15"/>
                  <a:gd name="T5" fmla="*/ 11 h 20"/>
                  <a:gd name="T6" fmla="*/ 8 w 15"/>
                  <a:gd name="T7" fmla="*/ 18 h 20"/>
                  <a:gd name="T8" fmla="*/ 2 w 15"/>
                  <a:gd name="T9" fmla="*/ 20 h 20"/>
                  <a:gd name="T10" fmla="*/ 2 w 15"/>
                  <a:gd name="T11" fmla="*/ 9 h 20"/>
                  <a:gd name="T12" fmla="*/ 7 w 15"/>
                  <a:gd name="T13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20">
                    <a:moveTo>
                      <a:pt x="7" y="1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8" y="5"/>
                      <a:pt x="8" y="11"/>
                    </a:cubicBezTo>
                    <a:cubicBezTo>
                      <a:pt x="8" y="16"/>
                      <a:pt x="8" y="18"/>
                      <a:pt x="8" y="18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" y="20"/>
                      <a:pt x="0" y="14"/>
                      <a:pt x="2" y="9"/>
                    </a:cubicBezTo>
                    <a:cubicBezTo>
                      <a:pt x="4" y="4"/>
                      <a:pt x="6" y="2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4" name="Freeform 16"/>
              <p:cNvSpPr/>
              <p:nvPr/>
            </p:nvSpPr>
            <p:spPr bwMode="auto">
              <a:xfrm>
                <a:off x="4979988" y="2252663"/>
                <a:ext cx="22225" cy="65087"/>
              </a:xfrm>
              <a:custGeom>
                <a:avLst/>
                <a:gdLst>
                  <a:gd name="T0" fmla="*/ 4 w 6"/>
                  <a:gd name="T1" fmla="*/ 0 h 17"/>
                  <a:gd name="T2" fmla="*/ 5 w 6"/>
                  <a:gd name="T3" fmla="*/ 13 h 17"/>
                  <a:gd name="T4" fmla="*/ 6 w 6"/>
                  <a:gd name="T5" fmla="*/ 17 h 17"/>
                  <a:gd name="T6" fmla="*/ 0 w 6"/>
                  <a:gd name="T7" fmla="*/ 16 h 17"/>
                  <a:gd name="T8" fmla="*/ 4 w 6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7">
                    <a:moveTo>
                      <a:pt x="4" y="0"/>
                    </a:moveTo>
                    <a:cubicBezTo>
                      <a:pt x="4" y="0"/>
                      <a:pt x="5" y="9"/>
                      <a:pt x="5" y="13"/>
                    </a:cubicBezTo>
                    <a:cubicBezTo>
                      <a:pt x="6" y="16"/>
                      <a:pt x="6" y="17"/>
                      <a:pt x="6" y="17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1" y="8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3" name="Group 16"/>
            <p:cNvGrpSpPr/>
            <p:nvPr/>
          </p:nvGrpSpPr>
          <p:grpSpPr>
            <a:xfrm>
              <a:off x="3739501" y="1836960"/>
              <a:ext cx="499970" cy="1577445"/>
              <a:chOff x="1463676" y="1444626"/>
              <a:chExt cx="890588" cy="2809875"/>
            </a:xfrm>
            <a:solidFill>
              <a:srgbClr val="9BBC57"/>
            </a:solidFill>
          </p:grpSpPr>
          <p:sp>
            <p:nvSpPr>
              <p:cNvPr id="197" name="Freeform 21"/>
              <p:cNvSpPr/>
              <p:nvPr/>
            </p:nvSpPr>
            <p:spPr bwMode="auto">
              <a:xfrm>
                <a:off x="1463676" y="1444626"/>
                <a:ext cx="890588" cy="2809875"/>
              </a:xfrm>
              <a:custGeom>
                <a:avLst/>
                <a:gdLst>
                  <a:gd name="T0" fmla="*/ 159 w 237"/>
                  <a:gd name="T1" fmla="*/ 25 h 747"/>
                  <a:gd name="T2" fmla="*/ 155 w 237"/>
                  <a:gd name="T3" fmla="*/ 80 h 747"/>
                  <a:gd name="T4" fmla="*/ 141 w 237"/>
                  <a:gd name="T5" fmla="*/ 110 h 747"/>
                  <a:gd name="T6" fmla="*/ 165 w 237"/>
                  <a:gd name="T7" fmla="*/ 128 h 747"/>
                  <a:gd name="T8" fmla="*/ 211 w 237"/>
                  <a:gd name="T9" fmla="*/ 188 h 747"/>
                  <a:gd name="T10" fmla="*/ 228 w 237"/>
                  <a:gd name="T11" fmla="*/ 248 h 747"/>
                  <a:gd name="T12" fmla="*/ 193 w 237"/>
                  <a:gd name="T13" fmla="*/ 261 h 747"/>
                  <a:gd name="T14" fmla="*/ 193 w 237"/>
                  <a:gd name="T15" fmla="*/ 312 h 747"/>
                  <a:gd name="T16" fmla="*/ 198 w 237"/>
                  <a:gd name="T17" fmla="*/ 396 h 747"/>
                  <a:gd name="T18" fmla="*/ 187 w 237"/>
                  <a:gd name="T19" fmla="*/ 465 h 747"/>
                  <a:gd name="T20" fmla="*/ 161 w 237"/>
                  <a:gd name="T21" fmla="*/ 638 h 747"/>
                  <a:gd name="T22" fmla="*/ 178 w 237"/>
                  <a:gd name="T23" fmla="*/ 680 h 747"/>
                  <a:gd name="T24" fmla="*/ 197 w 237"/>
                  <a:gd name="T25" fmla="*/ 699 h 747"/>
                  <a:gd name="T26" fmla="*/ 178 w 237"/>
                  <a:gd name="T27" fmla="*/ 713 h 747"/>
                  <a:gd name="T28" fmla="*/ 147 w 237"/>
                  <a:gd name="T29" fmla="*/ 707 h 747"/>
                  <a:gd name="T30" fmla="*/ 110 w 237"/>
                  <a:gd name="T31" fmla="*/ 700 h 747"/>
                  <a:gd name="T32" fmla="*/ 112 w 237"/>
                  <a:gd name="T33" fmla="*/ 660 h 747"/>
                  <a:gd name="T34" fmla="*/ 109 w 237"/>
                  <a:gd name="T35" fmla="*/ 517 h 747"/>
                  <a:gd name="T36" fmla="*/ 51 w 237"/>
                  <a:gd name="T37" fmla="*/ 706 h 747"/>
                  <a:gd name="T38" fmla="*/ 61 w 237"/>
                  <a:gd name="T39" fmla="*/ 733 h 747"/>
                  <a:gd name="T40" fmla="*/ 17 w 237"/>
                  <a:gd name="T41" fmla="*/ 736 h 747"/>
                  <a:gd name="T42" fmla="*/ 2 w 237"/>
                  <a:gd name="T43" fmla="*/ 710 h 747"/>
                  <a:gd name="T44" fmla="*/ 4 w 237"/>
                  <a:gd name="T45" fmla="*/ 679 h 747"/>
                  <a:gd name="T46" fmla="*/ 49 w 237"/>
                  <a:gd name="T47" fmla="*/ 393 h 747"/>
                  <a:gd name="T48" fmla="*/ 48 w 237"/>
                  <a:gd name="T49" fmla="*/ 340 h 747"/>
                  <a:gd name="T50" fmla="*/ 55 w 237"/>
                  <a:gd name="T51" fmla="*/ 282 h 747"/>
                  <a:gd name="T52" fmla="*/ 39 w 237"/>
                  <a:gd name="T53" fmla="*/ 196 h 747"/>
                  <a:gd name="T54" fmla="*/ 62 w 237"/>
                  <a:gd name="T55" fmla="*/ 123 h 747"/>
                  <a:gd name="T56" fmla="*/ 93 w 237"/>
                  <a:gd name="T57" fmla="*/ 95 h 747"/>
                  <a:gd name="T58" fmla="*/ 95 w 237"/>
                  <a:gd name="T59" fmla="*/ 84 h 747"/>
                  <a:gd name="T60" fmla="*/ 88 w 237"/>
                  <a:gd name="T61" fmla="*/ 61 h 747"/>
                  <a:gd name="T62" fmla="*/ 99 w 237"/>
                  <a:gd name="T63" fmla="*/ 15 h 7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7" h="747">
                    <a:moveTo>
                      <a:pt x="143" y="9"/>
                    </a:moveTo>
                    <a:cubicBezTo>
                      <a:pt x="148" y="9"/>
                      <a:pt x="155" y="13"/>
                      <a:pt x="159" y="25"/>
                    </a:cubicBezTo>
                    <a:cubicBezTo>
                      <a:pt x="164" y="37"/>
                      <a:pt x="164" y="46"/>
                      <a:pt x="160" y="56"/>
                    </a:cubicBezTo>
                    <a:cubicBezTo>
                      <a:pt x="156" y="65"/>
                      <a:pt x="156" y="72"/>
                      <a:pt x="155" y="80"/>
                    </a:cubicBezTo>
                    <a:cubicBezTo>
                      <a:pt x="153" y="88"/>
                      <a:pt x="147" y="102"/>
                      <a:pt x="143" y="103"/>
                    </a:cubicBezTo>
                    <a:cubicBezTo>
                      <a:pt x="139" y="103"/>
                      <a:pt x="141" y="106"/>
                      <a:pt x="141" y="110"/>
                    </a:cubicBezTo>
                    <a:cubicBezTo>
                      <a:pt x="141" y="114"/>
                      <a:pt x="143" y="119"/>
                      <a:pt x="143" y="119"/>
                    </a:cubicBezTo>
                    <a:cubicBezTo>
                      <a:pt x="143" y="119"/>
                      <a:pt x="154" y="125"/>
                      <a:pt x="165" y="128"/>
                    </a:cubicBezTo>
                    <a:cubicBezTo>
                      <a:pt x="176" y="130"/>
                      <a:pt x="192" y="143"/>
                      <a:pt x="194" y="158"/>
                    </a:cubicBezTo>
                    <a:cubicBezTo>
                      <a:pt x="195" y="173"/>
                      <a:pt x="202" y="180"/>
                      <a:pt x="211" y="188"/>
                    </a:cubicBezTo>
                    <a:cubicBezTo>
                      <a:pt x="220" y="196"/>
                      <a:pt x="229" y="196"/>
                      <a:pt x="232" y="210"/>
                    </a:cubicBezTo>
                    <a:cubicBezTo>
                      <a:pt x="235" y="224"/>
                      <a:pt x="237" y="244"/>
                      <a:pt x="228" y="248"/>
                    </a:cubicBezTo>
                    <a:cubicBezTo>
                      <a:pt x="219" y="252"/>
                      <a:pt x="197" y="250"/>
                      <a:pt x="197" y="250"/>
                    </a:cubicBezTo>
                    <a:cubicBezTo>
                      <a:pt x="197" y="250"/>
                      <a:pt x="196" y="258"/>
                      <a:pt x="193" y="261"/>
                    </a:cubicBezTo>
                    <a:cubicBezTo>
                      <a:pt x="189" y="265"/>
                      <a:pt x="184" y="267"/>
                      <a:pt x="184" y="267"/>
                    </a:cubicBezTo>
                    <a:cubicBezTo>
                      <a:pt x="184" y="267"/>
                      <a:pt x="191" y="294"/>
                      <a:pt x="193" y="312"/>
                    </a:cubicBezTo>
                    <a:cubicBezTo>
                      <a:pt x="195" y="330"/>
                      <a:pt x="197" y="367"/>
                      <a:pt x="199" y="376"/>
                    </a:cubicBezTo>
                    <a:cubicBezTo>
                      <a:pt x="201" y="385"/>
                      <a:pt x="202" y="393"/>
                      <a:pt x="198" y="396"/>
                    </a:cubicBezTo>
                    <a:cubicBezTo>
                      <a:pt x="195" y="399"/>
                      <a:pt x="192" y="399"/>
                      <a:pt x="192" y="399"/>
                    </a:cubicBezTo>
                    <a:cubicBezTo>
                      <a:pt x="192" y="399"/>
                      <a:pt x="190" y="440"/>
                      <a:pt x="187" y="465"/>
                    </a:cubicBezTo>
                    <a:cubicBezTo>
                      <a:pt x="183" y="490"/>
                      <a:pt x="177" y="518"/>
                      <a:pt x="172" y="547"/>
                    </a:cubicBezTo>
                    <a:cubicBezTo>
                      <a:pt x="167" y="576"/>
                      <a:pt x="163" y="623"/>
                      <a:pt x="161" y="638"/>
                    </a:cubicBezTo>
                    <a:cubicBezTo>
                      <a:pt x="160" y="652"/>
                      <a:pt x="159" y="654"/>
                      <a:pt x="161" y="660"/>
                    </a:cubicBezTo>
                    <a:cubicBezTo>
                      <a:pt x="164" y="666"/>
                      <a:pt x="181" y="679"/>
                      <a:pt x="178" y="680"/>
                    </a:cubicBezTo>
                    <a:cubicBezTo>
                      <a:pt x="175" y="682"/>
                      <a:pt x="175" y="682"/>
                      <a:pt x="175" y="682"/>
                    </a:cubicBezTo>
                    <a:cubicBezTo>
                      <a:pt x="175" y="682"/>
                      <a:pt x="187" y="699"/>
                      <a:pt x="197" y="699"/>
                    </a:cubicBezTo>
                    <a:cubicBezTo>
                      <a:pt x="207" y="699"/>
                      <a:pt x="220" y="702"/>
                      <a:pt x="220" y="710"/>
                    </a:cubicBezTo>
                    <a:cubicBezTo>
                      <a:pt x="220" y="717"/>
                      <a:pt x="189" y="713"/>
                      <a:pt x="178" y="713"/>
                    </a:cubicBezTo>
                    <a:cubicBezTo>
                      <a:pt x="168" y="713"/>
                      <a:pt x="157" y="707"/>
                      <a:pt x="152" y="705"/>
                    </a:cubicBezTo>
                    <a:cubicBezTo>
                      <a:pt x="146" y="702"/>
                      <a:pt x="147" y="707"/>
                      <a:pt x="147" y="707"/>
                    </a:cubicBezTo>
                    <a:cubicBezTo>
                      <a:pt x="147" y="707"/>
                      <a:pt x="133" y="708"/>
                      <a:pt x="124" y="706"/>
                    </a:cubicBezTo>
                    <a:cubicBezTo>
                      <a:pt x="114" y="705"/>
                      <a:pt x="110" y="705"/>
                      <a:pt x="110" y="700"/>
                    </a:cubicBezTo>
                    <a:cubicBezTo>
                      <a:pt x="110" y="694"/>
                      <a:pt x="110" y="692"/>
                      <a:pt x="110" y="692"/>
                    </a:cubicBezTo>
                    <a:cubicBezTo>
                      <a:pt x="110" y="692"/>
                      <a:pt x="110" y="677"/>
                      <a:pt x="112" y="660"/>
                    </a:cubicBezTo>
                    <a:cubicBezTo>
                      <a:pt x="115" y="643"/>
                      <a:pt x="113" y="577"/>
                      <a:pt x="112" y="557"/>
                    </a:cubicBezTo>
                    <a:cubicBezTo>
                      <a:pt x="111" y="537"/>
                      <a:pt x="109" y="517"/>
                      <a:pt x="109" y="517"/>
                    </a:cubicBezTo>
                    <a:cubicBezTo>
                      <a:pt x="109" y="517"/>
                      <a:pt x="89" y="586"/>
                      <a:pt x="78" y="625"/>
                    </a:cubicBezTo>
                    <a:cubicBezTo>
                      <a:pt x="67" y="663"/>
                      <a:pt x="54" y="704"/>
                      <a:pt x="51" y="706"/>
                    </a:cubicBezTo>
                    <a:cubicBezTo>
                      <a:pt x="48" y="708"/>
                      <a:pt x="49" y="710"/>
                      <a:pt x="49" y="710"/>
                    </a:cubicBezTo>
                    <a:cubicBezTo>
                      <a:pt x="49" y="710"/>
                      <a:pt x="61" y="723"/>
                      <a:pt x="61" y="733"/>
                    </a:cubicBezTo>
                    <a:cubicBezTo>
                      <a:pt x="62" y="742"/>
                      <a:pt x="64" y="745"/>
                      <a:pt x="55" y="746"/>
                    </a:cubicBezTo>
                    <a:cubicBezTo>
                      <a:pt x="46" y="747"/>
                      <a:pt x="24" y="742"/>
                      <a:pt x="17" y="736"/>
                    </a:cubicBezTo>
                    <a:cubicBezTo>
                      <a:pt x="10" y="731"/>
                      <a:pt x="9" y="725"/>
                      <a:pt x="5" y="723"/>
                    </a:cubicBezTo>
                    <a:cubicBezTo>
                      <a:pt x="2" y="720"/>
                      <a:pt x="0" y="716"/>
                      <a:pt x="2" y="710"/>
                    </a:cubicBezTo>
                    <a:cubicBezTo>
                      <a:pt x="3" y="704"/>
                      <a:pt x="3" y="702"/>
                      <a:pt x="3" y="702"/>
                    </a:cubicBezTo>
                    <a:cubicBezTo>
                      <a:pt x="3" y="702"/>
                      <a:pt x="0" y="700"/>
                      <a:pt x="4" y="679"/>
                    </a:cubicBezTo>
                    <a:cubicBezTo>
                      <a:pt x="8" y="658"/>
                      <a:pt x="24" y="544"/>
                      <a:pt x="35" y="493"/>
                    </a:cubicBezTo>
                    <a:cubicBezTo>
                      <a:pt x="46" y="442"/>
                      <a:pt x="49" y="400"/>
                      <a:pt x="49" y="393"/>
                    </a:cubicBezTo>
                    <a:cubicBezTo>
                      <a:pt x="49" y="387"/>
                      <a:pt x="47" y="387"/>
                      <a:pt x="43" y="385"/>
                    </a:cubicBezTo>
                    <a:cubicBezTo>
                      <a:pt x="39" y="382"/>
                      <a:pt x="47" y="355"/>
                      <a:pt x="48" y="340"/>
                    </a:cubicBezTo>
                    <a:cubicBezTo>
                      <a:pt x="50" y="326"/>
                      <a:pt x="51" y="316"/>
                      <a:pt x="50" y="306"/>
                    </a:cubicBezTo>
                    <a:cubicBezTo>
                      <a:pt x="50" y="296"/>
                      <a:pt x="54" y="290"/>
                      <a:pt x="55" y="282"/>
                    </a:cubicBezTo>
                    <a:cubicBezTo>
                      <a:pt x="56" y="275"/>
                      <a:pt x="59" y="255"/>
                      <a:pt x="53" y="238"/>
                    </a:cubicBezTo>
                    <a:cubicBezTo>
                      <a:pt x="47" y="221"/>
                      <a:pt x="41" y="200"/>
                      <a:pt x="39" y="196"/>
                    </a:cubicBezTo>
                    <a:cubicBezTo>
                      <a:pt x="36" y="193"/>
                      <a:pt x="39" y="180"/>
                      <a:pt x="40" y="164"/>
                    </a:cubicBezTo>
                    <a:cubicBezTo>
                      <a:pt x="42" y="148"/>
                      <a:pt x="46" y="131"/>
                      <a:pt x="62" y="123"/>
                    </a:cubicBezTo>
                    <a:cubicBezTo>
                      <a:pt x="78" y="114"/>
                      <a:pt x="85" y="112"/>
                      <a:pt x="89" y="105"/>
                    </a:cubicBezTo>
                    <a:cubicBezTo>
                      <a:pt x="93" y="98"/>
                      <a:pt x="91" y="97"/>
                      <a:pt x="93" y="95"/>
                    </a:cubicBezTo>
                    <a:cubicBezTo>
                      <a:pt x="95" y="94"/>
                      <a:pt x="96" y="93"/>
                      <a:pt x="96" y="93"/>
                    </a:cubicBezTo>
                    <a:cubicBezTo>
                      <a:pt x="96" y="93"/>
                      <a:pt x="96" y="87"/>
                      <a:pt x="95" y="84"/>
                    </a:cubicBezTo>
                    <a:cubicBezTo>
                      <a:pt x="95" y="81"/>
                      <a:pt x="92" y="81"/>
                      <a:pt x="91" y="78"/>
                    </a:cubicBezTo>
                    <a:cubicBezTo>
                      <a:pt x="89" y="75"/>
                      <a:pt x="87" y="66"/>
                      <a:pt x="88" y="61"/>
                    </a:cubicBezTo>
                    <a:cubicBezTo>
                      <a:pt x="88" y="55"/>
                      <a:pt x="89" y="54"/>
                      <a:pt x="89" y="54"/>
                    </a:cubicBezTo>
                    <a:cubicBezTo>
                      <a:pt x="89" y="54"/>
                      <a:pt x="87" y="24"/>
                      <a:pt x="99" y="15"/>
                    </a:cubicBezTo>
                    <a:cubicBezTo>
                      <a:pt x="111" y="7"/>
                      <a:pt x="131" y="0"/>
                      <a:pt x="14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22"/>
              <p:cNvSpPr/>
              <p:nvPr/>
            </p:nvSpPr>
            <p:spPr bwMode="auto">
              <a:xfrm>
                <a:off x="1809751" y="1798638"/>
                <a:ext cx="201613" cy="173037"/>
              </a:xfrm>
              <a:custGeom>
                <a:avLst/>
                <a:gdLst>
                  <a:gd name="T0" fmla="*/ 49 w 54"/>
                  <a:gd name="T1" fmla="*/ 18 h 46"/>
                  <a:gd name="T2" fmla="*/ 51 w 54"/>
                  <a:gd name="T3" fmla="*/ 25 h 46"/>
                  <a:gd name="T4" fmla="*/ 52 w 54"/>
                  <a:gd name="T5" fmla="*/ 25 h 46"/>
                  <a:gd name="T6" fmla="*/ 54 w 54"/>
                  <a:gd name="T7" fmla="*/ 46 h 46"/>
                  <a:gd name="T8" fmla="*/ 52 w 54"/>
                  <a:gd name="T9" fmla="*/ 44 h 46"/>
                  <a:gd name="T10" fmla="*/ 44 w 54"/>
                  <a:gd name="T11" fmla="*/ 33 h 46"/>
                  <a:gd name="T12" fmla="*/ 39 w 54"/>
                  <a:gd name="T13" fmla="*/ 44 h 46"/>
                  <a:gd name="T14" fmla="*/ 0 w 54"/>
                  <a:gd name="T15" fmla="*/ 2 h 46"/>
                  <a:gd name="T16" fmla="*/ 1 w 54"/>
                  <a:gd name="T17" fmla="*/ 1 h 46"/>
                  <a:gd name="T18" fmla="*/ 4 w 54"/>
                  <a:gd name="T19" fmla="*/ 0 h 46"/>
                  <a:gd name="T20" fmla="*/ 19 w 54"/>
                  <a:gd name="T21" fmla="*/ 17 h 46"/>
                  <a:gd name="T22" fmla="*/ 44 w 54"/>
                  <a:gd name="T23" fmla="*/ 31 h 46"/>
                  <a:gd name="T24" fmla="*/ 49 w 54"/>
                  <a:gd name="T25" fmla="*/ 1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" h="46">
                    <a:moveTo>
                      <a:pt x="49" y="18"/>
                    </a:moveTo>
                    <a:cubicBezTo>
                      <a:pt x="49" y="21"/>
                      <a:pt x="51" y="25"/>
                      <a:pt x="51" y="25"/>
                    </a:cubicBezTo>
                    <a:cubicBezTo>
                      <a:pt x="51" y="25"/>
                      <a:pt x="51" y="25"/>
                      <a:pt x="52" y="25"/>
                    </a:cubicBezTo>
                    <a:cubicBezTo>
                      <a:pt x="51" y="30"/>
                      <a:pt x="53" y="39"/>
                      <a:pt x="54" y="46"/>
                    </a:cubicBezTo>
                    <a:cubicBezTo>
                      <a:pt x="53" y="46"/>
                      <a:pt x="52" y="45"/>
                      <a:pt x="52" y="44"/>
                    </a:cubicBezTo>
                    <a:cubicBezTo>
                      <a:pt x="48" y="36"/>
                      <a:pt x="47" y="32"/>
                      <a:pt x="44" y="33"/>
                    </a:cubicBezTo>
                    <a:cubicBezTo>
                      <a:pt x="42" y="34"/>
                      <a:pt x="41" y="40"/>
                      <a:pt x="39" y="44"/>
                    </a:cubicBezTo>
                    <a:cubicBezTo>
                      <a:pt x="30" y="33"/>
                      <a:pt x="9" y="10"/>
                      <a:pt x="0" y="2"/>
                    </a:cubicBezTo>
                    <a:cubicBezTo>
                      <a:pt x="0" y="2"/>
                      <a:pt x="0" y="2"/>
                      <a:pt x="1" y="1"/>
                    </a:cubicBezTo>
                    <a:cubicBezTo>
                      <a:pt x="3" y="0"/>
                      <a:pt x="3" y="0"/>
                      <a:pt x="4" y="0"/>
                    </a:cubicBezTo>
                    <a:cubicBezTo>
                      <a:pt x="6" y="4"/>
                      <a:pt x="12" y="13"/>
                      <a:pt x="19" y="17"/>
                    </a:cubicBezTo>
                    <a:cubicBezTo>
                      <a:pt x="26" y="21"/>
                      <a:pt x="44" y="31"/>
                      <a:pt x="44" y="31"/>
                    </a:cubicBezTo>
                    <a:cubicBezTo>
                      <a:pt x="44" y="31"/>
                      <a:pt x="47" y="23"/>
                      <a:pt x="49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23"/>
              <p:cNvSpPr/>
              <p:nvPr/>
            </p:nvSpPr>
            <p:spPr bwMode="auto">
              <a:xfrm>
                <a:off x="2041526" y="2189163"/>
                <a:ext cx="101600" cy="146050"/>
              </a:xfrm>
              <a:custGeom>
                <a:avLst/>
                <a:gdLst>
                  <a:gd name="T0" fmla="*/ 5 w 27"/>
                  <a:gd name="T1" fmla="*/ 30 h 39"/>
                  <a:gd name="T2" fmla="*/ 15 w 27"/>
                  <a:gd name="T3" fmla="*/ 19 h 39"/>
                  <a:gd name="T4" fmla="*/ 4 w 27"/>
                  <a:gd name="T5" fmla="*/ 6 h 39"/>
                  <a:gd name="T6" fmla="*/ 13 w 27"/>
                  <a:gd name="T7" fmla="*/ 6 h 39"/>
                  <a:gd name="T8" fmla="*/ 27 w 27"/>
                  <a:gd name="T9" fmla="*/ 39 h 39"/>
                  <a:gd name="T10" fmla="*/ 5 w 27"/>
                  <a:gd name="T11" fmla="*/ 3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39">
                    <a:moveTo>
                      <a:pt x="5" y="30"/>
                    </a:moveTo>
                    <a:cubicBezTo>
                      <a:pt x="5" y="30"/>
                      <a:pt x="15" y="27"/>
                      <a:pt x="15" y="19"/>
                    </a:cubicBezTo>
                    <a:cubicBezTo>
                      <a:pt x="15" y="11"/>
                      <a:pt x="7" y="6"/>
                      <a:pt x="4" y="6"/>
                    </a:cubicBezTo>
                    <a:cubicBezTo>
                      <a:pt x="0" y="5"/>
                      <a:pt x="6" y="0"/>
                      <a:pt x="13" y="6"/>
                    </a:cubicBezTo>
                    <a:cubicBezTo>
                      <a:pt x="21" y="12"/>
                      <a:pt x="27" y="39"/>
                      <a:pt x="27" y="39"/>
                    </a:cubicBezTo>
                    <a:cubicBezTo>
                      <a:pt x="27" y="39"/>
                      <a:pt x="11" y="33"/>
                      <a:pt x="5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0" name="Freeform 24"/>
              <p:cNvSpPr/>
              <p:nvPr/>
            </p:nvSpPr>
            <p:spPr bwMode="auto">
              <a:xfrm>
                <a:off x="2135188" y="2351088"/>
                <a:ext cx="23813" cy="109537"/>
              </a:xfrm>
              <a:custGeom>
                <a:avLst/>
                <a:gdLst>
                  <a:gd name="T0" fmla="*/ 2 w 6"/>
                  <a:gd name="T1" fmla="*/ 0 h 29"/>
                  <a:gd name="T2" fmla="*/ 6 w 6"/>
                  <a:gd name="T3" fmla="*/ 25 h 29"/>
                  <a:gd name="T4" fmla="*/ 0 w 6"/>
                  <a:gd name="T5" fmla="*/ 29 h 29"/>
                  <a:gd name="T6" fmla="*/ 2 w 6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9">
                    <a:moveTo>
                      <a:pt x="2" y="0"/>
                    </a:moveTo>
                    <a:cubicBezTo>
                      <a:pt x="6" y="25"/>
                      <a:pt x="6" y="25"/>
                      <a:pt x="6" y="25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1" y="8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5" name="Group 18"/>
            <p:cNvGrpSpPr/>
            <p:nvPr/>
          </p:nvGrpSpPr>
          <p:grpSpPr>
            <a:xfrm>
              <a:off x="4867268" y="3320045"/>
              <a:ext cx="345910" cy="1400146"/>
              <a:chOff x="7397751" y="1485900"/>
              <a:chExt cx="665163" cy="2692400"/>
            </a:xfrm>
            <a:solidFill>
              <a:srgbClr val="9BBC57"/>
            </a:solidFill>
          </p:grpSpPr>
          <p:sp>
            <p:nvSpPr>
              <p:cNvPr id="190" name="Freeform 25"/>
              <p:cNvSpPr>
                <a:spLocks noEditPoints="1"/>
              </p:cNvSpPr>
              <p:nvPr/>
            </p:nvSpPr>
            <p:spPr bwMode="auto">
              <a:xfrm>
                <a:off x="7397751" y="1485900"/>
                <a:ext cx="665163" cy="2692400"/>
              </a:xfrm>
              <a:custGeom>
                <a:avLst/>
                <a:gdLst>
                  <a:gd name="T0" fmla="*/ 85 w 177"/>
                  <a:gd name="T1" fmla="*/ 0 h 716"/>
                  <a:gd name="T2" fmla="*/ 117 w 177"/>
                  <a:gd name="T3" fmla="*/ 28 h 716"/>
                  <a:gd name="T4" fmla="*/ 122 w 177"/>
                  <a:gd name="T5" fmla="*/ 49 h 716"/>
                  <a:gd name="T6" fmla="*/ 127 w 177"/>
                  <a:gd name="T7" fmla="*/ 77 h 716"/>
                  <a:gd name="T8" fmla="*/ 136 w 177"/>
                  <a:gd name="T9" fmla="*/ 105 h 716"/>
                  <a:gd name="T10" fmla="*/ 141 w 177"/>
                  <a:gd name="T11" fmla="*/ 119 h 716"/>
                  <a:gd name="T12" fmla="*/ 167 w 177"/>
                  <a:gd name="T13" fmla="*/ 134 h 716"/>
                  <a:gd name="T14" fmla="*/ 175 w 177"/>
                  <a:gd name="T15" fmla="*/ 187 h 716"/>
                  <a:gd name="T16" fmla="*/ 170 w 177"/>
                  <a:gd name="T17" fmla="*/ 234 h 716"/>
                  <a:gd name="T18" fmla="*/ 152 w 177"/>
                  <a:gd name="T19" fmla="*/ 247 h 716"/>
                  <a:gd name="T20" fmla="*/ 157 w 177"/>
                  <a:gd name="T21" fmla="*/ 293 h 716"/>
                  <a:gd name="T22" fmla="*/ 163 w 177"/>
                  <a:gd name="T23" fmla="*/ 327 h 716"/>
                  <a:gd name="T24" fmla="*/ 154 w 177"/>
                  <a:gd name="T25" fmla="*/ 329 h 716"/>
                  <a:gd name="T26" fmla="*/ 150 w 177"/>
                  <a:gd name="T27" fmla="*/ 375 h 716"/>
                  <a:gd name="T28" fmla="*/ 136 w 177"/>
                  <a:gd name="T29" fmla="*/ 451 h 716"/>
                  <a:gd name="T30" fmla="*/ 131 w 177"/>
                  <a:gd name="T31" fmla="*/ 460 h 716"/>
                  <a:gd name="T32" fmla="*/ 124 w 177"/>
                  <a:gd name="T33" fmla="*/ 460 h 716"/>
                  <a:gd name="T34" fmla="*/ 123 w 177"/>
                  <a:gd name="T35" fmla="*/ 483 h 716"/>
                  <a:gd name="T36" fmla="*/ 118 w 177"/>
                  <a:gd name="T37" fmla="*/ 530 h 716"/>
                  <a:gd name="T38" fmla="*/ 98 w 177"/>
                  <a:gd name="T39" fmla="*/ 604 h 716"/>
                  <a:gd name="T40" fmla="*/ 112 w 177"/>
                  <a:gd name="T41" fmla="*/ 647 h 716"/>
                  <a:gd name="T42" fmla="*/ 124 w 177"/>
                  <a:gd name="T43" fmla="*/ 674 h 716"/>
                  <a:gd name="T44" fmla="*/ 105 w 177"/>
                  <a:gd name="T45" fmla="*/ 676 h 716"/>
                  <a:gd name="T46" fmla="*/ 97 w 177"/>
                  <a:gd name="T47" fmla="*/ 669 h 716"/>
                  <a:gd name="T48" fmla="*/ 99 w 177"/>
                  <a:gd name="T49" fmla="*/ 683 h 716"/>
                  <a:gd name="T50" fmla="*/ 89 w 177"/>
                  <a:gd name="T51" fmla="*/ 716 h 716"/>
                  <a:gd name="T52" fmla="*/ 85 w 177"/>
                  <a:gd name="T53" fmla="*/ 716 h 716"/>
                  <a:gd name="T54" fmla="*/ 85 w 177"/>
                  <a:gd name="T55" fmla="*/ 503 h 716"/>
                  <a:gd name="T56" fmla="*/ 87 w 177"/>
                  <a:gd name="T57" fmla="*/ 491 h 716"/>
                  <a:gd name="T58" fmla="*/ 87 w 177"/>
                  <a:gd name="T59" fmla="*/ 459 h 716"/>
                  <a:gd name="T60" fmla="*/ 85 w 177"/>
                  <a:gd name="T61" fmla="*/ 471 h 716"/>
                  <a:gd name="T62" fmla="*/ 85 w 177"/>
                  <a:gd name="T63" fmla="*/ 0 h 716"/>
                  <a:gd name="T64" fmla="*/ 84 w 177"/>
                  <a:gd name="T65" fmla="*/ 0 h 716"/>
                  <a:gd name="T66" fmla="*/ 85 w 177"/>
                  <a:gd name="T67" fmla="*/ 0 h 716"/>
                  <a:gd name="T68" fmla="*/ 85 w 177"/>
                  <a:gd name="T69" fmla="*/ 471 h 716"/>
                  <a:gd name="T70" fmla="*/ 82 w 177"/>
                  <a:gd name="T71" fmla="*/ 484 h 716"/>
                  <a:gd name="T72" fmla="*/ 83 w 177"/>
                  <a:gd name="T73" fmla="*/ 499 h 716"/>
                  <a:gd name="T74" fmla="*/ 84 w 177"/>
                  <a:gd name="T75" fmla="*/ 510 h 716"/>
                  <a:gd name="T76" fmla="*/ 85 w 177"/>
                  <a:gd name="T77" fmla="*/ 503 h 716"/>
                  <a:gd name="T78" fmla="*/ 85 w 177"/>
                  <a:gd name="T79" fmla="*/ 716 h 716"/>
                  <a:gd name="T80" fmla="*/ 70 w 177"/>
                  <a:gd name="T81" fmla="*/ 687 h 716"/>
                  <a:gd name="T82" fmla="*/ 70 w 177"/>
                  <a:gd name="T83" fmla="*/ 657 h 716"/>
                  <a:gd name="T84" fmla="*/ 64 w 177"/>
                  <a:gd name="T85" fmla="*/ 624 h 716"/>
                  <a:gd name="T86" fmla="*/ 41 w 177"/>
                  <a:gd name="T87" fmla="*/ 524 h 716"/>
                  <a:gd name="T88" fmla="*/ 42 w 177"/>
                  <a:gd name="T89" fmla="*/ 480 h 716"/>
                  <a:gd name="T90" fmla="*/ 40 w 177"/>
                  <a:gd name="T91" fmla="*/ 458 h 716"/>
                  <a:gd name="T92" fmla="*/ 27 w 177"/>
                  <a:gd name="T93" fmla="*/ 447 h 716"/>
                  <a:gd name="T94" fmla="*/ 23 w 177"/>
                  <a:gd name="T95" fmla="*/ 367 h 716"/>
                  <a:gd name="T96" fmla="*/ 25 w 177"/>
                  <a:gd name="T97" fmla="*/ 324 h 716"/>
                  <a:gd name="T98" fmla="*/ 9 w 177"/>
                  <a:gd name="T99" fmla="*/ 322 h 716"/>
                  <a:gd name="T100" fmla="*/ 22 w 177"/>
                  <a:gd name="T101" fmla="*/ 285 h 716"/>
                  <a:gd name="T102" fmla="*/ 24 w 177"/>
                  <a:gd name="T103" fmla="*/ 257 h 716"/>
                  <a:gd name="T104" fmla="*/ 2 w 177"/>
                  <a:gd name="T105" fmla="*/ 238 h 716"/>
                  <a:gd name="T106" fmla="*/ 2 w 177"/>
                  <a:gd name="T107" fmla="*/ 184 h 716"/>
                  <a:gd name="T108" fmla="*/ 6 w 177"/>
                  <a:gd name="T109" fmla="*/ 161 h 716"/>
                  <a:gd name="T110" fmla="*/ 22 w 177"/>
                  <a:gd name="T111" fmla="*/ 121 h 716"/>
                  <a:gd name="T112" fmla="*/ 38 w 177"/>
                  <a:gd name="T113" fmla="*/ 114 h 716"/>
                  <a:gd name="T114" fmla="*/ 40 w 177"/>
                  <a:gd name="T115" fmla="*/ 99 h 716"/>
                  <a:gd name="T116" fmla="*/ 50 w 177"/>
                  <a:gd name="T117" fmla="*/ 79 h 716"/>
                  <a:gd name="T118" fmla="*/ 51 w 177"/>
                  <a:gd name="T119" fmla="*/ 50 h 716"/>
                  <a:gd name="T120" fmla="*/ 84 w 177"/>
                  <a:gd name="T121" fmla="*/ 0 h 7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77" h="716">
                    <a:moveTo>
                      <a:pt x="85" y="0"/>
                    </a:moveTo>
                    <a:cubicBezTo>
                      <a:pt x="100" y="0"/>
                      <a:pt x="114" y="14"/>
                      <a:pt x="117" y="28"/>
                    </a:cubicBezTo>
                    <a:cubicBezTo>
                      <a:pt x="120" y="42"/>
                      <a:pt x="122" y="41"/>
                      <a:pt x="122" y="49"/>
                    </a:cubicBezTo>
                    <a:cubicBezTo>
                      <a:pt x="122" y="56"/>
                      <a:pt x="125" y="65"/>
                      <a:pt x="127" y="77"/>
                    </a:cubicBezTo>
                    <a:cubicBezTo>
                      <a:pt x="129" y="89"/>
                      <a:pt x="130" y="97"/>
                      <a:pt x="136" y="105"/>
                    </a:cubicBezTo>
                    <a:cubicBezTo>
                      <a:pt x="142" y="112"/>
                      <a:pt x="141" y="119"/>
                      <a:pt x="141" y="119"/>
                    </a:cubicBezTo>
                    <a:cubicBezTo>
                      <a:pt x="141" y="119"/>
                      <a:pt x="161" y="120"/>
                      <a:pt x="167" y="134"/>
                    </a:cubicBezTo>
                    <a:cubicBezTo>
                      <a:pt x="172" y="148"/>
                      <a:pt x="173" y="172"/>
                      <a:pt x="175" y="187"/>
                    </a:cubicBezTo>
                    <a:cubicBezTo>
                      <a:pt x="177" y="203"/>
                      <a:pt x="175" y="222"/>
                      <a:pt x="170" y="234"/>
                    </a:cubicBezTo>
                    <a:cubicBezTo>
                      <a:pt x="164" y="246"/>
                      <a:pt x="152" y="247"/>
                      <a:pt x="152" y="247"/>
                    </a:cubicBezTo>
                    <a:cubicBezTo>
                      <a:pt x="152" y="247"/>
                      <a:pt x="150" y="272"/>
                      <a:pt x="157" y="293"/>
                    </a:cubicBezTo>
                    <a:cubicBezTo>
                      <a:pt x="164" y="315"/>
                      <a:pt x="169" y="326"/>
                      <a:pt x="163" y="327"/>
                    </a:cubicBezTo>
                    <a:cubicBezTo>
                      <a:pt x="157" y="328"/>
                      <a:pt x="154" y="329"/>
                      <a:pt x="154" y="329"/>
                    </a:cubicBezTo>
                    <a:cubicBezTo>
                      <a:pt x="154" y="329"/>
                      <a:pt x="154" y="357"/>
                      <a:pt x="150" y="375"/>
                    </a:cubicBezTo>
                    <a:cubicBezTo>
                      <a:pt x="146" y="393"/>
                      <a:pt x="136" y="439"/>
                      <a:pt x="136" y="451"/>
                    </a:cubicBezTo>
                    <a:cubicBezTo>
                      <a:pt x="136" y="462"/>
                      <a:pt x="136" y="460"/>
                      <a:pt x="131" y="460"/>
                    </a:cubicBezTo>
                    <a:cubicBezTo>
                      <a:pt x="127" y="460"/>
                      <a:pt x="124" y="460"/>
                      <a:pt x="124" y="460"/>
                    </a:cubicBezTo>
                    <a:cubicBezTo>
                      <a:pt x="124" y="460"/>
                      <a:pt x="125" y="478"/>
                      <a:pt x="123" y="483"/>
                    </a:cubicBezTo>
                    <a:cubicBezTo>
                      <a:pt x="121" y="487"/>
                      <a:pt x="124" y="508"/>
                      <a:pt x="118" y="530"/>
                    </a:cubicBezTo>
                    <a:cubicBezTo>
                      <a:pt x="111" y="552"/>
                      <a:pt x="98" y="588"/>
                      <a:pt x="98" y="604"/>
                    </a:cubicBezTo>
                    <a:cubicBezTo>
                      <a:pt x="98" y="620"/>
                      <a:pt x="104" y="639"/>
                      <a:pt x="112" y="647"/>
                    </a:cubicBezTo>
                    <a:cubicBezTo>
                      <a:pt x="119" y="654"/>
                      <a:pt x="129" y="670"/>
                      <a:pt x="124" y="674"/>
                    </a:cubicBezTo>
                    <a:cubicBezTo>
                      <a:pt x="118" y="678"/>
                      <a:pt x="111" y="677"/>
                      <a:pt x="105" y="676"/>
                    </a:cubicBezTo>
                    <a:cubicBezTo>
                      <a:pt x="100" y="674"/>
                      <a:pt x="97" y="669"/>
                      <a:pt x="97" y="669"/>
                    </a:cubicBezTo>
                    <a:cubicBezTo>
                      <a:pt x="97" y="669"/>
                      <a:pt x="97" y="677"/>
                      <a:pt x="99" y="683"/>
                    </a:cubicBezTo>
                    <a:cubicBezTo>
                      <a:pt x="102" y="690"/>
                      <a:pt x="99" y="716"/>
                      <a:pt x="89" y="716"/>
                    </a:cubicBezTo>
                    <a:cubicBezTo>
                      <a:pt x="87" y="716"/>
                      <a:pt x="86" y="716"/>
                      <a:pt x="85" y="716"/>
                    </a:cubicBezTo>
                    <a:cubicBezTo>
                      <a:pt x="85" y="503"/>
                      <a:pt x="85" y="503"/>
                      <a:pt x="85" y="503"/>
                    </a:cubicBezTo>
                    <a:cubicBezTo>
                      <a:pt x="85" y="499"/>
                      <a:pt x="86" y="494"/>
                      <a:pt x="87" y="491"/>
                    </a:cubicBezTo>
                    <a:cubicBezTo>
                      <a:pt x="89" y="486"/>
                      <a:pt x="87" y="475"/>
                      <a:pt x="87" y="459"/>
                    </a:cubicBezTo>
                    <a:cubicBezTo>
                      <a:pt x="87" y="459"/>
                      <a:pt x="86" y="465"/>
                      <a:pt x="85" y="471"/>
                    </a:cubicBezTo>
                    <a:lnTo>
                      <a:pt x="85" y="0"/>
                    </a:lnTo>
                    <a:close/>
                    <a:moveTo>
                      <a:pt x="84" y="0"/>
                    </a:moveTo>
                    <a:cubicBezTo>
                      <a:pt x="85" y="0"/>
                      <a:pt x="85" y="0"/>
                      <a:pt x="85" y="0"/>
                    </a:cubicBezTo>
                    <a:cubicBezTo>
                      <a:pt x="85" y="471"/>
                      <a:pt x="85" y="471"/>
                      <a:pt x="85" y="471"/>
                    </a:cubicBezTo>
                    <a:cubicBezTo>
                      <a:pt x="84" y="476"/>
                      <a:pt x="83" y="481"/>
                      <a:pt x="82" y="484"/>
                    </a:cubicBezTo>
                    <a:cubicBezTo>
                      <a:pt x="81" y="490"/>
                      <a:pt x="83" y="495"/>
                      <a:pt x="83" y="499"/>
                    </a:cubicBezTo>
                    <a:cubicBezTo>
                      <a:pt x="83" y="504"/>
                      <a:pt x="84" y="510"/>
                      <a:pt x="84" y="510"/>
                    </a:cubicBezTo>
                    <a:cubicBezTo>
                      <a:pt x="84" y="510"/>
                      <a:pt x="84" y="507"/>
                      <a:pt x="85" y="503"/>
                    </a:cubicBezTo>
                    <a:cubicBezTo>
                      <a:pt x="85" y="716"/>
                      <a:pt x="85" y="716"/>
                      <a:pt x="85" y="716"/>
                    </a:cubicBezTo>
                    <a:cubicBezTo>
                      <a:pt x="76" y="713"/>
                      <a:pt x="70" y="702"/>
                      <a:pt x="70" y="687"/>
                    </a:cubicBezTo>
                    <a:cubicBezTo>
                      <a:pt x="71" y="670"/>
                      <a:pt x="67" y="667"/>
                      <a:pt x="70" y="657"/>
                    </a:cubicBezTo>
                    <a:cubicBezTo>
                      <a:pt x="73" y="647"/>
                      <a:pt x="69" y="640"/>
                      <a:pt x="64" y="624"/>
                    </a:cubicBezTo>
                    <a:cubicBezTo>
                      <a:pt x="59" y="609"/>
                      <a:pt x="40" y="541"/>
                      <a:pt x="41" y="524"/>
                    </a:cubicBezTo>
                    <a:cubicBezTo>
                      <a:pt x="42" y="506"/>
                      <a:pt x="44" y="491"/>
                      <a:pt x="42" y="480"/>
                    </a:cubicBezTo>
                    <a:cubicBezTo>
                      <a:pt x="41" y="468"/>
                      <a:pt x="40" y="458"/>
                      <a:pt x="40" y="458"/>
                    </a:cubicBezTo>
                    <a:cubicBezTo>
                      <a:pt x="40" y="458"/>
                      <a:pt x="27" y="463"/>
                      <a:pt x="27" y="447"/>
                    </a:cubicBezTo>
                    <a:cubicBezTo>
                      <a:pt x="27" y="430"/>
                      <a:pt x="25" y="382"/>
                      <a:pt x="23" y="367"/>
                    </a:cubicBezTo>
                    <a:cubicBezTo>
                      <a:pt x="22" y="353"/>
                      <a:pt x="25" y="324"/>
                      <a:pt x="25" y="324"/>
                    </a:cubicBezTo>
                    <a:cubicBezTo>
                      <a:pt x="25" y="324"/>
                      <a:pt x="13" y="323"/>
                      <a:pt x="9" y="322"/>
                    </a:cubicBezTo>
                    <a:cubicBezTo>
                      <a:pt x="5" y="320"/>
                      <a:pt x="19" y="295"/>
                      <a:pt x="22" y="285"/>
                    </a:cubicBezTo>
                    <a:cubicBezTo>
                      <a:pt x="25" y="275"/>
                      <a:pt x="24" y="257"/>
                      <a:pt x="24" y="257"/>
                    </a:cubicBezTo>
                    <a:cubicBezTo>
                      <a:pt x="24" y="257"/>
                      <a:pt x="3" y="256"/>
                      <a:pt x="2" y="238"/>
                    </a:cubicBezTo>
                    <a:cubicBezTo>
                      <a:pt x="1" y="221"/>
                      <a:pt x="0" y="195"/>
                      <a:pt x="2" y="184"/>
                    </a:cubicBezTo>
                    <a:cubicBezTo>
                      <a:pt x="3" y="174"/>
                      <a:pt x="4" y="175"/>
                      <a:pt x="6" y="161"/>
                    </a:cubicBezTo>
                    <a:cubicBezTo>
                      <a:pt x="7" y="147"/>
                      <a:pt x="14" y="122"/>
                      <a:pt x="22" y="121"/>
                    </a:cubicBezTo>
                    <a:cubicBezTo>
                      <a:pt x="29" y="120"/>
                      <a:pt x="38" y="114"/>
                      <a:pt x="38" y="114"/>
                    </a:cubicBezTo>
                    <a:cubicBezTo>
                      <a:pt x="38" y="114"/>
                      <a:pt x="31" y="106"/>
                      <a:pt x="40" y="99"/>
                    </a:cubicBezTo>
                    <a:cubicBezTo>
                      <a:pt x="49" y="92"/>
                      <a:pt x="54" y="89"/>
                      <a:pt x="50" y="79"/>
                    </a:cubicBezTo>
                    <a:cubicBezTo>
                      <a:pt x="46" y="70"/>
                      <a:pt x="49" y="63"/>
                      <a:pt x="51" y="50"/>
                    </a:cubicBezTo>
                    <a:cubicBezTo>
                      <a:pt x="53" y="38"/>
                      <a:pt x="59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26"/>
              <p:cNvSpPr/>
              <p:nvPr/>
            </p:nvSpPr>
            <p:spPr bwMode="auto">
              <a:xfrm>
                <a:off x="7669213" y="1865313"/>
                <a:ext cx="157163" cy="304800"/>
              </a:xfrm>
              <a:custGeom>
                <a:avLst/>
                <a:gdLst>
                  <a:gd name="T0" fmla="*/ 0 w 42"/>
                  <a:gd name="T1" fmla="*/ 2 h 81"/>
                  <a:gd name="T2" fmla="*/ 11 w 42"/>
                  <a:gd name="T3" fmla="*/ 18 h 81"/>
                  <a:gd name="T4" fmla="*/ 18 w 42"/>
                  <a:gd name="T5" fmla="*/ 57 h 81"/>
                  <a:gd name="T6" fmla="*/ 26 w 42"/>
                  <a:gd name="T7" fmla="*/ 41 h 81"/>
                  <a:gd name="T8" fmla="*/ 29 w 42"/>
                  <a:gd name="T9" fmla="*/ 22 h 81"/>
                  <a:gd name="T10" fmla="*/ 41 w 42"/>
                  <a:gd name="T11" fmla="*/ 0 h 81"/>
                  <a:gd name="T12" fmla="*/ 41 w 42"/>
                  <a:gd name="T13" fmla="*/ 15 h 81"/>
                  <a:gd name="T14" fmla="*/ 29 w 42"/>
                  <a:gd name="T15" fmla="*/ 51 h 81"/>
                  <a:gd name="T16" fmla="*/ 20 w 42"/>
                  <a:gd name="T17" fmla="*/ 77 h 81"/>
                  <a:gd name="T18" fmla="*/ 9 w 42"/>
                  <a:gd name="T19" fmla="*/ 53 h 81"/>
                  <a:gd name="T20" fmla="*/ 0 w 42"/>
                  <a:gd name="T21" fmla="*/ 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" h="81">
                    <a:moveTo>
                      <a:pt x="0" y="2"/>
                    </a:moveTo>
                    <a:cubicBezTo>
                      <a:pt x="0" y="2"/>
                      <a:pt x="11" y="11"/>
                      <a:pt x="11" y="18"/>
                    </a:cubicBezTo>
                    <a:cubicBezTo>
                      <a:pt x="11" y="26"/>
                      <a:pt x="16" y="50"/>
                      <a:pt x="18" y="57"/>
                    </a:cubicBezTo>
                    <a:cubicBezTo>
                      <a:pt x="21" y="64"/>
                      <a:pt x="22" y="48"/>
                      <a:pt x="26" y="41"/>
                    </a:cubicBezTo>
                    <a:cubicBezTo>
                      <a:pt x="30" y="34"/>
                      <a:pt x="31" y="27"/>
                      <a:pt x="29" y="22"/>
                    </a:cubicBezTo>
                    <a:cubicBezTo>
                      <a:pt x="27" y="16"/>
                      <a:pt x="35" y="14"/>
                      <a:pt x="41" y="0"/>
                    </a:cubicBezTo>
                    <a:cubicBezTo>
                      <a:pt x="42" y="5"/>
                      <a:pt x="41" y="9"/>
                      <a:pt x="41" y="15"/>
                    </a:cubicBezTo>
                    <a:cubicBezTo>
                      <a:pt x="41" y="20"/>
                      <a:pt x="32" y="46"/>
                      <a:pt x="29" y="51"/>
                    </a:cubicBezTo>
                    <a:cubicBezTo>
                      <a:pt x="27" y="56"/>
                      <a:pt x="20" y="72"/>
                      <a:pt x="20" y="77"/>
                    </a:cubicBezTo>
                    <a:cubicBezTo>
                      <a:pt x="19" y="81"/>
                      <a:pt x="13" y="68"/>
                      <a:pt x="9" y="53"/>
                    </a:cubicBezTo>
                    <a:cubicBezTo>
                      <a:pt x="6" y="38"/>
                      <a:pt x="0" y="16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28"/>
              <p:cNvSpPr/>
              <p:nvPr/>
            </p:nvSpPr>
            <p:spPr bwMode="auto">
              <a:xfrm>
                <a:off x="7807326" y="2422525"/>
                <a:ext cx="34925" cy="68262"/>
              </a:xfrm>
              <a:custGeom>
                <a:avLst/>
                <a:gdLst>
                  <a:gd name="T0" fmla="*/ 2 w 9"/>
                  <a:gd name="T1" fmla="*/ 0 h 18"/>
                  <a:gd name="T2" fmla="*/ 0 w 9"/>
                  <a:gd name="T3" fmla="*/ 14 h 18"/>
                  <a:gd name="T4" fmla="*/ 9 w 9"/>
                  <a:gd name="T5" fmla="*/ 14 h 18"/>
                  <a:gd name="T6" fmla="*/ 9 w 9"/>
                  <a:gd name="T7" fmla="*/ 0 h 18"/>
                  <a:gd name="T8" fmla="*/ 2 w 9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8">
                    <a:moveTo>
                      <a:pt x="2" y="0"/>
                    </a:moveTo>
                    <a:cubicBezTo>
                      <a:pt x="2" y="0"/>
                      <a:pt x="1" y="11"/>
                      <a:pt x="0" y="14"/>
                    </a:cubicBezTo>
                    <a:cubicBezTo>
                      <a:pt x="0" y="18"/>
                      <a:pt x="9" y="14"/>
                      <a:pt x="9" y="14"/>
                    </a:cubicBezTo>
                    <a:cubicBezTo>
                      <a:pt x="9" y="0"/>
                      <a:pt x="9" y="0"/>
                      <a:pt x="9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6" name="Group 19"/>
            <p:cNvGrpSpPr/>
            <p:nvPr/>
          </p:nvGrpSpPr>
          <p:grpSpPr>
            <a:xfrm>
              <a:off x="5040224" y="1203926"/>
              <a:ext cx="314871" cy="1248195"/>
              <a:chOff x="1084263" y="1625600"/>
              <a:chExt cx="442913" cy="1755775"/>
            </a:xfrm>
            <a:solidFill>
              <a:srgbClr val="9BBC57"/>
            </a:solidFill>
          </p:grpSpPr>
          <p:sp>
            <p:nvSpPr>
              <p:cNvPr id="187" name="Freeform 29"/>
              <p:cNvSpPr/>
              <p:nvPr/>
            </p:nvSpPr>
            <p:spPr bwMode="auto">
              <a:xfrm>
                <a:off x="1084263" y="1625600"/>
                <a:ext cx="442913" cy="1755775"/>
              </a:xfrm>
              <a:custGeom>
                <a:avLst/>
                <a:gdLst>
                  <a:gd name="T0" fmla="*/ 51 w 118"/>
                  <a:gd name="T1" fmla="*/ 1 h 467"/>
                  <a:gd name="T2" fmla="*/ 70 w 118"/>
                  <a:gd name="T3" fmla="*/ 27 h 467"/>
                  <a:gd name="T4" fmla="*/ 67 w 118"/>
                  <a:gd name="T5" fmla="*/ 43 h 467"/>
                  <a:gd name="T6" fmla="*/ 64 w 118"/>
                  <a:gd name="T7" fmla="*/ 53 h 467"/>
                  <a:gd name="T8" fmla="*/ 62 w 118"/>
                  <a:gd name="T9" fmla="*/ 59 h 467"/>
                  <a:gd name="T10" fmla="*/ 64 w 118"/>
                  <a:gd name="T11" fmla="*/ 64 h 467"/>
                  <a:gd name="T12" fmla="*/ 71 w 118"/>
                  <a:gd name="T13" fmla="*/ 69 h 467"/>
                  <a:gd name="T14" fmla="*/ 83 w 118"/>
                  <a:gd name="T15" fmla="*/ 75 h 467"/>
                  <a:gd name="T16" fmla="*/ 100 w 118"/>
                  <a:gd name="T17" fmla="*/ 84 h 467"/>
                  <a:gd name="T18" fmla="*/ 103 w 118"/>
                  <a:gd name="T19" fmla="*/ 97 h 467"/>
                  <a:gd name="T20" fmla="*/ 106 w 118"/>
                  <a:gd name="T21" fmla="*/ 113 h 467"/>
                  <a:gd name="T22" fmla="*/ 112 w 118"/>
                  <a:gd name="T23" fmla="*/ 154 h 467"/>
                  <a:gd name="T24" fmla="*/ 91 w 118"/>
                  <a:gd name="T25" fmla="*/ 162 h 467"/>
                  <a:gd name="T26" fmla="*/ 93 w 118"/>
                  <a:gd name="T27" fmla="*/ 177 h 467"/>
                  <a:gd name="T28" fmla="*/ 94 w 118"/>
                  <a:gd name="T29" fmla="*/ 195 h 467"/>
                  <a:gd name="T30" fmla="*/ 93 w 118"/>
                  <a:gd name="T31" fmla="*/ 248 h 467"/>
                  <a:gd name="T32" fmla="*/ 93 w 118"/>
                  <a:gd name="T33" fmla="*/ 302 h 467"/>
                  <a:gd name="T34" fmla="*/ 79 w 118"/>
                  <a:gd name="T35" fmla="*/ 305 h 467"/>
                  <a:gd name="T36" fmla="*/ 72 w 118"/>
                  <a:gd name="T37" fmla="*/ 304 h 467"/>
                  <a:gd name="T38" fmla="*/ 71 w 118"/>
                  <a:gd name="T39" fmla="*/ 322 h 467"/>
                  <a:gd name="T40" fmla="*/ 69 w 118"/>
                  <a:gd name="T41" fmla="*/ 374 h 467"/>
                  <a:gd name="T42" fmla="*/ 65 w 118"/>
                  <a:gd name="T43" fmla="*/ 415 h 467"/>
                  <a:gd name="T44" fmla="*/ 73 w 118"/>
                  <a:gd name="T45" fmla="*/ 445 h 467"/>
                  <a:gd name="T46" fmla="*/ 81 w 118"/>
                  <a:gd name="T47" fmla="*/ 456 h 467"/>
                  <a:gd name="T48" fmla="*/ 82 w 118"/>
                  <a:gd name="T49" fmla="*/ 462 h 467"/>
                  <a:gd name="T50" fmla="*/ 60 w 118"/>
                  <a:gd name="T51" fmla="*/ 461 h 467"/>
                  <a:gd name="T52" fmla="*/ 57 w 118"/>
                  <a:gd name="T53" fmla="*/ 448 h 467"/>
                  <a:gd name="T54" fmla="*/ 51 w 118"/>
                  <a:gd name="T55" fmla="*/ 440 h 467"/>
                  <a:gd name="T56" fmla="*/ 51 w 118"/>
                  <a:gd name="T57" fmla="*/ 444 h 467"/>
                  <a:gd name="T58" fmla="*/ 56 w 118"/>
                  <a:gd name="T59" fmla="*/ 458 h 467"/>
                  <a:gd name="T60" fmla="*/ 51 w 118"/>
                  <a:gd name="T61" fmla="*/ 467 h 467"/>
                  <a:gd name="T62" fmla="*/ 32 w 118"/>
                  <a:gd name="T63" fmla="*/ 459 h 467"/>
                  <a:gd name="T64" fmla="*/ 30 w 118"/>
                  <a:gd name="T65" fmla="*/ 439 h 467"/>
                  <a:gd name="T66" fmla="*/ 30 w 118"/>
                  <a:gd name="T67" fmla="*/ 421 h 467"/>
                  <a:gd name="T68" fmla="*/ 24 w 118"/>
                  <a:gd name="T69" fmla="*/ 381 h 467"/>
                  <a:gd name="T70" fmla="*/ 19 w 118"/>
                  <a:gd name="T71" fmla="*/ 331 h 467"/>
                  <a:gd name="T72" fmla="*/ 21 w 118"/>
                  <a:gd name="T73" fmla="*/ 307 h 467"/>
                  <a:gd name="T74" fmla="*/ 20 w 118"/>
                  <a:gd name="T75" fmla="*/ 301 h 467"/>
                  <a:gd name="T76" fmla="*/ 7 w 118"/>
                  <a:gd name="T77" fmla="*/ 298 h 467"/>
                  <a:gd name="T78" fmla="*/ 8 w 118"/>
                  <a:gd name="T79" fmla="*/ 253 h 467"/>
                  <a:gd name="T80" fmla="*/ 10 w 118"/>
                  <a:gd name="T81" fmla="*/ 212 h 467"/>
                  <a:gd name="T82" fmla="*/ 11 w 118"/>
                  <a:gd name="T83" fmla="*/ 197 h 467"/>
                  <a:gd name="T84" fmla="*/ 11 w 118"/>
                  <a:gd name="T85" fmla="*/ 188 h 467"/>
                  <a:gd name="T86" fmla="*/ 13 w 118"/>
                  <a:gd name="T87" fmla="*/ 173 h 467"/>
                  <a:gd name="T88" fmla="*/ 3 w 118"/>
                  <a:gd name="T89" fmla="*/ 164 h 467"/>
                  <a:gd name="T90" fmla="*/ 0 w 118"/>
                  <a:gd name="T91" fmla="*/ 124 h 467"/>
                  <a:gd name="T92" fmla="*/ 3 w 118"/>
                  <a:gd name="T93" fmla="*/ 89 h 467"/>
                  <a:gd name="T94" fmla="*/ 8 w 118"/>
                  <a:gd name="T95" fmla="*/ 81 h 467"/>
                  <a:gd name="T96" fmla="*/ 24 w 118"/>
                  <a:gd name="T97" fmla="*/ 76 h 467"/>
                  <a:gd name="T98" fmla="*/ 35 w 118"/>
                  <a:gd name="T99" fmla="*/ 65 h 467"/>
                  <a:gd name="T100" fmla="*/ 39 w 118"/>
                  <a:gd name="T101" fmla="*/ 57 h 467"/>
                  <a:gd name="T102" fmla="*/ 34 w 118"/>
                  <a:gd name="T103" fmla="*/ 45 h 467"/>
                  <a:gd name="T104" fmla="*/ 31 w 118"/>
                  <a:gd name="T105" fmla="*/ 27 h 467"/>
                  <a:gd name="T106" fmla="*/ 51 w 118"/>
                  <a:gd name="T107" fmla="*/ 1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8" h="467">
                    <a:moveTo>
                      <a:pt x="51" y="1"/>
                    </a:moveTo>
                    <a:cubicBezTo>
                      <a:pt x="66" y="1"/>
                      <a:pt x="70" y="13"/>
                      <a:pt x="70" y="27"/>
                    </a:cubicBezTo>
                    <a:cubicBezTo>
                      <a:pt x="73" y="27"/>
                      <a:pt x="71" y="43"/>
                      <a:pt x="67" y="43"/>
                    </a:cubicBezTo>
                    <a:cubicBezTo>
                      <a:pt x="68" y="45"/>
                      <a:pt x="66" y="52"/>
                      <a:pt x="64" y="53"/>
                    </a:cubicBezTo>
                    <a:cubicBezTo>
                      <a:pt x="62" y="54"/>
                      <a:pt x="62" y="56"/>
                      <a:pt x="62" y="59"/>
                    </a:cubicBezTo>
                    <a:cubicBezTo>
                      <a:pt x="62" y="63"/>
                      <a:pt x="64" y="64"/>
                      <a:pt x="64" y="64"/>
                    </a:cubicBezTo>
                    <a:cubicBezTo>
                      <a:pt x="64" y="64"/>
                      <a:pt x="70" y="65"/>
                      <a:pt x="71" y="69"/>
                    </a:cubicBezTo>
                    <a:cubicBezTo>
                      <a:pt x="71" y="73"/>
                      <a:pt x="77" y="75"/>
                      <a:pt x="83" y="75"/>
                    </a:cubicBezTo>
                    <a:cubicBezTo>
                      <a:pt x="89" y="75"/>
                      <a:pt x="100" y="79"/>
                      <a:pt x="100" y="84"/>
                    </a:cubicBezTo>
                    <a:cubicBezTo>
                      <a:pt x="100" y="88"/>
                      <a:pt x="101" y="97"/>
                      <a:pt x="103" y="97"/>
                    </a:cubicBezTo>
                    <a:cubicBezTo>
                      <a:pt x="105" y="96"/>
                      <a:pt x="105" y="105"/>
                      <a:pt x="106" y="113"/>
                    </a:cubicBezTo>
                    <a:cubicBezTo>
                      <a:pt x="108" y="120"/>
                      <a:pt x="118" y="147"/>
                      <a:pt x="112" y="154"/>
                    </a:cubicBezTo>
                    <a:cubicBezTo>
                      <a:pt x="106" y="162"/>
                      <a:pt x="91" y="162"/>
                      <a:pt x="91" y="162"/>
                    </a:cubicBezTo>
                    <a:cubicBezTo>
                      <a:pt x="91" y="162"/>
                      <a:pt x="91" y="167"/>
                      <a:pt x="93" y="177"/>
                    </a:cubicBezTo>
                    <a:cubicBezTo>
                      <a:pt x="94" y="188"/>
                      <a:pt x="96" y="195"/>
                      <a:pt x="94" y="195"/>
                    </a:cubicBezTo>
                    <a:cubicBezTo>
                      <a:pt x="92" y="195"/>
                      <a:pt x="93" y="230"/>
                      <a:pt x="93" y="248"/>
                    </a:cubicBezTo>
                    <a:cubicBezTo>
                      <a:pt x="93" y="266"/>
                      <a:pt x="93" y="298"/>
                      <a:pt x="93" y="302"/>
                    </a:cubicBezTo>
                    <a:cubicBezTo>
                      <a:pt x="93" y="305"/>
                      <a:pt x="82" y="305"/>
                      <a:pt x="79" y="305"/>
                    </a:cubicBezTo>
                    <a:cubicBezTo>
                      <a:pt x="75" y="305"/>
                      <a:pt x="72" y="304"/>
                      <a:pt x="72" y="304"/>
                    </a:cubicBezTo>
                    <a:cubicBezTo>
                      <a:pt x="72" y="304"/>
                      <a:pt x="72" y="315"/>
                      <a:pt x="71" y="322"/>
                    </a:cubicBezTo>
                    <a:cubicBezTo>
                      <a:pt x="70" y="329"/>
                      <a:pt x="70" y="365"/>
                      <a:pt x="69" y="374"/>
                    </a:cubicBezTo>
                    <a:cubicBezTo>
                      <a:pt x="68" y="382"/>
                      <a:pt x="65" y="402"/>
                      <a:pt x="65" y="415"/>
                    </a:cubicBezTo>
                    <a:cubicBezTo>
                      <a:pt x="66" y="427"/>
                      <a:pt x="69" y="439"/>
                      <a:pt x="73" y="445"/>
                    </a:cubicBezTo>
                    <a:cubicBezTo>
                      <a:pt x="77" y="452"/>
                      <a:pt x="78" y="454"/>
                      <a:pt x="81" y="456"/>
                    </a:cubicBezTo>
                    <a:cubicBezTo>
                      <a:pt x="83" y="459"/>
                      <a:pt x="89" y="462"/>
                      <a:pt x="82" y="462"/>
                    </a:cubicBezTo>
                    <a:cubicBezTo>
                      <a:pt x="76" y="463"/>
                      <a:pt x="62" y="463"/>
                      <a:pt x="60" y="461"/>
                    </a:cubicBezTo>
                    <a:cubicBezTo>
                      <a:pt x="57" y="458"/>
                      <a:pt x="59" y="452"/>
                      <a:pt x="57" y="448"/>
                    </a:cubicBezTo>
                    <a:cubicBezTo>
                      <a:pt x="54" y="444"/>
                      <a:pt x="51" y="440"/>
                      <a:pt x="51" y="440"/>
                    </a:cubicBezTo>
                    <a:cubicBezTo>
                      <a:pt x="51" y="444"/>
                      <a:pt x="51" y="444"/>
                      <a:pt x="51" y="444"/>
                    </a:cubicBezTo>
                    <a:cubicBezTo>
                      <a:pt x="51" y="444"/>
                      <a:pt x="57" y="455"/>
                      <a:pt x="56" y="458"/>
                    </a:cubicBezTo>
                    <a:cubicBezTo>
                      <a:pt x="55" y="461"/>
                      <a:pt x="55" y="467"/>
                      <a:pt x="51" y="467"/>
                    </a:cubicBezTo>
                    <a:cubicBezTo>
                      <a:pt x="46" y="467"/>
                      <a:pt x="33" y="463"/>
                      <a:pt x="32" y="459"/>
                    </a:cubicBezTo>
                    <a:cubicBezTo>
                      <a:pt x="31" y="455"/>
                      <a:pt x="32" y="442"/>
                      <a:pt x="30" y="439"/>
                    </a:cubicBezTo>
                    <a:cubicBezTo>
                      <a:pt x="28" y="435"/>
                      <a:pt x="29" y="428"/>
                      <a:pt x="30" y="421"/>
                    </a:cubicBezTo>
                    <a:cubicBezTo>
                      <a:pt x="31" y="415"/>
                      <a:pt x="29" y="394"/>
                      <a:pt x="24" y="381"/>
                    </a:cubicBezTo>
                    <a:cubicBezTo>
                      <a:pt x="20" y="368"/>
                      <a:pt x="19" y="342"/>
                      <a:pt x="19" y="331"/>
                    </a:cubicBezTo>
                    <a:cubicBezTo>
                      <a:pt x="19" y="320"/>
                      <a:pt x="21" y="312"/>
                      <a:pt x="21" y="307"/>
                    </a:cubicBezTo>
                    <a:cubicBezTo>
                      <a:pt x="20" y="302"/>
                      <a:pt x="20" y="301"/>
                      <a:pt x="20" y="301"/>
                    </a:cubicBezTo>
                    <a:cubicBezTo>
                      <a:pt x="20" y="301"/>
                      <a:pt x="6" y="301"/>
                      <a:pt x="7" y="298"/>
                    </a:cubicBezTo>
                    <a:cubicBezTo>
                      <a:pt x="7" y="295"/>
                      <a:pt x="8" y="266"/>
                      <a:pt x="8" y="253"/>
                    </a:cubicBezTo>
                    <a:cubicBezTo>
                      <a:pt x="8" y="240"/>
                      <a:pt x="9" y="223"/>
                      <a:pt x="10" y="212"/>
                    </a:cubicBezTo>
                    <a:cubicBezTo>
                      <a:pt x="11" y="201"/>
                      <a:pt x="11" y="197"/>
                      <a:pt x="11" y="197"/>
                    </a:cubicBezTo>
                    <a:cubicBezTo>
                      <a:pt x="11" y="197"/>
                      <a:pt x="10" y="196"/>
                      <a:pt x="11" y="188"/>
                    </a:cubicBezTo>
                    <a:cubicBezTo>
                      <a:pt x="12" y="180"/>
                      <a:pt x="13" y="173"/>
                      <a:pt x="13" y="173"/>
                    </a:cubicBezTo>
                    <a:cubicBezTo>
                      <a:pt x="13" y="173"/>
                      <a:pt x="5" y="173"/>
                      <a:pt x="3" y="164"/>
                    </a:cubicBezTo>
                    <a:cubicBezTo>
                      <a:pt x="1" y="156"/>
                      <a:pt x="0" y="142"/>
                      <a:pt x="0" y="124"/>
                    </a:cubicBezTo>
                    <a:cubicBezTo>
                      <a:pt x="1" y="106"/>
                      <a:pt x="3" y="93"/>
                      <a:pt x="3" y="89"/>
                    </a:cubicBezTo>
                    <a:cubicBezTo>
                      <a:pt x="3" y="85"/>
                      <a:pt x="1" y="83"/>
                      <a:pt x="8" y="81"/>
                    </a:cubicBezTo>
                    <a:cubicBezTo>
                      <a:pt x="14" y="79"/>
                      <a:pt x="19" y="80"/>
                      <a:pt x="24" y="76"/>
                    </a:cubicBezTo>
                    <a:cubicBezTo>
                      <a:pt x="30" y="72"/>
                      <a:pt x="32" y="68"/>
                      <a:pt x="35" y="65"/>
                    </a:cubicBezTo>
                    <a:cubicBezTo>
                      <a:pt x="37" y="63"/>
                      <a:pt x="41" y="60"/>
                      <a:pt x="39" y="57"/>
                    </a:cubicBezTo>
                    <a:cubicBezTo>
                      <a:pt x="37" y="54"/>
                      <a:pt x="34" y="51"/>
                      <a:pt x="34" y="45"/>
                    </a:cubicBezTo>
                    <a:cubicBezTo>
                      <a:pt x="29" y="44"/>
                      <a:pt x="27" y="27"/>
                      <a:pt x="31" y="27"/>
                    </a:cubicBezTo>
                    <a:cubicBezTo>
                      <a:pt x="32" y="14"/>
                      <a:pt x="33" y="0"/>
                      <a:pt x="5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8" name="Freeform 30"/>
              <p:cNvSpPr/>
              <p:nvPr/>
            </p:nvSpPr>
            <p:spPr bwMode="auto">
              <a:xfrm>
                <a:off x="1211263" y="1862138"/>
                <a:ext cx="131763" cy="269875"/>
              </a:xfrm>
              <a:custGeom>
                <a:avLst/>
                <a:gdLst>
                  <a:gd name="T0" fmla="*/ 29 w 35"/>
                  <a:gd name="T1" fmla="*/ 0 h 72"/>
                  <a:gd name="T2" fmla="*/ 30 w 35"/>
                  <a:gd name="T3" fmla="*/ 1 h 72"/>
                  <a:gd name="T4" fmla="*/ 32 w 35"/>
                  <a:gd name="T5" fmla="*/ 2 h 72"/>
                  <a:gd name="T6" fmla="*/ 35 w 35"/>
                  <a:gd name="T7" fmla="*/ 33 h 72"/>
                  <a:gd name="T8" fmla="*/ 29 w 35"/>
                  <a:gd name="T9" fmla="*/ 59 h 72"/>
                  <a:gd name="T10" fmla="*/ 26 w 35"/>
                  <a:gd name="T11" fmla="*/ 72 h 72"/>
                  <a:gd name="T12" fmla="*/ 20 w 35"/>
                  <a:gd name="T13" fmla="*/ 52 h 72"/>
                  <a:gd name="T14" fmla="*/ 6 w 35"/>
                  <a:gd name="T15" fmla="*/ 22 h 72"/>
                  <a:gd name="T16" fmla="*/ 0 w 35"/>
                  <a:gd name="T17" fmla="*/ 3 h 72"/>
                  <a:gd name="T18" fmla="*/ 1 w 35"/>
                  <a:gd name="T19" fmla="*/ 2 h 72"/>
                  <a:gd name="T20" fmla="*/ 3 w 35"/>
                  <a:gd name="T21" fmla="*/ 0 h 72"/>
                  <a:gd name="T22" fmla="*/ 7 w 35"/>
                  <a:gd name="T23" fmla="*/ 11 h 72"/>
                  <a:gd name="T24" fmla="*/ 16 w 35"/>
                  <a:gd name="T25" fmla="*/ 19 h 72"/>
                  <a:gd name="T26" fmla="*/ 16 w 35"/>
                  <a:gd name="T27" fmla="*/ 26 h 72"/>
                  <a:gd name="T28" fmla="*/ 20 w 35"/>
                  <a:gd name="T29" fmla="*/ 32 h 72"/>
                  <a:gd name="T30" fmla="*/ 20 w 35"/>
                  <a:gd name="T31" fmla="*/ 25 h 72"/>
                  <a:gd name="T32" fmla="*/ 25 w 35"/>
                  <a:gd name="T33" fmla="*/ 20 h 72"/>
                  <a:gd name="T34" fmla="*/ 29 w 35"/>
                  <a:gd name="T35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72">
                    <a:moveTo>
                      <a:pt x="29" y="0"/>
                    </a:moveTo>
                    <a:cubicBezTo>
                      <a:pt x="29" y="1"/>
                      <a:pt x="30" y="1"/>
                      <a:pt x="30" y="1"/>
                    </a:cubicBezTo>
                    <a:cubicBezTo>
                      <a:pt x="30" y="1"/>
                      <a:pt x="31" y="2"/>
                      <a:pt x="32" y="2"/>
                    </a:cubicBezTo>
                    <a:cubicBezTo>
                      <a:pt x="34" y="7"/>
                      <a:pt x="35" y="27"/>
                      <a:pt x="35" y="33"/>
                    </a:cubicBezTo>
                    <a:cubicBezTo>
                      <a:pt x="35" y="39"/>
                      <a:pt x="31" y="52"/>
                      <a:pt x="29" y="59"/>
                    </a:cubicBezTo>
                    <a:cubicBezTo>
                      <a:pt x="26" y="66"/>
                      <a:pt x="26" y="72"/>
                      <a:pt x="26" y="72"/>
                    </a:cubicBezTo>
                    <a:cubicBezTo>
                      <a:pt x="26" y="72"/>
                      <a:pt x="23" y="61"/>
                      <a:pt x="20" y="52"/>
                    </a:cubicBezTo>
                    <a:cubicBezTo>
                      <a:pt x="17" y="43"/>
                      <a:pt x="10" y="31"/>
                      <a:pt x="6" y="22"/>
                    </a:cubicBezTo>
                    <a:cubicBezTo>
                      <a:pt x="2" y="15"/>
                      <a:pt x="1" y="9"/>
                      <a:pt x="0" y="3"/>
                    </a:cubicBezTo>
                    <a:cubicBezTo>
                      <a:pt x="0" y="3"/>
                      <a:pt x="1" y="3"/>
                      <a:pt x="1" y="2"/>
                    </a:cubicBezTo>
                    <a:cubicBezTo>
                      <a:pt x="2" y="2"/>
                      <a:pt x="3" y="1"/>
                      <a:pt x="3" y="0"/>
                    </a:cubicBezTo>
                    <a:cubicBezTo>
                      <a:pt x="4" y="4"/>
                      <a:pt x="6" y="9"/>
                      <a:pt x="7" y="11"/>
                    </a:cubicBezTo>
                    <a:cubicBezTo>
                      <a:pt x="9" y="15"/>
                      <a:pt x="14" y="16"/>
                      <a:pt x="16" y="19"/>
                    </a:cubicBezTo>
                    <a:cubicBezTo>
                      <a:pt x="18" y="21"/>
                      <a:pt x="14" y="23"/>
                      <a:pt x="16" y="26"/>
                    </a:cubicBezTo>
                    <a:cubicBezTo>
                      <a:pt x="18" y="30"/>
                      <a:pt x="20" y="32"/>
                      <a:pt x="20" y="32"/>
                    </a:cubicBezTo>
                    <a:cubicBezTo>
                      <a:pt x="20" y="32"/>
                      <a:pt x="19" y="28"/>
                      <a:pt x="20" y="25"/>
                    </a:cubicBezTo>
                    <a:cubicBezTo>
                      <a:pt x="21" y="22"/>
                      <a:pt x="23" y="25"/>
                      <a:pt x="25" y="20"/>
                    </a:cubicBezTo>
                    <a:cubicBezTo>
                      <a:pt x="26" y="16"/>
                      <a:pt x="28" y="7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31"/>
              <p:cNvSpPr/>
              <p:nvPr/>
            </p:nvSpPr>
            <p:spPr bwMode="auto">
              <a:xfrm>
                <a:off x="1196976" y="2282825"/>
                <a:ext cx="195263" cy="87312"/>
              </a:xfrm>
              <a:custGeom>
                <a:avLst/>
                <a:gdLst>
                  <a:gd name="T0" fmla="*/ 24 w 52"/>
                  <a:gd name="T1" fmla="*/ 0 h 23"/>
                  <a:gd name="T2" fmla="*/ 27 w 52"/>
                  <a:gd name="T3" fmla="*/ 0 h 23"/>
                  <a:gd name="T4" fmla="*/ 36 w 52"/>
                  <a:gd name="T5" fmla="*/ 13 h 23"/>
                  <a:gd name="T6" fmla="*/ 52 w 52"/>
                  <a:gd name="T7" fmla="*/ 15 h 23"/>
                  <a:gd name="T8" fmla="*/ 40 w 52"/>
                  <a:gd name="T9" fmla="*/ 20 h 23"/>
                  <a:gd name="T10" fmla="*/ 31 w 52"/>
                  <a:gd name="T11" fmla="*/ 17 h 23"/>
                  <a:gd name="T12" fmla="*/ 12 w 52"/>
                  <a:gd name="T13" fmla="*/ 22 h 23"/>
                  <a:gd name="T14" fmla="*/ 0 w 52"/>
                  <a:gd name="T15" fmla="*/ 17 h 23"/>
                  <a:gd name="T16" fmla="*/ 18 w 52"/>
                  <a:gd name="T17" fmla="*/ 15 h 23"/>
                  <a:gd name="T18" fmla="*/ 24 w 52"/>
                  <a:gd name="T1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23">
                    <a:moveTo>
                      <a:pt x="24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31" y="10"/>
                      <a:pt x="36" y="13"/>
                    </a:cubicBezTo>
                    <a:cubicBezTo>
                      <a:pt x="42" y="15"/>
                      <a:pt x="52" y="15"/>
                      <a:pt x="52" y="15"/>
                    </a:cubicBezTo>
                    <a:cubicBezTo>
                      <a:pt x="52" y="15"/>
                      <a:pt x="47" y="20"/>
                      <a:pt x="40" y="20"/>
                    </a:cubicBezTo>
                    <a:cubicBezTo>
                      <a:pt x="33" y="20"/>
                      <a:pt x="31" y="17"/>
                      <a:pt x="31" y="17"/>
                    </a:cubicBezTo>
                    <a:cubicBezTo>
                      <a:pt x="31" y="17"/>
                      <a:pt x="21" y="23"/>
                      <a:pt x="12" y="22"/>
                    </a:cubicBezTo>
                    <a:cubicBezTo>
                      <a:pt x="3" y="20"/>
                      <a:pt x="0" y="17"/>
                      <a:pt x="0" y="17"/>
                    </a:cubicBezTo>
                    <a:cubicBezTo>
                      <a:pt x="0" y="17"/>
                      <a:pt x="13" y="19"/>
                      <a:pt x="18" y="15"/>
                    </a:cubicBezTo>
                    <a:cubicBezTo>
                      <a:pt x="23" y="11"/>
                      <a:pt x="24" y="7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7" name="Group 20"/>
            <p:cNvGrpSpPr/>
            <p:nvPr/>
          </p:nvGrpSpPr>
          <p:grpSpPr>
            <a:xfrm>
              <a:off x="7186227" y="1203926"/>
              <a:ext cx="505909" cy="1581718"/>
              <a:chOff x="2714626" y="1508125"/>
              <a:chExt cx="665163" cy="2079625"/>
            </a:xfrm>
            <a:solidFill>
              <a:srgbClr val="9BBC57"/>
            </a:solidFill>
          </p:grpSpPr>
          <p:sp>
            <p:nvSpPr>
              <p:cNvPr id="182" name="Freeform 32"/>
              <p:cNvSpPr>
                <a:spLocks noEditPoints="1"/>
              </p:cNvSpPr>
              <p:nvPr/>
            </p:nvSpPr>
            <p:spPr bwMode="auto">
              <a:xfrm>
                <a:off x="2714626" y="1508125"/>
                <a:ext cx="665163" cy="2079625"/>
              </a:xfrm>
              <a:custGeom>
                <a:avLst/>
                <a:gdLst>
                  <a:gd name="T0" fmla="*/ 147 w 177"/>
                  <a:gd name="T1" fmla="*/ 112 h 553"/>
                  <a:gd name="T2" fmla="*/ 158 w 177"/>
                  <a:gd name="T3" fmla="*/ 236 h 553"/>
                  <a:gd name="T4" fmla="*/ 158 w 177"/>
                  <a:gd name="T5" fmla="*/ 283 h 553"/>
                  <a:gd name="T6" fmla="*/ 155 w 177"/>
                  <a:gd name="T7" fmla="*/ 302 h 553"/>
                  <a:gd name="T8" fmla="*/ 175 w 177"/>
                  <a:gd name="T9" fmla="*/ 388 h 553"/>
                  <a:gd name="T10" fmla="*/ 131 w 177"/>
                  <a:gd name="T11" fmla="*/ 410 h 553"/>
                  <a:gd name="T12" fmla="*/ 135 w 177"/>
                  <a:gd name="T13" fmla="*/ 304 h 553"/>
                  <a:gd name="T14" fmla="*/ 136 w 177"/>
                  <a:gd name="T15" fmla="*/ 282 h 553"/>
                  <a:gd name="T16" fmla="*/ 131 w 177"/>
                  <a:gd name="T17" fmla="*/ 94 h 553"/>
                  <a:gd name="T18" fmla="*/ 105 w 177"/>
                  <a:gd name="T19" fmla="*/ 17 h 553"/>
                  <a:gd name="T20" fmla="*/ 106 w 177"/>
                  <a:gd name="T21" fmla="*/ 53 h 553"/>
                  <a:gd name="T22" fmla="*/ 96 w 177"/>
                  <a:gd name="T23" fmla="*/ 71 h 553"/>
                  <a:gd name="T24" fmla="*/ 128 w 177"/>
                  <a:gd name="T25" fmla="*/ 93 h 553"/>
                  <a:gd name="T26" fmla="*/ 131 w 177"/>
                  <a:gd name="T27" fmla="*/ 287 h 553"/>
                  <a:gd name="T28" fmla="*/ 126 w 177"/>
                  <a:gd name="T29" fmla="*/ 287 h 553"/>
                  <a:gd name="T30" fmla="*/ 127 w 177"/>
                  <a:gd name="T31" fmla="*/ 306 h 553"/>
                  <a:gd name="T32" fmla="*/ 131 w 177"/>
                  <a:gd name="T33" fmla="*/ 410 h 553"/>
                  <a:gd name="T34" fmla="*/ 123 w 177"/>
                  <a:gd name="T35" fmla="*/ 411 h 553"/>
                  <a:gd name="T36" fmla="*/ 119 w 177"/>
                  <a:gd name="T37" fmla="*/ 480 h 553"/>
                  <a:gd name="T38" fmla="*/ 123 w 177"/>
                  <a:gd name="T39" fmla="*/ 527 h 553"/>
                  <a:gd name="T40" fmla="*/ 94 w 177"/>
                  <a:gd name="T41" fmla="*/ 529 h 553"/>
                  <a:gd name="T42" fmla="*/ 88 w 177"/>
                  <a:gd name="T43" fmla="*/ 495 h 553"/>
                  <a:gd name="T44" fmla="*/ 89 w 177"/>
                  <a:gd name="T45" fmla="*/ 442 h 553"/>
                  <a:gd name="T46" fmla="*/ 75 w 177"/>
                  <a:gd name="T47" fmla="*/ 325 h 553"/>
                  <a:gd name="T48" fmla="*/ 62 w 177"/>
                  <a:gd name="T49" fmla="*/ 350 h 553"/>
                  <a:gd name="T50" fmla="*/ 47 w 177"/>
                  <a:gd name="T51" fmla="*/ 468 h 553"/>
                  <a:gd name="T52" fmla="*/ 50 w 177"/>
                  <a:gd name="T53" fmla="*/ 488 h 553"/>
                  <a:gd name="T54" fmla="*/ 41 w 177"/>
                  <a:gd name="T55" fmla="*/ 524 h 553"/>
                  <a:gd name="T56" fmla="*/ 14 w 177"/>
                  <a:gd name="T57" fmla="*/ 550 h 553"/>
                  <a:gd name="T58" fmla="*/ 18 w 177"/>
                  <a:gd name="T59" fmla="*/ 505 h 553"/>
                  <a:gd name="T60" fmla="*/ 16 w 177"/>
                  <a:gd name="T61" fmla="*/ 478 h 553"/>
                  <a:gd name="T62" fmla="*/ 14 w 177"/>
                  <a:gd name="T63" fmla="*/ 378 h 553"/>
                  <a:gd name="T64" fmla="*/ 15 w 177"/>
                  <a:gd name="T65" fmla="*/ 275 h 553"/>
                  <a:gd name="T66" fmla="*/ 9 w 177"/>
                  <a:gd name="T67" fmla="*/ 258 h 553"/>
                  <a:gd name="T68" fmla="*/ 3 w 177"/>
                  <a:gd name="T69" fmla="*/ 212 h 553"/>
                  <a:gd name="T70" fmla="*/ 10 w 177"/>
                  <a:gd name="T71" fmla="*/ 122 h 553"/>
                  <a:gd name="T72" fmla="*/ 59 w 177"/>
                  <a:gd name="T73" fmla="*/ 83 h 553"/>
                  <a:gd name="T74" fmla="*/ 61 w 177"/>
                  <a:gd name="T75" fmla="*/ 56 h 553"/>
                  <a:gd name="T76" fmla="*/ 54 w 177"/>
                  <a:gd name="T77" fmla="*/ 38 h 553"/>
                  <a:gd name="T78" fmla="*/ 57 w 177"/>
                  <a:gd name="T79" fmla="*/ 17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7" h="553">
                    <a:moveTo>
                      <a:pt x="131" y="94"/>
                    </a:moveTo>
                    <a:cubicBezTo>
                      <a:pt x="140" y="97"/>
                      <a:pt x="147" y="100"/>
                      <a:pt x="147" y="112"/>
                    </a:cubicBezTo>
                    <a:cubicBezTo>
                      <a:pt x="148" y="125"/>
                      <a:pt x="149" y="151"/>
                      <a:pt x="151" y="169"/>
                    </a:cubicBezTo>
                    <a:cubicBezTo>
                      <a:pt x="153" y="186"/>
                      <a:pt x="158" y="224"/>
                      <a:pt x="158" y="236"/>
                    </a:cubicBezTo>
                    <a:cubicBezTo>
                      <a:pt x="158" y="248"/>
                      <a:pt x="160" y="273"/>
                      <a:pt x="159" y="276"/>
                    </a:cubicBezTo>
                    <a:cubicBezTo>
                      <a:pt x="159" y="279"/>
                      <a:pt x="157" y="278"/>
                      <a:pt x="158" y="283"/>
                    </a:cubicBezTo>
                    <a:cubicBezTo>
                      <a:pt x="159" y="288"/>
                      <a:pt x="159" y="292"/>
                      <a:pt x="156" y="295"/>
                    </a:cubicBezTo>
                    <a:cubicBezTo>
                      <a:pt x="154" y="298"/>
                      <a:pt x="155" y="302"/>
                      <a:pt x="155" y="302"/>
                    </a:cubicBezTo>
                    <a:cubicBezTo>
                      <a:pt x="177" y="301"/>
                      <a:pt x="177" y="301"/>
                      <a:pt x="177" y="301"/>
                    </a:cubicBezTo>
                    <a:cubicBezTo>
                      <a:pt x="175" y="388"/>
                      <a:pt x="175" y="388"/>
                      <a:pt x="175" y="388"/>
                    </a:cubicBezTo>
                    <a:cubicBezTo>
                      <a:pt x="141" y="414"/>
                      <a:pt x="141" y="414"/>
                      <a:pt x="141" y="414"/>
                    </a:cubicBezTo>
                    <a:cubicBezTo>
                      <a:pt x="141" y="414"/>
                      <a:pt x="136" y="411"/>
                      <a:pt x="131" y="410"/>
                    </a:cubicBezTo>
                    <a:cubicBezTo>
                      <a:pt x="131" y="305"/>
                      <a:pt x="131" y="305"/>
                      <a:pt x="131" y="305"/>
                    </a:cubicBezTo>
                    <a:cubicBezTo>
                      <a:pt x="135" y="304"/>
                      <a:pt x="135" y="304"/>
                      <a:pt x="135" y="304"/>
                    </a:cubicBezTo>
                    <a:cubicBezTo>
                      <a:pt x="135" y="304"/>
                      <a:pt x="134" y="298"/>
                      <a:pt x="136" y="294"/>
                    </a:cubicBezTo>
                    <a:cubicBezTo>
                      <a:pt x="137" y="290"/>
                      <a:pt x="136" y="286"/>
                      <a:pt x="136" y="282"/>
                    </a:cubicBezTo>
                    <a:cubicBezTo>
                      <a:pt x="136" y="282"/>
                      <a:pt x="134" y="286"/>
                      <a:pt x="131" y="287"/>
                    </a:cubicBezTo>
                    <a:lnTo>
                      <a:pt x="131" y="94"/>
                    </a:lnTo>
                    <a:close/>
                    <a:moveTo>
                      <a:pt x="83" y="0"/>
                    </a:moveTo>
                    <a:cubicBezTo>
                      <a:pt x="93" y="0"/>
                      <a:pt x="104" y="7"/>
                      <a:pt x="105" y="17"/>
                    </a:cubicBezTo>
                    <a:cubicBezTo>
                      <a:pt x="106" y="27"/>
                      <a:pt x="106" y="41"/>
                      <a:pt x="106" y="41"/>
                    </a:cubicBezTo>
                    <a:cubicBezTo>
                      <a:pt x="106" y="41"/>
                      <a:pt x="109" y="48"/>
                      <a:pt x="106" y="53"/>
                    </a:cubicBezTo>
                    <a:cubicBezTo>
                      <a:pt x="104" y="59"/>
                      <a:pt x="97" y="58"/>
                      <a:pt x="97" y="58"/>
                    </a:cubicBezTo>
                    <a:cubicBezTo>
                      <a:pt x="97" y="58"/>
                      <a:pt x="96" y="66"/>
                      <a:pt x="96" y="71"/>
                    </a:cubicBezTo>
                    <a:cubicBezTo>
                      <a:pt x="96" y="75"/>
                      <a:pt x="96" y="78"/>
                      <a:pt x="100" y="81"/>
                    </a:cubicBezTo>
                    <a:cubicBezTo>
                      <a:pt x="103" y="84"/>
                      <a:pt x="117" y="90"/>
                      <a:pt x="128" y="93"/>
                    </a:cubicBezTo>
                    <a:cubicBezTo>
                      <a:pt x="129" y="94"/>
                      <a:pt x="130" y="94"/>
                      <a:pt x="131" y="94"/>
                    </a:cubicBezTo>
                    <a:cubicBezTo>
                      <a:pt x="131" y="287"/>
                      <a:pt x="131" y="287"/>
                      <a:pt x="131" y="287"/>
                    </a:cubicBezTo>
                    <a:cubicBezTo>
                      <a:pt x="131" y="287"/>
                      <a:pt x="131" y="287"/>
                      <a:pt x="131" y="287"/>
                    </a:cubicBezTo>
                    <a:cubicBezTo>
                      <a:pt x="127" y="287"/>
                      <a:pt x="126" y="287"/>
                      <a:pt x="126" y="287"/>
                    </a:cubicBezTo>
                    <a:cubicBezTo>
                      <a:pt x="126" y="287"/>
                      <a:pt x="127" y="292"/>
                      <a:pt x="127" y="297"/>
                    </a:cubicBezTo>
                    <a:cubicBezTo>
                      <a:pt x="127" y="301"/>
                      <a:pt x="127" y="306"/>
                      <a:pt x="127" y="306"/>
                    </a:cubicBezTo>
                    <a:cubicBezTo>
                      <a:pt x="131" y="305"/>
                      <a:pt x="131" y="305"/>
                      <a:pt x="131" y="305"/>
                    </a:cubicBezTo>
                    <a:cubicBezTo>
                      <a:pt x="131" y="410"/>
                      <a:pt x="131" y="410"/>
                      <a:pt x="131" y="410"/>
                    </a:cubicBezTo>
                    <a:cubicBezTo>
                      <a:pt x="131" y="410"/>
                      <a:pt x="131" y="410"/>
                      <a:pt x="130" y="410"/>
                    </a:cubicBezTo>
                    <a:cubicBezTo>
                      <a:pt x="125" y="410"/>
                      <a:pt x="123" y="411"/>
                      <a:pt x="123" y="411"/>
                    </a:cubicBezTo>
                    <a:cubicBezTo>
                      <a:pt x="123" y="411"/>
                      <a:pt x="124" y="436"/>
                      <a:pt x="124" y="446"/>
                    </a:cubicBezTo>
                    <a:cubicBezTo>
                      <a:pt x="124" y="457"/>
                      <a:pt x="123" y="473"/>
                      <a:pt x="119" y="480"/>
                    </a:cubicBezTo>
                    <a:cubicBezTo>
                      <a:pt x="114" y="488"/>
                      <a:pt x="114" y="490"/>
                      <a:pt x="114" y="497"/>
                    </a:cubicBezTo>
                    <a:cubicBezTo>
                      <a:pt x="114" y="503"/>
                      <a:pt x="123" y="521"/>
                      <a:pt x="123" y="527"/>
                    </a:cubicBezTo>
                    <a:cubicBezTo>
                      <a:pt x="123" y="533"/>
                      <a:pt x="121" y="542"/>
                      <a:pt x="111" y="542"/>
                    </a:cubicBezTo>
                    <a:cubicBezTo>
                      <a:pt x="102" y="541"/>
                      <a:pt x="94" y="537"/>
                      <a:pt x="94" y="529"/>
                    </a:cubicBezTo>
                    <a:cubicBezTo>
                      <a:pt x="94" y="521"/>
                      <a:pt x="95" y="516"/>
                      <a:pt x="92" y="513"/>
                    </a:cubicBezTo>
                    <a:cubicBezTo>
                      <a:pt x="89" y="510"/>
                      <a:pt x="94" y="503"/>
                      <a:pt x="88" y="495"/>
                    </a:cubicBezTo>
                    <a:cubicBezTo>
                      <a:pt x="82" y="488"/>
                      <a:pt x="89" y="487"/>
                      <a:pt x="87" y="480"/>
                    </a:cubicBezTo>
                    <a:cubicBezTo>
                      <a:pt x="86" y="472"/>
                      <a:pt x="88" y="451"/>
                      <a:pt x="89" y="442"/>
                    </a:cubicBezTo>
                    <a:cubicBezTo>
                      <a:pt x="90" y="433"/>
                      <a:pt x="88" y="423"/>
                      <a:pt x="84" y="386"/>
                    </a:cubicBezTo>
                    <a:cubicBezTo>
                      <a:pt x="79" y="349"/>
                      <a:pt x="76" y="333"/>
                      <a:pt x="75" y="325"/>
                    </a:cubicBezTo>
                    <a:cubicBezTo>
                      <a:pt x="74" y="317"/>
                      <a:pt x="72" y="307"/>
                      <a:pt x="72" y="307"/>
                    </a:cubicBezTo>
                    <a:cubicBezTo>
                      <a:pt x="72" y="307"/>
                      <a:pt x="66" y="341"/>
                      <a:pt x="62" y="350"/>
                    </a:cubicBezTo>
                    <a:cubicBezTo>
                      <a:pt x="57" y="359"/>
                      <a:pt x="52" y="402"/>
                      <a:pt x="50" y="414"/>
                    </a:cubicBezTo>
                    <a:cubicBezTo>
                      <a:pt x="49" y="427"/>
                      <a:pt x="50" y="464"/>
                      <a:pt x="47" y="468"/>
                    </a:cubicBezTo>
                    <a:cubicBezTo>
                      <a:pt x="44" y="471"/>
                      <a:pt x="42" y="477"/>
                      <a:pt x="42" y="477"/>
                    </a:cubicBezTo>
                    <a:cubicBezTo>
                      <a:pt x="42" y="477"/>
                      <a:pt x="50" y="481"/>
                      <a:pt x="50" y="488"/>
                    </a:cubicBezTo>
                    <a:cubicBezTo>
                      <a:pt x="50" y="494"/>
                      <a:pt x="44" y="499"/>
                      <a:pt x="45" y="507"/>
                    </a:cubicBezTo>
                    <a:cubicBezTo>
                      <a:pt x="45" y="515"/>
                      <a:pt x="44" y="522"/>
                      <a:pt x="41" y="524"/>
                    </a:cubicBezTo>
                    <a:cubicBezTo>
                      <a:pt x="37" y="525"/>
                      <a:pt x="38" y="539"/>
                      <a:pt x="34" y="544"/>
                    </a:cubicBezTo>
                    <a:cubicBezTo>
                      <a:pt x="30" y="549"/>
                      <a:pt x="23" y="553"/>
                      <a:pt x="14" y="550"/>
                    </a:cubicBezTo>
                    <a:cubicBezTo>
                      <a:pt x="6" y="548"/>
                      <a:pt x="6" y="537"/>
                      <a:pt x="10" y="526"/>
                    </a:cubicBezTo>
                    <a:cubicBezTo>
                      <a:pt x="14" y="516"/>
                      <a:pt x="20" y="509"/>
                      <a:pt x="18" y="505"/>
                    </a:cubicBezTo>
                    <a:cubicBezTo>
                      <a:pt x="17" y="500"/>
                      <a:pt x="15" y="494"/>
                      <a:pt x="19" y="490"/>
                    </a:cubicBezTo>
                    <a:cubicBezTo>
                      <a:pt x="23" y="486"/>
                      <a:pt x="19" y="481"/>
                      <a:pt x="16" y="478"/>
                    </a:cubicBezTo>
                    <a:cubicBezTo>
                      <a:pt x="14" y="474"/>
                      <a:pt x="14" y="457"/>
                      <a:pt x="14" y="449"/>
                    </a:cubicBezTo>
                    <a:cubicBezTo>
                      <a:pt x="14" y="440"/>
                      <a:pt x="15" y="395"/>
                      <a:pt x="14" y="378"/>
                    </a:cubicBezTo>
                    <a:cubicBezTo>
                      <a:pt x="14" y="362"/>
                      <a:pt x="12" y="313"/>
                      <a:pt x="14" y="299"/>
                    </a:cubicBezTo>
                    <a:cubicBezTo>
                      <a:pt x="17" y="285"/>
                      <a:pt x="15" y="275"/>
                      <a:pt x="15" y="275"/>
                    </a:cubicBezTo>
                    <a:cubicBezTo>
                      <a:pt x="15" y="275"/>
                      <a:pt x="9" y="278"/>
                      <a:pt x="9" y="273"/>
                    </a:cubicBezTo>
                    <a:cubicBezTo>
                      <a:pt x="9" y="268"/>
                      <a:pt x="11" y="267"/>
                      <a:pt x="9" y="258"/>
                    </a:cubicBezTo>
                    <a:cubicBezTo>
                      <a:pt x="7" y="249"/>
                      <a:pt x="6" y="241"/>
                      <a:pt x="3" y="234"/>
                    </a:cubicBezTo>
                    <a:cubicBezTo>
                      <a:pt x="1" y="227"/>
                      <a:pt x="0" y="215"/>
                      <a:pt x="3" y="212"/>
                    </a:cubicBezTo>
                    <a:cubicBezTo>
                      <a:pt x="7" y="208"/>
                      <a:pt x="2" y="188"/>
                      <a:pt x="5" y="174"/>
                    </a:cubicBezTo>
                    <a:cubicBezTo>
                      <a:pt x="8" y="159"/>
                      <a:pt x="10" y="135"/>
                      <a:pt x="10" y="122"/>
                    </a:cubicBezTo>
                    <a:cubicBezTo>
                      <a:pt x="11" y="109"/>
                      <a:pt x="11" y="100"/>
                      <a:pt x="28" y="96"/>
                    </a:cubicBezTo>
                    <a:cubicBezTo>
                      <a:pt x="45" y="92"/>
                      <a:pt x="57" y="87"/>
                      <a:pt x="59" y="83"/>
                    </a:cubicBezTo>
                    <a:cubicBezTo>
                      <a:pt x="62" y="80"/>
                      <a:pt x="62" y="70"/>
                      <a:pt x="62" y="66"/>
                    </a:cubicBezTo>
                    <a:cubicBezTo>
                      <a:pt x="61" y="62"/>
                      <a:pt x="61" y="59"/>
                      <a:pt x="61" y="56"/>
                    </a:cubicBezTo>
                    <a:cubicBezTo>
                      <a:pt x="61" y="54"/>
                      <a:pt x="56" y="58"/>
                      <a:pt x="55" y="53"/>
                    </a:cubicBezTo>
                    <a:cubicBezTo>
                      <a:pt x="54" y="49"/>
                      <a:pt x="53" y="39"/>
                      <a:pt x="54" y="38"/>
                    </a:cubicBezTo>
                    <a:cubicBezTo>
                      <a:pt x="55" y="37"/>
                      <a:pt x="55" y="37"/>
                      <a:pt x="57" y="38"/>
                    </a:cubicBezTo>
                    <a:cubicBezTo>
                      <a:pt x="56" y="36"/>
                      <a:pt x="56" y="27"/>
                      <a:pt x="57" y="17"/>
                    </a:cubicBezTo>
                    <a:cubicBezTo>
                      <a:pt x="57" y="8"/>
                      <a:pt x="66" y="1"/>
                      <a:pt x="8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33"/>
              <p:cNvSpPr/>
              <p:nvPr/>
            </p:nvSpPr>
            <p:spPr bwMode="auto">
              <a:xfrm>
                <a:off x="2744788" y="2444750"/>
                <a:ext cx="71438" cy="68262"/>
              </a:xfrm>
              <a:custGeom>
                <a:avLst/>
                <a:gdLst>
                  <a:gd name="T0" fmla="*/ 4 w 19"/>
                  <a:gd name="T1" fmla="*/ 18 h 18"/>
                  <a:gd name="T2" fmla="*/ 4 w 19"/>
                  <a:gd name="T3" fmla="*/ 5 h 18"/>
                  <a:gd name="T4" fmla="*/ 19 w 19"/>
                  <a:gd name="T5" fmla="*/ 4 h 18"/>
                  <a:gd name="T6" fmla="*/ 8 w 19"/>
                  <a:gd name="T7" fmla="*/ 7 h 18"/>
                  <a:gd name="T8" fmla="*/ 4 w 19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4" y="18"/>
                    </a:moveTo>
                    <a:cubicBezTo>
                      <a:pt x="4" y="18"/>
                      <a:pt x="0" y="11"/>
                      <a:pt x="4" y="5"/>
                    </a:cubicBezTo>
                    <a:cubicBezTo>
                      <a:pt x="9" y="0"/>
                      <a:pt x="19" y="4"/>
                      <a:pt x="19" y="4"/>
                    </a:cubicBezTo>
                    <a:cubicBezTo>
                      <a:pt x="19" y="4"/>
                      <a:pt x="12" y="4"/>
                      <a:pt x="8" y="7"/>
                    </a:cubicBezTo>
                    <a:cubicBezTo>
                      <a:pt x="4" y="10"/>
                      <a:pt x="5" y="13"/>
                      <a:pt x="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Freeform 34"/>
              <p:cNvSpPr/>
              <p:nvPr/>
            </p:nvSpPr>
            <p:spPr bwMode="auto">
              <a:xfrm>
                <a:off x="3225801" y="2535238"/>
                <a:ext cx="82550" cy="30162"/>
              </a:xfrm>
              <a:custGeom>
                <a:avLst/>
                <a:gdLst>
                  <a:gd name="T0" fmla="*/ 0 w 22"/>
                  <a:gd name="T1" fmla="*/ 7 h 8"/>
                  <a:gd name="T2" fmla="*/ 10 w 22"/>
                  <a:gd name="T3" fmla="*/ 0 h 8"/>
                  <a:gd name="T4" fmla="*/ 22 w 22"/>
                  <a:gd name="T5" fmla="*/ 8 h 8"/>
                  <a:gd name="T6" fmla="*/ 9 w 22"/>
                  <a:gd name="T7" fmla="*/ 4 h 8"/>
                  <a:gd name="T8" fmla="*/ 0 w 22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8">
                    <a:moveTo>
                      <a:pt x="0" y="7"/>
                    </a:moveTo>
                    <a:cubicBezTo>
                      <a:pt x="0" y="7"/>
                      <a:pt x="0" y="0"/>
                      <a:pt x="10" y="0"/>
                    </a:cubicBezTo>
                    <a:cubicBezTo>
                      <a:pt x="20" y="0"/>
                      <a:pt x="22" y="8"/>
                      <a:pt x="22" y="8"/>
                    </a:cubicBezTo>
                    <a:cubicBezTo>
                      <a:pt x="22" y="8"/>
                      <a:pt x="16" y="4"/>
                      <a:pt x="9" y="4"/>
                    </a:cubicBezTo>
                    <a:cubicBezTo>
                      <a:pt x="3" y="4"/>
                      <a:pt x="3" y="4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Freeform 35"/>
              <p:cNvSpPr/>
              <p:nvPr/>
            </p:nvSpPr>
            <p:spPr bwMode="auto">
              <a:xfrm>
                <a:off x="2860676" y="1793875"/>
                <a:ext cx="222250" cy="582612"/>
              </a:xfrm>
              <a:custGeom>
                <a:avLst/>
                <a:gdLst>
                  <a:gd name="T0" fmla="*/ 57 w 59"/>
                  <a:gd name="T1" fmla="*/ 0 h 155"/>
                  <a:gd name="T2" fmla="*/ 59 w 59"/>
                  <a:gd name="T3" fmla="*/ 4 h 155"/>
                  <a:gd name="T4" fmla="*/ 51 w 59"/>
                  <a:gd name="T5" fmla="*/ 73 h 155"/>
                  <a:gd name="T6" fmla="*/ 54 w 59"/>
                  <a:gd name="T7" fmla="*/ 154 h 155"/>
                  <a:gd name="T8" fmla="*/ 38 w 59"/>
                  <a:gd name="T9" fmla="*/ 155 h 155"/>
                  <a:gd name="T10" fmla="*/ 0 w 59"/>
                  <a:gd name="T11" fmla="*/ 147 h 155"/>
                  <a:gd name="T12" fmla="*/ 8 w 59"/>
                  <a:gd name="T13" fmla="*/ 130 h 155"/>
                  <a:gd name="T14" fmla="*/ 19 w 59"/>
                  <a:gd name="T15" fmla="*/ 41 h 155"/>
                  <a:gd name="T16" fmla="*/ 19 w 59"/>
                  <a:gd name="T17" fmla="*/ 8 h 155"/>
                  <a:gd name="T18" fmla="*/ 20 w 59"/>
                  <a:gd name="T19" fmla="*/ 7 h 155"/>
                  <a:gd name="T20" fmla="*/ 22 w 59"/>
                  <a:gd name="T21" fmla="*/ 2 h 155"/>
                  <a:gd name="T22" fmla="*/ 41 w 59"/>
                  <a:gd name="T23" fmla="*/ 17 h 155"/>
                  <a:gd name="T24" fmla="*/ 57 w 59"/>
                  <a:gd name="T25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9" h="155">
                    <a:moveTo>
                      <a:pt x="57" y="0"/>
                    </a:moveTo>
                    <a:cubicBezTo>
                      <a:pt x="58" y="2"/>
                      <a:pt x="58" y="3"/>
                      <a:pt x="59" y="4"/>
                    </a:cubicBezTo>
                    <a:cubicBezTo>
                      <a:pt x="57" y="15"/>
                      <a:pt x="53" y="48"/>
                      <a:pt x="51" y="73"/>
                    </a:cubicBezTo>
                    <a:cubicBezTo>
                      <a:pt x="49" y="100"/>
                      <a:pt x="54" y="154"/>
                      <a:pt x="54" y="154"/>
                    </a:cubicBezTo>
                    <a:cubicBezTo>
                      <a:pt x="54" y="154"/>
                      <a:pt x="50" y="155"/>
                      <a:pt x="38" y="155"/>
                    </a:cubicBezTo>
                    <a:cubicBezTo>
                      <a:pt x="25" y="155"/>
                      <a:pt x="0" y="147"/>
                      <a:pt x="0" y="147"/>
                    </a:cubicBezTo>
                    <a:cubicBezTo>
                      <a:pt x="0" y="147"/>
                      <a:pt x="4" y="139"/>
                      <a:pt x="8" y="130"/>
                    </a:cubicBezTo>
                    <a:cubicBezTo>
                      <a:pt x="11" y="120"/>
                      <a:pt x="17" y="77"/>
                      <a:pt x="19" y="41"/>
                    </a:cubicBezTo>
                    <a:cubicBezTo>
                      <a:pt x="20" y="23"/>
                      <a:pt x="20" y="14"/>
                      <a:pt x="19" y="8"/>
                    </a:cubicBezTo>
                    <a:cubicBezTo>
                      <a:pt x="19" y="8"/>
                      <a:pt x="20" y="8"/>
                      <a:pt x="20" y="7"/>
                    </a:cubicBezTo>
                    <a:cubicBezTo>
                      <a:pt x="21" y="6"/>
                      <a:pt x="22" y="4"/>
                      <a:pt x="22" y="2"/>
                    </a:cubicBezTo>
                    <a:cubicBezTo>
                      <a:pt x="26" y="10"/>
                      <a:pt x="35" y="17"/>
                      <a:pt x="41" y="17"/>
                    </a:cubicBezTo>
                    <a:cubicBezTo>
                      <a:pt x="46" y="17"/>
                      <a:pt x="54" y="6"/>
                      <a:pt x="5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6" name="Freeform 36"/>
              <p:cNvSpPr/>
              <p:nvPr/>
            </p:nvSpPr>
            <p:spPr bwMode="auto">
              <a:xfrm>
                <a:off x="2965451" y="1865313"/>
                <a:ext cx="90488" cy="571500"/>
              </a:xfrm>
              <a:custGeom>
                <a:avLst/>
                <a:gdLst>
                  <a:gd name="T0" fmla="*/ 0 w 24"/>
                  <a:gd name="T1" fmla="*/ 7 h 152"/>
                  <a:gd name="T2" fmla="*/ 11 w 24"/>
                  <a:gd name="T3" fmla="*/ 0 h 152"/>
                  <a:gd name="T4" fmla="*/ 24 w 24"/>
                  <a:gd name="T5" fmla="*/ 7 h 152"/>
                  <a:gd name="T6" fmla="*/ 16 w 24"/>
                  <a:gd name="T7" fmla="*/ 10 h 152"/>
                  <a:gd name="T8" fmla="*/ 19 w 24"/>
                  <a:gd name="T9" fmla="*/ 63 h 152"/>
                  <a:gd name="T10" fmla="*/ 18 w 24"/>
                  <a:gd name="T11" fmla="*/ 139 h 152"/>
                  <a:gd name="T12" fmla="*/ 8 w 24"/>
                  <a:gd name="T13" fmla="*/ 140 h 152"/>
                  <a:gd name="T14" fmla="*/ 8 w 24"/>
                  <a:gd name="T15" fmla="*/ 52 h 152"/>
                  <a:gd name="T16" fmla="*/ 9 w 24"/>
                  <a:gd name="T17" fmla="*/ 11 h 152"/>
                  <a:gd name="T18" fmla="*/ 0 w 24"/>
                  <a:gd name="T19" fmla="*/ 7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152">
                    <a:moveTo>
                      <a:pt x="0" y="7"/>
                    </a:moveTo>
                    <a:cubicBezTo>
                      <a:pt x="0" y="7"/>
                      <a:pt x="4" y="0"/>
                      <a:pt x="11" y="0"/>
                    </a:cubicBezTo>
                    <a:cubicBezTo>
                      <a:pt x="19" y="0"/>
                      <a:pt x="24" y="7"/>
                      <a:pt x="24" y="7"/>
                    </a:cubicBezTo>
                    <a:cubicBezTo>
                      <a:pt x="24" y="7"/>
                      <a:pt x="16" y="5"/>
                      <a:pt x="16" y="10"/>
                    </a:cubicBezTo>
                    <a:cubicBezTo>
                      <a:pt x="16" y="16"/>
                      <a:pt x="19" y="44"/>
                      <a:pt x="19" y="63"/>
                    </a:cubicBezTo>
                    <a:cubicBezTo>
                      <a:pt x="19" y="82"/>
                      <a:pt x="20" y="130"/>
                      <a:pt x="18" y="139"/>
                    </a:cubicBezTo>
                    <a:cubicBezTo>
                      <a:pt x="16" y="149"/>
                      <a:pt x="10" y="152"/>
                      <a:pt x="8" y="140"/>
                    </a:cubicBezTo>
                    <a:cubicBezTo>
                      <a:pt x="7" y="128"/>
                      <a:pt x="7" y="64"/>
                      <a:pt x="8" y="52"/>
                    </a:cubicBezTo>
                    <a:cubicBezTo>
                      <a:pt x="8" y="40"/>
                      <a:pt x="10" y="14"/>
                      <a:pt x="9" y="11"/>
                    </a:cubicBezTo>
                    <a:cubicBezTo>
                      <a:pt x="7" y="7"/>
                      <a:pt x="4" y="5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8" name="Group 21"/>
            <p:cNvGrpSpPr/>
            <p:nvPr/>
          </p:nvGrpSpPr>
          <p:grpSpPr>
            <a:xfrm>
              <a:off x="7963349" y="1793732"/>
              <a:ext cx="388328" cy="1579612"/>
              <a:chOff x="3754438" y="1587500"/>
              <a:chExt cx="398463" cy="1620837"/>
            </a:xfrm>
            <a:solidFill>
              <a:srgbClr val="9BBC57"/>
            </a:solidFill>
          </p:grpSpPr>
          <p:sp>
            <p:nvSpPr>
              <p:cNvPr id="179" name="Freeform 37"/>
              <p:cNvSpPr/>
              <p:nvPr/>
            </p:nvSpPr>
            <p:spPr bwMode="auto">
              <a:xfrm>
                <a:off x="3754438" y="1587500"/>
                <a:ext cx="398463" cy="1620837"/>
              </a:xfrm>
              <a:custGeom>
                <a:avLst/>
                <a:gdLst>
                  <a:gd name="T0" fmla="*/ 67 w 106"/>
                  <a:gd name="T1" fmla="*/ 8 h 431"/>
                  <a:gd name="T2" fmla="*/ 79 w 106"/>
                  <a:gd name="T3" fmla="*/ 50 h 431"/>
                  <a:gd name="T4" fmla="*/ 91 w 106"/>
                  <a:gd name="T5" fmla="*/ 70 h 431"/>
                  <a:gd name="T6" fmla="*/ 104 w 106"/>
                  <a:gd name="T7" fmla="*/ 101 h 431"/>
                  <a:gd name="T8" fmla="*/ 90 w 106"/>
                  <a:gd name="T9" fmla="*/ 144 h 431"/>
                  <a:gd name="T10" fmla="*/ 95 w 106"/>
                  <a:gd name="T11" fmla="*/ 167 h 431"/>
                  <a:gd name="T12" fmla="*/ 98 w 106"/>
                  <a:gd name="T13" fmla="*/ 199 h 431"/>
                  <a:gd name="T14" fmla="*/ 93 w 106"/>
                  <a:gd name="T15" fmla="*/ 268 h 431"/>
                  <a:gd name="T16" fmla="*/ 86 w 106"/>
                  <a:gd name="T17" fmla="*/ 317 h 431"/>
                  <a:gd name="T18" fmla="*/ 74 w 106"/>
                  <a:gd name="T19" fmla="*/ 388 h 431"/>
                  <a:gd name="T20" fmla="*/ 76 w 106"/>
                  <a:gd name="T21" fmla="*/ 410 h 431"/>
                  <a:gd name="T22" fmla="*/ 55 w 106"/>
                  <a:gd name="T23" fmla="*/ 431 h 431"/>
                  <a:gd name="T24" fmla="*/ 57 w 106"/>
                  <a:gd name="T25" fmla="*/ 407 h 431"/>
                  <a:gd name="T26" fmla="*/ 62 w 106"/>
                  <a:gd name="T27" fmla="*/ 363 h 431"/>
                  <a:gd name="T28" fmla="*/ 61 w 106"/>
                  <a:gd name="T29" fmla="*/ 316 h 431"/>
                  <a:gd name="T30" fmla="*/ 42 w 106"/>
                  <a:gd name="T31" fmla="*/ 329 h 431"/>
                  <a:gd name="T32" fmla="*/ 43 w 106"/>
                  <a:gd name="T33" fmla="*/ 390 h 431"/>
                  <a:gd name="T34" fmla="*/ 44 w 106"/>
                  <a:gd name="T35" fmla="*/ 421 h 431"/>
                  <a:gd name="T36" fmla="*/ 39 w 106"/>
                  <a:gd name="T37" fmla="*/ 424 h 431"/>
                  <a:gd name="T38" fmla="*/ 40 w 106"/>
                  <a:gd name="T39" fmla="*/ 412 h 431"/>
                  <a:gd name="T40" fmla="*/ 26 w 106"/>
                  <a:gd name="T41" fmla="*/ 429 h 431"/>
                  <a:gd name="T42" fmla="*/ 16 w 106"/>
                  <a:gd name="T43" fmla="*/ 419 h 431"/>
                  <a:gd name="T44" fmla="*/ 27 w 106"/>
                  <a:gd name="T45" fmla="*/ 385 h 431"/>
                  <a:gd name="T46" fmla="*/ 17 w 106"/>
                  <a:gd name="T47" fmla="*/ 313 h 431"/>
                  <a:gd name="T48" fmla="*/ 9 w 106"/>
                  <a:gd name="T49" fmla="*/ 282 h 431"/>
                  <a:gd name="T50" fmla="*/ 13 w 106"/>
                  <a:gd name="T51" fmla="*/ 203 h 431"/>
                  <a:gd name="T52" fmla="*/ 14 w 106"/>
                  <a:gd name="T53" fmla="*/ 173 h 431"/>
                  <a:gd name="T54" fmla="*/ 2 w 106"/>
                  <a:gd name="T55" fmla="*/ 153 h 431"/>
                  <a:gd name="T56" fmla="*/ 1 w 106"/>
                  <a:gd name="T57" fmla="*/ 136 h 431"/>
                  <a:gd name="T58" fmla="*/ 14 w 106"/>
                  <a:gd name="T59" fmla="*/ 88 h 431"/>
                  <a:gd name="T60" fmla="*/ 28 w 106"/>
                  <a:gd name="T61" fmla="*/ 70 h 431"/>
                  <a:gd name="T62" fmla="*/ 30 w 106"/>
                  <a:gd name="T63" fmla="*/ 21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6" h="431">
                    <a:moveTo>
                      <a:pt x="56" y="6"/>
                    </a:moveTo>
                    <a:cubicBezTo>
                      <a:pt x="56" y="6"/>
                      <a:pt x="63" y="4"/>
                      <a:pt x="67" y="8"/>
                    </a:cubicBezTo>
                    <a:cubicBezTo>
                      <a:pt x="70" y="13"/>
                      <a:pt x="73" y="23"/>
                      <a:pt x="75" y="29"/>
                    </a:cubicBezTo>
                    <a:cubicBezTo>
                      <a:pt x="76" y="34"/>
                      <a:pt x="75" y="47"/>
                      <a:pt x="79" y="50"/>
                    </a:cubicBezTo>
                    <a:cubicBezTo>
                      <a:pt x="85" y="54"/>
                      <a:pt x="78" y="61"/>
                      <a:pt x="83" y="62"/>
                    </a:cubicBezTo>
                    <a:cubicBezTo>
                      <a:pt x="89" y="64"/>
                      <a:pt x="91" y="70"/>
                      <a:pt x="91" y="70"/>
                    </a:cubicBezTo>
                    <a:cubicBezTo>
                      <a:pt x="91" y="70"/>
                      <a:pt x="102" y="68"/>
                      <a:pt x="104" y="74"/>
                    </a:cubicBezTo>
                    <a:cubicBezTo>
                      <a:pt x="106" y="79"/>
                      <a:pt x="104" y="95"/>
                      <a:pt x="104" y="101"/>
                    </a:cubicBezTo>
                    <a:cubicBezTo>
                      <a:pt x="103" y="106"/>
                      <a:pt x="95" y="131"/>
                      <a:pt x="95" y="136"/>
                    </a:cubicBezTo>
                    <a:cubicBezTo>
                      <a:pt x="95" y="140"/>
                      <a:pt x="90" y="144"/>
                      <a:pt x="90" y="144"/>
                    </a:cubicBezTo>
                    <a:cubicBezTo>
                      <a:pt x="90" y="144"/>
                      <a:pt x="90" y="151"/>
                      <a:pt x="93" y="158"/>
                    </a:cubicBezTo>
                    <a:cubicBezTo>
                      <a:pt x="95" y="164"/>
                      <a:pt x="95" y="167"/>
                      <a:pt x="95" y="167"/>
                    </a:cubicBezTo>
                    <a:cubicBezTo>
                      <a:pt x="95" y="167"/>
                      <a:pt x="98" y="183"/>
                      <a:pt x="100" y="189"/>
                    </a:cubicBezTo>
                    <a:cubicBezTo>
                      <a:pt x="102" y="196"/>
                      <a:pt x="102" y="197"/>
                      <a:pt x="98" y="199"/>
                    </a:cubicBezTo>
                    <a:cubicBezTo>
                      <a:pt x="94" y="200"/>
                      <a:pt x="92" y="203"/>
                      <a:pt x="92" y="210"/>
                    </a:cubicBezTo>
                    <a:cubicBezTo>
                      <a:pt x="92" y="217"/>
                      <a:pt x="96" y="243"/>
                      <a:pt x="93" y="268"/>
                    </a:cubicBezTo>
                    <a:cubicBezTo>
                      <a:pt x="90" y="293"/>
                      <a:pt x="90" y="317"/>
                      <a:pt x="90" y="317"/>
                    </a:cubicBezTo>
                    <a:cubicBezTo>
                      <a:pt x="86" y="317"/>
                      <a:pt x="86" y="317"/>
                      <a:pt x="86" y="317"/>
                    </a:cubicBezTo>
                    <a:cubicBezTo>
                      <a:pt x="86" y="317"/>
                      <a:pt x="88" y="336"/>
                      <a:pt x="83" y="352"/>
                    </a:cubicBezTo>
                    <a:cubicBezTo>
                      <a:pt x="79" y="368"/>
                      <a:pt x="74" y="383"/>
                      <a:pt x="74" y="388"/>
                    </a:cubicBezTo>
                    <a:cubicBezTo>
                      <a:pt x="74" y="392"/>
                      <a:pt x="74" y="395"/>
                      <a:pt x="75" y="397"/>
                    </a:cubicBezTo>
                    <a:cubicBezTo>
                      <a:pt x="76" y="400"/>
                      <a:pt x="79" y="404"/>
                      <a:pt x="76" y="410"/>
                    </a:cubicBezTo>
                    <a:cubicBezTo>
                      <a:pt x="73" y="416"/>
                      <a:pt x="72" y="420"/>
                      <a:pt x="72" y="424"/>
                    </a:cubicBezTo>
                    <a:cubicBezTo>
                      <a:pt x="72" y="427"/>
                      <a:pt x="62" y="431"/>
                      <a:pt x="55" y="431"/>
                    </a:cubicBezTo>
                    <a:cubicBezTo>
                      <a:pt x="47" y="430"/>
                      <a:pt x="47" y="425"/>
                      <a:pt x="49" y="421"/>
                    </a:cubicBezTo>
                    <a:cubicBezTo>
                      <a:pt x="52" y="418"/>
                      <a:pt x="55" y="414"/>
                      <a:pt x="57" y="407"/>
                    </a:cubicBezTo>
                    <a:cubicBezTo>
                      <a:pt x="58" y="401"/>
                      <a:pt x="57" y="397"/>
                      <a:pt x="59" y="391"/>
                    </a:cubicBezTo>
                    <a:cubicBezTo>
                      <a:pt x="61" y="385"/>
                      <a:pt x="62" y="379"/>
                      <a:pt x="62" y="363"/>
                    </a:cubicBezTo>
                    <a:cubicBezTo>
                      <a:pt x="62" y="347"/>
                      <a:pt x="62" y="340"/>
                      <a:pt x="62" y="331"/>
                    </a:cubicBezTo>
                    <a:cubicBezTo>
                      <a:pt x="62" y="321"/>
                      <a:pt x="61" y="316"/>
                      <a:pt x="61" y="316"/>
                    </a:cubicBezTo>
                    <a:cubicBezTo>
                      <a:pt x="39" y="314"/>
                      <a:pt x="39" y="314"/>
                      <a:pt x="39" y="314"/>
                    </a:cubicBezTo>
                    <a:cubicBezTo>
                      <a:pt x="39" y="314"/>
                      <a:pt x="41" y="323"/>
                      <a:pt x="42" y="329"/>
                    </a:cubicBezTo>
                    <a:cubicBezTo>
                      <a:pt x="44" y="335"/>
                      <a:pt x="43" y="349"/>
                      <a:pt x="42" y="362"/>
                    </a:cubicBezTo>
                    <a:cubicBezTo>
                      <a:pt x="42" y="375"/>
                      <a:pt x="41" y="388"/>
                      <a:pt x="43" y="390"/>
                    </a:cubicBezTo>
                    <a:cubicBezTo>
                      <a:pt x="45" y="393"/>
                      <a:pt x="48" y="400"/>
                      <a:pt x="47" y="405"/>
                    </a:cubicBezTo>
                    <a:cubicBezTo>
                      <a:pt x="45" y="411"/>
                      <a:pt x="43" y="418"/>
                      <a:pt x="44" y="421"/>
                    </a:cubicBezTo>
                    <a:cubicBezTo>
                      <a:pt x="44" y="424"/>
                      <a:pt x="43" y="424"/>
                      <a:pt x="43" y="424"/>
                    </a:cubicBezTo>
                    <a:cubicBezTo>
                      <a:pt x="39" y="424"/>
                      <a:pt x="39" y="424"/>
                      <a:pt x="39" y="424"/>
                    </a:cubicBezTo>
                    <a:cubicBezTo>
                      <a:pt x="39" y="424"/>
                      <a:pt x="41" y="419"/>
                      <a:pt x="41" y="416"/>
                    </a:cubicBezTo>
                    <a:cubicBezTo>
                      <a:pt x="41" y="413"/>
                      <a:pt x="40" y="412"/>
                      <a:pt x="40" y="412"/>
                    </a:cubicBezTo>
                    <a:cubicBezTo>
                      <a:pt x="40" y="412"/>
                      <a:pt x="35" y="418"/>
                      <a:pt x="34" y="421"/>
                    </a:cubicBezTo>
                    <a:cubicBezTo>
                      <a:pt x="33" y="424"/>
                      <a:pt x="34" y="429"/>
                      <a:pt x="26" y="429"/>
                    </a:cubicBezTo>
                    <a:cubicBezTo>
                      <a:pt x="17" y="430"/>
                      <a:pt x="11" y="430"/>
                      <a:pt x="10" y="427"/>
                    </a:cubicBezTo>
                    <a:cubicBezTo>
                      <a:pt x="9" y="424"/>
                      <a:pt x="11" y="422"/>
                      <a:pt x="16" y="419"/>
                    </a:cubicBezTo>
                    <a:cubicBezTo>
                      <a:pt x="20" y="416"/>
                      <a:pt x="23" y="410"/>
                      <a:pt x="26" y="405"/>
                    </a:cubicBezTo>
                    <a:cubicBezTo>
                      <a:pt x="28" y="401"/>
                      <a:pt x="29" y="393"/>
                      <a:pt x="27" y="385"/>
                    </a:cubicBezTo>
                    <a:cubicBezTo>
                      <a:pt x="26" y="377"/>
                      <a:pt x="17" y="343"/>
                      <a:pt x="17" y="333"/>
                    </a:cubicBezTo>
                    <a:cubicBezTo>
                      <a:pt x="16" y="322"/>
                      <a:pt x="17" y="313"/>
                      <a:pt x="17" y="313"/>
                    </a:cubicBezTo>
                    <a:cubicBezTo>
                      <a:pt x="17" y="313"/>
                      <a:pt x="11" y="313"/>
                      <a:pt x="9" y="313"/>
                    </a:cubicBezTo>
                    <a:cubicBezTo>
                      <a:pt x="8" y="313"/>
                      <a:pt x="9" y="295"/>
                      <a:pt x="9" y="282"/>
                    </a:cubicBezTo>
                    <a:cubicBezTo>
                      <a:pt x="9" y="269"/>
                      <a:pt x="11" y="222"/>
                      <a:pt x="12" y="215"/>
                    </a:cubicBezTo>
                    <a:cubicBezTo>
                      <a:pt x="13" y="207"/>
                      <a:pt x="13" y="203"/>
                      <a:pt x="13" y="203"/>
                    </a:cubicBezTo>
                    <a:cubicBezTo>
                      <a:pt x="13" y="203"/>
                      <a:pt x="9" y="204"/>
                      <a:pt x="10" y="200"/>
                    </a:cubicBezTo>
                    <a:cubicBezTo>
                      <a:pt x="11" y="195"/>
                      <a:pt x="14" y="179"/>
                      <a:pt x="14" y="173"/>
                    </a:cubicBezTo>
                    <a:cubicBezTo>
                      <a:pt x="14" y="167"/>
                      <a:pt x="14" y="161"/>
                      <a:pt x="14" y="161"/>
                    </a:cubicBezTo>
                    <a:cubicBezTo>
                      <a:pt x="14" y="161"/>
                      <a:pt x="2" y="160"/>
                      <a:pt x="2" y="153"/>
                    </a:cubicBezTo>
                    <a:cubicBezTo>
                      <a:pt x="2" y="146"/>
                      <a:pt x="2" y="146"/>
                      <a:pt x="1" y="144"/>
                    </a:cubicBezTo>
                    <a:cubicBezTo>
                      <a:pt x="0" y="142"/>
                      <a:pt x="0" y="140"/>
                      <a:pt x="1" y="136"/>
                    </a:cubicBezTo>
                    <a:cubicBezTo>
                      <a:pt x="2" y="132"/>
                      <a:pt x="5" y="128"/>
                      <a:pt x="7" y="117"/>
                    </a:cubicBezTo>
                    <a:cubicBezTo>
                      <a:pt x="10" y="105"/>
                      <a:pt x="14" y="93"/>
                      <a:pt x="14" y="88"/>
                    </a:cubicBezTo>
                    <a:cubicBezTo>
                      <a:pt x="14" y="83"/>
                      <a:pt x="16" y="82"/>
                      <a:pt x="21" y="80"/>
                    </a:cubicBezTo>
                    <a:cubicBezTo>
                      <a:pt x="27" y="77"/>
                      <a:pt x="22" y="75"/>
                      <a:pt x="28" y="70"/>
                    </a:cubicBezTo>
                    <a:cubicBezTo>
                      <a:pt x="33" y="64"/>
                      <a:pt x="24" y="61"/>
                      <a:pt x="28" y="52"/>
                    </a:cubicBezTo>
                    <a:cubicBezTo>
                      <a:pt x="33" y="42"/>
                      <a:pt x="29" y="28"/>
                      <a:pt x="30" y="21"/>
                    </a:cubicBezTo>
                    <a:cubicBezTo>
                      <a:pt x="31" y="13"/>
                      <a:pt x="40" y="0"/>
                      <a:pt x="56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0" name="Freeform 38"/>
              <p:cNvSpPr/>
              <p:nvPr/>
            </p:nvSpPr>
            <p:spPr bwMode="auto">
              <a:xfrm>
                <a:off x="3894138" y="1816100"/>
                <a:ext cx="123825" cy="249237"/>
              </a:xfrm>
              <a:custGeom>
                <a:avLst/>
                <a:gdLst>
                  <a:gd name="T0" fmla="*/ 8 w 33"/>
                  <a:gd name="T1" fmla="*/ 4 h 66"/>
                  <a:gd name="T2" fmla="*/ 0 w 33"/>
                  <a:gd name="T3" fmla="*/ 15 h 66"/>
                  <a:gd name="T4" fmla="*/ 4 w 33"/>
                  <a:gd name="T5" fmla="*/ 20 h 66"/>
                  <a:gd name="T6" fmla="*/ 5 w 33"/>
                  <a:gd name="T7" fmla="*/ 34 h 66"/>
                  <a:gd name="T8" fmla="*/ 5 w 33"/>
                  <a:gd name="T9" fmla="*/ 61 h 66"/>
                  <a:gd name="T10" fmla="*/ 6 w 33"/>
                  <a:gd name="T11" fmla="*/ 66 h 66"/>
                  <a:gd name="T12" fmla="*/ 12 w 33"/>
                  <a:gd name="T13" fmla="*/ 45 h 66"/>
                  <a:gd name="T14" fmla="*/ 25 w 33"/>
                  <a:gd name="T15" fmla="*/ 18 h 66"/>
                  <a:gd name="T16" fmla="*/ 33 w 33"/>
                  <a:gd name="T17" fmla="*/ 4 h 66"/>
                  <a:gd name="T18" fmla="*/ 30 w 33"/>
                  <a:gd name="T19" fmla="*/ 0 h 66"/>
                  <a:gd name="T20" fmla="*/ 22 w 33"/>
                  <a:gd name="T21" fmla="*/ 7 h 66"/>
                  <a:gd name="T22" fmla="*/ 14 w 33"/>
                  <a:gd name="T23" fmla="*/ 12 h 66"/>
                  <a:gd name="T24" fmla="*/ 19 w 33"/>
                  <a:gd name="T25" fmla="*/ 21 h 66"/>
                  <a:gd name="T26" fmla="*/ 13 w 33"/>
                  <a:gd name="T27" fmla="*/ 33 h 66"/>
                  <a:gd name="T28" fmla="*/ 12 w 33"/>
                  <a:gd name="T29" fmla="*/ 22 h 66"/>
                  <a:gd name="T30" fmla="*/ 8 w 33"/>
                  <a:gd name="T31" fmla="*/ 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66">
                    <a:moveTo>
                      <a:pt x="8" y="4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3" y="19"/>
                      <a:pt x="4" y="20"/>
                    </a:cubicBezTo>
                    <a:cubicBezTo>
                      <a:pt x="5" y="21"/>
                      <a:pt x="5" y="27"/>
                      <a:pt x="5" y="34"/>
                    </a:cubicBezTo>
                    <a:cubicBezTo>
                      <a:pt x="5" y="42"/>
                      <a:pt x="5" y="58"/>
                      <a:pt x="5" y="61"/>
                    </a:cubicBezTo>
                    <a:cubicBezTo>
                      <a:pt x="6" y="64"/>
                      <a:pt x="6" y="66"/>
                      <a:pt x="6" y="66"/>
                    </a:cubicBezTo>
                    <a:cubicBezTo>
                      <a:pt x="6" y="66"/>
                      <a:pt x="10" y="54"/>
                      <a:pt x="12" y="45"/>
                    </a:cubicBezTo>
                    <a:cubicBezTo>
                      <a:pt x="15" y="35"/>
                      <a:pt x="21" y="24"/>
                      <a:pt x="25" y="18"/>
                    </a:cubicBezTo>
                    <a:cubicBezTo>
                      <a:pt x="29" y="12"/>
                      <a:pt x="33" y="4"/>
                      <a:pt x="33" y="4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25" y="4"/>
                      <a:pt x="22" y="7"/>
                    </a:cubicBezTo>
                    <a:cubicBezTo>
                      <a:pt x="18" y="10"/>
                      <a:pt x="14" y="12"/>
                      <a:pt x="14" y="12"/>
                    </a:cubicBezTo>
                    <a:cubicBezTo>
                      <a:pt x="14" y="12"/>
                      <a:pt x="21" y="16"/>
                      <a:pt x="19" y="21"/>
                    </a:cubicBezTo>
                    <a:cubicBezTo>
                      <a:pt x="17" y="27"/>
                      <a:pt x="14" y="27"/>
                      <a:pt x="13" y="33"/>
                    </a:cubicBezTo>
                    <a:cubicBezTo>
                      <a:pt x="12" y="39"/>
                      <a:pt x="14" y="26"/>
                      <a:pt x="12" y="22"/>
                    </a:cubicBezTo>
                    <a:cubicBezTo>
                      <a:pt x="10" y="17"/>
                      <a:pt x="6" y="20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1" name="Freeform 39"/>
              <p:cNvSpPr/>
              <p:nvPr/>
            </p:nvSpPr>
            <p:spPr bwMode="auto">
              <a:xfrm>
                <a:off x="3894138" y="2192338"/>
                <a:ext cx="19050" cy="26987"/>
              </a:xfrm>
              <a:custGeom>
                <a:avLst/>
                <a:gdLst>
                  <a:gd name="T0" fmla="*/ 7 w 12"/>
                  <a:gd name="T1" fmla="*/ 0 h 17"/>
                  <a:gd name="T2" fmla="*/ 0 w 12"/>
                  <a:gd name="T3" fmla="*/ 17 h 17"/>
                  <a:gd name="T4" fmla="*/ 12 w 12"/>
                  <a:gd name="T5" fmla="*/ 17 h 17"/>
                  <a:gd name="T6" fmla="*/ 7 w 12"/>
                  <a:gd name="T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7">
                    <a:moveTo>
                      <a:pt x="7" y="0"/>
                    </a:moveTo>
                    <a:lnTo>
                      <a:pt x="0" y="17"/>
                    </a:lnTo>
                    <a:lnTo>
                      <a:pt x="12" y="17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5295021" y="3376419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</a:rPr>
                <a:t>前瞻性需求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5537622" y="3657900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latinLnBrk="1">
                <a:defRPr/>
              </a:pPr>
              <a:r>
                <a:rPr kumimoji="1" lang="zh-CN" altLang="en-US" sz="12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组织群体</a:t>
              </a:r>
              <a:endParaRPr kumimoji="1" lang="en-US" altLang="ko-KR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6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5" name="Parallelogram 4"/>
          <p:cNvSpPr/>
          <p:nvPr/>
        </p:nvSpPr>
        <p:spPr>
          <a:xfrm>
            <a:off x="3774142" y="0"/>
            <a:ext cx="10910047" cy="6858000"/>
          </a:xfrm>
          <a:prstGeom prst="parallelogram">
            <a:avLst>
              <a:gd name="adj" fmla="val 50702"/>
            </a:avLst>
          </a:prstGeom>
          <a:gradFill>
            <a:gsLst>
              <a:gs pos="22000">
                <a:schemeClr val="bg1">
                  <a:alpha val="40000"/>
                </a:schemeClr>
              </a:gs>
              <a:gs pos="50000">
                <a:srgbClr val="FFFFFF">
                  <a:alpha val="10000"/>
                </a:srgbClr>
              </a:gs>
              <a:gs pos="50000">
                <a:schemeClr val="bg1">
                  <a:alpha val="20000"/>
                </a:schemeClr>
              </a:gs>
              <a:gs pos="15000">
                <a:schemeClr val="bg1">
                  <a:alpha val="87000"/>
                </a:schemeClr>
              </a:gs>
            </a:gsLst>
            <a:lin ang="2700000" scaled="0"/>
          </a:gradFill>
          <a:ln>
            <a:gradFill>
              <a:gsLst>
                <a:gs pos="75000">
                  <a:srgbClr val="F0F0F0"/>
                </a:gs>
                <a:gs pos="50000">
                  <a:srgbClr val="C8C8C8"/>
                </a:gs>
                <a:gs pos="25000">
                  <a:srgbClr val="F0F0F0"/>
                </a:gs>
                <a:gs pos="0">
                  <a:schemeClr val="bg1"/>
                </a:gs>
                <a:gs pos="100000">
                  <a:schemeClr val="bg1"/>
                </a:gs>
              </a:gsLst>
              <a:lin ang="2700000" scaled="0"/>
            </a:gradFill>
          </a:ln>
          <a:effectLst>
            <a:outerShdw blurRad="228600" dist="889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Calibri" panose="020F0502020204030204" pitchFamily="34" charset="0"/>
            </a:endParaRPr>
          </a:p>
        </p:txBody>
      </p:sp>
      <p:sp>
        <p:nvSpPr>
          <p:cNvPr id="4" name="Parallelogram 3"/>
          <p:cNvSpPr/>
          <p:nvPr/>
        </p:nvSpPr>
        <p:spPr>
          <a:xfrm>
            <a:off x="4665572" y="0"/>
            <a:ext cx="9127186" cy="6858000"/>
          </a:xfrm>
          <a:prstGeom prst="parallelogram">
            <a:avLst>
              <a:gd name="adj" fmla="val 50860"/>
            </a:avLst>
          </a:prstGeom>
          <a:solidFill>
            <a:srgbClr val="B3D334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7317" y="3206213"/>
            <a:ext cx="30572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sym typeface="Calibri" panose="020F0502020204030204" pitchFamily="34" charset="0"/>
              </a:rPr>
              <a:t>人员分析</a:t>
            </a:r>
            <a:endParaRPr lang="en-US" sz="5400" b="1" dirty="0">
              <a:solidFill>
                <a:schemeClr val="bg1"/>
              </a:solidFill>
              <a:effectLst>
                <a:outerShdw blurRad="279400" dist="152400" dir="2700000" sx="102000" sy="102000" algn="tl" rotWithShape="0">
                  <a:prstClr val="black">
                    <a:alpha val="28000"/>
                  </a:prstClr>
                </a:outerShdw>
              </a:effectLst>
              <a:sym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35178" y="4723810"/>
            <a:ext cx="5490022" cy="1472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sym typeface="Calibri" panose="020F0502020204030204" pitchFamily="34" charset="0"/>
              </a:rPr>
              <a:t>“单一个体人员分析”？</a:t>
            </a:r>
            <a:br>
              <a:rPr lang="zh-CN" altLang="en-US" sz="3600" b="1" dirty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sym typeface="Calibri" panose="020F0502020204030204" pitchFamily="34" charset="0"/>
              </a:rPr>
            </a:br>
            <a:r>
              <a:rPr lang="zh-CN" altLang="en-US" sz="3600" b="1" dirty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sym typeface="Calibri" panose="020F0502020204030204" pitchFamily="34" charset="0"/>
              </a:rPr>
              <a:t>“组织群体人员分析”？</a:t>
            </a:r>
          </a:p>
        </p:txBody>
      </p:sp>
      <p:sp>
        <p:nvSpPr>
          <p:cNvPr id="13" name="任意多边形 12"/>
          <p:cNvSpPr/>
          <p:nvPr/>
        </p:nvSpPr>
        <p:spPr>
          <a:xfrm>
            <a:off x="8059676" y="1016000"/>
            <a:ext cx="3487444" cy="1626724"/>
          </a:xfrm>
          <a:custGeom>
            <a:avLst/>
            <a:gdLst/>
            <a:ahLst/>
            <a:cxnLst/>
            <a:rect l="l" t="t" r="r" b="b"/>
            <a:pathLst>
              <a:path w="2795104" h="1303781">
                <a:moveTo>
                  <a:pt x="1024682" y="791282"/>
                </a:moveTo>
                <a:lnTo>
                  <a:pt x="1223925" y="791282"/>
                </a:lnTo>
                <a:cubicBezTo>
                  <a:pt x="1277057" y="924111"/>
                  <a:pt x="1316906" y="1068326"/>
                  <a:pt x="1343472" y="1223926"/>
                </a:cubicBezTo>
                <a:lnTo>
                  <a:pt x="1121457" y="1223926"/>
                </a:lnTo>
                <a:cubicBezTo>
                  <a:pt x="1110072" y="1098687"/>
                  <a:pt x="1077813" y="954472"/>
                  <a:pt x="1024682" y="791282"/>
                </a:cubicBezTo>
                <a:close/>
                <a:moveTo>
                  <a:pt x="677429" y="791282"/>
                </a:moveTo>
                <a:lnTo>
                  <a:pt x="876672" y="791282"/>
                </a:lnTo>
                <a:cubicBezTo>
                  <a:pt x="914623" y="863389"/>
                  <a:pt x="941189" y="941189"/>
                  <a:pt x="956370" y="1024682"/>
                </a:cubicBezTo>
                <a:lnTo>
                  <a:pt x="734355" y="1024682"/>
                </a:lnTo>
                <a:cubicBezTo>
                  <a:pt x="722970" y="941189"/>
                  <a:pt x="703994" y="863389"/>
                  <a:pt x="677429" y="791282"/>
                </a:cubicBezTo>
                <a:close/>
                <a:moveTo>
                  <a:pt x="341561" y="791282"/>
                </a:moveTo>
                <a:lnTo>
                  <a:pt x="574960" y="791282"/>
                </a:lnTo>
                <a:lnTo>
                  <a:pt x="574960" y="1053145"/>
                </a:lnTo>
                <a:cubicBezTo>
                  <a:pt x="571165" y="1113867"/>
                  <a:pt x="597731" y="1142331"/>
                  <a:pt x="654658" y="1138535"/>
                </a:cubicBezTo>
                <a:lnTo>
                  <a:pt x="808360" y="1138535"/>
                </a:lnTo>
                <a:cubicBezTo>
                  <a:pt x="861492" y="1142331"/>
                  <a:pt x="886160" y="1119560"/>
                  <a:pt x="882365" y="1070223"/>
                </a:cubicBezTo>
                <a:lnTo>
                  <a:pt x="882365" y="1053145"/>
                </a:lnTo>
                <a:lnTo>
                  <a:pt x="1070223" y="1053145"/>
                </a:lnTo>
                <a:lnTo>
                  <a:pt x="1070223" y="1115765"/>
                </a:lnTo>
                <a:cubicBezTo>
                  <a:pt x="1074018" y="1237209"/>
                  <a:pt x="1013296" y="1296033"/>
                  <a:pt x="888058" y="1292238"/>
                </a:cubicBezTo>
                <a:lnTo>
                  <a:pt x="535112" y="1292238"/>
                </a:lnTo>
                <a:cubicBezTo>
                  <a:pt x="402283" y="1296033"/>
                  <a:pt x="337766" y="1233413"/>
                  <a:pt x="341561" y="1104379"/>
                </a:cubicBezTo>
                <a:close/>
                <a:moveTo>
                  <a:pt x="102469" y="791282"/>
                </a:moveTo>
                <a:lnTo>
                  <a:pt x="307405" y="791282"/>
                </a:lnTo>
                <a:cubicBezTo>
                  <a:pt x="288429" y="973448"/>
                  <a:pt x="259966" y="1117662"/>
                  <a:pt x="222015" y="1223926"/>
                </a:cubicBezTo>
                <a:lnTo>
                  <a:pt x="0" y="1223926"/>
                </a:lnTo>
                <a:cubicBezTo>
                  <a:pt x="53132" y="1087301"/>
                  <a:pt x="87288" y="943087"/>
                  <a:pt x="102469" y="791282"/>
                </a:cubicBezTo>
                <a:close/>
                <a:moveTo>
                  <a:pt x="802667" y="472492"/>
                </a:moveTo>
                <a:lnTo>
                  <a:pt x="802667" y="580653"/>
                </a:lnTo>
                <a:lnTo>
                  <a:pt x="939292" y="580653"/>
                </a:lnTo>
                <a:cubicBezTo>
                  <a:pt x="992423" y="584448"/>
                  <a:pt x="1017091" y="559780"/>
                  <a:pt x="1013296" y="506648"/>
                </a:cubicBezTo>
                <a:lnTo>
                  <a:pt x="1013296" y="472492"/>
                </a:lnTo>
                <a:close/>
                <a:moveTo>
                  <a:pt x="341561" y="472492"/>
                </a:moveTo>
                <a:lnTo>
                  <a:pt x="341561" y="580653"/>
                </a:lnTo>
                <a:lnTo>
                  <a:pt x="552190" y="580653"/>
                </a:lnTo>
                <a:lnTo>
                  <a:pt x="552190" y="472492"/>
                </a:lnTo>
                <a:close/>
                <a:moveTo>
                  <a:pt x="2134753" y="250478"/>
                </a:moveTo>
                <a:lnTo>
                  <a:pt x="2134753" y="364331"/>
                </a:lnTo>
                <a:lnTo>
                  <a:pt x="2248607" y="364331"/>
                </a:lnTo>
                <a:cubicBezTo>
                  <a:pt x="2294149" y="330175"/>
                  <a:pt x="2335895" y="292224"/>
                  <a:pt x="2373846" y="250478"/>
                </a:cubicBezTo>
                <a:close/>
                <a:moveTo>
                  <a:pt x="802667" y="210629"/>
                </a:moveTo>
                <a:lnTo>
                  <a:pt x="802667" y="318790"/>
                </a:lnTo>
                <a:lnTo>
                  <a:pt x="1013296" y="318790"/>
                </a:lnTo>
                <a:lnTo>
                  <a:pt x="1013296" y="210629"/>
                </a:lnTo>
                <a:close/>
                <a:moveTo>
                  <a:pt x="341561" y="210629"/>
                </a:moveTo>
                <a:lnTo>
                  <a:pt x="341561" y="318790"/>
                </a:lnTo>
                <a:lnTo>
                  <a:pt x="552190" y="318790"/>
                </a:lnTo>
                <a:lnTo>
                  <a:pt x="552190" y="210629"/>
                </a:lnTo>
                <a:close/>
                <a:moveTo>
                  <a:pt x="108161" y="51234"/>
                </a:moveTo>
                <a:lnTo>
                  <a:pt x="1246696" y="51234"/>
                </a:lnTo>
                <a:lnTo>
                  <a:pt x="1246696" y="518034"/>
                </a:lnTo>
                <a:cubicBezTo>
                  <a:pt x="1250491" y="669838"/>
                  <a:pt x="1184077" y="743843"/>
                  <a:pt x="1047453" y="740048"/>
                </a:cubicBezTo>
                <a:lnTo>
                  <a:pt x="108161" y="740048"/>
                </a:lnTo>
                <a:close/>
                <a:moveTo>
                  <a:pt x="1889969" y="0"/>
                </a:moveTo>
                <a:lnTo>
                  <a:pt x="2134753" y="0"/>
                </a:lnTo>
                <a:lnTo>
                  <a:pt x="2134753" y="91083"/>
                </a:lnTo>
                <a:lnTo>
                  <a:pt x="2430773" y="91083"/>
                </a:lnTo>
                <a:lnTo>
                  <a:pt x="2430773" y="193551"/>
                </a:lnTo>
                <a:cubicBezTo>
                  <a:pt x="2438363" y="185961"/>
                  <a:pt x="2449748" y="172678"/>
                  <a:pt x="2464929" y="153702"/>
                </a:cubicBezTo>
                <a:cubicBezTo>
                  <a:pt x="2483904" y="134727"/>
                  <a:pt x="2499085" y="119546"/>
                  <a:pt x="2510470" y="108161"/>
                </a:cubicBezTo>
                <a:lnTo>
                  <a:pt x="2789411" y="108161"/>
                </a:lnTo>
                <a:cubicBezTo>
                  <a:pt x="2709714" y="203039"/>
                  <a:pt x="2630016" y="288429"/>
                  <a:pt x="2550319" y="364331"/>
                </a:cubicBezTo>
                <a:lnTo>
                  <a:pt x="2795104" y="364331"/>
                </a:lnTo>
                <a:lnTo>
                  <a:pt x="2795104" y="523726"/>
                </a:lnTo>
                <a:lnTo>
                  <a:pt x="2362461" y="523726"/>
                </a:lnTo>
                <a:cubicBezTo>
                  <a:pt x="2320714" y="557882"/>
                  <a:pt x="2277071" y="586346"/>
                  <a:pt x="2231529" y="609117"/>
                </a:cubicBezTo>
                <a:lnTo>
                  <a:pt x="2721099" y="609117"/>
                </a:lnTo>
                <a:lnTo>
                  <a:pt x="2721099" y="762819"/>
                </a:lnTo>
                <a:lnTo>
                  <a:pt x="1946895" y="762819"/>
                </a:lnTo>
                <a:lnTo>
                  <a:pt x="1946895" y="774204"/>
                </a:lnTo>
                <a:cubicBezTo>
                  <a:pt x="1943100" y="823541"/>
                  <a:pt x="1965871" y="846311"/>
                  <a:pt x="2015207" y="842516"/>
                </a:cubicBezTo>
                <a:lnTo>
                  <a:pt x="2624324" y="842516"/>
                </a:lnTo>
                <a:lnTo>
                  <a:pt x="2624324" y="1110072"/>
                </a:lnTo>
                <a:cubicBezTo>
                  <a:pt x="2628119" y="1242901"/>
                  <a:pt x="2561704" y="1307418"/>
                  <a:pt x="2425080" y="1303623"/>
                </a:cubicBezTo>
                <a:lnTo>
                  <a:pt x="2049363" y="1303623"/>
                </a:lnTo>
                <a:lnTo>
                  <a:pt x="2049363" y="1149921"/>
                </a:lnTo>
                <a:lnTo>
                  <a:pt x="2311227" y="1149921"/>
                </a:lnTo>
                <a:cubicBezTo>
                  <a:pt x="2356768" y="1153716"/>
                  <a:pt x="2377641" y="1132843"/>
                  <a:pt x="2373846" y="1087301"/>
                </a:cubicBezTo>
                <a:lnTo>
                  <a:pt x="2373846" y="1001911"/>
                </a:lnTo>
                <a:lnTo>
                  <a:pt x="1895661" y="1001911"/>
                </a:lnTo>
                <a:cubicBezTo>
                  <a:pt x="1774217" y="1005706"/>
                  <a:pt x="1715393" y="948780"/>
                  <a:pt x="1719188" y="831131"/>
                </a:cubicBezTo>
                <a:cubicBezTo>
                  <a:pt x="1639491" y="853902"/>
                  <a:pt x="1557896" y="876672"/>
                  <a:pt x="1474403" y="899443"/>
                </a:cubicBezTo>
                <a:lnTo>
                  <a:pt x="1474403" y="740048"/>
                </a:lnTo>
                <a:cubicBezTo>
                  <a:pt x="1690725" y="679326"/>
                  <a:pt x="1870993" y="607219"/>
                  <a:pt x="2015207" y="523726"/>
                </a:cubicBezTo>
                <a:lnTo>
                  <a:pt x="1474403" y="523726"/>
                </a:lnTo>
                <a:lnTo>
                  <a:pt x="1474403" y="364331"/>
                </a:lnTo>
                <a:lnTo>
                  <a:pt x="1889969" y="364331"/>
                </a:lnTo>
                <a:lnTo>
                  <a:pt x="1889969" y="250478"/>
                </a:lnTo>
                <a:lnTo>
                  <a:pt x="1576871" y="250478"/>
                </a:lnTo>
                <a:lnTo>
                  <a:pt x="1576871" y="91083"/>
                </a:lnTo>
                <a:lnTo>
                  <a:pt x="1889969" y="910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dist="50800" dir="2700000" sx="102000" sy="102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defTabSz="457200"/>
            <a:endParaRPr lang="zh-CN" altLang="en-US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7" grpId="0"/>
          <p:bldP spid="8" grpId="0"/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 animBg="1"/>
          <p:bldP spid="7" grpId="0"/>
          <p:bldP spid="8" grpId="0"/>
          <p:bldP spid="13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3</a:t>
            </a:r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、培训需求分析参与者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4901557" y="1673574"/>
            <a:ext cx="2372630" cy="2087944"/>
            <a:chOff x="4901557" y="1673574"/>
            <a:chExt cx="2372630" cy="2087944"/>
          </a:xfrm>
        </p:grpSpPr>
        <p:sp>
          <p:nvSpPr>
            <p:cNvPr id="33" name="Freeform 5"/>
            <p:cNvSpPr/>
            <p:nvPr/>
          </p:nvSpPr>
          <p:spPr bwMode="auto">
            <a:xfrm>
              <a:off x="4901557" y="1673574"/>
              <a:ext cx="2372630" cy="2087944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gradFill>
              <a:gsLst>
                <a:gs pos="0">
                  <a:srgbClr val="F9F307"/>
                </a:gs>
                <a:gs pos="87000">
                  <a:srgbClr val="9CC535"/>
                </a:gs>
              </a:gsLst>
              <a:lin ang="8100000" scaled="0"/>
            </a:gradFill>
            <a:ln w="28575" cap="flat">
              <a:noFill/>
              <a:prstDash val="solid"/>
              <a:miter lim="800000"/>
            </a:ln>
            <a:effectLst>
              <a:innerShdw blurRad="152400" dist="76200" dir="18900000">
                <a:prstClr val="black">
                  <a:alpha val="2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491119" y="2097943"/>
              <a:ext cx="1210588" cy="13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2800" b="1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defRPr>
              </a:lvl1pPr>
            </a:lstStyle>
            <a:p>
              <a:pPr algn="l"/>
              <a:r>
                <a:rPr lang="zh-CN" altLang="en-US" sz="4000" dirty="0">
                  <a:effectLst>
                    <a:outerShdw blurRad="279400" dist="152400" dir="81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培训</a:t>
              </a:r>
              <a:br>
                <a:rPr lang="zh-CN" altLang="en-US" sz="4000" dirty="0">
                  <a:effectLst>
                    <a:outerShdw blurRad="279400" dist="152400" dir="81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</a:br>
              <a:r>
                <a:rPr lang="zh-CN" altLang="en-US" sz="4000" dirty="0">
                  <a:effectLst>
                    <a:outerShdw blurRad="279400" dist="152400" dir="81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专员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921036" y="2802715"/>
            <a:ext cx="2372630" cy="2087944"/>
            <a:chOff x="6921036" y="2802715"/>
            <a:chExt cx="2372630" cy="2087944"/>
          </a:xfrm>
        </p:grpSpPr>
        <p:sp>
          <p:nvSpPr>
            <p:cNvPr id="32" name="Freeform 5"/>
            <p:cNvSpPr/>
            <p:nvPr/>
          </p:nvSpPr>
          <p:spPr bwMode="auto">
            <a:xfrm>
              <a:off x="6921036" y="2802715"/>
              <a:ext cx="2372630" cy="2087944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gradFill>
              <a:gsLst>
                <a:gs pos="0">
                  <a:srgbClr val="F9F307"/>
                </a:gs>
                <a:gs pos="87000">
                  <a:srgbClr val="9CC535"/>
                </a:gs>
              </a:gsLst>
              <a:lin ang="8100000" scaled="0"/>
            </a:gradFill>
            <a:ln w="28575" cap="flat">
              <a:noFill/>
              <a:prstDash val="solid"/>
              <a:miter lim="800000"/>
            </a:ln>
            <a:effectLst>
              <a:innerShdw blurRad="152400" dist="76200" dir="18900000">
                <a:prstClr val="black">
                  <a:alpha val="2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7510696" y="3227083"/>
              <a:ext cx="1210588" cy="13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2800" b="1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defRPr>
              </a:lvl1pPr>
            </a:lstStyle>
            <a:p>
              <a:pPr algn="l"/>
              <a:r>
                <a:rPr lang="zh-CN" altLang="en-US" sz="4000" dirty="0">
                  <a:effectLst>
                    <a:outerShdw blurRad="279400" dist="152400" dir="81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各管</a:t>
              </a:r>
              <a:br>
                <a:rPr lang="zh-CN" altLang="en-US" sz="4000" dirty="0">
                  <a:effectLst>
                    <a:outerShdw blurRad="279400" dist="152400" dir="81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</a:br>
              <a:r>
                <a:rPr lang="zh-CN" altLang="en-US" sz="4000" dirty="0">
                  <a:effectLst>
                    <a:outerShdw blurRad="279400" dist="152400" dir="81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理者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901557" y="3931859"/>
            <a:ext cx="2372630" cy="2087944"/>
            <a:chOff x="4901557" y="3931859"/>
            <a:chExt cx="2372630" cy="2087944"/>
          </a:xfrm>
        </p:grpSpPr>
        <p:sp>
          <p:nvSpPr>
            <p:cNvPr id="34" name="Freeform 5"/>
            <p:cNvSpPr/>
            <p:nvPr/>
          </p:nvSpPr>
          <p:spPr bwMode="auto">
            <a:xfrm>
              <a:off x="4901557" y="3931859"/>
              <a:ext cx="2372630" cy="2087944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gradFill>
              <a:gsLst>
                <a:gs pos="0">
                  <a:srgbClr val="F9F307"/>
                </a:gs>
                <a:gs pos="87000">
                  <a:srgbClr val="9CC535"/>
                </a:gs>
              </a:gsLst>
              <a:lin ang="8100000" scaled="0"/>
            </a:gradFill>
            <a:ln w="28575" cap="flat">
              <a:noFill/>
              <a:prstDash val="solid"/>
              <a:miter lim="800000"/>
            </a:ln>
            <a:effectLst>
              <a:innerShdw blurRad="152400" dist="76200" dir="18900000">
                <a:prstClr val="black">
                  <a:alpha val="2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5491119" y="4356227"/>
              <a:ext cx="1217000" cy="13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2800" b="1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defRPr>
              </a:lvl1pPr>
            </a:lstStyle>
            <a:p>
              <a:pPr algn="l"/>
              <a:r>
                <a:rPr lang="zh-CN" altLang="en-US" sz="4000" dirty="0">
                  <a:effectLst>
                    <a:outerShdw blurRad="279400" dist="152400" dir="81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员工</a:t>
              </a:r>
            </a:p>
            <a:p>
              <a:pPr algn="l"/>
              <a:r>
                <a:rPr lang="zh-CN" altLang="en-US" sz="4000" dirty="0">
                  <a:effectLst>
                    <a:outerShdw blurRad="279400" dist="152400" dir="81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本人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882077" y="2802719"/>
            <a:ext cx="2372630" cy="2087946"/>
            <a:chOff x="2882077" y="2802719"/>
            <a:chExt cx="2372630" cy="2087946"/>
          </a:xfrm>
        </p:grpSpPr>
        <p:sp>
          <p:nvSpPr>
            <p:cNvPr id="38" name="Freeform 5"/>
            <p:cNvSpPr/>
            <p:nvPr/>
          </p:nvSpPr>
          <p:spPr bwMode="auto">
            <a:xfrm>
              <a:off x="2882077" y="2802719"/>
              <a:ext cx="2372630" cy="2087946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gradFill>
              <a:gsLst>
                <a:gs pos="0">
                  <a:srgbClr val="F9F307"/>
                </a:gs>
                <a:gs pos="87000">
                  <a:srgbClr val="9CC535"/>
                </a:gs>
              </a:gsLst>
              <a:lin ang="8100000" scaled="0"/>
            </a:gradFill>
            <a:ln w="28575" cap="flat">
              <a:noFill/>
              <a:prstDash val="solid"/>
              <a:miter lim="800000"/>
            </a:ln>
            <a:effectLst>
              <a:innerShdw blurRad="152400" dist="76200" dir="18900000">
                <a:prstClr val="black">
                  <a:alpha val="2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3471738" y="3227088"/>
              <a:ext cx="1210588" cy="13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2800" b="1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defRPr>
              </a:lvl1pPr>
            </a:lstStyle>
            <a:p>
              <a:pPr algn="l"/>
              <a:r>
                <a:rPr lang="zh-CN" altLang="en-US" sz="4000" dirty="0">
                  <a:effectLst>
                    <a:outerShdw blurRad="279400" dist="152400" dir="81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有关</a:t>
              </a:r>
            </a:p>
            <a:p>
              <a:pPr algn="l"/>
              <a:r>
                <a:rPr lang="zh-CN" altLang="en-US" sz="4000" dirty="0">
                  <a:effectLst>
                    <a:outerShdw blurRad="279400" dist="152400" dir="81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专家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810251" y="1469788"/>
            <a:ext cx="2106997" cy="1127993"/>
            <a:chOff x="8780969" y="3005208"/>
            <a:chExt cx="1246475" cy="667307"/>
          </a:xfrm>
        </p:grpSpPr>
        <p:cxnSp>
          <p:nvCxnSpPr>
            <p:cNvPr id="52" name="直接连接符 51"/>
            <p:cNvCxnSpPr/>
            <p:nvPr/>
          </p:nvCxnSpPr>
          <p:spPr>
            <a:xfrm>
              <a:off x="8780969" y="3005208"/>
              <a:ext cx="369248" cy="667307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箭头连接符 52"/>
            <p:cNvCxnSpPr/>
            <p:nvPr/>
          </p:nvCxnSpPr>
          <p:spPr>
            <a:xfrm>
              <a:off x="9150217" y="3672515"/>
              <a:ext cx="877227" cy="0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/>
          <p:cNvGrpSpPr/>
          <p:nvPr/>
        </p:nvGrpSpPr>
        <p:grpSpPr>
          <a:xfrm flipV="1">
            <a:off x="6810250" y="5095595"/>
            <a:ext cx="2106998" cy="1127989"/>
            <a:chOff x="8780969" y="3005208"/>
            <a:chExt cx="1246475" cy="667307"/>
          </a:xfrm>
        </p:grpSpPr>
        <p:cxnSp>
          <p:nvCxnSpPr>
            <p:cNvPr id="55" name="直接连接符 54"/>
            <p:cNvCxnSpPr/>
            <p:nvPr/>
          </p:nvCxnSpPr>
          <p:spPr>
            <a:xfrm>
              <a:off x="8780969" y="3005208"/>
              <a:ext cx="369248" cy="667307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箭头连接符 55"/>
            <p:cNvCxnSpPr/>
            <p:nvPr/>
          </p:nvCxnSpPr>
          <p:spPr>
            <a:xfrm>
              <a:off x="9150217" y="3672515"/>
              <a:ext cx="877227" cy="0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Content Placeholder 2"/>
          <p:cNvSpPr txBox="1"/>
          <p:nvPr/>
        </p:nvSpPr>
        <p:spPr>
          <a:xfrm>
            <a:off x="652752" y="2717546"/>
            <a:ext cx="1961648" cy="2173113"/>
          </a:xfrm>
          <a:prstGeom prst="rect">
            <a:avLst/>
          </a:prstGeom>
        </p:spPr>
        <p:txBody>
          <a:bodyPr/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defRPr/>
            </a:pPr>
            <a:r>
              <a:rPr lang="zh-CN" altLang="en-US" sz="66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</a:rPr>
              <a:t>管理</a:t>
            </a:r>
            <a:endParaRPr lang="en-US" altLang="zh-CN" sz="6600" b="1" dirty="0" smtClean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279400" dist="152400" dir="2700000" sx="102000" sy="102000" algn="tl" rotWithShape="0">
                  <a:prstClr val="black">
                    <a:alpha val="28000"/>
                  </a:prstClr>
                </a:outerShdw>
              </a:effectLst>
            </a:endParaRPr>
          </a:p>
          <a:p>
            <a:pPr algn="ctr" fontAlgn="auto">
              <a:defRPr/>
            </a:pPr>
            <a:r>
              <a:rPr lang="zh-CN" altLang="en-US" sz="66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</a:rPr>
              <a:t>部门</a:t>
            </a:r>
            <a:endParaRPr lang="zh-CN" altLang="en-US" sz="66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279400" dist="152400" dir="2700000" sx="102000" sy="102000" algn="tl" rotWithShape="0">
                  <a:prstClr val="black">
                    <a:alpha val="28000"/>
                  </a:prstClr>
                </a:outerShdw>
              </a:effectLst>
            </a:endParaRPr>
          </a:p>
        </p:txBody>
      </p:sp>
      <p:grpSp>
        <p:nvGrpSpPr>
          <p:cNvPr id="58" name="组合 57"/>
          <p:cNvGrpSpPr/>
          <p:nvPr/>
        </p:nvGrpSpPr>
        <p:grpSpPr>
          <a:xfrm flipH="1">
            <a:off x="3111500" y="1469788"/>
            <a:ext cx="2254017" cy="1127993"/>
            <a:chOff x="8780969" y="3005208"/>
            <a:chExt cx="1246475" cy="667307"/>
          </a:xfrm>
        </p:grpSpPr>
        <p:cxnSp>
          <p:nvCxnSpPr>
            <p:cNvPr id="59" name="直接连接符 58"/>
            <p:cNvCxnSpPr/>
            <p:nvPr/>
          </p:nvCxnSpPr>
          <p:spPr>
            <a:xfrm>
              <a:off x="8780969" y="3005208"/>
              <a:ext cx="369248" cy="667307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箭头连接符 59"/>
            <p:cNvCxnSpPr/>
            <p:nvPr/>
          </p:nvCxnSpPr>
          <p:spPr>
            <a:xfrm>
              <a:off x="9150217" y="3672515"/>
              <a:ext cx="877227" cy="0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组合 60"/>
          <p:cNvGrpSpPr/>
          <p:nvPr/>
        </p:nvGrpSpPr>
        <p:grpSpPr>
          <a:xfrm flipH="1" flipV="1">
            <a:off x="3235433" y="5062153"/>
            <a:ext cx="2091983" cy="1127989"/>
            <a:chOff x="8780969" y="3005208"/>
            <a:chExt cx="1246475" cy="667307"/>
          </a:xfrm>
        </p:grpSpPr>
        <p:cxnSp>
          <p:nvCxnSpPr>
            <p:cNvPr id="62" name="直接连接符 61"/>
            <p:cNvCxnSpPr/>
            <p:nvPr/>
          </p:nvCxnSpPr>
          <p:spPr>
            <a:xfrm>
              <a:off x="8780969" y="3005208"/>
              <a:ext cx="369248" cy="667307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箭头连接符 62"/>
            <p:cNvCxnSpPr/>
            <p:nvPr/>
          </p:nvCxnSpPr>
          <p:spPr>
            <a:xfrm>
              <a:off x="9150217" y="3672515"/>
              <a:ext cx="877227" cy="0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Content Placeholder 2"/>
          <p:cNvSpPr txBox="1"/>
          <p:nvPr/>
        </p:nvSpPr>
        <p:spPr>
          <a:xfrm>
            <a:off x="9530175" y="2759661"/>
            <a:ext cx="1961648" cy="2173113"/>
          </a:xfrm>
          <a:prstGeom prst="rect">
            <a:avLst/>
          </a:prstGeom>
        </p:spPr>
        <p:txBody>
          <a:bodyPr/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defRPr/>
            </a:pPr>
            <a:r>
              <a:rPr lang="zh-CN" altLang="en-US" sz="6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</a:rPr>
              <a:t>培训部门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6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3</a:t>
            </a:r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、培训需求分析参与者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1079091" y="1549528"/>
            <a:ext cx="3509274" cy="3872300"/>
            <a:chOff x="838200" y="1865589"/>
            <a:chExt cx="3391603" cy="3742456"/>
          </a:xfrm>
        </p:grpSpPr>
        <p:grpSp>
          <p:nvGrpSpPr>
            <p:cNvPr id="28" name="Group 11"/>
            <p:cNvGrpSpPr/>
            <p:nvPr/>
          </p:nvGrpSpPr>
          <p:grpSpPr>
            <a:xfrm>
              <a:off x="2369803" y="1865589"/>
              <a:ext cx="354024" cy="779679"/>
              <a:chOff x="6588125" y="1557338"/>
              <a:chExt cx="815975" cy="1797051"/>
            </a:xfrm>
            <a:solidFill>
              <a:srgbClr val="FFC000"/>
            </a:solidFill>
          </p:grpSpPr>
          <p:sp>
            <p:nvSpPr>
              <p:cNvPr id="111" name="Oval 5"/>
              <p:cNvSpPr>
                <a:spLocks noChangeArrowheads="1"/>
              </p:cNvSpPr>
              <p:nvPr/>
            </p:nvSpPr>
            <p:spPr bwMode="auto">
              <a:xfrm>
                <a:off x="6810375" y="1557338"/>
                <a:ext cx="371475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2" name="Freeform 7"/>
              <p:cNvSpPr/>
              <p:nvPr/>
            </p:nvSpPr>
            <p:spPr bwMode="auto">
              <a:xfrm>
                <a:off x="6588125" y="1971676"/>
                <a:ext cx="815975" cy="1382713"/>
              </a:xfrm>
              <a:custGeom>
                <a:avLst/>
                <a:gdLst>
                  <a:gd name="T0" fmla="*/ 115 w 550"/>
                  <a:gd name="T1" fmla="*/ 0 h 932"/>
                  <a:gd name="T2" fmla="*/ 58 w 550"/>
                  <a:gd name="T3" fmla="*/ 49 h 932"/>
                  <a:gd name="T4" fmla="*/ 0 w 550"/>
                  <a:gd name="T5" fmla="*/ 353 h 932"/>
                  <a:gd name="T6" fmla="*/ 1 w 550"/>
                  <a:gd name="T7" fmla="*/ 360 h 932"/>
                  <a:gd name="T8" fmla="*/ 0 w 550"/>
                  <a:gd name="T9" fmla="*/ 369 h 932"/>
                  <a:gd name="T10" fmla="*/ 58 w 550"/>
                  <a:gd name="T11" fmla="*/ 427 h 932"/>
                  <a:gd name="T12" fmla="*/ 116 w 550"/>
                  <a:gd name="T13" fmla="*/ 379 h 932"/>
                  <a:gd name="T14" fmla="*/ 152 w 550"/>
                  <a:gd name="T15" fmla="*/ 153 h 932"/>
                  <a:gd name="T16" fmla="*/ 151 w 550"/>
                  <a:gd name="T17" fmla="*/ 874 h 932"/>
                  <a:gd name="T18" fmla="*/ 210 w 550"/>
                  <a:gd name="T19" fmla="*/ 932 h 932"/>
                  <a:gd name="T20" fmla="*/ 268 w 550"/>
                  <a:gd name="T21" fmla="*/ 874 h 932"/>
                  <a:gd name="T22" fmla="*/ 268 w 550"/>
                  <a:gd name="T23" fmla="*/ 517 h 932"/>
                  <a:gd name="T24" fmla="*/ 282 w 550"/>
                  <a:gd name="T25" fmla="*/ 517 h 932"/>
                  <a:gd name="T26" fmla="*/ 282 w 550"/>
                  <a:gd name="T27" fmla="*/ 874 h 932"/>
                  <a:gd name="T28" fmla="*/ 340 w 550"/>
                  <a:gd name="T29" fmla="*/ 932 h 932"/>
                  <a:gd name="T30" fmla="*/ 399 w 550"/>
                  <a:gd name="T31" fmla="*/ 874 h 932"/>
                  <a:gd name="T32" fmla="*/ 398 w 550"/>
                  <a:gd name="T33" fmla="*/ 153 h 932"/>
                  <a:gd name="T34" fmla="*/ 435 w 550"/>
                  <a:gd name="T35" fmla="*/ 379 h 932"/>
                  <a:gd name="T36" fmla="*/ 492 w 550"/>
                  <a:gd name="T37" fmla="*/ 427 h 932"/>
                  <a:gd name="T38" fmla="*/ 550 w 550"/>
                  <a:gd name="T39" fmla="*/ 369 h 932"/>
                  <a:gd name="T40" fmla="*/ 549 w 550"/>
                  <a:gd name="T41" fmla="*/ 360 h 932"/>
                  <a:gd name="T42" fmla="*/ 550 w 550"/>
                  <a:gd name="T43" fmla="*/ 353 h 932"/>
                  <a:gd name="T44" fmla="*/ 493 w 550"/>
                  <a:gd name="T45" fmla="*/ 50 h 932"/>
                  <a:gd name="T46" fmla="*/ 435 w 550"/>
                  <a:gd name="T47" fmla="*/ 0 h 932"/>
                  <a:gd name="T48" fmla="*/ 115 w 550"/>
                  <a:gd name="T49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0" h="932">
                    <a:moveTo>
                      <a:pt x="115" y="0"/>
                    </a:moveTo>
                    <a:cubicBezTo>
                      <a:pt x="86" y="0"/>
                      <a:pt x="62" y="21"/>
                      <a:pt x="58" y="49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0" y="356"/>
                      <a:pt x="0" y="358"/>
                      <a:pt x="1" y="360"/>
                    </a:cubicBezTo>
                    <a:cubicBezTo>
                      <a:pt x="0" y="363"/>
                      <a:pt x="0" y="366"/>
                      <a:pt x="0" y="369"/>
                    </a:cubicBezTo>
                    <a:cubicBezTo>
                      <a:pt x="0" y="401"/>
                      <a:pt x="26" y="427"/>
                      <a:pt x="58" y="427"/>
                    </a:cubicBezTo>
                    <a:cubicBezTo>
                      <a:pt x="87" y="427"/>
                      <a:pt x="111" y="407"/>
                      <a:pt x="116" y="379"/>
                    </a:cubicBezTo>
                    <a:cubicBezTo>
                      <a:pt x="152" y="153"/>
                      <a:pt x="152" y="153"/>
                      <a:pt x="152" y="153"/>
                    </a:cubicBezTo>
                    <a:cubicBezTo>
                      <a:pt x="151" y="874"/>
                      <a:pt x="151" y="874"/>
                      <a:pt x="151" y="874"/>
                    </a:cubicBezTo>
                    <a:cubicBezTo>
                      <a:pt x="151" y="906"/>
                      <a:pt x="178" y="932"/>
                      <a:pt x="210" y="932"/>
                    </a:cubicBezTo>
                    <a:cubicBezTo>
                      <a:pt x="242" y="932"/>
                      <a:pt x="268" y="906"/>
                      <a:pt x="268" y="874"/>
                    </a:cubicBezTo>
                    <a:cubicBezTo>
                      <a:pt x="268" y="517"/>
                      <a:pt x="268" y="517"/>
                      <a:pt x="268" y="517"/>
                    </a:cubicBezTo>
                    <a:cubicBezTo>
                      <a:pt x="282" y="517"/>
                      <a:pt x="282" y="517"/>
                      <a:pt x="282" y="517"/>
                    </a:cubicBezTo>
                    <a:cubicBezTo>
                      <a:pt x="282" y="874"/>
                      <a:pt x="282" y="874"/>
                      <a:pt x="282" y="874"/>
                    </a:cubicBezTo>
                    <a:cubicBezTo>
                      <a:pt x="282" y="906"/>
                      <a:pt x="308" y="932"/>
                      <a:pt x="340" y="932"/>
                    </a:cubicBezTo>
                    <a:cubicBezTo>
                      <a:pt x="373" y="932"/>
                      <a:pt x="399" y="906"/>
                      <a:pt x="399" y="874"/>
                    </a:cubicBezTo>
                    <a:cubicBezTo>
                      <a:pt x="398" y="153"/>
                      <a:pt x="398" y="153"/>
                      <a:pt x="398" y="153"/>
                    </a:cubicBezTo>
                    <a:cubicBezTo>
                      <a:pt x="435" y="379"/>
                      <a:pt x="435" y="379"/>
                      <a:pt x="435" y="379"/>
                    </a:cubicBezTo>
                    <a:cubicBezTo>
                      <a:pt x="440" y="407"/>
                      <a:pt x="464" y="427"/>
                      <a:pt x="492" y="427"/>
                    </a:cubicBezTo>
                    <a:cubicBezTo>
                      <a:pt x="524" y="427"/>
                      <a:pt x="550" y="401"/>
                      <a:pt x="550" y="369"/>
                    </a:cubicBezTo>
                    <a:cubicBezTo>
                      <a:pt x="550" y="366"/>
                      <a:pt x="550" y="363"/>
                      <a:pt x="549" y="360"/>
                    </a:cubicBezTo>
                    <a:cubicBezTo>
                      <a:pt x="550" y="358"/>
                      <a:pt x="550" y="356"/>
                      <a:pt x="550" y="353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88" y="21"/>
                      <a:pt x="464" y="0"/>
                      <a:pt x="435" y="0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9" name="Group 13"/>
            <p:cNvGrpSpPr/>
            <p:nvPr/>
          </p:nvGrpSpPr>
          <p:grpSpPr>
            <a:xfrm>
              <a:off x="2082517" y="2483925"/>
              <a:ext cx="354024" cy="779679"/>
              <a:chOff x="6588125" y="1557338"/>
              <a:chExt cx="815975" cy="1797051"/>
            </a:xfrm>
            <a:solidFill>
              <a:srgbClr val="F49D15"/>
            </a:solidFill>
          </p:grpSpPr>
          <p:sp>
            <p:nvSpPr>
              <p:cNvPr id="109" name="Oval 5"/>
              <p:cNvSpPr>
                <a:spLocks noChangeArrowheads="1"/>
              </p:cNvSpPr>
              <p:nvPr/>
            </p:nvSpPr>
            <p:spPr bwMode="auto">
              <a:xfrm>
                <a:off x="6810375" y="1557338"/>
                <a:ext cx="371475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0" name="Freeform 7"/>
              <p:cNvSpPr/>
              <p:nvPr/>
            </p:nvSpPr>
            <p:spPr bwMode="auto">
              <a:xfrm>
                <a:off x="6588125" y="1971676"/>
                <a:ext cx="815975" cy="1382713"/>
              </a:xfrm>
              <a:custGeom>
                <a:avLst/>
                <a:gdLst>
                  <a:gd name="T0" fmla="*/ 115 w 550"/>
                  <a:gd name="T1" fmla="*/ 0 h 932"/>
                  <a:gd name="T2" fmla="*/ 58 w 550"/>
                  <a:gd name="T3" fmla="*/ 49 h 932"/>
                  <a:gd name="T4" fmla="*/ 0 w 550"/>
                  <a:gd name="T5" fmla="*/ 353 h 932"/>
                  <a:gd name="T6" fmla="*/ 1 w 550"/>
                  <a:gd name="T7" fmla="*/ 360 h 932"/>
                  <a:gd name="T8" fmla="*/ 0 w 550"/>
                  <a:gd name="T9" fmla="*/ 369 h 932"/>
                  <a:gd name="T10" fmla="*/ 58 w 550"/>
                  <a:gd name="T11" fmla="*/ 427 h 932"/>
                  <a:gd name="T12" fmla="*/ 116 w 550"/>
                  <a:gd name="T13" fmla="*/ 379 h 932"/>
                  <a:gd name="T14" fmla="*/ 152 w 550"/>
                  <a:gd name="T15" fmla="*/ 153 h 932"/>
                  <a:gd name="T16" fmla="*/ 151 w 550"/>
                  <a:gd name="T17" fmla="*/ 874 h 932"/>
                  <a:gd name="T18" fmla="*/ 210 w 550"/>
                  <a:gd name="T19" fmla="*/ 932 h 932"/>
                  <a:gd name="T20" fmla="*/ 268 w 550"/>
                  <a:gd name="T21" fmla="*/ 874 h 932"/>
                  <a:gd name="T22" fmla="*/ 268 w 550"/>
                  <a:gd name="T23" fmla="*/ 517 h 932"/>
                  <a:gd name="T24" fmla="*/ 282 w 550"/>
                  <a:gd name="T25" fmla="*/ 517 h 932"/>
                  <a:gd name="T26" fmla="*/ 282 w 550"/>
                  <a:gd name="T27" fmla="*/ 874 h 932"/>
                  <a:gd name="T28" fmla="*/ 340 w 550"/>
                  <a:gd name="T29" fmla="*/ 932 h 932"/>
                  <a:gd name="T30" fmla="*/ 399 w 550"/>
                  <a:gd name="T31" fmla="*/ 874 h 932"/>
                  <a:gd name="T32" fmla="*/ 398 w 550"/>
                  <a:gd name="T33" fmla="*/ 153 h 932"/>
                  <a:gd name="T34" fmla="*/ 435 w 550"/>
                  <a:gd name="T35" fmla="*/ 379 h 932"/>
                  <a:gd name="T36" fmla="*/ 492 w 550"/>
                  <a:gd name="T37" fmla="*/ 427 h 932"/>
                  <a:gd name="T38" fmla="*/ 550 w 550"/>
                  <a:gd name="T39" fmla="*/ 369 h 932"/>
                  <a:gd name="T40" fmla="*/ 549 w 550"/>
                  <a:gd name="T41" fmla="*/ 360 h 932"/>
                  <a:gd name="T42" fmla="*/ 550 w 550"/>
                  <a:gd name="T43" fmla="*/ 353 h 932"/>
                  <a:gd name="T44" fmla="*/ 493 w 550"/>
                  <a:gd name="T45" fmla="*/ 50 h 932"/>
                  <a:gd name="T46" fmla="*/ 435 w 550"/>
                  <a:gd name="T47" fmla="*/ 0 h 932"/>
                  <a:gd name="T48" fmla="*/ 115 w 550"/>
                  <a:gd name="T49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0" h="932">
                    <a:moveTo>
                      <a:pt x="115" y="0"/>
                    </a:moveTo>
                    <a:cubicBezTo>
                      <a:pt x="86" y="0"/>
                      <a:pt x="62" y="21"/>
                      <a:pt x="58" y="49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0" y="356"/>
                      <a:pt x="0" y="358"/>
                      <a:pt x="1" y="360"/>
                    </a:cubicBezTo>
                    <a:cubicBezTo>
                      <a:pt x="0" y="363"/>
                      <a:pt x="0" y="366"/>
                      <a:pt x="0" y="369"/>
                    </a:cubicBezTo>
                    <a:cubicBezTo>
                      <a:pt x="0" y="401"/>
                      <a:pt x="26" y="427"/>
                      <a:pt x="58" y="427"/>
                    </a:cubicBezTo>
                    <a:cubicBezTo>
                      <a:pt x="87" y="427"/>
                      <a:pt x="111" y="407"/>
                      <a:pt x="116" y="379"/>
                    </a:cubicBezTo>
                    <a:cubicBezTo>
                      <a:pt x="152" y="153"/>
                      <a:pt x="152" y="153"/>
                      <a:pt x="152" y="153"/>
                    </a:cubicBezTo>
                    <a:cubicBezTo>
                      <a:pt x="151" y="874"/>
                      <a:pt x="151" y="874"/>
                      <a:pt x="151" y="874"/>
                    </a:cubicBezTo>
                    <a:cubicBezTo>
                      <a:pt x="151" y="906"/>
                      <a:pt x="178" y="932"/>
                      <a:pt x="210" y="932"/>
                    </a:cubicBezTo>
                    <a:cubicBezTo>
                      <a:pt x="242" y="932"/>
                      <a:pt x="268" y="906"/>
                      <a:pt x="268" y="874"/>
                    </a:cubicBezTo>
                    <a:cubicBezTo>
                      <a:pt x="268" y="517"/>
                      <a:pt x="268" y="517"/>
                      <a:pt x="268" y="517"/>
                    </a:cubicBezTo>
                    <a:cubicBezTo>
                      <a:pt x="282" y="517"/>
                      <a:pt x="282" y="517"/>
                      <a:pt x="282" y="517"/>
                    </a:cubicBezTo>
                    <a:cubicBezTo>
                      <a:pt x="282" y="874"/>
                      <a:pt x="282" y="874"/>
                      <a:pt x="282" y="874"/>
                    </a:cubicBezTo>
                    <a:cubicBezTo>
                      <a:pt x="282" y="906"/>
                      <a:pt x="308" y="932"/>
                      <a:pt x="340" y="932"/>
                    </a:cubicBezTo>
                    <a:cubicBezTo>
                      <a:pt x="373" y="932"/>
                      <a:pt x="399" y="906"/>
                      <a:pt x="399" y="874"/>
                    </a:cubicBezTo>
                    <a:cubicBezTo>
                      <a:pt x="398" y="153"/>
                      <a:pt x="398" y="153"/>
                      <a:pt x="398" y="153"/>
                    </a:cubicBezTo>
                    <a:cubicBezTo>
                      <a:pt x="435" y="379"/>
                      <a:pt x="435" y="379"/>
                      <a:pt x="435" y="379"/>
                    </a:cubicBezTo>
                    <a:cubicBezTo>
                      <a:pt x="440" y="407"/>
                      <a:pt x="464" y="427"/>
                      <a:pt x="492" y="427"/>
                    </a:cubicBezTo>
                    <a:cubicBezTo>
                      <a:pt x="524" y="427"/>
                      <a:pt x="550" y="401"/>
                      <a:pt x="550" y="369"/>
                    </a:cubicBezTo>
                    <a:cubicBezTo>
                      <a:pt x="550" y="366"/>
                      <a:pt x="550" y="363"/>
                      <a:pt x="549" y="360"/>
                    </a:cubicBezTo>
                    <a:cubicBezTo>
                      <a:pt x="550" y="358"/>
                      <a:pt x="550" y="356"/>
                      <a:pt x="550" y="353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88" y="21"/>
                      <a:pt x="464" y="0"/>
                      <a:pt x="435" y="0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0" name="Group 16"/>
            <p:cNvGrpSpPr/>
            <p:nvPr/>
          </p:nvGrpSpPr>
          <p:grpSpPr>
            <a:xfrm>
              <a:off x="2667276" y="2483925"/>
              <a:ext cx="354024" cy="779679"/>
              <a:chOff x="6588125" y="1557338"/>
              <a:chExt cx="815975" cy="1797051"/>
            </a:xfrm>
            <a:solidFill>
              <a:srgbClr val="F49D15"/>
            </a:solidFill>
          </p:grpSpPr>
          <p:sp>
            <p:nvSpPr>
              <p:cNvPr id="107" name="Oval 5"/>
              <p:cNvSpPr>
                <a:spLocks noChangeArrowheads="1"/>
              </p:cNvSpPr>
              <p:nvPr/>
            </p:nvSpPr>
            <p:spPr bwMode="auto">
              <a:xfrm>
                <a:off x="6810375" y="1557338"/>
                <a:ext cx="371475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Freeform 7"/>
              <p:cNvSpPr/>
              <p:nvPr/>
            </p:nvSpPr>
            <p:spPr bwMode="auto">
              <a:xfrm>
                <a:off x="6588125" y="1971676"/>
                <a:ext cx="815975" cy="1382713"/>
              </a:xfrm>
              <a:custGeom>
                <a:avLst/>
                <a:gdLst>
                  <a:gd name="T0" fmla="*/ 115 w 550"/>
                  <a:gd name="T1" fmla="*/ 0 h 932"/>
                  <a:gd name="T2" fmla="*/ 58 w 550"/>
                  <a:gd name="T3" fmla="*/ 49 h 932"/>
                  <a:gd name="T4" fmla="*/ 0 w 550"/>
                  <a:gd name="T5" fmla="*/ 353 h 932"/>
                  <a:gd name="T6" fmla="*/ 1 w 550"/>
                  <a:gd name="T7" fmla="*/ 360 h 932"/>
                  <a:gd name="T8" fmla="*/ 0 w 550"/>
                  <a:gd name="T9" fmla="*/ 369 h 932"/>
                  <a:gd name="T10" fmla="*/ 58 w 550"/>
                  <a:gd name="T11" fmla="*/ 427 h 932"/>
                  <a:gd name="T12" fmla="*/ 116 w 550"/>
                  <a:gd name="T13" fmla="*/ 379 h 932"/>
                  <a:gd name="T14" fmla="*/ 152 w 550"/>
                  <a:gd name="T15" fmla="*/ 153 h 932"/>
                  <a:gd name="T16" fmla="*/ 151 w 550"/>
                  <a:gd name="T17" fmla="*/ 874 h 932"/>
                  <a:gd name="T18" fmla="*/ 210 w 550"/>
                  <a:gd name="T19" fmla="*/ 932 h 932"/>
                  <a:gd name="T20" fmla="*/ 268 w 550"/>
                  <a:gd name="T21" fmla="*/ 874 h 932"/>
                  <a:gd name="T22" fmla="*/ 268 w 550"/>
                  <a:gd name="T23" fmla="*/ 517 h 932"/>
                  <a:gd name="T24" fmla="*/ 282 w 550"/>
                  <a:gd name="T25" fmla="*/ 517 h 932"/>
                  <a:gd name="T26" fmla="*/ 282 w 550"/>
                  <a:gd name="T27" fmla="*/ 874 h 932"/>
                  <a:gd name="T28" fmla="*/ 340 w 550"/>
                  <a:gd name="T29" fmla="*/ 932 h 932"/>
                  <a:gd name="T30" fmla="*/ 399 w 550"/>
                  <a:gd name="T31" fmla="*/ 874 h 932"/>
                  <a:gd name="T32" fmla="*/ 398 w 550"/>
                  <a:gd name="T33" fmla="*/ 153 h 932"/>
                  <a:gd name="T34" fmla="*/ 435 w 550"/>
                  <a:gd name="T35" fmla="*/ 379 h 932"/>
                  <a:gd name="T36" fmla="*/ 492 w 550"/>
                  <a:gd name="T37" fmla="*/ 427 h 932"/>
                  <a:gd name="T38" fmla="*/ 550 w 550"/>
                  <a:gd name="T39" fmla="*/ 369 h 932"/>
                  <a:gd name="T40" fmla="*/ 549 w 550"/>
                  <a:gd name="T41" fmla="*/ 360 h 932"/>
                  <a:gd name="T42" fmla="*/ 550 w 550"/>
                  <a:gd name="T43" fmla="*/ 353 h 932"/>
                  <a:gd name="T44" fmla="*/ 493 w 550"/>
                  <a:gd name="T45" fmla="*/ 50 h 932"/>
                  <a:gd name="T46" fmla="*/ 435 w 550"/>
                  <a:gd name="T47" fmla="*/ 0 h 932"/>
                  <a:gd name="T48" fmla="*/ 115 w 550"/>
                  <a:gd name="T49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0" h="932">
                    <a:moveTo>
                      <a:pt x="115" y="0"/>
                    </a:moveTo>
                    <a:cubicBezTo>
                      <a:pt x="86" y="0"/>
                      <a:pt x="62" y="21"/>
                      <a:pt x="58" y="49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0" y="356"/>
                      <a:pt x="0" y="358"/>
                      <a:pt x="1" y="360"/>
                    </a:cubicBezTo>
                    <a:cubicBezTo>
                      <a:pt x="0" y="363"/>
                      <a:pt x="0" y="366"/>
                      <a:pt x="0" y="369"/>
                    </a:cubicBezTo>
                    <a:cubicBezTo>
                      <a:pt x="0" y="401"/>
                      <a:pt x="26" y="427"/>
                      <a:pt x="58" y="427"/>
                    </a:cubicBezTo>
                    <a:cubicBezTo>
                      <a:pt x="87" y="427"/>
                      <a:pt x="111" y="407"/>
                      <a:pt x="116" y="379"/>
                    </a:cubicBezTo>
                    <a:cubicBezTo>
                      <a:pt x="152" y="153"/>
                      <a:pt x="152" y="153"/>
                      <a:pt x="152" y="153"/>
                    </a:cubicBezTo>
                    <a:cubicBezTo>
                      <a:pt x="151" y="874"/>
                      <a:pt x="151" y="874"/>
                      <a:pt x="151" y="874"/>
                    </a:cubicBezTo>
                    <a:cubicBezTo>
                      <a:pt x="151" y="906"/>
                      <a:pt x="178" y="932"/>
                      <a:pt x="210" y="932"/>
                    </a:cubicBezTo>
                    <a:cubicBezTo>
                      <a:pt x="242" y="932"/>
                      <a:pt x="268" y="906"/>
                      <a:pt x="268" y="874"/>
                    </a:cubicBezTo>
                    <a:cubicBezTo>
                      <a:pt x="268" y="517"/>
                      <a:pt x="268" y="517"/>
                      <a:pt x="268" y="517"/>
                    </a:cubicBezTo>
                    <a:cubicBezTo>
                      <a:pt x="282" y="517"/>
                      <a:pt x="282" y="517"/>
                      <a:pt x="282" y="517"/>
                    </a:cubicBezTo>
                    <a:cubicBezTo>
                      <a:pt x="282" y="874"/>
                      <a:pt x="282" y="874"/>
                      <a:pt x="282" y="874"/>
                    </a:cubicBezTo>
                    <a:cubicBezTo>
                      <a:pt x="282" y="906"/>
                      <a:pt x="308" y="932"/>
                      <a:pt x="340" y="932"/>
                    </a:cubicBezTo>
                    <a:cubicBezTo>
                      <a:pt x="373" y="932"/>
                      <a:pt x="399" y="906"/>
                      <a:pt x="399" y="874"/>
                    </a:cubicBezTo>
                    <a:cubicBezTo>
                      <a:pt x="398" y="153"/>
                      <a:pt x="398" y="153"/>
                      <a:pt x="398" y="153"/>
                    </a:cubicBezTo>
                    <a:cubicBezTo>
                      <a:pt x="435" y="379"/>
                      <a:pt x="435" y="379"/>
                      <a:pt x="435" y="379"/>
                    </a:cubicBezTo>
                    <a:cubicBezTo>
                      <a:pt x="440" y="407"/>
                      <a:pt x="464" y="427"/>
                      <a:pt x="492" y="427"/>
                    </a:cubicBezTo>
                    <a:cubicBezTo>
                      <a:pt x="524" y="427"/>
                      <a:pt x="550" y="401"/>
                      <a:pt x="550" y="369"/>
                    </a:cubicBezTo>
                    <a:cubicBezTo>
                      <a:pt x="550" y="366"/>
                      <a:pt x="550" y="363"/>
                      <a:pt x="549" y="360"/>
                    </a:cubicBezTo>
                    <a:cubicBezTo>
                      <a:pt x="550" y="358"/>
                      <a:pt x="550" y="356"/>
                      <a:pt x="550" y="353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88" y="21"/>
                      <a:pt x="464" y="0"/>
                      <a:pt x="435" y="0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1" name="Group 19"/>
            <p:cNvGrpSpPr/>
            <p:nvPr/>
          </p:nvGrpSpPr>
          <p:grpSpPr>
            <a:xfrm>
              <a:off x="2371567" y="3100080"/>
              <a:ext cx="354024" cy="779679"/>
              <a:chOff x="6588125" y="1557338"/>
              <a:chExt cx="815975" cy="1797051"/>
            </a:xfrm>
            <a:solidFill>
              <a:srgbClr val="96B053"/>
            </a:solidFill>
          </p:grpSpPr>
          <p:sp>
            <p:nvSpPr>
              <p:cNvPr id="105" name="Oval 5"/>
              <p:cNvSpPr>
                <a:spLocks noChangeArrowheads="1"/>
              </p:cNvSpPr>
              <p:nvPr/>
            </p:nvSpPr>
            <p:spPr bwMode="auto">
              <a:xfrm>
                <a:off x="6810375" y="1557338"/>
                <a:ext cx="371475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6" name="Freeform 7"/>
              <p:cNvSpPr/>
              <p:nvPr/>
            </p:nvSpPr>
            <p:spPr bwMode="auto">
              <a:xfrm>
                <a:off x="6588125" y="1971676"/>
                <a:ext cx="815975" cy="1382713"/>
              </a:xfrm>
              <a:custGeom>
                <a:avLst/>
                <a:gdLst>
                  <a:gd name="T0" fmla="*/ 115 w 550"/>
                  <a:gd name="T1" fmla="*/ 0 h 932"/>
                  <a:gd name="T2" fmla="*/ 58 w 550"/>
                  <a:gd name="T3" fmla="*/ 49 h 932"/>
                  <a:gd name="T4" fmla="*/ 0 w 550"/>
                  <a:gd name="T5" fmla="*/ 353 h 932"/>
                  <a:gd name="T6" fmla="*/ 1 w 550"/>
                  <a:gd name="T7" fmla="*/ 360 h 932"/>
                  <a:gd name="T8" fmla="*/ 0 w 550"/>
                  <a:gd name="T9" fmla="*/ 369 h 932"/>
                  <a:gd name="T10" fmla="*/ 58 w 550"/>
                  <a:gd name="T11" fmla="*/ 427 h 932"/>
                  <a:gd name="T12" fmla="*/ 116 w 550"/>
                  <a:gd name="T13" fmla="*/ 379 h 932"/>
                  <a:gd name="T14" fmla="*/ 152 w 550"/>
                  <a:gd name="T15" fmla="*/ 153 h 932"/>
                  <a:gd name="T16" fmla="*/ 151 w 550"/>
                  <a:gd name="T17" fmla="*/ 874 h 932"/>
                  <a:gd name="T18" fmla="*/ 210 w 550"/>
                  <a:gd name="T19" fmla="*/ 932 h 932"/>
                  <a:gd name="T20" fmla="*/ 268 w 550"/>
                  <a:gd name="T21" fmla="*/ 874 h 932"/>
                  <a:gd name="T22" fmla="*/ 268 w 550"/>
                  <a:gd name="T23" fmla="*/ 517 h 932"/>
                  <a:gd name="T24" fmla="*/ 282 w 550"/>
                  <a:gd name="T25" fmla="*/ 517 h 932"/>
                  <a:gd name="T26" fmla="*/ 282 w 550"/>
                  <a:gd name="T27" fmla="*/ 874 h 932"/>
                  <a:gd name="T28" fmla="*/ 340 w 550"/>
                  <a:gd name="T29" fmla="*/ 932 h 932"/>
                  <a:gd name="T30" fmla="*/ 399 w 550"/>
                  <a:gd name="T31" fmla="*/ 874 h 932"/>
                  <a:gd name="T32" fmla="*/ 398 w 550"/>
                  <a:gd name="T33" fmla="*/ 153 h 932"/>
                  <a:gd name="T34" fmla="*/ 435 w 550"/>
                  <a:gd name="T35" fmla="*/ 379 h 932"/>
                  <a:gd name="T36" fmla="*/ 492 w 550"/>
                  <a:gd name="T37" fmla="*/ 427 h 932"/>
                  <a:gd name="T38" fmla="*/ 550 w 550"/>
                  <a:gd name="T39" fmla="*/ 369 h 932"/>
                  <a:gd name="T40" fmla="*/ 549 w 550"/>
                  <a:gd name="T41" fmla="*/ 360 h 932"/>
                  <a:gd name="T42" fmla="*/ 550 w 550"/>
                  <a:gd name="T43" fmla="*/ 353 h 932"/>
                  <a:gd name="T44" fmla="*/ 493 w 550"/>
                  <a:gd name="T45" fmla="*/ 50 h 932"/>
                  <a:gd name="T46" fmla="*/ 435 w 550"/>
                  <a:gd name="T47" fmla="*/ 0 h 932"/>
                  <a:gd name="T48" fmla="*/ 115 w 550"/>
                  <a:gd name="T49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0" h="932">
                    <a:moveTo>
                      <a:pt x="115" y="0"/>
                    </a:moveTo>
                    <a:cubicBezTo>
                      <a:pt x="86" y="0"/>
                      <a:pt x="62" y="21"/>
                      <a:pt x="58" y="49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0" y="356"/>
                      <a:pt x="0" y="358"/>
                      <a:pt x="1" y="360"/>
                    </a:cubicBezTo>
                    <a:cubicBezTo>
                      <a:pt x="0" y="363"/>
                      <a:pt x="0" y="366"/>
                      <a:pt x="0" y="369"/>
                    </a:cubicBezTo>
                    <a:cubicBezTo>
                      <a:pt x="0" y="401"/>
                      <a:pt x="26" y="427"/>
                      <a:pt x="58" y="427"/>
                    </a:cubicBezTo>
                    <a:cubicBezTo>
                      <a:pt x="87" y="427"/>
                      <a:pt x="111" y="407"/>
                      <a:pt x="116" y="379"/>
                    </a:cubicBezTo>
                    <a:cubicBezTo>
                      <a:pt x="152" y="153"/>
                      <a:pt x="152" y="153"/>
                      <a:pt x="152" y="153"/>
                    </a:cubicBezTo>
                    <a:cubicBezTo>
                      <a:pt x="151" y="874"/>
                      <a:pt x="151" y="874"/>
                      <a:pt x="151" y="874"/>
                    </a:cubicBezTo>
                    <a:cubicBezTo>
                      <a:pt x="151" y="906"/>
                      <a:pt x="178" y="932"/>
                      <a:pt x="210" y="932"/>
                    </a:cubicBezTo>
                    <a:cubicBezTo>
                      <a:pt x="242" y="932"/>
                      <a:pt x="268" y="906"/>
                      <a:pt x="268" y="874"/>
                    </a:cubicBezTo>
                    <a:cubicBezTo>
                      <a:pt x="268" y="517"/>
                      <a:pt x="268" y="517"/>
                      <a:pt x="268" y="517"/>
                    </a:cubicBezTo>
                    <a:cubicBezTo>
                      <a:pt x="282" y="517"/>
                      <a:pt x="282" y="517"/>
                      <a:pt x="282" y="517"/>
                    </a:cubicBezTo>
                    <a:cubicBezTo>
                      <a:pt x="282" y="874"/>
                      <a:pt x="282" y="874"/>
                      <a:pt x="282" y="874"/>
                    </a:cubicBezTo>
                    <a:cubicBezTo>
                      <a:pt x="282" y="906"/>
                      <a:pt x="308" y="932"/>
                      <a:pt x="340" y="932"/>
                    </a:cubicBezTo>
                    <a:cubicBezTo>
                      <a:pt x="373" y="932"/>
                      <a:pt x="399" y="906"/>
                      <a:pt x="399" y="874"/>
                    </a:cubicBezTo>
                    <a:cubicBezTo>
                      <a:pt x="398" y="153"/>
                      <a:pt x="398" y="153"/>
                      <a:pt x="398" y="153"/>
                    </a:cubicBezTo>
                    <a:cubicBezTo>
                      <a:pt x="435" y="379"/>
                      <a:pt x="435" y="379"/>
                      <a:pt x="435" y="379"/>
                    </a:cubicBezTo>
                    <a:cubicBezTo>
                      <a:pt x="440" y="407"/>
                      <a:pt x="464" y="427"/>
                      <a:pt x="492" y="427"/>
                    </a:cubicBezTo>
                    <a:cubicBezTo>
                      <a:pt x="524" y="427"/>
                      <a:pt x="550" y="401"/>
                      <a:pt x="550" y="369"/>
                    </a:cubicBezTo>
                    <a:cubicBezTo>
                      <a:pt x="550" y="366"/>
                      <a:pt x="550" y="363"/>
                      <a:pt x="549" y="360"/>
                    </a:cubicBezTo>
                    <a:cubicBezTo>
                      <a:pt x="550" y="358"/>
                      <a:pt x="550" y="356"/>
                      <a:pt x="550" y="353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88" y="21"/>
                      <a:pt x="464" y="0"/>
                      <a:pt x="435" y="0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Group 22"/>
            <p:cNvGrpSpPr/>
            <p:nvPr/>
          </p:nvGrpSpPr>
          <p:grpSpPr>
            <a:xfrm>
              <a:off x="1786808" y="3103541"/>
              <a:ext cx="354024" cy="779679"/>
              <a:chOff x="6588125" y="1557338"/>
              <a:chExt cx="815975" cy="1797051"/>
            </a:xfrm>
            <a:solidFill>
              <a:srgbClr val="96B053"/>
            </a:solidFill>
          </p:grpSpPr>
          <p:sp>
            <p:nvSpPr>
              <p:cNvPr id="103" name="Oval 5"/>
              <p:cNvSpPr>
                <a:spLocks noChangeArrowheads="1"/>
              </p:cNvSpPr>
              <p:nvPr/>
            </p:nvSpPr>
            <p:spPr bwMode="auto">
              <a:xfrm>
                <a:off x="6810375" y="1557338"/>
                <a:ext cx="371475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Freeform 7"/>
              <p:cNvSpPr/>
              <p:nvPr/>
            </p:nvSpPr>
            <p:spPr bwMode="auto">
              <a:xfrm>
                <a:off x="6588125" y="1971676"/>
                <a:ext cx="815975" cy="1382713"/>
              </a:xfrm>
              <a:custGeom>
                <a:avLst/>
                <a:gdLst>
                  <a:gd name="T0" fmla="*/ 115 w 550"/>
                  <a:gd name="T1" fmla="*/ 0 h 932"/>
                  <a:gd name="T2" fmla="*/ 58 w 550"/>
                  <a:gd name="T3" fmla="*/ 49 h 932"/>
                  <a:gd name="T4" fmla="*/ 0 w 550"/>
                  <a:gd name="T5" fmla="*/ 353 h 932"/>
                  <a:gd name="T6" fmla="*/ 1 w 550"/>
                  <a:gd name="T7" fmla="*/ 360 h 932"/>
                  <a:gd name="T8" fmla="*/ 0 w 550"/>
                  <a:gd name="T9" fmla="*/ 369 h 932"/>
                  <a:gd name="T10" fmla="*/ 58 w 550"/>
                  <a:gd name="T11" fmla="*/ 427 h 932"/>
                  <a:gd name="T12" fmla="*/ 116 w 550"/>
                  <a:gd name="T13" fmla="*/ 379 h 932"/>
                  <a:gd name="T14" fmla="*/ 152 w 550"/>
                  <a:gd name="T15" fmla="*/ 153 h 932"/>
                  <a:gd name="T16" fmla="*/ 151 w 550"/>
                  <a:gd name="T17" fmla="*/ 874 h 932"/>
                  <a:gd name="T18" fmla="*/ 210 w 550"/>
                  <a:gd name="T19" fmla="*/ 932 h 932"/>
                  <a:gd name="T20" fmla="*/ 268 w 550"/>
                  <a:gd name="T21" fmla="*/ 874 h 932"/>
                  <a:gd name="T22" fmla="*/ 268 w 550"/>
                  <a:gd name="T23" fmla="*/ 517 h 932"/>
                  <a:gd name="T24" fmla="*/ 282 w 550"/>
                  <a:gd name="T25" fmla="*/ 517 h 932"/>
                  <a:gd name="T26" fmla="*/ 282 w 550"/>
                  <a:gd name="T27" fmla="*/ 874 h 932"/>
                  <a:gd name="T28" fmla="*/ 340 w 550"/>
                  <a:gd name="T29" fmla="*/ 932 h 932"/>
                  <a:gd name="T30" fmla="*/ 399 w 550"/>
                  <a:gd name="T31" fmla="*/ 874 h 932"/>
                  <a:gd name="T32" fmla="*/ 398 w 550"/>
                  <a:gd name="T33" fmla="*/ 153 h 932"/>
                  <a:gd name="T34" fmla="*/ 435 w 550"/>
                  <a:gd name="T35" fmla="*/ 379 h 932"/>
                  <a:gd name="T36" fmla="*/ 492 w 550"/>
                  <a:gd name="T37" fmla="*/ 427 h 932"/>
                  <a:gd name="T38" fmla="*/ 550 w 550"/>
                  <a:gd name="T39" fmla="*/ 369 h 932"/>
                  <a:gd name="T40" fmla="*/ 549 w 550"/>
                  <a:gd name="T41" fmla="*/ 360 h 932"/>
                  <a:gd name="T42" fmla="*/ 550 w 550"/>
                  <a:gd name="T43" fmla="*/ 353 h 932"/>
                  <a:gd name="T44" fmla="*/ 493 w 550"/>
                  <a:gd name="T45" fmla="*/ 50 h 932"/>
                  <a:gd name="T46" fmla="*/ 435 w 550"/>
                  <a:gd name="T47" fmla="*/ 0 h 932"/>
                  <a:gd name="T48" fmla="*/ 115 w 550"/>
                  <a:gd name="T49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0" h="932">
                    <a:moveTo>
                      <a:pt x="115" y="0"/>
                    </a:moveTo>
                    <a:cubicBezTo>
                      <a:pt x="86" y="0"/>
                      <a:pt x="62" y="21"/>
                      <a:pt x="58" y="49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0" y="356"/>
                      <a:pt x="0" y="358"/>
                      <a:pt x="1" y="360"/>
                    </a:cubicBezTo>
                    <a:cubicBezTo>
                      <a:pt x="0" y="363"/>
                      <a:pt x="0" y="366"/>
                      <a:pt x="0" y="369"/>
                    </a:cubicBezTo>
                    <a:cubicBezTo>
                      <a:pt x="0" y="401"/>
                      <a:pt x="26" y="427"/>
                      <a:pt x="58" y="427"/>
                    </a:cubicBezTo>
                    <a:cubicBezTo>
                      <a:pt x="87" y="427"/>
                      <a:pt x="111" y="407"/>
                      <a:pt x="116" y="379"/>
                    </a:cubicBezTo>
                    <a:cubicBezTo>
                      <a:pt x="152" y="153"/>
                      <a:pt x="152" y="153"/>
                      <a:pt x="152" y="153"/>
                    </a:cubicBezTo>
                    <a:cubicBezTo>
                      <a:pt x="151" y="874"/>
                      <a:pt x="151" y="874"/>
                      <a:pt x="151" y="874"/>
                    </a:cubicBezTo>
                    <a:cubicBezTo>
                      <a:pt x="151" y="906"/>
                      <a:pt x="178" y="932"/>
                      <a:pt x="210" y="932"/>
                    </a:cubicBezTo>
                    <a:cubicBezTo>
                      <a:pt x="242" y="932"/>
                      <a:pt x="268" y="906"/>
                      <a:pt x="268" y="874"/>
                    </a:cubicBezTo>
                    <a:cubicBezTo>
                      <a:pt x="268" y="517"/>
                      <a:pt x="268" y="517"/>
                      <a:pt x="268" y="517"/>
                    </a:cubicBezTo>
                    <a:cubicBezTo>
                      <a:pt x="282" y="517"/>
                      <a:pt x="282" y="517"/>
                      <a:pt x="282" y="517"/>
                    </a:cubicBezTo>
                    <a:cubicBezTo>
                      <a:pt x="282" y="874"/>
                      <a:pt x="282" y="874"/>
                      <a:pt x="282" y="874"/>
                    </a:cubicBezTo>
                    <a:cubicBezTo>
                      <a:pt x="282" y="906"/>
                      <a:pt x="308" y="932"/>
                      <a:pt x="340" y="932"/>
                    </a:cubicBezTo>
                    <a:cubicBezTo>
                      <a:pt x="373" y="932"/>
                      <a:pt x="399" y="906"/>
                      <a:pt x="399" y="874"/>
                    </a:cubicBezTo>
                    <a:cubicBezTo>
                      <a:pt x="398" y="153"/>
                      <a:pt x="398" y="153"/>
                      <a:pt x="398" y="153"/>
                    </a:cubicBezTo>
                    <a:cubicBezTo>
                      <a:pt x="435" y="379"/>
                      <a:pt x="435" y="379"/>
                      <a:pt x="435" y="379"/>
                    </a:cubicBezTo>
                    <a:cubicBezTo>
                      <a:pt x="440" y="407"/>
                      <a:pt x="464" y="427"/>
                      <a:pt x="492" y="427"/>
                    </a:cubicBezTo>
                    <a:cubicBezTo>
                      <a:pt x="524" y="427"/>
                      <a:pt x="550" y="401"/>
                      <a:pt x="550" y="369"/>
                    </a:cubicBezTo>
                    <a:cubicBezTo>
                      <a:pt x="550" y="366"/>
                      <a:pt x="550" y="363"/>
                      <a:pt x="549" y="360"/>
                    </a:cubicBezTo>
                    <a:cubicBezTo>
                      <a:pt x="550" y="358"/>
                      <a:pt x="550" y="356"/>
                      <a:pt x="550" y="353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88" y="21"/>
                      <a:pt x="464" y="0"/>
                      <a:pt x="435" y="0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Group 25"/>
            <p:cNvGrpSpPr/>
            <p:nvPr/>
          </p:nvGrpSpPr>
          <p:grpSpPr>
            <a:xfrm>
              <a:off x="2956326" y="3100080"/>
              <a:ext cx="354024" cy="779679"/>
              <a:chOff x="6588125" y="1557338"/>
              <a:chExt cx="815975" cy="1797051"/>
            </a:xfrm>
            <a:solidFill>
              <a:srgbClr val="96B053"/>
            </a:solidFill>
          </p:grpSpPr>
          <p:sp>
            <p:nvSpPr>
              <p:cNvPr id="101" name="Oval 5"/>
              <p:cNvSpPr>
                <a:spLocks noChangeArrowheads="1"/>
              </p:cNvSpPr>
              <p:nvPr/>
            </p:nvSpPr>
            <p:spPr bwMode="auto">
              <a:xfrm>
                <a:off x="6810375" y="1557338"/>
                <a:ext cx="371475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2" name="Freeform 7"/>
              <p:cNvSpPr/>
              <p:nvPr/>
            </p:nvSpPr>
            <p:spPr bwMode="auto">
              <a:xfrm>
                <a:off x="6588125" y="1971676"/>
                <a:ext cx="815975" cy="1382713"/>
              </a:xfrm>
              <a:custGeom>
                <a:avLst/>
                <a:gdLst>
                  <a:gd name="T0" fmla="*/ 115 w 550"/>
                  <a:gd name="T1" fmla="*/ 0 h 932"/>
                  <a:gd name="T2" fmla="*/ 58 w 550"/>
                  <a:gd name="T3" fmla="*/ 49 h 932"/>
                  <a:gd name="T4" fmla="*/ 0 w 550"/>
                  <a:gd name="T5" fmla="*/ 353 h 932"/>
                  <a:gd name="T6" fmla="*/ 1 w 550"/>
                  <a:gd name="T7" fmla="*/ 360 h 932"/>
                  <a:gd name="T8" fmla="*/ 0 w 550"/>
                  <a:gd name="T9" fmla="*/ 369 h 932"/>
                  <a:gd name="T10" fmla="*/ 58 w 550"/>
                  <a:gd name="T11" fmla="*/ 427 h 932"/>
                  <a:gd name="T12" fmla="*/ 116 w 550"/>
                  <a:gd name="T13" fmla="*/ 379 h 932"/>
                  <a:gd name="T14" fmla="*/ 152 w 550"/>
                  <a:gd name="T15" fmla="*/ 153 h 932"/>
                  <a:gd name="T16" fmla="*/ 151 w 550"/>
                  <a:gd name="T17" fmla="*/ 874 h 932"/>
                  <a:gd name="T18" fmla="*/ 210 w 550"/>
                  <a:gd name="T19" fmla="*/ 932 h 932"/>
                  <a:gd name="T20" fmla="*/ 268 w 550"/>
                  <a:gd name="T21" fmla="*/ 874 h 932"/>
                  <a:gd name="T22" fmla="*/ 268 w 550"/>
                  <a:gd name="T23" fmla="*/ 517 h 932"/>
                  <a:gd name="T24" fmla="*/ 282 w 550"/>
                  <a:gd name="T25" fmla="*/ 517 h 932"/>
                  <a:gd name="T26" fmla="*/ 282 w 550"/>
                  <a:gd name="T27" fmla="*/ 874 h 932"/>
                  <a:gd name="T28" fmla="*/ 340 w 550"/>
                  <a:gd name="T29" fmla="*/ 932 h 932"/>
                  <a:gd name="T30" fmla="*/ 399 w 550"/>
                  <a:gd name="T31" fmla="*/ 874 h 932"/>
                  <a:gd name="T32" fmla="*/ 398 w 550"/>
                  <a:gd name="T33" fmla="*/ 153 h 932"/>
                  <a:gd name="T34" fmla="*/ 435 w 550"/>
                  <a:gd name="T35" fmla="*/ 379 h 932"/>
                  <a:gd name="T36" fmla="*/ 492 w 550"/>
                  <a:gd name="T37" fmla="*/ 427 h 932"/>
                  <a:gd name="T38" fmla="*/ 550 w 550"/>
                  <a:gd name="T39" fmla="*/ 369 h 932"/>
                  <a:gd name="T40" fmla="*/ 549 w 550"/>
                  <a:gd name="T41" fmla="*/ 360 h 932"/>
                  <a:gd name="T42" fmla="*/ 550 w 550"/>
                  <a:gd name="T43" fmla="*/ 353 h 932"/>
                  <a:gd name="T44" fmla="*/ 493 w 550"/>
                  <a:gd name="T45" fmla="*/ 50 h 932"/>
                  <a:gd name="T46" fmla="*/ 435 w 550"/>
                  <a:gd name="T47" fmla="*/ 0 h 932"/>
                  <a:gd name="T48" fmla="*/ 115 w 550"/>
                  <a:gd name="T49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0" h="932">
                    <a:moveTo>
                      <a:pt x="115" y="0"/>
                    </a:moveTo>
                    <a:cubicBezTo>
                      <a:pt x="86" y="0"/>
                      <a:pt x="62" y="21"/>
                      <a:pt x="58" y="49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0" y="356"/>
                      <a:pt x="0" y="358"/>
                      <a:pt x="1" y="360"/>
                    </a:cubicBezTo>
                    <a:cubicBezTo>
                      <a:pt x="0" y="363"/>
                      <a:pt x="0" y="366"/>
                      <a:pt x="0" y="369"/>
                    </a:cubicBezTo>
                    <a:cubicBezTo>
                      <a:pt x="0" y="401"/>
                      <a:pt x="26" y="427"/>
                      <a:pt x="58" y="427"/>
                    </a:cubicBezTo>
                    <a:cubicBezTo>
                      <a:pt x="87" y="427"/>
                      <a:pt x="111" y="407"/>
                      <a:pt x="116" y="379"/>
                    </a:cubicBezTo>
                    <a:cubicBezTo>
                      <a:pt x="152" y="153"/>
                      <a:pt x="152" y="153"/>
                      <a:pt x="152" y="153"/>
                    </a:cubicBezTo>
                    <a:cubicBezTo>
                      <a:pt x="151" y="874"/>
                      <a:pt x="151" y="874"/>
                      <a:pt x="151" y="874"/>
                    </a:cubicBezTo>
                    <a:cubicBezTo>
                      <a:pt x="151" y="906"/>
                      <a:pt x="178" y="932"/>
                      <a:pt x="210" y="932"/>
                    </a:cubicBezTo>
                    <a:cubicBezTo>
                      <a:pt x="242" y="932"/>
                      <a:pt x="268" y="906"/>
                      <a:pt x="268" y="874"/>
                    </a:cubicBezTo>
                    <a:cubicBezTo>
                      <a:pt x="268" y="517"/>
                      <a:pt x="268" y="517"/>
                      <a:pt x="268" y="517"/>
                    </a:cubicBezTo>
                    <a:cubicBezTo>
                      <a:pt x="282" y="517"/>
                      <a:pt x="282" y="517"/>
                      <a:pt x="282" y="517"/>
                    </a:cubicBezTo>
                    <a:cubicBezTo>
                      <a:pt x="282" y="874"/>
                      <a:pt x="282" y="874"/>
                      <a:pt x="282" y="874"/>
                    </a:cubicBezTo>
                    <a:cubicBezTo>
                      <a:pt x="282" y="906"/>
                      <a:pt x="308" y="932"/>
                      <a:pt x="340" y="932"/>
                    </a:cubicBezTo>
                    <a:cubicBezTo>
                      <a:pt x="373" y="932"/>
                      <a:pt x="399" y="906"/>
                      <a:pt x="399" y="874"/>
                    </a:cubicBezTo>
                    <a:cubicBezTo>
                      <a:pt x="398" y="153"/>
                      <a:pt x="398" y="153"/>
                      <a:pt x="398" y="153"/>
                    </a:cubicBezTo>
                    <a:cubicBezTo>
                      <a:pt x="435" y="379"/>
                      <a:pt x="435" y="379"/>
                      <a:pt x="435" y="379"/>
                    </a:cubicBezTo>
                    <a:cubicBezTo>
                      <a:pt x="440" y="407"/>
                      <a:pt x="464" y="427"/>
                      <a:pt x="492" y="427"/>
                    </a:cubicBezTo>
                    <a:cubicBezTo>
                      <a:pt x="524" y="427"/>
                      <a:pt x="550" y="401"/>
                      <a:pt x="550" y="369"/>
                    </a:cubicBezTo>
                    <a:cubicBezTo>
                      <a:pt x="550" y="366"/>
                      <a:pt x="550" y="363"/>
                      <a:pt x="549" y="360"/>
                    </a:cubicBezTo>
                    <a:cubicBezTo>
                      <a:pt x="550" y="358"/>
                      <a:pt x="550" y="356"/>
                      <a:pt x="550" y="353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88" y="21"/>
                      <a:pt x="464" y="0"/>
                      <a:pt x="435" y="0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2" name="Group 28"/>
            <p:cNvGrpSpPr/>
            <p:nvPr/>
          </p:nvGrpSpPr>
          <p:grpSpPr>
            <a:xfrm>
              <a:off x="2667276" y="3681376"/>
              <a:ext cx="354024" cy="779679"/>
              <a:chOff x="6588125" y="1557338"/>
              <a:chExt cx="815975" cy="1797051"/>
            </a:xfrm>
            <a:solidFill>
              <a:srgbClr val="33957E"/>
            </a:solidFill>
          </p:grpSpPr>
          <p:sp>
            <p:nvSpPr>
              <p:cNvPr id="99" name="Oval 5"/>
              <p:cNvSpPr>
                <a:spLocks noChangeArrowheads="1"/>
              </p:cNvSpPr>
              <p:nvPr/>
            </p:nvSpPr>
            <p:spPr bwMode="auto">
              <a:xfrm>
                <a:off x="6810375" y="1557338"/>
                <a:ext cx="371475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0" name="Freeform 7"/>
              <p:cNvSpPr/>
              <p:nvPr/>
            </p:nvSpPr>
            <p:spPr bwMode="auto">
              <a:xfrm>
                <a:off x="6588125" y="1971676"/>
                <a:ext cx="815975" cy="1382713"/>
              </a:xfrm>
              <a:custGeom>
                <a:avLst/>
                <a:gdLst>
                  <a:gd name="T0" fmla="*/ 115 w 550"/>
                  <a:gd name="T1" fmla="*/ 0 h 932"/>
                  <a:gd name="T2" fmla="*/ 58 w 550"/>
                  <a:gd name="T3" fmla="*/ 49 h 932"/>
                  <a:gd name="T4" fmla="*/ 0 w 550"/>
                  <a:gd name="T5" fmla="*/ 353 h 932"/>
                  <a:gd name="T6" fmla="*/ 1 w 550"/>
                  <a:gd name="T7" fmla="*/ 360 h 932"/>
                  <a:gd name="T8" fmla="*/ 0 w 550"/>
                  <a:gd name="T9" fmla="*/ 369 h 932"/>
                  <a:gd name="T10" fmla="*/ 58 w 550"/>
                  <a:gd name="T11" fmla="*/ 427 h 932"/>
                  <a:gd name="T12" fmla="*/ 116 w 550"/>
                  <a:gd name="T13" fmla="*/ 379 h 932"/>
                  <a:gd name="T14" fmla="*/ 152 w 550"/>
                  <a:gd name="T15" fmla="*/ 153 h 932"/>
                  <a:gd name="T16" fmla="*/ 151 w 550"/>
                  <a:gd name="T17" fmla="*/ 874 h 932"/>
                  <a:gd name="T18" fmla="*/ 210 w 550"/>
                  <a:gd name="T19" fmla="*/ 932 h 932"/>
                  <a:gd name="T20" fmla="*/ 268 w 550"/>
                  <a:gd name="T21" fmla="*/ 874 h 932"/>
                  <a:gd name="T22" fmla="*/ 268 w 550"/>
                  <a:gd name="T23" fmla="*/ 517 h 932"/>
                  <a:gd name="T24" fmla="*/ 282 w 550"/>
                  <a:gd name="T25" fmla="*/ 517 h 932"/>
                  <a:gd name="T26" fmla="*/ 282 w 550"/>
                  <a:gd name="T27" fmla="*/ 874 h 932"/>
                  <a:gd name="T28" fmla="*/ 340 w 550"/>
                  <a:gd name="T29" fmla="*/ 932 h 932"/>
                  <a:gd name="T30" fmla="*/ 399 w 550"/>
                  <a:gd name="T31" fmla="*/ 874 h 932"/>
                  <a:gd name="T32" fmla="*/ 398 w 550"/>
                  <a:gd name="T33" fmla="*/ 153 h 932"/>
                  <a:gd name="T34" fmla="*/ 435 w 550"/>
                  <a:gd name="T35" fmla="*/ 379 h 932"/>
                  <a:gd name="T36" fmla="*/ 492 w 550"/>
                  <a:gd name="T37" fmla="*/ 427 h 932"/>
                  <a:gd name="T38" fmla="*/ 550 w 550"/>
                  <a:gd name="T39" fmla="*/ 369 h 932"/>
                  <a:gd name="T40" fmla="*/ 549 w 550"/>
                  <a:gd name="T41" fmla="*/ 360 h 932"/>
                  <a:gd name="T42" fmla="*/ 550 w 550"/>
                  <a:gd name="T43" fmla="*/ 353 h 932"/>
                  <a:gd name="T44" fmla="*/ 493 w 550"/>
                  <a:gd name="T45" fmla="*/ 50 h 932"/>
                  <a:gd name="T46" fmla="*/ 435 w 550"/>
                  <a:gd name="T47" fmla="*/ 0 h 932"/>
                  <a:gd name="T48" fmla="*/ 115 w 550"/>
                  <a:gd name="T49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0" h="932">
                    <a:moveTo>
                      <a:pt x="115" y="0"/>
                    </a:moveTo>
                    <a:cubicBezTo>
                      <a:pt x="86" y="0"/>
                      <a:pt x="62" y="21"/>
                      <a:pt x="58" y="49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0" y="356"/>
                      <a:pt x="0" y="358"/>
                      <a:pt x="1" y="360"/>
                    </a:cubicBezTo>
                    <a:cubicBezTo>
                      <a:pt x="0" y="363"/>
                      <a:pt x="0" y="366"/>
                      <a:pt x="0" y="369"/>
                    </a:cubicBezTo>
                    <a:cubicBezTo>
                      <a:pt x="0" y="401"/>
                      <a:pt x="26" y="427"/>
                      <a:pt x="58" y="427"/>
                    </a:cubicBezTo>
                    <a:cubicBezTo>
                      <a:pt x="87" y="427"/>
                      <a:pt x="111" y="407"/>
                      <a:pt x="116" y="379"/>
                    </a:cubicBezTo>
                    <a:cubicBezTo>
                      <a:pt x="152" y="153"/>
                      <a:pt x="152" y="153"/>
                      <a:pt x="152" y="153"/>
                    </a:cubicBezTo>
                    <a:cubicBezTo>
                      <a:pt x="151" y="874"/>
                      <a:pt x="151" y="874"/>
                      <a:pt x="151" y="874"/>
                    </a:cubicBezTo>
                    <a:cubicBezTo>
                      <a:pt x="151" y="906"/>
                      <a:pt x="178" y="932"/>
                      <a:pt x="210" y="932"/>
                    </a:cubicBezTo>
                    <a:cubicBezTo>
                      <a:pt x="242" y="932"/>
                      <a:pt x="268" y="906"/>
                      <a:pt x="268" y="874"/>
                    </a:cubicBezTo>
                    <a:cubicBezTo>
                      <a:pt x="268" y="517"/>
                      <a:pt x="268" y="517"/>
                      <a:pt x="268" y="517"/>
                    </a:cubicBezTo>
                    <a:cubicBezTo>
                      <a:pt x="282" y="517"/>
                      <a:pt x="282" y="517"/>
                      <a:pt x="282" y="517"/>
                    </a:cubicBezTo>
                    <a:cubicBezTo>
                      <a:pt x="282" y="874"/>
                      <a:pt x="282" y="874"/>
                      <a:pt x="282" y="874"/>
                    </a:cubicBezTo>
                    <a:cubicBezTo>
                      <a:pt x="282" y="906"/>
                      <a:pt x="308" y="932"/>
                      <a:pt x="340" y="932"/>
                    </a:cubicBezTo>
                    <a:cubicBezTo>
                      <a:pt x="373" y="932"/>
                      <a:pt x="399" y="906"/>
                      <a:pt x="399" y="874"/>
                    </a:cubicBezTo>
                    <a:cubicBezTo>
                      <a:pt x="398" y="153"/>
                      <a:pt x="398" y="153"/>
                      <a:pt x="398" y="153"/>
                    </a:cubicBezTo>
                    <a:cubicBezTo>
                      <a:pt x="435" y="379"/>
                      <a:pt x="435" y="379"/>
                      <a:pt x="435" y="379"/>
                    </a:cubicBezTo>
                    <a:cubicBezTo>
                      <a:pt x="440" y="407"/>
                      <a:pt x="464" y="427"/>
                      <a:pt x="492" y="427"/>
                    </a:cubicBezTo>
                    <a:cubicBezTo>
                      <a:pt x="524" y="427"/>
                      <a:pt x="550" y="401"/>
                      <a:pt x="550" y="369"/>
                    </a:cubicBezTo>
                    <a:cubicBezTo>
                      <a:pt x="550" y="366"/>
                      <a:pt x="550" y="363"/>
                      <a:pt x="549" y="360"/>
                    </a:cubicBezTo>
                    <a:cubicBezTo>
                      <a:pt x="550" y="358"/>
                      <a:pt x="550" y="356"/>
                      <a:pt x="550" y="353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88" y="21"/>
                      <a:pt x="464" y="0"/>
                      <a:pt x="435" y="0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Group 31"/>
            <p:cNvGrpSpPr/>
            <p:nvPr/>
          </p:nvGrpSpPr>
          <p:grpSpPr>
            <a:xfrm>
              <a:off x="2082517" y="3684838"/>
              <a:ext cx="354024" cy="779679"/>
              <a:chOff x="6588125" y="1557338"/>
              <a:chExt cx="815975" cy="1797051"/>
            </a:xfrm>
            <a:solidFill>
              <a:srgbClr val="33957E"/>
            </a:solidFill>
          </p:grpSpPr>
          <p:sp>
            <p:nvSpPr>
              <p:cNvPr id="97" name="Oval 5"/>
              <p:cNvSpPr>
                <a:spLocks noChangeArrowheads="1"/>
              </p:cNvSpPr>
              <p:nvPr/>
            </p:nvSpPr>
            <p:spPr bwMode="auto">
              <a:xfrm>
                <a:off x="6810375" y="1557338"/>
                <a:ext cx="371475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8" name="Freeform 7"/>
              <p:cNvSpPr/>
              <p:nvPr/>
            </p:nvSpPr>
            <p:spPr bwMode="auto">
              <a:xfrm>
                <a:off x="6588125" y="1971676"/>
                <a:ext cx="815975" cy="1382713"/>
              </a:xfrm>
              <a:custGeom>
                <a:avLst/>
                <a:gdLst>
                  <a:gd name="T0" fmla="*/ 115 w 550"/>
                  <a:gd name="T1" fmla="*/ 0 h 932"/>
                  <a:gd name="T2" fmla="*/ 58 w 550"/>
                  <a:gd name="T3" fmla="*/ 49 h 932"/>
                  <a:gd name="T4" fmla="*/ 0 w 550"/>
                  <a:gd name="T5" fmla="*/ 353 h 932"/>
                  <a:gd name="T6" fmla="*/ 1 w 550"/>
                  <a:gd name="T7" fmla="*/ 360 h 932"/>
                  <a:gd name="T8" fmla="*/ 0 w 550"/>
                  <a:gd name="T9" fmla="*/ 369 h 932"/>
                  <a:gd name="T10" fmla="*/ 58 w 550"/>
                  <a:gd name="T11" fmla="*/ 427 h 932"/>
                  <a:gd name="T12" fmla="*/ 116 w 550"/>
                  <a:gd name="T13" fmla="*/ 379 h 932"/>
                  <a:gd name="T14" fmla="*/ 152 w 550"/>
                  <a:gd name="T15" fmla="*/ 153 h 932"/>
                  <a:gd name="T16" fmla="*/ 151 w 550"/>
                  <a:gd name="T17" fmla="*/ 874 h 932"/>
                  <a:gd name="T18" fmla="*/ 210 w 550"/>
                  <a:gd name="T19" fmla="*/ 932 h 932"/>
                  <a:gd name="T20" fmla="*/ 268 w 550"/>
                  <a:gd name="T21" fmla="*/ 874 h 932"/>
                  <a:gd name="T22" fmla="*/ 268 w 550"/>
                  <a:gd name="T23" fmla="*/ 517 h 932"/>
                  <a:gd name="T24" fmla="*/ 282 w 550"/>
                  <a:gd name="T25" fmla="*/ 517 h 932"/>
                  <a:gd name="T26" fmla="*/ 282 w 550"/>
                  <a:gd name="T27" fmla="*/ 874 h 932"/>
                  <a:gd name="T28" fmla="*/ 340 w 550"/>
                  <a:gd name="T29" fmla="*/ 932 h 932"/>
                  <a:gd name="T30" fmla="*/ 399 w 550"/>
                  <a:gd name="T31" fmla="*/ 874 h 932"/>
                  <a:gd name="T32" fmla="*/ 398 w 550"/>
                  <a:gd name="T33" fmla="*/ 153 h 932"/>
                  <a:gd name="T34" fmla="*/ 435 w 550"/>
                  <a:gd name="T35" fmla="*/ 379 h 932"/>
                  <a:gd name="T36" fmla="*/ 492 w 550"/>
                  <a:gd name="T37" fmla="*/ 427 h 932"/>
                  <a:gd name="T38" fmla="*/ 550 w 550"/>
                  <a:gd name="T39" fmla="*/ 369 h 932"/>
                  <a:gd name="T40" fmla="*/ 549 w 550"/>
                  <a:gd name="T41" fmla="*/ 360 h 932"/>
                  <a:gd name="T42" fmla="*/ 550 w 550"/>
                  <a:gd name="T43" fmla="*/ 353 h 932"/>
                  <a:gd name="T44" fmla="*/ 493 w 550"/>
                  <a:gd name="T45" fmla="*/ 50 h 932"/>
                  <a:gd name="T46" fmla="*/ 435 w 550"/>
                  <a:gd name="T47" fmla="*/ 0 h 932"/>
                  <a:gd name="T48" fmla="*/ 115 w 550"/>
                  <a:gd name="T49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0" h="932">
                    <a:moveTo>
                      <a:pt x="115" y="0"/>
                    </a:moveTo>
                    <a:cubicBezTo>
                      <a:pt x="86" y="0"/>
                      <a:pt x="62" y="21"/>
                      <a:pt x="58" y="49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0" y="356"/>
                      <a:pt x="0" y="358"/>
                      <a:pt x="1" y="360"/>
                    </a:cubicBezTo>
                    <a:cubicBezTo>
                      <a:pt x="0" y="363"/>
                      <a:pt x="0" y="366"/>
                      <a:pt x="0" y="369"/>
                    </a:cubicBezTo>
                    <a:cubicBezTo>
                      <a:pt x="0" y="401"/>
                      <a:pt x="26" y="427"/>
                      <a:pt x="58" y="427"/>
                    </a:cubicBezTo>
                    <a:cubicBezTo>
                      <a:pt x="87" y="427"/>
                      <a:pt x="111" y="407"/>
                      <a:pt x="116" y="379"/>
                    </a:cubicBezTo>
                    <a:cubicBezTo>
                      <a:pt x="152" y="153"/>
                      <a:pt x="152" y="153"/>
                      <a:pt x="152" y="153"/>
                    </a:cubicBezTo>
                    <a:cubicBezTo>
                      <a:pt x="151" y="874"/>
                      <a:pt x="151" y="874"/>
                      <a:pt x="151" y="874"/>
                    </a:cubicBezTo>
                    <a:cubicBezTo>
                      <a:pt x="151" y="906"/>
                      <a:pt x="178" y="932"/>
                      <a:pt x="210" y="932"/>
                    </a:cubicBezTo>
                    <a:cubicBezTo>
                      <a:pt x="242" y="932"/>
                      <a:pt x="268" y="906"/>
                      <a:pt x="268" y="874"/>
                    </a:cubicBezTo>
                    <a:cubicBezTo>
                      <a:pt x="268" y="517"/>
                      <a:pt x="268" y="517"/>
                      <a:pt x="268" y="517"/>
                    </a:cubicBezTo>
                    <a:cubicBezTo>
                      <a:pt x="282" y="517"/>
                      <a:pt x="282" y="517"/>
                      <a:pt x="282" y="517"/>
                    </a:cubicBezTo>
                    <a:cubicBezTo>
                      <a:pt x="282" y="874"/>
                      <a:pt x="282" y="874"/>
                      <a:pt x="282" y="874"/>
                    </a:cubicBezTo>
                    <a:cubicBezTo>
                      <a:pt x="282" y="906"/>
                      <a:pt x="308" y="932"/>
                      <a:pt x="340" y="932"/>
                    </a:cubicBezTo>
                    <a:cubicBezTo>
                      <a:pt x="373" y="932"/>
                      <a:pt x="399" y="906"/>
                      <a:pt x="399" y="874"/>
                    </a:cubicBezTo>
                    <a:cubicBezTo>
                      <a:pt x="398" y="153"/>
                      <a:pt x="398" y="153"/>
                      <a:pt x="398" y="153"/>
                    </a:cubicBezTo>
                    <a:cubicBezTo>
                      <a:pt x="435" y="379"/>
                      <a:pt x="435" y="379"/>
                      <a:pt x="435" y="379"/>
                    </a:cubicBezTo>
                    <a:cubicBezTo>
                      <a:pt x="440" y="407"/>
                      <a:pt x="464" y="427"/>
                      <a:pt x="492" y="427"/>
                    </a:cubicBezTo>
                    <a:cubicBezTo>
                      <a:pt x="524" y="427"/>
                      <a:pt x="550" y="401"/>
                      <a:pt x="550" y="369"/>
                    </a:cubicBezTo>
                    <a:cubicBezTo>
                      <a:pt x="550" y="366"/>
                      <a:pt x="550" y="363"/>
                      <a:pt x="549" y="360"/>
                    </a:cubicBezTo>
                    <a:cubicBezTo>
                      <a:pt x="550" y="358"/>
                      <a:pt x="550" y="356"/>
                      <a:pt x="550" y="353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88" y="21"/>
                      <a:pt x="464" y="0"/>
                      <a:pt x="435" y="0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4" name="Group 34"/>
            <p:cNvGrpSpPr/>
            <p:nvPr/>
          </p:nvGrpSpPr>
          <p:grpSpPr>
            <a:xfrm>
              <a:off x="3252035" y="3681376"/>
              <a:ext cx="354024" cy="779679"/>
              <a:chOff x="6588125" y="1557338"/>
              <a:chExt cx="815975" cy="1797051"/>
            </a:xfrm>
            <a:solidFill>
              <a:srgbClr val="33957E"/>
            </a:solidFill>
          </p:grpSpPr>
          <p:sp>
            <p:nvSpPr>
              <p:cNvPr id="95" name="Oval 5"/>
              <p:cNvSpPr>
                <a:spLocks noChangeArrowheads="1"/>
              </p:cNvSpPr>
              <p:nvPr/>
            </p:nvSpPr>
            <p:spPr bwMode="auto">
              <a:xfrm>
                <a:off x="6810375" y="1557338"/>
                <a:ext cx="371475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6" name="Freeform 7"/>
              <p:cNvSpPr/>
              <p:nvPr/>
            </p:nvSpPr>
            <p:spPr bwMode="auto">
              <a:xfrm>
                <a:off x="6588125" y="1971676"/>
                <a:ext cx="815975" cy="1382713"/>
              </a:xfrm>
              <a:custGeom>
                <a:avLst/>
                <a:gdLst>
                  <a:gd name="T0" fmla="*/ 115 w 550"/>
                  <a:gd name="T1" fmla="*/ 0 h 932"/>
                  <a:gd name="T2" fmla="*/ 58 w 550"/>
                  <a:gd name="T3" fmla="*/ 49 h 932"/>
                  <a:gd name="T4" fmla="*/ 0 w 550"/>
                  <a:gd name="T5" fmla="*/ 353 h 932"/>
                  <a:gd name="T6" fmla="*/ 1 w 550"/>
                  <a:gd name="T7" fmla="*/ 360 h 932"/>
                  <a:gd name="T8" fmla="*/ 0 w 550"/>
                  <a:gd name="T9" fmla="*/ 369 h 932"/>
                  <a:gd name="T10" fmla="*/ 58 w 550"/>
                  <a:gd name="T11" fmla="*/ 427 h 932"/>
                  <a:gd name="T12" fmla="*/ 116 w 550"/>
                  <a:gd name="T13" fmla="*/ 379 h 932"/>
                  <a:gd name="T14" fmla="*/ 152 w 550"/>
                  <a:gd name="T15" fmla="*/ 153 h 932"/>
                  <a:gd name="T16" fmla="*/ 151 w 550"/>
                  <a:gd name="T17" fmla="*/ 874 h 932"/>
                  <a:gd name="T18" fmla="*/ 210 w 550"/>
                  <a:gd name="T19" fmla="*/ 932 h 932"/>
                  <a:gd name="T20" fmla="*/ 268 w 550"/>
                  <a:gd name="T21" fmla="*/ 874 h 932"/>
                  <a:gd name="T22" fmla="*/ 268 w 550"/>
                  <a:gd name="T23" fmla="*/ 517 h 932"/>
                  <a:gd name="T24" fmla="*/ 282 w 550"/>
                  <a:gd name="T25" fmla="*/ 517 h 932"/>
                  <a:gd name="T26" fmla="*/ 282 w 550"/>
                  <a:gd name="T27" fmla="*/ 874 h 932"/>
                  <a:gd name="T28" fmla="*/ 340 w 550"/>
                  <a:gd name="T29" fmla="*/ 932 h 932"/>
                  <a:gd name="T30" fmla="*/ 399 w 550"/>
                  <a:gd name="T31" fmla="*/ 874 h 932"/>
                  <a:gd name="T32" fmla="*/ 398 w 550"/>
                  <a:gd name="T33" fmla="*/ 153 h 932"/>
                  <a:gd name="T34" fmla="*/ 435 w 550"/>
                  <a:gd name="T35" fmla="*/ 379 h 932"/>
                  <a:gd name="T36" fmla="*/ 492 w 550"/>
                  <a:gd name="T37" fmla="*/ 427 h 932"/>
                  <a:gd name="T38" fmla="*/ 550 w 550"/>
                  <a:gd name="T39" fmla="*/ 369 h 932"/>
                  <a:gd name="T40" fmla="*/ 549 w 550"/>
                  <a:gd name="T41" fmla="*/ 360 h 932"/>
                  <a:gd name="T42" fmla="*/ 550 w 550"/>
                  <a:gd name="T43" fmla="*/ 353 h 932"/>
                  <a:gd name="T44" fmla="*/ 493 w 550"/>
                  <a:gd name="T45" fmla="*/ 50 h 932"/>
                  <a:gd name="T46" fmla="*/ 435 w 550"/>
                  <a:gd name="T47" fmla="*/ 0 h 932"/>
                  <a:gd name="T48" fmla="*/ 115 w 550"/>
                  <a:gd name="T49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0" h="932">
                    <a:moveTo>
                      <a:pt x="115" y="0"/>
                    </a:moveTo>
                    <a:cubicBezTo>
                      <a:pt x="86" y="0"/>
                      <a:pt x="62" y="21"/>
                      <a:pt x="58" y="49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0" y="356"/>
                      <a:pt x="0" y="358"/>
                      <a:pt x="1" y="360"/>
                    </a:cubicBezTo>
                    <a:cubicBezTo>
                      <a:pt x="0" y="363"/>
                      <a:pt x="0" y="366"/>
                      <a:pt x="0" y="369"/>
                    </a:cubicBezTo>
                    <a:cubicBezTo>
                      <a:pt x="0" y="401"/>
                      <a:pt x="26" y="427"/>
                      <a:pt x="58" y="427"/>
                    </a:cubicBezTo>
                    <a:cubicBezTo>
                      <a:pt x="87" y="427"/>
                      <a:pt x="111" y="407"/>
                      <a:pt x="116" y="379"/>
                    </a:cubicBezTo>
                    <a:cubicBezTo>
                      <a:pt x="152" y="153"/>
                      <a:pt x="152" y="153"/>
                      <a:pt x="152" y="153"/>
                    </a:cubicBezTo>
                    <a:cubicBezTo>
                      <a:pt x="151" y="874"/>
                      <a:pt x="151" y="874"/>
                      <a:pt x="151" y="874"/>
                    </a:cubicBezTo>
                    <a:cubicBezTo>
                      <a:pt x="151" y="906"/>
                      <a:pt x="178" y="932"/>
                      <a:pt x="210" y="932"/>
                    </a:cubicBezTo>
                    <a:cubicBezTo>
                      <a:pt x="242" y="932"/>
                      <a:pt x="268" y="906"/>
                      <a:pt x="268" y="874"/>
                    </a:cubicBezTo>
                    <a:cubicBezTo>
                      <a:pt x="268" y="517"/>
                      <a:pt x="268" y="517"/>
                      <a:pt x="268" y="517"/>
                    </a:cubicBezTo>
                    <a:cubicBezTo>
                      <a:pt x="282" y="517"/>
                      <a:pt x="282" y="517"/>
                      <a:pt x="282" y="517"/>
                    </a:cubicBezTo>
                    <a:cubicBezTo>
                      <a:pt x="282" y="874"/>
                      <a:pt x="282" y="874"/>
                      <a:pt x="282" y="874"/>
                    </a:cubicBezTo>
                    <a:cubicBezTo>
                      <a:pt x="282" y="906"/>
                      <a:pt x="308" y="932"/>
                      <a:pt x="340" y="932"/>
                    </a:cubicBezTo>
                    <a:cubicBezTo>
                      <a:pt x="373" y="932"/>
                      <a:pt x="399" y="906"/>
                      <a:pt x="399" y="874"/>
                    </a:cubicBezTo>
                    <a:cubicBezTo>
                      <a:pt x="398" y="153"/>
                      <a:pt x="398" y="153"/>
                      <a:pt x="398" y="153"/>
                    </a:cubicBezTo>
                    <a:cubicBezTo>
                      <a:pt x="435" y="379"/>
                      <a:pt x="435" y="379"/>
                      <a:pt x="435" y="379"/>
                    </a:cubicBezTo>
                    <a:cubicBezTo>
                      <a:pt x="440" y="407"/>
                      <a:pt x="464" y="427"/>
                      <a:pt x="492" y="427"/>
                    </a:cubicBezTo>
                    <a:cubicBezTo>
                      <a:pt x="524" y="427"/>
                      <a:pt x="550" y="401"/>
                      <a:pt x="550" y="369"/>
                    </a:cubicBezTo>
                    <a:cubicBezTo>
                      <a:pt x="550" y="366"/>
                      <a:pt x="550" y="363"/>
                      <a:pt x="549" y="360"/>
                    </a:cubicBezTo>
                    <a:cubicBezTo>
                      <a:pt x="550" y="358"/>
                      <a:pt x="550" y="356"/>
                      <a:pt x="550" y="353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88" y="21"/>
                      <a:pt x="464" y="0"/>
                      <a:pt x="435" y="0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5" name="Group 37"/>
            <p:cNvGrpSpPr/>
            <p:nvPr/>
          </p:nvGrpSpPr>
          <p:grpSpPr>
            <a:xfrm>
              <a:off x="1461943" y="3684838"/>
              <a:ext cx="354024" cy="779679"/>
              <a:chOff x="6588125" y="1557338"/>
              <a:chExt cx="815975" cy="1797051"/>
            </a:xfrm>
            <a:solidFill>
              <a:srgbClr val="33957E"/>
            </a:solidFill>
          </p:grpSpPr>
          <p:sp>
            <p:nvSpPr>
              <p:cNvPr id="93" name="Oval 5"/>
              <p:cNvSpPr>
                <a:spLocks noChangeArrowheads="1"/>
              </p:cNvSpPr>
              <p:nvPr/>
            </p:nvSpPr>
            <p:spPr bwMode="auto">
              <a:xfrm>
                <a:off x="6810375" y="1557338"/>
                <a:ext cx="371475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4" name="Freeform 7"/>
              <p:cNvSpPr/>
              <p:nvPr/>
            </p:nvSpPr>
            <p:spPr bwMode="auto">
              <a:xfrm>
                <a:off x="6588125" y="1971676"/>
                <a:ext cx="815975" cy="1382713"/>
              </a:xfrm>
              <a:custGeom>
                <a:avLst/>
                <a:gdLst>
                  <a:gd name="T0" fmla="*/ 115 w 550"/>
                  <a:gd name="T1" fmla="*/ 0 h 932"/>
                  <a:gd name="T2" fmla="*/ 58 w 550"/>
                  <a:gd name="T3" fmla="*/ 49 h 932"/>
                  <a:gd name="T4" fmla="*/ 0 w 550"/>
                  <a:gd name="T5" fmla="*/ 353 h 932"/>
                  <a:gd name="T6" fmla="*/ 1 w 550"/>
                  <a:gd name="T7" fmla="*/ 360 h 932"/>
                  <a:gd name="T8" fmla="*/ 0 w 550"/>
                  <a:gd name="T9" fmla="*/ 369 h 932"/>
                  <a:gd name="T10" fmla="*/ 58 w 550"/>
                  <a:gd name="T11" fmla="*/ 427 h 932"/>
                  <a:gd name="T12" fmla="*/ 116 w 550"/>
                  <a:gd name="T13" fmla="*/ 379 h 932"/>
                  <a:gd name="T14" fmla="*/ 152 w 550"/>
                  <a:gd name="T15" fmla="*/ 153 h 932"/>
                  <a:gd name="T16" fmla="*/ 151 w 550"/>
                  <a:gd name="T17" fmla="*/ 874 h 932"/>
                  <a:gd name="T18" fmla="*/ 210 w 550"/>
                  <a:gd name="T19" fmla="*/ 932 h 932"/>
                  <a:gd name="T20" fmla="*/ 268 w 550"/>
                  <a:gd name="T21" fmla="*/ 874 h 932"/>
                  <a:gd name="T22" fmla="*/ 268 w 550"/>
                  <a:gd name="T23" fmla="*/ 517 h 932"/>
                  <a:gd name="T24" fmla="*/ 282 w 550"/>
                  <a:gd name="T25" fmla="*/ 517 h 932"/>
                  <a:gd name="T26" fmla="*/ 282 w 550"/>
                  <a:gd name="T27" fmla="*/ 874 h 932"/>
                  <a:gd name="T28" fmla="*/ 340 w 550"/>
                  <a:gd name="T29" fmla="*/ 932 h 932"/>
                  <a:gd name="T30" fmla="*/ 399 w 550"/>
                  <a:gd name="T31" fmla="*/ 874 h 932"/>
                  <a:gd name="T32" fmla="*/ 398 w 550"/>
                  <a:gd name="T33" fmla="*/ 153 h 932"/>
                  <a:gd name="T34" fmla="*/ 435 w 550"/>
                  <a:gd name="T35" fmla="*/ 379 h 932"/>
                  <a:gd name="T36" fmla="*/ 492 w 550"/>
                  <a:gd name="T37" fmla="*/ 427 h 932"/>
                  <a:gd name="T38" fmla="*/ 550 w 550"/>
                  <a:gd name="T39" fmla="*/ 369 h 932"/>
                  <a:gd name="T40" fmla="*/ 549 w 550"/>
                  <a:gd name="T41" fmla="*/ 360 h 932"/>
                  <a:gd name="T42" fmla="*/ 550 w 550"/>
                  <a:gd name="T43" fmla="*/ 353 h 932"/>
                  <a:gd name="T44" fmla="*/ 493 w 550"/>
                  <a:gd name="T45" fmla="*/ 50 h 932"/>
                  <a:gd name="T46" fmla="*/ 435 w 550"/>
                  <a:gd name="T47" fmla="*/ 0 h 932"/>
                  <a:gd name="T48" fmla="*/ 115 w 550"/>
                  <a:gd name="T49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0" h="932">
                    <a:moveTo>
                      <a:pt x="115" y="0"/>
                    </a:moveTo>
                    <a:cubicBezTo>
                      <a:pt x="86" y="0"/>
                      <a:pt x="62" y="21"/>
                      <a:pt x="58" y="49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0" y="356"/>
                      <a:pt x="0" y="358"/>
                      <a:pt x="1" y="360"/>
                    </a:cubicBezTo>
                    <a:cubicBezTo>
                      <a:pt x="0" y="363"/>
                      <a:pt x="0" y="366"/>
                      <a:pt x="0" y="369"/>
                    </a:cubicBezTo>
                    <a:cubicBezTo>
                      <a:pt x="0" y="401"/>
                      <a:pt x="26" y="427"/>
                      <a:pt x="58" y="427"/>
                    </a:cubicBezTo>
                    <a:cubicBezTo>
                      <a:pt x="87" y="427"/>
                      <a:pt x="111" y="407"/>
                      <a:pt x="116" y="379"/>
                    </a:cubicBezTo>
                    <a:cubicBezTo>
                      <a:pt x="152" y="153"/>
                      <a:pt x="152" y="153"/>
                      <a:pt x="152" y="153"/>
                    </a:cubicBezTo>
                    <a:cubicBezTo>
                      <a:pt x="151" y="874"/>
                      <a:pt x="151" y="874"/>
                      <a:pt x="151" y="874"/>
                    </a:cubicBezTo>
                    <a:cubicBezTo>
                      <a:pt x="151" y="906"/>
                      <a:pt x="178" y="932"/>
                      <a:pt x="210" y="932"/>
                    </a:cubicBezTo>
                    <a:cubicBezTo>
                      <a:pt x="242" y="932"/>
                      <a:pt x="268" y="906"/>
                      <a:pt x="268" y="874"/>
                    </a:cubicBezTo>
                    <a:cubicBezTo>
                      <a:pt x="268" y="517"/>
                      <a:pt x="268" y="517"/>
                      <a:pt x="268" y="517"/>
                    </a:cubicBezTo>
                    <a:cubicBezTo>
                      <a:pt x="282" y="517"/>
                      <a:pt x="282" y="517"/>
                      <a:pt x="282" y="517"/>
                    </a:cubicBezTo>
                    <a:cubicBezTo>
                      <a:pt x="282" y="874"/>
                      <a:pt x="282" y="874"/>
                      <a:pt x="282" y="874"/>
                    </a:cubicBezTo>
                    <a:cubicBezTo>
                      <a:pt x="282" y="906"/>
                      <a:pt x="308" y="932"/>
                      <a:pt x="340" y="932"/>
                    </a:cubicBezTo>
                    <a:cubicBezTo>
                      <a:pt x="373" y="932"/>
                      <a:pt x="399" y="906"/>
                      <a:pt x="399" y="874"/>
                    </a:cubicBezTo>
                    <a:cubicBezTo>
                      <a:pt x="398" y="153"/>
                      <a:pt x="398" y="153"/>
                      <a:pt x="398" y="153"/>
                    </a:cubicBezTo>
                    <a:cubicBezTo>
                      <a:pt x="435" y="379"/>
                      <a:pt x="435" y="379"/>
                      <a:pt x="435" y="379"/>
                    </a:cubicBezTo>
                    <a:cubicBezTo>
                      <a:pt x="440" y="407"/>
                      <a:pt x="464" y="427"/>
                      <a:pt x="492" y="427"/>
                    </a:cubicBezTo>
                    <a:cubicBezTo>
                      <a:pt x="524" y="427"/>
                      <a:pt x="550" y="401"/>
                      <a:pt x="550" y="369"/>
                    </a:cubicBezTo>
                    <a:cubicBezTo>
                      <a:pt x="550" y="366"/>
                      <a:pt x="550" y="363"/>
                      <a:pt x="549" y="360"/>
                    </a:cubicBezTo>
                    <a:cubicBezTo>
                      <a:pt x="550" y="358"/>
                      <a:pt x="550" y="356"/>
                      <a:pt x="550" y="353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88" y="21"/>
                      <a:pt x="464" y="0"/>
                      <a:pt x="435" y="0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6" name="Group 41"/>
            <p:cNvGrpSpPr/>
            <p:nvPr/>
          </p:nvGrpSpPr>
          <p:grpSpPr>
            <a:xfrm>
              <a:off x="2979148" y="4256602"/>
              <a:ext cx="354024" cy="779679"/>
              <a:chOff x="6588125" y="1557338"/>
              <a:chExt cx="815975" cy="1797051"/>
            </a:xfrm>
            <a:solidFill>
              <a:srgbClr val="297F9D"/>
            </a:solidFill>
          </p:grpSpPr>
          <p:sp>
            <p:nvSpPr>
              <p:cNvPr id="91" name="Oval 5"/>
              <p:cNvSpPr>
                <a:spLocks noChangeArrowheads="1"/>
              </p:cNvSpPr>
              <p:nvPr/>
            </p:nvSpPr>
            <p:spPr bwMode="auto">
              <a:xfrm>
                <a:off x="6810375" y="1557338"/>
                <a:ext cx="371475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2" name="Freeform 7"/>
              <p:cNvSpPr/>
              <p:nvPr/>
            </p:nvSpPr>
            <p:spPr bwMode="auto">
              <a:xfrm>
                <a:off x="6588125" y="1971676"/>
                <a:ext cx="815975" cy="1382713"/>
              </a:xfrm>
              <a:custGeom>
                <a:avLst/>
                <a:gdLst>
                  <a:gd name="T0" fmla="*/ 115 w 550"/>
                  <a:gd name="T1" fmla="*/ 0 h 932"/>
                  <a:gd name="T2" fmla="*/ 58 w 550"/>
                  <a:gd name="T3" fmla="*/ 49 h 932"/>
                  <a:gd name="T4" fmla="*/ 0 w 550"/>
                  <a:gd name="T5" fmla="*/ 353 h 932"/>
                  <a:gd name="T6" fmla="*/ 1 w 550"/>
                  <a:gd name="T7" fmla="*/ 360 h 932"/>
                  <a:gd name="T8" fmla="*/ 0 w 550"/>
                  <a:gd name="T9" fmla="*/ 369 h 932"/>
                  <a:gd name="T10" fmla="*/ 58 w 550"/>
                  <a:gd name="T11" fmla="*/ 427 h 932"/>
                  <a:gd name="T12" fmla="*/ 116 w 550"/>
                  <a:gd name="T13" fmla="*/ 379 h 932"/>
                  <a:gd name="T14" fmla="*/ 152 w 550"/>
                  <a:gd name="T15" fmla="*/ 153 h 932"/>
                  <a:gd name="T16" fmla="*/ 151 w 550"/>
                  <a:gd name="T17" fmla="*/ 874 h 932"/>
                  <a:gd name="T18" fmla="*/ 210 w 550"/>
                  <a:gd name="T19" fmla="*/ 932 h 932"/>
                  <a:gd name="T20" fmla="*/ 268 w 550"/>
                  <a:gd name="T21" fmla="*/ 874 h 932"/>
                  <a:gd name="T22" fmla="*/ 268 w 550"/>
                  <a:gd name="T23" fmla="*/ 517 h 932"/>
                  <a:gd name="T24" fmla="*/ 282 w 550"/>
                  <a:gd name="T25" fmla="*/ 517 h 932"/>
                  <a:gd name="T26" fmla="*/ 282 w 550"/>
                  <a:gd name="T27" fmla="*/ 874 h 932"/>
                  <a:gd name="T28" fmla="*/ 340 w 550"/>
                  <a:gd name="T29" fmla="*/ 932 h 932"/>
                  <a:gd name="T30" fmla="*/ 399 w 550"/>
                  <a:gd name="T31" fmla="*/ 874 h 932"/>
                  <a:gd name="T32" fmla="*/ 398 w 550"/>
                  <a:gd name="T33" fmla="*/ 153 h 932"/>
                  <a:gd name="T34" fmla="*/ 435 w 550"/>
                  <a:gd name="T35" fmla="*/ 379 h 932"/>
                  <a:gd name="T36" fmla="*/ 492 w 550"/>
                  <a:gd name="T37" fmla="*/ 427 h 932"/>
                  <a:gd name="T38" fmla="*/ 550 w 550"/>
                  <a:gd name="T39" fmla="*/ 369 h 932"/>
                  <a:gd name="T40" fmla="*/ 549 w 550"/>
                  <a:gd name="T41" fmla="*/ 360 h 932"/>
                  <a:gd name="T42" fmla="*/ 550 w 550"/>
                  <a:gd name="T43" fmla="*/ 353 h 932"/>
                  <a:gd name="T44" fmla="*/ 493 w 550"/>
                  <a:gd name="T45" fmla="*/ 50 h 932"/>
                  <a:gd name="T46" fmla="*/ 435 w 550"/>
                  <a:gd name="T47" fmla="*/ 0 h 932"/>
                  <a:gd name="T48" fmla="*/ 115 w 550"/>
                  <a:gd name="T49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0" h="932">
                    <a:moveTo>
                      <a:pt x="115" y="0"/>
                    </a:moveTo>
                    <a:cubicBezTo>
                      <a:pt x="86" y="0"/>
                      <a:pt x="62" y="21"/>
                      <a:pt x="58" y="49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0" y="356"/>
                      <a:pt x="0" y="358"/>
                      <a:pt x="1" y="360"/>
                    </a:cubicBezTo>
                    <a:cubicBezTo>
                      <a:pt x="0" y="363"/>
                      <a:pt x="0" y="366"/>
                      <a:pt x="0" y="369"/>
                    </a:cubicBezTo>
                    <a:cubicBezTo>
                      <a:pt x="0" y="401"/>
                      <a:pt x="26" y="427"/>
                      <a:pt x="58" y="427"/>
                    </a:cubicBezTo>
                    <a:cubicBezTo>
                      <a:pt x="87" y="427"/>
                      <a:pt x="111" y="407"/>
                      <a:pt x="116" y="379"/>
                    </a:cubicBezTo>
                    <a:cubicBezTo>
                      <a:pt x="152" y="153"/>
                      <a:pt x="152" y="153"/>
                      <a:pt x="152" y="153"/>
                    </a:cubicBezTo>
                    <a:cubicBezTo>
                      <a:pt x="151" y="874"/>
                      <a:pt x="151" y="874"/>
                      <a:pt x="151" y="874"/>
                    </a:cubicBezTo>
                    <a:cubicBezTo>
                      <a:pt x="151" y="906"/>
                      <a:pt x="178" y="932"/>
                      <a:pt x="210" y="932"/>
                    </a:cubicBezTo>
                    <a:cubicBezTo>
                      <a:pt x="242" y="932"/>
                      <a:pt x="268" y="906"/>
                      <a:pt x="268" y="874"/>
                    </a:cubicBezTo>
                    <a:cubicBezTo>
                      <a:pt x="268" y="517"/>
                      <a:pt x="268" y="517"/>
                      <a:pt x="268" y="517"/>
                    </a:cubicBezTo>
                    <a:cubicBezTo>
                      <a:pt x="282" y="517"/>
                      <a:pt x="282" y="517"/>
                      <a:pt x="282" y="517"/>
                    </a:cubicBezTo>
                    <a:cubicBezTo>
                      <a:pt x="282" y="874"/>
                      <a:pt x="282" y="874"/>
                      <a:pt x="282" y="874"/>
                    </a:cubicBezTo>
                    <a:cubicBezTo>
                      <a:pt x="282" y="906"/>
                      <a:pt x="308" y="932"/>
                      <a:pt x="340" y="932"/>
                    </a:cubicBezTo>
                    <a:cubicBezTo>
                      <a:pt x="373" y="932"/>
                      <a:pt x="399" y="906"/>
                      <a:pt x="399" y="874"/>
                    </a:cubicBezTo>
                    <a:cubicBezTo>
                      <a:pt x="398" y="153"/>
                      <a:pt x="398" y="153"/>
                      <a:pt x="398" y="153"/>
                    </a:cubicBezTo>
                    <a:cubicBezTo>
                      <a:pt x="435" y="379"/>
                      <a:pt x="435" y="379"/>
                      <a:pt x="435" y="379"/>
                    </a:cubicBezTo>
                    <a:cubicBezTo>
                      <a:pt x="440" y="407"/>
                      <a:pt x="464" y="427"/>
                      <a:pt x="492" y="427"/>
                    </a:cubicBezTo>
                    <a:cubicBezTo>
                      <a:pt x="524" y="427"/>
                      <a:pt x="550" y="401"/>
                      <a:pt x="550" y="369"/>
                    </a:cubicBezTo>
                    <a:cubicBezTo>
                      <a:pt x="550" y="366"/>
                      <a:pt x="550" y="363"/>
                      <a:pt x="549" y="360"/>
                    </a:cubicBezTo>
                    <a:cubicBezTo>
                      <a:pt x="550" y="358"/>
                      <a:pt x="550" y="356"/>
                      <a:pt x="550" y="353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88" y="21"/>
                      <a:pt x="464" y="0"/>
                      <a:pt x="435" y="0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44"/>
            <p:cNvGrpSpPr/>
            <p:nvPr/>
          </p:nvGrpSpPr>
          <p:grpSpPr>
            <a:xfrm>
              <a:off x="2394389" y="4260064"/>
              <a:ext cx="354024" cy="779679"/>
              <a:chOff x="6588125" y="1557338"/>
              <a:chExt cx="815975" cy="1797051"/>
            </a:xfrm>
            <a:solidFill>
              <a:srgbClr val="297F9D"/>
            </a:solidFill>
          </p:grpSpPr>
          <p:sp>
            <p:nvSpPr>
              <p:cNvPr id="89" name="Oval 5"/>
              <p:cNvSpPr>
                <a:spLocks noChangeArrowheads="1"/>
              </p:cNvSpPr>
              <p:nvPr/>
            </p:nvSpPr>
            <p:spPr bwMode="auto">
              <a:xfrm>
                <a:off x="6810375" y="1557338"/>
                <a:ext cx="371475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0" name="Freeform 7"/>
              <p:cNvSpPr/>
              <p:nvPr/>
            </p:nvSpPr>
            <p:spPr bwMode="auto">
              <a:xfrm>
                <a:off x="6588125" y="1971676"/>
                <a:ext cx="815975" cy="1382713"/>
              </a:xfrm>
              <a:custGeom>
                <a:avLst/>
                <a:gdLst>
                  <a:gd name="T0" fmla="*/ 115 w 550"/>
                  <a:gd name="T1" fmla="*/ 0 h 932"/>
                  <a:gd name="T2" fmla="*/ 58 w 550"/>
                  <a:gd name="T3" fmla="*/ 49 h 932"/>
                  <a:gd name="T4" fmla="*/ 0 w 550"/>
                  <a:gd name="T5" fmla="*/ 353 h 932"/>
                  <a:gd name="T6" fmla="*/ 1 w 550"/>
                  <a:gd name="T7" fmla="*/ 360 h 932"/>
                  <a:gd name="T8" fmla="*/ 0 w 550"/>
                  <a:gd name="T9" fmla="*/ 369 h 932"/>
                  <a:gd name="T10" fmla="*/ 58 w 550"/>
                  <a:gd name="T11" fmla="*/ 427 h 932"/>
                  <a:gd name="T12" fmla="*/ 116 w 550"/>
                  <a:gd name="T13" fmla="*/ 379 h 932"/>
                  <a:gd name="T14" fmla="*/ 152 w 550"/>
                  <a:gd name="T15" fmla="*/ 153 h 932"/>
                  <a:gd name="T16" fmla="*/ 151 w 550"/>
                  <a:gd name="T17" fmla="*/ 874 h 932"/>
                  <a:gd name="T18" fmla="*/ 210 w 550"/>
                  <a:gd name="T19" fmla="*/ 932 h 932"/>
                  <a:gd name="T20" fmla="*/ 268 w 550"/>
                  <a:gd name="T21" fmla="*/ 874 h 932"/>
                  <a:gd name="T22" fmla="*/ 268 w 550"/>
                  <a:gd name="T23" fmla="*/ 517 h 932"/>
                  <a:gd name="T24" fmla="*/ 282 w 550"/>
                  <a:gd name="T25" fmla="*/ 517 h 932"/>
                  <a:gd name="T26" fmla="*/ 282 w 550"/>
                  <a:gd name="T27" fmla="*/ 874 h 932"/>
                  <a:gd name="T28" fmla="*/ 340 w 550"/>
                  <a:gd name="T29" fmla="*/ 932 h 932"/>
                  <a:gd name="T30" fmla="*/ 399 w 550"/>
                  <a:gd name="T31" fmla="*/ 874 h 932"/>
                  <a:gd name="T32" fmla="*/ 398 w 550"/>
                  <a:gd name="T33" fmla="*/ 153 h 932"/>
                  <a:gd name="T34" fmla="*/ 435 w 550"/>
                  <a:gd name="T35" fmla="*/ 379 h 932"/>
                  <a:gd name="T36" fmla="*/ 492 w 550"/>
                  <a:gd name="T37" fmla="*/ 427 h 932"/>
                  <a:gd name="T38" fmla="*/ 550 w 550"/>
                  <a:gd name="T39" fmla="*/ 369 h 932"/>
                  <a:gd name="T40" fmla="*/ 549 w 550"/>
                  <a:gd name="T41" fmla="*/ 360 h 932"/>
                  <a:gd name="T42" fmla="*/ 550 w 550"/>
                  <a:gd name="T43" fmla="*/ 353 h 932"/>
                  <a:gd name="T44" fmla="*/ 493 w 550"/>
                  <a:gd name="T45" fmla="*/ 50 h 932"/>
                  <a:gd name="T46" fmla="*/ 435 w 550"/>
                  <a:gd name="T47" fmla="*/ 0 h 932"/>
                  <a:gd name="T48" fmla="*/ 115 w 550"/>
                  <a:gd name="T49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0" h="932">
                    <a:moveTo>
                      <a:pt x="115" y="0"/>
                    </a:moveTo>
                    <a:cubicBezTo>
                      <a:pt x="86" y="0"/>
                      <a:pt x="62" y="21"/>
                      <a:pt x="58" y="49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0" y="356"/>
                      <a:pt x="0" y="358"/>
                      <a:pt x="1" y="360"/>
                    </a:cubicBezTo>
                    <a:cubicBezTo>
                      <a:pt x="0" y="363"/>
                      <a:pt x="0" y="366"/>
                      <a:pt x="0" y="369"/>
                    </a:cubicBezTo>
                    <a:cubicBezTo>
                      <a:pt x="0" y="401"/>
                      <a:pt x="26" y="427"/>
                      <a:pt x="58" y="427"/>
                    </a:cubicBezTo>
                    <a:cubicBezTo>
                      <a:pt x="87" y="427"/>
                      <a:pt x="111" y="407"/>
                      <a:pt x="116" y="379"/>
                    </a:cubicBezTo>
                    <a:cubicBezTo>
                      <a:pt x="152" y="153"/>
                      <a:pt x="152" y="153"/>
                      <a:pt x="152" y="153"/>
                    </a:cubicBezTo>
                    <a:cubicBezTo>
                      <a:pt x="151" y="874"/>
                      <a:pt x="151" y="874"/>
                      <a:pt x="151" y="874"/>
                    </a:cubicBezTo>
                    <a:cubicBezTo>
                      <a:pt x="151" y="906"/>
                      <a:pt x="178" y="932"/>
                      <a:pt x="210" y="932"/>
                    </a:cubicBezTo>
                    <a:cubicBezTo>
                      <a:pt x="242" y="932"/>
                      <a:pt x="268" y="906"/>
                      <a:pt x="268" y="874"/>
                    </a:cubicBezTo>
                    <a:cubicBezTo>
                      <a:pt x="268" y="517"/>
                      <a:pt x="268" y="517"/>
                      <a:pt x="268" y="517"/>
                    </a:cubicBezTo>
                    <a:cubicBezTo>
                      <a:pt x="282" y="517"/>
                      <a:pt x="282" y="517"/>
                      <a:pt x="282" y="517"/>
                    </a:cubicBezTo>
                    <a:cubicBezTo>
                      <a:pt x="282" y="874"/>
                      <a:pt x="282" y="874"/>
                      <a:pt x="282" y="874"/>
                    </a:cubicBezTo>
                    <a:cubicBezTo>
                      <a:pt x="282" y="906"/>
                      <a:pt x="308" y="932"/>
                      <a:pt x="340" y="932"/>
                    </a:cubicBezTo>
                    <a:cubicBezTo>
                      <a:pt x="373" y="932"/>
                      <a:pt x="399" y="906"/>
                      <a:pt x="399" y="874"/>
                    </a:cubicBezTo>
                    <a:cubicBezTo>
                      <a:pt x="398" y="153"/>
                      <a:pt x="398" y="153"/>
                      <a:pt x="398" y="153"/>
                    </a:cubicBezTo>
                    <a:cubicBezTo>
                      <a:pt x="435" y="379"/>
                      <a:pt x="435" y="379"/>
                      <a:pt x="435" y="379"/>
                    </a:cubicBezTo>
                    <a:cubicBezTo>
                      <a:pt x="440" y="407"/>
                      <a:pt x="464" y="427"/>
                      <a:pt x="492" y="427"/>
                    </a:cubicBezTo>
                    <a:cubicBezTo>
                      <a:pt x="524" y="427"/>
                      <a:pt x="550" y="401"/>
                      <a:pt x="550" y="369"/>
                    </a:cubicBezTo>
                    <a:cubicBezTo>
                      <a:pt x="550" y="366"/>
                      <a:pt x="550" y="363"/>
                      <a:pt x="549" y="360"/>
                    </a:cubicBezTo>
                    <a:cubicBezTo>
                      <a:pt x="550" y="358"/>
                      <a:pt x="550" y="356"/>
                      <a:pt x="550" y="353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88" y="21"/>
                      <a:pt x="464" y="0"/>
                      <a:pt x="435" y="0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3563907" y="4256602"/>
              <a:ext cx="354024" cy="779679"/>
              <a:chOff x="6588125" y="1557338"/>
              <a:chExt cx="815975" cy="1797051"/>
            </a:xfrm>
            <a:solidFill>
              <a:srgbClr val="297F9D"/>
            </a:solidFill>
          </p:grpSpPr>
          <p:sp>
            <p:nvSpPr>
              <p:cNvPr id="87" name="Oval 5"/>
              <p:cNvSpPr>
                <a:spLocks noChangeArrowheads="1"/>
              </p:cNvSpPr>
              <p:nvPr/>
            </p:nvSpPr>
            <p:spPr bwMode="auto">
              <a:xfrm>
                <a:off x="6810375" y="1557338"/>
                <a:ext cx="371475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8" name="Freeform 7"/>
              <p:cNvSpPr/>
              <p:nvPr/>
            </p:nvSpPr>
            <p:spPr bwMode="auto">
              <a:xfrm>
                <a:off x="6588125" y="1971676"/>
                <a:ext cx="815975" cy="1382713"/>
              </a:xfrm>
              <a:custGeom>
                <a:avLst/>
                <a:gdLst>
                  <a:gd name="T0" fmla="*/ 115 w 550"/>
                  <a:gd name="T1" fmla="*/ 0 h 932"/>
                  <a:gd name="T2" fmla="*/ 58 w 550"/>
                  <a:gd name="T3" fmla="*/ 49 h 932"/>
                  <a:gd name="T4" fmla="*/ 0 w 550"/>
                  <a:gd name="T5" fmla="*/ 353 h 932"/>
                  <a:gd name="T6" fmla="*/ 1 w 550"/>
                  <a:gd name="T7" fmla="*/ 360 h 932"/>
                  <a:gd name="T8" fmla="*/ 0 w 550"/>
                  <a:gd name="T9" fmla="*/ 369 h 932"/>
                  <a:gd name="T10" fmla="*/ 58 w 550"/>
                  <a:gd name="T11" fmla="*/ 427 h 932"/>
                  <a:gd name="T12" fmla="*/ 116 w 550"/>
                  <a:gd name="T13" fmla="*/ 379 h 932"/>
                  <a:gd name="T14" fmla="*/ 152 w 550"/>
                  <a:gd name="T15" fmla="*/ 153 h 932"/>
                  <a:gd name="T16" fmla="*/ 151 w 550"/>
                  <a:gd name="T17" fmla="*/ 874 h 932"/>
                  <a:gd name="T18" fmla="*/ 210 w 550"/>
                  <a:gd name="T19" fmla="*/ 932 h 932"/>
                  <a:gd name="T20" fmla="*/ 268 w 550"/>
                  <a:gd name="T21" fmla="*/ 874 h 932"/>
                  <a:gd name="T22" fmla="*/ 268 w 550"/>
                  <a:gd name="T23" fmla="*/ 517 h 932"/>
                  <a:gd name="T24" fmla="*/ 282 w 550"/>
                  <a:gd name="T25" fmla="*/ 517 h 932"/>
                  <a:gd name="T26" fmla="*/ 282 w 550"/>
                  <a:gd name="T27" fmla="*/ 874 h 932"/>
                  <a:gd name="T28" fmla="*/ 340 w 550"/>
                  <a:gd name="T29" fmla="*/ 932 h 932"/>
                  <a:gd name="T30" fmla="*/ 399 w 550"/>
                  <a:gd name="T31" fmla="*/ 874 h 932"/>
                  <a:gd name="T32" fmla="*/ 398 w 550"/>
                  <a:gd name="T33" fmla="*/ 153 h 932"/>
                  <a:gd name="T34" fmla="*/ 435 w 550"/>
                  <a:gd name="T35" fmla="*/ 379 h 932"/>
                  <a:gd name="T36" fmla="*/ 492 w 550"/>
                  <a:gd name="T37" fmla="*/ 427 h 932"/>
                  <a:gd name="T38" fmla="*/ 550 w 550"/>
                  <a:gd name="T39" fmla="*/ 369 h 932"/>
                  <a:gd name="T40" fmla="*/ 549 w 550"/>
                  <a:gd name="T41" fmla="*/ 360 h 932"/>
                  <a:gd name="T42" fmla="*/ 550 w 550"/>
                  <a:gd name="T43" fmla="*/ 353 h 932"/>
                  <a:gd name="T44" fmla="*/ 493 w 550"/>
                  <a:gd name="T45" fmla="*/ 50 h 932"/>
                  <a:gd name="T46" fmla="*/ 435 w 550"/>
                  <a:gd name="T47" fmla="*/ 0 h 932"/>
                  <a:gd name="T48" fmla="*/ 115 w 550"/>
                  <a:gd name="T49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0" h="932">
                    <a:moveTo>
                      <a:pt x="115" y="0"/>
                    </a:moveTo>
                    <a:cubicBezTo>
                      <a:pt x="86" y="0"/>
                      <a:pt x="62" y="21"/>
                      <a:pt x="58" y="49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0" y="356"/>
                      <a:pt x="0" y="358"/>
                      <a:pt x="1" y="360"/>
                    </a:cubicBezTo>
                    <a:cubicBezTo>
                      <a:pt x="0" y="363"/>
                      <a:pt x="0" y="366"/>
                      <a:pt x="0" y="369"/>
                    </a:cubicBezTo>
                    <a:cubicBezTo>
                      <a:pt x="0" y="401"/>
                      <a:pt x="26" y="427"/>
                      <a:pt x="58" y="427"/>
                    </a:cubicBezTo>
                    <a:cubicBezTo>
                      <a:pt x="87" y="427"/>
                      <a:pt x="111" y="407"/>
                      <a:pt x="116" y="379"/>
                    </a:cubicBezTo>
                    <a:cubicBezTo>
                      <a:pt x="152" y="153"/>
                      <a:pt x="152" y="153"/>
                      <a:pt x="152" y="153"/>
                    </a:cubicBezTo>
                    <a:cubicBezTo>
                      <a:pt x="151" y="874"/>
                      <a:pt x="151" y="874"/>
                      <a:pt x="151" y="874"/>
                    </a:cubicBezTo>
                    <a:cubicBezTo>
                      <a:pt x="151" y="906"/>
                      <a:pt x="178" y="932"/>
                      <a:pt x="210" y="932"/>
                    </a:cubicBezTo>
                    <a:cubicBezTo>
                      <a:pt x="242" y="932"/>
                      <a:pt x="268" y="906"/>
                      <a:pt x="268" y="874"/>
                    </a:cubicBezTo>
                    <a:cubicBezTo>
                      <a:pt x="268" y="517"/>
                      <a:pt x="268" y="517"/>
                      <a:pt x="268" y="517"/>
                    </a:cubicBezTo>
                    <a:cubicBezTo>
                      <a:pt x="282" y="517"/>
                      <a:pt x="282" y="517"/>
                      <a:pt x="282" y="517"/>
                    </a:cubicBezTo>
                    <a:cubicBezTo>
                      <a:pt x="282" y="874"/>
                      <a:pt x="282" y="874"/>
                      <a:pt x="282" y="874"/>
                    </a:cubicBezTo>
                    <a:cubicBezTo>
                      <a:pt x="282" y="906"/>
                      <a:pt x="308" y="932"/>
                      <a:pt x="340" y="932"/>
                    </a:cubicBezTo>
                    <a:cubicBezTo>
                      <a:pt x="373" y="932"/>
                      <a:pt x="399" y="906"/>
                      <a:pt x="399" y="874"/>
                    </a:cubicBezTo>
                    <a:cubicBezTo>
                      <a:pt x="398" y="153"/>
                      <a:pt x="398" y="153"/>
                      <a:pt x="398" y="153"/>
                    </a:cubicBezTo>
                    <a:cubicBezTo>
                      <a:pt x="435" y="379"/>
                      <a:pt x="435" y="379"/>
                      <a:pt x="435" y="379"/>
                    </a:cubicBezTo>
                    <a:cubicBezTo>
                      <a:pt x="440" y="407"/>
                      <a:pt x="464" y="427"/>
                      <a:pt x="492" y="427"/>
                    </a:cubicBezTo>
                    <a:cubicBezTo>
                      <a:pt x="524" y="427"/>
                      <a:pt x="550" y="401"/>
                      <a:pt x="550" y="369"/>
                    </a:cubicBezTo>
                    <a:cubicBezTo>
                      <a:pt x="550" y="366"/>
                      <a:pt x="550" y="363"/>
                      <a:pt x="549" y="360"/>
                    </a:cubicBezTo>
                    <a:cubicBezTo>
                      <a:pt x="550" y="358"/>
                      <a:pt x="550" y="356"/>
                      <a:pt x="550" y="353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88" y="21"/>
                      <a:pt x="464" y="0"/>
                      <a:pt x="435" y="0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9" name="Group 50"/>
            <p:cNvGrpSpPr/>
            <p:nvPr/>
          </p:nvGrpSpPr>
          <p:grpSpPr>
            <a:xfrm>
              <a:off x="1773813" y="4260064"/>
              <a:ext cx="354024" cy="779679"/>
              <a:chOff x="6588125" y="1557338"/>
              <a:chExt cx="815975" cy="1797051"/>
            </a:xfrm>
            <a:solidFill>
              <a:srgbClr val="297F9D"/>
            </a:solidFill>
          </p:grpSpPr>
          <p:sp>
            <p:nvSpPr>
              <p:cNvPr id="85" name="Oval 5"/>
              <p:cNvSpPr>
                <a:spLocks noChangeArrowheads="1"/>
              </p:cNvSpPr>
              <p:nvPr/>
            </p:nvSpPr>
            <p:spPr bwMode="auto">
              <a:xfrm>
                <a:off x="6810375" y="1557338"/>
                <a:ext cx="371475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6" name="Freeform 7"/>
              <p:cNvSpPr/>
              <p:nvPr/>
            </p:nvSpPr>
            <p:spPr bwMode="auto">
              <a:xfrm>
                <a:off x="6588125" y="1971676"/>
                <a:ext cx="815975" cy="1382713"/>
              </a:xfrm>
              <a:custGeom>
                <a:avLst/>
                <a:gdLst>
                  <a:gd name="T0" fmla="*/ 115 w 550"/>
                  <a:gd name="T1" fmla="*/ 0 h 932"/>
                  <a:gd name="T2" fmla="*/ 58 w 550"/>
                  <a:gd name="T3" fmla="*/ 49 h 932"/>
                  <a:gd name="T4" fmla="*/ 0 w 550"/>
                  <a:gd name="T5" fmla="*/ 353 h 932"/>
                  <a:gd name="T6" fmla="*/ 1 w 550"/>
                  <a:gd name="T7" fmla="*/ 360 h 932"/>
                  <a:gd name="T8" fmla="*/ 0 w 550"/>
                  <a:gd name="T9" fmla="*/ 369 h 932"/>
                  <a:gd name="T10" fmla="*/ 58 w 550"/>
                  <a:gd name="T11" fmla="*/ 427 h 932"/>
                  <a:gd name="T12" fmla="*/ 116 w 550"/>
                  <a:gd name="T13" fmla="*/ 379 h 932"/>
                  <a:gd name="T14" fmla="*/ 152 w 550"/>
                  <a:gd name="T15" fmla="*/ 153 h 932"/>
                  <a:gd name="T16" fmla="*/ 151 w 550"/>
                  <a:gd name="T17" fmla="*/ 874 h 932"/>
                  <a:gd name="T18" fmla="*/ 210 w 550"/>
                  <a:gd name="T19" fmla="*/ 932 h 932"/>
                  <a:gd name="T20" fmla="*/ 268 w 550"/>
                  <a:gd name="T21" fmla="*/ 874 h 932"/>
                  <a:gd name="T22" fmla="*/ 268 w 550"/>
                  <a:gd name="T23" fmla="*/ 517 h 932"/>
                  <a:gd name="T24" fmla="*/ 282 w 550"/>
                  <a:gd name="T25" fmla="*/ 517 h 932"/>
                  <a:gd name="T26" fmla="*/ 282 w 550"/>
                  <a:gd name="T27" fmla="*/ 874 h 932"/>
                  <a:gd name="T28" fmla="*/ 340 w 550"/>
                  <a:gd name="T29" fmla="*/ 932 h 932"/>
                  <a:gd name="T30" fmla="*/ 399 w 550"/>
                  <a:gd name="T31" fmla="*/ 874 h 932"/>
                  <a:gd name="T32" fmla="*/ 398 w 550"/>
                  <a:gd name="T33" fmla="*/ 153 h 932"/>
                  <a:gd name="T34" fmla="*/ 435 w 550"/>
                  <a:gd name="T35" fmla="*/ 379 h 932"/>
                  <a:gd name="T36" fmla="*/ 492 w 550"/>
                  <a:gd name="T37" fmla="*/ 427 h 932"/>
                  <a:gd name="T38" fmla="*/ 550 w 550"/>
                  <a:gd name="T39" fmla="*/ 369 h 932"/>
                  <a:gd name="T40" fmla="*/ 549 w 550"/>
                  <a:gd name="T41" fmla="*/ 360 h 932"/>
                  <a:gd name="T42" fmla="*/ 550 w 550"/>
                  <a:gd name="T43" fmla="*/ 353 h 932"/>
                  <a:gd name="T44" fmla="*/ 493 w 550"/>
                  <a:gd name="T45" fmla="*/ 50 h 932"/>
                  <a:gd name="T46" fmla="*/ 435 w 550"/>
                  <a:gd name="T47" fmla="*/ 0 h 932"/>
                  <a:gd name="T48" fmla="*/ 115 w 550"/>
                  <a:gd name="T49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0" h="932">
                    <a:moveTo>
                      <a:pt x="115" y="0"/>
                    </a:moveTo>
                    <a:cubicBezTo>
                      <a:pt x="86" y="0"/>
                      <a:pt x="62" y="21"/>
                      <a:pt x="58" y="49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0" y="356"/>
                      <a:pt x="0" y="358"/>
                      <a:pt x="1" y="360"/>
                    </a:cubicBezTo>
                    <a:cubicBezTo>
                      <a:pt x="0" y="363"/>
                      <a:pt x="0" y="366"/>
                      <a:pt x="0" y="369"/>
                    </a:cubicBezTo>
                    <a:cubicBezTo>
                      <a:pt x="0" y="401"/>
                      <a:pt x="26" y="427"/>
                      <a:pt x="58" y="427"/>
                    </a:cubicBezTo>
                    <a:cubicBezTo>
                      <a:pt x="87" y="427"/>
                      <a:pt x="111" y="407"/>
                      <a:pt x="116" y="379"/>
                    </a:cubicBezTo>
                    <a:cubicBezTo>
                      <a:pt x="152" y="153"/>
                      <a:pt x="152" y="153"/>
                      <a:pt x="152" y="153"/>
                    </a:cubicBezTo>
                    <a:cubicBezTo>
                      <a:pt x="151" y="874"/>
                      <a:pt x="151" y="874"/>
                      <a:pt x="151" y="874"/>
                    </a:cubicBezTo>
                    <a:cubicBezTo>
                      <a:pt x="151" y="906"/>
                      <a:pt x="178" y="932"/>
                      <a:pt x="210" y="932"/>
                    </a:cubicBezTo>
                    <a:cubicBezTo>
                      <a:pt x="242" y="932"/>
                      <a:pt x="268" y="906"/>
                      <a:pt x="268" y="874"/>
                    </a:cubicBezTo>
                    <a:cubicBezTo>
                      <a:pt x="268" y="517"/>
                      <a:pt x="268" y="517"/>
                      <a:pt x="268" y="517"/>
                    </a:cubicBezTo>
                    <a:cubicBezTo>
                      <a:pt x="282" y="517"/>
                      <a:pt x="282" y="517"/>
                      <a:pt x="282" y="517"/>
                    </a:cubicBezTo>
                    <a:cubicBezTo>
                      <a:pt x="282" y="874"/>
                      <a:pt x="282" y="874"/>
                      <a:pt x="282" y="874"/>
                    </a:cubicBezTo>
                    <a:cubicBezTo>
                      <a:pt x="282" y="906"/>
                      <a:pt x="308" y="932"/>
                      <a:pt x="340" y="932"/>
                    </a:cubicBezTo>
                    <a:cubicBezTo>
                      <a:pt x="373" y="932"/>
                      <a:pt x="399" y="906"/>
                      <a:pt x="399" y="874"/>
                    </a:cubicBezTo>
                    <a:cubicBezTo>
                      <a:pt x="398" y="153"/>
                      <a:pt x="398" y="153"/>
                      <a:pt x="398" y="153"/>
                    </a:cubicBezTo>
                    <a:cubicBezTo>
                      <a:pt x="435" y="379"/>
                      <a:pt x="435" y="379"/>
                      <a:pt x="435" y="379"/>
                    </a:cubicBezTo>
                    <a:cubicBezTo>
                      <a:pt x="440" y="407"/>
                      <a:pt x="464" y="427"/>
                      <a:pt x="492" y="427"/>
                    </a:cubicBezTo>
                    <a:cubicBezTo>
                      <a:pt x="524" y="427"/>
                      <a:pt x="550" y="401"/>
                      <a:pt x="550" y="369"/>
                    </a:cubicBezTo>
                    <a:cubicBezTo>
                      <a:pt x="550" y="366"/>
                      <a:pt x="550" y="363"/>
                      <a:pt x="549" y="360"/>
                    </a:cubicBezTo>
                    <a:cubicBezTo>
                      <a:pt x="550" y="358"/>
                      <a:pt x="550" y="356"/>
                      <a:pt x="550" y="353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88" y="21"/>
                      <a:pt x="464" y="0"/>
                      <a:pt x="435" y="0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0" name="Group 53"/>
            <p:cNvGrpSpPr/>
            <p:nvPr/>
          </p:nvGrpSpPr>
          <p:grpSpPr>
            <a:xfrm>
              <a:off x="1150072" y="4260064"/>
              <a:ext cx="354024" cy="779679"/>
              <a:chOff x="6588125" y="1557338"/>
              <a:chExt cx="815975" cy="1797051"/>
            </a:xfrm>
            <a:solidFill>
              <a:srgbClr val="297F9D"/>
            </a:solidFill>
          </p:grpSpPr>
          <p:sp>
            <p:nvSpPr>
              <p:cNvPr id="83" name="Oval 5"/>
              <p:cNvSpPr>
                <a:spLocks noChangeArrowheads="1"/>
              </p:cNvSpPr>
              <p:nvPr/>
            </p:nvSpPr>
            <p:spPr bwMode="auto">
              <a:xfrm>
                <a:off x="6810375" y="1557338"/>
                <a:ext cx="371475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4" name="Freeform 7"/>
              <p:cNvSpPr/>
              <p:nvPr/>
            </p:nvSpPr>
            <p:spPr bwMode="auto">
              <a:xfrm>
                <a:off x="6588125" y="1971676"/>
                <a:ext cx="815975" cy="1382713"/>
              </a:xfrm>
              <a:custGeom>
                <a:avLst/>
                <a:gdLst>
                  <a:gd name="T0" fmla="*/ 115 w 550"/>
                  <a:gd name="T1" fmla="*/ 0 h 932"/>
                  <a:gd name="T2" fmla="*/ 58 w 550"/>
                  <a:gd name="T3" fmla="*/ 49 h 932"/>
                  <a:gd name="T4" fmla="*/ 0 w 550"/>
                  <a:gd name="T5" fmla="*/ 353 h 932"/>
                  <a:gd name="T6" fmla="*/ 1 w 550"/>
                  <a:gd name="T7" fmla="*/ 360 h 932"/>
                  <a:gd name="T8" fmla="*/ 0 w 550"/>
                  <a:gd name="T9" fmla="*/ 369 h 932"/>
                  <a:gd name="T10" fmla="*/ 58 w 550"/>
                  <a:gd name="T11" fmla="*/ 427 h 932"/>
                  <a:gd name="T12" fmla="*/ 116 w 550"/>
                  <a:gd name="T13" fmla="*/ 379 h 932"/>
                  <a:gd name="T14" fmla="*/ 152 w 550"/>
                  <a:gd name="T15" fmla="*/ 153 h 932"/>
                  <a:gd name="T16" fmla="*/ 151 w 550"/>
                  <a:gd name="T17" fmla="*/ 874 h 932"/>
                  <a:gd name="T18" fmla="*/ 210 w 550"/>
                  <a:gd name="T19" fmla="*/ 932 h 932"/>
                  <a:gd name="T20" fmla="*/ 268 w 550"/>
                  <a:gd name="T21" fmla="*/ 874 h 932"/>
                  <a:gd name="T22" fmla="*/ 268 w 550"/>
                  <a:gd name="T23" fmla="*/ 517 h 932"/>
                  <a:gd name="T24" fmla="*/ 282 w 550"/>
                  <a:gd name="T25" fmla="*/ 517 h 932"/>
                  <a:gd name="T26" fmla="*/ 282 w 550"/>
                  <a:gd name="T27" fmla="*/ 874 h 932"/>
                  <a:gd name="T28" fmla="*/ 340 w 550"/>
                  <a:gd name="T29" fmla="*/ 932 h 932"/>
                  <a:gd name="T30" fmla="*/ 399 w 550"/>
                  <a:gd name="T31" fmla="*/ 874 h 932"/>
                  <a:gd name="T32" fmla="*/ 398 w 550"/>
                  <a:gd name="T33" fmla="*/ 153 h 932"/>
                  <a:gd name="T34" fmla="*/ 435 w 550"/>
                  <a:gd name="T35" fmla="*/ 379 h 932"/>
                  <a:gd name="T36" fmla="*/ 492 w 550"/>
                  <a:gd name="T37" fmla="*/ 427 h 932"/>
                  <a:gd name="T38" fmla="*/ 550 w 550"/>
                  <a:gd name="T39" fmla="*/ 369 h 932"/>
                  <a:gd name="T40" fmla="*/ 549 w 550"/>
                  <a:gd name="T41" fmla="*/ 360 h 932"/>
                  <a:gd name="T42" fmla="*/ 550 w 550"/>
                  <a:gd name="T43" fmla="*/ 353 h 932"/>
                  <a:gd name="T44" fmla="*/ 493 w 550"/>
                  <a:gd name="T45" fmla="*/ 50 h 932"/>
                  <a:gd name="T46" fmla="*/ 435 w 550"/>
                  <a:gd name="T47" fmla="*/ 0 h 932"/>
                  <a:gd name="T48" fmla="*/ 115 w 550"/>
                  <a:gd name="T49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0" h="932">
                    <a:moveTo>
                      <a:pt x="115" y="0"/>
                    </a:moveTo>
                    <a:cubicBezTo>
                      <a:pt x="86" y="0"/>
                      <a:pt x="62" y="21"/>
                      <a:pt x="58" y="49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0" y="356"/>
                      <a:pt x="0" y="358"/>
                      <a:pt x="1" y="360"/>
                    </a:cubicBezTo>
                    <a:cubicBezTo>
                      <a:pt x="0" y="363"/>
                      <a:pt x="0" y="366"/>
                      <a:pt x="0" y="369"/>
                    </a:cubicBezTo>
                    <a:cubicBezTo>
                      <a:pt x="0" y="401"/>
                      <a:pt x="26" y="427"/>
                      <a:pt x="58" y="427"/>
                    </a:cubicBezTo>
                    <a:cubicBezTo>
                      <a:pt x="87" y="427"/>
                      <a:pt x="111" y="407"/>
                      <a:pt x="116" y="379"/>
                    </a:cubicBezTo>
                    <a:cubicBezTo>
                      <a:pt x="152" y="153"/>
                      <a:pt x="152" y="153"/>
                      <a:pt x="152" y="153"/>
                    </a:cubicBezTo>
                    <a:cubicBezTo>
                      <a:pt x="151" y="874"/>
                      <a:pt x="151" y="874"/>
                      <a:pt x="151" y="874"/>
                    </a:cubicBezTo>
                    <a:cubicBezTo>
                      <a:pt x="151" y="906"/>
                      <a:pt x="178" y="932"/>
                      <a:pt x="210" y="932"/>
                    </a:cubicBezTo>
                    <a:cubicBezTo>
                      <a:pt x="242" y="932"/>
                      <a:pt x="268" y="906"/>
                      <a:pt x="268" y="874"/>
                    </a:cubicBezTo>
                    <a:cubicBezTo>
                      <a:pt x="268" y="517"/>
                      <a:pt x="268" y="517"/>
                      <a:pt x="268" y="517"/>
                    </a:cubicBezTo>
                    <a:cubicBezTo>
                      <a:pt x="282" y="517"/>
                      <a:pt x="282" y="517"/>
                      <a:pt x="282" y="517"/>
                    </a:cubicBezTo>
                    <a:cubicBezTo>
                      <a:pt x="282" y="874"/>
                      <a:pt x="282" y="874"/>
                      <a:pt x="282" y="874"/>
                    </a:cubicBezTo>
                    <a:cubicBezTo>
                      <a:pt x="282" y="906"/>
                      <a:pt x="308" y="932"/>
                      <a:pt x="340" y="932"/>
                    </a:cubicBezTo>
                    <a:cubicBezTo>
                      <a:pt x="373" y="932"/>
                      <a:pt x="399" y="906"/>
                      <a:pt x="399" y="874"/>
                    </a:cubicBezTo>
                    <a:cubicBezTo>
                      <a:pt x="398" y="153"/>
                      <a:pt x="398" y="153"/>
                      <a:pt x="398" y="153"/>
                    </a:cubicBezTo>
                    <a:cubicBezTo>
                      <a:pt x="435" y="379"/>
                      <a:pt x="435" y="379"/>
                      <a:pt x="435" y="379"/>
                    </a:cubicBezTo>
                    <a:cubicBezTo>
                      <a:pt x="440" y="407"/>
                      <a:pt x="464" y="427"/>
                      <a:pt x="492" y="427"/>
                    </a:cubicBezTo>
                    <a:cubicBezTo>
                      <a:pt x="524" y="427"/>
                      <a:pt x="550" y="401"/>
                      <a:pt x="550" y="369"/>
                    </a:cubicBezTo>
                    <a:cubicBezTo>
                      <a:pt x="550" y="366"/>
                      <a:pt x="550" y="363"/>
                      <a:pt x="549" y="360"/>
                    </a:cubicBezTo>
                    <a:cubicBezTo>
                      <a:pt x="550" y="358"/>
                      <a:pt x="550" y="356"/>
                      <a:pt x="550" y="353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88" y="21"/>
                      <a:pt x="464" y="0"/>
                      <a:pt x="435" y="0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5" name="Group 56"/>
            <p:cNvGrpSpPr/>
            <p:nvPr/>
          </p:nvGrpSpPr>
          <p:grpSpPr>
            <a:xfrm>
              <a:off x="3291020" y="4824904"/>
              <a:ext cx="354024" cy="779679"/>
              <a:chOff x="6588125" y="1557338"/>
              <a:chExt cx="815975" cy="1797051"/>
            </a:xfrm>
            <a:solidFill>
              <a:srgbClr val="303A46"/>
            </a:solidFill>
          </p:grpSpPr>
          <p:sp>
            <p:nvSpPr>
              <p:cNvPr id="81" name="Oval 5"/>
              <p:cNvSpPr>
                <a:spLocks noChangeArrowheads="1"/>
              </p:cNvSpPr>
              <p:nvPr/>
            </p:nvSpPr>
            <p:spPr bwMode="auto">
              <a:xfrm>
                <a:off x="6810375" y="1557338"/>
                <a:ext cx="371475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2" name="Freeform 7"/>
              <p:cNvSpPr/>
              <p:nvPr/>
            </p:nvSpPr>
            <p:spPr bwMode="auto">
              <a:xfrm>
                <a:off x="6588125" y="1971676"/>
                <a:ext cx="815975" cy="1382713"/>
              </a:xfrm>
              <a:custGeom>
                <a:avLst/>
                <a:gdLst>
                  <a:gd name="T0" fmla="*/ 115 w 550"/>
                  <a:gd name="T1" fmla="*/ 0 h 932"/>
                  <a:gd name="T2" fmla="*/ 58 w 550"/>
                  <a:gd name="T3" fmla="*/ 49 h 932"/>
                  <a:gd name="T4" fmla="*/ 0 w 550"/>
                  <a:gd name="T5" fmla="*/ 353 h 932"/>
                  <a:gd name="T6" fmla="*/ 1 w 550"/>
                  <a:gd name="T7" fmla="*/ 360 h 932"/>
                  <a:gd name="T8" fmla="*/ 0 w 550"/>
                  <a:gd name="T9" fmla="*/ 369 h 932"/>
                  <a:gd name="T10" fmla="*/ 58 w 550"/>
                  <a:gd name="T11" fmla="*/ 427 h 932"/>
                  <a:gd name="T12" fmla="*/ 116 w 550"/>
                  <a:gd name="T13" fmla="*/ 379 h 932"/>
                  <a:gd name="T14" fmla="*/ 152 w 550"/>
                  <a:gd name="T15" fmla="*/ 153 h 932"/>
                  <a:gd name="T16" fmla="*/ 151 w 550"/>
                  <a:gd name="T17" fmla="*/ 874 h 932"/>
                  <a:gd name="T18" fmla="*/ 210 w 550"/>
                  <a:gd name="T19" fmla="*/ 932 h 932"/>
                  <a:gd name="T20" fmla="*/ 268 w 550"/>
                  <a:gd name="T21" fmla="*/ 874 h 932"/>
                  <a:gd name="T22" fmla="*/ 268 w 550"/>
                  <a:gd name="T23" fmla="*/ 517 h 932"/>
                  <a:gd name="T24" fmla="*/ 282 w 550"/>
                  <a:gd name="T25" fmla="*/ 517 h 932"/>
                  <a:gd name="T26" fmla="*/ 282 w 550"/>
                  <a:gd name="T27" fmla="*/ 874 h 932"/>
                  <a:gd name="T28" fmla="*/ 340 w 550"/>
                  <a:gd name="T29" fmla="*/ 932 h 932"/>
                  <a:gd name="T30" fmla="*/ 399 w 550"/>
                  <a:gd name="T31" fmla="*/ 874 h 932"/>
                  <a:gd name="T32" fmla="*/ 398 w 550"/>
                  <a:gd name="T33" fmla="*/ 153 h 932"/>
                  <a:gd name="T34" fmla="*/ 435 w 550"/>
                  <a:gd name="T35" fmla="*/ 379 h 932"/>
                  <a:gd name="T36" fmla="*/ 492 w 550"/>
                  <a:gd name="T37" fmla="*/ 427 h 932"/>
                  <a:gd name="T38" fmla="*/ 550 w 550"/>
                  <a:gd name="T39" fmla="*/ 369 h 932"/>
                  <a:gd name="T40" fmla="*/ 549 w 550"/>
                  <a:gd name="T41" fmla="*/ 360 h 932"/>
                  <a:gd name="T42" fmla="*/ 550 w 550"/>
                  <a:gd name="T43" fmla="*/ 353 h 932"/>
                  <a:gd name="T44" fmla="*/ 493 w 550"/>
                  <a:gd name="T45" fmla="*/ 50 h 932"/>
                  <a:gd name="T46" fmla="*/ 435 w 550"/>
                  <a:gd name="T47" fmla="*/ 0 h 932"/>
                  <a:gd name="T48" fmla="*/ 115 w 550"/>
                  <a:gd name="T49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0" h="932">
                    <a:moveTo>
                      <a:pt x="115" y="0"/>
                    </a:moveTo>
                    <a:cubicBezTo>
                      <a:pt x="86" y="0"/>
                      <a:pt x="62" y="21"/>
                      <a:pt x="58" y="49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0" y="356"/>
                      <a:pt x="0" y="358"/>
                      <a:pt x="1" y="360"/>
                    </a:cubicBezTo>
                    <a:cubicBezTo>
                      <a:pt x="0" y="363"/>
                      <a:pt x="0" y="366"/>
                      <a:pt x="0" y="369"/>
                    </a:cubicBezTo>
                    <a:cubicBezTo>
                      <a:pt x="0" y="401"/>
                      <a:pt x="26" y="427"/>
                      <a:pt x="58" y="427"/>
                    </a:cubicBezTo>
                    <a:cubicBezTo>
                      <a:pt x="87" y="427"/>
                      <a:pt x="111" y="407"/>
                      <a:pt x="116" y="379"/>
                    </a:cubicBezTo>
                    <a:cubicBezTo>
                      <a:pt x="152" y="153"/>
                      <a:pt x="152" y="153"/>
                      <a:pt x="152" y="153"/>
                    </a:cubicBezTo>
                    <a:cubicBezTo>
                      <a:pt x="151" y="874"/>
                      <a:pt x="151" y="874"/>
                      <a:pt x="151" y="874"/>
                    </a:cubicBezTo>
                    <a:cubicBezTo>
                      <a:pt x="151" y="906"/>
                      <a:pt x="178" y="932"/>
                      <a:pt x="210" y="932"/>
                    </a:cubicBezTo>
                    <a:cubicBezTo>
                      <a:pt x="242" y="932"/>
                      <a:pt x="268" y="906"/>
                      <a:pt x="268" y="874"/>
                    </a:cubicBezTo>
                    <a:cubicBezTo>
                      <a:pt x="268" y="517"/>
                      <a:pt x="268" y="517"/>
                      <a:pt x="268" y="517"/>
                    </a:cubicBezTo>
                    <a:cubicBezTo>
                      <a:pt x="282" y="517"/>
                      <a:pt x="282" y="517"/>
                      <a:pt x="282" y="517"/>
                    </a:cubicBezTo>
                    <a:cubicBezTo>
                      <a:pt x="282" y="874"/>
                      <a:pt x="282" y="874"/>
                      <a:pt x="282" y="874"/>
                    </a:cubicBezTo>
                    <a:cubicBezTo>
                      <a:pt x="282" y="906"/>
                      <a:pt x="308" y="932"/>
                      <a:pt x="340" y="932"/>
                    </a:cubicBezTo>
                    <a:cubicBezTo>
                      <a:pt x="373" y="932"/>
                      <a:pt x="399" y="906"/>
                      <a:pt x="399" y="874"/>
                    </a:cubicBezTo>
                    <a:cubicBezTo>
                      <a:pt x="398" y="153"/>
                      <a:pt x="398" y="153"/>
                      <a:pt x="398" y="153"/>
                    </a:cubicBezTo>
                    <a:cubicBezTo>
                      <a:pt x="435" y="379"/>
                      <a:pt x="435" y="379"/>
                      <a:pt x="435" y="379"/>
                    </a:cubicBezTo>
                    <a:cubicBezTo>
                      <a:pt x="440" y="407"/>
                      <a:pt x="464" y="427"/>
                      <a:pt x="492" y="427"/>
                    </a:cubicBezTo>
                    <a:cubicBezTo>
                      <a:pt x="524" y="427"/>
                      <a:pt x="550" y="401"/>
                      <a:pt x="550" y="369"/>
                    </a:cubicBezTo>
                    <a:cubicBezTo>
                      <a:pt x="550" y="366"/>
                      <a:pt x="550" y="363"/>
                      <a:pt x="549" y="360"/>
                    </a:cubicBezTo>
                    <a:cubicBezTo>
                      <a:pt x="550" y="358"/>
                      <a:pt x="550" y="356"/>
                      <a:pt x="550" y="353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88" y="21"/>
                      <a:pt x="464" y="0"/>
                      <a:pt x="435" y="0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6" name="Group 59"/>
            <p:cNvGrpSpPr/>
            <p:nvPr/>
          </p:nvGrpSpPr>
          <p:grpSpPr>
            <a:xfrm>
              <a:off x="2706262" y="4828366"/>
              <a:ext cx="354024" cy="779679"/>
              <a:chOff x="6588125" y="1557338"/>
              <a:chExt cx="815975" cy="1797051"/>
            </a:xfrm>
            <a:solidFill>
              <a:srgbClr val="303A46"/>
            </a:solidFill>
          </p:grpSpPr>
          <p:sp>
            <p:nvSpPr>
              <p:cNvPr id="79" name="Oval 5"/>
              <p:cNvSpPr>
                <a:spLocks noChangeArrowheads="1"/>
              </p:cNvSpPr>
              <p:nvPr/>
            </p:nvSpPr>
            <p:spPr bwMode="auto">
              <a:xfrm>
                <a:off x="6810375" y="1557338"/>
                <a:ext cx="371475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0" name="Freeform 7"/>
              <p:cNvSpPr/>
              <p:nvPr/>
            </p:nvSpPr>
            <p:spPr bwMode="auto">
              <a:xfrm>
                <a:off x="6588125" y="1971676"/>
                <a:ext cx="815975" cy="1382713"/>
              </a:xfrm>
              <a:custGeom>
                <a:avLst/>
                <a:gdLst>
                  <a:gd name="T0" fmla="*/ 115 w 550"/>
                  <a:gd name="T1" fmla="*/ 0 h 932"/>
                  <a:gd name="T2" fmla="*/ 58 w 550"/>
                  <a:gd name="T3" fmla="*/ 49 h 932"/>
                  <a:gd name="T4" fmla="*/ 0 w 550"/>
                  <a:gd name="T5" fmla="*/ 353 h 932"/>
                  <a:gd name="T6" fmla="*/ 1 w 550"/>
                  <a:gd name="T7" fmla="*/ 360 h 932"/>
                  <a:gd name="T8" fmla="*/ 0 w 550"/>
                  <a:gd name="T9" fmla="*/ 369 h 932"/>
                  <a:gd name="T10" fmla="*/ 58 w 550"/>
                  <a:gd name="T11" fmla="*/ 427 h 932"/>
                  <a:gd name="T12" fmla="*/ 116 w 550"/>
                  <a:gd name="T13" fmla="*/ 379 h 932"/>
                  <a:gd name="T14" fmla="*/ 152 w 550"/>
                  <a:gd name="T15" fmla="*/ 153 h 932"/>
                  <a:gd name="T16" fmla="*/ 151 w 550"/>
                  <a:gd name="T17" fmla="*/ 874 h 932"/>
                  <a:gd name="T18" fmla="*/ 210 w 550"/>
                  <a:gd name="T19" fmla="*/ 932 h 932"/>
                  <a:gd name="T20" fmla="*/ 268 w 550"/>
                  <a:gd name="T21" fmla="*/ 874 h 932"/>
                  <a:gd name="T22" fmla="*/ 268 w 550"/>
                  <a:gd name="T23" fmla="*/ 517 h 932"/>
                  <a:gd name="T24" fmla="*/ 282 w 550"/>
                  <a:gd name="T25" fmla="*/ 517 h 932"/>
                  <a:gd name="T26" fmla="*/ 282 w 550"/>
                  <a:gd name="T27" fmla="*/ 874 h 932"/>
                  <a:gd name="T28" fmla="*/ 340 w 550"/>
                  <a:gd name="T29" fmla="*/ 932 h 932"/>
                  <a:gd name="T30" fmla="*/ 399 w 550"/>
                  <a:gd name="T31" fmla="*/ 874 h 932"/>
                  <a:gd name="T32" fmla="*/ 398 w 550"/>
                  <a:gd name="T33" fmla="*/ 153 h 932"/>
                  <a:gd name="T34" fmla="*/ 435 w 550"/>
                  <a:gd name="T35" fmla="*/ 379 h 932"/>
                  <a:gd name="T36" fmla="*/ 492 w 550"/>
                  <a:gd name="T37" fmla="*/ 427 h 932"/>
                  <a:gd name="T38" fmla="*/ 550 w 550"/>
                  <a:gd name="T39" fmla="*/ 369 h 932"/>
                  <a:gd name="T40" fmla="*/ 549 w 550"/>
                  <a:gd name="T41" fmla="*/ 360 h 932"/>
                  <a:gd name="T42" fmla="*/ 550 w 550"/>
                  <a:gd name="T43" fmla="*/ 353 h 932"/>
                  <a:gd name="T44" fmla="*/ 493 w 550"/>
                  <a:gd name="T45" fmla="*/ 50 h 932"/>
                  <a:gd name="T46" fmla="*/ 435 w 550"/>
                  <a:gd name="T47" fmla="*/ 0 h 932"/>
                  <a:gd name="T48" fmla="*/ 115 w 550"/>
                  <a:gd name="T49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0" h="932">
                    <a:moveTo>
                      <a:pt x="115" y="0"/>
                    </a:moveTo>
                    <a:cubicBezTo>
                      <a:pt x="86" y="0"/>
                      <a:pt x="62" y="21"/>
                      <a:pt x="58" y="49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0" y="356"/>
                      <a:pt x="0" y="358"/>
                      <a:pt x="1" y="360"/>
                    </a:cubicBezTo>
                    <a:cubicBezTo>
                      <a:pt x="0" y="363"/>
                      <a:pt x="0" y="366"/>
                      <a:pt x="0" y="369"/>
                    </a:cubicBezTo>
                    <a:cubicBezTo>
                      <a:pt x="0" y="401"/>
                      <a:pt x="26" y="427"/>
                      <a:pt x="58" y="427"/>
                    </a:cubicBezTo>
                    <a:cubicBezTo>
                      <a:pt x="87" y="427"/>
                      <a:pt x="111" y="407"/>
                      <a:pt x="116" y="379"/>
                    </a:cubicBezTo>
                    <a:cubicBezTo>
                      <a:pt x="152" y="153"/>
                      <a:pt x="152" y="153"/>
                      <a:pt x="152" y="153"/>
                    </a:cubicBezTo>
                    <a:cubicBezTo>
                      <a:pt x="151" y="874"/>
                      <a:pt x="151" y="874"/>
                      <a:pt x="151" y="874"/>
                    </a:cubicBezTo>
                    <a:cubicBezTo>
                      <a:pt x="151" y="906"/>
                      <a:pt x="178" y="932"/>
                      <a:pt x="210" y="932"/>
                    </a:cubicBezTo>
                    <a:cubicBezTo>
                      <a:pt x="242" y="932"/>
                      <a:pt x="268" y="906"/>
                      <a:pt x="268" y="874"/>
                    </a:cubicBezTo>
                    <a:cubicBezTo>
                      <a:pt x="268" y="517"/>
                      <a:pt x="268" y="517"/>
                      <a:pt x="268" y="517"/>
                    </a:cubicBezTo>
                    <a:cubicBezTo>
                      <a:pt x="282" y="517"/>
                      <a:pt x="282" y="517"/>
                      <a:pt x="282" y="517"/>
                    </a:cubicBezTo>
                    <a:cubicBezTo>
                      <a:pt x="282" y="874"/>
                      <a:pt x="282" y="874"/>
                      <a:pt x="282" y="874"/>
                    </a:cubicBezTo>
                    <a:cubicBezTo>
                      <a:pt x="282" y="906"/>
                      <a:pt x="308" y="932"/>
                      <a:pt x="340" y="932"/>
                    </a:cubicBezTo>
                    <a:cubicBezTo>
                      <a:pt x="373" y="932"/>
                      <a:pt x="399" y="906"/>
                      <a:pt x="399" y="874"/>
                    </a:cubicBezTo>
                    <a:cubicBezTo>
                      <a:pt x="398" y="153"/>
                      <a:pt x="398" y="153"/>
                      <a:pt x="398" y="153"/>
                    </a:cubicBezTo>
                    <a:cubicBezTo>
                      <a:pt x="435" y="379"/>
                      <a:pt x="435" y="379"/>
                      <a:pt x="435" y="379"/>
                    </a:cubicBezTo>
                    <a:cubicBezTo>
                      <a:pt x="440" y="407"/>
                      <a:pt x="464" y="427"/>
                      <a:pt x="492" y="427"/>
                    </a:cubicBezTo>
                    <a:cubicBezTo>
                      <a:pt x="524" y="427"/>
                      <a:pt x="550" y="401"/>
                      <a:pt x="550" y="369"/>
                    </a:cubicBezTo>
                    <a:cubicBezTo>
                      <a:pt x="550" y="366"/>
                      <a:pt x="550" y="363"/>
                      <a:pt x="549" y="360"/>
                    </a:cubicBezTo>
                    <a:cubicBezTo>
                      <a:pt x="550" y="358"/>
                      <a:pt x="550" y="356"/>
                      <a:pt x="550" y="353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88" y="21"/>
                      <a:pt x="464" y="0"/>
                      <a:pt x="435" y="0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7" name="Group 62"/>
            <p:cNvGrpSpPr/>
            <p:nvPr/>
          </p:nvGrpSpPr>
          <p:grpSpPr>
            <a:xfrm>
              <a:off x="3875779" y="4824904"/>
              <a:ext cx="354024" cy="779679"/>
              <a:chOff x="6588125" y="1557338"/>
              <a:chExt cx="815975" cy="1797051"/>
            </a:xfrm>
            <a:solidFill>
              <a:srgbClr val="303A46"/>
            </a:solidFill>
          </p:grpSpPr>
          <p:sp>
            <p:nvSpPr>
              <p:cNvPr id="77" name="Oval 5"/>
              <p:cNvSpPr>
                <a:spLocks noChangeArrowheads="1"/>
              </p:cNvSpPr>
              <p:nvPr/>
            </p:nvSpPr>
            <p:spPr bwMode="auto">
              <a:xfrm>
                <a:off x="6810375" y="1557338"/>
                <a:ext cx="371475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8" name="Freeform 7"/>
              <p:cNvSpPr/>
              <p:nvPr/>
            </p:nvSpPr>
            <p:spPr bwMode="auto">
              <a:xfrm>
                <a:off x="6588125" y="1971676"/>
                <a:ext cx="815975" cy="1382713"/>
              </a:xfrm>
              <a:custGeom>
                <a:avLst/>
                <a:gdLst>
                  <a:gd name="T0" fmla="*/ 115 w 550"/>
                  <a:gd name="T1" fmla="*/ 0 h 932"/>
                  <a:gd name="T2" fmla="*/ 58 w 550"/>
                  <a:gd name="T3" fmla="*/ 49 h 932"/>
                  <a:gd name="T4" fmla="*/ 0 w 550"/>
                  <a:gd name="T5" fmla="*/ 353 h 932"/>
                  <a:gd name="T6" fmla="*/ 1 w 550"/>
                  <a:gd name="T7" fmla="*/ 360 h 932"/>
                  <a:gd name="T8" fmla="*/ 0 w 550"/>
                  <a:gd name="T9" fmla="*/ 369 h 932"/>
                  <a:gd name="T10" fmla="*/ 58 w 550"/>
                  <a:gd name="T11" fmla="*/ 427 h 932"/>
                  <a:gd name="T12" fmla="*/ 116 w 550"/>
                  <a:gd name="T13" fmla="*/ 379 h 932"/>
                  <a:gd name="T14" fmla="*/ 152 w 550"/>
                  <a:gd name="T15" fmla="*/ 153 h 932"/>
                  <a:gd name="T16" fmla="*/ 151 w 550"/>
                  <a:gd name="T17" fmla="*/ 874 h 932"/>
                  <a:gd name="T18" fmla="*/ 210 w 550"/>
                  <a:gd name="T19" fmla="*/ 932 h 932"/>
                  <a:gd name="T20" fmla="*/ 268 w 550"/>
                  <a:gd name="T21" fmla="*/ 874 h 932"/>
                  <a:gd name="T22" fmla="*/ 268 w 550"/>
                  <a:gd name="T23" fmla="*/ 517 h 932"/>
                  <a:gd name="T24" fmla="*/ 282 w 550"/>
                  <a:gd name="T25" fmla="*/ 517 h 932"/>
                  <a:gd name="T26" fmla="*/ 282 w 550"/>
                  <a:gd name="T27" fmla="*/ 874 h 932"/>
                  <a:gd name="T28" fmla="*/ 340 w 550"/>
                  <a:gd name="T29" fmla="*/ 932 h 932"/>
                  <a:gd name="T30" fmla="*/ 399 w 550"/>
                  <a:gd name="T31" fmla="*/ 874 h 932"/>
                  <a:gd name="T32" fmla="*/ 398 w 550"/>
                  <a:gd name="T33" fmla="*/ 153 h 932"/>
                  <a:gd name="T34" fmla="*/ 435 w 550"/>
                  <a:gd name="T35" fmla="*/ 379 h 932"/>
                  <a:gd name="T36" fmla="*/ 492 w 550"/>
                  <a:gd name="T37" fmla="*/ 427 h 932"/>
                  <a:gd name="T38" fmla="*/ 550 w 550"/>
                  <a:gd name="T39" fmla="*/ 369 h 932"/>
                  <a:gd name="T40" fmla="*/ 549 w 550"/>
                  <a:gd name="T41" fmla="*/ 360 h 932"/>
                  <a:gd name="T42" fmla="*/ 550 w 550"/>
                  <a:gd name="T43" fmla="*/ 353 h 932"/>
                  <a:gd name="T44" fmla="*/ 493 w 550"/>
                  <a:gd name="T45" fmla="*/ 50 h 932"/>
                  <a:gd name="T46" fmla="*/ 435 w 550"/>
                  <a:gd name="T47" fmla="*/ 0 h 932"/>
                  <a:gd name="T48" fmla="*/ 115 w 550"/>
                  <a:gd name="T49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0" h="932">
                    <a:moveTo>
                      <a:pt x="115" y="0"/>
                    </a:moveTo>
                    <a:cubicBezTo>
                      <a:pt x="86" y="0"/>
                      <a:pt x="62" y="21"/>
                      <a:pt x="58" y="49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0" y="356"/>
                      <a:pt x="0" y="358"/>
                      <a:pt x="1" y="360"/>
                    </a:cubicBezTo>
                    <a:cubicBezTo>
                      <a:pt x="0" y="363"/>
                      <a:pt x="0" y="366"/>
                      <a:pt x="0" y="369"/>
                    </a:cubicBezTo>
                    <a:cubicBezTo>
                      <a:pt x="0" y="401"/>
                      <a:pt x="26" y="427"/>
                      <a:pt x="58" y="427"/>
                    </a:cubicBezTo>
                    <a:cubicBezTo>
                      <a:pt x="87" y="427"/>
                      <a:pt x="111" y="407"/>
                      <a:pt x="116" y="379"/>
                    </a:cubicBezTo>
                    <a:cubicBezTo>
                      <a:pt x="152" y="153"/>
                      <a:pt x="152" y="153"/>
                      <a:pt x="152" y="153"/>
                    </a:cubicBezTo>
                    <a:cubicBezTo>
                      <a:pt x="151" y="874"/>
                      <a:pt x="151" y="874"/>
                      <a:pt x="151" y="874"/>
                    </a:cubicBezTo>
                    <a:cubicBezTo>
                      <a:pt x="151" y="906"/>
                      <a:pt x="178" y="932"/>
                      <a:pt x="210" y="932"/>
                    </a:cubicBezTo>
                    <a:cubicBezTo>
                      <a:pt x="242" y="932"/>
                      <a:pt x="268" y="906"/>
                      <a:pt x="268" y="874"/>
                    </a:cubicBezTo>
                    <a:cubicBezTo>
                      <a:pt x="268" y="517"/>
                      <a:pt x="268" y="517"/>
                      <a:pt x="268" y="517"/>
                    </a:cubicBezTo>
                    <a:cubicBezTo>
                      <a:pt x="282" y="517"/>
                      <a:pt x="282" y="517"/>
                      <a:pt x="282" y="517"/>
                    </a:cubicBezTo>
                    <a:cubicBezTo>
                      <a:pt x="282" y="874"/>
                      <a:pt x="282" y="874"/>
                      <a:pt x="282" y="874"/>
                    </a:cubicBezTo>
                    <a:cubicBezTo>
                      <a:pt x="282" y="906"/>
                      <a:pt x="308" y="932"/>
                      <a:pt x="340" y="932"/>
                    </a:cubicBezTo>
                    <a:cubicBezTo>
                      <a:pt x="373" y="932"/>
                      <a:pt x="399" y="906"/>
                      <a:pt x="399" y="874"/>
                    </a:cubicBezTo>
                    <a:cubicBezTo>
                      <a:pt x="398" y="153"/>
                      <a:pt x="398" y="153"/>
                      <a:pt x="398" y="153"/>
                    </a:cubicBezTo>
                    <a:cubicBezTo>
                      <a:pt x="435" y="379"/>
                      <a:pt x="435" y="379"/>
                      <a:pt x="435" y="379"/>
                    </a:cubicBezTo>
                    <a:cubicBezTo>
                      <a:pt x="440" y="407"/>
                      <a:pt x="464" y="427"/>
                      <a:pt x="492" y="427"/>
                    </a:cubicBezTo>
                    <a:cubicBezTo>
                      <a:pt x="524" y="427"/>
                      <a:pt x="550" y="401"/>
                      <a:pt x="550" y="369"/>
                    </a:cubicBezTo>
                    <a:cubicBezTo>
                      <a:pt x="550" y="366"/>
                      <a:pt x="550" y="363"/>
                      <a:pt x="549" y="360"/>
                    </a:cubicBezTo>
                    <a:cubicBezTo>
                      <a:pt x="550" y="358"/>
                      <a:pt x="550" y="356"/>
                      <a:pt x="550" y="353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88" y="21"/>
                      <a:pt x="464" y="0"/>
                      <a:pt x="435" y="0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8" name="Group 65"/>
            <p:cNvGrpSpPr/>
            <p:nvPr/>
          </p:nvGrpSpPr>
          <p:grpSpPr>
            <a:xfrm>
              <a:off x="2085685" y="4828366"/>
              <a:ext cx="354024" cy="779679"/>
              <a:chOff x="6588125" y="1557338"/>
              <a:chExt cx="815975" cy="1797051"/>
            </a:xfrm>
            <a:solidFill>
              <a:srgbClr val="303A46"/>
            </a:solidFill>
          </p:grpSpPr>
          <p:sp>
            <p:nvSpPr>
              <p:cNvPr id="75" name="Oval 5"/>
              <p:cNvSpPr>
                <a:spLocks noChangeArrowheads="1"/>
              </p:cNvSpPr>
              <p:nvPr/>
            </p:nvSpPr>
            <p:spPr bwMode="auto">
              <a:xfrm>
                <a:off x="6810375" y="1557338"/>
                <a:ext cx="371475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6" name="Freeform 7"/>
              <p:cNvSpPr/>
              <p:nvPr/>
            </p:nvSpPr>
            <p:spPr bwMode="auto">
              <a:xfrm>
                <a:off x="6588125" y="1971676"/>
                <a:ext cx="815975" cy="1382713"/>
              </a:xfrm>
              <a:custGeom>
                <a:avLst/>
                <a:gdLst>
                  <a:gd name="T0" fmla="*/ 115 w 550"/>
                  <a:gd name="T1" fmla="*/ 0 h 932"/>
                  <a:gd name="T2" fmla="*/ 58 w 550"/>
                  <a:gd name="T3" fmla="*/ 49 h 932"/>
                  <a:gd name="T4" fmla="*/ 0 w 550"/>
                  <a:gd name="T5" fmla="*/ 353 h 932"/>
                  <a:gd name="T6" fmla="*/ 1 w 550"/>
                  <a:gd name="T7" fmla="*/ 360 h 932"/>
                  <a:gd name="T8" fmla="*/ 0 w 550"/>
                  <a:gd name="T9" fmla="*/ 369 h 932"/>
                  <a:gd name="T10" fmla="*/ 58 w 550"/>
                  <a:gd name="T11" fmla="*/ 427 h 932"/>
                  <a:gd name="T12" fmla="*/ 116 w 550"/>
                  <a:gd name="T13" fmla="*/ 379 h 932"/>
                  <a:gd name="T14" fmla="*/ 152 w 550"/>
                  <a:gd name="T15" fmla="*/ 153 h 932"/>
                  <a:gd name="T16" fmla="*/ 151 w 550"/>
                  <a:gd name="T17" fmla="*/ 874 h 932"/>
                  <a:gd name="T18" fmla="*/ 210 w 550"/>
                  <a:gd name="T19" fmla="*/ 932 h 932"/>
                  <a:gd name="T20" fmla="*/ 268 w 550"/>
                  <a:gd name="T21" fmla="*/ 874 h 932"/>
                  <a:gd name="T22" fmla="*/ 268 w 550"/>
                  <a:gd name="T23" fmla="*/ 517 h 932"/>
                  <a:gd name="T24" fmla="*/ 282 w 550"/>
                  <a:gd name="T25" fmla="*/ 517 h 932"/>
                  <a:gd name="T26" fmla="*/ 282 w 550"/>
                  <a:gd name="T27" fmla="*/ 874 h 932"/>
                  <a:gd name="T28" fmla="*/ 340 w 550"/>
                  <a:gd name="T29" fmla="*/ 932 h 932"/>
                  <a:gd name="T30" fmla="*/ 399 w 550"/>
                  <a:gd name="T31" fmla="*/ 874 h 932"/>
                  <a:gd name="T32" fmla="*/ 398 w 550"/>
                  <a:gd name="T33" fmla="*/ 153 h 932"/>
                  <a:gd name="T34" fmla="*/ 435 w 550"/>
                  <a:gd name="T35" fmla="*/ 379 h 932"/>
                  <a:gd name="T36" fmla="*/ 492 w 550"/>
                  <a:gd name="T37" fmla="*/ 427 h 932"/>
                  <a:gd name="T38" fmla="*/ 550 w 550"/>
                  <a:gd name="T39" fmla="*/ 369 h 932"/>
                  <a:gd name="T40" fmla="*/ 549 w 550"/>
                  <a:gd name="T41" fmla="*/ 360 h 932"/>
                  <a:gd name="T42" fmla="*/ 550 w 550"/>
                  <a:gd name="T43" fmla="*/ 353 h 932"/>
                  <a:gd name="T44" fmla="*/ 493 w 550"/>
                  <a:gd name="T45" fmla="*/ 50 h 932"/>
                  <a:gd name="T46" fmla="*/ 435 w 550"/>
                  <a:gd name="T47" fmla="*/ 0 h 932"/>
                  <a:gd name="T48" fmla="*/ 115 w 550"/>
                  <a:gd name="T49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0" h="932">
                    <a:moveTo>
                      <a:pt x="115" y="0"/>
                    </a:moveTo>
                    <a:cubicBezTo>
                      <a:pt x="86" y="0"/>
                      <a:pt x="62" y="21"/>
                      <a:pt x="58" y="49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0" y="356"/>
                      <a:pt x="0" y="358"/>
                      <a:pt x="1" y="360"/>
                    </a:cubicBezTo>
                    <a:cubicBezTo>
                      <a:pt x="0" y="363"/>
                      <a:pt x="0" y="366"/>
                      <a:pt x="0" y="369"/>
                    </a:cubicBezTo>
                    <a:cubicBezTo>
                      <a:pt x="0" y="401"/>
                      <a:pt x="26" y="427"/>
                      <a:pt x="58" y="427"/>
                    </a:cubicBezTo>
                    <a:cubicBezTo>
                      <a:pt x="87" y="427"/>
                      <a:pt x="111" y="407"/>
                      <a:pt x="116" y="379"/>
                    </a:cubicBezTo>
                    <a:cubicBezTo>
                      <a:pt x="152" y="153"/>
                      <a:pt x="152" y="153"/>
                      <a:pt x="152" y="153"/>
                    </a:cubicBezTo>
                    <a:cubicBezTo>
                      <a:pt x="151" y="874"/>
                      <a:pt x="151" y="874"/>
                      <a:pt x="151" y="874"/>
                    </a:cubicBezTo>
                    <a:cubicBezTo>
                      <a:pt x="151" y="906"/>
                      <a:pt x="178" y="932"/>
                      <a:pt x="210" y="932"/>
                    </a:cubicBezTo>
                    <a:cubicBezTo>
                      <a:pt x="242" y="932"/>
                      <a:pt x="268" y="906"/>
                      <a:pt x="268" y="874"/>
                    </a:cubicBezTo>
                    <a:cubicBezTo>
                      <a:pt x="268" y="517"/>
                      <a:pt x="268" y="517"/>
                      <a:pt x="268" y="517"/>
                    </a:cubicBezTo>
                    <a:cubicBezTo>
                      <a:pt x="282" y="517"/>
                      <a:pt x="282" y="517"/>
                      <a:pt x="282" y="517"/>
                    </a:cubicBezTo>
                    <a:cubicBezTo>
                      <a:pt x="282" y="874"/>
                      <a:pt x="282" y="874"/>
                      <a:pt x="282" y="874"/>
                    </a:cubicBezTo>
                    <a:cubicBezTo>
                      <a:pt x="282" y="906"/>
                      <a:pt x="308" y="932"/>
                      <a:pt x="340" y="932"/>
                    </a:cubicBezTo>
                    <a:cubicBezTo>
                      <a:pt x="373" y="932"/>
                      <a:pt x="399" y="906"/>
                      <a:pt x="399" y="874"/>
                    </a:cubicBezTo>
                    <a:cubicBezTo>
                      <a:pt x="398" y="153"/>
                      <a:pt x="398" y="153"/>
                      <a:pt x="398" y="153"/>
                    </a:cubicBezTo>
                    <a:cubicBezTo>
                      <a:pt x="435" y="379"/>
                      <a:pt x="435" y="379"/>
                      <a:pt x="435" y="379"/>
                    </a:cubicBezTo>
                    <a:cubicBezTo>
                      <a:pt x="440" y="407"/>
                      <a:pt x="464" y="427"/>
                      <a:pt x="492" y="427"/>
                    </a:cubicBezTo>
                    <a:cubicBezTo>
                      <a:pt x="524" y="427"/>
                      <a:pt x="550" y="401"/>
                      <a:pt x="550" y="369"/>
                    </a:cubicBezTo>
                    <a:cubicBezTo>
                      <a:pt x="550" y="366"/>
                      <a:pt x="550" y="363"/>
                      <a:pt x="549" y="360"/>
                    </a:cubicBezTo>
                    <a:cubicBezTo>
                      <a:pt x="550" y="358"/>
                      <a:pt x="550" y="356"/>
                      <a:pt x="550" y="353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88" y="21"/>
                      <a:pt x="464" y="0"/>
                      <a:pt x="435" y="0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1461943" y="4828366"/>
              <a:ext cx="354024" cy="779679"/>
              <a:chOff x="6588125" y="1557338"/>
              <a:chExt cx="815975" cy="1797051"/>
            </a:xfrm>
            <a:solidFill>
              <a:srgbClr val="303A46"/>
            </a:solidFill>
          </p:grpSpPr>
          <p:sp>
            <p:nvSpPr>
              <p:cNvPr id="73" name="Oval 5"/>
              <p:cNvSpPr>
                <a:spLocks noChangeArrowheads="1"/>
              </p:cNvSpPr>
              <p:nvPr/>
            </p:nvSpPr>
            <p:spPr bwMode="auto">
              <a:xfrm>
                <a:off x="6810375" y="1557338"/>
                <a:ext cx="371475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4" name="Freeform 7"/>
              <p:cNvSpPr/>
              <p:nvPr/>
            </p:nvSpPr>
            <p:spPr bwMode="auto">
              <a:xfrm>
                <a:off x="6588125" y="1971676"/>
                <a:ext cx="815975" cy="1382713"/>
              </a:xfrm>
              <a:custGeom>
                <a:avLst/>
                <a:gdLst>
                  <a:gd name="T0" fmla="*/ 115 w 550"/>
                  <a:gd name="T1" fmla="*/ 0 h 932"/>
                  <a:gd name="T2" fmla="*/ 58 w 550"/>
                  <a:gd name="T3" fmla="*/ 49 h 932"/>
                  <a:gd name="T4" fmla="*/ 0 w 550"/>
                  <a:gd name="T5" fmla="*/ 353 h 932"/>
                  <a:gd name="T6" fmla="*/ 1 w 550"/>
                  <a:gd name="T7" fmla="*/ 360 h 932"/>
                  <a:gd name="T8" fmla="*/ 0 w 550"/>
                  <a:gd name="T9" fmla="*/ 369 h 932"/>
                  <a:gd name="T10" fmla="*/ 58 w 550"/>
                  <a:gd name="T11" fmla="*/ 427 h 932"/>
                  <a:gd name="T12" fmla="*/ 116 w 550"/>
                  <a:gd name="T13" fmla="*/ 379 h 932"/>
                  <a:gd name="T14" fmla="*/ 152 w 550"/>
                  <a:gd name="T15" fmla="*/ 153 h 932"/>
                  <a:gd name="T16" fmla="*/ 151 w 550"/>
                  <a:gd name="T17" fmla="*/ 874 h 932"/>
                  <a:gd name="T18" fmla="*/ 210 w 550"/>
                  <a:gd name="T19" fmla="*/ 932 h 932"/>
                  <a:gd name="T20" fmla="*/ 268 w 550"/>
                  <a:gd name="T21" fmla="*/ 874 h 932"/>
                  <a:gd name="T22" fmla="*/ 268 w 550"/>
                  <a:gd name="T23" fmla="*/ 517 h 932"/>
                  <a:gd name="T24" fmla="*/ 282 w 550"/>
                  <a:gd name="T25" fmla="*/ 517 h 932"/>
                  <a:gd name="T26" fmla="*/ 282 w 550"/>
                  <a:gd name="T27" fmla="*/ 874 h 932"/>
                  <a:gd name="T28" fmla="*/ 340 w 550"/>
                  <a:gd name="T29" fmla="*/ 932 h 932"/>
                  <a:gd name="T30" fmla="*/ 399 w 550"/>
                  <a:gd name="T31" fmla="*/ 874 h 932"/>
                  <a:gd name="T32" fmla="*/ 398 w 550"/>
                  <a:gd name="T33" fmla="*/ 153 h 932"/>
                  <a:gd name="T34" fmla="*/ 435 w 550"/>
                  <a:gd name="T35" fmla="*/ 379 h 932"/>
                  <a:gd name="T36" fmla="*/ 492 w 550"/>
                  <a:gd name="T37" fmla="*/ 427 h 932"/>
                  <a:gd name="T38" fmla="*/ 550 w 550"/>
                  <a:gd name="T39" fmla="*/ 369 h 932"/>
                  <a:gd name="T40" fmla="*/ 549 w 550"/>
                  <a:gd name="T41" fmla="*/ 360 h 932"/>
                  <a:gd name="T42" fmla="*/ 550 w 550"/>
                  <a:gd name="T43" fmla="*/ 353 h 932"/>
                  <a:gd name="T44" fmla="*/ 493 w 550"/>
                  <a:gd name="T45" fmla="*/ 50 h 932"/>
                  <a:gd name="T46" fmla="*/ 435 w 550"/>
                  <a:gd name="T47" fmla="*/ 0 h 932"/>
                  <a:gd name="T48" fmla="*/ 115 w 550"/>
                  <a:gd name="T49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0" h="932">
                    <a:moveTo>
                      <a:pt x="115" y="0"/>
                    </a:moveTo>
                    <a:cubicBezTo>
                      <a:pt x="86" y="0"/>
                      <a:pt x="62" y="21"/>
                      <a:pt x="58" y="49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0" y="356"/>
                      <a:pt x="0" y="358"/>
                      <a:pt x="1" y="360"/>
                    </a:cubicBezTo>
                    <a:cubicBezTo>
                      <a:pt x="0" y="363"/>
                      <a:pt x="0" y="366"/>
                      <a:pt x="0" y="369"/>
                    </a:cubicBezTo>
                    <a:cubicBezTo>
                      <a:pt x="0" y="401"/>
                      <a:pt x="26" y="427"/>
                      <a:pt x="58" y="427"/>
                    </a:cubicBezTo>
                    <a:cubicBezTo>
                      <a:pt x="87" y="427"/>
                      <a:pt x="111" y="407"/>
                      <a:pt x="116" y="379"/>
                    </a:cubicBezTo>
                    <a:cubicBezTo>
                      <a:pt x="152" y="153"/>
                      <a:pt x="152" y="153"/>
                      <a:pt x="152" y="153"/>
                    </a:cubicBezTo>
                    <a:cubicBezTo>
                      <a:pt x="151" y="874"/>
                      <a:pt x="151" y="874"/>
                      <a:pt x="151" y="874"/>
                    </a:cubicBezTo>
                    <a:cubicBezTo>
                      <a:pt x="151" y="906"/>
                      <a:pt x="178" y="932"/>
                      <a:pt x="210" y="932"/>
                    </a:cubicBezTo>
                    <a:cubicBezTo>
                      <a:pt x="242" y="932"/>
                      <a:pt x="268" y="906"/>
                      <a:pt x="268" y="874"/>
                    </a:cubicBezTo>
                    <a:cubicBezTo>
                      <a:pt x="268" y="517"/>
                      <a:pt x="268" y="517"/>
                      <a:pt x="268" y="517"/>
                    </a:cubicBezTo>
                    <a:cubicBezTo>
                      <a:pt x="282" y="517"/>
                      <a:pt x="282" y="517"/>
                      <a:pt x="282" y="517"/>
                    </a:cubicBezTo>
                    <a:cubicBezTo>
                      <a:pt x="282" y="874"/>
                      <a:pt x="282" y="874"/>
                      <a:pt x="282" y="874"/>
                    </a:cubicBezTo>
                    <a:cubicBezTo>
                      <a:pt x="282" y="906"/>
                      <a:pt x="308" y="932"/>
                      <a:pt x="340" y="932"/>
                    </a:cubicBezTo>
                    <a:cubicBezTo>
                      <a:pt x="373" y="932"/>
                      <a:pt x="399" y="906"/>
                      <a:pt x="399" y="874"/>
                    </a:cubicBezTo>
                    <a:cubicBezTo>
                      <a:pt x="398" y="153"/>
                      <a:pt x="398" y="153"/>
                      <a:pt x="398" y="153"/>
                    </a:cubicBezTo>
                    <a:cubicBezTo>
                      <a:pt x="435" y="379"/>
                      <a:pt x="435" y="379"/>
                      <a:pt x="435" y="379"/>
                    </a:cubicBezTo>
                    <a:cubicBezTo>
                      <a:pt x="440" y="407"/>
                      <a:pt x="464" y="427"/>
                      <a:pt x="492" y="427"/>
                    </a:cubicBezTo>
                    <a:cubicBezTo>
                      <a:pt x="524" y="427"/>
                      <a:pt x="550" y="401"/>
                      <a:pt x="550" y="369"/>
                    </a:cubicBezTo>
                    <a:cubicBezTo>
                      <a:pt x="550" y="366"/>
                      <a:pt x="550" y="363"/>
                      <a:pt x="549" y="360"/>
                    </a:cubicBezTo>
                    <a:cubicBezTo>
                      <a:pt x="550" y="358"/>
                      <a:pt x="550" y="356"/>
                      <a:pt x="550" y="353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88" y="21"/>
                      <a:pt x="464" y="0"/>
                      <a:pt x="435" y="0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0" name="Group 71"/>
            <p:cNvGrpSpPr/>
            <p:nvPr/>
          </p:nvGrpSpPr>
          <p:grpSpPr>
            <a:xfrm>
              <a:off x="838200" y="4828366"/>
              <a:ext cx="354024" cy="779679"/>
              <a:chOff x="6588125" y="1557338"/>
              <a:chExt cx="815975" cy="1797051"/>
            </a:xfrm>
            <a:solidFill>
              <a:srgbClr val="303A46"/>
            </a:solidFill>
          </p:grpSpPr>
          <p:sp>
            <p:nvSpPr>
              <p:cNvPr id="71" name="Oval 5"/>
              <p:cNvSpPr>
                <a:spLocks noChangeArrowheads="1"/>
              </p:cNvSpPr>
              <p:nvPr/>
            </p:nvSpPr>
            <p:spPr bwMode="auto">
              <a:xfrm>
                <a:off x="6810375" y="1557338"/>
                <a:ext cx="371475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2" name="Freeform 7"/>
              <p:cNvSpPr/>
              <p:nvPr/>
            </p:nvSpPr>
            <p:spPr bwMode="auto">
              <a:xfrm>
                <a:off x="6588125" y="1971676"/>
                <a:ext cx="815975" cy="1382713"/>
              </a:xfrm>
              <a:custGeom>
                <a:avLst/>
                <a:gdLst>
                  <a:gd name="T0" fmla="*/ 115 w 550"/>
                  <a:gd name="T1" fmla="*/ 0 h 932"/>
                  <a:gd name="T2" fmla="*/ 58 w 550"/>
                  <a:gd name="T3" fmla="*/ 49 h 932"/>
                  <a:gd name="T4" fmla="*/ 0 w 550"/>
                  <a:gd name="T5" fmla="*/ 353 h 932"/>
                  <a:gd name="T6" fmla="*/ 1 w 550"/>
                  <a:gd name="T7" fmla="*/ 360 h 932"/>
                  <a:gd name="T8" fmla="*/ 0 w 550"/>
                  <a:gd name="T9" fmla="*/ 369 h 932"/>
                  <a:gd name="T10" fmla="*/ 58 w 550"/>
                  <a:gd name="T11" fmla="*/ 427 h 932"/>
                  <a:gd name="T12" fmla="*/ 116 w 550"/>
                  <a:gd name="T13" fmla="*/ 379 h 932"/>
                  <a:gd name="T14" fmla="*/ 152 w 550"/>
                  <a:gd name="T15" fmla="*/ 153 h 932"/>
                  <a:gd name="T16" fmla="*/ 151 w 550"/>
                  <a:gd name="T17" fmla="*/ 874 h 932"/>
                  <a:gd name="T18" fmla="*/ 210 w 550"/>
                  <a:gd name="T19" fmla="*/ 932 h 932"/>
                  <a:gd name="T20" fmla="*/ 268 w 550"/>
                  <a:gd name="T21" fmla="*/ 874 h 932"/>
                  <a:gd name="T22" fmla="*/ 268 w 550"/>
                  <a:gd name="T23" fmla="*/ 517 h 932"/>
                  <a:gd name="T24" fmla="*/ 282 w 550"/>
                  <a:gd name="T25" fmla="*/ 517 h 932"/>
                  <a:gd name="T26" fmla="*/ 282 w 550"/>
                  <a:gd name="T27" fmla="*/ 874 h 932"/>
                  <a:gd name="T28" fmla="*/ 340 w 550"/>
                  <a:gd name="T29" fmla="*/ 932 h 932"/>
                  <a:gd name="T30" fmla="*/ 399 w 550"/>
                  <a:gd name="T31" fmla="*/ 874 h 932"/>
                  <a:gd name="T32" fmla="*/ 398 w 550"/>
                  <a:gd name="T33" fmla="*/ 153 h 932"/>
                  <a:gd name="T34" fmla="*/ 435 w 550"/>
                  <a:gd name="T35" fmla="*/ 379 h 932"/>
                  <a:gd name="T36" fmla="*/ 492 w 550"/>
                  <a:gd name="T37" fmla="*/ 427 h 932"/>
                  <a:gd name="T38" fmla="*/ 550 w 550"/>
                  <a:gd name="T39" fmla="*/ 369 h 932"/>
                  <a:gd name="T40" fmla="*/ 549 w 550"/>
                  <a:gd name="T41" fmla="*/ 360 h 932"/>
                  <a:gd name="T42" fmla="*/ 550 w 550"/>
                  <a:gd name="T43" fmla="*/ 353 h 932"/>
                  <a:gd name="T44" fmla="*/ 493 w 550"/>
                  <a:gd name="T45" fmla="*/ 50 h 932"/>
                  <a:gd name="T46" fmla="*/ 435 w 550"/>
                  <a:gd name="T47" fmla="*/ 0 h 932"/>
                  <a:gd name="T48" fmla="*/ 115 w 550"/>
                  <a:gd name="T49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0" h="932">
                    <a:moveTo>
                      <a:pt x="115" y="0"/>
                    </a:moveTo>
                    <a:cubicBezTo>
                      <a:pt x="86" y="0"/>
                      <a:pt x="62" y="21"/>
                      <a:pt x="58" y="49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0" y="356"/>
                      <a:pt x="0" y="358"/>
                      <a:pt x="1" y="360"/>
                    </a:cubicBezTo>
                    <a:cubicBezTo>
                      <a:pt x="0" y="363"/>
                      <a:pt x="0" y="366"/>
                      <a:pt x="0" y="369"/>
                    </a:cubicBezTo>
                    <a:cubicBezTo>
                      <a:pt x="0" y="401"/>
                      <a:pt x="26" y="427"/>
                      <a:pt x="58" y="427"/>
                    </a:cubicBezTo>
                    <a:cubicBezTo>
                      <a:pt x="87" y="427"/>
                      <a:pt x="111" y="407"/>
                      <a:pt x="116" y="379"/>
                    </a:cubicBezTo>
                    <a:cubicBezTo>
                      <a:pt x="152" y="153"/>
                      <a:pt x="152" y="153"/>
                      <a:pt x="152" y="153"/>
                    </a:cubicBezTo>
                    <a:cubicBezTo>
                      <a:pt x="151" y="874"/>
                      <a:pt x="151" y="874"/>
                      <a:pt x="151" y="874"/>
                    </a:cubicBezTo>
                    <a:cubicBezTo>
                      <a:pt x="151" y="906"/>
                      <a:pt x="178" y="932"/>
                      <a:pt x="210" y="932"/>
                    </a:cubicBezTo>
                    <a:cubicBezTo>
                      <a:pt x="242" y="932"/>
                      <a:pt x="268" y="906"/>
                      <a:pt x="268" y="874"/>
                    </a:cubicBezTo>
                    <a:cubicBezTo>
                      <a:pt x="268" y="517"/>
                      <a:pt x="268" y="517"/>
                      <a:pt x="268" y="517"/>
                    </a:cubicBezTo>
                    <a:cubicBezTo>
                      <a:pt x="282" y="517"/>
                      <a:pt x="282" y="517"/>
                      <a:pt x="282" y="517"/>
                    </a:cubicBezTo>
                    <a:cubicBezTo>
                      <a:pt x="282" y="874"/>
                      <a:pt x="282" y="874"/>
                      <a:pt x="282" y="874"/>
                    </a:cubicBezTo>
                    <a:cubicBezTo>
                      <a:pt x="282" y="906"/>
                      <a:pt x="308" y="932"/>
                      <a:pt x="340" y="932"/>
                    </a:cubicBezTo>
                    <a:cubicBezTo>
                      <a:pt x="373" y="932"/>
                      <a:pt x="399" y="906"/>
                      <a:pt x="399" y="874"/>
                    </a:cubicBezTo>
                    <a:cubicBezTo>
                      <a:pt x="398" y="153"/>
                      <a:pt x="398" y="153"/>
                      <a:pt x="398" y="153"/>
                    </a:cubicBezTo>
                    <a:cubicBezTo>
                      <a:pt x="435" y="379"/>
                      <a:pt x="435" y="379"/>
                      <a:pt x="435" y="379"/>
                    </a:cubicBezTo>
                    <a:cubicBezTo>
                      <a:pt x="440" y="407"/>
                      <a:pt x="464" y="427"/>
                      <a:pt x="492" y="427"/>
                    </a:cubicBezTo>
                    <a:cubicBezTo>
                      <a:pt x="524" y="427"/>
                      <a:pt x="550" y="401"/>
                      <a:pt x="550" y="369"/>
                    </a:cubicBezTo>
                    <a:cubicBezTo>
                      <a:pt x="550" y="366"/>
                      <a:pt x="550" y="363"/>
                      <a:pt x="549" y="360"/>
                    </a:cubicBezTo>
                    <a:cubicBezTo>
                      <a:pt x="550" y="358"/>
                      <a:pt x="550" y="356"/>
                      <a:pt x="550" y="353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88" y="21"/>
                      <a:pt x="464" y="0"/>
                      <a:pt x="435" y="0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7548821" y="1469788"/>
            <a:ext cx="3804979" cy="584775"/>
            <a:chOff x="7548821" y="1469788"/>
            <a:chExt cx="3804979" cy="584775"/>
          </a:xfrm>
        </p:grpSpPr>
        <p:grpSp>
          <p:nvGrpSpPr>
            <p:cNvPr id="133" name="Group 11"/>
            <p:cNvGrpSpPr/>
            <p:nvPr/>
          </p:nvGrpSpPr>
          <p:grpSpPr>
            <a:xfrm>
              <a:off x="7548821" y="1505610"/>
              <a:ext cx="232994" cy="513132"/>
              <a:chOff x="6588125" y="1557338"/>
              <a:chExt cx="815975" cy="1797051"/>
            </a:xfrm>
            <a:solidFill>
              <a:srgbClr val="FFC000"/>
            </a:solidFill>
          </p:grpSpPr>
          <p:sp>
            <p:nvSpPr>
              <p:cNvPr id="134" name="Oval 5"/>
              <p:cNvSpPr>
                <a:spLocks noChangeArrowheads="1"/>
              </p:cNvSpPr>
              <p:nvPr/>
            </p:nvSpPr>
            <p:spPr bwMode="auto">
              <a:xfrm>
                <a:off x="6810375" y="1557338"/>
                <a:ext cx="371475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5" name="Freeform 7"/>
              <p:cNvSpPr/>
              <p:nvPr/>
            </p:nvSpPr>
            <p:spPr bwMode="auto">
              <a:xfrm>
                <a:off x="6588125" y="1971676"/>
                <a:ext cx="815975" cy="1382713"/>
              </a:xfrm>
              <a:custGeom>
                <a:avLst/>
                <a:gdLst>
                  <a:gd name="T0" fmla="*/ 115 w 550"/>
                  <a:gd name="T1" fmla="*/ 0 h 932"/>
                  <a:gd name="T2" fmla="*/ 58 w 550"/>
                  <a:gd name="T3" fmla="*/ 49 h 932"/>
                  <a:gd name="T4" fmla="*/ 0 w 550"/>
                  <a:gd name="T5" fmla="*/ 353 h 932"/>
                  <a:gd name="T6" fmla="*/ 1 w 550"/>
                  <a:gd name="T7" fmla="*/ 360 h 932"/>
                  <a:gd name="T8" fmla="*/ 0 w 550"/>
                  <a:gd name="T9" fmla="*/ 369 h 932"/>
                  <a:gd name="T10" fmla="*/ 58 w 550"/>
                  <a:gd name="T11" fmla="*/ 427 h 932"/>
                  <a:gd name="T12" fmla="*/ 116 w 550"/>
                  <a:gd name="T13" fmla="*/ 379 h 932"/>
                  <a:gd name="T14" fmla="*/ 152 w 550"/>
                  <a:gd name="T15" fmla="*/ 153 h 932"/>
                  <a:gd name="T16" fmla="*/ 151 w 550"/>
                  <a:gd name="T17" fmla="*/ 874 h 932"/>
                  <a:gd name="T18" fmla="*/ 210 w 550"/>
                  <a:gd name="T19" fmla="*/ 932 h 932"/>
                  <a:gd name="T20" fmla="*/ 268 w 550"/>
                  <a:gd name="T21" fmla="*/ 874 h 932"/>
                  <a:gd name="T22" fmla="*/ 268 w 550"/>
                  <a:gd name="T23" fmla="*/ 517 h 932"/>
                  <a:gd name="T24" fmla="*/ 282 w 550"/>
                  <a:gd name="T25" fmla="*/ 517 h 932"/>
                  <a:gd name="T26" fmla="*/ 282 w 550"/>
                  <a:gd name="T27" fmla="*/ 874 h 932"/>
                  <a:gd name="T28" fmla="*/ 340 w 550"/>
                  <a:gd name="T29" fmla="*/ 932 h 932"/>
                  <a:gd name="T30" fmla="*/ 399 w 550"/>
                  <a:gd name="T31" fmla="*/ 874 h 932"/>
                  <a:gd name="T32" fmla="*/ 398 w 550"/>
                  <a:gd name="T33" fmla="*/ 153 h 932"/>
                  <a:gd name="T34" fmla="*/ 435 w 550"/>
                  <a:gd name="T35" fmla="*/ 379 h 932"/>
                  <a:gd name="T36" fmla="*/ 492 w 550"/>
                  <a:gd name="T37" fmla="*/ 427 h 932"/>
                  <a:gd name="T38" fmla="*/ 550 w 550"/>
                  <a:gd name="T39" fmla="*/ 369 h 932"/>
                  <a:gd name="T40" fmla="*/ 549 w 550"/>
                  <a:gd name="T41" fmla="*/ 360 h 932"/>
                  <a:gd name="T42" fmla="*/ 550 w 550"/>
                  <a:gd name="T43" fmla="*/ 353 h 932"/>
                  <a:gd name="T44" fmla="*/ 493 w 550"/>
                  <a:gd name="T45" fmla="*/ 50 h 932"/>
                  <a:gd name="T46" fmla="*/ 435 w 550"/>
                  <a:gd name="T47" fmla="*/ 0 h 932"/>
                  <a:gd name="T48" fmla="*/ 115 w 550"/>
                  <a:gd name="T49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0" h="932">
                    <a:moveTo>
                      <a:pt x="115" y="0"/>
                    </a:moveTo>
                    <a:cubicBezTo>
                      <a:pt x="86" y="0"/>
                      <a:pt x="62" y="21"/>
                      <a:pt x="58" y="49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0" y="356"/>
                      <a:pt x="0" y="358"/>
                      <a:pt x="1" y="360"/>
                    </a:cubicBezTo>
                    <a:cubicBezTo>
                      <a:pt x="0" y="363"/>
                      <a:pt x="0" y="366"/>
                      <a:pt x="0" y="369"/>
                    </a:cubicBezTo>
                    <a:cubicBezTo>
                      <a:pt x="0" y="401"/>
                      <a:pt x="26" y="427"/>
                      <a:pt x="58" y="427"/>
                    </a:cubicBezTo>
                    <a:cubicBezTo>
                      <a:pt x="87" y="427"/>
                      <a:pt x="111" y="407"/>
                      <a:pt x="116" y="379"/>
                    </a:cubicBezTo>
                    <a:cubicBezTo>
                      <a:pt x="152" y="153"/>
                      <a:pt x="152" y="153"/>
                      <a:pt x="152" y="153"/>
                    </a:cubicBezTo>
                    <a:cubicBezTo>
                      <a:pt x="151" y="874"/>
                      <a:pt x="151" y="874"/>
                      <a:pt x="151" y="874"/>
                    </a:cubicBezTo>
                    <a:cubicBezTo>
                      <a:pt x="151" y="906"/>
                      <a:pt x="178" y="932"/>
                      <a:pt x="210" y="932"/>
                    </a:cubicBezTo>
                    <a:cubicBezTo>
                      <a:pt x="242" y="932"/>
                      <a:pt x="268" y="906"/>
                      <a:pt x="268" y="874"/>
                    </a:cubicBezTo>
                    <a:cubicBezTo>
                      <a:pt x="268" y="517"/>
                      <a:pt x="268" y="517"/>
                      <a:pt x="268" y="517"/>
                    </a:cubicBezTo>
                    <a:cubicBezTo>
                      <a:pt x="282" y="517"/>
                      <a:pt x="282" y="517"/>
                      <a:pt x="282" y="517"/>
                    </a:cubicBezTo>
                    <a:cubicBezTo>
                      <a:pt x="282" y="874"/>
                      <a:pt x="282" y="874"/>
                      <a:pt x="282" y="874"/>
                    </a:cubicBezTo>
                    <a:cubicBezTo>
                      <a:pt x="282" y="906"/>
                      <a:pt x="308" y="932"/>
                      <a:pt x="340" y="932"/>
                    </a:cubicBezTo>
                    <a:cubicBezTo>
                      <a:pt x="373" y="932"/>
                      <a:pt x="399" y="906"/>
                      <a:pt x="399" y="874"/>
                    </a:cubicBezTo>
                    <a:cubicBezTo>
                      <a:pt x="398" y="153"/>
                      <a:pt x="398" y="153"/>
                      <a:pt x="398" y="153"/>
                    </a:cubicBezTo>
                    <a:cubicBezTo>
                      <a:pt x="435" y="379"/>
                      <a:pt x="435" y="379"/>
                      <a:pt x="435" y="379"/>
                    </a:cubicBezTo>
                    <a:cubicBezTo>
                      <a:pt x="440" y="407"/>
                      <a:pt x="464" y="427"/>
                      <a:pt x="492" y="427"/>
                    </a:cubicBezTo>
                    <a:cubicBezTo>
                      <a:pt x="524" y="427"/>
                      <a:pt x="550" y="401"/>
                      <a:pt x="550" y="369"/>
                    </a:cubicBezTo>
                    <a:cubicBezTo>
                      <a:pt x="550" y="366"/>
                      <a:pt x="550" y="363"/>
                      <a:pt x="549" y="360"/>
                    </a:cubicBezTo>
                    <a:cubicBezTo>
                      <a:pt x="550" y="358"/>
                      <a:pt x="550" y="356"/>
                      <a:pt x="550" y="353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88" y="21"/>
                      <a:pt x="464" y="0"/>
                      <a:pt x="435" y="0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3" name="Rectangle 64"/>
            <p:cNvSpPr>
              <a:spLocks noChangeArrowheads="1"/>
            </p:cNvSpPr>
            <p:nvPr/>
          </p:nvSpPr>
          <p:spPr bwMode="auto">
            <a:xfrm>
              <a:off x="8492789" y="1577509"/>
              <a:ext cx="2861011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r>
                <a:rPr lang="zh-CN" altLang="en-US" dirty="0" smtClean="0">
                  <a:solidFill>
                    <a:srgbClr val="303A46"/>
                  </a:solidFill>
                  <a:latin typeface="微软雅黑" panose="020B0503020204020204" pitchFamily="34" charset="-122"/>
                </a:rPr>
                <a:t>培训流程关联人</a:t>
              </a:r>
              <a:endParaRPr lang="zh-CN" altLang="en-US" dirty="0">
                <a:solidFill>
                  <a:srgbClr val="303A46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885797" y="1469788"/>
              <a:ext cx="63991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dirty="0" smtClean="0">
                  <a:solidFill>
                    <a:srgbClr val="FFC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Arial" panose="020B0604020202020204" pitchFamily="34" charset="0"/>
                </a:rPr>
                <a:t>01</a:t>
              </a:r>
              <a:endParaRPr lang="en-US" altLang="zh-CN" sz="3200" dirty="0">
                <a:solidFill>
                  <a:srgbClr val="FFC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548821" y="2143241"/>
            <a:ext cx="4250002" cy="584775"/>
            <a:chOff x="7548821" y="2143241"/>
            <a:chExt cx="4250002" cy="584775"/>
          </a:xfrm>
        </p:grpSpPr>
        <p:grpSp>
          <p:nvGrpSpPr>
            <p:cNvPr id="136" name="Group 16"/>
            <p:cNvGrpSpPr/>
            <p:nvPr/>
          </p:nvGrpSpPr>
          <p:grpSpPr>
            <a:xfrm>
              <a:off x="7548821" y="2169999"/>
              <a:ext cx="232994" cy="513132"/>
              <a:chOff x="6588125" y="1557338"/>
              <a:chExt cx="815975" cy="1797051"/>
            </a:xfrm>
            <a:solidFill>
              <a:srgbClr val="F49D15"/>
            </a:solidFill>
          </p:grpSpPr>
          <p:sp>
            <p:nvSpPr>
              <p:cNvPr id="137" name="Oval 5"/>
              <p:cNvSpPr>
                <a:spLocks noChangeArrowheads="1"/>
              </p:cNvSpPr>
              <p:nvPr/>
            </p:nvSpPr>
            <p:spPr bwMode="auto">
              <a:xfrm>
                <a:off x="6810375" y="1557338"/>
                <a:ext cx="371475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8" name="Freeform 7"/>
              <p:cNvSpPr/>
              <p:nvPr/>
            </p:nvSpPr>
            <p:spPr bwMode="auto">
              <a:xfrm>
                <a:off x="6588125" y="1971676"/>
                <a:ext cx="815975" cy="1382713"/>
              </a:xfrm>
              <a:custGeom>
                <a:avLst/>
                <a:gdLst>
                  <a:gd name="T0" fmla="*/ 115 w 550"/>
                  <a:gd name="T1" fmla="*/ 0 h 932"/>
                  <a:gd name="T2" fmla="*/ 58 w 550"/>
                  <a:gd name="T3" fmla="*/ 49 h 932"/>
                  <a:gd name="T4" fmla="*/ 0 w 550"/>
                  <a:gd name="T5" fmla="*/ 353 h 932"/>
                  <a:gd name="T6" fmla="*/ 1 w 550"/>
                  <a:gd name="T7" fmla="*/ 360 h 932"/>
                  <a:gd name="T8" fmla="*/ 0 w 550"/>
                  <a:gd name="T9" fmla="*/ 369 h 932"/>
                  <a:gd name="T10" fmla="*/ 58 w 550"/>
                  <a:gd name="T11" fmla="*/ 427 h 932"/>
                  <a:gd name="T12" fmla="*/ 116 w 550"/>
                  <a:gd name="T13" fmla="*/ 379 h 932"/>
                  <a:gd name="T14" fmla="*/ 152 w 550"/>
                  <a:gd name="T15" fmla="*/ 153 h 932"/>
                  <a:gd name="T16" fmla="*/ 151 w 550"/>
                  <a:gd name="T17" fmla="*/ 874 h 932"/>
                  <a:gd name="T18" fmla="*/ 210 w 550"/>
                  <a:gd name="T19" fmla="*/ 932 h 932"/>
                  <a:gd name="T20" fmla="*/ 268 w 550"/>
                  <a:gd name="T21" fmla="*/ 874 h 932"/>
                  <a:gd name="T22" fmla="*/ 268 w 550"/>
                  <a:gd name="T23" fmla="*/ 517 h 932"/>
                  <a:gd name="T24" fmla="*/ 282 w 550"/>
                  <a:gd name="T25" fmla="*/ 517 h 932"/>
                  <a:gd name="T26" fmla="*/ 282 w 550"/>
                  <a:gd name="T27" fmla="*/ 874 h 932"/>
                  <a:gd name="T28" fmla="*/ 340 w 550"/>
                  <a:gd name="T29" fmla="*/ 932 h 932"/>
                  <a:gd name="T30" fmla="*/ 399 w 550"/>
                  <a:gd name="T31" fmla="*/ 874 h 932"/>
                  <a:gd name="T32" fmla="*/ 398 w 550"/>
                  <a:gd name="T33" fmla="*/ 153 h 932"/>
                  <a:gd name="T34" fmla="*/ 435 w 550"/>
                  <a:gd name="T35" fmla="*/ 379 h 932"/>
                  <a:gd name="T36" fmla="*/ 492 w 550"/>
                  <a:gd name="T37" fmla="*/ 427 h 932"/>
                  <a:gd name="T38" fmla="*/ 550 w 550"/>
                  <a:gd name="T39" fmla="*/ 369 h 932"/>
                  <a:gd name="T40" fmla="*/ 549 w 550"/>
                  <a:gd name="T41" fmla="*/ 360 h 932"/>
                  <a:gd name="T42" fmla="*/ 550 w 550"/>
                  <a:gd name="T43" fmla="*/ 353 h 932"/>
                  <a:gd name="T44" fmla="*/ 493 w 550"/>
                  <a:gd name="T45" fmla="*/ 50 h 932"/>
                  <a:gd name="T46" fmla="*/ 435 w 550"/>
                  <a:gd name="T47" fmla="*/ 0 h 932"/>
                  <a:gd name="T48" fmla="*/ 115 w 550"/>
                  <a:gd name="T49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0" h="932">
                    <a:moveTo>
                      <a:pt x="115" y="0"/>
                    </a:moveTo>
                    <a:cubicBezTo>
                      <a:pt x="86" y="0"/>
                      <a:pt x="62" y="21"/>
                      <a:pt x="58" y="49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0" y="356"/>
                      <a:pt x="0" y="358"/>
                      <a:pt x="1" y="360"/>
                    </a:cubicBezTo>
                    <a:cubicBezTo>
                      <a:pt x="0" y="363"/>
                      <a:pt x="0" y="366"/>
                      <a:pt x="0" y="369"/>
                    </a:cubicBezTo>
                    <a:cubicBezTo>
                      <a:pt x="0" y="401"/>
                      <a:pt x="26" y="427"/>
                      <a:pt x="58" y="427"/>
                    </a:cubicBezTo>
                    <a:cubicBezTo>
                      <a:pt x="87" y="427"/>
                      <a:pt x="111" y="407"/>
                      <a:pt x="116" y="379"/>
                    </a:cubicBezTo>
                    <a:cubicBezTo>
                      <a:pt x="152" y="153"/>
                      <a:pt x="152" y="153"/>
                      <a:pt x="152" y="153"/>
                    </a:cubicBezTo>
                    <a:cubicBezTo>
                      <a:pt x="151" y="874"/>
                      <a:pt x="151" y="874"/>
                      <a:pt x="151" y="874"/>
                    </a:cubicBezTo>
                    <a:cubicBezTo>
                      <a:pt x="151" y="906"/>
                      <a:pt x="178" y="932"/>
                      <a:pt x="210" y="932"/>
                    </a:cubicBezTo>
                    <a:cubicBezTo>
                      <a:pt x="242" y="932"/>
                      <a:pt x="268" y="906"/>
                      <a:pt x="268" y="874"/>
                    </a:cubicBezTo>
                    <a:cubicBezTo>
                      <a:pt x="268" y="517"/>
                      <a:pt x="268" y="517"/>
                      <a:pt x="268" y="517"/>
                    </a:cubicBezTo>
                    <a:cubicBezTo>
                      <a:pt x="282" y="517"/>
                      <a:pt x="282" y="517"/>
                      <a:pt x="282" y="517"/>
                    </a:cubicBezTo>
                    <a:cubicBezTo>
                      <a:pt x="282" y="874"/>
                      <a:pt x="282" y="874"/>
                      <a:pt x="282" y="874"/>
                    </a:cubicBezTo>
                    <a:cubicBezTo>
                      <a:pt x="282" y="906"/>
                      <a:pt x="308" y="932"/>
                      <a:pt x="340" y="932"/>
                    </a:cubicBezTo>
                    <a:cubicBezTo>
                      <a:pt x="373" y="932"/>
                      <a:pt x="399" y="906"/>
                      <a:pt x="399" y="874"/>
                    </a:cubicBezTo>
                    <a:cubicBezTo>
                      <a:pt x="398" y="153"/>
                      <a:pt x="398" y="153"/>
                      <a:pt x="398" y="153"/>
                    </a:cubicBezTo>
                    <a:cubicBezTo>
                      <a:pt x="435" y="379"/>
                      <a:pt x="435" y="379"/>
                      <a:pt x="435" y="379"/>
                    </a:cubicBezTo>
                    <a:cubicBezTo>
                      <a:pt x="440" y="407"/>
                      <a:pt x="464" y="427"/>
                      <a:pt x="492" y="427"/>
                    </a:cubicBezTo>
                    <a:cubicBezTo>
                      <a:pt x="524" y="427"/>
                      <a:pt x="550" y="401"/>
                      <a:pt x="550" y="369"/>
                    </a:cubicBezTo>
                    <a:cubicBezTo>
                      <a:pt x="550" y="366"/>
                      <a:pt x="550" y="363"/>
                      <a:pt x="549" y="360"/>
                    </a:cubicBezTo>
                    <a:cubicBezTo>
                      <a:pt x="550" y="358"/>
                      <a:pt x="550" y="356"/>
                      <a:pt x="550" y="353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88" y="21"/>
                      <a:pt x="464" y="0"/>
                      <a:pt x="435" y="0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5" name="Rectangle 70"/>
            <p:cNvSpPr>
              <a:spLocks noChangeArrowheads="1"/>
            </p:cNvSpPr>
            <p:nvPr/>
          </p:nvSpPr>
          <p:spPr bwMode="auto">
            <a:xfrm>
              <a:off x="8492789" y="2254956"/>
              <a:ext cx="3306034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r>
                <a:rPr lang="zh-CN" altLang="en-US" dirty="0" smtClean="0">
                  <a:solidFill>
                    <a:srgbClr val="303A46"/>
                  </a:solidFill>
                  <a:latin typeface="微软雅黑" panose="020B0503020204020204" pitchFamily="34" charset="-122"/>
                </a:rPr>
                <a:t>关联人的培训相关职责</a:t>
              </a:r>
              <a:endParaRPr lang="zh-CN" altLang="en-US" dirty="0">
                <a:solidFill>
                  <a:srgbClr val="303A46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57" name="矩形 156"/>
            <p:cNvSpPr/>
            <p:nvPr/>
          </p:nvSpPr>
          <p:spPr>
            <a:xfrm>
              <a:off x="7885797" y="2143241"/>
              <a:ext cx="63991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dirty="0" smtClean="0">
                  <a:solidFill>
                    <a:srgbClr val="F49D1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Arial" panose="020B0604020202020204" pitchFamily="34" charset="0"/>
                </a:rPr>
                <a:t>02</a:t>
              </a:r>
              <a:endParaRPr lang="en-US" altLang="zh-CN" sz="3200" dirty="0">
                <a:solidFill>
                  <a:srgbClr val="F49D1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548821" y="2816694"/>
            <a:ext cx="5127349" cy="584775"/>
            <a:chOff x="7548821" y="2816694"/>
            <a:chExt cx="5127349" cy="584775"/>
          </a:xfrm>
        </p:grpSpPr>
        <p:grpSp>
          <p:nvGrpSpPr>
            <p:cNvPr id="139" name="Group 25"/>
            <p:cNvGrpSpPr/>
            <p:nvPr/>
          </p:nvGrpSpPr>
          <p:grpSpPr>
            <a:xfrm>
              <a:off x="7548821" y="2834388"/>
              <a:ext cx="232994" cy="513132"/>
              <a:chOff x="6588125" y="1557338"/>
              <a:chExt cx="815975" cy="1797051"/>
            </a:xfrm>
            <a:solidFill>
              <a:srgbClr val="96B053"/>
            </a:solidFill>
          </p:grpSpPr>
          <p:sp>
            <p:nvSpPr>
              <p:cNvPr id="140" name="Oval 5"/>
              <p:cNvSpPr>
                <a:spLocks noChangeArrowheads="1"/>
              </p:cNvSpPr>
              <p:nvPr/>
            </p:nvSpPr>
            <p:spPr bwMode="auto">
              <a:xfrm>
                <a:off x="6810375" y="1557338"/>
                <a:ext cx="371475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1" name="Freeform 7"/>
              <p:cNvSpPr/>
              <p:nvPr/>
            </p:nvSpPr>
            <p:spPr bwMode="auto">
              <a:xfrm>
                <a:off x="6588125" y="1971676"/>
                <a:ext cx="815975" cy="1382713"/>
              </a:xfrm>
              <a:custGeom>
                <a:avLst/>
                <a:gdLst>
                  <a:gd name="T0" fmla="*/ 115 w 550"/>
                  <a:gd name="T1" fmla="*/ 0 h 932"/>
                  <a:gd name="T2" fmla="*/ 58 w 550"/>
                  <a:gd name="T3" fmla="*/ 49 h 932"/>
                  <a:gd name="T4" fmla="*/ 0 w 550"/>
                  <a:gd name="T5" fmla="*/ 353 h 932"/>
                  <a:gd name="T6" fmla="*/ 1 w 550"/>
                  <a:gd name="T7" fmla="*/ 360 h 932"/>
                  <a:gd name="T8" fmla="*/ 0 w 550"/>
                  <a:gd name="T9" fmla="*/ 369 h 932"/>
                  <a:gd name="T10" fmla="*/ 58 w 550"/>
                  <a:gd name="T11" fmla="*/ 427 h 932"/>
                  <a:gd name="T12" fmla="*/ 116 w 550"/>
                  <a:gd name="T13" fmla="*/ 379 h 932"/>
                  <a:gd name="T14" fmla="*/ 152 w 550"/>
                  <a:gd name="T15" fmla="*/ 153 h 932"/>
                  <a:gd name="T16" fmla="*/ 151 w 550"/>
                  <a:gd name="T17" fmla="*/ 874 h 932"/>
                  <a:gd name="T18" fmla="*/ 210 w 550"/>
                  <a:gd name="T19" fmla="*/ 932 h 932"/>
                  <a:gd name="T20" fmla="*/ 268 w 550"/>
                  <a:gd name="T21" fmla="*/ 874 h 932"/>
                  <a:gd name="T22" fmla="*/ 268 w 550"/>
                  <a:gd name="T23" fmla="*/ 517 h 932"/>
                  <a:gd name="T24" fmla="*/ 282 w 550"/>
                  <a:gd name="T25" fmla="*/ 517 h 932"/>
                  <a:gd name="T26" fmla="*/ 282 w 550"/>
                  <a:gd name="T27" fmla="*/ 874 h 932"/>
                  <a:gd name="T28" fmla="*/ 340 w 550"/>
                  <a:gd name="T29" fmla="*/ 932 h 932"/>
                  <a:gd name="T30" fmla="*/ 399 w 550"/>
                  <a:gd name="T31" fmla="*/ 874 h 932"/>
                  <a:gd name="T32" fmla="*/ 398 w 550"/>
                  <a:gd name="T33" fmla="*/ 153 h 932"/>
                  <a:gd name="T34" fmla="*/ 435 w 550"/>
                  <a:gd name="T35" fmla="*/ 379 h 932"/>
                  <a:gd name="T36" fmla="*/ 492 w 550"/>
                  <a:gd name="T37" fmla="*/ 427 h 932"/>
                  <a:gd name="T38" fmla="*/ 550 w 550"/>
                  <a:gd name="T39" fmla="*/ 369 h 932"/>
                  <a:gd name="T40" fmla="*/ 549 w 550"/>
                  <a:gd name="T41" fmla="*/ 360 h 932"/>
                  <a:gd name="T42" fmla="*/ 550 w 550"/>
                  <a:gd name="T43" fmla="*/ 353 h 932"/>
                  <a:gd name="T44" fmla="*/ 493 w 550"/>
                  <a:gd name="T45" fmla="*/ 50 h 932"/>
                  <a:gd name="T46" fmla="*/ 435 w 550"/>
                  <a:gd name="T47" fmla="*/ 0 h 932"/>
                  <a:gd name="T48" fmla="*/ 115 w 550"/>
                  <a:gd name="T49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0" h="932">
                    <a:moveTo>
                      <a:pt x="115" y="0"/>
                    </a:moveTo>
                    <a:cubicBezTo>
                      <a:pt x="86" y="0"/>
                      <a:pt x="62" y="21"/>
                      <a:pt x="58" y="49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0" y="356"/>
                      <a:pt x="0" y="358"/>
                      <a:pt x="1" y="360"/>
                    </a:cubicBezTo>
                    <a:cubicBezTo>
                      <a:pt x="0" y="363"/>
                      <a:pt x="0" y="366"/>
                      <a:pt x="0" y="369"/>
                    </a:cubicBezTo>
                    <a:cubicBezTo>
                      <a:pt x="0" y="401"/>
                      <a:pt x="26" y="427"/>
                      <a:pt x="58" y="427"/>
                    </a:cubicBezTo>
                    <a:cubicBezTo>
                      <a:pt x="87" y="427"/>
                      <a:pt x="111" y="407"/>
                      <a:pt x="116" y="379"/>
                    </a:cubicBezTo>
                    <a:cubicBezTo>
                      <a:pt x="152" y="153"/>
                      <a:pt x="152" y="153"/>
                      <a:pt x="152" y="153"/>
                    </a:cubicBezTo>
                    <a:cubicBezTo>
                      <a:pt x="151" y="874"/>
                      <a:pt x="151" y="874"/>
                      <a:pt x="151" y="874"/>
                    </a:cubicBezTo>
                    <a:cubicBezTo>
                      <a:pt x="151" y="906"/>
                      <a:pt x="178" y="932"/>
                      <a:pt x="210" y="932"/>
                    </a:cubicBezTo>
                    <a:cubicBezTo>
                      <a:pt x="242" y="932"/>
                      <a:pt x="268" y="906"/>
                      <a:pt x="268" y="874"/>
                    </a:cubicBezTo>
                    <a:cubicBezTo>
                      <a:pt x="268" y="517"/>
                      <a:pt x="268" y="517"/>
                      <a:pt x="268" y="517"/>
                    </a:cubicBezTo>
                    <a:cubicBezTo>
                      <a:pt x="282" y="517"/>
                      <a:pt x="282" y="517"/>
                      <a:pt x="282" y="517"/>
                    </a:cubicBezTo>
                    <a:cubicBezTo>
                      <a:pt x="282" y="874"/>
                      <a:pt x="282" y="874"/>
                      <a:pt x="282" y="874"/>
                    </a:cubicBezTo>
                    <a:cubicBezTo>
                      <a:pt x="282" y="906"/>
                      <a:pt x="308" y="932"/>
                      <a:pt x="340" y="932"/>
                    </a:cubicBezTo>
                    <a:cubicBezTo>
                      <a:pt x="373" y="932"/>
                      <a:pt x="399" y="906"/>
                      <a:pt x="399" y="874"/>
                    </a:cubicBezTo>
                    <a:cubicBezTo>
                      <a:pt x="398" y="153"/>
                      <a:pt x="398" y="153"/>
                      <a:pt x="398" y="153"/>
                    </a:cubicBezTo>
                    <a:cubicBezTo>
                      <a:pt x="435" y="379"/>
                      <a:pt x="435" y="379"/>
                      <a:pt x="435" y="379"/>
                    </a:cubicBezTo>
                    <a:cubicBezTo>
                      <a:pt x="440" y="407"/>
                      <a:pt x="464" y="427"/>
                      <a:pt x="492" y="427"/>
                    </a:cubicBezTo>
                    <a:cubicBezTo>
                      <a:pt x="524" y="427"/>
                      <a:pt x="550" y="401"/>
                      <a:pt x="550" y="369"/>
                    </a:cubicBezTo>
                    <a:cubicBezTo>
                      <a:pt x="550" y="366"/>
                      <a:pt x="550" y="363"/>
                      <a:pt x="549" y="360"/>
                    </a:cubicBezTo>
                    <a:cubicBezTo>
                      <a:pt x="550" y="358"/>
                      <a:pt x="550" y="356"/>
                      <a:pt x="550" y="353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88" y="21"/>
                      <a:pt x="464" y="0"/>
                      <a:pt x="435" y="0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1" name="Rectangle 58"/>
            <p:cNvSpPr>
              <a:spLocks noChangeArrowheads="1"/>
            </p:cNvSpPr>
            <p:nvPr/>
          </p:nvSpPr>
          <p:spPr bwMode="auto">
            <a:xfrm>
              <a:off x="8503862" y="2932403"/>
              <a:ext cx="4172308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r>
                <a:rPr lang="zh-CN" altLang="en-US" dirty="0" smtClean="0">
                  <a:solidFill>
                    <a:srgbClr val="303A46"/>
                  </a:solidFill>
                  <a:latin typeface="微软雅黑" panose="020B0503020204020204" pitchFamily="34" charset="-122"/>
                </a:rPr>
                <a:t>关联人对培训认识理解程度</a:t>
              </a:r>
              <a:endParaRPr lang="zh-CN" altLang="en-US" dirty="0">
                <a:solidFill>
                  <a:srgbClr val="303A46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58" name="矩形 157"/>
            <p:cNvSpPr/>
            <p:nvPr/>
          </p:nvSpPr>
          <p:spPr>
            <a:xfrm>
              <a:off x="7885797" y="2816694"/>
              <a:ext cx="63991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dirty="0" smtClean="0">
                  <a:solidFill>
                    <a:srgbClr val="96B05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Arial" panose="020B0604020202020204" pitchFamily="34" charset="0"/>
                </a:rPr>
                <a:t>03</a:t>
              </a:r>
              <a:endParaRPr lang="en-US" altLang="zh-CN" sz="3200" dirty="0">
                <a:solidFill>
                  <a:srgbClr val="96B05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548821" y="3490147"/>
            <a:ext cx="4261075" cy="584775"/>
            <a:chOff x="7548821" y="3490147"/>
            <a:chExt cx="4261075" cy="584775"/>
          </a:xfrm>
        </p:grpSpPr>
        <p:grpSp>
          <p:nvGrpSpPr>
            <p:cNvPr id="142" name="Group 34"/>
            <p:cNvGrpSpPr/>
            <p:nvPr/>
          </p:nvGrpSpPr>
          <p:grpSpPr>
            <a:xfrm>
              <a:off x="7548821" y="3498777"/>
              <a:ext cx="232994" cy="513132"/>
              <a:chOff x="6588125" y="1557338"/>
              <a:chExt cx="815975" cy="1797051"/>
            </a:xfrm>
            <a:solidFill>
              <a:srgbClr val="33957E"/>
            </a:solidFill>
          </p:grpSpPr>
          <p:sp>
            <p:nvSpPr>
              <p:cNvPr id="143" name="Oval 5"/>
              <p:cNvSpPr>
                <a:spLocks noChangeArrowheads="1"/>
              </p:cNvSpPr>
              <p:nvPr/>
            </p:nvSpPr>
            <p:spPr bwMode="auto">
              <a:xfrm>
                <a:off x="6810375" y="1557338"/>
                <a:ext cx="371475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4" name="Freeform 7"/>
              <p:cNvSpPr/>
              <p:nvPr/>
            </p:nvSpPr>
            <p:spPr bwMode="auto">
              <a:xfrm>
                <a:off x="6588125" y="1971676"/>
                <a:ext cx="815975" cy="1382713"/>
              </a:xfrm>
              <a:custGeom>
                <a:avLst/>
                <a:gdLst>
                  <a:gd name="T0" fmla="*/ 115 w 550"/>
                  <a:gd name="T1" fmla="*/ 0 h 932"/>
                  <a:gd name="T2" fmla="*/ 58 w 550"/>
                  <a:gd name="T3" fmla="*/ 49 h 932"/>
                  <a:gd name="T4" fmla="*/ 0 w 550"/>
                  <a:gd name="T5" fmla="*/ 353 h 932"/>
                  <a:gd name="T6" fmla="*/ 1 w 550"/>
                  <a:gd name="T7" fmla="*/ 360 h 932"/>
                  <a:gd name="T8" fmla="*/ 0 w 550"/>
                  <a:gd name="T9" fmla="*/ 369 h 932"/>
                  <a:gd name="T10" fmla="*/ 58 w 550"/>
                  <a:gd name="T11" fmla="*/ 427 h 932"/>
                  <a:gd name="T12" fmla="*/ 116 w 550"/>
                  <a:gd name="T13" fmla="*/ 379 h 932"/>
                  <a:gd name="T14" fmla="*/ 152 w 550"/>
                  <a:gd name="T15" fmla="*/ 153 h 932"/>
                  <a:gd name="T16" fmla="*/ 151 w 550"/>
                  <a:gd name="T17" fmla="*/ 874 h 932"/>
                  <a:gd name="T18" fmla="*/ 210 w 550"/>
                  <a:gd name="T19" fmla="*/ 932 h 932"/>
                  <a:gd name="T20" fmla="*/ 268 w 550"/>
                  <a:gd name="T21" fmla="*/ 874 h 932"/>
                  <a:gd name="T22" fmla="*/ 268 w 550"/>
                  <a:gd name="T23" fmla="*/ 517 h 932"/>
                  <a:gd name="T24" fmla="*/ 282 w 550"/>
                  <a:gd name="T25" fmla="*/ 517 h 932"/>
                  <a:gd name="T26" fmla="*/ 282 w 550"/>
                  <a:gd name="T27" fmla="*/ 874 h 932"/>
                  <a:gd name="T28" fmla="*/ 340 w 550"/>
                  <a:gd name="T29" fmla="*/ 932 h 932"/>
                  <a:gd name="T30" fmla="*/ 399 w 550"/>
                  <a:gd name="T31" fmla="*/ 874 h 932"/>
                  <a:gd name="T32" fmla="*/ 398 w 550"/>
                  <a:gd name="T33" fmla="*/ 153 h 932"/>
                  <a:gd name="T34" fmla="*/ 435 w 550"/>
                  <a:gd name="T35" fmla="*/ 379 h 932"/>
                  <a:gd name="T36" fmla="*/ 492 w 550"/>
                  <a:gd name="T37" fmla="*/ 427 h 932"/>
                  <a:gd name="T38" fmla="*/ 550 w 550"/>
                  <a:gd name="T39" fmla="*/ 369 h 932"/>
                  <a:gd name="T40" fmla="*/ 549 w 550"/>
                  <a:gd name="T41" fmla="*/ 360 h 932"/>
                  <a:gd name="T42" fmla="*/ 550 w 550"/>
                  <a:gd name="T43" fmla="*/ 353 h 932"/>
                  <a:gd name="T44" fmla="*/ 493 w 550"/>
                  <a:gd name="T45" fmla="*/ 50 h 932"/>
                  <a:gd name="T46" fmla="*/ 435 w 550"/>
                  <a:gd name="T47" fmla="*/ 0 h 932"/>
                  <a:gd name="T48" fmla="*/ 115 w 550"/>
                  <a:gd name="T49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0" h="932">
                    <a:moveTo>
                      <a:pt x="115" y="0"/>
                    </a:moveTo>
                    <a:cubicBezTo>
                      <a:pt x="86" y="0"/>
                      <a:pt x="62" y="21"/>
                      <a:pt x="58" y="49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0" y="356"/>
                      <a:pt x="0" y="358"/>
                      <a:pt x="1" y="360"/>
                    </a:cubicBezTo>
                    <a:cubicBezTo>
                      <a:pt x="0" y="363"/>
                      <a:pt x="0" y="366"/>
                      <a:pt x="0" y="369"/>
                    </a:cubicBezTo>
                    <a:cubicBezTo>
                      <a:pt x="0" y="401"/>
                      <a:pt x="26" y="427"/>
                      <a:pt x="58" y="427"/>
                    </a:cubicBezTo>
                    <a:cubicBezTo>
                      <a:pt x="87" y="427"/>
                      <a:pt x="111" y="407"/>
                      <a:pt x="116" y="379"/>
                    </a:cubicBezTo>
                    <a:cubicBezTo>
                      <a:pt x="152" y="153"/>
                      <a:pt x="152" y="153"/>
                      <a:pt x="152" y="153"/>
                    </a:cubicBezTo>
                    <a:cubicBezTo>
                      <a:pt x="151" y="874"/>
                      <a:pt x="151" y="874"/>
                      <a:pt x="151" y="874"/>
                    </a:cubicBezTo>
                    <a:cubicBezTo>
                      <a:pt x="151" y="906"/>
                      <a:pt x="178" y="932"/>
                      <a:pt x="210" y="932"/>
                    </a:cubicBezTo>
                    <a:cubicBezTo>
                      <a:pt x="242" y="932"/>
                      <a:pt x="268" y="906"/>
                      <a:pt x="268" y="874"/>
                    </a:cubicBezTo>
                    <a:cubicBezTo>
                      <a:pt x="268" y="517"/>
                      <a:pt x="268" y="517"/>
                      <a:pt x="268" y="517"/>
                    </a:cubicBezTo>
                    <a:cubicBezTo>
                      <a:pt x="282" y="517"/>
                      <a:pt x="282" y="517"/>
                      <a:pt x="282" y="517"/>
                    </a:cubicBezTo>
                    <a:cubicBezTo>
                      <a:pt x="282" y="874"/>
                      <a:pt x="282" y="874"/>
                      <a:pt x="282" y="874"/>
                    </a:cubicBezTo>
                    <a:cubicBezTo>
                      <a:pt x="282" y="906"/>
                      <a:pt x="308" y="932"/>
                      <a:pt x="340" y="932"/>
                    </a:cubicBezTo>
                    <a:cubicBezTo>
                      <a:pt x="373" y="932"/>
                      <a:pt x="399" y="906"/>
                      <a:pt x="399" y="874"/>
                    </a:cubicBezTo>
                    <a:cubicBezTo>
                      <a:pt x="398" y="153"/>
                      <a:pt x="398" y="153"/>
                      <a:pt x="398" y="153"/>
                    </a:cubicBezTo>
                    <a:cubicBezTo>
                      <a:pt x="435" y="379"/>
                      <a:pt x="435" y="379"/>
                      <a:pt x="435" y="379"/>
                    </a:cubicBezTo>
                    <a:cubicBezTo>
                      <a:pt x="440" y="407"/>
                      <a:pt x="464" y="427"/>
                      <a:pt x="492" y="427"/>
                    </a:cubicBezTo>
                    <a:cubicBezTo>
                      <a:pt x="524" y="427"/>
                      <a:pt x="550" y="401"/>
                      <a:pt x="550" y="369"/>
                    </a:cubicBezTo>
                    <a:cubicBezTo>
                      <a:pt x="550" y="366"/>
                      <a:pt x="550" y="363"/>
                      <a:pt x="549" y="360"/>
                    </a:cubicBezTo>
                    <a:cubicBezTo>
                      <a:pt x="550" y="358"/>
                      <a:pt x="550" y="356"/>
                      <a:pt x="550" y="353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88" y="21"/>
                      <a:pt x="464" y="0"/>
                      <a:pt x="435" y="0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2" name="Rectangle 61"/>
            <p:cNvSpPr>
              <a:spLocks noChangeArrowheads="1"/>
            </p:cNvSpPr>
            <p:nvPr/>
          </p:nvSpPr>
          <p:spPr bwMode="auto">
            <a:xfrm>
              <a:off x="8503862" y="3609850"/>
              <a:ext cx="3306034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r>
                <a:rPr lang="zh-CN" altLang="en-US" dirty="0" smtClean="0">
                  <a:solidFill>
                    <a:srgbClr val="303A46"/>
                  </a:solidFill>
                  <a:latin typeface="微软雅黑" panose="020B0503020204020204" pitchFamily="34" charset="-122"/>
                </a:rPr>
                <a:t>有无制度支持</a:t>
              </a:r>
              <a:endParaRPr lang="zh-CN" altLang="en-US" dirty="0">
                <a:solidFill>
                  <a:srgbClr val="303A46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59" name="矩形 158"/>
            <p:cNvSpPr/>
            <p:nvPr/>
          </p:nvSpPr>
          <p:spPr>
            <a:xfrm>
              <a:off x="7885797" y="3490147"/>
              <a:ext cx="63991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dirty="0" smtClean="0">
                  <a:solidFill>
                    <a:srgbClr val="33957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Arial" panose="020B0604020202020204" pitchFamily="34" charset="0"/>
                </a:rPr>
                <a:t>04</a:t>
              </a:r>
              <a:endParaRPr lang="en-US" altLang="zh-CN" sz="3200" dirty="0">
                <a:solidFill>
                  <a:srgbClr val="33957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548821" y="4163166"/>
            <a:ext cx="4261075" cy="585209"/>
            <a:chOff x="7548821" y="4163166"/>
            <a:chExt cx="4261075" cy="585209"/>
          </a:xfrm>
        </p:grpSpPr>
        <p:grpSp>
          <p:nvGrpSpPr>
            <p:cNvPr id="145" name="Group 47"/>
            <p:cNvGrpSpPr/>
            <p:nvPr/>
          </p:nvGrpSpPr>
          <p:grpSpPr>
            <a:xfrm>
              <a:off x="7548821" y="4163166"/>
              <a:ext cx="232994" cy="513132"/>
              <a:chOff x="6588125" y="1557338"/>
              <a:chExt cx="815975" cy="1797051"/>
            </a:xfrm>
            <a:solidFill>
              <a:srgbClr val="297F9D"/>
            </a:solidFill>
          </p:grpSpPr>
          <p:sp>
            <p:nvSpPr>
              <p:cNvPr id="146" name="Oval 5"/>
              <p:cNvSpPr>
                <a:spLocks noChangeArrowheads="1"/>
              </p:cNvSpPr>
              <p:nvPr/>
            </p:nvSpPr>
            <p:spPr bwMode="auto">
              <a:xfrm>
                <a:off x="6810375" y="1557338"/>
                <a:ext cx="371475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7" name="Freeform 7"/>
              <p:cNvSpPr/>
              <p:nvPr/>
            </p:nvSpPr>
            <p:spPr bwMode="auto">
              <a:xfrm>
                <a:off x="6588125" y="1971676"/>
                <a:ext cx="815975" cy="1382713"/>
              </a:xfrm>
              <a:custGeom>
                <a:avLst/>
                <a:gdLst>
                  <a:gd name="T0" fmla="*/ 115 w 550"/>
                  <a:gd name="T1" fmla="*/ 0 h 932"/>
                  <a:gd name="T2" fmla="*/ 58 w 550"/>
                  <a:gd name="T3" fmla="*/ 49 h 932"/>
                  <a:gd name="T4" fmla="*/ 0 w 550"/>
                  <a:gd name="T5" fmla="*/ 353 h 932"/>
                  <a:gd name="T6" fmla="*/ 1 w 550"/>
                  <a:gd name="T7" fmla="*/ 360 h 932"/>
                  <a:gd name="T8" fmla="*/ 0 w 550"/>
                  <a:gd name="T9" fmla="*/ 369 h 932"/>
                  <a:gd name="T10" fmla="*/ 58 w 550"/>
                  <a:gd name="T11" fmla="*/ 427 h 932"/>
                  <a:gd name="T12" fmla="*/ 116 w 550"/>
                  <a:gd name="T13" fmla="*/ 379 h 932"/>
                  <a:gd name="T14" fmla="*/ 152 w 550"/>
                  <a:gd name="T15" fmla="*/ 153 h 932"/>
                  <a:gd name="T16" fmla="*/ 151 w 550"/>
                  <a:gd name="T17" fmla="*/ 874 h 932"/>
                  <a:gd name="T18" fmla="*/ 210 w 550"/>
                  <a:gd name="T19" fmla="*/ 932 h 932"/>
                  <a:gd name="T20" fmla="*/ 268 w 550"/>
                  <a:gd name="T21" fmla="*/ 874 h 932"/>
                  <a:gd name="T22" fmla="*/ 268 w 550"/>
                  <a:gd name="T23" fmla="*/ 517 h 932"/>
                  <a:gd name="T24" fmla="*/ 282 w 550"/>
                  <a:gd name="T25" fmla="*/ 517 h 932"/>
                  <a:gd name="T26" fmla="*/ 282 w 550"/>
                  <a:gd name="T27" fmla="*/ 874 h 932"/>
                  <a:gd name="T28" fmla="*/ 340 w 550"/>
                  <a:gd name="T29" fmla="*/ 932 h 932"/>
                  <a:gd name="T30" fmla="*/ 399 w 550"/>
                  <a:gd name="T31" fmla="*/ 874 h 932"/>
                  <a:gd name="T32" fmla="*/ 398 w 550"/>
                  <a:gd name="T33" fmla="*/ 153 h 932"/>
                  <a:gd name="T34" fmla="*/ 435 w 550"/>
                  <a:gd name="T35" fmla="*/ 379 h 932"/>
                  <a:gd name="T36" fmla="*/ 492 w 550"/>
                  <a:gd name="T37" fmla="*/ 427 h 932"/>
                  <a:gd name="T38" fmla="*/ 550 w 550"/>
                  <a:gd name="T39" fmla="*/ 369 h 932"/>
                  <a:gd name="T40" fmla="*/ 549 w 550"/>
                  <a:gd name="T41" fmla="*/ 360 h 932"/>
                  <a:gd name="T42" fmla="*/ 550 w 550"/>
                  <a:gd name="T43" fmla="*/ 353 h 932"/>
                  <a:gd name="T44" fmla="*/ 493 w 550"/>
                  <a:gd name="T45" fmla="*/ 50 h 932"/>
                  <a:gd name="T46" fmla="*/ 435 w 550"/>
                  <a:gd name="T47" fmla="*/ 0 h 932"/>
                  <a:gd name="T48" fmla="*/ 115 w 550"/>
                  <a:gd name="T49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0" h="932">
                    <a:moveTo>
                      <a:pt x="115" y="0"/>
                    </a:moveTo>
                    <a:cubicBezTo>
                      <a:pt x="86" y="0"/>
                      <a:pt x="62" y="21"/>
                      <a:pt x="58" y="49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0" y="356"/>
                      <a:pt x="0" y="358"/>
                      <a:pt x="1" y="360"/>
                    </a:cubicBezTo>
                    <a:cubicBezTo>
                      <a:pt x="0" y="363"/>
                      <a:pt x="0" y="366"/>
                      <a:pt x="0" y="369"/>
                    </a:cubicBezTo>
                    <a:cubicBezTo>
                      <a:pt x="0" y="401"/>
                      <a:pt x="26" y="427"/>
                      <a:pt x="58" y="427"/>
                    </a:cubicBezTo>
                    <a:cubicBezTo>
                      <a:pt x="87" y="427"/>
                      <a:pt x="111" y="407"/>
                      <a:pt x="116" y="379"/>
                    </a:cubicBezTo>
                    <a:cubicBezTo>
                      <a:pt x="152" y="153"/>
                      <a:pt x="152" y="153"/>
                      <a:pt x="152" y="153"/>
                    </a:cubicBezTo>
                    <a:cubicBezTo>
                      <a:pt x="151" y="874"/>
                      <a:pt x="151" y="874"/>
                      <a:pt x="151" y="874"/>
                    </a:cubicBezTo>
                    <a:cubicBezTo>
                      <a:pt x="151" y="906"/>
                      <a:pt x="178" y="932"/>
                      <a:pt x="210" y="932"/>
                    </a:cubicBezTo>
                    <a:cubicBezTo>
                      <a:pt x="242" y="932"/>
                      <a:pt x="268" y="906"/>
                      <a:pt x="268" y="874"/>
                    </a:cubicBezTo>
                    <a:cubicBezTo>
                      <a:pt x="268" y="517"/>
                      <a:pt x="268" y="517"/>
                      <a:pt x="268" y="517"/>
                    </a:cubicBezTo>
                    <a:cubicBezTo>
                      <a:pt x="282" y="517"/>
                      <a:pt x="282" y="517"/>
                      <a:pt x="282" y="517"/>
                    </a:cubicBezTo>
                    <a:cubicBezTo>
                      <a:pt x="282" y="874"/>
                      <a:pt x="282" y="874"/>
                      <a:pt x="282" y="874"/>
                    </a:cubicBezTo>
                    <a:cubicBezTo>
                      <a:pt x="282" y="906"/>
                      <a:pt x="308" y="932"/>
                      <a:pt x="340" y="932"/>
                    </a:cubicBezTo>
                    <a:cubicBezTo>
                      <a:pt x="373" y="932"/>
                      <a:pt x="399" y="906"/>
                      <a:pt x="399" y="874"/>
                    </a:cubicBezTo>
                    <a:cubicBezTo>
                      <a:pt x="398" y="153"/>
                      <a:pt x="398" y="153"/>
                      <a:pt x="398" y="153"/>
                    </a:cubicBezTo>
                    <a:cubicBezTo>
                      <a:pt x="435" y="379"/>
                      <a:pt x="435" y="379"/>
                      <a:pt x="435" y="379"/>
                    </a:cubicBezTo>
                    <a:cubicBezTo>
                      <a:pt x="440" y="407"/>
                      <a:pt x="464" y="427"/>
                      <a:pt x="492" y="427"/>
                    </a:cubicBezTo>
                    <a:cubicBezTo>
                      <a:pt x="524" y="427"/>
                      <a:pt x="550" y="401"/>
                      <a:pt x="550" y="369"/>
                    </a:cubicBezTo>
                    <a:cubicBezTo>
                      <a:pt x="550" y="366"/>
                      <a:pt x="550" y="363"/>
                      <a:pt x="549" y="360"/>
                    </a:cubicBezTo>
                    <a:cubicBezTo>
                      <a:pt x="550" y="358"/>
                      <a:pt x="550" y="356"/>
                      <a:pt x="550" y="353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88" y="21"/>
                      <a:pt x="464" y="0"/>
                      <a:pt x="435" y="0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6" name="Rectangle 73"/>
            <p:cNvSpPr>
              <a:spLocks noChangeArrowheads="1"/>
            </p:cNvSpPr>
            <p:nvPr/>
          </p:nvSpPr>
          <p:spPr bwMode="auto">
            <a:xfrm>
              <a:off x="8503862" y="4287297"/>
              <a:ext cx="3306034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r>
                <a:rPr lang="zh-CN" altLang="en-US" dirty="0" smtClean="0">
                  <a:solidFill>
                    <a:srgbClr val="303A46"/>
                  </a:solidFill>
                  <a:latin typeface="微软雅黑" panose="020B0503020204020204" pitchFamily="34" charset="-122"/>
                </a:rPr>
                <a:t>管理人的培训操作水平</a:t>
              </a:r>
              <a:endParaRPr lang="zh-CN" altLang="en-US" dirty="0">
                <a:solidFill>
                  <a:srgbClr val="303A46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60" name="矩形 159"/>
            <p:cNvSpPr/>
            <p:nvPr/>
          </p:nvSpPr>
          <p:spPr>
            <a:xfrm>
              <a:off x="7885797" y="4163600"/>
              <a:ext cx="63991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dirty="0" smtClean="0">
                  <a:solidFill>
                    <a:srgbClr val="297F9D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Arial" panose="020B0604020202020204" pitchFamily="34" charset="0"/>
                </a:rPr>
                <a:t>05</a:t>
              </a:r>
              <a:endParaRPr lang="en-US" altLang="zh-CN" sz="3200" dirty="0">
                <a:solidFill>
                  <a:srgbClr val="297F9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548820" y="4827556"/>
            <a:ext cx="4250003" cy="594272"/>
            <a:chOff x="7548820" y="4827556"/>
            <a:chExt cx="4250003" cy="594272"/>
          </a:xfrm>
        </p:grpSpPr>
        <p:grpSp>
          <p:nvGrpSpPr>
            <p:cNvPr id="148" name="Group 62"/>
            <p:cNvGrpSpPr/>
            <p:nvPr/>
          </p:nvGrpSpPr>
          <p:grpSpPr>
            <a:xfrm>
              <a:off x="7548820" y="4827556"/>
              <a:ext cx="232994" cy="513132"/>
              <a:chOff x="6588125" y="1557338"/>
              <a:chExt cx="815975" cy="1797051"/>
            </a:xfrm>
            <a:solidFill>
              <a:srgbClr val="303A46"/>
            </a:solidFill>
          </p:grpSpPr>
          <p:sp>
            <p:nvSpPr>
              <p:cNvPr id="149" name="Oval 5"/>
              <p:cNvSpPr>
                <a:spLocks noChangeArrowheads="1"/>
              </p:cNvSpPr>
              <p:nvPr/>
            </p:nvSpPr>
            <p:spPr bwMode="auto">
              <a:xfrm>
                <a:off x="6810375" y="1557338"/>
                <a:ext cx="371475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0" name="Freeform 7"/>
              <p:cNvSpPr/>
              <p:nvPr/>
            </p:nvSpPr>
            <p:spPr bwMode="auto">
              <a:xfrm>
                <a:off x="6588125" y="1971676"/>
                <a:ext cx="815975" cy="1382713"/>
              </a:xfrm>
              <a:custGeom>
                <a:avLst/>
                <a:gdLst>
                  <a:gd name="T0" fmla="*/ 115 w 550"/>
                  <a:gd name="T1" fmla="*/ 0 h 932"/>
                  <a:gd name="T2" fmla="*/ 58 w 550"/>
                  <a:gd name="T3" fmla="*/ 49 h 932"/>
                  <a:gd name="T4" fmla="*/ 0 w 550"/>
                  <a:gd name="T5" fmla="*/ 353 h 932"/>
                  <a:gd name="T6" fmla="*/ 1 w 550"/>
                  <a:gd name="T7" fmla="*/ 360 h 932"/>
                  <a:gd name="T8" fmla="*/ 0 w 550"/>
                  <a:gd name="T9" fmla="*/ 369 h 932"/>
                  <a:gd name="T10" fmla="*/ 58 w 550"/>
                  <a:gd name="T11" fmla="*/ 427 h 932"/>
                  <a:gd name="T12" fmla="*/ 116 w 550"/>
                  <a:gd name="T13" fmla="*/ 379 h 932"/>
                  <a:gd name="T14" fmla="*/ 152 w 550"/>
                  <a:gd name="T15" fmla="*/ 153 h 932"/>
                  <a:gd name="T16" fmla="*/ 151 w 550"/>
                  <a:gd name="T17" fmla="*/ 874 h 932"/>
                  <a:gd name="T18" fmla="*/ 210 w 550"/>
                  <a:gd name="T19" fmla="*/ 932 h 932"/>
                  <a:gd name="T20" fmla="*/ 268 w 550"/>
                  <a:gd name="T21" fmla="*/ 874 h 932"/>
                  <a:gd name="T22" fmla="*/ 268 w 550"/>
                  <a:gd name="T23" fmla="*/ 517 h 932"/>
                  <a:gd name="T24" fmla="*/ 282 w 550"/>
                  <a:gd name="T25" fmla="*/ 517 h 932"/>
                  <a:gd name="T26" fmla="*/ 282 w 550"/>
                  <a:gd name="T27" fmla="*/ 874 h 932"/>
                  <a:gd name="T28" fmla="*/ 340 w 550"/>
                  <a:gd name="T29" fmla="*/ 932 h 932"/>
                  <a:gd name="T30" fmla="*/ 399 w 550"/>
                  <a:gd name="T31" fmla="*/ 874 h 932"/>
                  <a:gd name="T32" fmla="*/ 398 w 550"/>
                  <a:gd name="T33" fmla="*/ 153 h 932"/>
                  <a:gd name="T34" fmla="*/ 435 w 550"/>
                  <a:gd name="T35" fmla="*/ 379 h 932"/>
                  <a:gd name="T36" fmla="*/ 492 w 550"/>
                  <a:gd name="T37" fmla="*/ 427 h 932"/>
                  <a:gd name="T38" fmla="*/ 550 w 550"/>
                  <a:gd name="T39" fmla="*/ 369 h 932"/>
                  <a:gd name="T40" fmla="*/ 549 w 550"/>
                  <a:gd name="T41" fmla="*/ 360 h 932"/>
                  <a:gd name="T42" fmla="*/ 550 w 550"/>
                  <a:gd name="T43" fmla="*/ 353 h 932"/>
                  <a:gd name="T44" fmla="*/ 493 w 550"/>
                  <a:gd name="T45" fmla="*/ 50 h 932"/>
                  <a:gd name="T46" fmla="*/ 435 w 550"/>
                  <a:gd name="T47" fmla="*/ 0 h 932"/>
                  <a:gd name="T48" fmla="*/ 115 w 550"/>
                  <a:gd name="T49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0" h="932">
                    <a:moveTo>
                      <a:pt x="115" y="0"/>
                    </a:moveTo>
                    <a:cubicBezTo>
                      <a:pt x="86" y="0"/>
                      <a:pt x="62" y="21"/>
                      <a:pt x="58" y="49"/>
                    </a:cubicBezTo>
                    <a:cubicBezTo>
                      <a:pt x="0" y="353"/>
                      <a:pt x="0" y="353"/>
                      <a:pt x="0" y="353"/>
                    </a:cubicBezTo>
                    <a:cubicBezTo>
                      <a:pt x="0" y="356"/>
                      <a:pt x="0" y="358"/>
                      <a:pt x="1" y="360"/>
                    </a:cubicBezTo>
                    <a:cubicBezTo>
                      <a:pt x="0" y="363"/>
                      <a:pt x="0" y="366"/>
                      <a:pt x="0" y="369"/>
                    </a:cubicBezTo>
                    <a:cubicBezTo>
                      <a:pt x="0" y="401"/>
                      <a:pt x="26" y="427"/>
                      <a:pt x="58" y="427"/>
                    </a:cubicBezTo>
                    <a:cubicBezTo>
                      <a:pt x="87" y="427"/>
                      <a:pt x="111" y="407"/>
                      <a:pt x="116" y="379"/>
                    </a:cubicBezTo>
                    <a:cubicBezTo>
                      <a:pt x="152" y="153"/>
                      <a:pt x="152" y="153"/>
                      <a:pt x="152" y="153"/>
                    </a:cubicBezTo>
                    <a:cubicBezTo>
                      <a:pt x="151" y="874"/>
                      <a:pt x="151" y="874"/>
                      <a:pt x="151" y="874"/>
                    </a:cubicBezTo>
                    <a:cubicBezTo>
                      <a:pt x="151" y="906"/>
                      <a:pt x="178" y="932"/>
                      <a:pt x="210" y="932"/>
                    </a:cubicBezTo>
                    <a:cubicBezTo>
                      <a:pt x="242" y="932"/>
                      <a:pt x="268" y="906"/>
                      <a:pt x="268" y="874"/>
                    </a:cubicBezTo>
                    <a:cubicBezTo>
                      <a:pt x="268" y="517"/>
                      <a:pt x="268" y="517"/>
                      <a:pt x="268" y="517"/>
                    </a:cubicBezTo>
                    <a:cubicBezTo>
                      <a:pt x="282" y="517"/>
                      <a:pt x="282" y="517"/>
                      <a:pt x="282" y="517"/>
                    </a:cubicBezTo>
                    <a:cubicBezTo>
                      <a:pt x="282" y="874"/>
                      <a:pt x="282" y="874"/>
                      <a:pt x="282" y="874"/>
                    </a:cubicBezTo>
                    <a:cubicBezTo>
                      <a:pt x="282" y="906"/>
                      <a:pt x="308" y="932"/>
                      <a:pt x="340" y="932"/>
                    </a:cubicBezTo>
                    <a:cubicBezTo>
                      <a:pt x="373" y="932"/>
                      <a:pt x="399" y="906"/>
                      <a:pt x="399" y="874"/>
                    </a:cubicBezTo>
                    <a:cubicBezTo>
                      <a:pt x="398" y="153"/>
                      <a:pt x="398" y="153"/>
                      <a:pt x="398" y="153"/>
                    </a:cubicBezTo>
                    <a:cubicBezTo>
                      <a:pt x="435" y="379"/>
                      <a:pt x="435" y="379"/>
                      <a:pt x="435" y="379"/>
                    </a:cubicBezTo>
                    <a:cubicBezTo>
                      <a:pt x="440" y="407"/>
                      <a:pt x="464" y="427"/>
                      <a:pt x="492" y="427"/>
                    </a:cubicBezTo>
                    <a:cubicBezTo>
                      <a:pt x="524" y="427"/>
                      <a:pt x="550" y="401"/>
                      <a:pt x="550" y="369"/>
                    </a:cubicBezTo>
                    <a:cubicBezTo>
                      <a:pt x="550" y="366"/>
                      <a:pt x="550" y="363"/>
                      <a:pt x="549" y="360"/>
                    </a:cubicBezTo>
                    <a:cubicBezTo>
                      <a:pt x="550" y="358"/>
                      <a:pt x="550" y="356"/>
                      <a:pt x="550" y="353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88" y="21"/>
                      <a:pt x="464" y="0"/>
                      <a:pt x="435" y="0"/>
                    </a:cubicBez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4" name="Rectangle 67"/>
            <p:cNvSpPr>
              <a:spLocks noChangeArrowheads="1"/>
            </p:cNvSpPr>
            <p:nvPr/>
          </p:nvSpPr>
          <p:spPr bwMode="auto">
            <a:xfrm>
              <a:off x="8492789" y="4964745"/>
              <a:ext cx="3306034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r>
                <a:rPr lang="zh-CN" altLang="en-US" dirty="0" smtClean="0">
                  <a:solidFill>
                    <a:srgbClr val="303A46"/>
                  </a:solidFill>
                  <a:latin typeface="微软雅黑" panose="020B0503020204020204" pitchFamily="34" charset="-122"/>
                </a:rPr>
                <a:t>组织内部培训文化</a:t>
              </a:r>
              <a:endParaRPr lang="zh-CN" altLang="en-US" dirty="0">
                <a:solidFill>
                  <a:srgbClr val="303A46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61" name="矩形 160"/>
            <p:cNvSpPr/>
            <p:nvPr/>
          </p:nvSpPr>
          <p:spPr>
            <a:xfrm>
              <a:off x="7885797" y="4837053"/>
              <a:ext cx="63991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dirty="0" smtClean="0">
                  <a:solidFill>
                    <a:srgbClr val="303A4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Arial" panose="020B0604020202020204" pitchFamily="34" charset="0"/>
                </a:rPr>
                <a:t>06</a:t>
              </a:r>
              <a:endParaRPr lang="en-US" altLang="zh-CN" sz="3200" dirty="0">
                <a:solidFill>
                  <a:srgbClr val="303A4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0" y="5748119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思考：需求分析参与者对需求分析分别有哪些影响？为什么要关注参与者？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3</a:t>
            </a:r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、培训需求分析参与者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7763552" y="1469788"/>
            <a:ext cx="1457939" cy="1675245"/>
            <a:chOff x="7763552" y="1469788"/>
            <a:chExt cx="1457939" cy="1675245"/>
          </a:xfrm>
        </p:grpSpPr>
        <p:sp>
          <p:nvSpPr>
            <p:cNvPr id="117" name="任意多边形 116"/>
            <p:cNvSpPr/>
            <p:nvPr/>
          </p:nvSpPr>
          <p:spPr bwMode="auto">
            <a:xfrm>
              <a:off x="7763552" y="1469788"/>
              <a:ext cx="1457939" cy="1675245"/>
            </a:xfrm>
            <a:custGeom>
              <a:avLst/>
              <a:gdLst>
                <a:gd name="connsiteX0" fmla="*/ 0 w 4017518"/>
                <a:gd name="connsiteY0" fmla="*/ 1747621 h 3495241"/>
                <a:gd name="connsiteX1" fmla="*/ 873810 w 4017518"/>
                <a:gd name="connsiteY1" fmla="*/ 1 h 3495241"/>
                <a:gd name="connsiteX2" fmla="*/ 3143708 w 4017518"/>
                <a:gd name="connsiteY2" fmla="*/ 1 h 3495241"/>
                <a:gd name="connsiteX3" fmla="*/ 4017518 w 4017518"/>
                <a:gd name="connsiteY3" fmla="*/ 1747621 h 3495241"/>
                <a:gd name="connsiteX4" fmla="*/ 3143708 w 4017518"/>
                <a:gd name="connsiteY4" fmla="*/ 3495240 h 3495241"/>
                <a:gd name="connsiteX5" fmla="*/ 873810 w 4017518"/>
                <a:gd name="connsiteY5" fmla="*/ 3495240 h 3495241"/>
                <a:gd name="connsiteX6" fmla="*/ 0 w 4017518"/>
                <a:gd name="connsiteY6" fmla="*/ 1747621 h 349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17518" h="3495241">
                  <a:moveTo>
                    <a:pt x="2008758" y="0"/>
                  </a:moveTo>
                  <a:lnTo>
                    <a:pt x="4017516" y="760215"/>
                  </a:lnTo>
                  <a:lnTo>
                    <a:pt x="4017516" y="2735026"/>
                  </a:lnTo>
                  <a:lnTo>
                    <a:pt x="2008758" y="3495241"/>
                  </a:lnTo>
                  <a:lnTo>
                    <a:pt x="2" y="2735026"/>
                  </a:lnTo>
                  <a:lnTo>
                    <a:pt x="2" y="760215"/>
                  </a:lnTo>
                  <a:lnTo>
                    <a:pt x="2008758" y="0"/>
                  </a:lnTo>
                  <a:close/>
                </a:path>
              </a:pathLst>
            </a:custGeom>
            <a:gradFill>
              <a:gsLst>
                <a:gs pos="0">
                  <a:srgbClr val="F9F307"/>
                </a:gs>
                <a:gs pos="87000">
                  <a:srgbClr val="9CC535"/>
                </a:gs>
              </a:gsLst>
              <a:lin ang="8100000" scaled="0"/>
            </a:gradFill>
            <a:ln w="28575" cap="flat">
              <a:noFill/>
              <a:prstDash val="solid"/>
              <a:miter lim="800000"/>
            </a:ln>
            <a:effectLst>
              <a:innerShdw blurRad="152400" dist="76200" dir="18900000">
                <a:prstClr val="black">
                  <a:alpha val="2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 dirty="0"/>
            </a:p>
          </p:txBody>
        </p:sp>
        <p:sp>
          <p:nvSpPr>
            <p:cNvPr id="118" name="TextBox 6"/>
            <p:cNvSpPr>
              <a:spLocks noChangeArrowheads="1"/>
            </p:cNvSpPr>
            <p:nvPr/>
          </p:nvSpPr>
          <p:spPr bwMode="auto">
            <a:xfrm>
              <a:off x="7798867" y="1799222"/>
              <a:ext cx="1415772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b="1" dirty="0" smtClean="0">
                  <a:solidFill>
                    <a:schemeClr val="bg1"/>
                  </a:solidFill>
                  <a:effectLst>
                    <a:outerShdw blurRad="279400" dist="152400" dir="8100000" sx="102000" sy="102000" algn="tl" rotWithShape="0">
                      <a:prstClr val="black">
                        <a:alpha val="28000"/>
                      </a:prstClr>
                    </a:outerShdw>
                  </a:effectLst>
                  <a:sym typeface="BellCent NamNum BT" pitchFamily="34" charset="0"/>
                </a:rPr>
                <a:t>现场</a:t>
              </a:r>
              <a:endParaRPr lang="en-US" altLang="zh-CN" sz="3200" b="1" dirty="0" smtClean="0">
                <a:solidFill>
                  <a:schemeClr val="bg1"/>
                </a:solidFill>
                <a:effectLst>
                  <a:outerShdw blurRad="279400" dist="152400" dir="8100000" sx="102000" sy="102000" algn="tl" rotWithShape="0">
                    <a:prstClr val="black">
                      <a:alpha val="28000"/>
                    </a:prstClr>
                  </a:outerShdw>
                </a:effectLst>
                <a:sym typeface="BellCent NamNum BT" pitchFamily="34" charset="0"/>
              </a:endParaRPr>
            </a:p>
            <a:p>
              <a:pPr algn="ctr"/>
              <a:r>
                <a:rPr lang="zh-CN" altLang="en-US" sz="3200" b="1" dirty="0" smtClean="0">
                  <a:solidFill>
                    <a:schemeClr val="bg1"/>
                  </a:solidFill>
                  <a:effectLst>
                    <a:outerShdw blurRad="279400" dist="152400" dir="8100000" sx="102000" sy="102000" algn="tl" rotWithShape="0">
                      <a:prstClr val="black">
                        <a:alpha val="28000"/>
                      </a:prstClr>
                    </a:outerShdw>
                  </a:effectLst>
                  <a:sym typeface="BellCent NamNum BT" pitchFamily="34" charset="0"/>
                </a:rPr>
                <a:t>观察法</a:t>
              </a:r>
              <a:endParaRPr lang="en-US" sz="3200" b="1" dirty="0">
                <a:solidFill>
                  <a:schemeClr val="bg1"/>
                </a:solidFill>
                <a:effectLst>
                  <a:outerShdw blurRad="279400" dist="152400" dir="8100000" sx="102000" sy="102000" algn="tl" rotWithShape="0">
                    <a:prstClr val="black">
                      <a:alpha val="28000"/>
                    </a:prstClr>
                  </a:outerShdw>
                </a:effectLst>
                <a:sym typeface="BellCent NamNum BT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580811" y="2907620"/>
            <a:ext cx="1485401" cy="1675245"/>
            <a:chOff x="8580811" y="2907620"/>
            <a:chExt cx="1485401" cy="1675245"/>
          </a:xfrm>
        </p:grpSpPr>
        <p:sp>
          <p:nvSpPr>
            <p:cNvPr id="120" name="任意多边形 119"/>
            <p:cNvSpPr/>
            <p:nvPr/>
          </p:nvSpPr>
          <p:spPr bwMode="auto">
            <a:xfrm>
              <a:off x="8580811" y="2907620"/>
              <a:ext cx="1457197" cy="1675245"/>
            </a:xfrm>
            <a:custGeom>
              <a:avLst/>
              <a:gdLst>
                <a:gd name="connsiteX0" fmla="*/ 0 w 4017518"/>
                <a:gd name="connsiteY0" fmla="*/ 1747621 h 3495241"/>
                <a:gd name="connsiteX1" fmla="*/ 873810 w 4017518"/>
                <a:gd name="connsiteY1" fmla="*/ 1 h 3495241"/>
                <a:gd name="connsiteX2" fmla="*/ 3143708 w 4017518"/>
                <a:gd name="connsiteY2" fmla="*/ 1 h 3495241"/>
                <a:gd name="connsiteX3" fmla="*/ 4017518 w 4017518"/>
                <a:gd name="connsiteY3" fmla="*/ 1747621 h 3495241"/>
                <a:gd name="connsiteX4" fmla="*/ 3143708 w 4017518"/>
                <a:gd name="connsiteY4" fmla="*/ 3495240 h 3495241"/>
                <a:gd name="connsiteX5" fmla="*/ 873810 w 4017518"/>
                <a:gd name="connsiteY5" fmla="*/ 3495240 h 3495241"/>
                <a:gd name="connsiteX6" fmla="*/ 0 w 4017518"/>
                <a:gd name="connsiteY6" fmla="*/ 1747621 h 349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17518" h="3495241">
                  <a:moveTo>
                    <a:pt x="2008758" y="0"/>
                  </a:moveTo>
                  <a:lnTo>
                    <a:pt x="4017516" y="760215"/>
                  </a:lnTo>
                  <a:lnTo>
                    <a:pt x="4017516" y="2735026"/>
                  </a:lnTo>
                  <a:lnTo>
                    <a:pt x="2008758" y="3495241"/>
                  </a:lnTo>
                  <a:lnTo>
                    <a:pt x="2" y="2735026"/>
                  </a:lnTo>
                  <a:lnTo>
                    <a:pt x="2" y="760215"/>
                  </a:lnTo>
                  <a:lnTo>
                    <a:pt x="2008758" y="0"/>
                  </a:lnTo>
                  <a:close/>
                </a:path>
              </a:pathLst>
            </a:custGeom>
            <a:gradFill>
              <a:gsLst>
                <a:gs pos="0">
                  <a:srgbClr val="F9F307"/>
                </a:gs>
                <a:gs pos="87000">
                  <a:srgbClr val="9CC535"/>
                </a:gs>
              </a:gsLst>
              <a:lin ang="8100000" scaled="0"/>
            </a:gradFill>
            <a:ln w="28575" cap="flat">
              <a:noFill/>
              <a:prstDash val="solid"/>
              <a:miter lim="800000"/>
            </a:ln>
            <a:effectLst>
              <a:innerShdw blurRad="152400" dist="76200" dir="18900000">
                <a:prstClr val="black">
                  <a:alpha val="2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>
                <a:solidFill>
                  <a:schemeClr val="tx1"/>
                </a:solidFill>
              </a:endParaRPr>
            </a:p>
          </p:txBody>
        </p:sp>
        <p:sp>
          <p:nvSpPr>
            <p:cNvPr id="121" name="TextBox 6"/>
            <p:cNvSpPr>
              <a:spLocks noChangeArrowheads="1"/>
            </p:cNvSpPr>
            <p:nvPr/>
          </p:nvSpPr>
          <p:spPr bwMode="auto">
            <a:xfrm>
              <a:off x="8599144" y="3346755"/>
              <a:ext cx="1467068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b="1" dirty="0" smtClean="0">
                  <a:solidFill>
                    <a:schemeClr val="bg1"/>
                  </a:solidFill>
                  <a:effectLst>
                    <a:outerShdw blurRad="279400" dist="152400" dir="8100000" sx="102000" sy="102000" algn="tl" rotWithShape="0">
                      <a:prstClr val="black">
                        <a:alpha val="28000"/>
                      </a:prstClr>
                    </a:outerShdw>
                  </a:effectLst>
                  <a:sym typeface="BellCent NamNum BT" pitchFamily="34" charset="0"/>
                </a:rPr>
                <a:t>工作</a:t>
              </a:r>
              <a:endParaRPr lang="en-US" altLang="zh-CN" sz="3200" b="1" dirty="0" smtClean="0">
                <a:solidFill>
                  <a:schemeClr val="bg1"/>
                </a:solidFill>
                <a:effectLst>
                  <a:outerShdw blurRad="279400" dist="152400" dir="8100000" sx="102000" sy="102000" algn="tl" rotWithShape="0">
                    <a:prstClr val="black">
                      <a:alpha val="28000"/>
                    </a:prstClr>
                  </a:outerShdw>
                </a:effectLst>
                <a:sym typeface="BellCent NamNum BT" pitchFamily="34" charset="0"/>
              </a:endParaRPr>
            </a:p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effectLst>
                    <a:outerShdw blurRad="279400" dist="152400" dir="8100000" sx="102000" sy="102000" algn="tl" rotWithShape="0">
                      <a:prstClr val="black">
                        <a:alpha val="28000"/>
                      </a:prstClr>
                    </a:outerShdw>
                  </a:effectLst>
                  <a:sym typeface="BellCent NamNum BT" pitchFamily="34" charset="0"/>
                </a:rPr>
                <a:t>任务</a:t>
              </a:r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279400" dist="152400" dir="8100000" sx="102000" sy="102000" algn="tl" rotWithShape="0">
                      <a:prstClr val="black">
                        <a:alpha val="28000"/>
                      </a:prstClr>
                    </a:outerShdw>
                  </a:effectLst>
                  <a:sym typeface="BellCent NamNum BT" pitchFamily="34" charset="0"/>
                </a:rPr>
                <a:t>测验法</a:t>
              </a:r>
              <a:endParaRPr lang="en-US" sz="2000" b="1" dirty="0">
                <a:solidFill>
                  <a:schemeClr val="bg1"/>
                </a:solidFill>
                <a:effectLst>
                  <a:outerShdw blurRad="279400" dist="152400" dir="8100000" sx="102000" sy="102000" algn="tl" rotWithShape="0">
                    <a:prstClr val="black">
                      <a:alpha val="28000"/>
                    </a:prstClr>
                  </a:outerShdw>
                </a:effectLst>
                <a:sym typeface="BellCent NamNum BT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948737" y="2925204"/>
            <a:ext cx="1457197" cy="1675245"/>
            <a:chOff x="6948737" y="2925204"/>
            <a:chExt cx="1457197" cy="1675245"/>
          </a:xfrm>
        </p:grpSpPr>
        <p:sp>
          <p:nvSpPr>
            <p:cNvPr id="123" name="任意多边形 122"/>
            <p:cNvSpPr/>
            <p:nvPr/>
          </p:nvSpPr>
          <p:spPr bwMode="auto">
            <a:xfrm>
              <a:off x="6948737" y="2925204"/>
              <a:ext cx="1457197" cy="1675245"/>
            </a:xfrm>
            <a:custGeom>
              <a:avLst/>
              <a:gdLst>
                <a:gd name="connsiteX0" fmla="*/ 0 w 4017518"/>
                <a:gd name="connsiteY0" fmla="*/ 1747621 h 3495241"/>
                <a:gd name="connsiteX1" fmla="*/ 873810 w 4017518"/>
                <a:gd name="connsiteY1" fmla="*/ 1 h 3495241"/>
                <a:gd name="connsiteX2" fmla="*/ 3143708 w 4017518"/>
                <a:gd name="connsiteY2" fmla="*/ 1 h 3495241"/>
                <a:gd name="connsiteX3" fmla="*/ 4017518 w 4017518"/>
                <a:gd name="connsiteY3" fmla="*/ 1747621 h 3495241"/>
                <a:gd name="connsiteX4" fmla="*/ 3143708 w 4017518"/>
                <a:gd name="connsiteY4" fmla="*/ 3495240 h 3495241"/>
                <a:gd name="connsiteX5" fmla="*/ 873810 w 4017518"/>
                <a:gd name="connsiteY5" fmla="*/ 3495240 h 3495241"/>
                <a:gd name="connsiteX6" fmla="*/ 0 w 4017518"/>
                <a:gd name="connsiteY6" fmla="*/ 1747621 h 349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17518" h="3495241">
                  <a:moveTo>
                    <a:pt x="2008758" y="0"/>
                  </a:moveTo>
                  <a:lnTo>
                    <a:pt x="4017516" y="760215"/>
                  </a:lnTo>
                  <a:lnTo>
                    <a:pt x="4017516" y="2735026"/>
                  </a:lnTo>
                  <a:lnTo>
                    <a:pt x="2008758" y="3495241"/>
                  </a:lnTo>
                  <a:lnTo>
                    <a:pt x="2" y="2735026"/>
                  </a:lnTo>
                  <a:lnTo>
                    <a:pt x="2" y="760215"/>
                  </a:lnTo>
                  <a:lnTo>
                    <a:pt x="2008758" y="0"/>
                  </a:lnTo>
                  <a:close/>
                </a:path>
              </a:pathLst>
            </a:custGeom>
            <a:gradFill>
              <a:gsLst>
                <a:gs pos="0">
                  <a:srgbClr val="F9F307"/>
                </a:gs>
                <a:gs pos="87000">
                  <a:srgbClr val="9CC535"/>
                </a:gs>
              </a:gsLst>
              <a:lin ang="8100000" scaled="0"/>
            </a:gradFill>
            <a:ln w="28575" cap="flat">
              <a:noFill/>
              <a:prstDash val="solid"/>
              <a:miter lim="800000"/>
            </a:ln>
            <a:effectLst>
              <a:innerShdw blurRad="152400" dist="76200" dir="18900000">
                <a:prstClr val="black">
                  <a:alpha val="2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124" name="TextBox 6"/>
            <p:cNvSpPr>
              <a:spLocks noChangeArrowheads="1"/>
            </p:cNvSpPr>
            <p:nvPr/>
          </p:nvSpPr>
          <p:spPr bwMode="auto">
            <a:xfrm>
              <a:off x="6969449" y="3283982"/>
              <a:ext cx="1415772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b="1" dirty="0" smtClean="0">
                  <a:solidFill>
                    <a:schemeClr val="bg1"/>
                  </a:solidFill>
                  <a:effectLst>
                    <a:outerShdw blurRad="279400" dist="152400" dir="8100000" sx="102000" sy="102000" algn="tl" rotWithShape="0">
                      <a:prstClr val="black">
                        <a:alpha val="28000"/>
                      </a:prstClr>
                    </a:outerShdw>
                  </a:effectLst>
                  <a:sym typeface="BellCent NamNum BT" pitchFamily="34" charset="0"/>
                </a:rPr>
                <a:t>问卷</a:t>
              </a:r>
              <a:endParaRPr lang="en-US" altLang="zh-CN" sz="3200" b="1" dirty="0" smtClean="0">
                <a:solidFill>
                  <a:schemeClr val="bg1"/>
                </a:solidFill>
                <a:effectLst>
                  <a:outerShdw blurRad="279400" dist="152400" dir="8100000" sx="102000" sy="102000" algn="tl" rotWithShape="0">
                    <a:prstClr val="black">
                      <a:alpha val="28000"/>
                    </a:prstClr>
                  </a:outerShdw>
                </a:effectLst>
                <a:sym typeface="BellCent NamNum BT" pitchFamily="34" charset="0"/>
              </a:endParaRPr>
            </a:p>
            <a:p>
              <a:pPr algn="ctr"/>
              <a:r>
                <a:rPr lang="zh-CN" altLang="en-US" sz="3200" b="1" dirty="0" smtClean="0">
                  <a:solidFill>
                    <a:schemeClr val="bg1"/>
                  </a:solidFill>
                  <a:effectLst>
                    <a:outerShdw blurRad="279400" dist="152400" dir="8100000" sx="102000" sy="102000" algn="tl" rotWithShape="0">
                      <a:prstClr val="black">
                        <a:alpha val="28000"/>
                      </a:prstClr>
                    </a:outerShdw>
                  </a:effectLst>
                  <a:sym typeface="BellCent NamNum BT" pitchFamily="34" charset="0"/>
                </a:rPr>
                <a:t>调查法</a:t>
              </a:r>
              <a:endParaRPr lang="en-US" sz="3200" b="1" dirty="0">
                <a:solidFill>
                  <a:schemeClr val="bg1"/>
                </a:solidFill>
                <a:effectLst>
                  <a:outerShdw blurRad="279400" dist="152400" dir="8100000" sx="102000" sy="102000" algn="tl" rotWithShape="0">
                    <a:prstClr val="black">
                      <a:alpha val="28000"/>
                    </a:prstClr>
                  </a:outerShdw>
                </a:effectLst>
                <a:sym typeface="BellCent NamNum BT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141011" y="4355396"/>
            <a:ext cx="1457939" cy="1675245"/>
            <a:chOff x="6141011" y="4355396"/>
            <a:chExt cx="1457939" cy="1675245"/>
          </a:xfrm>
        </p:grpSpPr>
        <p:sp>
          <p:nvSpPr>
            <p:cNvPr id="126" name="任意多边形 125"/>
            <p:cNvSpPr/>
            <p:nvPr/>
          </p:nvSpPr>
          <p:spPr bwMode="auto">
            <a:xfrm>
              <a:off x="6141011" y="4355396"/>
              <a:ext cx="1457939" cy="1675245"/>
            </a:xfrm>
            <a:custGeom>
              <a:avLst/>
              <a:gdLst>
                <a:gd name="connsiteX0" fmla="*/ 0 w 4017518"/>
                <a:gd name="connsiteY0" fmla="*/ 1747621 h 3495241"/>
                <a:gd name="connsiteX1" fmla="*/ 873810 w 4017518"/>
                <a:gd name="connsiteY1" fmla="*/ 1 h 3495241"/>
                <a:gd name="connsiteX2" fmla="*/ 3143708 w 4017518"/>
                <a:gd name="connsiteY2" fmla="*/ 1 h 3495241"/>
                <a:gd name="connsiteX3" fmla="*/ 4017518 w 4017518"/>
                <a:gd name="connsiteY3" fmla="*/ 1747621 h 3495241"/>
                <a:gd name="connsiteX4" fmla="*/ 3143708 w 4017518"/>
                <a:gd name="connsiteY4" fmla="*/ 3495240 h 3495241"/>
                <a:gd name="connsiteX5" fmla="*/ 873810 w 4017518"/>
                <a:gd name="connsiteY5" fmla="*/ 3495240 h 3495241"/>
                <a:gd name="connsiteX6" fmla="*/ 0 w 4017518"/>
                <a:gd name="connsiteY6" fmla="*/ 1747621 h 349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17518" h="3495241">
                  <a:moveTo>
                    <a:pt x="2008758" y="0"/>
                  </a:moveTo>
                  <a:lnTo>
                    <a:pt x="4017516" y="760215"/>
                  </a:lnTo>
                  <a:lnTo>
                    <a:pt x="4017516" y="2735026"/>
                  </a:lnTo>
                  <a:lnTo>
                    <a:pt x="2008758" y="3495241"/>
                  </a:lnTo>
                  <a:lnTo>
                    <a:pt x="2" y="2735026"/>
                  </a:lnTo>
                  <a:lnTo>
                    <a:pt x="2" y="760215"/>
                  </a:lnTo>
                  <a:lnTo>
                    <a:pt x="2008758" y="0"/>
                  </a:lnTo>
                  <a:close/>
                </a:path>
              </a:pathLst>
            </a:custGeom>
            <a:gradFill>
              <a:gsLst>
                <a:gs pos="0">
                  <a:srgbClr val="F9F307"/>
                </a:gs>
                <a:gs pos="87000">
                  <a:srgbClr val="9CC535"/>
                </a:gs>
              </a:gsLst>
              <a:lin ang="8100000" scaled="0"/>
            </a:gradFill>
            <a:ln w="28575" cap="flat">
              <a:noFill/>
              <a:prstDash val="solid"/>
              <a:miter lim="800000"/>
            </a:ln>
            <a:effectLst>
              <a:innerShdw blurRad="152400" dist="76200" dir="18900000">
                <a:prstClr val="black">
                  <a:alpha val="2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>
                <a:solidFill>
                  <a:schemeClr val="tx1"/>
                </a:solidFill>
              </a:endParaRPr>
            </a:p>
          </p:txBody>
        </p:sp>
        <p:sp>
          <p:nvSpPr>
            <p:cNvPr id="127" name="TextBox 6"/>
            <p:cNvSpPr>
              <a:spLocks noChangeArrowheads="1"/>
            </p:cNvSpPr>
            <p:nvPr/>
          </p:nvSpPr>
          <p:spPr bwMode="auto">
            <a:xfrm>
              <a:off x="6141011" y="4711518"/>
              <a:ext cx="1415772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b="1" dirty="0" smtClean="0">
                  <a:solidFill>
                    <a:schemeClr val="bg1"/>
                  </a:solidFill>
                  <a:effectLst>
                    <a:outerShdw blurRad="279400" dist="152400" dir="8100000" sx="102000" sy="102000" algn="tl" rotWithShape="0">
                      <a:prstClr val="black">
                        <a:alpha val="28000"/>
                      </a:prstClr>
                    </a:outerShdw>
                  </a:effectLst>
                  <a:sym typeface="BellCent NamNum BT" pitchFamily="34" charset="0"/>
                </a:rPr>
                <a:t>小组</a:t>
              </a:r>
              <a:endParaRPr lang="en-US" altLang="zh-CN" sz="3200" b="1" dirty="0" smtClean="0">
                <a:solidFill>
                  <a:schemeClr val="bg1"/>
                </a:solidFill>
                <a:effectLst>
                  <a:outerShdw blurRad="279400" dist="152400" dir="8100000" sx="102000" sy="102000" algn="tl" rotWithShape="0">
                    <a:prstClr val="black">
                      <a:alpha val="28000"/>
                    </a:prstClr>
                  </a:outerShdw>
                </a:effectLst>
                <a:sym typeface="BellCent NamNum BT" pitchFamily="34" charset="0"/>
              </a:endParaRPr>
            </a:p>
            <a:p>
              <a:pPr algn="ctr"/>
              <a:r>
                <a:rPr lang="zh-CN" altLang="en-US" sz="3200" b="1" dirty="0" smtClean="0">
                  <a:solidFill>
                    <a:schemeClr val="bg1"/>
                  </a:solidFill>
                  <a:effectLst>
                    <a:outerShdw blurRad="279400" dist="152400" dir="8100000" sx="102000" sy="102000" algn="tl" rotWithShape="0">
                      <a:prstClr val="black">
                        <a:alpha val="28000"/>
                      </a:prstClr>
                    </a:outerShdw>
                  </a:effectLst>
                  <a:sym typeface="BellCent NamNum BT" pitchFamily="34" charset="0"/>
                </a:rPr>
                <a:t>研讨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279400" dist="152400" dir="8100000" sx="102000" sy="102000" algn="tl" rotWithShape="0">
                      <a:prstClr val="black">
                        <a:alpha val="28000"/>
                      </a:prstClr>
                    </a:outerShdw>
                  </a:effectLst>
                  <a:sym typeface="BellCent NamNum BT" pitchFamily="34" charset="0"/>
                </a:rPr>
                <a:t>法</a:t>
              </a:r>
              <a:endParaRPr lang="en-US" sz="3200" b="1" dirty="0">
                <a:solidFill>
                  <a:schemeClr val="bg1"/>
                </a:solidFill>
                <a:effectLst>
                  <a:outerShdw blurRad="279400" dist="152400" dir="8100000" sx="102000" sy="102000" algn="tl" rotWithShape="0">
                    <a:prstClr val="black">
                      <a:alpha val="28000"/>
                    </a:prstClr>
                  </a:outerShdw>
                </a:effectLst>
                <a:sym typeface="BellCent NamNum BT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772344" y="4364188"/>
            <a:ext cx="1457938" cy="1675245"/>
            <a:chOff x="7772344" y="4364188"/>
            <a:chExt cx="1457938" cy="1675245"/>
          </a:xfrm>
        </p:grpSpPr>
        <p:sp>
          <p:nvSpPr>
            <p:cNvPr id="129" name="任意多边形 128"/>
            <p:cNvSpPr/>
            <p:nvPr/>
          </p:nvSpPr>
          <p:spPr bwMode="auto">
            <a:xfrm>
              <a:off x="7772344" y="4364188"/>
              <a:ext cx="1457938" cy="1675245"/>
            </a:xfrm>
            <a:custGeom>
              <a:avLst/>
              <a:gdLst>
                <a:gd name="connsiteX0" fmla="*/ 0 w 4017518"/>
                <a:gd name="connsiteY0" fmla="*/ 1747621 h 3495241"/>
                <a:gd name="connsiteX1" fmla="*/ 873810 w 4017518"/>
                <a:gd name="connsiteY1" fmla="*/ 1 h 3495241"/>
                <a:gd name="connsiteX2" fmla="*/ 3143708 w 4017518"/>
                <a:gd name="connsiteY2" fmla="*/ 1 h 3495241"/>
                <a:gd name="connsiteX3" fmla="*/ 4017518 w 4017518"/>
                <a:gd name="connsiteY3" fmla="*/ 1747621 h 3495241"/>
                <a:gd name="connsiteX4" fmla="*/ 3143708 w 4017518"/>
                <a:gd name="connsiteY4" fmla="*/ 3495240 h 3495241"/>
                <a:gd name="connsiteX5" fmla="*/ 873810 w 4017518"/>
                <a:gd name="connsiteY5" fmla="*/ 3495240 h 3495241"/>
                <a:gd name="connsiteX6" fmla="*/ 0 w 4017518"/>
                <a:gd name="connsiteY6" fmla="*/ 1747621 h 349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17518" h="3495241">
                  <a:moveTo>
                    <a:pt x="2008758" y="0"/>
                  </a:moveTo>
                  <a:lnTo>
                    <a:pt x="4017516" y="760215"/>
                  </a:lnTo>
                  <a:lnTo>
                    <a:pt x="4017516" y="2735026"/>
                  </a:lnTo>
                  <a:lnTo>
                    <a:pt x="2008758" y="3495241"/>
                  </a:lnTo>
                  <a:lnTo>
                    <a:pt x="2" y="2735026"/>
                  </a:lnTo>
                  <a:lnTo>
                    <a:pt x="2" y="760215"/>
                  </a:lnTo>
                  <a:lnTo>
                    <a:pt x="2008758" y="0"/>
                  </a:lnTo>
                  <a:close/>
                </a:path>
              </a:pathLst>
            </a:custGeom>
            <a:gradFill>
              <a:gsLst>
                <a:gs pos="0">
                  <a:srgbClr val="F9F307"/>
                </a:gs>
                <a:gs pos="87000">
                  <a:srgbClr val="9CC535"/>
                </a:gs>
              </a:gsLst>
              <a:lin ang="8100000" scaled="0"/>
            </a:gradFill>
            <a:ln w="28575" cap="flat">
              <a:noFill/>
              <a:prstDash val="solid"/>
              <a:miter lim="800000"/>
            </a:ln>
            <a:effectLst>
              <a:innerShdw blurRad="152400" dist="76200" dir="18900000">
                <a:prstClr val="black">
                  <a:alpha val="2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>
                <a:solidFill>
                  <a:schemeClr val="tx1"/>
                </a:solidFill>
              </a:endParaRPr>
            </a:p>
          </p:txBody>
        </p:sp>
        <p:sp>
          <p:nvSpPr>
            <p:cNvPr id="130" name="TextBox 6"/>
            <p:cNvSpPr>
              <a:spLocks noChangeArrowheads="1"/>
            </p:cNvSpPr>
            <p:nvPr/>
          </p:nvSpPr>
          <p:spPr bwMode="auto">
            <a:xfrm>
              <a:off x="7793427" y="4707746"/>
              <a:ext cx="1415772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b="1" dirty="0" smtClean="0">
                  <a:solidFill>
                    <a:schemeClr val="bg1"/>
                  </a:solidFill>
                  <a:effectLst>
                    <a:outerShdw blurRad="279400" dist="152400" dir="8100000" sx="102000" sy="102000" algn="tl" rotWithShape="0">
                      <a:prstClr val="black">
                        <a:alpha val="28000"/>
                      </a:prstClr>
                    </a:outerShdw>
                  </a:effectLst>
                  <a:sym typeface="BellCent NamNum BT" pitchFamily="34" charset="0"/>
                </a:rPr>
                <a:t>专家</a:t>
              </a:r>
              <a:endParaRPr lang="en-US" altLang="zh-CN" sz="3200" b="1" dirty="0" smtClean="0">
                <a:solidFill>
                  <a:schemeClr val="bg1"/>
                </a:solidFill>
                <a:effectLst>
                  <a:outerShdw blurRad="279400" dist="152400" dir="8100000" sx="102000" sy="102000" algn="tl" rotWithShape="0">
                    <a:prstClr val="black">
                      <a:alpha val="28000"/>
                    </a:prstClr>
                  </a:outerShdw>
                </a:effectLst>
                <a:sym typeface="BellCent NamNum BT" pitchFamily="34" charset="0"/>
              </a:endParaRPr>
            </a:p>
            <a:p>
              <a:pPr algn="ctr"/>
              <a:r>
                <a:rPr lang="zh-CN" altLang="en-US" sz="3200" b="1" dirty="0" smtClean="0">
                  <a:solidFill>
                    <a:schemeClr val="bg1"/>
                  </a:solidFill>
                  <a:effectLst>
                    <a:outerShdw blurRad="279400" dist="152400" dir="8100000" sx="102000" sy="102000" algn="tl" rotWithShape="0">
                      <a:prstClr val="black">
                        <a:alpha val="28000"/>
                      </a:prstClr>
                    </a:outerShdw>
                  </a:effectLst>
                  <a:sym typeface="BellCent NamNum BT" pitchFamily="34" charset="0"/>
                </a:rPr>
                <a:t>指导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279400" dist="152400" dir="8100000" sx="102000" sy="102000" algn="tl" rotWithShape="0">
                      <a:prstClr val="black">
                        <a:alpha val="28000"/>
                      </a:prstClr>
                    </a:outerShdw>
                  </a:effectLst>
                  <a:sym typeface="BellCent NamNum BT" pitchFamily="34" charset="0"/>
                </a:rPr>
                <a:t>法</a:t>
              </a:r>
              <a:endParaRPr lang="en-US" sz="3200" b="1" dirty="0">
                <a:solidFill>
                  <a:schemeClr val="bg1"/>
                </a:solidFill>
                <a:effectLst>
                  <a:outerShdw blurRad="279400" dist="152400" dir="8100000" sx="102000" sy="102000" algn="tl" rotWithShape="0">
                    <a:prstClr val="black">
                      <a:alpha val="28000"/>
                    </a:prstClr>
                  </a:outerShdw>
                </a:effectLst>
                <a:sym typeface="BellCent NamNum BT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209543" y="2907619"/>
            <a:ext cx="1464687" cy="1675245"/>
            <a:chOff x="10209543" y="2907619"/>
            <a:chExt cx="1464687" cy="1675245"/>
          </a:xfrm>
        </p:grpSpPr>
        <p:sp>
          <p:nvSpPr>
            <p:cNvPr id="132" name="任意多边形 131"/>
            <p:cNvSpPr/>
            <p:nvPr/>
          </p:nvSpPr>
          <p:spPr bwMode="auto">
            <a:xfrm>
              <a:off x="10209543" y="2907619"/>
              <a:ext cx="1457938" cy="1675245"/>
            </a:xfrm>
            <a:custGeom>
              <a:avLst/>
              <a:gdLst>
                <a:gd name="connsiteX0" fmla="*/ 0 w 4017518"/>
                <a:gd name="connsiteY0" fmla="*/ 1747621 h 3495241"/>
                <a:gd name="connsiteX1" fmla="*/ 873810 w 4017518"/>
                <a:gd name="connsiteY1" fmla="*/ 1 h 3495241"/>
                <a:gd name="connsiteX2" fmla="*/ 3143708 w 4017518"/>
                <a:gd name="connsiteY2" fmla="*/ 1 h 3495241"/>
                <a:gd name="connsiteX3" fmla="*/ 4017518 w 4017518"/>
                <a:gd name="connsiteY3" fmla="*/ 1747621 h 3495241"/>
                <a:gd name="connsiteX4" fmla="*/ 3143708 w 4017518"/>
                <a:gd name="connsiteY4" fmla="*/ 3495240 h 3495241"/>
                <a:gd name="connsiteX5" fmla="*/ 873810 w 4017518"/>
                <a:gd name="connsiteY5" fmla="*/ 3495240 h 3495241"/>
                <a:gd name="connsiteX6" fmla="*/ 0 w 4017518"/>
                <a:gd name="connsiteY6" fmla="*/ 1747621 h 349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17518" h="3495241">
                  <a:moveTo>
                    <a:pt x="2008758" y="0"/>
                  </a:moveTo>
                  <a:lnTo>
                    <a:pt x="4017516" y="760215"/>
                  </a:lnTo>
                  <a:lnTo>
                    <a:pt x="4017516" y="2735026"/>
                  </a:lnTo>
                  <a:lnTo>
                    <a:pt x="2008758" y="3495241"/>
                  </a:lnTo>
                  <a:lnTo>
                    <a:pt x="2" y="2735026"/>
                  </a:lnTo>
                  <a:lnTo>
                    <a:pt x="2" y="760215"/>
                  </a:lnTo>
                  <a:lnTo>
                    <a:pt x="2008758" y="0"/>
                  </a:lnTo>
                  <a:close/>
                </a:path>
              </a:pathLst>
            </a:custGeom>
            <a:gradFill>
              <a:gsLst>
                <a:gs pos="0">
                  <a:srgbClr val="F9F307"/>
                </a:gs>
                <a:gs pos="87000">
                  <a:srgbClr val="9CC535"/>
                </a:gs>
              </a:gsLst>
              <a:lin ang="8100000" scaled="0"/>
            </a:gradFill>
            <a:ln w="28575" cap="flat">
              <a:noFill/>
              <a:prstDash val="solid"/>
              <a:miter lim="800000"/>
            </a:ln>
            <a:effectLst>
              <a:innerShdw blurRad="152400" dist="76200" dir="18900000">
                <a:prstClr val="black">
                  <a:alpha val="2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>
                <a:solidFill>
                  <a:schemeClr val="tx1"/>
                </a:solidFill>
              </a:endParaRPr>
            </a:p>
          </p:txBody>
        </p:sp>
        <p:sp>
          <p:nvSpPr>
            <p:cNvPr id="162" name="TextBox 6"/>
            <p:cNvSpPr>
              <a:spLocks noChangeArrowheads="1"/>
            </p:cNvSpPr>
            <p:nvPr/>
          </p:nvSpPr>
          <p:spPr bwMode="auto">
            <a:xfrm>
              <a:off x="10258458" y="3452853"/>
              <a:ext cx="14157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279400" dist="152400" dir="8100000" sx="102000" sy="102000" algn="tl" rotWithShape="0">
                      <a:prstClr val="black">
                        <a:alpha val="28000"/>
                      </a:prstClr>
                    </a:outerShdw>
                  </a:effectLst>
                  <a:sym typeface="BellCent NamNum BT" pitchFamily="34" charset="0"/>
                </a:rPr>
                <a:t>测验法</a:t>
              </a:r>
              <a:endParaRPr lang="en-US" sz="3200" b="1" dirty="0">
                <a:solidFill>
                  <a:schemeClr val="bg1"/>
                </a:solidFill>
                <a:effectLst>
                  <a:outerShdw blurRad="279400" dist="152400" dir="8100000" sx="102000" sy="102000" algn="tl" rotWithShape="0">
                    <a:prstClr val="black">
                      <a:alpha val="28000"/>
                    </a:prstClr>
                  </a:outerShdw>
                </a:effectLst>
                <a:sym typeface="BellCent NamNum BT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149803" y="1469788"/>
            <a:ext cx="1457938" cy="1675245"/>
            <a:chOff x="6149803" y="1469788"/>
            <a:chExt cx="1457938" cy="1675245"/>
          </a:xfrm>
        </p:grpSpPr>
        <p:sp>
          <p:nvSpPr>
            <p:cNvPr id="114" name="任意多边形 113"/>
            <p:cNvSpPr/>
            <p:nvPr/>
          </p:nvSpPr>
          <p:spPr bwMode="auto">
            <a:xfrm>
              <a:off x="6149803" y="1469788"/>
              <a:ext cx="1457938" cy="1675245"/>
            </a:xfrm>
            <a:custGeom>
              <a:avLst/>
              <a:gdLst>
                <a:gd name="connsiteX0" fmla="*/ 0 w 4017518"/>
                <a:gd name="connsiteY0" fmla="*/ 1747621 h 3495241"/>
                <a:gd name="connsiteX1" fmla="*/ 873810 w 4017518"/>
                <a:gd name="connsiteY1" fmla="*/ 1 h 3495241"/>
                <a:gd name="connsiteX2" fmla="*/ 3143708 w 4017518"/>
                <a:gd name="connsiteY2" fmla="*/ 1 h 3495241"/>
                <a:gd name="connsiteX3" fmla="*/ 4017518 w 4017518"/>
                <a:gd name="connsiteY3" fmla="*/ 1747621 h 3495241"/>
                <a:gd name="connsiteX4" fmla="*/ 3143708 w 4017518"/>
                <a:gd name="connsiteY4" fmla="*/ 3495240 h 3495241"/>
                <a:gd name="connsiteX5" fmla="*/ 873810 w 4017518"/>
                <a:gd name="connsiteY5" fmla="*/ 3495240 h 3495241"/>
                <a:gd name="connsiteX6" fmla="*/ 0 w 4017518"/>
                <a:gd name="connsiteY6" fmla="*/ 1747621 h 349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17518" h="3495241">
                  <a:moveTo>
                    <a:pt x="2008758" y="0"/>
                  </a:moveTo>
                  <a:lnTo>
                    <a:pt x="4017516" y="760215"/>
                  </a:lnTo>
                  <a:lnTo>
                    <a:pt x="4017516" y="2735026"/>
                  </a:lnTo>
                  <a:lnTo>
                    <a:pt x="2008758" y="3495241"/>
                  </a:lnTo>
                  <a:lnTo>
                    <a:pt x="2" y="2735026"/>
                  </a:lnTo>
                  <a:lnTo>
                    <a:pt x="2" y="760215"/>
                  </a:lnTo>
                  <a:lnTo>
                    <a:pt x="2008758" y="0"/>
                  </a:lnTo>
                  <a:close/>
                </a:path>
              </a:pathLst>
            </a:custGeom>
            <a:gradFill>
              <a:gsLst>
                <a:gs pos="0">
                  <a:srgbClr val="F9F307"/>
                </a:gs>
                <a:gs pos="87000">
                  <a:srgbClr val="9CC535"/>
                </a:gs>
              </a:gsLst>
              <a:lin ang="8100000" scaled="0"/>
            </a:gradFill>
            <a:ln w="28575" cap="flat">
              <a:noFill/>
              <a:prstDash val="solid"/>
              <a:miter lim="800000"/>
            </a:ln>
            <a:effectLst>
              <a:innerShdw blurRad="152400" dist="76200" dir="18900000">
                <a:prstClr val="black">
                  <a:alpha val="2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>
                <a:solidFill>
                  <a:schemeClr val="tx1"/>
                </a:solidFill>
              </a:endParaRPr>
            </a:p>
          </p:txBody>
        </p:sp>
        <p:sp>
          <p:nvSpPr>
            <p:cNvPr id="163" name="文本框 162"/>
            <p:cNvSpPr txBox="1"/>
            <p:nvPr/>
          </p:nvSpPr>
          <p:spPr>
            <a:xfrm>
              <a:off x="6173195" y="2011121"/>
              <a:ext cx="14157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2800" b="1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defRPr>
              </a:lvl1pPr>
            </a:lstStyle>
            <a:p>
              <a:pPr algn="l"/>
              <a:r>
                <a:rPr lang="zh-CN" altLang="en-US" sz="3200" dirty="0">
                  <a:effectLst>
                    <a:outerShdw blurRad="279400" dist="152400" dir="81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访谈法</a:t>
              </a: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76" y="943300"/>
            <a:ext cx="4572667" cy="55447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41" b="10041"/>
          <a:stretch>
            <a:fillRect/>
          </a:stretch>
        </p:blipFill>
        <p:spPr/>
      </p:pic>
      <p:sp>
        <p:nvSpPr>
          <p:cNvPr id="9" name="Rectangle 8"/>
          <p:cNvSpPr/>
          <p:nvPr/>
        </p:nvSpPr>
        <p:spPr>
          <a:xfrm>
            <a:off x="6483927" y="3429001"/>
            <a:ext cx="5708073" cy="2604654"/>
          </a:xfrm>
          <a:prstGeom prst="rect">
            <a:avLst/>
          </a:prstGeom>
          <a:solidFill>
            <a:srgbClr val="B3D334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069830" y="4485116"/>
            <a:ext cx="3122170" cy="78213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3600" b="1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</a:defRPr>
            </a:lvl1pPr>
          </a:lstStyle>
          <a:p>
            <a:r>
              <a:rPr lang="zh-CN" altLang="en-US" sz="1800" dirty="0">
                <a:sym typeface="Calibri" panose="020F0502020204030204" pitchFamily="34" charset="0"/>
              </a:rPr>
              <a:t>什么情况下需要访谈？</a:t>
            </a:r>
          </a:p>
          <a:p>
            <a:r>
              <a:rPr lang="zh-CN" altLang="en-US" sz="1800" dirty="0">
                <a:sym typeface="Calibri" panose="020F0502020204030204" pitchFamily="34" charset="0"/>
              </a:rPr>
              <a:t>访谈对象一般有什么特点？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830970" y="704327"/>
            <a:ext cx="3837745" cy="769398"/>
            <a:chOff x="1213942" y="1080844"/>
            <a:chExt cx="3837745" cy="769398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1315708" y="1568885"/>
              <a:ext cx="3735979" cy="0"/>
            </a:xfrm>
            <a:prstGeom prst="line">
              <a:avLst/>
            </a:prstGeom>
            <a:ln>
              <a:solidFill>
                <a:srgbClr val="B3D3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1213942" y="1080844"/>
              <a:ext cx="36968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4</a:t>
              </a:r>
              <a:r>
                <a:rPr lang="zh-CN" altLang="en-US" sz="24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、需求分析方法</a:t>
              </a:r>
              <a:r>
                <a:rPr lang="en-US" altLang="zh-CN" sz="2400" dirty="0" smtClean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—</a:t>
              </a:r>
              <a:r>
                <a:rPr lang="zh-CN" altLang="en-US" sz="2400" dirty="0" smtClean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访谈法</a:t>
              </a:r>
              <a:endParaRPr lang="en-US" sz="2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213942" y="1588632"/>
              <a:ext cx="202491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Training needs analysis planning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30970" y="3868706"/>
            <a:ext cx="5253307" cy="2062103"/>
            <a:chOff x="830970" y="3868706"/>
            <a:chExt cx="5253307" cy="2062103"/>
          </a:xfrm>
        </p:grpSpPr>
        <p:sp>
          <p:nvSpPr>
            <p:cNvPr id="19" name="矩形 18"/>
            <p:cNvSpPr/>
            <p:nvPr/>
          </p:nvSpPr>
          <p:spPr>
            <a:xfrm>
              <a:off x="830970" y="4238038"/>
              <a:ext cx="5253307" cy="16927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30000"/>
                </a:lnSpc>
                <a:buFont typeface="Wingdings" panose="05000000000000000000" pitchFamily="2" charset="2"/>
                <a:buChar char="u"/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有效了解员工需求</a:t>
              </a:r>
            </a:p>
            <a:p>
              <a:pPr marL="285750" indent="-285750">
                <a:lnSpc>
                  <a:spcPct val="130000"/>
                </a:lnSpc>
                <a:buFont typeface="Wingdings" panose="05000000000000000000" pitchFamily="2" charset="2"/>
                <a:buChar char="u"/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容易建立信任关系</a:t>
              </a:r>
            </a:p>
            <a:p>
              <a:pPr marL="285750" indent="-285750">
                <a:lnSpc>
                  <a:spcPct val="130000"/>
                </a:lnSpc>
                <a:buFont typeface="Wingdings" panose="05000000000000000000" pitchFamily="2" charset="2"/>
                <a:buChar char="u"/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充分沟通</a:t>
              </a:r>
            </a:p>
            <a:p>
              <a:pPr marL="285750" indent="-285750">
                <a:lnSpc>
                  <a:spcPct val="130000"/>
                </a:lnSpc>
                <a:buFont typeface="Wingdings" panose="05000000000000000000" pitchFamily="2" charset="2"/>
                <a:buChar char="u"/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时间长，不适合大规模人群</a:t>
              </a:r>
            </a:p>
            <a:p>
              <a:pPr marL="285750" indent="-285750">
                <a:lnSpc>
                  <a:spcPct val="130000"/>
                </a:lnSpc>
                <a:buFont typeface="Wingdings" panose="05000000000000000000" pitchFamily="2" charset="2"/>
                <a:buChar char="u"/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可能影响员工工作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830970" y="3868706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/>
                <a:t>特点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30970" y="1789115"/>
            <a:ext cx="5253307" cy="1665810"/>
            <a:chOff x="830970" y="1789115"/>
            <a:chExt cx="5253307" cy="1665810"/>
          </a:xfrm>
        </p:grpSpPr>
        <p:sp>
          <p:nvSpPr>
            <p:cNvPr id="17" name="矩形 16"/>
            <p:cNvSpPr/>
            <p:nvPr/>
          </p:nvSpPr>
          <p:spPr>
            <a:xfrm>
              <a:off x="830970" y="2158447"/>
              <a:ext cx="5253307" cy="10255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培训管理者为了了解培训对象在哪方面需要培训，就其知识技能、知识、一些工作态度等方面需求进行面谈的方法，可以是正式的或非正式的。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830970" y="1789115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/>
                <a:t>访谈法</a:t>
              </a:r>
            </a:p>
          </p:txBody>
        </p:sp>
        <p:cxnSp>
          <p:nvCxnSpPr>
            <p:cNvPr id="21" name="Straight Connector 12"/>
            <p:cNvCxnSpPr/>
            <p:nvPr/>
          </p:nvCxnSpPr>
          <p:spPr>
            <a:xfrm>
              <a:off x="932736" y="3454925"/>
              <a:ext cx="4835018" cy="0"/>
            </a:xfrm>
            <a:prstGeom prst="line">
              <a:avLst/>
            </a:prstGeom>
            <a:ln>
              <a:solidFill>
                <a:srgbClr val="B3D3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任意多边形 22"/>
          <p:cNvSpPr/>
          <p:nvPr/>
        </p:nvSpPr>
        <p:spPr>
          <a:xfrm>
            <a:off x="6864958" y="4227876"/>
            <a:ext cx="2069062" cy="965117"/>
          </a:xfrm>
          <a:custGeom>
            <a:avLst/>
            <a:gdLst/>
            <a:ahLst/>
            <a:cxnLst/>
            <a:rect l="l" t="t" r="r" b="b"/>
            <a:pathLst>
              <a:path w="2795104" h="1303781">
                <a:moveTo>
                  <a:pt x="1024682" y="791282"/>
                </a:moveTo>
                <a:lnTo>
                  <a:pt x="1223925" y="791282"/>
                </a:lnTo>
                <a:cubicBezTo>
                  <a:pt x="1277057" y="924111"/>
                  <a:pt x="1316906" y="1068326"/>
                  <a:pt x="1343472" y="1223926"/>
                </a:cubicBezTo>
                <a:lnTo>
                  <a:pt x="1121457" y="1223926"/>
                </a:lnTo>
                <a:cubicBezTo>
                  <a:pt x="1110072" y="1098687"/>
                  <a:pt x="1077813" y="954472"/>
                  <a:pt x="1024682" y="791282"/>
                </a:cubicBezTo>
                <a:close/>
                <a:moveTo>
                  <a:pt x="677429" y="791282"/>
                </a:moveTo>
                <a:lnTo>
                  <a:pt x="876672" y="791282"/>
                </a:lnTo>
                <a:cubicBezTo>
                  <a:pt x="914623" y="863389"/>
                  <a:pt x="941189" y="941189"/>
                  <a:pt x="956370" y="1024682"/>
                </a:cubicBezTo>
                <a:lnTo>
                  <a:pt x="734355" y="1024682"/>
                </a:lnTo>
                <a:cubicBezTo>
                  <a:pt x="722970" y="941189"/>
                  <a:pt x="703994" y="863389"/>
                  <a:pt x="677429" y="791282"/>
                </a:cubicBezTo>
                <a:close/>
                <a:moveTo>
                  <a:pt x="341561" y="791282"/>
                </a:moveTo>
                <a:lnTo>
                  <a:pt x="574960" y="791282"/>
                </a:lnTo>
                <a:lnTo>
                  <a:pt x="574960" y="1053145"/>
                </a:lnTo>
                <a:cubicBezTo>
                  <a:pt x="571165" y="1113867"/>
                  <a:pt x="597731" y="1142331"/>
                  <a:pt x="654658" y="1138535"/>
                </a:cubicBezTo>
                <a:lnTo>
                  <a:pt x="808360" y="1138535"/>
                </a:lnTo>
                <a:cubicBezTo>
                  <a:pt x="861492" y="1142331"/>
                  <a:pt x="886160" y="1119560"/>
                  <a:pt x="882365" y="1070223"/>
                </a:cubicBezTo>
                <a:lnTo>
                  <a:pt x="882365" y="1053145"/>
                </a:lnTo>
                <a:lnTo>
                  <a:pt x="1070223" y="1053145"/>
                </a:lnTo>
                <a:lnTo>
                  <a:pt x="1070223" y="1115765"/>
                </a:lnTo>
                <a:cubicBezTo>
                  <a:pt x="1074018" y="1237209"/>
                  <a:pt x="1013296" y="1296033"/>
                  <a:pt x="888058" y="1292238"/>
                </a:cubicBezTo>
                <a:lnTo>
                  <a:pt x="535112" y="1292238"/>
                </a:lnTo>
                <a:cubicBezTo>
                  <a:pt x="402283" y="1296033"/>
                  <a:pt x="337766" y="1233413"/>
                  <a:pt x="341561" y="1104379"/>
                </a:cubicBezTo>
                <a:close/>
                <a:moveTo>
                  <a:pt x="102469" y="791282"/>
                </a:moveTo>
                <a:lnTo>
                  <a:pt x="307405" y="791282"/>
                </a:lnTo>
                <a:cubicBezTo>
                  <a:pt x="288429" y="973448"/>
                  <a:pt x="259966" y="1117662"/>
                  <a:pt x="222015" y="1223926"/>
                </a:cubicBezTo>
                <a:lnTo>
                  <a:pt x="0" y="1223926"/>
                </a:lnTo>
                <a:cubicBezTo>
                  <a:pt x="53132" y="1087301"/>
                  <a:pt x="87288" y="943087"/>
                  <a:pt x="102469" y="791282"/>
                </a:cubicBezTo>
                <a:close/>
                <a:moveTo>
                  <a:pt x="802667" y="472492"/>
                </a:moveTo>
                <a:lnTo>
                  <a:pt x="802667" y="580653"/>
                </a:lnTo>
                <a:lnTo>
                  <a:pt x="939292" y="580653"/>
                </a:lnTo>
                <a:cubicBezTo>
                  <a:pt x="992423" y="584448"/>
                  <a:pt x="1017091" y="559780"/>
                  <a:pt x="1013296" y="506648"/>
                </a:cubicBezTo>
                <a:lnTo>
                  <a:pt x="1013296" y="472492"/>
                </a:lnTo>
                <a:close/>
                <a:moveTo>
                  <a:pt x="341561" y="472492"/>
                </a:moveTo>
                <a:lnTo>
                  <a:pt x="341561" y="580653"/>
                </a:lnTo>
                <a:lnTo>
                  <a:pt x="552190" y="580653"/>
                </a:lnTo>
                <a:lnTo>
                  <a:pt x="552190" y="472492"/>
                </a:lnTo>
                <a:close/>
                <a:moveTo>
                  <a:pt x="2134753" y="250478"/>
                </a:moveTo>
                <a:lnTo>
                  <a:pt x="2134753" y="364331"/>
                </a:lnTo>
                <a:lnTo>
                  <a:pt x="2248607" y="364331"/>
                </a:lnTo>
                <a:cubicBezTo>
                  <a:pt x="2294149" y="330175"/>
                  <a:pt x="2335895" y="292224"/>
                  <a:pt x="2373846" y="250478"/>
                </a:cubicBezTo>
                <a:close/>
                <a:moveTo>
                  <a:pt x="802667" y="210629"/>
                </a:moveTo>
                <a:lnTo>
                  <a:pt x="802667" y="318790"/>
                </a:lnTo>
                <a:lnTo>
                  <a:pt x="1013296" y="318790"/>
                </a:lnTo>
                <a:lnTo>
                  <a:pt x="1013296" y="210629"/>
                </a:lnTo>
                <a:close/>
                <a:moveTo>
                  <a:pt x="341561" y="210629"/>
                </a:moveTo>
                <a:lnTo>
                  <a:pt x="341561" y="318790"/>
                </a:lnTo>
                <a:lnTo>
                  <a:pt x="552190" y="318790"/>
                </a:lnTo>
                <a:lnTo>
                  <a:pt x="552190" y="210629"/>
                </a:lnTo>
                <a:close/>
                <a:moveTo>
                  <a:pt x="108161" y="51234"/>
                </a:moveTo>
                <a:lnTo>
                  <a:pt x="1246696" y="51234"/>
                </a:lnTo>
                <a:lnTo>
                  <a:pt x="1246696" y="518034"/>
                </a:lnTo>
                <a:cubicBezTo>
                  <a:pt x="1250491" y="669838"/>
                  <a:pt x="1184077" y="743843"/>
                  <a:pt x="1047453" y="740048"/>
                </a:cubicBezTo>
                <a:lnTo>
                  <a:pt x="108161" y="740048"/>
                </a:lnTo>
                <a:close/>
                <a:moveTo>
                  <a:pt x="1889969" y="0"/>
                </a:moveTo>
                <a:lnTo>
                  <a:pt x="2134753" y="0"/>
                </a:lnTo>
                <a:lnTo>
                  <a:pt x="2134753" y="91083"/>
                </a:lnTo>
                <a:lnTo>
                  <a:pt x="2430773" y="91083"/>
                </a:lnTo>
                <a:lnTo>
                  <a:pt x="2430773" y="193551"/>
                </a:lnTo>
                <a:cubicBezTo>
                  <a:pt x="2438363" y="185961"/>
                  <a:pt x="2449748" y="172678"/>
                  <a:pt x="2464929" y="153702"/>
                </a:cubicBezTo>
                <a:cubicBezTo>
                  <a:pt x="2483904" y="134727"/>
                  <a:pt x="2499085" y="119546"/>
                  <a:pt x="2510470" y="108161"/>
                </a:cubicBezTo>
                <a:lnTo>
                  <a:pt x="2789411" y="108161"/>
                </a:lnTo>
                <a:cubicBezTo>
                  <a:pt x="2709714" y="203039"/>
                  <a:pt x="2630016" y="288429"/>
                  <a:pt x="2550319" y="364331"/>
                </a:cubicBezTo>
                <a:lnTo>
                  <a:pt x="2795104" y="364331"/>
                </a:lnTo>
                <a:lnTo>
                  <a:pt x="2795104" y="523726"/>
                </a:lnTo>
                <a:lnTo>
                  <a:pt x="2362461" y="523726"/>
                </a:lnTo>
                <a:cubicBezTo>
                  <a:pt x="2320714" y="557882"/>
                  <a:pt x="2277071" y="586346"/>
                  <a:pt x="2231529" y="609117"/>
                </a:cubicBezTo>
                <a:lnTo>
                  <a:pt x="2721099" y="609117"/>
                </a:lnTo>
                <a:lnTo>
                  <a:pt x="2721099" y="762819"/>
                </a:lnTo>
                <a:lnTo>
                  <a:pt x="1946895" y="762819"/>
                </a:lnTo>
                <a:lnTo>
                  <a:pt x="1946895" y="774204"/>
                </a:lnTo>
                <a:cubicBezTo>
                  <a:pt x="1943100" y="823541"/>
                  <a:pt x="1965871" y="846311"/>
                  <a:pt x="2015207" y="842516"/>
                </a:cubicBezTo>
                <a:lnTo>
                  <a:pt x="2624324" y="842516"/>
                </a:lnTo>
                <a:lnTo>
                  <a:pt x="2624324" y="1110072"/>
                </a:lnTo>
                <a:cubicBezTo>
                  <a:pt x="2628119" y="1242901"/>
                  <a:pt x="2561704" y="1307418"/>
                  <a:pt x="2425080" y="1303623"/>
                </a:cubicBezTo>
                <a:lnTo>
                  <a:pt x="2049363" y="1303623"/>
                </a:lnTo>
                <a:lnTo>
                  <a:pt x="2049363" y="1149921"/>
                </a:lnTo>
                <a:lnTo>
                  <a:pt x="2311227" y="1149921"/>
                </a:lnTo>
                <a:cubicBezTo>
                  <a:pt x="2356768" y="1153716"/>
                  <a:pt x="2377641" y="1132843"/>
                  <a:pt x="2373846" y="1087301"/>
                </a:cubicBezTo>
                <a:lnTo>
                  <a:pt x="2373846" y="1001911"/>
                </a:lnTo>
                <a:lnTo>
                  <a:pt x="1895661" y="1001911"/>
                </a:lnTo>
                <a:cubicBezTo>
                  <a:pt x="1774217" y="1005706"/>
                  <a:pt x="1715393" y="948780"/>
                  <a:pt x="1719188" y="831131"/>
                </a:cubicBezTo>
                <a:cubicBezTo>
                  <a:pt x="1639491" y="853902"/>
                  <a:pt x="1557896" y="876672"/>
                  <a:pt x="1474403" y="899443"/>
                </a:cubicBezTo>
                <a:lnTo>
                  <a:pt x="1474403" y="740048"/>
                </a:lnTo>
                <a:cubicBezTo>
                  <a:pt x="1690725" y="679326"/>
                  <a:pt x="1870993" y="607219"/>
                  <a:pt x="2015207" y="523726"/>
                </a:cubicBezTo>
                <a:lnTo>
                  <a:pt x="1474403" y="523726"/>
                </a:lnTo>
                <a:lnTo>
                  <a:pt x="1474403" y="364331"/>
                </a:lnTo>
                <a:lnTo>
                  <a:pt x="1889969" y="364331"/>
                </a:lnTo>
                <a:lnTo>
                  <a:pt x="1889969" y="250478"/>
                </a:lnTo>
                <a:lnTo>
                  <a:pt x="1576871" y="250478"/>
                </a:lnTo>
                <a:lnTo>
                  <a:pt x="1576871" y="91083"/>
                </a:lnTo>
                <a:lnTo>
                  <a:pt x="1889969" y="910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dist="50800" dir="2700000" sx="102000" sy="102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defTabSz="457200"/>
            <a:endParaRPr lang="zh-CN" altLang="en-US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06" b="31006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4</a:t>
            </a:r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、需求分析方法</a:t>
            </a:r>
            <a:r>
              <a:rPr lang="en-US" altLang="zh-CN" dirty="0" smtClean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—</a:t>
            </a:r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问卷调查法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838200" y="969440"/>
            <a:ext cx="10515600" cy="5264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" y="1973105"/>
            <a:ext cx="12191998" cy="3087781"/>
            <a:chOff x="1" y="1973105"/>
            <a:chExt cx="12191998" cy="3087781"/>
          </a:xfrm>
        </p:grpSpPr>
        <p:sp>
          <p:nvSpPr>
            <p:cNvPr id="16" name="Rectangle 15"/>
            <p:cNvSpPr/>
            <p:nvPr/>
          </p:nvSpPr>
          <p:spPr>
            <a:xfrm>
              <a:off x="1" y="1973105"/>
              <a:ext cx="2904564" cy="3087781"/>
            </a:xfrm>
            <a:prstGeom prst="rect">
              <a:avLst/>
            </a:prstGeom>
            <a:solidFill>
              <a:schemeClr val="tx2">
                <a:lumMod val="50000"/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904564" y="1973105"/>
              <a:ext cx="9287435" cy="3087781"/>
            </a:xfrm>
            <a:prstGeom prst="rect">
              <a:avLst/>
            </a:prstGeom>
            <a:solidFill>
              <a:srgbClr val="9BBC57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210253" y="2612029"/>
            <a:ext cx="7498575" cy="8125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b="1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</a:defRPr>
            </a:lvl1pPr>
          </a:lstStyle>
          <a:p>
            <a:r>
              <a:rPr lang="zh-CN" altLang="en-US" dirty="0" smtClean="0">
                <a:sym typeface="Calibri" panose="020F0502020204030204" pitchFamily="34" charset="0"/>
              </a:rPr>
              <a:t>         培训</a:t>
            </a:r>
            <a:r>
              <a:rPr lang="zh-CN" altLang="en-US" dirty="0">
                <a:sym typeface="Calibri" panose="020F0502020204030204" pitchFamily="34" charset="0"/>
              </a:rPr>
              <a:t>管理者确定培训有关的问题，将一系列问题编制成调查问卷，发给调查对象，填写后回收。</a:t>
            </a:r>
            <a:endParaRPr lang="en-US" dirty="0">
              <a:sym typeface="Calibri" panose="020F050202020403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210251" y="2010353"/>
            <a:ext cx="3050664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</a:rPr>
              <a:t>问卷调查法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210251" y="3424559"/>
            <a:ext cx="8973109" cy="1414206"/>
            <a:chOff x="3210251" y="3424559"/>
            <a:chExt cx="8973109" cy="1414206"/>
          </a:xfrm>
        </p:grpSpPr>
        <p:sp>
          <p:nvSpPr>
            <p:cNvPr id="22" name="矩形 21"/>
            <p:cNvSpPr/>
            <p:nvPr/>
          </p:nvSpPr>
          <p:spPr>
            <a:xfrm>
              <a:off x="3210251" y="3424559"/>
              <a:ext cx="3050664" cy="6785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特点</a:t>
              </a: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3210253" y="4026235"/>
              <a:ext cx="8973107" cy="812530"/>
              <a:chOff x="3210253" y="4026235"/>
              <a:chExt cx="8973107" cy="812530"/>
            </a:xfrm>
          </p:grpSpPr>
          <p:sp>
            <p:nvSpPr>
              <p:cNvPr id="21" name="TextBox 18"/>
              <p:cNvSpPr txBox="1"/>
              <p:nvPr/>
            </p:nvSpPr>
            <p:spPr>
              <a:xfrm>
                <a:off x="3210253" y="4026235"/>
                <a:ext cx="2123747" cy="8125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>
                  <a:lnSpc>
                    <a:spcPct val="130000"/>
                  </a:lnSpc>
                  <a:defRPr b="1">
                    <a:solidFill>
                      <a:schemeClr val="bg1"/>
                    </a:solidFill>
                    <a:effectLst>
                      <a:outerShdw blurRad="279400" dist="152400" dir="2700000" sx="102000" sy="102000" algn="tl" rotWithShape="0">
                        <a:prstClr val="black">
                          <a:alpha val="28000"/>
                        </a:prstClr>
                      </a:outerShdw>
                    </a:effectLst>
                  </a:defRPr>
                </a:lvl1pPr>
              </a:lstStyle>
              <a:p>
                <a:pPr marL="285750" indent="-285750">
                  <a:buFont typeface="Wingdings" panose="05000000000000000000" pitchFamily="2" charset="2"/>
                  <a:buChar char="u"/>
                </a:pPr>
                <a:r>
                  <a:rPr lang="zh-CN" altLang="en-US" dirty="0">
                    <a:sym typeface="Calibri" panose="020F0502020204030204" pitchFamily="34" charset="0"/>
                  </a:rPr>
                  <a:t>简单、省事</a:t>
                </a:r>
              </a:p>
              <a:p>
                <a:pPr marL="285750" indent="-285750">
                  <a:buFont typeface="Wingdings" panose="05000000000000000000" pitchFamily="2" charset="2"/>
                  <a:buChar char="u"/>
                </a:pPr>
                <a:r>
                  <a:rPr lang="zh-CN" altLang="en-US" dirty="0">
                    <a:sym typeface="Calibri" panose="020F0502020204030204" pitchFamily="34" charset="0"/>
                  </a:rPr>
                  <a:t>成本</a:t>
                </a:r>
                <a:r>
                  <a:rPr lang="zh-CN" altLang="en-US" dirty="0" smtClean="0">
                    <a:sym typeface="Calibri" panose="020F0502020204030204" pitchFamily="34" charset="0"/>
                  </a:rPr>
                  <a:t>低</a:t>
                </a:r>
                <a:endParaRPr lang="zh-CN" altLang="en-US" dirty="0">
                  <a:sym typeface="Calibri" panose="020F0502020204030204" pitchFamily="34" charset="0"/>
                </a:endParaRPr>
              </a:p>
            </p:txBody>
          </p:sp>
          <p:sp>
            <p:nvSpPr>
              <p:cNvPr id="23" name="TextBox 18"/>
              <p:cNvSpPr txBox="1"/>
              <p:nvPr/>
            </p:nvSpPr>
            <p:spPr>
              <a:xfrm>
                <a:off x="5097747" y="4026235"/>
                <a:ext cx="3890471" cy="8125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>
                  <a:lnSpc>
                    <a:spcPct val="130000"/>
                  </a:lnSpc>
                  <a:defRPr b="1">
                    <a:solidFill>
                      <a:schemeClr val="bg1"/>
                    </a:solidFill>
                    <a:effectLst>
                      <a:outerShdw blurRad="279400" dist="152400" dir="2700000" sx="102000" sy="102000" algn="tl" rotWithShape="0">
                        <a:prstClr val="black">
                          <a:alpha val="28000"/>
                        </a:prstClr>
                      </a:outerShdw>
                    </a:effectLst>
                  </a:defRPr>
                </a:lvl1pPr>
              </a:lstStyle>
              <a:p>
                <a:pPr marL="285750" indent="-285750">
                  <a:buFont typeface="Wingdings" panose="05000000000000000000" pitchFamily="2" charset="2"/>
                  <a:buChar char="u"/>
                </a:pPr>
                <a:r>
                  <a:rPr lang="zh-CN" altLang="en-US" dirty="0">
                    <a:sym typeface="Calibri" panose="020F0502020204030204" pitchFamily="34" charset="0"/>
                  </a:rPr>
                  <a:t>针对人群广泛</a:t>
                </a:r>
              </a:p>
              <a:p>
                <a:pPr marL="285750" indent="-285750">
                  <a:buFont typeface="Wingdings" panose="05000000000000000000" pitchFamily="2" charset="2"/>
                  <a:buChar char="u"/>
                </a:pPr>
                <a:r>
                  <a:rPr lang="zh-CN" altLang="en-US" dirty="0">
                    <a:sym typeface="Calibri" panose="020F0502020204030204" pitchFamily="34" charset="0"/>
                  </a:rPr>
                  <a:t>问卷编制、数据分析难度大</a:t>
                </a:r>
              </a:p>
            </p:txBody>
          </p:sp>
          <p:sp>
            <p:nvSpPr>
              <p:cNvPr id="24" name="TextBox 18"/>
              <p:cNvSpPr txBox="1"/>
              <p:nvPr/>
            </p:nvSpPr>
            <p:spPr>
              <a:xfrm>
                <a:off x="8140048" y="4026235"/>
                <a:ext cx="4043312" cy="4524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>
                  <a:lnSpc>
                    <a:spcPct val="130000"/>
                  </a:lnSpc>
                  <a:defRPr b="1">
                    <a:solidFill>
                      <a:schemeClr val="bg1"/>
                    </a:solidFill>
                    <a:effectLst>
                      <a:outerShdw blurRad="279400" dist="152400" dir="2700000" sx="102000" sy="102000" algn="tl" rotWithShape="0">
                        <a:prstClr val="black">
                          <a:alpha val="28000"/>
                        </a:prstClr>
                      </a:outerShdw>
                    </a:effectLst>
                  </a:defRPr>
                </a:lvl1pPr>
              </a:lstStyle>
              <a:p>
                <a:pPr marL="285750" indent="-285750">
                  <a:buFont typeface="Wingdings" panose="05000000000000000000" pitchFamily="2" charset="2"/>
                  <a:buChar char="u"/>
                </a:pPr>
                <a:r>
                  <a:rPr lang="zh-CN" altLang="en-US" dirty="0">
                    <a:sym typeface="Calibri" panose="020F0502020204030204" pitchFamily="34" charset="0"/>
                  </a:rPr>
                  <a:t>问卷应当包括开放问题和封闭问题</a:t>
                </a: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395621" y="2376607"/>
            <a:ext cx="2162440" cy="2427422"/>
            <a:chOff x="395621" y="2376607"/>
            <a:chExt cx="2162440" cy="2427422"/>
          </a:xfrm>
        </p:grpSpPr>
        <p:grpSp>
          <p:nvGrpSpPr>
            <p:cNvPr id="25" name="组合 24"/>
            <p:cNvGrpSpPr/>
            <p:nvPr/>
          </p:nvGrpSpPr>
          <p:grpSpPr>
            <a:xfrm>
              <a:off x="395621" y="2376607"/>
              <a:ext cx="2162440" cy="2427422"/>
              <a:chOff x="1253300" y="1544456"/>
              <a:chExt cx="2162440" cy="2427422"/>
            </a:xfrm>
          </p:grpSpPr>
          <p:sp>
            <p:nvSpPr>
              <p:cNvPr id="26" name="Freeform 13"/>
              <p:cNvSpPr/>
              <p:nvPr/>
            </p:nvSpPr>
            <p:spPr bwMode="auto">
              <a:xfrm>
                <a:off x="1380410" y="1687142"/>
                <a:ext cx="1908221" cy="2142051"/>
              </a:xfrm>
              <a:custGeom>
                <a:avLst/>
                <a:gdLst>
                  <a:gd name="T0" fmla="*/ 1036 w 1102"/>
                  <a:gd name="T1" fmla="*/ 975 h 1238"/>
                  <a:gd name="T2" fmla="*/ 1102 w 1102"/>
                  <a:gd name="T3" fmla="*/ 861 h 1238"/>
                  <a:gd name="T4" fmla="*/ 1102 w 1102"/>
                  <a:gd name="T5" fmla="*/ 377 h 1238"/>
                  <a:gd name="T6" fmla="*/ 1036 w 1102"/>
                  <a:gd name="T7" fmla="*/ 262 h 1238"/>
                  <a:gd name="T8" fmla="*/ 617 w 1102"/>
                  <a:gd name="T9" fmla="*/ 21 h 1238"/>
                  <a:gd name="T10" fmla="*/ 485 w 1102"/>
                  <a:gd name="T11" fmla="*/ 21 h 1238"/>
                  <a:gd name="T12" fmla="*/ 66 w 1102"/>
                  <a:gd name="T13" fmla="*/ 262 h 1238"/>
                  <a:gd name="T14" fmla="*/ 0 w 1102"/>
                  <a:gd name="T15" fmla="*/ 377 h 1238"/>
                  <a:gd name="T16" fmla="*/ 0 w 1102"/>
                  <a:gd name="T17" fmla="*/ 861 h 1238"/>
                  <a:gd name="T18" fmla="*/ 66 w 1102"/>
                  <a:gd name="T19" fmla="*/ 975 h 1238"/>
                  <a:gd name="T20" fmla="*/ 485 w 1102"/>
                  <a:gd name="T21" fmla="*/ 1217 h 1238"/>
                  <a:gd name="T22" fmla="*/ 617 w 1102"/>
                  <a:gd name="T23" fmla="*/ 1217 h 1238"/>
                  <a:gd name="T24" fmla="*/ 1036 w 1102"/>
                  <a:gd name="T25" fmla="*/ 975 h 1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02" h="1238">
                    <a:moveTo>
                      <a:pt x="1036" y="975"/>
                    </a:moveTo>
                    <a:cubicBezTo>
                      <a:pt x="1073" y="954"/>
                      <a:pt x="1102" y="903"/>
                      <a:pt x="1102" y="861"/>
                    </a:cubicBezTo>
                    <a:cubicBezTo>
                      <a:pt x="1102" y="377"/>
                      <a:pt x="1102" y="377"/>
                      <a:pt x="1102" y="377"/>
                    </a:cubicBezTo>
                    <a:cubicBezTo>
                      <a:pt x="1102" y="335"/>
                      <a:pt x="1073" y="283"/>
                      <a:pt x="1036" y="262"/>
                    </a:cubicBezTo>
                    <a:cubicBezTo>
                      <a:pt x="617" y="21"/>
                      <a:pt x="617" y="21"/>
                      <a:pt x="617" y="21"/>
                    </a:cubicBezTo>
                    <a:cubicBezTo>
                      <a:pt x="581" y="0"/>
                      <a:pt x="521" y="0"/>
                      <a:pt x="485" y="21"/>
                    </a:cubicBezTo>
                    <a:cubicBezTo>
                      <a:pt x="66" y="262"/>
                      <a:pt x="66" y="262"/>
                      <a:pt x="66" y="262"/>
                    </a:cubicBezTo>
                    <a:cubicBezTo>
                      <a:pt x="30" y="283"/>
                      <a:pt x="0" y="335"/>
                      <a:pt x="0" y="377"/>
                    </a:cubicBezTo>
                    <a:cubicBezTo>
                      <a:pt x="0" y="861"/>
                      <a:pt x="0" y="861"/>
                      <a:pt x="0" y="861"/>
                    </a:cubicBezTo>
                    <a:cubicBezTo>
                      <a:pt x="0" y="903"/>
                      <a:pt x="30" y="954"/>
                      <a:pt x="66" y="975"/>
                    </a:cubicBezTo>
                    <a:cubicBezTo>
                      <a:pt x="485" y="1217"/>
                      <a:pt x="485" y="1217"/>
                      <a:pt x="485" y="1217"/>
                    </a:cubicBezTo>
                    <a:cubicBezTo>
                      <a:pt x="521" y="1238"/>
                      <a:pt x="581" y="1238"/>
                      <a:pt x="617" y="1217"/>
                    </a:cubicBezTo>
                    <a:lnTo>
                      <a:pt x="1036" y="9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7" name="Freeform 13"/>
              <p:cNvSpPr/>
              <p:nvPr/>
            </p:nvSpPr>
            <p:spPr bwMode="auto">
              <a:xfrm>
                <a:off x="1471387" y="1789267"/>
                <a:ext cx="1726266" cy="1937800"/>
              </a:xfrm>
              <a:custGeom>
                <a:avLst/>
                <a:gdLst>
                  <a:gd name="T0" fmla="*/ 1036 w 1102"/>
                  <a:gd name="T1" fmla="*/ 975 h 1238"/>
                  <a:gd name="T2" fmla="*/ 1102 w 1102"/>
                  <a:gd name="T3" fmla="*/ 861 h 1238"/>
                  <a:gd name="T4" fmla="*/ 1102 w 1102"/>
                  <a:gd name="T5" fmla="*/ 377 h 1238"/>
                  <a:gd name="T6" fmla="*/ 1036 w 1102"/>
                  <a:gd name="T7" fmla="*/ 262 h 1238"/>
                  <a:gd name="T8" fmla="*/ 617 w 1102"/>
                  <a:gd name="T9" fmla="*/ 21 h 1238"/>
                  <a:gd name="T10" fmla="*/ 485 w 1102"/>
                  <a:gd name="T11" fmla="*/ 21 h 1238"/>
                  <a:gd name="T12" fmla="*/ 66 w 1102"/>
                  <a:gd name="T13" fmla="*/ 262 h 1238"/>
                  <a:gd name="T14" fmla="*/ 0 w 1102"/>
                  <a:gd name="T15" fmla="*/ 377 h 1238"/>
                  <a:gd name="T16" fmla="*/ 0 w 1102"/>
                  <a:gd name="T17" fmla="*/ 861 h 1238"/>
                  <a:gd name="T18" fmla="*/ 66 w 1102"/>
                  <a:gd name="T19" fmla="*/ 975 h 1238"/>
                  <a:gd name="T20" fmla="*/ 485 w 1102"/>
                  <a:gd name="T21" fmla="*/ 1217 h 1238"/>
                  <a:gd name="T22" fmla="*/ 617 w 1102"/>
                  <a:gd name="T23" fmla="*/ 1217 h 1238"/>
                  <a:gd name="T24" fmla="*/ 1036 w 1102"/>
                  <a:gd name="T25" fmla="*/ 975 h 1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02" h="1238">
                    <a:moveTo>
                      <a:pt x="1036" y="975"/>
                    </a:moveTo>
                    <a:cubicBezTo>
                      <a:pt x="1073" y="954"/>
                      <a:pt x="1102" y="903"/>
                      <a:pt x="1102" y="861"/>
                    </a:cubicBezTo>
                    <a:cubicBezTo>
                      <a:pt x="1102" y="377"/>
                      <a:pt x="1102" y="377"/>
                      <a:pt x="1102" y="377"/>
                    </a:cubicBezTo>
                    <a:cubicBezTo>
                      <a:pt x="1102" y="335"/>
                      <a:pt x="1073" y="283"/>
                      <a:pt x="1036" y="262"/>
                    </a:cubicBezTo>
                    <a:cubicBezTo>
                      <a:pt x="617" y="21"/>
                      <a:pt x="617" y="21"/>
                      <a:pt x="617" y="21"/>
                    </a:cubicBezTo>
                    <a:cubicBezTo>
                      <a:pt x="581" y="0"/>
                      <a:pt x="521" y="0"/>
                      <a:pt x="485" y="21"/>
                    </a:cubicBezTo>
                    <a:cubicBezTo>
                      <a:pt x="66" y="262"/>
                      <a:pt x="66" y="262"/>
                      <a:pt x="66" y="262"/>
                    </a:cubicBezTo>
                    <a:cubicBezTo>
                      <a:pt x="30" y="283"/>
                      <a:pt x="0" y="335"/>
                      <a:pt x="0" y="377"/>
                    </a:cubicBezTo>
                    <a:cubicBezTo>
                      <a:pt x="0" y="861"/>
                      <a:pt x="0" y="861"/>
                      <a:pt x="0" y="861"/>
                    </a:cubicBezTo>
                    <a:cubicBezTo>
                      <a:pt x="0" y="903"/>
                      <a:pt x="30" y="954"/>
                      <a:pt x="66" y="975"/>
                    </a:cubicBezTo>
                    <a:cubicBezTo>
                      <a:pt x="485" y="1217"/>
                      <a:pt x="485" y="1217"/>
                      <a:pt x="485" y="1217"/>
                    </a:cubicBezTo>
                    <a:cubicBezTo>
                      <a:pt x="521" y="1238"/>
                      <a:pt x="581" y="1238"/>
                      <a:pt x="617" y="1217"/>
                    </a:cubicBezTo>
                    <a:lnTo>
                      <a:pt x="1036" y="975"/>
                    </a:lnTo>
                    <a:close/>
                  </a:path>
                </a:pathLst>
              </a:custGeom>
              <a:gradFill>
                <a:gsLst>
                  <a:gs pos="100000">
                    <a:srgbClr val="E7E507"/>
                  </a:gs>
                  <a:gs pos="13000">
                    <a:srgbClr val="A6C43C"/>
                  </a:gs>
                </a:gsLst>
                <a:lin ang="18900000" scaled="0"/>
              </a:gradFill>
              <a:ln w="1428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Freeform 13"/>
              <p:cNvSpPr/>
              <p:nvPr/>
            </p:nvSpPr>
            <p:spPr bwMode="auto">
              <a:xfrm>
                <a:off x="1253300" y="1544456"/>
                <a:ext cx="2162440" cy="2427422"/>
              </a:xfrm>
              <a:custGeom>
                <a:avLst/>
                <a:gdLst>
                  <a:gd name="T0" fmla="*/ 1036 w 1102"/>
                  <a:gd name="T1" fmla="*/ 975 h 1238"/>
                  <a:gd name="T2" fmla="*/ 1102 w 1102"/>
                  <a:gd name="T3" fmla="*/ 861 h 1238"/>
                  <a:gd name="T4" fmla="*/ 1102 w 1102"/>
                  <a:gd name="T5" fmla="*/ 377 h 1238"/>
                  <a:gd name="T6" fmla="*/ 1036 w 1102"/>
                  <a:gd name="T7" fmla="*/ 262 h 1238"/>
                  <a:gd name="T8" fmla="*/ 617 w 1102"/>
                  <a:gd name="T9" fmla="*/ 21 h 1238"/>
                  <a:gd name="T10" fmla="*/ 485 w 1102"/>
                  <a:gd name="T11" fmla="*/ 21 h 1238"/>
                  <a:gd name="T12" fmla="*/ 66 w 1102"/>
                  <a:gd name="T13" fmla="*/ 262 h 1238"/>
                  <a:gd name="T14" fmla="*/ 0 w 1102"/>
                  <a:gd name="T15" fmla="*/ 377 h 1238"/>
                  <a:gd name="T16" fmla="*/ 0 w 1102"/>
                  <a:gd name="T17" fmla="*/ 861 h 1238"/>
                  <a:gd name="T18" fmla="*/ 66 w 1102"/>
                  <a:gd name="T19" fmla="*/ 975 h 1238"/>
                  <a:gd name="T20" fmla="*/ 485 w 1102"/>
                  <a:gd name="T21" fmla="*/ 1217 h 1238"/>
                  <a:gd name="T22" fmla="*/ 617 w 1102"/>
                  <a:gd name="T23" fmla="*/ 1217 h 1238"/>
                  <a:gd name="T24" fmla="*/ 1036 w 1102"/>
                  <a:gd name="T25" fmla="*/ 975 h 1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02" h="1238">
                    <a:moveTo>
                      <a:pt x="1036" y="975"/>
                    </a:moveTo>
                    <a:cubicBezTo>
                      <a:pt x="1073" y="954"/>
                      <a:pt x="1102" y="903"/>
                      <a:pt x="1102" y="861"/>
                    </a:cubicBezTo>
                    <a:cubicBezTo>
                      <a:pt x="1102" y="377"/>
                      <a:pt x="1102" y="377"/>
                      <a:pt x="1102" y="377"/>
                    </a:cubicBezTo>
                    <a:cubicBezTo>
                      <a:pt x="1102" y="335"/>
                      <a:pt x="1073" y="283"/>
                      <a:pt x="1036" y="262"/>
                    </a:cubicBezTo>
                    <a:cubicBezTo>
                      <a:pt x="617" y="21"/>
                      <a:pt x="617" y="21"/>
                      <a:pt x="617" y="21"/>
                    </a:cubicBezTo>
                    <a:cubicBezTo>
                      <a:pt x="581" y="0"/>
                      <a:pt x="521" y="0"/>
                      <a:pt x="485" y="21"/>
                    </a:cubicBezTo>
                    <a:cubicBezTo>
                      <a:pt x="66" y="262"/>
                      <a:pt x="66" y="262"/>
                      <a:pt x="66" y="262"/>
                    </a:cubicBezTo>
                    <a:cubicBezTo>
                      <a:pt x="30" y="283"/>
                      <a:pt x="0" y="335"/>
                      <a:pt x="0" y="377"/>
                    </a:cubicBezTo>
                    <a:cubicBezTo>
                      <a:pt x="0" y="861"/>
                      <a:pt x="0" y="861"/>
                      <a:pt x="0" y="861"/>
                    </a:cubicBezTo>
                    <a:cubicBezTo>
                      <a:pt x="0" y="903"/>
                      <a:pt x="30" y="954"/>
                      <a:pt x="66" y="975"/>
                    </a:cubicBezTo>
                    <a:cubicBezTo>
                      <a:pt x="485" y="1217"/>
                      <a:pt x="485" y="1217"/>
                      <a:pt x="485" y="1217"/>
                    </a:cubicBezTo>
                    <a:cubicBezTo>
                      <a:pt x="521" y="1238"/>
                      <a:pt x="581" y="1238"/>
                      <a:pt x="617" y="1217"/>
                    </a:cubicBezTo>
                    <a:lnTo>
                      <a:pt x="1036" y="975"/>
                    </a:ln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22225">
                <a:gradFill flip="none" rotWithShape="1">
                  <a:gsLst>
                    <a:gs pos="71000">
                      <a:srgbClr val="ECECEC"/>
                    </a:gs>
                    <a:gs pos="92000">
                      <a:schemeClr val="bg1"/>
                    </a:gs>
                    <a:gs pos="45000">
                      <a:schemeClr val="bg1">
                        <a:lumMod val="85000"/>
                      </a:schemeClr>
                    </a:gs>
                    <a:gs pos="19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254000" dist="88900" dir="2700000" algn="tl" rotWithShape="0">
                  <a:schemeClr val="accent3">
                    <a:lumMod val="50000"/>
                    <a:alpha val="3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9" name="任意多边形 48"/>
            <p:cNvSpPr/>
            <p:nvPr/>
          </p:nvSpPr>
          <p:spPr bwMode="auto">
            <a:xfrm>
              <a:off x="967661" y="3163634"/>
              <a:ext cx="1090593" cy="929199"/>
            </a:xfrm>
            <a:custGeom>
              <a:avLst/>
              <a:gdLst>
                <a:gd name="connsiteX0" fmla="*/ 223103 w 440390"/>
                <a:gd name="connsiteY0" fmla="*/ 261132 h 375218"/>
                <a:gd name="connsiteX1" fmla="*/ 225639 w 440390"/>
                <a:gd name="connsiteY1" fmla="*/ 261132 h 375218"/>
                <a:gd name="connsiteX2" fmla="*/ 225639 w 440390"/>
                <a:gd name="connsiteY2" fmla="*/ 263668 h 375218"/>
                <a:gd name="connsiteX3" fmla="*/ 223103 w 440390"/>
                <a:gd name="connsiteY3" fmla="*/ 263668 h 375218"/>
                <a:gd name="connsiteX4" fmla="*/ 180003 w 440390"/>
                <a:gd name="connsiteY4" fmla="*/ 215498 h 375218"/>
                <a:gd name="connsiteX5" fmla="*/ 223102 w 440390"/>
                <a:gd name="connsiteY5" fmla="*/ 261133 h 375218"/>
                <a:gd name="connsiteX6" fmla="*/ 141974 w 440390"/>
                <a:gd name="connsiteY6" fmla="*/ 296626 h 375218"/>
                <a:gd name="connsiteX7" fmla="*/ 405642 w 440390"/>
                <a:gd name="connsiteY7" fmla="*/ 45635 h 375218"/>
                <a:gd name="connsiteX8" fmla="*/ 423389 w 440390"/>
                <a:gd name="connsiteY8" fmla="*/ 68453 h 375218"/>
                <a:gd name="connsiteX9" fmla="*/ 235779 w 440390"/>
                <a:gd name="connsiteY9" fmla="*/ 250992 h 375218"/>
                <a:gd name="connsiteX10" fmla="*/ 218032 w 440390"/>
                <a:gd name="connsiteY10" fmla="*/ 233245 h 375218"/>
                <a:gd name="connsiteX11" fmla="*/ 375218 w 440390"/>
                <a:gd name="connsiteY11" fmla="*/ 17748 h 375218"/>
                <a:gd name="connsiteX12" fmla="*/ 392965 w 440390"/>
                <a:gd name="connsiteY12" fmla="*/ 38030 h 375218"/>
                <a:gd name="connsiteX13" fmla="*/ 207891 w 440390"/>
                <a:gd name="connsiteY13" fmla="*/ 220569 h 375218"/>
                <a:gd name="connsiteX14" fmla="*/ 190144 w 440390"/>
                <a:gd name="connsiteY14" fmla="*/ 202822 h 375218"/>
                <a:gd name="connsiteX15" fmla="*/ 415907 w 440390"/>
                <a:gd name="connsiteY15" fmla="*/ 2948 h 375218"/>
                <a:gd name="connsiteX16" fmla="*/ 430149 w 440390"/>
                <a:gd name="connsiteY16" fmla="*/ 10649 h 375218"/>
                <a:gd name="connsiteX17" fmla="*/ 433167 w 440390"/>
                <a:gd name="connsiteY17" fmla="*/ 53241 h 375218"/>
                <a:gd name="connsiteX18" fmla="*/ 387894 w 440390"/>
                <a:gd name="connsiteY18" fmla="*/ 10649 h 375218"/>
                <a:gd name="connsiteX19" fmla="*/ 415907 w 440390"/>
                <a:gd name="connsiteY19" fmla="*/ 2948 h 375218"/>
                <a:gd name="connsiteX20" fmla="*/ 0 w 440390"/>
                <a:gd name="connsiteY20" fmla="*/ 0 h 375218"/>
                <a:gd name="connsiteX21" fmla="*/ 365077 w 440390"/>
                <a:gd name="connsiteY21" fmla="*/ 0 h 375218"/>
                <a:gd name="connsiteX22" fmla="*/ 314372 w 440390"/>
                <a:gd name="connsiteY22" fmla="*/ 45635 h 375218"/>
                <a:gd name="connsiteX23" fmla="*/ 45635 w 440390"/>
                <a:gd name="connsiteY23" fmla="*/ 45635 h 375218"/>
                <a:gd name="connsiteX24" fmla="*/ 45635 w 440390"/>
                <a:gd name="connsiteY24" fmla="*/ 332119 h 375218"/>
                <a:gd name="connsiteX25" fmla="*/ 334654 w 440390"/>
                <a:gd name="connsiteY25" fmla="*/ 332119 h 375218"/>
                <a:gd name="connsiteX26" fmla="*/ 334654 w 440390"/>
                <a:gd name="connsiteY26" fmla="*/ 185074 h 375218"/>
                <a:gd name="connsiteX27" fmla="*/ 380289 w 440390"/>
                <a:gd name="connsiteY27" fmla="*/ 139439 h 375218"/>
                <a:gd name="connsiteX28" fmla="*/ 380289 w 440390"/>
                <a:gd name="connsiteY28" fmla="*/ 375218 h 375218"/>
                <a:gd name="connsiteX29" fmla="*/ 0 w 440390"/>
                <a:gd name="connsiteY29" fmla="*/ 375218 h 37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40390" h="375218">
                  <a:moveTo>
                    <a:pt x="223103" y="261132"/>
                  </a:moveTo>
                  <a:lnTo>
                    <a:pt x="225639" y="261132"/>
                  </a:lnTo>
                  <a:lnTo>
                    <a:pt x="225639" y="263668"/>
                  </a:lnTo>
                  <a:lnTo>
                    <a:pt x="223103" y="263668"/>
                  </a:lnTo>
                  <a:close/>
                  <a:moveTo>
                    <a:pt x="180003" y="215498"/>
                  </a:moveTo>
                  <a:lnTo>
                    <a:pt x="223102" y="261133"/>
                  </a:lnTo>
                  <a:lnTo>
                    <a:pt x="141974" y="296626"/>
                  </a:lnTo>
                  <a:close/>
                  <a:moveTo>
                    <a:pt x="405642" y="45635"/>
                  </a:moveTo>
                  <a:lnTo>
                    <a:pt x="423389" y="68453"/>
                  </a:lnTo>
                  <a:lnTo>
                    <a:pt x="235779" y="250992"/>
                  </a:lnTo>
                  <a:lnTo>
                    <a:pt x="218032" y="233245"/>
                  </a:lnTo>
                  <a:close/>
                  <a:moveTo>
                    <a:pt x="375218" y="17748"/>
                  </a:moveTo>
                  <a:lnTo>
                    <a:pt x="392965" y="38030"/>
                  </a:lnTo>
                  <a:lnTo>
                    <a:pt x="207891" y="220569"/>
                  </a:lnTo>
                  <a:lnTo>
                    <a:pt x="190144" y="202822"/>
                  </a:lnTo>
                  <a:close/>
                  <a:moveTo>
                    <a:pt x="415907" y="2948"/>
                  </a:moveTo>
                  <a:cubicBezTo>
                    <a:pt x="420717" y="3804"/>
                    <a:pt x="425621" y="6085"/>
                    <a:pt x="430149" y="10649"/>
                  </a:cubicBezTo>
                  <a:cubicBezTo>
                    <a:pt x="451276" y="34987"/>
                    <a:pt x="433167" y="53241"/>
                    <a:pt x="433167" y="53241"/>
                  </a:cubicBezTo>
                  <a:cubicBezTo>
                    <a:pt x="433167" y="53241"/>
                    <a:pt x="433167" y="53241"/>
                    <a:pt x="387894" y="10649"/>
                  </a:cubicBezTo>
                  <a:cubicBezTo>
                    <a:pt x="387894" y="10649"/>
                    <a:pt x="401476" y="381"/>
                    <a:pt x="415907" y="2948"/>
                  </a:cubicBezTo>
                  <a:close/>
                  <a:moveTo>
                    <a:pt x="0" y="0"/>
                  </a:moveTo>
                  <a:lnTo>
                    <a:pt x="365077" y="0"/>
                  </a:lnTo>
                  <a:lnTo>
                    <a:pt x="314372" y="45635"/>
                  </a:lnTo>
                  <a:lnTo>
                    <a:pt x="45635" y="45635"/>
                  </a:lnTo>
                  <a:lnTo>
                    <a:pt x="45635" y="332119"/>
                  </a:lnTo>
                  <a:lnTo>
                    <a:pt x="334654" y="332119"/>
                  </a:lnTo>
                  <a:lnTo>
                    <a:pt x="334654" y="185074"/>
                  </a:lnTo>
                  <a:lnTo>
                    <a:pt x="380289" y="139439"/>
                  </a:lnTo>
                  <a:lnTo>
                    <a:pt x="380289" y="375218"/>
                  </a:lnTo>
                  <a:lnTo>
                    <a:pt x="0" y="375218"/>
                  </a:lnTo>
                  <a:close/>
                </a:path>
              </a:pathLst>
            </a:custGeom>
            <a:solidFill>
              <a:srgbClr val="F0F0F0"/>
            </a:solidFill>
            <a:ln w="28575" cap="flat" cmpd="sng" algn="ctr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>
              <a:outerShdw blurRad="279400" dist="165100" dir="2700000" algn="t" rotWithShape="0">
                <a:prstClr val="black">
                  <a:alpha val="35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3210251" y="5533046"/>
            <a:ext cx="57042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Calibri" panose="020F0502020204030204" pitchFamily="34" charset="0"/>
              </a:rPr>
              <a:t>问卷调查一般可以分为哪些种类？</a:t>
            </a:r>
          </a:p>
        </p:txBody>
      </p:sp>
      <p:sp>
        <p:nvSpPr>
          <p:cNvPr id="50" name="任意多边形 49"/>
          <p:cNvSpPr/>
          <p:nvPr/>
        </p:nvSpPr>
        <p:spPr>
          <a:xfrm>
            <a:off x="1604477" y="5429887"/>
            <a:ext cx="1300087" cy="606429"/>
          </a:xfrm>
          <a:custGeom>
            <a:avLst/>
            <a:gdLst/>
            <a:ahLst/>
            <a:cxnLst/>
            <a:rect l="l" t="t" r="r" b="b"/>
            <a:pathLst>
              <a:path w="2795104" h="1303781">
                <a:moveTo>
                  <a:pt x="1024682" y="791282"/>
                </a:moveTo>
                <a:lnTo>
                  <a:pt x="1223925" y="791282"/>
                </a:lnTo>
                <a:cubicBezTo>
                  <a:pt x="1277057" y="924111"/>
                  <a:pt x="1316906" y="1068326"/>
                  <a:pt x="1343472" y="1223926"/>
                </a:cubicBezTo>
                <a:lnTo>
                  <a:pt x="1121457" y="1223926"/>
                </a:lnTo>
                <a:cubicBezTo>
                  <a:pt x="1110072" y="1098687"/>
                  <a:pt x="1077813" y="954472"/>
                  <a:pt x="1024682" y="791282"/>
                </a:cubicBezTo>
                <a:close/>
                <a:moveTo>
                  <a:pt x="677429" y="791282"/>
                </a:moveTo>
                <a:lnTo>
                  <a:pt x="876672" y="791282"/>
                </a:lnTo>
                <a:cubicBezTo>
                  <a:pt x="914623" y="863389"/>
                  <a:pt x="941189" y="941189"/>
                  <a:pt x="956370" y="1024682"/>
                </a:cubicBezTo>
                <a:lnTo>
                  <a:pt x="734355" y="1024682"/>
                </a:lnTo>
                <a:cubicBezTo>
                  <a:pt x="722970" y="941189"/>
                  <a:pt x="703994" y="863389"/>
                  <a:pt x="677429" y="791282"/>
                </a:cubicBezTo>
                <a:close/>
                <a:moveTo>
                  <a:pt x="341561" y="791282"/>
                </a:moveTo>
                <a:lnTo>
                  <a:pt x="574960" y="791282"/>
                </a:lnTo>
                <a:lnTo>
                  <a:pt x="574960" y="1053145"/>
                </a:lnTo>
                <a:cubicBezTo>
                  <a:pt x="571165" y="1113867"/>
                  <a:pt x="597731" y="1142331"/>
                  <a:pt x="654658" y="1138535"/>
                </a:cubicBezTo>
                <a:lnTo>
                  <a:pt x="808360" y="1138535"/>
                </a:lnTo>
                <a:cubicBezTo>
                  <a:pt x="861492" y="1142331"/>
                  <a:pt x="886160" y="1119560"/>
                  <a:pt x="882365" y="1070223"/>
                </a:cubicBezTo>
                <a:lnTo>
                  <a:pt x="882365" y="1053145"/>
                </a:lnTo>
                <a:lnTo>
                  <a:pt x="1070223" y="1053145"/>
                </a:lnTo>
                <a:lnTo>
                  <a:pt x="1070223" y="1115765"/>
                </a:lnTo>
                <a:cubicBezTo>
                  <a:pt x="1074018" y="1237209"/>
                  <a:pt x="1013296" y="1296033"/>
                  <a:pt x="888058" y="1292238"/>
                </a:cubicBezTo>
                <a:lnTo>
                  <a:pt x="535112" y="1292238"/>
                </a:lnTo>
                <a:cubicBezTo>
                  <a:pt x="402283" y="1296033"/>
                  <a:pt x="337766" y="1233413"/>
                  <a:pt x="341561" y="1104379"/>
                </a:cubicBezTo>
                <a:close/>
                <a:moveTo>
                  <a:pt x="102469" y="791282"/>
                </a:moveTo>
                <a:lnTo>
                  <a:pt x="307405" y="791282"/>
                </a:lnTo>
                <a:cubicBezTo>
                  <a:pt x="288429" y="973448"/>
                  <a:pt x="259966" y="1117662"/>
                  <a:pt x="222015" y="1223926"/>
                </a:cubicBezTo>
                <a:lnTo>
                  <a:pt x="0" y="1223926"/>
                </a:lnTo>
                <a:cubicBezTo>
                  <a:pt x="53132" y="1087301"/>
                  <a:pt x="87288" y="943087"/>
                  <a:pt x="102469" y="791282"/>
                </a:cubicBezTo>
                <a:close/>
                <a:moveTo>
                  <a:pt x="802667" y="472492"/>
                </a:moveTo>
                <a:lnTo>
                  <a:pt x="802667" y="580653"/>
                </a:lnTo>
                <a:lnTo>
                  <a:pt x="939292" y="580653"/>
                </a:lnTo>
                <a:cubicBezTo>
                  <a:pt x="992423" y="584448"/>
                  <a:pt x="1017091" y="559780"/>
                  <a:pt x="1013296" y="506648"/>
                </a:cubicBezTo>
                <a:lnTo>
                  <a:pt x="1013296" y="472492"/>
                </a:lnTo>
                <a:close/>
                <a:moveTo>
                  <a:pt x="341561" y="472492"/>
                </a:moveTo>
                <a:lnTo>
                  <a:pt x="341561" y="580653"/>
                </a:lnTo>
                <a:lnTo>
                  <a:pt x="552190" y="580653"/>
                </a:lnTo>
                <a:lnTo>
                  <a:pt x="552190" y="472492"/>
                </a:lnTo>
                <a:close/>
                <a:moveTo>
                  <a:pt x="2134753" y="250478"/>
                </a:moveTo>
                <a:lnTo>
                  <a:pt x="2134753" y="364331"/>
                </a:lnTo>
                <a:lnTo>
                  <a:pt x="2248607" y="364331"/>
                </a:lnTo>
                <a:cubicBezTo>
                  <a:pt x="2294149" y="330175"/>
                  <a:pt x="2335895" y="292224"/>
                  <a:pt x="2373846" y="250478"/>
                </a:cubicBezTo>
                <a:close/>
                <a:moveTo>
                  <a:pt x="802667" y="210629"/>
                </a:moveTo>
                <a:lnTo>
                  <a:pt x="802667" y="318790"/>
                </a:lnTo>
                <a:lnTo>
                  <a:pt x="1013296" y="318790"/>
                </a:lnTo>
                <a:lnTo>
                  <a:pt x="1013296" y="210629"/>
                </a:lnTo>
                <a:close/>
                <a:moveTo>
                  <a:pt x="341561" y="210629"/>
                </a:moveTo>
                <a:lnTo>
                  <a:pt x="341561" y="318790"/>
                </a:lnTo>
                <a:lnTo>
                  <a:pt x="552190" y="318790"/>
                </a:lnTo>
                <a:lnTo>
                  <a:pt x="552190" y="210629"/>
                </a:lnTo>
                <a:close/>
                <a:moveTo>
                  <a:pt x="108161" y="51234"/>
                </a:moveTo>
                <a:lnTo>
                  <a:pt x="1246696" y="51234"/>
                </a:lnTo>
                <a:lnTo>
                  <a:pt x="1246696" y="518034"/>
                </a:lnTo>
                <a:cubicBezTo>
                  <a:pt x="1250491" y="669838"/>
                  <a:pt x="1184077" y="743843"/>
                  <a:pt x="1047453" y="740048"/>
                </a:cubicBezTo>
                <a:lnTo>
                  <a:pt x="108161" y="740048"/>
                </a:lnTo>
                <a:close/>
                <a:moveTo>
                  <a:pt x="1889969" y="0"/>
                </a:moveTo>
                <a:lnTo>
                  <a:pt x="2134753" y="0"/>
                </a:lnTo>
                <a:lnTo>
                  <a:pt x="2134753" y="91083"/>
                </a:lnTo>
                <a:lnTo>
                  <a:pt x="2430773" y="91083"/>
                </a:lnTo>
                <a:lnTo>
                  <a:pt x="2430773" y="193551"/>
                </a:lnTo>
                <a:cubicBezTo>
                  <a:pt x="2438363" y="185961"/>
                  <a:pt x="2449748" y="172678"/>
                  <a:pt x="2464929" y="153702"/>
                </a:cubicBezTo>
                <a:cubicBezTo>
                  <a:pt x="2483904" y="134727"/>
                  <a:pt x="2499085" y="119546"/>
                  <a:pt x="2510470" y="108161"/>
                </a:cubicBezTo>
                <a:lnTo>
                  <a:pt x="2789411" y="108161"/>
                </a:lnTo>
                <a:cubicBezTo>
                  <a:pt x="2709714" y="203039"/>
                  <a:pt x="2630016" y="288429"/>
                  <a:pt x="2550319" y="364331"/>
                </a:cubicBezTo>
                <a:lnTo>
                  <a:pt x="2795104" y="364331"/>
                </a:lnTo>
                <a:lnTo>
                  <a:pt x="2795104" y="523726"/>
                </a:lnTo>
                <a:lnTo>
                  <a:pt x="2362461" y="523726"/>
                </a:lnTo>
                <a:cubicBezTo>
                  <a:pt x="2320714" y="557882"/>
                  <a:pt x="2277071" y="586346"/>
                  <a:pt x="2231529" y="609117"/>
                </a:cubicBezTo>
                <a:lnTo>
                  <a:pt x="2721099" y="609117"/>
                </a:lnTo>
                <a:lnTo>
                  <a:pt x="2721099" y="762819"/>
                </a:lnTo>
                <a:lnTo>
                  <a:pt x="1946895" y="762819"/>
                </a:lnTo>
                <a:lnTo>
                  <a:pt x="1946895" y="774204"/>
                </a:lnTo>
                <a:cubicBezTo>
                  <a:pt x="1943100" y="823541"/>
                  <a:pt x="1965871" y="846311"/>
                  <a:pt x="2015207" y="842516"/>
                </a:cubicBezTo>
                <a:lnTo>
                  <a:pt x="2624324" y="842516"/>
                </a:lnTo>
                <a:lnTo>
                  <a:pt x="2624324" y="1110072"/>
                </a:lnTo>
                <a:cubicBezTo>
                  <a:pt x="2628119" y="1242901"/>
                  <a:pt x="2561704" y="1307418"/>
                  <a:pt x="2425080" y="1303623"/>
                </a:cubicBezTo>
                <a:lnTo>
                  <a:pt x="2049363" y="1303623"/>
                </a:lnTo>
                <a:lnTo>
                  <a:pt x="2049363" y="1149921"/>
                </a:lnTo>
                <a:lnTo>
                  <a:pt x="2311227" y="1149921"/>
                </a:lnTo>
                <a:cubicBezTo>
                  <a:pt x="2356768" y="1153716"/>
                  <a:pt x="2377641" y="1132843"/>
                  <a:pt x="2373846" y="1087301"/>
                </a:cubicBezTo>
                <a:lnTo>
                  <a:pt x="2373846" y="1001911"/>
                </a:lnTo>
                <a:lnTo>
                  <a:pt x="1895661" y="1001911"/>
                </a:lnTo>
                <a:cubicBezTo>
                  <a:pt x="1774217" y="1005706"/>
                  <a:pt x="1715393" y="948780"/>
                  <a:pt x="1719188" y="831131"/>
                </a:cubicBezTo>
                <a:cubicBezTo>
                  <a:pt x="1639491" y="853902"/>
                  <a:pt x="1557896" y="876672"/>
                  <a:pt x="1474403" y="899443"/>
                </a:cubicBezTo>
                <a:lnTo>
                  <a:pt x="1474403" y="740048"/>
                </a:lnTo>
                <a:cubicBezTo>
                  <a:pt x="1690725" y="679326"/>
                  <a:pt x="1870993" y="607219"/>
                  <a:pt x="2015207" y="523726"/>
                </a:cubicBezTo>
                <a:lnTo>
                  <a:pt x="1474403" y="523726"/>
                </a:lnTo>
                <a:lnTo>
                  <a:pt x="1474403" y="364331"/>
                </a:lnTo>
                <a:lnTo>
                  <a:pt x="1889969" y="364331"/>
                </a:lnTo>
                <a:lnTo>
                  <a:pt x="1889969" y="250478"/>
                </a:lnTo>
                <a:lnTo>
                  <a:pt x="1576871" y="250478"/>
                </a:lnTo>
                <a:lnTo>
                  <a:pt x="1576871" y="91083"/>
                </a:lnTo>
                <a:lnTo>
                  <a:pt x="1889969" y="91083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  <a:effectLst>
            <a:outerShdw blurRad="254000" dist="50800" dir="2700000" sx="102000" sy="102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defTabSz="457200"/>
            <a:endParaRPr lang="zh-CN" altLang="en-US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2" grpId="0"/>
      <p:bldP spid="20" grpId="0"/>
      <p:bldP spid="5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任意多边形 113"/>
          <p:cNvSpPr/>
          <p:nvPr/>
        </p:nvSpPr>
        <p:spPr>
          <a:xfrm>
            <a:off x="0" y="0"/>
            <a:ext cx="8002427" cy="6858000"/>
          </a:xfrm>
          <a:custGeom>
            <a:avLst/>
            <a:gdLst>
              <a:gd name="connsiteX0" fmla="*/ 0 w 8002427"/>
              <a:gd name="connsiteY0" fmla="*/ 0 h 6858000"/>
              <a:gd name="connsiteX1" fmla="*/ 228600 w 8002427"/>
              <a:gd name="connsiteY1" fmla="*/ 0 h 6858000"/>
              <a:gd name="connsiteX2" fmla="*/ 1805940 w 8002427"/>
              <a:gd name="connsiteY2" fmla="*/ 0 h 6858000"/>
              <a:gd name="connsiteX3" fmla="*/ 4124989 w 8002427"/>
              <a:gd name="connsiteY3" fmla="*/ 0 h 6858000"/>
              <a:gd name="connsiteX4" fmla="*/ 8002427 w 8002427"/>
              <a:gd name="connsiteY4" fmla="*/ 6858000 h 6858000"/>
              <a:gd name="connsiteX5" fmla="*/ 4124989 w 8002427"/>
              <a:gd name="connsiteY5" fmla="*/ 6858000 h 6858000"/>
              <a:gd name="connsiteX6" fmla="*/ 1805940 w 8002427"/>
              <a:gd name="connsiteY6" fmla="*/ 6858000 h 6858000"/>
              <a:gd name="connsiteX7" fmla="*/ 228600 w 8002427"/>
              <a:gd name="connsiteY7" fmla="*/ 6858000 h 6858000"/>
              <a:gd name="connsiteX8" fmla="*/ 0 w 8002427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02427" h="6858000">
                <a:moveTo>
                  <a:pt x="0" y="0"/>
                </a:moveTo>
                <a:lnTo>
                  <a:pt x="228600" y="0"/>
                </a:lnTo>
                <a:lnTo>
                  <a:pt x="1805940" y="0"/>
                </a:lnTo>
                <a:lnTo>
                  <a:pt x="4124989" y="0"/>
                </a:lnTo>
                <a:lnTo>
                  <a:pt x="8002427" y="6858000"/>
                </a:lnTo>
                <a:lnTo>
                  <a:pt x="4124989" y="6858000"/>
                </a:lnTo>
                <a:lnTo>
                  <a:pt x="1805940" y="6858000"/>
                </a:lnTo>
                <a:lnTo>
                  <a:pt x="2286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9BBC57"/>
          </a:solidFill>
          <a:ln>
            <a:noFill/>
          </a:ln>
          <a:effectLst>
            <a:outerShdw blurRad="228600" dist="63500" dir="2700000" algn="tl" rotWithShape="0">
              <a:prstClr val="black">
                <a:alpha val="28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08965"/>
            <a:endParaRPr kumimoji="1" lang="zh-CN" altLang="en-US" sz="24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4</a:t>
            </a:r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、需求分析方法</a:t>
            </a:r>
            <a:r>
              <a:rPr lang="en-US" altLang="zh-CN" dirty="0" smtClean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—</a:t>
            </a:r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小组研讨法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540863" y="1434856"/>
            <a:ext cx="4545487" cy="1419562"/>
            <a:chOff x="540863" y="1434856"/>
            <a:chExt cx="4545487" cy="1419562"/>
          </a:xfrm>
        </p:grpSpPr>
        <p:sp>
          <p:nvSpPr>
            <p:cNvPr id="4" name="矩形 3"/>
            <p:cNvSpPr/>
            <p:nvPr/>
          </p:nvSpPr>
          <p:spPr>
            <a:xfrm>
              <a:off x="540863" y="1434856"/>
              <a:ext cx="223651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小组研讨法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540863" y="2041888"/>
              <a:ext cx="4545487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选择一群代表性人员加入主题小组，探讨培训能力需求及相关课程规范等。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40863" y="3115227"/>
            <a:ext cx="3050664" cy="1743912"/>
            <a:chOff x="540863" y="3115227"/>
            <a:chExt cx="3050664" cy="1743912"/>
          </a:xfrm>
        </p:grpSpPr>
        <p:sp>
          <p:nvSpPr>
            <p:cNvPr id="120" name="TextBox 18"/>
            <p:cNvSpPr txBox="1"/>
            <p:nvPr/>
          </p:nvSpPr>
          <p:spPr>
            <a:xfrm>
              <a:off x="540865" y="3716903"/>
              <a:ext cx="2123747" cy="114223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lnSpc>
                  <a:spcPct val="130000"/>
                </a:lnSpc>
                <a:defRPr b="1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defRPr>
              </a:lvl1pPr>
            </a:lstStyle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CN" altLang="en-US" dirty="0">
                  <a:sym typeface="Calibri" panose="020F0502020204030204" pitchFamily="34" charset="0"/>
                </a:rPr>
                <a:t>有效性好</a:t>
              </a: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CN" altLang="en-US" dirty="0">
                  <a:sym typeface="Calibri" panose="020F0502020204030204" pitchFamily="34" charset="0"/>
                </a:rPr>
                <a:t>时间长</a:t>
              </a: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CN" altLang="en-US" dirty="0">
                  <a:sym typeface="Calibri" panose="020F0502020204030204" pitchFamily="34" charset="0"/>
                </a:rPr>
                <a:t>成本高</a:t>
              </a:r>
            </a:p>
          </p:txBody>
        </p:sp>
        <p:sp>
          <p:nvSpPr>
            <p:cNvPr id="121" name="矩形 120"/>
            <p:cNvSpPr/>
            <p:nvPr/>
          </p:nvSpPr>
          <p:spPr>
            <a:xfrm>
              <a:off x="540863" y="3115227"/>
              <a:ext cx="3050664" cy="6785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特点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157640" y="2442715"/>
            <a:ext cx="4793973" cy="4322908"/>
            <a:chOff x="2157640" y="2442715"/>
            <a:chExt cx="4793973" cy="4322908"/>
          </a:xfrm>
        </p:grpSpPr>
        <p:sp>
          <p:nvSpPr>
            <p:cNvPr id="7" name="任意多边形 6"/>
            <p:cNvSpPr/>
            <p:nvPr/>
          </p:nvSpPr>
          <p:spPr>
            <a:xfrm rot="4450640">
              <a:off x="2393173" y="2207182"/>
              <a:ext cx="4322908" cy="4793973"/>
            </a:xfrm>
            <a:custGeom>
              <a:avLst/>
              <a:gdLst>
                <a:gd name="connsiteX0" fmla="*/ 0 w 5499100"/>
                <a:gd name="connsiteY0" fmla="*/ 4953000 h 5943600"/>
                <a:gd name="connsiteX1" fmla="*/ 5207000 w 5499100"/>
                <a:gd name="connsiteY1" fmla="*/ 0 h 5943600"/>
                <a:gd name="connsiteX2" fmla="*/ 5499100 w 5499100"/>
                <a:gd name="connsiteY2" fmla="*/ 5943600 h 5943600"/>
                <a:gd name="connsiteX3" fmla="*/ 0 w 5499100"/>
                <a:gd name="connsiteY3" fmla="*/ 4953000 h 594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99100" h="5943600">
                  <a:moveTo>
                    <a:pt x="0" y="4953000"/>
                  </a:moveTo>
                  <a:lnTo>
                    <a:pt x="5207000" y="0"/>
                  </a:lnTo>
                  <a:lnTo>
                    <a:pt x="5499100" y="5943600"/>
                  </a:lnTo>
                  <a:lnTo>
                    <a:pt x="0" y="4953000"/>
                  </a:lnTo>
                  <a:close/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2" name="任意多边形 121"/>
            <p:cNvSpPr/>
            <p:nvPr/>
          </p:nvSpPr>
          <p:spPr>
            <a:xfrm>
              <a:off x="3189240" y="4604170"/>
              <a:ext cx="2069062" cy="965117"/>
            </a:xfrm>
            <a:custGeom>
              <a:avLst/>
              <a:gdLst/>
              <a:ahLst/>
              <a:cxnLst/>
              <a:rect l="l" t="t" r="r" b="b"/>
              <a:pathLst>
                <a:path w="2795104" h="1303781">
                  <a:moveTo>
                    <a:pt x="1024682" y="791282"/>
                  </a:moveTo>
                  <a:lnTo>
                    <a:pt x="1223925" y="791282"/>
                  </a:lnTo>
                  <a:cubicBezTo>
                    <a:pt x="1277057" y="924111"/>
                    <a:pt x="1316906" y="1068326"/>
                    <a:pt x="1343472" y="1223926"/>
                  </a:cubicBezTo>
                  <a:lnTo>
                    <a:pt x="1121457" y="1223926"/>
                  </a:lnTo>
                  <a:cubicBezTo>
                    <a:pt x="1110072" y="1098687"/>
                    <a:pt x="1077813" y="954472"/>
                    <a:pt x="1024682" y="791282"/>
                  </a:cubicBezTo>
                  <a:close/>
                  <a:moveTo>
                    <a:pt x="677429" y="791282"/>
                  </a:moveTo>
                  <a:lnTo>
                    <a:pt x="876672" y="791282"/>
                  </a:lnTo>
                  <a:cubicBezTo>
                    <a:pt x="914623" y="863389"/>
                    <a:pt x="941189" y="941189"/>
                    <a:pt x="956370" y="1024682"/>
                  </a:cubicBezTo>
                  <a:lnTo>
                    <a:pt x="734355" y="1024682"/>
                  </a:lnTo>
                  <a:cubicBezTo>
                    <a:pt x="722970" y="941189"/>
                    <a:pt x="703994" y="863389"/>
                    <a:pt x="677429" y="791282"/>
                  </a:cubicBezTo>
                  <a:close/>
                  <a:moveTo>
                    <a:pt x="341561" y="791282"/>
                  </a:moveTo>
                  <a:lnTo>
                    <a:pt x="574960" y="791282"/>
                  </a:lnTo>
                  <a:lnTo>
                    <a:pt x="574960" y="1053145"/>
                  </a:lnTo>
                  <a:cubicBezTo>
                    <a:pt x="571165" y="1113867"/>
                    <a:pt x="597731" y="1142331"/>
                    <a:pt x="654658" y="1138535"/>
                  </a:cubicBezTo>
                  <a:lnTo>
                    <a:pt x="808360" y="1138535"/>
                  </a:lnTo>
                  <a:cubicBezTo>
                    <a:pt x="861492" y="1142331"/>
                    <a:pt x="886160" y="1119560"/>
                    <a:pt x="882365" y="1070223"/>
                  </a:cubicBezTo>
                  <a:lnTo>
                    <a:pt x="882365" y="1053145"/>
                  </a:lnTo>
                  <a:lnTo>
                    <a:pt x="1070223" y="1053145"/>
                  </a:lnTo>
                  <a:lnTo>
                    <a:pt x="1070223" y="1115765"/>
                  </a:lnTo>
                  <a:cubicBezTo>
                    <a:pt x="1074018" y="1237209"/>
                    <a:pt x="1013296" y="1296033"/>
                    <a:pt x="888058" y="1292238"/>
                  </a:cubicBezTo>
                  <a:lnTo>
                    <a:pt x="535112" y="1292238"/>
                  </a:lnTo>
                  <a:cubicBezTo>
                    <a:pt x="402283" y="1296033"/>
                    <a:pt x="337766" y="1233413"/>
                    <a:pt x="341561" y="1104379"/>
                  </a:cubicBezTo>
                  <a:close/>
                  <a:moveTo>
                    <a:pt x="102469" y="791282"/>
                  </a:moveTo>
                  <a:lnTo>
                    <a:pt x="307405" y="791282"/>
                  </a:lnTo>
                  <a:cubicBezTo>
                    <a:pt x="288429" y="973448"/>
                    <a:pt x="259966" y="1117662"/>
                    <a:pt x="222015" y="1223926"/>
                  </a:cubicBezTo>
                  <a:lnTo>
                    <a:pt x="0" y="1223926"/>
                  </a:lnTo>
                  <a:cubicBezTo>
                    <a:pt x="53132" y="1087301"/>
                    <a:pt x="87288" y="943087"/>
                    <a:pt x="102469" y="791282"/>
                  </a:cubicBezTo>
                  <a:close/>
                  <a:moveTo>
                    <a:pt x="802667" y="472492"/>
                  </a:moveTo>
                  <a:lnTo>
                    <a:pt x="802667" y="580653"/>
                  </a:lnTo>
                  <a:lnTo>
                    <a:pt x="939292" y="580653"/>
                  </a:lnTo>
                  <a:cubicBezTo>
                    <a:pt x="992423" y="584448"/>
                    <a:pt x="1017091" y="559780"/>
                    <a:pt x="1013296" y="506648"/>
                  </a:cubicBezTo>
                  <a:lnTo>
                    <a:pt x="1013296" y="472492"/>
                  </a:lnTo>
                  <a:close/>
                  <a:moveTo>
                    <a:pt x="341561" y="472492"/>
                  </a:moveTo>
                  <a:lnTo>
                    <a:pt x="341561" y="580653"/>
                  </a:lnTo>
                  <a:lnTo>
                    <a:pt x="552190" y="580653"/>
                  </a:lnTo>
                  <a:lnTo>
                    <a:pt x="552190" y="472492"/>
                  </a:lnTo>
                  <a:close/>
                  <a:moveTo>
                    <a:pt x="2134753" y="250478"/>
                  </a:moveTo>
                  <a:lnTo>
                    <a:pt x="2134753" y="364331"/>
                  </a:lnTo>
                  <a:lnTo>
                    <a:pt x="2248607" y="364331"/>
                  </a:lnTo>
                  <a:cubicBezTo>
                    <a:pt x="2294149" y="330175"/>
                    <a:pt x="2335895" y="292224"/>
                    <a:pt x="2373846" y="250478"/>
                  </a:cubicBezTo>
                  <a:close/>
                  <a:moveTo>
                    <a:pt x="802667" y="210629"/>
                  </a:moveTo>
                  <a:lnTo>
                    <a:pt x="802667" y="318790"/>
                  </a:lnTo>
                  <a:lnTo>
                    <a:pt x="1013296" y="318790"/>
                  </a:lnTo>
                  <a:lnTo>
                    <a:pt x="1013296" y="210629"/>
                  </a:lnTo>
                  <a:close/>
                  <a:moveTo>
                    <a:pt x="341561" y="210629"/>
                  </a:moveTo>
                  <a:lnTo>
                    <a:pt x="341561" y="318790"/>
                  </a:lnTo>
                  <a:lnTo>
                    <a:pt x="552190" y="318790"/>
                  </a:lnTo>
                  <a:lnTo>
                    <a:pt x="552190" y="210629"/>
                  </a:lnTo>
                  <a:close/>
                  <a:moveTo>
                    <a:pt x="108161" y="51234"/>
                  </a:moveTo>
                  <a:lnTo>
                    <a:pt x="1246696" y="51234"/>
                  </a:lnTo>
                  <a:lnTo>
                    <a:pt x="1246696" y="518034"/>
                  </a:lnTo>
                  <a:cubicBezTo>
                    <a:pt x="1250491" y="669838"/>
                    <a:pt x="1184077" y="743843"/>
                    <a:pt x="1047453" y="740048"/>
                  </a:cubicBezTo>
                  <a:lnTo>
                    <a:pt x="108161" y="740048"/>
                  </a:lnTo>
                  <a:close/>
                  <a:moveTo>
                    <a:pt x="1889969" y="0"/>
                  </a:moveTo>
                  <a:lnTo>
                    <a:pt x="2134753" y="0"/>
                  </a:lnTo>
                  <a:lnTo>
                    <a:pt x="2134753" y="91083"/>
                  </a:lnTo>
                  <a:lnTo>
                    <a:pt x="2430773" y="91083"/>
                  </a:lnTo>
                  <a:lnTo>
                    <a:pt x="2430773" y="193551"/>
                  </a:lnTo>
                  <a:cubicBezTo>
                    <a:pt x="2438363" y="185961"/>
                    <a:pt x="2449748" y="172678"/>
                    <a:pt x="2464929" y="153702"/>
                  </a:cubicBezTo>
                  <a:cubicBezTo>
                    <a:pt x="2483904" y="134727"/>
                    <a:pt x="2499085" y="119546"/>
                    <a:pt x="2510470" y="108161"/>
                  </a:cubicBezTo>
                  <a:lnTo>
                    <a:pt x="2789411" y="108161"/>
                  </a:lnTo>
                  <a:cubicBezTo>
                    <a:pt x="2709714" y="203039"/>
                    <a:pt x="2630016" y="288429"/>
                    <a:pt x="2550319" y="364331"/>
                  </a:cubicBezTo>
                  <a:lnTo>
                    <a:pt x="2795104" y="364331"/>
                  </a:lnTo>
                  <a:lnTo>
                    <a:pt x="2795104" y="523726"/>
                  </a:lnTo>
                  <a:lnTo>
                    <a:pt x="2362461" y="523726"/>
                  </a:lnTo>
                  <a:cubicBezTo>
                    <a:pt x="2320714" y="557882"/>
                    <a:pt x="2277071" y="586346"/>
                    <a:pt x="2231529" y="609117"/>
                  </a:cubicBezTo>
                  <a:lnTo>
                    <a:pt x="2721099" y="609117"/>
                  </a:lnTo>
                  <a:lnTo>
                    <a:pt x="2721099" y="762819"/>
                  </a:lnTo>
                  <a:lnTo>
                    <a:pt x="1946895" y="762819"/>
                  </a:lnTo>
                  <a:lnTo>
                    <a:pt x="1946895" y="774204"/>
                  </a:lnTo>
                  <a:cubicBezTo>
                    <a:pt x="1943100" y="823541"/>
                    <a:pt x="1965871" y="846311"/>
                    <a:pt x="2015207" y="842516"/>
                  </a:cubicBezTo>
                  <a:lnTo>
                    <a:pt x="2624324" y="842516"/>
                  </a:lnTo>
                  <a:lnTo>
                    <a:pt x="2624324" y="1110072"/>
                  </a:lnTo>
                  <a:cubicBezTo>
                    <a:pt x="2628119" y="1242901"/>
                    <a:pt x="2561704" y="1307418"/>
                    <a:pt x="2425080" y="1303623"/>
                  </a:cubicBezTo>
                  <a:lnTo>
                    <a:pt x="2049363" y="1303623"/>
                  </a:lnTo>
                  <a:lnTo>
                    <a:pt x="2049363" y="1149921"/>
                  </a:lnTo>
                  <a:lnTo>
                    <a:pt x="2311227" y="1149921"/>
                  </a:lnTo>
                  <a:cubicBezTo>
                    <a:pt x="2356768" y="1153716"/>
                    <a:pt x="2377641" y="1132843"/>
                    <a:pt x="2373846" y="1087301"/>
                  </a:cubicBezTo>
                  <a:lnTo>
                    <a:pt x="2373846" y="1001911"/>
                  </a:lnTo>
                  <a:lnTo>
                    <a:pt x="1895661" y="1001911"/>
                  </a:lnTo>
                  <a:cubicBezTo>
                    <a:pt x="1774217" y="1005706"/>
                    <a:pt x="1715393" y="948780"/>
                    <a:pt x="1719188" y="831131"/>
                  </a:cubicBezTo>
                  <a:cubicBezTo>
                    <a:pt x="1639491" y="853902"/>
                    <a:pt x="1557896" y="876672"/>
                    <a:pt x="1474403" y="899443"/>
                  </a:cubicBezTo>
                  <a:lnTo>
                    <a:pt x="1474403" y="740048"/>
                  </a:lnTo>
                  <a:cubicBezTo>
                    <a:pt x="1690725" y="679326"/>
                    <a:pt x="1870993" y="607219"/>
                    <a:pt x="2015207" y="523726"/>
                  </a:cubicBezTo>
                  <a:lnTo>
                    <a:pt x="1474403" y="523726"/>
                  </a:lnTo>
                  <a:lnTo>
                    <a:pt x="1474403" y="364331"/>
                  </a:lnTo>
                  <a:lnTo>
                    <a:pt x="1889969" y="364331"/>
                  </a:lnTo>
                  <a:lnTo>
                    <a:pt x="1889969" y="250478"/>
                  </a:lnTo>
                  <a:lnTo>
                    <a:pt x="1576871" y="250478"/>
                  </a:lnTo>
                  <a:lnTo>
                    <a:pt x="1576871" y="91083"/>
                  </a:lnTo>
                  <a:lnTo>
                    <a:pt x="1889969" y="910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50800" dir="2700000" sx="102000" sy="102000" algn="tl" rotWithShape="0">
                <a:prstClr val="black">
                  <a:alpha val="32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457200"/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777373" y="5666632"/>
              <a:ext cx="3044242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什么情况下需要小组研讨？</a:t>
              </a:r>
            </a:p>
            <a:p>
              <a:pPr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rPr>
                <a:t>小组研讨对象有什么特征？</a:t>
              </a:r>
            </a:p>
          </p:txBody>
        </p:sp>
      </p:grpSp>
      <p:pic>
        <p:nvPicPr>
          <p:cNvPr id="113" name="图片 1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745" y="1206544"/>
            <a:ext cx="6747353" cy="55114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6000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18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18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6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8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8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4</a:t>
            </a:r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、需求分析方法</a:t>
            </a:r>
            <a:r>
              <a:rPr lang="en-US" altLang="zh-CN" dirty="0" smtClean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—</a:t>
            </a:r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其他方法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838200" y="1472353"/>
            <a:ext cx="2431178" cy="4629341"/>
            <a:chOff x="838200" y="1472353"/>
            <a:chExt cx="2431178" cy="4629341"/>
          </a:xfrm>
        </p:grpSpPr>
        <p:sp>
          <p:nvSpPr>
            <p:cNvPr id="13" name="AutoShape 2"/>
            <p:cNvSpPr>
              <a:spLocks noChangeArrowheads="1"/>
            </p:cNvSpPr>
            <p:nvPr/>
          </p:nvSpPr>
          <p:spPr bwMode="auto">
            <a:xfrm rot="5400000">
              <a:off x="1699583" y="610971"/>
              <a:ext cx="642221" cy="2364986"/>
            </a:xfrm>
            <a:prstGeom prst="homePlate">
              <a:avLst>
                <a:gd name="adj" fmla="val 26949"/>
              </a:avLst>
            </a:prstGeom>
            <a:solidFill>
              <a:srgbClr val="9BBC57"/>
            </a:solidFill>
            <a:ln>
              <a:noFill/>
            </a:ln>
            <a:effectLst/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" name="Freeform 3"/>
            <p:cNvSpPr/>
            <p:nvPr/>
          </p:nvSpPr>
          <p:spPr bwMode="auto">
            <a:xfrm>
              <a:off x="838200" y="2052137"/>
              <a:ext cx="2364986" cy="4049557"/>
            </a:xfrm>
            <a:custGeom>
              <a:avLst/>
              <a:gdLst>
                <a:gd name="T0" fmla="*/ 2551 w 2551"/>
                <a:gd name="T1" fmla="*/ 2008 h 2008"/>
                <a:gd name="T2" fmla="*/ 2551 w 2551"/>
                <a:gd name="T3" fmla="*/ 0 h 2008"/>
                <a:gd name="T4" fmla="*/ 1274 w 2551"/>
                <a:gd name="T5" fmla="*/ 97 h 2008"/>
                <a:gd name="T6" fmla="*/ 0 w 2551"/>
                <a:gd name="T7" fmla="*/ 0 h 2008"/>
                <a:gd name="T8" fmla="*/ 0 w 2551"/>
                <a:gd name="T9" fmla="*/ 2008 h 2008"/>
                <a:gd name="T10" fmla="*/ 2551 w 2551"/>
                <a:gd name="T11" fmla="*/ 2008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51" h="2008">
                  <a:moveTo>
                    <a:pt x="2551" y="2008"/>
                  </a:moveTo>
                  <a:lnTo>
                    <a:pt x="2551" y="0"/>
                  </a:lnTo>
                  <a:lnTo>
                    <a:pt x="1274" y="97"/>
                  </a:lnTo>
                  <a:lnTo>
                    <a:pt x="0" y="0"/>
                  </a:lnTo>
                  <a:lnTo>
                    <a:pt x="0" y="2008"/>
                  </a:lnTo>
                  <a:lnTo>
                    <a:pt x="2551" y="2008"/>
                  </a:lnTo>
                </a:path>
              </a:pathLst>
            </a:custGeom>
            <a:noFill/>
            <a:ln w="6350" cmpd="sng">
              <a:solidFill>
                <a:srgbClr val="9BBC57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Text Box 4"/>
            <p:cNvSpPr txBox="1">
              <a:spLocks noChangeArrowheads="1"/>
            </p:cNvSpPr>
            <p:nvPr/>
          </p:nvSpPr>
          <p:spPr bwMode="auto">
            <a:xfrm>
              <a:off x="888561" y="1638718"/>
              <a:ext cx="2266278" cy="311277"/>
            </a:xfrm>
            <a:prstGeom prst="rect">
              <a:avLst/>
            </a:prstGeom>
            <a:noFill/>
            <a:ln w="6350">
              <a:noFill/>
              <a:miter lim="800000"/>
            </a:ln>
            <a:effectLst/>
          </p:spPr>
          <p:txBody>
            <a:bodyPr lIns="0" tIns="0" rIns="0" bIns="0" anchor="ctr">
              <a:spAutoFit/>
            </a:bodyPr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</a:pPr>
              <a:r>
                <a:rPr kumimoji="1" lang="zh-CN" altLang="en-US" b="1" dirty="0" smtClean="0">
                  <a:solidFill>
                    <a:schemeClr val="bg1"/>
                  </a:solidFill>
                  <a:latin typeface="+mn-ea"/>
                </a:rPr>
                <a:t>现场观察法</a:t>
              </a:r>
              <a:endParaRPr kumimoji="1" lang="zh-CN" altLang="en-US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904390" y="2439654"/>
              <a:ext cx="2364988" cy="22593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        通过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与员工在工作岗位上一起工作，结合与主管、同事对其工作进行考察、评价来确定培训需求的方法。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549709" y="1472353"/>
            <a:ext cx="2424514" cy="4629341"/>
            <a:chOff x="3549709" y="1472353"/>
            <a:chExt cx="2424514" cy="4629341"/>
          </a:xfrm>
        </p:grpSpPr>
        <p:sp>
          <p:nvSpPr>
            <p:cNvPr id="17" name="AutoShape 6"/>
            <p:cNvSpPr>
              <a:spLocks noChangeArrowheads="1"/>
            </p:cNvSpPr>
            <p:nvPr/>
          </p:nvSpPr>
          <p:spPr bwMode="auto">
            <a:xfrm rot="5400000">
              <a:off x="4411093" y="610971"/>
              <a:ext cx="642221" cy="2364986"/>
            </a:xfrm>
            <a:prstGeom prst="homePlate">
              <a:avLst>
                <a:gd name="adj" fmla="val 26949"/>
              </a:avLst>
            </a:prstGeom>
            <a:solidFill>
              <a:srgbClr val="9BBC57"/>
            </a:solidFill>
            <a:ln>
              <a:noFill/>
            </a:ln>
            <a:effectLst/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3549709" y="2052137"/>
              <a:ext cx="2364986" cy="4049557"/>
            </a:xfrm>
            <a:custGeom>
              <a:avLst/>
              <a:gdLst>
                <a:gd name="T0" fmla="*/ 2551 w 2551"/>
                <a:gd name="T1" fmla="*/ 2008 h 2008"/>
                <a:gd name="T2" fmla="*/ 2551 w 2551"/>
                <a:gd name="T3" fmla="*/ 0 h 2008"/>
                <a:gd name="T4" fmla="*/ 1274 w 2551"/>
                <a:gd name="T5" fmla="*/ 97 h 2008"/>
                <a:gd name="T6" fmla="*/ 0 w 2551"/>
                <a:gd name="T7" fmla="*/ 0 h 2008"/>
                <a:gd name="T8" fmla="*/ 0 w 2551"/>
                <a:gd name="T9" fmla="*/ 2008 h 2008"/>
                <a:gd name="T10" fmla="*/ 2551 w 2551"/>
                <a:gd name="T11" fmla="*/ 2008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51" h="2008">
                  <a:moveTo>
                    <a:pt x="2551" y="2008"/>
                  </a:moveTo>
                  <a:lnTo>
                    <a:pt x="2551" y="0"/>
                  </a:lnTo>
                  <a:lnTo>
                    <a:pt x="1274" y="97"/>
                  </a:lnTo>
                  <a:lnTo>
                    <a:pt x="0" y="0"/>
                  </a:lnTo>
                  <a:lnTo>
                    <a:pt x="0" y="2008"/>
                  </a:lnTo>
                  <a:lnTo>
                    <a:pt x="2551" y="2008"/>
                  </a:lnTo>
                </a:path>
              </a:pathLst>
            </a:custGeom>
            <a:noFill/>
            <a:ln w="6350" cmpd="sng">
              <a:solidFill>
                <a:srgbClr val="9BBC57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Text Box 8"/>
            <p:cNvSpPr txBox="1">
              <a:spLocks noChangeArrowheads="1"/>
            </p:cNvSpPr>
            <p:nvPr/>
          </p:nvSpPr>
          <p:spPr bwMode="auto">
            <a:xfrm>
              <a:off x="3600070" y="1638718"/>
              <a:ext cx="2266278" cy="311277"/>
            </a:xfrm>
            <a:prstGeom prst="rect">
              <a:avLst/>
            </a:prstGeom>
            <a:noFill/>
            <a:ln w="6350">
              <a:noFill/>
              <a:miter lim="800000"/>
            </a:ln>
            <a:effectLst/>
          </p:spPr>
          <p:txBody>
            <a:bodyPr lIns="0" tIns="0" rIns="0" bIns="0" anchor="ctr">
              <a:spAutoFit/>
            </a:bodyPr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</a:pPr>
              <a:r>
                <a:rPr kumimoji="1" lang="zh-CN" altLang="en-US" b="1" dirty="0" smtClean="0">
                  <a:solidFill>
                    <a:schemeClr val="bg1"/>
                  </a:solidFill>
                  <a:latin typeface="+mn-ea"/>
                </a:rPr>
                <a:t>工作任务分析法</a:t>
              </a:r>
              <a:endParaRPr kumimoji="1" lang="zh-CN" altLang="en-US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3609235" y="2439654"/>
              <a:ext cx="2364988" cy="26130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        培训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管理者以工作说明书、工作规范或工作记录表作为确定员工达到要求所必须掌握的知识、技能和态度的依据，确定培训需求的方法。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285326" y="1472353"/>
            <a:ext cx="2393742" cy="4629341"/>
            <a:chOff x="6285326" y="1472353"/>
            <a:chExt cx="2393742" cy="4629341"/>
          </a:xfrm>
        </p:grpSpPr>
        <p:sp>
          <p:nvSpPr>
            <p:cNvPr id="21" name="AutoShape 10"/>
            <p:cNvSpPr>
              <a:spLocks noChangeArrowheads="1"/>
            </p:cNvSpPr>
            <p:nvPr/>
          </p:nvSpPr>
          <p:spPr bwMode="auto">
            <a:xfrm rot="5400000">
              <a:off x="7145702" y="611978"/>
              <a:ext cx="642221" cy="2362971"/>
            </a:xfrm>
            <a:prstGeom prst="homePlate">
              <a:avLst>
                <a:gd name="adj" fmla="val 26949"/>
              </a:avLst>
            </a:prstGeom>
            <a:solidFill>
              <a:srgbClr val="9BBC57"/>
            </a:solidFill>
            <a:ln>
              <a:noFill/>
            </a:ln>
            <a:effectLst/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Freeform 11"/>
            <p:cNvSpPr/>
            <p:nvPr/>
          </p:nvSpPr>
          <p:spPr bwMode="auto">
            <a:xfrm>
              <a:off x="6285326" y="2052137"/>
              <a:ext cx="2362971" cy="4049557"/>
            </a:xfrm>
            <a:custGeom>
              <a:avLst/>
              <a:gdLst>
                <a:gd name="T0" fmla="*/ 2551 w 2551"/>
                <a:gd name="T1" fmla="*/ 2008 h 2008"/>
                <a:gd name="T2" fmla="*/ 2551 w 2551"/>
                <a:gd name="T3" fmla="*/ 0 h 2008"/>
                <a:gd name="T4" fmla="*/ 1274 w 2551"/>
                <a:gd name="T5" fmla="*/ 97 h 2008"/>
                <a:gd name="T6" fmla="*/ 0 w 2551"/>
                <a:gd name="T7" fmla="*/ 0 h 2008"/>
                <a:gd name="T8" fmla="*/ 0 w 2551"/>
                <a:gd name="T9" fmla="*/ 2008 h 2008"/>
                <a:gd name="T10" fmla="*/ 2551 w 2551"/>
                <a:gd name="T11" fmla="*/ 2008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51" h="2008">
                  <a:moveTo>
                    <a:pt x="2551" y="2008"/>
                  </a:moveTo>
                  <a:lnTo>
                    <a:pt x="2551" y="0"/>
                  </a:lnTo>
                  <a:lnTo>
                    <a:pt x="1274" y="97"/>
                  </a:lnTo>
                  <a:lnTo>
                    <a:pt x="0" y="0"/>
                  </a:lnTo>
                  <a:lnTo>
                    <a:pt x="0" y="2008"/>
                  </a:lnTo>
                  <a:lnTo>
                    <a:pt x="2551" y="2008"/>
                  </a:lnTo>
                </a:path>
              </a:pathLst>
            </a:custGeom>
            <a:noFill/>
            <a:ln w="6350" cmpd="sng">
              <a:solidFill>
                <a:srgbClr val="9BBC57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Text Box 12"/>
            <p:cNvSpPr txBox="1">
              <a:spLocks noChangeArrowheads="1"/>
            </p:cNvSpPr>
            <p:nvPr/>
          </p:nvSpPr>
          <p:spPr bwMode="auto">
            <a:xfrm>
              <a:off x="6335688" y="1638718"/>
              <a:ext cx="2264263" cy="311277"/>
            </a:xfrm>
            <a:prstGeom prst="rect">
              <a:avLst/>
            </a:prstGeom>
            <a:noFill/>
            <a:ln w="6350">
              <a:noFill/>
              <a:miter lim="800000"/>
            </a:ln>
            <a:effectLst/>
          </p:spPr>
          <p:txBody>
            <a:bodyPr lIns="0" tIns="0" rIns="0" bIns="0" anchor="ctr">
              <a:spAutoFit/>
            </a:bodyPr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</a:pPr>
              <a:r>
                <a:rPr kumimoji="1" lang="zh-CN" altLang="en-US" b="1" dirty="0" smtClean="0">
                  <a:solidFill>
                    <a:schemeClr val="bg1"/>
                  </a:solidFill>
                  <a:latin typeface="+mn-ea"/>
                </a:rPr>
                <a:t>测验法</a:t>
              </a:r>
              <a:endParaRPr kumimoji="1" lang="zh-CN" altLang="en-US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6314080" y="2439654"/>
              <a:ext cx="2364988" cy="22529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zh-CN" alt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       使用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标准的统计分析量表对各类人员的知识、技能、观念和素质进行评估，根据评估结果决定培训需求。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990829" y="1472353"/>
            <a:ext cx="2393085" cy="4629341"/>
            <a:chOff x="8990829" y="1472353"/>
            <a:chExt cx="2393085" cy="4629341"/>
          </a:xfrm>
        </p:grpSpPr>
        <p:sp>
          <p:nvSpPr>
            <p:cNvPr id="25" name="AutoShape 14"/>
            <p:cNvSpPr>
              <a:spLocks noChangeArrowheads="1"/>
            </p:cNvSpPr>
            <p:nvPr/>
          </p:nvSpPr>
          <p:spPr bwMode="auto">
            <a:xfrm rot="5400000">
              <a:off x="9851204" y="611978"/>
              <a:ext cx="642221" cy="2362971"/>
            </a:xfrm>
            <a:prstGeom prst="homePlate">
              <a:avLst>
                <a:gd name="adj" fmla="val 26949"/>
              </a:avLst>
            </a:prstGeom>
            <a:solidFill>
              <a:srgbClr val="9BBC57"/>
            </a:solidFill>
            <a:ln>
              <a:noFill/>
            </a:ln>
            <a:effectLst/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" name="Freeform 15"/>
            <p:cNvSpPr/>
            <p:nvPr/>
          </p:nvSpPr>
          <p:spPr bwMode="auto">
            <a:xfrm>
              <a:off x="8990829" y="2052137"/>
              <a:ext cx="2362971" cy="4049557"/>
            </a:xfrm>
            <a:custGeom>
              <a:avLst/>
              <a:gdLst>
                <a:gd name="T0" fmla="*/ 2551 w 2551"/>
                <a:gd name="T1" fmla="*/ 2008 h 2008"/>
                <a:gd name="T2" fmla="*/ 2551 w 2551"/>
                <a:gd name="T3" fmla="*/ 0 h 2008"/>
                <a:gd name="T4" fmla="*/ 1274 w 2551"/>
                <a:gd name="T5" fmla="*/ 97 h 2008"/>
                <a:gd name="T6" fmla="*/ 0 w 2551"/>
                <a:gd name="T7" fmla="*/ 0 h 2008"/>
                <a:gd name="T8" fmla="*/ 0 w 2551"/>
                <a:gd name="T9" fmla="*/ 2008 h 2008"/>
                <a:gd name="T10" fmla="*/ 2551 w 2551"/>
                <a:gd name="T11" fmla="*/ 2008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51" h="2008">
                  <a:moveTo>
                    <a:pt x="2551" y="2008"/>
                  </a:moveTo>
                  <a:lnTo>
                    <a:pt x="2551" y="0"/>
                  </a:lnTo>
                  <a:lnTo>
                    <a:pt x="1274" y="97"/>
                  </a:lnTo>
                  <a:lnTo>
                    <a:pt x="0" y="0"/>
                  </a:lnTo>
                  <a:lnTo>
                    <a:pt x="0" y="2008"/>
                  </a:lnTo>
                  <a:lnTo>
                    <a:pt x="2551" y="2008"/>
                  </a:lnTo>
                </a:path>
              </a:pathLst>
            </a:custGeom>
            <a:noFill/>
            <a:ln w="6350" cmpd="sng">
              <a:solidFill>
                <a:srgbClr val="9BBC57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" name="Text Box 16"/>
            <p:cNvSpPr txBox="1">
              <a:spLocks noChangeArrowheads="1"/>
            </p:cNvSpPr>
            <p:nvPr/>
          </p:nvSpPr>
          <p:spPr bwMode="auto">
            <a:xfrm>
              <a:off x="9041190" y="1640045"/>
              <a:ext cx="2264263" cy="308622"/>
            </a:xfrm>
            <a:prstGeom prst="rect">
              <a:avLst/>
            </a:prstGeom>
            <a:noFill/>
            <a:ln w="6350">
              <a:noFill/>
              <a:miter lim="800000"/>
            </a:ln>
            <a:effectLst/>
          </p:spPr>
          <p:txBody>
            <a:bodyPr lIns="0" tIns="0" rIns="0" bIns="0" anchor="ctr">
              <a:spAutoFit/>
            </a:bodyPr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b="1" dirty="0">
                  <a:solidFill>
                    <a:schemeClr val="bg1"/>
                  </a:solidFill>
                  <a:latin typeface="+mn-ea"/>
                </a:rPr>
                <a:t>专家指导法</a:t>
              </a:r>
              <a:endParaRPr kumimoji="1" lang="zh-CN" altLang="en-US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9018926" y="2439654"/>
              <a:ext cx="2364988" cy="15327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       委托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外界专家进行项目调查，利用外界提供之才能评鉴中心，标竿学习。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占位符 20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34" b="20934"/>
          <a:stretch>
            <a:fillRect/>
          </a:stretch>
        </p:blipFill>
        <p:spPr/>
      </p:pic>
      <p:sp>
        <p:nvSpPr>
          <p:cNvPr id="12" name="Hexagon 11"/>
          <p:cNvSpPr/>
          <p:nvPr/>
        </p:nvSpPr>
        <p:spPr>
          <a:xfrm>
            <a:off x="7186688" y="2046429"/>
            <a:ext cx="5648241" cy="2249586"/>
          </a:xfrm>
          <a:prstGeom prst="hexagon">
            <a:avLst/>
          </a:prstGeom>
          <a:solidFill>
            <a:srgbClr val="B3D334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08198" y="2290865"/>
            <a:ext cx="4529580" cy="1614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4000" b="1" dirty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latin typeface="+mn-ea"/>
                <a:sym typeface="Calibri" panose="020F0502020204030204" pitchFamily="34" charset="0"/>
              </a:rPr>
              <a:t>请大家用</a:t>
            </a:r>
            <a:r>
              <a:rPr lang="en-US" altLang="zh-CN" sz="4000" b="1" dirty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latin typeface="+mn-ea"/>
                <a:sym typeface="Calibri" panose="020F0502020204030204" pitchFamily="34" charset="0"/>
              </a:rPr>
              <a:t>5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latin typeface="+mn-ea"/>
                <a:sym typeface="Calibri" panose="020F0502020204030204" pitchFamily="34" charset="0"/>
              </a:rPr>
              <a:t>分钟</a:t>
            </a:r>
            <a:endParaRPr lang="en-US" altLang="zh-CN" sz="4000" b="1" dirty="0">
              <a:solidFill>
                <a:schemeClr val="bg1"/>
              </a:solidFill>
              <a:effectLst>
                <a:outerShdw blurRad="279400" dist="152400" dir="2700000" sx="102000" sy="102000" algn="tl" rotWithShape="0">
                  <a:prstClr val="black">
                    <a:alpha val="28000"/>
                  </a:prstClr>
                </a:outerShdw>
              </a:effectLst>
              <a:latin typeface="+mn-ea"/>
              <a:sym typeface="Calibri" panose="020F050202020403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sz="4000" b="1" dirty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latin typeface="+mn-ea"/>
                <a:sym typeface="Calibri" panose="020F0502020204030204" pitchFamily="34" charset="0"/>
              </a:rPr>
              <a:t>讨论如下问题</a:t>
            </a:r>
          </a:p>
        </p:txBody>
      </p:sp>
      <p:sp>
        <p:nvSpPr>
          <p:cNvPr id="23" name="Title 1"/>
          <p:cNvSpPr txBox="1"/>
          <p:nvPr/>
        </p:nvSpPr>
        <p:spPr>
          <a:xfrm>
            <a:off x="838200" y="371982"/>
            <a:ext cx="10515600" cy="78394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调查分析方法的讨论</a:t>
            </a:r>
          </a:p>
        </p:txBody>
      </p:sp>
      <p:sp>
        <p:nvSpPr>
          <p:cNvPr id="24" name="Text Placeholder 2"/>
          <p:cNvSpPr txBox="1"/>
          <p:nvPr/>
        </p:nvSpPr>
        <p:spPr>
          <a:xfrm>
            <a:off x="838200" y="943300"/>
            <a:ext cx="10515600" cy="526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  <a:endParaRPr lang="en-US" dirty="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cxnSp>
        <p:nvCxnSpPr>
          <p:cNvPr id="25" name="Straight Connector 27"/>
          <p:cNvCxnSpPr/>
          <p:nvPr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rgbClr val="B3D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609600" y="5117242"/>
            <a:ext cx="11874500" cy="12536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30000"/>
              </a:lnSpc>
              <a:buFont typeface="+mj-ea"/>
              <a:buAutoNum type="circleNumDbPlain"/>
            </a:pP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+mn-ea"/>
                <a:cs typeface="Open Sans Light" panose="020B0306030504020204" pitchFamily="34" charset="0"/>
              </a:rPr>
              <a:t>访谈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+mn-ea"/>
                <a:cs typeface="Open Sans Light" panose="020B0306030504020204" pitchFamily="34" charset="0"/>
              </a:rPr>
              <a:t>、问卷、小组研讨是独立的还是相通的？为什么？</a:t>
            </a:r>
          </a:p>
          <a:p>
            <a:pPr marL="457200" indent="-457200">
              <a:lnSpc>
                <a:spcPct val="130000"/>
              </a:lnSpc>
              <a:buFont typeface="+mj-ea"/>
              <a:buAutoNum type="circleNumDbPlain"/>
            </a:pP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+mn-ea"/>
                <a:cs typeface="Open Sans Light" panose="020B0306030504020204" pitchFamily="34" charset="0"/>
              </a:rPr>
              <a:t>对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+mn-ea"/>
                <a:cs typeface="Open Sans Light" panose="020B0306030504020204" pitchFamily="34" charset="0"/>
              </a:rPr>
              <a:t>年度培训需求调查而言，访谈、问卷和小组研讨具有什么共同点？和其他方法比有什么不同？</a:t>
            </a:r>
          </a:p>
          <a:p>
            <a:pPr marL="457200" indent="-457200">
              <a:lnSpc>
                <a:spcPct val="130000"/>
              </a:lnSpc>
              <a:buFont typeface="+mj-ea"/>
              <a:buAutoNum type="circleNumDbPlain"/>
            </a:pP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+mn-ea"/>
                <a:cs typeface="Open Sans Light" panose="020B0306030504020204" pitchFamily="34" charset="0"/>
              </a:rPr>
              <a:t>访谈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+mn-ea"/>
                <a:cs typeface="Open Sans Light" panose="020B0306030504020204" pitchFamily="34" charset="0"/>
              </a:rPr>
              <a:t>、问卷、小组研讨在选择上分别需要考虑到哪些主要因素？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需求分析流程</a:t>
            </a:r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设计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  <p:sp>
        <p:nvSpPr>
          <p:cNvPr id="100" name="Freeform 7"/>
          <p:cNvSpPr/>
          <p:nvPr/>
        </p:nvSpPr>
        <p:spPr bwMode="auto">
          <a:xfrm>
            <a:off x="7785264" y="3190219"/>
            <a:ext cx="1103644" cy="1963391"/>
          </a:xfrm>
          <a:custGeom>
            <a:avLst/>
            <a:gdLst>
              <a:gd name="T0" fmla="*/ 101 w 535"/>
              <a:gd name="T1" fmla="*/ 271 h 951"/>
              <a:gd name="T2" fmla="*/ 101 w 535"/>
              <a:gd name="T3" fmla="*/ 268 h 951"/>
              <a:gd name="T4" fmla="*/ 268 w 535"/>
              <a:gd name="T5" fmla="*/ 102 h 951"/>
              <a:gd name="T6" fmla="*/ 434 w 535"/>
              <a:gd name="T7" fmla="*/ 268 h 951"/>
              <a:gd name="T8" fmla="*/ 434 w 535"/>
              <a:gd name="T9" fmla="*/ 951 h 951"/>
              <a:gd name="T10" fmla="*/ 535 w 535"/>
              <a:gd name="T11" fmla="*/ 951 h 951"/>
              <a:gd name="T12" fmla="*/ 535 w 535"/>
              <a:gd name="T13" fmla="*/ 268 h 951"/>
              <a:gd name="T14" fmla="*/ 268 w 535"/>
              <a:gd name="T15" fmla="*/ 0 h 951"/>
              <a:gd name="T16" fmla="*/ 0 w 535"/>
              <a:gd name="T17" fmla="*/ 268 h 951"/>
              <a:gd name="T18" fmla="*/ 0 w 535"/>
              <a:gd name="T19" fmla="*/ 271 h 951"/>
              <a:gd name="T20" fmla="*/ 101 w 535"/>
              <a:gd name="T21" fmla="*/ 271 h 9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5" h="951">
                <a:moveTo>
                  <a:pt x="101" y="271"/>
                </a:moveTo>
                <a:cubicBezTo>
                  <a:pt x="101" y="270"/>
                  <a:pt x="101" y="269"/>
                  <a:pt x="101" y="268"/>
                </a:cubicBezTo>
                <a:cubicBezTo>
                  <a:pt x="101" y="176"/>
                  <a:pt x="176" y="102"/>
                  <a:pt x="268" y="102"/>
                </a:cubicBezTo>
                <a:cubicBezTo>
                  <a:pt x="360" y="102"/>
                  <a:pt x="434" y="176"/>
                  <a:pt x="434" y="268"/>
                </a:cubicBezTo>
                <a:cubicBezTo>
                  <a:pt x="434" y="269"/>
                  <a:pt x="434" y="950"/>
                  <a:pt x="434" y="951"/>
                </a:cubicBezTo>
                <a:cubicBezTo>
                  <a:pt x="535" y="951"/>
                  <a:pt x="535" y="951"/>
                  <a:pt x="535" y="951"/>
                </a:cubicBezTo>
                <a:cubicBezTo>
                  <a:pt x="535" y="950"/>
                  <a:pt x="535" y="269"/>
                  <a:pt x="535" y="268"/>
                </a:cubicBezTo>
                <a:cubicBezTo>
                  <a:pt x="535" y="120"/>
                  <a:pt x="415" y="0"/>
                  <a:pt x="268" y="0"/>
                </a:cubicBezTo>
                <a:cubicBezTo>
                  <a:pt x="120" y="0"/>
                  <a:pt x="0" y="120"/>
                  <a:pt x="0" y="268"/>
                </a:cubicBezTo>
                <a:cubicBezTo>
                  <a:pt x="0" y="269"/>
                  <a:pt x="0" y="270"/>
                  <a:pt x="0" y="271"/>
                </a:cubicBezTo>
                <a:cubicBezTo>
                  <a:pt x="101" y="271"/>
                  <a:pt x="101" y="271"/>
                  <a:pt x="101" y="271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bg-BG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122" name="Group 121"/>
          <p:cNvGrpSpPr/>
          <p:nvPr/>
        </p:nvGrpSpPr>
        <p:grpSpPr>
          <a:xfrm flipH="1" flipV="1">
            <a:off x="4195316" y="3197237"/>
            <a:ext cx="3805462" cy="1136644"/>
            <a:chOff x="4195316" y="3197237"/>
            <a:chExt cx="3805462" cy="1136644"/>
          </a:xfrm>
        </p:grpSpPr>
        <p:sp>
          <p:nvSpPr>
            <p:cNvPr id="99" name="Freeform 5"/>
            <p:cNvSpPr/>
            <p:nvPr/>
          </p:nvSpPr>
          <p:spPr bwMode="auto">
            <a:xfrm>
              <a:off x="6897134" y="3774654"/>
              <a:ext cx="1103644" cy="559227"/>
            </a:xfrm>
            <a:custGeom>
              <a:avLst/>
              <a:gdLst>
                <a:gd name="T0" fmla="*/ 101 w 535"/>
                <a:gd name="T1" fmla="*/ 0 h 271"/>
                <a:gd name="T2" fmla="*/ 101 w 535"/>
                <a:gd name="T3" fmla="*/ 3 h 271"/>
                <a:gd name="T4" fmla="*/ 268 w 535"/>
                <a:gd name="T5" fmla="*/ 169 h 271"/>
                <a:gd name="T6" fmla="*/ 434 w 535"/>
                <a:gd name="T7" fmla="*/ 3 h 271"/>
                <a:gd name="T8" fmla="*/ 434 w 535"/>
                <a:gd name="T9" fmla="*/ 0 h 271"/>
                <a:gd name="T10" fmla="*/ 535 w 535"/>
                <a:gd name="T11" fmla="*/ 0 h 271"/>
                <a:gd name="T12" fmla="*/ 535 w 535"/>
                <a:gd name="T13" fmla="*/ 3 h 271"/>
                <a:gd name="T14" fmla="*/ 268 w 535"/>
                <a:gd name="T15" fmla="*/ 271 h 271"/>
                <a:gd name="T16" fmla="*/ 0 w 535"/>
                <a:gd name="T17" fmla="*/ 3 h 271"/>
                <a:gd name="T18" fmla="*/ 0 w 535"/>
                <a:gd name="T19" fmla="*/ 0 h 271"/>
                <a:gd name="T20" fmla="*/ 101 w 535"/>
                <a:gd name="T2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5" h="271">
                  <a:moveTo>
                    <a:pt x="101" y="0"/>
                  </a:moveTo>
                  <a:cubicBezTo>
                    <a:pt x="101" y="1"/>
                    <a:pt x="101" y="2"/>
                    <a:pt x="101" y="3"/>
                  </a:cubicBezTo>
                  <a:cubicBezTo>
                    <a:pt x="101" y="95"/>
                    <a:pt x="176" y="169"/>
                    <a:pt x="268" y="169"/>
                  </a:cubicBezTo>
                  <a:cubicBezTo>
                    <a:pt x="359" y="169"/>
                    <a:pt x="434" y="95"/>
                    <a:pt x="434" y="3"/>
                  </a:cubicBezTo>
                  <a:cubicBezTo>
                    <a:pt x="434" y="2"/>
                    <a:pt x="434" y="1"/>
                    <a:pt x="434" y="0"/>
                  </a:cubicBezTo>
                  <a:cubicBezTo>
                    <a:pt x="535" y="0"/>
                    <a:pt x="535" y="0"/>
                    <a:pt x="535" y="0"/>
                  </a:cubicBezTo>
                  <a:cubicBezTo>
                    <a:pt x="535" y="1"/>
                    <a:pt x="535" y="2"/>
                    <a:pt x="535" y="3"/>
                  </a:cubicBezTo>
                  <a:cubicBezTo>
                    <a:pt x="535" y="151"/>
                    <a:pt x="415" y="271"/>
                    <a:pt x="268" y="271"/>
                  </a:cubicBezTo>
                  <a:cubicBezTo>
                    <a:pt x="120" y="271"/>
                    <a:pt x="0" y="151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01" y="0"/>
                    <a:pt x="101" y="0"/>
                    <a:pt x="101" y="0"/>
                  </a:cubicBezTo>
                </a:path>
              </a:pathLst>
            </a:custGeom>
            <a:solidFill>
              <a:srgbClr val="FFC40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01" name="Freeform 5"/>
            <p:cNvSpPr/>
            <p:nvPr/>
          </p:nvSpPr>
          <p:spPr bwMode="auto">
            <a:xfrm rot="10800000">
              <a:off x="5993799" y="3197237"/>
              <a:ext cx="1103644" cy="559227"/>
            </a:xfrm>
            <a:custGeom>
              <a:avLst/>
              <a:gdLst>
                <a:gd name="T0" fmla="*/ 101 w 535"/>
                <a:gd name="T1" fmla="*/ 0 h 271"/>
                <a:gd name="T2" fmla="*/ 101 w 535"/>
                <a:gd name="T3" fmla="*/ 3 h 271"/>
                <a:gd name="T4" fmla="*/ 268 w 535"/>
                <a:gd name="T5" fmla="*/ 169 h 271"/>
                <a:gd name="T6" fmla="*/ 434 w 535"/>
                <a:gd name="T7" fmla="*/ 3 h 271"/>
                <a:gd name="T8" fmla="*/ 434 w 535"/>
                <a:gd name="T9" fmla="*/ 0 h 271"/>
                <a:gd name="T10" fmla="*/ 535 w 535"/>
                <a:gd name="T11" fmla="*/ 0 h 271"/>
                <a:gd name="T12" fmla="*/ 535 w 535"/>
                <a:gd name="T13" fmla="*/ 3 h 271"/>
                <a:gd name="T14" fmla="*/ 268 w 535"/>
                <a:gd name="T15" fmla="*/ 271 h 271"/>
                <a:gd name="T16" fmla="*/ 0 w 535"/>
                <a:gd name="T17" fmla="*/ 3 h 271"/>
                <a:gd name="T18" fmla="*/ 0 w 535"/>
                <a:gd name="T19" fmla="*/ 0 h 271"/>
                <a:gd name="T20" fmla="*/ 101 w 535"/>
                <a:gd name="T2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5" h="271">
                  <a:moveTo>
                    <a:pt x="101" y="0"/>
                  </a:moveTo>
                  <a:cubicBezTo>
                    <a:pt x="101" y="1"/>
                    <a:pt x="101" y="2"/>
                    <a:pt x="101" y="3"/>
                  </a:cubicBezTo>
                  <a:cubicBezTo>
                    <a:pt x="101" y="95"/>
                    <a:pt x="176" y="169"/>
                    <a:pt x="268" y="169"/>
                  </a:cubicBezTo>
                  <a:cubicBezTo>
                    <a:pt x="359" y="169"/>
                    <a:pt x="434" y="95"/>
                    <a:pt x="434" y="3"/>
                  </a:cubicBezTo>
                  <a:cubicBezTo>
                    <a:pt x="434" y="2"/>
                    <a:pt x="434" y="1"/>
                    <a:pt x="434" y="0"/>
                  </a:cubicBezTo>
                  <a:cubicBezTo>
                    <a:pt x="535" y="0"/>
                    <a:pt x="535" y="0"/>
                    <a:pt x="535" y="0"/>
                  </a:cubicBezTo>
                  <a:cubicBezTo>
                    <a:pt x="535" y="1"/>
                    <a:pt x="535" y="2"/>
                    <a:pt x="535" y="3"/>
                  </a:cubicBezTo>
                  <a:cubicBezTo>
                    <a:pt x="535" y="151"/>
                    <a:pt x="415" y="271"/>
                    <a:pt x="268" y="271"/>
                  </a:cubicBezTo>
                  <a:cubicBezTo>
                    <a:pt x="120" y="271"/>
                    <a:pt x="0" y="151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01" y="0"/>
                    <a:pt x="101" y="0"/>
                    <a:pt x="101" y="0"/>
                  </a:cubicBezTo>
                </a:path>
              </a:pathLst>
            </a:custGeom>
            <a:solidFill>
              <a:srgbClr val="00AB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02" name="Freeform 5"/>
            <p:cNvSpPr/>
            <p:nvPr/>
          </p:nvSpPr>
          <p:spPr bwMode="auto">
            <a:xfrm>
              <a:off x="5091634" y="3774654"/>
              <a:ext cx="1103644" cy="559227"/>
            </a:xfrm>
            <a:custGeom>
              <a:avLst/>
              <a:gdLst>
                <a:gd name="T0" fmla="*/ 101 w 535"/>
                <a:gd name="T1" fmla="*/ 0 h 271"/>
                <a:gd name="T2" fmla="*/ 101 w 535"/>
                <a:gd name="T3" fmla="*/ 3 h 271"/>
                <a:gd name="T4" fmla="*/ 268 w 535"/>
                <a:gd name="T5" fmla="*/ 169 h 271"/>
                <a:gd name="T6" fmla="*/ 434 w 535"/>
                <a:gd name="T7" fmla="*/ 3 h 271"/>
                <a:gd name="T8" fmla="*/ 434 w 535"/>
                <a:gd name="T9" fmla="*/ 0 h 271"/>
                <a:gd name="T10" fmla="*/ 535 w 535"/>
                <a:gd name="T11" fmla="*/ 0 h 271"/>
                <a:gd name="T12" fmla="*/ 535 w 535"/>
                <a:gd name="T13" fmla="*/ 3 h 271"/>
                <a:gd name="T14" fmla="*/ 268 w 535"/>
                <a:gd name="T15" fmla="*/ 271 h 271"/>
                <a:gd name="T16" fmla="*/ 0 w 535"/>
                <a:gd name="T17" fmla="*/ 3 h 271"/>
                <a:gd name="T18" fmla="*/ 0 w 535"/>
                <a:gd name="T19" fmla="*/ 0 h 271"/>
                <a:gd name="T20" fmla="*/ 101 w 535"/>
                <a:gd name="T2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5" h="271">
                  <a:moveTo>
                    <a:pt x="101" y="0"/>
                  </a:moveTo>
                  <a:cubicBezTo>
                    <a:pt x="101" y="1"/>
                    <a:pt x="101" y="2"/>
                    <a:pt x="101" y="3"/>
                  </a:cubicBezTo>
                  <a:cubicBezTo>
                    <a:pt x="101" y="95"/>
                    <a:pt x="176" y="169"/>
                    <a:pt x="268" y="169"/>
                  </a:cubicBezTo>
                  <a:cubicBezTo>
                    <a:pt x="359" y="169"/>
                    <a:pt x="434" y="95"/>
                    <a:pt x="434" y="3"/>
                  </a:cubicBezTo>
                  <a:cubicBezTo>
                    <a:pt x="434" y="2"/>
                    <a:pt x="434" y="1"/>
                    <a:pt x="434" y="0"/>
                  </a:cubicBezTo>
                  <a:cubicBezTo>
                    <a:pt x="535" y="0"/>
                    <a:pt x="535" y="0"/>
                    <a:pt x="535" y="0"/>
                  </a:cubicBezTo>
                  <a:cubicBezTo>
                    <a:pt x="535" y="1"/>
                    <a:pt x="535" y="2"/>
                    <a:pt x="535" y="3"/>
                  </a:cubicBezTo>
                  <a:cubicBezTo>
                    <a:pt x="535" y="151"/>
                    <a:pt x="415" y="271"/>
                    <a:pt x="268" y="271"/>
                  </a:cubicBezTo>
                  <a:cubicBezTo>
                    <a:pt x="120" y="271"/>
                    <a:pt x="0" y="151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01" y="0"/>
                    <a:pt x="101" y="0"/>
                    <a:pt x="101" y="0"/>
                  </a:cubicBezTo>
                </a:path>
              </a:pathLst>
            </a:custGeom>
            <a:solidFill>
              <a:srgbClr val="0160A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03" name="Freeform 5"/>
            <p:cNvSpPr/>
            <p:nvPr/>
          </p:nvSpPr>
          <p:spPr bwMode="auto">
            <a:xfrm rot="10800000">
              <a:off x="4195316" y="3197237"/>
              <a:ext cx="1103644" cy="559227"/>
            </a:xfrm>
            <a:custGeom>
              <a:avLst/>
              <a:gdLst>
                <a:gd name="T0" fmla="*/ 101 w 535"/>
                <a:gd name="T1" fmla="*/ 0 h 271"/>
                <a:gd name="T2" fmla="*/ 101 w 535"/>
                <a:gd name="T3" fmla="*/ 3 h 271"/>
                <a:gd name="T4" fmla="*/ 268 w 535"/>
                <a:gd name="T5" fmla="*/ 169 h 271"/>
                <a:gd name="T6" fmla="*/ 434 w 535"/>
                <a:gd name="T7" fmla="*/ 3 h 271"/>
                <a:gd name="T8" fmla="*/ 434 w 535"/>
                <a:gd name="T9" fmla="*/ 0 h 271"/>
                <a:gd name="T10" fmla="*/ 535 w 535"/>
                <a:gd name="T11" fmla="*/ 0 h 271"/>
                <a:gd name="T12" fmla="*/ 535 w 535"/>
                <a:gd name="T13" fmla="*/ 3 h 271"/>
                <a:gd name="T14" fmla="*/ 268 w 535"/>
                <a:gd name="T15" fmla="*/ 271 h 271"/>
                <a:gd name="T16" fmla="*/ 0 w 535"/>
                <a:gd name="T17" fmla="*/ 3 h 271"/>
                <a:gd name="T18" fmla="*/ 0 w 535"/>
                <a:gd name="T19" fmla="*/ 0 h 271"/>
                <a:gd name="T20" fmla="*/ 101 w 535"/>
                <a:gd name="T2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5" h="271">
                  <a:moveTo>
                    <a:pt x="101" y="0"/>
                  </a:moveTo>
                  <a:cubicBezTo>
                    <a:pt x="101" y="1"/>
                    <a:pt x="101" y="2"/>
                    <a:pt x="101" y="3"/>
                  </a:cubicBezTo>
                  <a:cubicBezTo>
                    <a:pt x="101" y="95"/>
                    <a:pt x="176" y="169"/>
                    <a:pt x="268" y="169"/>
                  </a:cubicBezTo>
                  <a:cubicBezTo>
                    <a:pt x="359" y="169"/>
                    <a:pt x="434" y="95"/>
                    <a:pt x="434" y="3"/>
                  </a:cubicBezTo>
                  <a:cubicBezTo>
                    <a:pt x="434" y="2"/>
                    <a:pt x="434" y="1"/>
                    <a:pt x="434" y="0"/>
                  </a:cubicBezTo>
                  <a:cubicBezTo>
                    <a:pt x="535" y="0"/>
                    <a:pt x="535" y="0"/>
                    <a:pt x="535" y="0"/>
                  </a:cubicBezTo>
                  <a:cubicBezTo>
                    <a:pt x="535" y="1"/>
                    <a:pt x="535" y="2"/>
                    <a:pt x="535" y="3"/>
                  </a:cubicBezTo>
                  <a:cubicBezTo>
                    <a:pt x="535" y="151"/>
                    <a:pt x="415" y="271"/>
                    <a:pt x="268" y="271"/>
                  </a:cubicBezTo>
                  <a:cubicBezTo>
                    <a:pt x="120" y="271"/>
                    <a:pt x="0" y="151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01" y="0"/>
                    <a:pt x="101" y="0"/>
                    <a:pt x="101" y="0"/>
                  </a:cubicBezTo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104" name="Freeform 7"/>
          <p:cNvSpPr/>
          <p:nvPr/>
        </p:nvSpPr>
        <p:spPr bwMode="auto">
          <a:xfrm rot="10800000">
            <a:off x="3303092" y="2370490"/>
            <a:ext cx="1103644" cy="1963391"/>
          </a:xfrm>
          <a:custGeom>
            <a:avLst/>
            <a:gdLst>
              <a:gd name="T0" fmla="*/ 101 w 535"/>
              <a:gd name="T1" fmla="*/ 271 h 951"/>
              <a:gd name="T2" fmla="*/ 101 w 535"/>
              <a:gd name="T3" fmla="*/ 268 h 951"/>
              <a:gd name="T4" fmla="*/ 268 w 535"/>
              <a:gd name="T5" fmla="*/ 102 h 951"/>
              <a:gd name="T6" fmla="*/ 434 w 535"/>
              <a:gd name="T7" fmla="*/ 268 h 951"/>
              <a:gd name="T8" fmla="*/ 434 w 535"/>
              <a:gd name="T9" fmla="*/ 951 h 951"/>
              <a:gd name="T10" fmla="*/ 535 w 535"/>
              <a:gd name="T11" fmla="*/ 951 h 951"/>
              <a:gd name="T12" fmla="*/ 535 w 535"/>
              <a:gd name="T13" fmla="*/ 268 h 951"/>
              <a:gd name="T14" fmla="*/ 268 w 535"/>
              <a:gd name="T15" fmla="*/ 0 h 951"/>
              <a:gd name="T16" fmla="*/ 0 w 535"/>
              <a:gd name="T17" fmla="*/ 268 h 951"/>
              <a:gd name="T18" fmla="*/ 0 w 535"/>
              <a:gd name="T19" fmla="*/ 271 h 951"/>
              <a:gd name="T20" fmla="*/ 101 w 535"/>
              <a:gd name="T21" fmla="*/ 271 h 9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5" h="951">
                <a:moveTo>
                  <a:pt x="101" y="271"/>
                </a:moveTo>
                <a:cubicBezTo>
                  <a:pt x="101" y="270"/>
                  <a:pt x="101" y="269"/>
                  <a:pt x="101" y="268"/>
                </a:cubicBezTo>
                <a:cubicBezTo>
                  <a:pt x="101" y="176"/>
                  <a:pt x="176" y="102"/>
                  <a:pt x="268" y="102"/>
                </a:cubicBezTo>
                <a:cubicBezTo>
                  <a:pt x="360" y="102"/>
                  <a:pt x="434" y="176"/>
                  <a:pt x="434" y="268"/>
                </a:cubicBezTo>
                <a:cubicBezTo>
                  <a:pt x="434" y="269"/>
                  <a:pt x="434" y="950"/>
                  <a:pt x="434" y="951"/>
                </a:cubicBezTo>
                <a:cubicBezTo>
                  <a:pt x="535" y="951"/>
                  <a:pt x="535" y="951"/>
                  <a:pt x="535" y="951"/>
                </a:cubicBezTo>
                <a:cubicBezTo>
                  <a:pt x="535" y="950"/>
                  <a:pt x="535" y="269"/>
                  <a:pt x="535" y="268"/>
                </a:cubicBezTo>
                <a:cubicBezTo>
                  <a:pt x="535" y="120"/>
                  <a:pt x="415" y="0"/>
                  <a:pt x="268" y="0"/>
                </a:cubicBezTo>
                <a:cubicBezTo>
                  <a:pt x="120" y="0"/>
                  <a:pt x="0" y="120"/>
                  <a:pt x="0" y="268"/>
                </a:cubicBezTo>
                <a:cubicBezTo>
                  <a:pt x="0" y="269"/>
                  <a:pt x="0" y="270"/>
                  <a:pt x="0" y="271"/>
                </a:cubicBezTo>
                <a:cubicBezTo>
                  <a:pt x="101" y="271"/>
                  <a:pt x="101" y="271"/>
                  <a:pt x="101" y="271"/>
                </a:cubicBezTo>
              </a:path>
            </a:pathLst>
          </a:custGeom>
          <a:solidFill>
            <a:srgbClr val="B3D33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bg-BG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4542398" y="3574599"/>
            <a:ext cx="4443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01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7233191" y="3606574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04</a:t>
            </a:r>
            <a:endParaRPr lang="en-US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5440557" y="3605377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02</a:t>
            </a:r>
            <a:endParaRPr lang="en-US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6352904" y="3605377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03</a:t>
            </a:r>
            <a:endParaRPr lang="en-US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108444" y="4054268"/>
            <a:ext cx="1261884" cy="1337809"/>
            <a:chOff x="4108444" y="4054268"/>
            <a:chExt cx="1261884" cy="1337809"/>
          </a:xfrm>
        </p:grpSpPr>
        <p:grpSp>
          <p:nvGrpSpPr>
            <p:cNvPr id="137" name="Group 136"/>
            <p:cNvGrpSpPr/>
            <p:nvPr/>
          </p:nvGrpSpPr>
          <p:grpSpPr>
            <a:xfrm rot="16200000" flipH="1">
              <a:off x="4397961" y="4380190"/>
              <a:ext cx="712388" cy="60543"/>
              <a:chOff x="4113369" y="3398728"/>
              <a:chExt cx="712388" cy="60543"/>
            </a:xfrm>
          </p:grpSpPr>
          <p:cxnSp>
            <p:nvCxnSpPr>
              <p:cNvPr id="138" name="Straight Connector 137"/>
              <p:cNvCxnSpPr/>
              <p:nvPr/>
            </p:nvCxnSpPr>
            <p:spPr>
              <a:xfrm>
                <a:off x="4147932" y="3429000"/>
                <a:ext cx="642783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9" name="Oval 138"/>
              <p:cNvSpPr/>
              <p:nvPr/>
            </p:nvSpPr>
            <p:spPr>
              <a:xfrm>
                <a:off x="4113369" y="3398728"/>
                <a:ext cx="60543" cy="6054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140" name="Oval 139"/>
              <p:cNvSpPr/>
              <p:nvPr/>
            </p:nvSpPr>
            <p:spPr>
              <a:xfrm>
                <a:off x="4765214" y="3398728"/>
                <a:ext cx="60543" cy="6054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145" name="TextBox 144"/>
            <p:cNvSpPr txBox="1"/>
            <p:nvPr/>
          </p:nvSpPr>
          <p:spPr>
            <a:xfrm>
              <a:off x="4108444" y="4868857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培训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需求分析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Calibri" panose="020F0502020204030204" pitchFamily="34" charset="0"/>
              </a:endParaRPr>
            </a:p>
            <a:p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循环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评估模型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921454" y="4054269"/>
            <a:ext cx="1261884" cy="1309990"/>
            <a:chOff x="5921454" y="4054269"/>
            <a:chExt cx="1261884" cy="1309990"/>
          </a:xfrm>
        </p:grpSpPr>
        <p:grpSp>
          <p:nvGrpSpPr>
            <p:cNvPr id="141" name="Group 140"/>
            <p:cNvGrpSpPr/>
            <p:nvPr/>
          </p:nvGrpSpPr>
          <p:grpSpPr>
            <a:xfrm rot="16200000" flipH="1">
              <a:off x="6193520" y="4380191"/>
              <a:ext cx="712388" cy="60543"/>
              <a:chOff x="4113369" y="3398728"/>
              <a:chExt cx="712388" cy="60543"/>
            </a:xfrm>
          </p:grpSpPr>
          <p:cxnSp>
            <p:nvCxnSpPr>
              <p:cNvPr id="142" name="Straight Connector 141"/>
              <p:cNvCxnSpPr/>
              <p:nvPr/>
            </p:nvCxnSpPr>
            <p:spPr>
              <a:xfrm>
                <a:off x="4147932" y="3429000"/>
                <a:ext cx="642783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3" name="Oval 142"/>
              <p:cNvSpPr/>
              <p:nvPr/>
            </p:nvSpPr>
            <p:spPr>
              <a:xfrm>
                <a:off x="4113369" y="3398728"/>
                <a:ext cx="60543" cy="6054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144" name="Oval 143"/>
              <p:cNvSpPr/>
              <p:nvPr/>
            </p:nvSpPr>
            <p:spPr>
              <a:xfrm>
                <a:off x="4765214" y="3398728"/>
                <a:ext cx="60543" cy="6054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150" name="TextBox 149"/>
            <p:cNvSpPr txBox="1"/>
            <p:nvPr/>
          </p:nvSpPr>
          <p:spPr>
            <a:xfrm>
              <a:off x="5921454" y="4841039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调查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工具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Calibri" panose="020F0502020204030204" pitchFamily="34" charset="0"/>
              </a:endParaRPr>
            </a:p>
            <a:p>
              <a:pPr algn="ctr"/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调查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方法讨论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048502" y="2188267"/>
            <a:ext cx="1261884" cy="1358149"/>
            <a:chOff x="5048502" y="2188267"/>
            <a:chExt cx="1261884" cy="1358149"/>
          </a:xfrm>
        </p:grpSpPr>
        <p:grpSp>
          <p:nvGrpSpPr>
            <p:cNvPr id="133" name="Group 132"/>
            <p:cNvGrpSpPr/>
            <p:nvPr/>
          </p:nvGrpSpPr>
          <p:grpSpPr>
            <a:xfrm rot="16200000" flipH="1">
              <a:off x="5292978" y="3159950"/>
              <a:ext cx="712388" cy="60543"/>
              <a:chOff x="4113369" y="3398728"/>
              <a:chExt cx="712388" cy="60543"/>
            </a:xfrm>
          </p:grpSpPr>
          <p:cxnSp>
            <p:nvCxnSpPr>
              <p:cNvPr id="134" name="Straight Connector 133"/>
              <p:cNvCxnSpPr/>
              <p:nvPr/>
            </p:nvCxnSpPr>
            <p:spPr>
              <a:xfrm>
                <a:off x="4147932" y="3429000"/>
                <a:ext cx="642783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5" name="Oval 134"/>
              <p:cNvSpPr/>
              <p:nvPr/>
            </p:nvSpPr>
            <p:spPr>
              <a:xfrm>
                <a:off x="4113369" y="3398728"/>
                <a:ext cx="60543" cy="6054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136" name="Oval 135"/>
              <p:cNvSpPr/>
              <p:nvPr/>
            </p:nvSpPr>
            <p:spPr>
              <a:xfrm>
                <a:off x="4765214" y="3398728"/>
                <a:ext cx="60543" cy="6054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153" name="TextBox 152"/>
            <p:cNvSpPr txBox="1"/>
            <p:nvPr/>
          </p:nvSpPr>
          <p:spPr>
            <a:xfrm>
              <a:off x="5048502" y="2188267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需求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调查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Calibri" panose="020F0502020204030204" pitchFamily="34" charset="0"/>
              </a:endParaRPr>
            </a:p>
            <a:p>
              <a:pPr algn="ctr"/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分析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思路设计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818013" y="2185692"/>
            <a:ext cx="1261884" cy="1360723"/>
            <a:chOff x="6818013" y="2185692"/>
            <a:chExt cx="1261884" cy="1360723"/>
          </a:xfrm>
        </p:grpSpPr>
        <p:grpSp>
          <p:nvGrpSpPr>
            <p:cNvPr id="123" name="Group 122"/>
            <p:cNvGrpSpPr/>
            <p:nvPr/>
          </p:nvGrpSpPr>
          <p:grpSpPr>
            <a:xfrm rot="16200000" flipH="1">
              <a:off x="7092761" y="3159949"/>
              <a:ext cx="712388" cy="60543"/>
              <a:chOff x="4113369" y="3398728"/>
              <a:chExt cx="712388" cy="60543"/>
            </a:xfrm>
          </p:grpSpPr>
          <p:cxnSp>
            <p:nvCxnSpPr>
              <p:cNvPr id="124" name="Straight Connector 123"/>
              <p:cNvCxnSpPr/>
              <p:nvPr/>
            </p:nvCxnSpPr>
            <p:spPr>
              <a:xfrm>
                <a:off x="4147932" y="3429000"/>
                <a:ext cx="642783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5" name="Oval 124"/>
              <p:cNvSpPr/>
              <p:nvPr/>
            </p:nvSpPr>
            <p:spPr>
              <a:xfrm>
                <a:off x="4113369" y="3398728"/>
                <a:ext cx="60543" cy="6054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126" name="Oval 125"/>
              <p:cNvSpPr/>
              <p:nvPr/>
            </p:nvSpPr>
            <p:spPr>
              <a:xfrm>
                <a:off x="4765214" y="3398728"/>
                <a:ext cx="60543" cy="6054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156" name="TextBox 155"/>
            <p:cNvSpPr txBox="1"/>
            <p:nvPr/>
          </p:nvSpPr>
          <p:spPr>
            <a:xfrm>
              <a:off x="6818013" y="2185692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培训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需求分析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Calibri" panose="020F0502020204030204" pitchFamily="34" charset="0"/>
              </a:endParaRPr>
            </a:p>
            <a:p>
              <a:pPr algn="ctr"/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注意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要点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04" grpId="0" animBg="1"/>
      <p:bldP spid="127" grpId="0"/>
      <p:bldP spid="129" grpId="0"/>
      <p:bldP spid="131" grpId="0"/>
      <p:bldP spid="1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1</a:t>
            </a:r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、培训需求的循环评估模型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2197100" y="1788818"/>
            <a:ext cx="7696200" cy="3980801"/>
            <a:chOff x="838200" y="1727244"/>
            <a:chExt cx="7696200" cy="3980801"/>
          </a:xfrm>
        </p:grpSpPr>
        <p:sp>
          <p:nvSpPr>
            <p:cNvPr id="98" name="Rectangle 11"/>
            <p:cNvSpPr>
              <a:spLocks noChangeArrowheads="1"/>
            </p:cNvSpPr>
            <p:nvPr/>
          </p:nvSpPr>
          <p:spPr bwMode="auto">
            <a:xfrm>
              <a:off x="3376340" y="2001782"/>
              <a:ext cx="2732920" cy="387336"/>
            </a:xfrm>
            <a:prstGeom prst="rect">
              <a:avLst/>
            </a:prstGeom>
            <a:gradFill rotWithShape="1">
              <a:gsLst>
                <a:gs pos="0">
                  <a:srgbClr val="000000">
                    <a:alpha val="85001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miter lim="800000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97" name="Rectangle 11"/>
            <p:cNvSpPr>
              <a:spLocks noChangeArrowheads="1"/>
            </p:cNvSpPr>
            <p:nvPr/>
          </p:nvSpPr>
          <p:spPr bwMode="auto">
            <a:xfrm>
              <a:off x="3594478" y="5382543"/>
              <a:ext cx="2296644" cy="325502"/>
            </a:xfrm>
            <a:prstGeom prst="rect">
              <a:avLst/>
            </a:prstGeom>
            <a:gradFill rotWithShape="1">
              <a:gsLst>
                <a:gs pos="0">
                  <a:srgbClr val="000000">
                    <a:alpha val="85001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miter lim="800000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96" name="Rectangle 11"/>
            <p:cNvSpPr>
              <a:spLocks noChangeArrowheads="1"/>
            </p:cNvSpPr>
            <p:nvPr/>
          </p:nvSpPr>
          <p:spPr bwMode="auto">
            <a:xfrm>
              <a:off x="6234702" y="4839567"/>
              <a:ext cx="2296644" cy="325502"/>
            </a:xfrm>
            <a:prstGeom prst="rect">
              <a:avLst/>
            </a:prstGeom>
            <a:gradFill rotWithShape="1">
              <a:gsLst>
                <a:gs pos="0">
                  <a:srgbClr val="000000">
                    <a:alpha val="85001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miter lim="800000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95" name="Rectangle 11"/>
            <p:cNvSpPr>
              <a:spLocks noChangeArrowheads="1"/>
            </p:cNvSpPr>
            <p:nvPr/>
          </p:nvSpPr>
          <p:spPr bwMode="auto">
            <a:xfrm>
              <a:off x="869073" y="4839567"/>
              <a:ext cx="2296644" cy="325502"/>
            </a:xfrm>
            <a:prstGeom prst="rect">
              <a:avLst/>
            </a:prstGeom>
            <a:gradFill rotWithShape="1">
              <a:gsLst>
                <a:gs pos="0">
                  <a:srgbClr val="000000">
                    <a:alpha val="85001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miter lim="800000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70" name="Line 2"/>
            <p:cNvSpPr>
              <a:spLocks noChangeShapeType="1"/>
            </p:cNvSpPr>
            <p:nvPr/>
          </p:nvSpPr>
          <p:spPr bwMode="auto">
            <a:xfrm>
              <a:off x="4718368" y="3926582"/>
              <a:ext cx="0" cy="1105534"/>
            </a:xfrm>
            <a:prstGeom prst="line">
              <a:avLst/>
            </a:prstGeom>
            <a:noFill/>
            <a:ln w="28575" cap="rnd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71" name="WordArt 3"/>
            <p:cNvSpPr>
              <a:spLocks noChangeArrowheads="1" noChangeShapeType="1" noTextEdit="1"/>
            </p:cNvSpPr>
            <p:nvPr/>
          </p:nvSpPr>
          <p:spPr bwMode="auto">
            <a:xfrm>
              <a:off x="3889194" y="1782961"/>
              <a:ext cx="1661402" cy="23166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0" cap="none" spc="0" normalizeH="0" baseline="0" noProof="0">
                  <a:ln w="9525">
                    <a:solidFill>
                      <a:srgbClr val="FFFFFF"/>
                    </a:solidFill>
                    <a:round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</a:rPr>
                <a:t>双击添加标题文字</a:t>
              </a:r>
            </a:p>
          </p:txBody>
        </p:sp>
        <p:sp>
          <p:nvSpPr>
            <p:cNvPr id="72" name="AutoShape 5"/>
            <p:cNvSpPr>
              <a:spLocks noChangeArrowheads="1"/>
            </p:cNvSpPr>
            <p:nvPr/>
          </p:nvSpPr>
          <p:spPr bwMode="auto">
            <a:xfrm>
              <a:off x="3545614" y="5158777"/>
              <a:ext cx="2345510" cy="419340"/>
            </a:xfrm>
            <a:prstGeom prst="roundRect">
              <a:avLst>
                <a:gd name="adj" fmla="val 18285"/>
              </a:avLst>
            </a:prstGeom>
            <a:solidFill>
              <a:srgbClr val="303A46"/>
            </a:solidFill>
            <a:ln w="9525" algn="ctr">
              <a:noFill/>
              <a:round/>
            </a:ln>
          </p:spPr>
          <p:txBody>
            <a:bodyPr wrap="none" anchor="ctr"/>
            <a:lstStyle/>
            <a:p>
              <a:pPr algn="ctr"/>
              <a:r>
                <a:rPr lang="zh-CN" altLang="en-US" sz="1600" b="1" kern="0" dirty="0">
                  <a:solidFill>
                    <a:srgbClr val="FFFFFF"/>
                  </a:solidFill>
                  <a:latin typeface="+mn-ea"/>
                </a:rPr>
                <a:t>三级   组织分析</a:t>
              </a:r>
            </a:p>
          </p:txBody>
        </p:sp>
        <p:sp>
          <p:nvSpPr>
            <p:cNvPr id="93" name="AutoShape 4"/>
            <p:cNvSpPr>
              <a:spLocks noChangeArrowheads="1"/>
            </p:cNvSpPr>
            <p:nvPr/>
          </p:nvSpPr>
          <p:spPr bwMode="auto">
            <a:xfrm>
              <a:off x="838200" y="4628903"/>
              <a:ext cx="2345509" cy="403213"/>
            </a:xfrm>
            <a:prstGeom prst="roundRect">
              <a:avLst>
                <a:gd name="adj" fmla="val 18770"/>
              </a:avLst>
            </a:prstGeom>
            <a:solidFill>
              <a:srgbClr val="0070C0"/>
            </a:solidFill>
            <a:ln w="9525" algn="ctr">
              <a:noFill/>
              <a:round/>
            </a:ln>
          </p:spPr>
          <p:txBody>
            <a:bodyPr wrap="none" anchor="ctr"/>
            <a:lstStyle/>
            <a:p>
              <a:pPr algn="ctr"/>
              <a:r>
                <a:rPr lang="zh-CN" altLang="en-US" sz="1600" b="1" kern="0" dirty="0">
                  <a:solidFill>
                    <a:srgbClr val="FFFFFF"/>
                  </a:solidFill>
                  <a:latin typeface="+mn-ea"/>
                </a:rPr>
                <a:t>任务分析</a:t>
              </a:r>
            </a:p>
          </p:txBody>
        </p:sp>
        <p:sp>
          <p:nvSpPr>
            <p:cNvPr id="94" name="AutoShape 6"/>
            <p:cNvSpPr>
              <a:spLocks noChangeArrowheads="1"/>
            </p:cNvSpPr>
            <p:nvPr/>
          </p:nvSpPr>
          <p:spPr bwMode="auto">
            <a:xfrm>
              <a:off x="6188891" y="4628903"/>
              <a:ext cx="2345509" cy="403213"/>
            </a:xfrm>
            <a:prstGeom prst="roundRect">
              <a:avLst>
                <a:gd name="adj" fmla="val 25069"/>
              </a:avLst>
            </a:prstGeom>
            <a:solidFill>
              <a:srgbClr val="0070C0"/>
            </a:solidFill>
            <a:ln w="9525" algn="ctr">
              <a:noFill/>
              <a:round/>
            </a:ln>
          </p:spPr>
          <p:txBody>
            <a:bodyPr wrap="none" anchor="ctr"/>
            <a:lstStyle/>
            <a:p>
              <a:pPr algn="ctr"/>
              <a:r>
                <a:rPr lang="zh-CN" altLang="en-US" sz="1600" b="1" kern="0" dirty="0">
                  <a:solidFill>
                    <a:srgbClr val="FFFFFF"/>
                  </a:solidFill>
                  <a:latin typeface="+mn-ea"/>
                </a:rPr>
                <a:t>人员分析</a:t>
              </a:r>
            </a:p>
          </p:txBody>
        </p:sp>
        <p:sp>
          <p:nvSpPr>
            <p:cNvPr id="74" name="Rectangle 7"/>
            <p:cNvSpPr>
              <a:spLocks noChangeArrowheads="1"/>
            </p:cNvSpPr>
            <p:nvPr/>
          </p:nvSpPr>
          <p:spPr bwMode="auto">
            <a:xfrm>
              <a:off x="3110411" y="1931049"/>
              <a:ext cx="3217439" cy="366556"/>
            </a:xfrm>
            <a:prstGeom prst="rect">
              <a:avLst/>
            </a:prstGeom>
            <a:gradFill rotWithShape="1">
              <a:gsLst>
                <a:gs pos="0">
                  <a:srgbClr val="000000">
                    <a:alpha val="85001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miter lim="800000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75" name="AutoShape 8"/>
            <p:cNvSpPr>
              <a:spLocks noChangeArrowheads="1"/>
            </p:cNvSpPr>
            <p:nvPr/>
          </p:nvSpPr>
          <p:spPr bwMode="auto">
            <a:xfrm>
              <a:off x="3076817" y="1727244"/>
              <a:ext cx="3284628" cy="469192"/>
            </a:xfrm>
            <a:prstGeom prst="roundRect">
              <a:avLst>
                <a:gd name="adj" fmla="val 24375"/>
              </a:avLst>
            </a:prstGeom>
            <a:solidFill>
              <a:srgbClr val="9BBC57"/>
            </a:solidFill>
            <a:ln w="9525" algn="ctr">
              <a:noFill/>
              <a:round/>
            </a:ln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</a:rPr>
                <a:t>一级      组织分析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76" name="Rectangle 9"/>
            <p:cNvSpPr>
              <a:spLocks noChangeArrowheads="1"/>
            </p:cNvSpPr>
            <p:nvPr/>
          </p:nvSpPr>
          <p:spPr bwMode="auto">
            <a:xfrm>
              <a:off x="3570046" y="3661195"/>
              <a:ext cx="2296644" cy="325502"/>
            </a:xfrm>
            <a:prstGeom prst="rect">
              <a:avLst/>
            </a:prstGeom>
            <a:gradFill rotWithShape="1">
              <a:gsLst>
                <a:gs pos="0">
                  <a:srgbClr val="000000">
                    <a:alpha val="85001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miter lim="800000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77" name="AutoShape 10"/>
            <p:cNvSpPr>
              <a:spLocks noChangeArrowheads="1"/>
            </p:cNvSpPr>
            <p:nvPr/>
          </p:nvSpPr>
          <p:spPr bwMode="auto">
            <a:xfrm>
              <a:off x="3545613" y="3457390"/>
              <a:ext cx="2345509" cy="416408"/>
            </a:xfrm>
            <a:prstGeom prst="roundRect">
              <a:avLst>
                <a:gd name="adj" fmla="val 22537"/>
              </a:avLst>
            </a:prstGeom>
            <a:solidFill>
              <a:srgbClr val="0070C0"/>
            </a:solidFill>
            <a:ln w="9525" algn="ctr">
              <a:noFill/>
              <a:round/>
            </a:ln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</a:rPr>
                <a:t>二级      组织分析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89" name="Rectangle 11"/>
            <p:cNvSpPr>
              <a:spLocks noChangeArrowheads="1"/>
            </p:cNvSpPr>
            <p:nvPr/>
          </p:nvSpPr>
          <p:spPr bwMode="auto">
            <a:xfrm>
              <a:off x="864159" y="3328362"/>
              <a:ext cx="2296644" cy="325502"/>
            </a:xfrm>
            <a:prstGeom prst="rect">
              <a:avLst/>
            </a:prstGeom>
            <a:gradFill rotWithShape="1">
              <a:gsLst>
                <a:gs pos="0">
                  <a:srgbClr val="000000">
                    <a:alpha val="85001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miter lim="800000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90" name="AutoShape 12"/>
            <p:cNvSpPr>
              <a:spLocks noChangeArrowheads="1"/>
            </p:cNvSpPr>
            <p:nvPr/>
          </p:nvSpPr>
          <p:spPr bwMode="auto">
            <a:xfrm>
              <a:off x="838200" y="3105496"/>
              <a:ext cx="2345509" cy="416408"/>
            </a:xfrm>
            <a:prstGeom prst="roundRect">
              <a:avLst>
                <a:gd name="adj" fmla="val 22537"/>
              </a:avLst>
            </a:prstGeom>
            <a:solidFill>
              <a:srgbClr val="FFC40A"/>
            </a:solidFill>
            <a:ln w="9525" algn="ctr">
              <a:noFill/>
              <a:round/>
            </a:ln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</a:rPr>
                <a:t>任务分析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91" name="Rectangle 13"/>
            <p:cNvSpPr>
              <a:spLocks noChangeArrowheads="1"/>
            </p:cNvSpPr>
            <p:nvPr/>
          </p:nvSpPr>
          <p:spPr bwMode="auto">
            <a:xfrm>
              <a:off x="6214851" y="3328362"/>
              <a:ext cx="2296644" cy="325502"/>
            </a:xfrm>
            <a:prstGeom prst="rect">
              <a:avLst/>
            </a:prstGeom>
            <a:gradFill rotWithShape="1">
              <a:gsLst>
                <a:gs pos="0">
                  <a:srgbClr val="000000">
                    <a:alpha val="85001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miter lim="800000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92" name="AutoShape 14"/>
            <p:cNvSpPr>
              <a:spLocks noChangeArrowheads="1"/>
            </p:cNvSpPr>
            <p:nvPr/>
          </p:nvSpPr>
          <p:spPr bwMode="auto">
            <a:xfrm>
              <a:off x="6188891" y="3105496"/>
              <a:ext cx="2345509" cy="416408"/>
            </a:xfrm>
            <a:prstGeom prst="roundRect">
              <a:avLst>
                <a:gd name="adj" fmla="val 23944"/>
              </a:avLst>
            </a:prstGeom>
            <a:solidFill>
              <a:srgbClr val="FFC40A"/>
            </a:solidFill>
            <a:ln w="9525" algn="ctr">
              <a:noFill/>
              <a:round/>
            </a:ln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</a:rPr>
                <a:t>人员分析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</a:endParaRPr>
            </a:p>
          </p:txBody>
        </p:sp>
        <p:grpSp>
          <p:nvGrpSpPr>
            <p:cNvPr id="79" name="Group 27"/>
            <p:cNvGrpSpPr/>
            <p:nvPr/>
          </p:nvGrpSpPr>
          <p:grpSpPr bwMode="auto">
            <a:xfrm>
              <a:off x="2050657" y="4259415"/>
              <a:ext cx="5332367" cy="332833"/>
              <a:chOff x="1066" y="2659"/>
              <a:chExt cx="3492" cy="227"/>
            </a:xfrm>
          </p:grpSpPr>
          <p:sp>
            <p:nvSpPr>
              <p:cNvPr id="86" name="Line 15"/>
              <p:cNvSpPr>
                <a:spLocks noChangeShapeType="1"/>
              </p:cNvSpPr>
              <p:nvPr/>
            </p:nvSpPr>
            <p:spPr bwMode="auto">
              <a:xfrm>
                <a:off x="1066" y="2659"/>
                <a:ext cx="3492" cy="0"/>
              </a:xfrm>
              <a:prstGeom prst="line">
                <a:avLst/>
              </a:prstGeom>
              <a:noFill/>
              <a:ln w="28575" cap="rnd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  <a:rou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endParaRPr>
              </a:p>
            </p:txBody>
          </p:sp>
          <p:sp>
            <p:nvSpPr>
              <p:cNvPr id="87" name="Line 16"/>
              <p:cNvSpPr>
                <a:spLocks noChangeShapeType="1"/>
              </p:cNvSpPr>
              <p:nvPr/>
            </p:nvSpPr>
            <p:spPr bwMode="auto">
              <a:xfrm>
                <a:off x="1066" y="2659"/>
                <a:ext cx="0" cy="227"/>
              </a:xfrm>
              <a:prstGeom prst="line">
                <a:avLst/>
              </a:prstGeom>
              <a:noFill/>
              <a:ln w="28575" cap="rnd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  <a:round/>
                <a:tailEnd type="triangle" w="med" len="med"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endParaRPr>
              </a:p>
            </p:txBody>
          </p:sp>
          <p:sp>
            <p:nvSpPr>
              <p:cNvPr id="88" name="Line 17"/>
              <p:cNvSpPr>
                <a:spLocks noChangeShapeType="1"/>
              </p:cNvSpPr>
              <p:nvPr/>
            </p:nvSpPr>
            <p:spPr bwMode="auto">
              <a:xfrm>
                <a:off x="4558" y="2659"/>
                <a:ext cx="0" cy="227"/>
              </a:xfrm>
              <a:prstGeom prst="line">
                <a:avLst/>
              </a:prstGeom>
              <a:noFill/>
              <a:ln w="28575" cap="rnd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  <a:round/>
                <a:tailEnd type="triangle" w="med" len="med"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endParaRPr>
              </a:p>
            </p:txBody>
          </p:sp>
        </p:grpSp>
        <p:sp>
          <p:nvSpPr>
            <p:cNvPr id="80" name="Line 18"/>
            <p:cNvSpPr>
              <a:spLocks noChangeShapeType="1"/>
            </p:cNvSpPr>
            <p:nvPr/>
          </p:nvSpPr>
          <p:spPr bwMode="auto">
            <a:xfrm>
              <a:off x="4718368" y="2255085"/>
              <a:ext cx="0" cy="1149520"/>
            </a:xfrm>
            <a:prstGeom prst="line">
              <a:avLst/>
            </a:prstGeom>
            <a:noFill/>
            <a:ln w="28575" cap="rnd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headEnd type="oval" w="med" len="med"/>
              <a:tailEnd type="triangle" w="med" len="med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</a:endParaRPr>
            </a:p>
          </p:txBody>
        </p:sp>
        <p:grpSp>
          <p:nvGrpSpPr>
            <p:cNvPr id="81" name="Group 26"/>
            <p:cNvGrpSpPr/>
            <p:nvPr/>
          </p:nvGrpSpPr>
          <p:grpSpPr bwMode="auto">
            <a:xfrm>
              <a:off x="2050657" y="2587918"/>
              <a:ext cx="5332367" cy="473591"/>
              <a:chOff x="1156" y="1519"/>
              <a:chExt cx="3492" cy="323"/>
            </a:xfrm>
          </p:grpSpPr>
          <p:sp>
            <p:nvSpPr>
              <p:cNvPr id="82" name="Line 19"/>
              <p:cNvSpPr>
                <a:spLocks noChangeShapeType="1"/>
              </p:cNvSpPr>
              <p:nvPr/>
            </p:nvSpPr>
            <p:spPr bwMode="auto">
              <a:xfrm>
                <a:off x="1156" y="1519"/>
                <a:ext cx="3492" cy="0"/>
              </a:xfrm>
              <a:prstGeom prst="line">
                <a:avLst/>
              </a:prstGeom>
              <a:noFill/>
              <a:ln w="28575" cap="rnd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  <a:rou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ea"/>
                </a:endParaRPr>
              </a:p>
            </p:txBody>
          </p:sp>
          <p:grpSp>
            <p:nvGrpSpPr>
              <p:cNvPr id="83" name="Group 20"/>
              <p:cNvGrpSpPr/>
              <p:nvPr/>
            </p:nvGrpSpPr>
            <p:grpSpPr bwMode="auto">
              <a:xfrm>
                <a:off x="1156" y="1519"/>
                <a:ext cx="3492" cy="323"/>
                <a:chOff x="1066" y="1519"/>
                <a:chExt cx="3492" cy="227"/>
              </a:xfrm>
            </p:grpSpPr>
            <p:sp>
              <p:nvSpPr>
                <p:cNvPr id="84" name="Line 21"/>
                <p:cNvSpPr>
                  <a:spLocks noChangeShapeType="1"/>
                </p:cNvSpPr>
                <p:nvPr/>
              </p:nvSpPr>
              <p:spPr bwMode="auto">
                <a:xfrm>
                  <a:off x="1066" y="1519"/>
                  <a:ext cx="0" cy="227"/>
                </a:xfrm>
                <a:prstGeom prst="line">
                  <a:avLst/>
                </a:prstGeom>
                <a:noFill/>
                <a:ln w="28575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ysDot"/>
                  <a:round/>
                  <a:tailEnd type="triangle" w="med" len="med"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n-ea"/>
                  </a:endParaRPr>
                </a:p>
              </p:txBody>
            </p:sp>
            <p:sp>
              <p:nvSpPr>
                <p:cNvPr id="85" name="Line 22"/>
                <p:cNvSpPr>
                  <a:spLocks noChangeShapeType="1"/>
                </p:cNvSpPr>
                <p:nvPr/>
              </p:nvSpPr>
              <p:spPr bwMode="auto">
                <a:xfrm>
                  <a:off x="4558" y="1519"/>
                  <a:ext cx="0" cy="227"/>
                </a:xfrm>
                <a:prstGeom prst="line">
                  <a:avLst/>
                </a:prstGeom>
                <a:noFill/>
                <a:ln w="28575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ysDot"/>
                  <a:round/>
                  <a:tailEnd type="triangle" w="med" len="med"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n-ea"/>
                  </a:endParaRPr>
                </a:p>
              </p:txBody>
            </p:sp>
          </p:grpSp>
        </p:grpSp>
      </p:grpSp>
      <p:grpSp>
        <p:nvGrpSpPr>
          <p:cNvPr id="11" name="组合 10"/>
          <p:cNvGrpSpPr/>
          <p:nvPr/>
        </p:nvGrpSpPr>
        <p:grpSpPr>
          <a:xfrm>
            <a:off x="10537145" y="1660332"/>
            <a:ext cx="891376" cy="2106888"/>
            <a:chOff x="10515203" y="1823590"/>
            <a:chExt cx="891376" cy="2106888"/>
          </a:xfrm>
        </p:grpSpPr>
        <p:sp>
          <p:nvSpPr>
            <p:cNvPr id="105" name="左右箭头 104"/>
            <p:cNvSpPr/>
            <p:nvPr/>
          </p:nvSpPr>
          <p:spPr>
            <a:xfrm rot="16200000">
              <a:off x="9907447" y="2431346"/>
              <a:ext cx="2106888" cy="891376"/>
            </a:xfrm>
            <a:prstGeom prst="leftRightArrow">
              <a:avLst/>
            </a:prstGeom>
            <a:gradFill>
              <a:gsLst>
                <a:gs pos="100000">
                  <a:srgbClr val="E7E507"/>
                </a:gs>
                <a:gs pos="13000">
                  <a:srgbClr val="A6C43C"/>
                </a:gs>
              </a:gsLst>
              <a:lin ang="18900000" scaled="0"/>
            </a:gradFill>
            <a:ln w="1428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6" name="TextBox 59"/>
            <p:cNvSpPr txBox="1"/>
            <p:nvPr/>
          </p:nvSpPr>
          <p:spPr>
            <a:xfrm>
              <a:off x="10758901" y="2060387"/>
              <a:ext cx="400110" cy="85725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战略属性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7" name="TextBox 60"/>
            <p:cNvSpPr txBox="1"/>
            <p:nvPr/>
          </p:nvSpPr>
          <p:spPr>
            <a:xfrm>
              <a:off x="10753552" y="2865513"/>
              <a:ext cx="400110" cy="85725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绩效属性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10537145" y="3774098"/>
            <a:ext cx="891376" cy="2106888"/>
            <a:chOff x="10515203" y="1823590"/>
            <a:chExt cx="891376" cy="2106888"/>
          </a:xfrm>
        </p:grpSpPr>
        <p:sp>
          <p:nvSpPr>
            <p:cNvPr id="112" name="左右箭头 111"/>
            <p:cNvSpPr/>
            <p:nvPr/>
          </p:nvSpPr>
          <p:spPr>
            <a:xfrm rot="16200000">
              <a:off x="9907447" y="2431346"/>
              <a:ext cx="2106888" cy="891376"/>
            </a:xfrm>
            <a:prstGeom prst="leftRightArrow">
              <a:avLst/>
            </a:prstGeom>
            <a:gradFill>
              <a:gsLst>
                <a:gs pos="100000">
                  <a:srgbClr val="E7E507"/>
                </a:gs>
                <a:gs pos="13000">
                  <a:srgbClr val="A6C43C"/>
                </a:gs>
              </a:gsLst>
              <a:lin ang="18900000" scaled="0"/>
            </a:gradFill>
            <a:ln w="1428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13" name="TextBox 59"/>
            <p:cNvSpPr txBox="1"/>
            <p:nvPr/>
          </p:nvSpPr>
          <p:spPr>
            <a:xfrm>
              <a:off x="10758901" y="2060387"/>
              <a:ext cx="400110" cy="85725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战略属性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4" name="TextBox 60"/>
            <p:cNvSpPr txBox="1"/>
            <p:nvPr/>
          </p:nvSpPr>
          <p:spPr>
            <a:xfrm>
              <a:off x="10753552" y="2865513"/>
              <a:ext cx="400110" cy="85725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绩效属性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1</a:t>
            </a:r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、培训需求的循环评估模型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  <p:sp>
        <p:nvSpPr>
          <p:cNvPr id="4" name="Arc 682"/>
          <p:cNvSpPr/>
          <p:nvPr/>
        </p:nvSpPr>
        <p:spPr bwMode="auto">
          <a:xfrm rot="18746405">
            <a:off x="3937132" y="1983655"/>
            <a:ext cx="767093" cy="758690"/>
          </a:xfrm>
          <a:custGeom>
            <a:avLst/>
            <a:gdLst>
              <a:gd name="T0" fmla="*/ 7139448 w 21600"/>
              <a:gd name="T1" fmla="*/ 0 h 21356"/>
              <a:gd name="T2" fmla="*/ 47640451 w 21600"/>
              <a:gd name="T3" fmla="*/ 47134805 h 21356"/>
              <a:gd name="T4" fmla="*/ 0 w 21600"/>
              <a:gd name="T5" fmla="*/ 47134805 h 21356"/>
              <a:gd name="T6" fmla="*/ 0 60000 65536"/>
              <a:gd name="T7" fmla="*/ 0 60000 65536"/>
              <a:gd name="T8" fmla="*/ 0 60000 65536"/>
              <a:gd name="T9" fmla="*/ 0 w 21600"/>
              <a:gd name="T10" fmla="*/ 0 h 21356"/>
              <a:gd name="T11" fmla="*/ 21600 w 21600"/>
              <a:gd name="T12" fmla="*/ 21356 h 213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356" fill="none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</a:path>
              <a:path w="21600" h="21356" stroke="0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lnTo>
                  <a:pt x="0" y="21356"/>
                </a:lnTo>
                <a:lnTo>
                  <a:pt x="3237" y="-1"/>
                </a:lnTo>
                <a:close/>
              </a:path>
            </a:pathLst>
          </a:custGeom>
          <a:noFill/>
          <a:ln w="76200">
            <a:solidFill>
              <a:srgbClr val="6AA725"/>
            </a:solidFill>
            <a:prstDash val="solid"/>
            <a:round/>
            <a:headEnd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Arc 681"/>
          <p:cNvSpPr/>
          <p:nvPr/>
        </p:nvSpPr>
        <p:spPr bwMode="auto">
          <a:xfrm rot="7501686">
            <a:off x="4381302" y="3865974"/>
            <a:ext cx="1441750" cy="1171647"/>
          </a:xfrm>
          <a:custGeom>
            <a:avLst/>
            <a:gdLst>
              <a:gd name="T0" fmla="*/ 115621791 w 21600"/>
              <a:gd name="T1" fmla="*/ 0 h 15695"/>
              <a:gd name="T2" fmla="*/ 168290462 w 21600"/>
              <a:gd name="T3" fmla="*/ 152955741 h 15695"/>
              <a:gd name="T4" fmla="*/ 0 w 21600"/>
              <a:gd name="T5" fmla="*/ 152955741 h 15695"/>
              <a:gd name="T6" fmla="*/ 0 60000 65536"/>
              <a:gd name="T7" fmla="*/ 0 60000 65536"/>
              <a:gd name="T8" fmla="*/ 0 60000 65536"/>
              <a:gd name="T9" fmla="*/ 0 w 21600"/>
              <a:gd name="T10" fmla="*/ 0 h 15695"/>
              <a:gd name="T11" fmla="*/ 21600 w 21600"/>
              <a:gd name="T12" fmla="*/ 15695 h 15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5695" fill="none" extrusionOk="0">
                <a:moveTo>
                  <a:pt x="14840" y="-1"/>
                </a:moveTo>
                <a:cubicBezTo>
                  <a:pt x="19155" y="4079"/>
                  <a:pt x="21600" y="9756"/>
                  <a:pt x="21600" y="15695"/>
                </a:cubicBezTo>
              </a:path>
              <a:path w="21600" h="15695" stroke="0" extrusionOk="0">
                <a:moveTo>
                  <a:pt x="14840" y="-1"/>
                </a:moveTo>
                <a:cubicBezTo>
                  <a:pt x="19155" y="4079"/>
                  <a:pt x="21600" y="9756"/>
                  <a:pt x="21600" y="15695"/>
                </a:cubicBezTo>
                <a:lnTo>
                  <a:pt x="0" y="15695"/>
                </a:lnTo>
                <a:lnTo>
                  <a:pt x="14840" y="-1"/>
                </a:lnTo>
                <a:close/>
              </a:path>
            </a:pathLst>
          </a:custGeom>
          <a:noFill/>
          <a:ln w="76200">
            <a:solidFill>
              <a:srgbClr val="59453C"/>
            </a:solidFill>
            <a:prstDash val="solid"/>
            <a:round/>
            <a:headEnd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Arc 683"/>
          <p:cNvSpPr/>
          <p:nvPr/>
        </p:nvSpPr>
        <p:spPr bwMode="auto">
          <a:xfrm rot="256945">
            <a:off x="6557133" y="3212324"/>
            <a:ext cx="469379" cy="679459"/>
          </a:xfrm>
          <a:custGeom>
            <a:avLst/>
            <a:gdLst>
              <a:gd name="T0" fmla="*/ 2673113 w 21600"/>
              <a:gd name="T1" fmla="*/ 0 h 31203"/>
              <a:gd name="T2" fmla="*/ 15875916 w 21600"/>
              <a:gd name="T3" fmla="*/ 25874024 h 31203"/>
              <a:gd name="T4" fmla="*/ 0 w 21600"/>
              <a:gd name="T5" fmla="*/ 17708743 h 31203"/>
              <a:gd name="T6" fmla="*/ 0 60000 65536"/>
              <a:gd name="T7" fmla="*/ 0 60000 65536"/>
              <a:gd name="T8" fmla="*/ 0 60000 65536"/>
              <a:gd name="T9" fmla="*/ 0 w 21600"/>
              <a:gd name="T10" fmla="*/ 0 h 31203"/>
              <a:gd name="T11" fmla="*/ 21600 w 21600"/>
              <a:gd name="T12" fmla="*/ 31203 h 3120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1203" fill="none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cubicBezTo>
                  <a:pt x="21600" y="24780"/>
                  <a:pt x="20785" y="28155"/>
                  <a:pt x="19224" y="31202"/>
                </a:cubicBezTo>
              </a:path>
              <a:path w="21600" h="31203" stroke="0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cubicBezTo>
                  <a:pt x="21600" y="24780"/>
                  <a:pt x="20785" y="28155"/>
                  <a:pt x="19224" y="31202"/>
                </a:cubicBezTo>
                <a:lnTo>
                  <a:pt x="0" y="21356"/>
                </a:lnTo>
                <a:lnTo>
                  <a:pt x="3237" y="-1"/>
                </a:lnTo>
                <a:close/>
              </a:path>
            </a:pathLst>
          </a:custGeom>
          <a:noFill/>
          <a:ln w="76200">
            <a:solidFill>
              <a:srgbClr val="88B301"/>
            </a:solidFill>
            <a:prstDash val="solid"/>
            <a:round/>
            <a:headEnd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636390" y="2183071"/>
            <a:ext cx="2920390" cy="2920390"/>
            <a:chOff x="2955237" y="1293627"/>
            <a:chExt cx="2920390" cy="2920390"/>
          </a:xfrm>
        </p:grpSpPr>
        <p:grpSp>
          <p:nvGrpSpPr>
            <p:cNvPr id="8" name="组合 11"/>
            <p:cNvGrpSpPr/>
            <p:nvPr/>
          </p:nvGrpSpPr>
          <p:grpSpPr>
            <a:xfrm>
              <a:off x="2955237" y="1293627"/>
              <a:ext cx="2920390" cy="2920390"/>
              <a:chOff x="10012416" y="-396754"/>
              <a:chExt cx="1425600" cy="1425600"/>
            </a:xfrm>
            <a:effectLst>
              <a:outerShdw blurRad="279400" dist="63500" dir="5400000" sx="102000" sy="102000" algn="t" rotWithShape="0">
                <a:prstClr val="black">
                  <a:alpha val="28000"/>
                </a:prstClr>
              </a:outerShdw>
            </a:effectLst>
          </p:grpSpPr>
          <p:sp>
            <p:nvSpPr>
              <p:cNvPr id="16" name="Freeform 15"/>
              <p:cNvSpPr/>
              <p:nvPr/>
            </p:nvSpPr>
            <p:spPr bwMode="auto">
              <a:xfrm>
                <a:off x="10012416" y="-396754"/>
                <a:ext cx="1425600" cy="1425600"/>
              </a:xfrm>
              <a:custGeom>
                <a:avLst/>
                <a:gdLst>
                  <a:gd name="T0" fmla="*/ 744 w 794"/>
                  <a:gd name="T1" fmla="*/ 323 h 794"/>
                  <a:gd name="T2" fmla="*/ 733 w 794"/>
                  <a:gd name="T3" fmla="*/ 284 h 794"/>
                  <a:gd name="T4" fmla="*/ 755 w 794"/>
                  <a:gd name="T5" fmla="*/ 224 h 794"/>
                  <a:gd name="T6" fmla="*/ 696 w 794"/>
                  <a:gd name="T7" fmla="*/ 219 h 794"/>
                  <a:gd name="T8" fmla="*/ 706 w 794"/>
                  <a:gd name="T9" fmla="*/ 157 h 794"/>
                  <a:gd name="T10" fmla="*/ 678 w 794"/>
                  <a:gd name="T11" fmla="*/ 124 h 794"/>
                  <a:gd name="T12" fmla="*/ 614 w 794"/>
                  <a:gd name="T13" fmla="*/ 125 h 794"/>
                  <a:gd name="T14" fmla="*/ 618 w 794"/>
                  <a:gd name="T15" fmla="*/ 67 h 794"/>
                  <a:gd name="T16" fmla="*/ 555 w 794"/>
                  <a:gd name="T17" fmla="*/ 80 h 794"/>
                  <a:gd name="T18" fmla="*/ 518 w 794"/>
                  <a:gd name="T19" fmla="*/ 65 h 794"/>
                  <a:gd name="T20" fmla="*/ 485 w 794"/>
                  <a:gd name="T21" fmla="*/ 10 h 794"/>
                  <a:gd name="T22" fmla="*/ 445 w 794"/>
                  <a:gd name="T23" fmla="*/ 53 h 794"/>
                  <a:gd name="T24" fmla="*/ 402 w 794"/>
                  <a:gd name="T25" fmla="*/ 6 h 794"/>
                  <a:gd name="T26" fmla="*/ 359 w 794"/>
                  <a:gd name="T27" fmla="*/ 8 h 794"/>
                  <a:gd name="T28" fmla="*/ 320 w 794"/>
                  <a:gd name="T29" fmla="*/ 59 h 794"/>
                  <a:gd name="T30" fmla="*/ 276 w 794"/>
                  <a:gd name="T31" fmla="*/ 19 h 794"/>
                  <a:gd name="T32" fmla="*/ 248 w 794"/>
                  <a:gd name="T33" fmla="*/ 77 h 794"/>
                  <a:gd name="T34" fmla="*/ 213 w 794"/>
                  <a:gd name="T35" fmla="*/ 96 h 794"/>
                  <a:gd name="T36" fmla="*/ 149 w 794"/>
                  <a:gd name="T37" fmla="*/ 88 h 794"/>
                  <a:gd name="T38" fmla="*/ 158 w 794"/>
                  <a:gd name="T39" fmla="*/ 146 h 794"/>
                  <a:gd name="T40" fmla="*/ 94 w 794"/>
                  <a:gd name="T41" fmla="*/ 150 h 794"/>
                  <a:gd name="T42" fmla="*/ 69 w 794"/>
                  <a:gd name="T43" fmla="*/ 185 h 794"/>
                  <a:gd name="T44" fmla="*/ 85 w 794"/>
                  <a:gd name="T45" fmla="*/ 247 h 794"/>
                  <a:gd name="T46" fmla="*/ 26 w 794"/>
                  <a:gd name="T47" fmla="*/ 257 h 794"/>
                  <a:gd name="T48" fmla="*/ 54 w 794"/>
                  <a:gd name="T49" fmla="*/ 314 h 794"/>
                  <a:gd name="T50" fmla="*/ 46 w 794"/>
                  <a:gd name="T51" fmla="*/ 354 h 794"/>
                  <a:gd name="T52" fmla="*/ 1 w 794"/>
                  <a:gd name="T53" fmla="*/ 399 h 794"/>
                  <a:gd name="T54" fmla="*/ 52 w 794"/>
                  <a:gd name="T55" fmla="*/ 428 h 794"/>
                  <a:gd name="T56" fmla="*/ 15 w 794"/>
                  <a:gd name="T57" fmla="*/ 480 h 794"/>
                  <a:gd name="T58" fmla="*/ 27 w 794"/>
                  <a:gd name="T59" fmla="*/ 522 h 794"/>
                  <a:gd name="T60" fmla="*/ 85 w 794"/>
                  <a:gd name="T61" fmla="*/ 548 h 794"/>
                  <a:gd name="T62" fmla="*/ 56 w 794"/>
                  <a:gd name="T63" fmla="*/ 600 h 794"/>
                  <a:gd name="T64" fmla="*/ 118 w 794"/>
                  <a:gd name="T65" fmla="*/ 615 h 794"/>
                  <a:gd name="T66" fmla="*/ 145 w 794"/>
                  <a:gd name="T67" fmla="*/ 645 h 794"/>
                  <a:gd name="T68" fmla="*/ 151 w 794"/>
                  <a:gd name="T69" fmla="*/ 709 h 794"/>
                  <a:gd name="T70" fmla="*/ 206 w 794"/>
                  <a:gd name="T71" fmla="*/ 687 h 794"/>
                  <a:gd name="T72" fmla="*/ 224 w 794"/>
                  <a:gd name="T73" fmla="*/ 748 h 794"/>
                  <a:gd name="T74" fmla="*/ 264 w 794"/>
                  <a:gd name="T75" fmla="*/ 765 h 794"/>
                  <a:gd name="T76" fmla="*/ 321 w 794"/>
                  <a:gd name="T77" fmla="*/ 736 h 794"/>
                  <a:gd name="T78" fmla="*/ 343 w 794"/>
                  <a:gd name="T79" fmla="*/ 791 h 794"/>
                  <a:gd name="T80" fmla="*/ 394 w 794"/>
                  <a:gd name="T81" fmla="*/ 751 h 794"/>
                  <a:gd name="T82" fmla="*/ 434 w 794"/>
                  <a:gd name="T83" fmla="*/ 750 h 794"/>
                  <a:gd name="T84" fmla="*/ 487 w 794"/>
                  <a:gd name="T85" fmla="*/ 784 h 794"/>
                  <a:gd name="T86" fmla="*/ 505 w 794"/>
                  <a:gd name="T87" fmla="*/ 728 h 794"/>
                  <a:gd name="T88" fmla="*/ 564 w 794"/>
                  <a:gd name="T89" fmla="*/ 752 h 794"/>
                  <a:gd name="T90" fmla="*/ 602 w 794"/>
                  <a:gd name="T91" fmla="*/ 731 h 794"/>
                  <a:gd name="T92" fmla="*/ 615 w 794"/>
                  <a:gd name="T93" fmla="*/ 669 h 794"/>
                  <a:gd name="T94" fmla="*/ 671 w 794"/>
                  <a:gd name="T95" fmla="*/ 685 h 794"/>
                  <a:gd name="T96" fmla="*/ 672 w 794"/>
                  <a:gd name="T97" fmla="*/ 621 h 794"/>
                  <a:gd name="T98" fmla="*/ 695 w 794"/>
                  <a:gd name="T99" fmla="*/ 589 h 794"/>
                  <a:gd name="T100" fmla="*/ 756 w 794"/>
                  <a:gd name="T101" fmla="*/ 569 h 794"/>
                  <a:gd name="T102" fmla="*/ 723 w 794"/>
                  <a:gd name="T103" fmla="*/ 520 h 794"/>
                  <a:gd name="T104" fmla="*/ 778 w 794"/>
                  <a:gd name="T105" fmla="*/ 488 h 794"/>
                  <a:gd name="T106" fmla="*/ 786 w 794"/>
                  <a:gd name="T107" fmla="*/ 446 h 794"/>
                  <a:gd name="T108" fmla="*/ 745 w 794"/>
                  <a:gd name="T109" fmla="*/ 397 h 794"/>
                  <a:gd name="T110" fmla="*/ 794 w 794"/>
                  <a:gd name="T111" fmla="*/ 363 h 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94" h="794">
                    <a:moveTo>
                      <a:pt x="790" y="337"/>
                    </a:moveTo>
                    <a:cubicBezTo>
                      <a:pt x="790" y="333"/>
                      <a:pt x="787" y="330"/>
                      <a:pt x="783" y="329"/>
                    </a:cubicBezTo>
                    <a:cubicBezTo>
                      <a:pt x="744" y="323"/>
                      <a:pt x="744" y="323"/>
                      <a:pt x="744" y="323"/>
                    </a:cubicBezTo>
                    <a:cubicBezTo>
                      <a:pt x="740" y="322"/>
                      <a:pt x="736" y="319"/>
                      <a:pt x="735" y="315"/>
                    </a:cubicBezTo>
                    <a:cubicBezTo>
                      <a:pt x="730" y="295"/>
                      <a:pt x="730" y="295"/>
                      <a:pt x="730" y="295"/>
                    </a:cubicBezTo>
                    <a:cubicBezTo>
                      <a:pt x="729" y="291"/>
                      <a:pt x="730" y="286"/>
                      <a:pt x="733" y="284"/>
                    </a:cubicBezTo>
                    <a:cubicBezTo>
                      <a:pt x="763" y="258"/>
                      <a:pt x="763" y="258"/>
                      <a:pt x="763" y="258"/>
                    </a:cubicBezTo>
                    <a:cubicBezTo>
                      <a:pt x="766" y="256"/>
                      <a:pt x="767" y="251"/>
                      <a:pt x="766" y="248"/>
                    </a:cubicBezTo>
                    <a:cubicBezTo>
                      <a:pt x="755" y="224"/>
                      <a:pt x="755" y="224"/>
                      <a:pt x="755" y="224"/>
                    </a:cubicBezTo>
                    <a:cubicBezTo>
                      <a:pt x="754" y="221"/>
                      <a:pt x="749" y="218"/>
                      <a:pt x="746" y="219"/>
                    </a:cubicBezTo>
                    <a:cubicBezTo>
                      <a:pt x="706" y="224"/>
                      <a:pt x="706" y="224"/>
                      <a:pt x="706" y="224"/>
                    </a:cubicBezTo>
                    <a:cubicBezTo>
                      <a:pt x="703" y="225"/>
                      <a:pt x="698" y="222"/>
                      <a:pt x="696" y="219"/>
                    </a:cubicBezTo>
                    <a:cubicBezTo>
                      <a:pt x="685" y="201"/>
                      <a:pt x="685" y="201"/>
                      <a:pt x="685" y="201"/>
                    </a:cubicBezTo>
                    <a:cubicBezTo>
                      <a:pt x="683" y="198"/>
                      <a:pt x="683" y="193"/>
                      <a:pt x="685" y="190"/>
                    </a:cubicBezTo>
                    <a:cubicBezTo>
                      <a:pt x="706" y="157"/>
                      <a:pt x="706" y="157"/>
                      <a:pt x="706" y="157"/>
                    </a:cubicBezTo>
                    <a:cubicBezTo>
                      <a:pt x="708" y="154"/>
                      <a:pt x="708" y="149"/>
                      <a:pt x="705" y="146"/>
                    </a:cubicBezTo>
                    <a:cubicBezTo>
                      <a:pt x="688" y="126"/>
                      <a:pt x="688" y="126"/>
                      <a:pt x="688" y="126"/>
                    </a:cubicBezTo>
                    <a:cubicBezTo>
                      <a:pt x="686" y="124"/>
                      <a:pt x="681" y="123"/>
                      <a:pt x="678" y="124"/>
                    </a:cubicBezTo>
                    <a:cubicBezTo>
                      <a:pt x="642" y="141"/>
                      <a:pt x="642" y="141"/>
                      <a:pt x="642" y="141"/>
                    </a:cubicBezTo>
                    <a:cubicBezTo>
                      <a:pt x="638" y="142"/>
                      <a:pt x="633" y="142"/>
                      <a:pt x="631" y="139"/>
                    </a:cubicBezTo>
                    <a:cubicBezTo>
                      <a:pt x="614" y="125"/>
                      <a:pt x="614" y="125"/>
                      <a:pt x="614" y="125"/>
                    </a:cubicBezTo>
                    <a:cubicBezTo>
                      <a:pt x="611" y="123"/>
                      <a:pt x="610" y="118"/>
                      <a:pt x="611" y="115"/>
                    </a:cubicBezTo>
                    <a:cubicBezTo>
                      <a:pt x="622" y="76"/>
                      <a:pt x="622" y="76"/>
                      <a:pt x="622" y="76"/>
                    </a:cubicBezTo>
                    <a:cubicBezTo>
                      <a:pt x="623" y="73"/>
                      <a:pt x="621" y="69"/>
                      <a:pt x="618" y="67"/>
                    </a:cubicBezTo>
                    <a:cubicBezTo>
                      <a:pt x="595" y="53"/>
                      <a:pt x="595" y="53"/>
                      <a:pt x="595" y="53"/>
                    </a:cubicBezTo>
                    <a:cubicBezTo>
                      <a:pt x="592" y="51"/>
                      <a:pt x="587" y="51"/>
                      <a:pt x="585" y="54"/>
                    </a:cubicBezTo>
                    <a:cubicBezTo>
                      <a:pt x="555" y="80"/>
                      <a:pt x="555" y="80"/>
                      <a:pt x="555" y="80"/>
                    </a:cubicBezTo>
                    <a:cubicBezTo>
                      <a:pt x="552" y="83"/>
                      <a:pt x="548" y="84"/>
                      <a:pt x="544" y="82"/>
                    </a:cubicBezTo>
                    <a:cubicBezTo>
                      <a:pt x="524" y="74"/>
                      <a:pt x="524" y="74"/>
                      <a:pt x="524" y="74"/>
                    </a:cubicBezTo>
                    <a:cubicBezTo>
                      <a:pt x="521" y="72"/>
                      <a:pt x="518" y="68"/>
                      <a:pt x="518" y="65"/>
                    </a:cubicBezTo>
                    <a:cubicBezTo>
                      <a:pt x="517" y="25"/>
                      <a:pt x="517" y="25"/>
                      <a:pt x="517" y="25"/>
                    </a:cubicBezTo>
                    <a:cubicBezTo>
                      <a:pt x="517" y="21"/>
                      <a:pt x="514" y="17"/>
                      <a:pt x="510" y="16"/>
                    </a:cubicBezTo>
                    <a:cubicBezTo>
                      <a:pt x="485" y="10"/>
                      <a:pt x="485" y="10"/>
                      <a:pt x="485" y="10"/>
                    </a:cubicBezTo>
                    <a:cubicBezTo>
                      <a:pt x="481" y="9"/>
                      <a:pt x="477" y="11"/>
                      <a:pt x="475" y="14"/>
                    </a:cubicBezTo>
                    <a:cubicBezTo>
                      <a:pt x="455" y="48"/>
                      <a:pt x="455" y="48"/>
                      <a:pt x="455" y="48"/>
                    </a:cubicBezTo>
                    <a:cubicBezTo>
                      <a:pt x="453" y="51"/>
                      <a:pt x="448" y="53"/>
                      <a:pt x="445" y="53"/>
                    </a:cubicBezTo>
                    <a:cubicBezTo>
                      <a:pt x="423" y="51"/>
                      <a:pt x="423" y="51"/>
                      <a:pt x="423" y="51"/>
                    </a:cubicBezTo>
                    <a:cubicBezTo>
                      <a:pt x="420" y="50"/>
                      <a:pt x="416" y="47"/>
                      <a:pt x="415" y="44"/>
                    </a:cubicBezTo>
                    <a:cubicBezTo>
                      <a:pt x="402" y="6"/>
                      <a:pt x="402" y="6"/>
                      <a:pt x="402" y="6"/>
                    </a:cubicBezTo>
                    <a:cubicBezTo>
                      <a:pt x="401" y="3"/>
                      <a:pt x="397" y="0"/>
                      <a:pt x="393" y="0"/>
                    </a:cubicBezTo>
                    <a:cubicBezTo>
                      <a:pt x="367" y="1"/>
                      <a:pt x="367" y="1"/>
                      <a:pt x="367" y="1"/>
                    </a:cubicBezTo>
                    <a:cubicBezTo>
                      <a:pt x="363" y="2"/>
                      <a:pt x="359" y="5"/>
                      <a:pt x="359" y="8"/>
                    </a:cubicBezTo>
                    <a:cubicBezTo>
                      <a:pt x="349" y="47"/>
                      <a:pt x="349" y="47"/>
                      <a:pt x="349" y="47"/>
                    </a:cubicBezTo>
                    <a:cubicBezTo>
                      <a:pt x="348" y="50"/>
                      <a:pt x="345" y="54"/>
                      <a:pt x="341" y="54"/>
                    </a:cubicBezTo>
                    <a:cubicBezTo>
                      <a:pt x="320" y="59"/>
                      <a:pt x="320" y="59"/>
                      <a:pt x="320" y="59"/>
                    </a:cubicBezTo>
                    <a:cubicBezTo>
                      <a:pt x="317" y="59"/>
                      <a:pt x="312" y="57"/>
                      <a:pt x="310" y="55"/>
                    </a:cubicBezTo>
                    <a:cubicBezTo>
                      <a:pt x="286" y="22"/>
                      <a:pt x="286" y="22"/>
                      <a:pt x="286" y="22"/>
                    </a:cubicBezTo>
                    <a:cubicBezTo>
                      <a:pt x="284" y="19"/>
                      <a:pt x="280" y="18"/>
                      <a:pt x="276" y="19"/>
                    </a:cubicBezTo>
                    <a:cubicBezTo>
                      <a:pt x="251" y="28"/>
                      <a:pt x="251" y="28"/>
                      <a:pt x="251" y="28"/>
                    </a:cubicBezTo>
                    <a:cubicBezTo>
                      <a:pt x="248" y="29"/>
                      <a:pt x="245" y="33"/>
                      <a:pt x="246" y="37"/>
                    </a:cubicBezTo>
                    <a:cubicBezTo>
                      <a:pt x="248" y="77"/>
                      <a:pt x="248" y="77"/>
                      <a:pt x="248" y="77"/>
                    </a:cubicBezTo>
                    <a:cubicBezTo>
                      <a:pt x="248" y="80"/>
                      <a:pt x="246" y="85"/>
                      <a:pt x="243" y="86"/>
                    </a:cubicBezTo>
                    <a:cubicBezTo>
                      <a:pt x="224" y="97"/>
                      <a:pt x="224" y="97"/>
                      <a:pt x="224" y="97"/>
                    </a:cubicBezTo>
                    <a:cubicBezTo>
                      <a:pt x="221" y="98"/>
                      <a:pt x="216" y="98"/>
                      <a:pt x="213" y="96"/>
                    </a:cubicBezTo>
                    <a:cubicBezTo>
                      <a:pt x="181" y="72"/>
                      <a:pt x="181" y="72"/>
                      <a:pt x="181" y="72"/>
                    </a:cubicBezTo>
                    <a:cubicBezTo>
                      <a:pt x="178" y="70"/>
                      <a:pt x="173" y="70"/>
                      <a:pt x="170" y="72"/>
                    </a:cubicBezTo>
                    <a:cubicBezTo>
                      <a:pt x="149" y="88"/>
                      <a:pt x="149" y="88"/>
                      <a:pt x="149" y="88"/>
                    </a:cubicBezTo>
                    <a:cubicBezTo>
                      <a:pt x="146" y="90"/>
                      <a:pt x="145" y="94"/>
                      <a:pt x="146" y="98"/>
                    </a:cubicBezTo>
                    <a:cubicBezTo>
                      <a:pt x="160" y="135"/>
                      <a:pt x="160" y="135"/>
                      <a:pt x="160" y="135"/>
                    </a:cubicBezTo>
                    <a:cubicBezTo>
                      <a:pt x="161" y="138"/>
                      <a:pt x="160" y="143"/>
                      <a:pt x="158" y="146"/>
                    </a:cubicBezTo>
                    <a:cubicBezTo>
                      <a:pt x="143" y="161"/>
                      <a:pt x="143" y="161"/>
                      <a:pt x="143" y="161"/>
                    </a:cubicBezTo>
                    <a:cubicBezTo>
                      <a:pt x="140" y="164"/>
                      <a:pt x="135" y="165"/>
                      <a:pt x="132" y="164"/>
                    </a:cubicBezTo>
                    <a:cubicBezTo>
                      <a:pt x="94" y="150"/>
                      <a:pt x="94" y="150"/>
                      <a:pt x="94" y="150"/>
                    </a:cubicBezTo>
                    <a:cubicBezTo>
                      <a:pt x="91" y="149"/>
                      <a:pt x="86" y="150"/>
                      <a:pt x="84" y="153"/>
                    </a:cubicBezTo>
                    <a:cubicBezTo>
                      <a:pt x="69" y="175"/>
                      <a:pt x="69" y="175"/>
                      <a:pt x="69" y="175"/>
                    </a:cubicBezTo>
                    <a:cubicBezTo>
                      <a:pt x="67" y="178"/>
                      <a:pt x="67" y="182"/>
                      <a:pt x="69" y="185"/>
                    </a:cubicBezTo>
                    <a:cubicBezTo>
                      <a:pt x="93" y="217"/>
                      <a:pt x="93" y="217"/>
                      <a:pt x="93" y="217"/>
                    </a:cubicBezTo>
                    <a:cubicBezTo>
                      <a:pt x="96" y="220"/>
                      <a:pt x="96" y="225"/>
                      <a:pt x="94" y="228"/>
                    </a:cubicBezTo>
                    <a:cubicBezTo>
                      <a:pt x="85" y="247"/>
                      <a:pt x="85" y="247"/>
                      <a:pt x="85" y="247"/>
                    </a:cubicBezTo>
                    <a:cubicBezTo>
                      <a:pt x="83" y="250"/>
                      <a:pt x="78" y="253"/>
                      <a:pt x="75" y="252"/>
                    </a:cubicBezTo>
                    <a:cubicBezTo>
                      <a:pt x="35" y="251"/>
                      <a:pt x="35" y="251"/>
                      <a:pt x="35" y="251"/>
                    </a:cubicBezTo>
                    <a:cubicBezTo>
                      <a:pt x="31" y="250"/>
                      <a:pt x="28" y="253"/>
                      <a:pt x="26" y="257"/>
                    </a:cubicBezTo>
                    <a:cubicBezTo>
                      <a:pt x="18" y="282"/>
                      <a:pt x="18" y="282"/>
                      <a:pt x="18" y="282"/>
                    </a:cubicBezTo>
                    <a:cubicBezTo>
                      <a:pt x="17" y="285"/>
                      <a:pt x="18" y="290"/>
                      <a:pt x="21" y="292"/>
                    </a:cubicBezTo>
                    <a:cubicBezTo>
                      <a:pt x="54" y="314"/>
                      <a:pt x="54" y="314"/>
                      <a:pt x="54" y="314"/>
                    </a:cubicBezTo>
                    <a:cubicBezTo>
                      <a:pt x="57" y="317"/>
                      <a:pt x="59" y="321"/>
                      <a:pt x="58" y="325"/>
                    </a:cubicBezTo>
                    <a:cubicBezTo>
                      <a:pt x="54" y="346"/>
                      <a:pt x="54" y="346"/>
                      <a:pt x="54" y="346"/>
                    </a:cubicBezTo>
                    <a:cubicBezTo>
                      <a:pt x="53" y="349"/>
                      <a:pt x="50" y="353"/>
                      <a:pt x="46" y="354"/>
                    </a:cubicBezTo>
                    <a:cubicBezTo>
                      <a:pt x="8" y="364"/>
                      <a:pt x="8" y="364"/>
                      <a:pt x="8" y="364"/>
                    </a:cubicBezTo>
                    <a:cubicBezTo>
                      <a:pt x="4" y="365"/>
                      <a:pt x="1" y="369"/>
                      <a:pt x="1" y="372"/>
                    </a:cubicBezTo>
                    <a:cubicBezTo>
                      <a:pt x="1" y="399"/>
                      <a:pt x="1" y="399"/>
                      <a:pt x="1" y="399"/>
                    </a:cubicBezTo>
                    <a:cubicBezTo>
                      <a:pt x="0" y="402"/>
                      <a:pt x="3" y="406"/>
                      <a:pt x="7" y="407"/>
                    </a:cubicBezTo>
                    <a:cubicBezTo>
                      <a:pt x="45" y="420"/>
                      <a:pt x="45" y="420"/>
                      <a:pt x="45" y="420"/>
                    </a:cubicBezTo>
                    <a:cubicBezTo>
                      <a:pt x="48" y="421"/>
                      <a:pt x="51" y="425"/>
                      <a:pt x="52" y="428"/>
                    </a:cubicBezTo>
                    <a:cubicBezTo>
                      <a:pt x="54" y="449"/>
                      <a:pt x="54" y="449"/>
                      <a:pt x="54" y="449"/>
                    </a:cubicBezTo>
                    <a:cubicBezTo>
                      <a:pt x="55" y="453"/>
                      <a:pt x="52" y="458"/>
                      <a:pt x="49" y="460"/>
                    </a:cubicBezTo>
                    <a:cubicBezTo>
                      <a:pt x="15" y="480"/>
                      <a:pt x="15" y="480"/>
                      <a:pt x="15" y="480"/>
                    </a:cubicBezTo>
                    <a:cubicBezTo>
                      <a:pt x="12" y="482"/>
                      <a:pt x="11" y="487"/>
                      <a:pt x="12" y="490"/>
                    </a:cubicBezTo>
                    <a:cubicBezTo>
                      <a:pt x="19" y="516"/>
                      <a:pt x="19" y="516"/>
                      <a:pt x="19" y="516"/>
                    </a:cubicBezTo>
                    <a:cubicBezTo>
                      <a:pt x="20" y="519"/>
                      <a:pt x="23" y="522"/>
                      <a:pt x="27" y="522"/>
                    </a:cubicBezTo>
                    <a:cubicBezTo>
                      <a:pt x="67" y="523"/>
                      <a:pt x="67" y="523"/>
                      <a:pt x="67" y="523"/>
                    </a:cubicBezTo>
                    <a:cubicBezTo>
                      <a:pt x="70" y="523"/>
                      <a:pt x="75" y="526"/>
                      <a:pt x="76" y="529"/>
                    </a:cubicBezTo>
                    <a:cubicBezTo>
                      <a:pt x="85" y="548"/>
                      <a:pt x="85" y="548"/>
                      <a:pt x="85" y="548"/>
                    </a:cubicBezTo>
                    <a:cubicBezTo>
                      <a:pt x="86" y="552"/>
                      <a:pt x="86" y="557"/>
                      <a:pt x="83" y="559"/>
                    </a:cubicBezTo>
                    <a:cubicBezTo>
                      <a:pt x="57" y="589"/>
                      <a:pt x="57" y="589"/>
                      <a:pt x="57" y="589"/>
                    </a:cubicBezTo>
                    <a:cubicBezTo>
                      <a:pt x="55" y="592"/>
                      <a:pt x="54" y="597"/>
                      <a:pt x="56" y="600"/>
                    </a:cubicBezTo>
                    <a:cubicBezTo>
                      <a:pt x="70" y="622"/>
                      <a:pt x="70" y="622"/>
                      <a:pt x="70" y="622"/>
                    </a:cubicBezTo>
                    <a:cubicBezTo>
                      <a:pt x="72" y="625"/>
                      <a:pt x="77" y="627"/>
                      <a:pt x="80" y="626"/>
                    </a:cubicBezTo>
                    <a:cubicBezTo>
                      <a:pt x="118" y="615"/>
                      <a:pt x="118" y="615"/>
                      <a:pt x="118" y="615"/>
                    </a:cubicBezTo>
                    <a:cubicBezTo>
                      <a:pt x="122" y="614"/>
                      <a:pt x="127" y="615"/>
                      <a:pt x="129" y="618"/>
                    </a:cubicBezTo>
                    <a:cubicBezTo>
                      <a:pt x="143" y="634"/>
                      <a:pt x="143" y="634"/>
                      <a:pt x="143" y="634"/>
                    </a:cubicBezTo>
                    <a:cubicBezTo>
                      <a:pt x="146" y="637"/>
                      <a:pt x="146" y="642"/>
                      <a:pt x="145" y="645"/>
                    </a:cubicBezTo>
                    <a:cubicBezTo>
                      <a:pt x="129" y="681"/>
                      <a:pt x="129" y="681"/>
                      <a:pt x="129" y="681"/>
                    </a:cubicBezTo>
                    <a:cubicBezTo>
                      <a:pt x="127" y="685"/>
                      <a:pt x="128" y="689"/>
                      <a:pt x="131" y="692"/>
                    </a:cubicBezTo>
                    <a:cubicBezTo>
                      <a:pt x="151" y="709"/>
                      <a:pt x="151" y="709"/>
                      <a:pt x="151" y="709"/>
                    </a:cubicBezTo>
                    <a:cubicBezTo>
                      <a:pt x="154" y="711"/>
                      <a:pt x="159" y="711"/>
                      <a:pt x="162" y="709"/>
                    </a:cubicBezTo>
                    <a:cubicBezTo>
                      <a:pt x="195" y="687"/>
                      <a:pt x="195" y="687"/>
                      <a:pt x="195" y="687"/>
                    </a:cubicBezTo>
                    <a:cubicBezTo>
                      <a:pt x="198" y="685"/>
                      <a:pt x="203" y="685"/>
                      <a:pt x="206" y="687"/>
                    </a:cubicBezTo>
                    <a:cubicBezTo>
                      <a:pt x="224" y="699"/>
                      <a:pt x="224" y="699"/>
                      <a:pt x="224" y="699"/>
                    </a:cubicBezTo>
                    <a:cubicBezTo>
                      <a:pt x="227" y="700"/>
                      <a:pt x="230" y="705"/>
                      <a:pt x="229" y="709"/>
                    </a:cubicBezTo>
                    <a:cubicBezTo>
                      <a:pt x="224" y="748"/>
                      <a:pt x="224" y="748"/>
                      <a:pt x="224" y="748"/>
                    </a:cubicBezTo>
                    <a:cubicBezTo>
                      <a:pt x="224" y="752"/>
                      <a:pt x="226" y="756"/>
                      <a:pt x="230" y="757"/>
                    </a:cubicBezTo>
                    <a:cubicBezTo>
                      <a:pt x="254" y="768"/>
                      <a:pt x="254" y="768"/>
                      <a:pt x="254" y="768"/>
                    </a:cubicBezTo>
                    <a:cubicBezTo>
                      <a:pt x="257" y="769"/>
                      <a:pt x="262" y="768"/>
                      <a:pt x="264" y="765"/>
                    </a:cubicBezTo>
                    <a:cubicBezTo>
                      <a:pt x="289" y="734"/>
                      <a:pt x="289" y="734"/>
                      <a:pt x="289" y="734"/>
                    </a:cubicBezTo>
                    <a:cubicBezTo>
                      <a:pt x="292" y="732"/>
                      <a:pt x="296" y="730"/>
                      <a:pt x="300" y="731"/>
                    </a:cubicBezTo>
                    <a:cubicBezTo>
                      <a:pt x="321" y="736"/>
                      <a:pt x="321" y="736"/>
                      <a:pt x="321" y="736"/>
                    </a:cubicBezTo>
                    <a:cubicBezTo>
                      <a:pt x="324" y="737"/>
                      <a:pt x="328" y="741"/>
                      <a:pt x="328" y="744"/>
                    </a:cubicBezTo>
                    <a:cubicBezTo>
                      <a:pt x="335" y="784"/>
                      <a:pt x="335" y="784"/>
                      <a:pt x="335" y="784"/>
                    </a:cubicBezTo>
                    <a:cubicBezTo>
                      <a:pt x="336" y="787"/>
                      <a:pt x="340" y="790"/>
                      <a:pt x="343" y="791"/>
                    </a:cubicBezTo>
                    <a:cubicBezTo>
                      <a:pt x="369" y="794"/>
                      <a:pt x="369" y="794"/>
                      <a:pt x="369" y="794"/>
                    </a:cubicBezTo>
                    <a:cubicBezTo>
                      <a:pt x="373" y="794"/>
                      <a:pt x="377" y="792"/>
                      <a:pt x="378" y="788"/>
                    </a:cubicBezTo>
                    <a:cubicBezTo>
                      <a:pt x="394" y="751"/>
                      <a:pt x="394" y="751"/>
                      <a:pt x="394" y="751"/>
                    </a:cubicBezTo>
                    <a:cubicBezTo>
                      <a:pt x="395" y="748"/>
                      <a:pt x="399" y="745"/>
                      <a:pt x="403" y="745"/>
                    </a:cubicBezTo>
                    <a:cubicBezTo>
                      <a:pt x="424" y="744"/>
                      <a:pt x="424" y="744"/>
                      <a:pt x="424" y="744"/>
                    </a:cubicBezTo>
                    <a:cubicBezTo>
                      <a:pt x="428" y="744"/>
                      <a:pt x="432" y="746"/>
                      <a:pt x="434" y="750"/>
                    </a:cubicBezTo>
                    <a:cubicBezTo>
                      <a:pt x="452" y="785"/>
                      <a:pt x="452" y="785"/>
                      <a:pt x="452" y="785"/>
                    </a:cubicBezTo>
                    <a:cubicBezTo>
                      <a:pt x="454" y="788"/>
                      <a:pt x="458" y="790"/>
                      <a:pt x="462" y="789"/>
                    </a:cubicBezTo>
                    <a:cubicBezTo>
                      <a:pt x="487" y="784"/>
                      <a:pt x="487" y="784"/>
                      <a:pt x="487" y="784"/>
                    </a:cubicBezTo>
                    <a:cubicBezTo>
                      <a:pt x="491" y="784"/>
                      <a:pt x="494" y="780"/>
                      <a:pt x="495" y="776"/>
                    </a:cubicBezTo>
                    <a:cubicBezTo>
                      <a:pt x="498" y="737"/>
                      <a:pt x="498" y="737"/>
                      <a:pt x="498" y="737"/>
                    </a:cubicBezTo>
                    <a:cubicBezTo>
                      <a:pt x="498" y="733"/>
                      <a:pt x="501" y="729"/>
                      <a:pt x="505" y="728"/>
                    </a:cubicBezTo>
                    <a:cubicBezTo>
                      <a:pt x="525" y="721"/>
                      <a:pt x="525" y="721"/>
                      <a:pt x="525" y="721"/>
                    </a:cubicBezTo>
                    <a:cubicBezTo>
                      <a:pt x="528" y="720"/>
                      <a:pt x="533" y="721"/>
                      <a:pt x="536" y="723"/>
                    </a:cubicBezTo>
                    <a:cubicBezTo>
                      <a:pt x="564" y="752"/>
                      <a:pt x="564" y="752"/>
                      <a:pt x="564" y="752"/>
                    </a:cubicBezTo>
                    <a:cubicBezTo>
                      <a:pt x="566" y="754"/>
                      <a:pt x="571" y="755"/>
                      <a:pt x="574" y="753"/>
                    </a:cubicBezTo>
                    <a:cubicBezTo>
                      <a:pt x="597" y="741"/>
                      <a:pt x="597" y="741"/>
                      <a:pt x="597" y="741"/>
                    </a:cubicBezTo>
                    <a:cubicBezTo>
                      <a:pt x="601" y="739"/>
                      <a:pt x="603" y="735"/>
                      <a:pt x="602" y="731"/>
                    </a:cubicBezTo>
                    <a:cubicBezTo>
                      <a:pt x="594" y="692"/>
                      <a:pt x="594" y="692"/>
                      <a:pt x="594" y="692"/>
                    </a:cubicBezTo>
                    <a:cubicBezTo>
                      <a:pt x="593" y="689"/>
                      <a:pt x="595" y="684"/>
                      <a:pt x="598" y="682"/>
                    </a:cubicBezTo>
                    <a:cubicBezTo>
                      <a:pt x="615" y="669"/>
                      <a:pt x="615" y="669"/>
                      <a:pt x="615" y="669"/>
                    </a:cubicBezTo>
                    <a:cubicBezTo>
                      <a:pt x="618" y="667"/>
                      <a:pt x="623" y="666"/>
                      <a:pt x="626" y="668"/>
                    </a:cubicBezTo>
                    <a:cubicBezTo>
                      <a:pt x="661" y="687"/>
                      <a:pt x="661" y="687"/>
                      <a:pt x="661" y="687"/>
                    </a:cubicBezTo>
                    <a:cubicBezTo>
                      <a:pt x="664" y="689"/>
                      <a:pt x="669" y="688"/>
                      <a:pt x="671" y="685"/>
                    </a:cubicBezTo>
                    <a:cubicBezTo>
                      <a:pt x="690" y="667"/>
                      <a:pt x="690" y="667"/>
                      <a:pt x="690" y="667"/>
                    </a:cubicBezTo>
                    <a:cubicBezTo>
                      <a:pt x="692" y="664"/>
                      <a:pt x="693" y="659"/>
                      <a:pt x="691" y="656"/>
                    </a:cubicBezTo>
                    <a:cubicBezTo>
                      <a:pt x="672" y="621"/>
                      <a:pt x="672" y="621"/>
                      <a:pt x="672" y="621"/>
                    </a:cubicBezTo>
                    <a:cubicBezTo>
                      <a:pt x="670" y="618"/>
                      <a:pt x="670" y="613"/>
                      <a:pt x="673" y="610"/>
                    </a:cubicBezTo>
                    <a:cubicBezTo>
                      <a:pt x="685" y="593"/>
                      <a:pt x="685" y="593"/>
                      <a:pt x="685" y="593"/>
                    </a:cubicBezTo>
                    <a:cubicBezTo>
                      <a:pt x="687" y="590"/>
                      <a:pt x="692" y="588"/>
                      <a:pt x="695" y="589"/>
                    </a:cubicBezTo>
                    <a:cubicBezTo>
                      <a:pt x="735" y="597"/>
                      <a:pt x="735" y="597"/>
                      <a:pt x="735" y="597"/>
                    </a:cubicBezTo>
                    <a:cubicBezTo>
                      <a:pt x="738" y="597"/>
                      <a:pt x="742" y="595"/>
                      <a:pt x="744" y="592"/>
                    </a:cubicBezTo>
                    <a:cubicBezTo>
                      <a:pt x="756" y="569"/>
                      <a:pt x="756" y="569"/>
                      <a:pt x="756" y="569"/>
                    </a:cubicBezTo>
                    <a:cubicBezTo>
                      <a:pt x="758" y="565"/>
                      <a:pt x="757" y="561"/>
                      <a:pt x="754" y="558"/>
                    </a:cubicBezTo>
                    <a:cubicBezTo>
                      <a:pt x="726" y="531"/>
                      <a:pt x="726" y="531"/>
                      <a:pt x="726" y="531"/>
                    </a:cubicBezTo>
                    <a:cubicBezTo>
                      <a:pt x="723" y="528"/>
                      <a:pt x="722" y="523"/>
                      <a:pt x="723" y="520"/>
                    </a:cubicBezTo>
                    <a:cubicBezTo>
                      <a:pt x="730" y="500"/>
                      <a:pt x="730" y="500"/>
                      <a:pt x="730" y="500"/>
                    </a:cubicBezTo>
                    <a:cubicBezTo>
                      <a:pt x="731" y="496"/>
                      <a:pt x="735" y="493"/>
                      <a:pt x="739" y="493"/>
                    </a:cubicBezTo>
                    <a:cubicBezTo>
                      <a:pt x="778" y="488"/>
                      <a:pt x="778" y="488"/>
                      <a:pt x="778" y="488"/>
                    </a:cubicBezTo>
                    <a:cubicBezTo>
                      <a:pt x="782" y="488"/>
                      <a:pt x="785" y="485"/>
                      <a:pt x="786" y="481"/>
                    </a:cubicBezTo>
                    <a:cubicBezTo>
                      <a:pt x="791" y="455"/>
                      <a:pt x="791" y="455"/>
                      <a:pt x="791" y="455"/>
                    </a:cubicBezTo>
                    <a:cubicBezTo>
                      <a:pt x="791" y="452"/>
                      <a:pt x="789" y="447"/>
                      <a:pt x="786" y="446"/>
                    </a:cubicBezTo>
                    <a:cubicBezTo>
                      <a:pt x="750" y="428"/>
                      <a:pt x="750" y="428"/>
                      <a:pt x="750" y="428"/>
                    </a:cubicBezTo>
                    <a:cubicBezTo>
                      <a:pt x="747" y="426"/>
                      <a:pt x="745" y="422"/>
                      <a:pt x="745" y="419"/>
                    </a:cubicBezTo>
                    <a:cubicBezTo>
                      <a:pt x="745" y="397"/>
                      <a:pt x="745" y="397"/>
                      <a:pt x="745" y="397"/>
                    </a:cubicBezTo>
                    <a:cubicBezTo>
                      <a:pt x="745" y="393"/>
                      <a:pt x="748" y="389"/>
                      <a:pt x="752" y="388"/>
                    </a:cubicBezTo>
                    <a:cubicBezTo>
                      <a:pt x="788" y="372"/>
                      <a:pt x="788" y="372"/>
                      <a:pt x="788" y="372"/>
                    </a:cubicBezTo>
                    <a:cubicBezTo>
                      <a:pt x="792" y="371"/>
                      <a:pt x="794" y="367"/>
                      <a:pt x="794" y="363"/>
                    </a:cubicBezTo>
                    <a:lnTo>
                      <a:pt x="790" y="337"/>
                    </a:lnTo>
                    <a:close/>
                  </a:path>
                </a:pathLst>
              </a:custGeom>
              <a:gradFill>
                <a:gsLst>
                  <a:gs pos="100000">
                    <a:srgbClr val="D7D7D7"/>
                  </a:gs>
                  <a:gs pos="0">
                    <a:srgbClr val="F9F8FA"/>
                  </a:gs>
                </a:gsLst>
                <a:lin ang="5400000" scaled="1"/>
              </a:gra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0243306" y="-165867"/>
                <a:ext cx="963826" cy="963826"/>
              </a:xfrm>
              <a:prstGeom prst="ellipse">
                <a:avLst/>
              </a:prstGeom>
              <a:noFill/>
              <a:ln w="136525">
                <a:gradFill>
                  <a:gsLst>
                    <a:gs pos="0">
                      <a:srgbClr val="C9C7C8"/>
                    </a:gs>
                    <a:gs pos="100000">
                      <a:srgbClr val="F9F9F8"/>
                    </a:gs>
                  </a:gsLst>
                  <a:lin ang="5400000" scaled="1"/>
                </a:gradFill>
              </a:ln>
              <a:effectLst>
                <a:innerShdw blurRad="215900" dist="88900" dir="16200000">
                  <a:prstClr val="black">
                    <a:alpha val="4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Oval 676"/>
            <p:cNvSpPr>
              <a:spLocks noChangeArrowheads="1"/>
            </p:cNvSpPr>
            <p:nvPr/>
          </p:nvSpPr>
          <p:spPr bwMode="auto">
            <a:xfrm>
              <a:off x="3366268" y="1700848"/>
              <a:ext cx="2116816" cy="2115570"/>
            </a:xfrm>
            <a:prstGeom prst="ellipse">
              <a:avLst/>
            </a:prstGeom>
            <a:solidFill>
              <a:srgbClr val="88B30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algn="ctr" eaLnBrk="1" hangingPunct="1"/>
              <a:r>
                <a:rPr lang="zh-CN" altLang="en-US" sz="4000" b="1" dirty="0" smtClean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  <a:latin typeface="+mn-ea"/>
                  <a:ea typeface="+mn-ea"/>
                </a:rPr>
                <a:t>组织</a:t>
              </a:r>
              <a:endParaRPr lang="en-US" altLang="zh-CN" sz="4000" b="1" dirty="0" smtClean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latin typeface="+mn-ea"/>
                <a:ea typeface="+mn-ea"/>
              </a:endParaRPr>
            </a:p>
            <a:p>
              <a:pPr algn="ctr" eaLnBrk="1" hangingPunct="1"/>
              <a:r>
                <a:rPr lang="zh-CN" altLang="en-US" sz="4000" b="1" dirty="0" smtClean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  <a:latin typeface="+mn-ea"/>
                  <a:ea typeface="+mn-ea"/>
                </a:rPr>
                <a:t>层面</a:t>
              </a:r>
              <a:endParaRPr lang="zh-CN" altLang="en-US" sz="4000" b="1" dirty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latin typeface="+mn-ea"/>
                <a:ea typeface="+mn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625932" y="3959408"/>
            <a:ext cx="1683140" cy="1683140"/>
            <a:chOff x="6944779" y="3069964"/>
            <a:chExt cx="1683140" cy="1683140"/>
          </a:xfrm>
        </p:grpSpPr>
        <p:grpSp>
          <p:nvGrpSpPr>
            <p:cNvPr id="19" name="组合 11"/>
            <p:cNvGrpSpPr/>
            <p:nvPr/>
          </p:nvGrpSpPr>
          <p:grpSpPr>
            <a:xfrm rot="208892">
              <a:off x="6944779" y="3069964"/>
              <a:ext cx="1683140" cy="1683140"/>
              <a:chOff x="10012416" y="-396754"/>
              <a:chExt cx="1425600" cy="1425600"/>
            </a:xfrm>
            <a:effectLst>
              <a:outerShdw blurRad="279400" dist="63500" dir="5400000" sx="102000" sy="102000" algn="t" rotWithShape="0">
                <a:prstClr val="black">
                  <a:alpha val="28000"/>
                </a:prstClr>
              </a:outerShdw>
            </a:effectLst>
          </p:grpSpPr>
          <p:sp>
            <p:nvSpPr>
              <p:cNvPr id="30" name="Freeform 15"/>
              <p:cNvSpPr/>
              <p:nvPr/>
            </p:nvSpPr>
            <p:spPr bwMode="auto">
              <a:xfrm>
                <a:off x="10012416" y="-396754"/>
                <a:ext cx="1425600" cy="1425600"/>
              </a:xfrm>
              <a:custGeom>
                <a:avLst/>
                <a:gdLst>
                  <a:gd name="T0" fmla="*/ 744 w 794"/>
                  <a:gd name="T1" fmla="*/ 323 h 794"/>
                  <a:gd name="T2" fmla="*/ 733 w 794"/>
                  <a:gd name="T3" fmla="*/ 284 h 794"/>
                  <a:gd name="T4" fmla="*/ 755 w 794"/>
                  <a:gd name="T5" fmla="*/ 224 h 794"/>
                  <a:gd name="T6" fmla="*/ 696 w 794"/>
                  <a:gd name="T7" fmla="*/ 219 h 794"/>
                  <a:gd name="T8" fmla="*/ 706 w 794"/>
                  <a:gd name="T9" fmla="*/ 157 h 794"/>
                  <a:gd name="T10" fmla="*/ 678 w 794"/>
                  <a:gd name="T11" fmla="*/ 124 h 794"/>
                  <a:gd name="T12" fmla="*/ 614 w 794"/>
                  <a:gd name="T13" fmla="*/ 125 h 794"/>
                  <a:gd name="T14" fmla="*/ 618 w 794"/>
                  <a:gd name="T15" fmla="*/ 67 h 794"/>
                  <a:gd name="T16" fmla="*/ 555 w 794"/>
                  <a:gd name="T17" fmla="*/ 80 h 794"/>
                  <a:gd name="T18" fmla="*/ 518 w 794"/>
                  <a:gd name="T19" fmla="*/ 65 h 794"/>
                  <a:gd name="T20" fmla="*/ 485 w 794"/>
                  <a:gd name="T21" fmla="*/ 10 h 794"/>
                  <a:gd name="T22" fmla="*/ 445 w 794"/>
                  <a:gd name="T23" fmla="*/ 53 h 794"/>
                  <a:gd name="T24" fmla="*/ 402 w 794"/>
                  <a:gd name="T25" fmla="*/ 6 h 794"/>
                  <a:gd name="T26" fmla="*/ 359 w 794"/>
                  <a:gd name="T27" fmla="*/ 8 h 794"/>
                  <a:gd name="T28" fmla="*/ 320 w 794"/>
                  <a:gd name="T29" fmla="*/ 59 h 794"/>
                  <a:gd name="T30" fmla="*/ 276 w 794"/>
                  <a:gd name="T31" fmla="*/ 19 h 794"/>
                  <a:gd name="T32" fmla="*/ 248 w 794"/>
                  <a:gd name="T33" fmla="*/ 77 h 794"/>
                  <a:gd name="T34" fmla="*/ 213 w 794"/>
                  <a:gd name="T35" fmla="*/ 96 h 794"/>
                  <a:gd name="T36" fmla="*/ 149 w 794"/>
                  <a:gd name="T37" fmla="*/ 88 h 794"/>
                  <a:gd name="T38" fmla="*/ 158 w 794"/>
                  <a:gd name="T39" fmla="*/ 146 h 794"/>
                  <a:gd name="T40" fmla="*/ 94 w 794"/>
                  <a:gd name="T41" fmla="*/ 150 h 794"/>
                  <a:gd name="T42" fmla="*/ 69 w 794"/>
                  <a:gd name="T43" fmla="*/ 185 h 794"/>
                  <a:gd name="T44" fmla="*/ 85 w 794"/>
                  <a:gd name="T45" fmla="*/ 247 h 794"/>
                  <a:gd name="T46" fmla="*/ 26 w 794"/>
                  <a:gd name="T47" fmla="*/ 257 h 794"/>
                  <a:gd name="T48" fmla="*/ 54 w 794"/>
                  <a:gd name="T49" fmla="*/ 314 h 794"/>
                  <a:gd name="T50" fmla="*/ 46 w 794"/>
                  <a:gd name="T51" fmla="*/ 354 h 794"/>
                  <a:gd name="T52" fmla="*/ 1 w 794"/>
                  <a:gd name="T53" fmla="*/ 399 h 794"/>
                  <a:gd name="T54" fmla="*/ 52 w 794"/>
                  <a:gd name="T55" fmla="*/ 428 h 794"/>
                  <a:gd name="T56" fmla="*/ 15 w 794"/>
                  <a:gd name="T57" fmla="*/ 480 h 794"/>
                  <a:gd name="T58" fmla="*/ 27 w 794"/>
                  <a:gd name="T59" fmla="*/ 522 h 794"/>
                  <a:gd name="T60" fmla="*/ 85 w 794"/>
                  <a:gd name="T61" fmla="*/ 548 h 794"/>
                  <a:gd name="T62" fmla="*/ 56 w 794"/>
                  <a:gd name="T63" fmla="*/ 600 h 794"/>
                  <a:gd name="T64" fmla="*/ 118 w 794"/>
                  <a:gd name="T65" fmla="*/ 615 h 794"/>
                  <a:gd name="T66" fmla="*/ 145 w 794"/>
                  <a:gd name="T67" fmla="*/ 645 h 794"/>
                  <a:gd name="T68" fmla="*/ 151 w 794"/>
                  <a:gd name="T69" fmla="*/ 709 h 794"/>
                  <a:gd name="T70" fmla="*/ 206 w 794"/>
                  <a:gd name="T71" fmla="*/ 687 h 794"/>
                  <a:gd name="T72" fmla="*/ 224 w 794"/>
                  <a:gd name="T73" fmla="*/ 748 h 794"/>
                  <a:gd name="T74" fmla="*/ 264 w 794"/>
                  <a:gd name="T75" fmla="*/ 765 h 794"/>
                  <a:gd name="T76" fmla="*/ 321 w 794"/>
                  <a:gd name="T77" fmla="*/ 736 h 794"/>
                  <a:gd name="T78" fmla="*/ 343 w 794"/>
                  <a:gd name="T79" fmla="*/ 791 h 794"/>
                  <a:gd name="T80" fmla="*/ 394 w 794"/>
                  <a:gd name="T81" fmla="*/ 751 h 794"/>
                  <a:gd name="T82" fmla="*/ 434 w 794"/>
                  <a:gd name="T83" fmla="*/ 750 h 794"/>
                  <a:gd name="T84" fmla="*/ 487 w 794"/>
                  <a:gd name="T85" fmla="*/ 784 h 794"/>
                  <a:gd name="T86" fmla="*/ 505 w 794"/>
                  <a:gd name="T87" fmla="*/ 728 h 794"/>
                  <a:gd name="T88" fmla="*/ 564 w 794"/>
                  <a:gd name="T89" fmla="*/ 752 h 794"/>
                  <a:gd name="T90" fmla="*/ 602 w 794"/>
                  <a:gd name="T91" fmla="*/ 731 h 794"/>
                  <a:gd name="T92" fmla="*/ 615 w 794"/>
                  <a:gd name="T93" fmla="*/ 669 h 794"/>
                  <a:gd name="T94" fmla="*/ 671 w 794"/>
                  <a:gd name="T95" fmla="*/ 685 h 794"/>
                  <a:gd name="T96" fmla="*/ 672 w 794"/>
                  <a:gd name="T97" fmla="*/ 621 h 794"/>
                  <a:gd name="T98" fmla="*/ 695 w 794"/>
                  <a:gd name="T99" fmla="*/ 589 h 794"/>
                  <a:gd name="T100" fmla="*/ 756 w 794"/>
                  <a:gd name="T101" fmla="*/ 569 h 794"/>
                  <a:gd name="T102" fmla="*/ 723 w 794"/>
                  <a:gd name="T103" fmla="*/ 520 h 794"/>
                  <a:gd name="T104" fmla="*/ 778 w 794"/>
                  <a:gd name="T105" fmla="*/ 488 h 794"/>
                  <a:gd name="T106" fmla="*/ 786 w 794"/>
                  <a:gd name="T107" fmla="*/ 446 h 794"/>
                  <a:gd name="T108" fmla="*/ 745 w 794"/>
                  <a:gd name="T109" fmla="*/ 397 h 794"/>
                  <a:gd name="T110" fmla="*/ 794 w 794"/>
                  <a:gd name="T111" fmla="*/ 363 h 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94" h="794">
                    <a:moveTo>
                      <a:pt x="790" y="337"/>
                    </a:moveTo>
                    <a:cubicBezTo>
                      <a:pt x="790" y="333"/>
                      <a:pt x="787" y="330"/>
                      <a:pt x="783" y="329"/>
                    </a:cubicBezTo>
                    <a:cubicBezTo>
                      <a:pt x="744" y="323"/>
                      <a:pt x="744" y="323"/>
                      <a:pt x="744" y="323"/>
                    </a:cubicBezTo>
                    <a:cubicBezTo>
                      <a:pt x="740" y="322"/>
                      <a:pt x="736" y="319"/>
                      <a:pt x="735" y="315"/>
                    </a:cubicBezTo>
                    <a:cubicBezTo>
                      <a:pt x="730" y="295"/>
                      <a:pt x="730" y="295"/>
                      <a:pt x="730" y="295"/>
                    </a:cubicBezTo>
                    <a:cubicBezTo>
                      <a:pt x="729" y="291"/>
                      <a:pt x="730" y="286"/>
                      <a:pt x="733" y="284"/>
                    </a:cubicBezTo>
                    <a:cubicBezTo>
                      <a:pt x="763" y="258"/>
                      <a:pt x="763" y="258"/>
                      <a:pt x="763" y="258"/>
                    </a:cubicBezTo>
                    <a:cubicBezTo>
                      <a:pt x="766" y="256"/>
                      <a:pt x="767" y="251"/>
                      <a:pt x="766" y="248"/>
                    </a:cubicBezTo>
                    <a:cubicBezTo>
                      <a:pt x="755" y="224"/>
                      <a:pt x="755" y="224"/>
                      <a:pt x="755" y="224"/>
                    </a:cubicBezTo>
                    <a:cubicBezTo>
                      <a:pt x="754" y="221"/>
                      <a:pt x="749" y="218"/>
                      <a:pt x="746" y="219"/>
                    </a:cubicBezTo>
                    <a:cubicBezTo>
                      <a:pt x="706" y="224"/>
                      <a:pt x="706" y="224"/>
                      <a:pt x="706" y="224"/>
                    </a:cubicBezTo>
                    <a:cubicBezTo>
                      <a:pt x="703" y="225"/>
                      <a:pt x="698" y="222"/>
                      <a:pt x="696" y="219"/>
                    </a:cubicBezTo>
                    <a:cubicBezTo>
                      <a:pt x="685" y="201"/>
                      <a:pt x="685" y="201"/>
                      <a:pt x="685" y="201"/>
                    </a:cubicBezTo>
                    <a:cubicBezTo>
                      <a:pt x="683" y="198"/>
                      <a:pt x="683" y="193"/>
                      <a:pt x="685" y="190"/>
                    </a:cubicBezTo>
                    <a:cubicBezTo>
                      <a:pt x="706" y="157"/>
                      <a:pt x="706" y="157"/>
                      <a:pt x="706" y="157"/>
                    </a:cubicBezTo>
                    <a:cubicBezTo>
                      <a:pt x="708" y="154"/>
                      <a:pt x="708" y="149"/>
                      <a:pt x="705" y="146"/>
                    </a:cubicBezTo>
                    <a:cubicBezTo>
                      <a:pt x="688" y="126"/>
                      <a:pt x="688" y="126"/>
                      <a:pt x="688" y="126"/>
                    </a:cubicBezTo>
                    <a:cubicBezTo>
                      <a:pt x="686" y="124"/>
                      <a:pt x="681" y="123"/>
                      <a:pt x="678" y="124"/>
                    </a:cubicBezTo>
                    <a:cubicBezTo>
                      <a:pt x="642" y="141"/>
                      <a:pt x="642" y="141"/>
                      <a:pt x="642" y="141"/>
                    </a:cubicBezTo>
                    <a:cubicBezTo>
                      <a:pt x="638" y="142"/>
                      <a:pt x="633" y="142"/>
                      <a:pt x="631" y="139"/>
                    </a:cubicBezTo>
                    <a:cubicBezTo>
                      <a:pt x="614" y="125"/>
                      <a:pt x="614" y="125"/>
                      <a:pt x="614" y="125"/>
                    </a:cubicBezTo>
                    <a:cubicBezTo>
                      <a:pt x="611" y="123"/>
                      <a:pt x="610" y="118"/>
                      <a:pt x="611" y="115"/>
                    </a:cubicBezTo>
                    <a:cubicBezTo>
                      <a:pt x="622" y="76"/>
                      <a:pt x="622" y="76"/>
                      <a:pt x="622" y="76"/>
                    </a:cubicBezTo>
                    <a:cubicBezTo>
                      <a:pt x="623" y="73"/>
                      <a:pt x="621" y="69"/>
                      <a:pt x="618" y="67"/>
                    </a:cubicBezTo>
                    <a:cubicBezTo>
                      <a:pt x="595" y="53"/>
                      <a:pt x="595" y="53"/>
                      <a:pt x="595" y="53"/>
                    </a:cubicBezTo>
                    <a:cubicBezTo>
                      <a:pt x="592" y="51"/>
                      <a:pt x="587" y="51"/>
                      <a:pt x="585" y="54"/>
                    </a:cubicBezTo>
                    <a:cubicBezTo>
                      <a:pt x="555" y="80"/>
                      <a:pt x="555" y="80"/>
                      <a:pt x="555" y="80"/>
                    </a:cubicBezTo>
                    <a:cubicBezTo>
                      <a:pt x="552" y="83"/>
                      <a:pt x="548" y="84"/>
                      <a:pt x="544" y="82"/>
                    </a:cubicBezTo>
                    <a:cubicBezTo>
                      <a:pt x="524" y="74"/>
                      <a:pt x="524" y="74"/>
                      <a:pt x="524" y="74"/>
                    </a:cubicBezTo>
                    <a:cubicBezTo>
                      <a:pt x="521" y="72"/>
                      <a:pt x="518" y="68"/>
                      <a:pt x="518" y="65"/>
                    </a:cubicBezTo>
                    <a:cubicBezTo>
                      <a:pt x="517" y="25"/>
                      <a:pt x="517" y="25"/>
                      <a:pt x="517" y="25"/>
                    </a:cubicBezTo>
                    <a:cubicBezTo>
                      <a:pt x="517" y="21"/>
                      <a:pt x="514" y="17"/>
                      <a:pt x="510" y="16"/>
                    </a:cubicBezTo>
                    <a:cubicBezTo>
                      <a:pt x="485" y="10"/>
                      <a:pt x="485" y="10"/>
                      <a:pt x="485" y="10"/>
                    </a:cubicBezTo>
                    <a:cubicBezTo>
                      <a:pt x="481" y="9"/>
                      <a:pt x="477" y="11"/>
                      <a:pt x="475" y="14"/>
                    </a:cubicBezTo>
                    <a:cubicBezTo>
                      <a:pt x="455" y="48"/>
                      <a:pt x="455" y="48"/>
                      <a:pt x="455" y="48"/>
                    </a:cubicBezTo>
                    <a:cubicBezTo>
                      <a:pt x="453" y="51"/>
                      <a:pt x="448" y="53"/>
                      <a:pt x="445" y="53"/>
                    </a:cubicBezTo>
                    <a:cubicBezTo>
                      <a:pt x="423" y="51"/>
                      <a:pt x="423" y="51"/>
                      <a:pt x="423" y="51"/>
                    </a:cubicBezTo>
                    <a:cubicBezTo>
                      <a:pt x="420" y="50"/>
                      <a:pt x="416" y="47"/>
                      <a:pt x="415" y="44"/>
                    </a:cubicBezTo>
                    <a:cubicBezTo>
                      <a:pt x="402" y="6"/>
                      <a:pt x="402" y="6"/>
                      <a:pt x="402" y="6"/>
                    </a:cubicBezTo>
                    <a:cubicBezTo>
                      <a:pt x="401" y="3"/>
                      <a:pt x="397" y="0"/>
                      <a:pt x="393" y="0"/>
                    </a:cubicBezTo>
                    <a:cubicBezTo>
                      <a:pt x="367" y="1"/>
                      <a:pt x="367" y="1"/>
                      <a:pt x="367" y="1"/>
                    </a:cubicBezTo>
                    <a:cubicBezTo>
                      <a:pt x="363" y="2"/>
                      <a:pt x="359" y="5"/>
                      <a:pt x="359" y="8"/>
                    </a:cubicBezTo>
                    <a:cubicBezTo>
                      <a:pt x="349" y="47"/>
                      <a:pt x="349" y="47"/>
                      <a:pt x="349" y="47"/>
                    </a:cubicBezTo>
                    <a:cubicBezTo>
                      <a:pt x="348" y="50"/>
                      <a:pt x="345" y="54"/>
                      <a:pt x="341" y="54"/>
                    </a:cubicBezTo>
                    <a:cubicBezTo>
                      <a:pt x="320" y="59"/>
                      <a:pt x="320" y="59"/>
                      <a:pt x="320" y="59"/>
                    </a:cubicBezTo>
                    <a:cubicBezTo>
                      <a:pt x="317" y="59"/>
                      <a:pt x="312" y="57"/>
                      <a:pt x="310" y="55"/>
                    </a:cubicBezTo>
                    <a:cubicBezTo>
                      <a:pt x="286" y="22"/>
                      <a:pt x="286" y="22"/>
                      <a:pt x="286" y="22"/>
                    </a:cubicBezTo>
                    <a:cubicBezTo>
                      <a:pt x="284" y="19"/>
                      <a:pt x="280" y="18"/>
                      <a:pt x="276" y="19"/>
                    </a:cubicBezTo>
                    <a:cubicBezTo>
                      <a:pt x="251" y="28"/>
                      <a:pt x="251" y="28"/>
                      <a:pt x="251" y="28"/>
                    </a:cubicBezTo>
                    <a:cubicBezTo>
                      <a:pt x="248" y="29"/>
                      <a:pt x="245" y="33"/>
                      <a:pt x="246" y="37"/>
                    </a:cubicBezTo>
                    <a:cubicBezTo>
                      <a:pt x="248" y="77"/>
                      <a:pt x="248" y="77"/>
                      <a:pt x="248" y="77"/>
                    </a:cubicBezTo>
                    <a:cubicBezTo>
                      <a:pt x="248" y="80"/>
                      <a:pt x="246" y="85"/>
                      <a:pt x="243" y="86"/>
                    </a:cubicBezTo>
                    <a:cubicBezTo>
                      <a:pt x="224" y="97"/>
                      <a:pt x="224" y="97"/>
                      <a:pt x="224" y="97"/>
                    </a:cubicBezTo>
                    <a:cubicBezTo>
                      <a:pt x="221" y="98"/>
                      <a:pt x="216" y="98"/>
                      <a:pt x="213" y="96"/>
                    </a:cubicBezTo>
                    <a:cubicBezTo>
                      <a:pt x="181" y="72"/>
                      <a:pt x="181" y="72"/>
                      <a:pt x="181" y="72"/>
                    </a:cubicBezTo>
                    <a:cubicBezTo>
                      <a:pt x="178" y="70"/>
                      <a:pt x="173" y="70"/>
                      <a:pt x="170" y="72"/>
                    </a:cubicBezTo>
                    <a:cubicBezTo>
                      <a:pt x="149" y="88"/>
                      <a:pt x="149" y="88"/>
                      <a:pt x="149" y="88"/>
                    </a:cubicBezTo>
                    <a:cubicBezTo>
                      <a:pt x="146" y="90"/>
                      <a:pt x="145" y="94"/>
                      <a:pt x="146" y="98"/>
                    </a:cubicBezTo>
                    <a:cubicBezTo>
                      <a:pt x="160" y="135"/>
                      <a:pt x="160" y="135"/>
                      <a:pt x="160" y="135"/>
                    </a:cubicBezTo>
                    <a:cubicBezTo>
                      <a:pt x="161" y="138"/>
                      <a:pt x="160" y="143"/>
                      <a:pt x="158" y="146"/>
                    </a:cubicBezTo>
                    <a:cubicBezTo>
                      <a:pt x="143" y="161"/>
                      <a:pt x="143" y="161"/>
                      <a:pt x="143" y="161"/>
                    </a:cubicBezTo>
                    <a:cubicBezTo>
                      <a:pt x="140" y="164"/>
                      <a:pt x="135" y="165"/>
                      <a:pt x="132" y="164"/>
                    </a:cubicBezTo>
                    <a:cubicBezTo>
                      <a:pt x="94" y="150"/>
                      <a:pt x="94" y="150"/>
                      <a:pt x="94" y="150"/>
                    </a:cubicBezTo>
                    <a:cubicBezTo>
                      <a:pt x="91" y="149"/>
                      <a:pt x="86" y="150"/>
                      <a:pt x="84" y="153"/>
                    </a:cubicBezTo>
                    <a:cubicBezTo>
                      <a:pt x="69" y="175"/>
                      <a:pt x="69" y="175"/>
                      <a:pt x="69" y="175"/>
                    </a:cubicBezTo>
                    <a:cubicBezTo>
                      <a:pt x="67" y="178"/>
                      <a:pt x="67" y="182"/>
                      <a:pt x="69" y="185"/>
                    </a:cubicBezTo>
                    <a:cubicBezTo>
                      <a:pt x="93" y="217"/>
                      <a:pt x="93" y="217"/>
                      <a:pt x="93" y="217"/>
                    </a:cubicBezTo>
                    <a:cubicBezTo>
                      <a:pt x="96" y="220"/>
                      <a:pt x="96" y="225"/>
                      <a:pt x="94" y="228"/>
                    </a:cubicBezTo>
                    <a:cubicBezTo>
                      <a:pt x="85" y="247"/>
                      <a:pt x="85" y="247"/>
                      <a:pt x="85" y="247"/>
                    </a:cubicBezTo>
                    <a:cubicBezTo>
                      <a:pt x="83" y="250"/>
                      <a:pt x="78" y="253"/>
                      <a:pt x="75" y="252"/>
                    </a:cubicBezTo>
                    <a:cubicBezTo>
                      <a:pt x="35" y="251"/>
                      <a:pt x="35" y="251"/>
                      <a:pt x="35" y="251"/>
                    </a:cubicBezTo>
                    <a:cubicBezTo>
                      <a:pt x="31" y="250"/>
                      <a:pt x="28" y="253"/>
                      <a:pt x="26" y="257"/>
                    </a:cubicBezTo>
                    <a:cubicBezTo>
                      <a:pt x="18" y="282"/>
                      <a:pt x="18" y="282"/>
                      <a:pt x="18" y="282"/>
                    </a:cubicBezTo>
                    <a:cubicBezTo>
                      <a:pt x="17" y="285"/>
                      <a:pt x="18" y="290"/>
                      <a:pt x="21" y="292"/>
                    </a:cubicBezTo>
                    <a:cubicBezTo>
                      <a:pt x="54" y="314"/>
                      <a:pt x="54" y="314"/>
                      <a:pt x="54" y="314"/>
                    </a:cubicBezTo>
                    <a:cubicBezTo>
                      <a:pt x="57" y="317"/>
                      <a:pt x="59" y="321"/>
                      <a:pt x="58" y="325"/>
                    </a:cubicBezTo>
                    <a:cubicBezTo>
                      <a:pt x="54" y="346"/>
                      <a:pt x="54" y="346"/>
                      <a:pt x="54" y="346"/>
                    </a:cubicBezTo>
                    <a:cubicBezTo>
                      <a:pt x="53" y="349"/>
                      <a:pt x="50" y="353"/>
                      <a:pt x="46" y="354"/>
                    </a:cubicBezTo>
                    <a:cubicBezTo>
                      <a:pt x="8" y="364"/>
                      <a:pt x="8" y="364"/>
                      <a:pt x="8" y="364"/>
                    </a:cubicBezTo>
                    <a:cubicBezTo>
                      <a:pt x="4" y="365"/>
                      <a:pt x="1" y="369"/>
                      <a:pt x="1" y="372"/>
                    </a:cubicBezTo>
                    <a:cubicBezTo>
                      <a:pt x="1" y="399"/>
                      <a:pt x="1" y="399"/>
                      <a:pt x="1" y="399"/>
                    </a:cubicBezTo>
                    <a:cubicBezTo>
                      <a:pt x="0" y="402"/>
                      <a:pt x="3" y="406"/>
                      <a:pt x="7" y="407"/>
                    </a:cubicBezTo>
                    <a:cubicBezTo>
                      <a:pt x="45" y="420"/>
                      <a:pt x="45" y="420"/>
                      <a:pt x="45" y="420"/>
                    </a:cubicBezTo>
                    <a:cubicBezTo>
                      <a:pt x="48" y="421"/>
                      <a:pt x="51" y="425"/>
                      <a:pt x="52" y="428"/>
                    </a:cubicBezTo>
                    <a:cubicBezTo>
                      <a:pt x="54" y="449"/>
                      <a:pt x="54" y="449"/>
                      <a:pt x="54" y="449"/>
                    </a:cubicBezTo>
                    <a:cubicBezTo>
                      <a:pt x="55" y="453"/>
                      <a:pt x="52" y="458"/>
                      <a:pt x="49" y="460"/>
                    </a:cubicBezTo>
                    <a:cubicBezTo>
                      <a:pt x="15" y="480"/>
                      <a:pt x="15" y="480"/>
                      <a:pt x="15" y="480"/>
                    </a:cubicBezTo>
                    <a:cubicBezTo>
                      <a:pt x="12" y="482"/>
                      <a:pt x="11" y="487"/>
                      <a:pt x="12" y="490"/>
                    </a:cubicBezTo>
                    <a:cubicBezTo>
                      <a:pt x="19" y="516"/>
                      <a:pt x="19" y="516"/>
                      <a:pt x="19" y="516"/>
                    </a:cubicBezTo>
                    <a:cubicBezTo>
                      <a:pt x="20" y="519"/>
                      <a:pt x="23" y="522"/>
                      <a:pt x="27" y="522"/>
                    </a:cubicBezTo>
                    <a:cubicBezTo>
                      <a:pt x="67" y="523"/>
                      <a:pt x="67" y="523"/>
                      <a:pt x="67" y="523"/>
                    </a:cubicBezTo>
                    <a:cubicBezTo>
                      <a:pt x="70" y="523"/>
                      <a:pt x="75" y="526"/>
                      <a:pt x="76" y="529"/>
                    </a:cubicBezTo>
                    <a:cubicBezTo>
                      <a:pt x="85" y="548"/>
                      <a:pt x="85" y="548"/>
                      <a:pt x="85" y="548"/>
                    </a:cubicBezTo>
                    <a:cubicBezTo>
                      <a:pt x="86" y="552"/>
                      <a:pt x="86" y="557"/>
                      <a:pt x="83" y="559"/>
                    </a:cubicBezTo>
                    <a:cubicBezTo>
                      <a:pt x="57" y="589"/>
                      <a:pt x="57" y="589"/>
                      <a:pt x="57" y="589"/>
                    </a:cubicBezTo>
                    <a:cubicBezTo>
                      <a:pt x="55" y="592"/>
                      <a:pt x="54" y="597"/>
                      <a:pt x="56" y="600"/>
                    </a:cubicBezTo>
                    <a:cubicBezTo>
                      <a:pt x="70" y="622"/>
                      <a:pt x="70" y="622"/>
                      <a:pt x="70" y="622"/>
                    </a:cubicBezTo>
                    <a:cubicBezTo>
                      <a:pt x="72" y="625"/>
                      <a:pt x="77" y="627"/>
                      <a:pt x="80" y="626"/>
                    </a:cubicBezTo>
                    <a:cubicBezTo>
                      <a:pt x="118" y="615"/>
                      <a:pt x="118" y="615"/>
                      <a:pt x="118" y="615"/>
                    </a:cubicBezTo>
                    <a:cubicBezTo>
                      <a:pt x="122" y="614"/>
                      <a:pt x="127" y="615"/>
                      <a:pt x="129" y="618"/>
                    </a:cubicBezTo>
                    <a:cubicBezTo>
                      <a:pt x="143" y="634"/>
                      <a:pt x="143" y="634"/>
                      <a:pt x="143" y="634"/>
                    </a:cubicBezTo>
                    <a:cubicBezTo>
                      <a:pt x="146" y="637"/>
                      <a:pt x="146" y="642"/>
                      <a:pt x="145" y="645"/>
                    </a:cubicBezTo>
                    <a:cubicBezTo>
                      <a:pt x="129" y="681"/>
                      <a:pt x="129" y="681"/>
                      <a:pt x="129" y="681"/>
                    </a:cubicBezTo>
                    <a:cubicBezTo>
                      <a:pt x="127" y="685"/>
                      <a:pt x="128" y="689"/>
                      <a:pt x="131" y="692"/>
                    </a:cubicBezTo>
                    <a:cubicBezTo>
                      <a:pt x="151" y="709"/>
                      <a:pt x="151" y="709"/>
                      <a:pt x="151" y="709"/>
                    </a:cubicBezTo>
                    <a:cubicBezTo>
                      <a:pt x="154" y="711"/>
                      <a:pt x="159" y="711"/>
                      <a:pt x="162" y="709"/>
                    </a:cubicBezTo>
                    <a:cubicBezTo>
                      <a:pt x="195" y="687"/>
                      <a:pt x="195" y="687"/>
                      <a:pt x="195" y="687"/>
                    </a:cubicBezTo>
                    <a:cubicBezTo>
                      <a:pt x="198" y="685"/>
                      <a:pt x="203" y="685"/>
                      <a:pt x="206" y="687"/>
                    </a:cubicBezTo>
                    <a:cubicBezTo>
                      <a:pt x="224" y="699"/>
                      <a:pt x="224" y="699"/>
                      <a:pt x="224" y="699"/>
                    </a:cubicBezTo>
                    <a:cubicBezTo>
                      <a:pt x="227" y="700"/>
                      <a:pt x="230" y="705"/>
                      <a:pt x="229" y="709"/>
                    </a:cubicBezTo>
                    <a:cubicBezTo>
                      <a:pt x="224" y="748"/>
                      <a:pt x="224" y="748"/>
                      <a:pt x="224" y="748"/>
                    </a:cubicBezTo>
                    <a:cubicBezTo>
                      <a:pt x="224" y="752"/>
                      <a:pt x="226" y="756"/>
                      <a:pt x="230" y="757"/>
                    </a:cubicBezTo>
                    <a:cubicBezTo>
                      <a:pt x="254" y="768"/>
                      <a:pt x="254" y="768"/>
                      <a:pt x="254" y="768"/>
                    </a:cubicBezTo>
                    <a:cubicBezTo>
                      <a:pt x="257" y="769"/>
                      <a:pt x="262" y="768"/>
                      <a:pt x="264" y="765"/>
                    </a:cubicBezTo>
                    <a:cubicBezTo>
                      <a:pt x="289" y="734"/>
                      <a:pt x="289" y="734"/>
                      <a:pt x="289" y="734"/>
                    </a:cubicBezTo>
                    <a:cubicBezTo>
                      <a:pt x="292" y="732"/>
                      <a:pt x="296" y="730"/>
                      <a:pt x="300" y="731"/>
                    </a:cubicBezTo>
                    <a:cubicBezTo>
                      <a:pt x="321" y="736"/>
                      <a:pt x="321" y="736"/>
                      <a:pt x="321" y="736"/>
                    </a:cubicBezTo>
                    <a:cubicBezTo>
                      <a:pt x="324" y="737"/>
                      <a:pt x="328" y="741"/>
                      <a:pt x="328" y="744"/>
                    </a:cubicBezTo>
                    <a:cubicBezTo>
                      <a:pt x="335" y="784"/>
                      <a:pt x="335" y="784"/>
                      <a:pt x="335" y="784"/>
                    </a:cubicBezTo>
                    <a:cubicBezTo>
                      <a:pt x="336" y="787"/>
                      <a:pt x="340" y="790"/>
                      <a:pt x="343" y="791"/>
                    </a:cubicBezTo>
                    <a:cubicBezTo>
                      <a:pt x="369" y="794"/>
                      <a:pt x="369" y="794"/>
                      <a:pt x="369" y="794"/>
                    </a:cubicBezTo>
                    <a:cubicBezTo>
                      <a:pt x="373" y="794"/>
                      <a:pt x="377" y="792"/>
                      <a:pt x="378" y="788"/>
                    </a:cubicBezTo>
                    <a:cubicBezTo>
                      <a:pt x="394" y="751"/>
                      <a:pt x="394" y="751"/>
                      <a:pt x="394" y="751"/>
                    </a:cubicBezTo>
                    <a:cubicBezTo>
                      <a:pt x="395" y="748"/>
                      <a:pt x="399" y="745"/>
                      <a:pt x="403" y="745"/>
                    </a:cubicBezTo>
                    <a:cubicBezTo>
                      <a:pt x="424" y="744"/>
                      <a:pt x="424" y="744"/>
                      <a:pt x="424" y="744"/>
                    </a:cubicBezTo>
                    <a:cubicBezTo>
                      <a:pt x="428" y="744"/>
                      <a:pt x="432" y="746"/>
                      <a:pt x="434" y="750"/>
                    </a:cubicBezTo>
                    <a:cubicBezTo>
                      <a:pt x="452" y="785"/>
                      <a:pt x="452" y="785"/>
                      <a:pt x="452" y="785"/>
                    </a:cubicBezTo>
                    <a:cubicBezTo>
                      <a:pt x="454" y="788"/>
                      <a:pt x="458" y="790"/>
                      <a:pt x="462" y="789"/>
                    </a:cubicBezTo>
                    <a:cubicBezTo>
                      <a:pt x="487" y="784"/>
                      <a:pt x="487" y="784"/>
                      <a:pt x="487" y="784"/>
                    </a:cubicBezTo>
                    <a:cubicBezTo>
                      <a:pt x="491" y="784"/>
                      <a:pt x="494" y="780"/>
                      <a:pt x="495" y="776"/>
                    </a:cubicBezTo>
                    <a:cubicBezTo>
                      <a:pt x="498" y="737"/>
                      <a:pt x="498" y="737"/>
                      <a:pt x="498" y="737"/>
                    </a:cubicBezTo>
                    <a:cubicBezTo>
                      <a:pt x="498" y="733"/>
                      <a:pt x="501" y="729"/>
                      <a:pt x="505" y="728"/>
                    </a:cubicBezTo>
                    <a:cubicBezTo>
                      <a:pt x="525" y="721"/>
                      <a:pt x="525" y="721"/>
                      <a:pt x="525" y="721"/>
                    </a:cubicBezTo>
                    <a:cubicBezTo>
                      <a:pt x="528" y="720"/>
                      <a:pt x="533" y="721"/>
                      <a:pt x="536" y="723"/>
                    </a:cubicBezTo>
                    <a:cubicBezTo>
                      <a:pt x="564" y="752"/>
                      <a:pt x="564" y="752"/>
                      <a:pt x="564" y="752"/>
                    </a:cubicBezTo>
                    <a:cubicBezTo>
                      <a:pt x="566" y="754"/>
                      <a:pt x="571" y="755"/>
                      <a:pt x="574" y="753"/>
                    </a:cubicBezTo>
                    <a:cubicBezTo>
                      <a:pt x="597" y="741"/>
                      <a:pt x="597" y="741"/>
                      <a:pt x="597" y="741"/>
                    </a:cubicBezTo>
                    <a:cubicBezTo>
                      <a:pt x="601" y="739"/>
                      <a:pt x="603" y="735"/>
                      <a:pt x="602" y="731"/>
                    </a:cubicBezTo>
                    <a:cubicBezTo>
                      <a:pt x="594" y="692"/>
                      <a:pt x="594" y="692"/>
                      <a:pt x="594" y="692"/>
                    </a:cubicBezTo>
                    <a:cubicBezTo>
                      <a:pt x="593" y="689"/>
                      <a:pt x="595" y="684"/>
                      <a:pt x="598" y="682"/>
                    </a:cubicBezTo>
                    <a:cubicBezTo>
                      <a:pt x="615" y="669"/>
                      <a:pt x="615" y="669"/>
                      <a:pt x="615" y="669"/>
                    </a:cubicBezTo>
                    <a:cubicBezTo>
                      <a:pt x="618" y="667"/>
                      <a:pt x="623" y="666"/>
                      <a:pt x="626" y="668"/>
                    </a:cubicBezTo>
                    <a:cubicBezTo>
                      <a:pt x="661" y="687"/>
                      <a:pt x="661" y="687"/>
                      <a:pt x="661" y="687"/>
                    </a:cubicBezTo>
                    <a:cubicBezTo>
                      <a:pt x="664" y="689"/>
                      <a:pt x="669" y="688"/>
                      <a:pt x="671" y="685"/>
                    </a:cubicBezTo>
                    <a:cubicBezTo>
                      <a:pt x="690" y="667"/>
                      <a:pt x="690" y="667"/>
                      <a:pt x="690" y="667"/>
                    </a:cubicBezTo>
                    <a:cubicBezTo>
                      <a:pt x="692" y="664"/>
                      <a:pt x="693" y="659"/>
                      <a:pt x="691" y="656"/>
                    </a:cubicBezTo>
                    <a:cubicBezTo>
                      <a:pt x="672" y="621"/>
                      <a:pt x="672" y="621"/>
                      <a:pt x="672" y="621"/>
                    </a:cubicBezTo>
                    <a:cubicBezTo>
                      <a:pt x="670" y="618"/>
                      <a:pt x="670" y="613"/>
                      <a:pt x="673" y="610"/>
                    </a:cubicBezTo>
                    <a:cubicBezTo>
                      <a:pt x="685" y="593"/>
                      <a:pt x="685" y="593"/>
                      <a:pt x="685" y="593"/>
                    </a:cubicBezTo>
                    <a:cubicBezTo>
                      <a:pt x="687" y="590"/>
                      <a:pt x="692" y="588"/>
                      <a:pt x="695" y="589"/>
                    </a:cubicBezTo>
                    <a:cubicBezTo>
                      <a:pt x="735" y="597"/>
                      <a:pt x="735" y="597"/>
                      <a:pt x="735" y="597"/>
                    </a:cubicBezTo>
                    <a:cubicBezTo>
                      <a:pt x="738" y="597"/>
                      <a:pt x="742" y="595"/>
                      <a:pt x="744" y="592"/>
                    </a:cubicBezTo>
                    <a:cubicBezTo>
                      <a:pt x="756" y="569"/>
                      <a:pt x="756" y="569"/>
                      <a:pt x="756" y="569"/>
                    </a:cubicBezTo>
                    <a:cubicBezTo>
                      <a:pt x="758" y="565"/>
                      <a:pt x="757" y="561"/>
                      <a:pt x="754" y="558"/>
                    </a:cubicBezTo>
                    <a:cubicBezTo>
                      <a:pt x="726" y="531"/>
                      <a:pt x="726" y="531"/>
                      <a:pt x="726" y="531"/>
                    </a:cubicBezTo>
                    <a:cubicBezTo>
                      <a:pt x="723" y="528"/>
                      <a:pt x="722" y="523"/>
                      <a:pt x="723" y="520"/>
                    </a:cubicBezTo>
                    <a:cubicBezTo>
                      <a:pt x="730" y="500"/>
                      <a:pt x="730" y="500"/>
                      <a:pt x="730" y="500"/>
                    </a:cubicBezTo>
                    <a:cubicBezTo>
                      <a:pt x="731" y="496"/>
                      <a:pt x="735" y="493"/>
                      <a:pt x="739" y="493"/>
                    </a:cubicBezTo>
                    <a:cubicBezTo>
                      <a:pt x="778" y="488"/>
                      <a:pt x="778" y="488"/>
                      <a:pt x="778" y="488"/>
                    </a:cubicBezTo>
                    <a:cubicBezTo>
                      <a:pt x="782" y="488"/>
                      <a:pt x="785" y="485"/>
                      <a:pt x="786" y="481"/>
                    </a:cubicBezTo>
                    <a:cubicBezTo>
                      <a:pt x="791" y="455"/>
                      <a:pt x="791" y="455"/>
                      <a:pt x="791" y="455"/>
                    </a:cubicBezTo>
                    <a:cubicBezTo>
                      <a:pt x="791" y="452"/>
                      <a:pt x="789" y="447"/>
                      <a:pt x="786" y="446"/>
                    </a:cubicBezTo>
                    <a:cubicBezTo>
                      <a:pt x="750" y="428"/>
                      <a:pt x="750" y="428"/>
                      <a:pt x="750" y="428"/>
                    </a:cubicBezTo>
                    <a:cubicBezTo>
                      <a:pt x="747" y="426"/>
                      <a:pt x="745" y="422"/>
                      <a:pt x="745" y="419"/>
                    </a:cubicBezTo>
                    <a:cubicBezTo>
                      <a:pt x="745" y="397"/>
                      <a:pt x="745" y="397"/>
                      <a:pt x="745" y="397"/>
                    </a:cubicBezTo>
                    <a:cubicBezTo>
                      <a:pt x="745" y="393"/>
                      <a:pt x="748" y="389"/>
                      <a:pt x="752" y="388"/>
                    </a:cubicBezTo>
                    <a:cubicBezTo>
                      <a:pt x="788" y="372"/>
                      <a:pt x="788" y="372"/>
                      <a:pt x="788" y="372"/>
                    </a:cubicBezTo>
                    <a:cubicBezTo>
                      <a:pt x="792" y="371"/>
                      <a:pt x="794" y="367"/>
                      <a:pt x="794" y="363"/>
                    </a:cubicBezTo>
                    <a:lnTo>
                      <a:pt x="790" y="337"/>
                    </a:lnTo>
                    <a:close/>
                  </a:path>
                </a:pathLst>
              </a:custGeom>
              <a:gradFill>
                <a:gsLst>
                  <a:gs pos="100000">
                    <a:srgbClr val="D7D7D7"/>
                  </a:gs>
                  <a:gs pos="0">
                    <a:srgbClr val="F9F8FA"/>
                  </a:gs>
                </a:gsLst>
                <a:lin ang="5400000" scaled="1"/>
              </a:gra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10243306" y="-165867"/>
                <a:ext cx="963826" cy="963826"/>
              </a:xfrm>
              <a:prstGeom prst="ellipse">
                <a:avLst/>
              </a:prstGeom>
              <a:noFill/>
              <a:ln w="136525">
                <a:gradFill>
                  <a:gsLst>
                    <a:gs pos="0">
                      <a:srgbClr val="C9C7C8"/>
                    </a:gs>
                    <a:gs pos="100000">
                      <a:srgbClr val="F9F9F8"/>
                    </a:gs>
                  </a:gsLst>
                  <a:lin ang="5400000" scaled="1"/>
                </a:gradFill>
              </a:ln>
              <a:effectLst>
                <a:innerShdw blurRad="215900" dist="88900" dir="16200000">
                  <a:prstClr val="black">
                    <a:alpha val="4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Oval 680"/>
            <p:cNvSpPr>
              <a:spLocks noChangeArrowheads="1"/>
            </p:cNvSpPr>
            <p:nvPr/>
          </p:nvSpPr>
          <p:spPr bwMode="auto">
            <a:xfrm>
              <a:off x="7183670" y="3308893"/>
              <a:ext cx="1193255" cy="1193256"/>
            </a:xfrm>
            <a:prstGeom prst="ellipse">
              <a:avLst/>
            </a:prstGeom>
            <a:solidFill>
              <a:srgbClr val="6AA725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algn="ctr" eaLnBrk="1" hangingPunct="1"/>
              <a:r>
                <a:rPr lang="zh-CN" altLang="en-US" sz="2800" b="1" dirty="0" smtClean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  <a:latin typeface="+mn-ea"/>
                  <a:ea typeface="+mn-ea"/>
                </a:rPr>
                <a:t>人员</a:t>
              </a:r>
              <a:endParaRPr lang="en-US" altLang="zh-CN" sz="2800" b="1" dirty="0" smtClean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latin typeface="+mn-ea"/>
                <a:ea typeface="+mn-ea"/>
              </a:endParaRPr>
            </a:p>
            <a:p>
              <a:pPr algn="ctr" eaLnBrk="1" hangingPunct="1"/>
              <a:r>
                <a:rPr lang="zh-CN" altLang="en-US" sz="2800" b="1" dirty="0" smtClean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  <a:latin typeface="+mn-ea"/>
                  <a:ea typeface="+mn-ea"/>
                </a:rPr>
                <a:t>层面</a:t>
              </a:r>
              <a:endParaRPr lang="zh-CN" altLang="en-US" sz="2800" b="1" dirty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latin typeface="+mn-ea"/>
                <a:ea typeface="+mn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428432" y="2344224"/>
            <a:ext cx="1984047" cy="1984047"/>
            <a:chOff x="5747279" y="1454780"/>
            <a:chExt cx="1984047" cy="1984047"/>
          </a:xfrm>
        </p:grpSpPr>
        <p:grpSp>
          <p:nvGrpSpPr>
            <p:cNvPr id="33" name="组合 11"/>
            <p:cNvGrpSpPr/>
            <p:nvPr/>
          </p:nvGrpSpPr>
          <p:grpSpPr>
            <a:xfrm>
              <a:off x="5747279" y="1454780"/>
              <a:ext cx="1984047" cy="1984047"/>
              <a:chOff x="10012416" y="-396754"/>
              <a:chExt cx="1425600" cy="1425600"/>
            </a:xfrm>
            <a:effectLst>
              <a:outerShdw blurRad="279400" dist="63500" dir="5400000" sx="102000" sy="102000" algn="t" rotWithShape="0">
                <a:prstClr val="black">
                  <a:alpha val="28000"/>
                </a:prstClr>
              </a:outerShdw>
            </a:effectLst>
          </p:grpSpPr>
          <p:sp>
            <p:nvSpPr>
              <p:cNvPr id="45" name="Freeform 15"/>
              <p:cNvSpPr/>
              <p:nvPr/>
            </p:nvSpPr>
            <p:spPr bwMode="auto">
              <a:xfrm>
                <a:off x="10012416" y="-396754"/>
                <a:ext cx="1425600" cy="1425600"/>
              </a:xfrm>
              <a:custGeom>
                <a:avLst/>
                <a:gdLst>
                  <a:gd name="T0" fmla="*/ 744 w 794"/>
                  <a:gd name="T1" fmla="*/ 323 h 794"/>
                  <a:gd name="T2" fmla="*/ 733 w 794"/>
                  <a:gd name="T3" fmla="*/ 284 h 794"/>
                  <a:gd name="T4" fmla="*/ 755 w 794"/>
                  <a:gd name="T5" fmla="*/ 224 h 794"/>
                  <a:gd name="T6" fmla="*/ 696 w 794"/>
                  <a:gd name="T7" fmla="*/ 219 h 794"/>
                  <a:gd name="T8" fmla="*/ 706 w 794"/>
                  <a:gd name="T9" fmla="*/ 157 h 794"/>
                  <a:gd name="T10" fmla="*/ 678 w 794"/>
                  <a:gd name="T11" fmla="*/ 124 h 794"/>
                  <a:gd name="T12" fmla="*/ 614 w 794"/>
                  <a:gd name="T13" fmla="*/ 125 h 794"/>
                  <a:gd name="T14" fmla="*/ 618 w 794"/>
                  <a:gd name="T15" fmla="*/ 67 h 794"/>
                  <a:gd name="T16" fmla="*/ 555 w 794"/>
                  <a:gd name="T17" fmla="*/ 80 h 794"/>
                  <a:gd name="T18" fmla="*/ 518 w 794"/>
                  <a:gd name="T19" fmla="*/ 65 h 794"/>
                  <a:gd name="T20" fmla="*/ 485 w 794"/>
                  <a:gd name="T21" fmla="*/ 10 h 794"/>
                  <a:gd name="T22" fmla="*/ 445 w 794"/>
                  <a:gd name="T23" fmla="*/ 53 h 794"/>
                  <a:gd name="T24" fmla="*/ 402 w 794"/>
                  <a:gd name="T25" fmla="*/ 6 h 794"/>
                  <a:gd name="T26" fmla="*/ 359 w 794"/>
                  <a:gd name="T27" fmla="*/ 8 h 794"/>
                  <a:gd name="T28" fmla="*/ 320 w 794"/>
                  <a:gd name="T29" fmla="*/ 59 h 794"/>
                  <a:gd name="T30" fmla="*/ 276 w 794"/>
                  <a:gd name="T31" fmla="*/ 19 h 794"/>
                  <a:gd name="T32" fmla="*/ 248 w 794"/>
                  <a:gd name="T33" fmla="*/ 77 h 794"/>
                  <a:gd name="T34" fmla="*/ 213 w 794"/>
                  <a:gd name="T35" fmla="*/ 96 h 794"/>
                  <a:gd name="T36" fmla="*/ 149 w 794"/>
                  <a:gd name="T37" fmla="*/ 88 h 794"/>
                  <a:gd name="T38" fmla="*/ 158 w 794"/>
                  <a:gd name="T39" fmla="*/ 146 h 794"/>
                  <a:gd name="T40" fmla="*/ 94 w 794"/>
                  <a:gd name="T41" fmla="*/ 150 h 794"/>
                  <a:gd name="T42" fmla="*/ 69 w 794"/>
                  <a:gd name="T43" fmla="*/ 185 h 794"/>
                  <a:gd name="T44" fmla="*/ 85 w 794"/>
                  <a:gd name="T45" fmla="*/ 247 h 794"/>
                  <a:gd name="T46" fmla="*/ 26 w 794"/>
                  <a:gd name="T47" fmla="*/ 257 h 794"/>
                  <a:gd name="T48" fmla="*/ 54 w 794"/>
                  <a:gd name="T49" fmla="*/ 314 h 794"/>
                  <a:gd name="T50" fmla="*/ 46 w 794"/>
                  <a:gd name="T51" fmla="*/ 354 h 794"/>
                  <a:gd name="T52" fmla="*/ 1 w 794"/>
                  <a:gd name="T53" fmla="*/ 399 h 794"/>
                  <a:gd name="T54" fmla="*/ 52 w 794"/>
                  <a:gd name="T55" fmla="*/ 428 h 794"/>
                  <a:gd name="T56" fmla="*/ 15 w 794"/>
                  <a:gd name="T57" fmla="*/ 480 h 794"/>
                  <a:gd name="T58" fmla="*/ 27 w 794"/>
                  <a:gd name="T59" fmla="*/ 522 h 794"/>
                  <a:gd name="T60" fmla="*/ 85 w 794"/>
                  <a:gd name="T61" fmla="*/ 548 h 794"/>
                  <a:gd name="T62" fmla="*/ 56 w 794"/>
                  <a:gd name="T63" fmla="*/ 600 h 794"/>
                  <a:gd name="T64" fmla="*/ 118 w 794"/>
                  <a:gd name="T65" fmla="*/ 615 h 794"/>
                  <a:gd name="T66" fmla="*/ 145 w 794"/>
                  <a:gd name="T67" fmla="*/ 645 h 794"/>
                  <a:gd name="T68" fmla="*/ 151 w 794"/>
                  <a:gd name="T69" fmla="*/ 709 h 794"/>
                  <a:gd name="T70" fmla="*/ 206 w 794"/>
                  <a:gd name="T71" fmla="*/ 687 h 794"/>
                  <a:gd name="T72" fmla="*/ 224 w 794"/>
                  <a:gd name="T73" fmla="*/ 748 h 794"/>
                  <a:gd name="T74" fmla="*/ 264 w 794"/>
                  <a:gd name="T75" fmla="*/ 765 h 794"/>
                  <a:gd name="T76" fmla="*/ 321 w 794"/>
                  <a:gd name="T77" fmla="*/ 736 h 794"/>
                  <a:gd name="T78" fmla="*/ 343 w 794"/>
                  <a:gd name="T79" fmla="*/ 791 h 794"/>
                  <a:gd name="T80" fmla="*/ 394 w 794"/>
                  <a:gd name="T81" fmla="*/ 751 h 794"/>
                  <a:gd name="T82" fmla="*/ 434 w 794"/>
                  <a:gd name="T83" fmla="*/ 750 h 794"/>
                  <a:gd name="T84" fmla="*/ 487 w 794"/>
                  <a:gd name="T85" fmla="*/ 784 h 794"/>
                  <a:gd name="T86" fmla="*/ 505 w 794"/>
                  <a:gd name="T87" fmla="*/ 728 h 794"/>
                  <a:gd name="T88" fmla="*/ 564 w 794"/>
                  <a:gd name="T89" fmla="*/ 752 h 794"/>
                  <a:gd name="T90" fmla="*/ 602 w 794"/>
                  <a:gd name="T91" fmla="*/ 731 h 794"/>
                  <a:gd name="T92" fmla="*/ 615 w 794"/>
                  <a:gd name="T93" fmla="*/ 669 h 794"/>
                  <a:gd name="T94" fmla="*/ 671 w 794"/>
                  <a:gd name="T95" fmla="*/ 685 h 794"/>
                  <a:gd name="T96" fmla="*/ 672 w 794"/>
                  <a:gd name="T97" fmla="*/ 621 h 794"/>
                  <a:gd name="T98" fmla="*/ 695 w 794"/>
                  <a:gd name="T99" fmla="*/ 589 h 794"/>
                  <a:gd name="T100" fmla="*/ 756 w 794"/>
                  <a:gd name="T101" fmla="*/ 569 h 794"/>
                  <a:gd name="T102" fmla="*/ 723 w 794"/>
                  <a:gd name="T103" fmla="*/ 520 h 794"/>
                  <a:gd name="T104" fmla="*/ 778 w 794"/>
                  <a:gd name="T105" fmla="*/ 488 h 794"/>
                  <a:gd name="T106" fmla="*/ 786 w 794"/>
                  <a:gd name="T107" fmla="*/ 446 h 794"/>
                  <a:gd name="T108" fmla="*/ 745 w 794"/>
                  <a:gd name="T109" fmla="*/ 397 h 794"/>
                  <a:gd name="T110" fmla="*/ 794 w 794"/>
                  <a:gd name="T111" fmla="*/ 363 h 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94" h="794">
                    <a:moveTo>
                      <a:pt x="790" y="337"/>
                    </a:moveTo>
                    <a:cubicBezTo>
                      <a:pt x="790" y="333"/>
                      <a:pt x="787" y="330"/>
                      <a:pt x="783" y="329"/>
                    </a:cubicBezTo>
                    <a:cubicBezTo>
                      <a:pt x="744" y="323"/>
                      <a:pt x="744" y="323"/>
                      <a:pt x="744" y="323"/>
                    </a:cubicBezTo>
                    <a:cubicBezTo>
                      <a:pt x="740" y="322"/>
                      <a:pt x="736" y="319"/>
                      <a:pt x="735" y="315"/>
                    </a:cubicBezTo>
                    <a:cubicBezTo>
                      <a:pt x="730" y="295"/>
                      <a:pt x="730" y="295"/>
                      <a:pt x="730" y="295"/>
                    </a:cubicBezTo>
                    <a:cubicBezTo>
                      <a:pt x="729" y="291"/>
                      <a:pt x="730" y="286"/>
                      <a:pt x="733" y="284"/>
                    </a:cubicBezTo>
                    <a:cubicBezTo>
                      <a:pt x="763" y="258"/>
                      <a:pt x="763" y="258"/>
                      <a:pt x="763" y="258"/>
                    </a:cubicBezTo>
                    <a:cubicBezTo>
                      <a:pt x="766" y="256"/>
                      <a:pt x="767" y="251"/>
                      <a:pt x="766" y="248"/>
                    </a:cubicBezTo>
                    <a:cubicBezTo>
                      <a:pt x="755" y="224"/>
                      <a:pt x="755" y="224"/>
                      <a:pt x="755" y="224"/>
                    </a:cubicBezTo>
                    <a:cubicBezTo>
                      <a:pt x="754" y="221"/>
                      <a:pt x="749" y="218"/>
                      <a:pt x="746" y="219"/>
                    </a:cubicBezTo>
                    <a:cubicBezTo>
                      <a:pt x="706" y="224"/>
                      <a:pt x="706" y="224"/>
                      <a:pt x="706" y="224"/>
                    </a:cubicBezTo>
                    <a:cubicBezTo>
                      <a:pt x="703" y="225"/>
                      <a:pt x="698" y="222"/>
                      <a:pt x="696" y="219"/>
                    </a:cubicBezTo>
                    <a:cubicBezTo>
                      <a:pt x="685" y="201"/>
                      <a:pt x="685" y="201"/>
                      <a:pt x="685" y="201"/>
                    </a:cubicBezTo>
                    <a:cubicBezTo>
                      <a:pt x="683" y="198"/>
                      <a:pt x="683" y="193"/>
                      <a:pt x="685" y="190"/>
                    </a:cubicBezTo>
                    <a:cubicBezTo>
                      <a:pt x="706" y="157"/>
                      <a:pt x="706" y="157"/>
                      <a:pt x="706" y="157"/>
                    </a:cubicBezTo>
                    <a:cubicBezTo>
                      <a:pt x="708" y="154"/>
                      <a:pt x="708" y="149"/>
                      <a:pt x="705" y="146"/>
                    </a:cubicBezTo>
                    <a:cubicBezTo>
                      <a:pt x="688" y="126"/>
                      <a:pt x="688" y="126"/>
                      <a:pt x="688" y="126"/>
                    </a:cubicBezTo>
                    <a:cubicBezTo>
                      <a:pt x="686" y="124"/>
                      <a:pt x="681" y="123"/>
                      <a:pt x="678" y="124"/>
                    </a:cubicBezTo>
                    <a:cubicBezTo>
                      <a:pt x="642" y="141"/>
                      <a:pt x="642" y="141"/>
                      <a:pt x="642" y="141"/>
                    </a:cubicBezTo>
                    <a:cubicBezTo>
                      <a:pt x="638" y="142"/>
                      <a:pt x="633" y="142"/>
                      <a:pt x="631" y="139"/>
                    </a:cubicBezTo>
                    <a:cubicBezTo>
                      <a:pt x="614" y="125"/>
                      <a:pt x="614" y="125"/>
                      <a:pt x="614" y="125"/>
                    </a:cubicBezTo>
                    <a:cubicBezTo>
                      <a:pt x="611" y="123"/>
                      <a:pt x="610" y="118"/>
                      <a:pt x="611" y="115"/>
                    </a:cubicBezTo>
                    <a:cubicBezTo>
                      <a:pt x="622" y="76"/>
                      <a:pt x="622" y="76"/>
                      <a:pt x="622" y="76"/>
                    </a:cubicBezTo>
                    <a:cubicBezTo>
                      <a:pt x="623" y="73"/>
                      <a:pt x="621" y="69"/>
                      <a:pt x="618" y="67"/>
                    </a:cubicBezTo>
                    <a:cubicBezTo>
                      <a:pt x="595" y="53"/>
                      <a:pt x="595" y="53"/>
                      <a:pt x="595" y="53"/>
                    </a:cubicBezTo>
                    <a:cubicBezTo>
                      <a:pt x="592" y="51"/>
                      <a:pt x="587" y="51"/>
                      <a:pt x="585" y="54"/>
                    </a:cubicBezTo>
                    <a:cubicBezTo>
                      <a:pt x="555" y="80"/>
                      <a:pt x="555" y="80"/>
                      <a:pt x="555" y="80"/>
                    </a:cubicBezTo>
                    <a:cubicBezTo>
                      <a:pt x="552" y="83"/>
                      <a:pt x="548" y="84"/>
                      <a:pt x="544" y="82"/>
                    </a:cubicBezTo>
                    <a:cubicBezTo>
                      <a:pt x="524" y="74"/>
                      <a:pt x="524" y="74"/>
                      <a:pt x="524" y="74"/>
                    </a:cubicBezTo>
                    <a:cubicBezTo>
                      <a:pt x="521" y="72"/>
                      <a:pt x="518" y="68"/>
                      <a:pt x="518" y="65"/>
                    </a:cubicBezTo>
                    <a:cubicBezTo>
                      <a:pt x="517" y="25"/>
                      <a:pt x="517" y="25"/>
                      <a:pt x="517" y="25"/>
                    </a:cubicBezTo>
                    <a:cubicBezTo>
                      <a:pt x="517" y="21"/>
                      <a:pt x="514" y="17"/>
                      <a:pt x="510" y="16"/>
                    </a:cubicBezTo>
                    <a:cubicBezTo>
                      <a:pt x="485" y="10"/>
                      <a:pt x="485" y="10"/>
                      <a:pt x="485" y="10"/>
                    </a:cubicBezTo>
                    <a:cubicBezTo>
                      <a:pt x="481" y="9"/>
                      <a:pt x="477" y="11"/>
                      <a:pt x="475" y="14"/>
                    </a:cubicBezTo>
                    <a:cubicBezTo>
                      <a:pt x="455" y="48"/>
                      <a:pt x="455" y="48"/>
                      <a:pt x="455" y="48"/>
                    </a:cubicBezTo>
                    <a:cubicBezTo>
                      <a:pt x="453" y="51"/>
                      <a:pt x="448" y="53"/>
                      <a:pt x="445" y="53"/>
                    </a:cubicBezTo>
                    <a:cubicBezTo>
                      <a:pt x="423" y="51"/>
                      <a:pt x="423" y="51"/>
                      <a:pt x="423" y="51"/>
                    </a:cubicBezTo>
                    <a:cubicBezTo>
                      <a:pt x="420" y="50"/>
                      <a:pt x="416" y="47"/>
                      <a:pt x="415" y="44"/>
                    </a:cubicBezTo>
                    <a:cubicBezTo>
                      <a:pt x="402" y="6"/>
                      <a:pt x="402" y="6"/>
                      <a:pt x="402" y="6"/>
                    </a:cubicBezTo>
                    <a:cubicBezTo>
                      <a:pt x="401" y="3"/>
                      <a:pt x="397" y="0"/>
                      <a:pt x="393" y="0"/>
                    </a:cubicBezTo>
                    <a:cubicBezTo>
                      <a:pt x="367" y="1"/>
                      <a:pt x="367" y="1"/>
                      <a:pt x="367" y="1"/>
                    </a:cubicBezTo>
                    <a:cubicBezTo>
                      <a:pt x="363" y="2"/>
                      <a:pt x="359" y="5"/>
                      <a:pt x="359" y="8"/>
                    </a:cubicBezTo>
                    <a:cubicBezTo>
                      <a:pt x="349" y="47"/>
                      <a:pt x="349" y="47"/>
                      <a:pt x="349" y="47"/>
                    </a:cubicBezTo>
                    <a:cubicBezTo>
                      <a:pt x="348" y="50"/>
                      <a:pt x="345" y="54"/>
                      <a:pt x="341" y="54"/>
                    </a:cubicBezTo>
                    <a:cubicBezTo>
                      <a:pt x="320" y="59"/>
                      <a:pt x="320" y="59"/>
                      <a:pt x="320" y="59"/>
                    </a:cubicBezTo>
                    <a:cubicBezTo>
                      <a:pt x="317" y="59"/>
                      <a:pt x="312" y="57"/>
                      <a:pt x="310" y="55"/>
                    </a:cubicBezTo>
                    <a:cubicBezTo>
                      <a:pt x="286" y="22"/>
                      <a:pt x="286" y="22"/>
                      <a:pt x="286" y="22"/>
                    </a:cubicBezTo>
                    <a:cubicBezTo>
                      <a:pt x="284" y="19"/>
                      <a:pt x="280" y="18"/>
                      <a:pt x="276" y="19"/>
                    </a:cubicBezTo>
                    <a:cubicBezTo>
                      <a:pt x="251" y="28"/>
                      <a:pt x="251" y="28"/>
                      <a:pt x="251" y="28"/>
                    </a:cubicBezTo>
                    <a:cubicBezTo>
                      <a:pt x="248" y="29"/>
                      <a:pt x="245" y="33"/>
                      <a:pt x="246" y="37"/>
                    </a:cubicBezTo>
                    <a:cubicBezTo>
                      <a:pt x="248" y="77"/>
                      <a:pt x="248" y="77"/>
                      <a:pt x="248" y="77"/>
                    </a:cubicBezTo>
                    <a:cubicBezTo>
                      <a:pt x="248" y="80"/>
                      <a:pt x="246" y="85"/>
                      <a:pt x="243" y="86"/>
                    </a:cubicBezTo>
                    <a:cubicBezTo>
                      <a:pt x="224" y="97"/>
                      <a:pt x="224" y="97"/>
                      <a:pt x="224" y="97"/>
                    </a:cubicBezTo>
                    <a:cubicBezTo>
                      <a:pt x="221" y="98"/>
                      <a:pt x="216" y="98"/>
                      <a:pt x="213" y="96"/>
                    </a:cubicBezTo>
                    <a:cubicBezTo>
                      <a:pt x="181" y="72"/>
                      <a:pt x="181" y="72"/>
                      <a:pt x="181" y="72"/>
                    </a:cubicBezTo>
                    <a:cubicBezTo>
                      <a:pt x="178" y="70"/>
                      <a:pt x="173" y="70"/>
                      <a:pt x="170" y="72"/>
                    </a:cubicBezTo>
                    <a:cubicBezTo>
                      <a:pt x="149" y="88"/>
                      <a:pt x="149" y="88"/>
                      <a:pt x="149" y="88"/>
                    </a:cubicBezTo>
                    <a:cubicBezTo>
                      <a:pt x="146" y="90"/>
                      <a:pt x="145" y="94"/>
                      <a:pt x="146" y="98"/>
                    </a:cubicBezTo>
                    <a:cubicBezTo>
                      <a:pt x="160" y="135"/>
                      <a:pt x="160" y="135"/>
                      <a:pt x="160" y="135"/>
                    </a:cubicBezTo>
                    <a:cubicBezTo>
                      <a:pt x="161" y="138"/>
                      <a:pt x="160" y="143"/>
                      <a:pt x="158" y="146"/>
                    </a:cubicBezTo>
                    <a:cubicBezTo>
                      <a:pt x="143" y="161"/>
                      <a:pt x="143" y="161"/>
                      <a:pt x="143" y="161"/>
                    </a:cubicBezTo>
                    <a:cubicBezTo>
                      <a:pt x="140" y="164"/>
                      <a:pt x="135" y="165"/>
                      <a:pt x="132" y="164"/>
                    </a:cubicBezTo>
                    <a:cubicBezTo>
                      <a:pt x="94" y="150"/>
                      <a:pt x="94" y="150"/>
                      <a:pt x="94" y="150"/>
                    </a:cubicBezTo>
                    <a:cubicBezTo>
                      <a:pt x="91" y="149"/>
                      <a:pt x="86" y="150"/>
                      <a:pt x="84" y="153"/>
                    </a:cubicBezTo>
                    <a:cubicBezTo>
                      <a:pt x="69" y="175"/>
                      <a:pt x="69" y="175"/>
                      <a:pt x="69" y="175"/>
                    </a:cubicBezTo>
                    <a:cubicBezTo>
                      <a:pt x="67" y="178"/>
                      <a:pt x="67" y="182"/>
                      <a:pt x="69" y="185"/>
                    </a:cubicBezTo>
                    <a:cubicBezTo>
                      <a:pt x="93" y="217"/>
                      <a:pt x="93" y="217"/>
                      <a:pt x="93" y="217"/>
                    </a:cubicBezTo>
                    <a:cubicBezTo>
                      <a:pt x="96" y="220"/>
                      <a:pt x="96" y="225"/>
                      <a:pt x="94" y="228"/>
                    </a:cubicBezTo>
                    <a:cubicBezTo>
                      <a:pt x="85" y="247"/>
                      <a:pt x="85" y="247"/>
                      <a:pt x="85" y="247"/>
                    </a:cubicBezTo>
                    <a:cubicBezTo>
                      <a:pt x="83" y="250"/>
                      <a:pt x="78" y="253"/>
                      <a:pt x="75" y="252"/>
                    </a:cubicBezTo>
                    <a:cubicBezTo>
                      <a:pt x="35" y="251"/>
                      <a:pt x="35" y="251"/>
                      <a:pt x="35" y="251"/>
                    </a:cubicBezTo>
                    <a:cubicBezTo>
                      <a:pt x="31" y="250"/>
                      <a:pt x="28" y="253"/>
                      <a:pt x="26" y="257"/>
                    </a:cubicBezTo>
                    <a:cubicBezTo>
                      <a:pt x="18" y="282"/>
                      <a:pt x="18" y="282"/>
                      <a:pt x="18" y="282"/>
                    </a:cubicBezTo>
                    <a:cubicBezTo>
                      <a:pt x="17" y="285"/>
                      <a:pt x="18" y="290"/>
                      <a:pt x="21" y="292"/>
                    </a:cubicBezTo>
                    <a:cubicBezTo>
                      <a:pt x="54" y="314"/>
                      <a:pt x="54" y="314"/>
                      <a:pt x="54" y="314"/>
                    </a:cubicBezTo>
                    <a:cubicBezTo>
                      <a:pt x="57" y="317"/>
                      <a:pt x="59" y="321"/>
                      <a:pt x="58" y="325"/>
                    </a:cubicBezTo>
                    <a:cubicBezTo>
                      <a:pt x="54" y="346"/>
                      <a:pt x="54" y="346"/>
                      <a:pt x="54" y="346"/>
                    </a:cubicBezTo>
                    <a:cubicBezTo>
                      <a:pt x="53" y="349"/>
                      <a:pt x="50" y="353"/>
                      <a:pt x="46" y="354"/>
                    </a:cubicBezTo>
                    <a:cubicBezTo>
                      <a:pt x="8" y="364"/>
                      <a:pt x="8" y="364"/>
                      <a:pt x="8" y="364"/>
                    </a:cubicBezTo>
                    <a:cubicBezTo>
                      <a:pt x="4" y="365"/>
                      <a:pt x="1" y="369"/>
                      <a:pt x="1" y="372"/>
                    </a:cubicBezTo>
                    <a:cubicBezTo>
                      <a:pt x="1" y="399"/>
                      <a:pt x="1" y="399"/>
                      <a:pt x="1" y="399"/>
                    </a:cubicBezTo>
                    <a:cubicBezTo>
                      <a:pt x="0" y="402"/>
                      <a:pt x="3" y="406"/>
                      <a:pt x="7" y="407"/>
                    </a:cubicBezTo>
                    <a:cubicBezTo>
                      <a:pt x="45" y="420"/>
                      <a:pt x="45" y="420"/>
                      <a:pt x="45" y="420"/>
                    </a:cubicBezTo>
                    <a:cubicBezTo>
                      <a:pt x="48" y="421"/>
                      <a:pt x="51" y="425"/>
                      <a:pt x="52" y="428"/>
                    </a:cubicBezTo>
                    <a:cubicBezTo>
                      <a:pt x="54" y="449"/>
                      <a:pt x="54" y="449"/>
                      <a:pt x="54" y="449"/>
                    </a:cubicBezTo>
                    <a:cubicBezTo>
                      <a:pt x="55" y="453"/>
                      <a:pt x="52" y="458"/>
                      <a:pt x="49" y="460"/>
                    </a:cubicBezTo>
                    <a:cubicBezTo>
                      <a:pt x="15" y="480"/>
                      <a:pt x="15" y="480"/>
                      <a:pt x="15" y="480"/>
                    </a:cubicBezTo>
                    <a:cubicBezTo>
                      <a:pt x="12" y="482"/>
                      <a:pt x="11" y="487"/>
                      <a:pt x="12" y="490"/>
                    </a:cubicBezTo>
                    <a:cubicBezTo>
                      <a:pt x="19" y="516"/>
                      <a:pt x="19" y="516"/>
                      <a:pt x="19" y="516"/>
                    </a:cubicBezTo>
                    <a:cubicBezTo>
                      <a:pt x="20" y="519"/>
                      <a:pt x="23" y="522"/>
                      <a:pt x="27" y="522"/>
                    </a:cubicBezTo>
                    <a:cubicBezTo>
                      <a:pt x="67" y="523"/>
                      <a:pt x="67" y="523"/>
                      <a:pt x="67" y="523"/>
                    </a:cubicBezTo>
                    <a:cubicBezTo>
                      <a:pt x="70" y="523"/>
                      <a:pt x="75" y="526"/>
                      <a:pt x="76" y="529"/>
                    </a:cubicBezTo>
                    <a:cubicBezTo>
                      <a:pt x="85" y="548"/>
                      <a:pt x="85" y="548"/>
                      <a:pt x="85" y="548"/>
                    </a:cubicBezTo>
                    <a:cubicBezTo>
                      <a:pt x="86" y="552"/>
                      <a:pt x="86" y="557"/>
                      <a:pt x="83" y="559"/>
                    </a:cubicBezTo>
                    <a:cubicBezTo>
                      <a:pt x="57" y="589"/>
                      <a:pt x="57" y="589"/>
                      <a:pt x="57" y="589"/>
                    </a:cubicBezTo>
                    <a:cubicBezTo>
                      <a:pt x="55" y="592"/>
                      <a:pt x="54" y="597"/>
                      <a:pt x="56" y="600"/>
                    </a:cubicBezTo>
                    <a:cubicBezTo>
                      <a:pt x="70" y="622"/>
                      <a:pt x="70" y="622"/>
                      <a:pt x="70" y="622"/>
                    </a:cubicBezTo>
                    <a:cubicBezTo>
                      <a:pt x="72" y="625"/>
                      <a:pt x="77" y="627"/>
                      <a:pt x="80" y="626"/>
                    </a:cubicBezTo>
                    <a:cubicBezTo>
                      <a:pt x="118" y="615"/>
                      <a:pt x="118" y="615"/>
                      <a:pt x="118" y="615"/>
                    </a:cubicBezTo>
                    <a:cubicBezTo>
                      <a:pt x="122" y="614"/>
                      <a:pt x="127" y="615"/>
                      <a:pt x="129" y="618"/>
                    </a:cubicBezTo>
                    <a:cubicBezTo>
                      <a:pt x="143" y="634"/>
                      <a:pt x="143" y="634"/>
                      <a:pt x="143" y="634"/>
                    </a:cubicBezTo>
                    <a:cubicBezTo>
                      <a:pt x="146" y="637"/>
                      <a:pt x="146" y="642"/>
                      <a:pt x="145" y="645"/>
                    </a:cubicBezTo>
                    <a:cubicBezTo>
                      <a:pt x="129" y="681"/>
                      <a:pt x="129" y="681"/>
                      <a:pt x="129" y="681"/>
                    </a:cubicBezTo>
                    <a:cubicBezTo>
                      <a:pt x="127" y="685"/>
                      <a:pt x="128" y="689"/>
                      <a:pt x="131" y="692"/>
                    </a:cubicBezTo>
                    <a:cubicBezTo>
                      <a:pt x="151" y="709"/>
                      <a:pt x="151" y="709"/>
                      <a:pt x="151" y="709"/>
                    </a:cubicBezTo>
                    <a:cubicBezTo>
                      <a:pt x="154" y="711"/>
                      <a:pt x="159" y="711"/>
                      <a:pt x="162" y="709"/>
                    </a:cubicBezTo>
                    <a:cubicBezTo>
                      <a:pt x="195" y="687"/>
                      <a:pt x="195" y="687"/>
                      <a:pt x="195" y="687"/>
                    </a:cubicBezTo>
                    <a:cubicBezTo>
                      <a:pt x="198" y="685"/>
                      <a:pt x="203" y="685"/>
                      <a:pt x="206" y="687"/>
                    </a:cubicBezTo>
                    <a:cubicBezTo>
                      <a:pt x="224" y="699"/>
                      <a:pt x="224" y="699"/>
                      <a:pt x="224" y="699"/>
                    </a:cubicBezTo>
                    <a:cubicBezTo>
                      <a:pt x="227" y="700"/>
                      <a:pt x="230" y="705"/>
                      <a:pt x="229" y="709"/>
                    </a:cubicBezTo>
                    <a:cubicBezTo>
                      <a:pt x="224" y="748"/>
                      <a:pt x="224" y="748"/>
                      <a:pt x="224" y="748"/>
                    </a:cubicBezTo>
                    <a:cubicBezTo>
                      <a:pt x="224" y="752"/>
                      <a:pt x="226" y="756"/>
                      <a:pt x="230" y="757"/>
                    </a:cubicBezTo>
                    <a:cubicBezTo>
                      <a:pt x="254" y="768"/>
                      <a:pt x="254" y="768"/>
                      <a:pt x="254" y="768"/>
                    </a:cubicBezTo>
                    <a:cubicBezTo>
                      <a:pt x="257" y="769"/>
                      <a:pt x="262" y="768"/>
                      <a:pt x="264" y="765"/>
                    </a:cubicBezTo>
                    <a:cubicBezTo>
                      <a:pt x="289" y="734"/>
                      <a:pt x="289" y="734"/>
                      <a:pt x="289" y="734"/>
                    </a:cubicBezTo>
                    <a:cubicBezTo>
                      <a:pt x="292" y="732"/>
                      <a:pt x="296" y="730"/>
                      <a:pt x="300" y="731"/>
                    </a:cubicBezTo>
                    <a:cubicBezTo>
                      <a:pt x="321" y="736"/>
                      <a:pt x="321" y="736"/>
                      <a:pt x="321" y="736"/>
                    </a:cubicBezTo>
                    <a:cubicBezTo>
                      <a:pt x="324" y="737"/>
                      <a:pt x="328" y="741"/>
                      <a:pt x="328" y="744"/>
                    </a:cubicBezTo>
                    <a:cubicBezTo>
                      <a:pt x="335" y="784"/>
                      <a:pt x="335" y="784"/>
                      <a:pt x="335" y="784"/>
                    </a:cubicBezTo>
                    <a:cubicBezTo>
                      <a:pt x="336" y="787"/>
                      <a:pt x="340" y="790"/>
                      <a:pt x="343" y="791"/>
                    </a:cubicBezTo>
                    <a:cubicBezTo>
                      <a:pt x="369" y="794"/>
                      <a:pt x="369" y="794"/>
                      <a:pt x="369" y="794"/>
                    </a:cubicBezTo>
                    <a:cubicBezTo>
                      <a:pt x="373" y="794"/>
                      <a:pt x="377" y="792"/>
                      <a:pt x="378" y="788"/>
                    </a:cubicBezTo>
                    <a:cubicBezTo>
                      <a:pt x="394" y="751"/>
                      <a:pt x="394" y="751"/>
                      <a:pt x="394" y="751"/>
                    </a:cubicBezTo>
                    <a:cubicBezTo>
                      <a:pt x="395" y="748"/>
                      <a:pt x="399" y="745"/>
                      <a:pt x="403" y="745"/>
                    </a:cubicBezTo>
                    <a:cubicBezTo>
                      <a:pt x="424" y="744"/>
                      <a:pt x="424" y="744"/>
                      <a:pt x="424" y="744"/>
                    </a:cubicBezTo>
                    <a:cubicBezTo>
                      <a:pt x="428" y="744"/>
                      <a:pt x="432" y="746"/>
                      <a:pt x="434" y="750"/>
                    </a:cubicBezTo>
                    <a:cubicBezTo>
                      <a:pt x="452" y="785"/>
                      <a:pt x="452" y="785"/>
                      <a:pt x="452" y="785"/>
                    </a:cubicBezTo>
                    <a:cubicBezTo>
                      <a:pt x="454" y="788"/>
                      <a:pt x="458" y="790"/>
                      <a:pt x="462" y="789"/>
                    </a:cubicBezTo>
                    <a:cubicBezTo>
                      <a:pt x="487" y="784"/>
                      <a:pt x="487" y="784"/>
                      <a:pt x="487" y="784"/>
                    </a:cubicBezTo>
                    <a:cubicBezTo>
                      <a:pt x="491" y="784"/>
                      <a:pt x="494" y="780"/>
                      <a:pt x="495" y="776"/>
                    </a:cubicBezTo>
                    <a:cubicBezTo>
                      <a:pt x="498" y="737"/>
                      <a:pt x="498" y="737"/>
                      <a:pt x="498" y="737"/>
                    </a:cubicBezTo>
                    <a:cubicBezTo>
                      <a:pt x="498" y="733"/>
                      <a:pt x="501" y="729"/>
                      <a:pt x="505" y="728"/>
                    </a:cubicBezTo>
                    <a:cubicBezTo>
                      <a:pt x="525" y="721"/>
                      <a:pt x="525" y="721"/>
                      <a:pt x="525" y="721"/>
                    </a:cubicBezTo>
                    <a:cubicBezTo>
                      <a:pt x="528" y="720"/>
                      <a:pt x="533" y="721"/>
                      <a:pt x="536" y="723"/>
                    </a:cubicBezTo>
                    <a:cubicBezTo>
                      <a:pt x="564" y="752"/>
                      <a:pt x="564" y="752"/>
                      <a:pt x="564" y="752"/>
                    </a:cubicBezTo>
                    <a:cubicBezTo>
                      <a:pt x="566" y="754"/>
                      <a:pt x="571" y="755"/>
                      <a:pt x="574" y="753"/>
                    </a:cubicBezTo>
                    <a:cubicBezTo>
                      <a:pt x="597" y="741"/>
                      <a:pt x="597" y="741"/>
                      <a:pt x="597" y="741"/>
                    </a:cubicBezTo>
                    <a:cubicBezTo>
                      <a:pt x="601" y="739"/>
                      <a:pt x="603" y="735"/>
                      <a:pt x="602" y="731"/>
                    </a:cubicBezTo>
                    <a:cubicBezTo>
                      <a:pt x="594" y="692"/>
                      <a:pt x="594" y="692"/>
                      <a:pt x="594" y="692"/>
                    </a:cubicBezTo>
                    <a:cubicBezTo>
                      <a:pt x="593" y="689"/>
                      <a:pt x="595" y="684"/>
                      <a:pt x="598" y="682"/>
                    </a:cubicBezTo>
                    <a:cubicBezTo>
                      <a:pt x="615" y="669"/>
                      <a:pt x="615" y="669"/>
                      <a:pt x="615" y="669"/>
                    </a:cubicBezTo>
                    <a:cubicBezTo>
                      <a:pt x="618" y="667"/>
                      <a:pt x="623" y="666"/>
                      <a:pt x="626" y="668"/>
                    </a:cubicBezTo>
                    <a:cubicBezTo>
                      <a:pt x="661" y="687"/>
                      <a:pt x="661" y="687"/>
                      <a:pt x="661" y="687"/>
                    </a:cubicBezTo>
                    <a:cubicBezTo>
                      <a:pt x="664" y="689"/>
                      <a:pt x="669" y="688"/>
                      <a:pt x="671" y="685"/>
                    </a:cubicBezTo>
                    <a:cubicBezTo>
                      <a:pt x="690" y="667"/>
                      <a:pt x="690" y="667"/>
                      <a:pt x="690" y="667"/>
                    </a:cubicBezTo>
                    <a:cubicBezTo>
                      <a:pt x="692" y="664"/>
                      <a:pt x="693" y="659"/>
                      <a:pt x="691" y="656"/>
                    </a:cubicBezTo>
                    <a:cubicBezTo>
                      <a:pt x="672" y="621"/>
                      <a:pt x="672" y="621"/>
                      <a:pt x="672" y="621"/>
                    </a:cubicBezTo>
                    <a:cubicBezTo>
                      <a:pt x="670" y="618"/>
                      <a:pt x="670" y="613"/>
                      <a:pt x="673" y="610"/>
                    </a:cubicBezTo>
                    <a:cubicBezTo>
                      <a:pt x="685" y="593"/>
                      <a:pt x="685" y="593"/>
                      <a:pt x="685" y="593"/>
                    </a:cubicBezTo>
                    <a:cubicBezTo>
                      <a:pt x="687" y="590"/>
                      <a:pt x="692" y="588"/>
                      <a:pt x="695" y="589"/>
                    </a:cubicBezTo>
                    <a:cubicBezTo>
                      <a:pt x="735" y="597"/>
                      <a:pt x="735" y="597"/>
                      <a:pt x="735" y="597"/>
                    </a:cubicBezTo>
                    <a:cubicBezTo>
                      <a:pt x="738" y="597"/>
                      <a:pt x="742" y="595"/>
                      <a:pt x="744" y="592"/>
                    </a:cubicBezTo>
                    <a:cubicBezTo>
                      <a:pt x="756" y="569"/>
                      <a:pt x="756" y="569"/>
                      <a:pt x="756" y="569"/>
                    </a:cubicBezTo>
                    <a:cubicBezTo>
                      <a:pt x="758" y="565"/>
                      <a:pt x="757" y="561"/>
                      <a:pt x="754" y="558"/>
                    </a:cubicBezTo>
                    <a:cubicBezTo>
                      <a:pt x="726" y="531"/>
                      <a:pt x="726" y="531"/>
                      <a:pt x="726" y="531"/>
                    </a:cubicBezTo>
                    <a:cubicBezTo>
                      <a:pt x="723" y="528"/>
                      <a:pt x="722" y="523"/>
                      <a:pt x="723" y="520"/>
                    </a:cubicBezTo>
                    <a:cubicBezTo>
                      <a:pt x="730" y="500"/>
                      <a:pt x="730" y="500"/>
                      <a:pt x="730" y="500"/>
                    </a:cubicBezTo>
                    <a:cubicBezTo>
                      <a:pt x="731" y="496"/>
                      <a:pt x="735" y="493"/>
                      <a:pt x="739" y="493"/>
                    </a:cubicBezTo>
                    <a:cubicBezTo>
                      <a:pt x="778" y="488"/>
                      <a:pt x="778" y="488"/>
                      <a:pt x="778" y="488"/>
                    </a:cubicBezTo>
                    <a:cubicBezTo>
                      <a:pt x="782" y="488"/>
                      <a:pt x="785" y="485"/>
                      <a:pt x="786" y="481"/>
                    </a:cubicBezTo>
                    <a:cubicBezTo>
                      <a:pt x="791" y="455"/>
                      <a:pt x="791" y="455"/>
                      <a:pt x="791" y="455"/>
                    </a:cubicBezTo>
                    <a:cubicBezTo>
                      <a:pt x="791" y="452"/>
                      <a:pt x="789" y="447"/>
                      <a:pt x="786" y="446"/>
                    </a:cubicBezTo>
                    <a:cubicBezTo>
                      <a:pt x="750" y="428"/>
                      <a:pt x="750" y="428"/>
                      <a:pt x="750" y="428"/>
                    </a:cubicBezTo>
                    <a:cubicBezTo>
                      <a:pt x="747" y="426"/>
                      <a:pt x="745" y="422"/>
                      <a:pt x="745" y="419"/>
                    </a:cubicBezTo>
                    <a:cubicBezTo>
                      <a:pt x="745" y="397"/>
                      <a:pt x="745" y="397"/>
                      <a:pt x="745" y="397"/>
                    </a:cubicBezTo>
                    <a:cubicBezTo>
                      <a:pt x="745" y="393"/>
                      <a:pt x="748" y="389"/>
                      <a:pt x="752" y="388"/>
                    </a:cubicBezTo>
                    <a:cubicBezTo>
                      <a:pt x="788" y="372"/>
                      <a:pt x="788" y="372"/>
                      <a:pt x="788" y="372"/>
                    </a:cubicBezTo>
                    <a:cubicBezTo>
                      <a:pt x="792" y="371"/>
                      <a:pt x="794" y="367"/>
                      <a:pt x="794" y="363"/>
                    </a:cubicBezTo>
                    <a:lnTo>
                      <a:pt x="790" y="337"/>
                    </a:lnTo>
                    <a:close/>
                  </a:path>
                </a:pathLst>
              </a:custGeom>
              <a:gradFill>
                <a:gsLst>
                  <a:gs pos="100000">
                    <a:srgbClr val="D7D7D7"/>
                  </a:gs>
                  <a:gs pos="0">
                    <a:srgbClr val="F9F8FA"/>
                  </a:gs>
                </a:gsLst>
                <a:lin ang="5400000" scaled="1"/>
              </a:gra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10243306" y="-165867"/>
                <a:ext cx="963826" cy="963826"/>
              </a:xfrm>
              <a:prstGeom prst="ellipse">
                <a:avLst/>
              </a:prstGeom>
              <a:noFill/>
              <a:ln w="136525">
                <a:gradFill>
                  <a:gsLst>
                    <a:gs pos="0">
                      <a:srgbClr val="C9C7C8"/>
                    </a:gs>
                    <a:gs pos="100000">
                      <a:srgbClr val="F9F9F8"/>
                    </a:gs>
                  </a:gsLst>
                  <a:lin ang="5400000" scaled="1"/>
                </a:gradFill>
              </a:ln>
              <a:effectLst>
                <a:innerShdw blurRad="215900" dist="88900" dir="16200000">
                  <a:prstClr val="black">
                    <a:alpha val="4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4" name="Oval 677"/>
            <p:cNvSpPr>
              <a:spLocks noChangeArrowheads="1"/>
            </p:cNvSpPr>
            <p:nvPr/>
          </p:nvSpPr>
          <p:spPr bwMode="auto">
            <a:xfrm>
              <a:off x="6059686" y="1755063"/>
              <a:ext cx="1362520" cy="1362520"/>
            </a:xfrm>
            <a:prstGeom prst="ellipse">
              <a:avLst/>
            </a:prstGeom>
            <a:solidFill>
              <a:srgbClr val="59453C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algn="ctr" eaLnBrk="1" hangingPunct="1"/>
              <a:r>
                <a:rPr lang="zh-CN" altLang="en-US" sz="3200" b="1" dirty="0" smtClean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  <a:latin typeface="+mn-ea"/>
                  <a:ea typeface="+mn-ea"/>
                </a:rPr>
                <a:t>任务</a:t>
              </a:r>
              <a:endParaRPr lang="en-US" altLang="zh-CN" sz="3200" b="1" dirty="0" smtClean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latin typeface="+mn-ea"/>
                <a:ea typeface="+mn-ea"/>
              </a:endParaRPr>
            </a:p>
            <a:p>
              <a:pPr algn="ctr" eaLnBrk="1" hangingPunct="1"/>
              <a:r>
                <a:rPr lang="zh-CN" altLang="en-US" sz="3200" b="1" dirty="0" smtClean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  <a:latin typeface="+mn-ea"/>
                  <a:ea typeface="+mn-ea"/>
                </a:rPr>
                <a:t>层面</a:t>
              </a:r>
              <a:endParaRPr lang="zh-CN" altLang="en-US" sz="3200" b="1" dirty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latin typeface="+mn-ea"/>
                <a:ea typeface="+mn-ea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647069" y="1978887"/>
            <a:ext cx="2433720" cy="2433720"/>
            <a:chOff x="6944779" y="3069964"/>
            <a:chExt cx="1683140" cy="1683140"/>
          </a:xfrm>
        </p:grpSpPr>
        <p:grpSp>
          <p:nvGrpSpPr>
            <p:cNvPr id="49" name="组合 11"/>
            <p:cNvGrpSpPr/>
            <p:nvPr/>
          </p:nvGrpSpPr>
          <p:grpSpPr>
            <a:xfrm rot="208892">
              <a:off x="6944779" y="3069964"/>
              <a:ext cx="1683140" cy="1683140"/>
              <a:chOff x="10012416" y="-396754"/>
              <a:chExt cx="1425600" cy="1425600"/>
            </a:xfrm>
            <a:effectLst>
              <a:outerShdw blurRad="279400" dist="63500" dir="5400000" sx="102000" sy="102000" algn="t" rotWithShape="0">
                <a:prstClr val="black">
                  <a:alpha val="28000"/>
                </a:prstClr>
              </a:outerShdw>
            </a:effectLst>
          </p:grpSpPr>
          <p:sp>
            <p:nvSpPr>
              <p:cNvPr id="51" name="Freeform 15"/>
              <p:cNvSpPr/>
              <p:nvPr/>
            </p:nvSpPr>
            <p:spPr bwMode="auto">
              <a:xfrm>
                <a:off x="10012416" y="-396754"/>
                <a:ext cx="1425600" cy="1425600"/>
              </a:xfrm>
              <a:custGeom>
                <a:avLst/>
                <a:gdLst>
                  <a:gd name="T0" fmla="*/ 744 w 794"/>
                  <a:gd name="T1" fmla="*/ 323 h 794"/>
                  <a:gd name="T2" fmla="*/ 733 w 794"/>
                  <a:gd name="T3" fmla="*/ 284 h 794"/>
                  <a:gd name="T4" fmla="*/ 755 w 794"/>
                  <a:gd name="T5" fmla="*/ 224 h 794"/>
                  <a:gd name="T6" fmla="*/ 696 w 794"/>
                  <a:gd name="T7" fmla="*/ 219 h 794"/>
                  <a:gd name="T8" fmla="*/ 706 w 794"/>
                  <a:gd name="T9" fmla="*/ 157 h 794"/>
                  <a:gd name="T10" fmla="*/ 678 w 794"/>
                  <a:gd name="T11" fmla="*/ 124 h 794"/>
                  <a:gd name="T12" fmla="*/ 614 w 794"/>
                  <a:gd name="T13" fmla="*/ 125 h 794"/>
                  <a:gd name="T14" fmla="*/ 618 w 794"/>
                  <a:gd name="T15" fmla="*/ 67 h 794"/>
                  <a:gd name="T16" fmla="*/ 555 w 794"/>
                  <a:gd name="T17" fmla="*/ 80 h 794"/>
                  <a:gd name="T18" fmla="*/ 518 w 794"/>
                  <a:gd name="T19" fmla="*/ 65 h 794"/>
                  <a:gd name="T20" fmla="*/ 485 w 794"/>
                  <a:gd name="T21" fmla="*/ 10 h 794"/>
                  <a:gd name="T22" fmla="*/ 445 w 794"/>
                  <a:gd name="T23" fmla="*/ 53 h 794"/>
                  <a:gd name="T24" fmla="*/ 402 w 794"/>
                  <a:gd name="T25" fmla="*/ 6 h 794"/>
                  <a:gd name="T26" fmla="*/ 359 w 794"/>
                  <a:gd name="T27" fmla="*/ 8 h 794"/>
                  <a:gd name="T28" fmla="*/ 320 w 794"/>
                  <a:gd name="T29" fmla="*/ 59 h 794"/>
                  <a:gd name="T30" fmla="*/ 276 w 794"/>
                  <a:gd name="T31" fmla="*/ 19 h 794"/>
                  <a:gd name="T32" fmla="*/ 248 w 794"/>
                  <a:gd name="T33" fmla="*/ 77 h 794"/>
                  <a:gd name="T34" fmla="*/ 213 w 794"/>
                  <a:gd name="T35" fmla="*/ 96 h 794"/>
                  <a:gd name="T36" fmla="*/ 149 w 794"/>
                  <a:gd name="T37" fmla="*/ 88 h 794"/>
                  <a:gd name="T38" fmla="*/ 158 w 794"/>
                  <a:gd name="T39" fmla="*/ 146 h 794"/>
                  <a:gd name="T40" fmla="*/ 94 w 794"/>
                  <a:gd name="T41" fmla="*/ 150 h 794"/>
                  <a:gd name="T42" fmla="*/ 69 w 794"/>
                  <a:gd name="T43" fmla="*/ 185 h 794"/>
                  <a:gd name="T44" fmla="*/ 85 w 794"/>
                  <a:gd name="T45" fmla="*/ 247 h 794"/>
                  <a:gd name="T46" fmla="*/ 26 w 794"/>
                  <a:gd name="T47" fmla="*/ 257 h 794"/>
                  <a:gd name="T48" fmla="*/ 54 w 794"/>
                  <a:gd name="T49" fmla="*/ 314 h 794"/>
                  <a:gd name="T50" fmla="*/ 46 w 794"/>
                  <a:gd name="T51" fmla="*/ 354 h 794"/>
                  <a:gd name="T52" fmla="*/ 1 w 794"/>
                  <a:gd name="T53" fmla="*/ 399 h 794"/>
                  <a:gd name="T54" fmla="*/ 52 w 794"/>
                  <a:gd name="T55" fmla="*/ 428 h 794"/>
                  <a:gd name="T56" fmla="*/ 15 w 794"/>
                  <a:gd name="T57" fmla="*/ 480 h 794"/>
                  <a:gd name="T58" fmla="*/ 27 w 794"/>
                  <a:gd name="T59" fmla="*/ 522 h 794"/>
                  <a:gd name="T60" fmla="*/ 85 w 794"/>
                  <a:gd name="T61" fmla="*/ 548 h 794"/>
                  <a:gd name="T62" fmla="*/ 56 w 794"/>
                  <a:gd name="T63" fmla="*/ 600 h 794"/>
                  <a:gd name="T64" fmla="*/ 118 w 794"/>
                  <a:gd name="T65" fmla="*/ 615 h 794"/>
                  <a:gd name="T66" fmla="*/ 145 w 794"/>
                  <a:gd name="T67" fmla="*/ 645 h 794"/>
                  <a:gd name="T68" fmla="*/ 151 w 794"/>
                  <a:gd name="T69" fmla="*/ 709 h 794"/>
                  <a:gd name="T70" fmla="*/ 206 w 794"/>
                  <a:gd name="T71" fmla="*/ 687 h 794"/>
                  <a:gd name="T72" fmla="*/ 224 w 794"/>
                  <a:gd name="T73" fmla="*/ 748 h 794"/>
                  <a:gd name="T74" fmla="*/ 264 w 794"/>
                  <a:gd name="T75" fmla="*/ 765 h 794"/>
                  <a:gd name="T76" fmla="*/ 321 w 794"/>
                  <a:gd name="T77" fmla="*/ 736 h 794"/>
                  <a:gd name="T78" fmla="*/ 343 w 794"/>
                  <a:gd name="T79" fmla="*/ 791 h 794"/>
                  <a:gd name="T80" fmla="*/ 394 w 794"/>
                  <a:gd name="T81" fmla="*/ 751 h 794"/>
                  <a:gd name="T82" fmla="*/ 434 w 794"/>
                  <a:gd name="T83" fmla="*/ 750 h 794"/>
                  <a:gd name="T84" fmla="*/ 487 w 794"/>
                  <a:gd name="T85" fmla="*/ 784 h 794"/>
                  <a:gd name="T86" fmla="*/ 505 w 794"/>
                  <a:gd name="T87" fmla="*/ 728 h 794"/>
                  <a:gd name="T88" fmla="*/ 564 w 794"/>
                  <a:gd name="T89" fmla="*/ 752 h 794"/>
                  <a:gd name="T90" fmla="*/ 602 w 794"/>
                  <a:gd name="T91" fmla="*/ 731 h 794"/>
                  <a:gd name="T92" fmla="*/ 615 w 794"/>
                  <a:gd name="T93" fmla="*/ 669 h 794"/>
                  <a:gd name="T94" fmla="*/ 671 w 794"/>
                  <a:gd name="T95" fmla="*/ 685 h 794"/>
                  <a:gd name="T96" fmla="*/ 672 w 794"/>
                  <a:gd name="T97" fmla="*/ 621 h 794"/>
                  <a:gd name="T98" fmla="*/ 695 w 794"/>
                  <a:gd name="T99" fmla="*/ 589 h 794"/>
                  <a:gd name="T100" fmla="*/ 756 w 794"/>
                  <a:gd name="T101" fmla="*/ 569 h 794"/>
                  <a:gd name="T102" fmla="*/ 723 w 794"/>
                  <a:gd name="T103" fmla="*/ 520 h 794"/>
                  <a:gd name="T104" fmla="*/ 778 w 794"/>
                  <a:gd name="T105" fmla="*/ 488 h 794"/>
                  <a:gd name="T106" fmla="*/ 786 w 794"/>
                  <a:gd name="T107" fmla="*/ 446 h 794"/>
                  <a:gd name="T108" fmla="*/ 745 w 794"/>
                  <a:gd name="T109" fmla="*/ 397 h 794"/>
                  <a:gd name="T110" fmla="*/ 794 w 794"/>
                  <a:gd name="T111" fmla="*/ 363 h 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94" h="794">
                    <a:moveTo>
                      <a:pt x="790" y="337"/>
                    </a:moveTo>
                    <a:cubicBezTo>
                      <a:pt x="790" y="333"/>
                      <a:pt x="787" y="330"/>
                      <a:pt x="783" y="329"/>
                    </a:cubicBezTo>
                    <a:cubicBezTo>
                      <a:pt x="744" y="323"/>
                      <a:pt x="744" y="323"/>
                      <a:pt x="744" y="323"/>
                    </a:cubicBezTo>
                    <a:cubicBezTo>
                      <a:pt x="740" y="322"/>
                      <a:pt x="736" y="319"/>
                      <a:pt x="735" y="315"/>
                    </a:cubicBezTo>
                    <a:cubicBezTo>
                      <a:pt x="730" y="295"/>
                      <a:pt x="730" y="295"/>
                      <a:pt x="730" y="295"/>
                    </a:cubicBezTo>
                    <a:cubicBezTo>
                      <a:pt x="729" y="291"/>
                      <a:pt x="730" y="286"/>
                      <a:pt x="733" y="284"/>
                    </a:cubicBezTo>
                    <a:cubicBezTo>
                      <a:pt x="763" y="258"/>
                      <a:pt x="763" y="258"/>
                      <a:pt x="763" y="258"/>
                    </a:cubicBezTo>
                    <a:cubicBezTo>
                      <a:pt x="766" y="256"/>
                      <a:pt x="767" y="251"/>
                      <a:pt x="766" y="248"/>
                    </a:cubicBezTo>
                    <a:cubicBezTo>
                      <a:pt x="755" y="224"/>
                      <a:pt x="755" y="224"/>
                      <a:pt x="755" y="224"/>
                    </a:cubicBezTo>
                    <a:cubicBezTo>
                      <a:pt x="754" y="221"/>
                      <a:pt x="749" y="218"/>
                      <a:pt x="746" y="219"/>
                    </a:cubicBezTo>
                    <a:cubicBezTo>
                      <a:pt x="706" y="224"/>
                      <a:pt x="706" y="224"/>
                      <a:pt x="706" y="224"/>
                    </a:cubicBezTo>
                    <a:cubicBezTo>
                      <a:pt x="703" y="225"/>
                      <a:pt x="698" y="222"/>
                      <a:pt x="696" y="219"/>
                    </a:cubicBezTo>
                    <a:cubicBezTo>
                      <a:pt x="685" y="201"/>
                      <a:pt x="685" y="201"/>
                      <a:pt x="685" y="201"/>
                    </a:cubicBezTo>
                    <a:cubicBezTo>
                      <a:pt x="683" y="198"/>
                      <a:pt x="683" y="193"/>
                      <a:pt x="685" y="190"/>
                    </a:cubicBezTo>
                    <a:cubicBezTo>
                      <a:pt x="706" y="157"/>
                      <a:pt x="706" y="157"/>
                      <a:pt x="706" y="157"/>
                    </a:cubicBezTo>
                    <a:cubicBezTo>
                      <a:pt x="708" y="154"/>
                      <a:pt x="708" y="149"/>
                      <a:pt x="705" y="146"/>
                    </a:cubicBezTo>
                    <a:cubicBezTo>
                      <a:pt x="688" y="126"/>
                      <a:pt x="688" y="126"/>
                      <a:pt x="688" y="126"/>
                    </a:cubicBezTo>
                    <a:cubicBezTo>
                      <a:pt x="686" y="124"/>
                      <a:pt x="681" y="123"/>
                      <a:pt x="678" y="124"/>
                    </a:cubicBezTo>
                    <a:cubicBezTo>
                      <a:pt x="642" y="141"/>
                      <a:pt x="642" y="141"/>
                      <a:pt x="642" y="141"/>
                    </a:cubicBezTo>
                    <a:cubicBezTo>
                      <a:pt x="638" y="142"/>
                      <a:pt x="633" y="142"/>
                      <a:pt x="631" y="139"/>
                    </a:cubicBezTo>
                    <a:cubicBezTo>
                      <a:pt x="614" y="125"/>
                      <a:pt x="614" y="125"/>
                      <a:pt x="614" y="125"/>
                    </a:cubicBezTo>
                    <a:cubicBezTo>
                      <a:pt x="611" y="123"/>
                      <a:pt x="610" y="118"/>
                      <a:pt x="611" y="115"/>
                    </a:cubicBezTo>
                    <a:cubicBezTo>
                      <a:pt x="622" y="76"/>
                      <a:pt x="622" y="76"/>
                      <a:pt x="622" y="76"/>
                    </a:cubicBezTo>
                    <a:cubicBezTo>
                      <a:pt x="623" y="73"/>
                      <a:pt x="621" y="69"/>
                      <a:pt x="618" y="67"/>
                    </a:cubicBezTo>
                    <a:cubicBezTo>
                      <a:pt x="595" y="53"/>
                      <a:pt x="595" y="53"/>
                      <a:pt x="595" y="53"/>
                    </a:cubicBezTo>
                    <a:cubicBezTo>
                      <a:pt x="592" y="51"/>
                      <a:pt x="587" y="51"/>
                      <a:pt x="585" y="54"/>
                    </a:cubicBezTo>
                    <a:cubicBezTo>
                      <a:pt x="555" y="80"/>
                      <a:pt x="555" y="80"/>
                      <a:pt x="555" y="80"/>
                    </a:cubicBezTo>
                    <a:cubicBezTo>
                      <a:pt x="552" y="83"/>
                      <a:pt x="548" y="84"/>
                      <a:pt x="544" y="82"/>
                    </a:cubicBezTo>
                    <a:cubicBezTo>
                      <a:pt x="524" y="74"/>
                      <a:pt x="524" y="74"/>
                      <a:pt x="524" y="74"/>
                    </a:cubicBezTo>
                    <a:cubicBezTo>
                      <a:pt x="521" y="72"/>
                      <a:pt x="518" y="68"/>
                      <a:pt x="518" y="65"/>
                    </a:cubicBezTo>
                    <a:cubicBezTo>
                      <a:pt x="517" y="25"/>
                      <a:pt x="517" y="25"/>
                      <a:pt x="517" y="25"/>
                    </a:cubicBezTo>
                    <a:cubicBezTo>
                      <a:pt x="517" y="21"/>
                      <a:pt x="514" y="17"/>
                      <a:pt x="510" y="16"/>
                    </a:cubicBezTo>
                    <a:cubicBezTo>
                      <a:pt x="485" y="10"/>
                      <a:pt x="485" y="10"/>
                      <a:pt x="485" y="10"/>
                    </a:cubicBezTo>
                    <a:cubicBezTo>
                      <a:pt x="481" y="9"/>
                      <a:pt x="477" y="11"/>
                      <a:pt x="475" y="14"/>
                    </a:cubicBezTo>
                    <a:cubicBezTo>
                      <a:pt x="455" y="48"/>
                      <a:pt x="455" y="48"/>
                      <a:pt x="455" y="48"/>
                    </a:cubicBezTo>
                    <a:cubicBezTo>
                      <a:pt x="453" y="51"/>
                      <a:pt x="448" y="53"/>
                      <a:pt x="445" y="53"/>
                    </a:cubicBezTo>
                    <a:cubicBezTo>
                      <a:pt x="423" y="51"/>
                      <a:pt x="423" y="51"/>
                      <a:pt x="423" y="51"/>
                    </a:cubicBezTo>
                    <a:cubicBezTo>
                      <a:pt x="420" y="50"/>
                      <a:pt x="416" y="47"/>
                      <a:pt x="415" y="44"/>
                    </a:cubicBezTo>
                    <a:cubicBezTo>
                      <a:pt x="402" y="6"/>
                      <a:pt x="402" y="6"/>
                      <a:pt x="402" y="6"/>
                    </a:cubicBezTo>
                    <a:cubicBezTo>
                      <a:pt x="401" y="3"/>
                      <a:pt x="397" y="0"/>
                      <a:pt x="393" y="0"/>
                    </a:cubicBezTo>
                    <a:cubicBezTo>
                      <a:pt x="367" y="1"/>
                      <a:pt x="367" y="1"/>
                      <a:pt x="367" y="1"/>
                    </a:cubicBezTo>
                    <a:cubicBezTo>
                      <a:pt x="363" y="2"/>
                      <a:pt x="359" y="5"/>
                      <a:pt x="359" y="8"/>
                    </a:cubicBezTo>
                    <a:cubicBezTo>
                      <a:pt x="349" y="47"/>
                      <a:pt x="349" y="47"/>
                      <a:pt x="349" y="47"/>
                    </a:cubicBezTo>
                    <a:cubicBezTo>
                      <a:pt x="348" y="50"/>
                      <a:pt x="345" y="54"/>
                      <a:pt x="341" y="54"/>
                    </a:cubicBezTo>
                    <a:cubicBezTo>
                      <a:pt x="320" y="59"/>
                      <a:pt x="320" y="59"/>
                      <a:pt x="320" y="59"/>
                    </a:cubicBezTo>
                    <a:cubicBezTo>
                      <a:pt x="317" y="59"/>
                      <a:pt x="312" y="57"/>
                      <a:pt x="310" y="55"/>
                    </a:cubicBezTo>
                    <a:cubicBezTo>
                      <a:pt x="286" y="22"/>
                      <a:pt x="286" y="22"/>
                      <a:pt x="286" y="22"/>
                    </a:cubicBezTo>
                    <a:cubicBezTo>
                      <a:pt x="284" y="19"/>
                      <a:pt x="280" y="18"/>
                      <a:pt x="276" y="19"/>
                    </a:cubicBezTo>
                    <a:cubicBezTo>
                      <a:pt x="251" y="28"/>
                      <a:pt x="251" y="28"/>
                      <a:pt x="251" y="28"/>
                    </a:cubicBezTo>
                    <a:cubicBezTo>
                      <a:pt x="248" y="29"/>
                      <a:pt x="245" y="33"/>
                      <a:pt x="246" y="37"/>
                    </a:cubicBezTo>
                    <a:cubicBezTo>
                      <a:pt x="248" y="77"/>
                      <a:pt x="248" y="77"/>
                      <a:pt x="248" y="77"/>
                    </a:cubicBezTo>
                    <a:cubicBezTo>
                      <a:pt x="248" y="80"/>
                      <a:pt x="246" y="85"/>
                      <a:pt x="243" y="86"/>
                    </a:cubicBezTo>
                    <a:cubicBezTo>
                      <a:pt x="224" y="97"/>
                      <a:pt x="224" y="97"/>
                      <a:pt x="224" y="97"/>
                    </a:cubicBezTo>
                    <a:cubicBezTo>
                      <a:pt x="221" y="98"/>
                      <a:pt x="216" y="98"/>
                      <a:pt x="213" y="96"/>
                    </a:cubicBezTo>
                    <a:cubicBezTo>
                      <a:pt x="181" y="72"/>
                      <a:pt x="181" y="72"/>
                      <a:pt x="181" y="72"/>
                    </a:cubicBezTo>
                    <a:cubicBezTo>
                      <a:pt x="178" y="70"/>
                      <a:pt x="173" y="70"/>
                      <a:pt x="170" y="72"/>
                    </a:cubicBezTo>
                    <a:cubicBezTo>
                      <a:pt x="149" y="88"/>
                      <a:pt x="149" y="88"/>
                      <a:pt x="149" y="88"/>
                    </a:cubicBezTo>
                    <a:cubicBezTo>
                      <a:pt x="146" y="90"/>
                      <a:pt x="145" y="94"/>
                      <a:pt x="146" y="98"/>
                    </a:cubicBezTo>
                    <a:cubicBezTo>
                      <a:pt x="160" y="135"/>
                      <a:pt x="160" y="135"/>
                      <a:pt x="160" y="135"/>
                    </a:cubicBezTo>
                    <a:cubicBezTo>
                      <a:pt x="161" y="138"/>
                      <a:pt x="160" y="143"/>
                      <a:pt x="158" y="146"/>
                    </a:cubicBezTo>
                    <a:cubicBezTo>
                      <a:pt x="143" y="161"/>
                      <a:pt x="143" y="161"/>
                      <a:pt x="143" y="161"/>
                    </a:cubicBezTo>
                    <a:cubicBezTo>
                      <a:pt x="140" y="164"/>
                      <a:pt x="135" y="165"/>
                      <a:pt x="132" y="164"/>
                    </a:cubicBezTo>
                    <a:cubicBezTo>
                      <a:pt x="94" y="150"/>
                      <a:pt x="94" y="150"/>
                      <a:pt x="94" y="150"/>
                    </a:cubicBezTo>
                    <a:cubicBezTo>
                      <a:pt x="91" y="149"/>
                      <a:pt x="86" y="150"/>
                      <a:pt x="84" y="153"/>
                    </a:cubicBezTo>
                    <a:cubicBezTo>
                      <a:pt x="69" y="175"/>
                      <a:pt x="69" y="175"/>
                      <a:pt x="69" y="175"/>
                    </a:cubicBezTo>
                    <a:cubicBezTo>
                      <a:pt x="67" y="178"/>
                      <a:pt x="67" y="182"/>
                      <a:pt x="69" y="185"/>
                    </a:cubicBezTo>
                    <a:cubicBezTo>
                      <a:pt x="93" y="217"/>
                      <a:pt x="93" y="217"/>
                      <a:pt x="93" y="217"/>
                    </a:cubicBezTo>
                    <a:cubicBezTo>
                      <a:pt x="96" y="220"/>
                      <a:pt x="96" y="225"/>
                      <a:pt x="94" y="228"/>
                    </a:cubicBezTo>
                    <a:cubicBezTo>
                      <a:pt x="85" y="247"/>
                      <a:pt x="85" y="247"/>
                      <a:pt x="85" y="247"/>
                    </a:cubicBezTo>
                    <a:cubicBezTo>
                      <a:pt x="83" y="250"/>
                      <a:pt x="78" y="253"/>
                      <a:pt x="75" y="252"/>
                    </a:cubicBezTo>
                    <a:cubicBezTo>
                      <a:pt x="35" y="251"/>
                      <a:pt x="35" y="251"/>
                      <a:pt x="35" y="251"/>
                    </a:cubicBezTo>
                    <a:cubicBezTo>
                      <a:pt x="31" y="250"/>
                      <a:pt x="28" y="253"/>
                      <a:pt x="26" y="257"/>
                    </a:cubicBezTo>
                    <a:cubicBezTo>
                      <a:pt x="18" y="282"/>
                      <a:pt x="18" y="282"/>
                      <a:pt x="18" y="282"/>
                    </a:cubicBezTo>
                    <a:cubicBezTo>
                      <a:pt x="17" y="285"/>
                      <a:pt x="18" y="290"/>
                      <a:pt x="21" y="292"/>
                    </a:cubicBezTo>
                    <a:cubicBezTo>
                      <a:pt x="54" y="314"/>
                      <a:pt x="54" y="314"/>
                      <a:pt x="54" y="314"/>
                    </a:cubicBezTo>
                    <a:cubicBezTo>
                      <a:pt x="57" y="317"/>
                      <a:pt x="59" y="321"/>
                      <a:pt x="58" y="325"/>
                    </a:cubicBezTo>
                    <a:cubicBezTo>
                      <a:pt x="54" y="346"/>
                      <a:pt x="54" y="346"/>
                      <a:pt x="54" y="346"/>
                    </a:cubicBezTo>
                    <a:cubicBezTo>
                      <a:pt x="53" y="349"/>
                      <a:pt x="50" y="353"/>
                      <a:pt x="46" y="354"/>
                    </a:cubicBezTo>
                    <a:cubicBezTo>
                      <a:pt x="8" y="364"/>
                      <a:pt x="8" y="364"/>
                      <a:pt x="8" y="364"/>
                    </a:cubicBezTo>
                    <a:cubicBezTo>
                      <a:pt x="4" y="365"/>
                      <a:pt x="1" y="369"/>
                      <a:pt x="1" y="372"/>
                    </a:cubicBezTo>
                    <a:cubicBezTo>
                      <a:pt x="1" y="399"/>
                      <a:pt x="1" y="399"/>
                      <a:pt x="1" y="399"/>
                    </a:cubicBezTo>
                    <a:cubicBezTo>
                      <a:pt x="0" y="402"/>
                      <a:pt x="3" y="406"/>
                      <a:pt x="7" y="407"/>
                    </a:cubicBezTo>
                    <a:cubicBezTo>
                      <a:pt x="45" y="420"/>
                      <a:pt x="45" y="420"/>
                      <a:pt x="45" y="420"/>
                    </a:cubicBezTo>
                    <a:cubicBezTo>
                      <a:pt x="48" y="421"/>
                      <a:pt x="51" y="425"/>
                      <a:pt x="52" y="428"/>
                    </a:cubicBezTo>
                    <a:cubicBezTo>
                      <a:pt x="54" y="449"/>
                      <a:pt x="54" y="449"/>
                      <a:pt x="54" y="449"/>
                    </a:cubicBezTo>
                    <a:cubicBezTo>
                      <a:pt x="55" y="453"/>
                      <a:pt x="52" y="458"/>
                      <a:pt x="49" y="460"/>
                    </a:cubicBezTo>
                    <a:cubicBezTo>
                      <a:pt x="15" y="480"/>
                      <a:pt x="15" y="480"/>
                      <a:pt x="15" y="480"/>
                    </a:cubicBezTo>
                    <a:cubicBezTo>
                      <a:pt x="12" y="482"/>
                      <a:pt x="11" y="487"/>
                      <a:pt x="12" y="490"/>
                    </a:cubicBezTo>
                    <a:cubicBezTo>
                      <a:pt x="19" y="516"/>
                      <a:pt x="19" y="516"/>
                      <a:pt x="19" y="516"/>
                    </a:cubicBezTo>
                    <a:cubicBezTo>
                      <a:pt x="20" y="519"/>
                      <a:pt x="23" y="522"/>
                      <a:pt x="27" y="522"/>
                    </a:cubicBezTo>
                    <a:cubicBezTo>
                      <a:pt x="67" y="523"/>
                      <a:pt x="67" y="523"/>
                      <a:pt x="67" y="523"/>
                    </a:cubicBezTo>
                    <a:cubicBezTo>
                      <a:pt x="70" y="523"/>
                      <a:pt x="75" y="526"/>
                      <a:pt x="76" y="529"/>
                    </a:cubicBezTo>
                    <a:cubicBezTo>
                      <a:pt x="85" y="548"/>
                      <a:pt x="85" y="548"/>
                      <a:pt x="85" y="548"/>
                    </a:cubicBezTo>
                    <a:cubicBezTo>
                      <a:pt x="86" y="552"/>
                      <a:pt x="86" y="557"/>
                      <a:pt x="83" y="559"/>
                    </a:cubicBezTo>
                    <a:cubicBezTo>
                      <a:pt x="57" y="589"/>
                      <a:pt x="57" y="589"/>
                      <a:pt x="57" y="589"/>
                    </a:cubicBezTo>
                    <a:cubicBezTo>
                      <a:pt x="55" y="592"/>
                      <a:pt x="54" y="597"/>
                      <a:pt x="56" y="600"/>
                    </a:cubicBezTo>
                    <a:cubicBezTo>
                      <a:pt x="70" y="622"/>
                      <a:pt x="70" y="622"/>
                      <a:pt x="70" y="622"/>
                    </a:cubicBezTo>
                    <a:cubicBezTo>
                      <a:pt x="72" y="625"/>
                      <a:pt x="77" y="627"/>
                      <a:pt x="80" y="626"/>
                    </a:cubicBezTo>
                    <a:cubicBezTo>
                      <a:pt x="118" y="615"/>
                      <a:pt x="118" y="615"/>
                      <a:pt x="118" y="615"/>
                    </a:cubicBezTo>
                    <a:cubicBezTo>
                      <a:pt x="122" y="614"/>
                      <a:pt x="127" y="615"/>
                      <a:pt x="129" y="618"/>
                    </a:cubicBezTo>
                    <a:cubicBezTo>
                      <a:pt x="143" y="634"/>
                      <a:pt x="143" y="634"/>
                      <a:pt x="143" y="634"/>
                    </a:cubicBezTo>
                    <a:cubicBezTo>
                      <a:pt x="146" y="637"/>
                      <a:pt x="146" y="642"/>
                      <a:pt x="145" y="645"/>
                    </a:cubicBezTo>
                    <a:cubicBezTo>
                      <a:pt x="129" y="681"/>
                      <a:pt x="129" y="681"/>
                      <a:pt x="129" y="681"/>
                    </a:cubicBezTo>
                    <a:cubicBezTo>
                      <a:pt x="127" y="685"/>
                      <a:pt x="128" y="689"/>
                      <a:pt x="131" y="692"/>
                    </a:cubicBezTo>
                    <a:cubicBezTo>
                      <a:pt x="151" y="709"/>
                      <a:pt x="151" y="709"/>
                      <a:pt x="151" y="709"/>
                    </a:cubicBezTo>
                    <a:cubicBezTo>
                      <a:pt x="154" y="711"/>
                      <a:pt x="159" y="711"/>
                      <a:pt x="162" y="709"/>
                    </a:cubicBezTo>
                    <a:cubicBezTo>
                      <a:pt x="195" y="687"/>
                      <a:pt x="195" y="687"/>
                      <a:pt x="195" y="687"/>
                    </a:cubicBezTo>
                    <a:cubicBezTo>
                      <a:pt x="198" y="685"/>
                      <a:pt x="203" y="685"/>
                      <a:pt x="206" y="687"/>
                    </a:cubicBezTo>
                    <a:cubicBezTo>
                      <a:pt x="224" y="699"/>
                      <a:pt x="224" y="699"/>
                      <a:pt x="224" y="699"/>
                    </a:cubicBezTo>
                    <a:cubicBezTo>
                      <a:pt x="227" y="700"/>
                      <a:pt x="230" y="705"/>
                      <a:pt x="229" y="709"/>
                    </a:cubicBezTo>
                    <a:cubicBezTo>
                      <a:pt x="224" y="748"/>
                      <a:pt x="224" y="748"/>
                      <a:pt x="224" y="748"/>
                    </a:cubicBezTo>
                    <a:cubicBezTo>
                      <a:pt x="224" y="752"/>
                      <a:pt x="226" y="756"/>
                      <a:pt x="230" y="757"/>
                    </a:cubicBezTo>
                    <a:cubicBezTo>
                      <a:pt x="254" y="768"/>
                      <a:pt x="254" y="768"/>
                      <a:pt x="254" y="768"/>
                    </a:cubicBezTo>
                    <a:cubicBezTo>
                      <a:pt x="257" y="769"/>
                      <a:pt x="262" y="768"/>
                      <a:pt x="264" y="765"/>
                    </a:cubicBezTo>
                    <a:cubicBezTo>
                      <a:pt x="289" y="734"/>
                      <a:pt x="289" y="734"/>
                      <a:pt x="289" y="734"/>
                    </a:cubicBezTo>
                    <a:cubicBezTo>
                      <a:pt x="292" y="732"/>
                      <a:pt x="296" y="730"/>
                      <a:pt x="300" y="731"/>
                    </a:cubicBezTo>
                    <a:cubicBezTo>
                      <a:pt x="321" y="736"/>
                      <a:pt x="321" y="736"/>
                      <a:pt x="321" y="736"/>
                    </a:cubicBezTo>
                    <a:cubicBezTo>
                      <a:pt x="324" y="737"/>
                      <a:pt x="328" y="741"/>
                      <a:pt x="328" y="744"/>
                    </a:cubicBezTo>
                    <a:cubicBezTo>
                      <a:pt x="335" y="784"/>
                      <a:pt x="335" y="784"/>
                      <a:pt x="335" y="784"/>
                    </a:cubicBezTo>
                    <a:cubicBezTo>
                      <a:pt x="336" y="787"/>
                      <a:pt x="340" y="790"/>
                      <a:pt x="343" y="791"/>
                    </a:cubicBezTo>
                    <a:cubicBezTo>
                      <a:pt x="369" y="794"/>
                      <a:pt x="369" y="794"/>
                      <a:pt x="369" y="794"/>
                    </a:cubicBezTo>
                    <a:cubicBezTo>
                      <a:pt x="373" y="794"/>
                      <a:pt x="377" y="792"/>
                      <a:pt x="378" y="788"/>
                    </a:cubicBezTo>
                    <a:cubicBezTo>
                      <a:pt x="394" y="751"/>
                      <a:pt x="394" y="751"/>
                      <a:pt x="394" y="751"/>
                    </a:cubicBezTo>
                    <a:cubicBezTo>
                      <a:pt x="395" y="748"/>
                      <a:pt x="399" y="745"/>
                      <a:pt x="403" y="745"/>
                    </a:cubicBezTo>
                    <a:cubicBezTo>
                      <a:pt x="424" y="744"/>
                      <a:pt x="424" y="744"/>
                      <a:pt x="424" y="744"/>
                    </a:cubicBezTo>
                    <a:cubicBezTo>
                      <a:pt x="428" y="744"/>
                      <a:pt x="432" y="746"/>
                      <a:pt x="434" y="750"/>
                    </a:cubicBezTo>
                    <a:cubicBezTo>
                      <a:pt x="452" y="785"/>
                      <a:pt x="452" y="785"/>
                      <a:pt x="452" y="785"/>
                    </a:cubicBezTo>
                    <a:cubicBezTo>
                      <a:pt x="454" y="788"/>
                      <a:pt x="458" y="790"/>
                      <a:pt x="462" y="789"/>
                    </a:cubicBezTo>
                    <a:cubicBezTo>
                      <a:pt x="487" y="784"/>
                      <a:pt x="487" y="784"/>
                      <a:pt x="487" y="784"/>
                    </a:cubicBezTo>
                    <a:cubicBezTo>
                      <a:pt x="491" y="784"/>
                      <a:pt x="494" y="780"/>
                      <a:pt x="495" y="776"/>
                    </a:cubicBezTo>
                    <a:cubicBezTo>
                      <a:pt x="498" y="737"/>
                      <a:pt x="498" y="737"/>
                      <a:pt x="498" y="737"/>
                    </a:cubicBezTo>
                    <a:cubicBezTo>
                      <a:pt x="498" y="733"/>
                      <a:pt x="501" y="729"/>
                      <a:pt x="505" y="728"/>
                    </a:cubicBezTo>
                    <a:cubicBezTo>
                      <a:pt x="525" y="721"/>
                      <a:pt x="525" y="721"/>
                      <a:pt x="525" y="721"/>
                    </a:cubicBezTo>
                    <a:cubicBezTo>
                      <a:pt x="528" y="720"/>
                      <a:pt x="533" y="721"/>
                      <a:pt x="536" y="723"/>
                    </a:cubicBezTo>
                    <a:cubicBezTo>
                      <a:pt x="564" y="752"/>
                      <a:pt x="564" y="752"/>
                      <a:pt x="564" y="752"/>
                    </a:cubicBezTo>
                    <a:cubicBezTo>
                      <a:pt x="566" y="754"/>
                      <a:pt x="571" y="755"/>
                      <a:pt x="574" y="753"/>
                    </a:cubicBezTo>
                    <a:cubicBezTo>
                      <a:pt x="597" y="741"/>
                      <a:pt x="597" y="741"/>
                      <a:pt x="597" y="741"/>
                    </a:cubicBezTo>
                    <a:cubicBezTo>
                      <a:pt x="601" y="739"/>
                      <a:pt x="603" y="735"/>
                      <a:pt x="602" y="731"/>
                    </a:cubicBezTo>
                    <a:cubicBezTo>
                      <a:pt x="594" y="692"/>
                      <a:pt x="594" y="692"/>
                      <a:pt x="594" y="692"/>
                    </a:cubicBezTo>
                    <a:cubicBezTo>
                      <a:pt x="593" y="689"/>
                      <a:pt x="595" y="684"/>
                      <a:pt x="598" y="682"/>
                    </a:cubicBezTo>
                    <a:cubicBezTo>
                      <a:pt x="615" y="669"/>
                      <a:pt x="615" y="669"/>
                      <a:pt x="615" y="669"/>
                    </a:cubicBezTo>
                    <a:cubicBezTo>
                      <a:pt x="618" y="667"/>
                      <a:pt x="623" y="666"/>
                      <a:pt x="626" y="668"/>
                    </a:cubicBezTo>
                    <a:cubicBezTo>
                      <a:pt x="661" y="687"/>
                      <a:pt x="661" y="687"/>
                      <a:pt x="661" y="687"/>
                    </a:cubicBezTo>
                    <a:cubicBezTo>
                      <a:pt x="664" y="689"/>
                      <a:pt x="669" y="688"/>
                      <a:pt x="671" y="685"/>
                    </a:cubicBezTo>
                    <a:cubicBezTo>
                      <a:pt x="690" y="667"/>
                      <a:pt x="690" y="667"/>
                      <a:pt x="690" y="667"/>
                    </a:cubicBezTo>
                    <a:cubicBezTo>
                      <a:pt x="692" y="664"/>
                      <a:pt x="693" y="659"/>
                      <a:pt x="691" y="656"/>
                    </a:cubicBezTo>
                    <a:cubicBezTo>
                      <a:pt x="672" y="621"/>
                      <a:pt x="672" y="621"/>
                      <a:pt x="672" y="621"/>
                    </a:cubicBezTo>
                    <a:cubicBezTo>
                      <a:pt x="670" y="618"/>
                      <a:pt x="670" y="613"/>
                      <a:pt x="673" y="610"/>
                    </a:cubicBezTo>
                    <a:cubicBezTo>
                      <a:pt x="685" y="593"/>
                      <a:pt x="685" y="593"/>
                      <a:pt x="685" y="593"/>
                    </a:cubicBezTo>
                    <a:cubicBezTo>
                      <a:pt x="687" y="590"/>
                      <a:pt x="692" y="588"/>
                      <a:pt x="695" y="589"/>
                    </a:cubicBezTo>
                    <a:cubicBezTo>
                      <a:pt x="735" y="597"/>
                      <a:pt x="735" y="597"/>
                      <a:pt x="735" y="597"/>
                    </a:cubicBezTo>
                    <a:cubicBezTo>
                      <a:pt x="738" y="597"/>
                      <a:pt x="742" y="595"/>
                      <a:pt x="744" y="592"/>
                    </a:cubicBezTo>
                    <a:cubicBezTo>
                      <a:pt x="756" y="569"/>
                      <a:pt x="756" y="569"/>
                      <a:pt x="756" y="569"/>
                    </a:cubicBezTo>
                    <a:cubicBezTo>
                      <a:pt x="758" y="565"/>
                      <a:pt x="757" y="561"/>
                      <a:pt x="754" y="558"/>
                    </a:cubicBezTo>
                    <a:cubicBezTo>
                      <a:pt x="726" y="531"/>
                      <a:pt x="726" y="531"/>
                      <a:pt x="726" y="531"/>
                    </a:cubicBezTo>
                    <a:cubicBezTo>
                      <a:pt x="723" y="528"/>
                      <a:pt x="722" y="523"/>
                      <a:pt x="723" y="520"/>
                    </a:cubicBezTo>
                    <a:cubicBezTo>
                      <a:pt x="730" y="500"/>
                      <a:pt x="730" y="500"/>
                      <a:pt x="730" y="500"/>
                    </a:cubicBezTo>
                    <a:cubicBezTo>
                      <a:pt x="731" y="496"/>
                      <a:pt x="735" y="493"/>
                      <a:pt x="739" y="493"/>
                    </a:cubicBezTo>
                    <a:cubicBezTo>
                      <a:pt x="778" y="488"/>
                      <a:pt x="778" y="488"/>
                      <a:pt x="778" y="488"/>
                    </a:cubicBezTo>
                    <a:cubicBezTo>
                      <a:pt x="782" y="488"/>
                      <a:pt x="785" y="485"/>
                      <a:pt x="786" y="481"/>
                    </a:cubicBezTo>
                    <a:cubicBezTo>
                      <a:pt x="791" y="455"/>
                      <a:pt x="791" y="455"/>
                      <a:pt x="791" y="455"/>
                    </a:cubicBezTo>
                    <a:cubicBezTo>
                      <a:pt x="791" y="452"/>
                      <a:pt x="789" y="447"/>
                      <a:pt x="786" y="446"/>
                    </a:cubicBezTo>
                    <a:cubicBezTo>
                      <a:pt x="750" y="428"/>
                      <a:pt x="750" y="428"/>
                      <a:pt x="750" y="428"/>
                    </a:cubicBezTo>
                    <a:cubicBezTo>
                      <a:pt x="747" y="426"/>
                      <a:pt x="745" y="422"/>
                      <a:pt x="745" y="419"/>
                    </a:cubicBezTo>
                    <a:cubicBezTo>
                      <a:pt x="745" y="397"/>
                      <a:pt x="745" y="397"/>
                      <a:pt x="745" y="397"/>
                    </a:cubicBezTo>
                    <a:cubicBezTo>
                      <a:pt x="745" y="393"/>
                      <a:pt x="748" y="389"/>
                      <a:pt x="752" y="388"/>
                    </a:cubicBezTo>
                    <a:cubicBezTo>
                      <a:pt x="788" y="372"/>
                      <a:pt x="788" y="372"/>
                      <a:pt x="788" y="372"/>
                    </a:cubicBezTo>
                    <a:cubicBezTo>
                      <a:pt x="792" y="371"/>
                      <a:pt x="794" y="367"/>
                      <a:pt x="794" y="363"/>
                    </a:cubicBezTo>
                    <a:lnTo>
                      <a:pt x="790" y="337"/>
                    </a:lnTo>
                    <a:close/>
                  </a:path>
                </a:pathLst>
              </a:custGeom>
              <a:gradFill>
                <a:gsLst>
                  <a:gs pos="100000">
                    <a:srgbClr val="D7D7D7"/>
                  </a:gs>
                  <a:gs pos="0">
                    <a:srgbClr val="F9F8FA"/>
                  </a:gs>
                </a:gsLst>
                <a:lin ang="5400000" scaled="1"/>
              </a:gra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10243306" y="-165867"/>
                <a:ext cx="963826" cy="963826"/>
              </a:xfrm>
              <a:prstGeom prst="ellipse">
                <a:avLst/>
              </a:prstGeom>
              <a:noFill/>
              <a:ln w="136525">
                <a:gradFill>
                  <a:gsLst>
                    <a:gs pos="0">
                      <a:srgbClr val="C9C7C8"/>
                    </a:gs>
                    <a:gs pos="100000">
                      <a:srgbClr val="F9F9F8"/>
                    </a:gs>
                  </a:gsLst>
                  <a:lin ang="5400000" scaled="1"/>
                </a:gradFill>
              </a:ln>
              <a:effectLst>
                <a:innerShdw blurRad="215900" dist="88900" dir="16200000">
                  <a:prstClr val="black">
                    <a:alpha val="4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0" name="Oval 680"/>
            <p:cNvSpPr>
              <a:spLocks noChangeArrowheads="1"/>
            </p:cNvSpPr>
            <p:nvPr/>
          </p:nvSpPr>
          <p:spPr bwMode="auto">
            <a:xfrm>
              <a:off x="7183670" y="3308893"/>
              <a:ext cx="1193255" cy="1193256"/>
            </a:xfrm>
            <a:prstGeom prst="ellipse">
              <a:avLst/>
            </a:prstGeom>
            <a:solidFill>
              <a:srgbClr val="FFC40A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algn="ctr" eaLnBrk="1" hangingPunct="1"/>
              <a:r>
                <a:rPr lang="zh-CN" altLang="en-US" sz="4000" b="1" dirty="0" smtClean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  <a:latin typeface="+mn-ea"/>
                  <a:ea typeface="+mn-ea"/>
                </a:rPr>
                <a:t>员工</a:t>
              </a:r>
              <a:endParaRPr lang="en-US" altLang="zh-CN" sz="4000" b="1" dirty="0" smtClean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latin typeface="+mn-ea"/>
                <a:ea typeface="+mn-ea"/>
              </a:endParaRPr>
            </a:p>
            <a:p>
              <a:pPr algn="ctr" eaLnBrk="1" hangingPunct="1"/>
              <a:r>
                <a:rPr lang="zh-CN" altLang="en-US" sz="2800" b="1" dirty="0" smtClean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  <a:latin typeface="+mn-ea"/>
                  <a:ea typeface="+mn-ea"/>
                </a:rPr>
                <a:t>培训</a:t>
              </a:r>
              <a:r>
                <a:rPr lang="zh-CN" altLang="en-US" sz="2800" b="1" dirty="0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  <a:latin typeface="+mn-ea"/>
                  <a:ea typeface="+mn-ea"/>
                </a:rPr>
                <a:t>方案</a:t>
              </a:r>
            </a:p>
          </p:txBody>
        </p:sp>
      </p:grpSp>
      <p:sp>
        <p:nvSpPr>
          <p:cNvPr id="53" name="Arc 682"/>
          <p:cNvSpPr/>
          <p:nvPr/>
        </p:nvSpPr>
        <p:spPr bwMode="auto">
          <a:xfrm rot="18458264">
            <a:off x="6166648" y="1789688"/>
            <a:ext cx="1200164" cy="1187016"/>
          </a:xfrm>
          <a:custGeom>
            <a:avLst/>
            <a:gdLst>
              <a:gd name="T0" fmla="*/ 7139448 w 21600"/>
              <a:gd name="T1" fmla="*/ 0 h 21356"/>
              <a:gd name="T2" fmla="*/ 47640451 w 21600"/>
              <a:gd name="T3" fmla="*/ 47134805 h 21356"/>
              <a:gd name="T4" fmla="*/ 0 w 21600"/>
              <a:gd name="T5" fmla="*/ 47134805 h 21356"/>
              <a:gd name="T6" fmla="*/ 0 60000 65536"/>
              <a:gd name="T7" fmla="*/ 0 60000 65536"/>
              <a:gd name="T8" fmla="*/ 0 60000 65536"/>
              <a:gd name="T9" fmla="*/ 0 w 21600"/>
              <a:gd name="T10" fmla="*/ 0 h 21356"/>
              <a:gd name="T11" fmla="*/ 21600 w 21600"/>
              <a:gd name="T12" fmla="*/ 21356 h 213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356" fill="none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</a:path>
              <a:path w="21600" h="21356" stroke="0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lnTo>
                  <a:pt x="0" y="21356"/>
                </a:lnTo>
                <a:lnTo>
                  <a:pt x="3237" y="-1"/>
                </a:lnTo>
                <a:close/>
              </a:path>
            </a:pathLst>
          </a:custGeom>
          <a:noFill/>
          <a:ln w="76200">
            <a:solidFill>
              <a:srgbClr val="6AA725"/>
            </a:solidFill>
            <a:prstDash val="solid"/>
            <a:round/>
            <a:headEnd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Arc 681"/>
          <p:cNvSpPr/>
          <p:nvPr/>
        </p:nvSpPr>
        <p:spPr bwMode="auto">
          <a:xfrm rot="2703120" flipV="1">
            <a:off x="7161941" y="3997768"/>
            <a:ext cx="1441750" cy="1344115"/>
          </a:xfrm>
          <a:custGeom>
            <a:avLst/>
            <a:gdLst>
              <a:gd name="T0" fmla="*/ 115621791 w 21600"/>
              <a:gd name="T1" fmla="*/ 0 h 15695"/>
              <a:gd name="T2" fmla="*/ 168290462 w 21600"/>
              <a:gd name="T3" fmla="*/ 152955741 h 15695"/>
              <a:gd name="T4" fmla="*/ 0 w 21600"/>
              <a:gd name="T5" fmla="*/ 152955741 h 15695"/>
              <a:gd name="T6" fmla="*/ 0 60000 65536"/>
              <a:gd name="T7" fmla="*/ 0 60000 65536"/>
              <a:gd name="T8" fmla="*/ 0 60000 65536"/>
              <a:gd name="T9" fmla="*/ 0 w 21600"/>
              <a:gd name="T10" fmla="*/ 0 h 15695"/>
              <a:gd name="T11" fmla="*/ 21600 w 21600"/>
              <a:gd name="T12" fmla="*/ 15695 h 15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5695" fill="none" extrusionOk="0">
                <a:moveTo>
                  <a:pt x="14840" y="-1"/>
                </a:moveTo>
                <a:cubicBezTo>
                  <a:pt x="19155" y="4079"/>
                  <a:pt x="21600" y="9756"/>
                  <a:pt x="21600" y="15695"/>
                </a:cubicBezTo>
              </a:path>
              <a:path w="21600" h="15695" stroke="0" extrusionOk="0">
                <a:moveTo>
                  <a:pt x="14840" y="-1"/>
                </a:moveTo>
                <a:cubicBezTo>
                  <a:pt x="19155" y="4079"/>
                  <a:pt x="21600" y="9756"/>
                  <a:pt x="21600" y="15695"/>
                </a:cubicBezTo>
                <a:lnTo>
                  <a:pt x="0" y="15695"/>
                </a:lnTo>
                <a:lnTo>
                  <a:pt x="14840" y="-1"/>
                </a:lnTo>
                <a:close/>
              </a:path>
            </a:pathLst>
          </a:custGeom>
          <a:noFill/>
          <a:ln w="76200">
            <a:solidFill>
              <a:srgbClr val="59453C"/>
            </a:solidFill>
            <a:prstDash val="solid"/>
            <a:round/>
            <a:headEnd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53" grpId="0" animBg="1"/>
      <p:bldP spid="5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2</a:t>
            </a:r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、需求调查分析思路设计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485744" y="1603848"/>
            <a:ext cx="6554571" cy="4049606"/>
            <a:chOff x="573667" y="1779694"/>
            <a:chExt cx="6554571" cy="4049606"/>
          </a:xfrm>
        </p:grpSpPr>
        <p:sp>
          <p:nvSpPr>
            <p:cNvPr id="35" name="任意多边形 34"/>
            <p:cNvSpPr/>
            <p:nvPr/>
          </p:nvSpPr>
          <p:spPr>
            <a:xfrm>
              <a:off x="5319159" y="4003854"/>
              <a:ext cx="153683" cy="57423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471738"/>
                  </a:lnTo>
                  <a:lnTo>
                    <a:pt x="126251" y="471738"/>
                  </a:lnTo>
                </a:path>
              </a:pathLst>
            </a:cu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任意多边形 35"/>
            <p:cNvSpPr/>
            <p:nvPr/>
          </p:nvSpPr>
          <p:spPr>
            <a:xfrm>
              <a:off x="3046917" y="4003854"/>
              <a:ext cx="188362" cy="57423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471738"/>
                  </a:lnTo>
                  <a:lnTo>
                    <a:pt x="154740" y="471738"/>
                  </a:lnTo>
                </a:path>
              </a:pathLst>
            </a:cu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任意多边形 36"/>
            <p:cNvSpPr/>
            <p:nvPr/>
          </p:nvSpPr>
          <p:spPr>
            <a:xfrm>
              <a:off x="774676" y="4003854"/>
              <a:ext cx="130164" cy="57423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471738"/>
                  </a:lnTo>
                  <a:lnTo>
                    <a:pt x="106930" y="471738"/>
                  </a:lnTo>
                </a:path>
              </a:pathLst>
            </a:cu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任意多边形 37"/>
            <p:cNvSpPr/>
            <p:nvPr/>
          </p:nvSpPr>
          <p:spPr>
            <a:xfrm>
              <a:off x="2583756" y="1779694"/>
              <a:ext cx="2240964" cy="589726"/>
            </a:xfrm>
            <a:custGeom>
              <a:avLst/>
              <a:gdLst>
                <a:gd name="connsiteX0" fmla="*/ 0 w 1454267"/>
                <a:gd name="connsiteY0" fmla="*/ 0 h 512759"/>
                <a:gd name="connsiteX1" fmla="*/ 1454267 w 1454267"/>
                <a:gd name="connsiteY1" fmla="*/ 0 h 512759"/>
                <a:gd name="connsiteX2" fmla="*/ 1454267 w 1454267"/>
                <a:gd name="connsiteY2" fmla="*/ 512759 h 512759"/>
                <a:gd name="connsiteX3" fmla="*/ 0 w 1454267"/>
                <a:gd name="connsiteY3" fmla="*/ 512759 h 512759"/>
                <a:gd name="connsiteX4" fmla="*/ 0 w 1454267"/>
                <a:gd name="connsiteY4" fmla="*/ 0 h 512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4267" h="512759">
                  <a:moveTo>
                    <a:pt x="0" y="0"/>
                  </a:moveTo>
                  <a:lnTo>
                    <a:pt x="1454267" y="0"/>
                  </a:lnTo>
                  <a:lnTo>
                    <a:pt x="1454267" y="512759"/>
                  </a:lnTo>
                  <a:lnTo>
                    <a:pt x="0" y="512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3A46"/>
            </a:solidFill>
            <a:ln>
              <a:noFill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13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b="1" kern="1200" dirty="0" smtClean="0">
                  <a:solidFill>
                    <a:schemeClr val="bg1"/>
                  </a:solidFill>
                  <a:latin typeface="+mn-lt"/>
                </a:rPr>
                <a:t>培训需求</a:t>
              </a:r>
              <a:r>
                <a:rPr lang="zh-CN" altLang="en-US" b="1" dirty="0" smtClean="0">
                  <a:solidFill>
                    <a:schemeClr val="bg1"/>
                  </a:solidFill>
                </a:rPr>
                <a:t>调查</a:t>
              </a:r>
              <a:r>
                <a:rPr lang="zh-CN" altLang="en-US" b="1" kern="1200" dirty="0" smtClean="0">
                  <a:solidFill>
                    <a:schemeClr val="bg1"/>
                  </a:solidFill>
                  <a:latin typeface="+mn-lt"/>
                </a:rPr>
                <a:t>分析</a:t>
              </a:r>
              <a:endParaRPr lang="en-US" b="1" kern="12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573667" y="3118081"/>
              <a:ext cx="2010088" cy="885773"/>
            </a:xfrm>
            <a:custGeom>
              <a:avLst/>
              <a:gdLst>
                <a:gd name="connsiteX0" fmla="*/ 0 w 1651290"/>
                <a:gd name="connsiteY0" fmla="*/ 0 h 512759"/>
                <a:gd name="connsiteX1" fmla="*/ 1651290 w 1651290"/>
                <a:gd name="connsiteY1" fmla="*/ 0 h 512759"/>
                <a:gd name="connsiteX2" fmla="*/ 1651290 w 1651290"/>
                <a:gd name="connsiteY2" fmla="*/ 512759 h 512759"/>
                <a:gd name="connsiteX3" fmla="*/ 0 w 1651290"/>
                <a:gd name="connsiteY3" fmla="*/ 512759 h 512759"/>
                <a:gd name="connsiteX4" fmla="*/ 0 w 1651290"/>
                <a:gd name="connsiteY4" fmla="*/ 0 h 512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1290" h="512759">
                  <a:moveTo>
                    <a:pt x="0" y="0"/>
                  </a:moveTo>
                  <a:lnTo>
                    <a:pt x="1651290" y="0"/>
                  </a:lnTo>
                  <a:lnTo>
                    <a:pt x="1651290" y="512759"/>
                  </a:lnTo>
                  <a:lnTo>
                    <a:pt x="0" y="512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D334"/>
            </a:solidFill>
            <a:ln>
              <a:noFill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622300">
                <a:lnSpc>
                  <a:spcPct val="13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b="1" dirty="0">
                  <a:solidFill>
                    <a:schemeClr val="bg1"/>
                  </a:solidFill>
                </a:rPr>
                <a:t>组织分析</a:t>
              </a:r>
              <a:r>
                <a:rPr lang="en-US" altLang="zh-CN" b="1" dirty="0">
                  <a:solidFill>
                    <a:schemeClr val="bg1"/>
                  </a:solidFill>
                </a:rPr>
                <a:t/>
              </a:r>
              <a:br>
                <a:rPr lang="en-US" altLang="zh-CN" b="1" dirty="0">
                  <a:solidFill>
                    <a:schemeClr val="bg1"/>
                  </a:solidFill>
                </a:rPr>
              </a:br>
              <a:r>
                <a:rPr lang="zh-CN" altLang="en-US" b="1" dirty="0">
                  <a:solidFill>
                    <a:schemeClr val="bg1"/>
                  </a:solidFill>
                </a:rPr>
                <a:t>（组织想干什么）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904841" y="4266006"/>
              <a:ext cx="1591205" cy="624173"/>
            </a:xfrm>
            <a:custGeom>
              <a:avLst/>
              <a:gdLst>
                <a:gd name="connsiteX0" fmla="*/ 0 w 1307177"/>
                <a:gd name="connsiteY0" fmla="*/ 0 h 512759"/>
                <a:gd name="connsiteX1" fmla="*/ 1307177 w 1307177"/>
                <a:gd name="connsiteY1" fmla="*/ 0 h 512759"/>
                <a:gd name="connsiteX2" fmla="*/ 1307177 w 1307177"/>
                <a:gd name="connsiteY2" fmla="*/ 512759 h 512759"/>
                <a:gd name="connsiteX3" fmla="*/ 0 w 1307177"/>
                <a:gd name="connsiteY3" fmla="*/ 512759 h 512759"/>
                <a:gd name="connsiteX4" fmla="*/ 0 w 1307177"/>
                <a:gd name="connsiteY4" fmla="*/ 0 h 512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177" h="512759">
                  <a:moveTo>
                    <a:pt x="0" y="0"/>
                  </a:moveTo>
                  <a:lnTo>
                    <a:pt x="1307177" y="0"/>
                  </a:lnTo>
                  <a:lnTo>
                    <a:pt x="1307177" y="512759"/>
                  </a:lnTo>
                  <a:lnTo>
                    <a:pt x="0" y="512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7F9D"/>
            </a:solidFill>
            <a:ln>
              <a:noFill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622300">
                <a:lnSpc>
                  <a:spcPct val="13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b="1" dirty="0">
                  <a:solidFill>
                    <a:schemeClr val="bg1"/>
                  </a:solidFill>
                </a:rPr>
                <a:t>任务分析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910203" y="5205127"/>
              <a:ext cx="1591205" cy="624173"/>
            </a:xfrm>
            <a:custGeom>
              <a:avLst/>
              <a:gdLst>
                <a:gd name="connsiteX0" fmla="*/ 0 w 1307177"/>
                <a:gd name="connsiteY0" fmla="*/ 0 h 512759"/>
                <a:gd name="connsiteX1" fmla="*/ 1307177 w 1307177"/>
                <a:gd name="connsiteY1" fmla="*/ 0 h 512759"/>
                <a:gd name="connsiteX2" fmla="*/ 1307177 w 1307177"/>
                <a:gd name="connsiteY2" fmla="*/ 512759 h 512759"/>
                <a:gd name="connsiteX3" fmla="*/ 0 w 1307177"/>
                <a:gd name="connsiteY3" fmla="*/ 512759 h 512759"/>
                <a:gd name="connsiteX4" fmla="*/ 0 w 1307177"/>
                <a:gd name="connsiteY4" fmla="*/ 0 h 512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177" h="512759">
                  <a:moveTo>
                    <a:pt x="0" y="0"/>
                  </a:moveTo>
                  <a:lnTo>
                    <a:pt x="1307177" y="0"/>
                  </a:lnTo>
                  <a:lnTo>
                    <a:pt x="1307177" y="512759"/>
                  </a:lnTo>
                  <a:lnTo>
                    <a:pt x="0" y="512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7F9D"/>
            </a:solidFill>
            <a:ln>
              <a:noFill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622300">
                <a:lnSpc>
                  <a:spcPct val="13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b="1" dirty="0">
                  <a:solidFill>
                    <a:schemeClr val="bg1"/>
                  </a:solidFill>
                </a:rPr>
                <a:t>人员分析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2845908" y="3118081"/>
              <a:ext cx="2010088" cy="885773"/>
            </a:xfrm>
            <a:custGeom>
              <a:avLst/>
              <a:gdLst>
                <a:gd name="connsiteX0" fmla="*/ 0 w 1651290"/>
                <a:gd name="connsiteY0" fmla="*/ 0 h 512759"/>
                <a:gd name="connsiteX1" fmla="*/ 1651290 w 1651290"/>
                <a:gd name="connsiteY1" fmla="*/ 0 h 512759"/>
                <a:gd name="connsiteX2" fmla="*/ 1651290 w 1651290"/>
                <a:gd name="connsiteY2" fmla="*/ 512759 h 512759"/>
                <a:gd name="connsiteX3" fmla="*/ 0 w 1651290"/>
                <a:gd name="connsiteY3" fmla="*/ 512759 h 512759"/>
                <a:gd name="connsiteX4" fmla="*/ 0 w 1651290"/>
                <a:gd name="connsiteY4" fmla="*/ 0 h 512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1290" h="512759">
                  <a:moveTo>
                    <a:pt x="0" y="0"/>
                  </a:moveTo>
                  <a:lnTo>
                    <a:pt x="1651290" y="0"/>
                  </a:lnTo>
                  <a:lnTo>
                    <a:pt x="1651290" y="512759"/>
                  </a:lnTo>
                  <a:lnTo>
                    <a:pt x="0" y="512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D334"/>
            </a:solidFill>
            <a:ln>
              <a:noFill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622300">
                <a:lnSpc>
                  <a:spcPct val="13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b="1" dirty="0">
                  <a:solidFill>
                    <a:schemeClr val="bg1"/>
                  </a:solidFill>
                </a:rPr>
                <a:t>任务分析</a:t>
              </a:r>
              <a:r>
                <a:rPr lang="en-US" altLang="zh-CN" b="1" dirty="0">
                  <a:solidFill>
                    <a:schemeClr val="bg1"/>
                  </a:solidFill>
                </a:rPr>
                <a:t/>
              </a:r>
              <a:br>
                <a:rPr lang="en-US" altLang="zh-CN" b="1" dirty="0">
                  <a:solidFill>
                    <a:schemeClr val="bg1"/>
                  </a:solidFill>
                </a:rPr>
              </a:br>
              <a:r>
                <a:rPr lang="zh-CN" altLang="en-US" b="1" dirty="0">
                  <a:solidFill>
                    <a:schemeClr val="bg1"/>
                  </a:solidFill>
                </a:rPr>
                <a:t>（组织如何干好）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3235280" y="4266006"/>
              <a:ext cx="1591205" cy="624173"/>
            </a:xfrm>
            <a:custGeom>
              <a:avLst/>
              <a:gdLst>
                <a:gd name="connsiteX0" fmla="*/ 0 w 1307177"/>
                <a:gd name="connsiteY0" fmla="*/ 0 h 512759"/>
                <a:gd name="connsiteX1" fmla="*/ 1307177 w 1307177"/>
                <a:gd name="connsiteY1" fmla="*/ 0 h 512759"/>
                <a:gd name="connsiteX2" fmla="*/ 1307177 w 1307177"/>
                <a:gd name="connsiteY2" fmla="*/ 512759 h 512759"/>
                <a:gd name="connsiteX3" fmla="*/ 0 w 1307177"/>
                <a:gd name="connsiteY3" fmla="*/ 512759 h 512759"/>
                <a:gd name="connsiteX4" fmla="*/ 0 w 1307177"/>
                <a:gd name="connsiteY4" fmla="*/ 0 h 512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177" h="512759">
                  <a:moveTo>
                    <a:pt x="0" y="0"/>
                  </a:moveTo>
                  <a:lnTo>
                    <a:pt x="1307177" y="0"/>
                  </a:lnTo>
                  <a:lnTo>
                    <a:pt x="1307177" y="512759"/>
                  </a:lnTo>
                  <a:lnTo>
                    <a:pt x="0" y="512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7F9D"/>
            </a:solidFill>
            <a:ln>
              <a:noFill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622300">
                <a:lnSpc>
                  <a:spcPct val="13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b="1" dirty="0">
                  <a:solidFill>
                    <a:schemeClr val="bg1"/>
                  </a:solidFill>
                </a:rPr>
                <a:t>现在、未来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5118150" y="3118081"/>
              <a:ext cx="2010088" cy="885773"/>
            </a:xfrm>
            <a:custGeom>
              <a:avLst/>
              <a:gdLst>
                <a:gd name="connsiteX0" fmla="*/ 0 w 1651290"/>
                <a:gd name="connsiteY0" fmla="*/ 0 h 512759"/>
                <a:gd name="connsiteX1" fmla="*/ 1651290 w 1651290"/>
                <a:gd name="connsiteY1" fmla="*/ 0 h 512759"/>
                <a:gd name="connsiteX2" fmla="*/ 1651290 w 1651290"/>
                <a:gd name="connsiteY2" fmla="*/ 512759 h 512759"/>
                <a:gd name="connsiteX3" fmla="*/ 0 w 1651290"/>
                <a:gd name="connsiteY3" fmla="*/ 512759 h 512759"/>
                <a:gd name="connsiteX4" fmla="*/ 0 w 1651290"/>
                <a:gd name="connsiteY4" fmla="*/ 0 h 512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1290" h="512759">
                  <a:moveTo>
                    <a:pt x="0" y="0"/>
                  </a:moveTo>
                  <a:lnTo>
                    <a:pt x="1651290" y="0"/>
                  </a:lnTo>
                  <a:lnTo>
                    <a:pt x="1651290" y="512759"/>
                  </a:lnTo>
                  <a:lnTo>
                    <a:pt x="0" y="512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D334"/>
            </a:solidFill>
            <a:ln>
              <a:noFill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622300">
                <a:lnSpc>
                  <a:spcPct val="13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b="1" dirty="0">
                  <a:solidFill>
                    <a:schemeClr val="bg1"/>
                  </a:solidFill>
                </a:rPr>
                <a:t>人员分析</a:t>
              </a:r>
              <a:r>
                <a:rPr lang="en-US" altLang="zh-CN" b="1" dirty="0">
                  <a:solidFill>
                    <a:schemeClr val="bg1"/>
                  </a:solidFill>
                </a:rPr>
                <a:t/>
              </a:r>
              <a:br>
                <a:rPr lang="en-US" altLang="zh-CN" b="1" dirty="0">
                  <a:solidFill>
                    <a:schemeClr val="bg1"/>
                  </a:solidFill>
                </a:rPr>
              </a:br>
              <a:r>
                <a:rPr lang="zh-CN" altLang="en-US" b="1" dirty="0">
                  <a:solidFill>
                    <a:schemeClr val="bg1"/>
                  </a:solidFill>
                </a:rPr>
                <a:t>（组织关注谁）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5472842" y="4266006"/>
              <a:ext cx="1591205" cy="624173"/>
            </a:xfrm>
            <a:custGeom>
              <a:avLst/>
              <a:gdLst>
                <a:gd name="connsiteX0" fmla="*/ 0 w 1307177"/>
                <a:gd name="connsiteY0" fmla="*/ 0 h 512759"/>
                <a:gd name="connsiteX1" fmla="*/ 1307177 w 1307177"/>
                <a:gd name="connsiteY1" fmla="*/ 0 h 512759"/>
                <a:gd name="connsiteX2" fmla="*/ 1307177 w 1307177"/>
                <a:gd name="connsiteY2" fmla="*/ 512759 h 512759"/>
                <a:gd name="connsiteX3" fmla="*/ 0 w 1307177"/>
                <a:gd name="connsiteY3" fmla="*/ 512759 h 512759"/>
                <a:gd name="connsiteX4" fmla="*/ 0 w 1307177"/>
                <a:gd name="connsiteY4" fmla="*/ 0 h 512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177" h="512759">
                  <a:moveTo>
                    <a:pt x="0" y="0"/>
                  </a:moveTo>
                  <a:lnTo>
                    <a:pt x="1307177" y="0"/>
                  </a:lnTo>
                  <a:lnTo>
                    <a:pt x="1307177" y="512759"/>
                  </a:lnTo>
                  <a:lnTo>
                    <a:pt x="0" y="512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7F9D"/>
            </a:solidFill>
            <a:ln>
              <a:noFill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622300">
                <a:lnSpc>
                  <a:spcPct val="13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b="1" dirty="0">
                  <a:solidFill>
                    <a:schemeClr val="bg1"/>
                  </a:solidFill>
                </a:rPr>
                <a:t>现有、前瞻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cxnSp>
          <p:nvCxnSpPr>
            <p:cNvPr id="55" name="直接连接符 54"/>
            <p:cNvCxnSpPr/>
            <p:nvPr/>
          </p:nvCxnSpPr>
          <p:spPr>
            <a:xfrm rot="5400000">
              <a:off x="3544932" y="2683277"/>
              <a:ext cx="347841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1544845" y="2857198"/>
              <a:ext cx="217400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rot="5400000">
              <a:off x="1414405" y="2987638"/>
              <a:ext cx="260881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3718852" y="2369420"/>
              <a:ext cx="0" cy="74865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>
              <a:off x="3718852" y="2857198"/>
              <a:ext cx="243488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 rot="5400000">
              <a:off x="6023300" y="2987638"/>
              <a:ext cx="260881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任意多边形 60"/>
            <p:cNvSpPr/>
            <p:nvPr/>
          </p:nvSpPr>
          <p:spPr>
            <a:xfrm>
              <a:off x="780137" y="4003134"/>
              <a:ext cx="130164" cy="146056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199856"/>
                  </a:lnTo>
                  <a:lnTo>
                    <a:pt x="106930" y="1199856"/>
                  </a:lnTo>
                </a:path>
              </a:pathLst>
            </a:cu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5" name="组合 14"/>
          <p:cNvGrpSpPr/>
          <p:nvPr/>
        </p:nvGrpSpPr>
        <p:grpSpPr>
          <a:xfrm>
            <a:off x="6866277" y="1130526"/>
            <a:ext cx="4708077" cy="4965701"/>
            <a:chOff x="6866277" y="1092426"/>
            <a:chExt cx="4708077" cy="4965701"/>
          </a:xfrm>
        </p:grpSpPr>
        <p:sp>
          <p:nvSpPr>
            <p:cNvPr id="62" name="Freeform 7"/>
            <p:cNvSpPr/>
            <p:nvPr/>
          </p:nvSpPr>
          <p:spPr bwMode="auto">
            <a:xfrm>
              <a:off x="8183823" y="1092426"/>
              <a:ext cx="1933575" cy="1684338"/>
            </a:xfrm>
            <a:custGeom>
              <a:avLst/>
              <a:gdLst>
                <a:gd name="T0" fmla="*/ 469 w 560"/>
                <a:gd name="T1" fmla="*/ 488 h 488"/>
                <a:gd name="T2" fmla="*/ 560 w 560"/>
                <a:gd name="T3" fmla="*/ 280 h 488"/>
                <a:gd name="T4" fmla="*/ 280 w 560"/>
                <a:gd name="T5" fmla="*/ 0 h 488"/>
                <a:gd name="T6" fmla="*/ 0 w 560"/>
                <a:gd name="T7" fmla="*/ 280 h 488"/>
                <a:gd name="T8" fmla="*/ 92 w 560"/>
                <a:gd name="T9" fmla="*/ 488 h 488"/>
                <a:gd name="T10" fmla="*/ 280 w 560"/>
                <a:gd name="T11" fmla="*/ 415 h 488"/>
                <a:gd name="T12" fmla="*/ 469 w 560"/>
                <a:gd name="T13" fmla="*/ 488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0" h="488">
                  <a:moveTo>
                    <a:pt x="469" y="488"/>
                  </a:moveTo>
                  <a:cubicBezTo>
                    <a:pt x="525" y="436"/>
                    <a:pt x="560" y="363"/>
                    <a:pt x="560" y="280"/>
                  </a:cubicBezTo>
                  <a:cubicBezTo>
                    <a:pt x="560" y="126"/>
                    <a:pt x="435" y="0"/>
                    <a:pt x="280" y="0"/>
                  </a:cubicBezTo>
                  <a:cubicBezTo>
                    <a:pt x="126" y="0"/>
                    <a:pt x="0" y="126"/>
                    <a:pt x="0" y="280"/>
                  </a:cubicBezTo>
                  <a:cubicBezTo>
                    <a:pt x="0" y="363"/>
                    <a:pt x="36" y="436"/>
                    <a:pt x="92" y="488"/>
                  </a:cubicBezTo>
                  <a:cubicBezTo>
                    <a:pt x="142" y="443"/>
                    <a:pt x="208" y="415"/>
                    <a:pt x="280" y="415"/>
                  </a:cubicBezTo>
                  <a:cubicBezTo>
                    <a:pt x="353" y="415"/>
                    <a:pt x="419" y="443"/>
                    <a:pt x="469" y="48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8"/>
            <p:cNvSpPr/>
            <p:nvPr/>
          </p:nvSpPr>
          <p:spPr bwMode="auto">
            <a:xfrm>
              <a:off x="8183823" y="2776764"/>
              <a:ext cx="1933575" cy="1430338"/>
            </a:xfrm>
            <a:custGeom>
              <a:avLst/>
              <a:gdLst>
                <a:gd name="T0" fmla="*/ 560 w 560"/>
                <a:gd name="T1" fmla="*/ 207 h 414"/>
                <a:gd name="T2" fmla="*/ 469 w 560"/>
                <a:gd name="T3" fmla="*/ 0 h 414"/>
                <a:gd name="T4" fmla="*/ 280 w 560"/>
                <a:gd name="T5" fmla="*/ 72 h 414"/>
                <a:gd name="T6" fmla="*/ 92 w 560"/>
                <a:gd name="T7" fmla="*/ 0 h 414"/>
                <a:gd name="T8" fmla="*/ 0 w 560"/>
                <a:gd name="T9" fmla="*/ 207 h 414"/>
                <a:gd name="T10" fmla="*/ 92 w 560"/>
                <a:gd name="T11" fmla="*/ 414 h 414"/>
                <a:gd name="T12" fmla="*/ 280 w 560"/>
                <a:gd name="T13" fmla="*/ 341 h 414"/>
                <a:gd name="T14" fmla="*/ 469 w 560"/>
                <a:gd name="T15" fmla="*/ 414 h 414"/>
                <a:gd name="T16" fmla="*/ 560 w 560"/>
                <a:gd name="T17" fmla="*/ 207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0" h="414">
                  <a:moveTo>
                    <a:pt x="560" y="207"/>
                  </a:moveTo>
                  <a:cubicBezTo>
                    <a:pt x="560" y="125"/>
                    <a:pt x="525" y="51"/>
                    <a:pt x="469" y="0"/>
                  </a:cubicBezTo>
                  <a:cubicBezTo>
                    <a:pt x="419" y="45"/>
                    <a:pt x="353" y="72"/>
                    <a:pt x="280" y="72"/>
                  </a:cubicBezTo>
                  <a:cubicBezTo>
                    <a:pt x="208" y="72"/>
                    <a:pt x="142" y="45"/>
                    <a:pt x="92" y="0"/>
                  </a:cubicBezTo>
                  <a:cubicBezTo>
                    <a:pt x="36" y="51"/>
                    <a:pt x="0" y="125"/>
                    <a:pt x="0" y="207"/>
                  </a:cubicBezTo>
                  <a:cubicBezTo>
                    <a:pt x="0" y="289"/>
                    <a:pt x="36" y="363"/>
                    <a:pt x="92" y="414"/>
                  </a:cubicBezTo>
                  <a:cubicBezTo>
                    <a:pt x="142" y="369"/>
                    <a:pt x="208" y="341"/>
                    <a:pt x="280" y="341"/>
                  </a:cubicBezTo>
                  <a:cubicBezTo>
                    <a:pt x="353" y="341"/>
                    <a:pt x="419" y="369"/>
                    <a:pt x="469" y="414"/>
                  </a:cubicBezTo>
                  <a:cubicBezTo>
                    <a:pt x="525" y="363"/>
                    <a:pt x="560" y="289"/>
                    <a:pt x="560" y="20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9"/>
            <p:cNvSpPr/>
            <p:nvPr/>
          </p:nvSpPr>
          <p:spPr bwMode="auto">
            <a:xfrm>
              <a:off x="8501323" y="2524351"/>
              <a:ext cx="1301750" cy="501650"/>
            </a:xfrm>
            <a:custGeom>
              <a:avLst/>
              <a:gdLst>
                <a:gd name="T0" fmla="*/ 377 w 377"/>
                <a:gd name="T1" fmla="*/ 73 h 145"/>
                <a:gd name="T2" fmla="*/ 188 w 377"/>
                <a:gd name="T3" fmla="*/ 0 h 145"/>
                <a:gd name="T4" fmla="*/ 0 w 377"/>
                <a:gd name="T5" fmla="*/ 73 h 145"/>
                <a:gd name="T6" fmla="*/ 188 w 377"/>
                <a:gd name="T7" fmla="*/ 145 h 145"/>
                <a:gd name="T8" fmla="*/ 377 w 377"/>
                <a:gd name="T9" fmla="*/ 73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145">
                  <a:moveTo>
                    <a:pt x="377" y="73"/>
                  </a:moveTo>
                  <a:cubicBezTo>
                    <a:pt x="327" y="28"/>
                    <a:pt x="261" y="0"/>
                    <a:pt x="188" y="0"/>
                  </a:cubicBezTo>
                  <a:cubicBezTo>
                    <a:pt x="116" y="0"/>
                    <a:pt x="50" y="28"/>
                    <a:pt x="0" y="73"/>
                  </a:cubicBezTo>
                  <a:cubicBezTo>
                    <a:pt x="50" y="118"/>
                    <a:pt x="116" y="145"/>
                    <a:pt x="188" y="145"/>
                  </a:cubicBezTo>
                  <a:cubicBezTo>
                    <a:pt x="261" y="145"/>
                    <a:pt x="327" y="118"/>
                    <a:pt x="377" y="73"/>
                  </a:cubicBezTo>
                </a:path>
              </a:pathLst>
            </a:custGeom>
            <a:solidFill>
              <a:srgbClr val="B3D33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10"/>
            <p:cNvSpPr/>
            <p:nvPr/>
          </p:nvSpPr>
          <p:spPr bwMode="auto">
            <a:xfrm>
              <a:off x="8183823" y="4207101"/>
              <a:ext cx="1933575" cy="1431925"/>
            </a:xfrm>
            <a:custGeom>
              <a:avLst/>
              <a:gdLst>
                <a:gd name="T0" fmla="*/ 92 w 560"/>
                <a:gd name="T1" fmla="*/ 0 h 415"/>
                <a:gd name="T2" fmla="*/ 0 w 560"/>
                <a:gd name="T3" fmla="*/ 207 h 415"/>
                <a:gd name="T4" fmla="*/ 92 w 560"/>
                <a:gd name="T5" fmla="*/ 415 h 415"/>
                <a:gd name="T6" fmla="*/ 280 w 560"/>
                <a:gd name="T7" fmla="*/ 342 h 415"/>
                <a:gd name="T8" fmla="*/ 469 w 560"/>
                <a:gd name="T9" fmla="*/ 415 h 415"/>
                <a:gd name="T10" fmla="*/ 560 w 560"/>
                <a:gd name="T11" fmla="*/ 207 h 415"/>
                <a:gd name="T12" fmla="*/ 469 w 560"/>
                <a:gd name="T13" fmla="*/ 0 h 415"/>
                <a:gd name="T14" fmla="*/ 280 w 560"/>
                <a:gd name="T15" fmla="*/ 73 h 415"/>
                <a:gd name="T16" fmla="*/ 92 w 560"/>
                <a:gd name="T17" fmla="*/ 0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0" h="415">
                  <a:moveTo>
                    <a:pt x="92" y="0"/>
                  </a:moveTo>
                  <a:cubicBezTo>
                    <a:pt x="36" y="51"/>
                    <a:pt x="0" y="125"/>
                    <a:pt x="0" y="207"/>
                  </a:cubicBezTo>
                  <a:cubicBezTo>
                    <a:pt x="0" y="290"/>
                    <a:pt x="36" y="364"/>
                    <a:pt x="92" y="415"/>
                  </a:cubicBezTo>
                  <a:cubicBezTo>
                    <a:pt x="142" y="370"/>
                    <a:pt x="208" y="342"/>
                    <a:pt x="280" y="342"/>
                  </a:cubicBezTo>
                  <a:cubicBezTo>
                    <a:pt x="353" y="342"/>
                    <a:pt x="419" y="370"/>
                    <a:pt x="469" y="415"/>
                  </a:cubicBezTo>
                  <a:cubicBezTo>
                    <a:pt x="525" y="364"/>
                    <a:pt x="560" y="290"/>
                    <a:pt x="560" y="207"/>
                  </a:cubicBezTo>
                  <a:cubicBezTo>
                    <a:pt x="560" y="125"/>
                    <a:pt x="525" y="51"/>
                    <a:pt x="469" y="0"/>
                  </a:cubicBezTo>
                  <a:cubicBezTo>
                    <a:pt x="419" y="45"/>
                    <a:pt x="353" y="73"/>
                    <a:pt x="280" y="73"/>
                  </a:cubicBezTo>
                  <a:cubicBezTo>
                    <a:pt x="208" y="73"/>
                    <a:pt x="142" y="45"/>
                    <a:pt x="9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11"/>
            <p:cNvSpPr/>
            <p:nvPr/>
          </p:nvSpPr>
          <p:spPr bwMode="auto">
            <a:xfrm>
              <a:off x="8501323" y="3954689"/>
              <a:ext cx="1301750" cy="503238"/>
            </a:xfrm>
            <a:custGeom>
              <a:avLst/>
              <a:gdLst>
                <a:gd name="T0" fmla="*/ 0 w 377"/>
                <a:gd name="T1" fmla="*/ 73 h 146"/>
                <a:gd name="T2" fmla="*/ 188 w 377"/>
                <a:gd name="T3" fmla="*/ 146 h 146"/>
                <a:gd name="T4" fmla="*/ 377 w 377"/>
                <a:gd name="T5" fmla="*/ 73 h 146"/>
                <a:gd name="T6" fmla="*/ 188 w 377"/>
                <a:gd name="T7" fmla="*/ 0 h 146"/>
                <a:gd name="T8" fmla="*/ 0 w 377"/>
                <a:gd name="T9" fmla="*/ 7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146">
                  <a:moveTo>
                    <a:pt x="0" y="73"/>
                  </a:moveTo>
                  <a:cubicBezTo>
                    <a:pt x="50" y="118"/>
                    <a:pt x="116" y="146"/>
                    <a:pt x="188" y="146"/>
                  </a:cubicBezTo>
                  <a:cubicBezTo>
                    <a:pt x="261" y="146"/>
                    <a:pt x="327" y="118"/>
                    <a:pt x="377" y="73"/>
                  </a:cubicBezTo>
                  <a:cubicBezTo>
                    <a:pt x="327" y="28"/>
                    <a:pt x="261" y="0"/>
                    <a:pt x="188" y="0"/>
                  </a:cubicBezTo>
                  <a:cubicBezTo>
                    <a:pt x="116" y="0"/>
                    <a:pt x="50" y="28"/>
                    <a:pt x="0" y="73"/>
                  </a:cubicBezTo>
                </a:path>
              </a:pathLst>
            </a:custGeom>
            <a:solidFill>
              <a:srgbClr val="297F9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14"/>
            <p:cNvSpPr>
              <a:spLocks noEditPoints="1"/>
            </p:cNvSpPr>
            <p:nvPr/>
          </p:nvSpPr>
          <p:spPr bwMode="auto">
            <a:xfrm>
              <a:off x="8501323" y="2776764"/>
              <a:ext cx="1301750" cy="14288"/>
            </a:xfrm>
            <a:custGeom>
              <a:avLst/>
              <a:gdLst>
                <a:gd name="T0" fmla="*/ 4 w 377"/>
                <a:gd name="T1" fmla="*/ 3 h 4"/>
                <a:gd name="T2" fmla="*/ 4 w 377"/>
                <a:gd name="T3" fmla="*/ 4 h 4"/>
                <a:gd name="T4" fmla="*/ 4 w 377"/>
                <a:gd name="T5" fmla="*/ 3 h 4"/>
                <a:gd name="T6" fmla="*/ 4 w 377"/>
                <a:gd name="T7" fmla="*/ 3 h 4"/>
                <a:gd name="T8" fmla="*/ 4 w 377"/>
                <a:gd name="T9" fmla="*/ 3 h 4"/>
                <a:gd name="T10" fmla="*/ 4 w 377"/>
                <a:gd name="T11" fmla="*/ 3 h 4"/>
                <a:gd name="T12" fmla="*/ 0 w 377"/>
                <a:gd name="T13" fmla="*/ 0 h 4"/>
                <a:gd name="T14" fmla="*/ 4 w 377"/>
                <a:gd name="T15" fmla="*/ 3 h 4"/>
                <a:gd name="T16" fmla="*/ 0 w 377"/>
                <a:gd name="T17" fmla="*/ 0 h 4"/>
                <a:gd name="T18" fmla="*/ 0 w 377"/>
                <a:gd name="T19" fmla="*/ 0 h 4"/>
                <a:gd name="T20" fmla="*/ 0 w 377"/>
                <a:gd name="T21" fmla="*/ 0 h 4"/>
                <a:gd name="T22" fmla="*/ 0 w 377"/>
                <a:gd name="T23" fmla="*/ 0 h 4"/>
                <a:gd name="T24" fmla="*/ 377 w 377"/>
                <a:gd name="T25" fmla="*/ 0 h 4"/>
                <a:gd name="T26" fmla="*/ 376 w 377"/>
                <a:gd name="T27" fmla="*/ 0 h 4"/>
                <a:gd name="T28" fmla="*/ 377 w 377"/>
                <a:gd name="T2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7" h="4">
                  <a:moveTo>
                    <a:pt x="4" y="3"/>
                  </a:moveTo>
                  <a:cubicBezTo>
                    <a:pt x="4" y="3"/>
                    <a:pt x="4" y="4"/>
                    <a:pt x="4" y="4"/>
                  </a:cubicBezTo>
                  <a:cubicBezTo>
                    <a:pt x="4" y="4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0" y="0"/>
                  </a:moveTo>
                  <a:cubicBezTo>
                    <a:pt x="2" y="1"/>
                    <a:pt x="3" y="2"/>
                    <a:pt x="4" y="3"/>
                  </a:cubicBezTo>
                  <a:cubicBezTo>
                    <a:pt x="3" y="2"/>
                    <a:pt x="2" y="1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377" y="0"/>
                  </a:moveTo>
                  <a:cubicBezTo>
                    <a:pt x="376" y="0"/>
                    <a:pt x="376" y="0"/>
                    <a:pt x="376" y="0"/>
                  </a:cubicBezTo>
                  <a:cubicBezTo>
                    <a:pt x="376" y="0"/>
                    <a:pt x="376" y="0"/>
                    <a:pt x="377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15"/>
            <p:cNvSpPr/>
            <p:nvPr/>
          </p:nvSpPr>
          <p:spPr bwMode="auto">
            <a:xfrm>
              <a:off x="8501323" y="2524351"/>
              <a:ext cx="1301750" cy="331788"/>
            </a:xfrm>
            <a:custGeom>
              <a:avLst/>
              <a:gdLst>
                <a:gd name="T0" fmla="*/ 188 w 377"/>
                <a:gd name="T1" fmla="*/ 0 h 96"/>
                <a:gd name="T2" fmla="*/ 0 w 377"/>
                <a:gd name="T3" fmla="*/ 73 h 96"/>
                <a:gd name="T4" fmla="*/ 0 w 377"/>
                <a:gd name="T5" fmla="*/ 73 h 96"/>
                <a:gd name="T6" fmla="*/ 0 w 377"/>
                <a:gd name="T7" fmla="*/ 73 h 96"/>
                <a:gd name="T8" fmla="*/ 0 w 377"/>
                <a:gd name="T9" fmla="*/ 73 h 96"/>
                <a:gd name="T10" fmla="*/ 4 w 377"/>
                <a:gd name="T11" fmla="*/ 76 h 96"/>
                <a:gd name="T12" fmla="*/ 4 w 377"/>
                <a:gd name="T13" fmla="*/ 76 h 96"/>
                <a:gd name="T14" fmla="*/ 4 w 377"/>
                <a:gd name="T15" fmla="*/ 76 h 96"/>
                <a:gd name="T16" fmla="*/ 4 w 377"/>
                <a:gd name="T17" fmla="*/ 76 h 96"/>
                <a:gd name="T18" fmla="*/ 4 w 377"/>
                <a:gd name="T19" fmla="*/ 77 h 96"/>
                <a:gd name="T20" fmla="*/ 29 w 377"/>
                <a:gd name="T21" fmla="*/ 96 h 96"/>
                <a:gd name="T22" fmla="*/ 214 w 377"/>
                <a:gd name="T23" fmla="*/ 26 h 96"/>
                <a:gd name="T24" fmla="*/ 373 w 377"/>
                <a:gd name="T25" fmla="*/ 75 h 96"/>
                <a:gd name="T26" fmla="*/ 376 w 377"/>
                <a:gd name="T27" fmla="*/ 73 h 96"/>
                <a:gd name="T28" fmla="*/ 377 w 377"/>
                <a:gd name="T29" fmla="*/ 73 h 96"/>
                <a:gd name="T30" fmla="*/ 377 w 377"/>
                <a:gd name="T31" fmla="*/ 73 h 96"/>
                <a:gd name="T32" fmla="*/ 188 w 377"/>
                <a:gd name="T3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7" h="96">
                  <a:moveTo>
                    <a:pt x="188" y="0"/>
                  </a:moveTo>
                  <a:cubicBezTo>
                    <a:pt x="116" y="0"/>
                    <a:pt x="50" y="28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2" y="74"/>
                    <a:pt x="3" y="75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6"/>
                    <a:pt x="4" y="77"/>
                    <a:pt x="4" y="77"/>
                  </a:cubicBezTo>
                  <a:cubicBezTo>
                    <a:pt x="12" y="83"/>
                    <a:pt x="21" y="90"/>
                    <a:pt x="29" y="96"/>
                  </a:cubicBezTo>
                  <a:cubicBezTo>
                    <a:pt x="78" y="52"/>
                    <a:pt x="143" y="26"/>
                    <a:pt x="214" y="26"/>
                  </a:cubicBezTo>
                  <a:cubicBezTo>
                    <a:pt x="273" y="26"/>
                    <a:pt x="328" y="44"/>
                    <a:pt x="373" y="75"/>
                  </a:cubicBezTo>
                  <a:cubicBezTo>
                    <a:pt x="374" y="75"/>
                    <a:pt x="375" y="74"/>
                    <a:pt x="376" y="73"/>
                  </a:cubicBezTo>
                  <a:cubicBezTo>
                    <a:pt x="376" y="73"/>
                    <a:pt x="376" y="73"/>
                    <a:pt x="377" y="73"/>
                  </a:cubicBezTo>
                  <a:cubicBezTo>
                    <a:pt x="377" y="73"/>
                    <a:pt x="377" y="73"/>
                    <a:pt x="377" y="73"/>
                  </a:cubicBezTo>
                  <a:cubicBezTo>
                    <a:pt x="327" y="28"/>
                    <a:pt x="261" y="0"/>
                    <a:pt x="188" y="0"/>
                  </a:cubicBezTo>
                </a:path>
              </a:pathLst>
            </a:custGeom>
            <a:solidFill>
              <a:srgbClr val="96B05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16"/>
            <p:cNvSpPr>
              <a:spLocks noEditPoints="1"/>
            </p:cNvSpPr>
            <p:nvPr/>
          </p:nvSpPr>
          <p:spPr bwMode="auto">
            <a:xfrm>
              <a:off x="8501323" y="4207101"/>
              <a:ext cx="1301750" cy="3175"/>
            </a:xfrm>
            <a:custGeom>
              <a:avLst/>
              <a:gdLst>
                <a:gd name="T0" fmla="*/ 1 w 377"/>
                <a:gd name="T1" fmla="*/ 1 h 1"/>
                <a:gd name="T2" fmla="*/ 1 w 377"/>
                <a:gd name="T3" fmla="*/ 1 h 1"/>
                <a:gd name="T4" fmla="*/ 1 w 377"/>
                <a:gd name="T5" fmla="*/ 1 h 1"/>
                <a:gd name="T6" fmla="*/ 1 w 377"/>
                <a:gd name="T7" fmla="*/ 1 h 1"/>
                <a:gd name="T8" fmla="*/ 1 w 377"/>
                <a:gd name="T9" fmla="*/ 1 h 1"/>
                <a:gd name="T10" fmla="*/ 1 w 377"/>
                <a:gd name="T11" fmla="*/ 1 h 1"/>
                <a:gd name="T12" fmla="*/ 0 w 377"/>
                <a:gd name="T13" fmla="*/ 0 h 1"/>
                <a:gd name="T14" fmla="*/ 0 w 377"/>
                <a:gd name="T15" fmla="*/ 0 h 1"/>
                <a:gd name="T16" fmla="*/ 0 w 377"/>
                <a:gd name="T17" fmla="*/ 0 h 1"/>
                <a:gd name="T18" fmla="*/ 377 w 377"/>
                <a:gd name="T19" fmla="*/ 0 h 1"/>
                <a:gd name="T20" fmla="*/ 376 w 377"/>
                <a:gd name="T21" fmla="*/ 1 h 1"/>
                <a:gd name="T22" fmla="*/ 377 w 377"/>
                <a:gd name="T2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7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377" y="0"/>
                  </a:moveTo>
                  <a:cubicBezTo>
                    <a:pt x="376" y="0"/>
                    <a:pt x="376" y="1"/>
                    <a:pt x="376" y="1"/>
                  </a:cubicBezTo>
                  <a:cubicBezTo>
                    <a:pt x="376" y="1"/>
                    <a:pt x="376" y="0"/>
                    <a:pt x="377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17"/>
            <p:cNvSpPr/>
            <p:nvPr/>
          </p:nvSpPr>
          <p:spPr bwMode="auto">
            <a:xfrm>
              <a:off x="8501323" y="3954689"/>
              <a:ext cx="1301750" cy="331788"/>
            </a:xfrm>
            <a:custGeom>
              <a:avLst/>
              <a:gdLst>
                <a:gd name="T0" fmla="*/ 188 w 377"/>
                <a:gd name="T1" fmla="*/ 0 h 96"/>
                <a:gd name="T2" fmla="*/ 0 w 377"/>
                <a:gd name="T3" fmla="*/ 73 h 96"/>
                <a:gd name="T4" fmla="*/ 0 w 377"/>
                <a:gd name="T5" fmla="*/ 73 h 96"/>
                <a:gd name="T6" fmla="*/ 0 w 377"/>
                <a:gd name="T7" fmla="*/ 73 h 96"/>
                <a:gd name="T8" fmla="*/ 1 w 377"/>
                <a:gd name="T9" fmla="*/ 74 h 96"/>
                <a:gd name="T10" fmla="*/ 1 w 377"/>
                <a:gd name="T11" fmla="*/ 74 h 96"/>
                <a:gd name="T12" fmla="*/ 1 w 377"/>
                <a:gd name="T13" fmla="*/ 74 h 96"/>
                <a:gd name="T14" fmla="*/ 1 w 377"/>
                <a:gd name="T15" fmla="*/ 74 h 96"/>
                <a:gd name="T16" fmla="*/ 29 w 377"/>
                <a:gd name="T17" fmla="*/ 96 h 96"/>
                <a:gd name="T18" fmla="*/ 214 w 377"/>
                <a:gd name="T19" fmla="*/ 26 h 96"/>
                <a:gd name="T20" fmla="*/ 373 w 377"/>
                <a:gd name="T21" fmla="*/ 76 h 96"/>
                <a:gd name="T22" fmla="*/ 376 w 377"/>
                <a:gd name="T23" fmla="*/ 74 h 96"/>
                <a:gd name="T24" fmla="*/ 377 w 377"/>
                <a:gd name="T25" fmla="*/ 73 h 96"/>
                <a:gd name="T26" fmla="*/ 377 w 377"/>
                <a:gd name="T27" fmla="*/ 73 h 96"/>
                <a:gd name="T28" fmla="*/ 188 w 377"/>
                <a:gd name="T2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7" h="96">
                  <a:moveTo>
                    <a:pt x="188" y="0"/>
                  </a:moveTo>
                  <a:cubicBezTo>
                    <a:pt x="116" y="0"/>
                    <a:pt x="50" y="28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1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10" y="82"/>
                    <a:pt x="19" y="89"/>
                    <a:pt x="29" y="96"/>
                  </a:cubicBezTo>
                  <a:cubicBezTo>
                    <a:pt x="78" y="53"/>
                    <a:pt x="143" y="26"/>
                    <a:pt x="214" y="26"/>
                  </a:cubicBezTo>
                  <a:cubicBezTo>
                    <a:pt x="273" y="26"/>
                    <a:pt x="328" y="45"/>
                    <a:pt x="373" y="76"/>
                  </a:cubicBezTo>
                  <a:cubicBezTo>
                    <a:pt x="374" y="75"/>
                    <a:pt x="375" y="75"/>
                    <a:pt x="376" y="74"/>
                  </a:cubicBezTo>
                  <a:cubicBezTo>
                    <a:pt x="376" y="74"/>
                    <a:pt x="376" y="73"/>
                    <a:pt x="377" y="73"/>
                  </a:cubicBezTo>
                  <a:cubicBezTo>
                    <a:pt x="377" y="73"/>
                    <a:pt x="377" y="73"/>
                    <a:pt x="377" y="73"/>
                  </a:cubicBezTo>
                  <a:cubicBezTo>
                    <a:pt x="327" y="28"/>
                    <a:pt x="261" y="0"/>
                    <a:pt x="188" y="0"/>
                  </a:cubicBezTo>
                </a:path>
              </a:pathLst>
            </a:custGeom>
            <a:solidFill>
              <a:srgbClr val="1A516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25"/>
            <p:cNvSpPr>
              <a:spLocks noEditPoints="1"/>
            </p:cNvSpPr>
            <p:nvPr/>
          </p:nvSpPr>
          <p:spPr bwMode="auto">
            <a:xfrm>
              <a:off x="9803073" y="1468664"/>
              <a:ext cx="314325" cy="1308100"/>
            </a:xfrm>
            <a:custGeom>
              <a:avLst/>
              <a:gdLst>
                <a:gd name="T0" fmla="*/ 91 w 91"/>
                <a:gd name="T1" fmla="*/ 171 h 379"/>
                <a:gd name="T2" fmla="*/ 0 w 91"/>
                <a:gd name="T3" fmla="*/ 379 h 379"/>
                <a:gd name="T4" fmla="*/ 0 w 91"/>
                <a:gd name="T5" fmla="*/ 379 h 379"/>
                <a:gd name="T6" fmla="*/ 91 w 91"/>
                <a:gd name="T7" fmla="*/ 171 h 379"/>
                <a:gd name="T8" fmla="*/ 91 w 91"/>
                <a:gd name="T9" fmla="*/ 171 h 379"/>
                <a:gd name="T10" fmla="*/ 91 w 91"/>
                <a:gd name="T11" fmla="*/ 171 h 379"/>
                <a:gd name="T12" fmla="*/ 91 w 91"/>
                <a:gd name="T13" fmla="*/ 171 h 379"/>
                <a:gd name="T14" fmla="*/ 91 w 91"/>
                <a:gd name="T15" fmla="*/ 171 h 379"/>
                <a:gd name="T16" fmla="*/ 91 w 91"/>
                <a:gd name="T17" fmla="*/ 171 h 379"/>
                <a:gd name="T18" fmla="*/ 91 w 91"/>
                <a:gd name="T19" fmla="*/ 171 h 379"/>
                <a:gd name="T20" fmla="*/ 91 w 91"/>
                <a:gd name="T21" fmla="*/ 171 h 379"/>
                <a:gd name="T22" fmla="*/ 91 w 91"/>
                <a:gd name="T23" fmla="*/ 170 h 379"/>
                <a:gd name="T24" fmla="*/ 91 w 91"/>
                <a:gd name="T25" fmla="*/ 171 h 379"/>
                <a:gd name="T26" fmla="*/ 91 w 91"/>
                <a:gd name="T27" fmla="*/ 170 h 379"/>
                <a:gd name="T28" fmla="*/ 91 w 91"/>
                <a:gd name="T29" fmla="*/ 170 h 379"/>
                <a:gd name="T30" fmla="*/ 91 w 91"/>
                <a:gd name="T31" fmla="*/ 170 h 379"/>
                <a:gd name="T32" fmla="*/ 91 w 91"/>
                <a:gd name="T33" fmla="*/ 170 h 379"/>
                <a:gd name="T34" fmla="*/ 91 w 91"/>
                <a:gd name="T35" fmla="*/ 169 h 379"/>
                <a:gd name="T36" fmla="*/ 91 w 91"/>
                <a:gd name="T37" fmla="*/ 170 h 379"/>
                <a:gd name="T38" fmla="*/ 91 w 91"/>
                <a:gd name="T39" fmla="*/ 169 h 379"/>
                <a:gd name="T40" fmla="*/ 91 w 91"/>
                <a:gd name="T41" fmla="*/ 168 h 379"/>
                <a:gd name="T42" fmla="*/ 91 w 91"/>
                <a:gd name="T43" fmla="*/ 169 h 379"/>
                <a:gd name="T44" fmla="*/ 91 w 91"/>
                <a:gd name="T45" fmla="*/ 168 h 379"/>
                <a:gd name="T46" fmla="*/ 91 w 91"/>
                <a:gd name="T47" fmla="*/ 168 h 379"/>
                <a:gd name="T48" fmla="*/ 91 w 91"/>
                <a:gd name="T49" fmla="*/ 168 h 379"/>
                <a:gd name="T50" fmla="*/ 91 w 91"/>
                <a:gd name="T51" fmla="*/ 168 h 379"/>
                <a:gd name="T52" fmla="*/ 91 w 91"/>
                <a:gd name="T53" fmla="*/ 167 h 379"/>
                <a:gd name="T54" fmla="*/ 91 w 91"/>
                <a:gd name="T55" fmla="*/ 168 h 379"/>
                <a:gd name="T56" fmla="*/ 91 w 91"/>
                <a:gd name="T57" fmla="*/ 167 h 379"/>
                <a:gd name="T58" fmla="*/ 91 w 91"/>
                <a:gd name="T59" fmla="*/ 167 h 379"/>
                <a:gd name="T60" fmla="*/ 91 w 91"/>
                <a:gd name="T61" fmla="*/ 167 h 379"/>
                <a:gd name="T62" fmla="*/ 91 w 91"/>
                <a:gd name="T63" fmla="*/ 167 h 379"/>
                <a:gd name="T64" fmla="*/ 91 w 91"/>
                <a:gd name="T65" fmla="*/ 166 h 379"/>
                <a:gd name="T66" fmla="*/ 91 w 91"/>
                <a:gd name="T67" fmla="*/ 167 h 379"/>
                <a:gd name="T68" fmla="*/ 91 w 91"/>
                <a:gd name="T69" fmla="*/ 166 h 379"/>
                <a:gd name="T70" fmla="*/ 33 w 91"/>
                <a:gd name="T71" fmla="*/ 0 h 379"/>
                <a:gd name="T72" fmla="*/ 91 w 91"/>
                <a:gd name="T73" fmla="*/ 166 h 379"/>
                <a:gd name="T74" fmla="*/ 33 w 91"/>
                <a:gd name="T75" fmla="*/ 0 h 379"/>
                <a:gd name="T76" fmla="*/ 33 w 91"/>
                <a:gd name="T77" fmla="*/ 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1" h="379">
                  <a:moveTo>
                    <a:pt x="91" y="171"/>
                  </a:moveTo>
                  <a:cubicBezTo>
                    <a:pt x="91" y="254"/>
                    <a:pt x="56" y="327"/>
                    <a:pt x="0" y="379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56" y="327"/>
                    <a:pt x="91" y="254"/>
                    <a:pt x="91" y="171"/>
                  </a:cubicBezTo>
                  <a:cubicBezTo>
                    <a:pt x="91" y="171"/>
                    <a:pt x="91" y="171"/>
                    <a:pt x="91" y="171"/>
                  </a:cubicBezTo>
                  <a:moveTo>
                    <a:pt x="91" y="171"/>
                  </a:moveTo>
                  <a:cubicBezTo>
                    <a:pt x="91" y="171"/>
                    <a:pt x="91" y="171"/>
                    <a:pt x="91" y="171"/>
                  </a:cubicBezTo>
                  <a:cubicBezTo>
                    <a:pt x="91" y="171"/>
                    <a:pt x="91" y="171"/>
                    <a:pt x="91" y="171"/>
                  </a:cubicBezTo>
                  <a:moveTo>
                    <a:pt x="91" y="171"/>
                  </a:moveTo>
                  <a:cubicBezTo>
                    <a:pt x="91" y="171"/>
                    <a:pt x="91" y="171"/>
                    <a:pt x="91" y="171"/>
                  </a:cubicBezTo>
                  <a:cubicBezTo>
                    <a:pt x="91" y="171"/>
                    <a:pt x="91" y="171"/>
                    <a:pt x="91" y="171"/>
                  </a:cubicBezTo>
                  <a:moveTo>
                    <a:pt x="91" y="170"/>
                  </a:moveTo>
                  <a:cubicBezTo>
                    <a:pt x="91" y="170"/>
                    <a:pt x="91" y="170"/>
                    <a:pt x="91" y="171"/>
                  </a:cubicBezTo>
                  <a:cubicBezTo>
                    <a:pt x="91" y="170"/>
                    <a:pt x="91" y="170"/>
                    <a:pt x="91" y="170"/>
                  </a:cubicBezTo>
                  <a:moveTo>
                    <a:pt x="91" y="170"/>
                  </a:moveTo>
                  <a:cubicBezTo>
                    <a:pt x="91" y="170"/>
                    <a:pt x="91" y="170"/>
                    <a:pt x="91" y="170"/>
                  </a:cubicBezTo>
                  <a:cubicBezTo>
                    <a:pt x="91" y="170"/>
                    <a:pt x="91" y="170"/>
                    <a:pt x="91" y="170"/>
                  </a:cubicBezTo>
                  <a:moveTo>
                    <a:pt x="91" y="169"/>
                  </a:moveTo>
                  <a:cubicBezTo>
                    <a:pt x="91" y="169"/>
                    <a:pt x="91" y="169"/>
                    <a:pt x="91" y="170"/>
                  </a:cubicBezTo>
                  <a:cubicBezTo>
                    <a:pt x="91" y="169"/>
                    <a:pt x="91" y="169"/>
                    <a:pt x="91" y="169"/>
                  </a:cubicBezTo>
                  <a:moveTo>
                    <a:pt x="91" y="168"/>
                  </a:moveTo>
                  <a:cubicBezTo>
                    <a:pt x="91" y="169"/>
                    <a:pt x="91" y="169"/>
                    <a:pt x="91" y="169"/>
                  </a:cubicBezTo>
                  <a:cubicBezTo>
                    <a:pt x="91" y="169"/>
                    <a:pt x="91" y="169"/>
                    <a:pt x="91" y="168"/>
                  </a:cubicBezTo>
                  <a:moveTo>
                    <a:pt x="91" y="168"/>
                  </a:moveTo>
                  <a:cubicBezTo>
                    <a:pt x="91" y="168"/>
                    <a:pt x="91" y="168"/>
                    <a:pt x="91" y="168"/>
                  </a:cubicBezTo>
                  <a:cubicBezTo>
                    <a:pt x="91" y="168"/>
                    <a:pt x="91" y="168"/>
                    <a:pt x="91" y="168"/>
                  </a:cubicBezTo>
                  <a:moveTo>
                    <a:pt x="91" y="167"/>
                  </a:moveTo>
                  <a:cubicBezTo>
                    <a:pt x="91" y="167"/>
                    <a:pt x="91" y="168"/>
                    <a:pt x="91" y="168"/>
                  </a:cubicBezTo>
                  <a:cubicBezTo>
                    <a:pt x="91" y="168"/>
                    <a:pt x="91" y="167"/>
                    <a:pt x="91" y="167"/>
                  </a:cubicBezTo>
                  <a:moveTo>
                    <a:pt x="91" y="167"/>
                  </a:moveTo>
                  <a:cubicBezTo>
                    <a:pt x="91" y="167"/>
                    <a:pt x="91" y="167"/>
                    <a:pt x="91" y="167"/>
                  </a:cubicBezTo>
                  <a:cubicBezTo>
                    <a:pt x="91" y="167"/>
                    <a:pt x="91" y="167"/>
                    <a:pt x="91" y="167"/>
                  </a:cubicBezTo>
                  <a:moveTo>
                    <a:pt x="91" y="166"/>
                  </a:moveTo>
                  <a:cubicBezTo>
                    <a:pt x="91" y="166"/>
                    <a:pt x="91" y="166"/>
                    <a:pt x="91" y="167"/>
                  </a:cubicBezTo>
                  <a:cubicBezTo>
                    <a:pt x="91" y="166"/>
                    <a:pt x="91" y="166"/>
                    <a:pt x="91" y="166"/>
                  </a:cubicBezTo>
                  <a:moveTo>
                    <a:pt x="33" y="0"/>
                  </a:moveTo>
                  <a:cubicBezTo>
                    <a:pt x="69" y="46"/>
                    <a:pt x="90" y="104"/>
                    <a:pt x="91" y="166"/>
                  </a:cubicBezTo>
                  <a:cubicBezTo>
                    <a:pt x="90" y="104"/>
                    <a:pt x="69" y="46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26"/>
            <p:cNvSpPr/>
            <p:nvPr/>
          </p:nvSpPr>
          <p:spPr bwMode="auto">
            <a:xfrm>
              <a:off x="9803073" y="2776764"/>
              <a:ext cx="114300" cy="123825"/>
            </a:xfrm>
            <a:custGeom>
              <a:avLst/>
              <a:gdLst>
                <a:gd name="T0" fmla="*/ 0 w 33"/>
                <a:gd name="T1" fmla="*/ 0 h 36"/>
                <a:gd name="T2" fmla="*/ 33 w 33"/>
                <a:gd name="T3" fmla="*/ 36 h 36"/>
                <a:gd name="T4" fmla="*/ 33 w 33"/>
                <a:gd name="T5" fmla="*/ 36 h 36"/>
                <a:gd name="T6" fmla="*/ 0 w 33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6">
                  <a:moveTo>
                    <a:pt x="0" y="0"/>
                  </a:moveTo>
                  <a:cubicBezTo>
                    <a:pt x="12" y="11"/>
                    <a:pt x="23" y="23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23" y="23"/>
                    <a:pt x="12" y="11"/>
                    <a:pt x="0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27"/>
            <p:cNvSpPr/>
            <p:nvPr/>
          </p:nvSpPr>
          <p:spPr bwMode="auto">
            <a:xfrm>
              <a:off x="8536248" y="1509939"/>
              <a:ext cx="1733550" cy="4548188"/>
            </a:xfrm>
            <a:custGeom>
              <a:avLst/>
              <a:gdLst>
                <a:gd name="T0" fmla="*/ 451 w 502"/>
                <a:gd name="T1" fmla="*/ 150 h 1317"/>
                <a:gd name="T2" fmla="*/ 451 w 502"/>
                <a:gd name="T3" fmla="*/ 151 h 1317"/>
                <a:gd name="T4" fmla="*/ 451 w 502"/>
                <a:gd name="T5" fmla="*/ 152 h 1317"/>
                <a:gd name="T6" fmla="*/ 451 w 502"/>
                <a:gd name="T7" fmla="*/ 152 h 1317"/>
                <a:gd name="T8" fmla="*/ 451 w 502"/>
                <a:gd name="T9" fmla="*/ 153 h 1317"/>
                <a:gd name="T10" fmla="*/ 451 w 502"/>
                <a:gd name="T11" fmla="*/ 153 h 1317"/>
                <a:gd name="T12" fmla="*/ 451 w 502"/>
                <a:gd name="T13" fmla="*/ 154 h 1317"/>
                <a:gd name="T14" fmla="*/ 451 w 502"/>
                <a:gd name="T15" fmla="*/ 154 h 1317"/>
                <a:gd name="T16" fmla="*/ 451 w 502"/>
                <a:gd name="T17" fmla="*/ 155 h 1317"/>
                <a:gd name="T18" fmla="*/ 451 w 502"/>
                <a:gd name="T19" fmla="*/ 155 h 1317"/>
                <a:gd name="T20" fmla="*/ 451 w 502"/>
                <a:gd name="T21" fmla="*/ 156 h 1317"/>
                <a:gd name="T22" fmla="*/ 451 w 502"/>
                <a:gd name="T23" fmla="*/ 156 h 1317"/>
                <a:gd name="T24" fmla="*/ 451 w 502"/>
                <a:gd name="T25" fmla="*/ 157 h 1317"/>
                <a:gd name="T26" fmla="*/ 451 w 502"/>
                <a:gd name="T27" fmla="*/ 157 h 1317"/>
                <a:gd name="T28" fmla="*/ 393 w 502"/>
                <a:gd name="T29" fmla="*/ 401 h 1317"/>
                <a:gd name="T30" fmla="*/ 451 w 502"/>
                <a:gd name="T31" fmla="*/ 564 h 1317"/>
                <a:gd name="T32" fmla="*/ 451 w 502"/>
                <a:gd name="T33" fmla="*/ 565 h 1317"/>
                <a:gd name="T34" fmla="*/ 451 w 502"/>
                <a:gd name="T35" fmla="*/ 566 h 1317"/>
                <a:gd name="T36" fmla="*/ 451 w 502"/>
                <a:gd name="T37" fmla="*/ 567 h 1317"/>
                <a:gd name="T38" fmla="*/ 451 w 502"/>
                <a:gd name="T39" fmla="*/ 567 h 1317"/>
                <a:gd name="T40" fmla="*/ 451 w 502"/>
                <a:gd name="T41" fmla="*/ 568 h 1317"/>
                <a:gd name="T42" fmla="*/ 451 w 502"/>
                <a:gd name="T43" fmla="*/ 568 h 1317"/>
                <a:gd name="T44" fmla="*/ 451 w 502"/>
                <a:gd name="T45" fmla="*/ 569 h 1317"/>
                <a:gd name="T46" fmla="*/ 451 w 502"/>
                <a:gd name="T47" fmla="*/ 569 h 1317"/>
                <a:gd name="T48" fmla="*/ 451 w 502"/>
                <a:gd name="T49" fmla="*/ 570 h 1317"/>
                <a:gd name="T50" fmla="*/ 451 w 502"/>
                <a:gd name="T51" fmla="*/ 570 h 1317"/>
                <a:gd name="T52" fmla="*/ 451 w 502"/>
                <a:gd name="T53" fmla="*/ 570 h 1317"/>
                <a:gd name="T54" fmla="*/ 451 w 502"/>
                <a:gd name="T55" fmla="*/ 571 h 1317"/>
                <a:gd name="T56" fmla="*/ 451 w 502"/>
                <a:gd name="T57" fmla="*/ 571 h 1317"/>
                <a:gd name="T58" fmla="*/ 360 w 502"/>
                <a:gd name="T59" fmla="*/ 779 h 1317"/>
                <a:gd name="T60" fmla="*/ 360 w 502"/>
                <a:gd name="T61" fmla="*/ 779 h 1317"/>
                <a:gd name="T62" fmla="*/ 406 w 502"/>
                <a:gd name="T63" fmla="*/ 833 h 1317"/>
                <a:gd name="T64" fmla="*/ 451 w 502"/>
                <a:gd name="T65" fmla="*/ 980 h 1317"/>
                <a:gd name="T66" fmla="*/ 451 w 502"/>
                <a:gd name="T67" fmla="*/ 981 h 1317"/>
                <a:gd name="T68" fmla="*/ 451 w 502"/>
                <a:gd name="T69" fmla="*/ 982 h 1317"/>
                <a:gd name="T70" fmla="*/ 451 w 502"/>
                <a:gd name="T71" fmla="*/ 982 h 1317"/>
                <a:gd name="T72" fmla="*/ 451 w 502"/>
                <a:gd name="T73" fmla="*/ 983 h 1317"/>
                <a:gd name="T74" fmla="*/ 451 w 502"/>
                <a:gd name="T75" fmla="*/ 983 h 1317"/>
                <a:gd name="T76" fmla="*/ 451 w 502"/>
                <a:gd name="T77" fmla="*/ 984 h 1317"/>
                <a:gd name="T78" fmla="*/ 451 w 502"/>
                <a:gd name="T79" fmla="*/ 984 h 1317"/>
                <a:gd name="T80" fmla="*/ 451 w 502"/>
                <a:gd name="T81" fmla="*/ 985 h 1317"/>
                <a:gd name="T82" fmla="*/ 451 w 502"/>
                <a:gd name="T83" fmla="*/ 985 h 1317"/>
                <a:gd name="T84" fmla="*/ 451 w 502"/>
                <a:gd name="T85" fmla="*/ 986 h 1317"/>
                <a:gd name="T86" fmla="*/ 451 w 502"/>
                <a:gd name="T87" fmla="*/ 986 h 1317"/>
                <a:gd name="T88" fmla="*/ 171 w 502"/>
                <a:gd name="T89" fmla="*/ 1266 h 1317"/>
                <a:gd name="T90" fmla="*/ 171 w 502"/>
                <a:gd name="T91" fmla="*/ 1266 h 1317"/>
                <a:gd name="T92" fmla="*/ 170 w 502"/>
                <a:gd name="T93" fmla="*/ 1266 h 1317"/>
                <a:gd name="T94" fmla="*/ 169 w 502"/>
                <a:gd name="T95" fmla="*/ 1266 h 1317"/>
                <a:gd name="T96" fmla="*/ 168 w 502"/>
                <a:gd name="T97" fmla="*/ 1266 h 1317"/>
                <a:gd name="T98" fmla="*/ 167 w 502"/>
                <a:gd name="T99" fmla="*/ 1266 h 1317"/>
                <a:gd name="T100" fmla="*/ 222 w 502"/>
                <a:gd name="T101" fmla="*/ 1317 h 1317"/>
                <a:gd name="T102" fmla="*/ 502 w 502"/>
                <a:gd name="T103" fmla="*/ 622 h 1317"/>
                <a:gd name="T104" fmla="*/ 410 w 502"/>
                <a:gd name="T105" fmla="*/ 0 h 1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02" h="1317">
                  <a:moveTo>
                    <a:pt x="410" y="0"/>
                  </a:moveTo>
                  <a:cubicBezTo>
                    <a:pt x="409" y="2"/>
                    <a:pt x="407" y="3"/>
                    <a:pt x="406" y="4"/>
                  </a:cubicBezTo>
                  <a:cubicBezTo>
                    <a:pt x="434" y="46"/>
                    <a:pt x="450" y="96"/>
                    <a:pt x="451" y="150"/>
                  </a:cubicBezTo>
                  <a:cubicBezTo>
                    <a:pt x="451" y="150"/>
                    <a:pt x="451" y="150"/>
                    <a:pt x="451" y="150"/>
                  </a:cubicBezTo>
                  <a:cubicBezTo>
                    <a:pt x="451" y="151"/>
                    <a:pt x="451" y="151"/>
                    <a:pt x="451" y="151"/>
                  </a:cubicBezTo>
                  <a:cubicBezTo>
                    <a:pt x="451" y="151"/>
                    <a:pt x="451" y="151"/>
                    <a:pt x="451" y="151"/>
                  </a:cubicBezTo>
                  <a:cubicBezTo>
                    <a:pt x="451" y="151"/>
                    <a:pt x="451" y="151"/>
                    <a:pt x="451" y="151"/>
                  </a:cubicBezTo>
                  <a:cubicBezTo>
                    <a:pt x="451" y="151"/>
                    <a:pt x="451" y="151"/>
                    <a:pt x="451" y="151"/>
                  </a:cubicBezTo>
                  <a:cubicBezTo>
                    <a:pt x="451" y="152"/>
                    <a:pt x="451" y="152"/>
                    <a:pt x="451" y="152"/>
                  </a:cubicBezTo>
                  <a:cubicBezTo>
                    <a:pt x="451" y="152"/>
                    <a:pt x="451" y="152"/>
                    <a:pt x="451" y="152"/>
                  </a:cubicBezTo>
                  <a:cubicBezTo>
                    <a:pt x="451" y="152"/>
                    <a:pt x="451" y="152"/>
                    <a:pt x="451" y="152"/>
                  </a:cubicBezTo>
                  <a:cubicBezTo>
                    <a:pt x="451" y="152"/>
                    <a:pt x="451" y="152"/>
                    <a:pt x="451" y="152"/>
                  </a:cubicBezTo>
                  <a:cubicBezTo>
                    <a:pt x="451" y="152"/>
                    <a:pt x="451" y="153"/>
                    <a:pt x="451" y="153"/>
                  </a:cubicBezTo>
                  <a:cubicBezTo>
                    <a:pt x="451" y="153"/>
                    <a:pt x="451" y="153"/>
                    <a:pt x="451" y="153"/>
                  </a:cubicBezTo>
                  <a:cubicBezTo>
                    <a:pt x="451" y="153"/>
                    <a:pt x="451" y="153"/>
                    <a:pt x="451" y="153"/>
                  </a:cubicBezTo>
                  <a:cubicBezTo>
                    <a:pt x="451" y="153"/>
                    <a:pt x="451" y="153"/>
                    <a:pt x="451" y="153"/>
                  </a:cubicBezTo>
                  <a:cubicBezTo>
                    <a:pt x="451" y="153"/>
                    <a:pt x="451" y="153"/>
                    <a:pt x="451" y="153"/>
                  </a:cubicBezTo>
                  <a:cubicBezTo>
                    <a:pt x="451" y="153"/>
                    <a:pt x="451" y="153"/>
                    <a:pt x="451" y="153"/>
                  </a:cubicBezTo>
                  <a:cubicBezTo>
                    <a:pt x="451" y="153"/>
                    <a:pt x="451" y="154"/>
                    <a:pt x="451" y="154"/>
                  </a:cubicBezTo>
                  <a:cubicBezTo>
                    <a:pt x="451" y="154"/>
                    <a:pt x="451" y="154"/>
                    <a:pt x="451" y="154"/>
                  </a:cubicBezTo>
                  <a:cubicBezTo>
                    <a:pt x="451" y="154"/>
                    <a:pt x="451" y="154"/>
                    <a:pt x="451" y="154"/>
                  </a:cubicBezTo>
                  <a:cubicBezTo>
                    <a:pt x="451" y="154"/>
                    <a:pt x="451" y="154"/>
                    <a:pt x="451" y="154"/>
                  </a:cubicBezTo>
                  <a:cubicBezTo>
                    <a:pt x="451" y="154"/>
                    <a:pt x="451" y="154"/>
                    <a:pt x="451" y="154"/>
                  </a:cubicBezTo>
                  <a:cubicBezTo>
                    <a:pt x="451" y="154"/>
                    <a:pt x="451" y="154"/>
                    <a:pt x="451" y="154"/>
                  </a:cubicBezTo>
                  <a:cubicBezTo>
                    <a:pt x="451" y="154"/>
                    <a:pt x="451" y="155"/>
                    <a:pt x="451" y="155"/>
                  </a:cubicBezTo>
                  <a:cubicBezTo>
                    <a:pt x="451" y="155"/>
                    <a:pt x="451" y="155"/>
                    <a:pt x="451" y="155"/>
                  </a:cubicBezTo>
                  <a:cubicBezTo>
                    <a:pt x="451" y="155"/>
                    <a:pt x="451" y="155"/>
                    <a:pt x="451" y="155"/>
                  </a:cubicBezTo>
                  <a:cubicBezTo>
                    <a:pt x="451" y="155"/>
                    <a:pt x="451" y="155"/>
                    <a:pt x="451" y="155"/>
                  </a:cubicBezTo>
                  <a:cubicBezTo>
                    <a:pt x="451" y="155"/>
                    <a:pt x="451" y="155"/>
                    <a:pt x="451" y="155"/>
                  </a:cubicBezTo>
                  <a:cubicBezTo>
                    <a:pt x="451" y="155"/>
                    <a:pt x="451" y="155"/>
                    <a:pt x="451" y="155"/>
                  </a:cubicBezTo>
                  <a:cubicBezTo>
                    <a:pt x="451" y="155"/>
                    <a:pt x="451" y="156"/>
                    <a:pt x="451" y="156"/>
                  </a:cubicBezTo>
                  <a:cubicBezTo>
                    <a:pt x="451" y="156"/>
                    <a:pt x="451" y="156"/>
                    <a:pt x="451" y="156"/>
                  </a:cubicBezTo>
                  <a:cubicBezTo>
                    <a:pt x="451" y="156"/>
                    <a:pt x="451" y="156"/>
                    <a:pt x="451" y="156"/>
                  </a:cubicBezTo>
                  <a:cubicBezTo>
                    <a:pt x="451" y="156"/>
                    <a:pt x="451" y="156"/>
                    <a:pt x="451" y="156"/>
                  </a:cubicBezTo>
                  <a:cubicBezTo>
                    <a:pt x="451" y="156"/>
                    <a:pt x="451" y="156"/>
                    <a:pt x="451" y="156"/>
                  </a:cubicBezTo>
                  <a:cubicBezTo>
                    <a:pt x="451" y="156"/>
                    <a:pt x="451" y="156"/>
                    <a:pt x="451" y="156"/>
                  </a:cubicBezTo>
                  <a:cubicBezTo>
                    <a:pt x="451" y="156"/>
                    <a:pt x="451" y="156"/>
                    <a:pt x="451" y="157"/>
                  </a:cubicBezTo>
                  <a:cubicBezTo>
                    <a:pt x="451" y="157"/>
                    <a:pt x="451" y="157"/>
                    <a:pt x="451" y="157"/>
                  </a:cubicBezTo>
                  <a:cubicBezTo>
                    <a:pt x="451" y="157"/>
                    <a:pt x="451" y="157"/>
                    <a:pt x="451" y="157"/>
                  </a:cubicBezTo>
                  <a:cubicBezTo>
                    <a:pt x="451" y="157"/>
                    <a:pt x="451" y="157"/>
                    <a:pt x="451" y="157"/>
                  </a:cubicBezTo>
                  <a:cubicBezTo>
                    <a:pt x="451" y="157"/>
                    <a:pt x="451" y="157"/>
                    <a:pt x="451" y="157"/>
                  </a:cubicBezTo>
                  <a:cubicBezTo>
                    <a:pt x="451" y="157"/>
                    <a:pt x="451" y="157"/>
                    <a:pt x="451" y="157"/>
                  </a:cubicBezTo>
                  <a:cubicBezTo>
                    <a:pt x="451" y="239"/>
                    <a:pt x="416" y="313"/>
                    <a:pt x="360" y="364"/>
                  </a:cubicBezTo>
                  <a:cubicBezTo>
                    <a:pt x="360" y="364"/>
                    <a:pt x="360" y="364"/>
                    <a:pt x="360" y="364"/>
                  </a:cubicBezTo>
                  <a:cubicBezTo>
                    <a:pt x="372" y="375"/>
                    <a:pt x="383" y="387"/>
                    <a:pt x="393" y="401"/>
                  </a:cubicBezTo>
                  <a:cubicBezTo>
                    <a:pt x="399" y="405"/>
                    <a:pt x="405" y="410"/>
                    <a:pt x="410" y="415"/>
                  </a:cubicBezTo>
                  <a:cubicBezTo>
                    <a:pt x="409" y="416"/>
                    <a:pt x="407" y="417"/>
                    <a:pt x="406" y="419"/>
                  </a:cubicBezTo>
                  <a:cubicBezTo>
                    <a:pt x="433" y="461"/>
                    <a:pt x="450" y="510"/>
                    <a:pt x="451" y="564"/>
                  </a:cubicBezTo>
                  <a:cubicBezTo>
                    <a:pt x="451" y="564"/>
                    <a:pt x="451" y="564"/>
                    <a:pt x="451" y="564"/>
                  </a:cubicBezTo>
                  <a:cubicBezTo>
                    <a:pt x="451" y="564"/>
                    <a:pt x="451" y="565"/>
                    <a:pt x="451" y="565"/>
                  </a:cubicBezTo>
                  <a:cubicBezTo>
                    <a:pt x="451" y="565"/>
                    <a:pt x="451" y="565"/>
                    <a:pt x="451" y="565"/>
                  </a:cubicBezTo>
                  <a:cubicBezTo>
                    <a:pt x="451" y="565"/>
                    <a:pt x="451" y="565"/>
                    <a:pt x="451" y="566"/>
                  </a:cubicBezTo>
                  <a:cubicBezTo>
                    <a:pt x="451" y="566"/>
                    <a:pt x="451" y="566"/>
                    <a:pt x="451" y="566"/>
                  </a:cubicBezTo>
                  <a:cubicBezTo>
                    <a:pt x="451" y="566"/>
                    <a:pt x="451" y="566"/>
                    <a:pt x="451" y="566"/>
                  </a:cubicBezTo>
                  <a:cubicBezTo>
                    <a:pt x="451" y="566"/>
                    <a:pt x="451" y="566"/>
                    <a:pt x="451" y="566"/>
                  </a:cubicBezTo>
                  <a:cubicBezTo>
                    <a:pt x="451" y="566"/>
                    <a:pt x="451" y="566"/>
                    <a:pt x="451" y="566"/>
                  </a:cubicBezTo>
                  <a:cubicBezTo>
                    <a:pt x="451" y="567"/>
                    <a:pt x="451" y="567"/>
                    <a:pt x="451" y="567"/>
                  </a:cubicBezTo>
                  <a:cubicBezTo>
                    <a:pt x="451" y="567"/>
                    <a:pt x="451" y="567"/>
                    <a:pt x="451" y="567"/>
                  </a:cubicBezTo>
                  <a:cubicBezTo>
                    <a:pt x="451" y="567"/>
                    <a:pt x="451" y="567"/>
                    <a:pt x="451" y="567"/>
                  </a:cubicBezTo>
                  <a:cubicBezTo>
                    <a:pt x="451" y="567"/>
                    <a:pt x="451" y="567"/>
                    <a:pt x="451" y="567"/>
                  </a:cubicBezTo>
                  <a:cubicBezTo>
                    <a:pt x="451" y="567"/>
                    <a:pt x="451" y="567"/>
                    <a:pt x="451" y="567"/>
                  </a:cubicBezTo>
                  <a:cubicBezTo>
                    <a:pt x="451" y="567"/>
                    <a:pt x="451" y="567"/>
                    <a:pt x="451" y="567"/>
                  </a:cubicBezTo>
                  <a:cubicBezTo>
                    <a:pt x="451" y="567"/>
                    <a:pt x="451" y="568"/>
                    <a:pt x="451" y="568"/>
                  </a:cubicBezTo>
                  <a:cubicBezTo>
                    <a:pt x="451" y="568"/>
                    <a:pt x="451" y="568"/>
                    <a:pt x="451" y="568"/>
                  </a:cubicBezTo>
                  <a:cubicBezTo>
                    <a:pt x="451" y="568"/>
                    <a:pt x="451" y="568"/>
                    <a:pt x="451" y="568"/>
                  </a:cubicBezTo>
                  <a:cubicBezTo>
                    <a:pt x="451" y="568"/>
                    <a:pt x="451" y="568"/>
                    <a:pt x="451" y="568"/>
                  </a:cubicBezTo>
                  <a:cubicBezTo>
                    <a:pt x="451" y="568"/>
                    <a:pt x="451" y="568"/>
                    <a:pt x="451" y="568"/>
                  </a:cubicBezTo>
                  <a:cubicBezTo>
                    <a:pt x="451" y="568"/>
                    <a:pt x="451" y="568"/>
                    <a:pt x="451" y="568"/>
                  </a:cubicBezTo>
                  <a:cubicBezTo>
                    <a:pt x="451" y="568"/>
                    <a:pt x="451" y="569"/>
                    <a:pt x="451" y="569"/>
                  </a:cubicBezTo>
                  <a:cubicBezTo>
                    <a:pt x="451" y="569"/>
                    <a:pt x="451" y="569"/>
                    <a:pt x="451" y="569"/>
                  </a:cubicBezTo>
                  <a:cubicBezTo>
                    <a:pt x="451" y="569"/>
                    <a:pt x="451" y="569"/>
                    <a:pt x="451" y="569"/>
                  </a:cubicBezTo>
                  <a:cubicBezTo>
                    <a:pt x="451" y="569"/>
                    <a:pt x="451" y="569"/>
                    <a:pt x="451" y="569"/>
                  </a:cubicBezTo>
                  <a:cubicBezTo>
                    <a:pt x="451" y="569"/>
                    <a:pt x="451" y="569"/>
                    <a:pt x="451" y="569"/>
                  </a:cubicBezTo>
                  <a:cubicBezTo>
                    <a:pt x="451" y="569"/>
                    <a:pt x="451" y="569"/>
                    <a:pt x="451" y="569"/>
                  </a:cubicBezTo>
                  <a:cubicBezTo>
                    <a:pt x="451" y="569"/>
                    <a:pt x="451" y="569"/>
                    <a:pt x="451" y="570"/>
                  </a:cubicBezTo>
                  <a:cubicBezTo>
                    <a:pt x="451" y="570"/>
                    <a:pt x="451" y="570"/>
                    <a:pt x="451" y="570"/>
                  </a:cubicBezTo>
                  <a:cubicBezTo>
                    <a:pt x="451" y="570"/>
                    <a:pt x="451" y="570"/>
                    <a:pt x="451" y="570"/>
                  </a:cubicBezTo>
                  <a:cubicBezTo>
                    <a:pt x="451" y="570"/>
                    <a:pt x="451" y="570"/>
                    <a:pt x="451" y="570"/>
                  </a:cubicBezTo>
                  <a:cubicBezTo>
                    <a:pt x="451" y="570"/>
                    <a:pt x="451" y="570"/>
                    <a:pt x="451" y="570"/>
                  </a:cubicBezTo>
                  <a:cubicBezTo>
                    <a:pt x="451" y="570"/>
                    <a:pt x="451" y="570"/>
                    <a:pt x="451" y="570"/>
                  </a:cubicBezTo>
                  <a:cubicBezTo>
                    <a:pt x="451" y="570"/>
                    <a:pt x="451" y="570"/>
                    <a:pt x="451" y="570"/>
                  </a:cubicBezTo>
                  <a:cubicBezTo>
                    <a:pt x="451" y="571"/>
                    <a:pt x="451" y="571"/>
                    <a:pt x="451" y="571"/>
                  </a:cubicBezTo>
                  <a:cubicBezTo>
                    <a:pt x="451" y="571"/>
                    <a:pt x="451" y="571"/>
                    <a:pt x="451" y="571"/>
                  </a:cubicBezTo>
                  <a:cubicBezTo>
                    <a:pt x="451" y="571"/>
                    <a:pt x="451" y="571"/>
                    <a:pt x="451" y="571"/>
                  </a:cubicBezTo>
                  <a:cubicBezTo>
                    <a:pt x="451" y="571"/>
                    <a:pt x="451" y="571"/>
                    <a:pt x="451" y="571"/>
                  </a:cubicBezTo>
                  <a:cubicBezTo>
                    <a:pt x="451" y="571"/>
                    <a:pt x="451" y="571"/>
                    <a:pt x="451" y="571"/>
                  </a:cubicBezTo>
                  <a:cubicBezTo>
                    <a:pt x="451" y="571"/>
                    <a:pt x="451" y="571"/>
                    <a:pt x="451" y="571"/>
                  </a:cubicBezTo>
                  <a:cubicBezTo>
                    <a:pt x="451" y="571"/>
                    <a:pt x="451" y="571"/>
                    <a:pt x="451" y="571"/>
                  </a:cubicBezTo>
                  <a:cubicBezTo>
                    <a:pt x="451" y="571"/>
                    <a:pt x="451" y="571"/>
                    <a:pt x="451" y="571"/>
                  </a:cubicBezTo>
                  <a:cubicBezTo>
                    <a:pt x="451" y="654"/>
                    <a:pt x="416" y="728"/>
                    <a:pt x="360" y="779"/>
                  </a:cubicBezTo>
                  <a:cubicBezTo>
                    <a:pt x="360" y="779"/>
                    <a:pt x="360" y="779"/>
                    <a:pt x="360" y="779"/>
                  </a:cubicBezTo>
                  <a:cubicBezTo>
                    <a:pt x="360" y="779"/>
                    <a:pt x="360" y="779"/>
                    <a:pt x="360" y="779"/>
                  </a:cubicBezTo>
                  <a:cubicBezTo>
                    <a:pt x="360" y="779"/>
                    <a:pt x="360" y="779"/>
                    <a:pt x="360" y="779"/>
                  </a:cubicBezTo>
                  <a:cubicBezTo>
                    <a:pt x="372" y="790"/>
                    <a:pt x="383" y="802"/>
                    <a:pt x="393" y="815"/>
                  </a:cubicBezTo>
                  <a:cubicBezTo>
                    <a:pt x="399" y="820"/>
                    <a:pt x="405" y="824"/>
                    <a:pt x="410" y="829"/>
                  </a:cubicBezTo>
                  <a:cubicBezTo>
                    <a:pt x="409" y="831"/>
                    <a:pt x="407" y="832"/>
                    <a:pt x="406" y="833"/>
                  </a:cubicBezTo>
                  <a:cubicBezTo>
                    <a:pt x="434" y="876"/>
                    <a:pt x="450" y="926"/>
                    <a:pt x="451" y="980"/>
                  </a:cubicBezTo>
                  <a:cubicBezTo>
                    <a:pt x="451" y="980"/>
                    <a:pt x="451" y="980"/>
                    <a:pt x="451" y="980"/>
                  </a:cubicBezTo>
                  <a:cubicBezTo>
                    <a:pt x="451" y="980"/>
                    <a:pt x="451" y="980"/>
                    <a:pt x="451" y="980"/>
                  </a:cubicBezTo>
                  <a:cubicBezTo>
                    <a:pt x="451" y="980"/>
                    <a:pt x="451" y="980"/>
                    <a:pt x="451" y="980"/>
                  </a:cubicBezTo>
                  <a:cubicBezTo>
                    <a:pt x="451" y="981"/>
                    <a:pt x="451" y="981"/>
                    <a:pt x="451" y="981"/>
                  </a:cubicBezTo>
                  <a:cubicBezTo>
                    <a:pt x="451" y="981"/>
                    <a:pt x="451" y="981"/>
                    <a:pt x="451" y="981"/>
                  </a:cubicBezTo>
                  <a:cubicBezTo>
                    <a:pt x="451" y="981"/>
                    <a:pt x="451" y="981"/>
                    <a:pt x="451" y="981"/>
                  </a:cubicBezTo>
                  <a:cubicBezTo>
                    <a:pt x="451" y="981"/>
                    <a:pt x="451" y="981"/>
                    <a:pt x="451" y="981"/>
                  </a:cubicBezTo>
                  <a:cubicBezTo>
                    <a:pt x="451" y="982"/>
                    <a:pt x="451" y="982"/>
                    <a:pt x="451" y="982"/>
                  </a:cubicBezTo>
                  <a:cubicBezTo>
                    <a:pt x="451" y="982"/>
                    <a:pt x="451" y="982"/>
                    <a:pt x="451" y="982"/>
                  </a:cubicBezTo>
                  <a:cubicBezTo>
                    <a:pt x="451" y="982"/>
                    <a:pt x="451" y="982"/>
                    <a:pt x="451" y="982"/>
                  </a:cubicBezTo>
                  <a:cubicBezTo>
                    <a:pt x="451" y="982"/>
                    <a:pt x="451" y="982"/>
                    <a:pt x="451" y="982"/>
                  </a:cubicBezTo>
                  <a:cubicBezTo>
                    <a:pt x="451" y="982"/>
                    <a:pt x="451" y="982"/>
                    <a:pt x="451" y="982"/>
                  </a:cubicBezTo>
                  <a:cubicBezTo>
                    <a:pt x="451" y="982"/>
                    <a:pt x="451" y="982"/>
                    <a:pt x="451" y="982"/>
                  </a:cubicBezTo>
                  <a:cubicBezTo>
                    <a:pt x="451" y="982"/>
                    <a:pt x="451" y="983"/>
                    <a:pt x="451" y="983"/>
                  </a:cubicBezTo>
                  <a:cubicBezTo>
                    <a:pt x="451" y="983"/>
                    <a:pt x="451" y="983"/>
                    <a:pt x="451" y="983"/>
                  </a:cubicBezTo>
                  <a:cubicBezTo>
                    <a:pt x="451" y="983"/>
                    <a:pt x="451" y="983"/>
                    <a:pt x="451" y="983"/>
                  </a:cubicBezTo>
                  <a:cubicBezTo>
                    <a:pt x="451" y="983"/>
                    <a:pt x="451" y="983"/>
                    <a:pt x="451" y="983"/>
                  </a:cubicBezTo>
                  <a:cubicBezTo>
                    <a:pt x="451" y="983"/>
                    <a:pt x="451" y="983"/>
                    <a:pt x="451" y="983"/>
                  </a:cubicBezTo>
                  <a:cubicBezTo>
                    <a:pt x="451" y="983"/>
                    <a:pt x="451" y="983"/>
                    <a:pt x="451" y="983"/>
                  </a:cubicBezTo>
                  <a:cubicBezTo>
                    <a:pt x="451" y="983"/>
                    <a:pt x="451" y="984"/>
                    <a:pt x="451" y="984"/>
                  </a:cubicBezTo>
                  <a:cubicBezTo>
                    <a:pt x="451" y="984"/>
                    <a:pt x="451" y="984"/>
                    <a:pt x="451" y="984"/>
                  </a:cubicBezTo>
                  <a:cubicBezTo>
                    <a:pt x="451" y="984"/>
                    <a:pt x="451" y="984"/>
                    <a:pt x="451" y="984"/>
                  </a:cubicBezTo>
                  <a:cubicBezTo>
                    <a:pt x="451" y="984"/>
                    <a:pt x="451" y="984"/>
                    <a:pt x="451" y="984"/>
                  </a:cubicBezTo>
                  <a:cubicBezTo>
                    <a:pt x="451" y="984"/>
                    <a:pt x="451" y="984"/>
                    <a:pt x="451" y="984"/>
                  </a:cubicBezTo>
                  <a:cubicBezTo>
                    <a:pt x="451" y="984"/>
                    <a:pt x="451" y="984"/>
                    <a:pt x="451" y="984"/>
                  </a:cubicBezTo>
                  <a:cubicBezTo>
                    <a:pt x="451" y="984"/>
                    <a:pt x="451" y="985"/>
                    <a:pt x="451" y="985"/>
                  </a:cubicBezTo>
                  <a:cubicBezTo>
                    <a:pt x="451" y="985"/>
                    <a:pt x="451" y="985"/>
                    <a:pt x="451" y="985"/>
                  </a:cubicBezTo>
                  <a:cubicBezTo>
                    <a:pt x="451" y="985"/>
                    <a:pt x="451" y="985"/>
                    <a:pt x="451" y="985"/>
                  </a:cubicBezTo>
                  <a:cubicBezTo>
                    <a:pt x="451" y="985"/>
                    <a:pt x="451" y="985"/>
                    <a:pt x="451" y="985"/>
                  </a:cubicBezTo>
                  <a:cubicBezTo>
                    <a:pt x="451" y="985"/>
                    <a:pt x="451" y="985"/>
                    <a:pt x="451" y="985"/>
                  </a:cubicBezTo>
                  <a:cubicBezTo>
                    <a:pt x="451" y="985"/>
                    <a:pt x="451" y="985"/>
                    <a:pt x="451" y="985"/>
                  </a:cubicBezTo>
                  <a:cubicBezTo>
                    <a:pt x="451" y="985"/>
                    <a:pt x="451" y="986"/>
                    <a:pt x="451" y="986"/>
                  </a:cubicBezTo>
                  <a:cubicBezTo>
                    <a:pt x="451" y="986"/>
                    <a:pt x="451" y="986"/>
                    <a:pt x="451" y="986"/>
                  </a:cubicBezTo>
                  <a:cubicBezTo>
                    <a:pt x="451" y="986"/>
                    <a:pt x="451" y="986"/>
                    <a:pt x="451" y="986"/>
                  </a:cubicBezTo>
                  <a:cubicBezTo>
                    <a:pt x="451" y="986"/>
                    <a:pt x="451" y="986"/>
                    <a:pt x="451" y="986"/>
                  </a:cubicBezTo>
                  <a:cubicBezTo>
                    <a:pt x="451" y="986"/>
                    <a:pt x="451" y="986"/>
                    <a:pt x="451" y="986"/>
                  </a:cubicBezTo>
                  <a:cubicBezTo>
                    <a:pt x="451" y="986"/>
                    <a:pt x="451" y="986"/>
                    <a:pt x="451" y="986"/>
                  </a:cubicBezTo>
                  <a:cubicBezTo>
                    <a:pt x="451" y="1141"/>
                    <a:pt x="326" y="1266"/>
                    <a:pt x="171" y="1266"/>
                  </a:cubicBezTo>
                  <a:cubicBezTo>
                    <a:pt x="171" y="1266"/>
                    <a:pt x="171" y="1266"/>
                    <a:pt x="171" y="1266"/>
                  </a:cubicBezTo>
                  <a:cubicBezTo>
                    <a:pt x="171" y="1266"/>
                    <a:pt x="171" y="1266"/>
                    <a:pt x="171" y="1266"/>
                  </a:cubicBezTo>
                  <a:cubicBezTo>
                    <a:pt x="171" y="1266"/>
                    <a:pt x="171" y="1266"/>
                    <a:pt x="171" y="1266"/>
                  </a:cubicBezTo>
                  <a:cubicBezTo>
                    <a:pt x="171" y="1266"/>
                    <a:pt x="171" y="1266"/>
                    <a:pt x="171" y="1266"/>
                  </a:cubicBezTo>
                  <a:cubicBezTo>
                    <a:pt x="170" y="1266"/>
                    <a:pt x="170" y="1266"/>
                    <a:pt x="170" y="1266"/>
                  </a:cubicBezTo>
                  <a:cubicBezTo>
                    <a:pt x="170" y="1266"/>
                    <a:pt x="170" y="1266"/>
                    <a:pt x="170" y="1266"/>
                  </a:cubicBezTo>
                  <a:cubicBezTo>
                    <a:pt x="170" y="1266"/>
                    <a:pt x="170" y="1266"/>
                    <a:pt x="170" y="1266"/>
                  </a:cubicBezTo>
                  <a:cubicBezTo>
                    <a:pt x="169" y="1266"/>
                    <a:pt x="169" y="1266"/>
                    <a:pt x="169" y="1266"/>
                  </a:cubicBezTo>
                  <a:cubicBezTo>
                    <a:pt x="169" y="1266"/>
                    <a:pt x="169" y="1266"/>
                    <a:pt x="169" y="1266"/>
                  </a:cubicBezTo>
                  <a:cubicBezTo>
                    <a:pt x="169" y="1266"/>
                    <a:pt x="169" y="1266"/>
                    <a:pt x="169" y="1266"/>
                  </a:cubicBezTo>
                  <a:cubicBezTo>
                    <a:pt x="169" y="1266"/>
                    <a:pt x="169" y="1266"/>
                    <a:pt x="168" y="1266"/>
                  </a:cubicBezTo>
                  <a:cubicBezTo>
                    <a:pt x="168" y="1266"/>
                    <a:pt x="168" y="1266"/>
                    <a:pt x="168" y="1266"/>
                  </a:cubicBezTo>
                  <a:cubicBezTo>
                    <a:pt x="168" y="1266"/>
                    <a:pt x="168" y="1266"/>
                    <a:pt x="168" y="1266"/>
                  </a:cubicBezTo>
                  <a:cubicBezTo>
                    <a:pt x="168" y="1266"/>
                    <a:pt x="168" y="1266"/>
                    <a:pt x="168" y="1266"/>
                  </a:cubicBezTo>
                  <a:cubicBezTo>
                    <a:pt x="167" y="1266"/>
                    <a:pt x="167" y="1266"/>
                    <a:pt x="167" y="1266"/>
                  </a:cubicBezTo>
                  <a:cubicBezTo>
                    <a:pt x="167" y="1266"/>
                    <a:pt x="167" y="1266"/>
                    <a:pt x="167" y="1266"/>
                  </a:cubicBezTo>
                  <a:cubicBezTo>
                    <a:pt x="104" y="1265"/>
                    <a:pt x="47" y="1243"/>
                    <a:pt x="0" y="1208"/>
                  </a:cubicBezTo>
                  <a:cubicBezTo>
                    <a:pt x="52" y="1274"/>
                    <a:pt x="132" y="1317"/>
                    <a:pt x="222" y="1317"/>
                  </a:cubicBezTo>
                  <a:cubicBezTo>
                    <a:pt x="377" y="1317"/>
                    <a:pt x="502" y="1191"/>
                    <a:pt x="502" y="1037"/>
                  </a:cubicBezTo>
                  <a:cubicBezTo>
                    <a:pt x="502" y="955"/>
                    <a:pt x="467" y="881"/>
                    <a:pt x="410" y="829"/>
                  </a:cubicBezTo>
                  <a:cubicBezTo>
                    <a:pt x="467" y="778"/>
                    <a:pt x="502" y="704"/>
                    <a:pt x="502" y="622"/>
                  </a:cubicBezTo>
                  <a:cubicBezTo>
                    <a:pt x="502" y="540"/>
                    <a:pt x="467" y="466"/>
                    <a:pt x="410" y="415"/>
                  </a:cubicBezTo>
                  <a:cubicBezTo>
                    <a:pt x="467" y="364"/>
                    <a:pt x="502" y="290"/>
                    <a:pt x="502" y="208"/>
                  </a:cubicBezTo>
                  <a:cubicBezTo>
                    <a:pt x="502" y="125"/>
                    <a:pt x="467" y="52"/>
                    <a:pt x="410" y="0"/>
                  </a:cubicBezTo>
                </a:path>
              </a:pathLst>
            </a:custGeom>
            <a:solidFill>
              <a:srgbClr val="A5B2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28"/>
            <p:cNvSpPr>
              <a:spLocks noEditPoints="1"/>
            </p:cNvSpPr>
            <p:nvPr/>
          </p:nvSpPr>
          <p:spPr bwMode="auto">
            <a:xfrm>
              <a:off x="9803073" y="2964089"/>
              <a:ext cx="314325" cy="1243013"/>
            </a:xfrm>
            <a:custGeom>
              <a:avLst/>
              <a:gdLst>
                <a:gd name="T0" fmla="*/ 91 w 91"/>
                <a:gd name="T1" fmla="*/ 153 h 360"/>
                <a:gd name="T2" fmla="*/ 0 w 91"/>
                <a:gd name="T3" fmla="*/ 360 h 360"/>
                <a:gd name="T4" fmla="*/ 0 w 91"/>
                <a:gd name="T5" fmla="*/ 360 h 360"/>
                <a:gd name="T6" fmla="*/ 91 w 91"/>
                <a:gd name="T7" fmla="*/ 153 h 360"/>
                <a:gd name="T8" fmla="*/ 91 w 91"/>
                <a:gd name="T9" fmla="*/ 153 h 360"/>
                <a:gd name="T10" fmla="*/ 91 w 91"/>
                <a:gd name="T11" fmla="*/ 153 h 360"/>
                <a:gd name="T12" fmla="*/ 91 w 91"/>
                <a:gd name="T13" fmla="*/ 153 h 360"/>
                <a:gd name="T14" fmla="*/ 91 w 91"/>
                <a:gd name="T15" fmla="*/ 153 h 360"/>
                <a:gd name="T16" fmla="*/ 91 w 91"/>
                <a:gd name="T17" fmla="*/ 152 h 360"/>
                <a:gd name="T18" fmla="*/ 91 w 91"/>
                <a:gd name="T19" fmla="*/ 153 h 360"/>
                <a:gd name="T20" fmla="*/ 91 w 91"/>
                <a:gd name="T21" fmla="*/ 152 h 360"/>
                <a:gd name="T22" fmla="*/ 91 w 91"/>
                <a:gd name="T23" fmla="*/ 152 h 360"/>
                <a:gd name="T24" fmla="*/ 91 w 91"/>
                <a:gd name="T25" fmla="*/ 152 h 360"/>
                <a:gd name="T26" fmla="*/ 91 w 91"/>
                <a:gd name="T27" fmla="*/ 152 h 360"/>
                <a:gd name="T28" fmla="*/ 91 w 91"/>
                <a:gd name="T29" fmla="*/ 152 h 360"/>
                <a:gd name="T30" fmla="*/ 91 w 91"/>
                <a:gd name="T31" fmla="*/ 152 h 360"/>
                <a:gd name="T32" fmla="*/ 91 w 91"/>
                <a:gd name="T33" fmla="*/ 152 h 360"/>
                <a:gd name="T34" fmla="*/ 91 w 91"/>
                <a:gd name="T35" fmla="*/ 151 h 360"/>
                <a:gd name="T36" fmla="*/ 91 w 91"/>
                <a:gd name="T37" fmla="*/ 152 h 360"/>
                <a:gd name="T38" fmla="*/ 91 w 91"/>
                <a:gd name="T39" fmla="*/ 151 h 360"/>
                <a:gd name="T40" fmla="*/ 91 w 91"/>
                <a:gd name="T41" fmla="*/ 151 h 360"/>
                <a:gd name="T42" fmla="*/ 91 w 91"/>
                <a:gd name="T43" fmla="*/ 151 h 360"/>
                <a:gd name="T44" fmla="*/ 91 w 91"/>
                <a:gd name="T45" fmla="*/ 151 h 360"/>
                <a:gd name="T46" fmla="*/ 91 w 91"/>
                <a:gd name="T47" fmla="*/ 151 h 360"/>
                <a:gd name="T48" fmla="*/ 91 w 91"/>
                <a:gd name="T49" fmla="*/ 151 h 360"/>
                <a:gd name="T50" fmla="*/ 91 w 91"/>
                <a:gd name="T51" fmla="*/ 151 h 360"/>
                <a:gd name="T52" fmla="*/ 91 w 91"/>
                <a:gd name="T53" fmla="*/ 150 h 360"/>
                <a:gd name="T54" fmla="*/ 91 w 91"/>
                <a:gd name="T55" fmla="*/ 151 h 360"/>
                <a:gd name="T56" fmla="*/ 91 w 91"/>
                <a:gd name="T57" fmla="*/ 150 h 360"/>
                <a:gd name="T58" fmla="*/ 91 w 91"/>
                <a:gd name="T59" fmla="*/ 150 h 360"/>
                <a:gd name="T60" fmla="*/ 91 w 91"/>
                <a:gd name="T61" fmla="*/ 150 h 360"/>
                <a:gd name="T62" fmla="*/ 91 w 91"/>
                <a:gd name="T63" fmla="*/ 150 h 360"/>
                <a:gd name="T64" fmla="*/ 91 w 91"/>
                <a:gd name="T65" fmla="*/ 150 h 360"/>
                <a:gd name="T66" fmla="*/ 91 w 91"/>
                <a:gd name="T67" fmla="*/ 150 h 360"/>
                <a:gd name="T68" fmla="*/ 91 w 91"/>
                <a:gd name="T69" fmla="*/ 150 h 360"/>
                <a:gd name="T70" fmla="*/ 91 w 91"/>
                <a:gd name="T71" fmla="*/ 149 h 360"/>
                <a:gd name="T72" fmla="*/ 91 w 91"/>
                <a:gd name="T73" fmla="*/ 150 h 360"/>
                <a:gd name="T74" fmla="*/ 91 w 91"/>
                <a:gd name="T75" fmla="*/ 149 h 360"/>
                <a:gd name="T76" fmla="*/ 91 w 91"/>
                <a:gd name="T77" fmla="*/ 149 h 360"/>
                <a:gd name="T78" fmla="*/ 91 w 91"/>
                <a:gd name="T79" fmla="*/ 149 h 360"/>
                <a:gd name="T80" fmla="*/ 91 w 91"/>
                <a:gd name="T81" fmla="*/ 149 h 360"/>
                <a:gd name="T82" fmla="*/ 91 w 91"/>
                <a:gd name="T83" fmla="*/ 149 h 360"/>
                <a:gd name="T84" fmla="*/ 91 w 91"/>
                <a:gd name="T85" fmla="*/ 149 h 360"/>
                <a:gd name="T86" fmla="*/ 91 w 91"/>
                <a:gd name="T87" fmla="*/ 149 h 360"/>
                <a:gd name="T88" fmla="*/ 91 w 91"/>
                <a:gd name="T89" fmla="*/ 148 h 360"/>
                <a:gd name="T90" fmla="*/ 91 w 91"/>
                <a:gd name="T91" fmla="*/ 149 h 360"/>
                <a:gd name="T92" fmla="*/ 91 w 91"/>
                <a:gd name="T93" fmla="*/ 148 h 360"/>
                <a:gd name="T94" fmla="*/ 91 w 91"/>
                <a:gd name="T95" fmla="*/ 148 h 360"/>
                <a:gd name="T96" fmla="*/ 91 w 91"/>
                <a:gd name="T97" fmla="*/ 148 h 360"/>
                <a:gd name="T98" fmla="*/ 91 w 91"/>
                <a:gd name="T99" fmla="*/ 148 h 360"/>
                <a:gd name="T100" fmla="*/ 91 w 91"/>
                <a:gd name="T101" fmla="*/ 147 h 360"/>
                <a:gd name="T102" fmla="*/ 91 w 91"/>
                <a:gd name="T103" fmla="*/ 148 h 360"/>
                <a:gd name="T104" fmla="*/ 91 w 91"/>
                <a:gd name="T105" fmla="*/ 147 h 360"/>
                <a:gd name="T106" fmla="*/ 91 w 91"/>
                <a:gd name="T107" fmla="*/ 147 h 360"/>
                <a:gd name="T108" fmla="*/ 91 w 91"/>
                <a:gd name="T109" fmla="*/ 147 h 360"/>
                <a:gd name="T110" fmla="*/ 91 w 91"/>
                <a:gd name="T111" fmla="*/ 147 h 360"/>
                <a:gd name="T112" fmla="*/ 91 w 91"/>
                <a:gd name="T113" fmla="*/ 146 h 360"/>
                <a:gd name="T114" fmla="*/ 91 w 91"/>
                <a:gd name="T115" fmla="*/ 147 h 360"/>
                <a:gd name="T116" fmla="*/ 91 w 91"/>
                <a:gd name="T117" fmla="*/ 146 h 360"/>
                <a:gd name="T118" fmla="*/ 46 w 91"/>
                <a:gd name="T119" fmla="*/ 0 h 360"/>
                <a:gd name="T120" fmla="*/ 46 w 91"/>
                <a:gd name="T121" fmla="*/ 0 h 360"/>
                <a:gd name="T122" fmla="*/ 91 w 91"/>
                <a:gd name="T123" fmla="*/ 146 h 360"/>
                <a:gd name="T124" fmla="*/ 46 w 91"/>
                <a:gd name="T125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1" h="360">
                  <a:moveTo>
                    <a:pt x="91" y="153"/>
                  </a:moveTo>
                  <a:cubicBezTo>
                    <a:pt x="91" y="235"/>
                    <a:pt x="56" y="309"/>
                    <a:pt x="0" y="3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56" y="309"/>
                    <a:pt x="91" y="235"/>
                    <a:pt x="91" y="153"/>
                  </a:cubicBezTo>
                  <a:cubicBezTo>
                    <a:pt x="91" y="153"/>
                    <a:pt x="91" y="153"/>
                    <a:pt x="91" y="153"/>
                  </a:cubicBezTo>
                  <a:moveTo>
                    <a:pt x="91" y="153"/>
                  </a:moveTo>
                  <a:cubicBezTo>
                    <a:pt x="91" y="153"/>
                    <a:pt x="91" y="153"/>
                    <a:pt x="91" y="153"/>
                  </a:cubicBezTo>
                  <a:cubicBezTo>
                    <a:pt x="91" y="153"/>
                    <a:pt x="91" y="153"/>
                    <a:pt x="91" y="153"/>
                  </a:cubicBezTo>
                  <a:moveTo>
                    <a:pt x="91" y="152"/>
                  </a:moveTo>
                  <a:cubicBezTo>
                    <a:pt x="91" y="152"/>
                    <a:pt x="91" y="152"/>
                    <a:pt x="91" y="153"/>
                  </a:cubicBezTo>
                  <a:cubicBezTo>
                    <a:pt x="91" y="152"/>
                    <a:pt x="91" y="152"/>
                    <a:pt x="91" y="152"/>
                  </a:cubicBezTo>
                  <a:moveTo>
                    <a:pt x="91" y="152"/>
                  </a:moveTo>
                  <a:cubicBezTo>
                    <a:pt x="91" y="152"/>
                    <a:pt x="91" y="152"/>
                    <a:pt x="91" y="152"/>
                  </a:cubicBezTo>
                  <a:cubicBezTo>
                    <a:pt x="91" y="152"/>
                    <a:pt x="91" y="152"/>
                    <a:pt x="91" y="152"/>
                  </a:cubicBezTo>
                  <a:moveTo>
                    <a:pt x="91" y="152"/>
                  </a:moveTo>
                  <a:cubicBezTo>
                    <a:pt x="91" y="152"/>
                    <a:pt x="91" y="152"/>
                    <a:pt x="91" y="152"/>
                  </a:cubicBezTo>
                  <a:cubicBezTo>
                    <a:pt x="91" y="152"/>
                    <a:pt x="91" y="152"/>
                    <a:pt x="91" y="152"/>
                  </a:cubicBezTo>
                  <a:moveTo>
                    <a:pt x="91" y="151"/>
                  </a:moveTo>
                  <a:cubicBezTo>
                    <a:pt x="91" y="151"/>
                    <a:pt x="91" y="152"/>
                    <a:pt x="91" y="152"/>
                  </a:cubicBezTo>
                  <a:cubicBezTo>
                    <a:pt x="91" y="152"/>
                    <a:pt x="91" y="151"/>
                    <a:pt x="91" y="151"/>
                  </a:cubicBezTo>
                  <a:moveTo>
                    <a:pt x="91" y="151"/>
                  </a:moveTo>
                  <a:cubicBezTo>
                    <a:pt x="91" y="151"/>
                    <a:pt x="91" y="151"/>
                    <a:pt x="91" y="151"/>
                  </a:cubicBezTo>
                  <a:cubicBezTo>
                    <a:pt x="91" y="151"/>
                    <a:pt x="91" y="151"/>
                    <a:pt x="91" y="151"/>
                  </a:cubicBezTo>
                  <a:moveTo>
                    <a:pt x="91" y="151"/>
                  </a:moveTo>
                  <a:cubicBezTo>
                    <a:pt x="91" y="151"/>
                    <a:pt x="91" y="151"/>
                    <a:pt x="91" y="151"/>
                  </a:cubicBezTo>
                  <a:cubicBezTo>
                    <a:pt x="91" y="151"/>
                    <a:pt x="91" y="151"/>
                    <a:pt x="91" y="151"/>
                  </a:cubicBezTo>
                  <a:moveTo>
                    <a:pt x="91" y="150"/>
                  </a:moveTo>
                  <a:cubicBezTo>
                    <a:pt x="91" y="150"/>
                    <a:pt x="91" y="151"/>
                    <a:pt x="91" y="151"/>
                  </a:cubicBezTo>
                  <a:cubicBezTo>
                    <a:pt x="91" y="151"/>
                    <a:pt x="91" y="150"/>
                    <a:pt x="91" y="150"/>
                  </a:cubicBezTo>
                  <a:moveTo>
                    <a:pt x="91" y="150"/>
                  </a:moveTo>
                  <a:cubicBezTo>
                    <a:pt x="91" y="150"/>
                    <a:pt x="91" y="150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moveTo>
                    <a:pt x="91" y="150"/>
                  </a:moveTo>
                  <a:cubicBezTo>
                    <a:pt x="91" y="150"/>
                    <a:pt x="91" y="150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moveTo>
                    <a:pt x="91" y="149"/>
                  </a:moveTo>
                  <a:cubicBezTo>
                    <a:pt x="91" y="149"/>
                    <a:pt x="91" y="150"/>
                    <a:pt x="91" y="150"/>
                  </a:cubicBezTo>
                  <a:cubicBezTo>
                    <a:pt x="91" y="150"/>
                    <a:pt x="91" y="149"/>
                    <a:pt x="91" y="149"/>
                  </a:cubicBezTo>
                  <a:moveTo>
                    <a:pt x="91" y="149"/>
                  </a:moveTo>
                  <a:cubicBezTo>
                    <a:pt x="91" y="149"/>
                    <a:pt x="91" y="149"/>
                    <a:pt x="91" y="149"/>
                  </a:cubicBezTo>
                  <a:cubicBezTo>
                    <a:pt x="91" y="149"/>
                    <a:pt x="91" y="149"/>
                    <a:pt x="91" y="149"/>
                  </a:cubicBezTo>
                  <a:moveTo>
                    <a:pt x="91" y="149"/>
                  </a:moveTo>
                  <a:cubicBezTo>
                    <a:pt x="91" y="149"/>
                    <a:pt x="91" y="149"/>
                    <a:pt x="91" y="149"/>
                  </a:cubicBezTo>
                  <a:cubicBezTo>
                    <a:pt x="91" y="149"/>
                    <a:pt x="91" y="149"/>
                    <a:pt x="91" y="149"/>
                  </a:cubicBezTo>
                  <a:moveTo>
                    <a:pt x="91" y="148"/>
                  </a:moveTo>
                  <a:cubicBezTo>
                    <a:pt x="91" y="148"/>
                    <a:pt x="91" y="149"/>
                    <a:pt x="91" y="149"/>
                  </a:cubicBezTo>
                  <a:cubicBezTo>
                    <a:pt x="91" y="149"/>
                    <a:pt x="91" y="148"/>
                    <a:pt x="91" y="148"/>
                  </a:cubicBezTo>
                  <a:moveTo>
                    <a:pt x="91" y="148"/>
                  </a:moveTo>
                  <a:cubicBezTo>
                    <a:pt x="91" y="148"/>
                    <a:pt x="91" y="148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moveTo>
                    <a:pt x="91" y="147"/>
                  </a:moveTo>
                  <a:cubicBezTo>
                    <a:pt x="91" y="148"/>
                    <a:pt x="91" y="148"/>
                    <a:pt x="91" y="148"/>
                  </a:cubicBezTo>
                  <a:cubicBezTo>
                    <a:pt x="91" y="148"/>
                    <a:pt x="91" y="148"/>
                    <a:pt x="91" y="147"/>
                  </a:cubicBezTo>
                  <a:moveTo>
                    <a:pt x="91" y="147"/>
                  </a:moveTo>
                  <a:cubicBezTo>
                    <a:pt x="91" y="147"/>
                    <a:pt x="91" y="147"/>
                    <a:pt x="91" y="147"/>
                  </a:cubicBezTo>
                  <a:cubicBezTo>
                    <a:pt x="91" y="147"/>
                    <a:pt x="91" y="147"/>
                    <a:pt x="91" y="147"/>
                  </a:cubicBezTo>
                  <a:moveTo>
                    <a:pt x="91" y="146"/>
                  </a:moveTo>
                  <a:cubicBezTo>
                    <a:pt x="91" y="147"/>
                    <a:pt x="91" y="147"/>
                    <a:pt x="91" y="147"/>
                  </a:cubicBezTo>
                  <a:cubicBezTo>
                    <a:pt x="91" y="147"/>
                    <a:pt x="91" y="147"/>
                    <a:pt x="91" y="146"/>
                  </a:cubicBezTo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74" y="42"/>
                    <a:pt x="90" y="92"/>
                    <a:pt x="91" y="146"/>
                  </a:cubicBezTo>
                  <a:cubicBezTo>
                    <a:pt x="90" y="92"/>
                    <a:pt x="74" y="42"/>
                    <a:pt x="46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29"/>
            <p:cNvSpPr>
              <a:spLocks noEditPoints="1"/>
            </p:cNvSpPr>
            <p:nvPr/>
          </p:nvSpPr>
          <p:spPr bwMode="auto">
            <a:xfrm>
              <a:off x="9803073" y="4207101"/>
              <a:ext cx="314325" cy="1431925"/>
            </a:xfrm>
            <a:custGeom>
              <a:avLst/>
              <a:gdLst>
                <a:gd name="T0" fmla="*/ 0 w 91"/>
                <a:gd name="T1" fmla="*/ 415 h 415"/>
                <a:gd name="T2" fmla="*/ 91 w 91"/>
                <a:gd name="T3" fmla="*/ 207 h 415"/>
                <a:gd name="T4" fmla="*/ 91 w 91"/>
                <a:gd name="T5" fmla="*/ 207 h 415"/>
                <a:gd name="T6" fmla="*/ 91 w 91"/>
                <a:gd name="T7" fmla="*/ 207 h 415"/>
                <a:gd name="T8" fmla="*/ 91 w 91"/>
                <a:gd name="T9" fmla="*/ 207 h 415"/>
                <a:gd name="T10" fmla="*/ 91 w 91"/>
                <a:gd name="T11" fmla="*/ 206 h 415"/>
                <a:gd name="T12" fmla="*/ 91 w 91"/>
                <a:gd name="T13" fmla="*/ 206 h 415"/>
                <a:gd name="T14" fmla="*/ 91 w 91"/>
                <a:gd name="T15" fmla="*/ 206 h 415"/>
                <a:gd name="T16" fmla="*/ 91 w 91"/>
                <a:gd name="T17" fmla="*/ 206 h 415"/>
                <a:gd name="T18" fmla="*/ 91 w 91"/>
                <a:gd name="T19" fmla="*/ 206 h 415"/>
                <a:gd name="T20" fmla="*/ 91 w 91"/>
                <a:gd name="T21" fmla="*/ 206 h 415"/>
                <a:gd name="T22" fmla="*/ 91 w 91"/>
                <a:gd name="T23" fmla="*/ 205 h 415"/>
                <a:gd name="T24" fmla="*/ 91 w 91"/>
                <a:gd name="T25" fmla="*/ 205 h 415"/>
                <a:gd name="T26" fmla="*/ 91 w 91"/>
                <a:gd name="T27" fmla="*/ 205 h 415"/>
                <a:gd name="T28" fmla="*/ 91 w 91"/>
                <a:gd name="T29" fmla="*/ 205 h 415"/>
                <a:gd name="T30" fmla="*/ 91 w 91"/>
                <a:gd name="T31" fmla="*/ 205 h 415"/>
                <a:gd name="T32" fmla="*/ 91 w 91"/>
                <a:gd name="T33" fmla="*/ 204 h 415"/>
                <a:gd name="T34" fmla="*/ 91 w 91"/>
                <a:gd name="T35" fmla="*/ 204 h 415"/>
                <a:gd name="T36" fmla="*/ 91 w 91"/>
                <a:gd name="T37" fmla="*/ 204 h 415"/>
                <a:gd name="T38" fmla="*/ 91 w 91"/>
                <a:gd name="T39" fmla="*/ 204 h 415"/>
                <a:gd name="T40" fmla="*/ 91 w 91"/>
                <a:gd name="T41" fmla="*/ 203 h 415"/>
                <a:gd name="T42" fmla="*/ 91 w 91"/>
                <a:gd name="T43" fmla="*/ 203 h 415"/>
                <a:gd name="T44" fmla="*/ 91 w 91"/>
                <a:gd name="T45" fmla="*/ 203 h 415"/>
                <a:gd name="T46" fmla="*/ 91 w 91"/>
                <a:gd name="T47" fmla="*/ 203 h 415"/>
                <a:gd name="T48" fmla="*/ 91 w 91"/>
                <a:gd name="T49" fmla="*/ 203 h 415"/>
                <a:gd name="T50" fmla="*/ 91 w 91"/>
                <a:gd name="T51" fmla="*/ 202 h 415"/>
                <a:gd name="T52" fmla="*/ 91 w 91"/>
                <a:gd name="T53" fmla="*/ 202 h 415"/>
                <a:gd name="T54" fmla="*/ 91 w 91"/>
                <a:gd name="T55" fmla="*/ 202 h 415"/>
                <a:gd name="T56" fmla="*/ 91 w 91"/>
                <a:gd name="T57" fmla="*/ 202 h 415"/>
                <a:gd name="T58" fmla="*/ 91 w 91"/>
                <a:gd name="T59" fmla="*/ 200 h 415"/>
                <a:gd name="T60" fmla="*/ 91 w 91"/>
                <a:gd name="T61" fmla="*/ 200 h 415"/>
                <a:gd name="T62" fmla="*/ 46 w 91"/>
                <a:gd name="T63" fmla="*/ 55 h 415"/>
                <a:gd name="T64" fmla="*/ 46 w 91"/>
                <a:gd name="T65" fmla="*/ 55 h 415"/>
                <a:gd name="T66" fmla="*/ 33 w 91"/>
                <a:gd name="T67" fmla="*/ 37 h 415"/>
                <a:gd name="T68" fmla="*/ 0 w 91"/>
                <a:gd name="T69" fmla="*/ 0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1" h="415">
                  <a:moveTo>
                    <a:pt x="91" y="207"/>
                  </a:moveTo>
                  <a:cubicBezTo>
                    <a:pt x="91" y="290"/>
                    <a:pt x="56" y="364"/>
                    <a:pt x="0" y="415"/>
                  </a:cubicBezTo>
                  <a:cubicBezTo>
                    <a:pt x="0" y="415"/>
                    <a:pt x="0" y="415"/>
                    <a:pt x="0" y="415"/>
                  </a:cubicBezTo>
                  <a:cubicBezTo>
                    <a:pt x="56" y="364"/>
                    <a:pt x="91" y="290"/>
                    <a:pt x="91" y="207"/>
                  </a:cubicBezTo>
                  <a:cubicBezTo>
                    <a:pt x="91" y="207"/>
                    <a:pt x="91" y="207"/>
                    <a:pt x="91" y="207"/>
                  </a:cubicBezTo>
                  <a:moveTo>
                    <a:pt x="91" y="207"/>
                  </a:moveTo>
                  <a:cubicBezTo>
                    <a:pt x="91" y="207"/>
                    <a:pt x="91" y="207"/>
                    <a:pt x="91" y="207"/>
                  </a:cubicBezTo>
                  <a:cubicBezTo>
                    <a:pt x="91" y="207"/>
                    <a:pt x="91" y="207"/>
                    <a:pt x="91" y="207"/>
                  </a:cubicBezTo>
                  <a:moveTo>
                    <a:pt x="91" y="207"/>
                  </a:moveTo>
                  <a:cubicBezTo>
                    <a:pt x="91" y="207"/>
                    <a:pt x="91" y="207"/>
                    <a:pt x="91" y="207"/>
                  </a:cubicBezTo>
                  <a:cubicBezTo>
                    <a:pt x="91" y="207"/>
                    <a:pt x="91" y="207"/>
                    <a:pt x="91" y="207"/>
                  </a:cubicBezTo>
                  <a:moveTo>
                    <a:pt x="91" y="206"/>
                  </a:moveTo>
                  <a:cubicBezTo>
                    <a:pt x="91" y="207"/>
                    <a:pt x="91" y="207"/>
                    <a:pt x="91" y="207"/>
                  </a:cubicBezTo>
                  <a:cubicBezTo>
                    <a:pt x="91" y="207"/>
                    <a:pt x="91" y="207"/>
                    <a:pt x="91" y="206"/>
                  </a:cubicBezTo>
                  <a:moveTo>
                    <a:pt x="91" y="206"/>
                  </a:moveTo>
                  <a:cubicBezTo>
                    <a:pt x="91" y="206"/>
                    <a:pt x="91" y="206"/>
                    <a:pt x="91" y="206"/>
                  </a:cubicBezTo>
                  <a:cubicBezTo>
                    <a:pt x="91" y="206"/>
                    <a:pt x="91" y="206"/>
                    <a:pt x="91" y="206"/>
                  </a:cubicBezTo>
                  <a:moveTo>
                    <a:pt x="91" y="206"/>
                  </a:moveTo>
                  <a:cubicBezTo>
                    <a:pt x="91" y="206"/>
                    <a:pt x="91" y="206"/>
                    <a:pt x="91" y="206"/>
                  </a:cubicBezTo>
                  <a:cubicBezTo>
                    <a:pt x="91" y="206"/>
                    <a:pt x="91" y="206"/>
                    <a:pt x="91" y="206"/>
                  </a:cubicBezTo>
                  <a:moveTo>
                    <a:pt x="91" y="206"/>
                  </a:moveTo>
                  <a:cubicBezTo>
                    <a:pt x="91" y="206"/>
                    <a:pt x="91" y="206"/>
                    <a:pt x="91" y="206"/>
                  </a:cubicBezTo>
                  <a:cubicBezTo>
                    <a:pt x="91" y="206"/>
                    <a:pt x="91" y="206"/>
                    <a:pt x="91" y="206"/>
                  </a:cubicBezTo>
                  <a:moveTo>
                    <a:pt x="91" y="205"/>
                  </a:moveTo>
                  <a:cubicBezTo>
                    <a:pt x="91" y="205"/>
                    <a:pt x="91" y="205"/>
                    <a:pt x="91" y="205"/>
                  </a:cubicBezTo>
                  <a:cubicBezTo>
                    <a:pt x="91" y="205"/>
                    <a:pt x="91" y="205"/>
                    <a:pt x="91" y="205"/>
                  </a:cubicBezTo>
                  <a:moveTo>
                    <a:pt x="91" y="205"/>
                  </a:moveTo>
                  <a:cubicBezTo>
                    <a:pt x="91" y="205"/>
                    <a:pt x="91" y="205"/>
                    <a:pt x="91" y="205"/>
                  </a:cubicBezTo>
                  <a:cubicBezTo>
                    <a:pt x="91" y="205"/>
                    <a:pt x="91" y="205"/>
                    <a:pt x="91" y="205"/>
                  </a:cubicBezTo>
                  <a:moveTo>
                    <a:pt x="91" y="205"/>
                  </a:moveTo>
                  <a:cubicBezTo>
                    <a:pt x="91" y="205"/>
                    <a:pt x="91" y="205"/>
                    <a:pt x="91" y="205"/>
                  </a:cubicBezTo>
                  <a:cubicBezTo>
                    <a:pt x="91" y="205"/>
                    <a:pt x="91" y="205"/>
                    <a:pt x="91" y="205"/>
                  </a:cubicBezTo>
                  <a:moveTo>
                    <a:pt x="91" y="204"/>
                  </a:moveTo>
                  <a:cubicBezTo>
                    <a:pt x="91" y="204"/>
                    <a:pt x="91" y="204"/>
                    <a:pt x="91" y="204"/>
                  </a:cubicBezTo>
                  <a:cubicBezTo>
                    <a:pt x="91" y="204"/>
                    <a:pt x="91" y="204"/>
                    <a:pt x="91" y="204"/>
                  </a:cubicBezTo>
                  <a:moveTo>
                    <a:pt x="91" y="204"/>
                  </a:moveTo>
                  <a:cubicBezTo>
                    <a:pt x="91" y="204"/>
                    <a:pt x="91" y="204"/>
                    <a:pt x="91" y="204"/>
                  </a:cubicBezTo>
                  <a:cubicBezTo>
                    <a:pt x="91" y="204"/>
                    <a:pt x="91" y="204"/>
                    <a:pt x="91" y="204"/>
                  </a:cubicBezTo>
                  <a:moveTo>
                    <a:pt x="91" y="204"/>
                  </a:moveTo>
                  <a:cubicBezTo>
                    <a:pt x="91" y="204"/>
                    <a:pt x="91" y="204"/>
                    <a:pt x="91" y="204"/>
                  </a:cubicBezTo>
                  <a:cubicBezTo>
                    <a:pt x="91" y="204"/>
                    <a:pt x="91" y="204"/>
                    <a:pt x="91" y="204"/>
                  </a:cubicBezTo>
                  <a:moveTo>
                    <a:pt x="91" y="203"/>
                  </a:moveTo>
                  <a:cubicBezTo>
                    <a:pt x="91" y="203"/>
                    <a:pt x="91" y="203"/>
                    <a:pt x="91" y="203"/>
                  </a:cubicBezTo>
                  <a:cubicBezTo>
                    <a:pt x="91" y="203"/>
                    <a:pt x="91" y="203"/>
                    <a:pt x="91" y="203"/>
                  </a:cubicBezTo>
                  <a:moveTo>
                    <a:pt x="91" y="203"/>
                  </a:moveTo>
                  <a:cubicBezTo>
                    <a:pt x="91" y="203"/>
                    <a:pt x="91" y="203"/>
                    <a:pt x="91" y="203"/>
                  </a:cubicBezTo>
                  <a:cubicBezTo>
                    <a:pt x="91" y="203"/>
                    <a:pt x="91" y="203"/>
                    <a:pt x="91" y="203"/>
                  </a:cubicBezTo>
                  <a:moveTo>
                    <a:pt x="91" y="203"/>
                  </a:moveTo>
                  <a:cubicBezTo>
                    <a:pt x="91" y="203"/>
                    <a:pt x="91" y="203"/>
                    <a:pt x="91" y="203"/>
                  </a:cubicBezTo>
                  <a:cubicBezTo>
                    <a:pt x="91" y="203"/>
                    <a:pt x="91" y="203"/>
                    <a:pt x="91" y="203"/>
                  </a:cubicBezTo>
                  <a:moveTo>
                    <a:pt x="91" y="202"/>
                  </a:moveTo>
                  <a:cubicBezTo>
                    <a:pt x="91" y="202"/>
                    <a:pt x="91" y="202"/>
                    <a:pt x="91" y="202"/>
                  </a:cubicBezTo>
                  <a:cubicBezTo>
                    <a:pt x="91" y="202"/>
                    <a:pt x="91" y="202"/>
                    <a:pt x="91" y="202"/>
                  </a:cubicBezTo>
                  <a:moveTo>
                    <a:pt x="91" y="202"/>
                  </a:moveTo>
                  <a:cubicBezTo>
                    <a:pt x="91" y="202"/>
                    <a:pt x="91" y="202"/>
                    <a:pt x="91" y="202"/>
                  </a:cubicBezTo>
                  <a:cubicBezTo>
                    <a:pt x="91" y="202"/>
                    <a:pt x="91" y="202"/>
                    <a:pt x="91" y="202"/>
                  </a:cubicBezTo>
                  <a:moveTo>
                    <a:pt x="91" y="201"/>
                  </a:moveTo>
                  <a:cubicBezTo>
                    <a:pt x="91" y="201"/>
                    <a:pt x="91" y="201"/>
                    <a:pt x="91" y="202"/>
                  </a:cubicBezTo>
                  <a:cubicBezTo>
                    <a:pt x="91" y="201"/>
                    <a:pt x="91" y="201"/>
                    <a:pt x="91" y="201"/>
                  </a:cubicBezTo>
                  <a:moveTo>
                    <a:pt x="91" y="200"/>
                  </a:moveTo>
                  <a:cubicBezTo>
                    <a:pt x="91" y="200"/>
                    <a:pt x="91" y="201"/>
                    <a:pt x="91" y="201"/>
                  </a:cubicBezTo>
                  <a:cubicBezTo>
                    <a:pt x="91" y="201"/>
                    <a:pt x="91" y="200"/>
                    <a:pt x="91" y="200"/>
                  </a:cubicBezTo>
                  <a:moveTo>
                    <a:pt x="46" y="55"/>
                  </a:moveTo>
                  <a:cubicBezTo>
                    <a:pt x="46" y="55"/>
                    <a:pt x="46" y="55"/>
                    <a:pt x="46" y="55"/>
                  </a:cubicBezTo>
                  <a:cubicBezTo>
                    <a:pt x="73" y="97"/>
                    <a:pt x="90" y="146"/>
                    <a:pt x="91" y="200"/>
                  </a:cubicBezTo>
                  <a:cubicBezTo>
                    <a:pt x="90" y="146"/>
                    <a:pt x="73" y="97"/>
                    <a:pt x="46" y="55"/>
                  </a:cubicBezTo>
                  <a:moveTo>
                    <a:pt x="0" y="0"/>
                  </a:moveTo>
                  <a:cubicBezTo>
                    <a:pt x="12" y="11"/>
                    <a:pt x="23" y="23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23" y="23"/>
                    <a:pt x="12" y="11"/>
                    <a:pt x="0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Oval 31"/>
            <p:cNvSpPr>
              <a:spLocks noChangeArrowheads="1"/>
            </p:cNvSpPr>
            <p:nvPr/>
          </p:nvSpPr>
          <p:spPr bwMode="auto">
            <a:xfrm>
              <a:off x="7931410" y="1954439"/>
              <a:ext cx="207963" cy="211138"/>
            </a:xfrm>
            <a:prstGeom prst="ellipse">
              <a:avLst/>
            </a:prstGeom>
            <a:solidFill>
              <a:srgbClr val="EAA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32"/>
            <p:cNvSpPr>
              <a:spLocks noEditPoints="1"/>
            </p:cNvSpPr>
            <p:nvPr/>
          </p:nvSpPr>
          <p:spPr bwMode="auto">
            <a:xfrm>
              <a:off x="7620260" y="1492476"/>
              <a:ext cx="590550" cy="1136650"/>
            </a:xfrm>
            <a:custGeom>
              <a:avLst/>
              <a:gdLst>
                <a:gd name="T0" fmla="*/ 131 w 171"/>
                <a:gd name="T1" fmla="*/ 193 h 329"/>
                <a:gd name="T2" fmla="*/ 120 w 171"/>
                <a:gd name="T3" fmla="*/ 195 h 329"/>
                <a:gd name="T4" fmla="*/ 111 w 171"/>
                <a:gd name="T5" fmla="*/ 193 h 329"/>
                <a:gd name="T6" fmla="*/ 153 w 171"/>
                <a:gd name="T7" fmla="*/ 329 h 329"/>
                <a:gd name="T8" fmla="*/ 171 w 171"/>
                <a:gd name="T9" fmla="*/ 319 h 329"/>
                <a:gd name="T10" fmla="*/ 131 w 171"/>
                <a:gd name="T11" fmla="*/ 193 h 329"/>
                <a:gd name="T12" fmla="*/ 91 w 171"/>
                <a:gd name="T13" fmla="*/ 154 h 329"/>
                <a:gd name="T14" fmla="*/ 0 w 171"/>
                <a:gd name="T15" fmla="*/ 154 h 329"/>
                <a:gd name="T16" fmla="*/ 0 w 171"/>
                <a:gd name="T17" fmla="*/ 174 h 329"/>
                <a:gd name="T18" fmla="*/ 91 w 171"/>
                <a:gd name="T19" fmla="*/ 174 h 329"/>
                <a:gd name="T20" fmla="*/ 90 w 171"/>
                <a:gd name="T21" fmla="*/ 164 h 329"/>
                <a:gd name="T22" fmla="*/ 91 w 171"/>
                <a:gd name="T23" fmla="*/ 154 h 329"/>
                <a:gd name="T24" fmla="*/ 153 w 171"/>
                <a:gd name="T25" fmla="*/ 0 h 329"/>
                <a:gd name="T26" fmla="*/ 111 w 171"/>
                <a:gd name="T27" fmla="*/ 135 h 329"/>
                <a:gd name="T28" fmla="*/ 120 w 171"/>
                <a:gd name="T29" fmla="*/ 134 h 329"/>
                <a:gd name="T30" fmla="*/ 131 w 171"/>
                <a:gd name="T31" fmla="*/ 136 h 329"/>
                <a:gd name="T32" fmla="*/ 171 w 171"/>
                <a:gd name="T33" fmla="*/ 10 h 329"/>
                <a:gd name="T34" fmla="*/ 153 w 171"/>
                <a:gd name="T35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1" h="329">
                  <a:moveTo>
                    <a:pt x="131" y="193"/>
                  </a:moveTo>
                  <a:cubicBezTo>
                    <a:pt x="128" y="194"/>
                    <a:pt x="124" y="195"/>
                    <a:pt x="120" y="195"/>
                  </a:cubicBezTo>
                  <a:cubicBezTo>
                    <a:pt x="117" y="195"/>
                    <a:pt x="114" y="194"/>
                    <a:pt x="111" y="193"/>
                  </a:cubicBezTo>
                  <a:cubicBezTo>
                    <a:pt x="115" y="241"/>
                    <a:pt x="130" y="287"/>
                    <a:pt x="153" y="329"/>
                  </a:cubicBezTo>
                  <a:cubicBezTo>
                    <a:pt x="171" y="319"/>
                    <a:pt x="171" y="319"/>
                    <a:pt x="171" y="319"/>
                  </a:cubicBezTo>
                  <a:cubicBezTo>
                    <a:pt x="149" y="280"/>
                    <a:pt x="135" y="237"/>
                    <a:pt x="131" y="193"/>
                  </a:cubicBezTo>
                  <a:moveTo>
                    <a:pt x="91" y="154"/>
                  </a:moveTo>
                  <a:cubicBezTo>
                    <a:pt x="0" y="154"/>
                    <a:pt x="0" y="154"/>
                    <a:pt x="0" y="15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91" y="174"/>
                    <a:pt x="91" y="174"/>
                    <a:pt x="91" y="174"/>
                  </a:cubicBezTo>
                  <a:cubicBezTo>
                    <a:pt x="90" y="171"/>
                    <a:pt x="90" y="168"/>
                    <a:pt x="90" y="164"/>
                  </a:cubicBezTo>
                  <a:cubicBezTo>
                    <a:pt x="90" y="161"/>
                    <a:pt x="90" y="158"/>
                    <a:pt x="91" y="154"/>
                  </a:cubicBezTo>
                  <a:moveTo>
                    <a:pt x="153" y="0"/>
                  </a:moveTo>
                  <a:cubicBezTo>
                    <a:pt x="130" y="42"/>
                    <a:pt x="115" y="88"/>
                    <a:pt x="111" y="135"/>
                  </a:cubicBezTo>
                  <a:cubicBezTo>
                    <a:pt x="114" y="135"/>
                    <a:pt x="117" y="134"/>
                    <a:pt x="120" y="134"/>
                  </a:cubicBezTo>
                  <a:cubicBezTo>
                    <a:pt x="124" y="134"/>
                    <a:pt x="128" y="135"/>
                    <a:pt x="131" y="136"/>
                  </a:cubicBezTo>
                  <a:cubicBezTo>
                    <a:pt x="135" y="92"/>
                    <a:pt x="149" y="49"/>
                    <a:pt x="171" y="10"/>
                  </a:cubicBezTo>
                  <a:cubicBezTo>
                    <a:pt x="153" y="0"/>
                    <a:pt x="153" y="0"/>
                    <a:pt x="153" y="0"/>
                  </a:cubicBezTo>
                </a:path>
              </a:pathLst>
            </a:custGeom>
            <a:solidFill>
              <a:srgbClr val="A5B2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33"/>
            <p:cNvSpPr/>
            <p:nvPr/>
          </p:nvSpPr>
          <p:spPr bwMode="auto">
            <a:xfrm>
              <a:off x="7931410" y="1954439"/>
              <a:ext cx="141288" cy="211138"/>
            </a:xfrm>
            <a:custGeom>
              <a:avLst/>
              <a:gdLst>
                <a:gd name="T0" fmla="*/ 30 w 41"/>
                <a:gd name="T1" fmla="*/ 0 h 61"/>
                <a:gd name="T2" fmla="*/ 21 w 41"/>
                <a:gd name="T3" fmla="*/ 1 h 61"/>
                <a:gd name="T4" fmla="*/ 20 w 41"/>
                <a:gd name="T5" fmla="*/ 20 h 61"/>
                <a:gd name="T6" fmla="*/ 1 w 41"/>
                <a:gd name="T7" fmla="*/ 20 h 61"/>
                <a:gd name="T8" fmla="*/ 0 w 41"/>
                <a:gd name="T9" fmla="*/ 30 h 61"/>
                <a:gd name="T10" fmla="*/ 1 w 41"/>
                <a:gd name="T11" fmla="*/ 40 h 61"/>
                <a:gd name="T12" fmla="*/ 20 w 41"/>
                <a:gd name="T13" fmla="*/ 40 h 61"/>
                <a:gd name="T14" fmla="*/ 21 w 41"/>
                <a:gd name="T15" fmla="*/ 59 h 61"/>
                <a:gd name="T16" fmla="*/ 30 w 41"/>
                <a:gd name="T17" fmla="*/ 61 h 61"/>
                <a:gd name="T18" fmla="*/ 41 w 41"/>
                <a:gd name="T19" fmla="*/ 59 h 61"/>
                <a:gd name="T20" fmla="*/ 40 w 41"/>
                <a:gd name="T21" fmla="*/ 30 h 61"/>
                <a:gd name="T22" fmla="*/ 41 w 41"/>
                <a:gd name="T23" fmla="*/ 2 h 61"/>
                <a:gd name="T24" fmla="*/ 30 w 41"/>
                <a:gd name="T25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61">
                  <a:moveTo>
                    <a:pt x="30" y="0"/>
                  </a:moveTo>
                  <a:cubicBezTo>
                    <a:pt x="27" y="0"/>
                    <a:pt x="24" y="1"/>
                    <a:pt x="21" y="1"/>
                  </a:cubicBezTo>
                  <a:cubicBezTo>
                    <a:pt x="21" y="8"/>
                    <a:pt x="20" y="14"/>
                    <a:pt x="2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24"/>
                    <a:pt x="0" y="27"/>
                    <a:pt x="0" y="30"/>
                  </a:cubicBezTo>
                  <a:cubicBezTo>
                    <a:pt x="0" y="34"/>
                    <a:pt x="0" y="37"/>
                    <a:pt x="1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7"/>
                    <a:pt x="21" y="53"/>
                    <a:pt x="21" y="59"/>
                  </a:cubicBezTo>
                  <a:cubicBezTo>
                    <a:pt x="24" y="60"/>
                    <a:pt x="27" y="61"/>
                    <a:pt x="30" y="61"/>
                  </a:cubicBezTo>
                  <a:cubicBezTo>
                    <a:pt x="34" y="61"/>
                    <a:pt x="38" y="60"/>
                    <a:pt x="41" y="59"/>
                  </a:cubicBezTo>
                  <a:cubicBezTo>
                    <a:pt x="40" y="49"/>
                    <a:pt x="40" y="40"/>
                    <a:pt x="40" y="30"/>
                  </a:cubicBezTo>
                  <a:cubicBezTo>
                    <a:pt x="40" y="21"/>
                    <a:pt x="40" y="12"/>
                    <a:pt x="41" y="2"/>
                  </a:cubicBezTo>
                  <a:cubicBezTo>
                    <a:pt x="38" y="1"/>
                    <a:pt x="34" y="0"/>
                    <a:pt x="30" y="0"/>
                  </a:cubicBezTo>
                </a:path>
              </a:pathLst>
            </a:custGeom>
            <a:solidFill>
              <a:srgbClr val="BA89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Oval 34"/>
            <p:cNvSpPr>
              <a:spLocks noChangeArrowheads="1"/>
            </p:cNvSpPr>
            <p:nvPr/>
          </p:nvSpPr>
          <p:spPr bwMode="auto">
            <a:xfrm>
              <a:off x="8134610" y="1465489"/>
              <a:ext cx="90488" cy="88900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Oval 35"/>
            <p:cNvSpPr>
              <a:spLocks noChangeArrowheads="1"/>
            </p:cNvSpPr>
            <p:nvPr/>
          </p:nvSpPr>
          <p:spPr bwMode="auto">
            <a:xfrm>
              <a:off x="7575810" y="2017939"/>
              <a:ext cx="90488" cy="85725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Oval 36"/>
            <p:cNvSpPr>
              <a:spLocks noChangeArrowheads="1"/>
            </p:cNvSpPr>
            <p:nvPr/>
          </p:nvSpPr>
          <p:spPr bwMode="auto">
            <a:xfrm>
              <a:off x="8134610" y="2565626"/>
              <a:ext cx="90488" cy="90488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Oval 37"/>
            <p:cNvSpPr>
              <a:spLocks noChangeArrowheads="1"/>
            </p:cNvSpPr>
            <p:nvPr/>
          </p:nvSpPr>
          <p:spPr bwMode="auto">
            <a:xfrm>
              <a:off x="7990148" y="2013176"/>
              <a:ext cx="93663" cy="93663"/>
            </a:xfrm>
            <a:prstGeom prst="ellipse">
              <a:avLst/>
            </a:prstGeom>
            <a:solidFill>
              <a:srgbClr val="E6E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Oval 45"/>
            <p:cNvSpPr>
              <a:spLocks noChangeArrowheads="1"/>
            </p:cNvSpPr>
            <p:nvPr/>
          </p:nvSpPr>
          <p:spPr bwMode="auto">
            <a:xfrm>
              <a:off x="10311073" y="3543526"/>
              <a:ext cx="211138" cy="207963"/>
            </a:xfrm>
            <a:prstGeom prst="ellipse">
              <a:avLst/>
            </a:prstGeom>
            <a:solidFill>
              <a:srgbClr val="D167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46"/>
            <p:cNvSpPr>
              <a:spLocks noEditPoints="1"/>
            </p:cNvSpPr>
            <p:nvPr/>
          </p:nvSpPr>
          <p:spPr bwMode="auto">
            <a:xfrm>
              <a:off x="10241223" y="3081564"/>
              <a:ext cx="590550" cy="1131888"/>
            </a:xfrm>
            <a:custGeom>
              <a:avLst/>
              <a:gdLst>
                <a:gd name="T0" fmla="*/ 39 w 171"/>
                <a:gd name="T1" fmla="*/ 192 h 328"/>
                <a:gd name="T2" fmla="*/ 0 w 171"/>
                <a:gd name="T3" fmla="*/ 318 h 328"/>
                <a:gd name="T4" fmla="*/ 17 w 171"/>
                <a:gd name="T5" fmla="*/ 328 h 328"/>
                <a:gd name="T6" fmla="*/ 59 w 171"/>
                <a:gd name="T7" fmla="*/ 193 h 328"/>
                <a:gd name="T8" fmla="*/ 51 w 171"/>
                <a:gd name="T9" fmla="*/ 194 h 328"/>
                <a:gd name="T10" fmla="*/ 39 w 171"/>
                <a:gd name="T11" fmla="*/ 192 h 328"/>
                <a:gd name="T12" fmla="*/ 171 w 171"/>
                <a:gd name="T13" fmla="*/ 154 h 328"/>
                <a:gd name="T14" fmla="*/ 79 w 171"/>
                <a:gd name="T15" fmla="*/ 154 h 328"/>
                <a:gd name="T16" fmla="*/ 81 w 171"/>
                <a:gd name="T17" fmla="*/ 164 h 328"/>
                <a:gd name="T18" fmla="*/ 79 w 171"/>
                <a:gd name="T19" fmla="*/ 174 h 328"/>
                <a:gd name="T20" fmla="*/ 171 w 171"/>
                <a:gd name="T21" fmla="*/ 174 h 328"/>
                <a:gd name="T22" fmla="*/ 171 w 171"/>
                <a:gd name="T23" fmla="*/ 154 h 328"/>
                <a:gd name="T24" fmla="*/ 17 w 171"/>
                <a:gd name="T25" fmla="*/ 0 h 328"/>
                <a:gd name="T26" fmla="*/ 0 w 171"/>
                <a:gd name="T27" fmla="*/ 10 h 328"/>
                <a:gd name="T28" fmla="*/ 39 w 171"/>
                <a:gd name="T29" fmla="*/ 136 h 328"/>
                <a:gd name="T30" fmla="*/ 51 w 171"/>
                <a:gd name="T31" fmla="*/ 134 h 328"/>
                <a:gd name="T32" fmla="*/ 59 w 171"/>
                <a:gd name="T33" fmla="*/ 135 h 328"/>
                <a:gd name="T34" fmla="*/ 17 w 171"/>
                <a:gd name="T35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1" h="328">
                  <a:moveTo>
                    <a:pt x="39" y="192"/>
                  </a:moveTo>
                  <a:cubicBezTo>
                    <a:pt x="35" y="237"/>
                    <a:pt x="22" y="280"/>
                    <a:pt x="0" y="318"/>
                  </a:cubicBezTo>
                  <a:cubicBezTo>
                    <a:pt x="17" y="328"/>
                    <a:pt x="17" y="328"/>
                    <a:pt x="17" y="328"/>
                  </a:cubicBezTo>
                  <a:cubicBezTo>
                    <a:pt x="41" y="287"/>
                    <a:pt x="55" y="241"/>
                    <a:pt x="59" y="193"/>
                  </a:cubicBezTo>
                  <a:cubicBezTo>
                    <a:pt x="57" y="194"/>
                    <a:pt x="54" y="194"/>
                    <a:pt x="51" y="194"/>
                  </a:cubicBezTo>
                  <a:cubicBezTo>
                    <a:pt x="47" y="194"/>
                    <a:pt x="43" y="193"/>
                    <a:pt x="39" y="192"/>
                  </a:cubicBezTo>
                  <a:moveTo>
                    <a:pt x="171" y="154"/>
                  </a:moveTo>
                  <a:cubicBezTo>
                    <a:pt x="79" y="154"/>
                    <a:pt x="79" y="154"/>
                    <a:pt x="79" y="154"/>
                  </a:cubicBezTo>
                  <a:cubicBezTo>
                    <a:pt x="80" y="157"/>
                    <a:pt x="81" y="161"/>
                    <a:pt x="81" y="164"/>
                  </a:cubicBezTo>
                  <a:cubicBezTo>
                    <a:pt x="81" y="168"/>
                    <a:pt x="80" y="171"/>
                    <a:pt x="79" y="174"/>
                  </a:cubicBezTo>
                  <a:cubicBezTo>
                    <a:pt x="171" y="174"/>
                    <a:pt x="171" y="174"/>
                    <a:pt x="171" y="174"/>
                  </a:cubicBezTo>
                  <a:cubicBezTo>
                    <a:pt x="171" y="154"/>
                    <a:pt x="171" y="154"/>
                    <a:pt x="171" y="154"/>
                  </a:cubicBezTo>
                  <a:moveTo>
                    <a:pt x="17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22" y="48"/>
                    <a:pt x="35" y="92"/>
                    <a:pt x="39" y="136"/>
                  </a:cubicBezTo>
                  <a:cubicBezTo>
                    <a:pt x="43" y="135"/>
                    <a:pt x="47" y="134"/>
                    <a:pt x="51" y="134"/>
                  </a:cubicBezTo>
                  <a:cubicBezTo>
                    <a:pt x="54" y="134"/>
                    <a:pt x="57" y="134"/>
                    <a:pt x="59" y="135"/>
                  </a:cubicBezTo>
                  <a:cubicBezTo>
                    <a:pt x="55" y="87"/>
                    <a:pt x="41" y="41"/>
                    <a:pt x="17" y="0"/>
                  </a:cubicBezTo>
                </a:path>
              </a:pathLst>
            </a:custGeom>
            <a:solidFill>
              <a:srgbClr val="A5B2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47"/>
            <p:cNvSpPr/>
            <p:nvPr/>
          </p:nvSpPr>
          <p:spPr bwMode="auto">
            <a:xfrm>
              <a:off x="10376160" y="3543526"/>
              <a:ext cx="146050" cy="207963"/>
            </a:xfrm>
            <a:custGeom>
              <a:avLst/>
              <a:gdLst>
                <a:gd name="T0" fmla="*/ 12 w 42"/>
                <a:gd name="T1" fmla="*/ 0 h 60"/>
                <a:gd name="T2" fmla="*/ 0 w 42"/>
                <a:gd name="T3" fmla="*/ 2 h 60"/>
                <a:gd name="T4" fmla="*/ 2 w 42"/>
                <a:gd name="T5" fmla="*/ 30 h 60"/>
                <a:gd name="T6" fmla="*/ 0 w 42"/>
                <a:gd name="T7" fmla="*/ 58 h 60"/>
                <a:gd name="T8" fmla="*/ 12 w 42"/>
                <a:gd name="T9" fmla="*/ 60 h 60"/>
                <a:gd name="T10" fmla="*/ 20 w 42"/>
                <a:gd name="T11" fmla="*/ 59 h 60"/>
                <a:gd name="T12" fmla="*/ 21 w 42"/>
                <a:gd name="T13" fmla="*/ 40 h 60"/>
                <a:gd name="T14" fmla="*/ 40 w 42"/>
                <a:gd name="T15" fmla="*/ 40 h 60"/>
                <a:gd name="T16" fmla="*/ 42 w 42"/>
                <a:gd name="T17" fmla="*/ 30 h 60"/>
                <a:gd name="T18" fmla="*/ 40 w 42"/>
                <a:gd name="T19" fmla="*/ 20 h 60"/>
                <a:gd name="T20" fmla="*/ 21 w 42"/>
                <a:gd name="T21" fmla="*/ 20 h 60"/>
                <a:gd name="T22" fmla="*/ 20 w 42"/>
                <a:gd name="T23" fmla="*/ 1 h 60"/>
                <a:gd name="T24" fmla="*/ 12 w 42"/>
                <a:gd name="T2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60">
                  <a:moveTo>
                    <a:pt x="12" y="0"/>
                  </a:moveTo>
                  <a:cubicBezTo>
                    <a:pt x="8" y="0"/>
                    <a:pt x="4" y="1"/>
                    <a:pt x="0" y="2"/>
                  </a:cubicBezTo>
                  <a:cubicBezTo>
                    <a:pt x="1" y="11"/>
                    <a:pt x="2" y="21"/>
                    <a:pt x="2" y="30"/>
                  </a:cubicBezTo>
                  <a:cubicBezTo>
                    <a:pt x="2" y="39"/>
                    <a:pt x="1" y="49"/>
                    <a:pt x="0" y="58"/>
                  </a:cubicBezTo>
                  <a:cubicBezTo>
                    <a:pt x="4" y="59"/>
                    <a:pt x="8" y="60"/>
                    <a:pt x="12" y="60"/>
                  </a:cubicBezTo>
                  <a:cubicBezTo>
                    <a:pt x="15" y="60"/>
                    <a:pt x="18" y="60"/>
                    <a:pt x="20" y="59"/>
                  </a:cubicBezTo>
                  <a:cubicBezTo>
                    <a:pt x="21" y="53"/>
                    <a:pt x="21" y="46"/>
                    <a:pt x="21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1" y="37"/>
                    <a:pt x="42" y="34"/>
                    <a:pt x="42" y="30"/>
                  </a:cubicBezTo>
                  <a:cubicBezTo>
                    <a:pt x="42" y="27"/>
                    <a:pt x="41" y="23"/>
                    <a:pt x="4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4"/>
                    <a:pt x="21" y="7"/>
                    <a:pt x="20" y="1"/>
                  </a:cubicBezTo>
                  <a:cubicBezTo>
                    <a:pt x="18" y="0"/>
                    <a:pt x="15" y="0"/>
                    <a:pt x="12" y="0"/>
                  </a:cubicBezTo>
                </a:path>
              </a:pathLst>
            </a:custGeom>
            <a:solidFill>
              <a:srgbClr val="A958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Oval 48"/>
            <p:cNvSpPr>
              <a:spLocks noChangeArrowheads="1"/>
            </p:cNvSpPr>
            <p:nvPr/>
          </p:nvSpPr>
          <p:spPr bwMode="auto">
            <a:xfrm>
              <a:off x="10787323" y="3602264"/>
              <a:ext cx="85725" cy="90488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Oval 49"/>
            <p:cNvSpPr>
              <a:spLocks noChangeArrowheads="1"/>
            </p:cNvSpPr>
            <p:nvPr/>
          </p:nvSpPr>
          <p:spPr bwMode="auto">
            <a:xfrm>
              <a:off x="10369810" y="3602264"/>
              <a:ext cx="93663" cy="93663"/>
            </a:xfrm>
            <a:prstGeom prst="ellipse">
              <a:avLst/>
            </a:prstGeom>
            <a:solidFill>
              <a:srgbClr val="E6E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Oval 50"/>
            <p:cNvSpPr>
              <a:spLocks noChangeArrowheads="1"/>
            </p:cNvSpPr>
            <p:nvPr/>
          </p:nvSpPr>
          <p:spPr bwMode="auto">
            <a:xfrm>
              <a:off x="10228523" y="4154714"/>
              <a:ext cx="88900" cy="85725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Oval 51"/>
            <p:cNvSpPr>
              <a:spLocks noChangeArrowheads="1"/>
            </p:cNvSpPr>
            <p:nvPr/>
          </p:nvSpPr>
          <p:spPr bwMode="auto">
            <a:xfrm>
              <a:off x="10228523" y="3052989"/>
              <a:ext cx="88900" cy="90488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Oval 52"/>
            <p:cNvSpPr>
              <a:spLocks noChangeArrowheads="1"/>
            </p:cNvSpPr>
            <p:nvPr/>
          </p:nvSpPr>
          <p:spPr bwMode="auto">
            <a:xfrm>
              <a:off x="7931410" y="4818289"/>
              <a:ext cx="207963" cy="209550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53"/>
            <p:cNvSpPr>
              <a:spLocks noEditPoints="1"/>
            </p:cNvSpPr>
            <p:nvPr/>
          </p:nvSpPr>
          <p:spPr bwMode="auto">
            <a:xfrm>
              <a:off x="7620260" y="4354739"/>
              <a:ext cx="590550" cy="1136650"/>
            </a:xfrm>
            <a:custGeom>
              <a:avLst/>
              <a:gdLst>
                <a:gd name="T0" fmla="*/ 131 w 171"/>
                <a:gd name="T1" fmla="*/ 193 h 329"/>
                <a:gd name="T2" fmla="*/ 120 w 171"/>
                <a:gd name="T3" fmla="*/ 195 h 329"/>
                <a:gd name="T4" fmla="*/ 111 w 171"/>
                <a:gd name="T5" fmla="*/ 193 h 329"/>
                <a:gd name="T6" fmla="*/ 153 w 171"/>
                <a:gd name="T7" fmla="*/ 329 h 329"/>
                <a:gd name="T8" fmla="*/ 171 w 171"/>
                <a:gd name="T9" fmla="*/ 319 h 329"/>
                <a:gd name="T10" fmla="*/ 131 w 171"/>
                <a:gd name="T11" fmla="*/ 193 h 329"/>
                <a:gd name="T12" fmla="*/ 91 w 171"/>
                <a:gd name="T13" fmla="*/ 155 h 329"/>
                <a:gd name="T14" fmla="*/ 0 w 171"/>
                <a:gd name="T15" fmla="*/ 155 h 329"/>
                <a:gd name="T16" fmla="*/ 0 w 171"/>
                <a:gd name="T17" fmla="*/ 174 h 329"/>
                <a:gd name="T18" fmla="*/ 91 w 171"/>
                <a:gd name="T19" fmla="*/ 174 h 329"/>
                <a:gd name="T20" fmla="*/ 90 w 171"/>
                <a:gd name="T21" fmla="*/ 164 h 329"/>
                <a:gd name="T22" fmla="*/ 91 w 171"/>
                <a:gd name="T23" fmla="*/ 155 h 329"/>
                <a:gd name="T24" fmla="*/ 153 w 171"/>
                <a:gd name="T25" fmla="*/ 0 h 329"/>
                <a:gd name="T26" fmla="*/ 111 w 171"/>
                <a:gd name="T27" fmla="*/ 136 h 329"/>
                <a:gd name="T28" fmla="*/ 120 w 171"/>
                <a:gd name="T29" fmla="*/ 134 h 329"/>
                <a:gd name="T30" fmla="*/ 131 w 171"/>
                <a:gd name="T31" fmla="*/ 136 h 329"/>
                <a:gd name="T32" fmla="*/ 171 w 171"/>
                <a:gd name="T33" fmla="*/ 10 h 329"/>
                <a:gd name="T34" fmla="*/ 153 w 171"/>
                <a:gd name="T35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1" h="329">
                  <a:moveTo>
                    <a:pt x="131" y="193"/>
                  </a:moveTo>
                  <a:cubicBezTo>
                    <a:pt x="128" y="194"/>
                    <a:pt x="124" y="195"/>
                    <a:pt x="120" y="195"/>
                  </a:cubicBezTo>
                  <a:cubicBezTo>
                    <a:pt x="117" y="195"/>
                    <a:pt x="114" y="194"/>
                    <a:pt x="111" y="193"/>
                  </a:cubicBezTo>
                  <a:cubicBezTo>
                    <a:pt x="115" y="241"/>
                    <a:pt x="130" y="287"/>
                    <a:pt x="153" y="329"/>
                  </a:cubicBezTo>
                  <a:cubicBezTo>
                    <a:pt x="171" y="319"/>
                    <a:pt x="171" y="319"/>
                    <a:pt x="171" y="319"/>
                  </a:cubicBezTo>
                  <a:cubicBezTo>
                    <a:pt x="149" y="280"/>
                    <a:pt x="135" y="237"/>
                    <a:pt x="131" y="193"/>
                  </a:cubicBezTo>
                  <a:moveTo>
                    <a:pt x="91" y="155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91" y="174"/>
                    <a:pt x="91" y="174"/>
                    <a:pt x="91" y="174"/>
                  </a:cubicBezTo>
                  <a:cubicBezTo>
                    <a:pt x="90" y="171"/>
                    <a:pt x="90" y="168"/>
                    <a:pt x="90" y="164"/>
                  </a:cubicBezTo>
                  <a:cubicBezTo>
                    <a:pt x="90" y="161"/>
                    <a:pt x="90" y="158"/>
                    <a:pt x="91" y="155"/>
                  </a:cubicBezTo>
                  <a:moveTo>
                    <a:pt x="153" y="0"/>
                  </a:moveTo>
                  <a:cubicBezTo>
                    <a:pt x="130" y="42"/>
                    <a:pt x="115" y="88"/>
                    <a:pt x="111" y="136"/>
                  </a:cubicBezTo>
                  <a:cubicBezTo>
                    <a:pt x="114" y="135"/>
                    <a:pt x="117" y="134"/>
                    <a:pt x="120" y="134"/>
                  </a:cubicBezTo>
                  <a:cubicBezTo>
                    <a:pt x="124" y="134"/>
                    <a:pt x="128" y="135"/>
                    <a:pt x="131" y="136"/>
                  </a:cubicBezTo>
                  <a:cubicBezTo>
                    <a:pt x="135" y="92"/>
                    <a:pt x="149" y="49"/>
                    <a:pt x="171" y="10"/>
                  </a:cubicBezTo>
                  <a:cubicBezTo>
                    <a:pt x="153" y="0"/>
                    <a:pt x="153" y="0"/>
                    <a:pt x="153" y="0"/>
                  </a:cubicBezTo>
                </a:path>
              </a:pathLst>
            </a:custGeom>
            <a:solidFill>
              <a:srgbClr val="A5B2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54"/>
            <p:cNvSpPr/>
            <p:nvPr/>
          </p:nvSpPr>
          <p:spPr bwMode="auto">
            <a:xfrm>
              <a:off x="7931410" y="4818289"/>
              <a:ext cx="141288" cy="209550"/>
            </a:xfrm>
            <a:custGeom>
              <a:avLst/>
              <a:gdLst>
                <a:gd name="T0" fmla="*/ 30 w 41"/>
                <a:gd name="T1" fmla="*/ 0 h 61"/>
                <a:gd name="T2" fmla="*/ 21 w 41"/>
                <a:gd name="T3" fmla="*/ 2 h 61"/>
                <a:gd name="T4" fmla="*/ 20 w 41"/>
                <a:gd name="T5" fmla="*/ 21 h 61"/>
                <a:gd name="T6" fmla="*/ 1 w 41"/>
                <a:gd name="T7" fmla="*/ 21 h 61"/>
                <a:gd name="T8" fmla="*/ 0 w 41"/>
                <a:gd name="T9" fmla="*/ 30 h 61"/>
                <a:gd name="T10" fmla="*/ 1 w 41"/>
                <a:gd name="T11" fmla="*/ 40 h 61"/>
                <a:gd name="T12" fmla="*/ 20 w 41"/>
                <a:gd name="T13" fmla="*/ 40 h 61"/>
                <a:gd name="T14" fmla="*/ 21 w 41"/>
                <a:gd name="T15" fmla="*/ 59 h 61"/>
                <a:gd name="T16" fmla="*/ 30 w 41"/>
                <a:gd name="T17" fmla="*/ 61 h 61"/>
                <a:gd name="T18" fmla="*/ 41 w 41"/>
                <a:gd name="T19" fmla="*/ 59 h 61"/>
                <a:gd name="T20" fmla="*/ 40 w 41"/>
                <a:gd name="T21" fmla="*/ 30 h 61"/>
                <a:gd name="T22" fmla="*/ 41 w 41"/>
                <a:gd name="T23" fmla="*/ 2 h 61"/>
                <a:gd name="T24" fmla="*/ 30 w 41"/>
                <a:gd name="T25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61">
                  <a:moveTo>
                    <a:pt x="30" y="0"/>
                  </a:moveTo>
                  <a:cubicBezTo>
                    <a:pt x="27" y="0"/>
                    <a:pt x="24" y="1"/>
                    <a:pt x="21" y="2"/>
                  </a:cubicBezTo>
                  <a:cubicBezTo>
                    <a:pt x="21" y="8"/>
                    <a:pt x="20" y="14"/>
                    <a:pt x="20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4"/>
                    <a:pt x="0" y="27"/>
                    <a:pt x="0" y="30"/>
                  </a:cubicBezTo>
                  <a:cubicBezTo>
                    <a:pt x="0" y="34"/>
                    <a:pt x="0" y="37"/>
                    <a:pt x="1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7"/>
                    <a:pt x="21" y="53"/>
                    <a:pt x="21" y="59"/>
                  </a:cubicBezTo>
                  <a:cubicBezTo>
                    <a:pt x="24" y="60"/>
                    <a:pt x="27" y="61"/>
                    <a:pt x="30" y="61"/>
                  </a:cubicBezTo>
                  <a:cubicBezTo>
                    <a:pt x="34" y="61"/>
                    <a:pt x="38" y="60"/>
                    <a:pt x="41" y="59"/>
                  </a:cubicBezTo>
                  <a:cubicBezTo>
                    <a:pt x="40" y="49"/>
                    <a:pt x="40" y="40"/>
                    <a:pt x="40" y="30"/>
                  </a:cubicBezTo>
                  <a:cubicBezTo>
                    <a:pt x="40" y="21"/>
                    <a:pt x="40" y="12"/>
                    <a:pt x="41" y="2"/>
                  </a:cubicBezTo>
                  <a:cubicBezTo>
                    <a:pt x="38" y="1"/>
                    <a:pt x="34" y="0"/>
                    <a:pt x="30" y="0"/>
                  </a:cubicBezTo>
                </a:path>
              </a:pathLst>
            </a:custGeom>
            <a:solidFill>
              <a:srgbClr val="373E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Oval 55"/>
            <p:cNvSpPr>
              <a:spLocks noChangeArrowheads="1"/>
            </p:cNvSpPr>
            <p:nvPr/>
          </p:nvSpPr>
          <p:spPr bwMode="auto">
            <a:xfrm>
              <a:off x="7575810" y="4880201"/>
              <a:ext cx="90488" cy="85725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Oval 56"/>
            <p:cNvSpPr>
              <a:spLocks noChangeArrowheads="1"/>
            </p:cNvSpPr>
            <p:nvPr/>
          </p:nvSpPr>
          <p:spPr bwMode="auto">
            <a:xfrm>
              <a:off x="8134610" y="4327751"/>
              <a:ext cx="90488" cy="88900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Oval 58"/>
            <p:cNvSpPr>
              <a:spLocks noChangeArrowheads="1"/>
            </p:cNvSpPr>
            <p:nvPr/>
          </p:nvSpPr>
          <p:spPr bwMode="auto">
            <a:xfrm>
              <a:off x="7990148" y="4877026"/>
              <a:ext cx="93663" cy="92075"/>
            </a:xfrm>
            <a:prstGeom prst="ellipse">
              <a:avLst/>
            </a:prstGeom>
            <a:solidFill>
              <a:srgbClr val="E6E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59"/>
            <p:cNvSpPr>
              <a:spLocks noEditPoints="1"/>
            </p:cNvSpPr>
            <p:nvPr/>
          </p:nvSpPr>
          <p:spPr bwMode="auto">
            <a:xfrm>
              <a:off x="8804535" y="1640114"/>
              <a:ext cx="819150" cy="725488"/>
            </a:xfrm>
            <a:custGeom>
              <a:avLst/>
              <a:gdLst>
                <a:gd name="T0" fmla="*/ 94 w 237"/>
                <a:gd name="T1" fmla="*/ 127 h 210"/>
                <a:gd name="T2" fmla="*/ 0 w 237"/>
                <a:gd name="T3" fmla="*/ 127 h 210"/>
                <a:gd name="T4" fmla="*/ 0 w 237"/>
                <a:gd name="T5" fmla="*/ 210 h 210"/>
                <a:gd name="T6" fmla="*/ 10 w 237"/>
                <a:gd name="T7" fmla="*/ 210 h 210"/>
                <a:gd name="T8" fmla="*/ 10 w 237"/>
                <a:gd name="T9" fmla="*/ 137 h 210"/>
                <a:gd name="T10" fmla="*/ 83 w 237"/>
                <a:gd name="T11" fmla="*/ 137 h 210"/>
                <a:gd name="T12" fmla="*/ 83 w 237"/>
                <a:gd name="T13" fmla="*/ 210 h 210"/>
                <a:gd name="T14" fmla="*/ 94 w 237"/>
                <a:gd name="T15" fmla="*/ 210 h 210"/>
                <a:gd name="T16" fmla="*/ 94 w 237"/>
                <a:gd name="T17" fmla="*/ 127 h 210"/>
                <a:gd name="T18" fmla="*/ 61 w 237"/>
                <a:gd name="T19" fmla="*/ 33 h 210"/>
                <a:gd name="T20" fmla="*/ 26 w 237"/>
                <a:gd name="T21" fmla="*/ 68 h 210"/>
                <a:gd name="T22" fmla="*/ 43 w 237"/>
                <a:gd name="T23" fmla="*/ 98 h 210"/>
                <a:gd name="T24" fmla="*/ 17 w 237"/>
                <a:gd name="T25" fmla="*/ 121 h 210"/>
                <a:gd name="T26" fmla="*/ 99 w 237"/>
                <a:gd name="T27" fmla="*/ 121 h 210"/>
                <a:gd name="T28" fmla="*/ 99 w 237"/>
                <a:gd name="T29" fmla="*/ 193 h 210"/>
                <a:gd name="T30" fmla="*/ 159 w 237"/>
                <a:gd name="T31" fmla="*/ 139 h 210"/>
                <a:gd name="T32" fmla="*/ 158 w 237"/>
                <a:gd name="T33" fmla="*/ 120 h 210"/>
                <a:gd name="T34" fmla="*/ 149 w 237"/>
                <a:gd name="T35" fmla="*/ 117 h 210"/>
                <a:gd name="T36" fmla="*/ 140 w 237"/>
                <a:gd name="T37" fmla="*/ 121 h 210"/>
                <a:gd name="T38" fmla="*/ 111 w 237"/>
                <a:gd name="T39" fmla="*/ 141 h 210"/>
                <a:gd name="T40" fmla="*/ 80 w 237"/>
                <a:gd name="T41" fmla="*/ 98 h 210"/>
                <a:gd name="T42" fmla="*/ 97 w 237"/>
                <a:gd name="T43" fmla="*/ 68 h 210"/>
                <a:gd name="T44" fmla="*/ 61 w 237"/>
                <a:gd name="T45" fmla="*/ 33 h 210"/>
                <a:gd name="T46" fmla="*/ 211 w 237"/>
                <a:gd name="T47" fmla="*/ 18 h 210"/>
                <a:gd name="T48" fmla="*/ 172 w 237"/>
                <a:gd name="T49" fmla="*/ 56 h 210"/>
                <a:gd name="T50" fmla="*/ 143 w 237"/>
                <a:gd name="T51" fmla="*/ 38 h 210"/>
                <a:gd name="T52" fmla="*/ 141 w 237"/>
                <a:gd name="T53" fmla="*/ 37 h 210"/>
                <a:gd name="T54" fmla="*/ 140 w 237"/>
                <a:gd name="T55" fmla="*/ 38 h 210"/>
                <a:gd name="T56" fmla="*/ 112 w 237"/>
                <a:gd name="T57" fmla="*/ 65 h 210"/>
                <a:gd name="T58" fmla="*/ 116 w 237"/>
                <a:gd name="T59" fmla="*/ 69 h 210"/>
                <a:gd name="T60" fmla="*/ 142 w 237"/>
                <a:gd name="T61" fmla="*/ 43 h 210"/>
                <a:gd name="T62" fmla="*/ 170 w 237"/>
                <a:gd name="T63" fmla="*/ 62 h 210"/>
                <a:gd name="T64" fmla="*/ 172 w 237"/>
                <a:gd name="T65" fmla="*/ 63 h 210"/>
                <a:gd name="T66" fmla="*/ 174 w 237"/>
                <a:gd name="T67" fmla="*/ 62 h 210"/>
                <a:gd name="T68" fmla="*/ 215 w 237"/>
                <a:gd name="T69" fmla="*/ 22 h 210"/>
                <a:gd name="T70" fmla="*/ 211 w 237"/>
                <a:gd name="T71" fmla="*/ 18 h 210"/>
                <a:gd name="T72" fmla="*/ 237 w 237"/>
                <a:gd name="T73" fmla="*/ 0 h 210"/>
                <a:gd name="T74" fmla="*/ 90 w 237"/>
                <a:gd name="T75" fmla="*/ 0 h 210"/>
                <a:gd name="T76" fmla="*/ 90 w 237"/>
                <a:gd name="T77" fmla="*/ 32 h 210"/>
                <a:gd name="T78" fmla="*/ 101 w 237"/>
                <a:gd name="T79" fmla="*/ 45 h 210"/>
                <a:gd name="T80" fmla="*/ 101 w 237"/>
                <a:gd name="T81" fmla="*/ 11 h 210"/>
                <a:gd name="T82" fmla="*/ 226 w 237"/>
                <a:gd name="T83" fmla="*/ 11 h 210"/>
                <a:gd name="T84" fmla="*/ 226 w 237"/>
                <a:gd name="T85" fmla="*/ 74 h 210"/>
                <a:gd name="T86" fmla="*/ 107 w 237"/>
                <a:gd name="T87" fmla="*/ 74 h 210"/>
                <a:gd name="T88" fmla="*/ 104 w 237"/>
                <a:gd name="T89" fmla="*/ 84 h 210"/>
                <a:gd name="T90" fmla="*/ 160 w 237"/>
                <a:gd name="T91" fmla="*/ 84 h 210"/>
                <a:gd name="T92" fmla="*/ 160 w 237"/>
                <a:gd name="T93" fmla="*/ 91 h 210"/>
                <a:gd name="T94" fmla="*/ 144 w 237"/>
                <a:gd name="T95" fmla="*/ 91 h 210"/>
                <a:gd name="T96" fmla="*/ 144 w 237"/>
                <a:gd name="T97" fmla="*/ 102 h 210"/>
                <a:gd name="T98" fmla="*/ 186 w 237"/>
                <a:gd name="T99" fmla="*/ 102 h 210"/>
                <a:gd name="T100" fmla="*/ 186 w 237"/>
                <a:gd name="T101" fmla="*/ 91 h 210"/>
                <a:gd name="T102" fmla="*/ 170 w 237"/>
                <a:gd name="T103" fmla="*/ 91 h 210"/>
                <a:gd name="T104" fmla="*/ 170 w 237"/>
                <a:gd name="T105" fmla="*/ 84 h 210"/>
                <a:gd name="T106" fmla="*/ 237 w 237"/>
                <a:gd name="T107" fmla="*/ 84 h 210"/>
                <a:gd name="T108" fmla="*/ 237 w 237"/>
                <a:gd name="T109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37" h="210">
                  <a:moveTo>
                    <a:pt x="94" y="127"/>
                  </a:moveTo>
                  <a:cubicBezTo>
                    <a:pt x="0" y="127"/>
                    <a:pt x="0" y="127"/>
                    <a:pt x="0" y="127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10" y="210"/>
                    <a:pt x="10" y="210"/>
                    <a:pt x="10" y="210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3" y="210"/>
                    <a:pt x="83" y="210"/>
                    <a:pt x="83" y="210"/>
                  </a:cubicBezTo>
                  <a:cubicBezTo>
                    <a:pt x="94" y="210"/>
                    <a:pt x="94" y="210"/>
                    <a:pt x="94" y="210"/>
                  </a:cubicBezTo>
                  <a:cubicBezTo>
                    <a:pt x="94" y="127"/>
                    <a:pt x="94" y="127"/>
                    <a:pt x="94" y="127"/>
                  </a:cubicBezTo>
                  <a:moveTo>
                    <a:pt x="61" y="33"/>
                  </a:moveTo>
                  <a:cubicBezTo>
                    <a:pt x="42" y="33"/>
                    <a:pt x="26" y="49"/>
                    <a:pt x="26" y="68"/>
                  </a:cubicBezTo>
                  <a:cubicBezTo>
                    <a:pt x="26" y="81"/>
                    <a:pt x="33" y="92"/>
                    <a:pt x="43" y="98"/>
                  </a:cubicBezTo>
                  <a:cubicBezTo>
                    <a:pt x="33" y="103"/>
                    <a:pt x="24" y="112"/>
                    <a:pt x="17" y="121"/>
                  </a:cubicBezTo>
                  <a:cubicBezTo>
                    <a:pt x="99" y="121"/>
                    <a:pt x="99" y="121"/>
                    <a:pt x="99" y="121"/>
                  </a:cubicBezTo>
                  <a:cubicBezTo>
                    <a:pt x="99" y="193"/>
                    <a:pt x="99" y="193"/>
                    <a:pt x="99" y="193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64" y="134"/>
                    <a:pt x="164" y="125"/>
                    <a:pt x="158" y="120"/>
                  </a:cubicBezTo>
                  <a:cubicBezTo>
                    <a:pt x="156" y="118"/>
                    <a:pt x="153" y="117"/>
                    <a:pt x="149" y="117"/>
                  </a:cubicBezTo>
                  <a:cubicBezTo>
                    <a:pt x="146" y="117"/>
                    <a:pt x="142" y="118"/>
                    <a:pt x="140" y="121"/>
                  </a:cubicBezTo>
                  <a:cubicBezTo>
                    <a:pt x="111" y="141"/>
                    <a:pt x="111" y="141"/>
                    <a:pt x="111" y="141"/>
                  </a:cubicBezTo>
                  <a:cubicBezTo>
                    <a:pt x="108" y="125"/>
                    <a:pt x="99" y="109"/>
                    <a:pt x="80" y="98"/>
                  </a:cubicBezTo>
                  <a:cubicBezTo>
                    <a:pt x="90" y="92"/>
                    <a:pt x="97" y="81"/>
                    <a:pt x="97" y="68"/>
                  </a:cubicBezTo>
                  <a:cubicBezTo>
                    <a:pt x="97" y="49"/>
                    <a:pt x="81" y="33"/>
                    <a:pt x="61" y="33"/>
                  </a:cubicBezTo>
                  <a:moveTo>
                    <a:pt x="211" y="18"/>
                  </a:moveTo>
                  <a:cubicBezTo>
                    <a:pt x="172" y="56"/>
                    <a:pt x="172" y="56"/>
                    <a:pt x="172" y="56"/>
                  </a:cubicBezTo>
                  <a:cubicBezTo>
                    <a:pt x="143" y="38"/>
                    <a:pt x="143" y="38"/>
                    <a:pt x="143" y="38"/>
                  </a:cubicBezTo>
                  <a:cubicBezTo>
                    <a:pt x="141" y="37"/>
                    <a:pt x="141" y="37"/>
                    <a:pt x="141" y="37"/>
                  </a:cubicBezTo>
                  <a:cubicBezTo>
                    <a:pt x="140" y="38"/>
                    <a:pt x="140" y="38"/>
                    <a:pt x="140" y="38"/>
                  </a:cubicBezTo>
                  <a:cubicBezTo>
                    <a:pt x="112" y="65"/>
                    <a:pt x="112" y="65"/>
                    <a:pt x="112" y="65"/>
                  </a:cubicBezTo>
                  <a:cubicBezTo>
                    <a:pt x="116" y="69"/>
                    <a:pt x="116" y="69"/>
                    <a:pt x="116" y="69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70" y="62"/>
                    <a:pt x="170" y="62"/>
                    <a:pt x="170" y="62"/>
                  </a:cubicBezTo>
                  <a:cubicBezTo>
                    <a:pt x="172" y="63"/>
                    <a:pt x="172" y="63"/>
                    <a:pt x="172" y="63"/>
                  </a:cubicBezTo>
                  <a:cubicBezTo>
                    <a:pt x="174" y="62"/>
                    <a:pt x="174" y="62"/>
                    <a:pt x="174" y="62"/>
                  </a:cubicBezTo>
                  <a:cubicBezTo>
                    <a:pt x="215" y="22"/>
                    <a:pt x="215" y="22"/>
                    <a:pt x="215" y="22"/>
                  </a:cubicBezTo>
                  <a:cubicBezTo>
                    <a:pt x="211" y="18"/>
                    <a:pt x="211" y="18"/>
                    <a:pt x="211" y="18"/>
                  </a:cubicBezTo>
                  <a:moveTo>
                    <a:pt x="237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4" y="36"/>
                    <a:pt x="98" y="40"/>
                    <a:pt x="101" y="45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226" y="11"/>
                    <a:pt x="226" y="11"/>
                    <a:pt x="226" y="11"/>
                  </a:cubicBezTo>
                  <a:cubicBezTo>
                    <a:pt x="226" y="74"/>
                    <a:pt x="226" y="74"/>
                    <a:pt x="226" y="74"/>
                  </a:cubicBezTo>
                  <a:cubicBezTo>
                    <a:pt x="107" y="74"/>
                    <a:pt x="107" y="74"/>
                    <a:pt x="107" y="74"/>
                  </a:cubicBezTo>
                  <a:cubicBezTo>
                    <a:pt x="106" y="77"/>
                    <a:pt x="106" y="81"/>
                    <a:pt x="104" y="84"/>
                  </a:cubicBezTo>
                  <a:cubicBezTo>
                    <a:pt x="160" y="84"/>
                    <a:pt x="160" y="84"/>
                    <a:pt x="160" y="84"/>
                  </a:cubicBezTo>
                  <a:cubicBezTo>
                    <a:pt x="160" y="91"/>
                    <a:pt x="160" y="91"/>
                    <a:pt x="160" y="91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102"/>
                    <a:pt x="144" y="102"/>
                    <a:pt x="144" y="102"/>
                  </a:cubicBezTo>
                  <a:cubicBezTo>
                    <a:pt x="186" y="102"/>
                    <a:pt x="186" y="102"/>
                    <a:pt x="186" y="102"/>
                  </a:cubicBezTo>
                  <a:cubicBezTo>
                    <a:pt x="186" y="91"/>
                    <a:pt x="186" y="91"/>
                    <a:pt x="186" y="91"/>
                  </a:cubicBezTo>
                  <a:cubicBezTo>
                    <a:pt x="170" y="91"/>
                    <a:pt x="170" y="91"/>
                    <a:pt x="170" y="91"/>
                  </a:cubicBezTo>
                  <a:cubicBezTo>
                    <a:pt x="170" y="84"/>
                    <a:pt x="170" y="84"/>
                    <a:pt x="170" y="84"/>
                  </a:cubicBezTo>
                  <a:cubicBezTo>
                    <a:pt x="237" y="84"/>
                    <a:pt x="237" y="84"/>
                    <a:pt x="237" y="84"/>
                  </a:cubicBezTo>
                  <a:cubicBezTo>
                    <a:pt x="237" y="0"/>
                    <a:pt x="237" y="0"/>
                    <a:pt x="237" y="0"/>
                  </a:cubicBezTo>
                </a:path>
              </a:pathLst>
            </a:custGeom>
            <a:solidFill>
              <a:srgbClr val="8592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60"/>
            <p:cNvSpPr>
              <a:spLocks noEditPoints="1"/>
            </p:cNvSpPr>
            <p:nvPr/>
          </p:nvSpPr>
          <p:spPr bwMode="auto">
            <a:xfrm>
              <a:off x="8826760" y="3094264"/>
              <a:ext cx="711200" cy="742950"/>
            </a:xfrm>
            <a:custGeom>
              <a:avLst/>
              <a:gdLst>
                <a:gd name="T0" fmla="*/ 173 w 206"/>
                <a:gd name="T1" fmla="*/ 109 h 215"/>
                <a:gd name="T2" fmla="*/ 115 w 206"/>
                <a:gd name="T3" fmla="*/ 124 h 215"/>
                <a:gd name="T4" fmla="*/ 129 w 206"/>
                <a:gd name="T5" fmla="*/ 138 h 215"/>
                <a:gd name="T6" fmla="*/ 67 w 206"/>
                <a:gd name="T7" fmla="*/ 200 h 215"/>
                <a:gd name="T8" fmla="*/ 82 w 206"/>
                <a:gd name="T9" fmla="*/ 215 h 215"/>
                <a:gd name="T10" fmla="*/ 144 w 206"/>
                <a:gd name="T11" fmla="*/ 153 h 215"/>
                <a:gd name="T12" fmla="*/ 153 w 206"/>
                <a:gd name="T13" fmla="*/ 161 h 215"/>
                <a:gd name="T14" fmla="*/ 157 w 206"/>
                <a:gd name="T15" fmla="*/ 166 h 215"/>
                <a:gd name="T16" fmla="*/ 173 w 206"/>
                <a:gd name="T17" fmla="*/ 109 h 215"/>
                <a:gd name="T18" fmla="*/ 68 w 206"/>
                <a:gd name="T19" fmla="*/ 99 h 215"/>
                <a:gd name="T20" fmla="*/ 20 w 206"/>
                <a:gd name="T21" fmla="*/ 111 h 215"/>
                <a:gd name="T22" fmla="*/ 32 w 206"/>
                <a:gd name="T23" fmla="*/ 123 h 215"/>
                <a:gd name="T24" fmla="*/ 1 w 206"/>
                <a:gd name="T25" fmla="*/ 154 h 215"/>
                <a:gd name="T26" fmla="*/ 13 w 206"/>
                <a:gd name="T27" fmla="*/ 166 h 215"/>
                <a:gd name="T28" fmla="*/ 44 w 206"/>
                <a:gd name="T29" fmla="*/ 135 h 215"/>
                <a:gd name="T30" fmla="*/ 51 w 206"/>
                <a:gd name="T31" fmla="*/ 142 h 215"/>
                <a:gd name="T32" fmla="*/ 55 w 206"/>
                <a:gd name="T33" fmla="*/ 146 h 215"/>
                <a:gd name="T34" fmla="*/ 68 w 206"/>
                <a:gd name="T35" fmla="*/ 99 h 215"/>
                <a:gd name="T36" fmla="*/ 106 w 206"/>
                <a:gd name="T37" fmla="*/ 26 h 215"/>
                <a:gd name="T38" fmla="*/ 48 w 206"/>
                <a:gd name="T39" fmla="*/ 41 h 215"/>
                <a:gd name="T40" fmla="*/ 62 w 206"/>
                <a:gd name="T41" fmla="*/ 56 h 215"/>
                <a:gd name="T42" fmla="*/ 0 w 206"/>
                <a:gd name="T43" fmla="*/ 118 h 215"/>
                <a:gd name="T44" fmla="*/ 15 w 206"/>
                <a:gd name="T45" fmla="*/ 132 h 215"/>
                <a:gd name="T46" fmla="*/ 25 w 206"/>
                <a:gd name="T47" fmla="*/ 123 h 215"/>
                <a:gd name="T48" fmla="*/ 10 w 206"/>
                <a:gd name="T49" fmla="*/ 109 h 215"/>
                <a:gd name="T50" fmla="*/ 49 w 206"/>
                <a:gd name="T51" fmla="*/ 99 h 215"/>
                <a:gd name="T52" fmla="*/ 77 w 206"/>
                <a:gd name="T53" fmla="*/ 70 h 215"/>
                <a:gd name="T54" fmla="*/ 86 w 206"/>
                <a:gd name="T55" fmla="*/ 79 h 215"/>
                <a:gd name="T56" fmla="*/ 91 w 206"/>
                <a:gd name="T57" fmla="*/ 84 h 215"/>
                <a:gd name="T58" fmla="*/ 106 w 206"/>
                <a:gd name="T59" fmla="*/ 26 h 215"/>
                <a:gd name="T60" fmla="*/ 206 w 206"/>
                <a:gd name="T61" fmla="*/ 0 h 215"/>
                <a:gd name="T62" fmla="*/ 125 w 206"/>
                <a:gd name="T63" fmla="*/ 21 h 215"/>
                <a:gd name="T64" fmla="*/ 144 w 206"/>
                <a:gd name="T65" fmla="*/ 41 h 215"/>
                <a:gd name="T66" fmla="*/ 68 w 206"/>
                <a:gd name="T67" fmla="*/ 118 h 215"/>
                <a:gd name="T68" fmla="*/ 64 w 206"/>
                <a:gd name="T69" fmla="*/ 134 h 215"/>
                <a:gd name="T70" fmla="*/ 78 w 206"/>
                <a:gd name="T71" fmla="*/ 149 h 215"/>
                <a:gd name="T72" fmla="*/ 165 w 206"/>
                <a:gd name="T73" fmla="*/ 62 h 215"/>
                <a:gd name="T74" fmla="*/ 177 w 206"/>
                <a:gd name="T75" fmla="*/ 74 h 215"/>
                <a:gd name="T76" fmla="*/ 184 w 206"/>
                <a:gd name="T77" fmla="*/ 81 h 215"/>
                <a:gd name="T78" fmla="*/ 206 w 206"/>
                <a:gd name="T7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6" h="215">
                  <a:moveTo>
                    <a:pt x="173" y="109"/>
                  </a:moveTo>
                  <a:cubicBezTo>
                    <a:pt x="115" y="124"/>
                    <a:pt x="115" y="124"/>
                    <a:pt x="115" y="124"/>
                  </a:cubicBezTo>
                  <a:cubicBezTo>
                    <a:pt x="129" y="138"/>
                    <a:pt x="129" y="138"/>
                    <a:pt x="129" y="138"/>
                  </a:cubicBezTo>
                  <a:cubicBezTo>
                    <a:pt x="67" y="200"/>
                    <a:pt x="67" y="200"/>
                    <a:pt x="67" y="200"/>
                  </a:cubicBezTo>
                  <a:cubicBezTo>
                    <a:pt x="82" y="215"/>
                    <a:pt x="82" y="215"/>
                    <a:pt x="82" y="215"/>
                  </a:cubicBezTo>
                  <a:cubicBezTo>
                    <a:pt x="144" y="153"/>
                    <a:pt x="144" y="153"/>
                    <a:pt x="144" y="153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57" y="166"/>
                    <a:pt x="157" y="166"/>
                    <a:pt x="157" y="166"/>
                  </a:cubicBezTo>
                  <a:cubicBezTo>
                    <a:pt x="173" y="109"/>
                    <a:pt x="173" y="109"/>
                    <a:pt x="173" y="109"/>
                  </a:cubicBezTo>
                  <a:moveTo>
                    <a:pt x="68" y="99"/>
                  </a:moveTo>
                  <a:cubicBezTo>
                    <a:pt x="20" y="111"/>
                    <a:pt x="20" y="111"/>
                    <a:pt x="20" y="111"/>
                  </a:cubicBezTo>
                  <a:cubicBezTo>
                    <a:pt x="32" y="123"/>
                    <a:pt x="32" y="123"/>
                    <a:pt x="32" y="123"/>
                  </a:cubicBezTo>
                  <a:cubicBezTo>
                    <a:pt x="1" y="154"/>
                    <a:pt x="1" y="154"/>
                    <a:pt x="1" y="154"/>
                  </a:cubicBezTo>
                  <a:cubicBezTo>
                    <a:pt x="13" y="166"/>
                    <a:pt x="13" y="166"/>
                    <a:pt x="13" y="166"/>
                  </a:cubicBezTo>
                  <a:cubicBezTo>
                    <a:pt x="44" y="135"/>
                    <a:pt x="44" y="135"/>
                    <a:pt x="44" y="135"/>
                  </a:cubicBezTo>
                  <a:cubicBezTo>
                    <a:pt x="51" y="142"/>
                    <a:pt x="51" y="142"/>
                    <a:pt x="51" y="142"/>
                  </a:cubicBezTo>
                  <a:cubicBezTo>
                    <a:pt x="55" y="146"/>
                    <a:pt x="55" y="146"/>
                    <a:pt x="55" y="146"/>
                  </a:cubicBezTo>
                  <a:cubicBezTo>
                    <a:pt x="68" y="99"/>
                    <a:pt x="68" y="99"/>
                    <a:pt x="68" y="99"/>
                  </a:cubicBezTo>
                  <a:moveTo>
                    <a:pt x="106" y="26"/>
                  </a:moveTo>
                  <a:cubicBezTo>
                    <a:pt x="48" y="41"/>
                    <a:pt x="48" y="41"/>
                    <a:pt x="48" y="41"/>
                  </a:cubicBezTo>
                  <a:cubicBezTo>
                    <a:pt x="62" y="56"/>
                    <a:pt x="62" y="56"/>
                    <a:pt x="62" y="5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25" y="123"/>
                    <a:pt x="25" y="123"/>
                    <a:pt x="25" y="123"/>
                  </a:cubicBezTo>
                  <a:cubicBezTo>
                    <a:pt x="21" y="119"/>
                    <a:pt x="10" y="109"/>
                    <a:pt x="10" y="109"/>
                  </a:cubicBezTo>
                  <a:cubicBezTo>
                    <a:pt x="49" y="99"/>
                    <a:pt x="49" y="99"/>
                    <a:pt x="49" y="99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86" y="79"/>
                    <a:pt x="86" y="79"/>
                    <a:pt x="86" y="79"/>
                  </a:cubicBezTo>
                  <a:cubicBezTo>
                    <a:pt x="91" y="84"/>
                    <a:pt x="91" y="84"/>
                    <a:pt x="91" y="84"/>
                  </a:cubicBezTo>
                  <a:cubicBezTo>
                    <a:pt x="106" y="26"/>
                    <a:pt x="106" y="26"/>
                    <a:pt x="106" y="26"/>
                  </a:cubicBezTo>
                  <a:moveTo>
                    <a:pt x="206" y="0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44" y="41"/>
                    <a:pt x="144" y="41"/>
                    <a:pt x="144" y="41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4" y="134"/>
                    <a:pt x="64" y="134"/>
                    <a:pt x="64" y="134"/>
                  </a:cubicBezTo>
                  <a:cubicBezTo>
                    <a:pt x="78" y="149"/>
                    <a:pt x="78" y="149"/>
                    <a:pt x="78" y="149"/>
                  </a:cubicBezTo>
                  <a:cubicBezTo>
                    <a:pt x="165" y="62"/>
                    <a:pt x="165" y="62"/>
                    <a:pt x="165" y="62"/>
                  </a:cubicBezTo>
                  <a:cubicBezTo>
                    <a:pt x="177" y="74"/>
                    <a:pt x="177" y="74"/>
                    <a:pt x="177" y="74"/>
                  </a:cubicBezTo>
                  <a:cubicBezTo>
                    <a:pt x="184" y="81"/>
                    <a:pt x="184" y="81"/>
                    <a:pt x="184" y="81"/>
                  </a:cubicBezTo>
                  <a:cubicBezTo>
                    <a:pt x="206" y="0"/>
                    <a:pt x="206" y="0"/>
                    <a:pt x="206" y="0"/>
                  </a:cubicBezTo>
                </a:path>
              </a:pathLst>
            </a:custGeom>
            <a:solidFill>
              <a:srgbClr val="8592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61"/>
            <p:cNvSpPr>
              <a:spLocks noEditPoints="1"/>
            </p:cNvSpPr>
            <p:nvPr/>
          </p:nvSpPr>
          <p:spPr bwMode="auto">
            <a:xfrm>
              <a:off x="8745798" y="4542064"/>
              <a:ext cx="877888" cy="731838"/>
            </a:xfrm>
            <a:custGeom>
              <a:avLst/>
              <a:gdLst>
                <a:gd name="T0" fmla="*/ 82 w 254"/>
                <a:gd name="T1" fmla="*/ 182 h 212"/>
                <a:gd name="T2" fmla="*/ 83 w 254"/>
                <a:gd name="T3" fmla="*/ 77 h 212"/>
                <a:gd name="T4" fmla="*/ 135 w 254"/>
                <a:gd name="T5" fmla="*/ 131 h 212"/>
                <a:gd name="T6" fmla="*/ 72 w 254"/>
                <a:gd name="T7" fmla="*/ 47 h 212"/>
                <a:gd name="T8" fmla="*/ 46 w 254"/>
                <a:gd name="T9" fmla="*/ 72 h 212"/>
                <a:gd name="T10" fmla="*/ 16 w 254"/>
                <a:gd name="T11" fmla="*/ 79 h 212"/>
                <a:gd name="T12" fmla="*/ 16 w 254"/>
                <a:gd name="T13" fmla="*/ 115 h 212"/>
                <a:gd name="T14" fmla="*/ 0 w 254"/>
                <a:gd name="T15" fmla="*/ 141 h 212"/>
                <a:gd name="T16" fmla="*/ 26 w 254"/>
                <a:gd name="T17" fmla="*/ 167 h 212"/>
                <a:gd name="T18" fmla="*/ 32 w 254"/>
                <a:gd name="T19" fmla="*/ 196 h 212"/>
                <a:gd name="T20" fmla="*/ 69 w 254"/>
                <a:gd name="T21" fmla="*/ 197 h 212"/>
                <a:gd name="T22" fmla="*/ 94 w 254"/>
                <a:gd name="T23" fmla="*/ 212 h 212"/>
                <a:gd name="T24" fmla="*/ 120 w 254"/>
                <a:gd name="T25" fmla="*/ 187 h 212"/>
                <a:gd name="T26" fmla="*/ 150 w 254"/>
                <a:gd name="T27" fmla="*/ 180 h 212"/>
                <a:gd name="T28" fmla="*/ 150 w 254"/>
                <a:gd name="T29" fmla="*/ 144 h 212"/>
                <a:gd name="T30" fmla="*/ 166 w 254"/>
                <a:gd name="T31" fmla="*/ 118 h 212"/>
                <a:gd name="T32" fmla="*/ 140 w 254"/>
                <a:gd name="T33" fmla="*/ 92 h 212"/>
                <a:gd name="T34" fmla="*/ 134 w 254"/>
                <a:gd name="T35" fmla="*/ 63 h 212"/>
                <a:gd name="T36" fmla="*/ 97 w 254"/>
                <a:gd name="T37" fmla="*/ 63 h 212"/>
                <a:gd name="T38" fmla="*/ 72 w 254"/>
                <a:gd name="T39" fmla="*/ 47 h 212"/>
                <a:gd name="T40" fmla="*/ 197 w 254"/>
                <a:gd name="T41" fmla="*/ 92 h 212"/>
                <a:gd name="T42" fmla="*/ 198 w 254"/>
                <a:gd name="T43" fmla="*/ 21 h 212"/>
                <a:gd name="T44" fmla="*/ 233 w 254"/>
                <a:gd name="T45" fmla="*/ 57 h 212"/>
                <a:gd name="T46" fmla="*/ 190 w 254"/>
                <a:gd name="T47" fmla="*/ 0 h 212"/>
                <a:gd name="T48" fmla="*/ 173 w 254"/>
                <a:gd name="T49" fmla="*/ 18 h 212"/>
                <a:gd name="T50" fmla="*/ 153 w 254"/>
                <a:gd name="T51" fmla="*/ 22 h 212"/>
                <a:gd name="T52" fmla="*/ 152 w 254"/>
                <a:gd name="T53" fmla="*/ 47 h 212"/>
                <a:gd name="T54" fmla="*/ 142 w 254"/>
                <a:gd name="T55" fmla="*/ 64 h 212"/>
                <a:gd name="T56" fmla="*/ 159 w 254"/>
                <a:gd name="T57" fmla="*/ 82 h 212"/>
                <a:gd name="T58" fmla="*/ 164 w 254"/>
                <a:gd name="T59" fmla="*/ 102 h 212"/>
                <a:gd name="T60" fmla="*/ 188 w 254"/>
                <a:gd name="T61" fmla="*/ 102 h 212"/>
                <a:gd name="T62" fmla="*/ 206 w 254"/>
                <a:gd name="T63" fmla="*/ 113 h 212"/>
                <a:gd name="T64" fmla="*/ 223 w 254"/>
                <a:gd name="T65" fmla="*/ 96 h 212"/>
                <a:gd name="T66" fmla="*/ 243 w 254"/>
                <a:gd name="T67" fmla="*/ 91 h 212"/>
                <a:gd name="T68" fmla="*/ 243 w 254"/>
                <a:gd name="T69" fmla="*/ 66 h 212"/>
                <a:gd name="T70" fmla="*/ 254 w 254"/>
                <a:gd name="T71" fmla="*/ 49 h 212"/>
                <a:gd name="T72" fmla="*/ 237 w 254"/>
                <a:gd name="T73" fmla="*/ 31 h 212"/>
                <a:gd name="T74" fmla="*/ 232 w 254"/>
                <a:gd name="T75" fmla="*/ 11 h 212"/>
                <a:gd name="T76" fmla="*/ 208 w 254"/>
                <a:gd name="T77" fmla="*/ 11 h 212"/>
                <a:gd name="T78" fmla="*/ 190 w 254"/>
                <a:gd name="T79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4" h="212">
                  <a:moveTo>
                    <a:pt x="83" y="182"/>
                  </a:moveTo>
                  <a:cubicBezTo>
                    <a:pt x="83" y="182"/>
                    <a:pt x="82" y="182"/>
                    <a:pt x="82" y="182"/>
                  </a:cubicBezTo>
                  <a:cubicBezTo>
                    <a:pt x="53" y="181"/>
                    <a:pt x="30" y="157"/>
                    <a:pt x="31" y="129"/>
                  </a:cubicBezTo>
                  <a:cubicBezTo>
                    <a:pt x="31" y="100"/>
                    <a:pt x="55" y="77"/>
                    <a:pt x="83" y="77"/>
                  </a:cubicBezTo>
                  <a:cubicBezTo>
                    <a:pt x="83" y="77"/>
                    <a:pt x="84" y="77"/>
                    <a:pt x="84" y="77"/>
                  </a:cubicBezTo>
                  <a:cubicBezTo>
                    <a:pt x="113" y="78"/>
                    <a:pt x="136" y="102"/>
                    <a:pt x="135" y="131"/>
                  </a:cubicBezTo>
                  <a:cubicBezTo>
                    <a:pt x="135" y="159"/>
                    <a:pt x="111" y="182"/>
                    <a:pt x="83" y="182"/>
                  </a:cubicBezTo>
                  <a:moveTo>
                    <a:pt x="72" y="47"/>
                  </a:moveTo>
                  <a:cubicBezTo>
                    <a:pt x="71" y="62"/>
                    <a:pt x="71" y="62"/>
                    <a:pt x="71" y="62"/>
                  </a:cubicBezTo>
                  <a:cubicBezTo>
                    <a:pt x="62" y="64"/>
                    <a:pt x="53" y="67"/>
                    <a:pt x="46" y="72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27" y="90"/>
                    <a:pt x="27" y="90"/>
                    <a:pt x="27" y="90"/>
                  </a:cubicBezTo>
                  <a:cubicBezTo>
                    <a:pt x="22" y="98"/>
                    <a:pt x="18" y="106"/>
                    <a:pt x="16" y="115"/>
                  </a:cubicBezTo>
                  <a:cubicBezTo>
                    <a:pt x="1" y="115"/>
                    <a:pt x="1" y="115"/>
                    <a:pt x="1" y="11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15" y="141"/>
                    <a:pt x="15" y="141"/>
                    <a:pt x="15" y="141"/>
                  </a:cubicBezTo>
                  <a:cubicBezTo>
                    <a:pt x="17" y="151"/>
                    <a:pt x="21" y="159"/>
                    <a:pt x="26" y="167"/>
                  </a:cubicBezTo>
                  <a:cubicBezTo>
                    <a:pt x="15" y="178"/>
                    <a:pt x="15" y="178"/>
                    <a:pt x="15" y="178"/>
                  </a:cubicBezTo>
                  <a:cubicBezTo>
                    <a:pt x="32" y="196"/>
                    <a:pt x="32" y="196"/>
                    <a:pt x="32" y="196"/>
                  </a:cubicBezTo>
                  <a:cubicBezTo>
                    <a:pt x="43" y="186"/>
                    <a:pt x="43" y="186"/>
                    <a:pt x="43" y="186"/>
                  </a:cubicBezTo>
                  <a:cubicBezTo>
                    <a:pt x="51" y="191"/>
                    <a:pt x="60" y="195"/>
                    <a:pt x="69" y="197"/>
                  </a:cubicBezTo>
                  <a:cubicBezTo>
                    <a:pt x="69" y="212"/>
                    <a:pt x="69" y="212"/>
                    <a:pt x="69" y="212"/>
                  </a:cubicBezTo>
                  <a:cubicBezTo>
                    <a:pt x="94" y="212"/>
                    <a:pt x="94" y="212"/>
                    <a:pt x="94" y="212"/>
                  </a:cubicBezTo>
                  <a:cubicBezTo>
                    <a:pt x="95" y="197"/>
                    <a:pt x="95" y="197"/>
                    <a:pt x="95" y="197"/>
                  </a:cubicBezTo>
                  <a:cubicBezTo>
                    <a:pt x="104" y="196"/>
                    <a:pt x="113" y="192"/>
                    <a:pt x="120" y="187"/>
                  </a:cubicBezTo>
                  <a:cubicBezTo>
                    <a:pt x="131" y="198"/>
                    <a:pt x="131" y="198"/>
                    <a:pt x="131" y="198"/>
                  </a:cubicBezTo>
                  <a:cubicBezTo>
                    <a:pt x="150" y="180"/>
                    <a:pt x="150" y="180"/>
                    <a:pt x="150" y="180"/>
                  </a:cubicBezTo>
                  <a:cubicBezTo>
                    <a:pt x="139" y="169"/>
                    <a:pt x="139" y="169"/>
                    <a:pt x="139" y="169"/>
                  </a:cubicBezTo>
                  <a:cubicBezTo>
                    <a:pt x="144" y="162"/>
                    <a:pt x="148" y="153"/>
                    <a:pt x="150" y="144"/>
                  </a:cubicBezTo>
                  <a:cubicBezTo>
                    <a:pt x="165" y="144"/>
                    <a:pt x="165" y="144"/>
                    <a:pt x="165" y="144"/>
                  </a:cubicBezTo>
                  <a:cubicBezTo>
                    <a:pt x="166" y="118"/>
                    <a:pt x="166" y="118"/>
                    <a:pt x="166" y="118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49" y="109"/>
                    <a:pt x="145" y="100"/>
                    <a:pt x="140" y="92"/>
                  </a:cubicBezTo>
                  <a:cubicBezTo>
                    <a:pt x="151" y="82"/>
                    <a:pt x="151" y="82"/>
                    <a:pt x="151" y="82"/>
                  </a:cubicBezTo>
                  <a:cubicBezTo>
                    <a:pt x="134" y="63"/>
                    <a:pt x="134" y="63"/>
                    <a:pt x="134" y="63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15" y="68"/>
                    <a:pt x="106" y="65"/>
                    <a:pt x="97" y="63"/>
                  </a:cubicBezTo>
                  <a:cubicBezTo>
                    <a:pt x="97" y="47"/>
                    <a:pt x="97" y="47"/>
                    <a:pt x="97" y="47"/>
                  </a:cubicBezTo>
                  <a:cubicBezTo>
                    <a:pt x="72" y="47"/>
                    <a:pt x="72" y="47"/>
                    <a:pt x="72" y="47"/>
                  </a:cubicBezTo>
                  <a:moveTo>
                    <a:pt x="198" y="92"/>
                  </a:moveTo>
                  <a:cubicBezTo>
                    <a:pt x="198" y="92"/>
                    <a:pt x="197" y="92"/>
                    <a:pt x="197" y="92"/>
                  </a:cubicBezTo>
                  <a:cubicBezTo>
                    <a:pt x="178" y="92"/>
                    <a:pt x="162" y="75"/>
                    <a:pt x="162" y="56"/>
                  </a:cubicBezTo>
                  <a:cubicBezTo>
                    <a:pt x="163" y="37"/>
                    <a:pt x="179" y="21"/>
                    <a:pt x="198" y="21"/>
                  </a:cubicBezTo>
                  <a:cubicBezTo>
                    <a:pt x="198" y="21"/>
                    <a:pt x="198" y="21"/>
                    <a:pt x="199" y="21"/>
                  </a:cubicBezTo>
                  <a:cubicBezTo>
                    <a:pt x="218" y="21"/>
                    <a:pt x="234" y="38"/>
                    <a:pt x="233" y="57"/>
                  </a:cubicBezTo>
                  <a:cubicBezTo>
                    <a:pt x="233" y="77"/>
                    <a:pt x="217" y="92"/>
                    <a:pt x="198" y="92"/>
                  </a:cubicBezTo>
                  <a:moveTo>
                    <a:pt x="190" y="0"/>
                  </a:moveTo>
                  <a:cubicBezTo>
                    <a:pt x="190" y="11"/>
                    <a:pt x="190" y="11"/>
                    <a:pt x="190" y="11"/>
                  </a:cubicBezTo>
                  <a:cubicBezTo>
                    <a:pt x="184" y="12"/>
                    <a:pt x="178" y="14"/>
                    <a:pt x="173" y="18"/>
                  </a:cubicBezTo>
                  <a:cubicBezTo>
                    <a:pt x="165" y="10"/>
                    <a:pt x="165" y="10"/>
                    <a:pt x="165" y="10"/>
                  </a:cubicBezTo>
                  <a:cubicBezTo>
                    <a:pt x="153" y="22"/>
                    <a:pt x="153" y="22"/>
                    <a:pt x="153" y="22"/>
                  </a:cubicBezTo>
                  <a:cubicBezTo>
                    <a:pt x="160" y="30"/>
                    <a:pt x="160" y="30"/>
                    <a:pt x="160" y="30"/>
                  </a:cubicBezTo>
                  <a:cubicBezTo>
                    <a:pt x="156" y="35"/>
                    <a:pt x="154" y="41"/>
                    <a:pt x="152" y="47"/>
                  </a:cubicBezTo>
                  <a:cubicBezTo>
                    <a:pt x="142" y="47"/>
                    <a:pt x="142" y="47"/>
                    <a:pt x="142" y="47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52" y="64"/>
                    <a:pt x="152" y="64"/>
                    <a:pt x="152" y="64"/>
                  </a:cubicBezTo>
                  <a:cubicBezTo>
                    <a:pt x="153" y="71"/>
                    <a:pt x="156" y="77"/>
                    <a:pt x="159" y="82"/>
                  </a:cubicBezTo>
                  <a:cubicBezTo>
                    <a:pt x="151" y="89"/>
                    <a:pt x="151" y="89"/>
                    <a:pt x="151" y="89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71" y="95"/>
                    <a:pt x="171" y="95"/>
                    <a:pt x="171" y="95"/>
                  </a:cubicBezTo>
                  <a:cubicBezTo>
                    <a:pt x="176" y="98"/>
                    <a:pt x="182" y="101"/>
                    <a:pt x="188" y="102"/>
                  </a:cubicBezTo>
                  <a:cubicBezTo>
                    <a:pt x="188" y="112"/>
                    <a:pt x="188" y="112"/>
                    <a:pt x="188" y="112"/>
                  </a:cubicBezTo>
                  <a:cubicBezTo>
                    <a:pt x="206" y="113"/>
                    <a:pt x="206" y="113"/>
                    <a:pt x="206" y="113"/>
                  </a:cubicBezTo>
                  <a:cubicBezTo>
                    <a:pt x="206" y="102"/>
                    <a:pt x="206" y="102"/>
                    <a:pt x="206" y="102"/>
                  </a:cubicBezTo>
                  <a:cubicBezTo>
                    <a:pt x="212" y="101"/>
                    <a:pt x="218" y="99"/>
                    <a:pt x="223" y="96"/>
                  </a:cubicBezTo>
                  <a:cubicBezTo>
                    <a:pt x="231" y="103"/>
                    <a:pt x="231" y="103"/>
                    <a:pt x="231" y="103"/>
                  </a:cubicBezTo>
                  <a:cubicBezTo>
                    <a:pt x="243" y="91"/>
                    <a:pt x="243" y="91"/>
                    <a:pt x="243" y="91"/>
                  </a:cubicBezTo>
                  <a:cubicBezTo>
                    <a:pt x="236" y="83"/>
                    <a:pt x="236" y="83"/>
                    <a:pt x="236" y="83"/>
                  </a:cubicBezTo>
                  <a:cubicBezTo>
                    <a:pt x="240" y="78"/>
                    <a:pt x="242" y="72"/>
                    <a:pt x="243" y="66"/>
                  </a:cubicBezTo>
                  <a:cubicBezTo>
                    <a:pt x="254" y="66"/>
                    <a:pt x="254" y="66"/>
                    <a:pt x="254" y="66"/>
                  </a:cubicBezTo>
                  <a:cubicBezTo>
                    <a:pt x="254" y="49"/>
                    <a:pt x="254" y="49"/>
                    <a:pt x="254" y="49"/>
                  </a:cubicBezTo>
                  <a:cubicBezTo>
                    <a:pt x="244" y="49"/>
                    <a:pt x="244" y="49"/>
                    <a:pt x="244" y="49"/>
                  </a:cubicBezTo>
                  <a:cubicBezTo>
                    <a:pt x="243" y="42"/>
                    <a:pt x="240" y="36"/>
                    <a:pt x="237" y="31"/>
                  </a:cubicBezTo>
                  <a:cubicBezTo>
                    <a:pt x="244" y="24"/>
                    <a:pt x="244" y="24"/>
                    <a:pt x="244" y="24"/>
                  </a:cubicBezTo>
                  <a:cubicBezTo>
                    <a:pt x="232" y="11"/>
                    <a:pt x="232" y="11"/>
                    <a:pt x="232" y="11"/>
                  </a:cubicBezTo>
                  <a:cubicBezTo>
                    <a:pt x="225" y="19"/>
                    <a:pt x="225" y="19"/>
                    <a:pt x="225" y="19"/>
                  </a:cubicBezTo>
                  <a:cubicBezTo>
                    <a:pt x="220" y="15"/>
                    <a:pt x="214" y="12"/>
                    <a:pt x="208" y="11"/>
                  </a:cubicBezTo>
                  <a:cubicBezTo>
                    <a:pt x="208" y="1"/>
                    <a:pt x="208" y="1"/>
                    <a:pt x="208" y="1"/>
                  </a:cubicBezTo>
                  <a:cubicBezTo>
                    <a:pt x="190" y="0"/>
                    <a:pt x="190" y="0"/>
                    <a:pt x="190" y="0"/>
                  </a:cubicBezTo>
                </a:path>
              </a:pathLst>
            </a:custGeom>
            <a:solidFill>
              <a:srgbClr val="8592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文本框 117"/>
            <p:cNvSpPr txBox="1"/>
            <p:nvPr/>
          </p:nvSpPr>
          <p:spPr>
            <a:xfrm>
              <a:off x="7325889" y="1391930"/>
              <a:ext cx="65594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rPr>
                <a:t>01</a:t>
              </a:r>
              <a:endParaRPr lang="zh-CN" altLang="en-US" sz="4000" dirty="0">
                <a:solidFill>
                  <a:srgbClr val="605E5E"/>
                </a:solidFill>
                <a:latin typeface="Impact" panose="020B080603090205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10445335" y="2958602"/>
              <a:ext cx="71846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rPr>
                <a:t>02</a:t>
              </a:r>
              <a:endParaRPr lang="zh-CN" altLang="en-US" sz="4000" dirty="0">
                <a:solidFill>
                  <a:srgbClr val="605E5E"/>
                </a:solidFill>
                <a:latin typeface="Impact" panose="020B080603090205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7325889" y="4267974"/>
              <a:ext cx="7328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rPr>
                <a:t>03</a:t>
              </a:r>
              <a:endParaRPr lang="zh-CN" altLang="en-US" sz="4000" dirty="0">
                <a:solidFill>
                  <a:srgbClr val="605E5E"/>
                </a:solidFill>
                <a:latin typeface="Impact" panose="020B080603090205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6866277" y="217063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605E5E"/>
                  </a:solidFill>
                  <a:latin typeface="+mn-ea"/>
                  <a:cs typeface="Tahoma" panose="020B0604030504040204" pitchFamily="34" charset="0"/>
                </a:rPr>
                <a:t>一级培训</a:t>
              </a:r>
              <a:endParaRPr lang="zh-CN" altLang="en-US" dirty="0">
                <a:solidFill>
                  <a:srgbClr val="859291"/>
                </a:solidFill>
                <a:latin typeface="+mn-ea"/>
                <a:cs typeface="Tahoma" panose="020B0604030504040204" pitchFamily="34" charset="0"/>
              </a:endParaRPr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6866277" y="499022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605E5E"/>
                  </a:solidFill>
                  <a:latin typeface="+mn-ea"/>
                  <a:cs typeface="Tahoma" panose="020B0604030504040204" pitchFamily="34" charset="0"/>
                </a:rPr>
                <a:t>三级培训</a:t>
              </a:r>
              <a:endParaRPr lang="zh-CN" altLang="en-US" dirty="0">
                <a:solidFill>
                  <a:srgbClr val="859291"/>
                </a:solidFill>
                <a:latin typeface="+mn-ea"/>
                <a:cs typeface="Tahoma" panose="020B0604030504040204" pitchFamily="34" charset="0"/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10466358" y="373710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605E5E"/>
                  </a:solidFill>
                  <a:latin typeface="+mn-ea"/>
                  <a:cs typeface="Tahoma" panose="020B0604030504040204" pitchFamily="34" charset="0"/>
                </a:rPr>
                <a:t>二级培训</a:t>
              </a:r>
              <a:endParaRPr lang="zh-CN" altLang="en-US" dirty="0">
                <a:solidFill>
                  <a:srgbClr val="605E5E"/>
                </a:solidFill>
                <a:latin typeface="+mn-ea"/>
                <a:cs typeface="Tahoma" panose="020B0604030504040204" pitchFamily="34" charset="0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739135" y="5911562"/>
            <a:ext cx="87988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思考：同一层级组织如何开展培训需求调查？不同层级组织如何开展培训需求调查？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根据组织层级分析</a:t>
            </a:r>
            <a:r>
              <a:rPr lang="en-US" altLang="zh-CN" dirty="0" smtClean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—6</a:t>
            </a:r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基分析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  <p:sp>
        <p:nvSpPr>
          <p:cNvPr id="75" name="TextBox 3"/>
          <p:cNvSpPr txBox="1"/>
          <p:nvPr/>
        </p:nvSpPr>
        <p:spPr>
          <a:xfrm>
            <a:off x="4736899" y="1716346"/>
            <a:ext cx="2809051" cy="575302"/>
          </a:xfrm>
          <a:prstGeom prst="rect">
            <a:avLst/>
          </a:prstGeom>
          <a:solidFill>
            <a:srgbClr val="0070C0"/>
          </a:solidFill>
        </p:spPr>
        <p:txBody>
          <a:bodyPr wrap="square" anchor="ctr" anchorCtr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于企业战略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的需求分析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6" name="直接箭头连接符 75"/>
          <p:cNvCxnSpPr/>
          <p:nvPr/>
        </p:nvCxnSpPr>
        <p:spPr>
          <a:xfrm rot="5400000">
            <a:off x="5888417" y="2509936"/>
            <a:ext cx="493114" cy="1828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2928830" y="2812226"/>
            <a:ext cx="6492646" cy="1826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 rot="5400000">
            <a:off x="2643007" y="3098049"/>
            <a:ext cx="573471" cy="1827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 rot="5400000">
            <a:off x="4285802" y="3098961"/>
            <a:ext cx="410928" cy="1826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/>
        </p:nvCxnSpPr>
        <p:spPr>
          <a:xfrm rot="5400000">
            <a:off x="5929510" y="3098961"/>
            <a:ext cx="410928" cy="1826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>
          <a:xfrm rot="5400000">
            <a:off x="7491032" y="3098961"/>
            <a:ext cx="410928" cy="1827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/>
        </p:nvCxnSpPr>
        <p:spPr>
          <a:xfrm rot="5400000">
            <a:off x="9134741" y="3098961"/>
            <a:ext cx="575297" cy="1826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26"/>
          <p:cNvSpPr txBox="1">
            <a:spLocks noChangeArrowheads="1"/>
          </p:cNvSpPr>
          <p:nvPr/>
        </p:nvSpPr>
        <p:spPr bwMode="auto">
          <a:xfrm>
            <a:off x="2682250" y="3387523"/>
            <a:ext cx="495715" cy="2082017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</a:ln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基于绩效目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</a:t>
            </a:r>
          </a:p>
        </p:txBody>
      </p:sp>
      <p:sp>
        <p:nvSpPr>
          <p:cNvPr id="96" name="TextBox 28"/>
          <p:cNvSpPr txBox="1">
            <a:spLocks noChangeArrowheads="1"/>
          </p:cNvSpPr>
          <p:nvPr/>
        </p:nvSpPr>
        <p:spPr bwMode="auto">
          <a:xfrm>
            <a:off x="4243783" y="3387523"/>
            <a:ext cx="495715" cy="2082017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</a:ln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于业务流程</a:t>
            </a:r>
          </a:p>
        </p:txBody>
      </p:sp>
      <p:sp>
        <p:nvSpPr>
          <p:cNvPr id="97" name="TextBox 29"/>
          <p:cNvSpPr txBox="1">
            <a:spLocks noChangeArrowheads="1"/>
          </p:cNvSpPr>
          <p:nvPr/>
        </p:nvSpPr>
        <p:spPr bwMode="auto">
          <a:xfrm>
            <a:off x="5887503" y="3387523"/>
            <a:ext cx="495715" cy="2082017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</a:ln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于胜任能力</a:t>
            </a:r>
          </a:p>
        </p:txBody>
      </p:sp>
      <p:sp>
        <p:nvSpPr>
          <p:cNvPr id="98" name="TextBox 30"/>
          <p:cNvSpPr txBox="1">
            <a:spLocks noChangeArrowheads="1"/>
          </p:cNvSpPr>
          <p:nvPr/>
        </p:nvSpPr>
        <p:spPr bwMode="auto">
          <a:xfrm>
            <a:off x="7449036" y="3387523"/>
            <a:ext cx="495715" cy="2082017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</a:ln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于职位发展</a:t>
            </a:r>
          </a:p>
        </p:txBody>
      </p:sp>
      <p:sp>
        <p:nvSpPr>
          <p:cNvPr id="99" name="TextBox 15"/>
          <p:cNvSpPr txBox="1"/>
          <p:nvPr/>
        </p:nvSpPr>
        <p:spPr>
          <a:xfrm>
            <a:off x="9174941" y="3387523"/>
            <a:ext cx="495715" cy="2082017"/>
          </a:xfrm>
          <a:prstGeom prst="rect">
            <a:avLst/>
          </a:prstGeom>
          <a:solidFill>
            <a:srgbClr val="FF000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vert="eaVert"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于个人需要</a:t>
            </a:r>
          </a:p>
        </p:txBody>
      </p:sp>
      <p:sp>
        <p:nvSpPr>
          <p:cNvPr id="112" name="TextBox 18"/>
          <p:cNvSpPr txBox="1">
            <a:spLocks noChangeArrowheads="1"/>
          </p:cNvSpPr>
          <p:nvPr/>
        </p:nvSpPr>
        <p:spPr bwMode="auto">
          <a:xfrm>
            <a:off x="2600913" y="1757818"/>
            <a:ext cx="1415772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公司层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</a:t>
            </a:r>
          </a:p>
        </p:txBody>
      </p:sp>
      <p:sp>
        <p:nvSpPr>
          <p:cNvPr id="117" name="TextBox 19"/>
          <p:cNvSpPr txBox="1">
            <a:spLocks noChangeArrowheads="1"/>
          </p:cNvSpPr>
          <p:nvPr/>
        </p:nvSpPr>
        <p:spPr bwMode="auto">
          <a:xfrm>
            <a:off x="4566463" y="5901910"/>
            <a:ext cx="1678665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</a:t>
            </a:r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科室层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</a:t>
            </a:r>
          </a:p>
        </p:txBody>
      </p:sp>
      <p:sp>
        <p:nvSpPr>
          <p:cNvPr id="121" name="TextBox 20"/>
          <p:cNvSpPr txBox="1">
            <a:spLocks noChangeArrowheads="1"/>
          </p:cNvSpPr>
          <p:nvPr/>
        </p:nvSpPr>
        <p:spPr bwMode="auto">
          <a:xfrm>
            <a:off x="8840133" y="5901910"/>
            <a:ext cx="110799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个人层面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0567248" y="1716346"/>
            <a:ext cx="904046" cy="4027112"/>
            <a:chOff x="10567248" y="1716346"/>
            <a:chExt cx="904046" cy="4027112"/>
          </a:xfrm>
        </p:grpSpPr>
        <p:sp>
          <p:nvSpPr>
            <p:cNvPr id="125" name="左右箭头 124"/>
            <p:cNvSpPr/>
            <p:nvPr/>
          </p:nvSpPr>
          <p:spPr>
            <a:xfrm rot="16200000">
              <a:off x="9005715" y="3277879"/>
              <a:ext cx="4027112" cy="904046"/>
            </a:xfrm>
            <a:prstGeom prst="leftRightArrow">
              <a:avLst/>
            </a:prstGeom>
            <a:gradFill>
              <a:gsLst>
                <a:gs pos="100000">
                  <a:srgbClr val="E7E507"/>
                </a:gs>
                <a:gs pos="13000">
                  <a:srgbClr val="A6C43C"/>
                </a:gs>
              </a:gsLst>
              <a:lin ang="18900000" scaled="0"/>
            </a:gradFill>
            <a:ln w="1428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26" name="TextBox 25"/>
            <p:cNvSpPr txBox="1"/>
            <p:nvPr/>
          </p:nvSpPr>
          <p:spPr>
            <a:xfrm>
              <a:off x="10788439" y="1962904"/>
              <a:ext cx="461665" cy="134243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b="1" dirty="0" smtClean="0"/>
                <a:t>战略属性</a:t>
              </a:r>
              <a:endParaRPr lang="zh-CN" altLang="en-US" b="1" dirty="0"/>
            </a:p>
          </p:txBody>
        </p:sp>
        <p:sp>
          <p:nvSpPr>
            <p:cNvPr id="127" name="TextBox 26"/>
            <p:cNvSpPr txBox="1"/>
            <p:nvPr/>
          </p:nvSpPr>
          <p:spPr>
            <a:xfrm>
              <a:off x="10788439" y="4086855"/>
              <a:ext cx="461665" cy="138268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b="1" dirty="0" smtClean="0"/>
                <a:t>绩效属性</a:t>
              </a:r>
              <a:endParaRPr lang="zh-CN" altLang="en-US" b="1" dirty="0"/>
            </a:p>
          </p:txBody>
        </p:sp>
      </p:grpSp>
      <p:sp>
        <p:nvSpPr>
          <p:cNvPr id="74" name="矩形 73"/>
          <p:cNvSpPr/>
          <p:nvPr/>
        </p:nvSpPr>
        <p:spPr>
          <a:xfrm>
            <a:off x="4161598" y="1469788"/>
            <a:ext cx="3944926" cy="1041058"/>
          </a:xfrm>
          <a:prstGeom prst="rect">
            <a:avLst/>
          </a:prstGeom>
          <a:gradFill>
            <a:gsLst>
              <a:gs pos="22000">
                <a:schemeClr val="bg1">
                  <a:alpha val="40000"/>
                </a:schemeClr>
              </a:gs>
              <a:gs pos="50000">
                <a:srgbClr val="FFFFFF">
                  <a:alpha val="10000"/>
                </a:srgbClr>
              </a:gs>
              <a:gs pos="50000">
                <a:schemeClr val="bg1">
                  <a:alpha val="20000"/>
                </a:schemeClr>
              </a:gs>
              <a:gs pos="15000">
                <a:schemeClr val="bg1">
                  <a:alpha val="87000"/>
                </a:schemeClr>
              </a:gs>
            </a:gsLst>
            <a:lin ang="2700000" scaled="0"/>
          </a:gradFill>
          <a:ln>
            <a:gradFill>
              <a:gsLst>
                <a:gs pos="75000">
                  <a:srgbClr val="F0F0F0"/>
                </a:gs>
                <a:gs pos="50000">
                  <a:srgbClr val="C8C8C8"/>
                </a:gs>
                <a:gs pos="25000">
                  <a:srgbClr val="F0F0F0"/>
                </a:gs>
                <a:gs pos="0">
                  <a:schemeClr val="bg1"/>
                </a:gs>
                <a:gs pos="100000">
                  <a:schemeClr val="bg1"/>
                </a:gs>
              </a:gsLst>
              <a:lin ang="2700000" scaled="0"/>
            </a:gradFill>
          </a:ln>
          <a:effectLst>
            <a:outerShdw blurRad="228600" dist="889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2189133" y="3058782"/>
            <a:ext cx="6328302" cy="2739503"/>
          </a:xfrm>
          <a:prstGeom prst="rect">
            <a:avLst/>
          </a:prstGeom>
          <a:gradFill>
            <a:gsLst>
              <a:gs pos="22000">
                <a:schemeClr val="bg1">
                  <a:alpha val="40000"/>
                </a:schemeClr>
              </a:gs>
              <a:gs pos="50000">
                <a:srgbClr val="FFFFFF">
                  <a:alpha val="10000"/>
                </a:srgbClr>
              </a:gs>
              <a:gs pos="50000">
                <a:schemeClr val="bg1">
                  <a:alpha val="20000"/>
                </a:schemeClr>
              </a:gs>
              <a:gs pos="15000">
                <a:schemeClr val="bg1">
                  <a:alpha val="87000"/>
                </a:schemeClr>
              </a:gs>
            </a:gsLst>
            <a:lin ang="2700000" scaled="0"/>
          </a:gradFill>
          <a:ln>
            <a:gradFill>
              <a:gsLst>
                <a:gs pos="75000">
                  <a:srgbClr val="F0F0F0"/>
                </a:gs>
                <a:gs pos="50000">
                  <a:srgbClr val="C8C8C8"/>
                </a:gs>
                <a:gs pos="25000">
                  <a:srgbClr val="F0F0F0"/>
                </a:gs>
                <a:gs pos="0">
                  <a:schemeClr val="bg1"/>
                </a:gs>
                <a:gs pos="100000">
                  <a:schemeClr val="bg1"/>
                </a:gs>
              </a:gsLst>
              <a:lin ang="2700000" scaled="0"/>
            </a:gradFill>
          </a:ln>
          <a:effectLst>
            <a:outerShdw blurRad="228600" dist="889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8879720" y="3058779"/>
            <a:ext cx="1068409" cy="2739503"/>
          </a:xfrm>
          <a:prstGeom prst="rect">
            <a:avLst/>
          </a:prstGeom>
          <a:gradFill>
            <a:gsLst>
              <a:gs pos="22000">
                <a:schemeClr val="bg1">
                  <a:alpha val="40000"/>
                </a:schemeClr>
              </a:gs>
              <a:gs pos="50000">
                <a:srgbClr val="FFFFFF">
                  <a:alpha val="10000"/>
                </a:srgbClr>
              </a:gs>
              <a:gs pos="50000">
                <a:schemeClr val="bg1">
                  <a:alpha val="20000"/>
                </a:schemeClr>
              </a:gs>
              <a:gs pos="15000">
                <a:schemeClr val="bg1">
                  <a:alpha val="87000"/>
                </a:schemeClr>
              </a:gs>
            </a:gsLst>
            <a:lin ang="2700000" scaled="0"/>
          </a:gradFill>
          <a:ln>
            <a:gradFill>
              <a:gsLst>
                <a:gs pos="75000">
                  <a:srgbClr val="F0F0F0"/>
                </a:gs>
                <a:gs pos="50000">
                  <a:srgbClr val="C8C8C8"/>
                </a:gs>
                <a:gs pos="25000">
                  <a:srgbClr val="F0F0F0"/>
                </a:gs>
                <a:gs pos="0">
                  <a:schemeClr val="bg1"/>
                </a:gs>
                <a:gs pos="100000">
                  <a:schemeClr val="bg1"/>
                </a:gs>
              </a:gsLst>
              <a:lin ang="2700000" scaled="0"/>
            </a:gradFill>
          </a:ln>
          <a:effectLst>
            <a:outerShdw blurRad="228600" dist="889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根据组织层级分析</a:t>
            </a:r>
            <a:r>
              <a:rPr lang="en-US" altLang="zh-CN" dirty="0" smtClean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—</a:t>
            </a:r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纵向分析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  <p:graphicFrame>
        <p:nvGraphicFramePr>
          <p:cNvPr id="26" name="表格 25"/>
          <p:cNvGraphicFramePr>
            <a:graphicFrameLocks noGrp="1"/>
          </p:cNvGraphicFramePr>
          <p:nvPr/>
        </p:nvGraphicFramePr>
        <p:xfrm>
          <a:off x="838200" y="1469788"/>
          <a:ext cx="10515598" cy="285035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62251"/>
                <a:gridCol w="1328286"/>
                <a:gridCol w="1328286"/>
                <a:gridCol w="1328286"/>
                <a:gridCol w="1328286"/>
                <a:gridCol w="1328286"/>
                <a:gridCol w="1328286"/>
                <a:gridCol w="1383631"/>
              </a:tblGrid>
              <a:tr h="52411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/>
                        <a:t>分析顺序</a:t>
                      </a:r>
                      <a:endParaRPr lang="zh-CN" altLang="en-US" sz="2000" b="1" i="0" u="none" strike="noStrike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/>
                        <a:t>组织分析</a:t>
                      </a:r>
                      <a:endParaRPr lang="zh-CN" altLang="en-US" sz="2000" b="1" i="0" u="none" strike="noStrike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/>
                        <a:t>任务分析</a:t>
                      </a:r>
                      <a:endParaRPr lang="zh-CN" altLang="en-US" sz="2000" b="1" i="0" u="none" strike="noStrike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/>
                        <a:t>人员分析</a:t>
                      </a:r>
                      <a:endParaRPr lang="zh-CN" altLang="en-US" sz="2000" b="1" i="0" u="none" strike="noStrike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69976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步骤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第一步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/>
                        <a:t>第二步</a:t>
                      </a:r>
                      <a:endParaRPr lang="zh-CN" altLang="en-US" sz="1800" b="1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/>
                        <a:t>第三步</a:t>
                      </a:r>
                      <a:endParaRPr lang="zh-CN" altLang="en-US" sz="1800" b="1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/>
                        <a:t>第四步</a:t>
                      </a:r>
                      <a:endParaRPr lang="zh-CN" altLang="en-US" sz="1800" b="1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/>
                        <a:t>第五步</a:t>
                      </a:r>
                      <a:endParaRPr lang="zh-CN" altLang="en-US" sz="1800" b="1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第六步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第七步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</a:tr>
              <a:tr h="8132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分析维度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组织方向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组织定位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岗位职责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所需能力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能力排序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能力评估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确定培训需求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</a:tr>
              <a:tr h="8132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分析内容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/>
                        <a:t>组织想干什么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/>
                        <a:t>什么岗位完成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/>
                        <a:t>该怎么干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/>
                        <a:t>该会什么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/>
                        <a:t>最该会什么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/>
                        <a:t>现在会什么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/>
                        <a:t>最该学什么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</a:tr>
            </a:tbl>
          </a:graphicData>
        </a:graphic>
      </p:graphicFrame>
      <p:sp>
        <p:nvSpPr>
          <p:cNvPr id="38" name="AutoShape 15"/>
          <p:cNvSpPr>
            <a:spLocks noChangeArrowheads="1"/>
          </p:cNvSpPr>
          <p:nvPr/>
        </p:nvSpPr>
        <p:spPr bwMode="auto">
          <a:xfrm rot="5400000">
            <a:off x="4492253" y="1422444"/>
            <a:ext cx="337294" cy="609600"/>
          </a:xfrm>
          <a:prstGeom prst="upArrow">
            <a:avLst>
              <a:gd name="adj1" fmla="val 52833"/>
              <a:gd name="adj2" fmla="val 45940"/>
            </a:avLst>
          </a:prstGeom>
          <a:gradFill>
            <a:gsLst>
              <a:gs pos="22000">
                <a:schemeClr val="bg1">
                  <a:alpha val="40000"/>
                </a:schemeClr>
              </a:gs>
              <a:gs pos="50000">
                <a:srgbClr val="FFFFFF">
                  <a:alpha val="10000"/>
                </a:srgbClr>
              </a:gs>
              <a:gs pos="50000">
                <a:schemeClr val="bg1">
                  <a:alpha val="20000"/>
                </a:schemeClr>
              </a:gs>
              <a:gs pos="15000">
                <a:schemeClr val="bg1">
                  <a:alpha val="87000"/>
                </a:schemeClr>
              </a:gs>
            </a:gsLst>
            <a:lin ang="2700000" scaled="0"/>
          </a:gradFill>
          <a:ln>
            <a:gradFill>
              <a:gsLst>
                <a:gs pos="75000">
                  <a:srgbClr val="F0F0F0"/>
                </a:gs>
                <a:gs pos="50000">
                  <a:srgbClr val="C8C8C8"/>
                </a:gs>
                <a:gs pos="25000">
                  <a:srgbClr val="F0F0F0"/>
                </a:gs>
                <a:gs pos="0">
                  <a:schemeClr val="bg1"/>
                </a:gs>
                <a:gs pos="100000">
                  <a:schemeClr val="bg1"/>
                </a:gs>
              </a:gsLst>
              <a:lin ang="2700000" scaled="0"/>
            </a:gradFill>
          </a:ln>
          <a:effectLst>
            <a:outerShdw blurRad="228600" dist="889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AutoShape 15"/>
          <p:cNvSpPr>
            <a:spLocks noChangeArrowheads="1"/>
          </p:cNvSpPr>
          <p:nvPr/>
        </p:nvSpPr>
        <p:spPr bwMode="auto">
          <a:xfrm rot="5400000">
            <a:off x="8510212" y="1430429"/>
            <a:ext cx="337294" cy="619118"/>
          </a:xfrm>
          <a:prstGeom prst="upArrow">
            <a:avLst>
              <a:gd name="adj1" fmla="val 52833"/>
              <a:gd name="adj2" fmla="val 45940"/>
            </a:avLst>
          </a:prstGeom>
          <a:gradFill>
            <a:gsLst>
              <a:gs pos="22000">
                <a:schemeClr val="bg1">
                  <a:alpha val="40000"/>
                </a:schemeClr>
              </a:gs>
              <a:gs pos="50000">
                <a:srgbClr val="FFFFFF">
                  <a:alpha val="10000"/>
                </a:srgbClr>
              </a:gs>
              <a:gs pos="50000">
                <a:schemeClr val="bg1">
                  <a:alpha val="20000"/>
                </a:schemeClr>
              </a:gs>
              <a:gs pos="15000">
                <a:schemeClr val="bg1">
                  <a:alpha val="87000"/>
                </a:schemeClr>
              </a:gs>
            </a:gsLst>
            <a:lin ang="2700000" scaled="0"/>
          </a:gradFill>
          <a:ln>
            <a:gradFill>
              <a:gsLst>
                <a:gs pos="75000">
                  <a:srgbClr val="F0F0F0"/>
                </a:gs>
                <a:gs pos="50000">
                  <a:srgbClr val="C8C8C8"/>
                </a:gs>
                <a:gs pos="25000">
                  <a:srgbClr val="F0F0F0"/>
                </a:gs>
                <a:gs pos="0">
                  <a:schemeClr val="bg1"/>
                </a:gs>
                <a:gs pos="100000">
                  <a:schemeClr val="bg1"/>
                </a:gs>
              </a:gsLst>
              <a:lin ang="2700000" scaled="0"/>
            </a:gradFill>
          </a:ln>
          <a:effectLst>
            <a:outerShdw blurRad="228600" dist="889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38098" y="4602752"/>
            <a:ext cx="9921172" cy="1378948"/>
            <a:chOff x="738098" y="4602752"/>
            <a:chExt cx="9921172" cy="1378948"/>
          </a:xfrm>
        </p:grpSpPr>
        <p:sp>
          <p:nvSpPr>
            <p:cNvPr id="41" name="TextBox 5"/>
            <p:cNvSpPr txBox="1"/>
            <p:nvPr/>
          </p:nvSpPr>
          <p:spPr>
            <a:xfrm>
              <a:off x="7317566" y="4602752"/>
              <a:ext cx="3341704" cy="13161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150000"/>
                </a:lnSpc>
                <a:buFont typeface="Wingdings" panose="05000000000000000000" pitchFamily="2" charset="2"/>
                <a:buChar char="u"/>
              </a:pPr>
              <a:r>
                <a:rPr lang="zh-CN" altLang="en-US" sz="2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调研方法的组合</a:t>
              </a:r>
              <a:endPara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marL="457200" indent="-457200">
                <a:lnSpc>
                  <a:spcPct val="150000"/>
                </a:lnSpc>
                <a:buFont typeface="Wingdings" panose="05000000000000000000" pitchFamily="2" charset="2"/>
                <a:buChar char="u"/>
              </a:pPr>
              <a:r>
                <a:rPr lang="zh-CN" altLang="en-US" sz="2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调研工具的简化</a:t>
              </a:r>
              <a:endPara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" name="TextBox 6"/>
            <p:cNvSpPr txBox="1"/>
            <p:nvPr/>
          </p:nvSpPr>
          <p:spPr>
            <a:xfrm>
              <a:off x="738098" y="5070010"/>
              <a:ext cx="52674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组织培训需求分析相关方的成熟度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 rot="5400000">
              <a:off x="5915177" y="4697852"/>
              <a:ext cx="1378948" cy="1188748"/>
              <a:chOff x="-2551398" y="3807991"/>
              <a:chExt cx="2411698" cy="2079050"/>
            </a:xfrm>
          </p:grpSpPr>
          <p:sp>
            <p:nvSpPr>
              <p:cNvPr id="44" name="等腰三角形 43"/>
              <p:cNvSpPr/>
              <p:nvPr/>
            </p:nvSpPr>
            <p:spPr>
              <a:xfrm>
                <a:off x="-2236835" y="4180766"/>
                <a:ext cx="1782572" cy="1536700"/>
              </a:xfrm>
              <a:prstGeom prst="triangle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等腰三角形 44"/>
              <p:cNvSpPr/>
              <p:nvPr/>
            </p:nvSpPr>
            <p:spPr>
              <a:xfrm>
                <a:off x="-1957769" y="4510240"/>
                <a:ext cx="1224440" cy="1055552"/>
              </a:xfrm>
              <a:prstGeom prst="triangle">
                <a:avLst/>
              </a:prstGeom>
              <a:gradFill>
                <a:gsLst>
                  <a:gs pos="0">
                    <a:srgbClr val="E0E200"/>
                  </a:gs>
                  <a:gs pos="84000">
                    <a:srgbClr val="94C115"/>
                  </a:gs>
                </a:gsLst>
                <a:lin ang="2700000" scaled="0"/>
              </a:gra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等腰三角形 3"/>
              <p:cNvSpPr/>
              <p:nvPr/>
            </p:nvSpPr>
            <p:spPr>
              <a:xfrm>
                <a:off x="-2551398" y="3807991"/>
                <a:ext cx="2411698" cy="2079050"/>
              </a:xfrm>
              <a:prstGeom prst="triangle">
                <a:avLst/>
              </a:prstGeom>
              <a:gradFill>
                <a:gsLst>
                  <a:gs pos="22000">
                    <a:schemeClr val="bg1">
                      <a:alpha val="40000"/>
                    </a:schemeClr>
                  </a:gs>
                  <a:gs pos="50000">
                    <a:srgbClr val="FFFFFF">
                      <a:alpha val="10000"/>
                    </a:srgbClr>
                  </a:gs>
                  <a:gs pos="50000">
                    <a:schemeClr val="bg1">
                      <a:alpha val="20000"/>
                    </a:schemeClr>
                  </a:gs>
                  <a:gs pos="15000">
                    <a:schemeClr val="bg1">
                      <a:alpha val="87000"/>
                    </a:schemeClr>
                  </a:gs>
                </a:gsLst>
                <a:lin ang="2700000" scaled="0"/>
              </a:gradFill>
              <a:ln>
                <a:gradFill>
                  <a:gsLst>
                    <a:gs pos="75000">
                      <a:srgbClr val="F0F0F0"/>
                    </a:gs>
                    <a:gs pos="50000">
                      <a:srgbClr val="C8C8C8"/>
                    </a:gs>
                    <a:gs pos="25000">
                      <a:srgbClr val="F0F0F0"/>
                    </a:gs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2700000" scaled="0"/>
                </a:gradFill>
              </a:ln>
              <a:effectLst>
                <a:outerShdw blurRad="228600" dist="889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6000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18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18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6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8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8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根据组织层级分析</a:t>
            </a:r>
            <a:r>
              <a:rPr lang="en-US" altLang="zh-CN" dirty="0" smtClean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—</a:t>
            </a:r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横向分析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  <p:graphicFrame>
        <p:nvGraphicFramePr>
          <p:cNvPr id="26" name="表格 25"/>
          <p:cNvGraphicFramePr>
            <a:graphicFrameLocks noGrp="1"/>
          </p:cNvGraphicFramePr>
          <p:nvPr/>
        </p:nvGraphicFramePr>
        <p:xfrm>
          <a:off x="838200" y="1469788"/>
          <a:ext cx="10515602" cy="38437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51000"/>
                <a:gridCol w="1816100"/>
                <a:gridCol w="3416300"/>
                <a:gridCol w="1803400"/>
                <a:gridCol w="1828802"/>
              </a:tblGrid>
              <a:tr h="76620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/>
                        <a:t>组织分析</a:t>
                      </a:r>
                      <a:endParaRPr lang="zh-CN" altLang="en-US" sz="2000" b="1" i="0" u="none" strike="noStrike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/>
                        <a:t>任务分析</a:t>
                      </a:r>
                      <a:endParaRPr lang="zh-CN" altLang="en-US" sz="2000" b="1" i="0" u="none" strike="noStrike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/>
                        <a:t>人员分析</a:t>
                      </a:r>
                      <a:endParaRPr lang="zh-CN" altLang="en-US" sz="2000" b="1" i="0" u="none" strike="noStrike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021" marR="8021" marT="8021" marB="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65960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 smtClean="0"/>
                        <a:t>管理问题之解决</a:t>
                      </a:r>
                      <a:endParaRPr lang="zh-CN" altLang="en-US" sz="1800" u="none" strike="noStrike" dirty="0"/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 smtClean="0"/>
                        <a:t>未来机会之掌握</a:t>
                      </a:r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 smtClean="0"/>
                        <a:t>绩效目标之展开</a:t>
                      </a:r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 smtClean="0"/>
                        <a:t>专业能力之要求</a:t>
                      </a:r>
                      <a:endParaRPr lang="zh-CN" altLang="en-US" sz="1800" u="none" strike="noStrike" dirty="0"/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 smtClean="0"/>
                        <a:t>个人生涯之发展</a:t>
                      </a:r>
                      <a:endParaRPr lang="zh-CN" altLang="en-US" sz="1800" u="none" strike="noStrike" dirty="0"/>
                    </a:p>
                  </a:txBody>
                  <a:tcPr marL="8021" marR="8021" marT="8021" marB="0" anchor="ctr"/>
                </a:tc>
              </a:tr>
              <a:tr h="2417914">
                <a:tc>
                  <a:txBody>
                    <a:bodyPr/>
                    <a:lstStyle/>
                    <a:p>
                      <a:pPr marL="285750" indent="-285750" algn="l" fontAlgn="ctr">
                        <a:lnSpc>
                          <a:spcPct val="1200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zh-CN" altLang="en-US" sz="1600" u="none" strike="noStrike" dirty="0" smtClean="0"/>
                        <a:t>分析组织绩效不善之原因</a:t>
                      </a:r>
                    </a:p>
                    <a:p>
                      <a:pPr marL="285750" indent="-285750" algn="l" fontAlgn="ctr">
                        <a:lnSpc>
                          <a:spcPct val="1200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zh-CN" altLang="en-US" sz="1600" u="none" strike="noStrike" dirty="0" smtClean="0"/>
                        <a:t>分析制度作业流程之问题</a:t>
                      </a:r>
                    </a:p>
                    <a:p>
                      <a:pPr marL="285750" indent="-285750" algn="l" fontAlgn="ctr">
                        <a:lnSpc>
                          <a:spcPct val="1200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zh-CN" altLang="en-US" sz="1600" u="none" strike="noStrike" dirty="0" smtClean="0"/>
                        <a:t>分析造成管理盲点之原因</a:t>
                      </a:r>
                      <a:endParaRPr lang="zh-CN" altLang="en-US" sz="1600" u="none" strike="noStrike" dirty="0"/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marL="285750" indent="-285750" algn="l" defTabSz="914400" rtl="0" eaLnBrk="1" fontAlgn="ctr" latinLnBrk="0" hangingPunct="1">
                        <a:lnSpc>
                          <a:spcPct val="1200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zh-CN" altLang="en-US" sz="16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组织未来发展之需求</a:t>
                      </a:r>
                    </a:p>
                    <a:p>
                      <a:pPr marL="285750" indent="-285750" algn="l" defTabSz="914400" rtl="0" eaLnBrk="1" fontAlgn="ctr" latinLnBrk="0" hangingPunct="1">
                        <a:lnSpc>
                          <a:spcPct val="1200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zh-CN" altLang="en-US" sz="16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后备人培育计划</a:t>
                      </a:r>
                    </a:p>
                    <a:p>
                      <a:pPr marL="285750" indent="-285750" algn="l" defTabSz="914400" rtl="0" eaLnBrk="1" fontAlgn="ctr" latinLnBrk="0" hangingPunct="1">
                        <a:lnSpc>
                          <a:spcPct val="1200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zh-CN" altLang="en-US" sz="16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国际化发展之需求</a:t>
                      </a:r>
                      <a:endParaRPr lang="zh-CN" altLang="en-US" sz="16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marL="285750" indent="-285750" algn="l" defTabSz="914400" rtl="0" eaLnBrk="1" fontAlgn="ctr" latinLnBrk="0" hangingPunct="1">
                        <a:lnSpc>
                          <a:spcPct val="1200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zh-CN" altLang="en-US" sz="16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绩效目标及策略</a:t>
                      </a:r>
                    </a:p>
                    <a:p>
                      <a:pPr marL="285750" indent="-285750" algn="l" defTabSz="914400" rtl="0" eaLnBrk="1" fontAlgn="ctr" latinLnBrk="0" hangingPunct="1">
                        <a:lnSpc>
                          <a:spcPct val="1200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zh-CN" altLang="en-US" sz="16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绩效目标层级化展开，绩效指标拟定，达成目标所需加强的能力</a:t>
                      </a:r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marL="285750" indent="-285750" algn="l" defTabSz="914400" rtl="0" eaLnBrk="1" fontAlgn="ctr" latinLnBrk="0" hangingPunct="1">
                        <a:lnSpc>
                          <a:spcPct val="1200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zh-CN" altLang="en-US" sz="16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从工作说明书进行工作内容及需求能力调查</a:t>
                      </a:r>
                    </a:p>
                    <a:p>
                      <a:pPr marL="285750" indent="-285750" algn="l" defTabSz="914400" rtl="0" eaLnBrk="1" fontAlgn="ctr" latinLnBrk="0" hangingPunct="1">
                        <a:lnSpc>
                          <a:spcPct val="1200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zh-CN" altLang="en-US" sz="16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人员 工作绩效</a:t>
                      </a:r>
                    </a:p>
                    <a:p>
                      <a:pPr marL="285750" indent="-285750" algn="l" defTabSz="914400" rtl="0" eaLnBrk="1" fontAlgn="ctr" latinLnBrk="0" hangingPunct="1">
                        <a:lnSpc>
                          <a:spcPct val="1200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zh-CN" altLang="en-US" sz="16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职位素质模型</a:t>
                      </a:r>
                      <a:endParaRPr lang="zh-CN" altLang="en-US" sz="16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021" marR="8021" marT="8021" marB="0" anchor="ctr"/>
                </a:tc>
                <a:tc>
                  <a:txBody>
                    <a:bodyPr/>
                    <a:lstStyle/>
                    <a:p>
                      <a:pPr marL="285750" indent="-285750" algn="l" defTabSz="914400" rtl="0" eaLnBrk="1" fontAlgn="ctr" latinLnBrk="0" hangingPunct="1">
                        <a:lnSpc>
                          <a:spcPct val="1200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zh-CN" altLang="en-US" sz="16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个人生涯发展之建议</a:t>
                      </a:r>
                    </a:p>
                    <a:p>
                      <a:pPr marL="285750" indent="-285750" algn="l" defTabSz="914400" rtl="0" eaLnBrk="1" fontAlgn="ctr" latinLnBrk="0" hangingPunct="1">
                        <a:lnSpc>
                          <a:spcPct val="1200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zh-CN" altLang="en-US" sz="16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组织发展与自我成长之配合</a:t>
                      </a:r>
                      <a:endParaRPr lang="zh-CN" altLang="en-US" sz="16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021" marR="8021" marT="8021" marB="0" anchor="ctr"/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838200" y="5655336"/>
            <a:ext cx="10515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思考：培训需求分析如何保证公司价值链的完整？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2"/>
          <p:cNvGraphicFramePr/>
          <p:nvPr/>
        </p:nvGraphicFramePr>
        <p:xfrm>
          <a:off x="838200" y="1477806"/>
          <a:ext cx="10515600" cy="458009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05258"/>
                <a:gridCol w="3606012"/>
                <a:gridCol w="616513"/>
                <a:gridCol w="4131406"/>
                <a:gridCol w="556411"/>
              </a:tblGrid>
              <a:tr h="4884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类别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36000" marB="36000" anchor="ctr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Level II (0~2 year)</a:t>
                      </a:r>
                      <a:endParaRPr kumimoji="0" lang="en-US" altLang="zh-TW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36000" marB="36000" anchor="ctr" horzOverflow="overflow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Level II ( 2 year more)</a:t>
                      </a:r>
                      <a:endParaRPr kumimoji="0" lang="en-US" altLang="zh-TW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36000" marB="36000" anchor="ctr" horzOverflow="overflow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14936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TW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专业知识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Knowledge</a:t>
                      </a:r>
                      <a:endParaRPr kumimoji="0" lang="en-US" altLang="zh-TW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36000" marB="36000" anchor="ctr" horzOverflow="overflow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</a:pP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材料配方与后加工应用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</a:pP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制版作业流程与技术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</a:pP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人员绩效考核与管理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</a:pP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问题个案研讨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</a:pP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管理心理学</a:t>
                      </a:r>
                      <a:endParaRPr kumimoji="0" lang="zh-TW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36000" marB="360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3H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3H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7H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7H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7H</a:t>
                      </a:r>
                      <a:endParaRPr kumimoji="0" lang="en-US" altLang="zh-TW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36000" marB="36000" anchor="ctr" horzOverflow="overflow"/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</a:pP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生产成本分析与控制</a:t>
                      </a:r>
                    </a:p>
                    <a:p>
                      <a:pPr marL="88900" marR="0" lvl="0" indent="-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</a:pP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计算机化管理</a:t>
                      </a:r>
                    </a:p>
                    <a:p>
                      <a:pPr marL="88900" marR="0" lvl="0" indent="-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</a:pP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生产变动管理</a:t>
                      </a:r>
                    </a:p>
                    <a:p>
                      <a:pPr marL="88900" marR="0" lvl="0" indent="-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</a:pP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物料管理与库存控制</a:t>
                      </a:r>
                    </a:p>
                    <a:p>
                      <a:pPr marL="88900" marR="0" lvl="0" indent="-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</a:pP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产品开发流程</a:t>
                      </a:r>
                      <a:endParaRPr kumimoji="0" lang="zh-TW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36000" marB="360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3H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3H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7H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3H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3H</a:t>
                      </a:r>
                      <a:endParaRPr kumimoji="0" lang="en-US" altLang="zh-TW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36000" marB="36000" anchor="ctr" horzOverflow="overflow"/>
                </a:tc>
              </a:tr>
              <a:tr h="16883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TW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专业技能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Skills</a:t>
                      </a:r>
                      <a:endParaRPr kumimoji="0" lang="en-US" altLang="zh-TW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36000" marB="36000" anchor="ctr" horzOverflow="overflow"/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</a:pP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生产绩效分析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</a:pP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员工面谈技巧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</a:pP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工作教导技巧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</a:pP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员工激励技巧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36000" marB="360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7H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7H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3H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7H</a:t>
                      </a:r>
                      <a:endParaRPr kumimoji="0" lang="en-US" altLang="zh-TW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36000" marB="36000" anchor="ctr" horzOverflow="overflow"/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</a:pP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部门整体绩效管理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</a:pP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跨部门之沟通协调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</a:pP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领导统御能力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</a:pP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问题分析与决策</a:t>
                      </a:r>
                      <a:endParaRPr kumimoji="0" lang="zh-TW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36000" marB="360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3H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3H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21H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30H</a:t>
                      </a:r>
                      <a:endParaRPr kumimoji="0" lang="en-US" altLang="zh-TW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36000" marB="36000" anchor="ctr" horzOverflow="overflow"/>
                </a:tc>
              </a:tr>
              <a:tr h="9095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TW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工作态度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Attitude</a:t>
                      </a:r>
                      <a:endParaRPr kumimoji="0" lang="en-US" altLang="zh-TW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36000" marB="36000" anchor="ctr" horzOverflow="overflow"/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</a:pP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工作压力与调适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</a:pPr>
                      <a:r>
                        <a:rPr kumimoji="0" lang="zh-TW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自我激励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</a:pP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人际敏感度训练</a:t>
                      </a:r>
                      <a:endParaRPr kumimoji="0" lang="zh-TW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36000" marB="360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3H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3H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7H</a:t>
                      </a:r>
                      <a:endParaRPr kumimoji="0" lang="en-US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36000" marB="36000" anchor="ctr" horzOverflow="overflow"/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</a:pPr>
                      <a:r>
                        <a:rPr kumimoji="0" lang="zh-TW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挫折管理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</a:pPr>
                      <a:r>
                        <a:rPr kumimoji="0" lang="en-US" altLang="zh-CN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EQ</a:t>
                      </a: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情绪智慧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</a:pP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学习如何学习</a:t>
                      </a:r>
                      <a:endParaRPr kumimoji="0" lang="zh-TW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36000" marB="360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3H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3H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3H</a:t>
                      </a:r>
                      <a:endParaRPr kumimoji="0" lang="en-US" altLang="zh-TW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36000" marB="36000" anchor="ctr" horzOverflow="overflow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专业能力之要求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838200" y="1477806"/>
          <a:ext cx="10515600" cy="458009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56048"/>
                <a:gridCol w="4826932"/>
                <a:gridCol w="3832620"/>
              </a:tblGrid>
              <a:tr h="55454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>
                          <a:latin typeface="+mn-ea"/>
                          <a:ea typeface="+mn-ea"/>
                        </a:rPr>
                        <a:t>职业发展阶段</a:t>
                      </a:r>
                      <a:endParaRPr lang="zh-CN" altLang="en-US" sz="18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>
                          <a:latin typeface="+mn-ea"/>
                          <a:ea typeface="+mn-ea"/>
                        </a:rPr>
                        <a:t>阶段存在的特征</a:t>
                      </a:r>
                      <a:r>
                        <a:rPr lang="zh-CN" altLang="en-US" sz="1800" u="none" strike="noStrike" dirty="0" smtClean="0">
                          <a:latin typeface="+mn-ea"/>
                          <a:ea typeface="+mn-ea"/>
                        </a:rPr>
                        <a:t>和员</a:t>
                      </a:r>
                      <a:r>
                        <a:rPr lang="zh-CN" altLang="en-US" sz="1800" u="none" strike="noStrike" dirty="0">
                          <a:latin typeface="+mn-ea"/>
                          <a:ea typeface="+mn-ea"/>
                        </a:rPr>
                        <a:t>工关心的问题</a:t>
                      </a:r>
                      <a:endParaRPr lang="zh-CN" altLang="en-US" sz="18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>
                          <a:latin typeface="+mn-ea"/>
                          <a:ea typeface="+mn-ea"/>
                        </a:rPr>
                        <a:t>企业开展培训的要点</a:t>
                      </a:r>
                      <a:endParaRPr lang="zh-CN" altLang="en-US" sz="18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55454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探索期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择业者初步职业定位</a:t>
                      </a:r>
                      <a:br>
                        <a:rPr lang="zh-CN" altLang="en-US" sz="1600" u="none" strike="noStrike" dirty="0">
                          <a:latin typeface="+mn-ea"/>
                          <a:ea typeface="+mn-ea"/>
                        </a:rPr>
                      </a:b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初步形成自我概念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1.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择业者针对职业定位</a:t>
                      </a:r>
                      <a:br>
                        <a:rPr lang="zh-CN" altLang="en-US" sz="1600" u="none" strike="noStrike" dirty="0">
                          <a:latin typeface="+mn-ea"/>
                          <a:ea typeface="+mn-ea"/>
                        </a:rPr>
                      </a:br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2.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自主学习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99611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 smtClean="0">
                          <a:latin typeface="+mn-ea"/>
                          <a:ea typeface="+mn-ea"/>
                        </a:rPr>
                        <a:t>建立期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600" u="none" strike="noStrike" dirty="0" smtClean="0">
                          <a:latin typeface="+mn-ea"/>
                          <a:ea typeface="+mn-ea"/>
                        </a:rPr>
                        <a:t>1.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如何与同事相处</a:t>
                      </a:r>
                      <a:br>
                        <a:rPr lang="zh-CN" altLang="en-US" sz="1600" u="none" strike="noStrike" dirty="0">
                          <a:latin typeface="+mn-ea"/>
                          <a:ea typeface="+mn-ea"/>
                        </a:rPr>
                      </a:br>
                      <a:r>
                        <a:rPr lang="en-US" altLang="zh-CN" sz="1600" u="none" strike="noStrike" dirty="0" smtClean="0">
                          <a:latin typeface="+mn-ea"/>
                          <a:ea typeface="+mn-ea"/>
                        </a:rPr>
                        <a:t>2.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如何学会工作</a:t>
                      </a:r>
                      <a:br>
                        <a:rPr lang="zh-CN" altLang="en-US" sz="1600" u="none" strike="noStrike" dirty="0">
                          <a:latin typeface="+mn-ea"/>
                          <a:ea typeface="+mn-ea"/>
                        </a:rPr>
                      </a:br>
                      <a:r>
                        <a:rPr lang="en-US" altLang="zh-CN" sz="1600" u="none" strike="noStrike" dirty="0" smtClean="0">
                          <a:latin typeface="+mn-ea"/>
                          <a:ea typeface="+mn-ea"/>
                        </a:rPr>
                        <a:t>3.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再次职业定位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1.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提供企业的信息</a:t>
                      </a:r>
                      <a:br>
                        <a:rPr lang="zh-CN" altLang="en-US" sz="1600" u="none" strike="noStrike" dirty="0">
                          <a:latin typeface="+mn-ea"/>
                          <a:ea typeface="+mn-ea"/>
                        </a:rPr>
                      </a:br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2.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上岗导向的培训</a:t>
                      </a:r>
                      <a:br>
                        <a:rPr lang="zh-CN" altLang="en-US" sz="1600" u="none" strike="noStrike" dirty="0">
                          <a:latin typeface="+mn-ea"/>
                          <a:ea typeface="+mn-ea"/>
                        </a:rPr>
                      </a:br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3.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岗位技能的培训</a:t>
                      </a:r>
                      <a:br>
                        <a:rPr lang="zh-CN" altLang="en-US" sz="1600" u="none" strike="noStrike" dirty="0">
                          <a:latin typeface="+mn-ea"/>
                          <a:ea typeface="+mn-ea"/>
                        </a:rPr>
                      </a:br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4.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企业文化的培训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99611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职业中期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1.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错误次数增多</a:t>
                      </a:r>
                      <a:br>
                        <a:rPr lang="zh-CN" altLang="en-US" sz="1600" u="none" strike="noStrike" dirty="0">
                          <a:latin typeface="+mn-ea"/>
                          <a:ea typeface="+mn-ea"/>
                        </a:rPr>
                      </a:br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2.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决定努力的程度</a:t>
                      </a:r>
                      <a:br>
                        <a:rPr lang="zh-CN" altLang="en-US" sz="1600" u="none" strike="noStrike" dirty="0">
                          <a:latin typeface="+mn-ea"/>
                          <a:ea typeface="+mn-ea"/>
                        </a:rPr>
                      </a:br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3.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重新定前进的进程和目标方向</a:t>
                      </a:r>
                      <a:br>
                        <a:rPr lang="zh-CN" altLang="en-US" sz="1600" u="none" strike="noStrike" dirty="0">
                          <a:latin typeface="+mn-ea"/>
                          <a:ea typeface="+mn-ea"/>
                        </a:rPr>
                      </a:br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4.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决定是从事技术型工作还是管理职业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1.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规章制度培训，加强惩戒力度</a:t>
                      </a:r>
                      <a:br>
                        <a:rPr lang="zh-CN" altLang="en-US" sz="1600" u="none" strike="noStrike" dirty="0">
                          <a:latin typeface="+mn-ea"/>
                          <a:ea typeface="+mn-ea"/>
                        </a:rPr>
                      </a:br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2.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思想政治教育，树立正确价值观</a:t>
                      </a:r>
                      <a:br>
                        <a:rPr lang="zh-CN" altLang="en-US" sz="1600" u="none" strike="noStrike" dirty="0">
                          <a:latin typeface="+mn-ea"/>
                          <a:ea typeface="+mn-ea"/>
                        </a:rPr>
                      </a:br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3.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家庭和工作矛盾平衡，技能培训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55454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职业后期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1.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承担更大责任或维持现状</a:t>
                      </a:r>
                      <a:br>
                        <a:rPr lang="zh-CN" altLang="en-US" sz="1600" u="none" strike="noStrike" dirty="0">
                          <a:latin typeface="+mn-ea"/>
                          <a:ea typeface="+mn-ea"/>
                        </a:rPr>
                      </a:br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2.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充当元老和师长的角色，培养有能力的下属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1.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专业技能的广度和深度培训</a:t>
                      </a:r>
                      <a:br>
                        <a:rPr lang="zh-CN" altLang="en-US" sz="1600" u="none" strike="noStrike" dirty="0">
                          <a:latin typeface="+mn-ea"/>
                          <a:ea typeface="+mn-ea"/>
                        </a:rPr>
                      </a:br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2.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利用经验和技术，传帮带培训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9242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衰退期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1.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工作绩效下降</a:t>
                      </a:r>
                      <a:br>
                        <a:rPr lang="zh-CN" altLang="en-US" sz="1600" u="none" strike="noStrike" dirty="0">
                          <a:latin typeface="+mn-ea"/>
                          <a:ea typeface="+mn-ea"/>
                        </a:rPr>
                      </a:br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2.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员工产生失落感和不稳定情绪</a:t>
                      </a:r>
                      <a:br>
                        <a:rPr lang="zh-CN" altLang="en-US" sz="1600" u="none" strike="noStrike" dirty="0">
                          <a:latin typeface="+mn-ea"/>
                          <a:ea typeface="+mn-ea"/>
                        </a:rPr>
                      </a:br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3.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退休安排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1.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思想教育，安慰和诱导，确保工作顺利开展</a:t>
                      </a:r>
                      <a:br>
                        <a:rPr lang="zh-CN" altLang="en-US" sz="1600" u="none" strike="noStrike" dirty="0">
                          <a:latin typeface="+mn-ea"/>
                          <a:ea typeface="+mn-ea"/>
                        </a:rPr>
                      </a:br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2.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退休后生活安排、福利待遇等说明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个人生涯之发展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9" name="Parallelogram 4"/>
          <p:cNvSpPr/>
          <p:nvPr/>
        </p:nvSpPr>
        <p:spPr>
          <a:xfrm>
            <a:off x="3774142" y="0"/>
            <a:ext cx="10910047" cy="6858000"/>
          </a:xfrm>
          <a:prstGeom prst="parallelogram">
            <a:avLst>
              <a:gd name="adj" fmla="val 50702"/>
            </a:avLst>
          </a:prstGeom>
          <a:gradFill>
            <a:gsLst>
              <a:gs pos="22000">
                <a:schemeClr val="bg1">
                  <a:alpha val="40000"/>
                </a:schemeClr>
              </a:gs>
              <a:gs pos="50000">
                <a:srgbClr val="FFFFFF">
                  <a:alpha val="10000"/>
                </a:srgbClr>
              </a:gs>
              <a:gs pos="50000">
                <a:schemeClr val="bg1">
                  <a:alpha val="20000"/>
                </a:schemeClr>
              </a:gs>
              <a:gs pos="15000">
                <a:schemeClr val="bg1">
                  <a:alpha val="87000"/>
                </a:schemeClr>
              </a:gs>
            </a:gsLst>
            <a:lin ang="2700000" scaled="0"/>
          </a:gradFill>
          <a:ln>
            <a:gradFill>
              <a:gsLst>
                <a:gs pos="75000">
                  <a:srgbClr val="F0F0F0"/>
                </a:gs>
                <a:gs pos="50000">
                  <a:srgbClr val="C8C8C8"/>
                </a:gs>
                <a:gs pos="25000">
                  <a:srgbClr val="F0F0F0"/>
                </a:gs>
                <a:gs pos="0">
                  <a:schemeClr val="bg1"/>
                </a:gs>
                <a:gs pos="100000">
                  <a:schemeClr val="bg1"/>
                </a:gs>
              </a:gsLst>
              <a:lin ang="2700000" scaled="0"/>
            </a:gradFill>
          </a:ln>
          <a:effectLst>
            <a:outerShdw blurRad="228600" dist="889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Calibri" panose="020F0502020204030204" pitchFamily="34" charset="0"/>
            </a:endParaRPr>
          </a:p>
        </p:txBody>
      </p:sp>
      <p:sp>
        <p:nvSpPr>
          <p:cNvPr id="12" name="Parallelogram 3"/>
          <p:cNvSpPr/>
          <p:nvPr/>
        </p:nvSpPr>
        <p:spPr>
          <a:xfrm>
            <a:off x="4665572" y="0"/>
            <a:ext cx="9127186" cy="6858000"/>
          </a:xfrm>
          <a:prstGeom prst="parallelogram">
            <a:avLst>
              <a:gd name="adj" fmla="val 50860"/>
            </a:avLst>
          </a:prstGeom>
          <a:solidFill>
            <a:srgbClr val="B3D334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3</a:t>
            </a:r>
            <a:r>
              <a:rPr lang="zh-CN" altLang="en-US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、调查工具及调查方法讨论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  <p:sp>
        <p:nvSpPr>
          <p:cNvPr id="10" name="Rectangle 7"/>
          <p:cNvSpPr/>
          <p:nvPr/>
        </p:nvSpPr>
        <p:spPr>
          <a:xfrm>
            <a:off x="6320978" y="3067130"/>
            <a:ext cx="5032822" cy="265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sym typeface="Calibri" panose="020F0502020204030204" pitchFamily="34" charset="0"/>
              </a:rPr>
              <a:t>         请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sym typeface="Calibri" panose="020F0502020204030204" pitchFamily="34" charset="0"/>
              </a:rPr>
              <a:t>根据上述内容，整理总结在培训需求调研分析的流程、工具、调查方法方面的一般规律。</a:t>
            </a:r>
          </a:p>
        </p:txBody>
      </p:sp>
      <p:sp>
        <p:nvSpPr>
          <p:cNvPr id="13" name="任意多边形 12"/>
          <p:cNvSpPr/>
          <p:nvPr/>
        </p:nvSpPr>
        <p:spPr>
          <a:xfrm>
            <a:off x="8059676" y="1016000"/>
            <a:ext cx="3487444" cy="1626724"/>
          </a:xfrm>
          <a:custGeom>
            <a:avLst/>
            <a:gdLst/>
            <a:ahLst/>
            <a:cxnLst/>
            <a:rect l="l" t="t" r="r" b="b"/>
            <a:pathLst>
              <a:path w="2795104" h="1303781">
                <a:moveTo>
                  <a:pt x="1024682" y="791282"/>
                </a:moveTo>
                <a:lnTo>
                  <a:pt x="1223925" y="791282"/>
                </a:lnTo>
                <a:cubicBezTo>
                  <a:pt x="1277057" y="924111"/>
                  <a:pt x="1316906" y="1068326"/>
                  <a:pt x="1343472" y="1223926"/>
                </a:cubicBezTo>
                <a:lnTo>
                  <a:pt x="1121457" y="1223926"/>
                </a:lnTo>
                <a:cubicBezTo>
                  <a:pt x="1110072" y="1098687"/>
                  <a:pt x="1077813" y="954472"/>
                  <a:pt x="1024682" y="791282"/>
                </a:cubicBezTo>
                <a:close/>
                <a:moveTo>
                  <a:pt x="677429" y="791282"/>
                </a:moveTo>
                <a:lnTo>
                  <a:pt x="876672" y="791282"/>
                </a:lnTo>
                <a:cubicBezTo>
                  <a:pt x="914623" y="863389"/>
                  <a:pt x="941189" y="941189"/>
                  <a:pt x="956370" y="1024682"/>
                </a:cubicBezTo>
                <a:lnTo>
                  <a:pt x="734355" y="1024682"/>
                </a:lnTo>
                <a:cubicBezTo>
                  <a:pt x="722970" y="941189"/>
                  <a:pt x="703994" y="863389"/>
                  <a:pt x="677429" y="791282"/>
                </a:cubicBezTo>
                <a:close/>
                <a:moveTo>
                  <a:pt x="341561" y="791282"/>
                </a:moveTo>
                <a:lnTo>
                  <a:pt x="574960" y="791282"/>
                </a:lnTo>
                <a:lnTo>
                  <a:pt x="574960" y="1053145"/>
                </a:lnTo>
                <a:cubicBezTo>
                  <a:pt x="571165" y="1113867"/>
                  <a:pt x="597731" y="1142331"/>
                  <a:pt x="654658" y="1138535"/>
                </a:cubicBezTo>
                <a:lnTo>
                  <a:pt x="808360" y="1138535"/>
                </a:lnTo>
                <a:cubicBezTo>
                  <a:pt x="861492" y="1142331"/>
                  <a:pt x="886160" y="1119560"/>
                  <a:pt x="882365" y="1070223"/>
                </a:cubicBezTo>
                <a:lnTo>
                  <a:pt x="882365" y="1053145"/>
                </a:lnTo>
                <a:lnTo>
                  <a:pt x="1070223" y="1053145"/>
                </a:lnTo>
                <a:lnTo>
                  <a:pt x="1070223" y="1115765"/>
                </a:lnTo>
                <a:cubicBezTo>
                  <a:pt x="1074018" y="1237209"/>
                  <a:pt x="1013296" y="1296033"/>
                  <a:pt x="888058" y="1292238"/>
                </a:cubicBezTo>
                <a:lnTo>
                  <a:pt x="535112" y="1292238"/>
                </a:lnTo>
                <a:cubicBezTo>
                  <a:pt x="402283" y="1296033"/>
                  <a:pt x="337766" y="1233413"/>
                  <a:pt x="341561" y="1104379"/>
                </a:cubicBezTo>
                <a:close/>
                <a:moveTo>
                  <a:pt x="102469" y="791282"/>
                </a:moveTo>
                <a:lnTo>
                  <a:pt x="307405" y="791282"/>
                </a:lnTo>
                <a:cubicBezTo>
                  <a:pt x="288429" y="973448"/>
                  <a:pt x="259966" y="1117662"/>
                  <a:pt x="222015" y="1223926"/>
                </a:cubicBezTo>
                <a:lnTo>
                  <a:pt x="0" y="1223926"/>
                </a:lnTo>
                <a:cubicBezTo>
                  <a:pt x="53132" y="1087301"/>
                  <a:pt x="87288" y="943087"/>
                  <a:pt x="102469" y="791282"/>
                </a:cubicBezTo>
                <a:close/>
                <a:moveTo>
                  <a:pt x="802667" y="472492"/>
                </a:moveTo>
                <a:lnTo>
                  <a:pt x="802667" y="580653"/>
                </a:lnTo>
                <a:lnTo>
                  <a:pt x="939292" y="580653"/>
                </a:lnTo>
                <a:cubicBezTo>
                  <a:pt x="992423" y="584448"/>
                  <a:pt x="1017091" y="559780"/>
                  <a:pt x="1013296" y="506648"/>
                </a:cubicBezTo>
                <a:lnTo>
                  <a:pt x="1013296" y="472492"/>
                </a:lnTo>
                <a:close/>
                <a:moveTo>
                  <a:pt x="341561" y="472492"/>
                </a:moveTo>
                <a:lnTo>
                  <a:pt x="341561" y="580653"/>
                </a:lnTo>
                <a:lnTo>
                  <a:pt x="552190" y="580653"/>
                </a:lnTo>
                <a:lnTo>
                  <a:pt x="552190" y="472492"/>
                </a:lnTo>
                <a:close/>
                <a:moveTo>
                  <a:pt x="2134753" y="250478"/>
                </a:moveTo>
                <a:lnTo>
                  <a:pt x="2134753" y="364331"/>
                </a:lnTo>
                <a:lnTo>
                  <a:pt x="2248607" y="364331"/>
                </a:lnTo>
                <a:cubicBezTo>
                  <a:pt x="2294149" y="330175"/>
                  <a:pt x="2335895" y="292224"/>
                  <a:pt x="2373846" y="250478"/>
                </a:cubicBezTo>
                <a:close/>
                <a:moveTo>
                  <a:pt x="802667" y="210629"/>
                </a:moveTo>
                <a:lnTo>
                  <a:pt x="802667" y="318790"/>
                </a:lnTo>
                <a:lnTo>
                  <a:pt x="1013296" y="318790"/>
                </a:lnTo>
                <a:lnTo>
                  <a:pt x="1013296" y="210629"/>
                </a:lnTo>
                <a:close/>
                <a:moveTo>
                  <a:pt x="341561" y="210629"/>
                </a:moveTo>
                <a:lnTo>
                  <a:pt x="341561" y="318790"/>
                </a:lnTo>
                <a:lnTo>
                  <a:pt x="552190" y="318790"/>
                </a:lnTo>
                <a:lnTo>
                  <a:pt x="552190" y="210629"/>
                </a:lnTo>
                <a:close/>
                <a:moveTo>
                  <a:pt x="108161" y="51234"/>
                </a:moveTo>
                <a:lnTo>
                  <a:pt x="1246696" y="51234"/>
                </a:lnTo>
                <a:lnTo>
                  <a:pt x="1246696" y="518034"/>
                </a:lnTo>
                <a:cubicBezTo>
                  <a:pt x="1250491" y="669838"/>
                  <a:pt x="1184077" y="743843"/>
                  <a:pt x="1047453" y="740048"/>
                </a:cubicBezTo>
                <a:lnTo>
                  <a:pt x="108161" y="740048"/>
                </a:lnTo>
                <a:close/>
                <a:moveTo>
                  <a:pt x="1889969" y="0"/>
                </a:moveTo>
                <a:lnTo>
                  <a:pt x="2134753" y="0"/>
                </a:lnTo>
                <a:lnTo>
                  <a:pt x="2134753" y="91083"/>
                </a:lnTo>
                <a:lnTo>
                  <a:pt x="2430773" y="91083"/>
                </a:lnTo>
                <a:lnTo>
                  <a:pt x="2430773" y="193551"/>
                </a:lnTo>
                <a:cubicBezTo>
                  <a:pt x="2438363" y="185961"/>
                  <a:pt x="2449748" y="172678"/>
                  <a:pt x="2464929" y="153702"/>
                </a:cubicBezTo>
                <a:cubicBezTo>
                  <a:pt x="2483904" y="134727"/>
                  <a:pt x="2499085" y="119546"/>
                  <a:pt x="2510470" y="108161"/>
                </a:cubicBezTo>
                <a:lnTo>
                  <a:pt x="2789411" y="108161"/>
                </a:lnTo>
                <a:cubicBezTo>
                  <a:pt x="2709714" y="203039"/>
                  <a:pt x="2630016" y="288429"/>
                  <a:pt x="2550319" y="364331"/>
                </a:cubicBezTo>
                <a:lnTo>
                  <a:pt x="2795104" y="364331"/>
                </a:lnTo>
                <a:lnTo>
                  <a:pt x="2795104" y="523726"/>
                </a:lnTo>
                <a:lnTo>
                  <a:pt x="2362461" y="523726"/>
                </a:lnTo>
                <a:cubicBezTo>
                  <a:pt x="2320714" y="557882"/>
                  <a:pt x="2277071" y="586346"/>
                  <a:pt x="2231529" y="609117"/>
                </a:cubicBezTo>
                <a:lnTo>
                  <a:pt x="2721099" y="609117"/>
                </a:lnTo>
                <a:lnTo>
                  <a:pt x="2721099" y="762819"/>
                </a:lnTo>
                <a:lnTo>
                  <a:pt x="1946895" y="762819"/>
                </a:lnTo>
                <a:lnTo>
                  <a:pt x="1946895" y="774204"/>
                </a:lnTo>
                <a:cubicBezTo>
                  <a:pt x="1943100" y="823541"/>
                  <a:pt x="1965871" y="846311"/>
                  <a:pt x="2015207" y="842516"/>
                </a:cubicBezTo>
                <a:lnTo>
                  <a:pt x="2624324" y="842516"/>
                </a:lnTo>
                <a:lnTo>
                  <a:pt x="2624324" y="1110072"/>
                </a:lnTo>
                <a:cubicBezTo>
                  <a:pt x="2628119" y="1242901"/>
                  <a:pt x="2561704" y="1307418"/>
                  <a:pt x="2425080" y="1303623"/>
                </a:cubicBezTo>
                <a:lnTo>
                  <a:pt x="2049363" y="1303623"/>
                </a:lnTo>
                <a:lnTo>
                  <a:pt x="2049363" y="1149921"/>
                </a:lnTo>
                <a:lnTo>
                  <a:pt x="2311227" y="1149921"/>
                </a:lnTo>
                <a:cubicBezTo>
                  <a:pt x="2356768" y="1153716"/>
                  <a:pt x="2377641" y="1132843"/>
                  <a:pt x="2373846" y="1087301"/>
                </a:cubicBezTo>
                <a:lnTo>
                  <a:pt x="2373846" y="1001911"/>
                </a:lnTo>
                <a:lnTo>
                  <a:pt x="1895661" y="1001911"/>
                </a:lnTo>
                <a:cubicBezTo>
                  <a:pt x="1774217" y="1005706"/>
                  <a:pt x="1715393" y="948780"/>
                  <a:pt x="1719188" y="831131"/>
                </a:cubicBezTo>
                <a:cubicBezTo>
                  <a:pt x="1639491" y="853902"/>
                  <a:pt x="1557896" y="876672"/>
                  <a:pt x="1474403" y="899443"/>
                </a:cubicBezTo>
                <a:lnTo>
                  <a:pt x="1474403" y="740048"/>
                </a:lnTo>
                <a:cubicBezTo>
                  <a:pt x="1690725" y="679326"/>
                  <a:pt x="1870993" y="607219"/>
                  <a:pt x="2015207" y="523726"/>
                </a:cubicBezTo>
                <a:lnTo>
                  <a:pt x="1474403" y="523726"/>
                </a:lnTo>
                <a:lnTo>
                  <a:pt x="1474403" y="364331"/>
                </a:lnTo>
                <a:lnTo>
                  <a:pt x="1889969" y="364331"/>
                </a:lnTo>
                <a:lnTo>
                  <a:pt x="1889969" y="250478"/>
                </a:lnTo>
                <a:lnTo>
                  <a:pt x="1576871" y="250478"/>
                </a:lnTo>
                <a:lnTo>
                  <a:pt x="1576871" y="91083"/>
                </a:lnTo>
                <a:lnTo>
                  <a:pt x="1889969" y="910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dist="50800" dir="2700000" sx="102000" sy="102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defTabSz="457200"/>
            <a:endParaRPr lang="zh-CN" altLang="en-US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2" grpId="0" animBg="1"/>
          <p:bldP spid="10" grpId="0"/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2" grpId="0" animBg="1"/>
          <p:bldP spid="10" grpId="0"/>
          <p:bldP spid="13" grpId="0" animBg="1"/>
        </p:bld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838200" y="1477806"/>
          <a:ext cx="10515602" cy="458009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6729"/>
                <a:gridCol w="1509093"/>
                <a:gridCol w="1533956"/>
                <a:gridCol w="1533956"/>
                <a:gridCol w="1533956"/>
                <a:gridCol w="1533956"/>
                <a:gridCol w="1533956"/>
              </a:tblGrid>
              <a:tr h="479089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调查层面</a:t>
                      </a:r>
                      <a:endParaRPr lang="zh-CN" altLang="en-US" sz="1800" b="1" i="0" u="none" strike="noStrike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 rowSpan="2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需求分析参与者</a:t>
                      </a:r>
                      <a:endParaRPr lang="zh-CN" altLang="en-US" sz="1800" b="1" i="0" u="none" strike="noStrike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调研方法</a:t>
                      </a:r>
                      <a:endParaRPr lang="zh-CN" altLang="en-US" sz="1800" b="1" i="0" u="none" strike="noStrike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/>
                        <a:t>调查流程</a:t>
                      </a:r>
                      <a:endParaRPr lang="zh-CN" altLang="en-US" sz="1800" b="1" i="0" u="none" strike="noStrike">
                        <a:solidFill>
                          <a:srgbClr val="FFFFFF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</a:tr>
              <a:tr h="479089">
                <a:tc gridSpan="2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调查对象</a:t>
                      </a:r>
                      <a:endParaRPr lang="zh-CN" altLang="en-US" sz="1800" b="1" i="0" u="none" strike="noStrike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责任人</a:t>
                      </a:r>
                      <a:endParaRPr lang="zh-CN" altLang="en-US" sz="1800" b="1" i="0" u="none" strike="noStrike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调查方法</a:t>
                      </a:r>
                      <a:endParaRPr lang="zh-CN" altLang="en-US" sz="1800" b="1" i="0" u="none" strike="noStrike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调查工具</a:t>
                      </a:r>
                      <a:endParaRPr lang="zh-CN" altLang="en-US" sz="1800" b="1" i="0" u="none" strike="noStrike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40243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一级组织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/>
                        <a:t>组织层面</a:t>
                      </a:r>
                      <a:endParaRPr lang="zh-CN" altLang="en-US" sz="1800" b="1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　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　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　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　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　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</a:tr>
              <a:tr h="40243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业务层面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40243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人员层面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40243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/>
                        <a:t>二级组织</a:t>
                      </a:r>
                      <a:endParaRPr lang="zh-CN" altLang="en-US" sz="1800" b="1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/>
                        <a:t>组织层面</a:t>
                      </a:r>
                      <a:endParaRPr lang="zh-CN" altLang="en-US" sz="1800" b="1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　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　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　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　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/>
                        <a:t>　</a:t>
                      </a:r>
                      <a:endParaRPr lang="zh-CN" altLang="en-US" sz="1800" b="1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</a:tr>
              <a:tr h="40243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业务层面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40243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人员层面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40243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/>
                        <a:t>三级组织</a:t>
                      </a:r>
                      <a:endParaRPr lang="zh-CN" altLang="en-US" sz="1800" b="1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/>
                        <a:t>组织层面</a:t>
                      </a:r>
                      <a:endParaRPr lang="zh-CN" altLang="en-US" sz="1800" b="1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　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/>
                        <a:t>　</a:t>
                      </a:r>
                      <a:endParaRPr lang="zh-CN" altLang="en-US" sz="1800" b="1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/>
                        <a:t>　</a:t>
                      </a:r>
                      <a:endParaRPr lang="zh-CN" altLang="en-US" sz="1800" b="1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　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/>
                        <a:t>　</a:t>
                      </a:r>
                      <a:endParaRPr lang="zh-CN" altLang="en-US" sz="1800" b="1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</a:tr>
              <a:tr h="40243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业务层面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40243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/>
                        <a:t>人员层面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9485" marR="9485" marT="9485" marB="0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3</a:t>
            </a:r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、调查工具及调查方法讨论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838200" y="1477806"/>
          <a:ext cx="10515601" cy="458009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91921"/>
                <a:gridCol w="2205920"/>
                <a:gridCol w="2205920"/>
                <a:gridCol w="2205920"/>
                <a:gridCol w="2205920"/>
              </a:tblGrid>
              <a:tr h="103177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u="none" strike="noStrike" dirty="0">
                          <a:latin typeface="+mn-ea"/>
                          <a:ea typeface="+mn-ea"/>
                        </a:rPr>
                        <a:t>需求层次</a:t>
                      </a:r>
                      <a:endParaRPr lang="zh-CN" altLang="en-US" sz="2400" b="1" i="0" u="none" strike="noStrike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u="none" strike="noStrike" dirty="0">
                          <a:latin typeface="+mn-ea"/>
                          <a:ea typeface="+mn-ea"/>
                        </a:rPr>
                        <a:t>个人</a:t>
                      </a:r>
                      <a:endParaRPr lang="zh-CN" altLang="en-US" sz="2400" b="1" i="0" u="none" strike="noStrike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u="none" strike="noStrike" dirty="0">
                          <a:latin typeface="+mn-ea"/>
                          <a:ea typeface="+mn-ea"/>
                        </a:rPr>
                        <a:t>三级组织</a:t>
                      </a:r>
                      <a:endParaRPr lang="zh-CN" altLang="en-US" sz="2400" b="1" i="0" u="none" strike="noStrike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u="none" strike="noStrike" dirty="0">
                          <a:latin typeface="+mn-ea"/>
                          <a:ea typeface="+mn-ea"/>
                        </a:rPr>
                        <a:t>二级组织</a:t>
                      </a:r>
                      <a:endParaRPr lang="zh-CN" altLang="en-US" sz="2400" b="1" i="0" u="none" strike="noStrike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u="none" strike="noStrike" dirty="0">
                          <a:latin typeface="+mn-ea"/>
                          <a:ea typeface="+mn-ea"/>
                        </a:rPr>
                        <a:t>一级组织</a:t>
                      </a:r>
                      <a:endParaRPr lang="zh-CN" altLang="en-US" sz="2400" b="1" i="0" u="none" strike="noStrike" dirty="0">
                        <a:solidFill>
                          <a:srgbClr val="FFFFFF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11827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u="none" strike="noStrike" dirty="0">
                          <a:latin typeface="+mn-ea"/>
                          <a:ea typeface="+mn-ea"/>
                        </a:rPr>
                        <a:t>组织分析</a:t>
                      </a:r>
                      <a:endParaRPr lang="zh-CN" altLang="en-US" sz="2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400" u="none" strike="noStrike" dirty="0">
                          <a:latin typeface="+mn-ea"/>
                          <a:ea typeface="+mn-ea"/>
                        </a:rPr>
                        <a:t>——</a:t>
                      </a:r>
                      <a:endParaRPr lang="en-US" altLang="zh-CN" sz="2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 u="none" strike="noStrike" dirty="0" smtClean="0">
                          <a:latin typeface="+mn-ea"/>
                          <a:ea typeface="+mn-ea"/>
                        </a:rPr>
                        <a:t>★</a:t>
                      </a:r>
                      <a:endParaRPr lang="en-US" altLang="zh-CN" sz="3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3200" u="none" strike="noStrike" dirty="0" smtClean="0">
                          <a:latin typeface="+mn-ea"/>
                          <a:ea typeface="+mn-ea"/>
                        </a:rPr>
                        <a:t>★★</a:t>
                      </a:r>
                      <a:endParaRPr lang="en-US" altLang="zh-CN" sz="3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3200" u="none" strike="noStrike" dirty="0" smtClean="0">
                          <a:latin typeface="+mn-ea"/>
                          <a:ea typeface="+mn-ea"/>
                        </a:rPr>
                        <a:t>★★★</a:t>
                      </a:r>
                      <a:endParaRPr lang="en-US" altLang="zh-CN" sz="3200" b="1" i="0" u="none" strike="noStrike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11827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u="none" strike="noStrike" dirty="0">
                          <a:latin typeface="+mn-ea"/>
                          <a:ea typeface="+mn-ea"/>
                        </a:rPr>
                        <a:t>任务分析</a:t>
                      </a:r>
                      <a:endParaRPr lang="zh-CN" altLang="en-US" sz="2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400" u="none" strike="noStrike" dirty="0">
                          <a:latin typeface="+mn-ea"/>
                          <a:ea typeface="+mn-ea"/>
                        </a:rPr>
                        <a:t>——</a:t>
                      </a:r>
                      <a:endParaRPr lang="en-US" altLang="zh-CN" sz="2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3200" u="none" strike="noStrike" dirty="0" smtClean="0">
                          <a:latin typeface="+mn-ea"/>
                          <a:ea typeface="+mn-ea"/>
                        </a:rPr>
                        <a:t>★★</a:t>
                      </a:r>
                      <a:endParaRPr lang="en-US" altLang="zh-CN" sz="3200" b="1" i="0" u="none" strike="noStrike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3200" u="none" strike="noStrike" dirty="0" smtClean="0">
                          <a:latin typeface="+mn-ea"/>
                          <a:ea typeface="+mn-ea"/>
                        </a:rPr>
                        <a:t>★★</a:t>
                      </a:r>
                      <a:endParaRPr lang="en-US" altLang="zh-CN" sz="3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 u="none" strike="noStrike" dirty="0" smtClean="0">
                          <a:latin typeface="+mn-ea"/>
                          <a:ea typeface="+mn-ea"/>
                        </a:rPr>
                        <a:t>★★</a:t>
                      </a:r>
                      <a:endParaRPr lang="en-US" altLang="zh-CN" sz="3200" b="1" i="0" u="none" strike="noStrike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11827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u="none" strike="noStrike" dirty="0">
                          <a:latin typeface="+mn-ea"/>
                          <a:ea typeface="+mn-ea"/>
                        </a:rPr>
                        <a:t>人员分析</a:t>
                      </a:r>
                      <a:endParaRPr lang="zh-CN" altLang="en-US" sz="24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 u="none" strike="noStrike" dirty="0" smtClean="0">
                          <a:latin typeface="+mn-ea"/>
                          <a:ea typeface="+mn-ea"/>
                        </a:rPr>
                        <a:t>★★★</a:t>
                      </a:r>
                      <a:endParaRPr lang="en-US" altLang="zh-CN" sz="3200" b="1" i="0" u="none" strike="noStrike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 u="none" strike="noStrike" dirty="0" smtClean="0">
                          <a:latin typeface="+mn-ea"/>
                          <a:ea typeface="+mn-ea"/>
                        </a:rPr>
                        <a:t>★★</a:t>
                      </a:r>
                      <a:endParaRPr lang="en-US" altLang="zh-CN" sz="3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 u="none" strike="noStrike" dirty="0" smtClean="0">
                          <a:latin typeface="+mn-ea"/>
                          <a:ea typeface="+mn-ea"/>
                        </a:rPr>
                        <a:t>★★</a:t>
                      </a:r>
                      <a:endParaRPr lang="en-US" altLang="zh-CN" sz="3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 u="none" strike="noStrike" dirty="0" smtClean="0">
                          <a:latin typeface="+mn-ea"/>
                          <a:ea typeface="+mn-ea"/>
                        </a:rPr>
                        <a:t>★</a:t>
                      </a:r>
                      <a:endParaRPr lang="en-US" altLang="zh-CN" sz="3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4</a:t>
            </a:r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、培训需求分析注意要点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1777719"/>
            <a:ext cx="12192000" cy="3001079"/>
          </a:xfrm>
          <a:prstGeom prst="rect">
            <a:avLst/>
          </a:prstGeom>
          <a:solidFill>
            <a:srgbClr val="4345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4</a:t>
            </a:r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、培训需求分析注意要点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999" y="947100"/>
            <a:ext cx="5686315" cy="59109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062809" y="2018156"/>
            <a:ext cx="8003347" cy="788181"/>
            <a:chOff x="1062809" y="2018156"/>
            <a:chExt cx="8003347" cy="788181"/>
          </a:xfrm>
        </p:grpSpPr>
        <p:sp>
          <p:nvSpPr>
            <p:cNvPr id="6" name="文本框 5"/>
            <p:cNvSpPr txBox="1"/>
            <p:nvPr/>
          </p:nvSpPr>
          <p:spPr>
            <a:xfrm>
              <a:off x="1062809" y="2104606"/>
              <a:ext cx="64633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10000"/>
                </a:lnSpc>
                <a:defRPr sz="3600" b="1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defRPr>
              </a:lvl1pPr>
            </a:lstStyle>
            <a:p>
              <a:r>
                <a:rPr lang="zh-CN" altLang="en-US" dirty="0">
                  <a:solidFill>
                    <a:srgbClr val="FFC40A"/>
                  </a:solidFill>
                </a:rPr>
                <a:t>用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723208" y="2018156"/>
              <a:ext cx="0" cy="64800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1779949" y="2104606"/>
              <a:ext cx="72862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85000"/>
                    </a:schemeClr>
                  </a:solidFill>
                </a:rPr>
                <a:t>组织分析在用：</a:t>
              </a:r>
            </a:p>
            <a:p>
              <a:r>
                <a:rPr lang="zh-CN" altLang="en-US" dirty="0">
                  <a:solidFill>
                    <a:schemeClr val="bg1">
                      <a:lumMod val="85000"/>
                    </a:schemeClr>
                  </a:solidFill>
                </a:rPr>
                <a:t>关注如何提升组织绩效，重点聚焦</a:t>
              </a:r>
              <a:r>
                <a:rPr lang="zh-CN" altLang="en-US" dirty="0" smtClean="0">
                  <a:solidFill>
                    <a:schemeClr val="bg1">
                      <a:lumMod val="85000"/>
                    </a:schemeClr>
                  </a:solidFill>
                </a:rPr>
                <a:t>在有用</a:t>
              </a:r>
              <a:r>
                <a:rPr lang="zh-CN" altLang="en-US" dirty="0">
                  <a:solidFill>
                    <a:schemeClr val="bg1">
                      <a:lumMod val="85000"/>
                    </a:schemeClr>
                  </a:solidFill>
                </a:rPr>
                <a:t>、能用、实用、管用的方面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062809" y="2813133"/>
            <a:ext cx="3210130" cy="751254"/>
            <a:chOff x="1062809" y="2813133"/>
            <a:chExt cx="3210130" cy="751254"/>
          </a:xfrm>
        </p:grpSpPr>
        <p:sp>
          <p:nvSpPr>
            <p:cNvPr id="7" name="文本框 6"/>
            <p:cNvSpPr txBox="1"/>
            <p:nvPr/>
          </p:nvSpPr>
          <p:spPr>
            <a:xfrm>
              <a:off x="1062809" y="2895678"/>
              <a:ext cx="646331" cy="668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10000"/>
                </a:lnSpc>
                <a:defRPr sz="3600" b="1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defRPr>
              </a:lvl1pPr>
            </a:lstStyle>
            <a:p>
              <a:r>
                <a:rPr lang="zh-CN" altLang="en-US" dirty="0">
                  <a:solidFill>
                    <a:srgbClr val="FFC40A"/>
                  </a:solidFill>
                </a:rPr>
                <a:t>缺</a:t>
              </a: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1723208" y="2813133"/>
              <a:ext cx="0" cy="64800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/>
            <p:nvPr/>
          </p:nvSpPr>
          <p:spPr>
            <a:xfrm>
              <a:off x="1779949" y="2867286"/>
              <a:ext cx="249299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85000"/>
                    </a:schemeClr>
                  </a:solidFill>
                </a:rPr>
                <a:t>任务分析在缺</a:t>
              </a:r>
            </a:p>
            <a:p>
              <a:r>
                <a:rPr lang="zh-CN" altLang="en-US" dirty="0" smtClean="0">
                  <a:solidFill>
                    <a:schemeClr val="bg1">
                      <a:lumMod val="85000"/>
                    </a:schemeClr>
                  </a:solidFill>
                </a:rPr>
                <a:t>查找</a:t>
              </a:r>
              <a:r>
                <a:rPr lang="zh-CN" altLang="en-US" dirty="0">
                  <a:solidFill>
                    <a:schemeClr val="bg1">
                      <a:lumMod val="85000"/>
                    </a:schemeClr>
                  </a:solidFill>
                </a:rPr>
                <a:t>绩效缺失，并补缺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062809" y="3608110"/>
            <a:ext cx="3210130" cy="747349"/>
            <a:chOff x="1062809" y="3608110"/>
            <a:chExt cx="3210130" cy="747349"/>
          </a:xfrm>
        </p:grpSpPr>
        <p:sp>
          <p:nvSpPr>
            <p:cNvPr id="8" name="文本框 7"/>
            <p:cNvSpPr txBox="1"/>
            <p:nvPr/>
          </p:nvSpPr>
          <p:spPr>
            <a:xfrm>
              <a:off x="1062809" y="3686750"/>
              <a:ext cx="646331" cy="668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10000"/>
                </a:lnSpc>
                <a:defRPr sz="3600" b="1">
                  <a:solidFill>
                    <a:schemeClr val="bg1"/>
                  </a:solidFill>
                  <a:effectLst>
                    <a:outerShdw blurRad="279400" dist="152400" dir="2700000" sx="102000" sy="102000" algn="tl" rotWithShape="0">
                      <a:prstClr val="black">
                        <a:alpha val="28000"/>
                      </a:prstClr>
                    </a:outerShdw>
                  </a:effectLst>
                </a:defRPr>
              </a:lvl1pPr>
            </a:lstStyle>
            <a:p>
              <a:r>
                <a:rPr lang="zh-CN" altLang="en-US" dirty="0">
                  <a:solidFill>
                    <a:srgbClr val="FFC40A"/>
                  </a:solidFill>
                </a:rPr>
                <a:t>痛</a:t>
              </a: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1723208" y="3608110"/>
              <a:ext cx="0" cy="64800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1779949" y="3609779"/>
              <a:ext cx="249299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85000"/>
                    </a:schemeClr>
                  </a:solidFill>
                </a:rPr>
                <a:t>个人分析在于“痛”</a:t>
              </a:r>
            </a:p>
            <a:p>
              <a:r>
                <a:rPr lang="zh-CN" altLang="en-US" dirty="0">
                  <a:solidFill>
                    <a:schemeClr val="bg1">
                      <a:lumMod val="85000"/>
                    </a:schemeClr>
                  </a:solidFill>
                </a:rPr>
                <a:t>解决员工感到痛的地方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培训计划制定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  <p:sp>
        <p:nvSpPr>
          <p:cNvPr id="100" name="Freeform 7"/>
          <p:cNvSpPr/>
          <p:nvPr/>
        </p:nvSpPr>
        <p:spPr bwMode="auto">
          <a:xfrm>
            <a:off x="7785264" y="3190219"/>
            <a:ext cx="1103644" cy="1963391"/>
          </a:xfrm>
          <a:custGeom>
            <a:avLst/>
            <a:gdLst>
              <a:gd name="T0" fmla="*/ 101 w 535"/>
              <a:gd name="T1" fmla="*/ 271 h 951"/>
              <a:gd name="T2" fmla="*/ 101 w 535"/>
              <a:gd name="T3" fmla="*/ 268 h 951"/>
              <a:gd name="T4" fmla="*/ 268 w 535"/>
              <a:gd name="T5" fmla="*/ 102 h 951"/>
              <a:gd name="T6" fmla="*/ 434 w 535"/>
              <a:gd name="T7" fmla="*/ 268 h 951"/>
              <a:gd name="T8" fmla="*/ 434 w 535"/>
              <a:gd name="T9" fmla="*/ 951 h 951"/>
              <a:gd name="T10" fmla="*/ 535 w 535"/>
              <a:gd name="T11" fmla="*/ 951 h 951"/>
              <a:gd name="T12" fmla="*/ 535 w 535"/>
              <a:gd name="T13" fmla="*/ 268 h 951"/>
              <a:gd name="T14" fmla="*/ 268 w 535"/>
              <a:gd name="T15" fmla="*/ 0 h 951"/>
              <a:gd name="T16" fmla="*/ 0 w 535"/>
              <a:gd name="T17" fmla="*/ 268 h 951"/>
              <a:gd name="T18" fmla="*/ 0 w 535"/>
              <a:gd name="T19" fmla="*/ 271 h 951"/>
              <a:gd name="T20" fmla="*/ 101 w 535"/>
              <a:gd name="T21" fmla="*/ 271 h 9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5" h="951">
                <a:moveTo>
                  <a:pt x="101" y="271"/>
                </a:moveTo>
                <a:cubicBezTo>
                  <a:pt x="101" y="270"/>
                  <a:pt x="101" y="269"/>
                  <a:pt x="101" y="268"/>
                </a:cubicBezTo>
                <a:cubicBezTo>
                  <a:pt x="101" y="176"/>
                  <a:pt x="176" y="102"/>
                  <a:pt x="268" y="102"/>
                </a:cubicBezTo>
                <a:cubicBezTo>
                  <a:pt x="360" y="102"/>
                  <a:pt x="434" y="176"/>
                  <a:pt x="434" y="268"/>
                </a:cubicBezTo>
                <a:cubicBezTo>
                  <a:pt x="434" y="269"/>
                  <a:pt x="434" y="950"/>
                  <a:pt x="434" y="951"/>
                </a:cubicBezTo>
                <a:cubicBezTo>
                  <a:pt x="535" y="951"/>
                  <a:pt x="535" y="951"/>
                  <a:pt x="535" y="951"/>
                </a:cubicBezTo>
                <a:cubicBezTo>
                  <a:pt x="535" y="950"/>
                  <a:pt x="535" y="269"/>
                  <a:pt x="535" y="268"/>
                </a:cubicBezTo>
                <a:cubicBezTo>
                  <a:pt x="535" y="120"/>
                  <a:pt x="415" y="0"/>
                  <a:pt x="268" y="0"/>
                </a:cubicBezTo>
                <a:cubicBezTo>
                  <a:pt x="120" y="0"/>
                  <a:pt x="0" y="120"/>
                  <a:pt x="0" y="268"/>
                </a:cubicBezTo>
                <a:cubicBezTo>
                  <a:pt x="0" y="269"/>
                  <a:pt x="0" y="270"/>
                  <a:pt x="0" y="271"/>
                </a:cubicBezTo>
                <a:cubicBezTo>
                  <a:pt x="101" y="271"/>
                  <a:pt x="101" y="271"/>
                  <a:pt x="101" y="271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bg-BG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122" name="Group 121"/>
          <p:cNvGrpSpPr/>
          <p:nvPr/>
        </p:nvGrpSpPr>
        <p:grpSpPr>
          <a:xfrm flipH="1" flipV="1">
            <a:off x="4195316" y="3197237"/>
            <a:ext cx="3805462" cy="1136644"/>
            <a:chOff x="4195316" y="3197237"/>
            <a:chExt cx="3805462" cy="1136644"/>
          </a:xfrm>
        </p:grpSpPr>
        <p:sp>
          <p:nvSpPr>
            <p:cNvPr id="99" name="Freeform 5"/>
            <p:cNvSpPr/>
            <p:nvPr/>
          </p:nvSpPr>
          <p:spPr bwMode="auto">
            <a:xfrm>
              <a:off x="6897134" y="3774654"/>
              <a:ext cx="1103644" cy="559227"/>
            </a:xfrm>
            <a:custGeom>
              <a:avLst/>
              <a:gdLst>
                <a:gd name="T0" fmla="*/ 101 w 535"/>
                <a:gd name="T1" fmla="*/ 0 h 271"/>
                <a:gd name="T2" fmla="*/ 101 w 535"/>
                <a:gd name="T3" fmla="*/ 3 h 271"/>
                <a:gd name="T4" fmla="*/ 268 w 535"/>
                <a:gd name="T5" fmla="*/ 169 h 271"/>
                <a:gd name="T6" fmla="*/ 434 w 535"/>
                <a:gd name="T7" fmla="*/ 3 h 271"/>
                <a:gd name="T8" fmla="*/ 434 w 535"/>
                <a:gd name="T9" fmla="*/ 0 h 271"/>
                <a:gd name="T10" fmla="*/ 535 w 535"/>
                <a:gd name="T11" fmla="*/ 0 h 271"/>
                <a:gd name="T12" fmla="*/ 535 w 535"/>
                <a:gd name="T13" fmla="*/ 3 h 271"/>
                <a:gd name="T14" fmla="*/ 268 w 535"/>
                <a:gd name="T15" fmla="*/ 271 h 271"/>
                <a:gd name="T16" fmla="*/ 0 w 535"/>
                <a:gd name="T17" fmla="*/ 3 h 271"/>
                <a:gd name="T18" fmla="*/ 0 w 535"/>
                <a:gd name="T19" fmla="*/ 0 h 271"/>
                <a:gd name="T20" fmla="*/ 101 w 535"/>
                <a:gd name="T2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5" h="271">
                  <a:moveTo>
                    <a:pt x="101" y="0"/>
                  </a:moveTo>
                  <a:cubicBezTo>
                    <a:pt x="101" y="1"/>
                    <a:pt x="101" y="2"/>
                    <a:pt x="101" y="3"/>
                  </a:cubicBezTo>
                  <a:cubicBezTo>
                    <a:pt x="101" y="95"/>
                    <a:pt x="176" y="169"/>
                    <a:pt x="268" y="169"/>
                  </a:cubicBezTo>
                  <a:cubicBezTo>
                    <a:pt x="359" y="169"/>
                    <a:pt x="434" y="95"/>
                    <a:pt x="434" y="3"/>
                  </a:cubicBezTo>
                  <a:cubicBezTo>
                    <a:pt x="434" y="2"/>
                    <a:pt x="434" y="1"/>
                    <a:pt x="434" y="0"/>
                  </a:cubicBezTo>
                  <a:cubicBezTo>
                    <a:pt x="535" y="0"/>
                    <a:pt x="535" y="0"/>
                    <a:pt x="535" y="0"/>
                  </a:cubicBezTo>
                  <a:cubicBezTo>
                    <a:pt x="535" y="1"/>
                    <a:pt x="535" y="2"/>
                    <a:pt x="535" y="3"/>
                  </a:cubicBezTo>
                  <a:cubicBezTo>
                    <a:pt x="535" y="151"/>
                    <a:pt x="415" y="271"/>
                    <a:pt x="268" y="271"/>
                  </a:cubicBezTo>
                  <a:cubicBezTo>
                    <a:pt x="120" y="271"/>
                    <a:pt x="0" y="151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01" y="0"/>
                    <a:pt x="101" y="0"/>
                    <a:pt x="101" y="0"/>
                  </a:cubicBezTo>
                </a:path>
              </a:pathLst>
            </a:custGeom>
            <a:solidFill>
              <a:srgbClr val="FFC40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01" name="Freeform 5"/>
            <p:cNvSpPr/>
            <p:nvPr/>
          </p:nvSpPr>
          <p:spPr bwMode="auto">
            <a:xfrm rot="10800000">
              <a:off x="5993799" y="3197237"/>
              <a:ext cx="1103644" cy="559227"/>
            </a:xfrm>
            <a:custGeom>
              <a:avLst/>
              <a:gdLst>
                <a:gd name="T0" fmla="*/ 101 w 535"/>
                <a:gd name="T1" fmla="*/ 0 h 271"/>
                <a:gd name="T2" fmla="*/ 101 w 535"/>
                <a:gd name="T3" fmla="*/ 3 h 271"/>
                <a:gd name="T4" fmla="*/ 268 w 535"/>
                <a:gd name="T5" fmla="*/ 169 h 271"/>
                <a:gd name="T6" fmla="*/ 434 w 535"/>
                <a:gd name="T7" fmla="*/ 3 h 271"/>
                <a:gd name="T8" fmla="*/ 434 w 535"/>
                <a:gd name="T9" fmla="*/ 0 h 271"/>
                <a:gd name="T10" fmla="*/ 535 w 535"/>
                <a:gd name="T11" fmla="*/ 0 h 271"/>
                <a:gd name="T12" fmla="*/ 535 w 535"/>
                <a:gd name="T13" fmla="*/ 3 h 271"/>
                <a:gd name="T14" fmla="*/ 268 w 535"/>
                <a:gd name="T15" fmla="*/ 271 h 271"/>
                <a:gd name="T16" fmla="*/ 0 w 535"/>
                <a:gd name="T17" fmla="*/ 3 h 271"/>
                <a:gd name="T18" fmla="*/ 0 w 535"/>
                <a:gd name="T19" fmla="*/ 0 h 271"/>
                <a:gd name="T20" fmla="*/ 101 w 535"/>
                <a:gd name="T2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5" h="271">
                  <a:moveTo>
                    <a:pt x="101" y="0"/>
                  </a:moveTo>
                  <a:cubicBezTo>
                    <a:pt x="101" y="1"/>
                    <a:pt x="101" y="2"/>
                    <a:pt x="101" y="3"/>
                  </a:cubicBezTo>
                  <a:cubicBezTo>
                    <a:pt x="101" y="95"/>
                    <a:pt x="176" y="169"/>
                    <a:pt x="268" y="169"/>
                  </a:cubicBezTo>
                  <a:cubicBezTo>
                    <a:pt x="359" y="169"/>
                    <a:pt x="434" y="95"/>
                    <a:pt x="434" y="3"/>
                  </a:cubicBezTo>
                  <a:cubicBezTo>
                    <a:pt x="434" y="2"/>
                    <a:pt x="434" y="1"/>
                    <a:pt x="434" y="0"/>
                  </a:cubicBezTo>
                  <a:cubicBezTo>
                    <a:pt x="535" y="0"/>
                    <a:pt x="535" y="0"/>
                    <a:pt x="535" y="0"/>
                  </a:cubicBezTo>
                  <a:cubicBezTo>
                    <a:pt x="535" y="1"/>
                    <a:pt x="535" y="2"/>
                    <a:pt x="535" y="3"/>
                  </a:cubicBezTo>
                  <a:cubicBezTo>
                    <a:pt x="535" y="151"/>
                    <a:pt x="415" y="271"/>
                    <a:pt x="268" y="271"/>
                  </a:cubicBezTo>
                  <a:cubicBezTo>
                    <a:pt x="120" y="271"/>
                    <a:pt x="0" y="151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01" y="0"/>
                    <a:pt x="101" y="0"/>
                    <a:pt x="101" y="0"/>
                  </a:cubicBezTo>
                </a:path>
              </a:pathLst>
            </a:custGeom>
            <a:solidFill>
              <a:srgbClr val="00AB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02" name="Freeform 5"/>
            <p:cNvSpPr/>
            <p:nvPr/>
          </p:nvSpPr>
          <p:spPr bwMode="auto">
            <a:xfrm>
              <a:off x="5091634" y="3774654"/>
              <a:ext cx="1103644" cy="559227"/>
            </a:xfrm>
            <a:custGeom>
              <a:avLst/>
              <a:gdLst>
                <a:gd name="T0" fmla="*/ 101 w 535"/>
                <a:gd name="T1" fmla="*/ 0 h 271"/>
                <a:gd name="T2" fmla="*/ 101 w 535"/>
                <a:gd name="T3" fmla="*/ 3 h 271"/>
                <a:gd name="T4" fmla="*/ 268 w 535"/>
                <a:gd name="T5" fmla="*/ 169 h 271"/>
                <a:gd name="T6" fmla="*/ 434 w 535"/>
                <a:gd name="T7" fmla="*/ 3 h 271"/>
                <a:gd name="T8" fmla="*/ 434 w 535"/>
                <a:gd name="T9" fmla="*/ 0 h 271"/>
                <a:gd name="T10" fmla="*/ 535 w 535"/>
                <a:gd name="T11" fmla="*/ 0 h 271"/>
                <a:gd name="T12" fmla="*/ 535 w 535"/>
                <a:gd name="T13" fmla="*/ 3 h 271"/>
                <a:gd name="T14" fmla="*/ 268 w 535"/>
                <a:gd name="T15" fmla="*/ 271 h 271"/>
                <a:gd name="T16" fmla="*/ 0 w 535"/>
                <a:gd name="T17" fmla="*/ 3 h 271"/>
                <a:gd name="T18" fmla="*/ 0 w 535"/>
                <a:gd name="T19" fmla="*/ 0 h 271"/>
                <a:gd name="T20" fmla="*/ 101 w 535"/>
                <a:gd name="T2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5" h="271">
                  <a:moveTo>
                    <a:pt x="101" y="0"/>
                  </a:moveTo>
                  <a:cubicBezTo>
                    <a:pt x="101" y="1"/>
                    <a:pt x="101" y="2"/>
                    <a:pt x="101" y="3"/>
                  </a:cubicBezTo>
                  <a:cubicBezTo>
                    <a:pt x="101" y="95"/>
                    <a:pt x="176" y="169"/>
                    <a:pt x="268" y="169"/>
                  </a:cubicBezTo>
                  <a:cubicBezTo>
                    <a:pt x="359" y="169"/>
                    <a:pt x="434" y="95"/>
                    <a:pt x="434" y="3"/>
                  </a:cubicBezTo>
                  <a:cubicBezTo>
                    <a:pt x="434" y="2"/>
                    <a:pt x="434" y="1"/>
                    <a:pt x="434" y="0"/>
                  </a:cubicBezTo>
                  <a:cubicBezTo>
                    <a:pt x="535" y="0"/>
                    <a:pt x="535" y="0"/>
                    <a:pt x="535" y="0"/>
                  </a:cubicBezTo>
                  <a:cubicBezTo>
                    <a:pt x="535" y="1"/>
                    <a:pt x="535" y="2"/>
                    <a:pt x="535" y="3"/>
                  </a:cubicBezTo>
                  <a:cubicBezTo>
                    <a:pt x="535" y="151"/>
                    <a:pt x="415" y="271"/>
                    <a:pt x="268" y="271"/>
                  </a:cubicBezTo>
                  <a:cubicBezTo>
                    <a:pt x="120" y="271"/>
                    <a:pt x="0" y="151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01" y="0"/>
                    <a:pt x="101" y="0"/>
                    <a:pt x="101" y="0"/>
                  </a:cubicBezTo>
                </a:path>
              </a:pathLst>
            </a:custGeom>
            <a:solidFill>
              <a:srgbClr val="0160A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03" name="Freeform 5"/>
            <p:cNvSpPr/>
            <p:nvPr/>
          </p:nvSpPr>
          <p:spPr bwMode="auto">
            <a:xfrm rot="10800000">
              <a:off x="4195316" y="3197237"/>
              <a:ext cx="1103644" cy="559227"/>
            </a:xfrm>
            <a:custGeom>
              <a:avLst/>
              <a:gdLst>
                <a:gd name="T0" fmla="*/ 101 w 535"/>
                <a:gd name="T1" fmla="*/ 0 h 271"/>
                <a:gd name="T2" fmla="*/ 101 w 535"/>
                <a:gd name="T3" fmla="*/ 3 h 271"/>
                <a:gd name="T4" fmla="*/ 268 w 535"/>
                <a:gd name="T5" fmla="*/ 169 h 271"/>
                <a:gd name="T6" fmla="*/ 434 w 535"/>
                <a:gd name="T7" fmla="*/ 3 h 271"/>
                <a:gd name="T8" fmla="*/ 434 w 535"/>
                <a:gd name="T9" fmla="*/ 0 h 271"/>
                <a:gd name="T10" fmla="*/ 535 w 535"/>
                <a:gd name="T11" fmla="*/ 0 h 271"/>
                <a:gd name="T12" fmla="*/ 535 w 535"/>
                <a:gd name="T13" fmla="*/ 3 h 271"/>
                <a:gd name="T14" fmla="*/ 268 w 535"/>
                <a:gd name="T15" fmla="*/ 271 h 271"/>
                <a:gd name="T16" fmla="*/ 0 w 535"/>
                <a:gd name="T17" fmla="*/ 3 h 271"/>
                <a:gd name="T18" fmla="*/ 0 w 535"/>
                <a:gd name="T19" fmla="*/ 0 h 271"/>
                <a:gd name="T20" fmla="*/ 101 w 535"/>
                <a:gd name="T2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5" h="271">
                  <a:moveTo>
                    <a:pt x="101" y="0"/>
                  </a:moveTo>
                  <a:cubicBezTo>
                    <a:pt x="101" y="1"/>
                    <a:pt x="101" y="2"/>
                    <a:pt x="101" y="3"/>
                  </a:cubicBezTo>
                  <a:cubicBezTo>
                    <a:pt x="101" y="95"/>
                    <a:pt x="176" y="169"/>
                    <a:pt x="268" y="169"/>
                  </a:cubicBezTo>
                  <a:cubicBezTo>
                    <a:pt x="359" y="169"/>
                    <a:pt x="434" y="95"/>
                    <a:pt x="434" y="3"/>
                  </a:cubicBezTo>
                  <a:cubicBezTo>
                    <a:pt x="434" y="2"/>
                    <a:pt x="434" y="1"/>
                    <a:pt x="434" y="0"/>
                  </a:cubicBezTo>
                  <a:cubicBezTo>
                    <a:pt x="535" y="0"/>
                    <a:pt x="535" y="0"/>
                    <a:pt x="535" y="0"/>
                  </a:cubicBezTo>
                  <a:cubicBezTo>
                    <a:pt x="535" y="1"/>
                    <a:pt x="535" y="2"/>
                    <a:pt x="535" y="3"/>
                  </a:cubicBezTo>
                  <a:cubicBezTo>
                    <a:pt x="535" y="151"/>
                    <a:pt x="415" y="271"/>
                    <a:pt x="268" y="271"/>
                  </a:cubicBezTo>
                  <a:cubicBezTo>
                    <a:pt x="120" y="271"/>
                    <a:pt x="0" y="151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01" y="0"/>
                    <a:pt x="101" y="0"/>
                    <a:pt x="101" y="0"/>
                  </a:cubicBezTo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104" name="Freeform 7"/>
          <p:cNvSpPr/>
          <p:nvPr/>
        </p:nvSpPr>
        <p:spPr bwMode="auto">
          <a:xfrm rot="10800000">
            <a:off x="3303092" y="2370490"/>
            <a:ext cx="1103644" cy="1963391"/>
          </a:xfrm>
          <a:custGeom>
            <a:avLst/>
            <a:gdLst>
              <a:gd name="T0" fmla="*/ 101 w 535"/>
              <a:gd name="T1" fmla="*/ 271 h 951"/>
              <a:gd name="T2" fmla="*/ 101 w 535"/>
              <a:gd name="T3" fmla="*/ 268 h 951"/>
              <a:gd name="T4" fmla="*/ 268 w 535"/>
              <a:gd name="T5" fmla="*/ 102 h 951"/>
              <a:gd name="T6" fmla="*/ 434 w 535"/>
              <a:gd name="T7" fmla="*/ 268 h 951"/>
              <a:gd name="T8" fmla="*/ 434 w 535"/>
              <a:gd name="T9" fmla="*/ 951 h 951"/>
              <a:gd name="T10" fmla="*/ 535 w 535"/>
              <a:gd name="T11" fmla="*/ 951 h 951"/>
              <a:gd name="T12" fmla="*/ 535 w 535"/>
              <a:gd name="T13" fmla="*/ 268 h 951"/>
              <a:gd name="T14" fmla="*/ 268 w 535"/>
              <a:gd name="T15" fmla="*/ 0 h 951"/>
              <a:gd name="T16" fmla="*/ 0 w 535"/>
              <a:gd name="T17" fmla="*/ 268 h 951"/>
              <a:gd name="T18" fmla="*/ 0 w 535"/>
              <a:gd name="T19" fmla="*/ 271 h 951"/>
              <a:gd name="T20" fmla="*/ 101 w 535"/>
              <a:gd name="T21" fmla="*/ 271 h 9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5" h="951">
                <a:moveTo>
                  <a:pt x="101" y="271"/>
                </a:moveTo>
                <a:cubicBezTo>
                  <a:pt x="101" y="270"/>
                  <a:pt x="101" y="269"/>
                  <a:pt x="101" y="268"/>
                </a:cubicBezTo>
                <a:cubicBezTo>
                  <a:pt x="101" y="176"/>
                  <a:pt x="176" y="102"/>
                  <a:pt x="268" y="102"/>
                </a:cubicBezTo>
                <a:cubicBezTo>
                  <a:pt x="360" y="102"/>
                  <a:pt x="434" y="176"/>
                  <a:pt x="434" y="268"/>
                </a:cubicBezTo>
                <a:cubicBezTo>
                  <a:pt x="434" y="269"/>
                  <a:pt x="434" y="950"/>
                  <a:pt x="434" y="951"/>
                </a:cubicBezTo>
                <a:cubicBezTo>
                  <a:pt x="535" y="951"/>
                  <a:pt x="535" y="951"/>
                  <a:pt x="535" y="951"/>
                </a:cubicBezTo>
                <a:cubicBezTo>
                  <a:pt x="535" y="950"/>
                  <a:pt x="535" y="269"/>
                  <a:pt x="535" y="268"/>
                </a:cubicBezTo>
                <a:cubicBezTo>
                  <a:pt x="535" y="120"/>
                  <a:pt x="415" y="0"/>
                  <a:pt x="268" y="0"/>
                </a:cubicBezTo>
                <a:cubicBezTo>
                  <a:pt x="120" y="0"/>
                  <a:pt x="0" y="120"/>
                  <a:pt x="0" y="268"/>
                </a:cubicBezTo>
                <a:cubicBezTo>
                  <a:pt x="0" y="269"/>
                  <a:pt x="0" y="270"/>
                  <a:pt x="0" y="271"/>
                </a:cubicBezTo>
                <a:cubicBezTo>
                  <a:pt x="101" y="271"/>
                  <a:pt x="101" y="271"/>
                  <a:pt x="101" y="271"/>
                </a:cubicBezTo>
              </a:path>
            </a:pathLst>
          </a:custGeom>
          <a:solidFill>
            <a:srgbClr val="B3D33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bg-BG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4542398" y="3574599"/>
            <a:ext cx="4443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01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7233191" y="3606574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04</a:t>
            </a:r>
            <a:endParaRPr lang="en-US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5440557" y="3605377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02</a:t>
            </a:r>
            <a:endParaRPr lang="en-US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6352904" y="3605377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03</a:t>
            </a:r>
            <a:endParaRPr lang="en-US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108444" y="4054268"/>
            <a:ext cx="1261884" cy="1337809"/>
            <a:chOff x="4108444" y="4054268"/>
            <a:chExt cx="1261884" cy="1337809"/>
          </a:xfrm>
        </p:grpSpPr>
        <p:grpSp>
          <p:nvGrpSpPr>
            <p:cNvPr id="137" name="Group 136"/>
            <p:cNvGrpSpPr/>
            <p:nvPr/>
          </p:nvGrpSpPr>
          <p:grpSpPr>
            <a:xfrm rot="16200000" flipH="1">
              <a:off x="4397961" y="4380190"/>
              <a:ext cx="712388" cy="60543"/>
              <a:chOff x="4113369" y="3398728"/>
              <a:chExt cx="712388" cy="60543"/>
            </a:xfrm>
          </p:grpSpPr>
          <p:cxnSp>
            <p:nvCxnSpPr>
              <p:cNvPr id="138" name="Straight Connector 137"/>
              <p:cNvCxnSpPr/>
              <p:nvPr/>
            </p:nvCxnSpPr>
            <p:spPr>
              <a:xfrm>
                <a:off x="4147932" y="3429000"/>
                <a:ext cx="642783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9" name="Oval 138"/>
              <p:cNvSpPr/>
              <p:nvPr/>
            </p:nvSpPr>
            <p:spPr>
              <a:xfrm>
                <a:off x="4113369" y="3398728"/>
                <a:ext cx="60543" cy="6054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140" name="Oval 139"/>
              <p:cNvSpPr/>
              <p:nvPr/>
            </p:nvSpPr>
            <p:spPr>
              <a:xfrm>
                <a:off x="4765214" y="3398728"/>
                <a:ext cx="60543" cy="6054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145" name="TextBox 144"/>
            <p:cNvSpPr txBox="1"/>
            <p:nvPr/>
          </p:nvSpPr>
          <p:spPr>
            <a:xfrm>
              <a:off x="4108444" y="4868857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培训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需求分析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Calibri" panose="020F0502020204030204" pitchFamily="34" charset="0"/>
              </a:endParaRPr>
            </a:p>
            <a:p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循环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评估模型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921454" y="4054269"/>
            <a:ext cx="1261884" cy="1309990"/>
            <a:chOff x="5921454" y="4054269"/>
            <a:chExt cx="1261884" cy="1309990"/>
          </a:xfrm>
        </p:grpSpPr>
        <p:grpSp>
          <p:nvGrpSpPr>
            <p:cNvPr id="141" name="Group 140"/>
            <p:cNvGrpSpPr/>
            <p:nvPr/>
          </p:nvGrpSpPr>
          <p:grpSpPr>
            <a:xfrm rot="16200000" flipH="1">
              <a:off x="6193520" y="4380191"/>
              <a:ext cx="712388" cy="60543"/>
              <a:chOff x="4113369" y="3398728"/>
              <a:chExt cx="712388" cy="60543"/>
            </a:xfrm>
          </p:grpSpPr>
          <p:cxnSp>
            <p:nvCxnSpPr>
              <p:cNvPr id="142" name="Straight Connector 141"/>
              <p:cNvCxnSpPr/>
              <p:nvPr/>
            </p:nvCxnSpPr>
            <p:spPr>
              <a:xfrm>
                <a:off x="4147932" y="3429000"/>
                <a:ext cx="642783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3" name="Oval 142"/>
              <p:cNvSpPr/>
              <p:nvPr/>
            </p:nvSpPr>
            <p:spPr>
              <a:xfrm>
                <a:off x="4113369" y="3398728"/>
                <a:ext cx="60543" cy="6054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144" name="Oval 143"/>
              <p:cNvSpPr/>
              <p:nvPr/>
            </p:nvSpPr>
            <p:spPr>
              <a:xfrm>
                <a:off x="4765214" y="3398728"/>
                <a:ext cx="60543" cy="6054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150" name="TextBox 149"/>
            <p:cNvSpPr txBox="1"/>
            <p:nvPr/>
          </p:nvSpPr>
          <p:spPr>
            <a:xfrm>
              <a:off x="5921454" y="4841039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调查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工具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Calibri" panose="020F0502020204030204" pitchFamily="34" charset="0"/>
              </a:endParaRPr>
            </a:p>
            <a:p>
              <a:pPr algn="ctr"/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调查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方法讨论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048502" y="2188267"/>
            <a:ext cx="1261884" cy="1358149"/>
            <a:chOff x="5048502" y="2188267"/>
            <a:chExt cx="1261884" cy="1358149"/>
          </a:xfrm>
        </p:grpSpPr>
        <p:grpSp>
          <p:nvGrpSpPr>
            <p:cNvPr id="133" name="Group 132"/>
            <p:cNvGrpSpPr/>
            <p:nvPr/>
          </p:nvGrpSpPr>
          <p:grpSpPr>
            <a:xfrm rot="16200000" flipH="1">
              <a:off x="5292978" y="3159950"/>
              <a:ext cx="712388" cy="60543"/>
              <a:chOff x="4113369" y="3398728"/>
              <a:chExt cx="712388" cy="60543"/>
            </a:xfrm>
          </p:grpSpPr>
          <p:cxnSp>
            <p:nvCxnSpPr>
              <p:cNvPr id="134" name="Straight Connector 133"/>
              <p:cNvCxnSpPr/>
              <p:nvPr/>
            </p:nvCxnSpPr>
            <p:spPr>
              <a:xfrm>
                <a:off x="4147932" y="3429000"/>
                <a:ext cx="642783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5" name="Oval 134"/>
              <p:cNvSpPr/>
              <p:nvPr/>
            </p:nvSpPr>
            <p:spPr>
              <a:xfrm>
                <a:off x="4113369" y="3398728"/>
                <a:ext cx="60543" cy="6054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136" name="Oval 135"/>
              <p:cNvSpPr/>
              <p:nvPr/>
            </p:nvSpPr>
            <p:spPr>
              <a:xfrm>
                <a:off x="4765214" y="3398728"/>
                <a:ext cx="60543" cy="6054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153" name="TextBox 152"/>
            <p:cNvSpPr txBox="1"/>
            <p:nvPr/>
          </p:nvSpPr>
          <p:spPr>
            <a:xfrm>
              <a:off x="5048502" y="2188267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需求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调查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Calibri" panose="020F0502020204030204" pitchFamily="34" charset="0"/>
              </a:endParaRPr>
            </a:p>
            <a:p>
              <a:pPr algn="ctr"/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分析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思路设计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818013" y="2185692"/>
            <a:ext cx="1261884" cy="1360723"/>
            <a:chOff x="6818013" y="2185692"/>
            <a:chExt cx="1261884" cy="1360723"/>
          </a:xfrm>
        </p:grpSpPr>
        <p:grpSp>
          <p:nvGrpSpPr>
            <p:cNvPr id="123" name="Group 122"/>
            <p:cNvGrpSpPr/>
            <p:nvPr/>
          </p:nvGrpSpPr>
          <p:grpSpPr>
            <a:xfrm rot="16200000" flipH="1">
              <a:off x="7092761" y="3159949"/>
              <a:ext cx="712388" cy="60543"/>
              <a:chOff x="4113369" y="3398728"/>
              <a:chExt cx="712388" cy="60543"/>
            </a:xfrm>
          </p:grpSpPr>
          <p:cxnSp>
            <p:nvCxnSpPr>
              <p:cNvPr id="124" name="Straight Connector 123"/>
              <p:cNvCxnSpPr/>
              <p:nvPr/>
            </p:nvCxnSpPr>
            <p:spPr>
              <a:xfrm>
                <a:off x="4147932" y="3429000"/>
                <a:ext cx="642783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5" name="Oval 124"/>
              <p:cNvSpPr/>
              <p:nvPr/>
            </p:nvSpPr>
            <p:spPr>
              <a:xfrm>
                <a:off x="4113369" y="3398728"/>
                <a:ext cx="60543" cy="6054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126" name="Oval 125"/>
              <p:cNvSpPr/>
              <p:nvPr/>
            </p:nvSpPr>
            <p:spPr>
              <a:xfrm>
                <a:off x="4765214" y="3398728"/>
                <a:ext cx="60543" cy="6054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156" name="TextBox 155"/>
            <p:cNvSpPr txBox="1"/>
            <p:nvPr/>
          </p:nvSpPr>
          <p:spPr>
            <a:xfrm>
              <a:off x="6818013" y="2185692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培训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需求分析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Calibri" panose="020F0502020204030204" pitchFamily="34" charset="0"/>
              </a:endParaRPr>
            </a:p>
            <a:p>
              <a:pPr algn="ctr"/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注意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要点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04" grpId="0" animBg="1"/>
      <p:bldP spid="127" grpId="0"/>
      <p:bldP spid="129" grpId="0"/>
      <p:bldP spid="131" grpId="0"/>
      <p:bldP spid="13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" name="表格 65"/>
          <p:cNvGraphicFramePr>
            <a:graphicFrameLocks noGrp="1"/>
          </p:cNvGraphicFramePr>
          <p:nvPr/>
        </p:nvGraphicFramePr>
        <p:xfrm>
          <a:off x="838200" y="1477806"/>
          <a:ext cx="10515600" cy="463626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91493"/>
                <a:gridCol w="3114747"/>
                <a:gridCol w="6309360"/>
              </a:tblGrid>
              <a:tr h="46487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>
                          <a:latin typeface="+mn-ea"/>
                          <a:ea typeface="+mn-ea"/>
                        </a:rPr>
                        <a:t>序号</a:t>
                      </a:r>
                      <a:endParaRPr lang="zh-CN" altLang="en-US" sz="18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>
                          <a:latin typeface="+mn-ea"/>
                          <a:ea typeface="+mn-ea"/>
                        </a:rPr>
                        <a:t>项目</a:t>
                      </a:r>
                      <a:endParaRPr lang="zh-CN" altLang="en-US" sz="18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>
                          <a:latin typeface="+mn-ea"/>
                          <a:ea typeface="+mn-ea"/>
                        </a:rPr>
                        <a:t>要点</a:t>
                      </a:r>
                      <a:endParaRPr lang="zh-CN" altLang="en-US" sz="18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4648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1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培训课题名称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明确、具体，见名知意，参考培训机构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4648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latin typeface="+mn-ea"/>
                          <a:ea typeface="+mn-ea"/>
                        </a:rPr>
                        <a:t>2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培训目标</a:t>
                      </a:r>
                      <a:r>
                        <a:rPr lang="en-US" altLang="zh-CN" sz="1600" u="none" strike="noStrike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目的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明确的、具体的、可衡量</a:t>
                      </a:r>
                      <a:r>
                        <a:rPr lang="zh-CN" altLang="en-US" sz="1600" u="none" strike="noStrike" dirty="0" smtClean="0">
                          <a:latin typeface="+mn-ea"/>
                          <a:ea typeface="+mn-ea"/>
                        </a:rPr>
                        <a:t>的。</a:t>
                      </a:r>
                      <a:r>
                        <a:rPr lang="zh-CN" altLang="zh-CN" sz="1600" dirty="0" smtClean="0">
                          <a:latin typeface="+mn-ea"/>
                          <a:ea typeface="+mn-ea"/>
                        </a:rPr>
                        <a:t>要与组织资源、员工基础、培训条件相协调，要尽可能量化、细致化并现实可行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4648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latin typeface="+mn-ea"/>
                          <a:ea typeface="+mn-ea"/>
                        </a:rPr>
                        <a:t>3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latin typeface="+mn-ea"/>
                          <a:ea typeface="+mn-ea"/>
                        </a:rPr>
                        <a:t>培训对象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具体到岗位、专业、职位、工龄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4648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latin typeface="+mn-ea"/>
                          <a:ea typeface="+mn-ea"/>
                        </a:rPr>
                        <a:t>4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latin typeface="+mn-ea"/>
                          <a:ea typeface="+mn-ea"/>
                        </a:rPr>
                        <a:t>讲师资源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外请还是内训？公司政策如何？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4648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latin typeface="+mn-ea"/>
                          <a:ea typeface="+mn-ea"/>
                        </a:rPr>
                        <a:t>5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latin typeface="+mn-ea"/>
                          <a:ea typeface="+mn-ea"/>
                        </a:rPr>
                        <a:t>受训人数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根据课程效果及设计需要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4648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latin typeface="+mn-ea"/>
                          <a:ea typeface="+mn-ea"/>
                        </a:rPr>
                        <a:t>6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latin typeface="+mn-ea"/>
                          <a:ea typeface="+mn-ea"/>
                        </a:rPr>
                        <a:t>培训时长</a:t>
                      </a:r>
                      <a:r>
                        <a:rPr lang="en-US" altLang="zh-CN" sz="1600" u="none" strike="noStrike">
                          <a:latin typeface="+mn-ea"/>
                          <a:ea typeface="+mn-ea"/>
                        </a:rPr>
                        <a:t>/</a:t>
                      </a:r>
                      <a:r>
                        <a:rPr lang="zh-CN" altLang="en-US" sz="1600" u="none" strike="noStrike">
                          <a:latin typeface="+mn-ea"/>
                          <a:ea typeface="+mn-ea"/>
                        </a:rPr>
                        <a:t>时间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根据培训工作整体时间规划，不过度集中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47336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latin typeface="+mn-ea"/>
                          <a:ea typeface="+mn-ea"/>
                        </a:rPr>
                        <a:t>7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latin typeface="+mn-ea"/>
                          <a:ea typeface="+mn-ea"/>
                        </a:rPr>
                        <a:t>培训方式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根据培训效果需要、讲师情况等设计最优的培训方式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47336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latin typeface="+mn-ea"/>
                          <a:ea typeface="+mn-ea"/>
                        </a:rPr>
                        <a:t>8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latin typeface="+mn-ea"/>
                          <a:ea typeface="+mn-ea"/>
                        </a:rPr>
                        <a:t>评估方式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根据课程特点设计评估方式，公司制度规定的要有二级、专题专项的考虑到三级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37924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latin typeface="+mn-ea"/>
                          <a:ea typeface="+mn-ea"/>
                        </a:rPr>
                        <a:t>9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latin typeface="+mn-ea"/>
                          <a:ea typeface="+mn-ea"/>
                        </a:rPr>
                        <a:t>责任单位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u="none" strike="noStrike" dirty="0">
                          <a:latin typeface="+mn-ea"/>
                          <a:ea typeface="+mn-ea"/>
                        </a:rPr>
                        <a:t>谁需要谁负责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培训计划制定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培训计划报告呈现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43300"/>
            <a:ext cx="10515600" cy="5264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Training needs analysis planning</a:t>
            </a:r>
          </a:p>
        </p:txBody>
      </p:sp>
      <p:graphicFrame>
        <p:nvGraphicFramePr>
          <p:cNvPr id="7" name="图示 6"/>
          <p:cNvGraphicFramePr/>
          <p:nvPr/>
        </p:nvGraphicFramePr>
        <p:xfrm>
          <a:off x="838200" y="1628776"/>
          <a:ext cx="105156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4A9E553-779D-4239-A10E-EB4DFECFB6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graphicEl>
                                              <a:dgm id="{14A9E553-779D-4239-A10E-EB4DFECFB6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graphicEl>
                                              <a:dgm id="{14A9E553-779D-4239-A10E-EB4DFECFB6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graphicEl>
                                              <a:dgm id="{14A9E553-779D-4239-A10E-EB4DFECFB6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>
                                            <p:graphicEl>
                                              <a:dgm id="{14A9E553-779D-4239-A10E-EB4DFECFB6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1132696-3352-405F-ABF4-B216D01733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graphicEl>
                                              <a:dgm id="{D1132696-3352-405F-ABF4-B216D01733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graphicEl>
                                              <a:dgm id="{D1132696-3352-405F-ABF4-B216D01733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graphicEl>
                                              <a:dgm id="{D1132696-3352-405F-ABF4-B216D01733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graphicEl>
                                              <a:dgm id="{D1132696-3352-405F-ABF4-B216D01733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DA0F105-9678-45F1-811B-50434721F9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graphicEl>
                                              <a:dgm id="{6DA0F105-9678-45F1-811B-50434721F9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graphicEl>
                                              <a:dgm id="{6DA0F105-9678-45F1-811B-50434721F9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graphicEl>
                                              <a:dgm id="{6DA0F105-9678-45F1-811B-50434721F9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graphicEl>
                                              <a:dgm id="{6DA0F105-9678-45F1-811B-50434721F9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F63CD5A-A4D9-40D3-B9C3-7E934CE8BA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graphicEl>
                                              <a:dgm id="{AF63CD5A-A4D9-40D3-B9C3-7E934CE8BA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graphicEl>
                                              <a:dgm id="{AF63CD5A-A4D9-40D3-B9C3-7E934CE8BA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graphicEl>
                                              <a:dgm id="{AF63CD5A-A4D9-40D3-B9C3-7E934CE8BA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graphicEl>
                                              <a:dgm id="{AF63CD5A-A4D9-40D3-B9C3-7E934CE8BA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DE21792-727B-4664-8CB3-7F39D99210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>
                                            <p:graphicEl>
                                              <a:dgm id="{DDE21792-727B-4664-8CB3-7F39D99210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>
                                            <p:graphicEl>
                                              <a:dgm id="{DDE21792-727B-4664-8CB3-7F39D99210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>
                                            <p:graphicEl>
                                              <a:dgm id="{DDE21792-727B-4664-8CB3-7F39D99210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>
                                            <p:graphicEl>
                                              <a:dgm id="{DDE21792-727B-4664-8CB3-7F39D99210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AC8653B-C55A-43DB-9457-E4D05C1B53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>
                                            <p:graphicEl>
                                              <a:dgm id="{0AC8653B-C55A-43DB-9457-E4D05C1B53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>
                                            <p:graphicEl>
                                              <a:dgm id="{0AC8653B-C55A-43DB-9457-E4D05C1B53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>
                                            <p:graphicEl>
                                              <a:dgm id="{0AC8653B-C55A-43DB-9457-E4D05C1B53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>
                                            <p:graphicEl>
                                              <a:dgm id="{0AC8653B-C55A-43DB-9457-E4D05C1B53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8DCE199-BFCF-4AA9-82EF-DE7412938A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>
                                            <p:graphicEl>
                                              <a:dgm id="{88DCE199-BFCF-4AA9-82EF-DE7412938A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>
                                            <p:graphicEl>
                                              <a:dgm id="{88DCE199-BFCF-4AA9-82EF-DE7412938A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>
                                            <p:graphicEl>
                                              <a:dgm id="{88DCE199-BFCF-4AA9-82EF-DE7412938A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>
                                            <p:graphicEl>
                                              <a:dgm id="{88DCE199-BFCF-4AA9-82EF-DE7412938A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Dgm bld="one"/>
        </p:bldSub>
      </p:bldGraphic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8" name="Rectangle 7"/>
          <p:cNvSpPr/>
          <p:nvPr/>
        </p:nvSpPr>
        <p:spPr>
          <a:xfrm>
            <a:off x="1" y="1"/>
            <a:ext cx="4796117" cy="6858000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8408" y="2122488"/>
            <a:ext cx="3610626" cy="2613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latin typeface="+mn-ea"/>
                <a:sym typeface="Calibri" panose="020F0502020204030204" pitchFamily="34" charset="0"/>
              </a:rPr>
              <a:t>       假如</a:t>
            </a:r>
            <a:r>
              <a:rPr lang="zh-CN" altLang="en-US" b="1" dirty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latin typeface="+mn-ea"/>
                <a:sym typeface="Calibri" panose="020F0502020204030204" pitchFamily="34" charset="0"/>
              </a:rPr>
              <a:t>您是您所在公司的总经办主任，请运用你刚刚设计的调研分析流程，以公司年度“创新、转型、升级”为参考，调研完成对方公司一级计划中总经办价值链部分、总经办二级培训计划、总经办各科室</a:t>
            </a:r>
            <a:r>
              <a:rPr lang="en-US" altLang="zh-CN" b="1" dirty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latin typeface="+mn-ea"/>
                <a:sym typeface="Calibri" panose="020F0502020204030204" pitchFamily="34" charset="0"/>
              </a:rPr>
              <a:t>/</a:t>
            </a:r>
            <a:r>
              <a:rPr lang="zh-CN" altLang="en-US" b="1" dirty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latin typeface="+mn-ea"/>
                <a:sym typeface="Calibri" panose="020F0502020204030204" pitchFamily="34" charset="0"/>
              </a:rPr>
              <a:t>组三级培训计划。</a:t>
            </a:r>
            <a:endParaRPr lang="en-US" b="1" dirty="0">
              <a:solidFill>
                <a:schemeClr val="bg1"/>
              </a:solidFill>
              <a:effectLst>
                <a:outerShdw blurRad="279400" dist="152400" dir="2700000" sx="102000" sy="102000" algn="tl" rotWithShape="0">
                  <a:prstClr val="black">
                    <a:alpha val="28000"/>
                  </a:prstClr>
                </a:outerShdw>
              </a:effectLst>
              <a:latin typeface="+mn-ea"/>
              <a:sym typeface="Calibri" panose="020F050202020403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94648" y="1043423"/>
            <a:ext cx="24929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solidFill>
                  <a:srgbClr val="B3D334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做一做</a:t>
            </a:r>
            <a:endParaRPr lang="en-US" sz="6000" b="1" dirty="0">
              <a:solidFill>
                <a:srgbClr val="B3D334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2" name="Hexagon 11"/>
          <p:cNvSpPr/>
          <p:nvPr/>
        </p:nvSpPr>
        <p:spPr>
          <a:xfrm>
            <a:off x="7224788" y="4046679"/>
            <a:ext cx="5648241" cy="2249586"/>
          </a:xfrm>
          <a:prstGeom prst="hexagon">
            <a:avLst/>
          </a:prstGeom>
          <a:solidFill>
            <a:srgbClr val="B3D334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65348" y="4425307"/>
            <a:ext cx="4529580" cy="145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4000" b="1" dirty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latin typeface="+mn-ea"/>
                <a:sym typeface="Calibri" panose="020F0502020204030204" pitchFamily="34" charset="0"/>
              </a:rPr>
              <a:t>请用五分钟</a:t>
            </a:r>
            <a:r>
              <a:rPr lang="zh-CN" altLang="en-US" sz="4000" b="1" dirty="0" smtClean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latin typeface="+mn-ea"/>
                <a:sym typeface="Calibri" panose="020F0502020204030204" pitchFamily="34" charset="0"/>
              </a:rPr>
              <a:t>设计</a:t>
            </a:r>
            <a:endParaRPr lang="en-US" altLang="zh-CN" sz="4000" b="1" dirty="0" smtClean="0">
              <a:solidFill>
                <a:schemeClr val="bg1"/>
              </a:solidFill>
              <a:effectLst>
                <a:outerShdw blurRad="279400" dist="152400" dir="2700000" sx="102000" sy="102000" algn="tl" rotWithShape="0">
                  <a:prstClr val="black">
                    <a:alpha val="28000"/>
                  </a:prstClr>
                </a:outerShdw>
              </a:effectLst>
              <a:latin typeface="+mn-ea"/>
              <a:sym typeface="Calibri" panose="020F050202020403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latin typeface="+mn-ea"/>
                <a:sym typeface="Calibri" panose="020F0502020204030204" pitchFamily="34" charset="0"/>
              </a:rPr>
              <a:t>一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  <a:latin typeface="+mn-ea"/>
                <a:sym typeface="Calibri" panose="020F0502020204030204" pitchFamily="34" charset="0"/>
              </a:rPr>
              <a:t>个本场培训的一级评估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5" b="7845"/>
          <a:stretch>
            <a:fillRect/>
          </a:stretch>
        </p:blipFill>
        <p:spPr/>
      </p:pic>
      <p:sp>
        <p:nvSpPr>
          <p:cNvPr id="13" name="Rectangle 3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2">
              <a:lumMod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15" name="Group 2"/>
          <p:cNvGrpSpPr/>
          <p:nvPr/>
        </p:nvGrpSpPr>
        <p:grpSpPr>
          <a:xfrm>
            <a:off x="1684336" y="3084290"/>
            <a:ext cx="8848725" cy="1745262"/>
            <a:chOff x="1671637" y="2652759"/>
            <a:chExt cx="8848725" cy="1745262"/>
          </a:xfrm>
        </p:grpSpPr>
        <p:sp>
          <p:nvSpPr>
            <p:cNvPr id="16" name="TextBox 4"/>
            <p:cNvSpPr txBox="1"/>
            <p:nvPr/>
          </p:nvSpPr>
          <p:spPr>
            <a:xfrm>
              <a:off x="4310897" y="2652759"/>
              <a:ext cx="3570208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6600" dirty="0" smtClean="0">
                  <a:solidFill>
                    <a:srgbClr val="B3D334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谢谢指导</a:t>
              </a:r>
              <a:endParaRPr lang="en-US" sz="6600" dirty="0">
                <a:solidFill>
                  <a:srgbClr val="B3D334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7" name="TextBox 6"/>
            <p:cNvSpPr txBox="1"/>
            <p:nvPr/>
          </p:nvSpPr>
          <p:spPr>
            <a:xfrm>
              <a:off x="1671637" y="3796138"/>
              <a:ext cx="884872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Lorem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ipsum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dolor sit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amet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,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consectetuer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adipiscing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elit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.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Aenean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commodo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ligula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eget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dolor.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Aenean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massa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. Cum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sociis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natoque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penatibus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et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magnis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dis parturient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montes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,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nascetur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ridiculus</a:t>
              </a:r>
              <a:r>
                <a:rPr 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Calibri" panose="020F0502020204030204" pitchFamily="34" charset="0"/>
                </a:rPr>
                <a:t> mus. </a:t>
              </a:r>
            </a:p>
          </p:txBody>
        </p:sp>
        <p:cxnSp>
          <p:nvCxnSpPr>
            <p:cNvPr id="18" name="Straight Connector 8"/>
            <p:cNvCxnSpPr/>
            <p:nvPr/>
          </p:nvCxnSpPr>
          <p:spPr>
            <a:xfrm>
              <a:off x="5752088" y="4398021"/>
              <a:ext cx="687823" cy="0"/>
            </a:xfrm>
            <a:prstGeom prst="line">
              <a:avLst/>
            </a:prstGeom>
            <a:ln>
              <a:solidFill>
                <a:srgbClr val="B3D3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/>
          <p:cNvGrpSpPr/>
          <p:nvPr/>
        </p:nvGrpSpPr>
        <p:grpSpPr>
          <a:xfrm>
            <a:off x="4457877" y="1318902"/>
            <a:ext cx="4279723" cy="2573305"/>
            <a:chOff x="4445178" y="1663612"/>
            <a:chExt cx="4279723" cy="2573305"/>
          </a:xfrm>
        </p:grpSpPr>
        <p:sp>
          <p:nvSpPr>
            <p:cNvPr id="20" name="任意多边形 19"/>
            <p:cNvSpPr/>
            <p:nvPr/>
          </p:nvSpPr>
          <p:spPr>
            <a:xfrm>
              <a:off x="4445179" y="1663613"/>
              <a:ext cx="4279722" cy="2573304"/>
            </a:xfrm>
            <a:custGeom>
              <a:avLst/>
              <a:gdLst>
                <a:gd name="connsiteX0" fmla="*/ 1962746 w 65909553"/>
                <a:gd name="connsiteY0" fmla="*/ 0 h 39629983"/>
                <a:gd name="connsiteX1" fmla="*/ 6727964 w 65909553"/>
                <a:gd name="connsiteY1" fmla="*/ 0 h 39629983"/>
                <a:gd name="connsiteX2" fmla="*/ 6727964 w 65909553"/>
                <a:gd name="connsiteY2" fmla="*/ 152400 h 39629983"/>
                <a:gd name="connsiteX3" fmla="*/ 6880522 w 65909553"/>
                <a:gd name="connsiteY3" fmla="*/ 152400 h 39629983"/>
                <a:gd name="connsiteX4" fmla="*/ 6880522 w 65909553"/>
                <a:gd name="connsiteY4" fmla="*/ 304800 h 39629983"/>
                <a:gd name="connsiteX5" fmla="*/ 7033410 w 65909553"/>
                <a:gd name="connsiteY5" fmla="*/ 304800 h 39629983"/>
                <a:gd name="connsiteX6" fmla="*/ 7033410 w 65909553"/>
                <a:gd name="connsiteY6" fmla="*/ 457201 h 39629983"/>
                <a:gd name="connsiteX7" fmla="*/ 7185199 w 65909553"/>
                <a:gd name="connsiteY7" fmla="*/ 457201 h 39629983"/>
                <a:gd name="connsiteX8" fmla="*/ 7185199 w 65909553"/>
                <a:gd name="connsiteY8" fmla="*/ 609601 h 39629983"/>
                <a:gd name="connsiteX9" fmla="*/ 7337812 w 65909553"/>
                <a:gd name="connsiteY9" fmla="*/ 609601 h 39629983"/>
                <a:gd name="connsiteX10" fmla="*/ 7337812 w 65909553"/>
                <a:gd name="connsiteY10" fmla="*/ 762001 h 39629983"/>
                <a:gd name="connsiteX11" fmla="*/ 7489986 w 65909553"/>
                <a:gd name="connsiteY11" fmla="*/ 762001 h 39629983"/>
                <a:gd name="connsiteX12" fmla="*/ 7489986 w 65909553"/>
                <a:gd name="connsiteY12" fmla="*/ 914401 h 39629983"/>
                <a:gd name="connsiteX13" fmla="*/ 7642379 w 65909553"/>
                <a:gd name="connsiteY13" fmla="*/ 914401 h 39629983"/>
                <a:gd name="connsiteX14" fmla="*/ 7642379 w 65909553"/>
                <a:gd name="connsiteY14" fmla="*/ 1066801 h 39629983"/>
                <a:gd name="connsiteX15" fmla="*/ 7795102 w 65909553"/>
                <a:gd name="connsiteY15" fmla="*/ 1066801 h 39629983"/>
                <a:gd name="connsiteX16" fmla="*/ 7795102 w 65909553"/>
                <a:gd name="connsiteY16" fmla="*/ 1219201 h 39629983"/>
                <a:gd name="connsiteX17" fmla="*/ 7947166 w 65909553"/>
                <a:gd name="connsiteY17" fmla="*/ 1219201 h 39629983"/>
                <a:gd name="connsiteX18" fmla="*/ 7947166 w 65909553"/>
                <a:gd name="connsiteY18" fmla="*/ 1371602 h 39629983"/>
                <a:gd name="connsiteX19" fmla="*/ 8099559 w 65909553"/>
                <a:gd name="connsiteY19" fmla="*/ 1371602 h 39629983"/>
                <a:gd name="connsiteX20" fmla="*/ 8099559 w 65909553"/>
                <a:gd name="connsiteY20" fmla="*/ 1524518 h 39629983"/>
                <a:gd name="connsiteX21" fmla="*/ 8252392 w 65909553"/>
                <a:gd name="connsiteY21" fmla="*/ 1524518 h 39629983"/>
                <a:gd name="connsiteX22" fmla="*/ 8252392 w 65909553"/>
                <a:gd name="connsiteY22" fmla="*/ 1524565 h 39629983"/>
                <a:gd name="connsiteX23" fmla="*/ 8252392 w 65909553"/>
                <a:gd name="connsiteY23" fmla="*/ 1524611 h 39629983"/>
                <a:gd name="connsiteX24" fmla="*/ 8252392 w 65909553"/>
                <a:gd name="connsiteY24" fmla="*/ 1524658 h 39629983"/>
                <a:gd name="connsiteX25" fmla="*/ 8252392 w 65909553"/>
                <a:gd name="connsiteY25" fmla="*/ 1525132 h 39629983"/>
                <a:gd name="connsiteX26" fmla="*/ 8252392 w 65909553"/>
                <a:gd name="connsiteY26" fmla="*/ 1525179 h 39629983"/>
                <a:gd name="connsiteX27" fmla="*/ 8252392 w 65909553"/>
                <a:gd name="connsiteY27" fmla="*/ 1525225 h 39629983"/>
                <a:gd name="connsiteX28" fmla="*/ 8252392 w 65909553"/>
                <a:gd name="connsiteY28" fmla="*/ 1525272 h 39629983"/>
                <a:gd name="connsiteX29" fmla="*/ 8252392 w 65909553"/>
                <a:gd name="connsiteY29" fmla="*/ 1525319 h 39629983"/>
                <a:gd name="connsiteX30" fmla="*/ 8252392 w 65909553"/>
                <a:gd name="connsiteY30" fmla="*/ 1525747 h 39629983"/>
                <a:gd name="connsiteX31" fmla="*/ 8252392 w 65909553"/>
                <a:gd name="connsiteY31" fmla="*/ 1525793 h 39629983"/>
                <a:gd name="connsiteX32" fmla="*/ 8252392 w 65909553"/>
                <a:gd name="connsiteY32" fmla="*/ 1525839 h 39629983"/>
                <a:gd name="connsiteX33" fmla="*/ 8252392 w 65909553"/>
                <a:gd name="connsiteY33" fmla="*/ 1525886 h 39629983"/>
                <a:gd name="connsiteX34" fmla="*/ 8252392 w 65909553"/>
                <a:gd name="connsiteY34" fmla="*/ 1525933 h 39629983"/>
                <a:gd name="connsiteX35" fmla="*/ 8252392 w 65909553"/>
                <a:gd name="connsiteY35" fmla="*/ 1525979 h 39629983"/>
                <a:gd name="connsiteX36" fmla="*/ 8252392 w 65909553"/>
                <a:gd name="connsiteY36" fmla="*/ 1526361 h 39629983"/>
                <a:gd name="connsiteX37" fmla="*/ 8252392 w 65909553"/>
                <a:gd name="connsiteY37" fmla="*/ 1526407 h 39629983"/>
                <a:gd name="connsiteX38" fmla="*/ 8252392 w 65909553"/>
                <a:gd name="connsiteY38" fmla="*/ 1526453 h 39629983"/>
                <a:gd name="connsiteX39" fmla="*/ 8252392 w 65909553"/>
                <a:gd name="connsiteY39" fmla="*/ 1526501 h 39629983"/>
                <a:gd name="connsiteX40" fmla="*/ 8252392 w 65909553"/>
                <a:gd name="connsiteY40" fmla="*/ 1526547 h 39629983"/>
                <a:gd name="connsiteX41" fmla="*/ 8252392 w 65909553"/>
                <a:gd name="connsiteY41" fmla="*/ 1526593 h 39629983"/>
                <a:gd name="connsiteX42" fmla="*/ 8252392 w 65909553"/>
                <a:gd name="connsiteY42" fmla="*/ 1526641 h 39629983"/>
                <a:gd name="connsiteX43" fmla="*/ 8252392 w 65909553"/>
                <a:gd name="connsiteY43" fmla="*/ 1526975 h 39629983"/>
                <a:gd name="connsiteX44" fmla="*/ 8252392 w 65909553"/>
                <a:gd name="connsiteY44" fmla="*/ 1527021 h 39629983"/>
                <a:gd name="connsiteX45" fmla="*/ 8252392 w 65909553"/>
                <a:gd name="connsiteY45" fmla="*/ 1527068 h 39629983"/>
                <a:gd name="connsiteX46" fmla="*/ 8252392 w 65909553"/>
                <a:gd name="connsiteY46" fmla="*/ 1527115 h 39629983"/>
                <a:gd name="connsiteX47" fmla="*/ 8252392 w 65909553"/>
                <a:gd name="connsiteY47" fmla="*/ 1527161 h 39629983"/>
                <a:gd name="connsiteX48" fmla="*/ 8252392 w 65909553"/>
                <a:gd name="connsiteY48" fmla="*/ 1527208 h 39629983"/>
                <a:gd name="connsiteX49" fmla="*/ 8252392 w 65909553"/>
                <a:gd name="connsiteY49" fmla="*/ 1527255 h 39629983"/>
                <a:gd name="connsiteX50" fmla="*/ 8252392 w 65909553"/>
                <a:gd name="connsiteY50" fmla="*/ 1527301 h 39629983"/>
                <a:gd name="connsiteX51" fmla="*/ 8252392 w 65909553"/>
                <a:gd name="connsiteY51" fmla="*/ 1527589 h 39629983"/>
                <a:gd name="connsiteX52" fmla="*/ 8252392 w 65909553"/>
                <a:gd name="connsiteY52" fmla="*/ 1527635 h 39629983"/>
                <a:gd name="connsiteX53" fmla="*/ 8252392 w 65909553"/>
                <a:gd name="connsiteY53" fmla="*/ 1527682 h 39629983"/>
                <a:gd name="connsiteX54" fmla="*/ 8252392 w 65909553"/>
                <a:gd name="connsiteY54" fmla="*/ 1527729 h 39629983"/>
                <a:gd name="connsiteX55" fmla="*/ 8252392 w 65909553"/>
                <a:gd name="connsiteY55" fmla="*/ 1527775 h 39629983"/>
                <a:gd name="connsiteX56" fmla="*/ 8252392 w 65909553"/>
                <a:gd name="connsiteY56" fmla="*/ 1527822 h 39629983"/>
                <a:gd name="connsiteX57" fmla="*/ 8252392 w 65909553"/>
                <a:gd name="connsiteY57" fmla="*/ 1527869 h 39629983"/>
                <a:gd name="connsiteX58" fmla="*/ 8252392 w 65909553"/>
                <a:gd name="connsiteY58" fmla="*/ 1527915 h 39629983"/>
                <a:gd name="connsiteX59" fmla="*/ 8252392 w 65909553"/>
                <a:gd name="connsiteY59" fmla="*/ 1527962 h 39629983"/>
                <a:gd name="connsiteX60" fmla="*/ 8252392 w 65909553"/>
                <a:gd name="connsiteY60" fmla="*/ 1528203 h 39629983"/>
                <a:gd name="connsiteX61" fmla="*/ 8252392 w 65909553"/>
                <a:gd name="connsiteY61" fmla="*/ 1528249 h 39629983"/>
                <a:gd name="connsiteX62" fmla="*/ 8252392 w 65909553"/>
                <a:gd name="connsiteY62" fmla="*/ 1528296 h 39629983"/>
                <a:gd name="connsiteX63" fmla="*/ 8252392 w 65909553"/>
                <a:gd name="connsiteY63" fmla="*/ 1528343 h 39629983"/>
                <a:gd name="connsiteX64" fmla="*/ 8252392 w 65909553"/>
                <a:gd name="connsiteY64" fmla="*/ 1528389 h 39629983"/>
                <a:gd name="connsiteX65" fmla="*/ 8252392 w 65909553"/>
                <a:gd name="connsiteY65" fmla="*/ 1528436 h 39629983"/>
                <a:gd name="connsiteX66" fmla="*/ 8252392 w 65909553"/>
                <a:gd name="connsiteY66" fmla="*/ 1528483 h 39629983"/>
                <a:gd name="connsiteX67" fmla="*/ 8252392 w 65909553"/>
                <a:gd name="connsiteY67" fmla="*/ 1528529 h 39629983"/>
                <a:gd name="connsiteX68" fmla="*/ 8252392 w 65909553"/>
                <a:gd name="connsiteY68" fmla="*/ 1528576 h 39629983"/>
                <a:gd name="connsiteX69" fmla="*/ 8252392 w 65909553"/>
                <a:gd name="connsiteY69" fmla="*/ 1528623 h 39629983"/>
                <a:gd name="connsiteX70" fmla="*/ 8252392 w 65909553"/>
                <a:gd name="connsiteY70" fmla="*/ 1528817 h 39629983"/>
                <a:gd name="connsiteX71" fmla="*/ 8252392 w 65909553"/>
                <a:gd name="connsiteY71" fmla="*/ 1528863 h 39629983"/>
                <a:gd name="connsiteX72" fmla="*/ 8252392 w 65909553"/>
                <a:gd name="connsiteY72" fmla="*/ 1528911 h 39629983"/>
                <a:gd name="connsiteX73" fmla="*/ 8252392 w 65909553"/>
                <a:gd name="connsiteY73" fmla="*/ 1528957 h 39629983"/>
                <a:gd name="connsiteX74" fmla="*/ 8252392 w 65909553"/>
                <a:gd name="connsiteY74" fmla="*/ 1529003 h 39629983"/>
                <a:gd name="connsiteX75" fmla="*/ 8252392 w 65909553"/>
                <a:gd name="connsiteY75" fmla="*/ 1529051 h 39629983"/>
                <a:gd name="connsiteX76" fmla="*/ 8252392 w 65909553"/>
                <a:gd name="connsiteY76" fmla="*/ 1529097 h 39629983"/>
                <a:gd name="connsiteX77" fmla="*/ 8252392 w 65909553"/>
                <a:gd name="connsiteY77" fmla="*/ 1529143 h 39629983"/>
                <a:gd name="connsiteX78" fmla="*/ 8252392 w 65909553"/>
                <a:gd name="connsiteY78" fmla="*/ 1529191 h 39629983"/>
                <a:gd name="connsiteX79" fmla="*/ 8252392 w 65909553"/>
                <a:gd name="connsiteY79" fmla="*/ 1529237 h 39629983"/>
                <a:gd name="connsiteX80" fmla="*/ 8252392 w 65909553"/>
                <a:gd name="connsiteY80" fmla="*/ 1529283 h 39629983"/>
                <a:gd name="connsiteX81" fmla="*/ 8252392 w 65909553"/>
                <a:gd name="connsiteY81" fmla="*/ 1676871 h 39629983"/>
                <a:gd name="connsiteX82" fmla="*/ 8287509 w 65909553"/>
                <a:gd name="connsiteY82" fmla="*/ 1676871 h 39629983"/>
                <a:gd name="connsiteX83" fmla="*/ 8287509 w 65909553"/>
                <a:gd name="connsiteY83" fmla="*/ 1604139 h 39629983"/>
                <a:gd name="connsiteX84" fmla="*/ 13359314 w 65909553"/>
                <a:gd name="connsiteY84" fmla="*/ 1604139 h 39629983"/>
                <a:gd name="connsiteX85" fmla="*/ 13359314 w 65909553"/>
                <a:gd name="connsiteY85" fmla="*/ 151497 h 39629983"/>
                <a:gd name="connsiteX86" fmla="*/ 18849038 w 65909553"/>
                <a:gd name="connsiteY86" fmla="*/ 151497 h 39629983"/>
                <a:gd name="connsiteX87" fmla="*/ 18849038 w 65909553"/>
                <a:gd name="connsiteY87" fmla="*/ 303897 h 39629983"/>
                <a:gd name="connsiteX88" fmla="*/ 19000338 w 65909553"/>
                <a:gd name="connsiteY88" fmla="*/ 303897 h 39629983"/>
                <a:gd name="connsiteX89" fmla="*/ 19001360 w 65909553"/>
                <a:gd name="connsiteY89" fmla="*/ 303897 h 39629983"/>
                <a:gd name="connsiteX90" fmla="*/ 19001437 w 65909553"/>
                <a:gd name="connsiteY90" fmla="*/ 303897 h 39629983"/>
                <a:gd name="connsiteX91" fmla="*/ 19001437 w 65909553"/>
                <a:gd name="connsiteY91" fmla="*/ 456297 h 39629983"/>
                <a:gd name="connsiteX92" fmla="*/ 19151638 w 65909553"/>
                <a:gd name="connsiteY92" fmla="*/ 456297 h 39629983"/>
                <a:gd name="connsiteX93" fmla="*/ 19152660 w 65909553"/>
                <a:gd name="connsiteY93" fmla="*/ 456297 h 39629983"/>
                <a:gd name="connsiteX94" fmla="*/ 19152737 w 65909553"/>
                <a:gd name="connsiteY94" fmla="*/ 456297 h 39629983"/>
                <a:gd name="connsiteX95" fmla="*/ 19153681 w 65909553"/>
                <a:gd name="connsiteY95" fmla="*/ 456297 h 39629983"/>
                <a:gd name="connsiteX96" fmla="*/ 19153759 w 65909553"/>
                <a:gd name="connsiteY96" fmla="*/ 456297 h 39629983"/>
                <a:gd name="connsiteX97" fmla="*/ 19153836 w 65909553"/>
                <a:gd name="connsiteY97" fmla="*/ 456297 h 39629983"/>
                <a:gd name="connsiteX98" fmla="*/ 19153836 w 65909553"/>
                <a:gd name="connsiteY98" fmla="*/ 608697 h 39629983"/>
                <a:gd name="connsiteX99" fmla="*/ 19302938 w 65909553"/>
                <a:gd name="connsiteY99" fmla="*/ 608697 h 39629983"/>
                <a:gd name="connsiteX100" fmla="*/ 19303960 w 65909553"/>
                <a:gd name="connsiteY100" fmla="*/ 608697 h 39629983"/>
                <a:gd name="connsiteX101" fmla="*/ 19304037 w 65909553"/>
                <a:gd name="connsiteY101" fmla="*/ 608697 h 39629983"/>
                <a:gd name="connsiteX102" fmla="*/ 19304981 w 65909553"/>
                <a:gd name="connsiteY102" fmla="*/ 608697 h 39629983"/>
                <a:gd name="connsiteX103" fmla="*/ 19305059 w 65909553"/>
                <a:gd name="connsiteY103" fmla="*/ 608697 h 39629983"/>
                <a:gd name="connsiteX104" fmla="*/ 19305136 w 65909553"/>
                <a:gd name="connsiteY104" fmla="*/ 608697 h 39629983"/>
                <a:gd name="connsiteX105" fmla="*/ 19306003 w 65909553"/>
                <a:gd name="connsiteY105" fmla="*/ 608697 h 39629983"/>
                <a:gd name="connsiteX106" fmla="*/ 19306080 w 65909553"/>
                <a:gd name="connsiteY106" fmla="*/ 608697 h 39629983"/>
                <a:gd name="connsiteX107" fmla="*/ 19306158 w 65909553"/>
                <a:gd name="connsiteY107" fmla="*/ 608697 h 39629983"/>
                <a:gd name="connsiteX108" fmla="*/ 19306235 w 65909553"/>
                <a:gd name="connsiteY108" fmla="*/ 608697 h 39629983"/>
                <a:gd name="connsiteX109" fmla="*/ 19306235 w 65909553"/>
                <a:gd name="connsiteY109" fmla="*/ 761097 h 39629983"/>
                <a:gd name="connsiteX110" fmla="*/ 19454238 w 65909553"/>
                <a:gd name="connsiteY110" fmla="*/ 761097 h 39629983"/>
                <a:gd name="connsiteX111" fmla="*/ 19455260 w 65909553"/>
                <a:gd name="connsiteY111" fmla="*/ 761097 h 39629983"/>
                <a:gd name="connsiteX112" fmla="*/ 19455337 w 65909553"/>
                <a:gd name="connsiteY112" fmla="*/ 761097 h 39629983"/>
                <a:gd name="connsiteX113" fmla="*/ 19456281 w 65909553"/>
                <a:gd name="connsiteY113" fmla="*/ 761097 h 39629983"/>
                <a:gd name="connsiteX114" fmla="*/ 19456359 w 65909553"/>
                <a:gd name="connsiteY114" fmla="*/ 761097 h 39629983"/>
                <a:gd name="connsiteX115" fmla="*/ 19456436 w 65909553"/>
                <a:gd name="connsiteY115" fmla="*/ 761097 h 39629983"/>
                <a:gd name="connsiteX116" fmla="*/ 19457302 w 65909553"/>
                <a:gd name="connsiteY116" fmla="*/ 761097 h 39629983"/>
                <a:gd name="connsiteX117" fmla="*/ 19457380 w 65909553"/>
                <a:gd name="connsiteY117" fmla="*/ 761097 h 39629983"/>
                <a:gd name="connsiteX118" fmla="*/ 19457458 w 65909553"/>
                <a:gd name="connsiteY118" fmla="*/ 761097 h 39629983"/>
                <a:gd name="connsiteX119" fmla="*/ 19457535 w 65909553"/>
                <a:gd name="connsiteY119" fmla="*/ 761097 h 39629983"/>
                <a:gd name="connsiteX120" fmla="*/ 19458324 w 65909553"/>
                <a:gd name="connsiteY120" fmla="*/ 761097 h 39629983"/>
                <a:gd name="connsiteX121" fmla="*/ 19458402 w 65909553"/>
                <a:gd name="connsiteY121" fmla="*/ 761097 h 39629983"/>
                <a:gd name="connsiteX122" fmla="*/ 19458479 w 65909553"/>
                <a:gd name="connsiteY122" fmla="*/ 761097 h 39629983"/>
                <a:gd name="connsiteX123" fmla="*/ 19458557 w 65909553"/>
                <a:gd name="connsiteY123" fmla="*/ 761097 h 39629983"/>
                <a:gd name="connsiteX124" fmla="*/ 19458634 w 65909553"/>
                <a:gd name="connsiteY124" fmla="*/ 761097 h 39629983"/>
                <a:gd name="connsiteX125" fmla="*/ 19458634 w 65909553"/>
                <a:gd name="connsiteY125" fmla="*/ 913498 h 39629983"/>
                <a:gd name="connsiteX126" fmla="*/ 19605538 w 65909553"/>
                <a:gd name="connsiteY126" fmla="*/ 913498 h 39629983"/>
                <a:gd name="connsiteX127" fmla="*/ 19606560 w 65909553"/>
                <a:gd name="connsiteY127" fmla="*/ 913498 h 39629983"/>
                <a:gd name="connsiteX128" fmla="*/ 19606637 w 65909553"/>
                <a:gd name="connsiteY128" fmla="*/ 913498 h 39629983"/>
                <a:gd name="connsiteX129" fmla="*/ 19607581 w 65909553"/>
                <a:gd name="connsiteY129" fmla="*/ 913498 h 39629983"/>
                <a:gd name="connsiteX130" fmla="*/ 19607659 w 65909553"/>
                <a:gd name="connsiteY130" fmla="*/ 913498 h 39629983"/>
                <a:gd name="connsiteX131" fmla="*/ 19607736 w 65909553"/>
                <a:gd name="connsiteY131" fmla="*/ 913498 h 39629983"/>
                <a:gd name="connsiteX132" fmla="*/ 19608602 w 65909553"/>
                <a:gd name="connsiteY132" fmla="*/ 913498 h 39629983"/>
                <a:gd name="connsiteX133" fmla="*/ 19608680 w 65909553"/>
                <a:gd name="connsiteY133" fmla="*/ 913498 h 39629983"/>
                <a:gd name="connsiteX134" fmla="*/ 19608758 w 65909553"/>
                <a:gd name="connsiteY134" fmla="*/ 913498 h 39629983"/>
                <a:gd name="connsiteX135" fmla="*/ 19608835 w 65909553"/>
                <a:gd name="connsiteY135" fmla="*/ 913498 h 39629983"/>
                <a:gd name="connsiteX136" fmla="*/ 19609624 w 65909553"/>
                <a:gd name="connsiteY136" fmla="*/ 913498 h 39629983"/>
                <a:gd name="connsiteX137" fmla="*/ 19609701 w 65909553"/>
                <a:gd name="connsiteY137" fmla="*/ 913498 h 39629983"/>
                <a:gd name="connsiteX138" fmla="*/ 19609779 w 65909553"/>
                <a:gd name="connsiteY138" fmla="*/ 913498 h 39629983"/>
                <a:gd name="connsiteX139" fmla="*/ 19609857 w 65909553"/>
                <a:gd name="connsiteY139" fmla="*/ 913498 h 39629983"/>
                <a:gd name="connsiteX140" fmla="*/ 19609934 w 65909553"/>
                <a:gd name="connsiteY140" fmla="*/ 913498 h 39629983"/>
                <a:gd name="connsiteX141" fmla="*/ 19610645 w 65909553"/>
                <a:gd name="connsiteY141" fmla="*/ 913498 h 39629983"/>
                <a:gd name="connsiteX142" fmla="*/ 19610723 w 65909553"/>
                <a:gd name="connsiteY142" fmla="*/ 913498 h 39629983"/>
                <a:gd name="connsiteX143" fmla="*/ 19610800 w 65909553"/>
                <a:gd name="connsiteY143" fmla="*/ 913498 h 39629983"/>
                <a:gd name="connsiteX144" fmla="*/ 19610878 w 65909553"/>
                <a:gd name="connsiteY144" fmla="*/ 913498 h 39629983"/>
                <a:gd name="connsiteX145" fmla="*/ 19610956 w 65909553"/>
                <a:gd name="connsiteY145" fmla="*/ 913498 h 39629983"/>
                <a:gd name="connsiteX146" fmla="*/ 19611033 w 65909553"/>
                <a:gd name="connsiteY146" fmla="*/ 913498 h 39629983"/>
                <a:gd name="connsiteX147" fmla="*/ 19611033 w 65909553"/>
                <a:gd name="connsiteY147" fmla="*/ 1065898 h 39629983"/>
                <a:gd name="connsiteX148" fmla="*/ 19756838 w 65909553"/>
                <a:gd name="connsiteY148" fmla="*/ 1065898 h 39629983"/>
                <a:gd name="connsiteX149" fmla="*/ 19757859 w 65909553"/>
                <a:gd name="connsiteY149" fmla="*/ 1065898 h 39629983"/>
                <a:gd name="connsiteX150" fmla="*/ 19757937 w 65909553"/>
                <a:gd name="connsiteY150" fmla="*/ 1065898 h 39629983"/>
                <a:gd name="connsiteX151" fmla="*/ 19758881 w 65909553"/>
                <a:gd name="connsiteY151" fmla="*/ 1065898 h 39629983"/>
                <a:gd name="connsiteX152" fmla="*/ 19758958 w 65909553"/>
                <a:gd name="connsiteY152" fmla="*/ 1065898 h 39629983"/>
                <a:gd name="connsiteX153" fmla="*/ 19759036 w 65909553"/>
                <a:gd name="connsiteY153" fmla="*/ 1065898 h 39629983"/>
                <a:gd name="connsiteX154" fmla="*/ 19759902 w 65909553"/>
                <a:gd name="connsiteY154" fmla="*/ 1065898 h 39629983"/>
                <a:gd name="connsiteX155" fmla="*/ 19759980 w 65909553"/>
                <a:gd name="connsiteY155" fmla="*/ 1065898 h 39629983"/>
                <a:gd name="connsiteX156" fmla="*/ 19760057 w 65909553"/>
                <a:gd name="connsiteY156" fmla="*/ 1065898 h 39629983"/>
                <a:gd name="connsiteX157" fmla="*/ 19760135 w 65909553"/>
                <a:gd name="connsiteY157" fmla="*/ 1065898 h 39629983"/>
                <a:gd name="connsiteX158" fmla="*/ 19760924 w 65909553"/>
                <a:gd name="connsiteY158" fmla="*/ 1065898 h 39629983"/>
                <a:gd name="connsiteX159" fmla="*/ 19761001 w 65909553"/>
                <a:gd name="connsiteY159" fmla="*/ 1065898 h 39629983"/>
                <a:gd name="connsiteX160" fmla="*/ 19761079 w 65909553"/>
                <a:gd name="connsiteY160" fmla="*/ 1065898 h 39629983"/>
                <a:gd name="connsiteX161" fmla="*/ 19761156 w 65909553"/>
                <a:gd name="connsiteY161" fmla="*/ 1065898 h 39629983"/>
                <a:gd name="connsiteX162" fmla="*/ 19761234 w 65909553"/>
                <a:gd name="connsiteY162" fmla="*/ 1065898 h 39629983"/>
                <a:gd name="connsiteX163" fmla="*/ 19761945 w 65909553"/>
                <a:gd name="connsiteY163" fmla="*/ 1065898 h 39629983"/>
                <a:gd name="connsiteX164" fmla="*/ 19762023 w 65909553"/>
                <a:gd name="connsiteY164" fmla="*/ 1065898 h 39629983"/>
                <a:gd name="connsiteX165" fmla="*/ 19762100 w 65909553"/>
                <a:gd name="connsiteY165" fmla="*/ 1065898 h 39629983"/>
                <a:gd name="connsiteX166" fmla="*/ 19762178 w 65909553"/>
                <a:gd name="connsiteY166" fmla="*/ 1065898 h 39629983"/>
                <a:gd name="connsiteX167" fmla="*/ 19762255 w 65909553"/>
                <a:gd name="connsiteY167" fmla="*/ 1065898 h 39629983"/>
                <a:gd name="connsiteX168" fmla="*/ 19762333 w 65909553"/>
                <a:gd name="connsiteY168" fmla="*/ 1065898 h 39629983"/>
                <a:gd name="connsiteX169" fmla="*/ 19762967 w 65909553"/>
                <a:gd name="connsiteY169" fmla="*/ 1065898 h 39629983"/>
                <a:gd name="connsiteX170" fmla="*/ 19763044 w 65909553"/>
                <a:gd name="connsiteY170" fmla="*/ 1065898 h 39629983"/>
                <a:gd name="connsiteX171" fmla="*/ 19763122 w 65909553"/>
                <a:gd name="connsiteY171" fmla="*/ 1065898 h 39629983"/>
                <a:gd name="connsiteX172" fmla="*/ 19763199 w 65909553"/>
                <a:gd name="connsiteY172" fmla="*/ 1065898 h 39629983"/>
                <a:gd name="connsiteX173" fmla="*/ 19763277 w 65909553"/>
                <a:gd name="connsiteY173" fmla="*/ 1065898 h 39629983"/>
                <a:gd name="connsiteX174" fmla="*/ 19763354 w 65909553"/>
                <a:gd name="connsiteY174" fmla="*/ 1065898 h 39629983"/>
                <a:gd name="connsiteX175" fmla="*/ 19763432 w 65909553"/>
                <a:gd name="connsiteY175" fmla="*/ 1065898 h 39629983"/>
                <a:gd name="connsiteX176" fmla="*/ 19763432 w 65909553"/>
                <a:gd name="connsiteY176" fmla="*/ 1218298 h 39629983"/>
                <a:gd name="connsiteX177" fmla="*/ 19908138 w 65909553"/>
                <a:gd name="connsiteY177" fmla="*/ 1218298 h 39629983"/>
                <a:gd name="connsiteX178" fmla="*/ 19909159 w 65909553"/>
                <a:gd name="connsiteY178" fmla="*/ 1218298 h 39629983"/>
                <a:gd name="connsiteX179" fmla="*/ 19909237 w 65909553"/>
                <a:gd name="connsiteY179" fmla="*/ 1218298 h 39629983"/>
                <a:gd name="connsiteX180" fmla="*/ 19910181 w 65909553"/>
                <a:gd name="connsiteY180" fmla="*/ 1218298 h 39629983"/>
                <a:gd name="connsiteX181" fmla="*/ 19910258 w 65909553"/>
                <a:gd name="connsiteY181" fmla="*/ 1218298 h 39629983"/>
                <a:gd name="connsiteX182" fmla="*/ 19910336 w 65909553"/>
                <a:gd name="connsiteY182" fmla="*/ 1218298 h 39629983"/>
                <a:gd name="connsiteX183" fmla="*/ 19911202 w 65909553"/>
                <a:gd name="connsiteY183" fmla="*/ 1218298 h 39629983"/>
                <a:gd name="connsiteX184" fmla="*/ 19911280 w 65909553"/>
                <a:gd name="connsiteY184" fmla="*/ 1218298 h 39629983"/>
                <a:gd name="connsiteX185" fmla="*/ 19911357 w 65909553"/>
                <a:gd name="connsiteY185" fmla="*/ 1218298 h 39629983"/>
                <a:gd name="connsiteX186" fmla="*/ 19911435 w 65909553"/>
                <a:gd name="connsiteY186" fmla="*/ 1218298 h 39629983"/>
                <a:gd name="connsiteX187" fmla="*/ 19912224 w 65909553"/>
                <a:gd name="connsiteY187" fmla="*/ 1218298 h 39629983"/>
                <a:gd name="connsiteX188" fmla="*/ 19912301 w 65909553"/>
                <a:gd name="connsiteY188" fmla="*/ 1218298 h 39629983"/>
                <a:gd name="connsiteX189" fmla="*/ 19912379 w 65909553"/>
                <a:gd name="connsiteY189" fmla="*/ 1218298 h 39629983"/>
                <a:gd name="connsiteX190" fmla="*/ 19912456 w 65909553"/>
                <a:gd name="connsiteY190" fmla="*/ 1218298 h 39629983"/>
                <a:gd name="connsiteX191" fmla="*/ 19912534 w 65909553"/>
                <a:gd name="connsiteY191" fmla="*/ 1218298 h 39629983"/>
                <a:gd name="connsiteX192" fmla="*/ 19913245 w 65909553"/>
                <a:gd name="connsiteY192" fmla="*/ 1218298 h 39629983"/>
                <a:gd name="connsiteX193" fmla="*/ 19913323 w 65909553"/>
                <a:gd name="connsiteY193" fmla="*/ 1218298 h 39629983"/>
                <a:gd name="connsiteX194" fmla="*/ 19913400 w 65909553"/>
                <a:gd name="connsiteY194" fmla="*/ 1218298 h 39629983"/>
                <a:gd name="connsiteX195" fmla="*/ 19913478 w 65909553"/>
                <a:gd name="connsiteY195" fmla="*/ 1218298 h 39629983"/>
                <a:gd name="connsiteX196" fmla="*/ 19913555 w 65909553"/>
                <a:gd name="connsiteY196" fmla="*/ 1218298 h 39629983"/>
                <a:gd name="connsiteX197" fmla="*/ 19913633 w 65909553"/>
                <a:gd name="connsiteY197" fmla="*/ 1218298 h 39629983"/>
                <a:gd name="connsiteX198" fmla="*/ 19914266 w 65909553"/>
                <a:gd name="connsiteY198" fmla="*/ 1218298 h 39629983"/>
                <a:gd name="connsiteX199" fmla="*/ 19914344 w 65909553"/>
                <a:gd name="connsiteY199" fmla="*/ 1218298 h 39629983"/>
                <a:gd name="connsiteX200" fmla="*/ 19914422 w 65909553"/>
                <a:gd name="connsiteY200" fmla="*/ 1218298 h 39629983"/>
                <a:gd name="connsiteX201" fmla="*/ 19914499 w 65909553"/>
                <a:gd name="connsiteY201" fmla="*/ 1218298 h 39629983"/>
                <a:gd name="connsiteX202" fmla="*/ 19914577 w 65909553"/>
                <a:gd name="connsiteY202" fmla="*/ 1218298 h 39629983"/>
                <a:gd name="connsiteX203" fmla="*/ 19914654 w 65909553"/>
                <a:gd name="connsiteY203" fmla="*/ 1218298 h 39629983"/>
                <a:gd name="connsiteX204" fmla="*/ 19914732 w 65909553"/>
                <a:gd name="connsiteY204" fmla="*/ 1218298 h 39629983"/>
                <a:gd name="connsiteX205" fmla="*/ 19915288 w 65909553"/>
                <a:gd name="connsiteY205" fmla="*/ 1218298 h 39629983"/>
                <a:gd name="connsiteX206" fmla="*/ 19915365 w 65909553"/>
                <a:gd name="connsiteY206" fmla="*/ 1218298 h 39629983"/>
                <a:gd name="connsiteX207" fmla="*/ 19915443 w 65909553"/>
                <a:gd name="connsiteY207" fmla="*/ 1218298 h 39629983"/>
                <a:gd name="connsiteX208" fmla="*/ 19915521 w 65909553"/>
                <a:gd name="connsiteY208" fmla="*/ 1218298 h 39629983"/>
                <a:gd name="connsiteX209" fmla="*/ 19915598 w 65909553"/>
                <a:gd name="connsiteY209" fmla="*/ 1218298 h 39629983"/>
                <a:gd name="connsiteX210" fmla="*/ 19915676 w 65909553"/>
                <a:gd name="connsiteY210" fmla="*/ 1218298 h 39629983"/>
                <a:gd name="connsiteX211" fmla="*/ 19915753 w 65909553"/>
                <a:gd name="connsiteY211" fmla="*/ 1218298 h 39629983"/>
                <a:gd name="connsiteX212" fmla="*/ 19915831 w 65909553"/>
                <a:gd name="connsiteY212" fmla="*/ 1218298 h 39629983"/>
                <a:gd name="connsiteX213" fmla="*/ 19915831 w 65909553"/>
                <a:gd name="connsiteY213" fmla="*/ 1370698 h 39629983"/>
                <a:gd name="connsiteX214" fmla="*/ 20060459 w 65909553"/>
                <a:gd name="connsiteY214" fmla="*/ 1370698 h 39629983"/>
                <a:gd name="connsiteX215" fmla="*/ 20060537 w 65909553"/>
                <a:gd name="connsiteY215" fmla="*/ 1370698 h 39629983"/>
                <a:gd name="connsiteX216" fmla="*/ 20061481 w 65909553"/>
                <a:gd name="connsiteY216" fmla="*/ 1370698 h 39629983"/>
                <a:gd name="connsiteX217" fmla="*/ 20061558 w 65909553"/>
                <a:gd name="connsiteY217" fmla="*/ 1370698 h 39629983"/>
                <a:gd name="connsiteX218" fmla="*/ 20061636 w 65909553"/>
                <a:gd name="connsiteY218" fmla="*/ 1370698 h 39629983"/>
                <a:gd name="connsiteX219" fmla="*/ 20062502 w 65909553"/>
                <a:gd name="connsiteY219" fmla="*/ 1370698 h 39629983"/>
                <a:gd name="connsiteX220" fmla="*/ 20062580 w 65909553"/>
                <a:gd name="connsiteY220" fmla="*/ 1370698 h 39629983"/>
                <a:gd name="connsiteX221" fmla="*/ 20062657 w 65909553"/>
                <a:gd name="connsiteY221" fmla="*/ 1370698 h 39629983"/>
                <a:gd name="connsiteX222" fmla="*/ 20062735 w 65909553"/>
                <a:gd name="connsiteY222" fmla="*/ 1370698 h 39629983"/>
                <a:gd name="connsiteX223" fmla="*/ 20063523 w 65909553"/>
                <a:gd name="connsiteY223" fmla="*/ 1370698 h 39629983"/>
                <a:gd name="connsiteX224" fmla="*/ 20063601 w 65909553"/>
                <a:gd name="connsiteY224" fmla="*/ 1370698 h 39629983"/>
                <a:gd name="connsiteX225" fmla="*/ 20063679 w 65909553"/>
                <a:gd name="connsiteY225" fmla="*/ 1370698 h 39629983"/>
                <a:gd name="connsiteX226" fmla="*/ 20063756 w 65909553"/>
                <a:gd name="connsiteY226" fmla="*/ 1370698 h 39629983"/>
                <a:gd name="connsiteX227" fmla="*/ 20063834 w 65909553"/>
                <a:gd name="connsiteY227" fmla="*/ 1370698 h 39629983"/>
                <a:gd name="connsiteX228" fmla="*/ 20064545 w 65909553"/>
                <a:gd name="connsiteY228" fmla="*/ 1370698 h 39629983"/>
                <a:gd name="connsiteX229" fmla="*/ 20064622 w 65909553"/>
                <a:gd name="connsiteY229" fmla="*/ 1370698 h 39629983"/>
                <a:gd name="connsiteX230" fmla="*/ 20064700 w 65909553"/>
                <a:gd name="connsiteY230" fmla="*/ 1370698 h 39629983"/>
                <a:gd name="connsiteX231" fmla="*/ 20064778 w 65909553"/>
                <a:gd name="connsiteY231" fmla="*/ 1370698 h 39629983"/>
                <a:gd name="connsiteX232" fmla="*/ 20064855 w 65909553"/>
                <a:gd name="connsiteY232" fmla="*/ 1370698 h 39629983"/>
                <a:gd name="connsiteX233" fmla="*/ 20064933 w 65909553"/>
                <a:gd name="connsiteY233" fmla="*/ 1370698 h 39629983"/>
                <a:gd name="connsiteX234" fmla="*/ 20065566 w 65909553"/>
                <a:gd name="connsiteY234" fmla="*/ 1370698 h 39629983"/>
                <a:gd name="connsiteX235" fmla="*/ 20065644 w 65909553"/>
                <a:gd name="connsiteY235" fmla="*/ 1370698 h 39629983"/>
                <a:gd name="connsiteX236" fmla="*/ 20065721 w 65909553"/>
                <a:gd name="connsiteY236" fmla="*/ 1370698 h 39629983"/>
                <a:gd name="connsiteX237" fmla="*/ 20065799 w 65909553"/>
                <a:gd name="connsiteY237" fmla="*/ 1370698 h 39629983"/>
                <a:gd name="connsiteX238" fmla="*/ 20065877 w 65909553"/>
                <a:gd name="connsiteY238" fmla="*/ 1370698 h 39629983"/>
                <a:gd name="connsiteX239" fmla="*/ 20065954 w 65909553"/>
                <a:gd name="connsiteY239" fmla="*/ 1370698 h 39629983"/>
                <a:gd name="connsiteX240" fmla="*/ 20066032 w 65909553"/>
                <a:gd name="connsiteY240" fmla="*/ 1370698 h 39629983"/>
                <a:gd name="connsiteX241" fmla="*/ 20066588 w 65909553"/>
                <a:gd name="connsiteY241" fmla="*/ 1370698 h 39629983"/>
                <a:gd name="connsiteX242" fmla="*/ 20066665 w 65909553"/>
                <a:gd name="connsiteY242" fmla="*/ 1370698 h 39629983"/>
                <a:gd name="connsiteX243" fmla="*/ 20066743 w 65909553"/>
                <a:gd name="connsiteY243" fmla="*/ 1370698 h 39629983"/>
                <a:gd name="connsiteX244" fmla="*/ 20066820 w 65909553"/>
                <a:gd name="connsiteY244" fmla="*/ 1370698 h 39629983"/>
                <a:gd name="connsiteX245" fmla="*/ 20066898 w 65909553"/>
                <a:gd name="connsiteY245" fmla="*/ 1370698 h 39629983"/>
                <a:gd name="connsiteX246" fmla="*/ 20066976 w 65909553"/>
                <a:gd name="connsiteY246" fmla="*/ 1370698 h 39629983"/>
                <a:gd name="connsiteX247" fmla="*/ 20067053 w 65909553"/>
                <a:gd name="connsiteY247" fmla="*/ 1370698 h 39629983"/>
                <a:gd name="connsiteX248" fmla="*/ 20067131 w 65909553"/>
                <a:gd name="connsiteY248" fmla="*/ 1370698 h 39629983"/>
                <a:gd name="connsiteX249" fmla="*/ 20067609 w 65909553"/>
                <a:gd name="connsiteY249" fmla="*/ 1370698 h 39629983"/>
                <a:gd name="connsiteX250" fmla="*/ 20067687 w 65909553"/>
                <a:gd name="connsiteY250" fmla="*/ 1370698 h 39629983"/>
                <a:gd name="connsiteX251" fmla="*/ 20067764 w 65909553"/>
                <a:gd name="connsiteY251" fmla="*/ 1370698 h 39629983"/>
                <a:gd name="connsiteX252" fmla="*/ 20067842 w 65909553"/>
                <a:gd name="connsiteY252" fmla="*/ 1370698 h 39629983"/>
                <a:gd name="connsiteX253" fmla="*/ 20067919 w 65909553"/>
                <a:gd name="connsiteY253" fmla="*/ 1370698 h 39629983"/>
                <a:gd name="connsiteX254" fmla="*/ 20067997 w 65909553"/>
                <a:gd name="connsiteY254" fmla="*/ 1370698 h 39629983"/>
                <a:gd name="connsiteX255" fmla="*/ 20068075 w 65909553"/>
                <a:gd name="connsiteY255" fmla="*/ 1370698 h 39629983"/>
                <a:gd name="connsiteX256" fmla="*/ 20068152 w 65909553"/>
                <a:gd name="connsiteY256" fmla="*/ 1370698 h 39629983"/>
                <a:gd name="connsiteX257" fmla="*/ 20068230 w 65909553"/>
                <a:gd name="connsiteY257" fmla="*/ 1370698 h 39629983"/>
                <a:gd name="connsiteX258" fmla="*/ 20068230 w 65909553"/>
                <a:gd name="connsiteY258" fmla="*/ 1523663 h 39629983"/>
                <a:gd name="connsiteX259" fmla="*/ 20212782 w 65909553"/>
                <a:gd name="connsiteY259" fmla="*/ 1523663 h 39629983"/>
                <a:gd name="connsiteX260" fmla="*/ 20212782 w 65909553"/>
                <a:gd name="connsiteY260" fmla="*/ 1523709 h 39629983"/>
                <a:gd name="connsiteX261" fmla="*/ 20212859 w 65909553"/>
                <a:gd name="connsiteY261" fmla="*/ 1523709 h 39629983"/>
                <a:gd name="connsiteX262" fmla="*/ 20212859 w 65909553"/>
                <a:gd name="connsiteY262" fmla="*/ 1523756 h 39629983"/>
                <a:gd name="connsiteX263" fmla="*/ 20212937 w 65909553"/>
                <a:gd name="connsiteY263" fmla="*/ 1523756 h 39629983"/>
                <a:gd name="connsiteX264" fmla="*/ 20212937 w 65909553"/>
                <a:gd name="connsiteY264" fmla="*/ 1524277 h 39629983"/>
                <a:gd name="connsiteX265" fmla="*/ 20213803 w 65909553"/>
                <a:gd name="connsiteY265" fmla="*/ 1524277 h 39629983"/>
                <a:gd name="connsiteX266" fmla="*/ 20213803 w 65909553"/>
                <a:gd name="connsiteY266" fmla="*/ 1524323 h 39629983"/>
                <a:gd name="connsiteX267" fmla="*/ 20213881 w 65909553"/>
                <a:gd name="connsiteY267" fmla="*/ 1524323 h 39629983"/>
                <a:gd name="connsiteX268" fmla="*/ 20213881 w 65909553"/>
                <a:gd name="connsiteY268" fmla="*/ 1524371 h 39629983"/>
                <a:gd name="connsiteX269" fmla="*/ 20213958 w 65909553"/>
                <a:gd name="connsiteY269" fmla="*/ 1524371 h 39629983"/>
                <a:gd name="connsiteX270" fmla="*/ 20213958 w 65909553"/>
                <a:gd name="connsiteY270" fmla="*/ 1524417 h 39629983"/>
                <a:gd name="connsiteX271" fmla="*/ 20214036 w 65909553"/>
                <a:gd name="connsiteY271" fmla="*/ 1524417 h 39629983"/>
                <a:gd name="connsiteX272" fmla="*/ 20214036 w 65909553"/>
                <a:gd name="connsiteY272" fmla="*/ 1524891 h 39629983"/>
                <a:gd name="connsiteX273" fmla="*/ 20214824 w 65909553"/>
                <a:gd name="connsiteY273" fmla="*/ 1524891 h 39629983"/>
                <a:gd name="connsiteX274" fmla="*/ 20214824 w 65909553"/>
                <a:gd name="connsiteY274" fmla="*/ 1524938 h 39629983"/>
                <a:gd name="connsiteX275" fmla="*/ 20214902 w 65909553"/>
                <a:gd name="connsiteY275" fmla="*/ 1524938 h 39629983"/>
                <a:gd name="connsiteX276" fmla="*/ 20214902 w 65909553"/>
                <a:gd name="connsiteY276" fmla="*/ 1524985 h 39629983"/>
                <a:gd name="connsiteX277" fmla="*/ 20214980 w 65909553"/>
                <a:gd name="connsiteY277" fmla="*/ 1524985 h 39629983"/>
                <a:gd name="connsiteX278" fmla="*/ 20214980 w 65909553"/>
                <a:gd name="connsiteY278" fmla="*/ 1525031 h 39629983"/>
                <a:gd name="connsiteX279" fmla="*/ 20215057 w 65909553"/>
                <a:gd name="connsiteY279" fmla="*/ 1525031 h 39629983"/>
                <a:gd name="connsiteX280" fmla="*/ 20215057 w 65909553"/>
                <a:gd name="connsiteY280" fmla="*/ 1525078 h 39629983"/>
                <a:gd name="connsiteX281" fmla="*/ 20215135 w 65909553"/>
                <a:gd name="connsiteY281" fmla="*/ 1525078 h 39629983"/>
                <a:gd name="connsiteX282" fmla="*/ 20215135 w 65909553"/>
                <a:gd name="connsiteY282" fmla="*/ 1525505 h 39629983"/>
                <a:gd name="connsiteX283" fmla="*/ 20215846 w 65909553"/>
                <a:gd name="connsiteY283" fmla="*/ 1525505 h 39629983"/>
                <a:gd name="connsiteX284" fmla="*/ 20215846 w 65909553"/>
                <a:gd name="connsiteY284" fmla="*/ 1525552 h 39629983"/>
                <a:gd name="connsiteX285" fmla="*/ 20215923 w 65909553"/>
                <a:gd name="connsiteY285" fmla="*/ 1525552 h 39629983"/>
                <a:gd name="connsiteX286" fmla="*/ 20215923 w 65909553"/>
                <a:gd name="connsiteY286" fmla="*/ 1525599 h 39629983"/>
                <a:gd name="connsiteX287" fmla="*/ 20216001 w 65909553"/>
                <a:gd name="connsiteY287" fmla="*/ 1525599 h 39629983"/>
                <a:gd name="connsiteX288" fmla="*/ 20216001 w 65909553"/>
                <a:gd name="connsiteY288" fmla="*/ 1525645 h 39629983"/>
                <a:gd name="connsiteX289" fmla="*/ 20216079 w 65909553"/>
                <a:gd name="connsiteY289" fmla="*/ 1525645 h 39629983"/>
                <a:gd name="connsiteX290" fmla="*/ 20216079 w 65909553"/>
                <a:gd name="connsiteY290" fmla="*/ 1525692 h 39629983"/>
                <a:gd name="connsiteX291" fmla="*/ 20216156 w 65909553"/>
                <a:gd name="connsiteY291" fmla="*/ 1525692 h 39629983"/>
                <a:gd name="connsiteX292" fmla="*/ 20216156 w 65909553"/>
                <a:gd name="connsiteY292" fmla="*/ 1525739 h 39629983"/>
                <a:gd name="connsiteX293" fmla="*/ 20216234 w 65909553"/>
                <a:gd name="connsiteY293" fmla="*/ 1525739 h 39629983"/>
                <a:gd name="connsiteX294" fmla="*/ 20216234 w 65909553"/>
                <a:gd name="connsiteY294" fmla="*/ 1526119 h 39629983"/>
                <a:gd name="connsiteX295" fmla="*/ 20216867 w 65909553"/>
                <a:gd name="connsiteY295" fmla="*/ 1526119 h 39629983"/>
                <a:gd name="connsiteX296" fmla="*/ 20216867 w 65909553"/>
                <a:gd name="connsiteY296" fmla="*/ 1526166 h 39629983"/>
                <a:gd name="connsiteX297" fmla="*/ 20216945 w 65909553"/>
                <a:gd name="connsiteY297" fmla="*/ 1526166 h 39629983"/>
                <a:gd name="connsiteX298" fmla="*/ 20216945 w 65909553"/>
                <a:gd name="connsiteY298" fmla="*/ 1526213 h 39629983"/>
                <a:gd name="connsiteX299" fmla="*/ 20217022 w 65909553"/>
                <a:gd name="connsiteY299" fmla="*/ 1526213 h 39629983"/>
                <a:gd name="connsiteX300" fmla="*/ 20217022 w 65909553"/>
                <a:gd name="connsiteY300" fmla="*/ 1526259 h 39629983"/>
                <a:gd name="connsiteX301" fmla="*/ 20217100 w 65909553"/>
                <a:gd name="connsiteY301" fmla="*/ 1526259 h 39629983"/>
                <a:gd name="connsiteX302" fmla="*/ 20217100 w 65909553"/>
                <a:gd name="connsiteY302" fmla="*/ 1526306 h 39629983"/>
                <a:gd name="connsiteX303" fmla="*/ 20217178 w 65909553"/>
                <a:gd name="connsiteY303" fmla="*/ 1526306 h 39629983"/>
                <a:gd name="connsiteX304" fmla="*/ 20217178 w 65909553"/>
                <a:gd name="connsiteY304" fmla="*/ 1526353 h 39629983"/>
                <a:gd name="connsiteX305" fmla="*/ 20217255 w 65909553"/>
                <a:gd name="connsiteY305" fmla="*/ 1526353 h 39629983"/>
                <a:gd name="connsiteX306" fmla="*/ 20217255 w 65909553"/>
                <a:gd name="connsiteY306" fmla="*/ 1526399 h 39629983"/>
                <a:gd name="connsiteX307" fmla="*/ 20217333 w 65909553"/>
                <a:gd name="connsiteY307" fmla="*/ 1526399 h 39629983"/>
                <a:gd name="connsiteX308" fmla="*/ 20217333 w 65909553"/>
                <a:gd name="connsiteY308" fmla="*/ 1526733 h 39629983"/>
                <a:gd name="connsiteX309" fmla="*/ 20217889 w 65909553"/>
                <a:gd name="connsiteY309" fmla="*/ 1526733 h 39629983"/>
                <a:gd name="connsiteX310" fmla="*/ 20217889 w 65909553"/>
                <a:gd name="connsiteY310" fmla="*/ 1526781 h 39629983"/>
                <a:gd name="connsiteX311" fmla="*/ 20217966 w 65909553"/>
                <a:gd name="connsiteY311" fmla="*/ 1526781 h 39629983"/>
                <a:gd name="connsiteX312" fmla="*/ 20217966 w 65909553"/>
                <a:gd name="connsiteY312" fmla="*/ 1526827 h 39629983"/>
                <a:gd name="connsiteX313" fmla="*/ 20218044 w 65909553"/>
                <a:gd name="connsiteY313" fmla="*/ 1526827 h 39629983"/>
                <a:gd name="connsiteX314" fmla="*/ 20218044 w 65909553"/>
                <a:gd name="connsiteY314" fmla="*/ 1526873 h 39629983"/>
                <a:gd name="connsiteX315" fmla="*/ 20218121 w 65909553"/>
                <a:gd name="connsiteY315" fmla="*/ 1526873 h 39629983"/>
                <a:gd name="connsiteX316" fmla="*/ 20218121 w 65909553"/>
                <a:gd name="connsiteY316" fmla="*/ 1526921 h 39629983"/>
                <a:gd name="connsiteX317" fmla="*/ 20218199 w 65909553"/>
                <a:gd name="connsiteY317" fmla="*/ 1526921 h 39629983"/>
                <a:gd name="connsiteX318" fmla="*/ 20218199 w 65909553"/>
                <a:gd name="connsiteY318" fmla="*/ 1526967 h 39629983"/>
                <a:gd name="connsiteX319" fmla="*/ 20218277 w 65909553"/>
                <a:gd name="connsiteY319" fmla="*/ 1526967 h 39629983"/>
                <a:gd name="connsiteX320" fmla="*/ 20218277 w 65909553"/>
                <a:gd name="connsiteY320" fmla="*/ 1527013 h 39629983"/>
                <a:gd name="connsiteX321" fmla="*/ 20218354 w 65909553"/>
                <a:gd name="connsiteY321" fmla="*/ 1527013 h 39629983"/>
                <a:gd name="connsiteX322" fmla="*/ 20218354 w 65909553"/>
                <a:gd name="connsiteY322" fmla="*/ 1527060 h 39629983"/>
                <a:gd name="connsiteX323" fmla="*/ 20218432 w 65909553"/>
                <a:gd name="connsiteY323" fmla="*/ 1527060 h 39629983"/>
                <a:gd name="connsiteX324" fmla="*/ 20218432 w 65909553"/>
                <a:gd name="connsiteY324" fmla="*/ 1527348 h 39629983"/>
                <a:gd name="connsiteX325" fmla="*/ 20218910 w 65909553"/>
                <a:gd name="connsiteY325" fmla="*/ 1527348 h 39629983"/>
                <a:gd name="connsiteX326" fmla="*/ 20218910 w 65909553"/>
                <a:gd name="connsiteY326" fmla="*/ 1527395 h 39629983"/>
                <a:gd name="connsiteX327" fmla="*/ 20218988 w 65909553"/>
                <a:gd name="connsiteY327" fmla="*/ 1527395 h 39629983"/>
                <a:gd name="connsiteX328" fmla="*/ 20218988 w 65909553"/>
                <a:gd name="connsiteY328" fmla="*/ 1527441 h 39629983"/>
                <a:gd name="connsiteX329" fmla="*/ 20219065 w 65909553"/>
                <a:gd name="connsiteY329" fmla="*/ 1527441 h 39629983"/>
                <a:gd name="connsiteX330" fmla="*/ 20219065 w 65909553"/>
                <a:gd name="connsiteY330" fmla="*/ 1527488 h 39629983"/>
                <a:gd name="connsiteX331" fmla="*/ 20219143 w 65909553"/>
                <a:gd name="connsiteY331" fmla="*/ 1527488 h 39629983"/>
                <a:gd name="connsiteX332" fmla="*/ 20219143 w 65909553"/>
                <a:gd name="connsiteY332" fmla="*/ 1527535 h 39629983"/>
                <a:gd name="connsiteX333" fmla="*/ 20219220 w 65909553"/>
                <a:gd name="connsiteY333" fmla="*/ 1527535 h 39629983"/>
                <a:gd name="connsiteX334" fmla="*/ 20219220 w 65909553"/>
                <a:gd name="connsiteY334" fmla="*/ 1527581 h 39629983"/>
                <a:gd name="connsiteX335" fmla="*/ 20219298 w 65909553"/>
                <a:gd name="connsiteY335" fmla="*/ 1527581 h 39629983"/>
                <a:gd name="connsiteX336" fmla="*/ 20219298 w 65909553"/>
                <a:gd name="connsiteY336" fmla="*/ 1527627 h 39629983"/>
                <a:gd name="connsiteX337" fmla="*/ 20219376 w 65909553"/>
                <a:gd name="connsiteY337" fmla="*/ 1527627 h 39629983"/>
                <a:gd name="connsiteX338" fmla="*/ 20219376 w 65909553"/>
                <a:gd name="connsiteY338" fmla="*/ 1527675 h 39629983"/>
                <a:gd name="connsiteX339" fmla="*/ 20219453 w 65909553"/>
                <a:gd name="connsiteY339" fmla="*/ 1527675 h 39629983"/>
                <a:gd name="connsiteX340" fmla="*/ 20219453 w 65909553"/>
                <a:gd name="connsiteY340" fmla="*/ 1527721 h 39629983"/>
                <a:gd name="connsiteX341" fmla="*/ 20219531 w 65909553"/>
                <a:gd name="connsiteY341" fmla="*/ 1527721 h 39629983"/>
                <a:gd name="connsiteX342" fmla="*/ 20219531 w 65909553"/>
                <a:gd name="connsiteY342" fmla="*/ 1527962 h 39629983"/>
                <a:gd name="connsiteX343" fmla="*/ 20219931 w 65909553"/>
                <a:gd name="connsiteY343" fmla="*/ 1527962 h 39629983"/>
                <a:gd name="connsiteX344" fmla="*/ 20219931 w 65909553"/>
                <a:gd name="connsiteY344" fmla="*/ 1528009 h 39629983"/>
                <a:gd name="connsiteX345" fmla="*/ 20220009 w 65909553"/>
                <a:gd name="connsiteY345" fmla="*/ 1528009 h 39629983"/>
                <a:gd name="connsiteX346" fmla="*/ 20220009 w 65909553"/>
                <a:gd name="connsiteY346" fmla="*/ 1528055 h 39629983"/>
                <a:gd name="connsiteX347" fmla="*/ 20220087 w 65909553"/>
                <a:gd name="connsiteY347" fmla="*/ 1528055 h 39629983"/>
                <a:gd name="connsiteX348" fmla="*/ 20220087 w 65909553"/>
                <a:gd name="connsiteY348" fmla="*/ 1528102 h 39629983"/>
                <a:gd name="connsiteX349" fmla="*/ 20220164 w 65909553"/>
                <a:gd name="connsiteY349" fmla="*/ 1528102 h 39629983"/>
                <a:gd name="connsiteX350" fmla="*/ 20220164 w 65909553"/>
                <a:gd name="connsiteY350" fmla="*/ 1528149 h 39629983"/>
                <a:gd name="connsiteX351" fmla="*/ 20220242 w 65909553"/>
                <a:gd name="connsiteY351" fmla="*/ 1528149 h 39629983"/>
                <a:gd name="connsiteX352" fmla="*/ 20220242 w 65909553"/>
                <a:gd name="connsiteY352" fmla="*/ 1528195 h 39629983"/>
                <a:gd name="connsiteX353" fmla="*/ 20220319 w 65909553"/>
                <a:gd name="connsiteY353" fmla="*/ 1528195 h 39629983"/>
                <a:gd name="connsiteX354" fmla="*/ 20220319 w 65909553"/>
                <a:gd name="connsiteY354" fmla="*/ 1528242 h 39629983"/>
                <a:gd name="connsiteX355" fmla="*/ 20220397 w 65909553"/>
                <a:gd name="connsiteY355" fmla="*/ 1528242 h 39629983"/>
                <a:gd name="connsiteX356" fmla="*/ 20220397 w 65909553"/>
                <a:gd name="connsiteY356" fmla="*/ 1528289 h 39629983"/>
                <a:gd name="connsiteX357" fmla="*/ 20220475 w 65909553"/>
                <a:gd name="connsiteY357" fmla="*/ 1528289 h 39629983"/>
                <a:gd name="connsiteX358" fmla="*/ 20220475 w 65909553"/>
                <a:gd name="connsiteY358" fmla="*/ 1528335 h 39629983"/>
                <a:gd name="connsiteX359" fmla="*/ 20220552 w 65909553"/>
                <a:gd name="connsiteY359" fmla="*/ 1528335 h 39629983"/>
                <a:gd name="connsiteX360" fmla="*/ 20220552 w 65909553"/>
                <a:gd name="connsiteY360" fmla="*/ 1528382 h 39629983"/>
                <a:gd name="connsiteX361" fmla="*/ 20220630 w 65909553"/>
                <a:gd name="connsiteY361" fmla="*/ 1528382 h 39629983"/>
                <a:gd name="connsiteX362" fmla="*/ 20220630 w 65909553"/>
                <a:gd name="connsiteY362" fmla="*/ 1604139 h 39629983"/>
                <a:gd name="connsiteX363" fmla="*/ 23912284 w 65909553"/>
                <a:gd name="connsiteY363" fmla="*/ 1604139 h 39629983"/>
                <a:gd name="connsiteX364" fmla="*/ 23912284 w 65909553"/>
                <a:gd name="connsiteY364" fmla="*/ 1755877 h 39629983"/>
                <a:gd name="connsiteX365" fmla="*/ 24063584 w 65909553"/>
                <a:gd name="connsiteY365" fmla="*/ 1755877 h 39629983"/>
                <a:gd name="connsiteX366" fmla="*/ 24063584 w 65909553"/>
                <a:gd name="connsiteY366" fmla="*/ 1756491 h 39629983"/>
                <a:gd name="connsiteX367" fmla="*/ 24064605 w 65909553"/>
                <a:gd name="connsiteY367" fmla="*/ 1756491 h 39629983"/>
                <a:gd name="connsiteX368" fmla="*/ 24064605 w 65909553"/>
                <a:gd name="connsiteY368" fmla="*/ 1756539 h 39629983"/>
                <a:gd name="connsiteX369" fmla="*/ 24064683 w 65909553"/>
                <a:gd name="connsiteY369" fmla="*/ 1756539 h 39629983"/>
                <a:gd name="connsiteX370" fmla="*/ 24064683 w 65909553"/>
                <a:gd name="connsiteY370" fmla="*/ 1907616 h 39629983"/>
                <a:gd name="connsiteX371" fmla="*/ 24214883 w 65909553"/>
                <a:gd name="connsiteY371" fmla="*/ 1907616 h 39629983"/>
                <a:gd name="connsiteX372" fmla="*/ 24214883 w 65909553"/>
                <a:gd name="connsiteY372" fmla="*/ 1908230 h 39629983"/>
                <a:gd name="connsiteX373" fmla="*/ 24215905 w 65909553"/>
                <a:gd name="connsiteY373" fmla="*/ 1908230 h 39629983"/>
                <a:gd name="connsiteX374" fmla="*/ 24215905 w 65909553"/>
                <a:gd name="connsiteY374" fmla="*/ 1908277 h 39629983"/>
                <a:gd name="connsiteX375" fmla="*/ 24215983 w 65909553"/>
                <a:gd name="connsiteY375" fmla="*/ 1908277 h 39629983"/>
                <a:gd name="connsiteX376" fmla="*/ 24215983 w 65909553"/>
                <a:gd name="connsiteY376" fmla="*/ 1908845 h 39629983"/>
                <a:gd name="connsiteX377" fmla="*/ 24216927 w 65909553"/>
                <a:gd name="connsiteY377" fmla="*/ 1908845 h 39629983"/>
                <a:gd name="connsiteX378" fmla="*/ 24216927 w 65909553"/>
                <a:gd name="connsiteY378" fmla="*/ 1908891 h 39629983"/>
                <a:gd name="connsiteX379" fmla="*/ 24217004 w 65909553"/>
                <a:gd name="connsiteY379" fmla="*/ 1908891 h 39629983"/>
                <a:gd name="connsiteX380" fmla="*/ 24217004 w 65909553"/>
                <a:gd name="connsiteY380" fmla="*/ 1908937 h 39629983"/>
                <a:gd name="connsiteX381" fmla="*/ 24217081 w 65909553"/>
                <a:gd name="connsiteY381" fmla="*/ 1908937 h 39629983"/>
                <a:gd name="connsiteX382" fmla="*/ 24217081 w 65909553"/>
                <a:gd name="connsiteY382" fmla="*/ 2059355 h 39629983"/>
                <a:gd name="connsiteX383" fmla="*/ 24366183 w 65909553"/>
                <a:gd name="connsiteY383" fmla="*/ 2059355 h 39629983"/>
                <a:gd name="connsiteX384" fmla="*/ 24366183 w 65909553"/>
                <a:gd name="connsiteY384" fmla="*/ 2059969 h 39629983"/>
                <a:gd name="connsiteX385" fmla="*/ 24367205 w 65909553"/>
                <a:gd name="connsiteY385" fmla="*/ 2059969 h 39629983"/>
                <a:gd name="connsiteX386" fmla="*/ 24367205 w 65909553"/>
                <a:gd name="connsiteY386" fmla="*/ 2060015 h 39629983"/>
                <a:gd name="connsiteX387" fmla="*/ 24367283 w 65909553"/>
                <a:gd name="connsiteY387" fmla="*/ 2060015 h 39629983"/>
                <a:gd name="connsiteX388" fmla="*/ 24367283 w 65909553"/>
                <a:gd name="connsiteY388" fmla="*/ 2060583 h 39629983"/>
                <a:gd name="connsiteX389" fmla="*/ 24368227 w 65909553"/>
                <a:gd name="connsiteY389" fmla="*/ 2060583 h 39629983"/>
                <a:gd name="connsiteX390" fmla="*/ 24368227 w 65909553"/>
                <a:gd name="connsiteY390" fmla="*/ 2060629 h 39629983"/>
                <a:gd name="connsiteX391" fmla="*/ 24368304 w 65909553"/>
                <a:gd name="connsiteY391" fmla="*/ 2060629 h 39629983"/>
                <a:gd name="connsiteX392" fmla="*/ 24368304 w 65909553"/>
                <a:gd name="connsiteY392" fmla="*/ 2060677 h 39629983"/>
                <a:gd name="connsiteX393" fmla="*/ 24368381 w 65909553"/>
                <a:gd name="connsiteY393" fmla="*/ 2060677 h 39629983"/>
                <a:gd name="connsiteX394" fmla="*/ 24368381 w 65909553"/>
                <a:gd name="connsiteY394" fmla="*/ 2061197 h 39629983"/>
                <a:gd name="connsiteX395" fmla="*/ 24369248 w 65909553"/>
                <a:gd name="connsiteY395" fmla="*/ 2061197 h 39629983"/>
                <a:gd name="connsiteX396" fmla="*/ 24369248 w 65909553"/>
                <a:gd name="connsiteY396" fmla="*/ 2061244 h 39629983"/>
                <a:gd name="connsiteX397" fmla="*/ 24369325 w 65909553"/>
                <a:gd name="connsiteY397" fmla="*/ 2061244 h 39629983"/>
                <a:gd name="connsiteX398" fmla="*/ 24369325 w 65909553"/>
                <a:gd name="connsiteY398" fmla="*/ 2061291 h 39629983"/>
                <a:gd name="connsiteX399" fmla="*/ 24369403 w 65909553"/>
                <a:gd name="connsiteY399" fmla="*/ 2061291 h 39629983"/>
                <a:gd name="connsiteX400" fmla="*/ 24369403 w 65909553"/>
                <a:gd name="connsiteY400" fmla="*/ 2061337 h 39629983"/>
                <a:gd name="connsiteX401" fmla="*/ 24369481 w 65909553"/>
                <a:gd name="connsiteY401" fmla="*/ 2061337 h 39629983"/>
                <a:gd name="connsiteX402" fmla="*/ 24369481 w 65909553"/>
                <a:gd name="connsiteY402" fmla="*/ 2211093 h 39629983"/>
                <a:gd name="connsiteX403" fmla="*/ 24517483 w 65909553"/>
                <a:gd name="connsiteY403" fmla="*/ 2211093 h 39629983"/>
                <a:gd name="connsiteX404" fmla="*/ 24517483 w 65909553"/>
                <a:gd name="connsiteY404" fmla="*/ 2211707 h 39629983"/>
                <a:gd name="connsiteX405" fmla="*/ 24518505 w 65909553"/>
                <a:gd name="connsiteY405" fmla="*/ 2211707 h 39629983"/>
                <a:gd name="connsiteX406" fmla="*/ 24518505 w 65909553"/>
                <a:gd name="connsiteY406" fmla="*/ 2211754 h 39629983"/>
                <a:gd name="connsiteX407" fmla="*/ 24518583 w 65909553"/>
                <a:gd name="connsiteY407" fmla="*/ 2211754 h 39629983"/>
                <a:gd name="connsiteX408" fmla="*/ 24518583 w 65909553"/>
                <a:gd name="connsiteY408" fmla="*/ 2212321 h 39629983"/>
                <a:gd name="connsiteX409" fmla="*/ 24519527 w 65909553"/>
                <a:gd name="connsiteY409" fmla="*/ 2212321 h 39629983"/>
                <a:gd name="connsiteX410" fmla="*/ 24519527 w 65909553"/>
                <a:gd name="connsiteY410" fmla="*/ 2212368 h 39629983"/>
                <a:gd name="connsiteX411" fmla="*/ 24519604 w 65909553"/>
                <a:gd name="connsiteY411" fmla="*/ 2212368 h 39629983"/>
                <a:gd name="connsiteX412" fmla="*/ 24519604 w 65909553"/>
                <a:gd name="connsiteY412" fmla="*/ 2212415 h 39629983"/>
                <a:gd name="connsiteX413" fmla="*/ 24519681 w 65909553"/>
                <a:gd name="connsiteY413" fmla="*/ 2212415 h 39629983"/>
                <a:gd name="connsiteX414" fmla="*/ 24519681 w 65909553"/>
                <a:gd name="connsiteY414" fmla="*/ 2212935 h 39629983"/>
                <a:gd name="connsiteX415" fmla="*/ 24520548 w 65909553"/>
                <a:gd name="connsiteY415" fmla="*/ 2212935 h 39629983"/>
                <a:gd name="connsiteX416" fmla="*/ 24520548 w 65909553"/>
                <a:gd name="connsiteY416" fmla="*/ 2212983 h 39629983"/>
                <a:gd name="connsiteX417" fmla="*/ 24520625 w 65909553"/>
                <a:gd name="connsiteY417" fmla="*/ 2212983 h 39629983"/>
                <a:gd name="connsiteX418" fmla="*/ 24520625 w 65909553"/>
                <a:gd name="connsiteY418" fmla="*/ 2213029 h 39629983"/>
                <a:gd name="connsiteX419" fmla="*/ 24520703 w 65909553"/>
                <a:gd name="connsiteY419" fmla="*/ 2213029 h 39629983"/>
                <a:gd name="connsiteX420" fmla="*/ 24520703 w 65909553"/>
                <a:gd name="connsiteY420" fmla="*/ 2213075 h 39629983"/>
                <a:gd name="connsiteX421" fmla="*/ 24520781 w 65909553"/>
                <a:gd name="connsiteY421" fmla="*/ 2213075 h 39629983"/>
                <a:gd name="connsiteX422" fmla="*/ 24520781 w 65909553"/>
                <a:gd name="connsiteY422" fmla="*/ 2213550 h 39629983"/>
                <a:gd name="connsiteX423" fmla="*/ 24521569 w 65909553"/>
                <a:gd name="connsiteY423" fmla="*/ 2213550 h 39629983"/>
                <a:gd name="connsiteX424" fmla="*/ 24521569 w 65909553"/>
                <a:gd name="connsiteY424" fmla="*/ 2213597 h 39629983"/>
                <a:gd name="connsiteX425" fmla="*/ 24521647 w 65909553"/>
                <a:gd name="connsiteY425" fmla="*/ 2213597 h 39629983"/>
                <a:gd name="connsiteX426" fmla="*/ 24521647 w 65909553"/>
                <a:gd name="connsiteY426" fmla="*/ 2213643 h 39629983"/>
                <a:gd name="connsiteX427" fmla="*/ 24521725 w 65909553"/>
                <a:gd name="connsiteY427" fmla="*/ 2213643 h 39629983"/>
                <a:gd name="connsiteX428" fmla="*/ 24521725 w 65909553"/>
                <a:gd name="connsiteY428" fmla="*/ 2213690 h 39629983"/>
                <a:gd name="connsiteX429" fmla="*/ 24521802 w 65909553"/>
                <a:gd name="connsiteY429" fmla="*/ 2213690 h 39629983"/>
                <a:gd name="connsiteX430" fmla="*/ 24521802 w 65909553"/>
                <a:gd name="connsiteY430" fmla="*/ 2213737 h 39629983"/>
                <a:gd name="connsiteX431" fmla="*/ 24521879 w 65909553"/>
                <a:gd name="connsiteY431" fmla="*/ 2213737 h 39629983"/>
                <a:gd name="connsiteX432" fmla="*/ 24521879 w 65909553"/>
                <a:gd name="connsiteY432" fmla="*/ 2362833 h 39629983"/>
                <a:gd name="connsiteX433" fmla="*/ 24668785 w 65909553"/>
                <a:gd name="connsiteY433" fmla="*/ 2362833 h 39629983"/>
                <a:gd name="connsiteX434" fmla="*/ 24668785 w 65909553"/>
                <a:gd name="connsiteY434" fmla="*/ 2363447 h 39629983"/>
                <a:gd name="connsiteX435" fmla="*/ 24669806 w 65909553"/>
                <a:gd name="connsiteY435" fmla="*/ 2363447 h 39629983"/>
                <a:gd name="connsiteX436" fmla="*/ 24669806 w 65909553"/>
                <a:gd name="connsiteY436" fmla="*/ 2363493 h 39629983"/>
                <a:gd name="connsiteX437" fmla="*/ 24669883 w 65909553"/>
                <a:gd name="connsiteY437" fmla="*/ 2363493 h 39629983"/>
                <a:gd name="connsiteX438" fmla="*/ 24669883 w 65909553"/>
                <a:gd name="connsiteY438" fmla="*/ 2364061 h 39629983"/>
                <a:gd name="connsiteX439" fmla="*/ 24670827 w 65909553"/>
                <a:gd name="connsiteY439" fmla="*/ 2364061 h 39629983"/>
                <a:gd name="connsiteX440" fmla="*/ 24670827 w 65909553"/>
                <a:gd name="connsiteY440" fmla="*/ 2364107 h 39629983"/>
                <a:gd name="connsiteX441" fmla="*/ 24670905 w 65909553"/>
                <a:gd name="connsiteY441" fmla="*/ 2364107 h 39629983"/>
                <a:gd name="connsiteX442" fmla="*/ 24670905 w 65909553"/>
                <a:gd name="connsiteY442" fmla="*/ 2364154 h 39629983"/>
                <a:gd name="connsiteX443" fmla="*/ 24670983 w 65909553"/>
                <a:gd name="connsiteY443" fmla="*/ 2364154 h 39629983"/>
                <a:gd name="connsiteX444" fmla="*/ 24670983 w 65909553"/>
                <a:gd name="connsiteY444" fmla="*/ 2364675 h 39629983"/>
                <a:gd name="connsiteX445" fmla="*/ 24671849 w 65909553"/>
                <a:gd name="connsiteY445" fmla="*/ 2364675 h 39629983"/>
                <a:gd name="connsiteX446" fmla="*/ 24671849 w 65909553"/>
                <a:gd name="connsiteY446" fmla="*/ 2364721 h 39629983"/>
                <a:gd name="connsiteX447" fmla="*/ 24671926 w 65909553"/>
                <a:gd name="connsiteY447" fmla="*/ 2364721 h 39629983"/>
                <a:gd name="connsiteX448" fmla="*/ 24671926 w 65909553"/>
                <a:gd name="connsiteY448" fmla="*/ 2364768 h 39629983"/>
                <a:gd name="connsiteX449" fmla="*/ 24672004 w 65909553"/>
                <a:gd name="connsiteY449" fmla="*/ 2364768 h 39629983"/>
                <a:gd name="connsiteX450" fmla="*/ 24672004 w 65909553"/>
                <a:gd name="connsiteY450" fmla="*/ 2364815 h 39629983"/>
                <a:gd name="connsiteX451" fmla="*/ 24672081 w 65909553"/>
                <a:gd name="connsiteY451" fmla="*/ 2364815 h 39629983"/>
                <a:gd name="connsiteX452" fmla="*/ 24672081 w 65909553"/>
                <a:gd name="connsiteY452" fmla="*/ 2365289 h 39629983"/>
                <a:gd name="connsiteX453" fmla="*/ 24672870 w 65909553"/>
                <a:gd name="connsiteY453" fmla="*/ 2365289 h 39629983"/>
                <a:gd name="connsiteX454" fmla="*/ 24672870 w 65909553"/>
                <a:gd name="connsiteY454" fmla="*/ 2365335 h 39629983"/>
                <a:gd name="connsiteX455" fmla="*/ 24672947 w 65909553"/>
                <a:gd name="connsiteY455" fmla="*/ 2365335 h 39629983"/>
                <a:gd name="connsiteX456" fmla="*/ 24672947 w 65909553"/>
                <a:gd name="connsiteY456" fmla="*/ 2365383 h 39629983"/>
                <a:gd name="connsiteX457" fmla="*/ 24673025 w 65909553"/>
                <a:gd name="connsiteY457" fmla="*/ 2365383 h 39629983"/>
                <a:gd name="connsiteX458" fmla="*/ 24673025 w 65909553"/>
                <a:gd name="connsiteY458" fmla="*/ 2365429 h 39629983"/>
                <a:gd name="connsiteX459" fmla="*/ 24673103 w 65909553"/>
                <a:gd name="connsiteY459" fmla="*/ 2365429 h 39629983"/>
                <a:gd name="connsiteX460" fmla="*/ 24673103 w 65909553"/>
                <a:gd name="connsiteY460" fmla="*/ 2365475 h 39629983"/>
                <a:gd name="connsiteX461" fmla="*/ 24673181 w 65909553"/>
                <a:gd name="connsiteY461" fmla="*/ 2365475 h 39629983"/>
                <a:gd name="connsiteX462" fmla="*/ 24673181 w 65909553"/>
                <a:gd name="connsiteY462" fmla="*/ 2365903 h 39629983"/>
                <a:gd name="connsiteX463" fmla="*/ 24673891 w 65909553"/>
                <a:gd name="connsiteY463" fmla="*/ 2365903 h 39629983"/>
                <a:gd name="connsiteX464" fmla="*/ 24673891 w 65909553"/>
                <a:gd name="connsiteY464" fmla="*/ 2365950 h 39629983"/>
                <a:gd name="connsiteX465" fmla="*/ 24673969 w 65909553"/>
                <a:gd name="connsiteY465" fmla="*/ 2365950 h 39629983"/>
                <a:gd name="connsiteX466" fmla="*/ 24673969 w 65909553"/>
                <a:gd name="connsiteY466" fmla="*/ 2365997 h 39629983"/>
                <a:gd name="connsiteX467" fmla="*/ 24674047 w 65909553"/>
                <a:gd name="connsiteY467" fmla="*/ 2365997 h 39629983"/>
                <a:gd name="connsiteX468" fmla="*/ 24674047 w 65909553"/>
                <a:gd name="connsiteY468" fmla="*/ 2366043 h 39629983"/>
                <a:gd name="connsiteX469" fmla="*/ 24674124 w 65909553"/>
                <a:gd name="connsiteY469" fmla="*/ 2366043 h 39629983"/>
                <a:gd name="connsiteX470" fmla="*/ 24674124 w 65909553"/>
                <a:gd name="connsiteY470" fmla="*/ 2366090 h 39629983"/>
                <a:gd name="connsiteX471" fmla="*/ 24674202 w 65909553"/>
                <a:gd name="connsiteY471" fmla="*/ 2366090 h 39629983"/>
                <a:gd name="connsiteX472" fmla="*/ 24674202 w 65909553"/>
                <a:gd name="connsiteY472" fmla="*/ 2366137 h 39629983"/>
                <a:gd name="connsiteX473" fmla="*/ 24674279 w 65909553"/>
                <a:gd name="connsiteY473" fmla="*/ 2366137 h 39629983"/>
                <a:gd name="connsiteX474" fmla="*/ 24674279 w 65909553"/>
                <a:gd name="connsiteY474" fmla="*/ 2514571 h 39629983"/>
                <a:gd name="connsiteX475" fmla="*/ 24820085 w 65909553"/>
                <a:gd name="connsiteY475" fmla="*/ 2514571 h 39629983"/>
                <a:gd name="connsiteX476" fmla="*/ 24820085 w 65909553"/>
                <a:gd name="connsiteY476" fmla="*/ 2515185 h 39629983"/>
                <a:gd name="connsiteX477" fmla="*/ 24821105 w 65909553"/>
                <a:gd name="connsiteY477" fmla="*/ 2515185 h 39629983"/>
                <a:gd name="connsiteX478" fmla="*/ 24821105 w 65909553"/>
                <a:gd name="connsiteY478" fmla="*/ 2515232 h 39629983"/>
                <a:gd name="connsiteX479" fmla="*/ 24821183 w 65909553"/>
                <a:gd name="connsiteY479" fmla="*/ 2515232 h 39629983"/>
                <a:gd name="connsiteX480" fmla="*/ 24821183 w 65909553"/>
                <a:gd name="connsiteY480" fmla="*/ 2515799 h 39629983"/>
                <a:gd name="connsiteX481" fmla="*/ 24822127 w 65909553"/>
                <a:gd name="connsiteY481" fmla="*/ 2515799 h 39629983"/>
                <a:gd name="connsiteX482" fmla="*/ 24822127 w 65909553"/>
                <a:gd name="connsiteY482" fmla="*/ 2515846 h 39629983"/>
                <a:gd name="connsiteX483" fmla="*/ 24822205 w 65909553"/>
                <a:gd name="connsiteY483" fmla="*/ 2515846 h 39629983"/>
                <a:gd name="connsiteX484" fmla="*/ 24822205 w 65909553"/>
                <a:gd name="connsiteY484" fmla="*/ 2515893 h 39629983"/>
                <a:gd name="connsiteX485" fmla="*/ 24822283 w 65909553"/>
                <a:gd name="connsiteY485" fmla="*/ 2515893 h 39629983"/>
                <a:gd name="connsiteX486" fmla="*/ 24822283 w 65909553"/>
                <a:gd name="connsiteY486" fmla="*/ 2516413 h 39629983"/>
                <a:gd name="connsiteX487" fmla="*/ 24823149 w 65909553"/>
                <a:gd name="connsiteY487" fmla="*/ 2516413 h 39629983"/>
                <a:gd name="connsiteX488" fmla="*/ 24823149 w 65909553"/>
                <a:gd name="connsiteY488" fmla="*/ 2516460 h 39629983"/>
                <a:gd name="connsiteX489" fmla="*/ 24823226 w 65909553"/>
                <a:gd name="connsiteY489" fmla="*/ 2516460 h 39629983"/>
                <a:gd name="connsiteX490" fmla="*/ 24823226 w 65909553"/>
                <a:gd name="connsiteY490" fmla="*/ 2516507 h 39629983"/>
                <a:gd name="connsiteX491" fmla="*/ 24823303 w 65909553"/>
                <a:gd name="connsiteY491" fmla="*/ 2516507 h 39629983"/>
                <a:gd name="connsiteX492" fmla="*/ 24823303 w 65909553"/>
                <a:gd name="connsiteY492" fmla="*/ 2516553 h 39629983"/>
                <a:gd name="connsiteX493" fmla="*/ 24823381 w 65909553"/>
                <a:gd name="connsiteY493" fmla="*/ 2516553 h 39629983"/>
                <a:gd name="connsiteX494" fmla="*/ 24823381 w 65909553"/>
                <a:gd name="connsiteY494" fmla="*/ 2517027 h 39629983"/>
                <a:gd name="connsiteX495" fmla="*/ 24824170 w 65909553"/>
                <a:gd name="connsiteY495" fmla="*/ 2517027 h 39629983"/>
                <a:gd name="connsiteX496" fmla="*/ 24824170 w 65909553"/>
                <a:gd name="connsiteY496" fmla="*/ 2517074 h 39629983"/>
                <a:gd name="connsiteX497" fmla="*/ 24824247 w 65909553"/>
                <a:gd name="connsiteY497" fmla="*/ 2517074 h 39629983"/>
                <a:gd name="connsiteX498" fmla="*/ 24824247 w 65909553"/>
                <a:gd name="connsiteY498" fmla="*/ 2517121 h 39629983"/>
                <a:gd name="connsiteX499" fmla="*/ 24824325 w 65909553"/>
                <a:gd name="connsiteY499" fmla="*/ 2517121 h 39629983"/>
                <a:gd name="connsiteX500" fmla="*/ 24824325 w 65909553"/>
                <a:gd name="connsiteY500" fmla="*/ 2517167 h 39629983"/>
                <a:gd name="connsiteX501" fmla="*/ 24824403 w 65909553"/>
                <a:gd name="connsiteY501" fmla="*/ 2517167 h 39629983"/>
                <a:gd name="connsiteX502" fmla="*/ 24824403 w 65909553"/>
                <a:gd name="connsiteY502" fmla="*/ 2517214 h 39629983"/>
                <a:gd name="connsiteX503" fmla="*/ 24824481 w 65909553"/>
                <a:gd name="connsiteY503" fmla="*/ 2517214 h 39629983"/>
                <a:gd name="connsiteX504" fmla="*/ 24824481 w 65909553"/>
                <a:gd name="connsiteY504" fmla="*/ 2517641 h 39629983"/>
                <a:gd name="connsiteX505" fmla="*/ 24825191 w 65909553"/>
                <a:gd name="connsiteY505" fmla="*/ 2517641 h 39629983"/>
                <a:gd name="connsiteX506" fmla="*/ 24825191 w 65909553"/>
                <a:gd name="connsiteY506" fmla="*/ 2517689 h 39629983"/>
                <a:gd name="connsiteX507" fmla="*/ 24825269 w 65909553"/>
                <a:gd name="connsiteY507" fmla="*/ 2517689 h 39629983"/>
                <a:gd name="connsiteX508" fmla="*/ 24825269 w 65909553"/>
                <a:gd name="connsiteY508" fmla="*/ 2517735 h 39629983"/>
                <a:gd name="connsiteX509" fmla="*/ 24825347 w 65909553"/>
                <a:gd name="connsiteY509" fmla="*/ 2517735 h 39629983"/>
                <a:gd name="connsiteX510" fmla="*/ 24825347 w 65909553"/>
                <a:gd name="connsiteY510" fmla="*/ 2517781 h 39629983"/>
                <a:gd name="connsiteX511" fmla="*/ 24825424 w 65909553"/>
                <a:gd name="connsiteY511" fmla="*/ 2517781 h 39629983"/>
                <a:gd name="connsiteX512" fmla="*/ 24825424 w 65909553"/>
                <a:gd name="connsiteY512" fmla="*/ 2517829 h 39629983"/>
                <a:gd name="connsiteX513" fmla="*/ 24825501 w 65909553"/>
                <a:gd name="connsiteY513" fmla="*/ 2517829 h 39629983"/>
                <a:gd name="connsiteX514" fmla="*/ 24825501 w 65909553"/>
                <a:gd name="connsiteY514" fmla="*/ 2517875 h 39629983"/>
                <a:gd name="connsiteX515" fmla="*/ 24825579 w 65909553"/>
                <a:gd name="connsiteY515" fmla="*/ 2517875 h 39629983"/>
                <a:gd name="connsiteX516" fmla="*/ 24825579 w 65909553"/>
                <a:gd name="connsiteY516" fmla="*/ 2518256 h 39629983"/>
                <a:gd name="connsiteX517" fmla="*/ 24826213 w 65909553"/>
                <a:gd name="connsiteY517" fmla="*/ 2518256 h 39629983"/>
                <a:gd name="connsiteX518" fmla="*/ 24826213 w 65909553"/>
                <a:gd name="connsiteY518" fmla="*/ 2518303 h 39629983"/>
                <a:gd name="connsiteX519" fmla="*/ 24826291 w 65909553"/>
                <a:gd name="connsiteY519" fmla="*/ 2518303 h 39629983"/>
                <a:gd name="connsiteX520" fmla="*/ 24826291 w 65909553"/>
                <a:gd name="connsiteY520" fmla="*/ 2518349 h 39629983"/>
                <a:gd name="connsiteX521" fmla="*/ 24826368 w 65909553"/>
                <a:gd name="connsiteY521" fmla="*/ 2518349 h 39629983"/>
                <a:gd name="connsiteX522" fmla="*/ 24826368 w 65909553"/>
                <a:gd name="connsiteY522" fmla="*/ 2518396 h 39629983"/>
                <a:gd name="connsiteX523" fmla="*/ 24826445 w 65909553"/>
                <a:gd name="connsiteY523" fmla="*/ 2518396 h 39629983"/>
                <a:gd name="connsiteX524" fmla="*/ 24826445 w 65909553"/>
                <a:gd name="connsiteY524" fmla="*/ 2518443 h 39629983"/>
                <a:gd name="connsiteX525" fmla="*/ 24826523 w 65909553"/>
                <a:gd name="connsiteY525" fmla="*/ 2518443 h 39629983"/>
                <a:gd name="connsiteX526" fmla="*/ 24826523 w 65909553"/>
                <a:gd name="connsiteY526" fmla="*/ 2518489 h 39629983"/>
                <a:gd name="connsiteX527" fmla="*/ 24826601 w 65909553"/>
                <a:gd name="connsiteY527" fmla="*/ 2518489 h 39629983"/>
                <a:gd name="connsiteX528" fmla="*/ 24826601 w 65909553"/>
                <a:gd name="connsiteY528" fmla="*/ 2518536 h 39629983"/>
                <a:gd name="connsiteX529" fmla="*/ 24826679 w 65909553"/>
                <a:gd name="connsiteY529" fmla="*/ 2518536 h 39629983"/>
                <a:gd name="connsiteX530" fmla="*/ 24826679 w 65909553"/>
                <a:gd name="connsiteY530" fmla="*/ 2666309 h 39629983"/>
                <a:gd name="connsiteX531" fmla="*/ 24971384 w 65909553"/>
                <a:gd name="connsiteY531" fmla="*/ 2666309 h 39629983"/>
                <a:gd name="connsiteX532" fmla="*/ 24971384 w 65909553"/>
                <a:gd name="connsiteY532" fmla="*/ 2666923 h 39629983"/>
                <a:gd name="connsiteX533" fmla="*/ 24972405 w 65909553"/>
                <a:gd name="connsiteY533" fmla="*/ 2666923 h 39629983"/>
                <a:gd name="connsiteX534" fmla="*/ 24972405 w 65909553"/>
                <a:gd name="connsiteY534" fmla="*/ 2666971 h 39629983"/>
                <a:gd name="connsiteX535" fmla="*/ 24972483 w 65909553"/>
                <a:gd name="connsiteY535" fmla="*/ 2666971 h 39629983"/>
                <a:gd name="connsiteX536" fmla="*/ 24972483 w 65909553"/>
                <a:gd name="connsiteY536" fmla="*/ 2667538 h 39629983"/>
                <a:gd name="connsiteX537" fmla="*/ 24973427 w 65909553"/>
                <a:gd name="connsiteY537" fmla="*/ 2667538 h 39629983"/>
                <a:gd name="connsiteX538" fmla="*/ 24973427 w 65909553"/>
                <a:gd name="connsiteY538" fmla="*/ 2667585 h 39629983"/>
                <a:gd name="connsiteX539" fmla="*/ 24973505 w 65909553"/>
                <a:gd name="connsiteY539" fmla="*/ 2667585 h 39629983"/>
                <a:gd name="connsiteX540" fmla="*/ 24973505 w 65909553"/>
                <a:gd name="connsiteY540" fmla="*/ 2667631 h 39629983"/>
                <a:gd name="connsiteX541" fmla="*/ 24973582 w 65909553"/>
                <a:gd name="connsiteY541" fmla="*/ 2667631 h 39629983"/>
                <a:gd name="connsiteX542" fmla="*/ 24973582 w 65909553"/>
                <a:gd name="connsiteY542" fmla="*/ 2668152 h 39629983"/>
                <a:gd name="connsiteX543" fmla="*/ 24974449 w 65909553"/>
                <a:gd name="connsiteY543" fmla="*/ 2668152 h 39629983"/>
                <a:gd name="connsiteX544" fmla="*/ 24974449 w 65909553"/>
                <a:gd name="connsiteY544" fmla="*/ 2668199 h 39629983"/>
                <a:gd name="connsiteX545" fmla="*/ 24974526 w 65909553"/>
                <a:gd name="connsiteY545" fmla="*/ 2668199 h 39629983"/>
                <a:gd name="connsiteX546" fmla="*/ 24974526 w 65909553"/>
                <a:gd name="connsiteY546" fmla="*/ 2668245 h 39629983"/>
                <a:gd name="connsiteX547" fmla="*/ 24974603 w 65909553"/>
                <a:gd name="connsiteY547" fmla="*/ 2668245 h 39629983"/>
                <a:gd name="connsiteX548" fmla="*/ 24974603 w 65909553"/>
                <a:gd name="connsiteY548" fmla="*/ 2668292 h 39629983"/>
                <a:gd name="connsiteX549" fmla="*/ 24974681 w 65909553"/>
                <a:gd name="connsiteY549" fmla="*/ 2668292 h 39629983"/>
                <a:gd name="connsiteX550" fmla="*/ 24974681 w 65909553"/>
                <a:gd name="connsiteY550" fmla="*/ 2668766 h 39629983"/>
                <a:gd name="connsiteX551" fmla="*/ 24975470 w 65909553"/>
                <a:gd name="connsiteY551" fmla="*/ 2668766 h 39629983"/>
                <a:gd name="connsiteX552" fmla="*/ 24975470 w 65909553"/>
                <a:gd name="connsiteY552" fmla="*/ 2668813 h 39629983"/>
                <a:gd name="connsiteX553" fmla="*/ 24975547 w 65909553"/>
                <a:gd name="connsiteY553" fmla="*/ 2668813 h 39629983"/>
                <a:gd name="connsiteX554" fmla="*/ 24975547 w 65909553"/>
                <a:gd name="connsiteY554" fmla="*/ 2668859 h 39629983"/>
                <a:gd name="connsiteX555" fmla="*/ 24975625 w 65909553"/>
                <a:gd name="connsiteY555" fmla="*/ 2668859 h 39629983"/>
                <a:gd name="connsiteX556" fmla="*/ 24975625 w 65909553"/>
                <a:gd name="connsiteY556" fmla="*/ 2668906 h 39629983"/>
                <a:gd name="connsiteX557" fmla="*/ 24975703 w 65909553"/>
                <a:gd name="connsiteY557" fmla="*/ 2668906 h 39629983"/>
                <a:gd name="connsiteX558" fmla="*/ 24975703 w 65909553"/>
                <a:gd name="connsiteY558" fmla="*/ 2668953 h 39629983"/>
                <a:gd name="connsiteX559" fmla="*/ 24975780 w 65909553"/>
                <a:gd name="connsiteY559" fmla="*/ 2668953 h 39629983"/>
                <a:gd name="connsiteX560" fmla="*/ 24975780 w 65909553"/>
                <a:gd name="connsiteY560" fmla="*/ 2669381 h 39629983"/>
                <a:gd name="connsiteX561" fmla="*/ 24976491 w 65909553"/>
                <a:gd name="connsiteY561" fmla="*/ 2669381 h 39629983"/>
                <a:gd name="connsiteX562" fmla="*/ 24976491 w 65909553"/>
                <a:gd name="connsiteY562" fmla="*/ 2669427 h 39629983"/>
                <a:gd name="connsiteX563" fmla="*/ 24976569 w 65909553"/>
                <a:gd name="connsiteY563" fmla="*/ 2669427 h 39629983"/>
                <a:gd name="connsiteX564" fmla="*/ 24976569 w 65909553"/>
                <a:gd name="connsiteY564" fmla="*/ 2669473 h 39629983"/>
                <a:gd name="connsiteX565" fmla="*/ 24976647 w 65909553"/>
                <a:gd name="connsiteY565" fmla="*/ 2669473 h 39629983"/>
                <a:gd name="connsiteX566" fmla="*/ 24976647 w 65909553"/>
                <a:gd name="connsiteY566" fmla="*/ 2669521 h 39629983"/>
                <a:gd name="connsiteX567" fmla="*/ 24976724 w 65909553"/>
                <a:gd name="connsiteY567" fmla="*/ 2669521 h 39629983"/>
                <a:gd name="connsiteX568" fmla="*/ 24976724 w 65909553"/>
                <a:gd name="connsiteY568" fmla="*/ 2669567 h 39629983"/>
                <a:gd name="connsiteX569" fmla="*/ 24976801 w 65909553"/>
                <a:gd name="connsiteY569" fmla="*/ 2669567 h 39629983"/>
                <a:gd name="connsiteX570" fmla="*/ 24976801 w 65909553"/>
                <a:gd name="connsiteY570" fmla="*/ 2669613 h 39629983"/>
                <a:gd name="connsiteX571" fmla="*/ 24976879 w 65909553"/>
                <a:gd name="connsiteY571" fmla="*/ 2669613 h 39629983"/>
                <a:gd name="connsiteX572" fmla="*/ 24976879 w 65909553"/>
                <a:gd name="connsiteY572" fmla="*/ 2669995 h 39629983"/>
                <a:gd name="connsiteX573" fmla="*/ 24977513 w 65909553"/>
                <a:gd name="connsiteY573" fmla="*/ 2669995 h 39629983"/>
                <a:gd name="connsiteX574" fmla="*/ 24977513 w 65909553"/>
                <a:gd name="connsiteY574" fmla="*/ 2670041 h 39629983"/>
                <a:gd name="connsiteX575" fmla="*/ 24977591 w 65909553"/>
                <a:gd name="connsiteY575" fmla="*/ 2670041 h 39629983"/>
                <a:gd name="connsiteX576" fmla="*/ 24977591 w 65909553"/>
                <a:gd name="connsiteY576" fmla="*/ 2670088 h 39629983"/>
                <a:gd name="connsiteX577" fmla="*/ 24977668 w 65909553"/>
                <a:gd name="connsiteY577" fmla="*/ 2670088 h 39629983"/>
                <a:gd name="connsiteX578" fmla="*/ 24977668 w 65909553"/>
                <a:gd name="connsiteY578" fmla="*/ 2670135 h 39629983"/>
                <a:gd name="connsiteX579" fmla="*/ 24977745 w 65909553"/>
                <a:gd name="connsiteY579" fmla="*/ 2670135 h 39629983"/>
                <a:gd name="connsiteX580" fmla="*/ 24977745 w 65909553"/>
                <a:gd name="connsiteY580" fmla="*/ 2670181 h 39629983"/>
                <a:gd name="connsiteX581" fmla="*/ 24977823 w 65909553"/>
                <a:gd name="connsiteY581" fmla="*/ 2670181 h 39629983"/>
                <a:gd name="connsiteX582" fmla="*/ 24977823 w 65909553"/>
                <a:gd name="connsiteY582" fmla="*/ 2670227 h 39629983"/>
                <a:gd name="connsiteX583" fmla="*/ 24977901 w 65909553"/>
                <a:gd name="connsiteY583" fmla="*/ 2670227 h 39629983"/>
                <a:gd name="connsiteX584" fmla="*/ 24977901 w 65909553"/>
                <a:gd name="connsiteY584" fmla="*/ 2670275 h 39629983"/>
                <a:gd name="connsiteX585" fmla="*/ 24977978 w 65909553"/>
                <a:gd name="connsiteY585" fmla="*/ 2670275 h 39629983"/>
                <a:gd name="connsiteX586" fmla="*/ 24977978 w 65909553"/>
                <a:gd name="connsiteY586" fmla="*/ 2670609 h 39629983"/>
                <a:gd name="connsiteX587" fmla="*/ 24978534 w 65909553"/>
                <a:gd name="connsiteY587" fmla="*/ 2670609 h 39629983"/>
                <a:gd name="connsiteX588" fmla="*/ 24978534 w 65909553"/>
                <a:gd name="connsiteY588" fmla="*/ 2670655 h 39629983"/>
                <a:gd name="connsiteX589" fmla="*/ 24978611 w 65909553"/>
                <a:gd name="connsiteY589" fmla="*/ 2670655 h 39629983"/>
                <a:gd name="connsiteX590" fmla="*/ 24978611 w 65909553"/>
                <a:gd name="connsiteY590" fmla="*/ 2670702 h 39629983"/>
                <a:gd name="connsiteX591" fmla="*/ 24978689 w 65909553"/>
                <a:gd name="connsiteY591" fmla="*/ 2670702 h 39629983"/>
                <a:gd name="connsiteX592" fmla="*/ 24978689 w 65909553"/>
                <a:gd name="connsiteY592" fmla="*/ 2670749 h 39629983"/>
                <a:gd name="connsiteX593" fmla="*/ 24978767 w 65909553"/>
                <a:gd name="connsiteY593" fmla="*/ 2670749 h 39629983"/>
                <a:gd name="connsiteX594" fmla="*/ 24978767 w 65909553"/>
                <a:gd name="connsiteY594" fmla="*/ 2670795 h 39629983"/>
                <a:gd name="connsiteX595" fmla="*/ 24978845 w 65909553"/>
                <a:gd name="connsiteY595" fmla="*/ 2670795 h 39629983"/>
                <a:gd name="connsiteX596" fmla="*/ 24978845 w 65909553"/>
                <a:gd name="connsiteY596" fmla="*/ 2670842 h 39629983"/>
                <a:gd name="connsiteX597" fmla="*/ 24978922 w 65909553"/>
                <a:gd name="connsiteY597" fmla="*/ 2670842 h 39629983"/>
                <a:gd name="connsiteX598" fmla="*/ 24978922 w 65909553"/>
                <a:gd name="connsiteY598" fmla="*/ 2670889 h 39629983"/>
                <a:gd name="connsiteX599" fmla="*/ 24978999 w 65909553"/>
                <a:gd name="connsiteY599" fmla="*/ 2670889 h 39629983"/>
                <a:gd name="connsiteX600" fmla="*/ 24978999 w 65909553"/>
                <a:gd name="connsiteY600" fmla="*/ 2670935 h 39629983"/>
                <a:gd name="connsiteX601" fmla="*/ 24979077 w 65909553"/>
                <a:gd name="connsiteY601" fmla="*/ 2670935 h 39629983"/>
                <a:gd name="connsiteX602" fmla="*/ 24979077 w 65909553"/>
                <a:gd name="connsiteY602" fmla="*/ 2818663 h 39629983"/>
                <a:gd name="connsiteX603" fmla="*/ 25123705 w 65909553"/>
                <a:gd name="connsiteY603" fmla="*/ 2818663 h 39629983"/>
                <a:gd name="connsiteX604" fmla="*/ 25123705 w 65909553"/>
                <a:gd name="connsiteY604" fmla="*/ 2818709 h 39629983"/>
                <a:gd name="connsiteX605" fmla="*/ 25123783 w 65909553"/>
                <a:gd name="connsiteY605" fmla="*/ 2818709 h 39629983"/>
                <a:gd name="connsiteX606" fmla="*/ 25123783 w 65909553"/>
                <a:gd name="connsiteY606" fmla="*/ 2819277 h 39629983"/>
                <a:gd name="connsiteX607" fmla="*/ 25124727 w 65909553"/>
                <a:gd name="connsiteY607" fmla="*/ 2819277 h 39629983"/>
                <a:gd name="connsiteX608" fmla="*/ 25124727 w 65909553"/>
                <a:gd name="connsiteY608" fmla="*/ 2819323 h 39629983"/>
                <a:gd name="connsiteX609" fmla="*/ 25124805 w 65909553"/>
                <a:gd name="connsiteY609" fmla="*/ 2819323 h 39629983"/>
                <a:gd name="connsiteX610" fmla="*/ 25124805 w 65909553"/>
                <a:gd name="connsiteY610" fmla="*/ 2819369 h 39629983"/>
                <a:gd name="connsiteX611" fmla="*/ 25124882 w 65909553"/>
                <a:gd name="connsiteY611" fmla="*/ 2819369 h 39629983"/>
                <a:gd name="connsiteX612" fmla="*/ 25124882 w 65909553"/>
                <a:gd name="connsiteY612" fmla="*/ 2819891 h 39629983"/>
                <a:gd name="connsiteX613" fmla="*/ 25125749 w 65909553"/>
                <a:gd name="connsiteY613" fmla="*/ 2819891 h 39629983"/>
                <a:gd name="connsiteX614" fmla="*/ 25125749 w 65909553"/>
                <a:gd name="connsiteY614" fmla="*/ 2819937 h 39629983"/>
                <a:gd name="connsiteX615" fmla="*/ 25125826 w 65909553"/>
                <a:gd name="connsiteY615" fmla="*/ 2819937 h 39629983"/>
                <a:gd name="connsiteX616" fmla="*/ 25125826 w 65909553"/>
                <a:gd name="connsiteY616" fmla="*/ 2819984 h 39629983"/>
                <a:gd name="connsiteX617" fmla="*/ 25125903 w 65909553"/>
                <a:gd name="connsiteY617" fmla="*/ 2819984 h 39629983"/>
                <a:gd name="connsiteX618" fmla="*/ 25125903 w 65909553"/>
                <a:gd name="connsiteY618" fmla="*/ 2820031 h 39629983"/>
                <a:gd name="connsiteX619" fmla="*/ 25125981 w 65909553"/>
                <a:gd name="connsiteY619" fmla="*/ 2820031 h 39629983"/>
                <a:gd name="connsiteX620" fmla="*/ 25125981 w 65909553"/>
                <a:gd name="connsiteY620" fmla="*/ 2820505 h 39629983"/>
                <a:gd name="connsiteX621" fmla="*/ 25126770 w 65909553"/>
                <a:gd name="connsiteY621" fmla="*/ 2820505 h 39629983"/>
                <a:gd name="connsiteX622" fmla="*/ 25126770 w 65909553"/>
                <a:gd name="connsiteY622" fmla="*/ 2820551 h 39629983"/>
                <a:gd name="connsiteX623" fmla="*/ 25126847 w 65909553"/>
                <a:gd name="connsiteY623" fmla="*/ 2820551 h 39629983"/>
                <a:gd name="connsiteX624" fmla="*/ 25126847 w 65909553"/>
                <a:gd name="connsiteY624" fmla="*/ 2820598 h 39629983"/>
                <a:gd name="connsiteX625" fmla="*/ 25126925 w 65909553"/>
                <a:gd name="connsiteY625" fmla="*/ 2820598 h 39629983"/>
                <a:gd name="connsiteX626" fmla="*/ 25126925 w 65909553"/>
                <a:gd name="connsiteY626" fmla="*/ 2820645 h 39629983"/>
                <a:gd name="connsiteX627" fmla="*/ 25127003 w 65909553"/>
                <a:gd name="connsiteY627" fmla="*/ 2820645 h 39629983"/>
                <a:gd name="connsiteX628" fmla="*/ 25127003 w 65909553"/>
                <a:gd name="connsiteY628" fmla="*/ 2820691 h 39629983"/>
                <a:gd name="connsiteX629" fmla="*/ 25127080 w 65909553"/>
                <a:gd name="connsiteY629" fmla="*/ 2820691 h 39629983"/>
                <a:gd name="connsiteX630" fmla="*/ 25127080 w 65909553"/>
                <a:gd name="connsiteY630" fmla="*/ 2821119 h 39629983"/>
                <a:gd name="connsiteX631" fmla="*/ 25127791 w 65909553"/>
                <a:gd name="connsiteY631" fmla="*/ 2821119 h 39629983"/>
                <a:gd name="connsiteX632" fmla="*/ 25127791 w 65909553"/>
                <a:gd name="connsiteY632" fmla="*/ 2821165 h 39629983"/>
                <a:gd name="connsiteX633" fmla="*/ 25127869 w 65909553"/>
                <a:gd name="connsiteY633" fmla="*/ 2821165 h 39629983"/>
                <a:gd name="connsiteX634" fmla="*/ 25127869 w 65909553"/>
                <a:gd name="connsiteY634" fmla="*/ 2821212 h 39629983"/>
                <a:gd name="connsiteX635" fmla="*/ 25127947 w 65909553"/>
                <a:gd name="connsiteY635" fmla="*/ 2821212 h 39629983"/>
                <a:gd name="connsiteX636" fmla="*/ 25127947 w 65909553"/>
                <a:gd name="connsiteY636" fmla="*/ 2821259 h 39629983"/>
                <a:gd name="connsiteX637" fmla="*/ 25128024 w 65909553"/>
                <a:gd name="connsiteY637" fmla="*/ 2821259 h 39629983"/>
                <a:gd name="connsiteX638" fmla="*/ 25128024 w 65909553"/>
                <a:gd name="connsiteY638" fmla="*/ 2821305 h 39629983"/>
                <a:gd name="connsiteX639" fmla="*/ 25128101 w 65909553"/>
                <a:gd name="connsiteY639" fmla="*/ 2821305 h 39629983"/>
                <a:gd name="connsiteX640" fmla="*/ 25128101 w 65909553"/>
                <a:gd name="connsiteY640" fmla="*/ 2821352 h 39629983"/>
                <a:gd name="connsiteX641" fmla="*/ 25128179 w 65909553"/>
                <a:gd name="connsiteY641" fmla="*/ 2821352 h 39629983"/>
                <a:gd name="connsiteX642" fmla="*/ 25128179 w 65909553"/>
                <a:gd name="connsiteY642" fmla="*/ 2821733 h 39629983"/>
                <a:gd name="connsiteX643" fmla="*/ 25128813 w 65909553"/>
                <a:gd name="connsiteY643" fmla="*/ 2821733 h 39629983"/>
                <a:gd name="connsiteX644" fmla="*/ 25128813 w 65909553"/>
                <a:gd name="connsiteY644" fmla="*/ 2821779 h 39629983"/>
                <a:gd name="connsiteX645" fmla="*/ 25128890 w 65909553"/>
                <a:gd name="connsiteY645" fmla="*/ 2821779 h 39629983"/>
                <a:gd name="connsiteX646" fmla="*/ 25128890 w 65909553"/>
                <a:gd name="connsiteY646" fmla="*/ 2821827 h 39629983"/>
                <a:gd name="connsiteX647" fmla="*/ 25128968 w 65909553"/>
                <a:gd name="connsiteY647" fmla="*/ 2821827 h 39629983"/>
                <a:gd name="connsiteX648" fmla="*/ 25128968 w 65909553"/>
                <a:gd name="connsiteY648" fmla="*/ 2821873 h 39629983"/>
                <a:gd name="connsiteX649" fmla="*/ 25129045 w 65909553"/>
                <a:gd name="connsiteY649" fmla="*/ 2821873 h 39629983"/>
                <a:gd name="connsiteX650" fmla="*/ 25129045 w 65909553"/>
                <a:gd name="connsiteY650" fmla="*/ 2821919 h 39629983"/>
                <a:gd name="connsiteX651" fmla="*/ 25129123 w 65909553"/>
                <a:gd name="connsiteY651" fmla="*/ 2821919 h 39629983"/>
                <a:gd name="connsiteX652" fmla="*/ 25129123 w 65909553"/>
                <a:gd name="connsiteY652" fmla="*/ 2821967 h 39629983"/>
                <a:gd name="connsiteX653" fmla="*/ 25129201 w 65909553"/>
                <a:gd name="connsiteY653" fmla="*/ 2821967 h 39629983"/>
                <a:gd name="connsiteX654" fmla="*/ 25129201 w 65909553"/>
                <a:gd name="connsiteY654" fmla="*/ 2822013 h 39629983"/>
                <a:gd name="connsiteX655" fmla="*/ 25129278 w 65909553"/>
                <a:gd name="connsiteY655" fmla="*/ 2822013 h 39629983"/>
                <a:gd name="connsiteX656" fmla="*/ 25129278 w 65909553"/>
                <a:gd name="connsiteY656" fmla="*/ 2822347 h 39629983"/>
                <a:gd name="connsiteX657" fmla="*/ 25129834 w 65909553"/>
                <a:gd name="connsiteY657" fmla="*/ 2822347 h 39629983"/>
                <a:gd name="connsiteX658" fmla="*/ 25129834 w 65909553"/>
                <a:gd name="connsiteY658" fmla="*/ 2822394 h 39629983"/>
                <a:gd name="connsiteX659" fmla="*/ 25129911 w 65909553"/>
                <a:gd name="connsiteY659" fmla="*/ 2822394 h 39629983"/>
                <a:gd name="connsiteX660" fmla="*/ 25129911 w 65909553"/>
                <a:gd name="connsiteY660" fmla="*/ 2822441 h 39629983"/>
                <a:gd name="connsiteX661" fmla="*/ 25129989 w 65909553"/>
                <a:gd name="connsiteY661" fmla="*/ 2822441 h 39629983"/>
                <a:gd name="connsiteX662" fmla="*/ 25129989 w 65909553"/>
                <a:gd name="connsiteY662" fmla="*/ 2822487 h 39629983"/>
                <a:gd name="connsiteX663" fmla="*/ 25130067 w 65909553"/>
                <a:gd name="connsiteY663" fmla="*/ 2822487 h 39629983"/>
                <a:gd name="connsiteX664" fmla="*/ 25130067 w 65909553"/>
                <a:gd name="connsiteY664" fmla="*/ 2822534 h 39629983"/>
                <a:gd name="connsiteX665" fmla="*/ 25130145 w 65909553"/>
                <a:gd name="connsiteY665" fmla="*/ 2822534 h 39629983"/>
                <a:gd name="connsiteX666" fmla="*/ 25130145 w 65909553"/>
                <a:gd name="connsiteY666" fmla="*/ 2822581 h 39629983"/>
                <a:gd name="connsiteX667" fmla="*/ 25130222 w 65909553"/>
                <a:gd name="connsiteY667" fmla="*/ 2822581 h 39629983"/>
                <a:gd name="connsiteX668" fmla="*/ 25130222 w 65909553"/>
                <a:gd name="connsiteY668" fmla="*/ 2822627 h 39629983"/>
                <a:gd name="connsiteX669" fmla="*/ 25130299 w 65909553"/>
                <a:gd name="connsiteY669" fmla="*/ 2822627 h 39629983"/>
                <a:gd name="connsiteX670" fmla="*/ 25130299 w 65909553"/>
                <a:gd name="connsiteY670" fmla="*/ 2822674 h 39629983"/>
                <a:gd name="connsiteX671" fmla="*/ 25130377 w 65909553"/>
                <a:gd name="connsiteY671" fmla="*/ 2822674 h 39629983"/>
                <a:gd name="connsiteX672" fmla="*/ 25130377 w 65909553"/>
                <a:gd name="connsiteY672" fmla="*/ 2822961 h 39629983"/>
                <a:gd name="connsiteX673" fmla="*/ 25130855 w 65909553"/>
                <a:gd name="connsiteY673" fmla="*/ 2822961 h 39629983"/>
                <a:gd name="connsiteX674" fmla="*/ 25130855 w 65909553"/>
                <a:gd name="connsiteY674" fmla="*/ 2823008 h 39629983"/>
                <a:gd name="connsiteX675" fmla="*/ 25130933 w 65909553"/>
                <a:gd name="connsiteY675" fmla="*/ 2823008 h 39629983"/>
                <a:gd name="connsiteX676" fmla="*/ 25130933 w 65909553"/>
                <a:gd name="connsiteY676" fmla="*/ 2823055 h 39629983"/>
                <a:gd name="connsiteX677" fmla="*/ 25131011 w 65909553"/>
                <a:gd name="connsiteY677" fmla="*/ 2823055 h 39629983"/>
                <a:gd name="connsiteX678" fmla="*/ 25131011 w 65909553"/>
                <a:gd name="connsiteY678" fmla="*/ 2823101 h 39629983"/>
                <a:gd name="connsiteX679" fmla="*/ 25131088 w 65909553"/>
                <a:gd name="connsiteY679" fmla="*/ 2823101 h 39629983"/>
                <a:gd name="connsiteX680" fmla="*/ 25131088 w 65909553"/>
                <a:gd name="connsiteY680" fmla="*/ 2823148 h 39629983"/>
                <a:gd name="connsiteX681" fmla="*/ 25131166 w 65909553"/>
                <a:gd name="connsiteY681" fmla="*/ 2823148 h 39629983"/>
                <a:gd name="connsiteX682" fmla="*/ 25131166 w 65909553"/>
                <a:gd name="connsiteY682" fmla="*/ 2823195 h 39629983"/>
                <a:gd name="connsiteX683" fmla="*/ 25131243 w 65909553"/>
                <a:gd name="connsiteY683" fmla="*/ 2823195 h 39629983"/>
                <a:gd name="connsiteX684" fmla="*/ 25131243 w 65909553"/>
                <a:gd name="connsiteY684" fmla="*/ 2823241 h 39629983"/>
                <a:gd name="connsiteX685" fmla="*/ 25131321 w 65909553"/>
                <a:gd name="connsiteY685" fmla="*/ 2823241 h 39629983"/>
                <a:gd name="connsiteX686" fmla="*/ 25131321 w 65909553"/>
                <a:gd name="connsiteY686" fmla="*/ 2823288 h 39629983"/>
                <a:gd name="connsiteX687" fmla="*/ 25131399 w 65909553"/>
                <a:gd name="connsiteY687" fmla="*/ 2823288 h 39629983"/>
                <a:gd name="connsiteX688" fmla="*/ 25131399 w 65909553"/>
                <a:gd name="connsiteY688" fmla="*/ 2823335 h 39629983"/>
                <a:gd name="connsiteX689" fmla="*/ 25131476 w 65909553"/>
                <a:gd name="connsiteY689" fmla="*/ 2823335 h 39629983"/>
                <a:gd name="connsiteX690" fmla="*/ 25131476 w 65909553"/>
                <a:gd name="connsiteY690" fmla="*/ 2971015 h 39629983"/>
                <a:gd name="connsiteX691" fmla="*/ 25276027 w 65909553"/>
                <a:gd name="connsiteY691" fmla="*/ 2971015 h 39629983"/>
                <a:gd name="connsiteX692" fmla="*/ 25276027 w 65909553"/>
                <a:gd name="connsiteY692" fmla="*/ 2971061 h 39629983"/>
                <a:gd name="connsiteX693" fmla="*/ 25276105 w 65909553"/>
                <a:gd name="connsiteY693" fmla="*/ 2971061 h 39629983"/>
                <a:gd name="connsiteX694" fmla="*/ 25276105 w 65909553"/>
                <a:gd name="connsiteY694" fmla="*/ 2971109 h 39629983"/>
                <a:gd name="connsiteX695" fmla="*/ 25276182 w 65909553"/>
                <a:gd name="connsiteY695" fmla="*/ 2971109 h 39629983"/>
                <a:gd name="connsiteX696" fmla="*/ 25276182 w 65909553"/>
                <a:gd name="connsiteY696" fmla="*/ 2971629 h 39629983"/>
                <a:gd name="connsiteX697" fmla="*/ 25277048 w 65909553"/>
                <a:gd name="connsiteY697" fmla="*/ 2971629 h 39629983"/>
                <a:gd name="connsiteX698" fmla="*/ 25277048 w 65909553"/>
                <a:gd name="connsiteY698" fmla="*/ 2971676 h 39629983"/>
                <a:gd name="connsiteX699" fmla="*/ 25277126 w 65909553"/>
                <a:gd name="connsiteY699" fmla="*/ 2971676 h 39629983"/>
                <a:gd name="connsiteX700" fmla="*/ 25277126 w 65909553"/>
                <a:gd name="connsiteY700" fmla="*/ 2971723 h 39629983"/>
                <a:gd name="connsiteX701" fmla="*/ 25277203 w 65909553"/>
                <a:gd name="connsiteY701" fmla="*/ 2971723 h 39629983"/>
                <a:gd name="connsiteX702" fmla="*/ 25277203 w 65909553"/>
                <a:gd name="connsiteY702" fmla="*/ 2971769 h 39629983"/>
                <a:gd name="connsiteX703" fmla="*/ 25277281 w 65909553"/>
                <a:gd name="connsiteY703" fmla="*/ 2971769 h 39629983"/>
                <a:gd name="connsiteX704" fmla="*/ 25277281 w 65909553"/>
                <a:gd name="connsiteY704" fmla="*/ 2972243 h 39629983"/>
                <a:gd name="connsiteX705" fmla="*/ 25278069 w 65909553"/>
                <a:gd name="connsiteY705" fmla="*/ 2972243 h 39629983"/>
                <a:gd name="connsiteX706" fmla="*/ 25278069 w 65909553"/>
                <a:gd name="connsiteY706" fmla="*/ 2972290 h 39629983"/>
                <a:gd name="connsiteX707" fmla="*/ 25278147 w 65909553"/>
                <a:gd name="connsiteY707" fmla="*/ 2972290 h 39629983"/>
                <a:gd name="connsiteX708" fmla="*/ 25278147 w 65909553"/>
                <a:gd name="connsiteY708" fmla="*/ 2972337 h 39629983"/>
                <a:gd name="connsiteX709" fmla="*/ 25278225 w 65909553"/>
                <a:gd name="connsiteY709" fmla="*/ 2972337 h 39629983"/>
                <a:gd name="connsiteX710" fmla="*/ 25278225 w 65909553"/>
                <a:gd name="connsiteY710" fmla="*/ 2972383 h 39629983"/>
                <a:gd name="connsiteX711" fmla="*/ 25278303 w 65909553"/>
                <a:gd name="connsiteY711" fmla="*/ 2972383 h 39629983"/>
                <a:gd name="connsiteX712" fmla="*/ 25278303 w 65909553"/>
                <a:gd name="connsiteY712" fmla="*/ 2972430 h 39629983"/>
                <a:gd name="connsiteX713" fmla="*/ 25278380 w 65909553"/>
                <a:gd name="connsiteY713" fmla="*/ 2972430 h 39629983"/>
                <a:gd name="connsiteX714" fmla="*/ 25278380 w 65909553"/>
                <a:gd name="connsiteY714" fmla="*/ 2972857 h 39629983"/>
                <a:gd name="connsiteX715" fmla="*/ 25279091 w 65909553"/>
                <a:gd name="connsiteY715" fmla="*/ 2972857 h 39629983"/>
                <a:gd name="connsiteX716" fmla="*/ 25279091 w 65909553"/>
                <a:gd name="connsiteY716" fmla="*/ 2972904 h 39629983"/>
                <a:gd name="connsiteX717" fmla="*/ 25279169 w 65909553"/>
                <a:gd name="connsiteY717" fmla="*/ 2972904 h 39629983"/>
                <a:gd name="connsiteX718" fmla="*/ 25279169 w 65909553"/>
                <a:gd name="connsiteY718" fmla="*/ 2972951 h 39629983"/>
                <a:gd name="connsiteX719" fmla="*/ 25279246 w 65909553"/>
                <a:gd name="connsiteY719" fmla="*/ 2972951 h 39629983"/>
                <a:gd name="connsiteX720" fmla="*/ 25279246 w 65909553"/>
                <a:gd name="connsiteY720" fmla="*/ 2972997 h 39629983"/>
                <a:gd name="connsiteX721" fmla="*/ 25279324 w 65909553"/>
                <a:gd name="connsiteY721" fmla="*/ 2972997 h 39629983"/>
                <a:gd name="connsiteX722" fmla="*/ 25279324 w 65909553"/>
                <a:gd name="connsiteY722" fmla="*/ 2973044 h 39629983"/>
                <a:gd name="connsiteX723" fmla="*/ 25279401 w 65909553"/>
                <a:gd name="connsiteY723" fmla="*/ 2973044 h 39629983"/>
                <a:gd name="connsiteX724" fmla="*/ 25279401 w 65909553"/>
                <a:gd name="connsiteY724" fmla="*/ 2973091 h 39629983"/>
                <a:gd name="connsiteX725" fmla="*/ 25279479 w 65909553"/>
                <a:gd name="connsiteY725" fmla="*/ 2973091 h 39629983"/>
                <a:gd name="connsiteX726" fmla="*/ 25279479 w 65909553"/>
                <a:gd name="connsiteY726" fmla="*/ 2973471 h 39629983"/>
                <a:gd name="connsiteX727" fmla="*/ 25280113 w 65909553"/>
                <a:gd name="connsiteY727" fmla="*/ 2973471 h 39629983"/>
                <a:gd name="connsiteX728" fmla="*/ 25280113 w 65909553"/>
                <a:gd name="connsiteY728" fmla="*/ 2973519 h 39629983"/>
                <a:gd name="connsiteX729" fmla="*/ 25280190 w 65909553"/>
                <a:gd name="connsiteY729" fmla="*/ 2973519 h 39629983"/>
                <a:gd name="connsiteX730" fmla="*/ 25280190 w 65909553"/>
                <a:gd name="connsiteY730" fmla="*/ 2973565 h 39629983"/>
                <a:gd name="connsiteX731" fmla="*/ 25280267 w 65909553"/>
                <a:gd name="connsiteY731" fmla="*/ 2973565 h 39629983"/>
                <a:gd name="connsiteX732" fmla="*/ 25280267 w 65909553"/>
                <a:gd name="connsiteY732" fmla="*/ 2973611 h 39629983"/>
                <a:gd name="connsiteX733" fmla="*/ 25280345 w 65909553"/>
                <a:gd name="connsiteY733" fmla="*/ 2973611 h 39629983"/>
                <a:gd name="connsiteX734" fmla="*/ 25280345 w 65909553"/>
                <a:gd name="connsiteY734" fmla="*/ 2973658 h 39629983"/>
                <a:gd name="connsiteX735" fmla="*/ 25280423 w 65909553"/>
                <a:gd name="connsiteY735" fmla="*/ 2973658 h 39629983"/>
                <a:gd name="connsiteX736" fmla="*/ 25280423 w 65909553"/>
                <a:gd name="connsiteY736" fmla="*/ 2973705 h 39629983"/>
                <a:gd name="connsiteX737" fmla="*/ 25280501 w 65909553"/>
                <a:gd name="connsiteY737" fmla="*/ 2973705 h 39629983"/>
                <a:gd name="connsiteX738" fmla="*/ 25280501 w 65909553"/>
                <a:gd name="connsiteY738" fmla="*/ 2973751 h 39629983"/>
                <a:gd name="connsiteX739" fmla="*/ 25280578 w 65909553"/>
                <a:gd name="connsiteY739" fmla="*/ 2973751 h 39629983"/>
                <a:gd name="connsiteX740" fmla="*/ 25280578 w 65909553"/>
                <a:gd name="connsiteY740" fmla="*/ 2974086 h 39629983"/>
                <a:gd name="connsiteX741" fmla="*/ 25281134 w 65909553"/>
                <a:gd name="connsiteY741" fmla="*/ 2974086 h 39629983"/>
                <a:gd name="connsiteX742" fmla="*/ 25281134 w 65909553"/>
                <a:gd name="connsiteY742" fmla="*/ 2974133 h 39629983"/>
                <a:gd name="connsiteX743" fmla="*/ 25281211 w 65909553"/>
                <a:gd name="connsiteY743" fmla="*/ 2974133 h 39629983"/>
                <a:gd name="connsiteX744" fmla="*/ 25281211 w 65909553"/>
                <a:gd name="connsiteY744" fmla="*/ 2974179 h 39629983"/>
                <a:gd name="connsiteX745" fmla="*/ 25281289 w 65909553"/>
                <a:gd name="connsiteY745" fmla="*/ 2974179 h 39629983"/>
                <a:gd name="connsiteX746" fmla="*/ 25281289 w 65909553"/>
                <a:gd name="connsiteY746" fmla="*/ 2974225 h 39629983"/>
                <a:gd name="connsiteX747" fmla="*/ 25281367 w 65909553"/>
                <a:gd name="connsiteY747" fmla="*/ 2974225 h 39629983"/>
                <a:gd name="connsiteX748" fmla="*/ 25281367 w 65909553"/>
                <a:gd name="connsiteY748" fmla="*/ 2974273 h 39629983"/>
                <a:gd name="connsiteX749" fmla="*/ 25281444 w 65909553"/>
                <a:gd name="connsiteY749" fmla="*/ 2974273 h 39629983"/>
                <a:gd name="connsiteX750" fmla="*/ 25281444 w 65909553"/>
                <a:gd name="connsiteY750" fmla="*/ 2974319 h 39629983"/>
                <a:gd name="connsiteX751" fmla="*/ 25281522 w 65909553"/>
                <a:gd name="connsiteY751" fmla="*/ 2974319 h 39629983"/>
                <a:gd name="connsiteX752" fmla="*/ 25281522 w 65909553"/>
                <a:gd name="connsiteY752" fmla="*/ 2974365 h 39629983"/>
                <a:gd name="connsiteX753" fmla="*/ 25281599 w 65909553"/>
                <a:gd name="connsiteY753" fmla="*/ 2974365 h 39629983"/>
                <a:gd name="connsiteX754" fmla="*/ 25281599 w 65909553"/>
                <a:gd name="connsiteY754" fmla="*/ 2974413 h 39629983"/>
                <a:gd name="connsiteX755" fmla="*/ 25281677 w 65909553"/>
                <a:gd name="connsiteY755" fmla="*/ 2974413 h 39629983"/>
                <a:gd name="connsiteX756" fmla="*/ 25281677 w 65909553"/>
                <a:gd name="connsiteY756" fmla="*/ 2974700 h 39629983"/>
                <a:gd name="connsiteX757" fmla="*/ 25282155 w 65909553"/>
                <a:gd name="connsiteY757" fmla="*/ 2974700 h 39629983"/>
                <a:gd name="connsiteX758" fmla="*/ 25282155 w 65909553"/>
                <a:gd name="connsiteY758" fmla="*/ 2974747 h 39629983"/>
                <a:gd name="connsiteX759" fmla="*/ 25282233 w 65909553"/>
                <a:gd name="connsiteY759" fmla="*/ 2974747 h 39629983"/>
                <a:gd name="connsiteX760" fmla="*/ 25282233 w 65909553"/>
                <a:gd name="connsiteY760" fmla="*/ 2974793 h 39629983"/>
                <a:gd name="connsiteX761" fmla="*/ 25282311 w 65909553"/>
                <a:gd name="connsiteY761" fmla="*/ 2974793 h 39629983"/>
                <a:gd name="connsiteX762" fmla="*/ 25282311 w 65909553"/>
                <a:gd name="connsiteY762" fmla="*/ 2974840 h 39629983"/>
                <a:gd name="connsiteX763" fmla="*/ 25282388 w 65909553"/>
                <a:gd name="connsiteY763" fmla="*/ 2974840 h 39629983"/>
                <a:gd name="connsiteX764" fmla="*/ 25282388 w 65909553"/>
                <a:gd name="connsiteY764" fmla="*/ 2974887 h 39629983"/>
                <a:gd name="connsiteX765" fmla="*/ 25282465 w 65909553"/>
                <a:gd name="connsiteY765" fmla="*/ 2974887 h 39629983"/>
                <a:gd name="connsiteX766" fmla="*/ 25282465 w 65909553"/>
                <a:gd name="connsiteY766" fmla="*/ 2974933 h 39629983"/>
                <a:gd name="connsiteX767" fmla="*/ 25282543 w 65909553"/>
                <a:gd name="connsiteY767" fmla="*/ 2974933 h 39629983"/>
                <a:gd name="connsiteX768" fmla="*/ 25282543 w 65909553"/>
                <a:gd name="connsiteY768" fmla="*/ 2974980 h 39629983"/>
                <a:gd name="connsiteX769" fmla="*/ 25282621 w 65909553"/>
                <a:gd name="connsiteY769" fmla="*/ 2974980 h 39629983"/>
                <a:gd name="connsiteX770" fmla="*/ 25282621 w 65909553"/>
                <a:gd name="connsiteY770" fmla="*/ 2975027 h 39629983"/>
                <a:gd name="connsiteX771" fmla="*/ 25282699 w 65909553"/>
                <a:gd name="connsiteY771" fmla="*/ 2975027 h 39629983"/>
                <a:gd name="connsiteX772" fmla="*/ 25282699 w 65909553"/>
                <a:gd name="connsiteY772" fmla="*/ 2975073 h 39629983"/>
                <a:gd name="connsiteX773" fmla="*/ 25282776 w 65909553"/>
                <a:gd name="connsiteY773" fmla="*/ 2975073 h 39629983"/>
                <a:gd name="connsiteX774" fmla="*/ 25282776 w 65909553"/>
                <a:gd name="connsiteY774" fmla="*/ 2975314 h 39629983"/>
                <a:gd name="connsiteX775" fmla="*/ 25283177 w 65909553"/>
                <a:gd name="connsiteY775" fmla="*/ 2975314 h 39629983"/>
                <a:gd name="connsiteX776" fmla="*/ 25283177 w 65909553"/>
                <a:gd name="connsiteY776" fmla="*/ 2975361 h 39629983"/>
                <a:gd name="connsiteX777" fmla="*/ 25283255 w 65909553"/>
                <a:gd name="connsiteY777" fmla="*/ 2975361 h 39629983"/>
                <a:gd name="connsiteX778" fmla="*/ 25283255 w 65909553"/>
                <a:gd name="connsiteY778" fmla="*/ 2975407 h 39629983"/>
                <a:gd name="connsiteX779" fmla="*/ 25283332 w 65909553"/>
                <a:gd name="connsiteY779" fmla="*/ 2975407 h 39629983"/>
                <a:gd name="connsiteX780" fmla="*/ 25283332 w 65909553"/>
                <a:gd name="connsiteY780" fmla="*/ 2975454 h 39629983"/>
                <a:gd name="connsiteX781" fmla="*/ 25283409 w 65909553"/>
                <a:gd name="connsiteY781" fmla="*/ 2975454 h 39629983"/>
                <a:gd name="connsiteX782" fmla="*/ 25283409 w 65909553"/>
                <a:gd name="connsiteY782" fmla="*/ 2975501 h 39629983"/>
                <a:gd name="connsiteX783" fmla="*/ 25283487 w 65909553"/>
                <a:gd name="connsiteY783" fmla="*/ 2975501 h 39629983"/>
                <a:gd name="connsiteX784" fmla="*/ 25283487 w 65909553"/>
                <a:gd name="connsiteY784" fmla="*/ 2975547 h 39629983"/>
                <a:gd name="connsiteX785" fmla="*/ 25283565 w 65909553"/>
                <a:gd name="connsiteY785" fmla="*/ 2975547 h 39629983"/>
                <a:gd name="connsiteX786" fmla="*/ 25283565 w 65909553"/>
                <a:gd name="connsiteY786" fmla="*/ 2975594 h 39629983"/>
                <a:gd name="connsiteX787" fmla="*/ 25283642 w 65909553"/>
                <a:gd name="connsiteY787" fmla="*/ 2975594 h 39629983"/>
                <a:gd name="connsiteX788" fmla="*/ 25283642 w 65909553"/>
                <a:gd name="connsiteY788" fmla="*/ 2975641 h 39629983"/>
                <a:gd name="connsiteX789" fmla="*/ 25283720 w 65909553"/>
                <a:gd name="connsiteY789" fmla="*/ 2975641 h 39629983"/>
                <a:gd name="connsiteX790" fmla="*/ 25283720 w 65909553"/>
                <a:gd name="connsiteY790" fmla="*/ 2975687 h 39629983"/>
                <a:gd name="connsiteX791" fmla="*/ 25283797 w 65909553"/>
                <a:gd name="connsiteY791" fmla="*/ 2975687 h 39629983"/>
                <a:gd name="connsiteX792" fmla="*/ 25283797 w 65909553"/>
                <a:gd name="connsiteY792" fmla="*/ 2975734 h 39629983"/>
                <a:gd name="connsiteX793" fmla="*/ 25283875 w 65909553"/>
                <a:gd name="connsiteY793" fmla="*/ 2975734 h 39629983"/>
                <a:gd name="connsiteX794" fmla="*/ 25283875 w 65909553"/>
                <a:gd name="connsiteY794" fmla="*/ 3123367 h 39629983"/>
                <a:gd name="connsiteX795" fmla="*/ 25428348 w 65909553"/>
                <a:gd name="connsiteY795" fmla="*/ 3123367 h 39629983"/>
                <a:gd name="connsiteX796" fmla="*/ 25428348 w 65909553"/>
                <a:gd name="connsiteY796" fmla="*/ 3123415 h 39629983"/>
                <a:gd name="connsiteX797" fmla="*/ 25428425 w 65909553"/>
                <a:gd name="connsiteY797" fmla="*/ 3123415 h 39629983"/>
                <a:gd name="connsiteX798" fmla="*/ 25428425 w 65909553"/>
                <a:gd name="connsiteY798" fmla="*/ 3123461 h 39629983"/>
                <a:gd name="connsiteX799" fmla="*/ 25428503 w 65909553"/>
                <a:gd name="connsiteY799" fmla="*/ 3123461 h 39629983"/>
                <a:gd name="connsiteX800" fmla="*/ 25428503 w 65909553"/>
                <a:gd name="connsiteY800" fmla="*/ 3123507 h 39629983"/>
                <a:gd name="connsiteX801" fmla="*/ 25428581 w 65909553"/>
                <a:gd name="connsiteY801" fmla="*/ 3123507 h 39629983"/>
                <a:gd name="connsiteX802" fmla="*/ 25428581 w 65909553"/>
                <a:gd name="connsiteY802" fmla="*/ 3123982 h 39629983"/>
                <a:gd name="connsiteX803" fmla="*/ 25429369 w 65909553"/>
                <a:gd name="connsiteY803" fmla="*/ 3123982 h 39629983"/>
                <a:gd name="connsiteX804" fmla="*/ 25429369 w 65909553"/>
                <a:gd name="connsiteY804" fmla="*/ 3124029 h 39629983"/>
                <a:gd name="connsiteX805" fmla="*/ 25429447 w 65909553"/>
                <a:gd name="connsiteY805" fmla="*/ 3124029 h 39629983"/>
                <a:gd name="connsiteX806" fmla="*/ 25429447 w 65909553"/>
                <a:gd name="connsiteY806" fmla="*/ 3124075 h 39629983"/>
                <a:gd name="connsiteX807" fmla="*/ 25429525 w 65909553"/>
                <a:gd name="connsiteY807" fmla="*/ 3124075 h 39629983"/>
                <a:gd name="connsiteX808" fmla="*/ 25429525 w 65909553"/>
                <a:gd name="connsiteY808" fmla="*/ 3124122 h 39629983"/>
                <a:gd name="connsiteX809" fmla="*/ 25429603 w 65909553"/>
                <a:gd name="connsiteY809" fmla="*/ 3124122 h 39629983"/>
                <a:gd name="connsiteX810" fmla="*/ 25429603 w 65909553"/>
                <a:gd name="connsiteY810" fmla="*/ 3124169 h 39629983"/>
                <a:gd name="connsiteX811" fmla="*/ 25429680 w 65909553"/>
                <a:gd name="connsiteY811" fmla="*/ 3124169 h 39629983"/>
                <a:gd name="connsiteX812" fmla="*/ 25429680 w 65909553"/>
                <a:gd name="connsiteY812" fmla="*/ 3124596 h 39629983"/>
                <a:gd name="connsiteX813" fmla="*/ 25430391 w 65909553"/>
                <a:gd name="connsiteY813" fmla="*/ 3124596 h 39629983"/>
                <a:gd name="connsiteX814" fmla="*/ 25430391 w 65909553"/>
                <a:gd name="connsiteY814" fmla="*/ 3124643 h 39629983"/>
                <a:gd name="connsiteX815" fmla="*/ 25430469 w 65909553"/>
                <a:gd name="connsiteY815" fmla="*/ 3124643 h 39629983"/>
                <a:gd name="connsiteX816" fmla="*/ 25430469 w 65909553"/>
                <a:gd name="connsiteY816" fmla="*/ 3124689 h 39629983"/>
                <a:gd name="connsiteX817" fmla="*/ 25430546 w 65909553"/>
                <a:gd name="connsiteY817" fmla="*/ 3124689 h 39629983"/>
                <a:gd name="connsiteX818" fmla="*/ 25430546 w 65909553"/>
                <a:gd name="connsiteY818" fmla="*/ 3124736 h 39629983"/>
                <a:gd name="connsiteX819" fmla="*/ 25430623 w 65909553"/>
                <a:gd name="connsiteY819" fmla="*/ 3124736 h 39629983"/>
                <a:gd name="connsiteX820" fmla="*/ 25430623 w 65909553"/>
                <a:gd name="connsiteY820" fmla="*/ 3124783 h 39629983"/>
                <a:gd name="connsiteX821" fmla="*/ 25430701 w 65909553"/>
                <a:gd name="connsiteY821" fmla="*/ 3124783 h 39629983"/>
                <a:gd name="connsiteX822" fmla="*/ 25430701 w 65909553"/>
                <a:gd name="connsiteY822" fmla="*/ 3124829 h 39629983"/>
                <a:gd name="connsiteX823" fmla="*/ 25430779 w 65909553"/>
                <a:gd name="connsiteY823" fmla="*/ 3124829 h 39629983"/>
                <a:gd name="connsiteX824" fmla="*/ 25430779 w 65909553"/>
                <a:gd name="connsiteY824" fmla="*/ 3125210 h 39629983"/>
                <a:gd name="connsiteX825" fmla="*/ 25431413 w 65909553"/>
                <a:gd name="connsiteY825" fmla="*/ 3125210 h 39629983"/>
                <a:gd name="connsiteX826" fmla="*/ 25431413 w 65909553"/>
                <a:gd name="connsiteY826" fmla="*/ 3125257 h 39629983"/>
                <a:gd name="connsiteX827" fmla="*/ 25431490 w 65909553"/>
                <a:gd name="connsiteY827" fmla="*/ 3125257 h 39629983"/>
                <a:gd name="connsiteX828" fmla="*/ 25431490 w 65909553"/>
                <a:gd name="connsiteY828" fmla="*/ 3125303 h 39629983"/>
                <a:gd name="connsiteX829" fmla="*/ 25431567 w 65909553"/>
                <a:gd name="connsiteY829" fmla="*/ 3125303 h 39629983"/>
                <a:gd name="connsiteX830" fmla="*/ 25431567 w 65909553"/>
                <a:gd name="connsiteY830" fmla="*/ 3125350 h 39629983"/>
                <a:gd name="connsiteX831" fmla="*/ 25431645 w 65909553"/>
                <a:gd name="connsiteY831" fmla="*/ 3125350 h 39629983"/>
                <a:gd name="connsiteX832" fmla="*/ 25431645 w 65909553"/>
                <a:gd name="connsiteY832" fmla="*/ 3125397 h 39629983"/>
                <a:gd name="connsiteX833" fmla="*/ 25431723 w 65909553"/>
                <a:gd name="connsiteY833" fmla="*/ 3125397 h 39629983"/>
                <a:gd name="connsiteX834" fmla="*/ 25431723 w 65909553"/>
                <a:gd name="connsiteY834" fmla="*/ 3125443 h 39629983"/>
                <a:gd name="connsiteX835" fmla="*/ 25431801 w 65909553"/>
                <a:gd name="connsiteY835" fmla="*/ 3125443 h 39629983"/>
                <a:gd name="connsiteX836" fmla="*/ 25431801 w 65909553"/>
                <a:gd name="connsiteY836" fmla="*/ 3125490 h 39629983"/>
                <a:gd name="connsiteX837" fmla="*/ 25431878 w 65909553"/>
                <a:gd name="connsiteY837" fmla="*/ 3125490 h 39629983"/>
                <a:gd name="connsiteX838" fmla="*/ 25431878 w 65909553"/>
                <a:gd name="connsiteY838" fmla="*/ 3125825 h 39629983"/>
                <a:gd name="connsiteX839" fmla="*/ 25432434 w 65909553"/>
                <a:gd name="connsiteY839" fmla="*/ 3125825 h 39629983"/>
                <a:gd name="connsiteX840" fmla="*/ 25432434 w 65909553"/>
                <a:gd name="connsiteY840" fmla="*/ 3125871 h 39629983"/>
                <a:gd name="connsiteX841" fmla="*/ 25432511 w 65909553"/>
                <a:gd name="connsiteY841" fmla="*/ 3125871 h 39629983"/>
                <a:gd name="connsiteX842" fmla="*/ 25432511 w 65909553"/>
                <a:gd name="connsiteY842" fmla="*/ 3125917 h 39629983"/>
                <a:gd name="connsiteX843" fmla="*/ 25432589 w 65909553"/>
                <a:gd name="connsiteY843" fmla="*/ 3125917 h 39629983"/>
                <a:gd name="connsiteX844" fmla="*/ 25432589 w 65909553"/>
                <a:gd name="connsiteY844" fmla="*/ 3125965 h 39629983"/>
                <a:gd name="connsiteX845" fmla="*/ 25432667 w 65909553"/>
                <a:gd name="connsiteY845" fmla="*/ 3125965 h 39629983"/>
                <a:gd name="connsiteX846" fmla="*/ 25432667 w 65909553"/>
                <a:gd name="connsiteY846" fmla="*/ 3126011 h 39629983"/>
                <a:gd name="connsiteX847" fmla="*/ 25432744 w 65909553"/>
                <a:gd name="connsiteY847" fmla="*/ 3126011 h 39629983"/>
                <a:gd name="connsiteX848" fmla="*/ 25432744 w 65909553"/>
                <a:gd name="connsiteY848" fmla="*/ 3126057 h 39629983"/>
                <a:gd name="connsiteX849" fmla="*/ 25432821 w 65909553"/>
                <a:gd name="connsiteY849" fmla="*/ 3126057 h 39629983"/>
                <a:gd name="connsiteX850" fmla="*/ 25432821 w 65909553"/>
                <a:gd name="connsiteY850" fmla="*/ 3126105 h 39629983"/>
                <a:gd name="connsiteX851" fmla="*/ 25432899 w 65909553"/>
                <a:gd name="connsiteY851" fmla="*/ 3126105 h 39629983"/>
                <a:gd name="connsiteX852" fmla="*/ 25432899 w 65909553"/>
                <a:gd name="connsiteY852" fmla="*/ 3126151 h 39629983"/>
                <a:gd name="connsiteX853" fmla="*/ 25432977 w 65909553"/>
                <a:gd name="connsiteY853" fmla="*/ 3126151 h 39629983"/>
                <a:gd name="connsiteX854" fmla="*/ 25432977 w 65909553"/>
                <a:gd name="connsiteY854" fmla="*/ 3126439 h 39629983"/>
                <a:gd name="connsiteX855" fmla="*/ 25433455 w 65909553"/>
                <a:gd name="connsiteY855" fmla="*/ 3126439 h 39629983"/>
                <a:gd name="connsiteX856" fmla="*/ 25433455 w 65909553"/>
                <a:gd name="connsiteY856" fmla="*/ 3126485 h 39629983"/>
                <a:gd name="connsiteX857" fmla="*/ 25433533 w 65909553"/>
                <a:gd name="connsiteY857" fmla="*/ 3126485 h 39629983"/>
                <a:gd name="connsiteX858" fmla="*/ 25433533 w 65909553"/>
                <a:gd name="connsiteY858" fmla="*/ 3126532 h 39629983"/>
                <a:gd name="connsiteX859" fmla="*/ 25433611 w 65909553"/>
                <a:gd name="connsiteY859" fmla="*/ 3126532 h 39629983"/>
                <a:gd name="connsiteX860" fmla="*/ 25433611 w 65909553"/>
                <a:gd name="connsiteY860" fmla="*/ 3126579 h 39629983"/>
                <a:gd name="connsiteX861" fmla="*/ 25433688 w 65909553"/>
                <a:gd name="connsiteY861" fmla="*/ 3126579 h 39629983"/>
                <a:gd name="connsiteX862" fmla="*/ 25433688 w 65909553"/>
                <a:gd name="connsiteY862" fmla="*/ 3126625 h 39629983"/>
                <a:gd name="connsiteX863" fmla="*/ 25433765 w 65909553"/>
                <a:gd name="connsiteY863" fmla="*/ 3126625 h 39629983"/>
                <a:gd name="connsiteX864" fmla="*/ 25433765 w 65909553"/>
                <a:gd name="connsiteY864" fmla="*/ 3126672 h 39629983"/>
                <a:gd name="connsiteX865" fmla="*/ 25433843 w 65909553"/>
                <a:gd name="connsiteY865" fmla="*/ 3126672 h 39629983"/>
                <a:gd name="connsiteX866" fmla="*/ 25433843 w 65909553"/>
                <a:gd name="connsiteY866" fmla="*/ 3126719 h 39629983"/>
                <a:gd name="connsiteX867" fmla="*/ 25433921 w 65909553"/>
                <a:gd name="connsiteY867" fmla="*/ 3126719 h 39629983"/>
                <a:gd name="connsiteX868" fmla="*/ 25433921 w 65909553"/>
                <a:gd name="connsiteY868" fmla="*/ 3126765 h 39629983"/>
                <a:gd name="connsiteX869" fmla="*/ 25433999 w 65909553"/>
                <a:gd name="connsiteY869" fmla="*/ 3126765 h 39629983"/>
                <a:gd name="connsiteX870" fmla="*/ 25433999 w 65909553"/>
                <a:gd name="connsiteY870" fmla="*/ 3126811 h 39629983"/>
                <a:gd name="connsiteX871" fmla="*/ 25434076 w 65909553"/>
                <a:gd name="connsiteY871" fmla="*/ 3126811 h 39629983"/>
                <a:gd name="connsiteX872" fmla="*/ 25434076 w 65909553"/>
                <a:gd name="connsiteY872" fmla="*/ 3127053 h 39629983"/>
                <a:gd name="connsiteX873" fmla="*/ 25434477 w 65909553"/>
                <a:gd name="connsiteY873" fmla="*/ 3127053 h 39629983"/>
                <a:gd name="connsiteX874" fmla="*/ 25434477 w 65909553"/>
                <a:gd name="connsiteY874" fmla="*/ 3127099 h 39629983"/>
                <a:gd name="connsiteX875" fmla="*/ 25434554 w 65909553"/>
                <a:gd name="connsiteY875" fmla="*/ 3127099 h 39629983"/>
                <a:gd name="connsiteX876" fmla="*/ 25434554 w 65909553"/>
                <a:gd name="connsiteY876" fmla="*/ 3127146 h 39629983"/>
                <a:gd name="connsiteX877" fmla="*/ 25434632 w 65909553"/>
                <a:gd name="connsiteY877" fmla="*/ 3127146 h 39629983"/>
                <a:gd name="connsiteX878" fmla="*/ 25434632 w 65909553"/>
                <a:gd name="connsiteY878" fmla="*/ 3127193 h 39629983"/>
                <a:gd name="connsiteX879" fmla="*/ 25434709 w 65909553"/>
                <a:gd name="connsiteY879" fmla="*/ 3127193 h 39629983"/>
                <a:gd name="connsiteX880" fmla="*/ 25434709 w 65909553"/>
                <a:gd name="connsiteY880" fmla="*/ 3127239 h 39629983"/>
                <a:gd name="connsiteX881" fmla="*/ 25434787 w 65909553"/>
                <a:gd name="connsiteY881" fmla="*/ 3127239 h 39629983"/>
                <a:gd name="connsiteX882" fmla="*/ 25434787 w 65909553"/>
                <a:gd name="connsiteY882" fmla="*/ 3127286 h 39629983"/>
                <a:gd name="connsiteX883" fmla="*/ 25434865 w 65909553"/>
                <a:gd name="connsiteY883" fmla="*/ 3127286 h 39629983"/>
                <a:gd name="connsiteX884" fmla="*/ 25434865 w 65909553"/>
                <a:gd name="connsiteY884" fmla="*/ 3127333 h 39629983"/>
                <a:gd name="connsiteX885" fmla="*/ 25434942 w 65909553"/>
                <a:gd name="connsiteY885" fmla="*/ 3127333 h 39629983"/>
                <a:gd name="connsiteX886" fmla="*/ 25434942 w 65909553"/>
                <a:gd name="connsiteY886" fmla="*/ 3127379 h 39629983"/>
                <a:gd name="connsiteX887" fmla="*/ 25435019 w 65909553"/>
                <a:gd name="connsiteY887" fmla="*/ 3127379 h 39629983"/>
                <a:gd name="connsiteX888" fmla="*/ 25435019 w 65909553"/>
                <a:gd name="connsiteY888" fmla="*/ 3127426 h 39629983"/>
                <a:gd name="connsiteX889" fmla="*/ 25435097 w 65909553"/>
                <a:gd name="connsiteY889" fmla="*/ 3127426 h 39629983"/>
                <a:gd name="connsiteX890" fmla="*/ 25435097 w 65909553"/>
                <a:gd name="connsiteY890" fmla="*/ 3127473 h 39629983"/>
                <a:gd name="connsiteX891" fmla="*/ 25435175 w 65909553"/>
                <a:gd name="connsiteY891" fmla="*/ 3127473 h 39629983"/>
                <a:gd name="connsiteX892" fmla="*/ 25435175 w 65909553"/>
                <a:gd name="connsiteY892" fmla="*/ 3127667 h 39629983"/>
                <a:gd name="connsiteX893" fmla="*/ 25435498 w 65909553"/>
                <a:gd name="connsiteY893" fmla="*/ 3127667 h 39629983"/>
                <a:gd name="connsiteX894" fmla="*/ 25435498 w 65909553"/>
                <a:gd name="connsiteY894" fmla="*/ 3127713 h 39629983"/>
                <a:gd name="connsiteX895" fmla="*/ 25435575 w 65909553"/>
                <a:gd name="connsiteY895" fmla="*/ 3127713 h 39629983"/>
                <a:gd name="connsiteX896" fmla="*/ 25435575 w 65909553"/>
                <a:gd name="connsiteY896" fmla="*/ 3127760 h 39629983"/>
                <a:gd name="connsiteX897" fmla="*/ 25435653 w 65909553"/>
                <a:gd name="connsiteY897" fmla="*/ 3127760 h 39629983"/>
                <a:gd name="connsiteX898" fmla="*/ 25435653 w 65909553"/>
                <a:gd name="connsiteY898" fmla="*/ 3127807 h 39629983"/>
                <a:gd name="connsiteX899" fmla="*/ 25435731 w 65909553"/>
                <a:gd name="connsiteY899" fmla="*/ 3127807 h 39629983"/>
                <a:gd name="connsiteX900" fmla="*/ 25435731 w 65909553"/>
                <a:gd name="connsiteY900" fmla="*/ 3127853 h 39629983"/>
                <a:gd name="connsiteX901" fmla="*/ 25435809 w 65909553"/>
                <a:gd name="connsiteY901" fmla="*/ 3127853 h 39629983"/>
                <a:gd name="connsiteX902" fmla="*/ 25435809 w 65909553"/>
                <a:gd name="connsiteY902" fmla="*/ 3127900 h 39629983"/>
                <a:gd name="connsiteX903" fmla="*/ 25435886 w 65909553"/>
                <a:gd name="connsiteY903" fmla="*/ 3127900 h 39629983"/>
                <a:gd name="connsiteX904" fmla="*/ 25435886 w 65909553"/>
                <a:gd name="connsiteY904" fmla="*/ 3127947 h 39629983"/>
                <a:gd name="connsiteX905" fmla="*/ 25435963 w 65909553"/>
                <a:gd name="connsiteY905" fmla="*/ 3127947 h 39629983"/>
                <a:gd name="connsiteX906" fmla="*/ 25435963 w 65909553"/>
                <a:gd name="connsiteY906" fmla="*/ 3127993 h 39629983"/>
                <a:gd name="connsiteX907" fmla="*/ 25436041 w 65909553"/>
                <a:gd name="connsiteY907" fmla="*/ 3127993 h 39629983"/>
                <a:gd name="connsiteX908" fmla="*/ 25436041 w 65909553"/>
                <a:gd name="connsiteY908" fmla="*/ 3128040 h 39629983"/>
                <a:gd name="connsiteX909" fmla="*/ 25436119 w 65909553"/>
                <a:gd name="connsiteY909" fmla="*/ 3128040 h 39629983"/>
                <a:gd name="connsiteX910" fmla="*/ 25436119 w 65909553"/>
                <a:gd name="connsiteY910" fmla="*/ 3128087 h 39629983"/>
                <a:gd name="connsiteX911" fmla="*/ 25436197 w 65909553"/>
                <a:gd name="connsiteY911" fmla="*/ 3128087 h 39629983"/>
                <a:gd name="connsiteX912" fmla="*/ 25436197 w 65909553"/>
                <a:gd name="connsiteY912" fmla="*/ 3128133 h 39629983"/>
                <a:gd name="connsiteX913" fmla="*/ 25436274 w 65909553"/>
                <a:gd name="connsiteY913" fmla="*/ 3128133 h 39629983"/>
                <a:gd name="connsiteX914" fmla="*/ 25436274 w 65909553"/>
                <a:gd name="connsiteY914" fmla="*/ 3275721 h 39629983"/>
                <a:gd name="connsiteX915" fmla="*/ 25580669 w 65909553"/>
                <a:gd name="connsiteY915" fmla="*/ 3275721 h 39629983"/>
                <a:gd name="connsiteX916" fmla="*/ 25580669 w 65909553"/>
                <a:gd name="connsiteY916" fmla="*/ 3275767 h 39629983"/>
                <a:gd name="connsiteX917" fmla="*/ 25580747 w 65909553"/>
                <a:gd name="connsiteY917" fmla="*/ 3275767 h 39629983"/>
                <a:gd name="connsiteX918" fmla="*/ 25580747 w 65909553"/>
                <a:gd name="connsiteY918" fmla="*/ 3275814 h 39629983"/>
                <a:gd name="connsiteX919" fmla="*/ 25580825 w 65909553"/>
                <a:gd name="connsiteY919" fmla="*/ 3275814 h 39629983"/>
                <a:gd name="connsiteX920" fmla="*/ 25580825 w 65909553"/>
                <a:gd name="connsiteY920" fmla="*/ 3275861 h 39629983"/>
                <a:gd name="connsiteX921" fmla="*/ 25580902 w 65909553"/>
                <a:gd name="connsiteY921" fmla="*/ 3275861 h 39629983"/>
                <a:gd name="connsiteX922" fmla="*/ 25580902 w 65909553"/>
                <a:gd name="connsiteY922" fmla="*/ 3275907 h 39629983"/>
                <a:gd name="connsiteX923" fmla="*/ 25580980 w 65909553"/>
                <a:gd name="connsiteY923" fmla="*/ 3275907 h 39629983"/>
                <a:gd name="connsiteX924" fmla="*/ 25580980 w 65909553"/>
                <a:gd name="connsiteY924" fmla="*/ 3276335 h 39629983"/>
                <a:gd name="connsiteX925" fmla="*/ 25581691 w 65909553"/>
                <a:gd name="connsiteY925" fmla="*/ 3276335 h 39629983"/>
                <a:gd name="connsiteX926" fmla="*/ 25581691 w 65909553"/>
                <a:gd name="connsiteY926" fmla="*/ 3276381 h 39629983"/>
                <a:gd name="connsiteX927" fmla="*/ 25581769 w 65909553"/>
                <a:gd name="connsiteY927" fmla="*/ 3276381 h 39629983"/>
                <a:gd name="connsiteX928" fmla="*/ 25581769 w 65909553"/>
                <a:gd name="connsiteY928" fmla="*/ 3276428 h 39629983"/>
                <a:gd name="connsiteX929" fmla="*/ 25581846 w 65909553"/>
                <a:gd name="connsiteY929" fmla="*/ 3276428 h 39629983"/>
                <a:gd name="connsiteX930" fmla="*/ 25581846 w 65909553"/>
                <a:gd name="connsiteY930" fmla="*/ 3276475 h 39629983"/>
                <a:gd name="connsiteX931" fmla="*/ 25581923 w 65909553"/>
                <a:gd name="connsiteY931" fmla="*/ 3276475 h 39629983"/>
                <a:gd name="connsiteX932" fmla="*/ 25581923 w 65909553"/>
                <a:gd name="connsiteY932" fmla="*/ 3276521 h 39629983"/>
                <a:gd name="connsiteX933" fmla="*/ 25582001 w 65909553"/>
                <a:gd name="connsiteY933" fmla="*/ 3276521 h 39629983"/>
                <a:gd name="connsiteX934" fmla="*/ 25582001 w 65909553"/>
                <a:gd name="connsiteY934" fmla="*/ 3276568 h 39629983"/>
                <a:gd name="connsiteX935" fmla="*/ 25582079 w 65909553"/>
                <a:gd name="connsiteY935" fmla="*/ 3276568 h 39629983"/>
                <a:gd name="connsiteX936" fmla="*/ 25582079 w 65909553"/>
                <a:gd name="connsiteY936" fmla="*/ 3276949 h 39629983"/>
                <a:gd name="connsiteX937" fmla="*/ 25582713 w 65909553"/>
                <a:gd name="connsiteY937" fmla="*/ 3276949 h 39629983"/>
                <a:gd name="connsiteX938" fmla="*/ 25582713 w 65909553"/>
                <a:gd name="connsiteY938" fmla="*/ 3276995 h 39629983"/>
                <a:gd name="connsiteX939" fmla="*/ 25582790 w 65909553"/>
                <a:gd name="connsiteY939" fmla="*/ 3276995 h 39629983"/>
                <a:gd name="connsiteX940" fmla="*/ 25582790 w 65909553"/>
                <a:gd name="connsiteY940" fmla="*/ 3277042 h 39629983"/>
                <a:gd name="connsiteX941" fmla="*/ 25582867 w 65909553"/>
                <a:gd name="connsiteY941" fmla="*/ 3277042 h 39629983"/>
                <a:gd name="connsiteX942" fmla="*/ 25582867 w 65909553"/>
                <a:gd name="connsiteY942" fmla="*/ 3277089 h 39629983"/>
                <a:gd name="connsiteX943" fmla="*/ 25582945 w 65909553"/>
                <a:gd name="connsiteY943" fmla="*/ 3277089 h 39629983"/>
                <a:gd name="connsiteX944" fmla="*/ 25582945 w 65909553"/>
                <a:gd name="connsiteY944" fmla="*/ 3277135 h 39629983"/>
                <a:gd name="connsiteX945" fmla="*/ 25583023 w 65909553"/>
                <a:gd name="connsiteY945" fmla="*/ 3277135 h 39629983"/>
                <a:gd name="connsiteX946" fmla="*/ 25583023 w 65909553"/>
                <a:gd name="connsiteY946" fmla="*/ 3277182 h 39629983"/>
                <a:gd name="connsiteX947" fmla="*/ 25583100 w 65909553"/>
                <a:gd name="connsiteY947" fmla="*/ 3277182 h 39629983"/>
                <a:gd name="connsiteX948" fmla="*/ 25583100 w 65909553"/>
                <a:gd name="connsiteY948" fmla="*/ 3277229 h 39629983"/>
                <a:gd name="connsiteX949" fmla="*/ 25583178 w 65909553"/>
                <a:gd name="connsiteY949" fmla="*/ 3277229 h 39629983"/>
                <a:gd name="connsiteX950" fmla="*/ 25583178 w 65909553"/>
                <a:gd name="connsiteY950" fmla="*/ 3277563 h 39629983"/>
                <a:gd name="connsiteX951" fmla="*/ 25583733 w 65909553"/>
                <a:gd name="connsiteY951" fmla="*/ 3277563 h 39629983"/>
                <a:gd name="connsiteX952" fmla="*/ 25583733 w 65909553"/>
                <a:gd name="connsiteY952" fmla="*/ 3277609 h 39629983"/>
                <a:gd name="connsiteX953" fmla="*/ 25583811 w 65909553"/>
                <a:gd name="connsiteY953" fmla="*/ 3277609 h 39629983"/>
                <a:gd name="connsiteX954" fmla="*/ 25583811 w 65909553"/>
                <a:gd name="connsiteY954" fmla="*/ 3277656 h 39629983"/>
                <a:gd name="connsiteX955" fmla="*/ 25583889 w 65909553"/>
                <a:gd name="connsiteY955" fmla="*/ 3277656 h 39629983"/>
                <a:gd name="connsiteX956" fmla="*/ 25583889 w 65909553"/>
                <a:gd name="connsiteY956" fmla="*/ 3277703 h 39629983"/>
                <a:gd name="connsiteX957" fmla="*/ 25583967 w 65909553"/>
                <a:gd name="connsiteY957" fmla="*/ 3277703 h 39629983"/>
                <a:gd name="connsiteX958" fmla="*/ 25583967 w 65909553"/>
                <a:gd name="connsiteY958" fmla="*/ 3277749 h 39629983"/>
                <a:gd name="connsiteX959" fmla="*/ 25584044 w 65909553"/>
                <a:gd name="connsiteY959" fmla="*/ 3277749 h 39629983"/>
                <a:gd name="connsiteX960" fmla="*/ 25584044 w 65909553"/>
                <a:gd name="connsiteY960" fmla="*/ 3277796 h 39629983"/>
                <a:gd name="connsiteX961" fmla="*/ 25584121 w 65909553"/>
                <a:gd name="connsiteY961" fmla="*/ 3277796 h 39629983"/>
                <a:gd name="connsiteX962" fmla="*/ 25584121 w 65909553"/>
                <a:gd name="connsiteY962" fmla="*/ 3277843 h 39629983"/>
                <a:gd name="connsiteX963" fmla="*/ 25584199 w 65909553"/>
                <a:gd name="connsiteY963" fmla="*/ 3277843 h 39629983"/>
                <a:gd name="connsiteX964" fmla="*/ 25584199 w 65909553"/>
                <a:gd name="connsiteY964" fmla="*/ 3277889 h 39629983"/>
                <a:gd name="connsiteX965" fmla="*/ 25584277 w 65909553"/>
                <a:gd name="connsiteY965" fmla="*/ 3277889 h 39629983"/>
                <a:gd name="connsiteX966" fmla="*/ 25584277 w 65909553"/>
                <a:gd name="connsiteY966" fmla="*/ 3278177 h 39629983"/>
                <a:gd name="connsiteX967" fmla="*/ 25584755 w 65909553"/>
                <a:gd name="connsiteY967" fmla="*/ 3278177 h 39629983"/>
                <a:gd name="connsiteX968" fmla="*/ 25584755 w 65909553"/>
                <a:gd name="connsiteY968" fmla="*/ 3278223 h 39629983"/>
                <a:gd name="connsiteX969" fmla="*/ 25584833 w 65909553"/>
                <a:gd name="connsiteY969" fmla="*/ 3278223 h 39629983"/>
                <a:gd name="connsiteX970" fmla="*/ 25584833 w 65909553"/>
                <a:gd name="connsiteY970" fmla="*/ 3278271 h 39629983"/>
                <a:gd name="connsiteX971" fmla="*/ 25584911 w 65909553"/>
                <a:gd name="connsiteY971" fmla="*/ 3278271 h 39629983"/>
                <a:gd name="connsiteX972" fmla="*/ 25584911 w 65909553"/>
                <a:gd name="connsiteY972" fmla="*/ 3278317 h 39629983"/>
                <a:gd name="connsiteX973" fmla="*/ 25584988 w 65909553"/>
                <a:gd name="connsiteY973" fmla="*/ 3278317 h 39629983"/>
                <a:gd name="connsiteX974" fmla="*/ 25584988 w 65909553"/>
                <a:gd name="connsiteY974" fmla="*/ 3278363 h 39629983"/>
                <a:gd name="connsiteX975" fmla="*/ 25585065 w 65909553"/>
                <a:gd name="connsiteY975" fmla="*/ 3278363 h 39629983"/>
                <a:gd name="connsiteX976" fmla="*/ 25585065 w 65909553"/>
                <a:gd name="connsiteY976" fmla="*/ 3278411 h 39629983"/>
                <a:gd name="connsiteX977" fmla="*/ 25585143 w 65909553"/>
                <a:gd name="connsiteY977" fmla="*/ 3278411 h 39629983"/>
                <a:gd name="connsiteX978" fmla="*/ 25585143 w 65909553"/>
                <a:gd name="connsiteY978" fmla="*/ 3278457 h 39629983"/>
                <a:gd name="connsiteX979" fmla="*/ 25585221 w 65909553"/>
                <a:gd name="connsiteY979" fmla="*/ 3278457 h 39629983"/>
                <a:gd name="connsiteX980" fmla="*/ 25585221 w 65909553"/>
                <a:gd name="connsiteY980" fmla="*/ 3278503 h 39629983"/>
                <a:gd name="connsiteX981" fmla="*/ 25585298 w 65909553"/>
                <a:gd name="connsiteY981" fmla="*/ 3278503 h 39629983"/>
                <a:gd name="connsiteX982" fmla="*/ 25585298 w 65909553"/>
                <a:gd name="connsiteY982" fmla="*/ 3278551 h 39629983"/>
                <a:gd name="connsiteX983" fmla="*/ 25585376 w 65909553"/>
                <a:gd name="connsiteY983" fmla="*/ 3278551 h 39629983"/>
                <a:gd name="connsiteX984" fmla="*/ 25585376 w 65909553"/>
                <a:gd name="connsiteY984" fmla="*/ 3278791 h 39629983"/>
                <a:gd name="connsiteX985" fmla="*/ 25585777 w 65909553"/>
                <a:gd name="connsiteY985" fmla="*/ 3278791 h 39629983"/>
                <a:gd name="connsiteX986" fmla="*/ 25585777 w 65909553"/>
                <a:gd name="connsiteY986" fmla="*/ 3278838 h 39629983"/>
                <a:gd name="connsiteX987" fmla="*/ 25585854 w 65909553"/>
                <a:gd name="connsiteY987" fmla="*/ 3278838 h 39629983"/>
                <a:gd name="connsiteX988" fmla="*/ 25585854 w 65909553"/>
                <a:gd name="connsiteY988" fmla="*/ 3278885 h 39629983"/>
                <a:gd name="connsiteX989" fmla="*/ 25585931 w 65909553"/>
                <a:gd name="connsiteY989" fmla="*/ 3278885 h 39629983"/>
                <a:gd name="connsiteX990" fmla="*/ 25585931 w 65909553"/>
                <a:gd name="connsiteY990" fmla="*/ 3278931 h 39629983"/>
                <a:gd name="connsiteX991" fmla="*/ 25586009 w 65909553"/>
                <a:gd name="connsiteY991" fmla="*/ 3278931 h 39629983"/>
                <a:gd name="connsiteX992" fmla="*/ 25586009 w 65909553"/>
                <a:gd name="connsiteY992" fmla="*/ 3278978 h 39629983"/>
                <a:gd name="connsiteX993" fmla="*/ 25586087 w 65909553"/>
                <a:gd name="connsiteY993" fmla="*/ 3278978 h 39629983"/>
                <a:gd name="connsiteX994" fmla="*/ 25586087 w 65909553"/>
                <a:gd name="connsiteY994" fmla="*/ 3279025 h 39629983"/>
                <a:gd name="connsiteX995" fmla="*/ 25586165 w 65909553"/>
                <a:gd name="connsiteY995" fmla="*/ 3279025 h 39629983"/>
                <a:gd name="connsiteX996" fmla="*/ 25586165 w 65909553"/>
                <a:gd name="connsiteY996" fmla="*/ 3279071 h 39629983"/>
                <a:gd name="connsiteX997" fmla="*/ 25586242 w 65909553"/>
                <a:gd name="connsiteY997" fmla="*/ 3279071 h 39629983"/>
                <a:gd name="connsiteX998" fmla="*/ 25586242 w 65909553"/>
                <a:gd name="connsiteY998" fmla="*/ 3279118 h 39629983"/>
                <a:gd name="connsiteX999" fmla="*/ 25586319 w 65909553"/>
                <a:gd name="connsiteY999" fmla="*/ 3279118 h 39629983"/>
                <a:gd name="connsiteX1000" fmla="*/ 25586319 w 65909553"/>
                <a:gd name="connsiteY1000" fmla="*/ 3279165 h 39629983"/>
                <a:gd name="connsiteX1001" fmla="*/ 25586397 w 65909553"/>
                <a:gd name="connsiteY1001" fmla="*/ 3279165 h 39629983"/>
                <a:gd name="connsiteX1002" fmla="*/ 25586397 w 65909553"/>
                <a:gd name="connsiteY1002" fmla="*/ 3279211 h 39629983"/>
                <a:gd name="connsiteX1003" fmla="*/ 25586475 w 65909553"/>
                <a:gd name="connsiteY1003" fmla="*/ 3279211 h 39629983"/>
                <a:gd name="connsiteX1004" fmla="*/ 25586475 w 65909553"/>
                <a:gd name="connsiteY1004" fmla="*/ 3279405 h 39629983"/>
                <a:gd name="connsiteX1005" fmla="*/ 25586798 w 65909553"/>
                <a:gd name="connsiteY1005" fmla="*/ 3279405 h 39629983"/>
                <a:gd name="connsiteX1006" fmla="*/ 25586798 w 65909553"/>
                <a:gd name="connsiteY1006" fmla="*/ 3279452 h 39629983"/>
                <a:gd name="connsiteX1007" fmla="*/ 25586875 w 65909553"/>
                <a:gd name="connsiteY1007" fmla="*/ 3279452 h 39629983"/>
                <a:gd name="connsiteX1008" fmla="*/ 25586875 w 65909553"/>
                <a:gd name="connsiteY1008" fmla="*/ 3279499 h 39629983"/>
                <a:gd name="connsiteX1009" fmla="*/ 25586953 w 65909553"/>
                <a:gd name="connsiteY1009" fmla="*/ 3279499 h 39629983"/>
                <a:gd name="connsiteX1010" fmla="*/ 25586953 w 65909553"/>
                <a:gd name="connsiteY1010" fmla="*/ 3279545 h 39629983"/>
                <a:gd name="connsiteX1011" fmla="*/ 25587031 w 65909553"/>
                <a:gd name="connsiteY1011" fmla="*/ 3279545 h 39629983"/>
                <a:gd name="connsiteX1012" fmla="*/ 25587031 w 65909553"/>
                <a:gd name="connsiteY1012" fmla="*/ 3279592 h 39629983"/>
                <a:gd name="connsiteX1013" fmla="*/ 25587109 w 65909553"/>
                <a:gd name="connsiteY1013" fmla="*/ 3279592 h 39629983"/>
                <a:gd name="connsiteX1014" fmla="*/ 25587109 w 65909553"/>
                <a:gd name="connsiteY1014" fmla="*/ 3279639 h 39629983"/>
                <a:gd name="connsiteX1015" fmla="*/ 25587186 w 65909553"/>
                <a:gd name="connsiteY1015" fmla="*/ 3279639 h 39629983"/>
                <a:gd name="connsiteX1016" fmla="*/ 25587186 w 65909553"/>
                <a:gd name="connsiteY1016" fmla="*/ 3279685 h 39629983"/>
                <a:gd name="connsiteX1017" fmla="*/ 25587263 w 65909553"/>
                <a:gd name="connsiteY1017" fmla="*/ 3279685 h 39629983"/>
                <a:gd name="connsiteX1018" fmla="*/ 25587263 w 65909553"/>
                <a:gd name="connsiteY1018" fmla="*/ 3279732 h 39629983"/>
                <a:gd name="connsiteX1019" fmla="*/ 25587341 w 65909553"/>
                <a:gd name="connsiteY1019" fmla="*/ 3279732 h 39629983"/>
                <a:gd name="connsiteX1020" fmla="*/ 25587341 w 65909553"/>
                <a:gd name="connsiteY1020" fmla="*/ 3279779 h 39629983"/>
                <a:gd name="connsiteX1021" fmla="*/ 25587419 w 65909553"/>
                <a:gd name="connsiteY1021" fmla="*/ 3279779 h 39629983"/>
                <a:gd name="connsiteX1022" fmla="*/ 25587419 w 65909553"/>
                <a:gd name="connsiteY1022" fmla="*/ 3279825 h 39629983"/>
                <a:gd name="connsiteX1023" fmla="*/ 25587496 w 65909553"/>
                <a:gd name="connsiteY1023" fmla="*/ 3279825 h 39629983"/>
                <a:gd name="connsiteX1024" fmla="*/ 25587496 w 65909553"/>
                <a:gd name="connsiteY1024" fmla="*/ 3279872 h 39629983"/>
                <a:gd name="connsiteX1025" fmla="*/ 25587574 w 65909553"/>
                <a:gd name="connsiteY1025" fmla="*/ 3279872 h 39629983"/>
                <a:gd name="connsiteX1026" fmla="*/ 25587574 w 65909553"/>
                <a:gd name="connsiteY1026" fmla="*/ 3280019 h 39629983"/>
                <a:gd name="connsiteX1027" fmla="*/ 25587819 w 65909553"/>
                <a:gd name="connsiteY1027" fmla="*/ 3280019 h 39629983"/>
                <a:gd name="connsiteX1028" fmla="*/ 25587819 w 65909553"/>
                <a:gd name="connsiteY1028" fmla="*/ 3280066 h 39629983"/>
                <a:gd name="connsiteX1029" fmla="*/ 25587897 w 65909553"/>
                <a:gd name="connsiteY1029" fmla="*/ 3280066 h 39629983"/>
                <a:gd name="connsiteX1030" fmla="*/ 25587897 w 65909553"/>
                <a:gd name="connsiteY1030" fmla="*/ 3280113 h 39629983"/>
                <a:gd name="connsiteX1031" fmla="*/ 25587975 w 65909553"/>
                <a:gd name="connsiteY1031" fmla="*/ 3280113 h 39629983"/>
                <a:gd name="connsiteX1032" fmla="*/ 25587975 w 65909553"/>
                <a:gd name="connsiteY1032" fmla="*/ 3280159 h 39629983"/>
                <a:gd name="connsiteX1033" fmla="*/ 25588052 w 65909553"/>
                <a:gd name="connsiteY1033" fmla="*/ 3280159 h 39629983"/>
                <a:gd name="connsiteX1034" fmla="*/ 25588052 w 65909553"/>
                <a:gd name="connsiteY1034" fmla="*/ 3280206 h 39629983"/>
                <a:gd name="connsiteX1035" fmla="*/ 25588129 w 65909553"/>
                <a:gd name="connsiteY1035" fmla="*/ 3280206 h 39629983"/>
                <a:gd name="connsiteX1036" fmla="*/ 25588129 w 65909553"/>
                <a:gd name="connsiteY1036" fmla="*/ 3280253 h 39629983"/>
                <a:gd name="connsiteX1037" fmla="*/ 25588207 w 65909553"/>
                <a:gd name="connsiteY1037" fmla="*/ 3280253 h 39629983"/>
                <a:gd name="connsiteX1038" fmla="*/ 25588207 w 65909553"/>
                <a:gd name="connsiteY1038" fmla="*/ 3280299 h 39629983"/>
                <a:gd name="connsiteX1039" fmla="*/ 25588285 w 65909553"/>
                <a:gd name="connsiteY1039" fmla="*/ 3280299 h 39629983"/>
                <a:gd name="connsiteX1040" fmla="*/ 25588285 w 65909553"/>
                <a:gd name="connsiteY1040" fmla="*/ 3280346 h 39629983"/>
                <a:gd name="connsiteX1041" fmla="*/ 25588363 w 65909553"/>
                <a:gd name="connsiteY1041" fmla="*/ 3280346 h 39629983"/>
                <a:gd name="connsiteX1042" fmla="*/ 25588363 w 65909553"/>
                <a:gd name="connsiteY1042" fmla="*/ 3280393 h 39629983"/>
                <a:gd name="connsiteX1043" fmla="*/ 25588440 w 65909553"/>
                <a:gd name="connsiteY1043" fmla="*/ 3280393 h 39629983"/>
                <a:gd name="connsiteX1044" fmla="*/ 25588440 w 65909553"/>
                <a:gd name="connsiteY1044" fmla="*/ 3280439 h 39629983"/>
                <a:gd name="connsiteX1045" fmla="*/ 25588517 w 65909553"/>
                <a:gd name="connsiteY1045" fmla="*/ 3280439 h 39629983"/>
                <a:gd name="connsiteX1046" fmla="*/ 25588517 w 65909553"/>
                <a:gd name="connsiteY1046" fmla="*/ 3280486 h 39629983"/>
                <a:gd name="connsiteX1047" fmla="*/ 25588595 w 65909553"/>
                <a:gd name="connsiteY1047" fmla="*/ 3280486 h 39629983"/>
                <a:gd name="connsiteX1048" fmla="*/ 25588595 w 65909553"/>
                <a:gd name="connsiteY1048" fmla="*/ 3280533 h 39629983"/>
                <a:gd name="connsiteX1049" fmla="*/ 25588673 w 65909553"/>
                <a:gd name="connsiteY1049" fmla="*/ 3280533 h 39629983"/>
                <a:gd name="connsiteX1050" fmla="*/ 25588673 w 65909553"/>
                <a:gd name="connsiteY1050" fmla="*/ 3428073 h 39629983"/>
                <a:gd name="connsiteX1051" fmla="*/ 25732991 w 65909553"/>
                <a:gd name="connsiteY1051" fmla="*/ 3428073 h 39629983"/>
                <a:gd name="connsiteX1052" fmla="*/ 25732991 w 65909553"/>
                <a:gd name="connsiteY1052" fmla="*/ 3428120 h 39629983"/>
                <a:gd name="connsiteX1053" fmla="*/ 25733069 w 65909553"/>
                <a:gd name="connsiteY1053" fmla="*/ 3428120 h 39629983"/>
                <a:gd name="connsiteX1054" fmla="*/ 25733069 w 65909553"/>
                <a:gd name="connsiteY1054" fmla="*/ 3428167 h 39629983"/>
                <a:gd name="connsiteX1055" fmla="*/ 25733146 w 65909553"/>
                <a:gd name="connsiteY1055" fmla="*/ 3428167 h 39629983"/>
                <a:gd name="connsiteX1056" fmla="*/ 25733146 w 65909553"/>
                <a:gd name="connsiteY1056" fmla="*/ 3428213 h 39629983"/>
                <a:gd name="connsiteX1057" fmla="*/ 25733223 w 65909553"/>
                <a:gd name="connsiteY1057" fmla="*/ 3428213 h 39629983"/>
                <a:gd name="connsiteX1058" fmla="*/ 25733223 w 65909553"/>
                <a:gd name="connsiteY1058" fmla="*/ 3428260 h 39629983"/>
                <a:gd name="connsiteX1059" fmla="*/ 25733301 w 65909553"/>
                <a:gd name="connsiteY1059" fmla="*/ 3428260 h 39629983"/>
                <a:gd name="connsiteX1060" fmla="*/ 25733301 w 65909553"/>
                <a:gd name="connsiteY1060" fmla="*/ 3428307 h 39629983"/>
                <a:gd name="connsiteX1061" fmla="*/ 25733379 w 65909553"/>
                <a:gd name="connsiteY1061" fmla="*/ 3428307 h 39629983"/>
                <a:gd name="connsiteX1062" fmla="*/ 25733379 w 65909553"/>
                <a:gd name="connsiteY1062" fmla="*/ 3428687 h 39629983"/>
                <a:gd name="connsiteX1063" fmla="*/ 25734012 w 65909553"/>
                <a:gd name="connsiteY1063" fmla="*/ 3428687 h 39629983"/>
                <a:gd name="connsiteX1064" fmla="*/ 25734012 w 65909553"/>
                <a:gd name="connsiteY1064" fmla="*/ 3428734 h 39629983"/>
                <a:gd name="connsiteX1065" fmla="*/ 25734090 w 65909553"/>
                <a:gd name="connsiteY1065" fmla="*/ 3428734 h 39629983"/>
                <a:gd name="connsiteX1066" fmla="*/ 25734090 w 65909553"/>
                <a:gd name="connsiteY1066" fmla="*/ 3428781 h 39629983"/>
                <a:gd name="connsiteX1067" fmla="*/ 25734167 w 65909553"/>
                <a:gd name="connsiteY1067" fmla="*/ 3428781 h 39629983"/>
                <a:gd name="connsiteX1068" fmla="*/ 25734167 w 65909553"/>
                <a:gd name="connsiteY1068" fmla="*/ 3428827 h 39629983"/>
                <a:gd name="connsiteX1069" fmla="*/ 25734245 w 65909553"/>
                <a:gd name="connsiteY1069" fmla="*/ 3428827 h 39629983"/>
                <a:gd name="connsiteX1070" fmla="*/ 25734245 w 65909553"/>
                <a:gd name="connsiteY1070" fmla="*/ 3428874 h 39629983"/>
                <a:gd name="connsiteX1071" fmla="*/ 25734323 w 65909553"/>
                <a:gd name="connsiteY1071" fmla="*/ 3428874 h 39629983"/>
                <a:gd name="connsiteX1072" fmla="*/ 25734323 w 65909553"/>
                <a:gd name="connsiteY1072" fmla="*/ 3428921 h 39629983"/>
                <a:gd name="connsiteX1073" fmla="*/ 25734400 w 65909553"/>
                <a:gd name="connsiteY1073" fmla="*/ 3428921 h 39629983"/>
                <a:gd name="connsiteX1074" fmla="*/ 25734400 w 65909553"/>
                <a:gd name="connsiteY1074" fmla="*/ 3428967 h 39629983"/>
                <a:gd name="connsiteX1075" fmla="*/ 25734477 w 65909553"/>
                <a:gd name="connsiteY1075" fmla="*/ 3428967 h 39629983"/>
                <a:gd name="connsiteX1076" fmla="*/ 25734477 w 65909553"/>
                <a:gd name="connsiteY1076" fmla="*/ 3429301 h 39629983"/>
                <a:gd name="connsiteX1077" fmla="*/ 25735033 w 65909553"/>
                <a:gd name="connsiteY1077" fmla="*/ 3429301 h 39629983"/>
                <a:gd name="connsiteX1078" fmla="*/ 25735033 w 65909553"/>
                <a:gd name="connsiteY1078" fmla="*/ 3429348 h 39629983"/>
                <a:gd name="connsiteX1079" fmla="*/ 25735111 w 65909553"/>
                <a:gd name="connsiteY1079" fmla="*/ 3429348 h 39629983"/>
                <a:gd name="connsiteX1080" fmla="*/ 25735111 w 65909553"/>
                <a:gd name="connsiteY1080" fmla="*/ 3429395 h 39629983"/>
                <a:gd name="connsiteX1081" fmla="*/ 25735189 w 65909553"/>
                <a:gd name="connsiteY1081" fmla="*/ 3429395 h 39629983"/>
                <a:gd name="connsiteX1082" fmla="*/ 25735189 w 65909553"/>
                <a:gd name="connsiteY1082" fmla="*/ 3429441 h 39629983"/>
                <a:gd name="connsiteX1083" fmla="*/ 25735267 w 65909553"/>
                <a:gd name="connsiteY1083" fmla="*/ 3429441 h 39629983"/>
                <a:gd name="connsiteX1084" fmla="*/ 25735267 w 65909553"/>
                <a:gd name="connsiteY1084" fmla="*/ 3429488 h 39629983"/>
                <a:gd name="connsiteX1085" fmla="*/ 25735344 w 65909553"/>
                <a:gd name="connsiteY1085" fmla="*/ 3429488 h 39629983"/>
                <a:gd name="connsiteX1086" fmla="*/ 25735344 w 65909553"/>
                <a:gd name="connsiteY1086" fmla="*/ 3429535 h 39629983"/>
                <a:gd name="connsiteX1087" fmla="*/ 25735421 w 65909553"/>
                <a:gd name="connsiteY1087" fmla="*/ 3429535 h 39629983"/>
                <a:gd name="connsiteX1088" fmla="*/ 25735421 w 65909553"/>
                <a:gd name="connsiteY1088" fmla="*/ 3429581 h 39629983"/>
                <a:gd name="connsiteX1089" fmla="*/ 25735499 w 65909553"/>
                <a:gd name="connsiteY1089" fmla="*/ 3429581 h 39629983"/>
                <a:gd name="connsiteX1090" fmla="*/ 25735499 w 65909553"/>
                <a:gd name="connsiteY1090" fmla="*/ 3429628 h 39629983"/>
                <a:gd name="connsiteX1091" fmla="*/ 25735577 w 65909553"/>
                <a:gd name="connsiteY1091" fmla="*/ 3429628 h 39629983"/>
                <a:gd name="connsiteX1092" fmla="*/ 25735577 w 65909553"/>
                <a:gd name="connsiteY1092" fmla="*/ 3429915 h 39629983"/>
                <a:gd name="connsiteX1093" fmla="*/ 25736055 w 65909553"/>
                <a:gd name="connsiteY1093" fmla="*/ 3429915 h 39629983"/>
                <a:gd name="connsiteX1094" fmla="*/ 25736055 w 65909553"/>
                <a:gd name="connsiteY1094" fmla="*/ 3429963 h 39629983"/>
                <a:gd name="connsiteX1095" fmla="*/ 25736133 w 65909553"/>
                <a:gd name="connsiteY1095" fmla="*/ 3429963 h 39629983"/>
                <a:gd name="connsiteX1096" fmla="*/ 25736133 w 65909553"/>
                <a:gd name="connsiteY1096" fmla="*/ 3430009 h 39629983"/>
                <a:gd name="connsiteX1097" fmla="*/ 25736210 w 65909553"/>
                <a:gd name="connsiteY1097" fmla="*/ 3430009 h 39629983"/>
                <a:gd name="connsiteX1098" fmla="*/ 25736210 w 65909553"/>
                <a:gd name="connsiteY1098" fmla="*/ 3430055 h 39629983"/>
                <a:gd name="connsiteX1099" fmla="*/ 25736288 w 65909553"/>
                <a:gd name="connsiteY1099" fmla="*/ 3430055 h 39629983"/>
                <a:gd name="connsiteX1100" fmla="*/ 25736288 w 65909553"/>
                <a:gd name="connsiteY1100" fmla="*/ 3430103 h 39629983"/>
                <a:gd name="connsiteX1101" fmla="*/ 25736365 w 65909553"/>
                <a:gd name="connsiteY1101" fmla="*/ 3430103 h 39629983"/>
                <a:gd name="connsiteX1102" fmla="*/ 25736365 w 65909553"/>
                <a:gd name="connsiteY1102" fmla="*/ 3430149 h 39629983"/>
                <a:gd name="connsiteX1103" fmla="*/ 25736443 w 65909553"/>
                <a:gd name="connsiteY1103" fmla="*/ 3430149 h 39629983"/>
                <a:gd name="connsiteX1104" fmla="*/ 25736443 w 65909553"/>
                <a:gd name="connsiteY1104" fmla="*/ 3430195 h 39629983"/>
                <a:gd name="connsiteX1105" fmla="*/ 25736521 w 65909553"/>
                <a:gd name="connsiteY1105" fmla="*/ 3430195 h 39629983"/>
                <a:gd name="connsiteX1106" fmla="*/ 25736521 w 65909553"/>
                <a:gd name="connsiteY1106" fmla="*/ 3430242 h 39629983"/>
                <a:gd name="connsiteX1107" fmla="*/ 25736598 w 65909553"/>
                <a:gd name="connsiteY1107" fmla="*/ 3430242 h 39629983"/>
                <a:gd name="connsiteX1108" fmla="*/ 25736598 w 65909553"/>
                <a:gd name="connsiteY1108" fmla="*/ 3430289 h 39629983"/>
                <a:gd name="connsiteX1109" fmla="*/ 25736675 w 65909553"/>
                <a:gd name="connsiteY1109" fmla="*/ 3430289 h 39629983"/>
                <a:gd name="connsiteX1110" fmla="*/ 25736675 w 65909553"/>
                <a:gd name="connsiteY1110" fmla="*/ 3430530 h 39629983"/>
                <a:gd name="connsiteX1111" fmla="*/ 25737077 w 65909553"/>
                <a:gd name="connsiteY1111" fmla="*/ 3430530 h 39629983"/>
                <a:gd name="connsiteX1112" fmla="*/ 25737077 w 65909553"/>
                <a:gd name="connsiteY1112" fmla="*/ 3430577 h 39629983"/>
                <a:gd name="connsiteX1113" fmla="*/ 25737154 w 65909553"/>
                <a:gd name="connsiteY1113" fmla="*/ 3430577 h 39629983"/>
                <a:gd name="connsiteX1114" fmla="*/ 25737154 w 65909553"/>
                <a:gd name="connsiteY1114" fmla="*/ 3430623 h 39629983"/>
                <a:gd name="connsiteX1115" fmla="*/ 25737231 w 65909553"/>
                <a:gd name="connsiteY1115" fmla="*/ 3430623 h 39629983"/>
                <a:gd name="connsiteX1116" fmla="*/ 25737231 w 65909553"/>
                <a:gd name="connsiteY1116" fmla="*/ 3430670 h 39629983"/>
                <a:gd name="connsiteX1117" fmla="*/ 25737309 w 65909553"/>
                <a:gd name="connsiteY1117" fmla="*/ 3430670 h 39629983"/>
                <a:gd name="connsiteX1118" fmla="*/ 25737309 w 65909553"/>
                <a:gd name="connsiteY1118" fmla="*/ 3430717 h 39629983"/>
                <a:gd name="connsiteX1119" fmla="*/ 25737387 w 65909553"/>
                <a:gd name="connsiteY1119" fmla="*/ 3430717 h 39629983"/>
                <a:gd name="connsiteX1120" fmla="*/ 25737387 w 65909553"/>
                <a:gd name="connsiteY1120" fmla="*/ 3430763 h 39629983"/>
                <a:gd name="connsiteX1121" fmla="*/ 25737465 w 65909553"/>
                <a:gd name="connsiteY1121" fmla="*/ 3430763 h 39629983"/>
                <a:gd name="connsiteX1122" fmla="*/ 25737465 w 65909553"/>
                <a:gd name="connsiteY1122" fmla="*/ 3430809 h 39629983"/>
                <a:gd name="connsiteX1123" fmla="*/ 25737542 w 65909553"/>
                <a:gd name="connsiteY1123" fmla="*/ 3430809 h 39629983"/>
                <a:gd name="connsiteX1124" fmla="*/ 25737542 w 65909553"/>
                <a:gd name="connsiteY1124" fmla="*/ 3430857 h 39629983"/>
                <a:gd name="connsiteX1125" fmla="*/ 25737619 w 65909553"/>
                <a:gd name="connsiteY1125" fmla="*/ 3430857 h 39629983"/>
                <a:gd name="connsiteX1126" fmla="*/ 25737619 w 65909553"/>
                <a:gd name="connsiteY1126" fmla="*/ 3430903 h 39629983"/>
                <a:gd name="connsiteX1127" fmla="*/ 25737697 w 65909553"/>
                <a:gd name="connsiteY1127" fmla="*/ 3430903 h 39629983"/>
                <a:gd name="connsiteX1128" fmla="*/ 25737697 w 65909553"/>
                <a:gd name="connsiteY1128" fmla="*/ 3430949 h 39629983"/>
                <a:gd name="connsiteX1129" fmla="*/ 25737775 w 65909553"/>
                <a:gd name="connsiteY1129" fmla="*/ 3430949 h 39629983"/>
                <a:gd name="connsiteX1130" fmla="*/ 25737775 w 65909553"/>
                <a:gd name="connsiteY1130" fmla="*/ 3431144 h 39629983"/>
                <a:gd name="connsiteX1131" fmla="*/ 25738098 w 65909553"/>
                <a:gd name="connsiteY1131" fmla="*/ 3431144 h 39629983"/>
                <a:gd name="connsiteX1132" fmla="*/ 25738098 w 65909553"/>
                <a:gd name="connsiteY1132" fmla="*/ 3431191 h 39629983"/>
                <a:gd name="connsiteX1133" fmla="*/ 25738175 w 65909553"/>
                <a:gd name="connsiteY1133" fmla="*/ 3431191 h 39629983"/>
                <a:gd name="connsiteX1134" fmla="*/ 25738175 w 65909553"/>
                <a:gd name="connsiteY1134" fmla="*/ 3431237 h 39629983"/>
                <a:gd name="connsiteX1135" fmla="*/ 25738253 w 65909553"/>
                <a:gd name="connsiteY1135" fmla="*/ 3431237 h 39629983"/>
                <a:gd name="connsiteX1136" fmla="*/ 25738253 w 65909553"/>
                <a:gd name="connsiteY1136" fmla="*/ 3431284 h 39629983"/>
                <a:gd name="connsiteX1137" fmla="*/ 25738331 w 65909553"/>
                <a:gd name="connsiteY1137" fmla="*/ 3431284 h 39629983"/>
                <a:gd name="connsiteX1138" fmla="*/ 25738331 w 65909553"/>
                <a:gd name="connsiteY1138" fmla="*/ 3431331 h 39629983"/>
                <a:gd name="connsiteX1139" fmla="*/ 25738408 w 65909553"/>
                <a:gd name="connsiteY1139" fmla="*/ 3431331 h 39629983"/>
                <a:gd name="connsiteX1140" fmla="*/ 25738408 w 65909553"/>
                <a:gd name="connsiteY1140" fmla="*/ 3431377 h 39629983"/>
                <a:gd name="connsiteX1141" fmla="*/ 25738486 w 65909553"/>
                <a:gd name="connsiteY1141" fmla="*/ 3431377 h 39629983"/>
                <a:gd name="connsiteX1142" fmla="*/ 25738486 w 65909553"/>
                <a:gd name="connsiteY1142" fmla="*/ 3431424 h 39629983"/>
                <a:gd name="connsiteX1143" fmla="*/ 25738563 w 65909553"/>
                <a:gd name="connsiteY1143" fmla="*/ 3431424 h 39629983"/>
                <a:gd name="connsiteX1144" fmla="*/ 25738563 w 65909553"/>
                <a:gd name="connsiteY1144" fmla="*/ 3431471 h 39629983"/>
                <a:gd name="connsiteX1145" fmla="*/ 25738641 w 65909553"/>
                <a:gd name="connsiteY1145" fmla="*/ 3431471 h 39629983"/>
                <a:gd name="connsiteX1146" fmla="*/ 25738641 w 65909553"/>
                <a:gd name="connsiteY1146" fmla="*/ 3431517 h 39629983"/>
                <a:gd name="connsiteX1147" fmla="*/ 25738719 w 65909553"/>
                <a:gd name="connsiteY1147" fmla="*/ 3431517 h 39629983"/>
                <a:gd name="connsiteX1148" fmla="*/ 25738719 w 65909553"/>
                <a:gd name="connsiteY1148" fmla="*/ 3431564 h 39629983"/>
                <a:gd name="connsiteX1149" fmla="*/ 25738796 w 65909553"/>
                <a:gd name="connsiteY1149" fmla="*/ 3431564 h 39629983"/>
                <a:gd name="connsiteX1150" fmla="*/ 25738796 w 65909553"/>
                <a:gd name="connsiteY1150" fmla="*/ 3431611 h 39629983"/>
                <a:gd name="connsiteX1151" fmla="*/ 25738873 w 65909553"/>
                <a:gd name="connsiteY1151" fmla="*/ 3431611 h 39629983"/>
                <a:gd name="connsiteX1152" fmla="*/ 25738873 w 65909553"/>
                <a:gd name="connsiteY1152" fmla="*/ 3431758 h 39629983"/>
                <a:gd name="connsiteX1153" fmla="*/ 25739119 w 65909553"/>
                <a:gd name="connsiteY1153" fmla="*/ 3431758 h 39629983"/>
                <a:gd name="connsiteX1154" fmla="*/ 25739119 w 65909553"/>
                <a:gd name="connsiteY1154" fmla="*/ 3431805 h 39629983"/>
                <a:gd name="connsiteX1155" fmla="*/ 25739197 w 65909553"/>
                <a:gd name="connsiteY1155" fmla="*/ 3431805 h 39629983"/>
                <a:gd name="connsiteX1156" fmla="*/ 25739197 w 65909553"/>
                <a:gd name="connsiteY1156" fmla="*/ 3431851 h 39629983"/>
                <a:gd name="connsiteX1157" fmla="*/ 25739275 w 65909553"/>
                <a:gd name="connsiteY1157" fmla="*/ 3431851 h 39629983"/>
                <a:gd name="connsiteX1158" fmla="*/ 25739275 w 65909553"/>
                <a:gd name="connsiteY1158" fmla="*/ 3431898 h 39629983"/>
                <a:gd name="connsiteX1159" fmla="*/ 25739352 w 65909553"/>
                <a:gd name="connsiteY1159" fmla="*/ 3431898 h 39629983"/>
                <a:gd name="connsiteX1160" fmla="*/ 25739352 w 65909553"/>
                <a:gd name="connsiteY1160" fmla="*/ 3431945 h 39629983"/>
                <a:gd name="connsiteX1161" fmla="*/ 25739429 w 65909553"/>
                <a:gd name="connsiteY1161" fmla="*/ 3431945 h 39629983"/>
                <a:gd name="connsiteX1162" fmla="*/ 25739429 w 65909553"/>
                <a:gd name="connsiteY1162" fmla="*/ 3431991 h 39629983"/>
                <a:gd name="connsiteX1163" fmla="*/ 25739507 w 65909553"/>
                <a:gd name="connsiteY1163" fmla="*/ 3431991 h 39629983"/>
                <a:gd name="connsiteX1164" fmla="*/ 25739507 w 65909553"/>
                <a:gd name="connsiteY1164" fmla="*/ 3432038 h 39629983"/>
                <a:gd name="connsiteX1165" fmla="*/ 25739585 w 65909553"/>
                <a:gd name="connsiteY1165" fmla="*/ 3432038 h 39629983"/>
                <a:gd name="connsiteX1166" fmla="*/ 25739585 w 65909553"/>
                <a:gd name="connsiteY1166" fmla="*/ 3432085 h 39629983"/>
                <a:gd name="connsiteX1167" fmla="*/ 25739663 w 65909553"/>
                <a:gd name="connsiteY1167" fmla="*/ 3432085 h 39629983"/>
                <a:gd name="connsiteX1168" fmla="*/ 25739663 w 65909553"/>
                <a:gd name="connsiteY1168" fmla="*/ 3432131 h 39629983"/>
                <a:gd name="connsiteX1169" fmla="*/ 25739740 w 65909553"/>
                <a:gd name="connsiteY1169" fmla="*/ 3432131 h 39629983"/>
                <a:gd name="connsiteX1170" fmla="*/ 25739740 w 65909553"/>
                <a:gd name="connsiteY1170" fmla="*/ 3432178 h 39629983"/>
                <a:gd name="connsiteX1171" fmla="*/ 25739817 w 65909553"/>
                <a:gd name="connsiteY1171" fmla="*/ 3432178 h 39629983"/>
                <a:gd name="connsiteX1172" fmla="*/ 25739817 w 65909553"/>
                <a:gd name="connsiteY1172" fmla="*/ 3432225 h 39629983"/>
                <a:gd name="connsiteX1173" fmla="*/ 25739895 w 65909553"/>
                <a:gd name="connsiteY1173" fmla="*/ 3432225 h 39629983"/>
                <a:gd name="connsiteX1174" fmla="*/ 25739895 w 65909553"/>
                <a:gd name="connsiteY1174" fmla="*/ 3432271 h 39629983"/>
                <a:gd name="connsiteX1175" fmla="*/ 25739973 w 65909553"/>
                <a:gd name="connsiteY1175" fmla="*/ 3432271 h 39629983"/>
                <a:gd name="connsiteX1176" fmla="*/ 25739973 w 65909553"/>
                <a:gd name="connsiteY1176" fmla="*/ 3432373 h 39629983"/>
                <a:gd name="connsiteX1177" fmla="*/ 25740141 w 65909553"/>
                <a:gd name="connsiteY1177" fmla="*/ 3432373 h 39629983"/>
                <a:gd name="connsiteX1178" fmla="*/ 25740141 w 65909553"/>
                <a:gd name="connsiteY1178" fmla="*/ 3432419 h 39629983"/>
                <a:gd name="connsiteX1179" fmla="*/ 25740218 w 65909553"/>
                <a:gd name="connsiteY1179" fmla="*/ 3432419 h 39629983"/>
                <a:gd name="connsiteX1180" fmla="*/ 25740218 w 65909553"/>
                <a:gd name="connsiteY1180" fmla="*/ 3432465 h 39629983"/>
                <a:gd name="connsiteX1181" fmla="*/ 25740296 w 65909553"/>
                <a:gd name="connsiteY1181" fmla="*/ 3432465 h 39629983"/>
                <a:gd name="connsiteX1182" fmla="*/ 25740296 w 65909553"/>
                <a:gd name="connsiteY1182" fmla="*/ 3432512 h 39629983"/>
                <a:gd name="connsiteX1183" fmla="*/ 25740373 w 65909553"/>
                <a:gd name="connsiteY1183" fmla="*/ 3432512 h 39629983"/>
                <a:gd name="connsiteX1184" fmla="*/ 25740373 w 65909553"/>
                <a:gd name="connsiteY1184" fmla="*/ 3432559 h 39629983"/>
                <a:gd name="connsiteX1185" fmla="*/ 25740451 w 65909553"/>
                <a:gd name="connsiteY1185" fmla="*/ 3432559 h 39629983"/>
                <a:gd name="connsiteX1186" fmla="*/ 25740451 w 65909553"/>
                <a:gd name="connsiteY1186" fmla="*/ 3432605 h 39629983"/>
                <a:gd name="connsiteX1187" fmla="*/ 25740529 w 65909553"/>
                <a:gd name="connsiteY1187" fmla="*/ 3432605 h 39629983"/>
                <a:gd name="connsiteX1188" fmla="*/ 25740529 w 65909553"/>
                <a:gd name="connsiteY1188" fmla="*/ 3432652 h 39629983"/>
                <a:gd name="connsiteX1189" fmla="*/ 25740606 w 65909553"/>
                <a:gd name="connsiteY1189" fmla="*/ 3432652 h 39629983"/>
                <a:gd name="connsiteX1190" fmla="*/ 25740606 w 65909553"/>
                <a:gd name="connsiteY1190" fmla="*/ 3432699 h 39629983"/>
                <a:gd name="connsiteX1191" fmla="*/ 25740684 w 65909553"/>
                <a:gd name="connsiteY1191" fmla="*/ 3432699 h 39629983"/>
                <a:gd name="connsiteX1192" fmla="*/ 25740684 w 65909553"/>
                <a:gd name="connsiteY1192" fmla="*/ 3432745 h 39629983"/>
                <a:gd name="connsiteX1193" fmla="*/ 25740761 w 65909553"/>
                <a:gd name="connsiteY1193" fmla="*/ 3432745 h 39629983"/>
                <a:gd name="connsiteX1194" fmla="*/ 25740761 w 65909553"/>
                <a:gd name="connsiteY1194" fmla="*/ 3432792 h 39629983"/>
                <a:gd name="connsiteX1195" fmla="*/ 25740839 w 65909553"/>
                <a:gd name="connsiteY1195" fmla="*/ 3432792 h 39629983"/>
                <a:gd name="connsiteX1196" fmla="*/ 25740839 w 65909553"/>
                <a:gd name="connsiteY1196" fmla="*/ 3432839 h 39629983"/>
                <a:gd name="connsiteX1197" fmla="*/ 25740917 w 65909553"/>
                <a:gd name="connsiteY1197" fmla="*/ 3432839 h 39629983"/>
                <a:gd name="connsiteX1198" fmla="*/ 25740917 w 65909553"/>
                <a:gd name="connsiteY1198" fmla="*/ 3432885 h 39629983"/>
                <a:gd name="connsiteX1199" fmla="*/ 25740994 w 65909553"/>
                <a:gd name="connsiteY1199" fmla="*/ 3432885 h 39629983"/>
                <a:gd name="connsiteX1200" fmla="*/ 25740994 w 65909553"/>
                <a:gd name="connsiteY1200" fmla="*/ 3432932 h 39629983"/>
                <a:gd name="connsiteX1201" fmla="*/ 25741071 w 65909553"/>
                <a:gd name="connsiteY1201" fmla="*/ 3432932 h 39629983"/>
                <a:gd name="connsiteX1202" fmla="*/ 25741071 w 65909553"/>
                <a:gd name="connsiteY1202" fmla="*/ 3580426 h 39629983"/>
                <a:gd name="connsiteX1203" fmla="*/ 25885313 w 65909553"/>
                <a:gd name="connsiteY1203" fmla="*/ 3580426 h 39629983"/>
                <a:gd name="connsiteX1204" fmla="*/ 25885313 w 65909553"/>
                <a:gd name="connsiteY1204" fmla="*/ 3580473 h 39629983"/>
                <a:gd name="connsiteX1205" fmla="*/ 25885391 w 65909553"/>
                <a:gd name="connsiteY1205" fmla="*/ 3580473 h 39629983"/>
                <a:gd name="connsiteX1206" fmla="*/ 25885391 w 65909553"/>
                <a:gd name="connsiteY1206" fmla="*/ 3580519 h 39629983"/>
                <a:gd name="connsiteX1207" fmla="*/ 25885468 w 65909553"/>
                <a:gd name="connsiteY1207" fmla="*/ 3580519 h 39629983"/>
                <a:gd name="connsiteX1208" fmla="*/ 25885468 w 65909553"/>
                <a:gd name="connsiteY1208" fmla="*/ 3580566 h 39629983"/>
                <a:gd name="connsiteX1209" fmla="*/ 25885546 w 65909553"/>
                <a:gd name="connsiteY1209" fmla="*/ 3580566 h 39629983"/>
                <a:gd name="connsiteX1210" fmla="*/ 25885546 w 65909553"/>
                <a:gd name="connsiteY1210" fmla="*/ 3580613 h 39629983"/>
                <a:gd name="connsiteX1211" fmla="*/ 25885623 w 65909553"/>
                <a:gd name="connsiteY1211" fmla="*/ 3580613 h 39629983"/>
                <a:gd name="connsiteX1212" fmla="*/ 25885623 w 65909553"/>
                <a:gd name="connsiteY1212" fmla="*/ 3580659 h 39629983"/>
                <a:gd name="connsiteX1213" fmla="*/ 25885701 w 65909553"/>
                <a:gd name="connsiteY1213" fmla="*/ 3580659 h 39629983"/>
                <a:gd name="connsiteX1214" fmla="*/ 25885701 w 65909553"/>
                <a:gd name="connsiteY1214" fmla="*/ 3580706 h 39629983"/>
                <a:gd name="connsiteX1215" fmla="*/ 25885779 w 65909553"/>
                <a:gd name="connsiteY1215" fmla="*/ 3580706 h 39629983"/>
                <a:gd name="connsiteX1216" fmla="*/ 25885779 w 65909553"/>
                <a:gd name="connsiteY1216" fmla="*/ 3581040 h 39629983"/>
                <a:gd name="connsiteX1217" fmla="*/ 25886335 w 65909553"/>
                <a:gd name="connsiteY1217" fmla="*/ 3581040 h 39629983"/>
                <a:gd name="connsiteX1218" fmla="*/ 25886335 w 65909553"/>
                <a:gd name="connsiteY1218" fmla="*/ 3581087 h 39629983"/>
                <a:gd name="connsiteX1219" fmla="*/ 25886412 w 65909553"/>
                <a:gd name="connsiteY1219" fmla="*/ 3581087 h 39629983"/>
                <a:gd name="connsiteX1220" fmla="*/ 25886412 w 65909553"/>
                <a:gd name="connsiteY1220" fmla="*/ 3581133 h 39629983"/>
                <a:gd name="connsiteX1221" fmla="*/ 25886489 w 65909553"/>
                <a:gd name="connsiteY1221" fmla="*/ 3581133 h 39629983"/>
                <a:gd name="connsiteX1222" fmla="*/ 25886489 w 65909553"/>
                <a:gd name="connsiteY1222" fmla="*/ 3581180 h 39629983"/>
                <a:gd name="connsiteX1223" fmla="*/ 25886567 w 65909553"/>
                <a:gd name="connsiteY1223" fmla="*/ 3581180 h 39629983"/>
                <a:gd name="connsiteX1224" fmla="*/ 25886567 w 65909553"/>
                <a:gd name="connsiteY1224" fmla="*/ 3581227 h 39629983"/>
                <a:gd name="connsiteX1225" fmla="*/ 25886645 w 65909553"/>
                <a:gd name="connsiteY1225" fmla="*/ 3581227 h 39629983"/>
                <a:gd name="connsiteX1226" fmla="*/ 25886645 w 65909553"/>
                <a:gd name="connsiteY1226" fmla="*/ 3581273 h 39629983"/>
                <a:gd name="connsiteX1227" fmla="*/ 25886723 w 65909553"/>
                <a:gd name="connsiteY1227" fmla="*/ 3581273 h 39629983"/>
                <a:gd name="connsiteX1228" fmla="*/ 25886723 w 65909553"/>
                <a:gd name="connsiteY1228" fmla="*/ 3581320 h 39629983"/>
                <a:gd name="connsiteX1229" fmla="*/ 25886800 w 65909553"/>
                <a:gd name="connsiteY1229" fmla="*/ 3581320 h 39629983"/>
                <a:gd name="connsiteX1230" fmla="*/ 25886800 w 65909553"/>
                <a:gd name="connsiteY1230" fmla="*/ 3581367 h 39629983"/>
                <a:gd name="connsiteX1231" fmla="*/ 25886877 w 65909553"/>
                <a:gd name="connsiteY1231" fmla="*/ 3581367 h 39629983"/>
                <a:gd name="connsiteX1232" fmla="*/ 25886877 w 65909553"/>
                <a:gd name="connsiteY1232" fmla="*/ 3581654 h 39629983"/>
                <a:gd name="connsiteX1233" fmla="*/ 25887356 w 65909553"/>
                <a:gd name="connsiteY1233" fmla="*/ 3581654 h 39629983"/>
                <a:gd name="connsiteX1234" fmla="*/ 25887356 w 65909553"/>
                <a:gd name="connsiteY1234" fmla="*/ 3581701 h 39629983"/>
                <a:gd name="connsiteX1235" fmla="*/ 25887433 w 65909553"/>
                <a:gd name="connsiteY1235" fmla="*/ 3581701 h 39629983"/>
                <a:gd name="connsiteX1236" fmla="*/ 25887433 w 65909553"/>
                <a:gd name="connsiteY1236" fmla="*/ 3581747 h 39629983"/>
                <a:gd name="connsiteX1237" fmla="*/ 25887511 w 65909553"/>
                <a:gd name="connsiteY1237" fmla="*/ 3581747 h 39629983"/>
                <a:gd name="connsiteX1238" fmla="*/ 25887511 w 65909553"/>
                <a:gd name="connsiteY1238" fmla="*/ 3581794 h 39629983"/>
                <a:gd name="connsiteX1239" fmla="*/ 25887589 w 65909553"/>
                <a:gd name="connsiteY1239" fmla="*/ 3581794 h 39629983"/>
                <a:gd name="connsiteX1240" fmla="*/ 25887589 w 65909553"/>
                <a:gd name="connsiteY1240" fmla="*/ 3581841 h 39629983"/>
                <a:gd name="connsiteX1241" fmla="*/ 25887666 w 65909553"/>
                <a:gd name="connsiteY1241" fmla="*/ 3581841 h 39629983"/>
                <a:gd name="connsiteX1242" fmla="*/ 25887666 w 65909553"/>
                <a:gd name="connsiteY1242" fmla="*/ 3581887 h 39629983"/>
                <a:gd name="connsiteX1243" fmla="*/ 25887744 w 65909553"/>
                <a:gd name="connsiteY1243" fmla="*/ 3581887 h 39629983"/>
                <a:gd name="connsiteX1244" fmla="*/ 25887744 w 65909553"/>
                <a:gd name="connsiteY1244" fmla="*/ 3581934 h 39629983"/>
                <a:gd name="connsiteX1245" fmla="*/ 25887821 w 65909553"/>
                <a:gd name="connsiteY1245" fmla="*/ 3581934 h 39629983"/>
                <a:gd name="connsiteX1246" fmla="*/ 25887821 w 65909553"/>
                <a:gd name="connsiteY1246" fmla="*/ 3581981 h 39629983"/>
                <a:gd name="connsiteX1247" fmla="*/ 25887899 w 65909553"/>
                <a:gd name="connsiteY1247" fmla="*/ 3581981 h 39629983"/>
                <a:gd name="connsiteX1248" fmla="*/ 25887899 w 65909553"/>
                <a:gd name="connsiteY1248" fmla="*/ 3582027 h 39629983"/>
                <a:gd name="connsiteX1249" fmla="*/ 25887977 w 65909553"/>
                <a:gd name="connsiteY1249" fmla="*/ 3582027 h 39629983"/>
                <a:gd name="connsiteX1250" fmla="*/ 25887977 w 65909553"/>
                <a:gd name="connsiteY1250" fmla="*/ 3582269 h 39629983"/>
                <a:gd name="connsiteX1251" fmla="*/ 25888377 w 65909553"/>
                <a:gd name="connsiteY1251" fmla="*/ 3582269 h 39629983"/>
                <a:gd name="connsiteX1252" fmla="*/ 25888377 w 65909553"/>
                <a:gd name="connsiteY1252" fmla="*/ 3582315 h 39629983"/>
                <a:gd name="connsiteX1253" fmla="*/ 25888455 w 65909553"/>
                <a:gd name="connsiteY1253" fmla="*/ 3582315 h 39629983"/>
                <a:gd name="connsiteX1254" fmla="*/ 25888455 w 65909553"/>
                <a:gd name="connsiteY1254" fmla="*/ 3582361 h 39629983"/>
                <a:gd name="connsiteX1255" fmla="*/ 25888533 w 65909553"/>
                <a:gd name="connsiteY1255" fmla="*/ 3582361 h 39629983"/>
                <a:gd name="connsiteX1256" fmla="*/ 25888533 w 65909553"/>
                <a:gd name="connsiteY1256" fmla="*/ 3582409 h 39629983"/>
                <a:gd name="connsiteX1257" fmla="*/ 25888610 w 65909553"/>
                <a:gd name="connsiteY1257" fmla="*/ 3582409 h 39629983"/>
                <a:gd name="connsiteX1258" fmla="*/ 25888610 w 65909553"/>
                <a:gd name="connsiteY1258" fmla="*/ 3582455 h 39629983"/>
                <a:gd name="connsiteX1259" fmla="*/ 25888687 w 65909553"/>
                <a:gd name="connsiteY1259" fmla="*/ 3582455 h 39629983"/>
                <a:gd name="connsiteX1260" fmla="*/ 25888687 w 65909553"/>
                <a:gd name="connsiteY1260" fmla="*/ 3582501 h 39629983"/>
                <a:gd name="connsiteX1261" fmla="*/ 25888765 w 65909553"/>
                <a:gd name="connsiteY1261" fmla="*/ 3582501 h 39629983"/>
                <a:gd name="connsiteX1262" fmla="*/ 25888765 w 65909553"/>
                <a:gd name="connsiteY1262" fmla="*/ 3582549 h 39629983"/>
                <a:gd name="connsiteX1263" fmla="*/ 25888843 w 65909553"/>
                <a:gd name="connsiteY1263" fmla="*/ 3582549 h 39629983"/>
                <a:gd name="connsiteX1264" fmla="*/ 25888843 w 65909553"/>
                <a:gd name="connsiteY1264" fmla="*/ 3582595 h 39629983"/>
                <a:gd name="connsiteX1265" fmla="*/ 25888921 w 65909553"/>
                <a:gd name="connsiteY1265" fmla="*/ 3582595 h 39629983"/>
                <a:gd name="connsiteX1266" fmla="*/ 25888921 w 65909553"/>
                <a:gd name="connsiteY1266" fmla="*/ 3582641 h 39629983"/>
                <a:gd name="connsiteX1267" fmla="*/ 25888998 w 65909553"/>
                <a:gd name="connsiteY1267" fmla="*/ 3582641 h 39629983"/>
                <a:gd name="connsiteX1268" fmla="*/ 25888998 w 65909553"/>
                <a:gd name="connsiteY1268" fmla="*/ 3582688 h 39629983"/>
                <a:gd name="connsiteX1269" fmla="*/ 25889075 w 65909553"/>
                <a:gd name="connsiteY1269" fmla="*/ 3582688 h 39629983"/>
                <a:gd name="connsiteX1270" fmla="*/ 25889075 w 65909553"/>
                <a:gd name="connsiteY1270" fmla="*/ 3582883 h 39629983"/>
                <a:gd name="connsiteX1271" fmla="*/ 25889399 w 65909553"/>
                <a:gd name="connsiteY1271" fmla="*/ 3582883 h 39629983"/>
                <a:gd name="connsiteX1272" fmla="*/ 25889399 w 65909553"/>
                <a:gd name="connsiteY1272" fmla="*/ 3582929 h 39629983"/>
                <a:gd name="connsiteX1273" fmla="*/ 25889477 w 65909553"/>
                <a:gd name="connsiteY1273" fmla="*/ 3582929 h 39629983"/>
                <a:gd name="connsiteX1274" fmla="*/ 25889477 w 65909553"/>
                <a:gd name="connsiteY1274" fmla="*/ 3582976 h 39629983"/>
                <a:gd name="connsiteX1275" fmla="*/ 25889554 w 65909553"/>
                <a:gd name="connsiteY1275" fmla="*/ 3582976 h 39629983"/>
                <a:gd name="connsiteX1276" fmla="*/ 25889554 w 65909553"/>
                <a:gd name="connsiteY1276" fmla="*/ 3583023 h 39629983"/>
                <a:gd name="connsiteX1277" fmla="*/ 25889631 w 65909553"/>
                <a:gd name="connsiteY1277" fmla="*/ 3583023 h 39629983"/>
                <a:gd name="connsiteX1278" fmla="*/ 25889631 w 65909553"/>
                <a:gd name="connsiteY1278" fmla="*/ 3583069 h 39629983"/>
                <a:gd name="connsiteX1279" fmla="*/ 25889709 w 65909553"/>
                <a:gd name="connsiteY1279" fmla="*/ 3583069 h 39629983"/>
                <a:gd name="connsiteX1280" fmla="*/ 25889709 w 65909553"/>
                <a:gd name="connsiteY1280" fmla="*/ 3583116 h 39629983"/>
                <a:gd name="connsiteX1281" fmla="*/ 25889787 w 65909553"/>
                <a:gd name="connsiteY1281" fmla="*/ 3583116 h 39629983"/>
                <a:gd name="connsiteX1282" fmla="*/ 25889787 w 65909553"/>
                <a:gd name="connsiteY1282" fmla="*/ 3583163 h 39629983"/>
                <a:gd name="connsiteX1283" fmla="*/ 25889864 w 65909553"/>
                <a:gd name="connsiteY1283" fmla="*/ 3583163 h 39629983"/>
                <a:gd name="connsiteX1284" fmla="*/ 25889864 w 65909553"/>
                <a:gd name="connsiteY1284" fmla="*/ 3583209 h 39629983"/>
                <a:gd name="connsiteX1285" fmla="*/ 25889942 w 65909553"/>
                <a:gd name="connsiteY1285" fmla="*/ 3583209 h 39629983"/>
                <a:gd name="connsiteX1286" fmla="*/ 25889942 w 65909553"/>
                <a:gd name="connsiteY1286" fmla="*/ 3583255 h 39629983"/>
                <a:gd name="connsiteX1287" fmla="*/ 25890019 w 65909553"/>
                <a:gd name="connsiteY1287" fmla="*/ 3583255 h 39629983"/>
                <a:gd name="connsiteX1288" fmla="*/ 25890019 w 65909553"/>
                <a:gd name="connsiteY1288" fmla="*/ 3583303 h 39629983"/>
                <a:gd name="connsiteX1289" fmla="*/ 25890097 w 65909553"/>
                <a:gd name="connsiteY1289" fmla="*/ 3583303 h 39629983"/>
                <a:gd name="connsiteX1290" fmla="*/ 25890097 w 65909553"/>
                <a:gd name="connsiteY1290" fmla="*/ 3583349 h 39629983"/>
                <a:gd name="connsiteX1291" fmla="*/ 25890175 w 65909553"/>
                <a:gd name="connsiteY1291" fmla="*/ 3583349 h 39629983"/>
                <a:gd name="connsiteX1292" fmla="*/ 25890175 w 65909553"/>
                <a:gd name="connsiteY1292" fmla="*/ 3583497 h 39629983"/>
                <a:gd name="connsiteX1293" fmla="*/ 25890420 w 65909553"/>
                <a:gd name="connsiteY1293" fmla="*/ 3583497 h 39629983"/>
                <a:gd name="connsiteX1294" fmla="*/ 25890420 w 65909553"/>
                <a:gd name="connsiteY1294" fmla="*/ 3583543 h 39629983"/>
                <a:gd name="connsiteX1295" fmla="*/ 25890497 w 65909553"/>
                <a:gd name="connsiteY1295" fmla="*/ 3583543 h 39629983"/>
                <a:gd name="connsiteX1296" fmla="*/ 25890497 w 65909553"/>
                <a:gd name="connsiteY1296" fmla="*/ 3583590 h 39629983"/>
                <a:gd name="connsiteX1297" fmla="*/ 25890575 w 65909553"/>
                <a:gd name="connsiteY1297" fmla="*/ 3583590 h 39629983"/>
                <a:gd name="connsiteX1298" fmla="*/ 25890575 w 65909553"/>
                <a:gd name="connsiteY1298" fmla="*/ 3583637 h 39629983"/>
                <a:gd name="connsiteX1299" fmla="*/ 25890653 w 65909553"/>
                <a:gd name="connsiteY1299" fmla="*/ 3583637 h 39629983"/>
                <a:gd name="connsiteX1300" fmla="*/ 25890653 w 65909553"/>
                <a:gd name="connsiteY1300" fmla="*/ 3583683 h 39629983"/>
                <a:gd name="connsiteX1301" fmla="*/ 25890731 w 65909553"/>
                <a:gd name="connsiteY1301" fmla="*/ 3583683 h 39629983"/>
                <a:gd name="connsiteX1302" fmla="*/ 25890731 w 65909553"/>
                <a:gd name="connsiteY1302" fmla="*/ 3583730 h 39629983"/>
                <a:gd name="connsiteX1303" fmla="*/ 25890808 w 65909553"/>
                <a:gd name="connsiteY1303" fmla="*/ 3583730 h 39629983"/>
                <a:gd name="connsiteX1304" fmla="*/ 25890808 w 65909553"/>
                <a:gd name="connsiteY1304" fmla="*/ 3583777 h 39629983"/>
                <a:gd name="connsiteX1305" fmla="*/ 25890885 w 65909553"/>
                <a:gd name="connsiteY1305" fmla="*/ 3583777 h 39629983"/>
                <a:gd name="connsiteX1306" fmla="*/ 25890885 w 65909553"/>
                <a:gd name="connsiteY1306" fmla="*/ 3583823 h 39629983"/>
                <a:gd name="connsiteX1307" fmla="*/ 25890963 w 65909553"/>
                <a:gd name="connsiteY1307" fmla="*/ 3583823 h 39629983"/>
                <a:gd name="connsiteX1308" fmla="*/ 25890963 w 65909553"/>
                <a:gd name="connsiteY1308" fmla="*/ 3583870 h 39629983"/>
                <a:gd name="connsiteX1309" fmla="*/ 25891041 w 65909553"/>
                <a:gd name="connsiteY1309" fmla="*/ 3583870 h 39629983"/>
                <a:gd name="connsiteX1310" fmla="*/ 25891041 w 65909553"/>
                <a:gd name="connsiteY1310" fmla="*/ 3583917 h 39629983"/>
                <a:gd name="connsiteX1311" fmla="*/ 25891119 w 65909553"/>
                <a:gd name="connsiteY1311" fmla="*/ 3583917 h 39629983"/>
                <a:gd name="connsiteX1312" fmla="*/ 25891119 w 65909553"/>
                <a:gd name="connsiteY1312" fmla="*/ 3583963 h 39629983"/>
                <a:gd name="connsiteX1313" fmla="*/ 25891196 w 65909553"/>
                <a:gd name="connsiteY1313" fmla="*/ 3583963 h 39629983"/>
                <a:gd name="connsiteX1314" fmla="*/ 25891196 w 65909553"/>
                <a:gd name="connsiteY1314" fmla="*/ 3584010 h 39629983"/>
                <a:gd name="connsiteX1315" fmla="*/ 25891273 w 65909553"/>
                <a:gd name="connsiteY1315" fmla="*/ 3584010 h 39629983"/>
                <a:gd name="connsiteX1316" fmla="*/ 25891273 w 65909553"/>
                <a:gd name="connsiteY1316" fmla="*/ 3584111 h 39629983"/>
                <a:gd name="connsiteX1317" fmla="*/ 25891441 w 65909553"/>
                <a:gd name="connsiteY1317" fmla="*/ 3584111 h 39629983"/>
                <a:gd name="connsiteX1318" fmla="*/ 25891441 w 65909553"/>
                <a:gd name="connsiteY1318" fmla="*/ 3584157 h 39629983"/>
                <a:gd name="connsiteX1319" fmla="*/ 25891519 w 65909553"/>
                <a:gd name="connsiteY1319" fmla="*/ 3584157 h 39629983"/>
                <a:gd name="connsiteX1320" fmla="*/ 25891519 w 65909553"/>
                <a:gd name="connsiteY1320" fmla="*/ 3584204 h 39629983"/>
                <a:gd name="connsiteX1321" fmla="*/ 25891597 w 65909553"/>
                <a:gd name="connsiteY1321" fmla="*/ 3584204 h 39629983"/>
                <a:gd name="connsiteX1322" fmla="*/ 25891597 w 65909553"/>
                <a:gd name="connsiteY1322" fmla="*/ 3584251 h 39629983"/>
                <a:gd name="connsiteX1323" fmla="*/ 25891675 w 65909553"/>
                <a:gd name="connsiteY1323" fmla="*/ 3584251 h 39629983"/>
                <a:gd name="connsiteX1324" fmla="*/ 25891675 w 65909553"/>
                <a:gd name="connsiteY1324" fmla="*/ 3584297 h 39629983"/>
                <a:gd name="connsiteX1325" fmla="*/ 25891752 w 65909553"/>
                <a:gd name="connsiteY1325" fmla="*/ 3584297 h 39629983"/>
                <a:gd name="connsiteX1326" fmla="*/ 25891752 w 65909553"/>
                <a:gd name="connsiteY1326" fmla="*/ 3584344 h 39629983"/>
                <a:gd name="connsiteX1327" fmla="*/ 25891829 w 65909553"/>
                <a:gd name="connsiteY1327" fmla="*/ 3584344 h 39629983"/>
                <a:gd name="connsiteX1328" fmla="*/ 25891829 w 65909553"/>
                <a:gd name="connsiteY1328" fmla="*/ 3584391 h 39629983"/>
                <a:gd name="connsiteX1329" fmla="*/ 25891907 w 65909553"/>
                <a:gd name="connsiteY1329" fmla="*/ 3584391 h 39629983"/>
                <a:gd name="connsiteX1330" fmla="*/ 25891907 w 65909553"/>
                <a:gd name="connsiteY1330" fmla="*/ 3584437 h 39629983"/>
                <a:gd name="connsiteX1331" fmla="*/ 25891985 w 65909553"/>
                <a:gd name="connsiteY1331" fmla="*/ 3584437 h 39629983"/>
                <a:gd name="connsiteX1332" fmla="*/ 25891985 w 65909553"/>
                <a:gd name="connsiteY1332" fmla="*/ 3584484 h 39629983"/>
                <a:gd name="connsiteX1333" fmla="*/ 25892062 w 65909553"/>
                <a:gd name="connsiteY1333" fmla="*/ 3584484 h 39629983"/>
                <a:gd name="connsiteX1334" fmla="*/ 25892062 w 65909553"/>
                <a:gd name="connsiteY1334" fmla="*/ 3584531 h 39629983"/>
                <a:gd name="connsiteX1335" fmla="*/ 25892140 w 65909553"/>
                <a:gd name="connsiteY1335" fmla="*/ 3584531 h 39629983"/>
                <a:gd name="connsiteX1336" fmla="*/ 25892140 w 65909553"/>
                <a:gd name="connsiteY1336" fmla="*/ 3584577 h 39629983"/>
                <a:gd name="connsiteX1337" fmla="*/ 25892217 w 65909553"/>
                <a:gd name="connsiteY1337" fmla="*/ 3584577 h 39629983"/>
                <a:gd name="connsiteX1338" fmla="*/ 25892217 w 65909553"/>
                <a:gd name="connsiteY1338" fmla="*/ 3584624 h 39629983"/>
                <a:gd name="connsiteX1339" fmla="*/ 25892295 w 65909553"/>
                <a:gd name="connsiteY1339" fmla="*/ 3584624 h 39629983"/>
                <a:gd name="connsiteX1340" fmla="*/ 25892295 w 65909553"/>
                <a:gd name="connsiteY1340" fmla="*/ 3584671 h 39629983"/>
                <a:gd name="connsiteX1341" fmla="*/ 25892373 w 65909553"/>
                <a:gd name="connsiteY1341" fmla="*/ 3584671 h 39629983"/>
                <a:gd name="connsiteX1342" fmla="*/ 25892373 w 65909553"/>
                <a:gd name="connsiteY1342" fmla="*/ 3584725 h 39629983"/>
                <a:gd name="connsiteX1343" fmla="*/ 25892463 w 65909553"/>
                <a:gd name="connsiteY1343" fmla="*/ 3584725 h 39629983"/>
                <a:gd name="connsiteX1344" fmla="*/ 25892463 w 65909553"/>
                <a:gd name="connsiteY1344" fmla="*/ 3584771 h 39629983"/>
                <a:gd name="connsiteX1345" fmla="*/ 25892541 w 65909553"/>
                <a:gd name="connsiteY1345" fmla="*/ 3584771 h 39629983"/>
                <a:gd name="connsiteX1346" fmla="*/ 25892541 w 65909553"/>
                <a:gd name="connsiteY1346" fmla="*/ 3584819 h 39629983"/>
                <a:gd name="connsiteX1347" fmla="*/ 25892618 w 65909553"/>
                <a:gd name="connsiteY1347" fmla="*/ 3584819 h 39629983"/>
                <a:gd name="connsiteX1348" fmla="*/ 25892618 w 65909553"/>
                <a:gd name="connsiteY1348" fmla="*/ 3584865 h 39629983"/>
                <a:gd name="connsiteX1349" fmla="*/ 25892695 w 65909553"/>
                <a:gd name="connsiteY1349" fmla="*/ 3584865 h 39629983"/>
                <a:gd name="connsiteX1350" fmla="*/ 25892695 w 65909553"/>
                <a:gd name="connsiteY1350" fmla="*/ 3584911 h 39629983"/>
                <a:gd name="connsiteX1351" fmla="*/ 25892773 w 65909553"/>
                <a:gd name="connsiteY1351" fmla="*/ 3584911 h 39629983"/>
                <a:gd name="connsiteX1352" fmla="*/ 25892773 w 65909553"/>
                <a:gd name="connsiteY1352" fmla="*/ 3584958 h 39629983"/>
                <a:gd name="connsiteX1353" fmla="*/ 25892851 w 65909553"/>
                <a:gd name="connsiteY1353" fmla="*/ 3584958 h 39629983"/>
                <a:gd name="connsiteX1354" fmla="*/ 25892851 w 65909553"/>
                <a:gd name="connsiteY1354" fmla="*/ 3585005 h 39629983"/>
                <a:gd name="connsiteX1355" fmla="*/ 25892929 w 65909553"/>
                <a:gd name="connsiteY1355" fmla="*/ 3585005 h 39629983"/>
                <a:gd name="connsiteX1356" fmla="*/ 25892929 w 65909553"/>
                <a:gd name="connsiteY1356" fmla="*/ 3585051 h 39629983"/>
                <a:gd name="connsiteX1357" fmla="*/ 25893006 w 65909553"/>
                <a:gd name="connsiteY1357" fmla="*/ 3585051 h 39629983"/>
                <a:gd name="connsiteX1358" fmla="*/ 25893006 w 65909553"/>
                <a:gd name="connsiteY1358" fmla="*/ 3585098 h 39629983"/>
                <a:gd name="connsiteX1359" fmla="*/ 25893083 w 65909553"/>
                <a:gd name="connsiteY1359" fmla="*/ 3585098 h 39629983"/>
                <a:gd name="connsiteX1360" fmla="*/ 25893083 w 65909553"/>
                <a:gd name="connsiteY1360" fmla="*/ 3585145 h 39629983"/>
                <a:gd name="connsiteX1361" fmla="*/ 25893161 w 65909553"/>
                <a:gd name="connsiteY1361" fmla="*/ 3585145 h 39629983"/>
                <a:gd name="connsiteX1362" fmla="*/ 25893161 w 65909553"/>
                <a:gd name="connsiteY1362" fmla="*/ 3585191 h 39629983"/>
                <a:gd name="connsiteX1363" fmla="*/ 25893239 w 65909553"/>
                <a:gd name="connsiteY1363" fmla="*/ 3585191 h 39629983"/>
                <a:gd name="connsiteX1364" fmla="*/ 25893239 w 65909553"/>
                <a:gd name="connsiteY1364" fmla="*/ 3585238 h 39629983"/>
                <a:gd name="connsiteX1365" fmla="*/ 25893317 w 65909553"/>
                <a:gd name="connsiteY1365" fmla="*/ 3585238 h 39629983"/>
                <a:gd name="connsiteX1366" fmla="*/ 25893317 w 65909553"/>
                <a:gd name="connsiteY1366" fmla="*/ 3585285 h 39629983"/>
                <a:gd name="connsiteX1367" fmla="*/ 25893394 w 65909553"/>
                <a:gd name="connsiteY1367" fmla="*/ 3585285 h 39629983"/>
                <a:gd name="connsiteX1368" fmla="*/ 25893394 w 65909553"/>
                <a:gd name="connsiteY1368" fmla="*/ 3585331 h 39629983"/>
                <a:gd name="connsiteX1369" fmla="*/ 25893471 w 65909553"/>
                <a:gd name="connsiteY1369" fmla="*/ 3585331 h 39629983"/>
                <a:gd name="connsiteX1370" fmla="*/ 25893471 w 65909553"/>
                <a:gd name="connsiteY1370" fmla="*/ 3732779 h 39629983"/>
                <a:gd name="connsiteX1371" fmla="*/ 26037635 w 65909553"/>
                <a:gd name="connsiteY1371" fmla="*/ 3732779 h 39629983"/>
                <a:gd name="connsiteX1372" fmla="*/ 26037635 w 65909553"/>
                <a:gd name="connsiteY1372" fmla="*/ 3732825 h 39629983"/>
                <a:gd name="connsiteX1373" fmla="*/ 26037712 w 65909553"/>
                <a:gd name="connsiteY1373" fmla="*/ 3732825 h 39629983"/>
                <a:gd name="connsiteX1374" fmla="*/ 26037712 w 65909553"/>
                <a:gd name="connsiteY1374" fmla="*/ 3732872 h 39629983"/>
                <a:gd name="connsiteX1375" fmla="*/ 26037789 w 65909553"/>
                <a:gd name="connsiteY1375" fmla="*/ 3732872 h 39629983"/>
                <a:gd name="connsiteX1376" fmla="*/ 26037789 w 65909553"/>
                <a:gd name="connsiteY1376" fmla="*/ 3732919 h 39629983"/>
                <a:gd name="connsiteX1377" fmla="*/ 26037867 w 65909553"/>
                <a:gd name="connsiteY1377" fmla="*/ 3732919 h 39629983"/>
                <a:gd name="connsiteX1378" fmla="*/ 26037867 w 65909553"/>
                <a:gd name="connsiteY1378" fmla="*/ 3732965 h 39629983"/>
                <a:gd name="connsiteX1379" fmla="*/ 26037945 w 65909553"/>
                <a:gd name="connsiteY1379" fmla="*/ 3732965 h 39629983"/>
                <a:gd name="connsiteX1380" fmla="*/ 26037945 w 65909553"/>
                <a:gd name="connsiteY1380" fmla="*/ 3733012 h 39629983"/>
                <a:gd name="connsiteX1381" fmla="*/ 26038023 w 65909553"/>
                <a:gd name="connsiteY1381" fmla="*/ 3733012 h 39629983"/>
                <a:gd name="connsiteX1382" fmla="*/ 26038023 w 65909553"/>
                <a:gd name="connsiteY1382" fmla="*/ 3733059 h 39629983"/>
                <a:gd name="connsiteX1383" fmla="*/ 26038100 w 65909553"/>
                <a:gd name="connsiteY1383" fmla="*/ 3733059 h 39629983"/>
                <a:gd name="connsiteX1384" fmla="*/ 26038100 w 65909553"/>
                <a:gd name="connsiteY1384" fmla="*/ 3733105 h 39629983"/>
                <a:gd name="connsiteX1385" fmla="*/ 26038177 w 65909553"/>
                <a:gd name="connsiteY1385" fmla="*/ 3733105 h 39629983"/>
                <a:gd name="connsiteX1386" fmla="*/ 26038177 w 65909553"/>
                <a:gd name="connsiteY1386" fmla="*/ 3733393 h 39629983"/>
                <a:gd name="connsiteX1387" fmla="*/ 26038656 w 65909553"/>
                <a:gd name="connsiteY1387" fmla="*/ 3733393 h 39629983"/>
                <a:gd name="connsiteX1388" fmla="*/ 26038656 w 65909553"/>
                <a:gd name="connsiteY1388" fmla="*/ 3733439 h 39629983"/>
                <a:gd name="connsiteX1389" fmla="*/ 26038733 w 65909553"/>
                <a:gd name="connsiteY1389" fmla="*/ 3733439 h 39629983"/>
                <a:gd name="connsiteX1390" fmla="*/ 26038733 w 65909553"/>
                <a:gd name="connsiteY1390" fmla="*/ 3733486 h 39629983"/>
                <a:gd name="connsiteX1391" fmla="*/ 26038811 w 65909553"/>
                <a:gd name="connsiteY1391" fmla="*/ 3733486 h 39629983"/>
                <a:gd name="connsiteX1392" fmla="*/ 26038811 w 65909553"/>
                <a:gd name="connsiteY1392" fmla="*/ 3733533 h 39629983"/>
                <a:gd name="connsiteX1393" fmla="*/ 26038889 w 65909553"/>
                <a:gd name="connsiteY1393" fmla="*/ 3733533 h 39629983"/>
                <a:gd name="connsiteX1394" fmla="*/ 26038889 w 65909553"/>
                <a:gd name="connsiteY1394" fmla="*/ 3733579 h 39629983"/>
                <a:gd name="connsiteX1395" fmla="*/ 26038966 w 65909553"/>
                <a:gd name="connsiteY1395" fmla="*/ 3733579 h 39629983"/>
                <a:gd name="connsiteX1396" fmla="*/ 26038966 w 65909553"/>
                <a:gd name="connsiteY1396" fmla="*/ 3733626 h 39629983"/>
                <a:gd name="connsiteX1397" fmla="*/ 26039043 w 65909553"/>
                <a:gd name="connsiteY1397" fmla="*/ 3733626 h 39629983"/>
                <a:gd name="connsiteX1398" fmla="*/ 26039043 w 65909553"/>
                <a:gd name="connsiteY1398" fmla="*/ 3733673 h 39629983"/>
                <a:gd name="connsiteX1399" fmla="*/ 26039121 w 65909553"/>
                <a:gd name="connsiteY1399" fmla="*/ 3733673 h 39629983"/>
                <a:gd name="connsiteX1400" fmla="*/ 26039121 w 65909553"/>
                <a:gd name="connsiteY1400" fmla="*/ 3733719 h 39629983"/>
                <a:gd name="connsiteX1401" fmla="*/ 26039199 w 65909553"/>
                <a:gd name="connsiteY1401" fmla="*/ 3733719 h 39629983"/>
                <a:gd name="connsiteX1402" fmla="*/ 26039199 w 65909553"/>
                <a:gd name="connsiteY1402" fmla="*/ 3733766 h 39629983"/>
                <a:gd name="connsiteX1403" fmla="*/ 26039277 w 65909553"/>
                <a:gd name="connsiteY1403" fmla="*/ 3733766 h 39629983"/>
                <a:gd name="connsiteX1404" fmla="*/ 26039277 w 65909553"/>
                <a:gd name="connsiteY1404" fmla="*/ 3734007 h 39629983"/>
                <a:gd name="connsiteX1405" fmla="*/ 26039677 w 65909553"/>
                <a:gd name="connsiteY1405" fmla="*/ 3734007 h 39629983"/>
                <a:gd name="connsiteX1406" fmla="*/ 26039677 w 65909553"/>
                <a:gd name="connsiteY1406" fmla="*/ 3734053 h 39629983"/>
                <a:gd name="connsiteX1407" fmla="*/ 26039755 w 65909553"/>
                <a:gd name="connsiteY1407" fmla="*/ 3734053 h 39629983"/>
                <a:gd name="connsiteX1408" fmla="*/ 26039755 w 65909553"/>
                <a:gd name="connsiteY1408" fmla="*/ 3734101 h 39629983"/>
                <a:gd name="connsiteX1409" fmla="*/ 26039833 w 65909553"/>
                <a:gd name="connsiteY1409" fmla="*/ 3734101 h 39629983"/>
                <a:gd name="connsiteX1410" fmla="*/ 26039833 w 65909553"/>
                <a:gd name="connsiteY1410" fmla="*/ 3734147 h 39629983"/>
                <a:gd name="connsiteX1411" fmla="*/ 26039910 w 65909553"/>
                <a:gd name="connsiteY1411" fmla="*/ 3734147 h 39629983"/>
                <a:gd name="connsiteX1412" fmla="*/ 26039910 w 65909553"/>
                <a:gd name="connsiteY1412" fmla="*/ 3734193 h 39629983"/>
                <a:gd name="connsiteX1413" fmla="*/ 26039987 w 65909553"/>
                <a:gd name="connsiteY1413" fmla="*/ 3734193 h 39629983"/>
                <a:gd name="connsiteX1414" fmla="*/ 26039987 w 65909553"/>
                <a:gd name="connsiteY1414" fmla="*/ 3734240 h 39629983"/>
                <a:gd name="connsiteX1415" fmla="*/ 26040065 w 65909553"/>
                <a:gd name="connsiteY1415" fmla="*/ 3734240 h 39629983"/>
                <a:gd name="connsiteX1416" fmla="*/ 26040065 w 65909553"/>
                <a:gd name="connsiteY1416" fmla="*/ 3734287 h 39629983"/>
                <a:gd name="connsiteX1417" fmla="*/ 26040143 w 65909553"/>
                <a:gd name="connsiteY1417" fmla="*/ 3734287 h 39629983"/>
                <a:gd name="connsiteX1418" fmla="*/ 26040143 w 65909553"/>
                <a:gd name="connsiteY1418" fmla="*/ 3734333 h 39629983"/>
                <a:gd name="connsiteX1419" fmla="*/ 26040221 w 65909553"/>
                <a:gd name="connsiteY1419" fmla="*/ 3734333 h 39629983"/>
                <a:gd name="connsiteX1420" fmla="*/ 26040221 w 65909553"/>
                <a:gd name="connsiteY1420" fmla="*/ 3734380 h 39629983"/>
                <a:gd name="connsiteX1421" fmla="*/ 26040298 w 65909553"/>
                <a:gd name="connsiteY1421" fmla="*/ 3734380 h 39629983"/>
                <a:gd name="connsiteX1422" fmla="*/ 26040298 w 65909553"/>
                <a:gd name="connsiteY1422" fmla="*/ 3734427 h 39629983"/>
                <a:gd name="connsiteX1423" fmla="*/ 26040375 w 65909553"/>
                <a:gd name="connsiteY1423" fmla="*/ 3734427 h 39629983"/>
                <a:gd name="connsiteX1424" fmla="*/ 26040375 w 65909553"/>
                <a:gd name="connsiteY1424" fmla="*/ 3734621 h 39629983"/>
                <a:gd name="connsiteX1425" fmla="*/ 26040699 w 65909553"/>
                <a:gd name="connsiteY1425" fmla="*/ 3734621 h 39629983"/>
                <a:gd name="connsiteX1426" fmla="*/ 26040699 w 65909553"/>
                <a:gd name="connsiteY1426" fmla="*/ 3734668 h 39629983"/>
                <a:gd name="connsiteX1427" fmla="*/ 26040776 w 65909553"/>
                <a:gd name="connsiteY1427" fmla="*/ 3734668 h 39629983"/>
                <a:gd name="connsiteX1428" fmla="*/ 26040776 w 65909553"/>
                <a:gd name="connsiteY1428" fmla="*/ 3734715 h 39629983"/>
                <a:gd name="connsiteX1429" fmla="*/ 26040854 w 65909553"/>
                <a:gd name="connsiteY1429" fmla="*/ 3734715 h 39629983"/>
                <a:gd name="connsiteX1430" fmla="*/ 26040854 w 65909553"/>
                <a:gd name="connsiteY1430" fmla="*/ 3734761 h 39629983"/>
                <a:gd name="connsiteX1431" fmla="*/ 26040931 w 65909553"/>
                <a:gd name="connsiteY1431" fmla="*/ 3734761 h 39629983"/>
                <a:gd name="connsiteX1432" fmla="*/ 26040931 w 65909553"/>
                <a:gd name="connsiteY1432" fmla="*/ 3734807 h 39629983"/>
                <a:gd name="connsiteX1433" fmla="*/ 26041009 w 65909553"/>
                <a:gd name="connsiteY1433" fmla="*/ 3734807 h 39629983"/>
                <a:gd name="connsiteX1434" fmla="*/ 26041009 w 65909553"/>
                <a:gd name="connsiteY1434" fmla="*/ 3734855 h 39629983"/>
                <a:gd name="connsiteX1435" fmla="*/ 26041087 w 65909553"/>
                <a:gd name="connsiteY1435" fmla="*/ 3734855 h 39629983"/>
                <a:gd name="connsiteX1436" fmla="*/ 26041087 w 65909553"/>
                <a:gd name="connsiteY1436" fmla="*/ 3734901 h 39629983"/>
                <a:gd name="connsiteX1437" fmla="*/ 26041164 w 65909553"/>
                <a:gd name="connsiteY1437" fmla="*/ 3734901 h 39629983"/>
                <a:gd name="connsiteX1438" fmla="*/ 26041164 w 65909553"/>
                <a:gd name="connsiteY1438" fmla="*/ 3734947 h 39629983"/>
                <a:gd name="connsiteX1439" fmla="*/ 26041241 w 65909553"/>
                <a:gd name="connsiteY1439" fmla="*/ 3734947 h 39629983"/>
                <a:gd name="connsiteX1440" fmla="*/ 26041241 w 65909553"/>
                <a:gd name="connsiteY1440" fmla="*/ 3734995 h 39629983"/>
                <a:gd name="connsiteX1441" fmla="*/ 26041319 w 65909553"/>
                <a:gd name="connsiteY1441" fmla="*/ 3734995 h 39629983"/>
                <a:gd name="connsiteX1442" fmla="*/ 26041319 w 65909553"/>
                <a:gd name="connsiteY1442" fmla="*/ 3735041 h 39629983"/>
                <a:gd name="connsiteX1443" fmla="*/ 26041397 w 65909553"/>
                <a:gd name="connsiteY1443" fmla="*/ 3735041 h 39629983"/>
                <a:gd name="connsiteX1444" fmla="*/ 26041397 w 65909553"/>
                <a:gd name="connsiteY1444" fmla="*/ 3735087 h 39629983"/>
                <a:gd name="connsiteX1445" fmla="*/ 26041475 w 65909553"/>
                <a:gd name="connsiteY1445" fmla="*/ 3735087 h 39629983"/>
                <a:gd name="connsiteX1446" fmla="*/ 26041475 w 65909553"/>
                <a:gd name="connsiteY1446" fmla="*/ 3735235 h 39629983"/>
                <a:gd name="connsiteX1447" fmla="*/ 26041720 w 65909553"/>
                <a:gd name="connsiteY1447" fmla="*/ 3735235 h 39629983"/>
                <a:gd name="connsiteX1448" fmla="*/ 26041720 w 65909553"/>
                <a:gd name="connsiteY1448" fmla="*/ 3735282 h 39629983"/>
                <a:gd name="connsiteX1449" fmla="*/ 26041797 w 65909553"/>
                <a:gd name="connsiteY1449" fmla="*/ 3735282 h 39629983"/>
                <a:gd name="connsiteX1450" fmla="*/ 26041797 w 65909553"/>
                <a:gd name="connsiteY1450" fmla="*/ 3735329 h 39629983"/>
                <a:gd name="connsiteX1451" fmla="*/ 26041875 w 65909553"/>
                <a:gd name="connsiteY1451" fmla="*/ 3735329 h 39629983"/>
                <a:gd name="connsiteX1452" fmla="*/ 26041875 w 65909553"/>
                <a:gd name="connsiteY1452" fmla="*/ 3735375 h 39629983"/>
                <a:gd name="connsiteX1453" fmla="*/ 26041953 w 65909553"/>
                <a:gd name="connsiteY1453" fmla="*/ 3735375 h 39629983"/>
                <a:gd name="connsiteX1454" fmla="*/ 26041953 w 65909553"/>
                <a:gd name="connsiteY1454" fmla="*/ 3735422 h 39629983"/>
                <a:gd name="connsiteX1455" fmla="*/ 26042031 w 65909553"/>
                <a:gd name="connsiteY1455" fmla="*/ 3735422 h 39629983"/>
                <a:gd name="connsiteX1456" fmla="*/ 26042031 w 65909553"/>
                <a:gd name="connsiteY1456" fmla="*/ 3735469 h 39629983"/>
                <a:gd name="connsiteX1457" fmla="*/ 26042108 w 65909553"/>
                <a:gd name="connsiteY1457" fmla="*/ 3735469 h 39629983"/>
                <a:gd name="connsiteX1458" fmla="*/ 26042108 w 65909553"/>
                <a:gd name="connsiteY1458" fmla="*/ 3735515 h 39629983"/>
                <a:gd name="connsiteX1459" fmla="*/ 26042185 w 65909553"/>
                <a:gd name="connsiteY1459" fmla="*/ 3735515 h 39629983"/>
                <a:gd name="connsiteX1460" fmla="*/ 26042185 w 65909553"/>
                <a:gd name="connsiteY1460" fmla="*/ 3735562 h 39629983"/>
                <a:gd name="connsiteX1461" fmla="*/ 26042263 w 65909553"/>
                <a:gd name="connsiteY1461" fmla="*/ 3735562 h 39629983"/>
                <a:gd name="connsiteX1462" fmla="*/ 26042263 w 65909553"/>
                <a:gd name="connsiteY1462" fmla="*/ 3735609 h 39629983"/>
                <a:gd name="connsiteX1463" fmla="*/ 26042341 w 65909553"/>
                <a:gd name="connsiteY1463" fmla="*/ 3735609 h 39629983"/>
                <a:gd name="connsiteX1464" fmla="*/ 26042341 w 65909553"/>
                <a:gd name="connsiteY1464" fmla="*/ 3735655 h 39629983"/>
                <a:gd name="connsiteX1465" fmla="*/ 26042419 w 65909553"/>
                <a:gd name="connsiteY1465" fmla="*/ 3735655 h 39629983"/>
                <a:gd name="connsiteX1466" fmla="*/ 26042419 w 65909553"/>
                <a:gd name="connsiteY1466" fmla="*/ 3735702 h 39629983"/>
                <a:gd name="connsiteX1467" fmla="*/ 26042496 w 65909553"/>
                <a:gd name="connsiteY1467" fmla="*/ 3735702 h 39629983"/>
                <a:gd name="connsiteX1468" fmla="*/ 26042496 w 65909553"/>
                <a:gd name="connsiteY1468" fmla="*/ 3735749 h 39629983"/>
                <a:gd name="connsiteX1469" fmla="*/ 26042573 w 65909553"/>
                <a:gd name="connsiteY1469" fmla="*/ 3735749 h 39629983"/>
                <a:gd name="connsiteX1470" fmla="*/ 26042573 w 65909553"/>
                <a:gd name="connsiteY1470" fmla="*/ 3735849 h 39629983"/>
                <a:gd name="connsiteX1471" fmla="*/ 26042741 w 65909553"/>
                <a:gd name="connsiteY1471" fmla="*/ 3735849 h 39629983"/>
                <a:gd name="connsiteX1472" fmla="*/ 26042741 w 65909553"/>
                <a:gd name="connsiteY1472" fmla="*/ 3735896 h 39629983"/>
                <a:gd name="connsiteX1473" fmla="*/ 26042819 w 65909553"/>
                <a:gd name="connsiteY1473" fmla="*/ 3735896 h 39629983"/>
                <a:gd name="connsiteX1474" fmla="*/ 26042819 w 65909553"/>
                <a:gd name="connsiteY1474" fmla="*/ 3735943 h 39629983"/>
                <a:gd name="connsiteX1475" fmla="*/ 26042897 w 65909553"/>
                <a:gd name="connsiteY1475" fmla="*/ 3735943 h 39629983"/>
                <a:gd name="connsiteX1476" fmla="*/ 26042897 w 65909553"/>
                <a:gd name="connsiteY1476" fmla="*/ 3735989 h 39629983"/>
                <a:gd name="connsiteX1477" fmla="*/ 26042974 w 65909553"/>
                <a:gd name="connsiteY1477" fmla="*/ 3735989 h 39629983"/>
                <a:gd name="connsiteX1478" fmla="*/ 26042974 w 65909553"/>
                <a:gd name="connsiteY1478" fmla="*/ 3736036 h 39629983"/>
                <a:gd name="connsiteX1479" fmla="*/ 26043052 w 65909553"/>
                <a:gd name="connsiteY1479" fmla="*/ 3736036 h 39629983"/>
                <a:gd name="connsiteX1480" fmla="*/ 26043052 w 65909553"/>
                <a:gd name="connsiteY1480" fmla="*/ 3736083 h 39629983"/>
                <a:gd name="connsiteX1481" fmla="*/ 26043129 w 65909553"/>
                <a:gd name="connsiteY1481" fmla="*/ 3736083 h 39629983"/>
                <a:gd name="connsiteX1482" fmla="*/ 26043129 w 65909553"/>
                <a:gd name="connsiteY1482" fmla="*/ 3736129 h 39629983"/>
                <a:gd name="connsiteX1483" fmla="*/ 26043207 w 65909553"/>
                <a:gd name="connsiteY1483" fmla="*/ 3736129 h 39629983"/>
                <a:gd name="connsiteX1484" fmla="*/ 26043207 w 65909553"/>
                <a:gd name="connsiteY1484" fmla="*/ 3736176 h 39629983"/>
                <a:gd name="connsiteX1485" fmla="*/ 26043285 w 65909553"/>
                <a:gd name="connsiteY1485" fmla="*/ 3736176 h 39629983"/>
                <a:gd name="connsiteX1486" fmla="*/ 26043285 w 65909553"/>
                <a:gd name="connsiteY1486" fmla="*/ 3736223 h 39629983"/>
                <a:gd name="connsiteX1487" fmla="*/ 26043362 w 65909553"/>
                <a:gd name="connsiteY1487" fmla="*/ 3736223 h 39629983"/>
                <a:gd name="connsiteX1488" fmla="*/ 26043362 w 65909553"/>
                <a:gd name="connsiteY1488" fmla="*/ 3736269 h 39629983"/>
                <a:gd name="connsiteX1489" fmla="*/ 26043439 w 65909553"/>
                <a:gd name="connsiteY1489" fmla="*/ 3736269 h 39629983"/>
                <a:gd name="connsiteX1490" fmla="*/ 26043439 w 65909553"/>
                <a:gd name="connsiteY1490" fmla="*/ 3736316 h 39629983"/>
                <a:gd name="connsiteX1491" fmla="*/ 26043517 w 65909553"/>
                <a:gd name="connsiteY1491" fmla="*/ 3736316 h 39629983"/>
                <a:gd name="connsiteX1492" fmla="*/ 26043517 w 65909553"/>
                <a:gd name="connsiteY1492" fmla="*/ 3736363 h 39629983"/>
                <a:gd name="connsiteX1493" fmla="*/ 26043595 w 65909553"/>
                <a:gd name="connsiteY1493" fmla="*/ 3736363 h 39629983"/>
                <a:gd name="connsiteX1494" fmla="*/ 26043595 w 65909553"/>
                <a:gd name="connsiteY1494" fmla="*/ 3736409 h 39629983"/>
                <a:gd name="connsiteX1495" fmla="*/ 26043673 w 65909553"/>
                <a:gd name="connsiteY1495" fmla="*/ 3736409 h 39629983"/>
                <a:gd name="connsiteX1496" fmla="*/ 26043673 w 65909553"/>
                <a:gd name="connsiteY1496" fmla="*/ 3736463 h 39629983"/>
                <a:gd name="connsiteX1497" fmla="*/ 26043763 w 65909553"/>
                <a:gd name="connsiteY1497" fmla="*/ 3736463 h 39629983"/>
                <a:gd name="connsiteX1498" fmla="*/ 26043763 w 65909553"/>
                <a:gd name="connsiteY1498" fmla="*/ 3736510 h 39629983"/>
                <a:gd name="connsiteX1499" fmla="*/ 26043841 w 65909553"/>
                <a:gd name="connsiteY1499" fmla="*/ 3736510 h 39629983"/>
                <a:gd name="connsiteX1500" fmla="*/ 26043841 w 65909553"/>
                <a:gd name="connsiteY1500" fmla="*/ 3736557 h 39629983"/>
                <a:gd name="connsiteX1501" fmla="*/ 26043918 w 65909553"/>
                <a:gd name="connsiteY1501" fmla="*/ 3736557 h 39629983"/>
                <a:gd name="connsiteX1502" fmla="*/ 26043918 w 65909553"/>
                <a:gd name="connsiteY1502" fmla="*/ 3736603 h 39629983"/>
                <a:gd name="connsiteX1503" fmla="*/ 26043995 w 65909553"/>
                <a:gd name="connsiteY1503" fmla="*/ 3736603 h 39629983"/>
                <a:gd name="connsiteX1504" fmla="*/ 26043995 w 65909553"/>
                <a:gd name="connsiteY1504" fmla="*/ 3736650 h 39629983"/>
                <a:gd name="connsiteX1505" fmla="*/ 26044073 w 65909553"/>
                <a:gd name="connsiteY1505" fmla="*/ 3736650 h 39629983"/>
                <a:gd name="connsiteX1506" fmla="*/ 26044073 w 65909553"/>
                <a:gd name="connsiteY1506" fmla="*/ 3736697 h 39629983"/>
                <a:gd name="connsiteX1507" fmla="*/ 26044151 w 65909553"/>
                <a:gd name="connsiteY1507" fmla="*/ 3736697 h 39629983"/>
                <a:gd name="connsiteX1508" fmla="*/ 26044151 w 65909553"/>
                <a:gd name="connsiteY1508" fmla="*/ 3736743 h 39629983"/>
                <a:gd name="connsiteX1509" fmla="*/ 26044229 w 65909553"/>
                <a:gd name="connsiteY1509" fmla="*/ 3736743 h 39629983"/>
                <a:gd name="connsiteX1510" fmla="*/ 26044229 w 65909553"/>
                <a:gd name="connsiteY1510" fmla="*/ 3736790 h 39629983"/>
                <a:gd name="connsiteX1511" fmla="*/ 26044306 w 65909553"/>
                <a:gd name="connsiteY1511" fmla="*/ 3736790 h 39629983"/>
                <a:gd name="connsiteX1512" fmla="*/ 26044306 w 65909553"/>
                <a:gd name="connsiteY1512" fmla="*/ 3736837 h 39629983"/>
                <a:gd name="connsiteX1513" fmla="*/ 26044383 w 65909553"/>
                <a:gd name="connsiteY1513" fmla="*/ 3736837 h 39629983"/>
                <a:gd name="connsiteX1514" fmla="*/ 26044383 w 65909553"/>
                <a:gd name="connsiteY1514" fmla="*/ 3736883 h 39629983"/>
                <a:gd name="connsiteX1515" fmla="*/ 26044461 w 65909553"/>
                <a:gd name="connsiteY1515" fmla="*/ 3736883 h 39629983"/>
                <a:gd name="connsiteX1516" fmla="*/ 26044461 w 65909553"/>
                <a:gd name="connsiteY1516" fmla="*/ 3736930 h 39629983"/>
                <a:gd name="connsiteX1517" fmla="*/ 26044539 w 65909553"/>
                <a:gd name="connsiteY1517" fmla="*/ 3736930 h 39629983"/>
                <a:gd name="connsiteX1518" fmla="*/ 26044539 w 65909553"/>
                <a:gd name="connsiteY1518" fmla="*/ 3736977 h 39629983"/>
                <a:gd name="connsiteX1519" fmla="*/ 26044617 w 65909553"/>
                <a:gd name="connsiteY1519" fmla="*/ 3736977 h 39629983"/>
                <a:gd name="connsiteX1520" fmla="*/ 26044617 w 65909553"/>
                <a:gd name="connsiteY1520" fmla="*/ 3737023 h 39629983"/>
                <a:gd name="connsiteX1521" fmla="*/ 26044694 w 65909553"/>
                <a:gd name="connsiteY1521" fmla="*/ 3737023 h 39629983"/>
                <a:gd name="connsiteX1522" fmla="*/ 26044694 w 65909553"/>
                <a:gd name="connsiteY1522" fmla="*/ 3737070 h 39629983"/>
                <a:gd name="connsiteX1523" fmla="*/ 26044771 w 65909553"/>
                <a:gd name="connsiteY1523" fmla="*/ 3737070 h 39629983"/>
                <a:gd name="connsiteX1524" fmla="*/ 26044771 w 65909553"/>
                <a:gd name="connsiteY1524" fmla="*/ 3737125 h 39629983"/>
                <a:gd name="connsiteX1525" fmla="*/ 26044862 w 65909553"/>
                <a:gd name="connsiteY1525" fmla="*/ 3737125 h 39629983"/>
                <a:gd name="connsiteX1526" fmla="*/ 26044862 w 65909553"/>
                <a:gd name="connsiteY1526" fmla="*/ 3737171 h 39629983"/>
                <a:gd name="connsiteX1527" fmla="*/ 26044939 w 65909553"/>
                <a:gd name="connsiteY1527" fmla="*/ 3737171 h 39629983"/>
                <a:gd name="connsiteX1528" fmla="*/ 26044939 w 65909553"/>
                <a:gd name="connsiteY1528" fmla="*/ 3737217 h 39629983"/>
                <a:gd name="connsiteX1529" fmla="*/ 26045017 w 65909553"/>
                <a:gd name="connsiteY1529" fmla="*/ 3737217 h 39629983"/>
                <a:gd name="connsiteX1530" fmla="*/ 26045017 w 65909553"/>
                <a:gd name="connsiteY1530" fmla="*/ 3737265 h 39629983"/>
                <a:gd name="connsiteX1531" fmla="*/ 26045095 w 65909553"/>
                <a:gd name="connsiteY1531" fmla="*/ 3737265 h 39629983"/>
                <a:gd name="connsiteX1532" fmla="*/ 26045095 w 65909553"/>
                <a:gd name="connsiteY1532" fmla="*/ 3737311 h 39629983"/>
                <a:gd name="connsiteX1533" fmla="*/ 26045172 w 65909553"/>
                <a:gd name="connsiteY1533" fmla="*/ 3737311 h 39629983"/>
                <a:gd name="connsiteX1534" fmla="*/ 26045172 w 65909553"/>
                <a:gd name="connsiteY1534" fmla="*/ 3737357 h 39629983"/>
                <a:gd name="connsiteX1535" fmla="*/ 26045250 w 65909553"/>
                <a:gd name="connsiteY1535" fmla="*/ 3737357 h 39629983"/>
                <a:gd name="connsiteX1536" fmla="*/ 26045250 w 65909553"/>
                <a:gd name="connsiteY1536" fmla="*/ 3737405 h 39629983"/>
                <a:gd name="connsiteX1537" fmla="*/ 26045327 w 65909553"/>
                <a:gd name="connsiteY1537" fmla="*/ 3737405 h 39629983"/>
                <a:gd name="connsiteX1538" fmla="*/ 26045327 w 65909553"/>
                <a:gd name="connsiteY1538" fmla="*/ 3737451 h 39629983"/>
                <a:gd name="connsiteX1539" fmla="*/ 26045405 w 65909553"/>
                <a:gd name="connsiteY1539" fmla="*/ 3737451 h 39629983"/>
                <a:gd name="connsiteX1540" fmla="*/ 26045405 w 65909553"/>
                <a:gd name="connsiteY1540" fmla="*/ 3737497 h 39629983"/>
                <a:gd name="connsiteX1541" fmla="*/ 26045483 w 65909553"/>
                <a:gd name="connsiteY1541" fmla="*/ 3737497 h 39629983"/>
                <a:gd name="connsiteX1542" fmla="*/ 26045483 w 65909553"/>
                <a:gd name="connsiteY1542" fmla="*/ 3737544 h 39629983"/>
                <a:gd name="connsiteX1543" fmla="*/ 26045560 w 65909553"/>
                <a:gd name="connsiteY1543" fmla="*/ 3737544 h 39629983"/>
                <a:gd name="connsiteX1544" fmla="*/ 26045560 w 65909553"/>
                <a:gd name="connsiteY1544" fmla="*/ 3737591 h 39629983"/>
                <a:gd name="connsiteX1545" fmla="*/ 26045637 w 65909553"/>
                <a:gd name="connsiteY1545" fmla="*/ 3737591 h 39629983"/>
                <a:gd name="connsiteX1546" fmla="*/ 26045637 w 65909553"/>
                <a:gd name="connsiteY1546" fmla="*/ 3737637 h 39629983"/>
                <a:gd name="connsiteX1547" fmla="*/ 26045715 w 65909553"/>
                <a:gd name="connsiteY1547" fmla="*/ 3737637 h 39629983"/>
                <a:gd name="connsiteX1548" fmla="*/ 26045715 w 65909553"/>
                <a:gd name="connsiteY1548" fmla="*/ 3737684 h 39629983"/>
                <a:gd name="connsiteX1549" fmla="*/ 26045793 w 65909553"/>
                <a:gd name="connsiteY1549" fmla="*/ 3737684 h 39629983"/>
                <a:gd name="connsiteX1550" fmla="*/ 26045793 w 65909553"/>
                <a:gd name="connsiteY1550" fmla="*/ 3737731 h 39629983"/>
                <a:gd name="connsiteX1551" fmla="*/ 26045871 w 65909553"/>
                <a:gd name="connsiteY1551" fmla="*/ 3737731 h 39629983"/>
                <a:gd name="connsiteX1552" fmla="*/ 26045871 w 65909553"/>
                <a:gd name="connsiteY1552" fmla="*/ 3885131 h 39629983"/>
                <a:gd name="connsiteX1553" fmla="*/ 26189955 w 65909553"/>
                <a:gd name="connsiteY1553" fmla="*/ 3885131 h 39629983"/>
                <a:gd name="connsiteX1554" fmla="*/ 26189955 w 65909553"/>
                <a:gd name="connsiteY1554" fmla="*/ 3885178 h 39629983"/>
                <a:gd name="connsiteX1555" fmla="*/ 26190033 w 65909553"/>
                <a:gd name="connsiteY1555" fmla="*/ 3885178 h 39629983"/>
                <a:gd name="connsiteX1556" fmla="*/ 26190033 w 65909553"/>
                <a:gd name="connsiteY1556" fmla="*/ 3885225 h 39629983"/>
                <a:gd name="connsiteX1557" fmla="*/ 26190111 w 65909553"/>
                <a:gd name="connsiteY1557" fmla="*/ 3885225 h 39629983"/>
                <a:gd name="connsiteX1558" fmla="*/ 26190111 w 65909553"/>
                <a:gd name="connsiteY1558" fmla="*/ 3885271 h 39629983"/>
                <a:gd name="connsiteX1559" fmla="*/ 26190189 w 65909553"/>
                <a:gd name="connsiteY1559" fmla="*/ 3885271 h 39629983"/>
                <a:gd name="connsiteX1560" fmla="*/ 26190189 w 65909553"/>
                <a:gd name="connsiteY1560" fmla="*/ 3885318 h 39629983"/>
                <a:gd name="connsiteX1561" fmla="*/ 26190266 w 65909553"/>
                <a:gd name="connsiteY1561" fmla="*/ 3885318 h 39629983"/>
                <a:gd name="connsiteX1562" fmla="*/ 26190266 w 65909553"/>
                <a:gd name="connsiteY1562" fmla="*/ 3885365 h 39629983"/>
                <a:gd name="connsiteX1563" fmla="*/ 26190343 w 65909553"/>
                <a:gd name="connsiteY1563" fmla="*/ 3885365 h 39629983"/>
                <a:gd name="connsiteX1564" fmla="*/ 26190343 w 65909553"/>
                <a:gd name="connsiteY1564" fmla="*/ 3885411 h 39629983"/>
                <a:gd name="connsiteX1565" fmla="*/ 26190421 w 65909553"/>
                <a:gd name="connsiteY1565" fmla="*/ 3885411 h 39629983"/>
                <a:gd name="connsiteX1566" fmla="*/ 26190421 w 65909553"/>
                <a:gd name="connsiteY1566" fmla="*/ 3885458 h 39629983"/>
                <a:gd name="connsiteX1567" fmla="*/ 26190499 w 65909553"/>
                <a:gd name="connsiteY1567" fmla="*/ 3885458 h 39629983"/>
                <a:gd name="connsiteX1568" fmla="*/ 26190499 w 65909553"/>
                <a:gd name="connsiteY1568" fmla="*/ 3885505 h 39629983"/>
                <a:gd name="connsiteX1569" fmla="*/ 26190577 w 65909553"/>
                <a:gd name="connsiteY1569" fmla="*/ 3885505 h 39629983"/>
                <a:gd name="connsiteX1570" fmla="*/ 26190577 w 65909553"/>
                <a:gd name="connsiteY1570" fmla="*/ 3885745 h 39629983"/>
                <a:gd name="connsiteX1571" fmla="*/ 26190977 w 65909553"/>
                <a:gd name="connsiteY1571" fmla="*/ 3885745 h 39629983"/>
                <a:gd name="connsiteX1572" fmla="*/ 26190977 w 65909553"/>
                <a:gd name="connsiteY1572" fmla="*/ 3885792 h 39629983"/>
                <a:gd name="connsiteX1573" fmla="*/ 26191055 w 65909553"/>
                <a:gd name="connsiteY1573" fmla="*/ 3885792 h 39629983"/>
                <a:gd name="connsiteX1574" fmla="*/ 26191055 w 65909553"/>
                <a:gd name="connsiteY1574" fmla="*/ 3885839 h 39629983"/>
                <a:gd name="connsiteX1575" fmla="*/ 26191133 w 65909553"/>
                <a:gd name="connsiteY1575" fmla="*/ 3885839 h 39629983"/>
                <a:gd name="connsiteX1576" fmla="*/ 26191133 w 65909553"/>
                <a:gd name="connsiteY1576" fmla="*/ 3885885 h 39629983"/>
                <a:gd name="connsiteX1577" fmla="*/ 26191210 w 65909553"/>
                <a:gd name="connsiteY1577" fmla="*/ 3885885 h 39629983"/>
                <a:gd name="connsiteX1578" fmla="*/ 26191210 w 65909553"/>
                <a:gd name="connsiteY1578" fmla="*/ 3885932 h 39629983"/>
                <a:gd name="connsiteX1579" fmla="*/ 26191287 w 65909553"/>
                <a:gd name="connsiteY1579" fmla="*/ 3885932 h 39629983"/>
                <a:gd name="connsiteX1580" fmla="*/ 26191287 w 65909553"/>
                <a:gd name="connsiteY1580" fmla="*/ 3885979 h 39629983"/>
                <a:gd name="connsiteX1581" fmla="*/ 26191365 w 65909553"/>
                <a:gd name="connsiteY1581" fmla="*/ 3885979 h 39629983"/>
                <a:gd name="connsiteX1582" fmla="*/ 26191365 w 65909553"/>
                <a:gd name="connsiteY1582" fmla="*/ 3886025 h 39629983"/>
                <a:gd name="connsiteX1583" fmla="*/ 26191443 w 65909553"/>
                <a:gd name="connsiteY1583" fmla="*/ 3886025 h 39629983"/>
                <a:gd name="connsiteX1584" fmla="*/ 26191443 w 65909553"/>
                <a:gd name="connsiteY1584" fmla="*/ 3886072 h 39629983"/>
                <a:gd name="connsiteX1585" fmla="*/ 26191520 w 65909553"/>
                <a:gd name="connsiteY1585" fmla="*/ 3886072 h 39629983"/>
                <a:gd name="connsiteX1586" fmla="*/ 26191520 w 65909553"/>
                <a:gd name="connsiteY1586" fmla="*/ 3886119 h 39629983"/>
                <a:gd name="connsiteX1587" fmla="*/ 26191598 w 65909553"/>
                <a:gd name="connsiteY1587" fmla="*/ 3886119 h 39629983"/>
                <a:gd name="connsiteX1588" fmla="*/ 26191598 w 65909553"/>
                <a:gd name="connsiteY1588" fmla="*/ 3886165 h 39629983"/>
                <a:gd name="connsiteX1589" fmla="*/ 26191675 w 65909553"/>
                <a:gd name="connsiteY1589" fmla="*/ 3886165 h 39629983"/>
                <a:gd name="connsiteX1590" fmla="*/ 26191675 w 65909553"/>
                <a:gd name="connsiteY1590" fmla="*/ 3886359 h 39629983"/>
                <a:gd name="connsiteX1591" fmla="*/ 26191999 w 65909553"/>
                <a:gd name="connsiteY1591" fmla="*/ 3886359 h 39629983"/>
                <a:gd name="connsiteX1592" fmla="*/ 26191999 w 65909553"/>
                <a:gd name="connsiteY1592" fmla="*/ 3886407 h 39629983"/>
                <a:gd name="connsiteX1593" fmla="*/ 26192076 w 65909553"/>
                <a:gd name="connsiteY1593" fmla="*/ 3886407 h 39629983"/>
                <a:gd name="connsiteX1594" fmla="*/ 26192076 w 65909553"/>
                <a:gd name="connsiteY1594" fmla="*/ 3886453 h 39629983"/>
                <a:gd name="connsiteX1595" fmla="*/ 26192153 w 65909553"/>
                <a:gd name="connsiteY1595" fmla="*/ 3886453 h 39629983"/>
                <a:gd name="connsiteX1596" fmla="*/ 26192153 w 65909553"/>
                <a:gd name="connsiteY1596" fmla="*/ 3886499 h 39629983"/>
                <a:gd name="connsiteX1597" fmla="*/ 26192231 w 65909553"/>
                <a:gd name="connsiteY1597" fmla="*/ 3886499 h 39629983"/>
                <a:gd name="connsiteX1598" fmla="*/ 26192231 w 65909553"/>
                <a:gd name="connsiteY1598" fmla="*/ 3886547 h 39629983"/>
                <a:gd name="connsiteX1599" fmla="*/ 26192309 w 65909553"/>
                <a:gd name="connsiteY1599" fmla="*/ 3886547 h 39629983"/>
                <a:gd name="connsiteX1600" fmla="*/ 26192309 w 65909553"/>
                <a:gd name="connsiteY1600" fmla="*/ 3886593 h 39629983"/>
                <a:gd name="connsiteX1601" fmla="*/ 26192387 w 65909553"/>
                <a:gd name="connsiteY1601" fmla="*/ 3886593 h 39629983"/>
                <a:gd name="connsiteX1602" fmla="*/ 26192387 w 65909553"/>
                <a:gd name="connsiteY1602" fmla="*/ 3886639 h 39629983"/>
                <a:gd name="connsiteX1603" fmla="*/ 26192464 w 65909553"/>
                <a:gd name="connsiteY1603" fmla="*/ 3886639 h 39629983"/>
                <a:gd name="connsiteX1604" fmla="*/ 26192464 w 65909553"/>
                <a:gd name="connsiteY1604" fmla="*/ 3886686 h 39629983"/>
                <a:gd name="connsiteX1605" fmla="*/ 26192541 w 65909553"/>
                <a:gd name="connsiteY1605" fmla="*/ 3886686 h 39629983"/>
                <a:gd name="connsiteX1606" fmla="*/ 26192541 w 65909553"/>
                <a:gd name="connsiteY1606" fmla="*/ 3886733 h 39629983"/>
                <a:gd name="connsiteX1607" fmla="*/ 26192619 w 65909553"/>
                <a:gd name="connsiteY1607" fmla="*/ 3886733 h 39629983"/>
                <a:gd name="connsiteX1608" fmla="*/ 26192619 w 65909553"/>
                <a:gd name="connsiteY1608" fmla="*/ 3886779 h 39629983"/>
                <a:gd name="connsiteX1609" fmla="*/ 26192697 w 65909553"/>
                <a:gd name="connsiteY1609" fmla="*/ 3886779 h 39629983"/>
                <a:gd name="connsiteX1610" fmla="*/ 26192697 w 65909553"/>
                <a:gd name="connsiteY1610" fmla="*/ 3886826 h 39629983"/>
                <a:gd name="connsiteX1611" fmla="*/ 26192775 w 65909553"/>
                <a:gd name="connsiteY1611" fmla="*/ 3886826 h 39629983"/>
                <a:gd name="connsiteX1612" fmla="*/ 26192775 w 65909553"/>
                <a:gd name="connsiteY1612" fmla="*/ 3886974 h 39629983"/>
                <a:gd name="connsiteX1613" fmla="*/ 26193020 w 65909553"/>
                <a:gd name="connsiteY1613" fmla="*/ 3886974 h 39629983"/>
                <a:gd name="connsiteX1614" fmla="*/ 26193020 w 65909553"/>
                <a:gd name="connsiteY1614" fmla="*/ 3887021 h 39629983"/>
                <a:gd name="connsiteX1615" fmla="*/ 26193097 w 65909553"/>
                <a:gd name="connsiteY1615" fmla="*/ 3887021 h 39629983"/>
                <a:gd name="connsiteX1616" fmla="*/ 26193097 w 65909553"/>
                <a:gd name="connsiteY1616" fmla="*/ 3887067 h 39629983"/>
                <a:gd name="connsiteX1617" fmla="*/ 26193175 w 65909553"/>
                <a:gd name="connsiteY1617" fmla="*/ 3887067 h 39629983"/>
                <a:gd name="connsiteX1618" fmla="*/ 26193175 w 65909553"/>
                <a:gd name="connsiteY1618" fmla="*/ 3887114 h 39629983"/>
                <a:gd name="connsiteX1619" fmla="*/ 26193253 w 65909553"/>
                <a:gd name="connsiteY1619" fmla="*/ 3887114 h 39629983"/>
                <a:gd name="connsiteX1620" fmla="*/ 26193253 w 65909553"/>
                <a:gd name="connsiteY1620" fmla="*/ 3887161 h 39629983"/>
                <a:gd name="connsiteX1621" fmla="*/ 26193331 w 65909553"/>
                <a:gd name="connsiteY1621" fmla="*/ 3887161 h 39629983"/>
                <a:gd name="connsiteX1622" fmla="*/ 26193331 w 65909553"/>
                <a:gd name="connsiteY1622" fmla="*/ 3887207 h 39629983"/>
                <a:gd name="connsiteX1623" fmla="*/ 26193408 w 65909553"/>
                <a:gd name="connsiteY1623" fmla="*/ 3887207 h 39629983"/>
                <a:gd name="connsiteX1624" fmla="*/ 26193408 w 65909553"/>
                <a:gd name="connsiteY1624" fmla="*/ 3887253 h 39629983"/>
                <a:gd name="connsiteX1625" fmla="*/ 26193485 w 65909553"/>
                <a:gd name="connsiteY1625" fmla="*/ 3887253 h 39629983"/>
                <a:gd name="connsiteX1626" fmla="*/ 26193485 w 65909553"/>
                <a:gd name="connsiteY1626" fmla="*/ 3887301 h 39629983"/>
                <a:gd name="connsiteX1627" fmla="*/ 26193563 w 65909553"/>
                <a:gd name="connsiteY1627" fmla="*/ 3887301 h 39629983"/>
                <a:gd name="connsiteX1628" fmla="*/ 26193563 w 65909553"/>
                <a:gd name="connsiteY1628" fmla="*/ 3887347 h 39629983"/>
                <a:gd name="connsiteX1629" fmla="*/ 26193641 w 65909553"/>
                <a:gd name="connsiteY1629" fmla="*/ 3887347 h 39629983"/>
                <a:gd name="connsiteX1630" fmla="*/ 26193641 w 65909553"/>
                <a:gd name="connsiteY1630" fmla="*/ 3887393 h 39629983"/>
                <a:gd name="connsiteX1631" fmla="*/ 26193718 w 65909553"/>
                <a:gd name="connsiteY1631" fmla="*/ 3887393 h 39629983"/>
                <a:gd name="connsiteX1632" fmla="*/ 26193718 w 65909553"/>
                <a:gd name="connsiteY1632" fmla="*/ 3887441 h 39629983"/>
                <a:gd name="connsiteX1633" fmla="*/ 26193796 w 65909553"/>
                <a:gd name="connsiteY1633" fmla="*/ 3887441 h 39629983"/>
                <a:gd name="connsiteX1634" fmla="*/ 26193796 w 65909553"/>
                <a:gd name="connsiteY1634" fmla="*/ 3887487 h 39629983"/>
                <a:gd name="connsiteX1635" fmla="*/ 26193873 w 65909553"/>
                <a:gd name="connsiteY1635" fmla="*/ 3887487 h 39629983"/>
                <a:gd name="connsiteX1636" fmla="*/ 26193873 w 65909553"/>
                <a:gd name="connsiteY1636" fmla="*/ 3887588 h 39629983"/>
                <a:gd name="connsiteX1637" fmla="*/ 26194041 w 65909553"/>
                <a:gd name="connsiteY1637" fmla="*/ 3887588 h 39629983"/>
                <a:gd name="connsiteX1638" fmla="*/ 26194041 w 65909553"/>
                <a:gd name="connsiteY1638" fmla="*/ 3887635 h 39629983"/>
                <a:gd name="connsiteX1639" fmla="*/ 26194119 w 65909553"/>
                <a:gd name="connsiteY1639" fmla="*/ 3887635 h 39629983"/>
                <a:gd name="connsiteX1640" fmla="*/ 26194119 w 65909553"/>
                <a:gd name="connsiteY1640" fmla="*/ 3887681 h 39629983"/>
                <a:gd name="connsiteX1641" fmla="*/ 26194197 w 65909553"/>
                <a:gd name="connsiteY1641" fmla="*/ 3887681 h 39629983"/>
                <a:gd name="connsiteX1642" fmla="*/ 26194197 w 65909553"/>
                <a:gd name="connsiteY1642" fmla="*/ 3887728 h 39629983"/>
                <a:gd name="connsiteX1643" fmla="*/ 26194274 w 65909553"/>
                <a:gd name="connsiteY1643" fmla="*/ 3887728 h 39629983"/>
                <a:gd name="connsiteX1644" fmla="*/ 26194274 w 65909553"/>
                <a:gd name="connsiteY1644" fmla="*/ 3887775 h 39629983"/>
                <a:gd name="connsiteX1645" fmla="*/ 26194351 w 65909553"/>
                <a:gd name="connsiteY1645" fmla="*/ 3887775 h 39629983"/>
                <a:gd name="connsiteX1646" fmla="*/ 26194351 w 65909553"/>
                <a:gd name="connsiteY1646" fmla="*/ 3887821 h 39629983"/>
                <a:gd name="connsiteX1647" fmla="*/ 26194429 w 65909553"/>
                <a:gd name="connsiteY1647" fmla="*/ 3887821 h 39629983"/>
                <a:gd name="connsiteX1648" fmla="*/ 26194429 w 65909553"/>
                <a:gd name="connsiteY1648" fmla="*/ 3887868 h 39629983"/>
                <a:gd name="connsiteX1649" fmla="*/ 26194507 w 65909553"/>
                <a:gd name="connsiteY1649" fmla="*/ 3887868 h 39629983"/>
                <a:gd name="connsiteX1650" fmla="*/ 26194507 w 65909553"/>
                <a:gd name="connsiteY1650" fmla="*/ 3887915 h 39629983"/>
                <a:gd name="connsiteX1651" fmla="*/ 26194585 w 65909553"/>
                <a:gd name="connsiteY1651" fmla="*/ 3887915 h 39629983"/>
                <a:gd name="connsiteX1652" fmla="*/ 26194585 w 65909553"/>
                <a:gd name="connsiteY1652" fmla="*/ 3887961 h 39629983"/>
                <a:gd name="connsiteX1653" fmla="*/ 26194662 w 65909553"/>
                <a:gd name="connsiteY1653" fmla="*/ 3887961 h 39629983"/>
                <a:gd name="connsiteX1654" fmla="*/ 26194662 w 65909553"/>
                <a:gd name="connsiteY1654" fmla="*/ 3888008 h 39629983"/>
                <a:gd name="connsiteX1655" fmla="*/ 26194739 w 65909553"/>
                <a:gd name="connsiteY1655" fmla="*/ 3888008 h 39629983"/>
                <a:gd name="connsiteX1656" fmla="*/ 26194739 w 65909553"/>
                <a:gd name="connsiteY1656" fmla="*/ 3888055 h 39629983"/>
                <a:gd name="connsiteX1657" fmla="*/ 26194817 w 65909553"/>
                <a:gd name="connsiteY1657" fmla="*/ 3888055 h 39629983"/>
                <a:gd name="connsiteX1658" fmla="*/ 26194817 w 65909553"/>
                <a:gd name="connsiteY1658" fmla="*/ 3888101 h 39629983"/>
                <a:gd name="connsiteX1659" fmla="*/ 26194895 w 65909553"/>
                <a:gd name="connsiteY1659" fmla="*/ 3888101 h 39629983"/>
                <a:gd name="connsiteX1660" fmla="*/ 26194895 w 65909553"/>
                <a:gd name="connsiteY1660" fmla="*/ 3888148 h 39629983"/>
                <a:gd name="connsiteX1661" fmla="*/ 26194973 w 65909553"/>
                <a:gd name="connsiteY1661" fmla="*/ 3888148 h 39629983"/>
                <a:gd name="connsiteX1662" fmla="*/ 26194973 w 65909553"/>
                <a:gd name="connsiteY1662" fmla="*/ 3888202 h 39629983"/>
                <a:gd name="connsiteX1663" fmla="*/ 26195063 w 65909553"/>
                <a:gd name="connsiteY1663" fmla="*/ 3888202 h 39629983"/>
                <a:gd name="connsiteX1664" fmla="*/ 26195063 w 65909553"/>
                <a:gd name="connsiteY1664" fmla="*/ 3888249 h 39629983"/>
                <a:gd name="connsiteX1665" fmla="*/ 26195141 w 65909553"/>
                <a:gd name="connsiteY1665" fmla="*/ 3888249 h 39629983"/>
                <a:gd name="connsiteX1666" fmla="*/ 26195141 w 65909553"/>
                <a:gd name="connsiteY1666" fmla="*/ 3888295 h 39629983"/>
                <a:gd name="connsiteX1667" fmla="*/ 26195218 w 65909553"/>
                <a:gd name="connsiteY1667" fmla="*/ 3888295 h 39629983"/>
                <a:gd name="connsiteX1668" fmla="*/ 26195218 w 65909553"/>
                <a:gd name="connsiteY1668" fmla="*/ 3888342 h 39629983"/>
                <a:gd name="connsiteX1669" fmla="*/ 26195295 w 65909553"/>
                <a:gd name="connsiteY1669" fmla="*/ 3888342 h 39629983"/>
                <a:gd name="connsiteX1670" fmla="*/ 26195295 w 65909553"/>
                <a:gd name="connsiteY1670" fmla="*/ 3888389 h 39629983"/>
                <a:gd name="connsiteX1671" fmla="*/ 26195373 w 65909553"/>
                <a:gd name="connsiteY1671" fmla="*/ 3888389 h 39629983"/>
                <a:gd name="connsiteX1672" fmla="*/ 26195373 w 65909553"/>
                <a:gd name="connsiteY1672" fmla="*/ 3888435 h 39629983"/>
                <a:gd name="connsiteX1673" fmla="*/ 26195451 w 65909553"/>
                <a:gd name="connsiteY1673" fmla="*/ 3888435 h 39629983"/>
                <a:gd name="connsiteX1674" fmla="*/ 26195451 w 65909553"/>
                <a:gd name="connsiteY1674" fmla="*/ 3888482 h 39629983"/>
                <a:gd name="connsiteX1675" fmla="*/ 26195529 w 65909553"/>
                <a:gd name="connsiteY1675" fmla="*/ 3888482 h 39629983"/>
                <a:gd name="connsiteX1676" fmla="*/ 26195529 w 65909553"/>
                <a:gd name="connsiteY1676" fmla="*/ 3888529 h 39629983"/>
                <a:gd name="connsiteX1677" fmla="*/ 26195606 w 65909553"/>
                <a:gd name="connsiteY1677" fmla="*/ 3888529 h 39629983"/>
                <a:gd name="connsiteX1678" fmla="*/ 26195606 w 65909553"/>
                <a:gd name="connsiteY1678" fmla="*/ 3888575 h 39629983"/>
                <a:gd name="connsiteX1679" fmla="*/ 26195683 w 65909553"/>
                <a:gd name="connsiteY1679" fmla="*/ 3888575 h 39629983"/>
                <a:gd name="connsiteX1680" fmla="*/ 26195683 w 65909553"/>
                <a:gd name="connsiteY1680" fmla="*/ 3888622 h 39629983"/>
                <a:gd name="connsiteX1681" fmla="*/ 26195761 w 65909553"/>
                <a:gd name="connsiteY1681" fmla="*/ 3888622 h 39629983"/>
                <a:gd name="connsiteX1682" fmla="*/ 26195761 w 65909553"/>
                <a:gd name="connsiteY1682" fmla="*/ 3888669 h 39629983"/>
                <a:gd name="connsiteX1683" fmla="*/ 26195839 w 65909553"/>
                <a:gd name="connsiteY1683" fmla="*/ 3888669 h 39629983"/>
                <a:gd name="connsiteX1684" fmla="*/ 26195839 w 65909553"/>
                <a:gd name="connsiteY1684" fmla="*/ 3888715 h 39629983"/>
                <a:gd name="connsiteX1685" fmla="*/ 26195916 w 65909553"/>
                <a:gd name="connsiteY1685" fmla="*/ 3888715 h 39629983"/>
                <a:gd name="connsiteX1686" fmla="*/ 26195916 w 65909553"/>
                <a:gd name="connsiteY1686" fmla="*/ 3888762 h 39629983"/>
                <a:gd name="connsiteX1687" fmla="*/ 26195994 w 65909553"/>
                <a:gd name="connsiteY1687" fmla="*/ 3888762 h 39629983"/>
                <a:gd name="connsiteX1688" fmla="*/ 26195994 w 65909553"/>
                <a:gd name="connsiteY1688" fmla="*/ 3888809 h 39629983"/>
                <a:gd name="connsiteX1689" fmla="*/ 26196071 w 65909553"/>
                <a:gd name="connsiteY1689" fmla="*/ 3888809 h 39629983"/>
                <a:gd name="connsiteX1690" fmla="*/ 26196071 w 65909553"/>
                <a:gd name="connsiteY1690" fmla="*/ 3888863 h 39629983"/>
                <a:gd name="connsiteX1691" fmla="*/ 26196161 w 65909553"/>
                <a:gd name="connsiteY1691" fmla="*/ 3888863 h 39629983"/>
                <a:gd name="connsiteX1692" fmla="*/ 26196161 w 65909553"/>
                <a:gd name="connsiteY1692" fmla="*/ 3888909 h 39629983"/>
                <a:gd name="connsiteX1693" fmla="*/ 26196239 w 65909553"/>
                <a:gd name="connsiteY1693" fmla="*/ 3888909 h 39629983"/>
                <a:gd name="connsiteX1694" fmla="*/ 26196239 w 65909553"/>
                <a:gd name="connsiteY1694" fmla="*/ 3888956 h 39629983"/>
                <a:gd name="connsiteX1695" fmla="*/ 26196317 w 65909553"/>
                <a:gd name="connsiteY1695" fmla="*/ 3888956 h 39629983"/>
                <a:gd name="connsiteX1696" fmla="*/ 26196317 w 65909553"/>
                <a:gd name="connsiteY1696" fmla="*/ 3889003 h 39629983"/>
                <a:gd name="connsiteX1697" fmla="*/ 26196395 w 65909553"/>
                <a:gd name="connsiteY1697" fmla="*/ 3889003 h 39629983"/>
                <a:gd name="connsiteX1698" fmla="*/ 26196395 w 65909553"/>
                <a:gd name="connsiteY1698" fmla="*/ 3889049 h 39629983"/>
                <a:gd name="connsiteX1699" fmla="*/ 26196472 w 65909553"/>
                <a:gd name="connsiteY1699" fmla="*/ 3889049 h 39629983"/>
                <a:gd name="connsiteX1700" fmla="*/ 26196472 w 65909553"/>
                <a:gd name="connsiteY1700" fmla="*/ 3889096 h 39629983"/>
                <a:gd name="connsiteX1701" fmla="*/ 26196549 w 65909553"/>
                <a:gd name="connsiteY1701" fmla="*/ 3889096 h 39629983"/>
                <a:gd name="connsiteX1702" fmla="*/ 26196549 w 65909553"/>
                <a:gd name="connsiteY1702" fmla="*/ 3889143 h 39629983"/>
                <a:gd name="connsiteX1703" fmla="*/ 26196627 w 65909553"/>
                <a:gd name="connsiteY1703" fmla="*/ 3889143 h 39629983"/>
                <a:gd name="connsiteX1704" fmla="*/ 26196627 w 65909553"/>
                <a:gd name="connsiteY1704" fmla="*/ 3889189 h 39629983"/>
                <a:gd name="connsiteX1705" fmla="*/ 26196705 w 65909553"/>
                <a:gd name="connsiteY1705" fmla="*/ 3889189 h 39629983"/>
                <a:gd name="connsiteX1706" fmla="*/ 26196705 w 65909553"/>
                <a:gd name="connsiteY1706" fmla="*/ 3889236 h 39629983"/>
                <a:gd name="connsiteX1707" fmla="*/ 26196783 w 65909553"/>
                <a:gd name="connsiteY1707" fmla="*/ 3889236 h 39629983"/>
                <a:gd name="connsiteX1708" fmla="*/ 26196783 w 65909553"/>
                <a:gd name="connsiteY1708" fmla="*/ 3889283 h 39629983"/>
                <a:gd name="connsiteX1709" fmla="*/ 26196860 w 65909553"/>
                <a:gd name="connsiteY1709" fmla="*/ 3889283 h 39629983"/>
                <a:gd name="connsiteX1710" fmla="*/ 26196860 w 65909553"/>
                <a:gd name="connsiteY1710" fmla="*/ 3889329 h 39629983"/>
                <a:gd name="connsiteX1711" fmla="*/ 26196937 w 65909553"/>
                <a:gd name="connsiteY1711" fmla="*/ 3889329 h 39629983"/>
                <a:gd name="connsiteX1712" fmla="*/ 26196937 w 65909553"/>
                <a:gd name="connsiteY1712" fmla="*/ 3889376 h 39629983"/>
                <a:gd name="connsiteX1713" fmla="*/ 26197015 w 65909553"/>
                <a:gd name="connsiteY1713" fmla="*/ 3889376 h 39629983"/>
                <a:gd name="connsiteX1714" fmla="*/ 26197015 w 65909553"/>
                <a:gd name="connsiteY1714" fmla="*/ 3889423 h 39629983"/>
                <a:gd name="connsiteX1715" fmla="*/ 26197093 w 65909553"/>
                <a:gd name="connsiteY1715" fmla="*/ 3889423 h 39629983"/>
                <a:gd name="connsiteX1716" fmla="*/ 26197093 w 65909553"/>
                <a:gd name="connsiteY1716" fmla="*/ 3889469 h 39629983"/>
                <a:gd name="connsiteX1717" fmla="*/ 26197171 w 65909553"/>
                <a:gd name="connsiteY1717" fmla="*/ 3889469 h 39629983"/>
                <a:gd name="connsiteX1718" fmla="*/ 26197171 w 65909553"/>
                <a:gd name="connsiteY1718" fmla="*/ 3889523 h 39629983"/>
                <a:gd name="connsiteX1719" fmla="*/ 26197261 w 65909553"/>
                <a:gd name="connsiteY1719" fmla="*/ 3889523 h 39629983"/>
                <a:gd name="connsiteX1720" fmla="*/ 26197261 w 65909553"/>
                <a:gd name="connsiteY1720" fmla="*/ 3889571 h 39629983"/>
                <a:gd name="connsiteX1721" fmla="*/ 26197339 w 65909553"/>
                <a:gd name="connsiteY1721" fmla="*/ 3889571 h 39629983"/>
                <a:gd name="connsiteX1722" fmla="*/ 26197339 w 65909553"/>
                <a:gd name="connsiteY1722" fmla="*/ 3889617 h 39629983"/>
                <a:gd name="connsiteX1723" fmla="*/ 26197416 w 65909553"/>
                <a:gd name="connsiteY1723" fmla="*/ 3889617 h 39629983"/>
                <a:gd name="connsiteX1724" fmla="*/ 26197416 w 65909553"/>
                <a:gd name="connsiteY1724" fmla="*/ 3889663 h 39629983"/>
                <a:gd name="connsiteX1725" fmla="*/ 26197493 w 65909553"/>
                <a:gd name="connsiteY1725" fmla="*/ 3889663 h 39629983"/>
                <a:gd name="connsiteX1726" fmla="*/ 26197493 w 65909553"/>
                <a:gd name="connsiteY1726" fmla="*/ 3889711 h 39629983"/>
                <a:gd name="connsiteX1727" fmla="*/ 26197571 w 65909553"/>
                <a:gd name="connsiteY1727" fmla="*/ 3889711 h 39629983"/>
                <a:gd name="connsiteX1728" fmla="*/ 26197571 w 65909553"/>
                <a:gd name="connsiteY1728" fmla="*/ 3889757 h 39629983"/>
                <a:gd name="connsiteX1729" fmla="*/ 26197649 w 65909553"/>
                <a:gd name="connsiteY1729" fmla="*/ 3889757 h 39629983"/>
                <a:gd name="connsiteX1730" fmla="*/ 26197649 w 65909553"/>
                <a:gd name="connsiteY1730" fmla="*/ 3889803 h 39629983"/>
                <a:gd name="connsiteX1731" fmla="*/ 26197727 w 65909553"/>
                <a:gd name="connsiteY1731" fmla="*/ 3889803 h 39629983"/>
                <a:gd name="connsiteX1732" fmla="*/ 26197727 w 65909553"/>
                <a:gd name="connsiteY1732" fmla="*/ 3889851 h 39629983"/>
                <a:gd name="connsiteX1733" fmla="*/ 26197804 w 65909553"/>
                <a:gd name="connsiteY1733" fmla="*/ 3889851 h 39629983"/>
                <a:gd name="connsiteX1734" fmla="*/ 26197804 w 65909553"/>
                <a:gd name="connsiteY1734" fmla="*/ 3889897 h 39629983"/>
                <a:gd name="connsiteX1735" fmla="*/ 26197881 w 65909553"/>
                <a:gd name="connsiteY1735" fmla="*/ 3889897 h 39629983"/>
                <a:gd name="connsiteX1736" fmla="*/ 26197881 w 65909553"/>
                <a:gd name="connsiteY1736" fmla="*/ 3889943 h 39629983"/>
                <a:gd name="connsiteX1737" fmla="*/ 26197959 w 65909553"/>
                <a:gd name="connsiteY1737" fmla="*/ 3889943 h 39629983"/>
                <a:gd name="connsiteX1738" fmla="*/ 26197959 w 65909553"/>
                <a:gd name="connsiteY1738" fmla="*/ 3889991 h 39629983"/>
                <a:gd name="connsiteX1739" fmla="*/ 26198037 w 65909553"/>
                <a:gd name="connsiteY1739" fmla="*/ 3889991 h 39629983"/>
                <a:gd name="connsiteX1740" fmla="*/ 26198037 w 65909553"/>
                <a:gd name="connsiteY1740" fmla="*/ 3890037 h 39629983"/>
                <a:gd name="connsiteX1741" fmla="*/ 26198114 w 65909553"/>
                <a:gd name="connsiteY1741" fmla="*/ 3890037 h 39629983"/>
                <a:gd name="connsiteX1742" fmla="*/ 26198114 w 65909553"/>
                <a:gd name="connsiteY1742" fmla="*/ 3890083 h 39629983"/>
                <a:gd name="connsiteX1743" fmla="*/ 26198192 w 65909553"/>
                <a:gd name="connsiteY1743" fmla="*/ 3890083 h 39629983"/>
                <a:gd name="connsiteX1744" fmla="*/ 26198192 w 65909553"/>
                <a:gd name="connsiteY1744" fmla="*/ 3890130 h 39629983"/>
                <a:gd name="connsiteX1745" fmla="*/ 26198269 w 65909553"/>
                <a:gd name="connsiteY1745" fmla="*/ 3890130 h 39629983"/>
                <a:gd name="connsiteX1746" fmla="*/ 26198269 w 65909553"/>
                <a:gd name="connsiteY1746" fmla="*/ 4037484 h 39629983"/>
                <a:gd name="connsiteX1747" fmla="*/ 26342277 w 65909553"/>
                <a:gd name="connsiteY1747" fmla="*/ 4037484 h 39629983"/>
                <a:gd name="connsiteX1748" fmla="*/ 26342277 w 65909553"/>
                <a:gd name="connsiteY1748" fmla="*/ 4037531 h 39629983"/>
                <a:gd name="connsiteX1749" fmla="*/ 26342355 w 65909553"/>
                <a:gd name="connsiteY1749" fmla="*/ 4037531 h 39629983"/>
                <a:gd name="connsiteX1750" fmla="*/ 26342355 w 65909553"/>
                <a:gd name="connsiteY1750" fmla="*/ 4037577 h 39629983"/>
                <a:gd name="connsiteX1751" fmla="*/ 26342432 w 65909553"/>
                <a:gd name="connsiteY1751" fmla="*/ 4037577 h 39629983"/>
                <a:gd name="connsiteX1752" fmla="*/ 26342432 w 65909553"/>
                <a:gd name="connsiteY1752" fmla="*/ 4037624 h 39629983"/>
                <a:gd name="connsiteX1753" fmla="*/ 26342509 w 65909553"/>
                <a:gd name="connsiteY1753" fmla="*/ 4037624 h 39629983"/>
                <a:gd name="connsiteX1754" fmla="*/ 26342509 w 65909553"/>
                <a:gd name="connsiteY1754" fmla="*/ 4037671 h 39629983"/>
                <a:gd name="connsiteX1755" fmla="*/ 26342587 w 65909553"/>
                <a:gd name="connsiteY1755" fmla="*/ 4037671 h 39629983"/>
                <a:gd name="connsiteX1756" fmla="*/ 26342587 w 65909553"/>
                <a:gd name="connsiteY1756" fmla="*/ 4037717 h 39629983"/>
                <a:gd name="connsiteX1757" fmla="*/ 26342665 w 65909553"/>
                <a:gd name="connsiteY1757" fmla="*/ 4037717 h 39629983"/>
                <a:gd name="connsiteX1758" fmla="*/ 26342665 w 65909553"/>
                <a:gd name="connsiteY1758" fmla="*/ 4037764 h 39629983"/>
                <a:gd name="connsiteX1759" fmla="*/ 26342743 w 65909553"/>
                <a:gd name="connsiteY1759" fmla="*/ 4037764 h 39629983"/>
                <a:gd name="connsiteX1760" fmla="*/ 26342743 w 65909553"/>
                <a:gd name="connsiteY1760" fmla="*/ 4037811 h 39629983"/>
                <a:gd name="connsiteX1761" fmla="*/ 26342820 w 65909553"/>
                <a:gd name="connsiteY1761" fmla="*/ 4037811 h 39629983"/>
                <a:gd name="connsiteX1762" fmla="*/ 26342820 w 65909553"/>
                <a:gd name="connsiteY1762" fmla="*/ 4037857 h 39629983"/>
                <a:gd name="connsiteX1763" fmla="*/ 26342897 w 65909553"/>
                <a:gd name="connsiteY1763" fmla="*/ 4037857 h 39629983"/>
                <a:gd name="connsiteX1764" fmla="*/ 26342897 w 65909553"/>
                <a:gd name="connsiteY1764" fmla="*/ 4037904 h 39629983"/>
                <a:gd name="connsiteX1765" fmla="*/ 26342975 w 65909553"/>
                <a:gd name="connsiteY1765" fmla="*/ 4037904 h 39629983"/>
                <a:gd name="connsiteX1766" fmla="*/ 26342975 w 65909553"/>
                <a:gd name="connsiteY1766" fmla="*/ 4038099 h 39629983"/>
                <a:gd name="connsiteX1767" fmla="*/ 26343299 w 65909553"/>
                <a:gd name="connsiteY1767" fmla="*/ 4038099 h 39629983"/>
                <a:gd name="connsiteX1768" fmla="*/ 26343299 w 65909553"/>
                <a:gd name="connsiteY1768" fmla="*/ 4038145 h 39629983"/>
                <a:gd name="connsiteX1769" fmla="*/ 26343376 w 65909553"/>
                <a:gd name="connsiteY1769" fmla="*/ 4038145 h 39629983"/>
                <a:gd name="connsiteX1770" fmla="*/ 26343376 w 65909553"/>
                <a:gd name="connsiteY1770" fmla="*/ 4038191 h 39629983"/>
                <a:gd name="connsiteX1771" fmla="*/ 26343453 w 65909553"/>
                <a:gd name="connsiteY1771" fmla="*/ 4038191 h 39629983"/>
                <a:gd name="connsiteX1772" fmla="*/ 26343453 w 65909553"/>
                <a:gd name="connsiteY1772" fmla="*/ 4038238 h 39629983"/>
                <a:gd name="connsiteX1773" fmla="*/ 26343531 w 65909553"/>
                <a:gd name="connsiteY1773" fmla="*/ 4038238 h 39629983"/>
                <a:gd name="connsiteX1774" fmla="*/ 26343531 w 65909553"/>
                <a:gd name="connsiteY1774" fmla="*/ 4038285 h 39629983"/>
                <a:gd name="connsiteX1775" fmla="*/ 26343609 w 65909553"/>
                <a:gd name="connsiteY1775" fmla="*/ 4038285 h 39629983"/>
                <a:gd name="connsiteX1776" fmla="*/ 26343609 w 65909553"/>
                <a:gd name="connsiteY1776" fmla="*/ 4038331 h 39629983"/>
                <a:gd name="connsiteX1777" fmla="*/ 26343687 w 65909553"/>
                <a:gd name="connsiteY1777" fmla="*/ 4038331 h 39629983"/>
                <a:gd name="connsiteX1778" fmla="*/ 26343687 w 65909553"/>
                <a:gd name="connsiteY1778" fmla="*/ 4038378 h 39629983"/>
                <a:gd name="connsiteX1779" fmla="*/ 26343764 w 65909553"/>
                <a:gd name="connsiteY1779" fmla="*/ 4038378 h 39629983"/>
                <a:gd name="connsiteX1780" fmla="*/ 26343764 w 65909553"/>
                <a:gd name="connsiteY1780" fmla="*/ 4038425 h 39629983"/>
                <a:gd name="connsiteX1781" fmla="*/ 26343841 w 65909553"/>
                <a:gd name="connsiteY1781" fmla="*/ 4038425 h 39629983"/>
                <a:gd name="connsiteX1782" fmla="*/ 26343841 w 65909553"/>
                <a:gd name="connsiteY1782" fmla="*/ 4038471 h 39629983"/>
                <a:gd name="connsiteX1783" fmla="*/ 26343919 w 65909553"/>
                <a:gd name="connsiteY1783" fmla="*/ 4038471 h 39629983"/>
                <a:gd name="connsiteX1784" fmla="*/ 26343919 w 65909553"/>
                <a:gd name="connsiteY1784" fmla="*/ 4038518 h 39629983"/>
                <a:gd name="connsiteX1785" fmla="*/ 26343997 w 65909553"/>
                <a:gd name="connsiteY1785" fmla="*/ 4038518 h 39629983"/>
                <a:gd name="connsiteX1786" fmla="*/ 26343997 w 65909553"/>
                <a:gd name="connsiteY1786" fmla="*/ 4038565 h 39629983"/>
                <a:gd name="connsiteX1787" fmla="*/ 26344075 w 65909553"/>
                <a:gd name="connsiteY1787" fmla="*/ 4038565 h 39629983"/>
                <a:gd name="connsiteX1788" fmla="*/ 26344075 w 65909553"/>
                <a:gd name="connsiteY1788" fmla="*/ 4038713 h 39629983"/>
                <a:gd name="connsiteX1789" fmla="*/ 26344320 w 65909553"/>
                <a:gd name="connsiteY1789" fmla="*/ 4038713 h 39629983"/>
                <a:gd name="connsiteX1790" fmla="*/ 26344320 w 65909553"/>
                <a:gd name="connsiteY1790" fmla="*/ 4038759 h 39629983"/>
                <a:gd name="connsiteX1791" fmla="*/ 26344397 w 65909553"/>
                <a:gd name="connsiteY1791" fmla="*/ 4038759 h 39629983"/>
                <a:gd name="connsiteX1792" fmla="*/ 26344397 w 65909553"/>
                <a:gd name="connsiteY1792" fmla="*/ 4038805 h 39629983"/>
                <a:gd name="connsiteX1793" fmla="*/ 26344475 w 65909553"/>
                <a:gd name="connsiteY1793" fmla="*/ 4038805 h 39629983"/>
                <a:gd name="connsiteX1794" fmla="*/ 26344475 w 65909553"/>
                <a:gd name="connsiteY1794" fmla="*/ 4038853 h 39629983"/>
                <a:gd name="connsiteX1795" fmla="*/ 26344553 w 65909553"/>
                <a:gd name="connsiteY1795" fmla="*/ 4038853 h 39629983"/>
                <a:gd name="connsiteX1796" fmla="*/ 26344553 w 65909553"/>
                <a:gd name="connsiteY1796" fmla="*/ 4038899 h 39629983"/>
                <a:gd name="connsiteX1797" fmla="*/ 26344630 w 65909553"/>
                <a:gd name="connsiteY1797" fmla="*/ 4038899 h 39629983"/>
                <a:gd name="connsiteX1798" fmla="*/ 26344630 w 65909553"/>
                <a:gd name="connsiteY1798" fmla="*/ 4038945 h 39629983"/>
                <a:gd name="connsiteX1799" fmla="*/ 26344707 w 65909553"/>
                <a:gd name="connsiteY1799" fmla="*/ 4038945 h 39629983"/>
                <a:gd name="connsiteX1800" fmla="*/ 26344707 w 65909553"/>
                <a:gd name="connsiteY1800" fmla="*/ 4038993 h 39629983"/>
                <a:gd name="connsiteX1801" fmla="*/ 26344785 w 65909553"/>
                <a:gd name="connsiteY1801" fmla="*/ 4038993 h 39629983"/>
                <a:gd name="connsiteX1802" fmla="*/ 26344785 w 65909553"/>
                <a:gd name="connsiteY1802" fmla="*/ 4039039 h 39629983"/>
                <a:gd name="connsiteX1803" fmla="*/ 26344863 w 65909553"/>
                <a:gd name="connsiteY1803" fmla="*/ 4039039 h 39629983"/>
                <a:gd name="connsiteX1804" fmla="*/ 26344863 w 65909553"/>
                <a:gd name="connsiteY1804" fmla="*/ 4039085 h 39629983"/>
                <a:gd name="connsiteX1805" fmla="*/ 26344941 w 65909553"/>
                <a:gd name="connsiteY1805" fmla="*/ 4039085 h 39629983"/>
                <a:gd name="connsiteX1806" fmla="*/ 26344941 w 65909553"/>
                <a:gd name="connsiteY1806" fmla="*/ 4039133 h 39629983"/>
                <a:gd name="connsiteX1807" fmla="*/ 26345018 w 65909553"/>
                <a:gd name="connsiteY1807" fmla="*/ 4039133 h 39629983"/>
                <a:gd name="connsiteX1808" fmla="*/ 26345018 w 65909553"/>
                <a:gd name="connsiteY1808" fmla="*/ 4039179 h 39629983"/>
                <a:gd name="connsiteX1809" fmla="*/ 26345095 w 65909553"/>
                <a:gd name="connsiteY1809" fmla="*/ 4039179 h 39629983"/>
                <a:gd name="connsiteX1810" fmla="*/ 26345095 w 65909553"/>
                <a:gd name="connsiteY1810" fmla="*/ 4039225 h 39629983"/>
                <a:gd name="connsiteX1811" fmla="*/ 26345173 w 65909553"/>
                <a:gd name="connsiteY1811" fmla="*/ 4039225 h 39629983"/>
                <a:gd name="connsiteX1812" fmla="*/ 26345173 w 65909553"/>
                <a:gd name="connsiteY1812" fmla="*/ 4039327 h 39629983"/>
                <a:gd name="connsiteX1813" fmla="*/ 26345341 w 65909553"/>
                <a:gd name="connsiteY1813" fmla="*/ 4039327 h 39629983"/>
                <a:gd name="connsiteX1814" fmla="*/ 26345341 w 65909553"/>
                <a:gd name="connsiteY1814" fmla="*/ 4039373 h 39629983"/>
                <a:gd name="connsiteX1815" fmla="*/ 26345419 w 65909553"/>
                <a:gd name="connsiteY1815" fmla="*/ 4039373 h 39629983"/>
                <a:gd name="connsiteX1816" fmla="*/ 26345419 w 65909553"/>
                <a:gd name="connsiteY1816" fmla="*/ 4039420 h 39629983"/>
                <a:gd name="connsiteX1817" fmla="*/ 26345497 w 65909553"/>
                <a:gd name="connsiteY1817" fmla="*/ 4039420 h 39629983"/>
                <a:gd name="connsiteX1818" fmla="*/ 26345497 w 65909553"/>
                <a:gd name="connsiteY1818" fmla="*/ 4039467 h 39629983"/>
                <a:gd name="connsiteX1819" fmla="*/ 26345574 w 65909553"/>
                <a:gd name="connsiteY1819" fmla="*/ 4039467 h 39629983"/>
                <a:gd name="connsiteX1820" fmla="*/ 26345574 w 65909553"/>
                <a:gd name="connsiteY1820" fmla="*/ 4039513 h 39629983"/>
                <a:gd name="connsiteX1821" fmla="*/ 26345651 w 65909553"/>
                <a:gd name="connsiteY1821" fmla="*/ 4039513 h 39629983"/>
                <a:gd name="connsiteX1822" fmla="*/ 26345651 w 65909553"/>
                <a:gd name="connsiteY1822" fmla="*/ 4039560 h 39629983"/>
                <a:gd name="connsiteX1823" fmla="*/ 26345729 w 65909553"/>
                <a:gd name="connsiteY1823" fmla="*/ 4039560 h 39629983"/>
                <a:gd name="connsiteX1824" fmla="*/ 26345729 w 65909553"/>
                <a:gd name="connsiteY1824" fmla="*/ 4039607 h 39629983"/>
                <a:gd name="connsiteX1825" fmla="*/ 26345807 w 65909553"/>
                <a:gd name="connsiteY1825" fmla="*/ 4039607 h 39629983"/>
                <a:gd name="connsiteX1826" fmla="*/ 26345807 w 65909553"/>
                <a:gd name="connsiteY1826" fmla="*/ 4039653 h 39629983"/>
                <a:gd name="connsiteX1827" fmla="*/ 26345885 w 65909553"/>
                <a:gd name="connsiteY1827" fmla="*/ 4039653 h 39629983"/>
                <a:gd name="connsiteX1828" fmla="*/ 26345885 w 65909553"/>
                <a:gd name="connsiteY1828" fmla="*/ 4039700 h 39629983"/>
                <a:gd name="connsiteX1829" fmla="*/ 26345962 w 65909553"/>
                <a:gd name="connsiteY1829" fmla="*/ 4039700 h 39629983"/>
                <a:gd name="connsiteX1830" fmla="*/ 26345962 w 65909553"/>
                <a:gd name="connsiteY1830" fmla="*/ 4039747 h 39629983"/>
                <a:gd name="connsiteX1831" fmla="*/ 26346039 w 65909553"/>
                <a:gd name="connsiteY1831" fmla="*/ 4039747 h 39629983"/>
                <a:gd name="connsiteX1832" fmla="*/ 26346039 w 65909553"/>
                <a:gd name="connsiteY1832" fmla="*/ 4039793 h 39629983"/>
                <a:gd name="connsiteX1833" fmla="*/ 26346117 w 65909553"/>
                <a:gd name="connsiteY1833" fmla="*/ 4039793 h 39629983"/>
                <a:gd name="connsiteX1834" fmla="*/ 26346117 w 65909553"/>
                <a:gd name="connsiteY1834" fmla="*/ 4039839 h 39629983"/>
                <a:gd name="connsiteX1835" fmla="*/ 26346195 w 65909553"/>
                <a:gd name="connsiteY1835" fmla="*/ 4039839 h 39629983"/>
                <a:gd name="connsiteX1836" fmla="*/ 26346195 w 65909553"/>
                <a:gd name="connsiteY1836" fmla="*/ 4039887 h 39629983"/>
                <a:gd name="connsiteX1837" fmla="*/ 26346273 w 65909553"/>
                <a:gd name="connsiteY1837" fmla="*/ 4039887 h 39629983"/>
                <a:gd name="connsiteX1838" fmla="*/ 26346273 w 65909553"/>
                <a:gd name="connsiteY1838" fmla="*/ 4039941 h 39629983"/>
                <a:gd name="connsiteX1839" fmla="*/ 26346363 w 65909553"/>
                <a:gd name="connsiteY1839" fmla="*/ 4039941 h 39629983"/>
                <a:gd name="connsiteX1840" fmla="*/ 26346363 w 65909553"/>
                <a:gd name="connsiteY1840" fmla="*/ 4039987 h 39629983"/>
                <a:gd name="connsiteX1841" fmla="*/ 26346440 w 65909553"/>
                <a:gd name="connsiteY1841" fmla="*/ 4039987 h 39629983"/>
                <a:gd name="connsiteX1842" fmla="*/ 26346440 w 65909553"/>
                <a:gd name="connsiteY1842" fmla="*/ 4040034 h 39629983"/>
                <a:gd name="connsiteX1843" fmla="*/ 26346518 w 65909553"/>
                <a:gd name="connsiteY1843" fmla="*/ 4040034 h 39629983"/>
                <a:gd name="connsiteX1844" fmla="*/ 26346518 w 65909553"/>
                <a:gd name="connsiteY1844" fmla="*/ 4040081 h 39629983"/>
                <a:gd name="connsiteX1845" fmla="*/ 26346595 w 65909553"/>
                <a:gd name="connsiteY1845" fmla="*/ 4040081 h 39629983"/>
                <a:gd name="connsiteX1846" fmla="*/ 26346595 w 65909553"/>
                <a:gd name="connsiteY1846" fmla="*/ 4040127 h 39629983"/>
                <a:gd name="connsiteX1847" fmla="*/ 26346673 w 65909553"/>
                <a:gd name="connsiteY1847" fmla="*/ 4040127 h 39629983"/>
                <a:gd name="connsiteX1848" fmla="*/ 26346673 w 65909553"/>
                <a:gd name="connsiteY1848" fmla="*/ 4040174 h 39629983"/>
                <a:gd name="connsiteX1849" fmla="*/ 26346751 w 65909553"/>
                <a:gd name="connsiteY1849" fmla="*/ 4040174 h 39629983"/>
                <a:gd name="connsiteX1850" fmla="*/ 26346751 w 65909553"/>
                <a:gd name="connsiteY1850" fmla="*/ 4040221 h 39629983"/>
                <a:gd name="connsiteX1851" fmla="*/ 26346828 w 65909553"/>
                <a:gd name="connsiteY1851" fmla="*/ 4040221 h 39629983"/>
                <a:gd name="connsiteX1852" fmla="*/ 26346828 w 65909553"/>
                <a:gd name="connsiteY1852" fmla="*/ 4040267 h 39629983"/>
                <a:gd name="connsiteX1853" fmla="*/ 26346906 w 65909553"/>
                <a:gd name="connsiteY1853" fmla="*/ 4040267 h 39629983"/>
                <a:gd name="connsiteX1854" fmla="*/ 26346906 w 65909553"/>
                <a:gd name="connsiteY1854" fmla="*/ 4040314 h 39629983"/>
                <a:gd name="connsiteX1855" fmla="*/ 26346983 w 65909553"/>
                <a:gd name="connsiteY1855" fmla="*/ 4040314 h 39629983"/>
                <a:gd name="connsiteX1856" fmla="*/ 26346983 w 65909553"/>
                <a:gd name="connsiteY1856" fmla="*/ 4040361 h 39629983"/>
                <a:gd name="connsiteX1857" fmla="*/ 26347061 w 65909553"/>
                <a:gd name="connsiteY1857" fmla="*/ 4040361 h 39629983"/>
                <a:gd name="connsiteX1858" fmla="*/ 26347061 w 65909553"/>
                <a:gd name="connsiteY1858" fmla="*/ 4040407 h 39629983"/>
                <a:gd name="connsiteX1859" fmla="*/ 26347139 w 65909553"/>
                <a:gd name="connsiteY1859" fmla="*/ 4040407 h 39629983"/>
                <a:gd name="connsiteX1860" fmla="*/ 26347139 w 65909553"/>
                <a:gd name="connsiteY1860" fmla="*/ 4040454 h 39629983"/>
                <a:gd name="connsiteX1861" fmla="*/ 26347216 w 65909553"/>
                <a:gd name="connsiteY1861" fmla="*/ 4040454 h 39629983"/>
                <a:gd name="connsiteX1862" fmla="*/ 26347216 w 65909553"/>
                <a:gd name="connsiteY1862" fmla="*/ 4040501 h 39629983"/>
                <a:gd name="connsiteX1863" fmla="*/ 26347293 w 65909553"/>
                <a:gd name="connsiteY1863" fmla="*/ 4040501 h 39629983"/>
                <a:gd name="connsiteX1864" fmla="*/ 26347293 w 65909553"/>
                <a:gd name="connsiteY1864" fmla="*/ 4040547 h 39629983"/>
                <a:gd name="connsiteX1865" fmla="*/ 26347371 w 65909553"/>
                <a:gd name="connsiteY1865" fmla="*/ 4040547 h 39629983"/>
                <a:gd name="connsiteX1866" fmla="*/ 26347371 w 65909553"/>
                <a:gd name="connsiteY1866" fmla="*/ 4040601 h 39629983"/>
                <a:gd name="connsiteX1867" fmla="*/ 26347461 w 65909553"/>
                <a:gd name="connsiteY1867" fmla="*/ 4040601 h 39629983"/>
                <a:gd name="connsiteX1868" fmla="*/ 26347461 w 65909553"/>
                <a:gd name="connsiteY1868" fmla="*/ 4040648 h 39629983"/>
                <a:gd name="connsiteX1869" fmla="*/ 26347539 w 65909553"/>
                <a:gd name="connsiteY1869" fmla="*/ 4040648 h 39629983"/>
                <a:gd name="connsiteX1870" fmla="*/ 26347539 w 65909553"/>
                <a:gd name="connsiteY1870" fmla="*/ 4040695 h 39629983"/>
                <a:gd name="connsiteX1871" fmla="*/ 26347617 w 65909553"/>
                <a:gd name="connsiteY1871" fmla="*/ 4040695 h 39629983"/>
                <a:gd name="connsiteX1872" fmla="*/ 26347617 w 65909553"/>
                <a:gd name="connsiteY1872" fmla="*/ 4040741 h 39629983"/>
                <a:gd name="connsiteX1873" fmla="*/ 26347695 w 65909553"/>
                <a:gd name="connsiteY1873" fmla="*/ 4040741 h 39629983"/>
                <a:gd name="connsiteX1874" fmla="*/ 26347695 w 65909553"/>
                <a:gd name="connsiteY1874" fmla="*/ 4040788 h 39629983"/>
                <a:gd name="connsiteX1875" fmla="*/ 26347772 w 65909553"/>
                <a:gd name="connsiteY1875" fmla="*/ 4040788 h 39629983"/>
                <a:gd name="connsiteX1876" fmla="*/ 26347772 w 65909553"/>
                <a:gd name="connsiteY1876" fmla="*/ 4040835 h 39629983"/>
                <a:gd name="connsiteX1877" fmla="*/ 26347849 w 65909553"/>
                <a:gd name="connsiteY1877" fmla="*/ 4040835 h 39629983"/>
                <a:gd name="connsiteX1878" fmla="*/ 26347849 w 65909553"/>
                <a:gd name="connsiteY1878" fmla="*/ 4040881 h 39629983"/>
                <a:gd name="connsiteX1879" fmla="*/ 26347927 w 65909553"/>
                <a:gd name="connsiteY1879" fmla="*/ 4040881 h 39629983"/>
                <a:gd name="connsiteX1880" fmla="*/ 26347927 w 65909553"/>
                <a:gd name="connsiteY1880" fmla="*/ 4040928 h 39629983"/>
                <a:gd name="connsiteX1881" fmla="*/ 26348005 w 65909553"/>
                <a:gd name="connsiteY1881" fmla="*/ 4040928 h 39629983"/>
                <a:gd name="connsiteX1882" fmla="*/ 26348005 w 65909553"/>
                <a:gd name="connsiteY1882" fmla="*/ 4040975 h 39629983"/>
                <a:gd name="connsiteX1883" fmla="*/ 26348083 w 65909553"/>
                <a:gd name="connsiteY1883" fmla="*/ 4040975 h 39629983"/>
                <a:gd name="connsiteX1884" fmla="*/ 26348083 w 65909553"/>
                <a:gd name="connsiteY1884" fmla="*/ 4041021 h 39629983"/>
                <a:gd name="connsiteX1885" fmla="*/ 26348160 w 65909553"/>
                <a:gd name="connsiteY1885" fmla="*/ 4041021 h 39629983"/>
                <a:gd name="connsiteX1886" fmla="*/ 26348160 w 65909553"/>
                <a:gd name="connsiteY1886" fmla="*/ 4041068 h 39629983"/>
                <a:gd name="connsiteX1887" fmla="*/ 26348237 w 65909553"/>
                <a:gd name="connsiteY1887" fmla="*/ 4041068 h 39629983"/>
                <a:gd name="connsiteX1888" fmla="*/ 26348237 w 65909553"/>
                <a:gd name="connsiteY1888" fmla="*/ 4041115 h 39629983"/>
                <a:gd name="connsiteX1889" fmla="*/ 26348315 w 65909553"/>
                <a:gd name="connsiteY1889" fmla="*/ 4041115 h 39629983"/>
                <a:gd name="connsiteX1890" fmla="*/ 26348315 w 65909553"/>
                <a:gd name="connsiteY1890" fmla="*/ 4041161 h 39629983"/>
                <a:gd name="connsiteX1891" fmla="*/ 26348393 w 65909553"/>
                <a:gd name="connsiteY1891" fmla="*/ 4041161 h 39629983"/>
                <a:gd name="connsiteX1892" fmla="*/ 26348393 w 65909553"/>
                <a:gd name="connsiteY1892" fmla="*/ 4041208 h 39629983"/>
                <a:gd name="connsiteX1893" fmla="*/ 26348471 w 65909553"/>
                <a:gd name="connsiteY1893" fmla="*/ 4041208 h 39629983"/>
                <a:gd name="connsiteX1894" fmla="*/ 26348471 w 65909553"/>
                <a:gd name="connsiteY1894" fmla="*/ 4041263 h 39629983"/>
                <a:gd name="connsiteX1895" fmla="*/ 26348561 w 65909553"/>
                <a:gd name="connsiteY1895" fmla="*/ 4041263 h 39629983"/>
                <a:gd name="connsiteX1896" fmla="*/ 26348561 w 65909553"/>
                <a:gd name="connsiteY1896" fmla="*/ 4041309 h 39629983"/>
                <a:gd name="connsiteX1897" fmla="*/ 26348638 w 65909553"/>
                <a:gd name="connsiteY1897" fmla="*/ 4041309 h 39629983"/>
                <a:gd name="connsiteX1898" fmla="*/ 26348638 w 65909553"/>
                <a:gd name="connsiteY1898" fmla="*/ 4041355 h 39629983"/>
                <a:gd name="connsiteX1899" fmla="*/ 26348716 w 65909553"/>
                <a:gd name="connsiteY1899" fmla="*/ 4041355 h 39629983"/>
                <a:gd name="connsiteX1900" fmla="*/ 26348716 w 65909553"/>
                <a:gd name="connsiteY1900" fmla="*/ 4041403 h 39629983"/>
                <a:gd name="connsiteX1901" fmla="*/ 26348793 w 65909553"/>
                <a:gd name="connsiteY1901" fmla="*/ 4041403 h 39629983"/>
                <a:gd name="connsiteX1902" fmla="*/ 26348793 w 65909553"/>
                <a:gd name="connsiteY1902" fmla="*/ 4041449 h 39629983"/>
                <a:gd name="connsiteX1903" fmla="*/ 26348871 w 65909553"/>
                <a:gd name="connsiteY1903" fmla="*/ 4041449 h 39629983"/>
                <a:gd name="connsiteX1904" fmla="*/ 26348871 w 65909553"/>
                <a:gd name="connsiteY1904" fmla="*/ 4041495 h 39629983"/>
                <a:gd name="connsiteX1905" fmla="*/ 26348949 w 65909553"/>
                <a:gd name="connsiteY1905" fmla="*/ 4041495 h 39629983"/>
                <a:gd name="connsiteX1906" fmla="*/ 26348949 w 65909553"/>
                <a:gd name="connsiteY1906" fmla="*/ 4041542 h 39629983"/>
                <a:gd name="connsiteX1907" fmla="*/ 26349026 w 65909553"/>
                <a:gd name="connsiteY1907" fmla="*/ 4041542 h 39629983"/>
                <a:gd name="connsiteX1908" fmla="*/ 26349026 w 65909553"/>
                <a:gd name="connsiteY1908" fmla="*/ 4041589 h 39629983"/>
                <a:gd name="connsiteX1909" fmla="*/ 26349104 w 65909553"/>
                <a:gd name="connsiteY1909" fmla="*/ 4041589 h 39629983"/>
                <a:gd name="connsiteX1910" fmla="*/ 26349104 w 65909553"/>
                <a:gd name="connsiteY1910" fmla="*/ 4041635 h 39629983"/>
                <a:gd name="connsiteX1911" fmla="*/ 26349181 w 65909553"/>
                <a:gd name="connsiteY1911" fmla="*/ 4041635 h 39629983"/>
                <a:gd name="connsiteX1912" fmla="*/ 26349181 w 65909553"/>
                <a:gd name="connsiteY1912" fmla="*/ 4041682 h 39629983"/>
                <a:gd name="connsiteX1913" fmla="*/ 26349259 w 65909553"/>
                <a:gd name="connsiteY1913" fmla="*/ 4041682 h 39629983"/>
                <a:gd name="connsiteX1914" fmla="*/ 26349259 w 65909553"/>
                <a:gd name="connsiteY1914" fmla="*/ 4041729 h 39629983"/>
                <a:gd name="connsiteX1915" fmla="*/ 26349337 w 65909553"/>
                <a:gd name="connsiteY1915" fmla="*/ 4041729 h 39629983"/>
                <a:gd name="connsiteX1916" fmla="*/ 26349337 w 65909553"/>
                <a:gd name="connsiteY1916" fmla="*/ 4041775 h 39629983"/>
                <a:gd name="connsiteX1917" fmla="*/ 26349414 w 65909553"/>
                <a:gd name="connsiteY1917" fmla="*/ 4041775 h 39629983"/>
                <a:gd name="connsiteX1918" fmla="*/ 26349414 w 65909553"/>
                <a:gd name="connsiteY1918" fmla="*/ 4041822 h 39629983"/>
                <a:gd name="connsiteX1919" fmla="*/ 26349491 w 65909553"/>
                <a:gd name="connsiteY1919" fmla="*/ 4041822 h 39629983"/>
                <a:gd name="connsiteX1920" fmla="*/ 26349491 w 65909553"/>
                <a:gd name="connsiteY1920" fmla="*/ 4041869 h 39629983"/>
                <a:gd name="connsiteX1921" fmla="*/ 26349569 w 65909553"/>
                <a:gd name="connsiteY1921" fmla="*/ 4041869 h 39629983"/>
                <a:gd name="connsiteX1922" fmla="*/ 26349569 w 65909553"/>
                <a:gd name="connsiteY1922" fmla="*/ 4041923 h 39629983"/>
                <a:gd name="connsiteX1923" fmla="*/ 26349659 w 65909553"/>
                <a:gd name="connsiteY1923" fmla="*/ 4041923 h 39629983"/>
                <a:gd name="connsiteX1924" fmla="*/ 26349659 w 65909553"/>
                <a:gd name="connsiteY1924" fmla="*/ 4041970 h 39629983"/>
                <a:gd name="connsiteX1925" fmla="*/ 26349737 w 65909553"/>
                <a:gd name="connsiteY1925" fmla="*/ 4041970 h 39629983"/>
                <a:gd name="connsiteX1926" fmla="*/ 26349737 w 65909553"/>
                <a:gd name="connsiteY1926" fmla="*/ 4042017 h 39629983"/>
                <a:gd name="connsiteX1927" fmla="*/ 26349815 w 65909553"/>
                <a:gd name="connsiteY1927" fmla="*/ 4042017 h 39629983"/>
                <a:gd name="connsiteX1928" fmla="*/ 26349815 w 65909553"/>
                <a:gd name="connsiteY1928" fmla="*/ 4042063 h 39629983"/>
                <a:gd name="connsiteX1929" fmla="*/ 26349893 w 65909553"/>
                <a:gd name="connsiteY1929" fmla="*/ 4042063 h 39629983"/>
                <a:gd name="connsiteX1930" fmla="*/ 26349893 w 65909553"/>
                <a:gd name="connsiteY1930" fmla="*/ 4042109 h 39629983"/>
                <a:gd name="connsiteX1931" fmla="*/ 26349970 w 65909553"/>
                <a:gd name="connsiteY1931" fmla="*/ 4042109 h 39629983"/>
                <a:gd name="connsiteX1932" fmla="*/ 26349970 w 65909553"/>
                <a:gd name="connsiteY1932" fmla="*/ 4042157 h 39629983"/>
                <a:gd name="connsiteX1933" fmla="*/ 26350047 w 65909553"/>
                <a:gd name="connsiteY1933" fmla="*/ 4042157 h 39629983"/>
                <a:gd name="connsiteX1934" fmla="*/ 26350047 w 65909553"/>
                <a:gd name="connsiteY1934" fmla="*/ 4042203 h 39629983"/>
                <a:gd name="connsiteX1935" fmla="*/ 26350125 w 65909553"/>
                <a:gd name="connsiteY1935" fmla="*/ 4042203 h 39629983"/>
                <a:gd name="connsiteX1936" fmla="*/ 26350125 w 65909553"/>
                <a:gd name="connsiteY1936" fmla="*/ 4042249 h 39629983"/>
                <a:gd name="connsiteX1937" fmla="*/ 26350203 w 65909553"/>
                <a:gd name="connsiteY1937" fmla="*/ 4042249 h 39629983"/>
                <a:gd name="connsiteX1938" fmla="*/ 26350203 w 65909553"/>
                <a:gd name="connsiteY1938" fmla="*/ 4042297 h 39629983"/>
                <a:gd name="connsiteX1939" fmla="*/ 26350281 w 65909553"/>
                <a:gd name="connsiteY1939" fmla="*/ 4042297 h 39629983"/>
                <a:gd name="connsiteX1940" fmla="*/ 26350281 w 65909553"/>
                <a:gd name="connsiteY1940" fmla="*/ 4042343 h 39629983"/>
                <a:gd name="connsiteX1941" fmla="*/ 26350358 w 65909553"/>
                <a:gd name="connsiteY1941" fmla="*/ 4042343 h 39629983"/>
                <a:gd name="connsiteX1942" fmla="*/ 26350358 w 65909553"/>
                <a:gd name="connsiteY1942" fmla="*/ 4042389 h 39629983"/>
                <a:gd name="connsiteX1943" fmla="*/ 26350435 w 65909553"/>
                <a:gd name="connsiteY1943" fmla="*/ 4042389 h 39629983"/>
                <a:gd name="connsiteX1944" fmla="*/ 26350435 w 65909553"/>
                <a:gd name="connsiteY1944" fmla="*/ 4042437 h 39629983"/>
                <a:gd name="connsiteX1945" fmla="*/ 26350513 w 65909553"/>
                <a:gd name="connsiteY1945" fmla="*/ 4042437 h 39629983"/>
                <a:gd name="connsiteX1946" fmla="*/ 26350513 w 65909553"/>
                <a:gd name="connsiteY1946" fmla="*/ 4042483 h 39629983"/>
                <a:gd name="connsiteX1947" fmla="*/ 26350591 w 65909553"/>
                <a:gd name="connsiteY1947" fmla="*/ 4042483 h 39629983"/>
                <a:gd name="connsiteX1948" fmla="*/ 26350591 w 65909553"/>
                <a:gd name="connsiteY1948" fmla="*/ 4042529 h 39629983"/>
                <a:gd name="connsiteX1949" fmla="*/ 26350669 w 65909553"/>
                <a:gd name="connsiteY1949" fmla="*/ 4042529 h 39629983"/>
                <a:gd name="connsiteX1950" fmla="*/ 26350669 w 65909553"/>
                <a:gd name="connsiteY1950" fmla="*/ 4189837 h 39629983"/>
                <a:gd name="connsiteX1951" fmla="*/ 26494599 w 65909553"/>
                <a:gd name="connsiteY1951" fmla="*/ 4189837 h 39629983"/>
                <a:gd name="connsiteX1952" fmla="*/ 26494599 w 65909553"/>
                <a:gd name="connsiteY1952" fmla="*/ 4189883 h 39629983"/>
                <a:gd name="connsiteX1953" fmla="*/ 26494676 w 65909553"/>
                <a:gd name="connsiteY1953" fmla="*/ 4189883 h 39629983"/>
                <a:gd name="connsiteX1954" fmla="*/ 26494676 w 65909553"/>
                <a:gd name="connsiteY1954" fmla="*/ 4189930 h 39629983"/>
                <a:gd name="connsiteX1955" fmla="*/ 26494753 w 65909553"/>
                <a:gd name="connsiteY1955" fmla="*/ 4189930 h 39629983"/>
                <a:gd name="connsiteX1956" fmla="*/ 26494753 w 65909553"/>
                <a:gd name="connsiteY1956" fmla="*/ 4189977 h 39629983"/>
                <a:gd name="connsiteX1957" fmla="*/ 26494831 w 65909553"/>
                <a:gd name="connsiteY1957" fmla="*/ 4189977 h 39629983"/>
                <a:gd name="connsiteX1958" fmla="*/ 26494831 w 65909553"/>
                <a:gd name="connsiteY1958" fmla="*/ 4190023 h 39629983"/>
                <a:gd name="connsiteX1959" fmla="*/ 26494909 w 65909553"/>
                <a:gd name="connsiteY1959" fmla="*/ 4190023 h 39629983"/>
                <a:gd name="connsiteX1960" fmla="*/ 26494909 w 65909553"/>
                <a:gd name="connsiteY1960" fmla="*/ 4190070 h 39629983"/>
                <a:gd name="connsiteX1961" fmla="*/ 26494986 w 65909553"/>
                <a:gd name="connsiteY1961" fmla="*/ 4190070 h 39629983"/>
                <a:gd name="connsiteX1962" fmla="*/ 26494986 w 65909553"/>
                <a:gd name="connsiteY1962" fmla="*/ 4190117 h 39629983"/>
                <a:gd name="connsiteX1963" fmla="*/ 26495064 w 65909553"/>
                <a:gd name="connsiteY1963" fmla="*/ 4190117 h 39629983"/>
                <a:gd name="connsiteX1964" fmla="*/ 26495064 w 65909553"/>
                <a:gd name="connsiteY1964" fmla="*/ 4190163 h 39629983"/>
                <a:gd name="connsiteX1965" fmla="*/ 26495141 w 65909553"/>
                <a:gd name="connsiteY1965" fmla="*/ 4190163 h 39629983"/>
                <a:gd name="connsiteX1966" fmla="*/ 26495141 w 65909553"/>
                <a:gd name="connsiteY1966" fmla="*/ 4190210 h 39629983"/>
                <a:gd name="connsiteX1967" fmla="*/ 26495219 w 65909553"/>
                <a:gd name="connsiteY1967" fmla="*/ 4190210 h 39629983"/>
                <a:gd name="connsiteX1968" fmla="*/ 26495219 w 65909553"/>
                <a:gd name="connsiteY1968" fmla="*/ 4190257 h 39629983"/>
                <a:gd name="connsiteX1969" fmla="*/ 26495297 w 65909553"/>
                <a:gd name="connsiteY1969" fmla="*/ 4190257 h 39629983"/>
                <a:gd name="connsiteX1970" fmla="*/ 26495297 w 65909553"/>
                <a:gd name="connsiteY1970" fmla="*/ 4190303 h 39629983"/>
                <a:gd name="connsiteX1971" fmla="*/ 26495374 w 65909553"/>
                <a:gd name="connsiteY1971" fmla="*/ 4190303 h 39629983"/>
                <a:gd name="connsiteX1972" fmla="*/ 26495374 w 65909553"/>
                <a:gd name="connsiteY1972" fmla="*/ 4190451 h 39629983"/>
                <a:gd name="connsiteX1973" fmla="*/ 26495619 w 65909553"/>
                <a:gd name="connsiteY1973" fmla="*/ 4190451 h 39629983"/>
                <a:gd name="connsiteX1974" fmla="*/ 26495619 w 65909553"/>
                <a:gd name="connsiteY1974" fmla="*/ 4190497 h 39629983"/>
                <a:gd name="connsiteX1975" fmla="*/ 26495697 w 65909553"/>
                <a:gd name="connsiteY1975" fmla="*/ 4190497 h 39629983"/>
                <a:gd name="connsiteX1976" fmla="*/ 26495697 w 65909553"/>
                <a:gd name="connsiteY1976" fmla="*/ 4190545 h 39629983"/>
                <a:gd name="connsiteX1977" fmla="*/ 26495775 w 65909553"/>
                <a:gd name="connsiteY1977" fmla="*/ 4190545 h 39629983"/>
                <a:gd name="connsiteX1978" fmla="*/ 26495775 w 65909553"/>
                <a:gd name="connsiteY1978" fmla="*/ 4190591 h 39629983"/>
                <a:gd name="connsiteX1979" fmla="*/ 26495853 w 65909553"/>
                <a:gd name="connsiteY1979" fmla="*/ 4190591 h 39629983"/>
                <a:gd name="connsiteX1980" fmla="*/ 26495853 w 65909553"/>
                <a:gd name="connsiteY1980" fmla="*/ 4190637 h 39629983"/>
                <a:gd name="connsiteX1981" fmla="*/ 26495930 w 65909553"/>
                <a:gd name="connsiteY1981" fmla="*/ 4190637 h 39629983"/>
                <a:gd name="connsiteX1982" fmla="*/ 26495930 w 65909553"/>
                <a:gd name="connsiteY1982" fmla="*/ 4190684 h 39629983"/>
                <a:gd name="connsiteX1983" fmla="*/ 26496007 w 65909553"/>
                <a:gd name="connsiteY1983" fmla="*/ 4190684 h 39629983"/>
                <a:gd name="connsiteX1984" fmla="*/ 26496007 w 65909553"/>
                <a:gd name="connsiteY1984" fmla="*/ 4190731 h 39629983"/>
                <a:gd name="connsiteX1985" fmla="*/ 26496085 w 65909553"/>
                <a:gd name="connsiteY1985" fmla="*/ 4190731 h 39629983"/>
                <a:gd name="connsiteX1986" fmla="*/ 26496085 w 65909553"/>
                <a:gd name="connsiteY1986" fmla="*/ 4190777 h 39629983"/>
                <a:gd name="connsiteX1987" fmla="*/ 26496163 w 65909553"/>
                <a:gd name="connsiteY1987" fmla="*/ 4190777 h 39629983"/>
                <a:gd name="connsiteX1988" fmla="*/ 26496163 w 65909553"/>
                <a:gd name="connsiteY1988" fmla="*/ 4190824 h 39629983"/>
                <a:gd name="connsiteX1989" fmla="*/ 26496241 w 65909553"/>
                <a:gd name="connsiteY1989" fmla="*/ 4190824 h 39629983"/>
                <a:gd name="connsiteX1990" fmla="*/ 26496241 w 65909553"/>
                <a:gd name="connsiteY1990" fmla="*/ 4190871 h 39629983"/>
                <a:gd name="connsiteX1991" fmla="*/ 26496318 w 65909553"/>
                <a:gd name="connsiteY1991" fmla="*/ 4190871 h 39629983"/>
                <a:gd name="connsiteX1992" fmla="*/ 26496318 w 65909553"/>
                <a:gd name="connsiteY1992" fmla="*/ 4190917 h 39629983"/>
                <a:gd name="connsiteX1993" fmla="*/ 26496395 w 65909553"/>
                <a:gd name="connsiteY1993" fmla="*/ 4190917 h 39629983"/>
                <a:gd name="connsiteX1994" fmla="*/ 26496395 w 65909553"/>
                <a:gd name="connsiteY1994" fmla="*/ 4190964 h 39629983"/>
                <a:gd name="connsiteX1995" fmla="*/ 26496473 w 65909553"/>
                <a:gd name="connsiteY1995" fmla="*/ 4190964 h 39629983"/>
                <a:gd name="connsiteX1996" fmla="*/ 26496473 w 65909553"/>
                <a:gd name="connsiteY1996" fmla="*/ 4191065 h 39629983"/>
                <a:gd name="connsiteX1997" fmla="*/ 26496641 w 65909553"/>
                <a:gd name="connsiteY1997" fmla="*/ 4191065 h 39629983"/>
                <a:gd name="connsiteX1998" fmla="*/ 26496641 w 65909553"/>
                <a:gd name="connsiteY1998" fmla="*/ 4191112 h 39629983"/>
                <a:gd name="connsiteX1999" fmla="*/ 26496719 w 65909553"/>
                <a:gd name="connsiteY1999" fmla="*/ 4191112 h 39629983"/>
                <a:gd name="connsiteX2000" fmla="*/ 26496719 w 65909553"/>
                <a:gd name="connsiteY2000" fmla="*/ 4191159 h 39629983"/>
                <a:gd name="connsiteX2001" fmla="*/ 26496797 w 65909553"/>
                <a:gd name="connsiteY2001" fmla="*/ 4191159 h 39629983"/>
                <a:gd name="connsiteX2002" fmla="*/ 26496797 w 65909553"/>
                <a:gd name="connsiteY2002" fmla="*/ 4191205 h 39629983"/>
                <a:gd name="connsiteX2003" fmla="*/ 26496874 w 65909553"/>
                <a:gd name="connsiteY2003" fmla="*/ 4191205 h 39629983"/>
                <a:gd name="connsiteX2004" fmla="*/ 26496874 w 65909553"/>
                <a:gd name="connsiteY2004" fmla="*/ 4191251 h 39629983"/>
                <a:gd name="connsiteX2005" fmla="*/ 26496951 w 65909553"/>
                <a:gd name="connsiteY2005" fmla="*/ 4191251 h 39629983"/>
                <a:gd name="connsiteX2006" fmla="*/ 26496951 w 65909553"/>
                <a:gd name="connsiteY2006" fmla="*/ 4191299 h 39629983"/>
                <a:gd name="connsiteX2007" fmla="*/ 26497029 w 65909553"/>
                <a:gd name="connsiteY2007" fmla="*/ 4191299 h 39629983"/>
                <a:gd name="connsiteX2008" fmla="*/ 26497029 w 65909553"/>
                <a:gd name="connsiteY2008" fmla="*/ 4191345 h 39629983"/>
                <a:gd name="connsiteX2009" fmla="*/ 26497107 w 65909553"/>
                <a:gd name="connsiteY2009" fmla="*/ 4191345 h 39629983"/>
                <a:gd name="connsiteX2010" fmla="*/ 26497107 w 65909553"/>
                <a:gd name="connsiteY2010" fmla="*/ 4191391 h 39629983"/>
                <a:gd name="connsiteX2011" fmla="*/ 26497184 w 65909553"/>
                <a:gd name="connsiteY2011" fmla="*/ 4191391 h 39629983"/>
                <a:gd name="connsiteX2012" fmla="*/ 26497184 w 65909553"/>
                <a:gd name="connsiteY2012" fmla="*/ 4191439 h 39629983"/>
                <a:gd name="connsiteX2013" fmla="*/ 26497262 w 65909553"/>
                <a:gd name="connsiteY2013" fmla="*/ 4191439 h 39629983"/>
                <a:gd name="connsiteX2014" fmla="*/ 26497262 w 65909553"/>
                <a:gd name="connsiteY2014" fmla="*/ 4191485 h 39629983"/>
                <a:gd name="connsiteX2015" fmla="*/ 26497339 w 65909553"/>
                <a:gd name="connsiteY2015" fmla="*/ 4191485 h 39629983"/>
                <a:gd name="connsiteX2016" fmla="*/ 26497339 w 65909553"/>
                <a:gd name="connsiteY2016" fmla="*/ 4191531 h 39629983"/>
                <a:gd name="connsiteX2017" fmla="*/ 26497417 w 65909553"/>
                <a:gd name="connsiteY2017" fmla="*/ 4191531 h 39629983"/>
                <a:gd name="connsiteX2018" fmla="*/ 26497417 w 65909553"/>
                <a:gd name="connsiteY2018" fmla="*/ 4191579 h 39629983"/>
                <a:gd name="connsiteX2019" fmla="*/ 26497495 w 65909553"/>
                <a:gd name="connsiteY2019" fmla="*/ 4191579 h 39629983"/>
                <a:gd name="connsiteX2020" fmla="*/ 26497495 w 65909553"/>
                <a:gd name="connsiteY2020" fmla="*/ 4191625 h 39629983"/>
                <a:gd name="connsiteX2021" fmla="*/ 26497572 w 65909553"/>
                <a:gd name="connsiteY2021" fmla="*/ 4191625 h 39629983"/>
                <a:gd name="connsiteX2022" fmla="*/ 26497572 w 65909553"/>
                <a:gd name="connsiteY2022" fmla="*/ 4191679 h 39629983"/>
                <a:gd name="connsiteX2023" fmla="*/ 26497663 w 65909553"/>
                <a:gd name="connsiteY2023" fmla="*/ 4191679 h 39629983"/>
                <a:gd name="connsiteX2024" fmla="*/ 26497663 w 65909553"/>
                <a:gd name="connsiteY2024" fmla="*/ 4191726 h 39629983"/>
                <a:gd name="connsiteX2025" fmla="*/ 26497740 w 65909553"/>
                <a:gd name="connsiteY2025" fmla="*/ 4191726 h 39629983"/>
                <a:gd name="connsiteX2026" fmla="*/ 26497740 w 65909553"/>
                <a:gd name="connsiteY2026" fmla="*/ 4191773 h 39629983"/>
                <a:gd name="connsiteX2027" fmla="*/ 26497817 w 65909553"/>
                <a:gd name="connsiteY2027" fmla="*/ 4191773 h 39629983"/>
                <a:gd name="connsiteX2028" fmla="*/ 26497817 w 65909553"/>
                <a:gd name="connsiteY2028" fmla="*/ 4191819 h 39629983"/>
                <a:gd name="connsiteX2029" fmla="*/ 26497895 w 65909553"/>
                <a:gd name="connsiteY2029" fmla="*/ 4191819 h 39629983"/>
                <a:gd name="connsiteX2030" fmla="*/ 26497895 w 65909553"/>
                <a:gd name="connsiteY2030" fmla="*/ 4191866 h 39629983"/>
                <a:gd name="connsiteX2031" fmla="*/ 26497973 w 65909553"/>
                <a:gd name="connsiteY2031" fmla="*/ 4191866 h 39629983"/>
                <a:gd name="connsiteX2032" fmla="*/ 26497973 w 65909553"/>
                <a:gd name="connsiteY2032" fmla="*/ 4191913 h 39629983"/>
                <a:gd name="connsiteX2033" fmla="*/ 26498051 w 65909553"/>
                <a:gd name="connsiteY2033" fmla="*/ 4191913 h 39629983"/>
                <a:gd name="connsiteX2034" fmla="*/ 26498051 w 65909553"/>
                <a:gd name="connsiteY2034" fmla="*/ 4191959 h 39629983"/>
                <a:gd name="connsiteX2035" fmla="*/ 26498128 w 65909553"/>
                <a:gd name="connsiteY2035" fmla="*/ 4191959 h 39629983"/>
                <a:gd name="connsiteX2036" fmla="*/ 26498128 w 65909553"/>
                <a:gd name="connsiteY2036" fmla="*/ 4192006 h 39629983"/>
                <a:gd name="connsiteX2037" fmla="*/ 26498205 w 65909553"/>
                <a:gd name="connsiteY2037" fmla="*/ 4192006 h 39629983"/>
                <a:gd name="connsiteX2038" fmla="*/ 26498205 w 65909553"/>
                <a:gd name="connsiteY2038" fmla="*/ 4192053 h 39629983"/>
                <a:gd name="connsiteX2039" fmla="*/ 26498283 w 65909553"/>
                <a:gd name="connsiteY2039" fmla="*/ 4192053 h 39629983"/>
                <a:gd name="connsiteX2040" fmla="*/ 26498283 w 65909553"/>
                <a:gd name="connsiteY2040" fmla="*/ 4192099 h 39629983"/>
                <a:gd name="connsiteX2041" fmla="*/ 26498361 w 65909553"/>
                <a:gd name="connsiteY2041" fmla="*/ 4192099 h 39629983"/>
                <a:gd name="connsiteX2042" fmla="*/ 26498361 w 65909553"/>
                <a:gd name="connsiteY2042" fmla="*/ 4192146 h 39629983"/>
                <a:gd name="connsiteX2043" fmla="*/ 26498439 w 65909553"/>
                <a:gd name="connsiteY2043" fmla="*/ 4192146 h 39629983"/>
                <a:gd name="connsiteX2044" fmla="*/ 26498439 w 65909553"/>
                <a:gd name="connsiteY2044" fmla="*/ 4192193 h 39629983"/>
                <a:gd name="connsiteX2045" fmla="*/ 26498516 w 65909553"/>
                <a:gd name="connsiteY2045" fmla="*/ 4192193 h 39629983"/>
                <a:gd name="connsiteX2046" fmla="*/ 26498516 w 65909553"/>
                <a:gd name="connsiteY2046" fmla="*/ 4192239 h 39629983"/>
                <a:gd name="connsiteX2047" fmla="*/ 26498593 w 65909553"/>
                <a:gd name="connsiteY2047" fmla="*/ 4192239 h 39629983"/>
                <a:gd name="connsiteX2048" fmla="*/ 26498593 w 65909553"/>
                <a:gd name="connsiteY2048" fmla="*/ 4192286 h 39629983"/>
                <a:gd name="connsiteX2049" fmla="*/ 26498671 w 65909553"/>
                <a:gd name="connsiteY2049" fmla="*/ 4192286 h 39629983"/>
                <a:gd name="connsiteX2050" fmla="*/ 26498671 w 65909553"/>
                <a:gd name="connsiteY2050" fmla="*/ 4192340 h 39629983"/>
                <a:gd name="connsiteX2051" fmla="*/ 26498761 w 65909553"/>
                <a:gd name="connsiteY2051" fmla="*/ 4192340 h 39629983"/>
                <a:gd name="connsiteX2052" fmla="*/ 26498761 w 65909553"/>
                <a:gd name="connsiteY2052" fmla="*/ 4192387 h 39629983"/>
                <a:gd name="connsiteX2053" fmla="*/ 26498839 w 65909553"/>
                <a:gd name="connsiteY2053" fmla="*/ 4192387 h 39629983"/>
                <a:gd name="connsiteX2054" fmla="*/ 26498839 w 65909553"/>
                <a:gd name="connsiteY2054" fmla="*/ 4192433 h 39629983"/>
                <a:gd name="connsiteX2055" fmla="*/ 26498917 w 65909553"/>
                <a:gd name="connsiteY2055" fmla="*/ 4192433 h 39629983"/>
                <a:gd name="connsiteX2056" fmla="*/ 26498917 w 65909553"/>
                <a:gd name="connsiteY2056" fmla="*/ 4192480 h 39629983"/>
                <a:gd name="connsiteX2057" fmla="*/ 26498995 w 65909553"/>
                <a:gd name="connsiteY2057" fmla="*/ 4192480 h 39629983"/>
                <a:gd name="connsiteX2058" fmla="*/ 26498995 w 65909553"/>
                <a:gd name="connsiteY2058" fmla="*/ 4192527 h 39629983"/>
                <a:gd name="connsiteX2059" fmla="*/ 26499072 w 65909553"/>
                <a:gd name="connsiteY2059" fmla="*/ 4192527 h 39629983"/>
                <a:gd name="connsiteX2060" fmla="*/ 26499072 w 65909553"/>
                <a:gd name="connsiteY2060" fmla="*/ 4192573 h 39629983"/>
                <a:gd name="connsiteX2061" fmla="*/ 26499149 w 65909553"/>
                <a:gd name="connsiteY2061" fmla="*/ 4192573 h 39629983"/>
                <a:gd name="connsiteX2062" fmla="*/ 26499149 w 65909553"/>
                <a:gd name="connsiteY2062" fmla="*/ 4192620 h 39629983"/>
                <a:gd name="connsiteX2063" fmla="*/ 26499227 w 65909553"/>
                <a:gd name="connsiteY2063" fmla="*/ 4192620 h 39629983"/>
                <a:gd name="connsiteX2064" fmla="*/ 26499227 w 65909553"/>
                <a:gd name="connsiteY2064" fmla="*/ 4192667 h 39629983"/>
                <a:gd name="connsiteX2065" fmla="*/ 26499305 w 65909553"/>
                <a:gd name="connsiteY2065" fmla="*/ 4192667 h 39629983"/>
                <a:gd name="connsiteX2066" fmla="*/ 26499305 w 65909553"/>
                <a:gd name="connsiteY2066" fmla="*/ 4192713 h 39629983"/>
                <a:gd name="connsiteX2067" fmla="*/ 26499382 w 65909553"/>
                <a:gd name="connsiteY2067" fmla="*/ 4192713 h 39629983"/>
                <a:gd name="connsiteX2068" fmla="*/ 26499382 w 65909553"/>
                <a:gd name="connsiteY2068" fmla="*/ 4192760 h 39629983"/>
                <a:gd name="connsiteX2069" fmla="*/ 26499460 w 65909553"/>
                <a:gd name="connsiteY2069" fmla="*/ 4192760 h 39629983"/>
                <a:gd name="connsiteX2070" fmla="*/ 26499460 w 65909553"/>
                <a:gd name="connsiteY2070" fmla="*/ 4192807 h 39629983"/>
                <a:gd name="connsiteX2071" fmla="*/ 26499537 w 65909553"/>
                <a:gd name="connsiteY2071" fmla="*/ 4192807 h 39629983"/>
                <a:gd name="connsiteX2072" fmla="*/ 26499537 w 65909553"/>
                <a:gd name="connsiteY2072" fmla="*/ 4192853 h 39629983"/>
                <a:gd name="connsiteX2073" fmla="*/ 26499615 w 65909553"/>
                <a:gd name="connsiteY2073" fmla="*/ 4192853 h 39629983"/>
                <a:gd name="connsiteX2074" fmla="*/ 26499615 w 65909553"/>
                <a:gd name="connsiteY2074" fmla="*/ 4192900 h 39629983"/>
                <a:gd name="connsiteX2075" fmla="*/ 26499693 w 65909553"/>
                <a:gd name="connsiteY2075" fmla="*/ 4192900 h 39629983"/>
                <a:gd name="connsiteX2076" fmla="*/ 26499693 w 65909553"/>
                <a:gd name="connsiteY2076" fmla="*/ 4192947 h 39629983"/>
                <a:gd name="connsiteX2077" fmla="*/ 26499770 w 65909553"/>
                <a:gd name="connsiteY2077" fmla="*/ 4192947 h 39629983"/>
                <a:gd name="connsiteX2078" fmla="*/ 26499770 w 65909553"/>
                <a:gd name="connsiteY2078" fmla="*/ 4193001 h 39629983"/>
                <a:gd name="connsiteX2079" fmla="*/ 26499861 w 65909553"/>
                <a:gd name="connsiteY2079" fmla="*/ 4193001 h 39629983"/>
                <a:gd name="connsiteX2080" fmla="*/ 26499861 w 65909553"/>
                <a:gd name="connsiteY2080" fmla="*/ 4193047 h 39629983"/>
                <a:gd name="connsiteX2081" fmla="*/ 26499938 w 65909553"/>
                <a:gd name="connsiteY2081" fmla="*/ 4193047 h 39629983"/>
                <a:gd name="connsiteX2082" fmla="*/ 26499938 w 65909553"/>
                <a:gd name="connsiteY2082" fmla="*/ 4193094 h 39629983"/>
                <a:gd name="connsiteX2083" fmla="*/ 26500015 w 65909553"/>
                <a:gd name="connsiteY2083" fmla="*/ 4193094 h 39629983"/>
                <a:gd name="connsiteX2084" fmla="*/ 26500015 w 65909553"/>
                <a:gd name="connsiteY2084" fmla="*/ 4193141 h 39629983"/>
                <a:gd name="connsiteX2085" fmla="*/ 26500093 w 65909553"/>
                <a:gd name="connsiteY2085" fmla="*/ 4193141 h 39629983"/>
                <a:gd name="connsiteX2086" fmla="*/ 26500093 w 65909553"/>
                <a:gd name="connsiteY2086" fmla="*/ 4193187 h 39629983"/>
                <a:gd name="connsiteX2087" fmla="*/ 26500171 w 65909553"/>
                <a:gd name="connsiteY2087" fmla="*/ 4193187 h 39629983"/>
                <a:gd name="connsiteX2088" fmla="*/ 26500171 w 65909553"/>
                <a:gd name="connsiteY2088" fmla="*/ 4193234 h 39629983"/>
                <a:gd name="connsiteX2089" fmla="*/ 26500249 w 65909553"/>
                <a:gd name="connsiteY2089" fmla="*/ 4193234 h 39629983"/>
                <a:gd name="connsiteX2090" fmla="*/ 26500249 w 65909553"/>
                <a:gd name="connsiteY2090" fmla="*/ 4193281 h 39629983"/>
                <a:gd name="connsiteX2091" fmla="*/ 26500326 w 65909553"/>
                <a:gd name="connsiteY2091" fmla="*/ 4193281 h 39629983"/>
                <a:gd name="connsiteX2092" fmla="*/ 26500326 w 65909553"/>
                <a:gd name="connsiteY2092" fmla="*/ 4193327 h 39629983"/>
                <a:gd name="connsiteX2093" fmla="*/ 26500403 w 65909553"/>
                <a:gd name="connsiteY2093" fmla="*/ 4193327 h 39629983"/>
                <a:gd name="connsiteX2094" fmla="*/ 26500403 w 65909553"/>
                <a:gd name="connsiteY2094" fmla="*/ 4193374 h 39629983"/>
                <a:gd name="connsiteX2095" fmla="*/ 26500481 w 65909553"/>
                <a:gd name="connsiteY2095" fmla="*/ 4193374 h 39629983"/>
                <a:gd name="connsiteX2096" fmla="*/ 26500481 w 65909553"/>
                <a:gd name="connsiteY2096" fmla="*/ 4193421 h 39629983"/>
                <a:gd name="connsiteX2097" fmla="*/ 26500559 w 65909553"/>
                <a:gd name="connsiteY2097" fmla="*/ 4193421 h 39629983"/>
                <a:gd name="connsiteX2098" fmla="*/ 26500559 w 65909553"/>
                <a:gd name="connsiteY2098" fmla="*/ 4193467 h 39629983"/>
                <a:gd name="connsiteX2099" fmla="*/ 26500637 w 65909553"/>
                <a:gd name="connsiteY2099" fmla="*/ 4193467 h 39629983"/>
                <a:gd name="connsiteX2100" fmla="*/ 26500637 w 65909553"/>
                <a:gd name="connsiteY2100" fmla="*/ 4193514 h 39629983"/>
                <a:gd name="connsiteX2101" fmla="*/ 26500714 w 65909553"/>
                <a:gd name="connsiteY2101" fmla="*/ 4193514 h 39629983"/>
                <a:gd name="connsiteX2102" fmla="*/ 26500714 w 65909553"/>
                <a:gd name="connsiteY2102" fmla="*/ 4193561 h 39629983"/>
                <a:gd name="connsiteX2103" fmla="*/ 26500791 w 65909553"/>
                <a:gd name="connsiteY2103" fmla="*/ 4193561 h 39629983"/>
                <a:gd name="connsiteX2104" fmla="*/ 26500791 w 65909553"/>
                <a:gd name="connsiteY2104" fmla="*/ 4193607 h 39629983"/>
                <a:gd name="connsiteX2105" fmla="*/ 26500869 w 65909553"/>
                <a:gd name="connsiteY2105" fmla="*/ 4193607 h 39629983"/>
                <a:gd name="connsiteX2106" fmla="*/ 26500869 w 65909553"/>
                <a:gd name="connsiteY2106" fmla="*/ 4193661 h 39629983"/>
                <a:gd name="connsiteX2107" fmla="*/ 26500959 w 65909553"/>
                <a:gd name="connsiteY2107" fmla="*/ 4193661 h 39629983"/>
                <a:gd name="connsiteX2108" fmla="*/ 26500959 w 65909553"/>
                <a:gd name="connsiteY2108" fmla="*/ 4193709 h 39629983"/>
                <a:gd name="connsiteX2109" fmla="*/ 26501037 w 65909553"/>
                <a:gd name="connsiteY2109" fmla="*/ 4193709 h 39629983"/>
                <a:gd name="connsiteX2110" fmla="*/ 26501037 w 65909553"/>
                <a:gd name="connsiteY2110" fmla="*/ 4193755 h 39629983"/>
                <a:gd name="connsiteX2111" fmla="*/ 26501115 w 65909553"/>
                <a:gd name="connsiteY2111" fmla="*/ 4193755 h 39629983"/>
                <a:gd name="connsiteX2112" fmla="*/ 26501115 w 65909553"/>
                <a:gd name="connsiteY2112" fmla="*/ 4193801 h 39629983"/>
                <a:gd name="connsiteX2113" fmla="*/ 26501193 w 65909553"/>
                <a:gd name="connsiteY2113" fmla="*/ 4193801 h 39629983"/>
                <a:gd name="connsiteX2114" fmla="*/ 26501193 w 65909553"/>
                <a:gd name="connsiteY2114" fmla="*/ 4193849 h 39629983"/>
                <a:gd name="connsiteX2115" fmla="*/ 26501270 w 65909553"/>
                <a:gd name="connsiteY2115" fmla="*/ 4193849 h 39629983"/>
                <a:gd name="connsiteX2116" fmla="*/ 26501270 w 65909553"/>
                <a:gd name="connsiteY2116" fmla="*/ 4193895 h 39629983"/>
                <a:gd name="connsiteX2117" fmla="*/ 26501347 w 65909553"/>
                <a:gd name="connsiteY2117" fmla="*/ 4193895 h 39629983"/>
                <a:gd name="connsiteX2118" fmla="*/ 26501347 w 65909553"/>
                <a:gd name="connsiteY2118" fmla="*/ 4193941 h 39629983"/>
                <a:gd name="connsiteX2119" fmla="*/ 26501425 w 65909553"/>
                <a:gd name="connsiteY2119" fmla="*/ 4193941 h 39629983"/>
                <a:gd name="connsiteX2120" fmla="*/ 26501425 w 65909553"/>
                <a:gd name="connsiteY2120" fmla="*/ 4193989 h 39629983"/>
                <a:gd name="connsiteX2121" fmla="*/ 26501503 w 65909553"/>
                <a:gd name="connsiteY2121" fmla="*/ 4193989 h 39629983"/>
                <a:gd name="connsiteX2122" fmla="*/ 26501503 w 65909553"/>
                <a:gd name="connsiteY2122" fmla="*/ 4194035 h 39629983"/>
                <a:gd name="connsiteX2123" fmla="*/ 26501580 w 65909553"/>
                <a:gd name="connsiteY2123" fmla="*/ 4194035 h 39629983"/>
                <a:gd name="connsiteX2124" fmla="*/ 26501580 w 65909553"/>
                <a:gd name="connsiteY2124" fmla="*/ 4194081 h 39629983"/>
                <a:gd name="connsiteX2125" fmla="*/ 26501658 w 65909553"/>
                <a:gd name="connsiteY2125" fmla="*/ 4194081 h 39629983"/>
                <a:gd name="connsiteX2126" fmla="*/ 26501658 w 65909553"/>
                <a:gd name="connsiteY2126" fmla="*/ 4194128 h 39629983"/>
                <a:gd name="connsiteX2127" fmla="*/ 26501735 w 65909553"/>
                <a:gd name="connsiteY2127" fmla="*/ 4194128 h 39629983"/>
                <a:gd name="connsiteX2128" fmla="*/ 26501735 w 65909553"/>
                <a:gd name="connsiteY2128" fmla="*/ 4194175 h 39629983"/>
                <a:gd name="connsiteX2129" fmla="*/ 26501813 w 65909553"/>
                <a:gd name="connsiteY2129" fmla="*/ 4194175 h 39629983"/>
                <a:gd name="connsiteX2130" fmla="*/ 26501813 w 65909553"/>
                <a:gd name="connsiteY2130" fmla="*/ 4194221 h 39629983"/>
                <a:gd name="connsiteX2131" fmla="*/ 26501891 w 65909553"/>
                <a:gd name="connsiteY2131" fmla="*/ 4194221 h 39629983"/>
                <a:gd name="connsiteX2132" fmla="*/ 26501891 w 65909553"/>
                <a:gd name="connsiteY2132" fmla="*/ 4194268 h 39629983"/>
                <a:gd name="connsiteX2133" fmla="*/ 26501968 w 65909553"/>
                <a:gd name="connsiteY2133" fmla="*/ 4194268 h 39629983"/>
                <a:gd name="connsiteX2134" fmla="*/ 26501968 w 65909553"/>
                <a:gd name="connsiteY2134" fmla="*/ 4194323 h 39629983"/>
                <a:gd name="connsiteX2135" fmla="*/ 26502059 w 65909553"/>
                <a:gd name="connsiteY2135" fmla="*/ 4194323 h 39629983"/>
                <a:gd name="connsiteX2136" fmla="*/ 26502059 w 65909553"/>
                <a:gd name="connsiteY2136" fmla="*/ 4194369 h 39629983"/>
                <a:gd name="connsiteX2137" fmla="*/ 26502136 w 65909553"/>
                <a:gd name="connsiteY2137" fmla="*/ 4194369 h 39629983"/>
                <a:gd name="connsiteX2138" fmla="*/ 26502136 w 65909553"/>
                <a:gd name="connsiteY2138" fmla="*/ 4194416 h 39629983"/>
                <a:gd name="connsiteX2139" fmla="*/ 26502213 w 65909553"/>
                <a:gd name="connsiteY2139" fmla="*/ 4194416 h 39629983"/>
                <a:gd name="connsiteX2140" fmla="*/ 26502213 w 65909553"/>
                <a:gd name="connsiteY2140" fmla="*/ 4194463 h 39629983"/>
                <a:gd name="connsiteX2141" fmla="*/ 26502291 w 65909553"/>
                <a:gd name="connsiteY2141" fmla="*/ 4194463 h 39629983"/>
                <a:gd name="connsiteX2142" fmla="*/ 26502291 w 65909553"/>
                <a:gd name="connsiteY2142" fmla="*/ 4194509 h 39629983"/>
                <a:gd name="connsiteX2143" fmla="*/ 26502369 w 65909553"/>
                <a:gd name="connsiteY2143" fmla="*/ 4194509 h 39629983"/>
                <a:gd name="connsiteX2144" fmla="*/ 26502369 w 65909553"/>
                <a:gd name="connsiteY2144" fmla="*/ 4194556 h 39629983"/>
                <a:gd name="connsiteX2145" fmla="*/ 26502447 w 65909553"/>
                <a:gd name="connsiteY2145" fmla="*/ 4194556 h 39629983"/>
                <a:gd name="connsiteX2146" fmla="*/ 26502447 w 65909553"/>
                <a:gd name="connsiteY2146" fmla="*/ 4194603 h 39629983"/>
                <a:gd name="connsiteX2147" fmla="*/ 26502524 w 65909553"/>
                <a:gd name="connsiteY2147" fmla="*/ 4194603 h 39629983"/>
                <a:gd name="connsiteX2148" fmla="*/ 26502524 w 65909553"/>
                <a:gd name="connsiteY2148" fmla="*/ 4194649 h 39629983"/>
                <a:gd name="connsiteX2149" fmla="*/ 26502601 w 65909553"/>
                <a:gd name="connsiteY2149" fmla="*/ 4194649 h 39629983"/>
                <a:gd name="connsiteX2150" fmla="*/ 26502601 w 65909553"/>
                <a:gd name="connsiteY2150" fmla="*/ 4194695 h 39629983"/>
                <a:gd name="connsiteX2151" fmla="*/ 26502679 w 65909553"/>
                <a:gd name="connsiteY2151" fmla="*/ 4194695 h 39629983"/>
                <a:gd name="connsiteX2152" fmla="*/ 26502679 w 65909553"/>
                <a:gd name="connsiteY2152" fmla="*/ 4194743 h 39629983"/>
                <a:gd name="connsiteX2153" fmla="*/ 26502757 w 65909553"/>
                <a:gd name="connsiteY2153" fmla="*/ 4194743 h 39629983"/>
                <a:gd name="connsiteX2154" fmla="*/ 26502757 w 65909553"/>
                <a:gd name="connsiteY2154" fmla="*/ 4194789 h 39629983"/>
                <a:gd name="connsiteX2155" fmla="*/ 26502835 w 65909553"/>
                <a:gd name="connsiteY2155" fmla="*/ 4194789 h 39629983"/>
                <a:gd name="connsiteX2156" fmla="*/ 26502835 w 65909553"/>
                <a:gd name="connsiteY2156" fmla="*/ 4194835 h 39629983"/>
                <a:gd name="connsiteX2157" fmla="*/ 26502912 w 65909553"/>
                <a:gd name="connsiteY2157" fmla="*/ 4194835 h 39629983"/>
                <a:gd name="connsiteX2158" fmla="*/ 26502912 w 65909553"/>
                <a:gd name="connsiteY2158" fmla="*/ 4194883 h 39629983"/>
                <a:gd name="connsiteX2159" fmla="*/ 26502989 w 65909553"/>
                <a:gd name="connsiteY2159" fmla="*/ 4194883 h 39629983"/>
                <a:gd name="connsiteX2160" fmla="*/ 26502989 w 65909553"/>
                <a:gd name="connsiteY2160" fmla="*/ 4194929 h 39629983"/>
                <a:gd name="connsiteX2161" fmla="*/ 26503067 w 65909553"/>
                <a:gd name="connsiteY2161" fmla="*/ 4194929 h 39629983"/>
                <a:gd name="connsiteX2162" fmla="*/ 26503067 w 65909553"/>
                <a:gd name="connsiteY2162" fmla="*/ 4342189 h 39629983"/>
                <a:gd name="connsiteX2163" fmla="*/ 26646919 w 65909553"/>
                <a:gd name="connsiteY2163" fmla="*/ 4342189 h 39629983"/>
                <a:gd name="connsiteX2164" fmla="*/ 26646919 w 65909553"/>
                <a:gd name="connsiteY2164" fmla="*/ 4342236 h 39629983"/>
                <a:gd name="connsiteX2165" fmla="*/ 26646997 w 65909553"/>
                <a:gd name="connsiteY2165" fmla="*/ 4342236 h 39629983"/>
                <a:gd name="connsiteX2166" fmla="*/ 26646997 w 65909553"/>
                <a:gd name="connsiteY2166" fmla="*/ 4342283 h 39629983"/>
                <a:gd name="connsiteX2167" fmla="*/ 26647075 w 65909553"/>
                <a:gd name="connsiteY2167" fmla="*/ 4342283 h 39629983"/>
                <a:gd name="connsiteX2168" fmla="*/ 26647075 w 65909553"/>
                <a:gd name="connsiteY2168" fmla="*/ 4342329 h 39629983"/>
                <a:gd name="connsiteX2169" fmla="*/ 26647153 w 65909553"/>
                <a:gd name="connsiteY2169" fmla="*/ 4342329 h 39629983"/>
                <a:gd name="connsiteX2170" fmla="*/ 26647153 w 65909553"/>
                <a:gd name="connsiteY2170" fmla="*/ 4342376 h 39629983"/>
                <a:gd name="connsiteX2171" fmla="*/ 26647230 w 65909553"/>
                <a:gd name="connsiteY2171" fmla="*/ 4342376 h 39629983"/>
                <a:gd name="connsiteX2172" fmla="*/ 26647230 w 65909553"/>
                <a:gd name="connsiteY2172" fmla="*/ 4342423 h 39629983"/>
                <a:gd name="connsiteX2173" fmla="*/ 26647307 w 65909553"/>
                <a:gd name="connsiteY2173" fmla="*/ 4342423 h 39629983"/>
                <a:gd name="connsiteX2174" fmla="*/ 26647307 w 65909553"/>
                <a:gd name="connsiteY2174" fmla="*/ 4342469 h 39629983"/>
                <a:gd name="connsiteX2175" fmla="*/ 26647385 w 65909553"/>
                <a:gd name="connsiteY2175" fmla="*/ 4342469 h 39629983"/>
                <a:gd name="connsiteX2176" fmla="*/ 26647385 w 65909553"/>
                <a:gd name="connsiteY2176" fmla="*/ 4342516 h 39629983"/>
                <a:gd name="connsiteX2177" fmla="*/ 26647463 w 65909553"/>
                <a:gd name="connsiteY2177" fmla="*/ 4342516 h 39629983"/>
                <a:gd name="connsiteX2178" fmla="*/ 26647463 w 65909553"/>
                <a:gd name="connsiteY2178" fmla="*/ 4342563 h 39629983"/>
                <a:gd name="connsiteX2179" fmla="*/ 26647541 w 65909553"/>
                <a:gd name="connsiteY2179" fmla="*/ 4342563 h 39629983"/>
                <a:gd name="connsiteX2180" fmla="*/ 26647541 w 65909553"/>
                <a:gd name="connsiteY2180" fmla="*/ 4342609 h 39629983"/>
                <a:gd name="connsiteX2181" fmla="*/ 26647618 w 65909553"/>
                <a:gd name="connsiteY2181" fmla="*/ 4342609 h 39629983"/>
                <a:gd name="connsiteX2182" fmla="*/ 26647618 w 65909553"/>
                <a:gd name="connsiteY2182" fmla="*/ 4342656 h 39629983"/>
                <a:gd name="connsiteX2183" fmla="*/ 26647695 w 65909553"/>
                <a:gd name="connsiteY2183" fmla="*/ 4342656 h 39629983"/>
                <a:gd name="connsiteX2184" fmla="*/ 26647695 w 65909553"/>
                <a:gd name="connsiteY2184" fmla="*/ 4342703 h 39629983"/>
                <a:gd name="connsiteX2185" fmla="*/ 26647773 w 65909553"/>
                <a:gd name="connsiteY2185" fmla="*/ 4342703 h 39629983"/>
                <a:gd name="connsiteX2186" fmla="*/ 26647773 w 65909553"/>
                <a:gd name="connsiteY2186" fmla="*/ 4342803 h 39629983"/>
                <a:gd name="connsiteX2187" fmla="*/ 26647941 w 65909553"/>
                <a:gd name="connsiteY2187" fmla="*/ 4342803 h 39629983"/>
                <a:gd name="connsiteX2188" fmla="*/ 26647941 w 65909553"/>
                <a:gd name="connsiteY2188" fmla="*/ 4342851 h 39629983"/>
                <a:gd name="connsiteX2189" fmla="*/ 26648019 w 65909553"/>
                <a:gd name="connsiteY2189" fmla="*/ 4342851 h 39629983"/>
                <a:gd name="connsiteX2190" fmla="*/ 26648019 w 65909553"/>
                <a:gd name="connsiteY2190" fmla="*/ 4342897 h 39629983"/>
                <a:gd name="connsiteX2191" fmla="*/ 26648096 w 65909553"/>
                <a:gd name="connsiteY2191" fmla="*/ 4342897 h 39629983"/>
                <a:gd name="connsiteX2192" fmla="*/ 26648096 w 65909553"/>
                <a:gd name="connsiteY2192" fmla="*/ 4342943 h 39629983"/>
                <a:gd name="connsiteX2193" fmla="*/ 26648174 w 65909553"/>
                <a:gd name="connsiteY2193" fmla="*/ 4342943 h 39629983"/>
                <a:gd name="connsiteX2194" fmla="*/ 26648174 w 65909553"/>
                <a:gd name="connsiteY2194" fmla="*/ 4342991 h 39629983"/>
                <a:gd name="connsiteX2195" fmla="*/ 26648251 w 65909553"/>
                <a:gd name="connsiteY2195" fmla="*/ 4342991 h 39629983"/>
                <a:gd name="connsiteX2196" fmla="*/ 26648251 w 65909553"/>
                <a:gd name="connsiteY2196" fmla="*/ 4343037 h 39629983"/>
                <a:gd name="connsiteX2197" fmla="*/ 26648329 w 65909553"/>
                <a:gd name="connsiteY2197" fmla="*/ 4343037 h 39629983"/>
                <a:gd name="connsiteX2198" fmla="*/ 26648329 w 65909553"/>
                <a:gd name="connsiteY2198" fmla="*/ 4343083 h 39629983"/>
                <a:gd name="connsiteX2199" fmla="*/ 26648407 w 65909553"/>
                <a:gd name="connsiteY2199" fmla="*/ 4343083 h 39629983"/>
                <a:gd name="connsiteX2200" fmla="*/ 26648407 w 65909553"/>
                <a:gd name="connsiteY2200" fmla="*/ 4343131 h 39629983"/>
                <a:gd name="connsiteX2201" fmla="*/ 26648484 w 65909553"/>
                <a:gd name="connsiteY2201" fmla="*/ 4343131 h 39629983"/>
                <a:gd name="connsiteX2202" fmla="*/ 26648484 w 65909553"/>
                <a:gd name="connsiteY2202" fmla="*/ 4343177 h 39629983"/>
                <a:gd name="connsiteX2203" fmla="*/ 26648561 w 65909553"/>
                <a:gd name="connsiteY2203" fmla="*/ 4343177 h 39629983"/>
                <a:gd name="connsiteX2204" fmla="*/ 26648561 w 65909553"/>
                <a:gd name="connsiteY2204" fmla="*/ 4343223 h 39629983"/>
                <a:gd name="connsiteX2205" fmla="*/ 26648639 w 65909553"/>
                <a:gd name="connsiteY2205" fmla="*/ 4343223 h 39629983"/>
                <a:gd name="connsiteX2206" fmla="*/ 26648639 w 65909553"/>
                <a:gd name="connsiteY2206" fmla="*/ 4343270 h 39629983"/>
                <a:gd name="connsiteX2207" fmla="*/ 26648717 w 65909553"/>
                <a:gd name="connsiteY2207" fmla="*/ 4343270 h 39629983"/>
                <a:gd name="connsiteX2208" fmla="*/ 26648717 w 65909553"/>
                <a:gd name="connsiteY2208" fmla="*/ 4343317 h 39629983"/>
                <a:gd name="connsiteX2209" fmla="*/ 26648795 w 65909553"/>
                <a:gd name="connsiteY2209" fmla="*/ 4343317 h 39629983"/>
                <a:gd name="connsiteX2210" fmla="*/ 26648795 w 65909553"/>
                <a:gd name="connsiteY2210" fmla="*/ 4343363 h 39629983"/>
                <a:gd name="connsiteX2211" fmla="*/ 26648872 w 65909553"/>
                <a:gd name="connsiteY2211" fmla="*/ 4343363 h 39629983"/>
                <a:gd name="connsiteX2212" fmla="*/ 26648872 w 65909553"/>
                <a:gd name="connsiteY2212" fmla="*/ 4343418 h 39629983"/>
                <a:gd name="connsiteX2213" fmla="*/ 26648963 w 65909553"/>
                <a:gd name="connsiteY2213" fmla="*/ 4343418 h 39629983"/>
                <a:gd name="connsiteX2214" fmla="*/ 26648963 w 65909553"/>
                <a:gd name="connsiteY2214" fmla="*/ 4343465 h 39629983"/>
                <a:gd name="connsiteX2215" fmla="*/ 26649040 w 65909553"/>
                <a:gd name="connsiteY2215" fmla="*/ 4343465 h 39629983"/>
                <a:gd name="connsiteX2216" fmla="*/ 26649040 w 65909553"/>
                <a:gd name="connsiteY2216" fmla="*/ 4343511 h 39629983"/>
                <a:gd name="connsiteX2217" fmla="*/ 26649117 w 65909553"/>
                <a:gd name="connsiteY2217" fmla="*/ 4343511 h 39629983"/>
                <a:gd name="connsiteX2218" fmla="*/ 26649117 w 65909553"/>
                <a:gd name="connsiteY2218" fmla="*/ 4343558 h 39629983"/>
                <a:gd name="connsiteX2219" fmla="*/ 26649195 w 65909553"/>
                <a:gd name="connsiteY2219" fmla="*/ 4343558 h 39629983"/>
                <a:gd name="connsiteX2220" fmla="*/ 26649195 w 65909553"/>
                <a:gd name="connsiteY2220" fmla="*/ 4343605 h 39629983"/>
                <a:gd name="connsiteX2221" fmla="*/ 26649273 w 65909553"/>
                <a:gd name="connsiteY2221" fmla="*/ 4343605 h 39629983"/>
                <a:gd name="connsiteX2222" fmla="*/ 26649273 w 65909553"/>
                <a:gd name="connsiteY2222" fmla="*/ 4343651 h 39629983"/>
                <a:gd name="connsiteX2223" fmla="*/ 26649351 w 65909553"/>
                <a:gd name="connsiteY2223" fmla="*/ 4343651 h 39629983"/>
                <a:gd name="connsiteX2224" fmla="*/ 26649351 w 65909553"/>
                <a:gd name="connsiteY2224" fmla="*/ 4343698 h 39629983"/>
                <a:gd name="connsiteX2225" fmla="*/ 26649428 w 65909553"/>
                <a:gd name="connsiteY2225" fmla="*/ 4343698 h 39629983"/>
                <a:gd name="connsiteX2226" fmla="*/ 26649428 w 65909553"/>
                <a:gd name="connsiteY2226" fmla="*/ 4343745 h 39629983"/>
                <a:gd name="connsiteX2227" fmla="*/ 26649505 w 65909553"/>
                <a:gd name="connsiteY2227" fmla="*/ 4343745 h 39629983"/>
                <a:gd name="connsiteX2228" fmla="*/ 26649505 w 65909553"/>
                <a:gd name="connsiteY2228" fmla="*/ 4343791 h 39629983"/>
                <a:gd name="connsiteX2229" fmla="*/ 26649583 w 65909553"/>
                <a:gd name="connsiteY2229" fmla="*/ 4343791 h 39629983"/>
                <a:gd name="connsiteX2230" fmla="*/ 26649583 w 65909553"/>
                <a:gd name="connsiteY2230" fmla="*/ 4343837 h 39629983"/>
                <a:gd name="connsiteX2231" fmla="*/ 26649661 w 65909553"/>
                <a:gd name="connsiteY2231" fmla="*/ 4343837 h 39629983"/>
                <a:gd name="connsiteX2232" fmla="*/ 26649661 w 65909553"/>
                <a:gd name="connsiteY2232" fmla="*/ 4343885 h 39629983"/>
                <a:gd name="connsiteX2233" fmla="*/ 26649739 w 65909553"/>
                <a:gd name="connsiteY2233" fmla="*/ 4343885 h 39629983"/>
                <a:gd name="connsiteX2234" fmla="*/ 26649739 w 65909553"/>
                <a:gd name="connsiteY2234" fmla="*/ 4343931 h 39629983"/>
                <a:gd name="connsiteX2235" fmla="*/ 26649816 w 65909553"/>
                <a:gd name="connsiteY2235" fmla="*/ 4343931 h 39629983"/>
                <a:gd name="connsiteX2236" fmla="*/ 26649816 w 65909553"/>
                <a:gd name="connsiteY2236" fmla="*/ 4343977 h 39629983"/>
                <a:gd name="connsiteX2237" fmla="*/ 26649893 w 65909553"/>
                <a:gd name="connsiteY2237" fmla="*/ 4343977 h 39629983"/>
                <a:gd name="connsiteX2238" fmla="*/ 26649893 w 65909553"/>
                <a:gd name="connsiteY2238" fmla="*/ 4344025 h 39629983"/>
                <a:gd name="connsiteX2239" fmla="*/ 26649971 w 65909553"/>
                <a:gd name="connsiteY2239" fmla="*/ 4344025 h 39629983"/>
                <a:gd name="connsiteX2240" fmla="*/ 26649971 w 65909553"/>
                <a:gd name="connsiteY2240" fmla="*/ 4344079 h 39629983"/>
                <a:gd name="connsiteX2241" fmla="*/ 26650061 w 65909553"/>
                <a:gd name="connsiteY2241" fmla="*/ 4344079 h 39629983"/>
                <a:gd name="connsiteX2242" fmla="*/ 26650061 w 65909553"/>
                <a:gd name="connsiteY2242" fmla="*/ 4344125 h 39629983"/>
                <a:gd name="connsiteX2243" fmla="*/ 26650139 w 65909553"/>
                <a:gd name="connsiteY2243" fmla="*/ 4344125 h 39629983"/>
                <a:gd name="connsiteX2244" fmla="*/ 26650139 w 65909553"/>
                <a:gd name="connsiteY2244" fmla="*/ 4344172 h 39629983"/>
                <a:gd name="connsiteX2245" fmla="*/ 26650217 w 65909553"/>
                <a:gd name="connsiteY2245" fmla="*/ 4344172 h 39629983"/>
                <a:gd name="connsiteX2246" fmla="*/ 26650217 w 65909553"/>
                <a:gd name="connsiteY2246" fmla="*/ 4344219 h 39629983"/>
                <a:gd name="connsiteX2247" fmla="*/ 26650294 w 65909553"/>
                <a:gd name="connsiteY2247" fmla="*/ 4344219 h 39629983"/>
                <a:gd name="connsiteX2248" fmla="*/ 26650294 w 65909553"/>
                <a:gd name="connsiteY2248" fmla="*/ 4344265 h 39629983"/>
                <a:gd name="connsiteX2249" fmla="*/ 26650372 w 65909553"/>
                <a:gd name="connsiteY2249" fmla="*/ 4344265 h 39629983"/>
                <a:gd name="connsiteX2250" fmla="*/ 26650372 w 65909553"/>
                <a:gd name="connsiteY2250" fmla="*/ 4344312 h 39629983"/>
                <a:gd name="connsiteX2251" fmla="*/ 26650449 w 65909553"/>
                <a:gd name="connsiteY2251" fmla="*/ 4344312 h 39629983"/>
                <a:gd name="connsiteX2252" fmla="*/ 26650449 w 65909553"/>
                <a:gd name="connsiteY2252" fmla="*/ 4344359 h 39629983"/>
                <a:gd name="connsiteX2253" fmla="*/ 26650527 w 65909553"/>
                <a:gd name="connsiteY2253" fmla="*/ 4344359 h 39629983"/>
                <a:gd name="connsiteX2254" fmla="*/ 26650527 w 65909553"/>
                <a:gd name="connsiteY2254" fmla="*/ 4344405 h 39629983"/>
                <a:gd name="connsiteX2255" fmla="*/ 26650605 w 65909553"/>
                <a:gd name="connsiteY2255" fmla="*/ 4344405 h 39629983"/>
                <a:gd name="connsiteX2256" fmla="*/ 26650605 w 65909553"/>
                <a:gd name="connsiteY2256" fmla="*/ 4344452 h 39629983"/>
                <a:gd name="connsiteX2257" fmla="*/ 26650682 w 65909553"/>
                <a:gd name="connsiteY2257" fmla="*/ 4344452 h 39629983"/>
                <a:gd name="connsiteX2258" fmla="*/ 26650682 w 65909553"/>
                <a:gd name="connsiteY2258" fmla="*/ 4344499 h 39629983"/>
                <a:gd name="connsiteX2259" fmla="*/ 26650759 w 65909553"/>
                <a:gd name="connsiteY2259" fmla="*/ 4344499 h 39629983"/>
                <a:gd name="connsiteX2260" fmla="*/ 26650759 w 65909553"/>
                <a:gd name="connsiteY2260" fmla="*/ 4344545 h 39629983"/>
                <a:gd name="connsiteX2261" fmla="*/ 26650837 w 65909553"/>
                <a:gd name="connsiteY2261" fmla="*/ 4344545 h 39629983"/>
                <a:gd name="connsiteX2262" fmla="*/ 26650837 w 65909553"/>
                <a:gd name="connsiteY2262" fmla="*/ 4344592 h 39629983"/>
                <a:gd name="connsiteX2263" fmla="*/ 26650915 w 65909553"/>
                <a:gd name="connsiteY2263" fmla="*/ 4344592 h 39629983"/>
                <a:gd name="connsiteX2264" fmla="*/ 26650915 w 65909553"/>
                <a:gd name="connsiteY2264" fmla="*/ 4344639 h 39629983"/>
                <a:gd name="connsiteX2265" fmla="*/ 26650993 w 65909553"/>
                <a:gd name="connsiteY2265" fmla="*/ 4344639 h 39629983"/>
                <a:gd name="connsiteX2266" fmla="*/ 26650993 w 65909553"/>
                <a:gd name="connsiteY2266" fmla="*/ 4344685 h 39629983"/>
                <a:gd name="connsiteX2267" fmla="*/ 26651070 w 65909553"/>
                <a:gd name="connsiteY2267" fmla="*/ 4344685 h 39629983"/>
                <a:gd name="connsiteX2268" fmla="*/ 26651070 w 65909553"/>
                <a:gd name="connsiteY2268" fmla="*/ 4344739 h 39629983"/>
                <a:gd name="connsiteX2269" fmla="*/ 26651161 w 65909553"/>
                <a:gd name="connsiteY2269" fmla="*/ 4344739 h 39629983"/>
                <a:gd name="connsiteX2270" fmla="*/ 26651161 w 65909553"/>
                <a:gd name="connsiteY2270" fmla="*/ 4344786 h 39629983"/>
                <a:gd name="connsiteX2271" fmla="*/ 26651238 w 65909553"/>
                <a:gd name="connsiteY2271" fmla="*/ 4344786 h 39629983"/>
                <a:gd name="connsiteX2272" fmla="*/ 26651238 w 65909553"/>
                <a:gd name="connsiteY2272" fmla="*/ 4344833 h 39629983"/>
                <a:gd name="connsiteX2273" fmla="*/ 26651315 w 65909553"/>
                <a:gd name="connsiteY2273" fmla="*/ 4344833 h 39629983"/>
                <a:gd name="connsiteX2274" fmla="*/ 26651315 w 65909553"/>
                <a:gd name="connsiteY2274" fmla="*/ 4344879 h 39629983"/>
                <a:gd name="connsiteX2275" fmla="*/ 26651393 w 65909553"/>
                <a:gd name="connsiteY2275" fmla="*/ 4344879 h 39629983"/>
                <a:gd name="connsiteX2276" fmla="*/ 26651393 w 65909553"/>
                <a:gd name="connsiteY2276" fmla="*/ 4344926 h 39629983"/>
                <a:gd name="connsiteX2277" fmla="*/ 26651471 w 65909553"/>
                <a:gd name="connsiteY2277" fmla="*/ 4344926 h 39629983"/>
                <a:gd name="connsiteX2278" fmla="*/ 26651471 w 65909553"/>
                <a:gd name="connsiteY2278" fmla="*/ 4344973 h 39629983"/>
                <a:gd name="connsiteX2279" fmla="*/ 26651549 w 65909553"/>
                <a:gd name="connsiteY2279" fmla="*/ 4344973 h 39629983"/>
                <a:gd name="connsiteX2280" fmla="*/ 26651549 w 65909553"/>
                <a:gd name="connsiteY2280" fmla="*/ 4345019 h 39629983"/>
                <a:gd name="connsiteX2281" fmla="*/ 26651626 w 65909553"/>
                <a:gd name="connsiteY2281" fmla="*/ 4345019 h 39629983"/>
                <a:gd name="connsiteX2282" fmla="*/ 26651626 w 65909553"/>
                <a:gd name="connsiteY2282" fmla="*/ 4345066 h 39629983"/>
                <a:gd name="connsiteX2283" fmla="*/ 26651703 w 65909553"/>
                <a:gd name="connsiteY2283" fmla="*/ 4345066 h 39629983"/>
                <a:gd name="connsiteX2284" fmla="*/ 26651703 w 65909553"/>
                <a:gd name="connsiteY2284" fmla="*/ 4345113 h 39629983"/>
                <a:gd name="connsiteX2285" fmla="*/ 26651781 w 65909553"/>
                <a:gd name="connsiteY2285" fmla="*/ 4345113 h 39629983"/>
                <a:gd name="connsiteX2286" fmla="*/ 26651781 w 65909553"/>
                <a:gd name="connsiteY2286" fmla="*/ 4345159 h 39629983"/>
                <a:gd name="connsiteX2287" fmla="*/ 26651859 w 65909553"/>
                <a:gd name="connsiteY2287" fmla="*/ 4345159 h 39629983"/>
                <a:gd name="connsiteX2288" fmla="*/ 26651859 w 65909553"/>
                <a:gd name="connsiteY2288" fmla="*/ 4345206 h 39629983"/>
                <a:gd name="connsiteX2289" fmla="*/ 26651937 w 65909553"/>
                <a:gd name="connsiteY2289" fmla="*/ 4345206 h 39629983"/>
                <a:gd name="connsiteX2290" fmla="*/ 26651937 w 65909553"/>
                <a:gd name="connsiteY2290" fmla="*/ 4345253 h 39629983"/>
                <a:gd name="connsiteX2291" fmla="*/ 26652014 w 65909553"/>
                <a:gd name="connsiteY2291" fmla="*/ 4345253 h 39629983"/>
                <a:gd name="connsiteX2292" fmla="*/ 26652014 w 65909553"/>
                <a:gd name="connsiteY2292" fmla="*/ 4345299 h 39629983"/>
                <a:gd name="connsiteX2293" fmla="*/ 26652091 w 65909553"/>
                <a:gd name="connsiteY2293" fmla="*/ 4345299 h 39629983"/>
                <a:gd name="connsiteX2294" fmla="*/ 26652091 w 65909553"/>
                <a:gd name="connsiteY2294" fmla="*/ 4345346 h 39629983"/>
                <a:gd name="connsiteX2295" fmla="*/ 26652169 w 65909553"/>
                <a:gd name="connsiteY2295" fmla="*/ 4345346 h 39629983"/>
                <a:gd name="connsiteX2296" fmla="*/ 26652169 w 65909553"/>
                <a:gd name="connsiteY2296" fmla="*/ 4345401 h 39629983"/>
                <a:gd name="connsiteX2297" fmla="*/ 26652259 w 65909553"/>
                <a:gd name="connsiteY2297" fmla="*/ 4345401 h 39629983"/>
                <a:gd name="connsiteX2298" fmla="*/ 26652259 w 65909553"/>
                <a:gd name="connsiteY2298" fmla="*/ 4345447 h 39629983"/>
                <a:gd name="connsiteX2299" fmla="*/ 26652337 w 65909553"/>
                <a:gd name="connsiteY2299" fmla="*/ 4345447 h 39629983"/>
                <a:gd name="connsiteX2300" fmla="*/ 26652337 w 65909553"/>
                <a:gd name="connsiteY2300" fmla="*/ 4345493 h 39629983"/>
                <a:gd name="connsiteX2301" fmla="*/ 26652415 w 65909553"/>
                <a:gd name="connsiteY2301" fmla="*/ 4345493 h 39629983"/>
                <a:gd name="connsiteX2302" fmla="*/ 26652415 w 65909553"/>
                <a:gd name="connsiteY2302" fmla="*/ 4345540 h 39629983"/>
                <a:gd name="connsiteX2303" fmla="*/ 26652492 w 65909553"/>
                <a:gd name="connsiteY2303" fmla="*/ 4345540 h 39629983"/>
                <a:gd name="connsiteX2304" fmla="*/ 26652492 w 65909553"/>
                <a:gd name="connsiteY2304" fmla="*/ 4345587 h 39629983"/>
                <a:gd name="connsiteX2305" fmla="*/ 26652570 w 65909553"/>
                <a:gd name="connsiteY2305" fmla="*/ 4345587 h 39629983"/>
                <a:gd name="connsiteX2306" fmla="*/ 26652570 w 65909553"/>
                <a:gd name="connsiteY2306" fmla="*/ 4345633 h 39629983"/>
                <a:gd name="connsiteX2307" fmla="*/ 26652647 w 65909553"/>
                <a:gd name="connsiteY2307" fmla="*/ 4345633 h 39629983"/>
                <a:gd name="connsiteX2308" fmla="*/ 26652647 w 65909553"/>
                <a:gd name="connsiteY2308" fmla="*/ 4345680 h 39629983"/>
                <a:gd name="connsiteX2309" fmla="*/ 26652725 w 65909553"/>
                <a:gd name="connsiteY2309" fmla="*/ 4345680 h 39629983"/>
                <a:gd name="connsiteX2310" fmla="*/ 26652725 w 65909553"/>
                <a:gd name="connsiteY2310" fmla="*/ 4345727 h 39629983"/>
                <a:gd name="connsiteX2311" fmla="*/ 26652803 w 65909553"/>
                <a:gd name="connsiteY2311" fmla="*/ 4345727 h 39629983"/>
                <a:gd name="connsiteX2312" fmla="*/ 26652803 w 65909553"/>
                <a:gd name="connsiteY2312" fmla="*/ 4345773 h 39629983"/>
                <a:gd name="connsiteX2313" fmla="*/ 26652880 w 65909553"/>
                <a:gd name="connsiteY2313" fmla="*/ 4345773 h 39629983"/>
                <a:gd name="connsiteX2314" fmla="*/ 26652880 w 65909553"/>
                <a:gd name="connsiteY2314" fmla="*/ 4345820 h 39629983"/>
                <a:gd name="connsiteX2315" fmla="*/ 26652957 w 65909553"/>
                <a:gd name="connsiteY2315" fmla="*/ 4345820 h 39629983"/>
                <a:gd name="connsiteX2316" fmla="*/ 26652957 w 65909553"/>
                <a:gd name="connsiteY2316" fmla="*/ 4345867 h 39629983"/>
                <a:gd name="connsiteX2317" fmla="*/ 26653035 w 65909553"/>
                <a:gd name="connsiteY2317" fmla="*/ 4345867 h 39629983"/>
                <a:gd name="connsiteX2318" fmla="*/ 26653035 w 65909553"/>
                <a:gd name="connsiteY2318" fmla="*/ 4345913 h 39629983"/>
                <a:gd name="connsiteX2319" fmla="*/ 26653113 w 65909553"/>
                <a:gd name="connsiteY2319" fmla="*/ 4345913 h 39629983"/>
                <a:gd name="connsiteX2320" fmla="*/ 26653113 w 65909553"/>
                <a:gd name="connsiteY2320" fmla="*/ 4345960 h 39629983"/>
                <a:gd name="connsiteX2321" fmla="*/ 26653191 w 65909553"/>
                <a:gd name="connsiteY2321" fmla="*/ 4345960 h 39629983"/>
                <a:gd name="connsiteX2322" fmla="*/ 26653191 w 65909553"/>
                <a:gd name="connsiteY2322" fmla="*/ 4346007 h 39629983"/>
                <a:gd name="connsiteX2323" fmla="*/ 26653268 w 65909553"/>
                <a:gd name="connsiteY2323" fmla="*/ 4346007 h 39629983"/>
                <a:gd name="connsiteX2324" fmla="*/ 26653268 w 65909553"/>
                <a:gd name="connsiteY2324" fmla="*/ 4346061 h 39629983"/>
                <a:gd name="connsiteX2325" fmla="*/ 26653359 w 65909553"/>
                <a:gd name="connsiteY2325" fmla="*/ 4346061 h 39629983"/>
                <a:gd name="connsiteX2326" fmla="*/ 26653359 w 65909553"/>
                <a:gd name="connsiteY2326" fmla="*/ 4346107 h 39629983"/>
                <a:gd name="connsiteX2327" fmla="*/ 26653436 w 65909553"/>
                <a:gd name="connsiteY2327" fmla="*/ 4346107 h 39629983"/>
                <a:gd name="connsiteX2328" fmla="*/ 26653436 w 65909553"/>
                <a:gd name="connsiteY2328" fmla="*/ 4346155 h 39629983"/>
                <a:gd name="connsiteX2329" fmla="*/ 26653513 w 65909553"/>
                <a:gd name="connsiteY2329" fmla="*/ 4346155 h 39629983"/>
                <a:gd name="connsiteX2330" fmla="*/ 26653513 w 65909553"/>
                <a:gd name="connsiteY2330" fmla="*/ 4346201 h 39629983"/>
                <a:gd name="connsiteX2331" fmla="*/ 26653591 w 65909553"/>
                <a:gd name="connsiteY2331" fmla="*/ 4346201 h 39629983"/>
                <a:gd name="connsiteX2332" fmla="*/ 26653591 w 65909553"/>
                <a:gd name="connsiteY2332" fmla="*/ 4346247 h 39629983"/>
                <a:gd name="connsiteX2333" fmla="*/ 26653669 w 65909553"/>
                <a:gd name="connsiteY2333" fmla="*/ 4346247 h 39629983"/>
                <a:gd name="connsiteX2334" fmla="*/ 26653669 w 65909553"/>
                <a:gd name="connsiteY2334" fmla="*/ 4346295 h 39629983"/>
                <a:gd name="connsiteX2335" fmla="*/ 26653747 w 65909553"/>
                <a:gd name="connsiteY2335" fmla="*/ 4346295 h 39629983"/>
                <a:gd name="connsiteX2336" fmla="*/ 26653747 w 65909553"/>
                <a:gd name="connsiteY2336" fmla="*/ 4346341 h 39629983"/>
                <a:gd name="connsiteX2337" fmla="*/ 26653824 w 65909553"/>
                <a:gd name="connsiteY2337" fmla="*/ 4346341 h 39629983"/>
                <a:gd name="connsiteX2338" fmla="*/ 26653824 w 65909553"/>
                <a:gd name="connsiteY2338" fmla="*/ 4346387 h 39629983"/>
                <a:gd name="connsiteX2339" fmla="*/ 26653901 w 65909553"/>
                <a:gd name="connsiteY2339" fmla="*/ 4346387 h 39629983"/>
                <a:gd name="connsiteX2340" fmla="*/ 26653901 w 65909553"/>
                <a:gd name="connsiteY2340" fmla="*/ 4346435 h 39629983"/>
                <a:gd name="connsiteX2341" fmla="*/ 26653979 w 65909553"/>
                <a:gd name="connsiteY2341" fmla="*/ 4346435 h 39629983"/>
                <a:gd name="connsiteX2342" fmla="*/ 26653979 w 65909553"/>
                <a:gd name="connsiteY2342" fmla="*/ 4346481 h 39629983"/>
                <a:gd name="connsiteX2343" fmla="*/ 26654057 w 65909553"/>
                <a:gd name="connsiteY2343" fmla="*/ 4346481 h 39629983"/>
                <a:gd name="connsiteX2344" fmla="*/ 26654057 w 65909553"/>
                <a:gd name="connsiteY2344" fmla="*/ 4346527 h 39629983"/>
                <a:gd name="connsiteX2345" fmla="*/ 26654135 w 65909553"/>
                <a:gd name="connsiteY2345" fmla="*/ 4346527 h 39629983"/>
                <a:gd name="connsiteX2346" fmla="*/ 26654135 w 65909553"/>
                <a:gd name="connsiteY2346" fmla="*/ 4346575 h 39629983"/>
                <a:gd name="connsiteX2347" fmla="*/ 26654212 w 65909553"/>
                <a:gd name="connsiteY2347" fmla="*/ 4346575 h 39629983"/>
                <a:gd name="connsiteX2348" fmla="*/ 26654212 w 65909553"/>
                <a:gd name="connsiteY2348" fmla="*/ 4346621 h 39629983"/>
                <a:gd name="connsiteX2349" fmla="*/ 26654289 w 65909553"/>
                <a:gd name="connsiteY2349" fmla="*/ 4346621 h 39629983"/>
                <a:gd name="connsiteX2350" fmla="*/ 26654289 w 65909553"/>
                <a:gd name="connsiteY2350" fmla="*/ 4346667 h 39629983"/>
                <a:gd name="connsiteX2351" fmla="*/ 26654367 w 65909553"/>
                <a:gd name="connsiteY2351" fmla="*/ 4346667 h 39629983"/>
                <a:gd name="connsiteX2352" fmla="*/ 26654367 w 65909553"/>
                <a:gd name="connsiteY2352" fmla="*/ 4346722 h 39629983"/>
                <a:gd name="connsiteX2353" fmla="*/ 26654457 w 65909553"/>
                <a:gd name="connsiteY2353" fmla="*/ 4346722 h 39629983"/>
                <a:gd name="connsiteX2354" fmla="*/ 26654457 w 65909553"/>
                <a:gd name="connsiteY2354" fmla="*/ 4346769 h 39629983"/>
                <a:gd name="connsiteX2355" fmla="*/ 26654535 w 65909553"/>
                <a:gd name="connsiteY2355" fmla="*/ 4346769 h 39629983"/>
                <a:gd name="connsiteX2356" fmla="*/ 26654535 w 65909553"/>
                <a:gd name="connsiteY2356" fmla="*/ 4346815 h 39629983"/>
                <a:gd name="connsiteX2357" fmla="*/ 26654613 w 65909553"/>
                <a:gd name="connsiteY2357" fmla="*/ 4346815 h 39629983"/>
                <a:gd name="connsiteX2358" fmla="*/ 26654613 w 65909553"/>
                <a:gd name="connsiteY2358" fmla="*/ 4346862 h 39629983"/>
                <a:gd name="connsiteX2359" fmla="*/ 26654690 w 65909553"/>
                <a:gd name="connsiteY2359" fmla="*/ 4346862 h 39629983"/>
                <a:gd name="connsiteX2360" fmla="*/ 26654690 w 65909553"/>
                <a:gd name="connsiteY2360" fmla="*/ 4346909 h 39629983"/>
                <a:gd name="connsiteX2361" fmla="*/ 26654768 w 65909553"/>
                <a:gd name="connsiteY2361" fmla="*/ 4346909 h 39629983"/>
                <a:gd name="connsiteX2362" fmla="*/ 26654768 w 65909553"/>
                <a:gd name="connsiteY2362" fmla="*/ 4346955 h 39629983"/>
                <a:gd name="connsiteX2363" fmla="*/ 26654845 w 65909553"/>
                <a:gd name="connsiteY2363" fmla="*/ 4346955 h 39629983"/>
                <a:gd name="connsiteX2364" fmla="*/ 26654845 w 65909553"/>
                <a:gd name="connsiteY2364" fmla="*/ 4347002 h 39629983"/>
                <a:gd name="connsiteX2365" fmla="*/ 26654923 w 65909553"/>
                <a:gd name="connsiteY2365" fmla="*/ 4347002 h 39629983"/>
                <a:gd name="connsiteX2366" fmla="*/ 26654923 w 65909553"/>
                <a:gd name="connsiteY2366" fmla="*/ 4347049 h 39629983"/>
                <a:gd name="connsiteX2367" fmla="*/ 26655001 w 65909553"/>
                <a:gd name="connsiteY2367" fmla="*/ 4347049 h 39629983"/>
                <a:gd name="connsiteX2368" fmla="*/ 26655001 w 65909553"/>
                <a:gd name="connsiteY2368" fmla="*/ 4347095 h 39629983"/>
                <a:gd name="connsiteX2369" fmla="*/ 26655078 w 65909553"/>
                <a:gd name="connsiteY2369" fmla="*/ 4347095 h 39629983"/>
                <a:gd name="connsiteX2370" fmla="*/ 26655078 w 65909553"/>
                <a:gd name="connsiteY2370" fmla="*/ 4347142 h 39629983"/>
                <a:gd name="connsiteX2371" fmla="*/ 26655155 w 65909553"/>
                <a:gd name="connsiteY2371" fmla="*/ 4347142 h 39629983"/>
                <a:gd name="connsiteX2372" fmla="*/ 26655155 w 65909553"/>
                <a:gd name="connsiteY2372" fmla="*/ 4347189 h 39629983"/>
                <a:gd name="connsiteX2373" fmla="*/ 26655233 w 65909553"/>
                <a:gd name="connsiteY2373" fmla="*/ 4347189 h 39629983"/>
                <a:gd name="connsiteX2374" fmla="*/ 26655233 w 65909553"/>
                <a:gd name="connsiteY2374" fmla="*/ 4347235 h 39629983"/>
                <a:gd name="connsiteX2375" fmla="*/ 26655311 w 65909553"/>
                <a:gd name="connsiteY2375" fmla="*/ 4347235 h 39629983"/>
                <a:gd name="connsiteX2376" fmla="*/ 26655311 w 65909553"/>
                <a:gd name="connsiteY2376" fmla="*/ 4347281 h 39629983"/>
                <a:gd name="connsiteX2377" fmla="*/ 26655389 w 65909553"/>
                <a:gd name="connsiteY2377" fmla="*/ 4347281 h 39629983"/>
                <a:gd name="connsiteX2378" fmla="*/ 26655389 w 65909553"/>
                <a:gd name="connsiteY2378" fmla="*/ 4347329 h 39629983"/>
                <a:gd name="connsiteX2379" fmla="*/ 26655466 w 65909553"/>
                <a:gd name="connsiteY2379" fmla="*/ 4347329 h 39629983"/>
                <a:gd name="connsiteX2380" fmla="*/ 26655466 w 65909553"/>
                <a:gd name="connsiteY2380" fmla="*/ 4494543 h 39629983"/>
                <a:gd name="connsiteX2381" fmla="*/ 26799241 w 65909553"/>
                <a:gd name="connsiteY2381" fmla="*/ 4494543 h 39629983"/>
                <a:gd name="connsiteX2382" fmla="*/ 26799241 w 65909553"/>
                <a:gd name="connsiteY2382" fmla="*/ 4494589 h 39629983"/>
                <a:gd name="connsiteX2383" fmla="*/ 26799319 w 65909553"/>
                <a:gd name="connsiteY2383" fmla="*/ 4494589 h 39629983"/>
                <a:gd name="connsiteX2384" fmla="*/ 26799319 w 65909553"/>
                <a:gd name="connsiteY2384" fmla="*/ 4494635 h 39629983"/>
                <a:gd name="connsiteX2385" fmla="*/ 26799396 w 65909553"/>
                <a:gd name="connsiteY2385" fmla="*/ 4494635 h 39629983"/>
                <a:gd name="connsiteX2386" fmla="*/ 26799396 w 65909553"/>
                <a:gd name="connsiteY2386" fmla="*/ 4494682 h 39629983"/>
                <a:gd name="connsiteX2387" fmla="*/ 26799473 w 65909553"/>
                <a:gd name="connsiteY2387" fmla="*/ 4494682 h 39629983"/>
                <a:gd name="connsiteX2388" fmla="*/ 26799473 w 65909553"/>
                <a:gd name="connsiteY2388" fmla="*/ 4494729 h 39629983"/>
                <a:gd name="connsiteX2389" fmla="*/ 26799551 w 65909553"/>
                <a:gd name="connsiteY2389" fmla="*/ 4494729 h 39629983"/>
                <a:gd name="connsiteX2390" fmla="*/ 26799551 w 65909553"/>
                <a:gd name="connsiteY2390" fmla="*/ 4494775 h 39629983"/>
                <a:gd name="connsiteX2391" fmla="*/ 26799629 w 65909553"/>
                <a:gd name="connsiteY2391" fmla="*/ 4494775 h 39629983"/>
                <a:gd name="connsiteX2392" fmla="*/ 26799629 w 65909553"/>
                <a:gd name="connsiteY2392" fmla="*/ 4494822 h 39629983"/>
                <a:gd name="connsiteX2393" fmla="*/ 26799707 w 65909553"/>
                <a:gd name="connsiteY2393" fmla="*/ 4494822 h 39629983"/>
                <a:gd name="connsiteX2394" fmla="*/ 26799707 w 65909553"/>
                <a:gd name="connsiteY2394" fmla="*/ 4494869 h 39629983"/>
                <a:gd name="connsiteX2395" fmla="*/ 26799784 w 65909553"/>
                <a:gd name="connsiteY2395" fmla="*/ 4494869 h 39629983"/>
                <a:gd name="connsiteX2396" fmla="*/ 26799784 w 65909553"/>
                <a:gd name="connsiteY2396" fmla="*/ 4494915 h 39629983"/>
                <a:gd name="connsiteX2397" fmla="*/ 26799861 w 65909553"/>
                <a:gd name="connsiteY2397" fmla="*/ 4494915 h 39629983"/>
                <a:gd name="connsiteX2398" fmla="*/ 26799861 w 65909553"/>
                <a:gd name="connsiteY2398" fmla="*/ 4494962 h 39629983"/>
                <a:gd name="connsiteX2399" fmla="*/ 26799939 w 65909553"/>
                <a:gd name="connsiteY2399" fmla="*/ 4494962 h 39629983"/>
                <a:gd name="connsiteX2400" fmla="*/ 26799939 w 65909553"/>
                <a:gd name="connsiteY2400" fmla="*/ 4495009 h 39629983"/>
                <a:gd name="connsiteX2401" fmla="*/ 26800017 w 65909553"/>
                <a:gd name="connsiteY2401" fmla="*/ 4495009 h 39629983"/>
                <a:gd name="connsiteX2402" fmla="*/ 26800017 w 65909553"/>
                <a:gd name="connsiteY2402" fmla="*/ 4495055 h 39629983"/>
                <a:gd name="connsiteX2403" fmla="*/ 26800095 w 65909553"/>
                <a:gd name="connsiteY2403" fmla="*/ 4495055 h 39629983"/>
                <a:gd name="connsiteX2404" fmla="*/ 26800095 w 65909553"/>
                <a:gd name="connsiteY2404" fmla="*/ 4495102 h 39629983"/>
                <a:gd name="connsiteX2405" fmla="*/ 26800172 w 65909553"/>
                <a:gd name="connsiteY2405" fmla="*/ 4495102 h 39629983"/>
                <a:gd name="connsiteX2406" fmla="*/ 26800172 w 65909553"/>
                <a:gd name="connsiteY2406" fmla="*/ 4495157 h 39629983"/>
                <a:gd name="connsiteX2407" fmla="*/ 26800263 w 65909553"/>
                <a:gd name="connsiteY2407" fmla="*/ 4495157 h 39629983"/>
                <a:gd name="connsiteX2408" fmla="*/ 26800263 w 65909553"/>
                <a:gd name="connsiteY2408" fmla="*/ 4495203 h 39629983"/>
                <a:gd name="connsiteX2409" fmla="*/ 26800340 w 65909553"/>
                <a:gd name="connsiteY2409" fmla="*/ 4495203 h 39629983"/>
                <a:gd name="connsiteX2410" fmla="*/ 26800340 w 65909553"/>
                <a:gd name="connsiteY2410" fmla="*/ 4495249 h 39629983"/>
                <a:gd name="connsiteX2411" fmla="*/ 26800417 w 65909553"/>
                <a:gd name="connsiteY2411" fmla="*/ 4495249 h 39629983"/>
                <a:gd name="connsiteX2412" fmla="*/ 26800417 w 65909553"/>
                <a:gd name="connsiteY2412" fmla="*/ 4495297 h 39629983"/>
                <a:gd name="connsiteX2413" fmla="*/ 26800495 w 65909553"/>
                <a:gd name="connsiteY2413" fmla="*/ 4495297 h 39629983"/>
                <a:gd name="connsiteX2414" fmla="*/ 26800495 w 65909553"/>
                <a:gd name="connsiteY2414" fmla="*/ 4495343 h 39629983"/>
                <a:gd name="connsiteX2415" fmla="*/ 26800573 w 65909553"/>
                <a:gd name="connsiteY2415" fmla="*/ 4495343 h 39629983"/>
                <a:gd name="connsiteX2416" fmla="*/ 26800573 w 65909553"/>
                <a:gd name="connsiteY2416" fmla="*/ 4495389 h 39629983"/>
                <a:gd name="connsiteX2417" fmla="*/ 26800651 w 65909553"/>
                <a:gd name="connsiteY2417" fmla="*/ 4495389 h 39629983"/>
                <a:gd name="connsiteX2418" fmla="*/ 26800651 w 65909553"/>
                <a:gd name="connsiteY2418" fmla="*/ 4495437 h 39629983"/>
                <a:gd name="connsiteX2419" fmla="*/ 26800728 w 65909553"/>
                <a:gd name="connsiteY2419" fmla="*/ 4495437 h 39629983"/>
                <a:gd name="connsiteX2420" fmla="*/ 26800728 w 65909553"/>
                <a:gd name="connsiteY2420" fmla="*/ 4495483 h 39629983"/>
                <a:gd name="connsiteX2421" fmla="*/ 26800805 w 65909553"/>
                <a:gd name="connsiteY2421" fmla="*/ 4495483 h 39629983"/>
                <a:gd name="connsiteX2422" fmla="*/ 26800805 w 65909553"/>
                <a:gd name="connsiteY2422" fmla="*/ 4495529 h 39629983"/>
                <a:gd name="connsiteX2423" fmla="*/ 26800883 w 65909553"/>
                <a:gd name="connsiteY2423" fmla="*/ 4495529 h 39629983"/>
                <a:gd name="connsiteX2424" fmla="*/ 26800883 w 65909553"/>
                <a:gd name="connsiteY2424" fmla="*/ 4495577 h 39629983"/>
                <a:gd name="connsiteX2425" fmla="*/ 26800961 w 65909553"/>
                <a:gd name="connsiteY2425" fmla="*/ 4495577 h 39629983"/>
                <a:gd name="connsiteX2426" fmla="*/ 26800961 w 65909553"/>
                <a:gd name="connsiteY2426" fmla="*/ 4495623 h 39629983"/>
                <a:gd name="connsiteX2427" fmla="*/ 26801038 w 65909553"/>
                <a:gd name="connsiteY2427" fmla="*/ 4495623 h 39629983"/>
                <a:gd name="connsiteX2428" fmla="*/ 26801038 w 65909553"/>
                <a:gd name="connsiteY2428" fmla="*/ 4495669 h 39629983"/>
                <a:gd name="connsiteX2429" fmla="*/ 26801116 w 65909553"/>
                <a:gd name="connsiteY2429" fmla="*/ 4495669 h 39629983"/>
                <a:gd name="connsiteX2430" fmla="*/ 26801116 w 65909553"/>
                <a:gd name="connsiteY2430" fmla="*/ 4495717 h 39629983"/>
                <a:gd name="connsiteX2431" fmla="*/ 26801193 w 65909553"/>
                <a:gd name="connsiteY2431" fmla="*/ 4495717 h 39629983"/>
                <a:gd name="connsiteX2432" fmla="*/ 26801193 w 65909553"/>
                <a:gd name="connsiteY2432" fmla="*/ 4495763 h 39629983"/>
                <a:gd name="connsiteX2433" fmla="*/ 26801271 w 65909553"/>
                <a:gd name="connsiteY2433" fmla="*/ 4495763 h 39629983"/>
                <a:gd name="connsiteX2434" fmla="*/ 26801271 w 65909553"/>
                <a:gd name="connsiteY2434" fmla="*/ 4495817 h 39629983"/>
                <a:gd name="connsiteX2435" fmla="*/ 26801361 w 65909553"/>
                <a:gd name="connsiteY2435" fmla="*/ 4495817 h 39629983"/>
                <a:gd name="connsiteX2436" fmla="*/ 26801361 w 65909553"/>
                <a:gd name="connsiteY2436" fmla="*/ 4495864 h 39629983"/>
                <a:gd name="connsiteX2437" fmla="*/ 26801439 w 65909553"/>
                <a:gd name="connsiteY2437" fmla="*/ 4495864 h 39629983"/>
                <a:gd name="connsiteX2438" fmla="*/ 26801439 w 65909553"/>
                <a:gd name="connsiteY2438" fmla="*/ 4495911 h 39629983"/>
                <a:gd name="connsiteX2439" fmla="*/ 26801517 w 65909553"/>
                <a:gd name="connsiteY2439" fmla="*/ 4495911 h 39629983"/>
                <a:gd name="connsiteX2440" fmla="*/ 26801517 w 65909553"/>
                <a:gd name="connsiteY2440" fmla="*/ 4495957 h 39629983"/>
                <a:gd name="connsiteX2441" fmla="*/ 26801594 w 65909553"/>
                <a:gd name="connsiteY2441" fmla="*/ 4495957 h 39629983"/>
                <a:gd name="connsiteX2442" fmla="*/ 26801594 w 65909553"/>
                <a:gd name="connsiteY2442" fmla="*/ 4496004 h 39629983"/>
                <a:gd name="connsiteX2443" fmla="*/ 26801671 w 65909553"/>
                <a:gd name="connsiteY2443" fmla="*/ 4496004 h 39629983"/>
                <a:gd name="connsiteX2444" fmla="*/ 26801671 w 65909553"/>
                <a:gd name="connsiteY2444" fmla="*/ 4496051 h 39629983"/>
                <a:gd name="connsiteX2445" fmla="*/ 26801749 w 65909553"/>
                <a:gd name="connsiteY2445" fmla="*/ 4496051 h 39629983"/>
                <a:gd name="connsiteX2446" fmla="*/ 26801749 w 65909553"/>
                <a:gd name="connsiteY2446" fmla="*/ 4496097 h 39629983"/>
                <a:gd name="connsiteX2447" fmla="*/ 26801827 w 65909553"/>
                <a:gd name="connsiteY2447" fmla="*/ 4496097 h 39629983"/>
                <a:gd name="connsiteX2448" fmla="*/ 26801827 w 65909553"/>
                <a:gd name="connsiteY2448" fmla="*/ 4496144 h 39629983"/>
                <a:gd name="connsiteX2449" fmla="*/ 26801905 w 65909553"/>
                <a:gd name="connsiteY2449" fmla="*/ 4496144 h 39629983"/>
                <a:gd name="connsiteX2450" fmla="*/ 26801905 w 65909553"/>
                <a:gd name="connsiteY2450" fmla="*/ 4496191 h 39629983"/>
                <a:gd name="connsiteX2451" fmla="*/ 26801982 w 65909553"/>
                <a:gd name="connsiteY2451" fmla="*/ 4496191 h 39629983"/>
                <a:gd name="connsiteX2452" fmla="*/ 26801982 w 65909553"/>
                <a:gd name="connsiteY2452" fmla="*/ 4496237 h 39629983"/>
                <a:gd name="connsiteX2453" fmla="*/ 26802059 w 65909553"/>
                <a:gd name="connsiteY2453" fmla="*/ 4496237 h 39629983"/>
                <a:gd name="connsiteX2454" fmla="*/ 26802059 w 65909553"/>
                <a:gd name="connsiteY2454" fmla="*/ 4496284 h 39629983"/>
                <a:gd name="connsiteX2455" fmla="*/ 26802137 w 65909553"/>
                <a:gd name="connsiteY2455" fmla="*/ 4496284 h 39629983"/>
                <a:gd name="connsiteX2456" fmla="*/ 26802137 w 65909553"/>
                <a:gd name="connsiteY2456" fmla="*/ 4496331 h 39629983"/>
                <a:gd name="connsiteX2457" fmla="*/ 26802215 w 65909553"/>
                <a:gd name="connsiteY2457" fmla="*/ 4496331 h 39629983"/>
                <a:gd name="connsiteX2458" fmla="*/ 26802215 w 65909553"/>
                <a:gd name="connsiteY2458" fmla="*/ 4496377 h 39629983"/>
                <a:gd name="connsiteX2459" fmla="*/ 26802293 w 65909553"/>
                <a:gd name="connsiteY2459" fmla="*/ 4496377 h 39629983"/>
                <a:gd name="connsiteX2460" fmla="*/ 26802293 w 65909553"/>
                <a:gd name="connsiteY2460" fmla="*/ 4496423 h 39629983"/>
                <a:gd name="connsiteX2461" fmla="*/ 26802370 w 65909553"/>
                <a:gd name="connsiteY2461" fmla="*/ 4496423 h 39629983"/>
                <a:gd name="connsiteX2462" fmla="*/ 26802370 w 65909553"/>
                <a:gd name="connsiteY2462" fmla="*/ 4496478 h 39629983"/>
                <a:gd name="connsiteX2463" fmla="*/ 26802461 w 65909553"/>
                <a:gd name="connsiteY2463" fmla="*/ 4496478 h 39629983"/>
                <a:gd name="connsiteX2464" fmla="*/ 26802461 w 65909553"/>
                <a:gd name="connsiteY2464" fmla="*/ 4496525 h 39629983"/>
                <a:gd name="connsiteX2465" fmla="*/ 26802538 w 65909553"/>
                <a:gd name="connsiteY2465" fmla="*/ 4496525 h 39629983"/>
                <a:gd name="connsiteX2466" fmla="*/ 26802538 w 65909553"/>
                <a:gd name="connsiteY2466" fmla="*/ 4496571 h 39629983"/>
                <a:gd name="connsiteX2467" fmla="*/ 26802615 w 65909553"/>
                <a:gd name="connsiteY2467" fmla="*/ 4496571 h 39629983"/>
                <a:gd name="connsiteX2468" fmla="*/ 26802615 w 65909553"/>
                <a:gd name="connsiteY2468" fmla="*/ 4496618 h 39629983"/>
                <a:gd name="connsiteX2469" fmla="*/ 26802693 w 65909553"/>
                <a:gd name="connsiteY2469" fmla="*/ 4496618 h 39629983"/>
                <a:gd name="connsiteX2470" fmla="*/ 26802693 w 65909553"/>
                <a:gd name="connsiteY2470" fmla="*/ 4496665 h 39629983"/>
                <a:gd name="connsiteX2471" fmla="*/ 26802771 w 65909553"/>
                <a:gd name="connsiteY2471" fmla="*/ 4496665 h 39629983"/>
                <a:gd name="connsiteX2472" fmla="*/ 26802771 w 65909553"/>
                <a:gd name="connsiteY2472" fmla="*/ 4496711 h 39629983"/>
                <a:gd name="connsiteX2473" fmla="*/ 26802849 w 65909553"/>
                <a:gd name="connsiteY2473" fmla="*/ 4496711 h 39629983"/>
                <a:gd name="connsiteX2474" fmla="*/ 26802849 w 65909553"/>
                <a:gd name="connsiteY2474" fmla="*/ 4496758 h 39629983"/>
                <a:gd name="connsiteX2475" fmla="*/ 26802926 w 65909553"/>
                <a:gd name="connsiteY2475" fmla="*/ 4496758 h 39629983"/>
                <a:gd name="connsiteX2476" fmla="*/ 26802926 w 65909553"/>
                <a:gd name="connsiteY2476" fmla="*/ 4496805 h 39629983"/>
                <a:gd name="connsiteX2477" fmla="*/ 26803003 w 65909553"/>
                <a:gd name="connsiteY2477" fmla="*/ 4496805 h 39629983"/>
                <a:gd name="connsiteX2478" fmla="*/ 26803003 w 65909553"/>
                <a:gd name="connsiteY2478" fmla="*/ 4496851 h 39629983"/>
                <a:gd name="connsiteX2479" fmla="*/ 26803081 w 65909553"/>
                <a:gd name="connsiteY2479" fmla="*/ 4496851 h 39629983"/>
                <a:gd name="connsiteX2480" fmla="*/ 26803081 w 65909553"/>
                <a:gd name="connsiteY2480" fmla="*/ 4496898 h 39629983"/>
                <a:gd name="connsiteX2481" fmla="*/ 26803159 w 65909553"/>
                <a:gd name="connsiteY2481" fmla="*/ 4496898 h 39629983"/>
                <a:gd name="connsiteX2482" fmla="*/ 26803159 w 65909553"/>
                <a:gd name="connsiteY2482" fmla="*/ 4496945 h 39629983"/>
                <a:gd name="connsiteX2483" fmla="*/ 26803236 w 65909553"/>
                <a:gd name="connsiteY2483" fmla="*/ 4496945 h 39629983"/>
                <a:gd name="connsiteX2484" fmla="*/ 26803236 w 65909553"/>
                <a:gd name="connsiteY2484" fmla="*/ 4496991 h 39629983"/>
                <a:gd name="connsiteX2485" fmla="*/ 26803314 w 65909553"/>
                <a:gd name="connsiteY2485" fmla="*/ 4496991 h 39629983"/>
                <a:gd name="connsiteX2486" fmla="*/ 26803314 w 65909553"/>
                <a:gd name="connsiteY2486" fmla="*/ 4497038 h 39629983"/>
                <a:gd name="connsiteX2487" fmla="*/ 26803391 w 65909553"/>
                <a:gd name="connsiteY2487" fmla="*/ 4497038 h 39629983"/>
                <a:gd name="connsiteX2488" fmla="*/ 26803391 w 65909553"/>
                <a:gd name="connsiteY2488" fmla="*/ 4497085 h 39629983"/>
                <a:gd name="connsiteX2489" fmla="*/ 26803469 w 65909553"/>
                <a:gd name="connsiteY2489" fmla="*/ 4497085 h 39629983"/>
                <a:gd name="connsiteX2490" fmla="*/ 26803469 w 65909553"/>
                <a:gd name="connsiteY2490" fmla="*/ 4497139 h 39629983"/>
                <a:gd name="connsiteX2491" fmla="*/ 26803559 w 65909553"/>
                <a:gd name="connsiteY2491" fmla="*/ 4497139 h 39629983"/>
                <a:gd name="connsiteX2492" fmla="*/ 26803559 w 65909553"/>
                <a:gd name="connsiteY2492" fmla="*/ 4497185 h 39629983"/>
                <a:gd name="connsiteX2493" fmla="*/ 26803637 w 65909553"/>
                <a:gd name="connsiteY2493" fmla="*/ 4497185 h 39629983"/>
                <a:gd name="connsiteX2494" fmla="*/ 26803637 w 65909553"/>
                <a:gd name="connsiteY2494" fmla="*/ 4497232 h 39629983"/>
                <a:gd name="connsiteX2495" fmla="*/ 26803715 w 65909553"/>
                <a:gd name="connsiteY2495" fmla="*/ 4497232 h 39629983"/>
                <a:gd name="connsiteX2496" fmla="*/ 26803715 w 65909553"/>
                <a:gd name="connsiteY2496" fmla="*/ 4497279 h 39629983"/>
                <a:gd name="connsiteX2497" fmla="*/ 26803792 w 65909553"/>
                <a:gd name="connsiteY2497" fmla="*/ 4497279 h 39629983"/>
                <a:gd name="connsiteX2498" fmla="*/ 26803792 w 65909553"/>
                <a:gd name="connsiteY2498" fmla="*/ 4497325 h 39629983"/>
                <a:gd name="connsiteX2499" fmla="*/ 26803869 w 65909553"/>
                <a:gd name="connsiteY2499" fmla="*/ 4497325 h 39629983"/>
                <a:gd name="connsiteX2500" fmla="*/ 26803869 w 65909553"/>
                <a:gd name="connsiteY2500" fmla="*/ 4497372 h 39629983"/>
                <a:gd name="connsiteX2501" fmla="*/ 26803947 w 65909553"/>
                <a:gd name="connsiteY2501" fmla="*/ 4497372 h 39629983"/>
                <a:gd name="connsiteX2502" fmla="*/ 26803947 w 65909553"/>
                <a:gd name="connsiteY2502" fmla="*/ 4497419 h 39629983"/>
                <a:gd name="connsiteX2503" fmla="*/ 26804025 w 65909553"/>
                <a:gd name="connsiteY2503" fmla="*/ 4497419 h 39629983"/>
                <a:gd name="connsiteX2504" fmla="*/ 26804025 w 65909553"/>
                <a:gd name="connsiteY2504" fmla="*/ 4497465 h 39629983"/>
                <a:gd name="connsiteX2505" fmla="*/ 26804103 w 65909553"/>
                <a:gd name="connsiteY2505" fmla="*/ 4497465 h 39629983"/>
                <a:gd name="connsiteX2506" fmla="*/ 26804103 w 65909553"/>
                <a:gd name="connsiteY2506" fmla="*/ 4497512 h 39629983"/>
                <a:gd name="connsiteX2507" fmla="*/ 26804180 w 65909553"/>
                <a:gd name="connsiteY2507" fmla="*/ 4497512 h 39629983"/>
                <a:gd name="connsiteX2508" fmla="*/ 26804180 w 65909553"/>
                <a:gd name="connsiteY2508" fmla="*/ 4497559 h 39629983"/>
                <a:gd name="connsiteX2509" fmla="*/ 26804257 w 65909553"/>
                <a:gd name="connsiteY2509" fmla="*/ 4497559 h 39629983"/>
                <a:gd name="connsiteX2510" fmla="*/ 26804257 w 65909553"/>
                <a:gd name="connsiteY2510" fmla="*/ 4497605 h 39629983"/>
                <a:gd name="connsiteX2511" fmla="*/ 26804335 w 65909553"/>
                <a:gd name="connsiteY2511" fmla="*/ 4497605 h 39629983"/>
                <a:gd name="connsiteX2512" fmla="*/ 26804335 w 65909553"/>
                <a:gd name="connsiteY2512" fmla="*/ 4497652 h 39629983"/>
                <a:gd name="connsiteX2513" fmla="*/ 26804413 w 65909553"/>
                <a:gd name="connsiteY2513" fmla="*/ 4497652 h 39629983"/>
                <a:gd name="connsiteX2514" fmla="*/ 26804413 w 65909553"/>
                <a:gd name="connsiteY2514" fmla="*/ 4497699 h 39629983"/>
                <a:gd name="connsiteX2515" fmla="*/ 26804491 w 65909553"/>
                <a:gd name="connsiteY2515" fmla="*/ 4497699 h 39629983"/>
                <a:gd name="connsiteX2516" fmla="*/ 26804491 w 65909553"/>
                <a:gd name="connsiteY2516" fmla="*/ 4497745 h 39629983"/>
                <a:gd name="connsiteX2517" fmla="*/ 26804568 w 65909553"/>
                <a:gd name="connsiteY2517" fmla="*/ 4497745 h 39629983"/>
                <a:gd name="connsiteX2518" fmla="*/ 26804568 w 65909553"/>
                <a:gd name="connsiteY2518" fmla="*/ 4497799 h 39629983"/>
                <a:gd name="connsiteX2519" fmla="*/ 26804659 w 65909553"/>
                <a:gd name="connsiteY2519" fmla="*/ 4497799 h 39629983"/>
                <a:gd name="connsiteX2520" fmla="*/ 26804659 w 65909553"/>
                <a:gd name="connsiteY2520" fmla="*/ 4497847 h 39629983"/>
                <a:gd name="connsiteX2521" fmla="*/ 26804736 w 65909553"/>
                <a:gd name="connsiteY2521" fmla="*/ 4497847 h 39629983"/>
                <a:gd name="connsiteX2522" fmla="*/ 26804736 w 65909553"/>
                <a:gd name="connsiteY2522" fmla="*/ 4497893 h 39629983"/>
                <a:gd name="connsiteX2523" fmla="*/ 26804813 w 65909553"/>
                <a:gd name="connsiteY2523" fmla="*/ 4497893 h 39629983"/>
                <a:gd name="connsiteX2524" fmla="*/ 26804813 w 65909553"/>
                <a:gd name="connsiteY2524" fmla="*/ 4497939 h 39629983"/>
                <a:gd name="connsiteX2525" fmla="*/ 26804891 w 65909553"/>
                <a:gd name="connsiteY2525" fmla="*/ 4497939 h 39629983"/>
                <a:gd name="connsiteX2526" fmla="*/ 26804891 w 65909553"/>
                <a:gd name="connsiteY2526" fmla="*/ 4497987 h 39629983"/>
                <a:gd name="connsiteX2527" fmla="*/ 26804969 w 65909553"/>
                <a:gd name="connsiteY2527" fmla="*/ 4497987 h 39629983"/>
                <a:gd name="connsiteX2528" fmla="*/ 26804969 w 65909553"/>
                <a:gd name="connsiteY2528" fmla="*/ 4498033 h 39629983"/>
                <a:gd name="connsiteX2529" fmla="*/ 26805047 w 65909553"/>
                <a:gd name="connsiteY2529" fmla="*/ 4498033 h 39629983"/>
                <a:gd name="connsiteX2530" fmla="*/ 26805047 w 65909553"/>
                <a:gd name="connsiteY2530" fmla="*/ 4498079 h 39629983"/>
                <a:gd name="connsiteX2531" fmla="*/ 26805124 w 65909553"/>
                <a:gd name="connsiteY2531" fmla="*/ 4498079 h 39629983"/>
                <a:gd name="connsiteX2532" fmla="*/ 26805124 w 65909553"/>
                <a:gd name="connsiteY2532" fmla="*/ 4498126 h 39629983"/>
                <a:gd name="connsiteX2533" fmla="*/ 26805201 w 65909553"/>
                <a:gd name="connsiteY2533" fmla="*/ 4498126 h 39629983"/>
                <a:gd name="connsiteX2534" fmla="*/ 26805201 w 65909553"/>
                <a:gd name="connsiteY2534" fmla="*/ 4498173 h 39629983"/>
                <a:gd name="connsiteX2535" fmla="*/ 26805279 w 65909553"/>
                <a:gd name="connsiteY2535" fmla="*/ 4498173 h 39629983"/>
                <a:gd name="connsiteX2536" fmla="*/ 26805279 w 65909553"/>
                <a:gd name="connsiteY2536" fmla="*/ 4498219 h 39629983"/>
                <a:gd name="connsiteX2537" fmla="*/ 26805357 w 65909553"/>
                <a:gd name="connsiteY2537" fmla="*/ 4498219 h 39629983"/>
                <a:gd name="connsiteX2538" fmla="*/ 26805357 w 65909553"/>
                <a:gd name="connsiteY2538" fmla="*/ 4498266 h 39629983"/>
                <a:gd name="connsiteX2539" fmla="*/ 26805434 w 65909553"/>
                <a:gd name="connsiteY2539" fmla="*/ 4498266 h 39629983"/>
                <a:gd name="connsiteX2540" fmla="*/ 26805434 w 65909553"/>
                <a:gd name="connsiteY2540" fmla="*/ 4498313 h 39629983"/>
                <a:gd name="connsiteX2541" fmla="*/ 26805512 w 65909553"/>
                <a:gd name="connsiteY2541" fmla="*/ 4498313 h 39629983"/>
                <a:gd name="connsiteX2542" fmla="*/ 26805512 w 65909553"/>
                <a:gd name="connsiteY2542" fmla="*/ 4498359 h 39629983"/>
                <a:gd name="connsiteX2543" fmla="*/ 26805589 w 65909553"/>
                <a:gd name="connsiteY2543" fmla="*/ 4498359 h 39629983"/>
                <a:gd name="connsiteX2544" fmla="*/ 26805589 w 65909553"/>
                <a:gd name="connsiteY2544" fmla="*/ 4498406 h 39629983"/>
                <a:gd name="connsiteX2545" fmla="*/ 26805667 w 65909553"/>
                <a:gd name="connsiteY2545" fmla="*/ 4498406 h 39629983"/>
                <a:gd name="connsiteX2546" fmla="*/ 26805667 w 65909553"/>
                <a:gd name="connsiteY2546" fmla="*/ 4498461 h 39629983"/>
                <a:gd name="connsiteX2547" fmla="*/ 26805757 w 65909553"/>
                <a:gd name="connsiteY2547" fmla="*/ 4498461 h 39629983"/>
                <a:gd name="connsiteX2548" fmla="*/ 26805757 w 65909553"/>
                <a:gd name="connsiteY2548" fmla="*/ 4498507 h 39629983"/>
                <a:gd name="connsiteX2549" fmla="*/ 26805835 w 65909553"/>
                <a:gd name="connsiteY2549" fmla="*/ 4498507 h 39629983"/>
                <a:gd name="connsiteX2550" fmla="*/ 26805835 w 65909553"/>
                <a:gd name="connsiteY2550" fmla="*/ 4498554 h 39629983"/>
                <a:gd name="connsiteX2551" fmla="*/ 26805913 w 65909553"/>
                <a:gd name="connsiteY2551" fmla="*/ 4498554 h 39629983"/>
                <a:gd name="connsiteX2552" fmla="*/ 26805913 w 65909553"/>
                <a:gd name="connsiteY2552" fmla="*/ 4498601 h 39629983"/>
                <a:gd name="connsiteX2553" fmla="*/ 26805990 w 65909553"/>
                <a:gd name="connsiteY2553" fmla="*/ 4498601 h 39629983"/>
                <a:gd name="connsiteX2554" fmla="*/ 26805990 w 65909553"/>
                <a:gd name="connsiteY2554" fmla="*/ 4498647 h 39629983"/>
                <a:gd name="connsiteX2555" fmla="*/ 26806067 w 65909553"/>
                <a:gd name="connsiteY2555" fmla="*/ 4498647 h 39629983"/>
                <a:gd name="connsiteX2556" fmla="*/ 26806067 w 65909553"/>
                <a:gd name="connsiteY2556" fmla="*/ 4498693 h 39629983"/>
                <a:gd name="connsiteX2557" fmla="*/ 26806145 w 65909553"/>
                <a:gd name="connsiteY2557" fmla="*/ 4498693 h 39629983"/>
                <a:gd name="connsiteX2558" fmla="*/ 26806145 w 65909553"/>
                <a:gd name="connsiteY2558" fmla="*/ 4498741 h 39629983"/>
                <a:gd name="connsiteX2559" fmla="*/ 26806223 w 65909553"/>
                <a:gd name="connsiteY2559" fmla="*/ 4498741 h 39629983"/>
                <a:gd name="connsiteX2560" fmla="*/ 26806223 w 65909553"/>
                <a:gd name="connsiteY2560" fmla="*/ 4498787 h 39629983"/>
                <a:gd name="connsiteX2561" fmla="*/ 26806301 w 65909553"/>
                <a:gd name="connsiteY2561" fmla="*/ 4498787 h 39629983"/>
                <a:gd name="connsiteX2562" fmla="*/ 26806301 w 65909553"/>
                <a:gd name="connsiteY2562" fmla="*/ 4498833 h 39629983"/>
                <a:gd name="connsiteX2563" fmla="*/ 26806378 w 65909553"/>
                <a:gd name="connsiteY2563" fmla="*/ 4498833 h 39629983"/>
                <a:gd name="connsiteX2564" fmla="*/ 26806378 w 65909553"/>
                <a:gd name="connsiteY2564" fmla="*/ 4498881 h 39629983"/>
                <a:gd name="connsiteX2565" fmla="*/ 26806455 w 65909553"/>
                <a:gd name="connsiteY2565" fmla="*/ 4498881 h 39629983"/>
                <a:gd name="connsiteX2566" fmla="*/ 26806455 w 65909553"/>
                <a:gd name="connsiteY2566" fmla="*/ 4498927 h 39629983"/>
                <a:gd name="connsiteX2567" fmla="*/ 26806533 w 65909553"/>
                <a:gd name="connsiteY2567" fmla="*/ 4498927 h 39629983"/>
                <a:gd name="connsiteX2568" fmla="*/ 26806533 w 65909553"/>
                <a:gd name="connsiteY2568" fmla="*/ 4498973 h 39629983"/>
                <a:gd name="connsiteX2569" fmla="*/ 26806611 w 65909553"/>
                <a:gd name="connsiteY2569" fmla="*/ 4498973 h 39629983"/>
                <a:gd name="connsiteX2570" fmla="*/ 26806611 w 65909553"/>
                <a:gd name="connsiteY2570" fmla="*/ 4499021 h 39629983"/>
                <a:gd name="connsiteX2571" fmla="*/ 26806689 w 65909553"/>
                <a:gd name="connsiteY2571" fmla="*/ 4499021 h 39629983"/>
                <a:gd name="connsiteX2572" fmla="*/ 26806689 w 65909553"/>
                <a:gd name="connsiteY2572" fmla="*/ 4499067 h 39629983"/>
                <a:gd name="connsiteX2573" fmla="*/ 26806766 w 65909553"/>
                <a:gd name="connsiteY2573" fmla="*/ 4499067 h 39629983"/>
                <a:gd name="connsiteX2574" fmla="*/ 26806766 w 65909553"/>
                <a:gd name="connsiteY2574" fmla="*/ 4499121 h 39629983"/>
                <a:gd name="connsiteX2575" fmla="*/ 26806857 w 65909553"/>
                <a:gd name="connsiteY2575" fmla="*/ 4499121 h 39629983"/>
                <a:gd name="connsiteX2576" fmla="*/ 26806857 w 65909553"/>
                <a:gd name="connsiteY2576" fmla="*/ 4499168 h 39629983"/>
                <a:gd name="connsiteX2577" fmla="*/ 26806934 w 65909553"/>
                <a:gd name="connsiteY2577" fmla="*/ 4499168 h 39629983"/>
                <a:gd name="connsiteX2578" fmla="*/ 26806934 w 65909553"/>
                <a:gd name="connsiteY2578" fmla="*/ 4499215 h 39629983"/>
                <a:gd name="connsiteX2579" fmla="*/ 26807011 w 65909553"/>
                <a:gd name="connsiteY2579" fmla="*/ 4499215 h 39629983"/>
                <a:gd name="connsiteX2580" fmla="*/ 26807011 w 65909553"/>
                <a:gd name="connsiteY2580" fmla="*/ 4499261 h 39629983"/>
                <a:gd name="connsiteX2581" fmla="*/ 26807089 w 65909553"/>
                <a:gd name="connsiteY2581" fmla="*/ 4499261 h 39629983"/>
                <a:gd name="connsiteX2582" fmla="*/ 26807089 w 65909553"/>
                <a:gd name="connsiteY2582" fmla="*/ 4499308 h 39629983"/>
                <a:gd name="connsiteX2583" fmla="*/ 26807167 w 65909553"/>
                <a:gd name="connsiteY2583" fmla="*/ 4499308 h 39629983"/>
                <a:gd name="connsiteX2584" fmla="*/ 26807167 w 65909553"/>
                <a:gd name="connsiteY2584" fmla="*/ 4499355 h 39629983"/>
                <a:gd name="connsiteX2585" fmla="*/ 26807245 w 65909553"/>
                <a:gd name="connsiteY2585" fmla="*/ 4499355 h 39629983"/>
                <a:gd name="connsiteX2586" fmla="*/ 26807245 w 65909553"/>
                <a:gd name="connsiteY2586" fmla="*/ 4499401 h 39629983"/>
                <a:gd name="connsiteX2587" fmla="*/ 26807322 w 65909553"/>
                <a:gd name="connsiteY2587" fmla="*/ 4499401 h 39629983"/>
                <a:gd name="connsiteX2588" fmla="*/ 26807322 w 65909553"/>
                <a:gd name="connsiteY2588" fmla="*/ 4499448 h 39629983"/>
                <a:gd name="connsiteX2589" fmla="*/ 26807399 w 65909553"/>
                <a:gd name="connsiteY2589" fmla="*/ 4499448 h 39629983"/>
                <a:gd name="connsiteX2590" fmla="*/ 26807399 w 65909553"/>
                <a:gd name="connsiteY2590" fmla="*/ 4499495 h 39629983"/>
                <a:gd name="connsiteX2591" fmla="*/ 26807477 w 65909553"/>
                <a:gd name="connsiteY2591" fmla="*/ 4499495 h 39629983"/>
                <a:gd name="connsiteX2592" fmla="*/ 26807477 w 65909553"/>
                <a:gd name="connsiteY2592" fmla="*/ 4499541 h 39629983"/>
                <a:gd name="connsiteX2593" fmla="*/ 26807555 w 65909553"/>
                <a:gd name="connsiteY2593" fmla="*/ 4499541 h 39629983"/>
                <a:gd name="connsiteX2594" fmla="*/ 26807555 w 65909553"/>
                <a:gd name="connsiteY2594" fmla="*/ 4499588 h 39629983"/>
                <a:gd name="connsiteX2595" fmla="*/ 26807632 w 65909553"/>
                <a:gd name="connsiteY2595" fmla="*/ 4499588 h 39629983"/>
                <a:gd name="connsiteX2596" fmla="*/ 26807632 w 65909553"/>
                <a:gd name="connsiteY2596" fmla="*/ 4499635 h 39629983"/>
                <a:gd name="connsiteX2597" fmla="*/ 26807710 w 65909553"/>
                <a:gd name="connsiteY2597" fmla="*/ 4499635 h 39629983"/>
                <a:gd name="connsiteX2598" fmla="*/ 26807710 w 65909553"/>
                <a:gd name="connsiteY2598" fmla="*/ 4499681 h 39629983"/>
                <a:gd name="connsiteX2599" fmla="*/ 26807787 w 65909553"/>
                <a:gd name="connsiteY2599" fmla="*/ 4499681 h 39629983"/>
                <a:gd name="connsiteX2600" fmla="*/ 26807787 w 65909553"/>
                <a:gd name="connsiteY2600" fmla="*/ 4499728 h 39629983"/>
                <a:gd name="connsiteX2601" fmla="*/ 26807865 w 65909553"/>
                <a:gd name="connsiteY2601" fmla="*/ 4499728 h 39629983"/>
                <a:gd name="connsiteX2602" fmla="*/ 26807865 w 65909553"/>
                <a:gd name="connsiteY2602" fmla="*/ 4646895 h 39629983"/>
                <a:gd name="connsiteX2603" fmla="*/ 26951562 w 65909553"/>
                <a:gd name="connsiteY2603" fmla="*/ 4646895 h 39629983"/>
                <a:gd name="connsiteX2604" fmla="*/ 26951562 w 65909553"/>
                <a:gd name="connsiteY2604" fmla="*/ 4646941 h 39629983"/>
                <a:gd name="connsiteX2605" fmla="*/ 26951640 w 65909553"/>
                <a:gd name="connsiteY2605" fmla="*/ 4646941 h 39629983"/>
                <a:gd name="connsiteX2606" fmla="*/ 26951640 w 65909553"/>
                <a:gd name="connsiteY2606" fmla="*/ 4646989 h 39629983"/>
                <a:gd name="connsiteX2607" fmla="*/ 26951717 w 65909553"/>
                <a:gd name="connsiteY2607" fmla="*/ 4646989 h 39629983"/>
                <a:gd name="connsiteX2608" fmla="*/ 26951717 w 65909553"/>
                <a:gd name="connsiteY2608" fmla="*/ 4647035 h 39629983"/>
                <a:gd name="connsiteX2609" fmla="*/ 26951795 w 65909553"/>
                <a:gd name="connsiteY2609" fmla="*/ 4647035 h 39629983"/>
                <a:gd name="connsiteX2610" fmla="*/ 26951795 w 65909553"/>
                <a:gd name="connsiteY2610" fmla="*/ 4647081 h 39629983"/>
                <a:gd name="connsiteX2611" fmla="*/ 26951873 w 65909553"/>
                <a:gd name="connsiteY2611" fmla="*/ 4647081 h 39629983"/>
                <a:gd name="connsiteX2612" fmla="*/ 26951873 w 65909553"/>
                <a:gd name="connsiteY2612" fmla="*/ 4647129 h 39629983"/>
                <a:gd name="connsiteX2613" fmla="*/ 26951950 w 65909553"/>
                <a:gd name="connsiteY2613" fmla="*/ 4647129 h 39629983"/>
                <a:gd name="connsiteX2614" fmla="*/ 26951950 w 65909553"/>
                <a:gd name="connsiteY2614" fmla="*/ 4647175 h 39629983"/>
                <a:gd name="connsiteX2615" fmla="*/ 26952028 w 65909553"/>
                <a:gd name="connsiteY2615" fmla="*/ 4647175 h 39629983"/>
                <a:gd name="connsiteX2616" fmla="*/ 26952028 w 65909553"/>
                <a:gd name="connsiteY2616" fmla="*/ 4647221 h 39629983"/>
                <a:gd name="connsiteX2617" fmla="*/ 26952105 w 65909553"/>
                <a:gd name="connsiteY2617" fmla="*/ 4647221 h 39629983"/>
                <a:gd name="connsiteX2618" fmla="*/ 26952105 w 65909553"/>
                <a:gd name="connsiteY2618" fmla="*/ 4647268 h 39629983"/>
                <a:gd name="connsiteX2619" fmla="*/ 26952183 w 65909553"/>
                <a:gd name="connsiteY2619" fmla="*/ 4647268 h 39629983"/>
                <a:gd name="connsiteX2620" fmla="*/ 26952183 w 65909553"/>
                <a:gd name="connsiteY2620" fmla="*/ 4647315 h 39629983"/>
                <a:gd name="connsiteX2621" fmla="*/ 26952261 w 65909553"/>
                <a:gd name="connsiteY2621" fmla="*/ 4647315 h 39629983"/>
                <a:gd name="connsiteX2622" fmla="*/ 26952261 w 65909553"/>
                <a:gd name="connsiteY2622" fmla="*/ 4647361 h 39629983"/>
                <a:gd name="connsiteX2623" fmla="*/ 26952338 w 65909553"/>
                <a:gd name="connsiteY2623" fmla="*/ 4647361 h 39629983"/>
                <a:gd name="connsiteX2624" fmla="*/ 26952338 w 65909553"/>
                <a:gd name="connsiteY2624" fmla="*/ 4647408 h 39629983"/>
                <a:gd name="connsiteX2625" fmla="*/ 26952415 w 65909553"/>
                <a:gd name="connsiteY2625" fmla="*/ 4647408 h 39629983"/>
                <a:gd name="connsiteX2626" fmla="*/ 26952415 w 65909553"/>
                <a:gd name="connsiteY2626" fmla="*/ 4647455 h 39629983"/>
                <a:gd name="connsiteX2627" fmla="*/ 26952493 w 65909553"/>
                <a:gd name="connsiteY2627" fmla="*/ 4647455 h 39629983"/>
                <a:gd name="connsiteX2628" fmla="*/ 26952493 w 65909553"/>
                <a:gd name="connsiteY2628" fmla="*/ 4647501 h 39629983"/>
                <a:gd name="connsiteX2629" fmla="*/ 26952571 w 65909553"/>
                <a:gd name="connsiteY2629" fmla="*/ 4647501 h 39629983"/>
                <a:gd name="connsiteX2630" fmla="*/ 26952571 w 65909553"/>
                <a:gd name="connsiteY2630" fmla="*/ 4647556 h 39629983"/>
                <a:gd name="connsiteX2631" fmla="*/ 26952661 w 65909553"/>
                <a:gd name="connsiteY2631" fmla="*/ 4647556 h 39629983"/>
                <a:gd name="connsiteX2632" fmla="*/ 26952661 w 65909553"/>
                <a:gd name="connsiteY2632" fmla="*/ 4647603 h 39629983"/>
                <a:gd name="connsiteX2633" fmla="*/ 26952739 w 65909553"/>
                <a:gd name="connsiteY2633" fmla="*/ 4647603 h 39629983"/>
                <a:gd name="connsiteX2634" fmla="*/ 26952739 w 65909553"/>
                <a:gd name="connsiteY2634" fmla="*/ 4647649 h 39629983"/>
                <a:gd name="connsiteX2635" fmla="*/ 26952817 w 65909553"/>
                <a:gd name="connsiteY2635" fmla="*/ 4647649 h 39629983"/>
                <a:gd name="connsiteX2636" fmla="*/ 26952817 w 65909553"/>
                <a:gd name="connsiteY2636" fmla="*/ 4647696 h 39629983"/>
                <a:gd name="connsiteX2637" fmla="*/ 26952894 w 65909553"/>
                <a:gd name="connsiteY2637" fmla="*/ 4647696 h 39629983"/>
                <a:gd name="connsiteX2638" fmla="*/ 26952894 w 65909553"/>
                <a:gd name="connsiteY2638" fmla="*/ 4647743 h 39629983"/>
                <a:gd name="connsiteX2639" fmla="*/ 26952971 w 65909553"/>
                <a:gd name="connsiteY2639" fmla="*/ 4647743 h 39629983"/>
                <a:gd name="connsiteX2640" fmla="*/ 26952971 w 65909553"/>
                <a:gd name="connsiteY2640" fmla="*/ 4647789 h 39629983"/>
                <a:gd name="connsiteX2641" fmla="*/ 26953049 w 65909553"/>
                <a:gd name="connsiteY2641" fmla="*/ 4647789 h 39629983"/>
                <a:gd name="connsiteX2642" fmla="*/ 26953049 w 65909553"/>
                <a:gd name="connsiteY2642" fmla="*/ 4647835 h 39629983"/>
                <a:gd name="connsiteX2643" fmla="*/ 26953127 w 65909553"/>
                <a:gd name="connsiteY2643" fmla="*/ 4647835 h 39629983"/>
                <a:gd name="connsiteX2644" fmla="*/ 26953127 w 65909553"/>
                <a:gd name="connsiteY2644" fmla="*/ 4647883 h 39629983"/>
                <a:gd name="connsiteX2645" fmla="*/ 26953205 w 65909553"/>
                <a:gd name="connsiteY2645" fmla="*/ 4647883 h 39629983"/>
                <a:gd name="connsiteX2646" fmla="*/ 26953205 w 65909553"/>
                <a:gd name="connsiteY2646" fmla="*/ 4647929 h 39629983"/>
                <a:gd name="connsiteX2647" fmla="*/ 26953282 w 65909553"/>
                <a:gd name="connsiteY2647" fmla="*/ 4647929 h 39629983"/>
                <a:gd name="connsiteX2648" fmla="*/ 26953282 w 65909553"/>
                <a:gd name="connsiteY2648" fmla="*/ 4647975 h 39629983"/>
                <a:gd name="connsiteX2649" fmla="*/ 26953359 w 65909553"/>
                <a:gd name="connsiteY2649" fmla="*/ 4647975 h 39629983"/>
                <a:gd name="connsiteX2650" fmla="*/ 26953359 w 65909553"/>
                <a:gd name="connsiteY2650" fmla="*/ 4648023 h 39629983"/>
                <a:gd name="connsiteX2651" fmla="*/ 26953437 w 65909553"/>
                <a:gd name="connsiteY2651" fmla="*/ 4648023 h 39629983"/>
                <a:gd name="connsiteX2652" fmla="*/ 26953437 w 65909553"/>
                <a:gd name="connsiteY2652" fmla="*/ 4648069 h 39629983"/>
                <a:gd name="connsiteX2653" fmla="*/ 26953515 w 65909553"/>
                <a:gd name="connsiteY2653" fmla="*/ 4648069 h 39629983"/>
                <a:gd name="connsiteX2654" fmla="*/ 26953515 w 65909553"/>
                <a:gd name="connsiteY2654" fmla="*/ 4648115 h 39629983"/>
                <a:gd name="connsiteX2655" fmla="*/ 26953593 w 65909553"/>
                <a:gd name="connsiteY2655" fmla="*/ 4648115 h 39629983"/>
                <a:gd name="connsiteX2656" fmla="*/ 26953593 w 65909553"/>
                <a:gd name="connsiteY2656" fmla="*/ 4648163 h 39629983"/>
                <a:gd name="connsiteX2657" fmla="*/ 26953670 w 65909553"/>
                <a:gd name="connsiteY2657" fmla="*/ 4648163 h 39629983"/>
                <a:gd name="connsiteX2658" fmla="*/ 26953670 w 65909553"/>
                <a:gd name="connsiteY2658" fmla="*/ 4648217 h 39629983"/>
                <a:gd name="connsiteX2659" fmla="*/ 26953760 w 65909553"/>
                <a:gd name="connsiteY2659" fmla="*/ 4648217 h 39629983"/>
                <a:gd name="connsiteX2660" fmla="*/ 26953760 w 65909553"/>
                <a:gd name="connsiteY2660" fmla="*/ 4648263 h 39629983"/>
                <a:gd name="connsiteX2661" fmla="*/ 26953838 w 65909553"/>
                <a:gd name="connsiteY2661" fmla="*/ 4648263 h 39629983"/>
                <a:gd name="connsiteX2662" fmla="*/ 26953838 w 65909553"/>
                <a:gd name="connsiteY2662" fmla="*/ 4648310 h 39629983"/>
                <a:gd name="connsiteX2663" fmla="*/ 26953915 w 65909553"/>
                <a:gd name="connsiteY2663" fmla="*/ 4648310 h 39629983"/>
                <a:gd name="connsiteX2664" fmla="*/ 26953915 w 65909553"/>
                <a:gd name="connsiteY2664" fmla="*/ 4648357 h 39629983"/>
                <a:gd name="connsiteX2665" fmla="*/ 26953993 w 65909553"/>
                <a:gd name="connsiteY2665" fmla="*/ 4648357 h 39629983"/>
                <a:gd name="connsiteX2666" fmla="*/ 26953993 w 65909553"/>
                <a:gd name="connsiteY2666" fmla="*/ 4648403 h 39629983"/>
                <a:gd name="connsiteX2667" fmla="*/ 26954071 w 65909553"/>
                <a:gd name="connsiteY2667" fmla="*/ 4648403 h 39629983"/>
                <a:gd name="connsiteX2668" fmla="*/ 26954071 w 65909553"/>
                <a:gd name="connsiteY2668" fmla="*/ 4648450 h 39629983"/>
                <a:gd name="connsiteX2669" fmla="*/ 26954148 w 65909553"/>
                <a:gd name="connsiteY2669" fmla="*/ 4648450 h 39629983"/>
                <a:gd name="connsiteX2670" fmla="*/ 26954148 w 65909553"/>
                <a:gd name="connsiteY2670" fmla="*/ 4648497 h 39629983"/>
                <a:gd name="connsiteX2671" fmla="*/ 26954226 w 65909553"/>
                <a:gd name="connsiteY2671" fmla="*/ 4648497 h 39629983"/>
                <a:gd name="connsiteX2672" fmla="*/ 26954226 w 65909553"/>
                <a:gd name="connsiteY2672" fmla="*/ 4648543 h 39629983"/>
                <a:gd name="connsiteX2673" fmla="*/ 26954303 w 65909553"/>
                <a:gd name="connsiteY2673" fmla="*/ 4648543 h 39629983"/>
                <a:gd name="connsiteX2674" fmla="*/ 26954303 w 65909553"/>
                <a:gd name="connsiteY2674" fmla="*/ 4648590 h 39629983"/>
                <a:gd name="connsiteX2675" fmla="*/ 26954381 w 65909553"/>
                <a:gd name="connsiteY2675" fmla="*/ 4648590 h 39629983"/>
                <a:gd name="connsiteX2676" fmla="*/ 26954381 w 65909553"/>
                <a:gd name="connsiteY2676" fmla="*/ 4648637 h 39629983"/>
                <a:gd name="connsiteX2677" fmla="*/ 26954459 w 65909553"/>
                <a:gd name="connsiteY2677" fmla="*/ 4648637 h 39629983"/>
                <a:gd name="connsiteX2678" fmla="*/ 26954459 w 65909553"/>
                <a:gd name="connsiteY2678" fmla="*/ 4648683 h 39629983"/>
                <a:gd name="connsiteX2679" fmla="*/ 26954536 w 65909553"/>
                <a:gd name="connsiteY2679" fmla="*/ 4648683 h 39629983"/>
                <a:gd name="connsiteX2680" fmla="*/ 26954536 w 65909553"/>
                <a:gd name="connsiteY2680" fmla="*/ 4648730 h 39629983"/>
                <a:gd name="connsiteX2681" fmla="*/ 26954613 w 65909553"/>
                <a:gd name="connsiteY2681" fmla="*/ 4648730 h 39629983"/>
                <a:gd name="connsiteX2682" fmla="*/ 26954613 w 65909553"/>
                <a:gd name="connsiteY2682" fmla="*/ 4648777 h 39629983"/>
                <a:gd name="connsiteX2683" fmla="*/ 26954691 w 65909553"/>
                <a:gd name="connsiteY2683" fmla="*/ 4648777 h 39629983"/>
                <a:gd name="connsiteX2684" fmla="*/ 26954691 w 65909553"/>
                <a:gd name="connsiteY2684" fmla="*/ 4648823 h 39629983"/>
                <a:gd name="connsiteX2685" fmla="*/ 26954769 w 65909553"/>
                <a:gd name="connsiteY2685" fmla="*/ 4648823 h 39629983"/>
                <a:gd name="connsiteX2686" fmla="*/ 26954769 w 65909553"/>
                <a:gd name="connsiteY2686" fmla="*/ 4648877 h 39629983"/>
                <a:gd name="connsiteX2687" fmla="*/ 26954859 w 65909553"/>
                <a:gd name="connsiteY2687" fmla="*/ 4648877 h 39629983"/>
                <a:gd name="connsiteX2688" fmla="*/ 26954859 w 65909553"/>
                <a:gd name="connsiteY2688" fmla="*/ 4648924 h 39629983"/>
                <a:gd name="connsiteX2689" fmla="*/ 26954937 w 65909553"/>
                <a:gd name="connsiteY2689" fmla="*/ 4648924 h 39629983"/>
                <a:gd name="connsiteX2690" fmla="*/ 26954937 w 65909553"/>
                <a:gd name="connsiteY2690" fmla="*/ 4648971 h 39629983"/>
                <a:gd name="connsiteX2691" fmla="*/ 26955015 w 65909553"/>
                <a:gd name="connsiteY2691" fmla="*/ 4648971 h 39629983"/>
                <a:gd name="connsiteX2692" fmla="*/ 26955015 w 65909553"/>
                <a:gd name="connsiteY2692" fmla="*/ 4649017 h 39629983"/>
                <a:gd name="connsiteX2693" fmla="*/ 26955092 w 65909553"/>
                <a:gd name="connsiteY2693" fmla="*/ 4649017 h 39629983"/>
                <a:gd name="connsiteX2694" fmla="*/ 26955092 w 65909553"/>
                <a:gd name="connsiteY2694" fmla="*/ 4649064 h 39629983"/>
                <a:gd name="connsiteX2695" fmla="*/ 26955169 w 65909553"/>
                <a:gd name="connsiteY2695" fmla="*/ 4649064 h 39629983"/>
                <a:gd name="connsiteX2696" fmla="*/ 26955169 w 65909553"/>
                <a:gd name="connsiteY2696" fmla="*/ 4649111 h 39629983"/>
                <a:gd name="connsiteX2697" fmla="*/ 26955247 w 65909553"/>
                <a:gd name="connsiteY2697" fmla="*/ 4649111 h 39629983"/>
                <a:gd name="connsiteX2698" fmla="*/ 26955247 w 65909553"/>
                <a:gd name="connsiteY2698" fmla="*/ 4649157 h 39629983"/>
                <a:gd name="connsiteX2699" fmla="*/ 26955325 w 65909553"/>
                <a:gd name="connsiteY2699" fmla="*/ 4649157 h 39629983"/>
                <a:gd name="connsiteX2700" fmla="*/ 26955325 w 65909553"/>
                <a:gd name="connsiteY2700" fmla="*/ 4649204 h 39629983"/>
                <a:gd name="connsiteX2701" fmla="*/ 26955403 w 65909553"/>
                <a:gd name="connsiteY2701" fmla="*/ 4649204 h 39629983"/>
                <a:gd name="connsiteX2702" fmla="*/ 26955403 w 65909553"/>
                <a:gd name="connsiteY2702" fmla="*/ 4649251 h 39629983"/>
                <a:gd name="connsiteX2703" fmla="*/ 26955480 w 65909553"/>
                <a:gd name="connsiteY2703" fmla="*/ 4649251 h 39629983"/>
                <a:gd name="connsiteX2704" fmla="*/ 26955480 w 65909553"/>
                <a:gd name="connsiteY2704" fmla="*/ 4649297 h 39629983"/>
                <a:gd name="connsiteX2705" fmla="*/ 26955557 w 65909553"/>
                <a:gd name="connsiteY2705" fmla="*/ 4649297 h 39629983"/>
                <a:gd name="connsiteX2706" fmla="*/ 26955557 w 65909553"/>
                <a:gd name="connsiteY2706" fmla="*/ 4649344 h 39629983"/>
                <a:gd name="connsiteX2707" fmla="*/ 26955635 w 65909553"/>
                <a:gd name="connsiteY2707" fmla="*/ 4649344 h 39629983"/>
                <a:gd name="connsiteX2708" fmla="*/ 26955635 w 65909553"/>
                <a:gd name="connsiteY2708" fmla="*/ 4649391 h 39629983"/>
                <a:gd name="connsiteX2709" fmla="*/ 26955713 w 65909553"/>
                <a:gd name="connsiteY2709" fmla="*/ 4649391 h 39629983"/>
                <a:gd name="connsiteX2710" fmla="*/ 26955713 w 65909553"/>
                <a:gd name="connsiteY2710" fmla="*/ 4649437 h 39629983"/>
                <a:gd name="connsiteX2711" fmla="*/ 26955791 w 65909553"/>
                <a:gd name="connsiteY2711" fmla="*/ 4649437 h 39629983"/>
                <a:gd name="connsiteX2712" fmla="*/ 26955791 w 65909553"/>
                <a:gd name="connsiteY2712" fmla="*/ 4649484 h 39629983"/>
                <a:gd name="connsiteX2713" fmla="*/ 26955868 w 65909553"/>
                <a:gd name="connsiteY2713" fmla="*/ 4649484 h 39629983"/>
                <a:gd name="connsiteX2714" fmla="*/ 26955868 w 65909553"/>
                <a:gd name="connsiteY2714" fmla="*/ 4649538 h 39629983"/>
                <a:gd name="connsiteX2715" fmla="*/ 26955958 w 65909553"/>
                <a:gd name="connsiteY2715" fmla="*/ 4649538 h 39629983"/>
                <a:gd name="connsiteX2716" fmla="*/ 26955958 w 65909553"/>
                <a:gd name="connsiteY2716" fmla="*/ 4649585 h 39629983"/>
                <a:gd name="connsiteX2717" fmla="*/ 26956036 w 65909553"/>
                <a:gd name="connsiteY2717" fmla="*/ 4649585 h 39629983"/>
                <a:gd name="connsiteX2718" fmla="*/ 26956036 w 65909553"/>
                <a:gd name="connsiteY2718" fmla="*/ 4649631 h 39629983"/>
                <a:gd name="connsiteX2719" fmla="*/ 26956113 w 65909553"/>
                <a:gd name="connsiteY2719" fmla="*/ 4649631 h 39629983"/>
                <a:gd name="connsiteX2720" fmla="*/ 26956113 w 65909553"/>
                <a:gd name="connsiteY2720" fmla="*/ 4649678 h 39629983"/>
                <a:gd name="connsiteX2721" fmla="*/ 26956191 w 65909553"/>
                <a:gd name="connsiteY2721" fmla="*/ 4649678 h 39629983"/>
                <a:gd name="connsiteX2722" fmla="*/ 26956191 w 65909553"/>
                <a:gd name="connsiteY2722" fmla="*/ 4649725 h 39629983"/>
                <a:gd name="connsiteX2723" fmla="*/ 26956269 w 65909553"/>
                <a:gd name="connsiteY2723" fmla="*/ 4649725 h 39629983"/>
                <a:gd name="connsiteX2724" fmla="*/ 26956269 w 65909553"/>
                <a:gd name="connsiteY2724" fmla="*/ 4649771 h 39629983"/>
                <a:gd name="connsiteX2725" fmla="*/ 26956346 w 65909553"/>
                <a:gd name="connsiteY2725" fmla="*/ 4649771 h 39629983"/>
                <a:gd name="connsiteX2726" fmla="*/ 26956346 w 65909553"/>
                <a:gd name="connsiteY2726" fmla="*/ 4649818 h 39629983"/>
                <a:gd name="connsiteX2727" fmla="*/ 26956424 w 65909553"/>
                <a:gd name="connsiteY2727" fmla="*/ 4649818 h 39629983"/>
                <a:gd name="connsiteX2728" fmla="*/ 26956424 w 65909553"/>
                <a:gd name="connsiteY2728" fmla="*/ 4649865 h 39629983"/>
                <a:gd name="connsiteX2729" fmla="*/ 26956501 w 65909553"/>
                <a:gd name="connsiteY2729" fmla="*/ 4649865 h 39629983"/>
                <a:gd name="connsiteX2730" fmla="*/ 26956501 w 65909553"/>
                <a:gd name="connsiteY2730" fmla="*/ 4649911 h 39629983"/>
                <a:gd name="connsiteX2731" fmla="*/ 26956579 w 65909553"/>
                <a:gd name="connsiteY2731" fmla="*/ 4649911 h 39629983"/>
                <a:gd name="connsiteX2732" fmla="*/ 26956579 w 65909553"/>
                <a:gd name="connsiteY2732" fmla="*/ 4649958 h 39629983"/>
                <a:gd name="connsiteX2733" fmla="*/ 26956657 w 65909553"/>
                <a:gd name="connsiteY2733" fmla="*/ 4649958 h 39629983"/>
                <a:gd name="connsiteX2734" fmla="*/ 26956657 w 65909553"/>
                <a:gd name="connsiteY2734" fmla="*/ 4650005 h 39629983"/>
                <a:gd name="connsiteX2735" fmla="*/ 26956734 w 65909553"/>
                <a:gd name="connsiteY2735" fmla="*/ 4650005 h 39629983"/>
                <a:gd name="connsiteX2736" fmla="*/ 26956734 w 65909553"/>
                <a:gd name="connsiteY2736" fmla="*/ 4650051 h 39629983"/>
                <a:gd name="connsiteX2737" fmla="*/ 26956811 w 65909553"/>
                <a:gd name="connsiteY2737" fmla="*/ 4650051 h 39629983"/>
                <a:gd name="connsiteX2738" fmla="*/ 26956811 w 65909553"/>
                <a:gd name="connsiteY2738" fmla="*/ 4650098 h 39629983"/>
                <a:gd name="connsiteX2739" fmla="*/ 26956889 w 65909553"/>
                <a:gd name="connsiteY2739" fmla="*/ 4650098 h 39629983"/>
                <a:gd name="connsiteX2740" fmla="*/ 26956889 w 65909553"/>
                <a:gd name="connsiteY2740" fmla="*/ 4650145 h 39629983"/>
                <a:gd name="connsiteX2741" fmla="*/ 26956967 w 65909553"/>
                <a:gd name="connsiteY2741" fmla="*/ 4650145 h 39629983"/>
                <a:gd name="connsiteX2742" fmla="*/ 26956967 w 65909553"/>
                <a:gd name="connsiteY2742" fmla="*/ 4650199 h 39629983"/>
                <a:gd name="connsiteX2743" fmla="*/ 26957057 w 65909553"/>
                <a:gd name="connsiteY2743" fmla="*/ 4650199 h 39629983"/>
                <a:gd name="connsiteX2744" fmla="*/ 26957057 w 65909553"/>
                <a:gd name="connsiteY2744" fmla="*/ 4650245 h 39629983"/>
                <a:gd name="connsiteX2745" fmla="*/ 26957135 w 65909553"/>
                <a:gd name="connsiteY2745" fmla="*/ 4650245 h 39629983"/>
                <a:gd name="connsiteX2746" fmla="*/ 26957135 w 65909553"/>
                <a:gd name="connsiteY2746" fmla="*/ 4650293 h 39629983"/>
                <a:gd name="connsiteX2747" fmla="*/ 26957213 w 65909553"/>
                <a:gd name="connsiteY2747" fmla="*/ 4650293 h 39629983"/>
                <a:gd name="connsiteX2748" fmla="*/ 26957213 w 65909553"/>
                <a:gd name="connsiteY2748" fmla="*/ 4650339 h 39629983"/>
                <a:gd name="connsiteX2749" fmla="*/ 26957290 w 65909553"/>
                <a:gd name="connsiteY2749" fmla="*/ 4650339 h 39629983"/>
                <a:gd name="connsiteX2750" fmla="*/ 26957290 w 65909553"/>
                <a:gd name="connsiteY2750" fmla="*/ 4650385 h 39629983"/>
                <a:gd name="connsiteX2751" fmla="*/ 26957367 w 65909553"/>
                <a:gd name="connsiteY2751" fmla="*/ 4650385 h 39629983"/>
                <a:gd name="connsiteX2752" fmla="*/ 26957367 w 65909553"/>
                <a:gd name="connsiteY2752" fmla="*/ 4650433 h 39629983"/>
                <a:gd name="connsiteX2753" fmla="*/ 26957445 w 65909553"/>
                <a:gd name="connsiteY2753" fmla="*/ 4650433 h 39629983"/>
                <a:gd name="connsiteX2754" fmla="*/ 26957445 w 65909553"/>
                <a:gd name="connsiteY2754" fmla="*/ 4650479 h 39629983"/>
                <a:gd name="connsiteX2755" fmla="*/ 26957523 w 65909553"/>
                <a:gd name="connsiteY2755" fmla="*/ 4650479 h 39629983"/>
                <a:gd name="connsiteX2756" fmla="*/ 26957523 w 65909553"/>
                <a:gd name="connsiteY2756" fmla="*/ 4650525 h 39629983"/>
                <a:gd name="connsiteX2757" fmla="*/ 26957601 w 65909553"/>
                <a:gd name="connsiteY2757" fmla="*/ 4650525 h 39629983"/>
                <a:gd name="connsiteX2758" fmla="*/ 26957601 w 65909553"/>
                <a:gd name="connsiteY2758" fmla="*/ 4650573 h 39629983"/>
                <a:gd name="connsiteX2759" fmla="*/ 26957678 w 65909553"/>
                <a:gd name="connsiteY2759" fmla="*/ 4650573 h 39629983"/>
                <a:gd name="connsiteX2760" fmla="*/ 26957678 w 65909553"/>
                <a:gd name="connsiteY2760" fmla="*/ 4650619 h 39629983"/>
                <a:gd name="connsiteX2761" fmla="*/ 26957755 w 65909553"/>
                <a:gd name="connsiteY2761" fmla="*/ 4650619 h 39629983"/>
                <a:gd name="connsiteX2762" fmla="*/ 26957755 w 65909553"/>
                <a:gd name="connsiteY2762" fmla="*/ 4650665 h 39629983"/>
                <a:gd name="connsiteX2763" fmla="*/ 26957833 w 65909553"/>
                <a:gd name="connsiteY2763" fmla="*/ 4650665 h 39629983"/>
                <a:gd name="connsiteX2764" fmla="*/ 26957833 w 65909553"/>
                <a:gd name="connsiteY2764" fmla="*/ 4650712 h 39629983"/>
                <a:gd name="connsiteX2765" fmla="*/ 26957911 w 65909553"/>
                <a:gd name="connsiteY2765" fmla="*/ 4650712 h 39629983"/>
                <a:gd name="connsiteX2766" fmla="*/ 26957911 w 65909553"/>
                <a:gd name="connsiteY2766" fmla="*/ 4650759 h 39629983"/>
                <a:gd name="connsiteX2767" fmla="*/ 26957989 w 65909553"/>
                <a:gd name="connsiteY2767" fmla="*/ 4650759 h 39629983"/>
                <a:gd name="connsiteX2768" fmla="*/ 26957989 w 65909553"/>
                <a:gd name="connsiteY2768" fmla="*/ 4650805 h 39629983"/>
                <a:gd name="connsiteX2769" fmla="*/ 26958066 w 65909553"/>
                <a:gd name="connsiteY2769" fmla="*/ 4650805 h 39629983"/>
                <a:gd name="connsiteX2770" fmla="*/ 26958066 w 65909553"/>
                <a:gd name="connsiteY2770" fmla="*/ 4650860 h 39629983"/>
                <a:gd name="connsiteX2771" fmla="*/ 26958156 w 65909553"/>
                <a:gd name="connsiteY2771" fmla="*/ 4650860 h 39629983"/>
                <a:gd name="connsiteX2772" fmla="*/ 26958156 w 65909553"/>
                <a:gd name="connsiteY2772" fmla="*/ 4650907 h 39629983"/>
                <a:gd name="connsiteX2773" fmla="*/ 26958234 w 65909553"/>
                <a:gd name="connsiteY2773" fmla="*/ 4650907 h 39629983"/>
                <a:gd name="connsiteX2774" fmla="*/ 26958234 w 65909553"/>
                <a:gd name="connsiteY2774" fmla="*/ 4650953 h 39629983"/>
                <a:gd name="connsiteX2775" fmla="*/ 26958311 w 65909553"/>
                <a:gd name="connsiteY2775" fmla="*/ 4650953 h 39629983"/>
                <a:gd name="connsiteX2776" fmla="*/ 26958311 w 65909553"/>
                <a:gd name="connsiteY2776" fmla="*/ 4651000 h 39629983"/>
                <a:gd name="connsiteX2777" fmla="*/ 26958389 w 65909553"/>
                <a:gd name="connsiteY2777" fmla="*/ 4651000 h 39629983"/>
                <a:gd name="connsiteX2778" fmla="*/ 26958389 w 65909553"/>
                <a:gd name="connsiteY2778" fmla="*/ 4651047 h 39629983"/>
                <a:gd name="connsiteX2779" fmla="*/ 26958467 w 65909553"/>
                <a:gd name="connsiteY2779" fmla="*/ 4651047 h 39629983"/>
                <a:gd name="connsiteX2780" fmla="*/ 26958467 w 65909553"/>
                <a:gd name="connsiteY2780" fmla="*/ 4651093 h 39629983"/>
                <a:gd name="connsiteX2781" fmla="*/ 26958544 w 65909553"/>
                <a:gd name="connsiteY2781" fmla="*/ 4651093 h 39629983"/>
                <a:gd name="connsiteX2782" fmla="*/ 26958544 w 65909553"/>
                <a:gd name="connsiteY2782" fmla="*/ 4651140 h 39629983"/>
                <a:gd name="connsiteX2783" fmla="*/ 26958622 w 65909553"/>
                <a:gd name="connsiteY2783" fmla="*/ 4651140 h 39629983"/>
                <a:gd name="connsiteX2784" fmla="*/ 26958622 w 65909553"/>
                <a:gd name="connsiteY2784" fmla="*/ 4651187 h 39629983"/>
                <a:gd name="connsiteX2785" fmla="*/ 26958699 w 65909553"/>
                <a:gd name="connsiteY2785" fmla="*/ 4651187 h 39629983"/>
                <a:gd name="connsiteX2786" fmla="*/ 26958699 w 65909553"/>
                <a:gd name="connsiteY2786" fmla="*/ 4651233 h 39629983"/>
                <a:gd name="connsiteX2787" fmla="*/ 26958777 w 65909553"/>
                <a:gd name="connsiteY2787" fmla="*/ 4651233 h 39629983"/>
                <a:gd name="connsiteX2788" fmla="*/ 26958777 w 65909553"/>
                <a:gd name="connsiteY2788" fmla="*/ 4651279 h 39629983"/>
                <a:gd name="connsiteX2789" fmla="*/ 26958855 w 65909553"/>
                <a:gd name="connsiteY2789" fmla="*/ 4651279 h 39629983"/>
                <a:gd name="connsiteX2790" fmla="*/ 26958855 w 65909553"/>
                <a:gd name="connsiteY2790" fmla="*/ 4651327 h 39629983"/>
                <a:gd name="connsiteX2791" fmla="*/ 26958932 w 65909553"/>
                <a:gd name="connsiteY2791" fmla="*/ 4651327 h 39629983"/>
                <a:gd name="connsiteX2792" fmla="*/ 26958932 w 65909553"/>
                <a:gd name="connsiteY2792" fmla="*/ 4651373 h 39629983"/>
                <a:gd name="connsiteX2793" fmla="*/ 26959009 w 65909553"/>
                <a:gd name="connsiteY2793" fmla="*/ 4651373 h 39629983"/>
                <a:gd name="connsiteX2794" fmla="*/ 26959009 w 65909553"/>
                <a:gd name="connsiteY2794" fmla="*/ 4651419 h 39629983"/>
                <a:gd name="connsiteX2795" fmla="*/ 26959087 w 65909553"/>
                <a:gd name="connsiteY2795" fmla="*/ 4651419 h 39629983"/>
                <a:gd name="connsiteX2796" fmla="*/ 26959087 w 65909553"/>
                <a:gd name="connsiteY2796" fmla="*/ 4651467 h 39629983"/>
                <a:gd name="connsiteX2797" fmla="*/ 26959165 w 65909553"/>
                <a:gd name="connsiteY2797" fmla="*/ 4651467 h 39629983"/>
                <a:gd name="connsiteX2798" fmla="*/ 26959165 w 65909553"/>
                <a:gd name="connsiteY2798" fmla="*/ 4651521 h 39629983"/>
                <a:gd name="connsiteX2799" fmla="*/ 26959255 w 65909553"/>
                <a:gd name="connsiteY2799" fmla="*/ 4651521 h 39629983"/>
                <a:gd name="connsiteX2800" fmla="*/ 26959255 w 65909553"/>
                <a:gd name="connsiteY2800" fmla="*/ 4651567 h 39629983"/>
                <a:gd name="connsiteX2801" fmla="*/ 26959333 w 65909553"/>
                <a:gd name="connsiteY2801" fmla="*/ 4651567 h 39629983"/>
                <a:gd name="connsiteX2802" fmla="*/ 26959333 w 65909553"/>
                <a:gd name="connsiteY2802" fmla="*/ 4651614 h 39629983"/>
                <a:gd name="connsiteX2803" fmla="*/ 26959411 w 65909553"/>
                <a:gd name="connsiteY2803" fmla="*/ 4651614 h 39629983"/>
                <a:gd name="connsiteX2804" fmla="*/ 26959411 w 65909553"/>
                <a:gd name="connsiteY2804" fmla="*/ 4651661 h 39629983"/>
                <a:gd name="connsiteX2805" fmla="*/ 26959488 w 65909553"/>
                <a:gd name="connsiteY2805" fmla="*/ 4651661 h 39629983"/>
                <a:gd name="connsiteX2806" fmla="*/ 26959488 w 65909553"/>
                <a:gd name="connsiteY2806" fmla="*/ 4651707 h 39629983"/>
                <a:gd name="connsiteX2807" fmla="*/ 26959565 w 65909553"/>
                <a:gd name="connsiteY2807" fmla="*/ 4651707 h 39629983"/>
                <a:gd name="connsiteX2808" fmla="*/ 26959565 w 65909553"/>
                <a:gd name="connsiteY2808" fmla="*/ 4651754 h 39629983"/>
                <a:gd name="connsiteX2809" fmla="*/ 26959643 w 65909553"/>
                <a:gd name="connsiteY2809" fmla="*/ 4651754 h 39629983"/>
                <a:gd name="connsiteX2810" fmla="*/ 26959643 w 65909553"/>
                <a:gd name="connsiteY2810" fmla="*/ 4651801 h 39629983"/>
                <a:gd name="connsiteX2811" fmla="*/ 26959721 w 65909553"/>
                <a:gd name="connsiteY2811" fmla="*/ 4651801 h 39629983"/>
                <a:gd name="connsiteX2812" fmla="*/ 26959721 w 65909553"/>
                <a:gd name="connsiteY2812" fmla="*/ 4651847 h 39629983"/>
                <a:gd name="connsiteX2813" fmla="*/ 26959799 w 65909553"/>
                <a:gd name="connsiteY2813" fmla="*/ 4651847 h 39629983"/>
                <a:gd name="connsiteX2814" fmla="*/ 26959799 w 65909553"/>
                <a:gd name="connsiteY2814" fmla="*/ 4651894 h 39629983"/>
                <a:gd name="connsiteX2815" fmla="*/ 26959876 w 65909553"/>
                <a:gd name="connsiteY2815" fmla="*/ 4651894 h 39629983"/>
                <a:gd name="connsiteX2816" fmla="*/ 26959876 w 65909553"/>
                <a:gd name="connsiteY2816" fmla="*/ 4651941 h 39629983"/>
                <a:gd name="connsiteX2817" fmla="*/ 26959953 w 65909553"/>
                <a:gd name="connsiteY2817" fmla="*/ 4651941 h 39629983"/>
                <a:gd name="connsiteX2818" fmla="*/ 26959953 w 65909553"/>
                <a:gd name="connsiteY2818" fmla="*/ 4651987 h 39629983"/>
                <a:gd name="connsiteX2819" fmla="*/ 26960031 w 65909553"/>
                <a:gd name="connsiteY2819" fmla="*/ 4651987 h 39629983"/>
                <a:gd name="connsiteX2820" fmla="*/ 26960031 w 65909553"/>
                <a:gd name="connsiteY2820" fmla="*/ 4652034 h 39629983"/>
                <a:gd name="connsiteX2821" fmla="*/ 26960109 w 65909553"/>
                <a:gd name="connsiteY2821" fmla="*/ 4652034 h 39629983"/>
                <a:gd name="connsiteX2822" fmla="*/ 26960109 w 65909553"/>
                <a:gd name="connsiteY2822" fmla="*/ 4652081 h 39629983"/>
                <a:gd name="connsiteX2823" fmla="*/ 26960187 w 65909553"/>
                <a:gd name="connsiteY2823" fmla="*/ 4652081 h 39629983"/>
                <a:gd name="connsiteX2824" fmla="*/ 26960187 w 65909553"/>
                <a:gd name="connsiteY2824" fmla="*/ 4652127 h 39629983"/>
                <a:gd name="connsiteX2825" fmla="*/ 26960264 w 65909553"/>
                <a:gd name="connsiteY2825" fmla="*/ 4652127 h 39629983"/>
                <a:gd name="connsiteX2826" fmla="*/ 26960264 w 65909553"/>
                <a:gd name="connsiteY2826" fmla="*/ 4799295 h 39629983"/>
                <a:gd name="connsiteX2827" fmla="*/ 27103961 w 65909553"/>
                <a:gd name="connsiteY2827" fmla="*/ 4799295 h 39629983"/>
                <a:gd name="connsiteX2828" fmla="*/ 27103961 w 65909553"/>
                <a:gd name="connsiteY2828" fmla="*/ 4799341 h 39629983"/>
                <a:gd name="connsiteX2829" fmla="*/ 27104039 w 65909553"/>
                <a:gd name="connsiteY2829" fmla="*/ 4799341 h 39629983"/>
                <a:gd name="connsiteX2830" fmla="*/ 27104039 w 65909553"/>
                <a:gd name="connsiteY2830" fmla="*/ 4799387 h 39629983"/>
                <a:gd name="connsiteX2831" fmla="*/ 27104117 w 65909553"/>
                <a:gd name="connsiteY2831" fmla="*/ 4799387 h 39629983"/>
                <a:gd name="connsiteX2832" fmla="*/ 27104117 w 65909553"/>
                <a:gd name="connsiteY2832" fmla="*/ 4799435 h 39629983"/>
                <a:gd name="connsiteX2833" fmla="*/ 27104194 w 65909553"/>
                <a:gd name="connsiteY2833" fmla="*/ 4799435 h 39629983"/>
                <a:gd name="connsiteX2834" fmla="*/ 27104194 w 65909553"/>
                <a:gd name="connsiteY2834" fmla="*/ 4799481 h 39629983"/>
                <a:gd name="connsiteX2835" fmla="*/ 27104271 w 65909553"/>
                <a:gd name="connsiteY2835" fmla="*/ 4799481 h 39629983"/>
                <a:gd name="connsiteX2836" fmla="*/ 27104271 w 65909553"/>
                <a:gd name="connsiteY2836" fmla="*/ 4799527 h 39629983"/>
                <a:gd name="connsiteX2837" fmla="*/ 27104349 w 65909553"/>
                <a:gd name="connsiteY2837" fmla="*/ 4799527 h 39629983"/>
                <a:gd name="connsiteX2838" fmla="*/ 27104349 w 65909553"/>
                <a:gd name="connsiteY2838" fmla="*/ 4799575 h 39629983"/>
                <a:gd name="connsiteX2839" fmla="*/ 27104427 w 65909553"/>
                <a:gd name="connsiteY2839" fmla="*/ 4799575 h 39629983"/>
                <a:gd name="connsiteX2840" fmla="*/ 27104427 w 65909553"/>
                <a:gd name="connsiteY2840" fmla="*/ 4799621 h 39629983"/>
                <a:gd name="connsiteX2841" fmla="*/ 27104504 w 65909553"/>
                <a:gd name="connsiteY2841" fmla="*/ 4799621 h 39629983"/>
                <a:gd name="connsiteX2842" fmla="*/ 27104504 w 65909553"/>
                <a:gd name="connsiteY2842" fmla="*/ 4799667 h 39629983"/>
                <a:gd name="connsiteX2843" fmla="*/ 27104582 w 65909553"/>
                <a:gd name="connsiteY2843" fmla="*/ 4799667 h 39629983"/>
                <a:gd name="connsiteX2844" fmla="*/ 27104582 w 65909553"/>
                <a:gd name="connsiteY2844" fmla="*/ 4799715 h 39629983"/>
                <a:gd name="connsiteX2845" fmla="*/ 27104659 w 65909553"/>
                <a:gd name="connsiteY2845" fmla="*/ 4799715 h 39629983"/>
                <a:gd name="connsiteX2846" fmla="*/ 27104659 w 65909553"/>
                <a:gd name="connsiteY2846" fmla="*/ 4799761 h 39629983"/>
                <a:gd name="connsiteX2847" fmla="*/ 27104737 w 65909553"/>
                <a:gd name="connsiteY2847" fmla="*/ 4799761 h 39629983"/>
                <a:gd name="connsiteX2848" fmla="*/ 27104737 w 65909553"/>
                <a:gd name="connsiteY2848" fmla="*/ 4799807 h 39629983"/>
                <a:gd name="connsiteX2849" fmla="*/ 27104815 w 65909553"/>
                <a:gd name="connsiteY2849" fmla="*/ 4799807 h 39629983"/>
                <a:gd name="connsiteX2850" fmla="*/ 27104815 w 65909553"/>
                <a:gd name="connsiteY2850" fmla="*/ 4799854 h 39629983"/>
                <a:gd name="connsiteX2851" fmla="*/ 27104892 w 65909553"/>
                <a:gd name="connsiteY2851" fmla="*/ 4799854 h 39629983"/>
                <a:gd name="connsiteX2852" fmla="*/ 27104892 w 65909553"/>
                <a:gd name="connsiteY2852" fmla="*/ 4799901 h 39629983"/>
                <a:gd name="connsiteX2853" fmla="*/ 27104970 w 65909553"/>
                <a:gd name="connsiteY2853" fmla="*/ 4799901 h 39629983"/>
                <a:gd name="connsiteX2854" fmla="*/ 27104970 w 65909553"/>
                <a:gd name="connsiteY2854" fmla="*/ 4799955 h 39629983"/>
                <a:gd name="connsiteX2855" fmla="*/ 27105060 w 65909553"/>
                <a:gd name="connsiteY2855" fmla="*/ 4799955 h 39629983"/>
                <a:gd name="connsiteX2856" fmla="*/ 27105060 w 65909553"/>
                <a:gd name="connsiteY2856" fmla="*/ 4800002 h 39629983"/>
                <a:gd name="connsiteX2857" fmla="*/ 27105137 w 65909553"/>
                <a:gd name="connsiteY2857" fmla="*/ 4800002 h 39629983"/>
                <a:gd name="connsiteX2858" fmla="*/ 27105137 w 65909553"/>
                <a:gd name="connsiteY2858" fmla="*/ 4800049 h 39629983"/>
                <a:gd name="connsiteX2859" fmla="*/ 27105215 w 65909553"/>
                <a:gd name="connsiteY2859" fmla="*/ 4800049 h 39629983"/>
                <a:gd name="connsiteX2860" fmla="*/ 27105215 w 65909553"/>
                <a:gd name="connsiteY2860" fmla="*/ 4800095 h 39629983"/>
                <a:gd name="connsiteX2861" fmla="*/ 27105293 w 65909553"/>
                <a:gd name="connsiteY2861" fmla="*/ 4800095 h 39629983"/>
                <a:gd name="connsiteX2862" fmla="*/ 27105293 w 65909553"/>
                <a:gd name="connsiteY2862" fmla="*/ 4800142 h 39629983"/>
                <a:gd name="connsiteX2863" fmla="*/ 27105371 w 65909553"/>
                <a:gd name="connsiteY2863" fmla="*/ 4800142 h 39629983"/>
                <a:gd name="connsiteX2864" fmla="*/ 27105371 w 65909553"/>
                <a:gd name="connsiteY2864" fmla="*/ 4800189 h 39629983"/>
                <a:gd name="connsiteX2865" fmla="*/ 27105448 w 65909553"/>
                <a:gd name="connsiteY2865" fmla="*/ 4800189 h 39629983"/>
                <a:gd name="connsiteX2866" fmla="*/ 27105448 w 65909553"/>
                <a:gd name="connsiteY2866" fmla="*/ 4800235 h 39629983"/>
                <a:gd name="connsiteX2867" fmla="*/ 27105525 w 65909553"/>
                <a:gd name="connsiteY2867" fmla="*/ 4800235 h 39629983"/>
                <a:gd name="connsiteX2868" fmla="*/ 27105525 w 65909553"/>
                <a:gd name="connsiteY2868" fmla="*/ 4800282 h 39629983"/>
                <a:gd name="connsiteX2869" fmla="*/ 27105603 w 65909553"/>
                <a:gd name="connsiteY2869" fmla="*/ 4800282 h 39629983"/>
                <a:gd name="connsiteX2870" fmla="*/ 27105603 w 65909553"/>
                <a:gd name="connsiteY2870" fmla="*/ 4800329 h 39629983"/>
                <a:gd name="connsiteX2871" fmla="*/ 27105681 w 65909553"/>
                <a:gd name="connsiteY2871" fmla="*/ 4800329 h 39629983"/>
                <a:gd name="connsiteX2872" fmla="*/ 27105681 w 65909553"/>
                <a:gd name="connsiteY2872" fmla="*/ 4800375 h 39629983"/>
                <a:gd name="connsiteX2873" fmla="*/ 27105759 w 65909553"/>
                <a:gd name="connsiteY2873" fmla="*/ 4800375 h 39629983"/>
                <a:gd name="connsiteX2874" fmla="*/ 27105759 w 65909553"/>
                <a:gd name="connsiteY2874" fmla="*/ 4800421 h 39629983"/>
                <a:gd name="connsiteX2875" fmla="*/ 27105836 w 65909553"/>
                <a:gd name="connsiteY2875" fmla="*/ 4800421 h 39629983"/>
                <a:gd name="connsiteX2876" fmla="*/ 27105836 w 65909553"/>
                <a:gd name="connsiteY2876" fmla="*/ 4800469 h 39629983"/>
                <a:gd name="connsiteX2877" fmla="*/ 27105913 w 65909553"/>
                <a:gd name="connsiteY2877" fmla="*/ 4800469 h 39629983"/>
                <a:gd name="connsiteX2878" fmla="*/ 27105913 w 65909553"/>
                <a:gd name="connsiteY2878" fmla="*/ 4800515 h 39629983"/>
                <a:gd name="connsiteX2879" fmla="*/ 27105991 w 65909553"/>
                <a:gd name="connsiteY2879" fmla="*/ 4800515 h 39629983"/>
                <a:gd name="connsiteX2880" fmla="*/ 27105991 w 65909553"/>
                <a:gd name="connsiteY2880" fmla="*/ 4800561 h 39629983"/>
                <a:gd name="connsiteX2881" fmla="*/ 27106069 w 65909553"/>
                <a:gd name="connsiteY2881" fmla="*/ 4800561 h 39629983"/>
                <a:gd name="connsiteX2882" fmla="*/ 27106069 w 65909553"/>
                <a:gd name="connsiteY2882" fmla="*/ 4800616 h 39629983"/>
                <a:gd name="connsiteX2883" fmla="*/ 27106159 w 65909553"/>
                <a:gd name="connsiteY2883" fmla="*/ 4800616 h 39629983"/>
                <a:gd name="connsiteX2884" fmla="*/ 27106159 w 65909553"/>
                <a:gd name="connsiteY2884" fmla="*/ 4800663 h 39629983"/>
                <a:gd name="connsiteX2885" fmla="*/ 27106237 w 65909553"/>
                <a:gd name="connsiteY2885" fmla="*/ 4800663 h 39629983"/>
                <a:gd name="connsiteX2886" fmla="*/ 27106237 w 65909553"/>
                <a:gd name="connsiteY2886" fmla="*/ 4800709 h 39629983"/>
                <a:gd name="connsiteX2887" fmla="*/ 27106315 w 65909553"/>
                <a:gd name="connsiteY2887" fmla="*/ 4800709 h 39629983"/>
                <a:gd name="connsiteX2888" fmla="*/ 27106315 w 65909553"/>
                <a:gd name="connsiteY2888" fmla="*/ 4800756 h 39629983"/>
                <a:gd name="connsiteX2889" fmla="*/ 27106392 w 65909553"/>
                <a:gd name="connsiteY2889" fmla="*/ 4800756 h 39629983"/>
                <a:gd name="connsiteX2890" fmla="*/ 27106392 w 65909553"/>
                <a:gd name="connsiteY2890" fmla="*/ 4800803 h 39629983"/>
                <a:gd name="connsiteX2891" fmla="*/ 27106469 w 65909553"/>
                <a:gd name="connsiteY2891" fmla="*/ 4800803 h 39629983"/>
                <a:gd name="connsiteX2892" fmla="*/ 27106469 w 65909553"/>
                <a:gd name="connsiteY2892" fmla="*/ 4800849 h 39629983"/>
                <a:gd name="connsiteX2893" fmla="*/ 27106547 w 65909553"/>
                <a:gd name="connsiteY2893" fmla="*/ 4800849 h 39629983"/>
                <a:gd name="connsiteX2894" fmla="*/ 27106547 w 65909553"/>
                <a:gd name="connsiteY2894" fmla="*/ 4800896 h 39629983"/>
                <a:gd name="connsiteX2895" fmla="*/ 27106625 w 65909553"/>
                <a:gd name="connsiteY2895" fmla="*/ 4800896 h 39629983"/>
                <a:gd name="connsiteX2896" fmla="*/ 27106625 w 65909553"/>
                <a:gd name="connsiteY2896" fmla="*/ 4800943 h 39629983"/>
                <a:gd name="connsiteX2897" fmla="*/ 27106702 w 65909553"/>
                <a:gd name="connsiteY2897" fmla="*/ 4800943 h 39629983"/>
                <a:gd name="connsiteX2898" fmla="*/ 27106702 w 65909553"/>
                <a:gd name="connsiteY2898" fmla="*/ 4800989 h 39629983"/>
                <a:gd name="connsiteX2899" fmla="*/ 27106780 w 65909553"/>
                <a:gd name="connsiteY2899" fmla="*/ 4800989 h 39629983"/>
                <a:gd name="connsiteX2900" fmla="*/ 27106780 w 65909553"/>
                <a:gd name="connsiteY2900" fmla="*/ 4801036 h 39629983"/>
                <a:gd name="connsiteX2901" fmla="*/ 27106857 w 65909553"/>
                <a:gd name="connsiteY2901" fmla="*/ 4801036 h 39629983"/>
                <a:gd name="connsiteX2902" fmla="*/ 27106857 w 65909553"/>
                <a:gd name="connsiteY2902" fmla="*/ 4801083 h 39629983"/>
                <a:gd name="connsiteX2903" fmla="*/ 27106935 w 65909553"/>
                <a:gd name="connsiteY2903" fmla="*/ 4801083 h 39629983"/>
                <a:gd name="connsiteX2904" fmla="*/ 27106935 w 65909553"/>
                <a:gd name="connsiteY2904" fmla="*/ 4801129 h 39629983"/>
                <a:gd name="connsiteX2905" fmla="*/ 27107013 w 65909553"/>
                <a:gd name="connsiteY2905" fmla="*/ 4801129 h 39629983"/>
                <a:gd name="connsiteX2906" fmla="*/ 27107013 w 65909553"/>
                <a:gd name="connsiteY2906" fmla="*/ 4801176 h 39629983"/>
                <a:gd name="connsiteX2907" fmla="*/ 27107090 w 65909553"/>
                <a:gd name="connsiteY2907" fmla="*/ 4801176 h 39629983"/>
                <a:gd name="connsiteX2908" fmla="*/ 27107090 w 65909553"/>
                <a:gd name="connsiteY2908" fmla="*/ 4801223 h 39629983"/>
                <a:gd name="connsiteX2909" fmla="*/ 27107168 w 65909553"/>
                <a:gd name="connsiteY2909" fmla="*/ 4801223 h 39629983"/>
                <a:gd name="connsiteX2910" fmla="*/ 27107168 w 65909553"/>
                <a:gd name="connsiteY2910" fmla="*/ 4801277 h 39629983"/>
                <a:gd name="connsiteX2911" fmla="*/ 27107258 w 65909553"/>
                <a:gd name="connsiteY2911" fmla="*/ 4801277 h 39629983"/>
                <a:gd name="connsiteX2912" fmla="*/ 27107258 w 65909553"/>
                <a:gd name="connsiteY2912" fmla="*/ 4801323 h 39629983"/>
                <a:gd name="connsiteX2913" fmla="*/ 27107335 w 65909553"/>
                <a:gd name="connsiteY2913" fmla="*/ 4801323 h 39629983"/>
                <a:gd name="connsiteX2914" fmla="*/ 27107335 w 65909553"/>
                <a:gd name="connsiteY2914" fmla="*/ 4801370 h 39629983"/>
                <a:gd name="connsiteX2915" fmla="*/ 27107413 w 65909553"/>
                <a:gd name="connsiteY2915" fmla="*/ 4801370 h 39629983"/>
                <a:gd name="connsiteX2916" fmla="*/ 27107413 w 65909553"/>
                <a:gd name="connsiteY2916" fmla="*/ 4801417 h 39629983"/>
                <a:gd name="connsiteX2917" fmla="*/ 27107491 w 65909553"/>
                <a:gd name="connsiteY2917" fmla="*/ 4801417 h 39629983"/>
                <a:gd name="connsiteX2918" fmla="*/ 27107491 w 65909553"/>
                <a:gd name="connsiteY2918" fmla="*/ 4801463 h 39629983"/>
                <a:gd name="connsiteX2919" fmla="*/ 27107569 w 65909553"/>
                <a:gd name="connsiteY2919" fmla="*/ 4801463 h 39629983"/>
                <a:gd name="connsiteX2920" fmla="*/ 27107569 w 65909553"/>
                <a:gd name="connsiteY2920" fmla="*/ 4801510 h 39629983"/>
                <a:gd name="connsiteX2921" fmla="*/ 27107646 w 65909553"/>
                <a:gd name="connsiteY2921" fmla="*/ 4801510 h 39629983"/>
                <a:gd name="connsiteX2922" fmla="*/ 27107646 w 65909553"/>
                <a:gd name="connsiteY2922" fmla="*/ 4801557 h 39629983"/>
                <a:gd name="connsiteX2923" fmla="*/ 27107723 w 65909553"/>
                <a:gd name="connsiteY2923" fmla="*/ 4801557 h 39629983"/>
                <a:gd name="connsiteX2924" fmla="*/ 27107723 w 65909553"/>
                <a:gd name="connsiteY2924" fmla="*/ 4801603 h 39629983"/>
                <a:gd name="connsiteX2925" fmla="*/ 27107801 w 65909553"/>
                <a:gd name="connsiteY2925" fmla="*/ 4801603 h 39629983"/>
                <a:gd name="connsiteX2926" fmla="*/ 27107801 w 65909553"/>
                <a:gd name="connsiteY2926" fmla="*/ 4801650 h 39629983"/>
                <a:gd name="connsiteX2927" fmla="*/ 27107879 w 65909553"/>
                <a:gd name="connsiteY2927" fmla="*/ 4801650 h 39629983"/>
                <a:gd name="connsiteX2928" fmla="*/ 27107879 w 65909553"/>
                <a:gd name="connsiteY2928" fmla="*/ 4801697 h 39629983"/>
                <a:gd name="connsiteX2929" fmla="*/ 27107957 w 65909553"/>
                <a:gd name="connsiteY2929" fmla="*/ 4801697 h 39629983"/>
                <a:gd name="connsiteX2930" fmla="*/ 27107957 w 65909553"/>
                <a:gd name="connsiteY2930" fmla="*/ 4801743 h 39629983"/>
                <a:gd name="connsiteX2931" fmla="*/ 27108034 w 65909553"/>
                <a:gd name="connsiteY2931" fmla="*/ 4801743 h 39629983"/>
                <a:gd name="connsiteX2932" fmla="*/ 27108034 w 65909553"/>
                <a:gd name="connsiteY2932" fmla="*/ 4801790 h 39629983"/>
                <a:gd name="connsiteX2933" fmla="*/ 27108111 w 65909553"/>
                <a:gd name="connsiteY2933" fmla="*/ 4801790 h 39629983"/>
                <a:gd name="connsiteX2934" fmla="*/ 27108111 w 65909553"/>
                <a:gd name="connsiteY2934" fmla="*/ 4801837 h 39629983"/>
                <a:gd name="connsiteX2935" fmla="*/ 27108189 w 65909553"/>
                <a:gd name="connsiteY2935" fmla="*/ 4801837 h 39629983"/>
                <a:gd name="connsiteX2936" fmla="*/ 27108189 w 65909553"/>
                <a:gd name="connsiteY2936" fmla="*/ 4801883 h 39629983"/>
                <a:gd name="connsiteX2937" fmla="*/ 27108267 w 65909553"/>
                <a:gd name="connsiteY2937" fmla="*/ 4801883 h 39629983"/>
                <a:gd name="connsiteX2938" fmla="*/ 27108267 w 65909553"/>
                <a:gd name="connsiteY2938" fmla="*/ 4801937 h 39629983"/>
                <a:gd name="connsiteX2939" fmla="*/ 27108357 w 65909553"/>
                <a:gd name="connsiteY2939" fmla="*/ 4801937 h 39629983"/>
                <a:gd name="connsiteX2940" fmla="*/ 27108357 w 65909553"/>
                <a:gd name="connsiteY2940" fmla="*/ 4801985 h 39629983"/>
                <a:gd name="connsiteX2941" fmla="*/ 27108435 w 65909553"/>
                <a:gd name="connsiteY2941" fmla="*/ 4801985 h 39629983"/>
                <a:gd name="connsiteX2942" fmla="*/ 27108435 w 65909553"/>
                <a:gd name="connsiteY2942" fmla="*/ 4802031 h 39629983"/>
                <a:gd name="connsiteX2943" fmla="*/ 27108513 w 65909553"/>
                <a:gd name="connsiteY2943" fmla="*/ 4802031 h 39629983"/>
                <a:gd name="connsiteX2944" fmla="*/ 27108513 w 65909553"/>
                <a:gd name="connsiteY2944" fmla="*/ 4802077 h 39629983"/>
                <a:gd name="connsiteX2945" fmla="*/ 27108590 w 65909553"/>
                <a:gd name="connsiteY2945" fmla="*/ 4802077 h 39629983"/>
                <a:gd name="connsiteX2946" fmla="*/ 27108590 w 65909553"/>
                <a:gd name="connsiteY2946" fmla="*/ 4802124 h 39629983"/>
                <a:gd name="connsiteX2947" fmla="*/ 27108667 w 65909553"/>
                <a:gd name="connsiteY2947" fmla="*/ 4802124 h 39629983"/>
                <a:gd name="connsiteX2948" fmla="*/ 27108667 w 65909553"/>
                <a:gd name="connsiteY2948" fmla="*/ 4802171 h 39629983"/>
                <a:gd name="connsiteX2949" fmla="*/ 27108745 w 65909553"/>
                <a:gd name="connsiteY2949" fmla="*/ 4802171 h 39629983"/>
                <a:gd name="connsiteX2950" fmla="*/ 27108745 w 65909553"/>
                <a:gd name="connsiteY2950" fmla="*/ 4802217 h 39629983"/>
                <a:gd name="connsiteX2951" fmla="*/ 27108823 w 65909553"/>
                <a:gd name="connsiteY2951" fmla="*/ 4802217 h 39629983"/>
                <a:gd name="connsiteX2952" fmla="*/ 27108823 w 65909553"/>
                <a:gd name="connsiteY2952" fmla="*/ 4802264 h 39629983"/>
                <a:gd name="connsiteX2953" fmla="*/ 27108901 w 65909553"/>
                <a:gd name="connsiteY2953" fmla="*/ 4802264 h 39629983"/>
                <a:gd name="connsiteX2954" fmla="*/ 27108901 w 65909553"/>
                <a:gd name="connsiteY2954" fmla="*/ 4802311 h 39629983"/>
                <a:gd name="connsiteX2955" fmla="*/ 27108978 w 65909553"/>
                <a:gd name="connsiteY2955" fmla="*/ 4802311 h 39629983"/>
                <a:gd name="connsiteX2956" fmla="*/ 27108978 w 65909553"/>
                <a:gd name="connsiteY2956" fmla="*/ 4802357 h 39629983"/>
                <a:gd name="connsiteX2957" fmla="*/ 27109055 w 65909553"/>
                <a:gd name="connsiteY2957" fmla="*/ 4802357 h 39629983"/>
                <a:gd name="connsiteX2958" fmla="*/ 27109055 w 65909553"/>
                <a:gd name="connsiteY2958" fmla="*/ 4802404 h 39629983"/>
                <a:gd name="connsiteX2959" fmla="*/ 27109133 w 65909553"/>
                <a:gd name="connsiteY2959" fmla="*/ 4802404 h 39629983"/>
                <a:gd name="connsiteX2960" fmla="*/ 27109133 w 65909553"/>
                <a:gd name="connsiteY2960" fmla="*/ 4802451 h 39629983"/>
                <a:gd name="connsiteX2961" fmla="*/ 27109211 w 65909553"/>
                <a:gd name="connsiteY2961" fmla="*/ 4802451 h 39629983"/>
                <a:gd name="connsiteX2962" fmla="*/ 27109211 w 65909553"/>
                <a:gd name="connsiteY2962" fmla="*/ 4802497 h 39629983"/>
                <a:gd name="connsiteX2963" fmla="*/ 27109288 w 65909553"/>
                <a:gd name="connsiteY2963" fmla="*/ 4802497 h 39629983"/>
                <a:gd name="connsiteX2964" fmla="*/ 27109288 w 65909553"/>
                <a:gd name="connsiteY2964" fmla="*/ 4802544 h 39629983"/>
                <a:gd name="connsiteX2965" fmla="*/ 27109366 w 65909553"/>
                <a:gd name="connsiteY2965" fmla="*/ 4802544 h 39629983"/>
                <a:gd name="connsiteX2966" fmla="*/ 27109366 w 65909553"/>
                <a:gd name="connsiteY2966" fmla="*/ 4802599 h 39629983"/>
                <a:gd name="connsiteX2967" fmla="*/ 27109456 w 65909553"/>
                <a:gd name="connsiteY2967" fmla="*/ 4802599 h 39629983"/>
                <a:gd name="connsiteX2968" fmla="*/ 27109456 w 65909553"/>
                <a:gd name="connsiteY2968" fmla="*/ 4802645 h 39629983"/>
                <a:gd name="connsiteX2969" fmla="*/ 27109533 w 65909553"/>
                <a:gd name="connsiteY2969" fmla="*/ 4802645 h 39629983"/>
                <a:gd name="connsiteX2970" fmla="*/ 27109533 w 65909553"/>
                <a:gd name="connsiteY2970" fmla="*/ 4802691 h 39629983"/>
                <a:gd name="connsiteX2971" fmla="*/ 27109611 w 65909553"/>
                <a:gd name="connsiteY2971" fmla="*/ 4802691 h 39629983"/>
                <a:gd name="connsiteX2972" fmla="*/ 27109611 w 65909553"/>
                <a:gd name="connsiteY2972" fmla="*/ 4802739 h 39629983"/>
                <a:gd name="connsiteX2973" fmla="*/ 27109689 w 65909553"/>
                <a:gd name="connsiteY2973" fmla="*/ 4802739 h 39629983"/>
                <a:gd name="connsiteX2974" fmla="*/ 27109689 w 65909553"/>
                <a:gd name="connsiteY2974" fmla="*/ 4802785 h 39629983"/>
                <a:gd name="connsiteX2975" fmla="*/ 27109767 w 65909553"/>
                <a:gd name="connsiteY2975" fmla="*/ 4802785 h 39629983"/>
                <a:gd name="connsiteX2976" fmla="*/ 27109767 w 65909553"/>
                <a:gd name="connsiteY2976" fmla="*/ 4802831 h 39629983"/>
                <a:gd name="connsiteX2977" fmla="*/ 27109844 w 65909553"/>
                <a:gd name="connsiteY2977" fmla="*/ 4802831 h 39629983"/>
                <a:gd name="connsiteX2978" fmla="*/ 27109844 w 65909553"/>
                <a:gd name="connsiteY2978" fmla="*/ 4802879 h 39629983"/>
                <a:gd name="connsiteX2979" fmla="*/ 27109921 w 65909553"/>
                <a:gd name="connsiteY2979" fmla="*/ 4802879 h 39629983"/>
                <a:gd name="connsiteX2980" fmla="*/ 27109921 w 65909553"/>
                <a:gd name="connsiteY2980" fmla="*/ 4802925 h 39629983"/>
                <a:gd name="connsiteX2981" fmla="*/ 27109999 w 65909553"/>
                <a:gd name="connsiteY2981" fmla="*/ 4802925 h 39629983"/>
                <a:gd name="connsiteX2982" fmla="*/ 27109999 w 65909553"/>
                <a:gd name="connsiteY2982" fmla="*/ 4802971 h 39629983"/>
                <a:gd name="connsiteX2983" fmla="*/ 27110077 w 65909553"/>
                <a:gd name="connsiteY2983" fmla="*/ 4802971 h 39629983"/>
                <a:gd name="connsiteX2984" fmla="*/ 27110077 w 65909553"/>
                <a:gd name="connsiteY2984" fmla="*/ 4803019 h 39629983"/>
                <a:gd name="connsiteX2985" fmla="*/ 27110155 w 65909553"/>
                <a:gd name="connsiteY2985" fmla="*/ 4803019 h 39629983"/>
                <a:gd name="connsiteX2986" fmla="*/ 27110155 w 65909553"/>
                <a:gd name="connsiteY2986" fmla="*/ 4803065 h 39629983"/>
                <a:gd name="connsiteX2987" fmla="*/ 27110232 w 65909553"/>
                <a:gd name="connsiteY2987" fmla="*/ 4803065 h 39629983"/>
                <a:gd name="connsiteX2988" fmla="*/ 27110232 w 65909553"/>
                <a:gd name="connsiteY2988" fmla="*/ 4803111 h 39629983"/>
                <a:gd name="connsiteX2989" fmla="*/ 27110309 w 65909553"/>
                <a:gd name="connsiteY2989" fmla="*/ 4803111 h 39629983"/>
                <a:gd name="connsiteX2990" fmla="*/ 27110309 w 65909553"/>
                <a:gd name="connsiteY2990" fmla="*/ 4803158 h 39629983"/>
                <a:gd name="connsiteX2991" fmla="*/ 27110387 w 65909553"/>
                <a:gd name="connsiteY2991" fmla="*/ 4803158 h 39629983"/>
                <a:gd name="connsiteX2992" fmla="*/ 27110387 w 65909553"/>
                <a:gd name="connsiteY2992" fmla="*/ 4803205 h 39629983"/>
                <a:gd name="connsiteX2993" fmla="*/ 27110465 w 65909553"/>
                <a:gd name="connsiteY2993" fmla="*/ 4803205 h 39629983"/>
                <a:gd name="connsiteX2994" fmla="*/ 27110465 w 65909553"/>
                <a:gd name="connsiteY2994" fmla="*/ 4803259 h 39629983"/>
                <a:gd name="connsiteX2995" fmla="*/ 27110555 w 65909553"/>
                <a:gd name="connsiteY2995" fmla="*/ 4803259 h 39629983"/>
                <a:gd name="connsiteX2996" fmla="*/ 27110555 w 65909553"/>
                <a:gd name="connsiteY2996" fmla="*/ 4803306 h 39629983"/>
                <a:gd name="connsiteX2997" fmla="*/ 27110633 w 65909553"/>
                <a:gd name="connsiteY2997" fmla="*/ 4803306 h 39629983"/>
                <a:gd name="connsiteX2998" fmla="*/ 27110633 w 65909553"/>
                <a:gd name="connsiteY2998" fmla="*/ 4803353 h 39629983"/>
                <a:gd name="connsiteX2999" fmla="*/ 27110711 w 65909553"/>
                <a:gd name="connsiteY2999" fmla="*/ 4803353 h 39629983"/>
                <a:gd name="connsiteX3000" fmla="*/ 27110711 w 65909553"/>
                <a:gd name="connsiteY3000" fmla="*/ 4803399 h 39629983"/>
                <a:gd name="connsiteX3001" fmla="*/ 27110788 w 65909553"/>
                <a:gd name="connsiteY3001" fmla="*/ 4803399 h 39629983"/>
                <a:gd name="connsiteX3002" fmla="*/ 27110788 w 65909553"/>
                <a:gd name="connsiteY3002" fmla="*/ 4803446 h 39629983"/>
                <a:gd name="connsiteX3003" fmla="*/ 27110865 w 65909553"/>
                <a:gd name="connsiteY3003" fmla="*/ 4803446 h 39629983"/>
                <a:gd name="connsiteX3004" fmla="*/ 27110865 w 65909553"/>
                <a:gd name="connsiteY3004" fmla="*/ 4803493 h 39629983"/>
                <a:gd name="connsiteX3005" fmla="*/ 27110943 w 65909553"/>
                <a:gd name="connsiteY3005" fmla="*/ 4803493 h 39629983"/>
                <a:gd name="connsiteX3006" fmla="*/ 27110943 w 65909553"/>
                <a:gd name="connsiteY3006" fmla="*/ 4803539 h 39629983"/>
                <a:gd name="connsiteX3007" fmla="*/ 27111021 w 65909553"/>
                <a:gd name="connsiteY3007" fmla="*/ 4803539 h 39629983"/>
                <a:gd name="connsiteX3008" fmla="*/ 27111021 w 65909553"/>
                <a:gd name="connsiteY3008" fmla="*/ 4803586 h 39629983"/>
                <a:gd name="connsiteX3009" fmla="*/ 27111099 w 65909553"/>
                <a:gd name="connsiteY3009" fmla="*/ 4803586 h 39629983"/>
                <a:gd name="connsiteX3010" fmla="*/ 27111099 w 65909553"/>
                <a:gd name="connsiteY3010" fmla="*/ 4803633 h 39629983"/>
                <a:gd name="connsiteX3011" fmla="*/ 27111176 w 65909553"/>
                <a:gd name="connsiteY3011" fmla="*/ 4803633 h 39629983"/>
                <a:gd name="connsiteX3012" fmla="*/ 27111176 w 65909553"/>
                <a:gd name="connsiteY3012" fmla="*/ 4803679 h 39629983"/>
                <a:gd name="connsiteX3013" fmla="*/ 27111253 w 65909553"/>
                <a:gd name="connsiteY3013" fmla="*/ 4803679 h 39629983"/>
                <a:gd name="connsiteX3014" fmla="*/ 27111253 w 65909553"/>
                <a:gd name="connsiteY3014" fmla="*/ 4803726 h 39629983"/>
                <a:gd name="connsiteX3015" fmla="*/ 27111331 w 65909553"/>
                <a:gd name="connsiteY3015" fmla="*/ 4803726 h 39629983"/>
                <a:gd name="connsiteX3016" fmla="*/ 27111331 w 65909553"/>
                <a:gd name="connsiteY3016" fmla="*/ 4803773 h 39629983"/>
                <a:gd name="connsiteX3017" fmla="*/ 27111409 w 65909553"/>
                <a:gd name="connsiteY3017" fmla="*/ 4803773 h 39629983"/>
                <a:gd name="connsiteX3018" fmla="*/ 27111409 w 65909553"/>
                <a:gd name="connsiteY3018" fmla="*/ 4803819 h 39629983"/>
                <a:gd name="connsiteX3019" fmla="*/ 27111486 w 65909553"/>
                <a:gd name="connsiteY3019" fmla="*/ 4803819 h 39629983"/>
                <a:gd name="connsiteX3020" fmla="*/ 27111486 w 65909553"/>
                <a:gd name="connsiteY3020" fmla="*/ 4803865 h 39629983"/>
                <a:gd name="connsiteX3021" fmla="*/ 27111564 w 65909553"/>
                <a:gd name="connsiteY3021" fmla="*/ 4803865 h 39629983"/>
                <a:gd name="connsiteX3022" fmla="*/ 27111564 w 65909553"/>
                <a:gd name="connsiteY3022" fmla="*/ 4803920 h 39629983"/>
                <a:gd name="connsiteX3023" fmla="*/ 27111654 w 65909553"/>
                <a:gd name="connsiteY3023" fmla="*/ 4803920 h 39629983"/>
                <a:gd name="connsiteX3024" fmla="*/ 27111654 w 65909553"/>
                <a:gd name="connsiteY3024" fmla="*/ 4803967 h 39629983"/>
                <a:gd name="connsiteX3025" fmla="*/ 27111731 w 65909553"/>
                <a:gd name="connsiteY3025" fmla="*/ 4803967 h 39629983"/>
                <a:gd name="connsiteX3026" fmla="*/ 27111731 w 65909553"/>
                <a:gd name="connsiteY3026" fmla="*/ 4804013 h 39629983"/>
                <a:gd name="connsiteX3027" fmla="*/ 27111809 w 65909553"/>
                <a:gd name="connsiteY3027" fmla="*/ 4804013 h 39629983"/>
                <a:gd name="connsiteX3028" fmla="*/ 27111809 w 65909553"/>
                <a:gd name="connsiteY3028" fmla="*/ 4804060 h 39629983"/>
                <a:gd name="connsiteX3029" fmla="*/ 27111887 w 65909553"/>
                <a:gd name="connsiteY3029" fmla="*/ 4804060 h 39629983"/>
                <a:gd name="connsiteX3030" fmla="*/ 27111887 w 65909553"/>
                <a:gd name="connsiteY3030" fmla="*/ 4804107 h 39629983"/>
                <a:gd name="connsiteX3031" fmla="*/ 27111965 w 65909553"/>
                <a:gd name="connsiteY3031" fmla="*/ 4804107 h 39629983"/>
                <a:gd name="connsiteX3032" fmla="*/ 27111965 w 65909553"/>
                <a:gd name="connsiteY3032" fmla="*/ 4804153 h 39629983"/>
                <a:gd name="connsiteX3033" fmla="*/ 27112042 w 65909553"/>
                <a:gd name="connsiteY3033" fmla="*/ 4804153 h 39629983"/>
                <a:gd name="connsiteX3034" fmla="*/ 27112042 w 65909553"/>
                <a:gd name="connsiteY3034" fmla="*/ 4804200 h 39629983"/>
                <a:gd name="connsiteX3035" fmla="*/ 27112119 w 65909553"/>
                <a:gd name="connsiteY3035" fmla="*/ 4804200 h 39629983"/>
                <a:gd name="connsiteX3036" fmla="*/ 27112119 w 65909553"/>
                <a:gd name="connsiteY3036" fmla="*/ 4804247 h 39629983"/>
                <a:gd name="connsiteX3037" fmla="*/ 27112197 w 65909553"/>
                <a:gd name="connsiteY3037" fmla="*/ 4804247 h 39629983"/>
                <a:gd name="connsiteX3038" fmla="*/ 27112197 w 65909553"/>
                <a:gd name="connsiteY3038" fmla="*/ 4804293 h 39629983"/>
                <a:gd name="connsiteX3039" fmla="*/ 27112275 w 65909553"/>
                <a:gd name="connsiteY3039" fmla="*/ 4804293 h 39629983"/>
                <a:gd name="connsiteX3040" fmla="*/ 27112275 w 65909553"/>
                <a:gd name="connsiteY3040" fmla="*/ 4804340 h 39629983"/>
                <a:gd name="connsiteX3041" fmla="*/ 27112353 w 65909553"/>
                <a:gd name="connsiteY3041" fmla="*/ 4804340 h 39629983"/>
                <a:gd name="connsiteX3042" fmla="*/ 27112353 w 65909553"/>
                <a:gd name="connsiteY3042" fmla="*/ 4804387 h 39629983"/>
                <a:gd name="connsiteX3043" fmla="*/ 27112430 w 65909553"/>
                <a:gd name="connsiteY3043" fmla="*/ 4804387 h 39629983"/>
                <a:gd name="connsiteX3044" fmla="*/ 27112430 w 65909553"/>
                <a:gd name="connsiteY3044" fmla="*/ 4804433 h 39629983"/>
                <a:gd name="connsiteX3045" fmla="*/ 27112507 w 65909553"/>
                <a:gd name="connsiteY3045" fmla="*/ 4804433 h 39629983"/>
                <a:gd name="connsiteX3046" fmla="*/ 27112507 w 65909553"/>
                <a:gd name="connsiteY3046" fmla="*/ 4804480 h 39629983"/>
                <a:gd name="connsiteX3047" fmla="*/ 27112585 w 65909553"/>
                <a:gd name="connsiteY3047" fmla="*/ 4804480 h 39629983"/>
                <a:gd name="connsiteX3048" fmla="*/ 27112585 w 65909553"/>
                <a:gd name="connsiteY3048" fmla="*/ 4804527 h 39629983"/>
                <a:gd name="connsiteX3049" fmla="*/ 27112663 w 65909553"/>
                <a:gd name="connsiteY3049" fmla="*/ 4804527 h 39629983"/>
                <a:gd name="connsiteX3050" fmla="*/ 27112663 w 65909553"/>
                <a:gd name="connsiteY3050" fmla="*/ 4951694 h 39629983"/>
                <a:gd name="connsiteX3051" fmla="*/ 27256361 w 65909553"/>
                <a:gd name="connsiteY3051" fmla="*/ 4951694 h 39629983"/>
                <a:gd name="connsiteX3052" fmla="*/ 27256361 w 65909553"/>
                <a:gd name="connsiteY3052" fmla="*/ 4951741 h 39629983"/>
                <a:gd name="connsiteX3053" fmla="*/ 27256439 w 65909553"/>
                <a:gd name="connsiteY3053" fmla="*/ 4951741 h 39629983"/>
                <a:gd name="connsiteX3054" fmla="*/ 27256439 w 65909553"/>
                <a:gd name="connsiteY3054" fmla="*/ 4951787 h 39629983"/>
                <a:gd name="connsiteX3055" fmla="*/ 27256516 w 65909553"/>
                <a:gd name="connsiteY3055" fmla="*/ 4951787 h 39629983"/>
                <a:gd name="connsiteX3056" fmla="*/ 27256516 w 65909553"/>
                <a:gd name="connsiteY3056" fmla="*/ 4951833 h 39629983"/>
                <a:gd name="connsiteX3057" fmla="*/ 27256594 w 65909553"/>
                <a:gd name="connsiteY3057" fmla="*/ 4951833 h 39629983"/>
                <a:gd name="connsiteX3058" fmla="*/ 27256594 w 65909553"/>
                <a:gd name="connsiteY3058" fmla="*/ 4951881 h 39629983"/>
                <a:gd name="connsiteX3059" fmla="*/ 27256671 w 65909553"/>
                <a:gd name="connsiteY3059" fmla="*/ 4951881 h 39629983"/>
                <a:gd name="connsiteX3060" fmla="*/ 27256671 w 65909553"/>
                <a:gd name="connsiteY3060" fmla="*/ 4951927 h 39629983"/>
                <a:gd name="connsiteX3061" fmla="*/ 27256749 w 65909553"/>
                <a:gd name="connsiteY3061" fmla="*/ 4951927 h 39629983"/>
                <a:gd name="connsiteX3062" fmla="*/ 27256749 w 65909553"/>
                <a:gd name="connsiteY3062" fmla="*/ 4951973 h 39629983"/>
                <a:gd name="connsiteX3063" fmla="*/ 27256827 w 65909553"/>
                <a:gd name="connsiteY3063" fmla="*/ 4951973 h 39629983"/>
                <a:gd name="connsiteX3064" fmla="*/ 27256827 w 65909553"/>
                <a:gd name="connsiteY3064" fmla="*/ 4952021 h 39629983"/>
                <a:gd name="connsiteX3065" fmla="*/ 27256904 w 65909553"/>
                <a:gd name="connsiteY3065" fmla="*/ 4952021 h 39629983"/>
                <a:gd name="connsiteX3066" fmla="*/ 27256904 w 65909553"/>
                <a:gd name="connsiteY3066" fmla="*/ 4952067 h 39629983"/>
                <a:gd name="connsiteX3067" fmla="*/ 27256981 w 65909553"/>
                <a:gd name="connsiteY3067" fmla="*/ 4952067 h 39629983"/>
                <a:gd name="connsiteX3068" fmla="*/ 27256981 w 65909553"/>
                <a:gd name="connsiteY3068" fmla="*/ 4952113 h 39629983"/>
                <a:gd name="connsiteX3069" fmla="*/ 27257059 w 65909553"/>
                <a:gd name="connsiteY3069" fmla="*/ 4952113 h 39629983"/>
                <a:gd name="connsiteX3070" fmla="*/ 27257059 w 65909553"/>
                <a:gd name="connsiteY3070" fmla="*/ 4952161 h 39629983"/>
                <a:gd name="connsiteX3071" fmla="*/ 27257137 w 65909553"/>
                <a:gd name="connsiteY3071" fmla="*/ 4952161 h 39629983"/>
                <a:gd name="connsiteX3072" fmla="*/ 27257137 w 65909553"/>
                <a:gd name="connsiteY3072" fmla="*/ 4952207 h 39629983"/>
                <a:gd name="connsiteX3073" fmla="*/ 27257215 w 65909553"/>
                <a:gd name="connsiteY3073" fmla="*/ 4952207 h 39629983"/>
                <a:gd name="connsiteX3074" fmla="*/ 27257215 w 65909553"/>
                <a:gd name="connsiteY3074" fmla="*/ 4952253 h 39629983"/>
                <a:gd name="connsiteX3075" fmla="*/ 27257292 w 65909553"/>
                <a:gd name="connsiteY3075" fmla="*/ 4952253 h 39629983"/>
                <a:gd name="connsiteX3076" fmla="*/ 27257292 w 65909553"/>
                <a:gd name="connsiteY3076" fmla="*/ 4952301 h 39629983"/>
                <a:gd name="connsiteX3077" fmla="*/ 27257369 w 65909553"/>
                <a:gd name="connsiteY3077" fmla="*/ 4952301 h 39629983"/>
                <a:gd name="connsiteX3078" fmla="*/ 27257369 w 65909553"/>
                <a:gd name="connsiteY3078" fmla="*/ 4952355 h 39629983"/>
                <a:gd name="connsiteX3079" fmla="*/ 27257460 w 65909553"/>
                <a:gd name="connsiteY3079" fmla="*/ 4952355 h 39629983"/>
                <a:gd name="connsiteX3080" fmla="*/ 27257460 w 65909553"/>
                <a:gd name="connsiteY3080" fmla="*/ 4952401 h 39629983"/>
                <a:gd name="connsiteX3081" fmla="*/ 27257537 w 65909553"/>
                <a:gd name="connsiteY3081" fmla="*/ 4952401 h 39629983"/>
                <a:gd name="connsiteX3082" fmla="*/ 27257537 w 65909553"/>
                <a:gd name="connsiteY3082" fmla="*/ 4952448 h 39629983"/>
                <a:gd name="connsiteX3083" fmla="*/ 27257615 w 65909553"/>
                <a:gd name="connsiteY3083" fmla="*/ 4952448 h 39629983"/>
                <a:gd name="connsiteX3084" fmla="*/ 27257615 w 65909553"/>
                <a:gd name="connsiteY3084" fmla="*/ 4952495 h 39629983"/>
                <a:gd name="connsiteX3085" fmla="*/ 27257693 w 65909553"/>
                <a:gd name="connsiteY3085" fmla="*/ 4952495 h 39629983"/>
                <a:gd name="connsiteX3086" fmla="*/ 27257693 w 65909553"/>
                <a:gd name="connsiteY3086" fmla="*/ 4952541 h 39629983"/>
                <a:gd name="connsiteX3087" fmla="*/ 27257771 w 65909553"/>
                <a:gd name="connsiteY3087" fmla="*/ 4952541 h 39629983"/>
                <a:gd name="connsiteX3088" fmla="*/ 27257771 w 65909553"/>
                <a:gd name="connsiteY3088" fmla="*/ 4952588 h 39629983"/>
                <a:gd name="connsiteX3089" fmla="*/ 27257848 w 65909553"/>
                <a:gd name="connsiteY3089" fmla="*/ 4952588 h 39629983"/>
                <a:gd name="connsiteX3090" fmla="*/ 27257848 w 65909553"/>
                <a:gd name="connsiteY3090" fmla="*/ 4952635 h 39629983"/>
                <a:gd name="connsiteX3091" fmla="*/ 27257925 w 65909553"/>
                <a:gd name="connsiteY3091" fmla="*/ 4952635 h 39629983"/>
                <a:gd name="connsiteX3092" fmla="*/ 27257925 w 65909553"/>
                <a:gd name="connsiteY3092" fmla="*/ 4952681 h 39629983"/>
                <a:gd name="connsiteX3093" fmla="*/ 27258003 w 65909553"/>
                <a:gd name="connsiteY3093" fmla="*/ 4952681 h 39629983"/>
                <a:gd name="connsiteX3094" fmla="*/ 27258003 w 65909553"/>
                <a:gd name="connsiteY3094" fmla="*/ 4952728 h 39629983"/>
                <a:gd name="connsiteX3095" fmla="*/ 27258081 w 65909553"/>
                <a:gd name="connsiteY3095" fmla="*/ 4952728 h 39629983"/>
                <a:gd name="connsiteX3096" fmla="*/ 27258081 w 65909553"/>
                <a:gd name="connsiteY3096" fmla="*/ 4952775 h 39629983"/>
                <a:gd name="connsiteX3097" fmla="*/ 27258159 w 65909553"/>
                <a:gd name="connsiteY3097" fmla="*/ 4952775 h 39629983"/>
                <a:gd name="connsiteX3098" fmla="*/ 27258159 w 65909553"/>
                <a:gd name="connsiteY3098" fmla="*/ 4952821 h 39629983"/>
                <a:gd name="connsiteX3099" fmla="*/ 27258236 w 65909553"/>
                <a:gd name="connsiteY3099" fmla="*/ 4952821 h 39629983"/>
                <a:gd name="connsiteX3100" fmla="*/ 27258236 w 65909553"/>
                <a:gd name="connsiteY3100" fmla="*/ 4952868 h 39629983"/>
                <a:gd name="connsiteX3101" fmla="*/ 27258313 w 65909553"/>
                <a:gd name="connsiteY3101" fmla="*/ 4952868 h 39629983"/>
                <a:gd name="connsiteX3102" fmla="*/ 27258313 w 65909553"/>
                <a:gd name="connsiteY3102" fmla="*/ 4952915 h 39629983"/>
                <a:gd name="connsiteX3103" fmla="*/ 27258391 w 65909553"/>
                <a:gd name="connsiteY3103" fmla="*/ 4952915 h 39629983"/>
                <a:gd name="connsiteX3104" fmla="*/ 27258391 w 65909553"/>
                <a:gd name="connsiteY3104" fmla="*/ 4952961 h 39629983"/>
                <a:gd name="connsiteX3105" fmla="*/ 27258469 w 65909553"/>
                <a:gd name="connsiteY3105" fmla="*/ 4952961 h 39629983"/>
                <a:gd name="connsiteX3106" fmla="*/ 27258469 w 65909553"/>
                <a:gd name="connsiteY3106" fmla="*/ 4953015 h 39629983"/>
                <a:gd name="connsiteX3107" fmla="*/ 27258559 w 65909553"/>
                <a:gd name="connsiteY3107" fmla="*/ 4953015 h 39629983"/>
                <a:gd name="connsiteX3108" fmla="*/ 27258559 w 65909553"/>
                <a:gd name="connsiteY3108" fmla="*/ 4953062 h 39629983"/>
                <a:gd name="connsiteX3109" fmla="*/ 27258637 w 65909553"/>
                <a:gd name="connsiteY3109" fmla="*/ 4953062 h 39629983"/>
                <a:gd name="connsiteX3110" fmla="*/ 27258637 w 65909553"/>
                <a:gd name="connsiteY3110" fmla="*/ 4953109 h 39629983"/>
                <a:gd name="connsiteX3111" fmla="*/ 27258714 w 65909553"/>
                <a:gd name="connsiteY3111" fmla="*/ 4953109 h 39629983"/>
                <a:gd name="connsiteX3112" fmla="*/ 27258714 w 65909553"/>
                <a:gd name="connsiteY3112" fmla="*/ 4953155 h 39629983"/>
                <a:gd name="connsiteX3113" fmla="*/ 27258792 w 65909553"/>
                <a:gd name="connsiteY3113" fmla="*/ 4953155 h 39629983"/>
                <a:gd name="connsiteX3114" fmla="*/ 27258792 w 65909553"/>
                <a:gd name="connsiteY3114" fmla="*/ 4953202 h 39629983"/>
                <a:gd name="connsiteX3115" fmla="*/ 27258869 w 65909553"/>
                <a:gd name="connsiteY3115" fmla="*/ 4953202 h 39629983"/>
                <a:gd name="connsiteX3116" fmla="*/ 27258869 w 65909553"/>
                <a:gd name="connsiteY3116" fmla="*/ 4953249 h 39629983"/>
                <a:gd name="connsiteX3117" fmla="*/ 27258947 w 65909553"/>
                <a:gd name="connsiteY3117" fmla="*/ 4953249 h 39629983"/>
                <a:gd name="connsiteX3118" fmla="*/ 27258947 w 65909553"/>
                <a:gd name="connsiteY3118" fmla="*/ 4953295 h 39629983"/>
                <a:gd name="connsiteX3119" fmla="*/ 27259025 w 65909553"/>
                <a:gd name="connsiteY3119" fmla="*/ 4953295 h 39629983"/>
                <a:gd name="connsiteX3120" fmla="*/ 27259025 w 65909553"/>
                <a:gd name="connsiteY3120" fmla="*/ 4953342 h 39629983"/>
                <a:gd name="connsiteX3121" fmla="*/ 27259102 w 65909553"/>
                <a:gd name="connsiteY3121" fmla="*/ 4953342 h 39629983"/>
                <a:gd name="connsiteX3122" fmla="*/ 27259102 w 65909553"/>
                <a:gd name="connsiteY3122" fmla="*/ 4953389 h 39629983"/>
                <a:gd name="connsiteX3123" fmla="*/ 27259179 w 65909553"/>
                <a:gd name="connsiteY3123" fmla="*/ 4953389 h 39629983"/>
                <a:gd name="connsiteX3124" fmla="*/ 27259179 w 65909553"/>
                <a:gd name="connsiteY3124" fmla="*/ 4953435 h 39629983"/>
                <a:gd name="connsiteX3125" fmla="*/ 27259257 w 65909553"/>
                <a:gd name="connsiteY3125" fmla="*/ 4953435 h 39629983"/>
                <a:gd name="connsiteX3126" fmla="*/ 27259257 w 65909553"/>
                <a:gd name="connsiteY3126" fmla="*/ 4953482 h 39629983"/>
                <a:gd name="connsiteX3127" fmla="*/ 27259335 w 65909553"/>
                <a:gd name="connsiteY3127" fmla="*/ 4953482 h 39629983"/>
                <a:gd name="connsiteX3128" fmla="*/ 27259335 w 65909553"/>
                <a:gd name="connsiteY3128" fmla="*/ 4953529 h 39629983"/>
                <a:gd name="connsiteX3129" fmla="*/ 27259413 w 65909553"/>
                <a:gd name="connsiteY3129" fmla="*/ 4953529 h 39629983"/>
                <a:gd name="connsiteX3130" fmla="*/ 27259413 w 65909553"/>
                <a:gd name="connsiteY3130" fmla="*/ 4953575 h 39629983"/>
                <a:gd name="connsiteX3131" fmla="*/ 27259490 w 65909553"/>
                <a:gd name="connsiteY3131" fmla="*/ 4953575 h 39629983"/>
                <a:gd name="connsiteX3132" fmla="*/ 27259490 w 65909553"/>
                <a:gd name="connsiteY3132" fmla="*/ 4953622 h 39629983"/>
                <a:gd name="connsiteX3133" fmla="*/ 27259567 w 65909553"/>
                <a:gd name="connsiteY3133" fmla="*/ 4953622 h 39629983"/>
                <a:gd name="connsiteX3134" fmla="*/ 27259567 w 65909553"/>
                <a:gd name="connsiteY3134" fmla="*/ 4953676 h 39629983"/>
                <a:gd name="connsiteX3135" fmla="*/ 27259658 w 65909553"/>
                <a:gd name="connsiteY3135" fmla="*/ 4953676 h 39629983"/>
                <a:gd name="connsiteX3136" fmla="*/ 27259658 w 65909553"/>
                <a:gd name="connsiteY3136" fmla="*/ 4953723 h 39629983"/>
                <a:gd name="connsiteX3137" fmla="*/ 27259735 w 65909553"/>
                <a:gd name="connsiteY3137" fmla="*/ 4953723 h 39629983"/>
                <a:gd name="connsiteX3138" fmla="*/ 27259735 w 65909553"/>
                <a:gd name="connsiteY3138" fmla="*/ 4953769 h 39629983"/>
                <a:gd name="connsiteX3139" fmla="*/ 27259813 w 65909553"/>
                <a:gd name="connsiteY3139" fmla="*/ 4953769 h 39629983"/>
                <a:gd name="connsiteX3140" fmla="*/ 27259813 w 65909553"/>
                <a:gd name="connsiteY3140" fmla="*/ 4953816 h 39629983"/>
                <a:gd name="connsiteX3141" fmla="*/ 27259891 w 65909553"/>
                <a:gd name="connsiteY3141" fmla="*/ 4953816 h 39629983"/>
                <a:gd name="connsiteX3142" fmla="*/ 27259891 w 65909553"/>
                <a:gd name="connsiteY3142" fmla="*/ 4953863 h 39629983"/>
                <a:gd name="connsiteX3143" fmla="*/ 27259969 w 65909553"/>
                <a:gd name="connsiteY3143" fmla="*/ 4953863 h 39629983"/>
                <a:gd name="connsiteX3144" fmla="*/ 27259969 w 65909553"/>
                <a:gd name="connsiteY3144" fmla="*/ 4953909 h 39629983"/>
                <a:gd name="connsiteX3145" fmla="*/ 27260046 w 65909553"/>
                <a:gd name="connsiteY3145" fmla="*/ 4953909 h 39629983"/>
                <a:gd name="connsiteX3146" fmla="*/ 27260046 w 65909553"/>
                <a:gd name="connsiteY3146" fmla="*/ 4953956 h 39629983"/>
                <a:gd name="connsiteX3147" fmla="*/ 27260123 w 65909553"/>
                <a:gd name="connsiteY3147" fmla="*/ 4953956 h 39629983"/>
                <a:gd name="connsiteX3148" fmla="*/ 27260123 w 65909553"/>
                <a:gd name="connsiteY3148" fmla="*/ 4954003 h 39629983"/>
                <a:gd name="connsiteX3149" fmla="*/ 27260201 w 65909553"/>
                <a:gd name="connsiteY3149" fmla="*/ 4954003 h 39629983"/>
                <a:gd name="connsiteX3150" fmla="*/ 27260201 w 65909553"/>
                <a:gd name="connsiteY3150" fmla="*/ 4954049 h 39629983"/>
                <a:gd name="connsiteX3151" fmla="*/ 27260279 w 65909553"/>
                <a:gd name="connsiteY3151" fmla="*/ 4954049 h 39629983"/>
                <a:gd name="connsiteX3152" fmla="*/ 27260279 w 65909553"/>
                <a:gd name="connsiteY3152" fmla="*/ 4954096 h 39629983"/>
                <a:gd name="connsiteX3153" fmla="*/ 27260357 w 65909553"/>
                <a:gd name="connsiteY3153" fmla="*/ 4954096 h 39629983"/>
                <a:gd name="connsiteX3154" fmla="*/ 27260357 w 65909553"/>
                <a:gd name="connsiteY3154" fmla="*/ 4954143 h 39629983"/>
                <a:gd name="connsiteX3155" fmla="*/ 27260434 w 65909553"/>
                <a:gd name="connsiteY3155" fmla="*/ 4954143 h 39629983"/>
                <a:gd name="connsiteX3156" fmla="*/ 27260434 w 65909553"/>
                <a:gd name="connsiteY3156" fmla="*/ 4954189 h 39629983"/>
                <a:gd name="connsiteX3157" fmla="*/ 27260511 w 65909553"/>
                <a:gd name="connsiteY3157" fmla="*/ 4954189 h 39629983"/>
                <a:gd name="connsiteX3158" fmla="*/ 27260511 w 65909553"/>
                <a:gd name="connsiteY3158" fmla="*/ 4954236 h 39629983"/>
                <a:gd name="connsiteX3159" fmla="*/ 27260589 w 65909553"/>
                <a:gd name="connsiteY3159" fmla="*/ 4954236 h 39629983"/>
                <a:gd name="connsiteX3160" fmla="*/ 27260589 w 65909553"/>
                <a:gd name="connsiteY3160" fmla="*/ 4954283 h 39629983"/>
                <a:gd name="connsiteX3161" fmla="*/ 27260667 w 65909553"/>
                <a:gd name="connsiteY3161" fmla="*/ 4954283 h 39629983"/>
                <a:gd name="connsiteX3162" fmla="*/ 27260667 w 65909553"/>
                <a:gd name="connsiteY3162" fmla="*/ 4954337 h 39629983"/>
                <a:gd name="connsiteX3163" fmla="*/ 27260757 w 65909553"/>
                <a:gd name="connsiteY3163" fmla="*/ 4954337 h 39629983"/>
                <a:gd name="connsiteX3164" fmla="*/ 27260757 w 65909553"/>
                <a:gd name="connsiteY3164" fmla="*/ 4954383 h 39629983"/>
                <a:gd name="connsiteX3165" fmla="*/ 27260835 w 65909553"/>
                <a:gd name="connsiteY3165" fmla="*/ 4954383 h 39629983"/>
                <a:gd name="connsiteX3166" fmla="*/ 27260835 w 65909553"/>
                <a:gd name="connsiteY3166" fmla="*/ 4954431 h 39629983"/>
                <a:gd name="connsiteX3167" fmla="*/ 27260912 w 65909553"/>
                <a:gd name="connsiteY3167" fmla="*/ 4954431 h 39629983"/>
                <a:gd name="connsiteX3168" fmla="*/ 27260912 w 65909553"/>
                <a:gd name="connsiteY3168" fmla="*/ 4954477 h 39629983"/>
                <a:gd name="connsiteX3169" fmla="*/ 27260990 w 65909553"/>
                <a:gd name="connsiteY3169" fmla="*/ 4954477 h 39629983"/>
                <a:gd name="connsiteX3170" fmla="*/ 27260990 w 65909553"/>
                <a:gd name="connsiteY3170" fmla="*/ 4954523 h 39629983"/>
                <a:gd name="connsiteX3171" fmla="*/ 27261067 w 65909553"/>
                <a:gd name="connsiteY3171" fmla="*/ 4954523 h 39629983"/>
                <a:gd name="connsiteX3172" fmla="*/ 27261067 w 65909553"/>
                <a:gd name="connsiteY3172" fmla="*/ 4954571 h 39629983"/>
                <a:gd name="connsiteX3173" fmla="*/ 27261145 w 65909553"/>
                <a:gd name="connsiteY3173" fmla="*/ 4954571 h 39629983"/>
                <a:gd name="connsiteX3174" fmla="*/ 27261145 w 65909553"/>
                <a:gd name="connsiteY3174" fmla="*/ 4954617 h 39629983"/>
                <a:gd name="connsiteX3175" fmla="*/ 27261223 w 65909553"/>
                <a:gd name="connsiteY3175" fmla="*/ 4954617 h 39629983"/>
                <a:gd name="connsiteX3176" fmla="*/ 27261223 w 65909553"/>
                <a:gd name="connsiteY3176" fmla="*/ 4954663 h 39629983"/>
                <a:gd name="connsiteX3177" fmla="*/ 27261300 w 65909553"/>
                <a:gd name="connsiteY3177" fmla="*/ 4954663 h 39629983"/>
                <a:gd name="connsiteX3178" fmla="*/ 27261300 w 65909553"/>
                <a:gd name="connsiteY3178" fmla="*/ 4954710 h 39629983"/>
                <a:gd name="connsiteX3179" fmla="*/ 27261377 w 65909553"/>
                <a:gd name="connsiteY3179" fmla="*/ 4954710 h 39629983"/>
                <a:gd name="connsiteX3180" fmla="*/ 27261377 w 65909553"/>
                <a:gd name="connsiteY3180" fmla="*/ 4954757 h 39629983"/>
                <a:gd name="connsiteX3181" fmla="*/ 27261455 w 65909553"/>
                <a:gd name="connsiteY3181" fmla="*/ 4954757 h 39629983"/>
                <a:gd name="connsiteX3182" fmla="*/ 27261455 w 65909553"/>
                <a:gd name="connsiteY3182" fmla="*/ 4954803 h 39629983"/>
                <a:gd name="connsiteX3183" fmla="*/ 27261533 w 65909553"/>
                <a:gd name="connsiteY3183" fmla="*/ 4954803 h 39629983"/>
                <a:gd name="connsiteX3184" fmla="*/ 27261533 w 65909553"/>
                <a:gd name="connsiteY3184" fmla="*/ 4954850 h 39629983"/>
                <a:gd name="connsiteX3185" fmla="*/ 27261611 w 65909553"/>
                <a:gd name="connsiteY3185" fmla="*/ 4954850 h 39629983"/>
                <a:gd name="connsiteX3186" fmla="*/ 27261611 w 65909553"/>
                <a:gd name="connsiteY3186" fmla="*/ 4954897 h 39629983"/>
                <a:gd name="connsiteX3187" fmla="*/ 27261688 w 65909553"/>
                <a:gd name="connsiteY3187" fmla="*/ 4954897 h 39629983"/>
                <a:gd name="connsiteX3188" fmla="*/ 27261688 w 65909553"/>
                <a:gd name="connsiteY3188" fmla="*/ 4954943 h 39629983"/>
                <a:gd name="connsiteX3189" fmla="*/ 27261765 w 65909553"/>
                <a:gd name="connsiteY3189" fmla="*/ 4954943 h 39629983"/>
                <a:gd name="connsiteX3190" fmla="*/ 27261765 w 65909553"/>
                <a:gd name="connsiteY3190" fmla="*/ 4954998 h 39629983"/>
                <a:gd name="connsiteX3191" fmla="*/ 27261856 w 65909553"/>
                <a:gd name="connsiteY3191" fmla="*/ 4954998 h 39629983"/>
                <a:gd name="connsiteX3192" fmla="*/ 27261856 w 65909553"/>
                <a:gd name="connsiteY3192" fmla="*/ 4955045 h 39629983"/>
                <a:gd name="connsiteX3193" fmla="*/ 27261933 w 65909553"/>
                <a:gd name="connsiteY3193" fmla="*/ 4955045 h 39629983"/>
                <a:gd name="connsiteX3194" fmla="*/ 27261933 w 65909553"/>
                <a:gd name="connsiteY3194" fmla="*/ 4955091 h 39629983"/>
                <a:gd name="connsiteX3195" fmla="*/ 27262011 w 65909553"/>
                <a:gd name="connsiteY3195" fmla="*/ 4955091 h 39629983"/>
                <a:gd name="connsiteX3196" fmla="*/ 27262011 w 65909553"/>
                <a:gd name="connsiteY3196" fmla="*/ 4955138 h 39629983"/>
                <a:gd name="connsiteX3197" fmla="*/ 27262089 w 65909553"/>
                <a:gd name="connsiteY3197" fmla="*/ 4955138 h 39629983"/>
                <a:gd name="connsiteX3198" fmla="*/ 27262089 w 65909553"/>
                <a:gd name="connsiteY3198" fmla="*/ 4955185 h 39629983"/>
                <a:gd name="connsiteX3199" fmla="*/ 27262167 w 65909553"/>
                <a:gd name="connsiteY3199" fmla="*/ 4955185 h 39629983"/>
                <a:gd name="connsiteX3200" fmla="*/ 27262167 w 65909553"/>
                <a:gd name="connsiteY3200" fmla="*/ 4955231 h 39629983"/>
                <a:gd name="connsiteX3201" fmla="*/ 27262244 w 65909553"/>
                <a:gd name="connsiteY3201" fmla="*/ 4955231 h 39629983"/>
                <a:gd name="connsiteX3202" fmla="*/ 27262244 w 65909553"/>
                <a:gd name="connsiteY3202" fmla="*/ 4955277 h 39629983"/>
                <a:gd name="connsiteX3203" fmla="*/ 27262321 w 65909553"/>
                <a:gd name="connsiteY3203" fmla="*/ 4955277 h 39629983"/>
                <a:gd name="connsiteX3204" fmla="*/ 27262321 w 65909553"/>
                <a:gd name="connsiteY3204" fmla="*/ 4955325 h 39629983"/>
                <a:gd name="connsiteX3205" fmla="*/ 27262399 w 65909553"/>
                <a:gd name="connsiteY3205" fmla="*/ 4955325 h 39629983"/>
                <a:gd name="connsiteX3206" fmla="*/ 27262399 w 65909553"/>
                <a:gd name="connsiteY3206" fmla="*/ 4955371 h 39629983"/>
                <a:gd name="connsiteX3207" fmla="*/ 27262477 w 65909553"/>
                <a:gd name="connsiteY3207" fmla="*/ 4955371 h 39629983"/>
                <a:gd name="connsiteX3208" fmla="*/ 27262477 w 65909553"/>
                <a:gd name="connsiteY3208" fmla="*/ 4955417 h 39629983"/>
                <a:gd name="connsiteX3209" fmla="*/ 27262555 w 65909553"/>
                <a:gd name="connsiteY3209" fmla="*/ 4955417 h 39629983"/>
                <a:gd name="connsiteX3210" fmla="*/ 27262555 w 65909553"/>
                <a:gd name="connsiteY3210" fmla="*/ 4955465 h 39629983"/>
                <a:gd name="connsiteX3211" fmla="*/ 27262632 w 65909553"/>
                <a:gd name="connsiteY3211" fmla="*/ 4955465 h 39629983"/>
                <a:gd name="connsiteX3212" fmla="*/ 27262632 w 65909553"/>
                <a:gd name="connsiteY3212" fmla="*/ 4955511 h 39629983"/>
                <a:gd name="connsiteX3213" fmla="*/ 27262709 w 65909553"/>
                <a:gd name="connsiteY3213" fmla="*/ 4955511 h 39629983"/>
                <a:gd name="connsiteX3214" fmla="*/ 27262709 w 65909553"/>
                <a:gd name="connsiteY3214" fmla="*/ 4955557 h 39629983"/>
                <a:gd name="connsiteX3215" fmla="*/ 27262787 w 65909553"/>
                <a:gd name="connsiteY3215" fmla="*/ 4955557 h 39629983"/>
                <a:gd name="connsiteX3216" fmla="*/ 27262787 w 65909553"/>
                <a:gd name="connsiteY3216" fmla="*/ 4955605 h 39629983"/>
                <a:gd name="connsiteX3217" fmla="*/ 27262865 w 65909553"/>
                <a:gd name="connsiteY3217" fmla="*/ 4955605 h 39629983"/>
                <a:gd name="connsiteX3218" fmla="*/ 27262865 w 65909553"/>
                <a:gd name="connsiteY3218" fmla="*/ 4955659 h 39629983"/>
                <a:gd name="connsiteX3219" fmla="*/ 27262955 w 65909553"/>
                <a:gd name="connsiteY3219" fmla="*/ 4955659 h 39629983"/>
                <a:gd name="connsiteX3220" fmla="*/ 27262955 w 65909553"/>
                <a:gd name="connsiteY3220" fmla="*/ 4955705 h 39629983"/>
                <a:gd name="connsiteX3221" fmla="*/ 27263033 w 65909553"/>
                <a:gd name="connsiteY3221" fmla="*/ 4955705 h 39629983"/>
                <a:gd name="connsiteX3222" fmla="*/ 27263033 w 65909553"/>
                <a:gd name="connsiteY3222" fmla="*/ 4955752 h 39629983"/>
                <a:gd name="connsiteX3223" fmla="*/ 27263110 w 65909553"/>
                <a:gd name="connsiteY3223" fmla="*/ 4955752 h 39629983"/>
                <a:gd name="connsiteX3224" fmla="*/ 27263110 w 65909553"/>
                <a:gd name="connsiteY3224" fmla="*/ 4955799 h 39629983"/>
                <a:gd name="connsiteX3225" fmla="*/ 27263188 w 65909553"/>
                <a:gd name="connsiteY3225" fmla="*/ 4955799 h 39629983"/>
                <a:gd name="connsiteX3226" fmla="*/ 27263188 w 65909553"/>
                <a:gd name="connsiteY3226" fmla="*/ 4955845 h 39629983"/>
                <a:gd name="connsiteX3227" fmla="*/ 27263265 w 65909553"/>
                <a:gd name="connsiteY3227" fmla="*/ 4955845 h 39629983"/>
                <a:gd name="connsiteX3228" fmla="*/ 27263265 w 65909553"/>
                <a:gd name="connsiteY3228" fmla="*/ 4955892 h 39629983"/>
                <a:gd name="connsiteX3229" fmla="*/ 27263343 w 65909553"/>
                <a:gd name="connsiteY3229" fmla="*/ 4955892 h 39629983"/>
                <a:gd name="connsiteX3230" fmla="*/ 27263343 w 65909553"/>
                <a:gd name="connsiteY3230" fmla="*/ 4955939 h 39629983"/>
                <a:gd name="connsiteX3231" fmla="*/ 27263421 w 65909553"/>
                <a:gd name="connsiteY3231" fmla="*/ 4955939 h 39629983"/>
                <a:gd name="connsiteX3232" fmla="*/ 27263421 w 65909553"/>
                <a:gd name="connsiteY3232" fmla="*/ 4955985 h 39629983"/>
                <a:gd name="connsiteX3233" fmla="*/ 27263498 w 65909553"/>
                <a:gd name="connsiteY3233" fmla="*/ 4955985 h 39629983"/>
                <a:gd name="connsiteX3234" fmla="*/ 27263498 w 65909553"/>
                <a:gd name="connsiteY3234" fmla="*/ 4956032 h 39629983"/>
                <a:gd name="connsiteX3235" fmla="*/ 27263575 w 65909553"/>
                <a:gd name="connsiteY3235" fmla="*/ 4956032 h 39629983"/>
                <a:gd name="connsiteX3236" fmla="*/ 27263575 w 65909553"/>
                <a:gd name="connsiteY3236" fmla="*/ 4956079 h 39629983"/>
                <a:gd name="connsiteX3237" fmla="*/ 27263653 w 65909553"/>
                <a:gd name="connsiteY3237" fmla="*/ 4956079 h 39629983"/>
                <a:gd name="connsiteX3238" fmla="*/ 27263653 w 65909553"/>
                <a:gd name="connsiteY3238" fmla="*/ 4956125 h 39629983"/>
                <a:gd name="connsiteX3239" fmla="*/ 27263731 w 65909553"/>
                <a:gd name="connsiteY3239" fmla="*/ 4956125 h 39629983"/>
                <a:gd name="connsiteX3240" fmla="*/ 27263731 w 65909553"/>
                <a:gd name="connsiteY3240" fmla="*/ 4956172 h 39629983"/>
                <a:gd name="connsiteX3241" fmla="*/ 27263809 w 65909553"/>
                <a:gd name="connsiteY3241" fmla="*/ 4956172 h 39629983"/>
                <a:gd name="connsiteX3242" fmla="*/ 27263809 w 65909553"/>
                <a:gd name="connsiteY3242" fmla="*/ 4956219 h 39629983"/>
                <a:gd name="connsiteX3243" fmla="*/ 27263886 w 65909553"/>
                <a:gd name="connsiteY3243" fmla="*/ 4956219 h 39629983"/>
                <a:gd name="connsiteX3244" fmla="*/ 27263886 w 65909553"/>
                <a:gd name="connsiteY3244" fmla="*/ 4956265 h 39629983"/>
                <a:gd name="connsiteX3245" fmla="*/ 27263963 w 65909553"/>
                <a:gd name="connsiteY3245" fmla="*/ 4956265 h 39629983"/>
                <a:gd name="connsiteX3246" fmla="*/ 27263963 w 65909553"/>
                <a:gd name="connsiteY3246" fmla="*/ 4956319 h 39629983"/>
                <a:gd name="connsiteX3247" fmla="*/ 27264054 w 65909553"/>
                <a:gd name="connsiteY3247" fmla="*/ 4956319 h 39629983"/>
                <a:gd name="connsiteX3248" fmla="*/ 27264054 w 65909553"/>
                <a:gd name="connsiteY3248" fmla="*/ 4956366 h 39629983"/>
                <a:gd name="connsiteX3249" fmla="*/ 27264131 w 65909553"/>
                <a:gd name="connsiteY3249" fmla="*/ 4956366 h 39629983"/>
                <a:gd name="connsiteX3250" fmla="*/ 27264131 w 65909553"/>
                <a:gd name="connsiteY3250" fmla="*/ 4956413 h 39629983"/>
                <a:gd name="connsiteX3251" fmla="*/ 27264209 w 65909553"/>
                <a:gd name="connsiteY3251" fmla="*/ 4956413 h 39629983"/>
                <a:gd name="connsiteX3252" fmla="*/ 27264209 w 65909553"/>
                <a:gd name="connsiteY3252" fmla="*/ 4956459 h 39629983"/>
                <a:gd name="connsiteX3253" fmla="*/ 27264287 w 65909553"/>
                <a:gd name="connsiteY3253" fmla="*/ 4956459 h 39629983"/>
                <a:gd name="connsiteX3254" fmla="*/ 27264287 w 65909553"/>
                <a:gd name="connsiteY3254" fmla="*/ 4956506 h 39629983"/>
                <a:gd name="connsiteX3255" fmla="*/ 27264365 w 65909553"/>
                <a:gd name="connsiteY3255" fmla="*/ 4956506 h 39629983"/>
                <a:gd name="connsiteX3256" fmla="*/ 27264365 w 65909553"/>
                <a:gd name="connsiteY3256" fmla="*/ 4956553 h 39629983"/>
                <a:gd name="connsiteX3257" fmla="*/ 27264442 w 65909553"/>
                <a:gd name="connsiteY3257" fmla="*/ 4956553 h 39629983"/>
                <a:gd name="connsiteX3258" fmla="*/ 27264442 w 65909553"/>
                <a:gd name="connsiteY3258" fmla="*/ 4956599 h 39629983"/>
                <a:gd name="connsiteX3259" fmla="*/ 27264519 w 65909553"/>
                <a:gd name="connsiteY3259" fmla="*/ 4956599 h 39629983"/>
                <a:gd name="connsiteX3260" fmla="*/ 27264519 w 65909553"/>
                <a:gd name="connsiteY3260" fmla="*/ 4956646 h 39629983"/>
                <a:gd name="connsiteX3261" fmla="*/ 27264597 w 65909553"/>
                <a:gd name="connsiteY3261" fmla="*/ 4956646 h 39629983"/>
                <a:gd name="connsiteX3262" fmla="*/ 27264597 w 65909553"/>
                <a:gd name="connsiteY3262" fmla="*/ 4956693 h 39629983"/>
                <a:gd name="connsiteX3263" fmla="*/ 27264675 w 65909553"/>
                <a:gd name="connsiteY3263" fmla="*/ 4956693 h 39629983"/>
                <a:gd name="connsiteX3264" fmla="*/ 27264675 w 65909553"/>
                <a:gd name="connsiteY3264" fmla="*/ 4956739 h 39629983"/>
                <a:gd name="connsiteX3265" fmla="*/ 27264753 w 65909553"/>
                <a:gd name="connsiteY3265" fmla="*/ 4956739 h 39629983"/>
                <a:gd name="connsiteX3266" fmla="*/ 27264753 w 65909553"/>
                <a:gd name="connsiteY3266" fmla="*/ 4956786 h 39629983"/>
                <a:gd name="connsiteX3267" fmla="*/ 27264830 w 65909553"/>
                <a:gd name="connsiteY3267" fmla="*/ 4956786 h 39629983"/>
                <a:gd name="connsiteX3268" fmla="*/ 27264830 w 65909553"/>
                <a:gd name="connsiteY3268" fmla="*/ 4956833 h 39629983"/>
                <a:gd name="connsiteX3269" fmla="*/ 27264907 w 65909553"/>
                <a:gd name="connsiteY3269" fmla="*/ 4956833 h 39629983"/>
                <a:gd name="connsiteX3270" fmla="*/ 27264907 w 65909553"/>
                <a:gd name="connsiteY3270" fmla="*/ 4956879 h 39629983"/>
                <a:gd name="connsiteX3271" fmla="*/ 27264985 w 65909553"/>
                <a:gd name="connsiteY3271" fmla="*/ 4956879 h 39629983"/>
                <a:gd name="connsiteX3272" fmla="*/ 27264985 w 65909553"/>
                <a:gd name="connsiteY3272" fmla="*/ 4956926 h 39629983"/>
                <a:gd name="connsiteX3273" fmla="*/ 27265063 w 65909553"/>
                <a:gd name="connsiteY3273" fmla="*/ 4956926 h 39629983"/>
                <a:gd name="connsiteX3274" fmla="*/ 27265063 w 65909553"/>
                <a:gd name="connsiteY3274" fmla="*/ 5104093 h 39629983"/>
                <a:gd name="connsiteX3275" fmla="*/ 27408760 w 65909553"/>
                <a:gd name="connsiteY3275" fmla="*/ 5104093 h 39629983"/>
                <a:gd name="connsiteX3276" fmla="*/ 27408760 w 65909553"/>
                <a:gd name="connsiteY3276" fmla="*/ 5104140 h 39629983"/>
                <a:gd name="connsiteX3277" fmla="*/ 27408837 w 65909553"/>
                <a:gd name="connsiteY3277" fmla="*/ 5104140 h 39629983"/>
                <a:gd name="connsiteX3278" fmla="*/ 27408837 w 65909553"/>
                <a:gd name="connsiteY3278" fmla="*/ 5104187 h 39629983"/>
                <a:gd name="connsiteX3279" fmla="*/ 27408915 w 65909553"/>
                <a:gd name="connsiteY3279" fmla="*/ 5104187 h 39629983"/>
                <a:gd name="connsiteX3280" fmla="*/ 27408915 w 65909553"/>
                <a:gd name="connsiteY3280" fmla="*/ 5104233 h 39629983"/>
                <a:gd name="connsiteX3281" fmla="*/ 27408993 w 65909553"/>
                <a:gd name="connsiteY3281" fmla="*/ 5104233 h 39629983"/>
                <a:gd name="connsiteX3282" fmla="*/ 27408993 w 65909553"/>
                <a:gd name="connsiteY3282" fmla="*/ 5104280 h 39629983"/>
                <a:gd name="connsiteX3283" fmla="*/ 27409071 w 65909553"/>
                <a:gd name="connsiteY3283" fmla="*/ 5104280 h 39629983"/>
                <a:gd name="connsiteX3284" fmla="*/ 27409071 w 65909553"/>
                <a:gd name="connsiteY3284" fmla="*/ 5104327 h 39629983"/>
                <a:gd name="connsiteX3285" fmla="*/ 27409148 w 65909553"/>
                <a:gd name="connsiteY3285" fmla="*/ 5104327 h 39629983"/>
                <a:gd name="connsiteX3286" fmla="*/ 27409148 w 65909553"/>
                <a:gd name="connsiteY3286" fmla="*/ 5104373 h 39629983"/>
                <a:gd name="connsiteX3287" fmla="*/ 27409225 w 65909553"/>
                <a:gd name="connsiteY3287" fmla="*/ 5104373 h 39629983"/>
                <a:gd name="connsiteX3288" fmla="*/ 27409225 w 65909553"/>
                <a:gd name="connsiteY3288" fmla="*/ 5104419 h 39629983"/>
                <a:gd name="connsiteX3289" fmla="*/ 27409303 w 65909553"/>
                <a:gd name="connsiteY3289" fmla="*/ 5104419 h 39629983"/>
                <a:gd name="connsiteX3290" fmla="*/ 27409303 w 65909553"/>
                <a:gd name="connsiteY3290" fmla="*/ 5104467 h 39629983"/>
                <a:gd name="connsiteX3291" fmla="*/ 27409381 w 65909553"/>
                <a:gd name="connsiteY3291" fmla="*/ 5104467 h 39629983"/>
                <a:gd name="connsiteX3292" fmla="*/ 27409381 w 65909553"/>
                <a:gd name="connsiteY3292" fmla="*/ 5104513 h 39629983"/>
                <a:gd name="connsiteX3293" fmla="*/ 27409458 w 65909553"/>
                <a:gd name="connsiteY3293" fmla="*/ 5104513 h 39629983"/>
                <a:gd name="connsiteX3294" fmla="*/ 27409458 w 65909553"/>
                <a:gd name="connsiteY3294" fmla="*/ 5104559 h 39629983"/>
                <a:gd name="connsiteX3295" fmla="*/ 27409536 w 65909553"/>
                <a:gd name="connsiteY3295" fmla="*/ 5104559 h 39629983"/>
                <a:gd name="connsiteX3296" fmla="*/ 27409536 w 65909553"/>
                <a:gd name="connsiteY3296" fmla="*/ 5104607 h 39629983"/>
                <a:gd name="connsiteX3297" fmla="*/ 27409613 w 65909553"/>
                <a:gd name="connsiteY3297" fmla="*/ 5104607 h 39629983"/>
                <a:gd name="connsiteX3298" fmla="*/ 27409613 w 65909553"/>
                <a:gd name="connsiteY3298" fmla="*/ 5104653 h 39629983"/>
                <a:gd name="connsiteX3299" fmla="*/ 27409691 w 65909553"/>
                <a:gd name="connsiteY3299" fmla="*/ 5104653 h 39629983"/>
                <a:gd name="connsiteX3300" fmla="*/ 27409691 w 65909553"/>
                <a:gd name="connsiteY3300" fmla="*/ 5104699 h 39629983"/>
                <a:gd name="connsiteX3301" fmla="*/ 27409769 w 65909553"/>
                <a:gd name="connsiteY3301" fmla="*/ 5104699 h 39629983"/>
                <a:gd name="connsiteX3302" fmla="*/ 27409769 w 65909553"/>
                <a:gd name="connsiteY3302" fmla="*/ 5104754 h 39629983"/>
                <a:gd name="connsiteX3303" fmla="*/ 27409859 w 65909553"/>
                <a:gd name="connsiteY3303" fmla="*/ 5104754 h 39629983"/>
                <a:gd name="connsiteX3304" fmla="*/ 27409859 w 65909553"/>
                <a:gd name="connsiteY3304" fmla="*/ 5104801 h 39629983"/>
                <a:gd name="connsiteX3305" fmla="*/ 27409937 w 65909553"/>
                <a:gd name="connsiteY3305" fmla="*/ 5104801 h 39629983"/>
                <a:gd name="connsiteX3306" fmla="*/ 27409937 w 65909553"/>
                <a:gd name="connsiteY3306" fmla="*/ 5104847 h 39629983"/>
                <a:gd name="connsiteX3307" fmla="*/ 27410014 w 65909553"/>
                <a:gd name="connsiteY3307" fmla="*/ 5104847 h 39629983"/>
                <a:gd name="connsiteX3308" fmla="*/ 27410014 w 65909553"/>
                <a:gd name="connsiteY3308" fmla="*/ 5104894 h 39629983"/>
                <a:gd name="connsiteX3309" fmla="*/ 27410091 w 65909553"/>
                <a:gd name="connsiteY3309" fmla="*/ 5104894 h 39629983"/>
                <a:gd name="connsiteX3310" fmla="*/ 27410091 w 65909553"/>
                <a:gd name="connsiteY3310" fmla="*/ 5104941 h 39629983"/>
                <a:gd name="connsiteX3311" fmla="*/ 27410169 w 65909553"/>
                <a:gd name="connsiteY3311" fmla="*/ 5104941 h 39629983"/>
                <a:gd name="connsiteX3312" fmla="*/ 27410169 w 65909553"/>
                <a:gd name="connsiteY3312" fmla="*/ 5104987 h 39629983"/>
                <a:gd name="connsiteX3313" fmla="*/ 27410247 w 65909553"/>
                <a:gd name="connsiteY3313" fmla="*/ 5104987 h 39629983"/>
                <a:gd name="connsiteX3314" fmla="*/ 27410247 w 65909553"/>
                <a:gd name="connsiteY3314" fmla="*/ 5105034 h 39629983"/>
                <a:gd name="connsiteX3315" fmla="*/ 27410325 w 65909553"/>
                <a:gd name="connsiteY3315" fmla="*/ 5105034 h 39629983"/>
                <a:gd name="connsiteX3316" fmla="*/ 27410325 w 65909553"/>
                <a:gd name="connsiteY3316" fmla="*/ 5105081 h 39629983"/>
                <a:gd name="connsiteX3317" fmla="*/ 27410402 w 65909553"/>
                <a:gd name="connsiteY3317" fmla="*/ 5105081 h 39629983"/>
                <a:gd name="connsiteX3318" fmla="*/ 27410402 w 65909553"/>
                <a:gd name="connsiteY3318" fmla="*/ 5105127 h 39629983"/>
                <a:gd name="connsiteX3319" fmla="*/ 27410479 w 65909553"/>
                <a:gd name="connsiteY3319" fmla="*/ 5105127 h 39629983"/>
                <a:gd name="connsiteX3320" fmla="*/ 27410479 w 65909553"/>
                <a:gd name="connsiteY3320" fmla="*/ 5105174 h 39629983"/>
                <a:gd name="connsiteX3321" fmla="*/ 27410557 w 65909553"/>
                <a:gd name="connsiteY3321" fmla="*/ 5105174 h 39629983"/>
                <a:gd name="connsiteX3322" fmla="*/ 27410557 w 65909553"/>
                <a:gd name="connsiteY3322" fmla="*/ 5105221 h 39629983"/>
                <a:gd name="connsiteX3323" fmla="*/ 27410635 w 65909553"/>
                <a:gd name="connsiteY3323" fmla="*/ 5105221 h 39629983"/>
                <a:gd name="connsiteX3324" fmla="*/ 27410635 w 65909553"/>
                <a:gd name="connsiteY3324" fmla="*/ 5105267 h 39629983"/>
                <a:gd name="connsiteX3325" fmla="*/ 27410713 w 65909553"/>
                <a:gd name="connsiteY3325" fmla="*/ 5105267 h 39629983"/>
                <a:gd name="connsiteX3326" fmla="*/ 27410713 w 65909553"/>
                <a:gd name="connsiteY3326" fmla="*/ 5105314 h 39629983"/>
                <a:gd name="connsiteX3327" fmla="*/ 27410790 w 65909553"/>
                <a:gd name="connsiteY3327" fmla="*/ 5105314 h 39629983"/>
                <a:gd name="connsiteX3328" fmla="*/ 27410790 w 65909553"/>
                <a:gd name="connsiteY3328" fmla="*/ 5105361 h 39629983"/>
                <a:gd name="connsiteX3329" fmla="*/ 27410867 w 65909553"/>
                <a:gd name="connsiteY3329" fmla="*/ 5105361 h 39629983"/>
                <a:gd name="connsiteX3330" fmla="*/ 27410867 w 65909553"/>
                <a:gd name="connsiteY3330" fmla="*/ 5105415 h 39629983"/>
                <a:gd name="connsiteX3331" fmla="*/ 27410958 w 65909553"/>
                <a:gd name="connsiteY3331" fmla="*/ 5105415 h 39629983"/>
                <a:gd name="connsiteX3332" fmla="*/ 27410958 w 65909553"/>
                <a:gd name="connsiteY3332" fmla="*/ 5105461 h 39629983"/>
                <a:gd name="connsiteX3333" fmla="*/ 27411035 w 65909553"/>
                <a:gd name="connsiteY3333" fmla="*/ 5105461 h 39629983"/>
                <a:gd name="connsiteX3334" fmla="*/ 27411035 w 65909553"/>
                <a:gd name="connsiteY3334" fmla="*/ 5105508 h 39629983"/>
                <a:gd name="connsiteX3335" fmla="*/ 27411113 w 65909553"/>
                <a:gd name="connsiteY3335" fmla="*/ 5105508 h 39629983"/>
                <a:gd name="connsiteX3336" fmla="*/ 27411113 w 65909553"/>
                <a:gd name="connsiteY3336" fmla="*/ 5105555 h 39629983"/>
                <a:gd name="connsiteX3337" fmla="*/ 27411191 w 65909553"/>
                <a:gd name="connsiteY3337" fmla="*/ 5105555 h 39629983"/>
                <a:gd name="connsiteX3338" fmla="*/ 27411191 w 65909553"/>
                <a:gd name="connsiteY3338" fmla="*/ 5105601 h 39629983"/>
                <a:gd name="connsiteX3339" fmla="*/ 27411269 w 65909553"/>
                <a:gd name="connsiteY3339" fmla="*/ 5105601 h 39629983"/>
                <a:gd name="connsiteX3340" fmla="*/ 27411269 w 65909553"/>
                <a:gd name="connsiteY3340" fmla="*/ 5105648 h 39629983"/>
                <a:gd name="connsiteX3341" fmla="*/ 27411346 w 65909553"/>
                <a:gd name="connsiteY3341" fmla="*/ 5105648 h 39629983"/>
                <a:gd name="connsiteX3342" fmla="*/ 27411346 w 65909553"/>
                <a:gd name="connsiteY3342" fmla="*/ 5105695 h 39629983"/>
                <a:gd name="connsiteX3343" fmla="*/ 27411423 w 65909553"/>
                <a:gd name="connsiteY3343" fmla="*/ 5105695 h 39629983"/>
                <a:gd name="connsiteX3344" fmla="*/ 27411423 w 65909553"/>
                <a:gd name="connsiteY3344" fmla="*/ 5105741 h 39629983"/>
                <a:gd name="connsiteX3345" fmla="*/ 27411501 w 65909553"/>
                <a:gd name="connsiteY3345" fmla="*/ 5105741 h 39629983"/>
                <a:gd name="connsiteX3346" fmla="*/ 27411501 w 65909553"/>
                <a:gd name="connsiteY3346" fmla="*/ 5105788 h 39629983"/>
                <a:gd name="connsiteX3347" fmla="*/ 27411579 w 65909553"/>
                <a:gd name="connsiteY3347" fmla="*/ 5105788 h 39629983"/>
                <a:gd name="connsiteX3348" fmla="*/ 27411579 w 65909553"/>
                <a:gd name="connsiteY3348" fmla="*/ 5105835 h 39629983"/>
                <a:gd name="connsiteX3349" fmla="*/ 27411656 w 65909553"/>
                <a:gd name="connsiteY3349" fmla="*/ 5105835 h 39629983"/>
                <a:gd name="connsiteX3350" fmla="*/ 27411656 w 65909553"/>
                <a:gd name="connsiteY3350" fmla="*/ 5105881 h 39629983"/>
                <a:gd name="connsiteX3351" fmla="*/ 27411734 w 65909553"/>
                <a:gd name="connsiteY3351" fmla="*/ 5105881 h 39629983"/>
                <a:gd name="connsiteX3352" fmla="*/ 27411734 w 65909553"/>
                <a:gd name="connsiteY3352" fmla="*/ 5105928 h 39629983"/>
                <a:gd name="connsiteX3353" fmla="*/ 27411811 w 65909553"/>
                <a:gd name="connsiteY3353" fmla="*/ 5105928 h 39629983"/>
                <a:gd name="connsiteX3354" fmla="*/ 27411811 w 65909553"/>
                <a:gd name="connsiteY3354" fmla="*/ 5105975 h 39629983"/>
                <a:gd name="connsiteX3355" fmla="*/ 27411889 w 65909553"/>
                <a:gd name="connsiteY3355" fmla="*/ 5105975 h 39629983"/>
                <a:gd name="connsiteX3356" fmla="*/ 27411889 w 65909553"/>
                <a:gd name="connsiteY3356" fmla="*/ 5106021 h 39629983"/>
                <a:gd name="connsiteX3357" fmla="*/ 27411967 w 65909553"/>
                <a:gd name="connsiteY3357" fmla="*/ 5106021 h 39629983"/>
                <a:gd name="connsiteX3358" fmla="*/ 27411967 w 65909553"/>
                <a:gd name="connsiteY3358" fmla="*/ 5106075 h 39629983"/>
                <a:gd name="connsiteX3359" fmla="*/ 27412057 w 65909553"/>
                <a:gd name="connsiteY3359" fmla="*/ 5106075 h 39629983"/>
                <a:gd name="connsiteX3360" fmla="*/ 27412057 w 65909553"/>
                <a:gd name="connsiteY3360" fmla="*/ 5106122 h 39629983"/>
                <a:gd name="connsiteX3361" fmla="*/ 27412135 w 65909553"/>
                <a:gd name="connsiteY3361" fmla="*/ 5106122 h 39629983"/>
                <a:gd name="connsiteX3362" fmla="*/ 27412135 w 65909553"/>
                <a:gd name="connsiteY3362" fmla="*/ 5106169 h 39629983"/>
                <a:gd name="connsiteX3363" fmla="*/ 27412212 w 65909553"/>
                <a:gd name="connsiteY3363" fmla="*/ 5106169 h 39629983"/>
                <a:gd name="connsiteX3364" fmla="*/ 27412212 w 65909553"/>
                <a:gd name="connsiteY3364" fmla="*/ 5106215 h 39629983"/>
                <a:gd name="connsiteX3365" fmla="*/ 27412289 w 65909553"/>
                <a:gd name="connsiteY3365" fmla="*/ 5106215 h 39629983"/>
                <a:gd name="connsiteX3366" fmla="*/ 27412289 w 65909553"/>
                <a:gd name="connsiteY3366" fmla="*/ 5106262 h 39629983"/>
                <a:gd name="connsiteX3367" fmla="*/ 27412367 w 65909553"/>
                <a:gd name="connsiteY3367" fmla="*/ 5106262 h 39629983"/>
                <a:gd name="connsiteX3368" fmla="*/ 27412367 w 65909553"/>
                <a:gd name="connsiteY3368" fmla="*/ 5106309 h 39629983"/>
                <a:gd name="connsiteX3369" fmla="*/ 27412445 w 65909553"/>
                <a:gd name="connsiteY3369" fmla="*/ 5106309 h 39629983"/>
                <a:gd name="connsiteX3370" fmla="*/ 27412445 w 65909553"/>
                <a:gd name="connsiteY3370" fmla="*/ 5106355 h 39629983"/>
                <a:gd name="connsiteX3371" fmla="*/ 27412523 w 65909553"/>
                <a:gd name="connsiteY3371" fmla="*/ 5106355 h 39629983"/>
                <a:gd name="connsiteX3372" fmla="*/ 27412523 w 65909553"/>
                <a:gd name="connsiteY3372" fmla="*/ 5106402 h 39629983"/>
                <a:gd name="connsiteX3373" fmla="*/ 27412600 w 65909553"/>
                <a:gd name="connsiteY3373" fmla="*/ 5106402 h 39629983"/>
                <a:gd name="connsiteX3374" fmla="*/ 27412600 w 65909553"/>
                <a:gd name="connsiteY3374" fmla="*/ 5106449 h 39629983"/>
                <a:gd name="connsiteX3375" fmla="*/ 27412677 w 65909553"/>
                <a:gd name="connsiteY3375" fmla="*/ 5106449 h 39629983"/>
                <a:gd name="connsiteX3376" fmla="*/ 27412677 w 65909553"/>
                <a:gd name="connsiteY3376" fmla="*/ 5106495 h 39629983"/>
                <a:gd name="connsiteX3377" fmla="*/ 27412755 w 65909553"/>
                <a:gd name="connsiteY3377" fmla="*/ 5106495 h 39629983"/>
                <a:gd name="connsiteX3378" fmla="*/ 27412755 w 65909553"/>
                <a:gd name="connsiteY3378" fmla="*/ 5106542 h 39629983"/>
                <a:gd name="connsiteX3379" fmla="*/ 27412833 w 65909553"/>
                <a:gd name="connsiteY3379" fmla="*/ 5106542 h 39629983"/>
                <a:gd name="connsiteX3380" fmla="*/ 27412833 w 65909553"/>
                <a:gd name="connsiteY3380" fmla="*/ 5106589 h 39629983"/>
                <a:gd name="connsiteX3381" fmla="*/ 27412911 w 65909553"/>
                <a:gd name="connsiteY3381" fmla="*/ 5106589 h 39629983"/>
                <a:gd name="connsiteX3382" fmla="*/ 27412911 w 65909553"/>
                <a:gd name="connsiteY3382" fmla="*/ 5106635 h 39629983"/>
                <a:gd name="connsiteX3383" fmla="*/ 27412988 w 65909553"/>
                <a:gd name="connsiteY3383" fmla="*/ 5106635 h 39629983"/>
                <a:gd name="connsiteX3384" fmla="*/ 27412988 w 65909553"/>
                <a:gd name="connsiteY3384" fmla="*/ 5106682 h 39629983"/>
                <a:gd name="connsiteX3385" fmla="*/ 27413065 w 65909553"/>
                <a:gd name="connsiteY3385" fmla="*/ 5106682 h 39629983"/>
                <a:gd name="connsiteX3386" fmla="*/ 27413065 w 65909553"/>
                <a:gd name="connsiteY3386" fmla="*/ 5106737 h 39629983"/>
                <a:gd name="connsiteX3387" fmla="*/ 27413156 w 65909553"/>
                <a:gd name="connsiteY3387" fmla="*/ 5106737 h 39629983"/>
                <a:gd name="connsiteX3388" fmla="*/ 27413156 w 65909553"/>
                <a:gd name="connsiteY3388" fmla="*/ 5106783 h 39629983"/>
                <a:gd name="connsiteX3389" fmla="*/ 27413233 w 65909553"/>
                <a:gd name="connsiteY3389" fmla="*/ 5106783 h 39629983"/>
                <a:gd name="connsiteX3390" fmla="*/ 27413233 w 65909553"/>
                <a:gd name="connsiteY3390" fmla="*/ 5106829 h 39629983"/>
                <a:gd name="connsiteX3391" fmla="*/ 27413311 w 65909553"/>
                <a:gd name="connsiteY3391" fmla="*/ 5106829 h 39629983"/>
                <a:gd name="connsiteX3392" fmla="*/ 27413311 w 65909553"/>
                <a:gd name="connsiteY3392" fmla="*/ 5106877 h 39629983"/>
                <a:gd name="connsiteX3393" fmla="*/ 27413389 w 65909553"/>
                <a:gd name="connsiteY3393" fmla="*/ 5106877 h 39629983"/>
                <a:gd name="connsiteX3394" fmla="*/ 27413389 w 65909553"/>
                <a:gd name="connsiteY3394" fmla="*/ 5106923 h 39629983"/>
                <a:gd name="connsiteX3395" fmla="*/ 27413467 w 65909553"/>
                <a:gd name="connsiteY3395" fmla="*/ 5106923 h 39629983"/>
                <a:gd name="connsiteX3396" fmla="*/ 27413467 w 65909553"/>
                <a:gd name="connsiteY3396" fmla="*/ 5106969 h 39629983"/>
                <a:gd name="connsiteX3397" fmla="*/ 27413544 w 65909553"/>
                <a:gd name="connsiteY3397" fmla="*/ 5106969 h 39629983"/>
                <a:gd name="connsiteX3398" fmla="*/ 27413544 w 65909553"/>
                <a:gd name="connsiteY3398" fmla="*/ 5107017 h 39629983"/>
                <a:gd name="connsiteX3399" fmla="*/ 27413621 w 65909553"/>
                <a:gd name="connsiteY3399" fmla="*/ 5107017 h 39629983"/>
                <a:gd name="connsiteX3400" fmla="*/ 27413621 w 65909553"/>
                <a:gd name="connsiteY3400" fmla="*/ 5107063 h 39629983"/>
                <a:gd name="connsiteX3401" fmla="*/ 27413699 w 65909553"/>
                <a:gd name="connsiteY3401" fmla="*/ 5107063 h 39629983"/>
                <a:gd name="connsiteX3402" fmla="*/ 27413699 w 65909553"/>
                <a:gd name="connsiteY3402" fmla="*/ 5107109 h 39629983"/>
                <a:gd name="connsiteX3403" fmla="*/ 27413777 w 65909553"/>
                <a:gd name="connsiteY3403" fmla="*/ 5107109 h 39629983"/>
                <a:gd name="connsiteX3404" fmla="*/ 27413777 w 65909553"/>
                <a:gd name="connsiteY3404" fmla="*/ 5107156 h 39629983"/>
                <a:gd name="connsiteX3405" fmla="*/ 27413854 w 65909553"/>
                <a:gd name="connsiteY3405" fmla="*/ 5107156 h 39629983"/>
                <a:gd name="connsiteX3406" fmla="*/ 27413854 w 65909553"/>
                <a:gd name="connsiteY3406" fmla="*/ 5107203 h 39629983"/>
                <a:gd name="connsiteX3407" fmla="*/ 27413932 w 65909553"/>
                <a:gd name="connsiteY3407" fmla="*/ 5107203 h 39629983"/>
                <a:gd name="connsiteX3408" fmla="*/ 27413932 w 65909553"/>
                <a:gd name="connsiteY3408" fmla="*/ 5107249 h 39629983"/>
                <a:gd name="connsiteX3409" fmla="*/ 27414009 w 65909553"/>
                <a:gd name="connsiteY3409" fmla="*/ 5107249 h 39629983"/>
                <a:gd name="connsiteX3410" fmla="*/ 27414009 w 65909553"/>
                <a:gd name="connsiteY3410" fmla="*/ 5107296 h 39629983"/>
                <a:gd name="connsiteX3411" fmla="*/ 27414087 w 65909553"/>
                <a:gd name="connsiteY3411" fmla="*/ 5107296 h 39629983"/>
                <a:gd name="connsiteX3412" fmla="*/ 27414087 w 65909553"/>
                <a:gd name="connsiteY3412" fmla="*/ 5107343 h 39629983"/>
                <a:gd name="connsiteX3413" fmla="*/ 27414165 w 65909553"/>
                <a:gd name="connsiteY3413" fmla="*/ 5107343 h 39629983"/>
                <a:gd name="connsiteX3414" fmla="*/ 27414165 w 65909553"/>
                <a:gd name="connsiteY3414" fmla="*/ 5107397 h 39629983"/>
                <a:gd name="connsiteX3415" fmla="*/ 27414255 w 65909553"/>
                <a:gd name="connsiteY3415" fmla="*/ 5107397 h 39629983"/>
                <a:gd name="connsiteX3416" fmla="*/ 27414255 w 65909553"/>
                <a:gd name="connsiteY3416" fmla="*/ 5107444 h 39629983"/>
                <a:gd name="connsiteX3417" fmla="*/ 27414333 w 65909553"/>
                <a:gd name="connsiteY3417" fmla="*/ 5107444 h 39629983"/>
                <a:gd name="connsiteX3418" fmla="*/ 27414333 w 65909553"/>
                <a:gd name="connsiteY3418" fmla="*/ 5107491 h 39629983"/>
                <a:gd name="connsiteX3419" fmla="*/ 27414410 w 65909553"/>
                <a:gd name="connsiteY3419" fmla="*/ 5107491 h 39629983"/>
                <a:gd name="connsiteX3420" fmla="*/ 27414410 w 65909553"/>
                <a:gd name="connsiteY3420" fmla="*/ 5107537 h 39629983"/>
                <a:gd name="connsiteX3421" fmla="*/ 27414487 w 65909553"/>
                <a:gd name="connsiteY3421" fmla="*/ 5107537 h 39629983"/>
                <a:gd name="connsiteX3422" fmla="*/ 27414487 w 65909553"/>
                <a:gd name="connsiteY3422" fmla="*/ 5107584 h 39629983"/>
                <a:gd name="connsiteX3423" fmla="*/ 27414565 w 65909553"/>
                <a:gd name="connsiteY3423" fmla="*/ 5107584 h 39629983"/>
                <a:gd name="connsiteX3424" fmla="*/ 27414565 w 65909553"/>
                <a:gd name="connsiteY3424" fmla="*/ 5107631 h 39629983"/>
                <a:gd name="connsiteX3425" fmla="*/ 27414643 w 65909553"/>
                <a:gd name="connsiteY3425" fmla="*/ 5107631 h 39629983"/>
                <a:gd name="connsiteX3426" fmla="*/ 27414643 w 65909553"/>
                <a:gd name="connsiteY3426" fmla="*/ 5107677 h 39629983"/>
                <a:gd name="connsiteX3427" fmla="*/ 27414721 w 65909553"/>
                <a:gd name="connsiteY3427" fmla="*/ 5107677 h 39629983"/>
                <a:gd name="connsiteX3428" fmla="*/ 27414721 w 65909553"/>
                <a:gd name="connsiteY3428" fmla="*/ 5107724 h 39629983"/>
                <a:gd name="connsiteX3429" fmla="*/ 27414798 w 65909553"/>
                <a:gd name="connsiteY3429" fmla="*/ 5107724 h 39629983"/>
                <a:gd name="connsiteX3430" fmla="*/ 27414798 w 65909553"/>
                <a:gd name="connsiteY3430" fmla="*/ 5107771 h 39629983"/>
                <a:gd name="connsiteX3431" fmla="*/ 27414875 w 65909553"/>
                <a:gd name="connsiteY3431" fmla="*/ 5107771 h 39629983"/>
                <a:gd name="connsiteX3432" fmla="*/ 27414875 w 65909553"/>
                <a:gd name="connsiteY3432" fmla="*/ 5107817 h 39629983"/>
                <a:gd name="connsiteX3433" fmla="*/ 27414953 w 65909553"/>
                <a:gd name="connsiteY3433" fmla="*/ 5107817 h 39629983"/>
                <a:gd name="connsiteX3434" fmla="*/ 27414953 w 65909553"/>
                <a:gd name="connsiteY3434" fmla="*/ 5107863 h 39629983"/>
                <a:gd name="connsiteX3435" fmla="*/ 27415031 w 65909553"/>
                <a:gd name="connsiteY3435" fmla="*/ 5107863 h 39629983"/>
                <a:gd name="connsiteX3436" fmla="*/ 27415031 w 65909553"/>
                <a:gd name="connsiteY3436" fmla="*/ 5107911 h 39629983"/>
                <a:gd name="connsiteX3437" fmla="*/ 27415109 w 65909553"/>
                <a:gd name="connsiteY3437" fmla="*/ 5107911 h 39629983"/>
                <a:gd name="connsiteX3438" fmla="*/ 27415109 w 65909553"/>
                <a:gd name="connsiteY3438" fmla="*/ 5107957 h 39629983"/>
                <a:gd name="connsiteX3439" fmla="*/ 27415186 w 65909553"/>
                <a:gd name="connsiteY3439" fmla="*/ 5107957 h 39629983"/>
                <a:gd name="connsiteX3440" fmla="*/ 27415186 w 65909553"/>
                <a:gd name="connsiteY3440" fmla="*/ 5108003 h 39629983"/>
                <a:gd name="connsiteX3441" fmla="*/ 27415263 w 65909553"/>
                <a:gd name="connsiteY3441" fmla="*/ 5108003 h 39629983"/>
                <a:gd name="connsiteX3442" fmla="*/ 27415263 w 65909553"/>
                <a:gd name="connsiteY3442" fmla="*/ 5108058 h 39629983"/>
                <a:gd name="connsiteX3443" fmla="*/ 27415354 w 65909553"/>
                <a:gd name="connsiteY3443" fmla="*/ 5108058 h 39629983"/>
                <a:gd name="connsiteX3444" fmla="*/ 27415354 w 65909553"/>
                <a:gd name="connsiteY3444" fmla="*/ 5108105 h 39629983"/>
                <a:gd name="connsiteX3445" fmla="*/ 27415431 w 65909553"/>
                <a:gd name="connsiteY3445" fmla="*/ 5108105 h 39629983"/>
                <a:gd name="connsiteX3446" fmla="*/ 27415431 w 65909553"/>
                <a:gd name="connsiteY3446" fmla="*/ 5108151 h 39629983"/>
                <a:gd name="connsiteX3447" fmla="*/ 27415509 w 65909553"/>
                <a:gd name="connsiteY3447" fmla="*/ 5108151 h 39629983"/>
                <a:gd name="connsiteX3448" fmla="*/ 27415509 w 65909553"/>
                <a:gd name="connsiteY3448" fmla="*/ 5108198 h 39629983"/>
                <a:gd name="connsiteX3449" fmla="*/ 27415587 w 65909553"/>
                <a:gd name="connsiteY3449" fmla="*/ 5108198 h 39629983"/>
                <a:gd name="connsiteX3450" fmla="*/ 27415587 w 65909553"/>
                <a:gd name="connsiteY3450" fmla="*/ 5108245 h 39629983"/>
                <a:gd name="connsiteX3451" fmla="*/ 27415665 w 65909553"/>
                <a:gd name="connsiteY3451" fmla="*/ 5108245 h 39629983"/>
                <a:gd name="connsiteX3452" fmla="*/ 27415665 w 65909553"/>
                <a:gd name="connsiteY3452" fmla="*/ 5108291 h 39629983"/>
                <a:gd name="connsiteX3453" fmla="*/ 27415742 w 65909553"/>
                <a:gd name="connsiteY3453" fmla="*/ 5108291 h 39629983"/>
                <a:gd name="connsiteX3454" fmla="*/ 27415742 w 65909553"/>
                <a:gd name="connsiteY3454" fmla="*/ 5108338 h 39629983"/>
                <a:gd name="connsiteX3455" fmla="*/ 27415819 w 65909553"/>
                <a:gd name="connsiteY3455" fmla="*/ 5108338 h 39629983"/>
                <a:gd name="connsiteX3456" fmla="*/ 27415819 w 65909553"/>
                <a:gd name="connsiteY3456" fmla="*/ 5108385 h 39629983"/>
                <a:gd name="connsiteX3457" fmla="*/ 27415897 w 65909553"/>
                <a:gd name="connsiteY3457" fmla="*/ 5108385 h 39629983"/>
                <a:gd name="connsiteX3458" fmla="*/ 27415897 w 65909553"/>
                <a:gd name="connsiteY3458" fmla="*/ 5108431 h 39629983"/>
                <a:gd name="connsiteX3459" fmla="*/ 27415975 w 65909553"/>
                <a:gd name="connsiteY3459" fmla="*/ 5108431 h 39629983"/>
                <a:gd name="connsiteX3460" fmla="*/ 27415975 w 65909553"/>
                <a:gd name="connsiteY3460" fmla="*/ 5108478 h 39629983"/>
                <a:gd name="connsiteX3461" fmla="*/ 27416052 w 65909553"/>
                <a:gd name="connsiteY3461" fmla="*/ 5108478 h 39629983"/>
                <a:gd name="connsiteX3462" fmla="*/ 27416052 w 65909553"/>
                <a:gd name="connsiteY3462" fmla="*/ 5108525 h 39629983"/>
                <a:gd name="connsiteX3463" fmla="*/ 27416130 w 65909553"/>
                <a:gd name="connsiteY3463" fmla="*/ 5108525 h 39629983"/>
                <a:gd name="connsiteX3464" fmla="*/ 27416130 w 65909553"/>
                <a:gd name="connsiteY3464" fmla="*/ 5108571 h 39629983"/>
                <a:gd name="connsiteX3465" fmla="*/ 27416207 w 65909553"/>
                <a:gd name="connsiteY3465" fmla="*/ 5108571 h 39629983"/>
                <a:gd name="connsiteX3466" fmla="*/ 27416207 w 65909553"/>
                <a:gd name="connsiteY3466" fmla="*/ 5108618 h 39629983"/>
                <a:gd name="connsiteX3467" fmla="*/ 27416285 w 65909553"/>
                <a:gd name="connsiteY3467" fmla="*/ 5108618 h 39629983"/>
                <a:gd name="connsiteX3468" fmla="*/ 27416285 w 65909553"/>
                <a:gd name="connsiteY3468" fmla="*/ 5108665 h 39629983"/>
                <a:gd name="connsiteX3469" fmla="*/ 27416363 w 65909553"/>
                <a:gd name="connsiteY3469" fmla="*/ 5108665 h 39629983"/>
                <a:gd name="connsiteX3470" fmla="*/ 27416363 w 65909553"/>
                <a:gd name="connsiteY3470" fmla="*/ 5108719 h 39629983"/>
                <a:gd name="connsiteX3471" fmla="*/ 27416453 w 65909553"/>
                <a:gd name="connsiteY3471" fmla="*/ 5108719 h 39629983"/>
                <a:gd name="connsiteX3472" fmla="*/ 27416453 w 65909553"/>
                <a:gd name="connsiteY3472" fmla="*/ 5108765 h 39629983"/>
                <a:gd name="connsiteX3473" fmla="*/ 27416531 w 65909553"/>
                <a:gd name="connsiteY3473" fmla="*/ 5108765 h 39629983"/>
                <a:gd name="connsiteX3474" fmla="*/ 27416531 w 65909553"/>
                <a:gd name="connsiteY3474" fmla="*/ 5108812 h 39629983"/>
                <a:gd name="connsiteX3475" fmla="*/ 27416608 w 65909553"/>
                <a:gd name="connsiteY3475" fmla="*/ 5108812 h 39629983"/>
                <a:gd name="connsiteX3476" fmla="*/ 27416608 w 65909553"/>
                <a:gd name="connsiteY3476" fmla="*/ 5108859 h 39629983"/>
                <a:gd name="connsiteX3477" fmla="*/ 27416685 w 65909553"/>
                <a:gd name="connsiteY3477" fmla="*/ 5108859 h 39629983"/>
                <a:gd name="connsiteX3478" fmla="*/ 27416685 w 65909553"/>
                <a:gd name="connsiteY3478" fmla="*/ 5108905 h 39629983"/>
                <a:gd name="connsiteX3479" fmla="*/ 27416763 w 65909553"/>
                <a:gd name="connsiteY3479" fmla="*/ 5108905 h 39629983"/>
                <a:gd name="connsiteX3480" fmla="*/ 27416763 w 65909553"/>
                <a:gd name="connsiteY3480" fmla="*/ 5108952 h 39629983"/>
                <a:gd name="connsiteX3481" fmla="*/ 27416841 w 65909553"/>
                <a:gd name="connsiteY3481" fmla="*/ 5108952 h 39629983"/>
                <a:gd name="connsiteX3482" fmla="*/ 27416841 w 65909553"/>
                <a:gd name="connsiteY3482" fmla="*/ 5108999 h 39629983"/>
                <a:gd name="connsiteX3483" fmla="*/ 27416919 w 65909553"/>
                <a:gd name="connsiteY3483" fmla="*/ 5108999 h 39629983"/>
                <a:gd name="connsiteX3484" fmla="*/ 27416919 w 65909553"/>
                <a:gd name="connsiteY3484" fmla="*/ 5109045 h 39629983"/>
                <a:gd name="connsiteX3485" fmla="*/ 27416996 w 65909553"/>
                <a:gd name="connsiteY3485" fmla="*/ 5109045 h 39629983"/>
                <a:gd name="connsiteX3486" fmla="*/ 27416996 w 65909553"/>
                <a:gd name="connsiteY3486" fmla="*/ 5109092 h 39629983"/>
                <a:gd name="connsiteX3487" fmla="*/ 27417073 w 65909553"/>
                <a:gd name="connsiteY3487" fmla="*/ 5109092 h 39629983"/>
                <a:gd name="connsiteX3488" fmla="*/ 27417073 w 65909553"/>
                <a:gd name="connsiteY3488" fmla="*/ 5109139 h 39629983"/>
                <a:gd name="connsiteX3489" fmla="*/ 27417151 w 65909553"/>
                <a:gd name="connsiteY3489" fmla="*/ 5109139 h 39629983"/>
                <a:gd name="connsiteX3490" fmla="*/ 27417151 w 65909553"/>
                <a:gd name="connsiteY3490" fmla="*/ 5109185 h 39629983"/>
                <a:gd name="connsiteX3491" fmla="*/ 27417229 w 65909553"/>
                <a:gd name="connsiteY3491" fmla="*/ 5109185 h 39629983"/>
                <a:gd name="connsiteX3492" fmla="*/ 27417229 w 65909553"/>
                <a:gd name="connsiteY3492" fmla="*/ 5109232 h 39629983"/>
                <a:gd name="connsiteX3493" fmla="*/ 27417307 w 65909553"/>
                <a:gd name="connsiteY3493" fmla="*/ 5109232 h 39629983"/>
                <a:gd name="connsiteX3494" fmla="*/ 27417307 w 65909553"/>
                <a:gd name="connsiteY3494" fmla="*/ 5109279 h 39629983"/>
                <a:gd name="connsiteX3495" fmla="*/ 27417384 w 65909553"/>
                <a:gd name="connsiteY3495" fmla="*/ 5109279 h 39629983"/>
                <a:gd name="connsiteX3496" fmla="*/ 27417384 w 65909553"/>
                <a:gd name="connsiteY3496" fmla="*/ 5109325 h 39629983"/>
                <a:gd name="connsiteX3497" fmla="*/ 27417461 w 65909553"/>
                <a:gd name="connsiteY3497" fmla="*/ 5109325 h 39629983"/>
                <a:gd name="connsiteX3498" fmla="*/ 27417461 w 65909553"/>
                <a:gd name="connsiteY3498" fmla="*/ 5256493 h 39629983"/>
                <a:gd name="connsiteX3499" fmla="*/ 27561159 w 65909553"/>
                <a:gd name="connsiteY3499" fmla="*/ 5256493 h 39629983"/>
                <a:gd name="connsiteX3500" fmla="*/ 27561159 w 65909553"/>
                <a:gd name="connsiteY3500" fmla="*/ 5256539 h 39629983"/>
                <a:gd name="connsiteX3501" fmla="*/ 27561237 w 65909553"/>
                <a:gd name="connsiteY3501" fmla="*/ 5256539 h 39629983"/>
                <a:gd name="connsiteX3502" fmla="*/ 27561237 w 65909553"/>
                <a:gd name="connsiteY3502" fmla="*/ 5256586 h 39629983"/>
                <a:gd name="connsiteX3503" fmla="*/ 27561314 w 65909553"/>
                <a:gd name="connsiteY3503" fmla="*/ 5256586 h 39629983"/>
                <a:gd name="connsiteX3504" fmla="*/ 27561314 w 65909553"/>
                <a:gd name="connsiteY3504" fmla="*/ 5256633 h 39629983"/>
                <a:gd name="connsiteX3505" fmla="*/ 27561391 w 65909553"/>
                <a:gd name="connsiteY3505" fmla="*/ 5256633 h 39629983"/>
                <a:gd name="connsiteX3506" fmla="*/ 27561391 w 65909553"/>
                <a:gd name="connsiteY3506" fmla="*/ 5256679 h 39629983"/>
                <a:gd name="connsiteX3507" fmla="*/ 27561469 w 65909553"/>
                <a:gd name="connsiteY3507" fmla="*/ 5256679 h 39629983"/>
                <a:gd name="connsiteX3508" fmla="*/ 27561469 w 65909553"/>
                <a:gd name="connsiteY3508" fmla="*/ 5256726 h 39629983"/>
                <a:gd name="connsiteX3509" fmla="*/ 27561547 w 65909553"/>
                <a:gd name="connsiteY3509" fmla="*/ 5256726 h 39629983"/>
                <a:gd name="connsiteX3510" fmla="*/ 27561547 w 65909553"/>
                <a:gd name="connsiteY3510" fmla="*/ 5256773 h 39629983"/>
                <a:gd name="connsiteX3511" fmla="*/ 27561625 w 65909553"/>
                <a:gd name="connsiteY3511" fmla="*/ 5256773 h 39629983"/>
                <a:gd name="connsiteX3512" fmla="*/ 27561625 w 65909553"/>
                <a:gd name="connsiteY3512" fmla="*/ 5256819 h 39629983"/>
                <a:gd name="connsiteX3513" fmla="*/ 27561702 w 65909553"/>
                <a:gd name="connsiteY3513" fmla="*/ 5256819 h 39629983"/>
                <a:gd name="connsiteX3514" fmla="*/ 27561702 w 65909553"/>
                <a:gd name="connsiteY3514" fmla="*/ 5256866 h 39629983"/>
                <a:gd name="connsiteX3515" fmla="*/ 27561779 w 65909553"/>
                <a:gd name="connsiteY3515" fmla="*/ 5256866 h 39629983"/>
                <a:gd name="connsiteX3516" fmla="*/ 27561779 w 65909553"/>
                <a:gd name="connsiteY3516" fmla="*/ 5256913 h 39629983"/>
                <a:gd name="connsiteX3517" fmla="*/ 27561857 w 65909553"/>
                <a:gd name="connsiteY3517" fmla="*/ 5256913 h 39629983"/>
                <a:gd name="connsiteX3518" fmla="*/ 27561857 w 65909553"/>
                <a:gd name="connsiteY3518" fmla="*/ 5256959 h 39629983"/>
                <a:gd name="connsiteX3519" fmla="*/ 27561935 w 65909553"/>
                <a:gd name="connsiteY3519" fmla="*/ 5256959 h 39629983"/>
                <a:gd name="connsiteX3520" fmla="*/ 27561935 w 65909553"/>
                <a:gd name="connsiteY3520" fmla="*/ 5257005 h 39629983"/>
                <a:gd name="connsiteX3521" fmla="*/ 27562013 w 65909553"/>
                <a:gd name="connsiteY3521" fmla="*/ 5257005 h 39629983"/>
                <a:gd name="connsiteX3522" fmla="*/ 27562013 w 65909553"/>
                <a:gd name="connsiteY3522" fmla="*/ 5257053 h 39629983"/>
                <a:gd name="connsiteX3523" fmla="*/ 27562090 w 65909553"/>
                <a:gd name="connsiteY3523" fmla="*/ 5257053 h 39629983"/>
                <a:gd name="connsiteX3524" fmla="*/ 27562090 w 65909553"/>
                <a:gd name="connsiteY3524" fmla="*/ 5257099 h 39629983"/>
                <a:gd name="connsiteX3525" fmla="*/ 27562167 w 65909553"/>
                <a:gd name="connsiteY3525" fmla="*/ 5257099 h 39629983"/>
                <a:gd name="connsiteX3526" fmla="*/ 27562167 w 65909553"/>
                <a:gd name="connsiteY3526" fmla="*/ 5257153 h 39629983"/>
                <a:gd name="connsiteX3527" fmla="*/ 27562258 w 65909553"/>
                <a:gd name="connsiteY3527" fmla="*/ 5257153 h 39629983"/>
                <a:gd name="connsiteX3528" fmla="*/ 27562258 w 65909553"/>
                <a:gd name="connsiteY3528" fmla="*/ 5257200 h 39629983"/>
                <a:gd name="connsiteX3529" fmla="*/ 27562335 w 65909553"/>
                <a:gd name="connsiteY3529" fmla="*/ 5257200 h 39629983"/>
                <a:gd name="connsiteX3530" fmla="*/ 27562335 w 65909553"/>
                <a:gd name="connsiteY3530" fmla="*/ 5257247 h 39629983"/>
                <a:gd name="connsiteX3531" fmla="*/ 27562413 w 65909553"/>
                <a:gd name="connsiteY3531" fmla="*/ 5257247 h 39629983"/>
                <a:gd name="connsiteX3532" fmla="*/ 27562413 w 65909553"/>
                <a:gd name="connsiteY3532" fmla="*/ 5257293 h 39629983"/>
                <a:gd name="connsiteX3533" fmla="*/ 27562491 w 65909553"/>
                <a:gd name="connsiteY3533" fmla="*/ 5257293 h 39629983"/>
                <a:gd name="connsiteX3534" fmla="*/ 27562491 w 65909553"/>
                <a:gd name="connsiteY3534" fmla="*/ 5257340 h 39629983"/>
                <a:gd name="connsiteX3535" fmla="*/ 27562568 w 65909553"/>
                <a:gd name="connsiteY3535" fmla="*/ 5257340 h 39629983"/>
                <a:gd name="connsiteX3536" fmla="*/ 27562568 w 65909553"/>
                <a:gd name="connsiteY3536" fmla="*/ 5257387 h 39629983"/>
                <a:gd name="connsiteX3537" fmla="*/ 27562645 w 65909553"/>
                <a:gd name="connsiteY3537" fmla="*/ 5257387 h 39629983"/>
                <a:gd name="connsiteX3538" fmla="*/ 27562645 w 65909553"/>
                <a:gd name="connsiteY3538" fmla="*/ 5257433 h 39629983"/>
                <a:gd name="connsiteX3539" fmla="*/ 27562723 w 65909553"/>
                <a:gd name="connsiteY3539" fmla="*/ 5257433 h 39629983"/>
                <a:gd name="connsiteX3540" fmla="*/ 27562723 w 65909553"/>
                <a:gd name="connsiteY3540" fmla="*/ 5257480 h 39629983"/>
                <a:gd name="connsiteX3541" fmla="*/ 27562801 w 65909553"/>
                <a:gd name="connsiteY3541" fmla="*/ 5257480 h 39629983"/>
                <a:gd name="connsiteX3542" fmla="*/ 27562801 w 65909553"/>
                <a:gd name="connsiteY3542" fmla="*/ 5257527 h 39629983"/>
                <a:gd name="connsiteX3543" fmla="*/ 27562879 w 65909553"/>
                <a:gd name="connsiteY3543" fmla="*/ 5257527 h 39629983"/>
                <a:gd name="connsiteX3544" fmla="*/ 27562879 w 65909553"/>
                <a:gd name="connsiteY3544" fmla="*/ 5257573 h 39629983"/>
                <a:gd name="connsiteX3545" fmla="*/ 27562956 w 65909553"/>
                <a:gd name="connsiteY3545" fmla="*/ 5257573 h 39629983"/>
                <a:gd name="connsiteX3546" fmla="*/ 27562956 w 65909553"/>
                <a:gd name="connsiteY3546" fmla="*/ 5257620 h 39629983"/>
                <a:gd name="connsiteX3547" fmla="*/ 27563033 w 65909553"/>
                <a:gd name="connsiteY3547" fmla="*/ 5257620 h 39629983"/>
                <a:gd name="connsiteX3548" fmla="*/ 27563033 w 65909553"/>
                <a:gd name="connsiteY3548" fmla="*/ 5257667 h 39629983"/>
                <a:gd name="connsiteX3549" fmla="*/ 27563111 w 65909553"/>
                <a:gd name="connsiteY3549" fmla="*/ 5257667 h 39629983"/>
                <a:gd name="connsiteX3550" fmla="*/ 27563111 w 65909553"/>
                <a:gd name="connsiteY3550" fmla="*/ 5257713 h 39629983"/>
                <a:gd name="connsiteX3551" fmla="*/ 27563189 w 65909553"/>
                <a:gd name="connsiteY3551" fmla="*/ 5257713 h 39629983"/>
                <a:gd name="connsiteX3552" fmla="*/ 27563189 w 65909553"/>
                <a:gd name="connsiteY3552" fmla="*/ 5257760 h 39629983"/>
                <a:gd name="connsiteX3553" fmla="*/ 27563267 w 65909553"/>
                <a:gd name="connsiteY3553" fmla="*/ 5257760 h 39629983"/>
                <a:gd name="connsiteX3554" fmla="*/ 27563267 w 65909553"/>
                <a:gd name="connsiteY3554" fmla="*/ 5257814 h 39629983"/>
                <a:gd name="connsiteX3555" fmla="*/ 27563357 w 65909553"/>
                <a:gd name="connsiteY3555" fmla="*/ 5257814 h 39629983"/>
                <a:gd name="connsiteX3556" fmla="*/ 27563357 w 65909553"/>
                <a:gd name="connsiteY3556" fmla="*/ 5257861 h 39629983"/>
                <a:gd name="connsiteX3557" fmla="*/ 27563435 w 65909553"/>
                <a:gd name="connsiteY3557" fmla="*/ 5257861 h 39629983"/>
                <a:gd name="connsiteX3558" fmla="*/ 27563435 w 65909553"/>
                <a:gd name="connsiteY3558" fmla="*/ 5257907 h 39629983"/>
                <a:gd name="connsiteX3559" fmla="*/ 27563512 w 65909553"/>
                <a:gd name="connsiteY3559" fmla="*/ 5257907 h 39629983"/>
                <a:gd name="connsiteX3560" fmla="*/ 27563512 w 65909553"/>
                <a:gd name="connsiteY3560" fmla="*/ 5257954 h 39629983"/>
                <a:gd name="connsiteX3561" fmla="*/ 27563589 w 65909553"/>
                <a:gd name="connsiteY3561" fmla="*/ 5257954 h 39629983"/>
                <a:gd name="connsiteX3562" fmla="*/ 27563589 w 65909553"/>
                <a:gd name="connsiteY3562" fmla="*/ 5258001 h 39629983"/>
                <a:gd name="connsiteX3563" fmla="*/ 27563667 w 65909553"/>
                <a:gd name="connsiteY3563" fmla="*/ 5258001 h 39629983"/>
                <a:gd name="connsiteX3564" fmla="*/ 27563667 w 65909553"/>
                <a:gd name="connsiteY3564" fmla="*/ 5258047 h 39629983"/>
                <a:gd name="connsiteX3565" fmla="*/ 27563745 w 65909553"/>
                <a:gd name="connsiteY3565" fmla="*/ 5258047 h 39629983"/>
                <a:gd name="connsiteX3566" fmla="*/ 27563745 w 65909553"/>
                <a:gd name="connsiteY3566" fmla="*/ 5258094 h 39629983"/>
                <a:gd name="connsiteX3567" fmla="*/ 27563823 w 65909553"/>
                <a:gd name="connsiteY3567" fmla="*/ 5258094 h 39629983"/>
                <a:gd name="connsiteX3568" fmla="*/ 27563823 w 65909553"/>
                <a:gd name="connsiteY3568" fmla="*/ 5258141 h 39629983"/>
                <a:gd name="connsiteX3569" fmla="*/ 27563900 w 65909553"/>
                <a:gd name="connsiteY3569" fmla="*/ 5258141 h 39629983"/>
                <a:gd name="connsiteX3570" fmla="*/ 27563900 w 65909553"/>
                <a:gd name="connsiteY3570" fmla="*/ 5258187 h 39629983"/>
                <a:gd name="connsiteX3571" fmla="*/ 27563977 w 65909553"/>
                <a:gd name="connsiteY3571" fmla="*/ 5258187 h 39629983"/>
                <a:gd name="connsiteX3572" fmla="*/ 27563977 w 65909553"/>
                <a:gd name="connsiteY3572" fmla="*/ 5258234 h 39629983"/>
                <a:gd name="connsiteX3573" fmla="*/ 27564055 w 65909553"/>
                <a:gd name="connsiteY3573" fmla="*/ 5258234 h 39629983"/>
                <a:gd name="connsiteX3574" fmla="*/ 27564055 w 65909553"/>
                <a:gd name="connsiteY3574" fmla="*/ 5258281 h 39629983"/>
                <a:gd name="connsiteX3575" fmla="*/ 27564133 w 65909553"/>
                <a:gd name="connsiteY3575" fmla="*/ 5258281 h 39629983"/>
                <a:gd name="connsiteX3576" fmla="*/ 27564133 w 65909553"/>
                <a:gd name="connsiteY3576" fmla="*/ 5258327 h 39629983"/>
                <a:gd name="connsiteX3577" fmla="*/ 27564211 w 65909553"/>
                <a:gd name="connsiteY3577" fmla="*/ 5258327 h 39629983"/>
                <a:gd name="connsiteX3578" fmla="*/ 27564211 w 65909553"/>
                <a:gd name="connsiteY3578" fmla="*/ 5258374 h 39629983"/>
                <a:gd name="connsiteX3579" fmla="*/ 27564288 w 65909553"/>
                <a:gd name="connsiteY3579" fmla="*/ 5258374 h 39629983"/>
                <a:gd name="connsiteX3580" fmla="*/ 27564288 w 65909553"/>
                <a:gd name="connsiteY3580" fmla="*/ 5258421 h 39629983"/>
                <a:gd name="connsiteX3581" fmla="*/ 27564365 w 65909553"/>
                <a:gd name="connsiteY3581" fmla="*/ 5258421 h 39629983"/>
                <a:gd name="connsiteX3582" fmla="*/ 27564365 w 65909553"/>
                <a:gd name="connsiteY3582" fmla="*/ 5258475 h 39629983"/>
                <a:gd name="connsiteX3583" fmla="*/ 27564456 w 65909553"/>
                <a:gd name="connsiteY3583" fmla="*/ 5258475 h 39629983"/>
                <a:gd name="connsiteX3584" fmla="*/ 27564456 w 65909553"/>
                <a:gd name="connsiteY3584" fmla="*/ 5258521 h 39629983"/>
                <a:gd name="connsiteX3585" fmla="*/ 27564533 w 65909553"/>
                <a:gd name="connsiteY3585" fmla="*/ 5258521 h 39629983"/>
                <a:gd name="connsiteX3586" fmla="*/ 27564533 w 65909553"/>
                <a:gd name="connsiteY3586" fmla="*/ 5258569 h 39629983"/>
                <a:gd name="connsiteX3587" fmla="*/ 27564611 w 65909553"/>
                <a:gd name="connsiteY3587" fmla="*/ 5258569 h 39629983"/>
                <a:gd name="connsiteX3588" fmla="*/ 27564611 w 65909553"/>
                <a:gd name="connsiteY3588" fmla="*/ 5258615 h 39629983"/>
                <a:gd name="connsiteX3589" fmla="*/ 27564689 w 65909553"/>
                <a:gd name="connsiteY3589" fmla="*/ 5258615 h 39629983"/>
                <a:gd name="connsiteX3590" fmla="*/ 27564689 w 65909553"/>
                <a:gd name="connsiteY3590" fmla="*/ 5258661 h 39629983"/>
                <a:gd name="connsiteX3591" fmla="*/ 27564766 w 65909553"/>
                <a:gd name="connsiteY3591" fmla="*/ 5258661 h 39629983"/>
                <a:gd name="connsiteX3592" fmla="*/ 27564766 w 65909553"/>
                <a:gd name="connsiteY3592" fmla="*/ 5258708 h 39629983"/>
                <a:gd name="connsiteX3593" fmla="*/ 27564844 w 65909553"/>
                <a:gd name="connsiteY3593" fmla="*/ 5258708 h 39629983"/>
                <a:gd name="connsiteX3594" fmla="*/ 27564844 w 65909553"/>
                <a:gd name="connsiteY3594" fmla="*/ 5258755 h 39629983"/>
                <a:gd name="connsiteX3595" fmla="*/ 27564921 w 65909553"/>
                <a:gd name="connsiteY3595" fmla="*/ 5258755 h 39629983"/>
                <a:gd name="connsiteX3596" fmla="*/ 27564921 w 65909553"/>
                <a:gd name="connsiteY3596" fmla="*/ 5258801 h 39629983"/>
                <a:gd name="connsiteX3597" fmla="*/ 27564999 w 65909553"/>
                <a:gd name="connsiteY3597" fmla="*/ 5258801 h 39629983"/>
                <a:gd name="connsiteX3598" fmla="*/ 27564999 w 65909553"/>
                <a:gd name="connsiteY3598" fmla="*/ 5258848 h 39629983"/>
                <a:gd name="connsiteX3599" fmla="*/ 27565077 w 65909553"/>
                <a:gd name="connsiteY3599" fmla="*/ 5258848 h 39629983"/>
                <a:gd name="connsiteX3600" fmla="*/ 27565077 w 65909553"/>
                <a:gd name="connsiteY3600" fmla="*/ 5258895 h 39629983"/>
                <a:gd name="connsiteX3601" fmla="*/ 27565154 w 65909553"/>
                <a:gd name="connsiteY3601" fmla="*/ 5258895 h 39629983"/>
                <a:gd name="connsiteX3602" fmla="*/ 27565154 w 65909553"/>
                <a:gd name="connsiteY3602" fmla="*/ 5258941 h 39629983"/>
                <a:gd name="connsiteX3603" fmla="*/ 27565231 w 65909553"/>
                <a:gd name="connsiteY3603" fmla="*/ 5258941 h 39629983"/>
                <a:gd name="connsiteX3604" fmla="*/ 27565231 w 65909553"/>
                <a:gd name="connsiteY3604" fmla="*/ 5258988 h 39629983"/>
                <a:gd name="connsiteX3605" fmla="*/ 27565309 w 65909553"/>
                <a:gd name="connsiteY3605" fmla="*/ 5258988 h 39629983"/>
                <a:gd name="connsiteX3606" fmla="*/ 27565309 w 65909553"/>
                <a:gd name="connsiteY3606" fmla="*/ 5259035 h 39629983"/>
                <a:gd name="connsiteX3607" fmla="*/ 27565387 w 65909553"/>
                <a:gd name="connsiteY3607" fmla="*/ 5259035 h 39629983"/>
                <a:gd name="connsiteX3608" fmla="*/ 27565387 w 65909553"/>
                <a:gd name="connsiteY3608" fmla="*/ 5259081 h 39629983"/>
                <a:gd name="connsiteX3609" fmla="*/ 27565465 w 65909553"/>
                <a:gd name="connsiteY3609" fmla="*/ 5259081 h 39629983"/>
                <a:gd name="connsiteX3610" fmla="*/ 27565465 w 65909553"/>
                <a:gd name="connsiteY3610" fmla="*/ 5259136 h 39629983"/>
                <a:gd name="connsiteX3611" fmla="*/ 27565555 w 65909553"/>
                <a:gd name="connsiteY3611" fmla="*/ 5259136 h 39629983"/>
                <a:gd name="connsiteX3612" fmla="*/ 27565555 w 65909553"/>
                <a:gd name="connsiteY3612" fmla="*/ 5259183 h 39629983"/>
                <a:gd name="connsiteX3613" fmla="*/ 27565633 w 65909553"/>
                <a:gd name="connsiteY3613" fmla="*/ 5259183 h 39629983"/>
                <a:gd name="connsiteX3614" fmla="*/ 27565633 w 65909553"/>
                <a:gd name="connsiteY3614" fmla="*/ 5259229 h 39629983"/>
                <a:gd name="connsiteX3615" fmla="*/ 27565710 w 65909553"/>
                <a:gd name="connsiteY3615" fmla="*/ 5259229 h 39629983"/>
                <a:gd name="connsiteX3616" fmla="*/ 27565710 w 65909553"/>
                <a:gd name="connsiteY3616" fmla="*/ 5259275 h 39629983"/>
                <a:gd name="connsiteX3617" fmla="*/ 27565787 w 65909553"/>
                <a:gd name="connsiteY3617" fmla="*/ 5259275 h 39629983"/>
                <a:gd name="connsiteX3618" fmla="*/ 27565787 w 65909553"/>
                <a:gd name="connsiteY3618" fmla="*/ 5259323 h 39629983"/>
                <a:gd name="connsiteX3619" fmla="*/ 27565865 w 65909553"/>
                <a:gd name="connsiteY3619" fmla="*/ 5259323 h 39629983"/>
                <a:gd name="connsiteX3620" fmla="*/ 27565865 w 65909553"/>
                <a:gd name="connsiteY3620" fmla="*/ 5259369 h 39629983"/>
                <a:gd name="connsiteX3621" fmla="*/ 27565943 w 65909553"/>
                <a:gd name="connsiteY3621" fmla="*/ 5259369 h 39629983"/>
                <a:gd name="connsiteX3622" fmla="*/ 27565943 w 65909553"/>
                <a:gd name="connsiteY3622" fmla="*/ 5259415 h 39629983"/>
                <a:gd name="connsiteX3623" fmla="*/ 27566021 w 65909553"/>
                <a:gd name="connsiteY3623" fmla="*/ 5259415 h 39629983"/>
                <a:gd name="connsiteX3624" fmla="*/ 27566021 w 65909553"/>
                <a:gd name="connsiteY3624" fmla="*/ 5259463 h 39629983"/>
                <a:gd name="connsiteX3625" fmla="*/ 27566098 w 65909553"/>
                <a:gd name="connsiteY3625" fmla="*/ 5259463 h 39629983"/>
                <a:gd name="connsiteX3626" fmla="*/ 27566098 w 65909553"/>
                <a:gd name="connsiteY3626" fmla="*/ 5259509 h 39629983"/>
                <a:gd name="connsiteX3627" fmla="*/ 27566175 w 65909553"/>
                <a:gd name="connsiteY3627" fmla="*/ 5259509 h 39629983"/>
                <a:gd name="connsiteX3628" fmla="*/ 27566175 w 65909553"/>
                <a:gd name="connsiteY3628" fmla="*/ 5259555 h 39629983"/>
                <a:gd name="connsiteX3629" fmla="*/ 27566253 w 65909553"/>
                <a:gd name="connsiteY3629" fmla="*/ 5259555 h 39629983"/>
                <a:gd name="connsiteX3630" fmla="*/ 27566253 w 65909553"/>
                <a:gd name="connsiteY3630" fmla="*/ 5259603 h 39629983"/>
                <a:gd name="connsiteX3631" fmla="*/ 27566331 w 65909553"/>
                <a:gd name="connsiteY3631" fmla="*/ 5259603 h 39629983"/>
                <a:gd name="connsiteX3632" fmla="*/ 27566331 w 65909553"/>
                <a:gd name="connsiteY3632" fmla="*/ 5259649 h 39629983"/>
                <a:gd name="connsiteX3633" fmla="*/ 27566409 w 65909553"/>
                <a:gd name="connsiteY3633" fmla="*/ 5259649 h 39629983"/>
                <a:gd name="connsiteX3634" fmla="*/ 27566409 w 65909553"/>
                <a:gd name="connsiteY3634" fmla="*/ 5259695 h 39629983"/>
                <a:gd name="connsiteX3635" fmla="*/ 27566486 w 65909553"/>
                <a:gd name="connsiteY3635" fmla="*/ 5259695 h 39629983"/>
                <a:gd name="connsiteX3636" fmla="*/ 27566486 w 65909553"/>
                <a:gd name="connsiteY3636" fmla="*/ 5259742 h 39629983"/>
                <a:gd name="connsiteX3637" fmla="*/ 27566563 w 65909553"/>
                <a:gd name="connsiteY3637" fmla="*/ 5259742 h 39629983"/>
                <a:gd name="connsiteX3638" fmla="*/ 27566563 w 65909553"/>
                <a:gd name="connsiteY3638" fmla="*/ 5259797 h 39629983"/>
                <a:gd name="connsiteX3639" fmla="*/ 27566654 w 65909553"/>
                <a:gd name="connsiteY3639" fmla="*/ 5259797 h 39629983"/>
                <a:gd name="connsiteX3640" fmla="*/ 27566654 w 65909553"/>
                <a:gd name="connsiteY3640" fmla="*/ 5259843 h 39629983"/>
                <a:gd name="connsiteX3641" fmla="*/ 27566731 w 65909553"/>
                <a:gd name="connsiteY3641" fmla="*/ 5259843 h 39629983"/>
                <a:gd name="connsiteX3642" fmla="*/ 27566731 w 65909553"/>
                <a:gd name="connsiteY3642" fmla="*/ 5259890 h 39629983"/>
                <a:gd name="connsiteX3643" fmla="*/ 27566809 w 65909553"/>
                <a:gd name="connsiteY3643" fmla="*/ 5259890 h 39629983"/>
                <a:gd name="connsiteX3644" fmla="*/ 27566809 w 65909553"/>
                <a:gd name="connsiteY3644" fmla="*/ 5259937 h 39629983"/>
                <a:gd name="connsiteX3645" fmla="*/ 27566887 w 65909553"/>
                <a:gd name="connsiteY3645" fmla="*/ 5259937 h 39629983"/>
                <a:gd name="connsiteX3646" fmla="*/ 27566887 w 65909553"/>
                <a:gd name="connsiteY3646" fmla="*/ 5259983 h 39629983"/>
                <a:gd name="connsiteX3647" fmla="*/ 27566964 w 65909553"/>
                <a:gd name="connsiteY3647" fmla="*/ 5259983 h 39629983"/>
                <a:gd name="connsiteX3648" fmla="*/ 27566964 w 65909553"/>
                <a:gd name="connsiteY3648" fmla="*/ 5260030 h 39629983"/>
                <a:gd name="connsiteX3649" fmla="*/ 27567042 w 65909553"/>
                <a:gd name="connsiteY3649" fmla="*/ 5260030 h 39629983"/>
                <a:gd name="connsiteX3650" fmla="*/ 27567042 w 65909553"/>
                <a:gd name="connsiteY3650" fmla="*/ 5260077 h 39629983"/>
                <a:gd name="connsiteX3651" fmla="*/ 27567119 w 65909553"/>
                <a:gd name="connsiteY3651" fmla="*/ 5260077 h 39629983"/>
                <a:gd name="connsiteX3652" fmla="*/ 27567119 w 65909553"/>
                <a:gd name="connsiteY3652" fmla="*/ 5260123 h 39629983"/>
                <a:gd name="connsiteX3653" fmla="*/ 27567197 w 65909553"/>
                <a:gd name="connsiteY3653" fmla="*/ 5260123 h 39629983"/>
                <a:gd name="connsiteX3654" fmla="*/ 27567197 w 65909553"/>
                <a:gd name="connsiteY3654" fmla="*/ 5260170 h 39629983"/>
                <a:gd name="connsiteX3655" fmla="*/ 27567275 w 65909553"/>
                <a:gd name="connsiteY3655" fmla="*/ 5260170 h 39629983"/>
                <a:gd name="connsiteX3656" fmla="*/ 27567275 w 65909553"/>
                <a:gd name="connsiteY3656" fmla="*/ 5260217 h 39629983"/>
                <a:gd name="connsiteX3657" fmla="*/ 27567352 w 65909553"/>
                <a:gd name="connsiteY3657" fmla="*/ 5260217 h 39629983"/>
                <a:gd name="connsiteX3658" fmla="*/ 27567352 w 65909553"/>
                <a:gd name="connsiteY3658" fmla="*/ 5260263 h 39629983"/>
                <a:gd name="connsiteX3659" fmla="*/ 27567429 w 65909553"/>
                <a:gd name="connsiteY3659" fmla="*/ 5260263 h 39629983"/>
                <a:gd name="connsiteX3660" fmla="*/ 27567429 w 65909553"/>
                <a:gd name="connsiteY3660" fmla="*/ 5260309 h 39629983"/>
                <a:gd name="connsiteX3661" fmla="*/ 27567507 w 65909553"/>
                <a:gd name="connsiteY3661" fmla="*/ 5260309 h 39629983"/>
                <a:gd name="connsiteX3662" fmla="*/ 27567507 w 65909553"/>
                <a:gd name="connsiteY3662" fmla="*/ 5260357 h 39629983"/>
                <a:gd name="connsiteX3663" fmla="*/ 27567585 w 65909553"/>
                <a:gd name="connsiteY3663" fmla="*/ 5260357 h 39629983"/>
                <a:gd name="connsiteX3664" fmla="*/ 27567585 w 65909553"/>
                <a:gd name="connsiteY3664" fmla="*/ 5260403 h 39629983"/>
                <a:gd name="connsiteX3665" fmla="*/ 27567663 w 65909553"/>
                <a:gd name="connsiteY3665" fmla="*/ 5260403 h 39629983"/>
                <a:gd name="connsiteX3666" fmla="*/ 27567663 w 65909553"/>
                <a:gd name="connsiteY3666" fmla="*/ 5260457 h 39629983"/>
                <a:gd name="connsiteX3667" fmla="*/ 27567753 w 65909553"/>
                <a:gd name="connsiteY3667" fmla="*/ 5260457 h 39629983"/>
                <a:gd name="connsiteX3668" fmla="*/ 27567753 w 65909553"/>
                <a:gd name="connsiteY3668" fmla="*/ 5260504 h 39629983"/>
                <a:gd name="connsiteX3669" fmla="*/ 27567831 w 65909553"/>
                <a:gd name="connsiteY3669" fmla="*/ 5260504 h 39629983"/>
                <a:gd name="connsiteX3670" fmla="*/ 27567831 w 65909553"/>
                <a:gd name="connsiteY3670" fmla="*/ 5260551 h 39629983"/>
                <a:gd name="connsiteX3671" fmla="*/ 27567908 w 65909553"/>
                <a:gd name="connsiteY3671" fmla="*/ 5260551 h 39629983"/>
                <a:gd name="connsiteX3672" fmla="*/ 27567908 w 65909553"/>
                <a:gd name="connsiteY3672" fmla="*/ 5260597 h 39629983"/>
                <a:gd name="connsiteX3673" fmla="*/ 27567985 w 65909553"/>
                <a:gd name="connsiteY3673" fmla="*/ 5260597 h 39629983"/>
                <a:gd name="connsiteX3674" fmla="*/ 27567985 w 65909553"/>
                <a:gd name="connsiteY3674" fmla="*/ 5260644 h 39629983"/>
                <a:gd name="connsiteX3675" fmla="*/ 27568063 w 65909553"/>
                <a:gd name="connsiteY3675" fmla="*/ 5260644 h 39629983"/>
                <a:gd name="connsiteX3676" fmla="*/ 27568063 w 65909553"/>
                <a:gd name="connsiteY3676" fmla="*/ 5260691 h 39629983"/>
                <a:gd name="connsiteX3677" fmla="*/ 27568141 w 65909553"/>
                <a:gd name="connsiteY3677" fmla="*/ 5260691 h 39629983"/>
                <a:gd name="connsiteX3678" fmla="*/ 27568141 w 65909553"/>
                <a:gd name="connsiteY3678" fmla="*/ 5260737 h 39629983"/>
                <a:gd name="connsiteX3679" fmla="*/ 27568219 w 65909553"/>
                <a:gd name="connsiteY3679" fmla="*/ 5260737 h 39629983"/>
                <a:gd name="connsiteX3680" fmla="*/ 27568219 w 65909553"/>
                <a:gd name="connsiteY3680" fmla="*/ 5260784 h 39629983"/>
                <a:gd name="connsiteX3681" fmla="*/ 27568296 w 65909553"/>
                <a:gd name="connsiteY3681" fmla="*/ 5260784 h 39629983"/>
                <a:gd name="connsiteX3682" fmla="*/ 27568296 w 65909553"/>
                <a:gd name="connsiteY3682" fmla="*/ 5260831 h 39629983"/>
                <a:gd name="connsiteX3683" fmla="*/ 27568373 w 65909553"/>
                <a:gd name="connsiteY3683" fmla="*/ 5260831 h 39629983"/>
                <a:gd name="connsiteX3684" fmla="*/ 27568373 w 65909553"/>
                <a:gd name="connsiteY3684" fmla="*/ 5260877 h 39629983"/>
                <a:gd name="connsiteX3685" fmla="*/ 27568451 w 65909553"/>
                <a:gd name="connsiteY3685" fmla="*/ 5260877 h 39629983"/>
                <a:gd name="connsiteX3686" fmla="*/ 27568451 w 65909553"/>
                <a:gd name="connsiteY3686" fmla="*/ 5260924 h 39629983"/>
                <a:gd name="connsiteX3687" fmla="*/ 27568529 w 65909553"/>
                <a:gd name="connsiteY3687" fmla="*/ 5260924 h 39629983"/>
                <a:gd name="connsiteX3688" fmla="*/ 27568529 w 65909553"/>
                <a:gd name="connsiteY3688" fmla="*/ 5260971 h 39629983"/>
                <a:gd name="connsiteX3689" fmla="*/ 27568607 w 65909553"/>
                <a:gd name="connsiteY3689" fmla="*/ 5260971 h 39629983"/>
                <a:gd name="connsiteX3690" fmla="*/ 27568607 w 65909553"/>
                <a:gd name="connsiteY3690" fmla="*/ 5261017 h 39629983"/>
                <a:gd name="connsiteX3691" fmla="*/ 27568684 w 65909553"/>
                <a:gd name="connsiteY3691" fmla="*/ 5261017 h 39629983"/>
                <a:gd name="connsiteX3692" fmla="*/ 27568684 w 65909553"/>
                <a:gd name="connsiteY3692" fmla="*/ 5261064 h 39629983"/>
                <a:gd name="connsiteX3693" fmla="*/ 27568761 w 65909553"/>
                <a:gd name="connsiteY3693" fmla="*/ 5261064 h 39629983"/>
                <a:gd name="connsiteX3694" fmla="*/ 27568761 w 65909553"/>
                <a:gd name="connsiteY3694" fmla="*/ 5261118 h 39629983"/>
                <a:gd name="connsiteX3695" fmla="*/ 27568852 w 65909553"/>
                <a:gd name="connsiteY3695" fmla="*/ 5261118 h 39629983"/>
                <a:gd name="connsiteX3696" fmla="*/ 27568852 w 65909553"/>
                <a:gd name="connsiteY3696" fmla="*/ 5261165 h 39629983"/>
                <a:gd name="connsiteX3697" fmla="*/ 27568929 w 65909553"/>
                <a:gd name="connsiteY3697" fmla="*/ 5261165 h 39629983"/>
                <a:gd name="connsiteX3698" fmla="*/ 27568929 w 65909553"/>
                <a:gd name="connsiteY3698" fmla="*/ 5261211 h 39629983"/>
                <a:gd name="connsiteX3699" fmla="*/ 27569007 w 65909553"/>
                <a:gd name="connsiteY3699" fmla="*/ 5261211 h 39629983"/>
                <a:gd name="connsiteX3700" fmla="*/ 27569007 w 65909553"/>
                <a:gd name="connsiteY3700" fmla="*/ 5261258 h 39629983"/>
                <a:gd name="connsiteX3701" fmla="*/ 27569085 w 65909553"/>
                <a:gd name="connsiteY3701" fmla="*/ 5261258 h 39629983"/>
                <a:gd name="connsiteX3702" fmla="*/ 27569085 w 65909553"/>
                <a:gd name="connsiteY3702" fmla="*/ 5261305 h 39629983"/>
                <a:gd name="connsiteX3703" fmla="*/ 27569162 w 65909553"/>
                <a:gd name="connsiteY3703" fmla="*/ 5261305 h 39629983"/>
                <a:gd name="connsiteX3704" fmla="*/ 27569162 w 65909553"/>
                <a:gd name="connsiteY3704" fmla="*/ 5261351 h 39629983"/>
                <a:gd name="connsiteX3705" fmla="*/ 27569240 w 65909553"/>
                <a:gd name="connsiteY3705" fmla="*/ 5261351 h 39629983"/>
                <a:gd name="connsiteX3706" fmla="*/ 27569240 w 65909553"/>
                <a:gd name="connsiteY3706" fmla="*/ 5261398 h 39629983"/>
                <a:gd name="connsiteX3707" fmla="*/ 27569317 w 65909553"/>
                <a:gd name="connsiteY3707" fmla="*/ 5261398 h 39629983"/>
                <a:gd name="connsiteX3708" fmla="*/ 27569317 w 65909553"/>
                <a:gd name="connsiteY3708" fmla="*/ 5261445 h 39629983"/>
                <a:gd name="connsiteX3709" fmla="*/ 27569395 w 65909553"/>
                <a:gd name="connsiteY3709" fmla="*/ 5261445 h 39629983"/>
                <a:gd name="connsiteX3710" fmla="*/ 27569395 w 65909553"/>
                <a:gd name="connsiteY3710" fmla="*/ 5261491 h 39629983"/>
                <a:gd name="connsiteX3711" fmla="*/ 27569473 w 65909553"/>
                <a:gd name="connsiteY3711" fmla="*/ 5261491 h 39629983"/>
                <a:gd name="connsiteX3712" fmla="*/ 27569473 w 65909553"/>
                <a:gd name="connsiteY3712" fmla="*/ 5261538 h 39629983"/>
                <a:gd name="connsiteX3713" fmla="*/ 27569550 w 65909553"/>
                <a:gd name="connsiteY3713" fmla="*/ 5261538 h 39629983"/>
                <a:gd name="connsiteX3714" fmla="*/ 27569550 w 65909553"/>
                <a:gd name="connsiteY3714" fmla="*/ 5261585 h 39629983"/>
                <a:gd name="connsiteX3715" fmla="*/ 27569627 w 65909553"/>
                <a:gd name="connsiteY3715" fmla="*/ 5261585 h 39629983"/>
                <a:gd name="connsiteX3716" fmla="*/ 27569627 w 65909553"/>
                <a:gd name="connsiteY3716" fmla="*/ 5261631 h 39629983"/>
                <a:gd name="connsiteX3717" fmla="*/ 27569705 w 65909553"/>
                <a:gd name="connsiteY3717" fmla="*/ 5261631 h 39629983"/>
                <a:gd name="connsiteX3718" fmla="*/ 27569705 w 65909553"/>
                <a:gd name="connsiteY3718" fmla="*/ 5261678 h 39629983"/>
                <a:gd name="connsiteX3719" fmla="*/ 27569783 w 65909553"/>
                <a:gd name="connsiteY3719" fmla="*/ 5261678 h 39629983"/>
                <a:gd name="connsiteX3720" fmla="*/ 27569783 w 65909553"/>
                <a:gd name="connsiteY3720" fmla="*/ 5261725 h 39629983"/>
                <a:gd name="connsiteX3721" fmla="*/ 27569861 w 65909553"/>
                <a:gd name="connsiteY3721" fmla="*/ 5261725 h 39629983"/>
                <a:gd name="connsiteX3722" fmla="*/ 27569861 w 65909553"/>
                <a:gd name="connsiteY3722" fmla="*/ 5408892 h 39629983"/>
                <a:gd name="connsiteX3723" fmla="*/ 27713559 w 65909553"/>
                <a:gd name="connsiteY3723" fmla="*/ 5408892 h 39629983"/>
                <a:gd name="connsiteX3724" fmla="*/ 27713559 w 65909553"/>
                <a:gd name="connsiteY3724" fmla="*/ 5408939 h 39629983"/>
                <a:gd name="connsiteX3725" fmla="*/ 27713638 w 65909553"/>
                <a:gd name="connsiteY3725" fmla="*/ 5408939 h 39629983"/>
                <a:gd name="connsiteX3726" fmla="*/ 27713638 w 65909553"/>
                <a:gd name="connsiteY3726" fmla="*/ 5408985 h 39629983"/>
                <a:gd name="connsiteX3727" fmla="*/ 27713717 w 65909553"/>
                <a:gd name="connsiteY3727" fmla="*/ 5408985 h 39629983"/>
                <a:gd name="connsiteX3728" fmla="*/ 27713717 w 65909553"/>
                <a:gd name="connsiteY3728" fmla="*/ 5409032 h 39629983"/>
                <a:gd name="connsiteX3729" fmla="*/ 27713796 w 65909553"/>
                <a:gd name="connsiteY3729" fmla="*/ 5409032 h 39629983"/>
                <a:gd name="connsiteX3730" fmla="*/ 27713796 w 65909553"/>
                <a:gd name="connsiteY3730" fmla="*/ 5409079 h 39629983"/>
                <a:gd name="connsiteX3731" fmla="*/ 27713875 w 65909553"/>
                <a:gd name="connsiteY3731" fmla="*/ 5409079 h 39629983"/>
                <a:gd name="connsiteX3732" fmla="*/ 27713875 w 65909553"/>
                <a:gd name="connsiteY3732" fmla="*/ 5409125 h 39629983"/>
                <a:gd name="connsiteX3733" fmla="*/ 27713954 w 65909553"/>
                <a:gd name="connsiteY3733" fmla="*/ 5409125 h 39629983"/>
                <a:gd name="connsiteX3734" fmla="*/ 27713954 w 65909553"/>
                <a:gd name="connsiteY3734" fmla="*/ 5409172 h 39629983"/>
                <a:gd name="connsiteX3735" fmla="*/ 27714033 w 65909553"/>
                <a:gd name="connsiteY3735" fmla="*/ 5409172 h 39629983"/>
                <a:gd name="connsiteX3736" fmla="*/ 27714033 w 65909553"/>
                <a:gd name="connsiteY3736" fmla="*/ 5409219 h 39629983"/>
                <a:gd name="connsiteX3737" fmla="*/ 27714063 w 65909553"/>
                <a:gd name="connsiteY3737" fmla="*/ 5409219 h 39629983"/>
                <a:gd name="connsiteX3738" fmla="*/ 27714063 w 65909553"/>
                <a:gd name="connsiteY3738" fmla="*/ 5409265 h 39629983"/>
                <a:gd name="connsiteX3739" fmla="*/ 27714063 w 65909553"/>
                <a:gd name="connsiteY3739" fmla="*/ 5409312 h 39629983"/>
                <a:gd name="connsiteX3740" fmla="*/ 27714063 w 65909553"/>
                <a:gd name="connsiteY3740" fmla="*/ 5409359 h 39629983"/>
                <a:gd name="connsiteX3741" fmla="*/ 27714063 w 65909553"/>
                <a:gd name="connsiteY3741" fmla="*/ 5409405 h 39629983"/>
                <a:gd name="connsiteX3742" fmla="*/ 27714063 w 65909553"/>
                <a:gd name="connsiteY3742" fmla="*/ 5409451 h 39629983"/>
                <a:gd name="connsiteX3743" fmla="*/ 27714063 w 65909553"/>
                <a:gd name="connsiteY3743" fmla="*/ 5409499 h 39629983"/>
                <a:gd name="connsiteX3744" fmla="*/ 27714063 w 65909553"/>
                <a:gd name="connsiteY3744" fmla="*/ 5409553 h 39629983"/>
                <a:gd name="connsiteX3745" fmla="*/ 27714063 w 65909553"/>
                <a:gd name="connsiteY3745" fmla="*/ 5409599 h 39629983"/>
                <a:gd name="connsiteX3746" fmla="*/ 27714063 w 65909553"/>
                <a:gd name="connsiteY3746" fmla="*/ 5409646 h 39629983"/>
                <a:gd name="connsiteX3747" fmla="*/ 27714063 w 65909553"/>
                <a:gd name="connsiteY3747" fmla="*/ 5409693 h 39629983"/>
                <a:gd name="connsiteX3748" fmla="*/ 27714063 w 65909553"/>
                <a:gd name="connsiteY3748" fmla="*/ 5409739 h 39629983"/>
                <a:gd name="connsiteX3749" fmla="*/ 27714063 w 65909553"/>
                <a:gd name="connsiteY3749" fmla="*/ 5409786 h 39629983"/>
                <a:gd name="connsiteX3750" fmla="*/ 27714063 w 65909553"/>
                <a:gd name="connsiteY3750" fmla="*/ 5409833 h 39629983"/>
                <a:gd name="connsiteX3751" fmla="*/ 27714063 w 65909553"/>
                <a:gd name="connsiteY3751" fmla="*/ 5409879 h 39629983"/>
                <a:gd name="connsiteX3752" fmla="*/ 27714063 w 65909553"/>
                <a:gd name="connsiteY3752" fmla="*/ 5409926 h 39629983"/>
                <a:gd name="connsiteX3753" fmla="*/ 27714063 w 65909553"/>
                <a:gd name="connsiteY3753" fmla="*/ 5409973 h 39629983"/>
                <a:gd name="connsiteX3754" fmla="*/ 27714063 w 65909553"/>
                <a:gd name="connsiteY3754" fmla="*/ 5410019 h 39629983"/>
                <a:gd name="connsiteX3755" fmla="*/ 27714063 w 65909553"/>
                <a:gd name="connsiteY3755" fmla="*/ 5410066 h 39629983"/>
                <a:gd name="connsiteX3756" fmla="*/ 27714063 w 65909553"/>
                <a:gd name="connsiteY3756" fmla="*/ 5410113 h 39629983"/>
                <a:gd name="connsiteX3757" fmla="*/ 27714063 w 65909553"/>
                <a:gd name="connsiteY3757" fmla="*/ 5410159 h 39629983"/>
                <a:gd name="connsiteX3758" fmla="*/ 27714063 w 65909553"/>
                <a:gd name="connsiteY3758" fmla="*/ 5410213 h 39629983"/>
                <a:gd name="connsiteX3759" fmla="*/ 27714063 w 65909553"/>
                <a:gd name="connsiteY3759" fmla="*/ 5410260 h 39629983"/>
                <a:gd name="connsiteX3760" fmla="*/ 27714063 w 65909553"/>
                <a:gd name="connsiteY3760" fmla="*/ 5410307 h 39629983"/>
                <a:gd name="connsiteX3761" fmla="*/ 27714063 w 65909553"/>
                <a:gd name="connsiteY3761" fmla="*/ 5410353 h 39629983"/>
                <a:gd name="connsiteX3762" fmla="*/ 27714063 w 65909553"/>
                <a:gd name="connsiteY3762" fmla="*/ 5410400 h 39629983"/>
                <a:gd name="connsiteX3763" fmla="*/ 27714063 w 65909553"/>
                <a:gd name="connsiteY3763" fmla="*/ 5410447 h 39629983"/>
                <a:gd name="connsiteX3764" fmla="*/ 27714063 w 65909553"/>
                <a:gd name="connsiteY3764" fmla="*/ 5410493 h 39629983"/>
                <a:gd name="connsiteX3765" fmla="*/ 27714063 w 65909553"/>
                <a:gd name="connsiteY3765" fmla="*/ 5410540 h 39629983"/>
                <a:gd name="connsiteX3766" fmla="*/ 27714063 w 65909553"/>
                <a:gd name="connsiteY3766" fmla="*/ 5410587 h 39629983"/>
                <a:gd name="connsiteX3767" fmla="*/ 27714063 w 65909553"/>
                <a:gd name="connsiteY3767" fmla="*/ 5410633 h 39629983"/>
                <a:gd name="connsiteX3768" fmla="*/ 27714063 w 65909553"/>
                <a:gd name="connsiteY3768" fmla="*/ 5410680 h 39629983"/>
                <a:gd name="connsiteX3769" fmla="*/ 27714063 w 65909553"/>
                <a:gd name="connsiteY3769" fmla="*/ 5410727 h 39629983"/>
                <a:gd name="connsiteX3770" fmla="*/ 27714063 w 65909553"/>
                <a:gd name="connsiteY3770" fmla="*/ 5410773 h 39629983"/>
                <a:gd name="connsiteX3771" fmla="*/ 27714063 w 65909553"/>
                <a:gd name="connsiteY3771" fmla="*/ 5410820 h 39629983"/>
                <a:gd name="connsiteX3772" fmla="*/ 27714063 w 65909553"/>
                <a:gd name="connsiteY3772" fmla="*/ 5410875 h 39629983"/>
                <a:gd name="connsiteX3773" fmla="*/ 27714063 w 65909553"/>
                <a:gd name="connsiteY3773" fmla="*/ 5410921 h 39629983"/>
                <a:gd name="connsiteX3774" fmla="*/ 27714063 w 65909553"/>
                <a:gd name="connsiteY3774" fmla="*/ 5410967 h 39629983"/>
                <a:gd name="connsiteX3775" fmla="*/ 27714063 w 65909553"/>
                <a:gd name="connsiteY3775" fmla="*/ 5411015 h 39629983"/>
                <a:gd name="connsiteX3776" fmla="*/ 27714063 w 65909553"/>
                <a:gd name="connsiteY3776" fmla="*/ 5411061 h 39629983"/>
                <a:gd name="connsiteX3777" fmla="*/ 27714063 w 65909553"/>
                <a:gd name="connsiteY3777" fmla="*/ 5411107 h 39629983"/>
                <a:gd name="connsiteX3778" fmla="*/ 27714063 w 65909553"/>
                <a:gd name="connsiteY3778" fmla="*/ 5411154 h 39629983"/>
                <a:gd name="connsiteX3779" fmla="*/ 27714063 w 65909553"/>
                <a:gd name="connsiteY3779" fmla="*/ 5411201 h 39629983"/>
                <a:gd name="connsiteX3780" fmla="*/ 27714063 w 65909553"/>
                <a:gd name="connsiteY3780" fmla="*/ 5411247 h 39629983"/>
                <a:gd name="connsiteX3781" fmla="*/ 27714063 w 65909553"/>
                <a:gd name="connsiteY3781" fmla="*/ 5411294 h 39629983"/>
                <a:gd name="connsiteX3782" fmla="*/ 27714063 w 65909553"/>
                <a:gd name="connsiteY3782" fmla="*/ 5411341 h 39629983"/>
                <a:gd name="connsiteX3783" fmla="*/ 27714063 w 65909553"/>
                <a:gd name="connsiteY3783" fmla="*/ 5411387 h 39629983"/>
                <a:gd name="connsiteX3784" fmla="*/ 27714063 w 65909553"/>
                <a:gd name="connsiteY3784" fmla="*/ 5411434 h 39629983"/>
                <a:gd name="connsiteX3785" fmla="*/ 27714063 w 65909553"/>
                <a:gd name="connsiteY3785" fmla="*/ 5411481 h 39629983"/>
                <a:gd name="connsiteX3786" fmla="*/ 27714063 w 65909553"/>
                <a:gd name="connsiteY3786" fmla="*/ 5411535 h 39629983"/>
                <a:gd name="connsiteX3787" fmla="*/ 27714063 w 65909553"/>
                <a:gd name="connsiteY3787" fmla="*/ 5411582 h 39629983"/>
                <a:gd name="connsiteX3788" fmla="*/ 27714063 w 65909553"/>
                <a:gd name="connsiteY3788" fmla="*/ 5411629 h 39629983"/>
                <a:gd name="connsiteX3789" fmla="*/ 27714063 w 65909553"/>
                <a:gd name="connsiteY3789" fmla="*/ 5411675 h 39629983"/>
                <a:gd name="connsiteX3790" fmla="*/ 27714063 w 65909553"/>
                <a:gd name="connsiteY3790" fmla="*/ 5411722 h 39629983"/>
                <a:gd name="connsiteX3791" fmla="*/ 27714063 w 65909553"/>
                <a:gd name="connsiteY3791" fmla="*/ 5411769 h 39629983"/>
                <a:gd name="connsiteX3792" fmla="*/ 27714063 w 65909553"/>
                <a:gd name="connsiteY3792" fmla="*/ 5411815 h 39629983"/>
                <a:gd name="connsiteX3793" fmla="*/ 27714063 w 65909553"/>
                <a:gd name="connsiteY3793" fmla="*/ 5411861 h 39629983"/>
                <a:gd name="connsiteX3794" fmla="*/ 27714063 w 65909553"/>
                <a:gd name="connsiteY3794" fmla="*/ 5411909 h 39629983"/>
                <a:gd name="connsiteX3795" fmla="*/ 27714063 w 65909553"/>
                <a:gd name="connsiteY3795" fmla="*/ 5411955 h 39629983"/>
                <a:gd name="connsiteX3796" fmla="*/ 27714063 w 65909553"/>
                <a:gd name="connsiteY3796" fmla="*/ 5412001 h 39629983"/>
                <a:gd name="connsiteX3797" fmla="*/ 27714063 w 65909553"/>
                <a:gd name="connsiteY3797" fmla="*/ 5412049 h 39629983"/>
                <a:gd name="connsiteX3798" fmla="*/ 27714063 w 65909553"/>
                <a:gd name="connsiteY3798" fmla="*/ 5412095 h 39629983"/>
                <a:gd name="connsiteX3799" fmla="*/ 27714063 w 65909553"/>
                <a:gd name="connsiteY3799" fmla="*/ 5412141 h 39629983"/>
                <a:gd name="connsiteX3800" fmla="*/ 27714063 w 65909553"/>
                <a:gd name="connsiteY3800" fmla="*/ 5412196 h 39629983"/>
                <a:gd name="connsiteX3801" fmla="*/ 27714063 w 65909553"/>
                <a:gd name="connsiteY3801" fmla="*/ 5412243 h 39629983"/>
                <a:gd name="connsiteX3802" fmla="*/ 27714063 w 65909553"/>
                <a:gd name="connsiteY3802" fmla="*/ 5412289 h 39629983"/>
                <a:gd name="connsiteX3803" fmla="*/ 27714063 w 65909553"/>
                <a:gd name="connsiteY3803" fmla="*/ 5412336 h 39629983"/>
                <a:gd name="connsiteX3804" fmla="*/ 27714063 w 65909553"/>
                <a:gd name="connsiteY3804" fmla="*/ 5412383 h 39629983"/>
                <a:gd name="connsiteX3805" fmla="*/ 27714063 w 65909553"/>
                <a:gd name="connsiteY3805" fmla="*/ 5412429 h 39629983"/>
                <a:gd name="connsiteX3806" fmla="*/ 27714063 w 65909553"/>
                <a:gd name="connsiteY3806" fmla="*/ 5412476 h 39629983"/>
                <a:gd name="connsiteX3807" fmla="*/ 27714063 w 65909553"/>
                <a:gd name="connsiteY3807" fmla="*/ 5412523 h 39629983"/>
                <a:gd name="connsiteX3808" fmla="*/ 27714063 w 65909553"/>
                <a:gd name="connsiteY3808" fmla="*/ 5412569 h 39629983"/>
                <a:gd name="connsiteX3809" fmla="*/ 27714063 w 65909553"/>
                <a:gd name="connsiteY3809" fmla="*/ 5412616 h 39629983"/>
                <a:gd name="connsiteX3810" fmla="*/ 27714063 w 65909553"/>
                <a:gd name="connsiteY3810" fmla="*/ 5412663 h 39629983"/>
                <a:gd name="connsiteX3811" fmla="*/ 27714063 w 65909553"/>
                <a:gd name="connsiteY3811" fmla="*/ 5412709 h 39629983"/>
                <a:gd name="connsiteX3812" fmla="*/ 27714063 w 65909553"/>
                <a:gd name="connsiteY3812" fmla="*/ 5412756 h 39629983"/>
                <a:gd name="connsiteX3813" fmla="*/ 27714063 w 65909553"/>
                <a:gd name="connsiteY3813" fmla="*/ 5412803 h 39629983"/>
                <a:gd name="connsiteX3814" fmla="*/ 27714063 w 65909553"/>
                <a:gd name="connsiteY3814" fmla="*/ 5412857 h 39629983"/>
                <a:gd name="connsiteX3815" fmla="*/ 27714063 w 65909553"/>
                <a:gd name="connsiteY3815" fmla="*/ 5412903 h 39629983"/>
                <a:gd name="connsiteX3816" fmla="*/ 27714063 w 65909553"/>
                <a:gd name="connsiteY3816" fmla="*/ 5412950 h 39629983"/>
                <a:gd name="connsiteX3817" fmla="*/ 27714063 w 65909553"/>
                <a:gd name="connsiteY3817" fmla="*/ 5412997 h 39629983"/>
                <a:gd name="connsiteX3818" fmla="*/ 27714063 w 65909553"/>
                <a:gd name="connsiteY3818" fmla="*/ 5413043 h 39629983"/>
                <a:gd name="connsiteX3819" fmla="*/ 27714063 w 65909553"/>
                <a:gd name="connsiteY3819" fmla="*/ 5413090 h 39629983"/>
                <a:gd name="connsiteX3820" fmla="*/ 27714063 w 65909553"/>
                <a:gd name="connsiteY3820" fmla="*/ 5413137 h 39629983"/>
                <a:gd name="connsiteX3821" fmla="*/ 27714063 w 65909553"/>
                <a:gd name="connsiteY3821" fmla="*/ 5413183 h 39629983"/>
                <a:gd name="connsiteX3822" fmla="*/ 27714063 w 65909553"/>
                <a:gd name="connsiteY3822" fmla="*/ 5413230 h 39629983"/>
                <a:gd name="connsiteX3823" fmla="*/ 27714063 w 65909553"/>
                <a:gd name="connsiteY3823" fmla="*/ 5413277 h 39629983"/>
                <a:gd name="connsiteX3824" fmla="*/ 27714063 w 65909553"/>
                <a:gd name="connsiteY3824" fmla="*/ 5413323 h 39629983"/>
                <a:gd name="connsiteX3825" fmla="*/ 27714063 w 65909553"/>
                <a:gd name="connsiteY3825" fmla="*/ 5413370 h 39629983"/>
                <a:gd name="connsiteX3826" fmla="*/ 27714063 w 65909553"/>
                <a:gd name="connsiteY3826" fmla="*/ 5413417 h 39629983"/>
                <a:gd name="connsiteX3827" fmla="*/ 27714063 w 65909553"/>
                <a:gd name="connsiteY3827" fmla="*/ 5413463 h 39629983"/>
                <a:gd name="connsiteX3828" fmla="*/ 27714063 w 65909553"/>
                <a:gd name="connsiteY3828" fmla="*/ 5413517 h 39629983"/>
                <a:gd name="connsiteX3829" fmla="*/ 27714063 w 65909553"/>
                <a:gd name="connsiteY3829" fmla="*/ 5413564 h 39629983"/>
                <a:gd name="connsiteX3830" fmla="*/ 27714063 w 65909553"/>
                <a:gd name="connsiteY3830" fmla="*/ 5413611 h 39629983"/>
                <a:gd name="connsiteX3831" fmla="*/ 27714063 w 65909553"/>
                <a:gd name="connsiteY3831" fmla="*/ 5413657 h 39629983"/>
                <a:gd name="connsiteX3832" fmla="*/ 27714063 w 65909553"/>
                <a:gd name="connsiteY3832" fmla="*/ 5413704 h 39629983"/>
                <a:gd name="connsiteX3833" fmla="*/ 27714063 w 65909553"/>
                <a:gd name="connsiteY3833" fmla="*/ 5413751 h 39629983"/>
                <a:gd name="connsiteX3834" fmla="*/ 27714063 w 65909553"/>
                <a:gd name="connsiteY3834" fmla="*/ 5413797 h 39629983"/>
                <a:gd name="connsiteX3835" fmla="*/ 27714063 w 65909553"/>
                <a:gd name="connsiteY3835" fmla="*/ 5413844 h 39629983"/>
                <a:gd name="connsiteX3836" fmla="*/ 27714063 w 65909553"/>
                <a:gd name="connsiteY3836" fmla="*/ 5413891 h 39629983"/>
                <a:gd name="connsiteX3837" fmla="*/ 27714063 w 65909553"/>
                <a:gd name="connsiteY3837" fmla="*/ 5413937 h 39629983"/>
                <a:gd name="connsiteX3838" fmla="*/ 27714063 w 65909553"/>
                <a:gd name="connsiteY3838" fmla="*/ 5413984 h 39629983"/>
                <a:gd name="connsiteX3839" fmla="*/ 27714063 w 65909553"/>
                <a:gd name="connsiteY3839" fmla="*/ 5414031 h 39629983"/>
                <a:gd name="connsiteX3840" fmla="*/ 27714063 w 65909553"/>
                <a:gd name="connsiteY3840" fmla="*/ 5414077 h 39629983"/>
                <a:gd name="connsiteX3841" fmla="*/ 27714063 w 65909553"/>
                <a:gd name="connsiteY3841" fmla="*/ 5414124 h 39629983"/>
                <a:gd name="connsiteX3842" fmla="*/ 27714063 w 65909553"/>
                <a:gd name="connsiteY3842" fmla="*/ 5561292 h 39629983"/>
                <a:gd name="connsiteX3843" fmla="*/ 27865907 w 65909553"/>
                <a:gd name="connsiteY3843" fmla="*/ 5561292 h 39629983"/>
                <a:gd name="connsiteX3844" fmla="*/ 27865907 w 65909553"/>
                <a:gd name="connsiteY3844" fmla="*/ 5561339 h 39629983"/>
                <a:gd name="connsiteX3845" fmla="*/ 27865907 w 65909553"/>
                <a:gd name="connsiteY3845" fmla="*/ 5561385 h 39629983"/>
                <a:gd name="connsiteX3846" fmla="*/ 27865907 w 65909553"/>
                <a:gd name="connsiteY3846" fmla="*/ 5561432 h 39629983"/>
                <a:gd name="connsiteX3847" fmla="*/ 27865907 w 65909553"/>
                <a:gd name="connsiteY3847" fmla="*/ 5561479 h 39629983"/>
                <a:gd name="connsiteX3848" fmla="*/ 27865907 w 65909553"/>
                <a:gd name="connsiteY3848" fmla="*/ 5561525 h 39629983"/>
                <a:gd name="connsiteX3849" fmla="*/ 27865907 w 65909553"/>
                <a:gd name="connsiteY3849" fmla="*/ 5561572 h 39629983"/>
                <a:gd name="connsiteX3850" fmla="*/ 27865907 w 65909553"/>
                <a:gd name="connsiteY3850" fmla="*/ 5561619 h 39629983"/>
                <a:gd name="connsiteX3851" fmla="*/ 27865907 w 65909553"/>
                <a:gd name="connsiteY3851" fmla="*/ 5561665 h 39629983"/>
                <a:gd name="connsiteX3852" fmla="*/ 27865907 w 65909553"/>
                <a:gd name="connsiteY3852" fmla="*/ 5561712 h 39629983"/>
                <a:gd name="connsiteX3853" fmla="*/ 27865907 w 65909553"/>
                <a:gd name="connsiteY3853" fmla="*/ 5561759 h 39629983"/>
                <a:gd name="connsiteX3854" fmla="*/ 27865907 w 65909553"/>
                <a:gd name="connsiteY3854" fmla="*/ 5561805 h 39629983"/>
                <a:gd name="connsiteX3855" fmla="*/ 27865907 w 65909553"/>
                <a:gd name="connsiteY3855" fmla="*/ 5561851 h 39629983"/>
                <a:gd name="connsiteX3856" fmla="*/ 27865907 w 65909553"/>
                <a:gd name="connsiteY3856" fmla="*/ 5561899 h 39629983"/>
                <a:gd name="connsiteX3857" fmla="*/ 27865907 w 65909553"/>
                <a:gd name="connsiteY3857" fmla="*/ 5561953 h 39629983"/>
                <a:gd name="connsiteX3858" fmla="*/ 27865907 w 65909553"/>
                <a:gd name="connsiteY3858" fmla="*/ 5561999 h 39629983"/>
                <a:gd name="connsiteX3859" fmla="*/ 27865907 w 65909553"/>
                <a:gd name="connsiteY3859" fmla="*/ 5562046 h 39629983"/>
                <a:gd name="connsiteX3860" fmla="*/ 27865907 w 65909553"/>
                <a:gd name="connsiteY3860" fmla="*/ 5562093 h 39629983"/>
                <a:gd name="connsiteX3861" fmla="*/ 27865907 w 65909553"/>
                <a:gd name="connsiteY3861" fmla="*/ 5562139 h 39629983"/>
                <a:gd name="connsiteX3862" fmla="*/ 27865907 w 65909553"/>
                <a:gd name="connsiteY3862" fmla="*/ 5562186 h 39629983"/>
                <a:gd name="connsiteX3863" fmla="*/ 27865907 w 65909553"/>
                <a:gd name="connsiteY3863" fmla="*/ 5562233 h 39629983"/>
                <a:gd name="connsiteX3864" fmla="*/ 27865907 w 65909553"/>
                <a:gd name="connsiteY3864" fmla="*/ 5562279 h 39629983"/>
                <a:gd name="connsiteX3865" fmla="*/ 27865907 w 65909553"/>
                <a:gd name="connsiteY3865" fmla="*/ 5562326 h 39629983"/>
                <a:gd name="connsiteX3866" fmla="*/ 27865907 w 65909553"/>
                <a:gd name="connsiteY3866" fmla="*/ 5562373 h 39629983"/>
                <a:gd name="connsiteX3867" fmla="*/ 27865907 w 65909553"/>
                <a:gd name="connsiteY3867" fmla="*/ 5562419 h 39629983"/>
                <a:gd name="connsiteX3868" fmla="*/ 27865907 w 65909553"/>
                <a:gd name="connsiteY3868" fmla="*/ 5562466 h 39629983"/>
                <a:gd name="connsiteX3869" fmla="*/ 27865907 w 65909553"/>
                <a:gd name="connsiteY3869" fmla="*/ 5562513 h 39629983"/>
                <a:gd name="connsiteX3870" fmla="*/ 27865907 w 65909553"/>
                <a:gd name="connsiteY3870" fmla="*/ 5562559 h 39629983"/>
                <a:gd name="connsiteX3871" fmla="*/ 27865907 w 65909553"/>
                <a:gd name="connsiteY3871" fmla="*/ 5562613 h 39629983"/>
                <a:gd name="connsiteX3872" fmla="*/ 27865907 w 65909553"/>
                <a:gd name="connsiteY3872" fmla="*/ 5562660 h 39629983"/>
                <a:gd name="connsiteX3873" fmla="*/ 27865907 w 65909553"/>
                <a:gd name="connsiteY3873" fmla="*/ 5562707 h 39629983"/>
                <a:gd name="connsiteX3874" fmla="*/ 27865907 w 65909553"/>
                <a:gd name="connsiteY3874" fmla="*/ 5562753 h 39629983"/>
                <a:gd name="connsiteX3875" fmla="*/ 27865907 w 65909553"/>
                <a:gd name="connsiteY3875" fmla="*/ 5562800 h 39629983"/>
                <a:gd name="connsiteX3876" fmla="*/ 27865907 w 65909553"/>
                <a:gd name="connsiteY3876" fmla="*/ 5562847 h 39629983"/>
                <a:gd name="connsiteX3877" fmla="*/ 27865907 w 65909553"/>
                <a:gd name="connsiteY3877" fmla="*/ 5562893 h 39629983"/>
                <a:gd name="connsiteX3878" fmla="*/ 27865907 w 65909553"/>
                <a:gd name="connsiteY3878" fmla="*/ 5562940 h 39629983"/>
                <a:gd name="connsiteX3879" fmla="*/ 27865907 w 65909553"/>
                <a:gd name="connsiteY3879" fmla="*/ 5562987 h 39629983"/>
                <a:gd name="connsiteX3880" fmla="*/ 27865907 w 65909553"/>
                <a:gd name="connsiteY3880" fmla="*/ 5563033 h 39629983"/>
                <a:gd name="connsiteX3881" fmla="*/ 27865907 w 65909553"/>
                <a:gd name="connsiteY3881" fmla="*/ 5563080 h 39629983"/>
                <a:gd name="connsiteX3882" fmla="*/ 27865907 w 65909553"/>
                <a:gd name="connsiteY3882" fmla="*/ 5563127 h 39629983"/>
                <a:gd name="connsiteX3883" fmla="*/ 27865907 w 65909553"/>
                <a:gd name="connsiteY3883" fmla="*/ 5563173 h 39629983"/>
                <a:gd name="connsiteX3884" fmla="*/ 27865907 w 65909553"/>
                <a:gd name="connsiteY3884" fmla="*/ 5563220 h 39629983"/>
                <a:gd name="connsiteX3885" fmla="*/ 27865907 w 65909553"/>
                <a:gd name="connsiteY3885" fmla="*/ 5563275 h 39629983"/>
                <a:gd name="connsiteX3886" fmla="*/ 27865907 w 65909553"/>
                <a:gd name="connsiteY3886" fmla="*/ 5563321 h 39629983"/>
                <a:gd name="connsiteX3887" fmla="*/ 27865907 w 65909553"/>
                <a:gd name="connsiteY3887" fmla="*/ 5563367 h 39629983"/>
                <a:gd name="connsiteX3888" fmla="*/ 27865907 w 65909553"/>
                <a:gd name="connsiteY3888" fmla="*/ 5563415 h 39629983"/>
                <a:gd name="connsiteX3889" fmla="*/ 27865907 w 65909553"/>
                <a:gd name="connsiteY3889" fmla="*/ 5563461 h 39629983"/>
                <a:gd name="connsiteX3890" fmla="*/ 27865907 w 65909553"/>
                <a:gd name="connsiteY3890" fmla="*/ 5563507 h 39629983"/>
                <a:gd name="connsiteX3891" fmla="*/ 27865907 w 65909553"/>
                <a:gd name="connsiteY3891" fmla="*/ 5563554 h 39629983"/>
                <a:gd name="connsiteX3892" fmla="*/ 27865907 w 65909553"/>
                <a:gd name="connsiteY3892" fmla="*/ 5563601 h 39629983"/>
                <a:gd name="connsiteX3893" fmla="*/ 27865907 w 65909553"/>
                <a:gd name="connsiteY3893" fmla="*/ 5563647 h 39629983"/>
                <a:gd name="connsiteX3894" fmla="*/ 27865907 w 65909553"/>
                <a:gd name="connsiteY3894" fmla="*/ 5563694 h 39629983"/>
                <a:gd name="connsiteX3895" fmla="*/ 27865907 w 65909553"/>
                <a:gd name="connsiteY3895" fmla="*/ 5563741 h 39629983"/>
                <a:gd name="connsiteX3896" fmla="*/ 27865907 w 65909553"/>
                <a:gd name="connsiteY3896" fmla="*/ 5563787 h 39629983"/>
                <a:gd name="connsiteX3897" fmla="*/ 27865907 w 65909553"/>
                <a:gd name="connsiteY3897" fmla="*/ 5563834 h 39629983"/>
                <a:gd name="connsiteX3898" fmla="*/ 27865907 w 65909553"/>
                <a:gd name="connsiteY3898" fmla="*/ 5563881 h 39629983"/>
                <a:gd name="connsiteX3899" fmla="*/ 27865907 w 65909553"/>
                <a:gd name="connsiteY3899" fmla="*/ 5563935 h 39629983"/>
                <a:gd name="connsiteX3900" fmla="*/ 27865907 w 65909553"/>
                <a:gd name="connsiteY3900" fmla="*/ 5563982 h 39629983"/>
                <a:gd name="connsiteX3901" fmla="*/ 27865907 w 65909553"/>
                <a:gd name="connsiteY3901" fmla="*/ 5564029 h 39629983"/>
                <a:gd name="connsiteX3902" fmla="*/ 27865907 w 65909553"/>
                <a:gd name="connsiteY3902" fmla="*/ 5564075 h 39629983"/>
                <a:gd name="connsiteX3903" fmla="*/ 27865907 w 65909553"/>
                <a:gd name="connsiteY3903" fmla="*/ 5564121 h 39629983"/>
                <a:gd name="connsiteX3904" fmla="*/ 27865907 w 65909553"/>
                <a:gd name="connsiteY3904" fmla="*/ 5564169 h 39629983"/>
                <a:gd name="connsiteX3905" fmla="*/ 27865907 w 65909553"/>
                <a:gd name="connsiteY3905" fmla="*/ 5564215 h 39629983"/>
                <a:gd name="connsiteX3906" fmla="*/ 27865907 w 65909553"/>
                <a:gd name="connsiteY3906" fmla="*/ 5564261 h 39629983"/>
                <a:gd name="connsiteX3907" fmla="*/ 27865907 w 65909553"/>
                <a:gd name="connsiteY3907" fmla="*/ 5564309 h 39629983"/>
                <a:gd name="connsiteX3908" fmla="*/ 27865907 w 65909553"/>
                <a:gd name="connsiteY3908" fmla="*/ 5564355 h 39629983"/>
                <a:gd name="connsiteX3909" fmla="*/ 27865907 w 65909553"/>
                <a:gd name="connsiteY3909" fmla="*/ 5564401 h 39629983"/>
                <a:gd name="connsiteX3910" fmla="*/ 27865907 w 65909553"/>
                <a:gd name="connsiteY3910" fmla="*/ 5564449 h 39629983"/>
                <a:gd name="connsiteX3911" fmla="*/ 27865907 w 65909553"/>
                <a:gd name="connsiteY3911" fmla="*/ 5564495 h 39629983"/>
                <a:gd name="connsiteX3912" fmla="*/ 27865907 w 65909553"/>
                <a:gd name="connsiteY3912" fmla="*/ 5564541 h 39629983"/>
                <a:gd name="connsiteX3913" fmla="*/ 27865907 w 65909553"/>
                <a:gd name="connsiteY3913" fmla="*/ 5564596 h 39629983"/>
                <a:gd name="connsiteX3914" fmla="*/ 27865907 w 65909553"/>
                <a:gd name="connsiteY3914" fmla="*/ 5564643 h 39629983"/>
                <a:gd name="connsiteX3915" fmla="*/ 27865907 w 65909553"/>
                <a:gd name="connsiteY3915" fmla="*/ 5564689 h 39629983"/>
                <a:gd name="connsiteX3916" fmla="*/ 27865907 w 65909553"/>
                <a:gd name="connsiteY3916" fmla="*/ 5564736 h 39629983"/>
                <a:gd name="connsiteX3917" fmla="*/ 27865907 w 65909553"/>
                <a:gd name="connsiteY3917" fmla="*/ 5564783 h 39629983"/>
                <a:gd name="connsiteX3918" fmla="*/ 27865907 w 65909553"/>
                <a:gd name="connsiteY3918" fmla="*/ 5564829 h 39629983"/>
                <a:gd name="connsiteX3919" fmla="*/ 27865907 w 65909553"/>
                <a:gd name="connsiteY3919" fmla="*/ 5564876 h 39629983"/>
                <a:gd name="connsiteX3920" fmla="*/ 27865907 w 65909553"/>
                <a:gd name="connsiteY3920" fmla="*/ 5564923 h 39629983"/>
                <a:gd name="connsiteX3921" fmla="*/ 27865907 w 65909553"/>
                <a:gd name="connsiteY3921" fmla="*/ 5564969 h 39629983"/>
                <a:gd name="connsiteX3922" fmla="*/ 27865907 w 65909553"/>
                <a:gd name="connsiteY3922" fmla="*/ 5565016 h 39629983"/>
                <a:gd name="connsiteX3923" fmla="*/ 27865907 w 65909553"/>
                <a:gd name="connsiteY3923" fmla="*/ 5565063 h 39629983"/>
                <a:gd name="connsiteX3924" fmla="*/ 27865907 w 65909553"/>
                <a:gd name="connsiteY3924" fmla="*/ 5565109 h 39629983"/>
                <a:gd name="connsiteX3925" fmla="*/ 27865907 w 65909553"/>
                <a:gd name="connsiteY3925" fmla="*/ 5565155 h 39629983"/>
                <a:gd name="connsiteX3926" fmla="*/ 27865907 w 65909553"/>
                <a:gd name="connsiteY3926" fmla="*/ 5565203 h 39629983"/>
                <a:gd name="connsiteX3927" fmla="*/ 27865907 w 65909553"/>
                <a:gd name="connsiteY3927" fmla="*/ 5565257 h 39629983"/>
                <a:gd name="connsiteX3928" fmla="*/ 27865907 w 65909553"/>
                <a:gd name="connsiteY3928" fmla="*/ 5565303 h 39629983"/>
                <a:gd name="connsiteX3929" fmla="*/ 27865907 w 65909553"/>
                <a:gd name="connsiteY3929" fmla="*/ 5565350 h 39629983"/>
                <a:gd name="connsiteX3930" fmla="*/ 27865907 w 65909553"/>
                <a:gd name="connsiteY3930" fmla="*/ 5565397 h 39629983"/>
                <a:gd name="connsiteX3931" fmla="*/ 27865907 w 65909553"/>
                <a:gd name="connsiteY3931" fmla="*/ 5565443 h 39629983"/>
                <a:gd name="connsiteX3932" fmla="*/ 27865907 w 65909553"/>
                <a:gd name="connsiteY3932" fmla="*/ 5565490 h 39629983"/>
                <a:gd name="connsiteX3933" fmla="*/ 27865907 w 65909553"/>
                <a:gd name="connsiteY3933" fmla="*/ 5565537 h 39629983"/>
                <a:gd name="connsiteX3934" fmla="*/ 27865907 w 65909553"/>
                <a:gd name="connsiteY3934" fmla="*/ 5565583 h 39629983"/>
                <a:gd name="connsiteX3935" fmla="*/ 27865907 w 65909553"/>
                <a:gd name="connsiteY3935" fmla="*/ 5565630 h 39629983"/>
                <a:gd name="connsiteX3936" fmla="*/ 27865907 w 65909553"/>
                <a:gd name="connsiteY3936" fmla="*/ 5565677 h 39629983"/>
                <a:gd name="connsiteX3937" fmla="*/ 27865907 w 65909553"/>
                <a:gd name="connsiteY3937" fmla="*/ 5565723 h 39629983"/>
                <a:gd name="connsiteX3938" fmla="*/ 27865907 w 65909553"/>
                <a:gd name="connsiteY3938" fmla="*/ 5565770 h 39629983"/>
                <a:gd name="connsiteX3939" fmla="*/ 27865907 w 65909553"/>
                <a:gd name="connsiteY3939" fmla="*/ 5565817 h 39629983"/>
                <a:gd name="connsiteX3940" fmla="*/ 27865907 w 65909553"/>
                <a:gd name="connsiteY3940" fmla="*/ 5565863 h 39629983"/>
                <a:gd name="connsiteX3941" fmla="*/ 27865907 w 65909553"/>
                <a:gd name="connsiteY3941" fmla="*/ 5565917 h 39629983"/>
                <a:gd name="connsiteX3942" fmla="*/ 27865907 w 65909553"/>
                <a:gd name="connsiteY3942" fmla="*/ 5565964 h 39629983"/>
                <a:gd name="connsiteX3943" fmla="*/ 27865907 w 65909553"/>
                <a:gd name="connsiteY3943" fmla="*/ 5566011 h 39629983"/>
                <a:gd name="connsiteX3944" fmla="*/ 27865907 w 65909553"/>
                <a:gd name="connsiteY3944" fmla="*/ 5566057 h 39629983"/>
                <a:gd name="connsiteX3945" fmla="*/ 27865907 w 65909553"/>
                <a:gd name="connsiteY3945" fmla="*/ 5566104 h 39629983"/>
                <a:gd name="connsiteX3946" fmla="*/ 27865907 w 65909553"/>
                <a:gd name="connsiteY3946" fmla="*/ 5566151 h 39629983"/>
                <a:gd name="connsiteX3947" fmla="*/ 27865907 w 65909553"/>
                <a:gd name="connsiteY3947" fmla="*/ 5566197 h 39629983"/>
                <a:gd name="connsiteX3948" fmla="*/ 27865907 w 65909553"/>
                <a:gd name="connsiteY3948" fmla="*/ 5566244 h 39629983"/>
                <a:gd name="connsiteX3949" fmla="*/ 27865907 w 65909553"/>
                <a:gd name="connsiteY3949" fmla="*/ 5566291 h 39629983"/>
                <a:gd name="connsiteX3950" fmla="*/ 27865907 w 65909553"/>
                <a:gd name="connsiteY3950" fmla="*/ 5566337 h 39629983"/>
                <a:gd name="connsiteX3951" fmla="*/ 27865907 w 65909553"/>
                <a:gd name="connsiteY3951" fmla="*/ 5566384 h 39629983"/>
                <a:gd name="connsiteX3952" fmla="*/ 27865907 w 65909553"/>
                <a:gd name="connsiteY3952" fmla="*/ 5566431 h 39629983"/>
                <a:gd name="connsiteX3953" fmla="*/ 27865907 w 65909553"/>
                <a:gd name="connsiteY3953" fmla="*/ 5566477 h 39629983"/>
                <a:gd name="connsiteX3954" fmla="*/ 27865907 w 65909553"/>
                <a:gd name="connsiteY3954" fmla="*/ 5566524 h 39629983"/>
                <a:gd name="connsiteX3955" fmla="*/ 27865907 w 65909553"/>
                <a:gd name="connsiteY3955" fmla="*/ 5713691 h 39629983"/>
                <a:gd name="connsiteX3956" fmla="*/ 28018357 w 65909553"/>
                <a:gd name="connsiteY3956" fmla="*/ 5713691 h 39629983"/>
                <a:gd name="connsiteX3957" fmla="*/ 28018357 w 65909553"/>
                <a:gd name="connsiteY3957" fmla="*/ 5713738 h 39629983"/>
                <a:gd name="connsiteX3958" fmla="*/ 28018436 w 65909553"/>
                <a:gd name="connsiteY3958" fmla="*/ 5713738 h 39629983"/>
                <a:gd name="connsiteX3959" fmla="*/ 28018436 w 65909553"/>
                <a:gd name="connsiteY3959" fmla="*/ 5713785 h 39629983"/>
                <a:gd name="connsiteX3960" fmla="*/ 28018515 w 65909553"/>
                <a:gd name="connsiteY3960" fmla="*/ 5713785 h 39629983"/>
                <a:gd name="connsiteX3961" fmla="*/ 28018515 w 65909553"/>
                <a:gd name="connsiteY3961" fmla="*/ 5713831 h 39629983"/>
                <a:gd name="connsiteX3962" fmla="*/ 28018520 w 65909553"/>
                <a:gd name="connsiteY3962" fmla="*/ 5713831 h 39629983"/>
                <a:gd name="connsiteX3963" fmla="*/ 28018520 w 65909553"/>
                <a:gd name="connsiteY3963" fmla="*/ 5713878 h 39629983"/>
                <a:gd name="connsiteX3964" fmla="*/ 28018520 w 65909553"/>
                <a:gd name="connsiteY3964" fmla="*/ 5713925 h 39629983"/>
                <a:gd name="connsiteX3965" fmla="*/ 28018520 w 65909553"/>
                <a:gd name="connsiteY3965" fmla="*/ 5713971 h 39629983"/>
                <a:gd name="connsiteX3966" fmla="*/ 28018520 w 65909553"/>
                <a:gd name="connsiteY3966" fmla="*/ 5714018 h 39629983"/>
                <a:gd name="connsiteX3967" fmla="*/ 28018520 w 65909553"/>
                <a:gd name="connsiteY3967" fmla="*/ 5714065 h 39629983"/>
                <a:gd name="connsiteX3968" fmla="*/ 28018520 w 65909553"/>
                <a:gd name="connsiteY3968" fmla="*/ 5714111 h 39629983"/>
                <a:gd name="connsiteX3969" fmla="*/ 28018520 w 65909553"/>
                <a:gd name="connsiteY3969" fmla="*/ 5714158 h 39629983"/>
                <a:gd name="connsiteX3970" fmla="*/ 28018520 w 65909553"/>
                <a:gd name="connsiteY3970" fmla="*/ 5714205 h 39629983"/>
                <a:gd name="connsiteX3971" fmla="*/ 28018520 w 65909553"/>
                <a:gd name="connsiteY3971" fmla="*/ 5714251 h 39629983"/>
                <a:gd name="connsiteX3972" fmla="*/ 28018520 w 65909553"/>
                <a:gd name="connsiteY3972" fmla="*/ 5714298 h 39629983"/>
                <a:gd name="connsiteX3973" fmla="*/ 28018520 w 65909553"/>
                <a:gd name="connsiteY3973" fmla="*/ 5714352 h 39629983"/>
                <a:gd name="connsiteX3974" fmla="*/ 28018520 w 65909553"/>
                <a:gd name="connsiteY3974" fmla="*/ 5714399 h 39629983"/>
                <a:gd name="connsiteX3975" fmla="*/ 28018520 w 65909553"/>
                <a:gd name="connsiteY3975" fmla="*/ 5714445 h 39629983"/>
                <a:gd name="connsiteX3976" fmla="*/ 28018520 w 65909553"/>
                <a:gd name="connsiteY3976" fmla="*/ 5714492 h 39629983"/>
                <a:gd name="connsiteX3977" fmla="*/ 28018520 w 65909553"/>
                <a:gd name="connsiteY3977" fmla="*/ 5714539 h 39629983"/>
                <a:gd name="connsiteX3978" fmla="*/ 28018520 w 65909553"/>
                <a:gd name="connsiteY3978" fmla="*/ 5714585 h 39629983"/>
                <a:gd name="connsiteX3979" fmla="*/ 28018520 w 65909553"/>
                <a:gd name="connsiteY3979" fmla="*/ 5714632 h 39629983"/>
                <a:gd name="connsiteX3980" fmla="*/ 28018520 w 65909553"/>
                <a:gd name="connsiteY3980" fmla="*/ 5714679 h 39629983"/>
                <a:gd name="connsiteX3981" fmla="*/ 28018520 w 65909553"/>
                <a:gd name="connsiteY3981" fmla="*/ 5714725 h 39629983"/>
                <a:gd name="connsiteX3982" fmla="*/ 28018520 w 65909553"/>
                <a:gd name="connsiteY3982" fmla="*/ 5714772 h 39629983"/>
                <a:gd name="connsiteX3983" fmla="*/ 28018520 w 65909553"/>
                <a:gd name="connsiteY3983" fmla="*/ 5714819 h 39629983"/>
                <a:gd name="connsiteX3984" fmla="*/ 28018520 w 65909553"/>
                <a:gd name="connsiteY3984" fmla="*/ 5714865 h 39629983"/>
                <a:gd name="connsiteX3985" fmla="*/ 28018520 w 65909553"/>
                <a:gd name="connsiteY3985" fmla="*/ 5714912 h 39629983"/>
                <a:gd name="connsiteX3986" fmla="*/ 28018520 w 65909553"/>
                <a:gd name="connsiteY3986" fmla="*/ 5714959 h 39629983"/>
                <a:gd name="connsiteX3987" fmla="*/ 28018520 w 65909553"/>
                <a:gd name="connsiteY3987" fmla="*/ 5715013 h 39629983"/>
                <a:gd name="connsiteX3988" fmla="*/ 28018520 w 65909553"/>
                <a:gd name="connsiteY3988" fmla="*/ 5715059 h 39629983"/>
                <a:gd name="connsiteX3989" fmla="*/ 28018520 w 65909553"/>
                <a:gd name="connsiteY3989" fmla="*/ 5715106 h 39629983"/>
                <a:gd name="connsiteX3990" fmla="*/ 28018520 w 65909553"/>
                <a:gd name="connsiteY3990" fmla="*/ 5715153 h 39629983"/>
                <a:gd name="connsiteX3991" fmla="*/ 28018520 w 65909553"/>
                <a:gd name="connsiteY3991" fmla="*/ 5715199 h 39629983"/>
                <a:gd name="connsiteX3992" fmla="*/ 28018520 w 65909553"/>
                <a:gd name="connsiteY3992" fmla="*/ 5715246 h 39629983"/>
                <a:gd name="connsiteX3993" fmla="*/ 28018520 w 65909553"/>
                <a:gd name="connsiteY3993" fmla="*/ 5715293 h 39629983"/>
                <a:gd name="connsiteX3994" fmla="*/ 28018520 w 65909553"/>
                <a:gd name="connsiteY3994" fmla="*/ 5715339 h 39629983"/>
                <a:gd name="connsiteX3995" fmla="*/ 28018520 w 65909553"/>
                <a:gd name="connsiteY3995" fmla="*/ 5715386 h 39629983"/>
                <a:gd name="connsiteX3996" fmla="*/ 28018520 w 65909553"/>
                <a:gd name="connsiteY3996" fmla="*/ 5715433 h 39629983"/>
                <a:gd name="connsiteX3997" fmla="*/ 28018520 w 65909553"/>
                <a:gd name="connsiteY3997" fmla="*/ 5715479 h 39629983"/>
                <a:gd name="connsiteX3998" fmla="*/ 28018520 w 65909553"/>
                <a:gd name="connsiteY3998" fmla="*/ 5715526 h 39629983"/>
                <a:gd name="connsiteX3999" fmla="*/ 28018520 w 65909553"/>
                <a:gd name="connsiteY3999" fmla="*/ 5715573 h 39629983"/>
                <a:gd name="connsiteX4000" fmla="*/ 28018520 w 65909553"/>
                <a:gd name="connsiteY4000" fmla="*/ 5715619 h 39629983"/>
                <a:gd name="connsiteX4001" fmla="*/ 28018520 w 65909553"/>
                <a:gd name="connsiteY4001" fmla="*/ 5715674 h 39629983"/>
                <a:gd name="connsiteX4002" fmla="*/ 28018520 w 65909553"/>
                <a:gd name="connsiteY4002" fmla="*/ 5715720 h 39629983"/>
                <a:gd name="connsiteX4003" fmla="*/ 28018520 w 65909553"/>
                <a:gd name="connsiteY4003" fmla="*/ 5715767 h 39629983"/>
                <a:gd name="connsiteX4004" fmla="*/ 28018520 w 65909553"/>
                <a:gd name="connsiteY4004" fmla="*/ 5715814 h 39629983"/>
                <a:gd name="connsiteX4005" fmla="*/ 28018520 w 65909553"/>
                <a:gd name="connsiteY4005" fmla="*/ 5715860 h 39629983"/>
                <a:gd name="connsiteX4006" fmla="*/ 28018520 w 65909553"/>
                <a:gd name="connsiteY4006" fmla="*/ 5715907 h 39629983"/>
                <a:gd name="connsiteX4007" fmla="*/ 28018520 w 65909553"/>
                <a:gd name="connsiteY4007" fmla="*/ 5715953 h 39629983"/>
                <a:gd name="connsiteX4008" fmla="*/ 28018520 w 65909553"/>
                <a:gd name="connsiteY4008" fmla="*/ 5716000 h 39629983"/>
                <a:gd name="connsiteX4009" fmla="*/ 28018520 w 65909553"/>
                <a:gd name="connsiteY4009" fmla="*/ 5716047 h 39629983"/>
                <a:gd name="connsiteX4010" fmla="*/ 28018520 w 65909553"/>
                <a:gd name="connsiteY4010" fmla="*/ 5716093 h 39629983"/>
                <a:gd name="connsiteX4011" fmla="*/ 28018520 w 65909553"/>
                <a:gd name="connsiteY4011" fmla="*/ 5716140 h 39629983"/>
                <a:gd name="connsiteX4012" fmla="*/ 28018520 w 65909553"/>
                <a:gd name="connsiteY4012" fmla="*/ 5716187 h 39629983"/>
                <a:gd name="connsiteX4013" fmla="*/ 28018520 w 65909553"/>
                <a:gd name="connsiteY4013" fmla="*/ 5716233 h 39629983"/>
                <a:gd name="connsiteX4014" fmla="*/ 28018520 w 65909553"/>
                <a:gd name="connsiteY4014" fmla="*/ 5716280 h 39629983"/>
                <a:gd name="connsiteX4015" fmla="*/ 28018520 w 65909553"/>
                <a:gd name="connsiteY4015" fmla="*/ 5716335 h 39629983"/>
                <a:gd name="connsiteX4016" fmla="*/ 28018520 w 65909553"/>
                <a:gd name="connsiteY4016" fmla="*/ 5716381 h 39629983"/>
                <a:gd name="connsiteX4017" fmla="*/ 28018520 w 65909553"/>
                <a:gd name="connsiteY4017" fmla="*/ 5716428 h 39629983"/>
                <a:gd name="connsiteX4018" fmla="*/ 28018520 w 65909553"/>
                <a:gd name="connsiteY4018" fmla="*/ 5716475 h 39629983"/>
                <a:gd name="connsiteX4019" fmla="*/ 28018520 w 65909553"/>
                <a:gd name="connsiteY4019" fmla="*/ 5716521 h 39629983"/>
                <a:gd name="connsiteX4020" fmla="*/ 28018520 w 65909553"/>
                <a:gd name="connsiteY4020" fmla="*/ 5716568 h 39629983"/>
                <a:gd name="connsiteX4021" fmla="*/ 28018520 w 65909553"/>
                <a:gd name="connsiteY4021" fmla="*/ 5716615 h 39629983"/>
                <a:gd name="connsiteX4022" fmla="*/ 28018520 w 65909553"/>
                <a:gd name="connsiteY4022" fmla="*/ 5716661 h 39629983"/>
                <a:gd name="connsiteX4023" fmla="*/ 28018520 w 65909553"/>
                <a:gd name="connsiteY4023" fmla="*/ 5716708 h 39629983"/>
                <a:gd name="connsiteX4024" fmla="*/ 28018520 w 65909553"/>
                <a:gd name="connsiteY4024" fmla="*/ 5716754 h 39629983"/>
                <a:gd name="connsiteX4025" fmla="*/ 28018520 w 65909553"/>
                <a:gd name="connsiteY4025" fmla="*/ 5716801 h 39629983"/>
                <a:gd name="connsiteX4026" fmla="*/ 28018520 w 65909553"/>
                <a:gd name="connsiteY4026" fmla="*/ 5716848 h 39629983"/>
                <a:gd name="connsiteX4027" fmla="*/ 28018520 w 65909553"/>
                <a:gd name="connsiteY4027" fmla="*/ 5716894 h 39629983"/>
                <a:gd name="connsiteX4028" fmla="*/ 28018520 w 65909553"/>
                <a:gd name="connsiteY4028" fmla="*/ 5716941 h 39629983"/>
                <a:gd name="connsiteX4029" fmla="*/ 28018520 w 65909553"/>
                <a:gd name="connsiteY4029" fmla="*/ 5716995 h 39629983"/>
                <a:gd name="connsiteX4030" fmla="*/ 28018520 w 65909553"/>
                <a:gd name="connsiteY4030" fmla="*/ 5717042 h 39629983"/>
                <a:gd name="connsiteX4031" fmla="*/ 28018520 w 65909553"/>
                <a:gd name="connsiteY4031" fmla="*/ 5717089 h 39629983"/>
                <a:gd name="connsiteX4032" fmla="*/ 28018520 w 65909553"/>
                <a:gd name="connsiteY4032" fmla="*/ 5717135 h 39629983"/>
                <a:gd name="connsiteX4033" fmla="*/ 28018520 w 65909553"/>
                <a:gd name="connsiteY4033" fmla="*/ 5717182 h 39629983"/>
                <a:gd name="connsiteX4034" fmla="*/ 28018520 w 65909553"/>
                <a:gd name="connsiteY4034" fmla="*/ 5717229 h 39629983"/>
                <a:gd name="connsiteX4035" fmla="*/ 28018520 w 65909553"/>
                <a:gd name="connsiteY4035" fmla="*/ 5717275 h 39629983"/>
                <a:gd name="connsiteX4036" fmla="*/ 28018520 w 65909553"/>
                <a:gd name="connsiteY4036" fmla="*/ 5717322 h 39629983"/>
                <a:gd name="connsiteX4037" fmla="*/ 28018520 w 65909553"/>
                <a:gd name="connsiteY4037" fmla="*/ 5717369 h 39629983"/>
                <a:gd name="connsiteX4038" fmla="*/ 28018520 w 65909553"/>
                <a:gd name="connsiteY4038" fmla="*/ 5717415 h 39629983"/>
                <a:gd name="connsiteX4039" fmla="*/ 28018520 w 65909553"/>
                <a:gd name="connsiteY4039" fmla="*/ 5717462 h 39629983"/>
                <a:gd name="connsiteX4040" fmla="*/ 28018520 w 65909553"/>
                <a:gd name="connsiteY4040" fmla="*/ 5717509 h 39629983"/>
                <a:gd name="connsiteX4041" fmla="*/ 28018520 w 65909553"/>
                <a:gd name="connsiteY4041" fmla="*/ 5717555 h 39629983"/>
                <a:gd name="connsiteX4042" fmla="*/ 28018520 w 65909553"/>
                <a:gd name="connsiteY4042" fmla="*/ 5717602 h 39629983"/>
                <a:gd name="connsiteX4043" fmla="*/ 28018520 w 65909553"/>
                <a:gd name="connsiteY4043" fmla="*/ 5717656 h 39629983"/>
                <a:gd name="connsiteX4044" fmla="*/ 28018520 w 65909553"/>
                <a:gd name="connsiteY4044" fmla="*/ 5717703 h 39629983"/>
                <a:gd name="connsiteX4045" fmla="*/ 28018520 w 65909553"/>
                <a:gd name="connsiteY4045" fmla="*/ 5717749 h 39629983"/>
                <a:gd name="connsiteX4046" fmla="*/ 28018520 w 65909553"/>
                <a:gd name="connsiteY4046" fmla="*/ 5717796 h 39629983"/>
                <a:gd name="connsiteX4047" fmla="*/ 28018520 w 65909553"/>
                <a:gd name="connsiteY4047" fmla="*/ 5717843 h 39629983"/>
                <a:gd name="connsiteX4048" fmla="*/ 28018520 w 65909553"/>
                <a:gd name="connsiteY4048" fmla="*/ 5717889 h 39629983"/>
                <a:gd name="connsiteX4049" fmla="*/ 28018520 w 65909553"/>
                <a:gd name="connsiteY4049" fmla="*/ 5717936 h 39629983"/>
                <a:gd name="connsiteX4050" fmla="*/ 28018520 w 65909553"/>
                <a:gd name="connsiteY4050" fmla="*/ 5717983 h 39629983"/>
                <a:gd name="connsiteX4051" fmla="*/ 28018520 w 65909553"/>
                <a:gd name="connsiteY4051" fmla="*/ 5718029 h 39629983"/>
                <a:gd name="connsiteX4052" fmla="*/ 28018520 w 65909553"/>
                <a:gd name="connsiteY4052" fmla="*/ 5718076 h 39629983"/>
                <a:gd name="connsiteX4053" fmla="*/ 28018520 w 65909553"/>
                <a:gd name="connsiteY4053" fmla="*/ 5718123 h 39629983"/>
                <a:gd name="connsiteX4054" fmla="*/ 28018520 w 65909553"/>
                <a:gd name="connsiteY4054" fmla="*/ 5718169 h 39629983"/>
                <a:gd name="connsiteX4055" fmla="*/ 28018520 w 65909553"/>
                <a:gd name="connsiteY4055" fmla="*/ 5718216 h 39629983"/>
                <a:gd name="connsiteX4056" fmla="*/ 28018520 w 65909553"/>
                <a:gd name="connsiteY4056" fmla="*/ 5718263 h 39629983"/>
                <a:gd name="connsiteX4057" fmla="*/ 28018520 w 65909553"/>
                <a:gd name="connsiteY4057" fmla="*/ 5718317 h 39629983"/>
                <a:gd name="connsiteX4058" fmla="*/ 28018520 w 65909553"/>
                <a:gd name="connsiteY4058" fmla="*/ 5718363 h 39629983"/>
                <a:gd name="connsiteX4059" fmla="*/ 28018520 w 65909553"/>
                <a:gd name="connsiteY4059" fmla="*/ 5718410 h 39629983"/>
                <a:gd name="connsiteX4060" fmla="*/ 28018520 w 65909553"/>
                <a:gd name="connsiteY4060" fmla="*/ 5718457 h 39629983"/>
                <a:gd name="connsiteX4061" fmla="*/ 28018520 w 65909553"/>
                <a:gd name="connsiteY4061" fmla="*/ 5718503 h 39629983"/>
                <a:gd name="connsiteX4062" fmla="*/ 28018520 w 65909553"/>
                <a:gd name="connsiteY4062" fmla="*/ 5718550 h 39629983"/>
                <a:gd name="connsiteX4063" fmla="*/ 28018520 w 65909553"/>
                <a:gd name="connsiteY4063" fmla="*/ 5718597 h 39629983"/>
                <a:gd name="connsiteX4064" fmla="*/ 28018520 w 65909553"/>
                <a:gd name="connsiteY4064" fmla="*/ 5718643 h 39629983"/>
                <a:gd name="connsiteX4065" fmla="*/ 28018520 w 65909553"/>
                <a:gd name="connsiteY4065" fmla="*/ 5718690 h 39629983"/>
                <a:gd name="connsiteX4066" fmla="*/ 28018520 w 65909553"/>
                <a:gd name="connsiteY4066" fmla="*/ 5718737 h 39629983"/>
                <a:gd name="connsiteX4067" fmla="*/ 28018520 w 65909553"/>
                <a:gd name="connsiteY4067" fmla="*/ 5718783 h 39629983"/>
                <a:gd name="connsiteX4068" fmla="*/ 28018520 w 65909553"/>
                <a:gd name="connsiteY4068" fmla="*/ 5718830 h 39629983"/>
                <a:gd name="connsiteX4069" fmla="*/ 28018520 w 65909553"/>
                <a:gd name="connsiteY4069" fmla="*/ 5718877 h 39629983"/>
                <a:gd name="connsiteX4070" fmla="*/ 28018520 w 65909553"/>
                <a:gd name="connsiteY4070" fmla="*/ 5718923 h 39629983"/>
                <a:gd name="connsiteX4071" fmla="*/ 28018520 w 65909553"/>
                <a:gd name="connsiteY4071" fmla="*/ 5866091 h 39629983"/>
                <a:gd name="connsiteX4072" fmla="*/ 28170694 w 65909553"/>
                <a:gd name="connsiteY4072" fmla="*/ 5866091 h 39629983"/>
                <a:gd name="connsiteX4073" fmla="*/ 28170694 w 65909553"/>
                <a:gd name="connsiteY4073" fmla="*/ 5866137 h 39629983"/>
                <a:gd name="connsiteX4074" fmla="*/ 28170694 w 65909553"/>
                <a:gd name="connsiteY4074" fmla="*/ 5866184 h 39629983"/>
                <a:gd name="connsiteX4075" fmla="*/ 28170694 w 65909553"/>
                <a:gd name="connsiteY4075" fmla="*/ 5866231 h 39629983"/>
                <a:gd name="connsiteX4076" fmla="*/ 28170694 w 65909553"/>
                <a:gd name="connsiteY4076" fmla="*/ 5866277 h 39629983"/>
                <a:gd name="connsiteX4077" fmla="*/ 28170694 w 65909553"/>
                <a:gd name="connsiteY4077" fmla="*/ 5866324 h 39629983"/>
                <a:gd name="connsiteX4078" fmla="*/ 28170694 w 65909553"/>
                <a:gd name="connsiteY4078" fmla="*/ 5866371 h 39629983"/>
                <a:gd name="connsiteX4079" fmla="*/ 28170694 w 65909553"/>
                <a:gd name="connsiteY4079" fmla="*/ 5866417 h 39629983"/>
                <a:gd name="connsiteX4080" fmla="*/ 28170694 w 65909553"/>
                <a:gd name="connsiteY4080" fmla="*/ 5866464 h 39629983"/>
                <a:gd name="connsiteX4081" fmla="*/ 28170694 w 65909553"/>
                <a:gd name="connsiteY4081" fmla="*/ 5866511 h 39629983"/>
                <a:gd name="connsiteX4082" fmla="*/ 28170694 w 65909553"/>
                <a:gd name="connsiteY4082" fmla="*/ 5866557 h 39629983"/>
                <a:gd name="connsiteX4083" fmla="*/ 28170694 w 65909553"/>
                <a:gd name="connsiteY4083" fmla="*/ 5866604 h 39629983"/>
                <a:gd name="connsiteX4084" fmla="*/ 28170694 w 65909553"/>
                <a:gd name="connsiteY4084" fmla="*/ 5866651 h 39629983"/>
                <a:gd name="connsiteX4085" fmla="*/ 28170694 w 65909553"/>
                <a:gd name="connsiteY4085" fmla="*/ 5866697 h 39629983"/>
                <a:gd name="connsiteX4086" fmla="*/ 28170694 w 65909553"/>
                <a:gd name="connsiteY4086" fmla="*/ 5866751 h 39629983"/>
                <a:gd name="connsiteX4087" fmla="*/ 28170694 w 65909553"/>
                <a:gd name="connsiteY4087" fmla="*/ 5866798 h 39629983"/>
                <a:gd name="connsiteX4088" fmla="*/ 28170694 w 65909553"/>
                <a:gd name="connsiteY4088" fmla="*/ 5866845 h 39629983"/>
                <a:gd name="connsiteX4089" fmla="*/ 28170694 w 65909553"/>
                <a:gd name="connsiteY4089" fmla="*/ 5866891 h 39629983"/>
                <a:gd name="connsiteX4090" fmla="*/ 28170694 w 65909553"/>
                <a:gd name="connsiteY4090" fmla="*/ 5866938 h 39629983"/>
                <a:gd name="connsiteX4091" fmla="*/ 28170694 w 65909553"/>
                <a:gd name="connsiteY4091" fmla="*/ 5866985 h 39629983"/>
                <a:gd name="connsiteX4092" fmla="*/ 28170694 w 65909553"/>
                <a:gd name="connsiteY4092" fmla="*/ 5867031 h 39629983"/>
                <a:gd name="connsiteX4093" fmla="*/ 28170694 w 65909553"/>
                <a:gd name="connsiteY4093" fmla="*/ 5867078 h 39629983"/>
                <a:gd name="connsiteX4094" fmla="*/ 28170694 w 65909553"/>
                <a:gd name="connsiteY4094" fmla="*/ 5867125 h 39629983"/>
                <a:gd name="connsiteX4095" fmla="*/ 28170694 w 65909553"/>
                <a:gd name="connsiteY4095" fmla="*/ 5867171 h 39629983"/>
                <a:gd name="connsiteX4096" fmla="*/ 28170694 w 65909553"/>
                <a:gd name="connsiteY4096" fmla="*/ 5867218 h 39629983"/>
                <a:gd name="connsiteX4097" fmla="*/ 28170694 w 65909553"/>
                <a:gd name="connsiteY4097" fmla="*/ 5867265 h 39629983"/>
                <a:gd name="connsiteX4098" fmla="*/ 28170694 w 65909553"/>
                <a:gd name="connsiteY4098" fmla="*/ 5867311 h 39629983"/>
                <a:gd name="connsiteX4099" fmla="*/ 28170694 w 65909553"/>
                <a:gd name="connsiteY4099" fmla="*/ 5867358 h 39629983"/>
                <a:gd name="connsiteX4100" fmla="*/ 28170694 w 65909553"/>
                <a:gd name="connsiteY4100" fmla="*/ 5867412 h 39629983"/>
                <a:gd name="connsiteX4101" fmla="*/ 28170694 w 65909553"/>
                <a:gd name="connsiteY4101" fmla="*/ 5867459 h 39629983"/>
                <a:gd name="connsiteX4102" fmla="*/ 28170694 w 65909553"/>
                <a:gd name="connsiteY4102" fmla="*/ 5867505 h 39629983"/>
                <a:gd name="connsiteX4103" fmla="*/ 28170694 w 65909553"/>
                <a:gd name="connsiteY4103" fmla="*/ 5867552 h 39629983"/>
                <a:gd name="connsiteX4104" fmla="*/ 28170694 w 65909553"/>
                <a:gd name="connsiteY4104" fmla="*/ 5867599 h 39629983"/>
                <a:gd name="connsiteX4105" fmla="*/ 28170694 w 65909553"/>
                <a:gd name="connsiteY4105" fmla="*/ 5867645 h 39629983"/>
                <a:gd name="connsiteX4106" fmla="*/ 28170694 w 65909553"/>
                <a:gd name="connsiteY4106" fmla="*/ 5867692 h 39629983"/>
                <a:gd name="connsiteX4107" fmla="*/ 28170694 w 65909553"/>
                <a:gd name="connsiteY4107" fmla="*/ 5867739 h 39629983"/>
                <a:gd name="connsiteX4108" fmla="*/ 28170694 w 65909553"/>
                <a:gd name="connsiteY4108" fmla="*/ 5867785 h 39629983"/>
                <a:gd name="connsiteX4109" fmla="*/ 28170694 w 65909553"/>
                <a:gd name="connsiteY4109" fmla="*/ 5867832 h 39629983"/>
                <a:gd name="connsiteX4110" fmla="*/ 28170694 w 65909553"/>
                <a:gd name="connsiteY4110" fmla="*/ 5867879 h 39629983"/>
                <a:gd name="connsiteX4111" fmla="*/ 28170694 w 65909553"/>
                <a:gd name="connsiteY4111" fmla="*/ 5867925 h 39629983"/>
                <a:gd name="connsiteX4112" fmla="*/ 28170694 w 65909553"/>
                <a:gd name="connsiteY4112" fmla="*/ 5867972 h 39629983"/>
                <a:gd name="connsiteX4113" fmla="*/ 28170694 w 65909553"/>
                <a:gd name="connsiteY4113" fmla="*/ 5868019 h 39629983"/>
                <a:gd name="connsiteX4114" fmla="*/ 28170694 w 65909553"/>
                <a:gd name="connsiteY4114" fmla="*/ 5868073 h 39629983"/>
                <a:gd name="connsiteX4115" fmla="*/ 28170694 w 65909553"/>
                <a:gd name="connsiteY4115" fmla="*/ 5868120 h 39629983"/>
                <a:gd name="connsiteX4116" fmla="*/ 28170694 w 65909553"/>
                <a:gd name="connsiteY4116" fmla="*/ 5868166 h 39629983"/>
                <a:gd name="connsiteX4117" fmla="*/ 28170694 w 65909553"/>
                <a:gd name="connsiteY4117" fmla="*/ 5868213 h 39629983"/>
                <a:gd name="connsiteX4118" fmla="*/ 28170694 w 65909553"/>
                <a:gd name="connsiteY4118" fmla="*/ 5868260 h 39629983"/>
                <a:gd name="connsiteX4119" fmla="*/ 28170694 w 65909553"/>
                <a:gd name="connsiteY4119" fmla="*/ 5868306 h 39629983"/>
                <a:gd name="connsiteX4120" fmla="*/ 28170694 w 65909553"/>
                <a:gd name="connsiteY4120" fmla="*/ 5868353 h 39629983"/>
                <a:gd name="connsiteX4121" fmla="*/ 28170694 w 65909553"/>
                <a:gd name="connsiteY4121" fmla="*/ 5868400 h 39629983"/>
                <a:gd name="connsiteX4122" fmla="*/ 28170694 w 65909553"/>
                <a:gd name="connsiteY4122" fmla="*/ 5868446 h 39629983"/>
                <a:gd name="connsiteX4123" fmla="*/ 28170694 w 65909553"/>
                <a:gd name="connsiteY4123" fmla="*/ 5868493 h 39629983"/>
                <a:gd name="connsiteX4124" fmla="*/ 28170694 w 65909553"/>
                <a:gd name="connsiteY4124" fmla="*/ 5868539 h 39629983"/>
                <a:gd name="connsiteX4125" fmla="*/ 28170694 w 65909553"/>
                <a:gd name="connsiteY4125" fmla="*/ 5868586 h 39629983"/>
                <a:gd name="connsiteX4126" fmla="*/ 28170694 w 65909553"/>
                <a:gd name="connsiteY4126" fmla="*/ 5868633 h 39629983"/>
                <a:gd name="connsiteX4127" fmla="*/ 28170694 w 65909553"/>
                <a:gd name="connsiteY4127" fmla="*/ 5868679 h 39629983"/>
                <a:gd name="connsiteX4128" fmla="*/ 28170694 w 65909553"/>
                <a:gd name="connsiteY4128" fmla="*/ 5868734 h 39629983"/>
                <a:gd name="connsiteX4129" fmla="*/ 28170694 w 65909553"/>
                <a:gd name="connsiteY4129" fmla="*/ 5868781 h 39629983"/>
                <a:gd name="connsiteX4130" fmla="*/ 28170694 w 65909553"/>
                <a:gd name="connsiteY4130" fmla="*/ 5868827 h 39629983"/>
                <a:gd name="connsiteX4131" fmla="*/ 28170694 w 65909553"/>
                <a:gd name="connsiteY4131" fmla="*/ 5868874 h 39629983"/>
                <a:gd name="connsiteX4132" fmla="*/ 28170694 w 65909553"/>
                <a:gd name="connsiteY4132" fmla="*/ 5868921 h 39629983"/>
                <a:gd name="connsiteX4133" fmla="*/ 28170694 w 65909553"/>
                <a:gd name="connsiteY4133" fmla="*/ 5868967 h 39629983"/>
                <a:gd name="connsiteX4134" fmla="*/ 28170694 w 65909553"/>
                <a:gd name="connsiteY4134" fmla="*/ 5869014 h 39629983"/>
                <a:gd name="connsiteX4135" fmla="*/ 28170694 w 65909553"/>
                <a:gd name="connsiteY4135" fmla="*/ 5869061 h 39629983"/>
                <a:gd name="connsiteX4136" fmla="*/ 28170694 w 65909553"/>
                <a:gd name="connsiteY4136" fmla="*/ 5869107 h 39629983"/>
                <a:gd name="connsiteX4137" fmla="*/ 28170694 w 65909553"/>
                <a:gd name="connsiteY4137" fmla="*/ 5869154 h 39629983"/>
                <a:gd name="connsiteX4138" fmla="*/ 28170694 w 65909553"/>
                <a:gd name="connsiteY4138" fmla="*/ 5869201 h 39629983"/>
                <a:gd name="connsiteX4139" fmla="*/ 28170694 w 65909553"/>
                <a:gd name="connsiteY4139" fmla="*/ 5869247 h 39629983"/>
                <a:gd name="connsiteX4140" fmla="*/ 28170694 w 65909553"/>
                <a:gd name="connsiteY4140" fmla="*/ 5869294 h 39629983"/>
                <a:gd name="connsiteX4141" fmla="*/ 28170694 w 65909553"/>
                <a:gd name="connsiteY4141" fmla="*/ 5869340 h 39629983"/>
                <a:gd name="connsiteX4142" fmla="*/ 28170694 w 65909553"/>
                <a:gd name="connsiteY4142" fmla="*/ 5869395 h 39629983"/>
                <a:gd name="connsiteX4143" fmla="*/ 28170694 w 65909553"/>
                <a:gd name="connsiteY4143" fmla="*/ 5869441 h 39629983"/>
                <a:gd name="connsiteX4144" fmla="*/ 28170694 w 65909553"/>
                <a:gd name="connsiteY4144" fmla="*/ 5869488 h 39629983"/>
                <a:gd name="connsiteX4145" fmla="*/ 28170694 w 65909553"/>
                <a:gd name="connsiteY4145" fmla="*/ 5869535 h 39629983"/>
                <a:gd name="connsiteX4146" fmla="*/ 28170694 w 65909553"/>
                <a:gd name="connsiteY4146" fmla="*/ 5869581 h 39629983"/>
                <a:gd name="connsiteX4147" fmla="*/ 28170694 w 65909553"/>
                <a:gd name="connsiteY4147" fmla="*/ 5869628 h 39629983"/>
                <a:gd name="connsiteX4148" fmla="*/ 28170694 w 65909553"/>
                <a:gd name="connsiteY4148" fmla="*/ 5869675 h 39629983"/>
                <a:gd name="connsiteX4149" fmla="*/ 28170694 w 65909553"/>
                <a:gd name="connsiteY4149" fmla="*/ 5869721 h 39629983"/>
                <a:gd name="connsiteX4150" fmla="*/ 28170694 w 65909553"/>
                <a:gd name="connsiteY4150" fmla="*/ 5869768 h 39629983"/>
                <a:gd name="connsiteX4151" fmla="*/ 28170694 w 65909553"/>
                <a:gd name="connsiteY4151" fmla="*/ 5869815 h 39629983"/>
                <a:gd name="connsiteX4152" fmla="*/ 28170694 w 65909553"/>
                <a:gd name="connsiteY4152" fmla="*/ 5869861 h 39629983"/>
                <a:gd name="connsiteX4153" fmla="*/ 28170694 w 65909553"/>
                <a:gd name="connsiteY4153" fmla="*/ 5869908 h 39629983"/>
                <a:gd name="connsiteX4154" fmla="*/ 28170694 w 65909553"/>
                <a:gd name="connsiteY4154" fmla="*/ 5869955 h 39629983"/>
                <a:gd name="connsiteX4155" fmla="*/ 28170694 w 65909553"/>
                <a:gd name="connsiteY4155" fmla="*/ 5870001 h 39629983"/>
                <a:gd name="connsiteX4156" fmla="*/ 28170694 w 65909553"/>
                <a:gd name="connsiteY4156" fmla="*/ 5870055 h 39629983"/>
                <a:gd name="connsiteX4157" fmla="*/ 28170694 w 65909553"/>
                <a:gd name="connsiteY4157" fmla="*/ 5870102 h 39629983"/>
                <a:gd name="connsiteX4158" fmla="*/ 28170694 w 65909553"/>
                <a:gd name="connsiteY4158" fmla="*/ 5870149 h 39629983"/>
                <a:gd name="connsiteX4159" fmla="*/ 28170694 w 65909553"/>
                <a:gd name="connsiteY4159" fmla="*/ 5870195 h 39629983"/>
                <a:gd name="connsiteX4160" fmla="*/ 28170694 w 65909553"/>
                <a:gd name="connsiteY4160" fmla="*/ 5870242 h 39629983"/>
                <a:gd name="connsiteX4161" fmla="*/ 28170694 w 65909553"/>
                <a:gd name="connsiteY4161" fmla="*/ 5870289 h 39629983"/>
                <a:gd name="connsiteX4162" fmla="*/ 28170694 w 65909553"/>
                <a:gd name="connsiteY4162" fmla="*/ 5870335 h 39629983"/>
                <a:gd name="connsiteX4163" fmla="*/ 28170694 w 65909553"/>
                <a:gd name="connsiteY4163" fmla="*/ 5870382 h 39629983"/>
                <a:gd name="connsiteX4164" fmla="*/ 28170694 w 65909553"/>
                <a:gd name="connsiteY4164" fmla="*/ 5870429 h 39629983"/>
                <a:gd name="connsiteX4165" fmla="*/ 28170694 w 65909553"/>
                <a:gd name="connsiteY4165" fmla="*/ 5870475 h 39629983"/>
                <a:gd name="connsiteX4166" fmla="*/ 28170694 w 65909553"/>
                <a:gd name="connsiteY4166" fmla="*/ 5870522 h 39629983"/>
                <a:gd name="connsiteX4167" fmla="*/ 28170694 w 65909553"/>
                <a:gd name="connsiteY4167" fmla="*/ 5870569 h 39629983"/>
                <a:gd name="connsiteX4168" fmla="*/ 28170694 w 65909553"/>
                <a:gd name="connsiteY4168" fmla="*/ 5870615 h 39629983"/>
                <a:gd name="connsiteX4169" fmla="*/ 28170694 w 65909553"/>
                <a:gd name="connsiteY4169" fmla="*/ 5870662 h 39629983"/>
                <a:gd name="connsiteX4170" fmla="*/ 28170694 w 65909553"/>
                <a:gd name="connsiteY4170" fmla="*/ 5870716 h 39629983"/>
                <a:gd name="connsiteX4171" fmla="*/ 28170694 w 65909553"/>
                <a:gd name="connsiteY4171" fmla="*/ 5870763 h 39629983"/>
                <a:gd name="connsiteX4172" fmla="*/ 28170694 w 65909553"/>
                <a:gd name="connsiteY4172" fmla="*/ 5870809 h 39629983"/>
                <a:gd name="connsiteX4173" fmla="*/ 28170694 w 65909553"/>
                <a:gd name="connsiteY4173" fmla="*/ 5870856 h 39629983"/>
                <a:gd name="connsiteX4174" fmla="*/ 28170694 w 65909553"/>
                <a:gd name="connsiteY4174" fmla="*/ 5870903 h 39629983"/>
                <a:gd name="connsiteX4175" fmla="*/ 28170694 w 65909553"/>
                <a:gd name="connsiteY4175" fmla="*/ 5870949 h 39629983"/>
                <a:gd name="connsiteX4176" fmla="*/ 28170694 w 65909553"/>
                <a:gd name="connsiteY4176" fmla="*/ 5870996 h 39629983"/>
                <a:gd name="connsiteX4177" fmla="*/ 28170694 w 65909553"/>
                <a:gd name="connsiteY4177" fmla="*/ 5871043 h 39629983"/>
                <a:gd name="connsiteX4178" fmla="*/ 28170694 w 65909553"/>
                <a:gd name="connsiteY4178" fmla="*/ 5871089 h 39629983"/>
                <a:gd name="connsiteX4179" fmla="*/ 28170694 w 65909553"/>
                <a:gd name="connsiteY4179" fmla="*/ 5871136 h 39629983"/>
                <a:gd name="connsiteX4180" fmla="*/ 28170694 w 65909553"/>
                <a:gd name="connsiteY4180" fmla="*/ 5871183 h 39629983"/>
                <a:gd name="connsiteX4181" fmla="*/ 28170694 w 65909553"/>
                <a:gd name="connsiteY4181" fmla="*/ 5871229 h 39629983"/>
                <a:gd name="connsiteX4182" fmla="*/ 28170694 w 65909553"/>
                <a:gd name="connsiteY4182" fmla="*/ 5871276 h 39629983"/>
                <a:gd name="connsiteX4183" fmla="*/ 28170694 w 65909553"/>
                <a:gd name="connsiteY4183" fmla="*/ 5871323 h 39629983"/>
                <a:gd name="connsiteX4184" fmla="*/ 28170694 w 65909553"/>
                <a:gd name="connsiteY4184" fmla="*/ 6018490 h 39629983"/>
                <a:gd name="connsiteX4185" fmla="*/ 28323087 w 65909553"/>
                <a:gd name="connsiteY4185" fmla="*/ 6018490 h 39629983"/>
                <a:gd name="connsiteX4186" fmla="*/ 28323087 w 65909553"/>
                <a:gd name="connsiteY4186" fmla="*/ 6018537 h 39629983"/>
                <a:gd name="connsiteX4187" fmla="*/ 28323087 w 65909553"/>
                <a:gd name="connsiteY4187" fmla="*/ 6018583 h 39629983"/>
                <a:gd name="connsiteX4188" fmla="*/ 28323087 w 65909553"/>
                <a:gd name="connsiteY4188" fmla="*/ 6018630 h 39629983"/>
                <a:gd name="connsiteX4189" fmla="*/ 28323087 w 65909553"/>
                <a:gd name="connsiteY4189" fmla="*/ 6018677 h 39629983"/>
                <a:gd name="connsiteX4190" fmla="*/ 28323087 w 65909553"/>
                <a:gd name="connsiteY4190" fmla="*/ 6018723 h 39629983"/>
                <a:gd name="connsiteX4191" fmla="*/ 28323087 w 65909553"/>
                <a:gd name="connsiteY4191" fmla="*/ 6018770 h 39629983"/>
                <a:gd name="connsiteX4192" fmla="*/ 28323087 w 65909553"/>
                <a:gd name="connsiteY4192" fmla="*/ 6018817 h 39629983"/>
                <a:gd name="connsiteX4193" fmla="*/ 28323087 w 65909553"/>
                <a:gd name="connsiteY4193" fmla="*/ 6018863 h 39629983"/>
                <a:gd name="connsiteX4194" fmla="*/ 28323087 w 65909553"/>
                <a:gd name="connsiteY4194" fmla="*/ 6018910 h 39629983"/>
                <a:gd name="connsiteX4195" fmla="*/ 28323087 w 65909553"/>
                <a:gd name="connsiteY4195" fmla="*/ 6018957 h 39629983"/>
                <a:gd name="connsiteX4196" fmla="*/ 28323087 w 65909553"/>
                <a:gd name="connsiteY4196" fmla="*/ 6019003 h 39629983"/>
                <a:gd name="connsiteX4197" fmla="*/ 28323087 w 65909553"/>
                <a:gd name="connsiteY4197" fmla="*/ 6019050 h 39629983"/>
                <a:gd name="connsiteX4198" fmla="*/ 28323087 w 65909553"/>
                <a:gd name="connsiteY4198" fmla="*/ 6019097 h 39629983"/>
                <a:gd name="connsiteX4199" fmla="*/ 28323087 w 65909553"/>
                <a:gd name="connsiteY4199" fmla="*/ 6019151 h 39629983"/>
                <a:gd name="connsiteX4200" fmla="*/ 28323087 w 65909553"/>
                <a:gd name="connsiteY4200" fmla="*/ 6019197 h 39629983"/>
                <a:gd name="connsiteX4201" fmla="*/ 28323087 w 65909553"/>
                <a:gd name="connsiteY4201" fmla="*/ 6019244 h 39629983"/>
                <a:gd name="connsiteX4202" fmla="*/ 28323087 w 65909553"/>
                <a:gd name="connsiteY4202" fmla="*/ 6019291 h 39629983"/>
                <a:gd name="connsiteX4203" fmla="*/ 28323087 w 65909553"/>
                <a:gd name="connsiteY4203" fmla="*/ 6019337 h 39629983"/>
                <a:gd name="connsiteX4204" fmla="*/ 28323087 w 65909553"/>
                <a:gd name="connsiteY4204" fmla="*/ 6019384 h 39629983"/>
                <a:gd name="connsiteX4205" fmla="*/ 28323087 w 65909553"/>
                <a:gd name="connsiteY4205" fmla="*/ 6019431 h 39629983"/>
                <a:gd name="connsiteX4206" fmla="*/ 28323087 w 65909553"/>
                <a:gd name="connsiteY4206" fmla="*/ 6019477 h 39629983"/>
                <a:gd name="connsiteX4207" fmla="*/ 28323087 w 65909553"/>
                <a:gd name="connsiteY4207" fmla="*/ 6019524 h 39629983"/>
                <a:gd name="connsiteX4208" fmla="*/ 28323087 w 65909553"/>
                <a:gd name="connsiteY4208" fmla="*/ 6019571 h 39629983"/>
                <a:gd name="connsiteX4209" fmla="*/ 28323087 w 65909553"/>
                <a:gd name="connsiteY4209" fmla="*/ 6019617 h 39629983"/>
                <a:gd name="connsiteX4210" fmla="*/ 28323087 w 65909553"/>
                <a:gd name="connsiteY4210" fmla="*/ 6019664 h 39629983"/>
                <a:gd name="connsiteX4211" fmla="*/ 28323087 w 65909553"/>
                <a:gd name="connsiteY4211" fmla="*/ 6019711 h 39629983"/>
                <a:gd name="connsiteX4212" fmla="*/ 28323087 w 65909553"/>
                <a:gd name="connsiteY4212" fmla="*/ 6019757 h 39629983"/>
                <a:gd name="connsiteX4213" fmla="*/ 28323087 w 65909553"/>
                <a:gd name="connsiteY4213" fmla="*/ 6019812 h 39629983"/>
                <a:gd name="connsiteX4214" fmla="*/ 28323087 w 65909553"/>
                <a:gd name="connsiteY4214" fmla="*/ 6019858 h 39629983"/>
                <a:gd name="connsiteX4215" fmla="*/ 28323087 w 65909553"/>
                <a:gd name="connsiteY4215" fmla="*/ 6019905 h 39629983"/>
                <a:gd name="connsiteX4216" fmla="*/ 28323087 w 65909553"/>
                <a:gd name="connsiteY4216" fmla="*/ 6019951 h 39629983"/>
                <a:gd name="connsiteX4217" fmla="*/ 28323087 w 65909553"/>
                <a:gd name="connsiteY4217" fmla="*/ 6019998 h 39629983"/>
                <a:gd name="connsiteX4218" fmla="*/ 28323087 w 65909553"/>
                <a:gd name="connsiteY4218" fmla="*/ 6020045 h 39629983"/>
                <a:gd name="connsiteX4219" fmla="*/ 28323087 w 65909553"/>
                <a:gd name="connsiteY4219" fmla="*/ 6020091 h 39629983"/>
                <a:gd name="connsiteX4220" fmla="*/ 28323087 w 65909553"/>
                <a:gd name="connsiteY4220" fmla="*/ 6020138 h 39629983"/>
                <a:gd name="connsiteX4221" fmla="*/ 28323087 w 65909553"/>
                <a:gd name="connsiteY4221" fmla="*/ 6020185 h 39629983"/>
                <a:gd name="connsiteX4222" fmla="*/ 28323087 w 65909553"/>
                <a:gd name="connsiteY4222" fmla="*/ 6020231 h 39629983"/>
                <a:gd name="connsiteX4223" fmla="*/ 28323087 w 65909553"/>
                <a:gd name="connsiteY4223" fmla="*/ 6020278 h 39629983"/>
                <a:gd name="connsiteX4224" fmla="*/ 28323087 w 65909553"/>
                <a:gd name="connsiteY4224" fmla="*/ 6020325 h 39629983"/>
                <a:gd name="connsiteX4225" fmla="*/ 28323087 w 65909553"/>
                <a:gd name="connsiteY4225" fmla="*/ 6020371 h 39629983"/>
                <a:gd name="connsiteX4226" fmla="*/ 28323087 w 65909553"/>
                <a:gd name="connsiteY4226" fmla="*/ 6020418 h 39629983"/>
                <a:gd name="connsiteX4227" fmla="*/ 28323087 w 65909553"/>
                <a:gd name="connsiteY4227" fmla="*/ 6020473 h 39629983"/>
                <a:gd name="connsiteX4228" fmla="*/ 28323087 w 65909553"/>
                <a:gd name="connsiteY4228" fmla="*/ 6020519 h 39629983"/>
                <a:gd name="connsiteX4229" fmla="*/ 28323087 w 65909553"/>
                <a:gd name="connsiteY4229" fmla="*/ 6020566 h 39629983"/>
                <a:gd name="connsiteX4230" fmla="*/ 28323087 w 65909553"/>
                <a:gd name="connsiteY4230" fmla="*/ 6020613 h 39629983"/>
                <a:gd name="connsiteX4231" fmla="*/ 28323087 w 65909553"/>
                <a:gd name="connsiteY4231" fmla="*/ 6020659 h 39629983"/>
                <a:gd name="connsiteX4232" fmla="*/ 28323087 w 65909553"/>
                <a:gd name="connsiteY4232" fmla="*/ 6020706 h 39629983"/>
                <a:gd name="connsiteX4233" fmla="*/ 28323087 w 65909553"/>
                <a:gd name="connsiteY4233" fmla="*/ 6020752 h 39629983"/>
                <a:gd name="connsiteX4234" fmla="*/ 28323087 w 65909553"/>
                <a:gd name="connsiteY4234" fmla="*/ 6020799 h 39629983"/>
                <a:gd name="connsiteX4235" fmla="*/ 28323087 w 65909553"/>
                <a:gd name="connsiteY4235" fmla="*/ 6020846 h 39629983"/>
                <a:gd name="connsiteX4236" fmla="*/ 28323087 w 65909553"/>
                <a:gd name="connsiteY4236" fmla="*/ 6020892 h 39629983"/>
                <a:gd name="connsiteX4237" fmla="*/ 28323087 w 65909553"/>
                <a:gd name="connsiteY4237" fmla="*/ 6020939 h 39629983"/>
                <a:gd name="connsiteX4238" fmla="*/ 28323087 w 65909553"/>
                <a:gd name="connsiteY4238" fmla="*/ 6020985 h 39629983"/>
                <a:gd name="connsiteX4239" fmla="*/ 28323087 w 65909553"/>
                <a:gd name="connsiteY4239" fmla="*/ 6021032 h 39629983"/>
                <a:gd name="connsiteX4240" fmla="*/ 28323087 w 65909553"/>
                <a:gd name="connsiteY4240" fmla="*/ 6021079 h 39629983"/>
                <a:gd name="connsiteX4241" fmla="*/ 28323087 w 65909553"/>
                <a:gd name="connsiteY4241" fmla="*/ 6021133 h 39629983"/>
                <a:gd name="connsiteX4242" fmla="*/ 28323087 w 65909553"/>
                <a:gd name="connsiteY4242" fmla="*/ 6021180 h 39629983"/>
                <a:gd name="connsiteX4243" fmla="*/ 28323087 w 65909553"/>
                <a:gd name="connsiteY4243" fmla="*/ 6021227 h 39629983"/>
                <a:gd name="connsiteX4244" fmla="*/ 28323087 w 65909553"/>
                <a:gd name="connsiteY4244" fmla="*/ 6021273 h 39629983"/>
                <a:gd name="connsiteX4245" fmla="*/ 28323087 w 65909553"/>
                <a:gd name="connsiteY4245" fmla="*/ 6021320 h 39629983"/>
                <a:gd name="connsiteX4246" fmla="*/ 28323087 w 65909553"/>
                <a:gd name="connsiteY4246" fmla="*/ 6021367 h 39629983"/>
                <a:gd name="connsiteX4247" fmla="*/ 28323087 w 65909553"/>
                <a:gd name="connsiteY4247" fmla="*/ 6021413 h 39629983"/>
                <a:gd name="connsiteX4248" fmla="*/ 28323087 w 65909553"/>
                <a:gd name="connsiteY4248" fmla="*/ 6021460 h 39629983"/>
                <a:gd name="connsiteX4249" fmla="*/ 28323087 w 65909553"/>
                <a:gd name="connsiteY4249" fmla="*/ 6021507 h 39629983"/>
                <a:gd name="connsiteX4250" fmla="*/ 28323087 w 65909553"/>
                <a:gd name="connsiteY4250" fmla="*/ 6021553 h 39629983"/>
                <a:gd name="connsiteX4251" fmla="*/ 28323087 w 65909553"/>
                <a:gd name="connsiteY4251" fmla="*/ 6021600 h 39629983"/>
                <a:gd name="connsiteX4252" fmla="*/ 28323087 w 65909553"/>
                <a:gd name="connsiteY4252" fmla="*/ 6021647 h 39629983"/>
                <a:gd name="connsiteX4253" fmla="*/ 28323087 w 65909553"/>
                <a:gd name="connsiteY4253" fmla="*/ 6021693 h 39629983"/>
                <a:gd name="connsiteX4254" fmla="*/ 28323087 w 65909553"/>
                <a:gd name="connsiteY4254" fmla="*/ 6021740 h 39629983"/>
                <a:gd name="connsiteX4255" fmla="*/ 28323087 w 65909553"/>
                <a:gd name="connsiteY4255" fmla="*/ 6021794 h 39629983"/>
                <a:gd name="connsiteX4256" fmla="*/ 28323087 w 65909553"/>
                <a:gd name="connsiteY4256" fmla="*/ 6021841 h 39629983"/>
                <a:gd name="connsiteX4257" fmla="*/ 28323087 w 65909553"/>
                <a:gd name="connsiteY4257" fmla="*/ 6021887 h 39629983"/>
                <a:gd name="connsiteX4258" fmla="*/ 28323087 w 65909553"/>
                <a:gd name="connsiteY4258" fmla="*/ 6021934 h 39629983"/>
                <a:gd name="connsiteX4259" fmla="*/ 28323087 w 65909553"/>
                <a:gd name="connsiteY4259" fmla="*/ 6021981 h 39629983"/>
                <a:gd name="connsiteX4260" fmla="*/ 28323087 w 65909553"/>
                <a:gd name="connsiteY4260" fmla="*/ 6022027 h 39629983"/>
                <a:gd name="connsiteX4261" fmla="*/ 28323087 w 65909553"/>
                <a:gd name="connsiteY4261" fmla="*/ 6022074 h 39629983"/>
                <a:gd name="connsiteX4262" fmla="*/ 28323087 w 65909553"/>
                <a:gd name="connsiteY4262" fmla="*/ 6022121 h 39629983"/>
                <a:gd name="connsiteX4263" fmla="*/ 28323087 w 65909553"/>
                <a:gd name="connsiteY4263" fmla="*/ 6022167 h 39629983"/>
                <a:gd name="connsiteX4264" fmla="*/ 28323087 w 65909553"/>
                <a:gd name="connsiteY4264" fmla="*/ 6022214 h 39629983"/>
                <a:gd name="connsiteX4265" fmla="*/ 28323087 w 65909553"/>
                <a:gd name="connsiteY4265" fmla="*/ 6022261 h 39629983"/>
                <a:gd name="connsiteX4266" fmla="*/ 28323087 w 65909553"/>
                <a:gd name="connsiteY4266" fmla="*/ 6022307 h 39629983"/>
                <a:gd name="connsiteX4267" fmla="*/ 28323087 w 65909553"/>
                <a:gd name="connsiteY4267" fmla="*/ 6022354 h 39629983"/>
                <a:gd name="connsiteX4268" fmla="*/ 28323087 w 65909553"/>
                <a:gd name="connsiteY4268" fmla="*/ 6022401 h 39629983"/>
                <a:gd name="connsiteX4269" fmla="*/ 28323087 w 65909553"/>
                <a:gd name="connsiteY4269" fmla="*/ 6022455 h 39629983"/>
                <a:gd name="connsiteX4270" fmla="*/ 28323087 w 65909553"/>
                <a:gd name="connsiteY4270" fmla="*/ 6022501 h 39629983"/>
                <a:gd name="connsiteX4271" fmla="*/ 28323087 w 65909553"/>
                <a:gd name="connsiteY4271" fmla="*/ 6022548 h 39629983"/>
                <a:gd name="connsiteX4272" fmla="*/ 28323087 w 65909553"/>
                <a:gd name="connsiteY4272" fmla="*/ 6022595 h 39629983"/>
                <a:gd name="connsiteX4273" fmla="*/ 28323087 w 65909553"/>
                <a:gd name="connsiteY4273" fmla="*/ 6022641 h 39629983"/>
                <a:gd name="connsiteX4274" fmla="*/ 28323087 w 65909553"/>
                <a:gd name="connsiteY4274" fmla="*/ 6022688 h 39629983"/>
                <a:gd name="connsiteX4275" fmla="*/ 28323087 w 65909553"/>
                <a:gd name="connsiteY4275" fmla="*/ 6022735 h 39629983"/>
                <a:gd name="connsiteX4276" fmla="*/ 28323087 w 65909553"/>
                <a:gd name="connsiteY4276" fmla="*/ 6022781 h 39629983"/>
                <a:gd name="connsiteX4277" fmla="*/ 28323087 w 65909553"/>
                <a:gd name="connsiteY4277" fmla="*/ 6022828 h 39629983"/>
                <a:gd name="connsiteX4278" fmla="*/ 28323087 w 65909553"/>
                <a:gd name="connsiteY4278" fmla="*/ 6022875 h 39629983"/>
                <a:gd name="connsiteX4279" fmla="*/ 28323087 w 65909553"/>
                <a:gd name="connsiteY4279" fmla="*/ 6022921 h 39629983"/>
                <a:gd name="connsiteX4280" fmla="*/ 28323087 w 65909553"/>
                <a:gd name="connsiteY4280" fmla="*/ 6022968 h 39629983"/>
                <a:gd name="connsiteX4281" fmla="*/ 28323087 w 65909553"/>
                <a:gd name="connsiteY4281" fmla="*/ 6023015 h 39629983"/>
                <a:gd name="connsiteX4282" fmla="*/ 28323087 w 65909553"/>
                <a:gd name="connsiteY4282" fmla="*/ 6023061 h 39629983"/>
                <a:gd name="connsiteX4283" fmla="*/ 28323087 w 65909553"/>
                <a:gd name="connsiteY4283" fmla="*/ 6023116 h 39629983"/>
                <a:gd name="connsiteX4284" fmla="*/ 28323087 w 65909553"/>
                <a:gd name="connsiteY4284" fmla="*/ 6023162 h 39629983"/>
                <a:gd name="connsiteX4285" fmla="*/ 28323087 w 65909553"/>
                <a:gd name="connsiteY4285" fmla="*/ 6023209 h 39629983"/>
                <a:gd name="connsiteX4286" fmla="*/ 28323087 w 65909553"/>
                <a:gd name="connsiteY4286" fmla="*/ 6023256 h 39629983"/>
                <a:gd name="connsiteX4287" fmla="*/ 28323087 w 65909553"/>
                <a:gd name="connsiteY4287" fmla="*/ 6023302 h 39629983"/>
                <a:gd name="connsiteX4288" fmla="*/ 28323087 w 65909553"/>
                <a:gd name="connsiteY4288" fmla="*/ 6023349 h 39629983"/>
                <a:gd name="connsiteX4289" fmla="*/ 28323087 w 65909553"/>
                <a:gd name="connsiteY4289" fmla="*/ 6023395 h 39629983"/>
                <a:gd name="connsiteX4290" fmla="*/ 28323087 w 65909553"/>
                <a:gd name="connsiteY4290" fmla="*/ 6023442 h 39629983"/>
                <a:gd name="connsiteX4291" fmla="*/ 28323087 w 65909553"/>
                <a:gd name="connsiteY4291" fmla="*/ 6023489 h 39629983"/>
                <a:gd name="connsiteX4292" fmla="*/ 28323087 w 65909553"/>
                <a:gd name="connsiteY4292" fmla="*/ 6023535 h 39629983"/>
                <a:gd name="connsiteX4293" fmla="*/ 28323087 w 65909553"/>
                <a:gd name="connsiteY4293" fmla="*/ 6023582 h 39629983"/>
                <a:gd name="connsiteX4294" fmla="*/ 28323087 w 65909553"/>
                <a:gd name="connsiteY4294" fmla="*/ 6023629 h 39629983"/>
                <a:gd name="connsiteX4295" fmla="*/ 28323087 w 65909553"/>
                <a:gd name="connsiteY4295" fmla="*/ 6023675 h 39629983"/>
                <a:gd name="connsiteX4296" fmla="*/ 28323087 w 65909553"/>
                <a:gd name="connsiteY4296" fmla="*/ 6023722 h 39629983"/>
                <a:gd name="connsiteX4297" fmla="*/ 28323087 w 65909553"/>
                <a:gd name="connsiteY4297" fmla="*/ 6170889 h 39629983"/>
                <a:gd name="connsiteX4298" fmla="*/ 28475554 w 65909553"/>
                <a:gd name="connsiteY4298" fmla="*/ 6170889 h 39629983"/>
                <a:gd name="connsiteX4299" fmla="*/ 28475554 w 65909553"/>
                <a:gd name="connsiteY4299" fmla="*/ 6170936 h 39629983"/>
                <a:gd name="connsiteX4300" fmla="*/ 28475633 w 65909553"/>
                <a:gd name="connsiteY4300" fmla="*/ 6170936 h 39629983"/>
                <a:gd name="connsiteX4301" fmla="*/ 28475633 w 65909553"/>
                <a:gd name="connsiteY4301" fmla="*/ 6170983 h 39629983"/>
                <a:gd name="connsiteX4302" fmla="*/ 28475712 w 65909553"/>
                <a:gd name="connsiteY4302" fmla="*/ 6170983 h 39629983"/>
                <a:gd name="connsiteX4303" fmla="*/ 28475712 w 65909553"/>
                <a:gd name="connsiteY4303" fmla="*/ 6171029 h 39629983"/>
                <a:gd name="connsiteX4304" fmla="*/ 28475791 w 65909553"/>
                <a:gd name="connsiteY4304" fmla="*/ 6171029 h 39629983"/>
                <a:gd name="connsiteX4305" fmla="*/ 28475791 w 65909553"/>
                <a:gd name="connsiteY4305" fmla="*/ 6171076 h 39629983"/>
                <a:gd name="connsiteX4306" fmla="*/ 28475810 w 65909553"/>
                <a:gd name="connsiteY4306" fmla="*/ 6171076 h 39629983"/>
                <a:gd name="connsiteX4307" fmla="*/ 28475810 w 65909553"/>
                <a:gd name="connsiteY4307" fmla="*/ 6171123 h 39629983"/>
                <a:gd name="connsiteX4308" fmla="*/ 28475810 w 65909553"/>
                <a:gd name="connsiteY4308" fmla="*/ 6171169 h 39629983"/>
                <a:gd name="connsiteX4309" fmla="*/ 28475810 w 65909553"/>
                <a:gd name="connsiteY4309" fmla="*/ 6171216 h 39629983"/>
                <a:gd name="connsiteX4310" fmla="*/ 28475810 w 65909553"/>
                <a:gd name="connsiteY4310" fmla="*/ 6171263 h 39629983"/>
                <a:gd name="connsiteX4311" fmla="*/ 28475810 w 65909553"/>
                <a:gd name="connsiteY4311" fmla="*/ 6171309 h 39629983"/>
                <a:gd name="connsiteX4312" fmla="*/ 28475810 w 65909553"/>
                <a:gd name="connsiteY4312" fmla="*/ 6171356 h 39629983"/>
                <a:gd name="connsiteX4313" fmla="*/ 28475810 w 65909553"/>
                <a:gd name="connsiteY4313" fmla="*/ 6171403 h 39629983"/>
                <a:gd name="connsiteX4314" fmla="*/ 28475810 w 65909553"/>
                <a:gd name="connsiteY4314" fmla="*/ 6171449 h 39629983"/>
                <a:gd name="connsiteX4315" fmla="*/ 28475810 w 65909553"/>
                <a:gd name="connsiteY4315" fmla="*/ 6171496 h 39629983"/>
                <a:gd name="connsiteX4316" fmla="*/ 28475810 w 65909553"/>
                <a:gd name="connsiteY4316" fmla="*/ 6171550 h 39629983"/>
                <a:gd name="connsiteX4317" fmla="*/ 28475810 w 65909553"/>
                <a:gd name="connsiteY4317" fmla="*/ 6171597 h 39629983"/>
                <a:gd name="connsiteX4318" fmla="*/ 28475810 w 65909553"/>
                <a:gd name="connsiteY4318" fmla="*/ 6171643 h 39629983"/>
                <a:gd name="connsiteX4319" fmla="*/ 28475810 w 65909553"/>
                <a:gd name="connsiteY4319" fmla="*/ 6171690 h 39629983"/>
                <a:gd name="connsiteX4320" fmla="*/ 28475810 w 65909553"/>
                <a:gd name="connsiteY4320" fmla="*/ 6171737 h 39629983"/>
                <a:gd name="connsiteX4321" fmla="*/ 28475810 w 65909553"/>
                <a:gd name="connsiteY4321" fmla="*/ 6171783 h 39629983"/>
                <a:gd name="connsiteX4322" fmla="*/ 28475810 w 65909553"/>
                <a:gd name="connsiteY4322" fmla="*/ 6171830 h 39629983"/>
                <a:gd name="connsiteX4323" fmla="*/ 28475810 w 65909553"/>
                <a:gd name="connsiteY4323" fmla="*/ 6171877 h 39629983"/>
                <a:gd name="connsiteX4324" fmla="*/ 28475810 w 65909553"/>
                <a:gd name="connsiteY4324" fmla="*/ 6171923 h 39629983"/>
                <a:gd name="connsiteX4325" fmla="*/ 28475810 w 65909553"/>
                <a:gd name="connsiteY4325" fmla="*/ 6171970 h 39629983"/>
                <a:gd name="connsiteX4326" fmla="*/ 28475810 w 65909553"/>
                <a:gd name="connsiteY4326" fmla="*/ 6172017 h 39629983"/>
                <a:gd name="connsiteX4327" fmla="*/ 28475810 w 65909553"/>
                <a:gd name="connsiteY4327" fmla="*/ 6172063 h 39629983"/>
                <a:gd name="connsiteX4328" fmla="*/ 28475810 w 65909553"/>
                <a:gd name="connsiteY4328" fmla="*/ 6172110 h 39629983"/>
                <a:gd name="connsiteX4329" fmla="*/ 28475810 w 65909553"/>
                <a:gd name="connsiteY4329" fmla="*/ 6172157 h 39629983"/>
                <a:gd name="connsiteX4330" fmla="*/ 28475810 w 65909553"/>
                <a:gd name="connsiteY4330" fmla="*/ 6172211 h 39629983"/>
                <a:gd name="connsiteX4331" fmla="*/ 28475810 w 65909553"/>
                <a:gd name="connsiteY4331" fmla="*/ 6172258 h 39629983"/>
                <a:gd name="connsiteX4332" fmla="*/ 28475810 w 65909553"/>
                <a:gd name="connsiteY4332" fmla="*/ 6172304 h 39629983"/>
                <a:gd name="connsiteX4333" fmla="*/ 28475810 w 65909553"/>
                <a:gd name="connsiteY4333" fmla="*/ 6172351 h 39629983"/>
                <a:gd name="connsiteX4334" fmla="*/ 28475810 w 65909553"/>
                <a:gd name="connsiteY4334" fmla="*/ 6172398 h 39629983"/>
                <a:gd name="connsiteX4335" fmla="*/ 28475810 w 65909553"/>
                <a:gd name="connsiteY4335" fmla="*/ 6172444 h 39629983"/>
                <a:gd name="connsiteX4336" fmla="*/ 28475810 w 65909553"/>
                <a:gd name="connsiteY4336" fmla="*/ 6172491 h 39629983"/>
                <a:gd name="connsiteX4337" fmla="*/ 28475810 w 65909553"/>
                <a:gd name="connsiteY4337" fmla="*/ 6172537 h 39629983"/>
                <a:gd name="connsiteX4338" fmla="*/ 28475810 w 65909553"/>
                <a:gd name="connsiteY4338" fmla="*/ 6172584 h 39629983"/>
                <a:gd name="connsiteX4339" fmla="*/ 28475810 w 65909553"/>
                <a:gd name="connsiteY4339" fmla="*/ 6172631 h 39629983"/>
                <a:gd name="connsiteX4340" fmla="*/ 28475810 w 65909553"/>
                <a:gd name="connsiteY4340" fmla="*/ 6172677 h 39629983"/>
                <a:gd name="connsiteX4341" fmla="*/ 28475810 w 65909553"/>
                <a:gd name="connsiteY4341" fmla="*/ 6172724 h 39629983"/>
                <a:gd name="connsiteX4342" fmla="*/ 28475810 w 65909553"/>
                <a:gd name="connsiteY4342" fmla="*/ 6172771 h 39629983"/>
                <a:gd name="connsiteX4343" fmla="*/ 28475810 w 65909553"/>
                <a:gd name="connsiteY4343" fmla="*/ 6172817 h 39629983"/>
                <a:gd name="connsiteX4344" fmla="*/ 28475810 w 65909553"/>
                <a:gd name="connsiteY4344" fmla="*/ 6172872 h 39629983"/>
                <a:gd name="connsiteX4345" fmla="*/ 28475810 w 65909553"/>
                <a:gd name="connsiteY4345" fmla="*/ 6172919 h 39629983"/>
                <a:gd name="connsiteX4346" fmla="*/ 28475810 w 65909553"/>
                <a:gd name="connsiteY4346" fmla="*/ 6172965 h 39629983"/>
                <a:gd name="connsiteX4347" fmla="*/ 28475810 w 65909553"/>
                <a:gd name="connsiteY4347" fmla="*/ 6173012 h 39629983"/>
                <a:gd name="connsiteX4348" fmla="*/ 28475810 w 65909553"/>
                <a:gd name="connsiteY4348" fmla="*/ 6173059 h 39629983"/>
                <a:gd name="connsiteX4349" fmla="*/ 28475810 w 65909553"/>
                <a:gd name="connsiteY4349" fmla="*/ 6173105 h 39629983"/>
                <a:gd name="connsiteX4350" fmla="*/ 28475810 w 65909553"/>
                <a:gd name="connsiteY4350" fmla="*/ 6173152 h 39629983"/>
                <a:gd name="connsiteX4351" fmla="*/ 28475810 w 65909553"/>
                <a:gd name="connsiteY4351" fmla="*/ 6173199 h 39629983"/>
                <a:gd name="connsiteX4352" fmla="*/ 28475810 w 65909553"/>
                <a:gd name="connsiteY4352" fmla="*/ 6173245 h 39629983"/>
                <a:gd name="connsiteX4353" fmla="*/ 28475810 w 65909553"/>
                <a:gd name="connsiteY4353" fmla="*/ 6173292 h 39629983"/>
                <a:gd name="connsiteX4354" fmla="*/ 28475810 w 65909553"/>
                <a:gd name="connsiteY4354" fmla="*/ 6173338 h 39629983"/>
                <a:gd name="connsiteX4355" fmla="*/ 28475810 w 65909553"/>
                <a:gd name="connsiteY4355" fmla="*/ 6173385 h 39629983"/>
                <a:gd name="connsiteX4356" fmla="*/ 28475810 w 65909553"/>
                <a:gd name="connsiteY4356" fmla="*/ 6173432 h 39629983"/>
                <a:gd name="connsiteX4357" fmla="*/ 28475810 w 65909553"/>
                <a:gd name="connsiteY4357" fmla="*/ 6173478 h 39629983"/>
                <a:gd name="connsiteX4358" fmla="*/ 28475810 w 65909553"/>
                <a:gd name="connsiteY4358" fmla="*/ 6173533 h 39629983"/>
                <a:gd name="connsiteX4359" fmla="*/ 28475810 w 65909553"/>
                <a:gd name="connsiteY4359" fmla="*/ 6173579 h 39629983"/>
                <a:gd name="connsiteX4360" fmla="*/ 28475810 w 65909553"/>
                <a:gd name="connsiteY4360" fmla="*/ 6173626 h 39629983"/>
                <a:gd name="connsiteX4361" fmla="*/ 28475810 w 65909553"/>
                <a:gd name="connsiteY4361" fmla="*/ 6173673 h 39629983"/>
                <a:gd name="connsiteX4362" fmla="*/ 28475810 w 65909553"/>
                <a:gd name="connsiteY4362" fmla="*/ 6173719 h 39629983"/>
                <a:gd name="connsiteX4363" fmla="*/ 28475810 w 65909553"/>
                <a:gd name="connsiteY4363" fmla="*/ 6173766 h 39629983"/>
                <a:gd name="connsiteX4364" fmla="*/ 28475810 w 65909553"/>
                <a:gd name="connsiteY4364" fmla="*/ 6173813 h 39629983"/>
                <a:gd name="connsiteX4365" fmla="*/ 28475810 w 65909553"/>
                <a:gd name="connsiteY4365" fmla="*/ 6173859 h 39629983"/>
                <a:gd name="connsiteX4366" fmla="*/ 28475810 w 65909553"/>
                <a:gd name="connsiteY4366" fmla="*/ 6173906 h 39629983"/>
                <a:gd name="connsiteX4367" fmla="*/ 28475810 w 65909553"/>
                <a:gd name="connsiteY4367" fmla="*/ 6173953 h 39629983"/>
                <a:gd name="connsiteX4368" fmla="*/ 28475810 w 65909553"/>
                <a:gd name="connsiteY4368" fmla="*/ 6173999 h 39629983"/>
                <a:gd name="connsiteX4369" fmla="*/ 28475810 w 65909553"/>
                <a:gd name="connsiteY4369" fmla="*/ 6174046 h 39629983"/>
                <a:gd name="connsiteX4370" fmla="*/ 28475810 w 65909553"/>
                <a:gd name="connsiteY4370" fmla="*/ 6174093 h 39629983"/>
                <a:gd name="connsiteX4371" fmla="*/ 28475810 w 65909553"/>
                <a:gd name="connsiteY4371" fmla="*/ 6174139 h 39629983"/>
                <a:gd name="connsiteX4372" fmla="*/ 28475810 w 65909553"/>
                <a:gd name="connsiteY4372" fmla="*/ 6174193 h 39629983"/>
                <a:gd name="connsiteX4373" fmla="*/ 28475810 w 65909553"/>
                <a:gd name="connsiteY4373" fmla="*/ 6174240 h 39629983"/>
                <a:gd name="connsiteX4374" fmla="*/ 28475810 w 65909553"/>
                <a:gd name="connsiteY4374" fmla="*/ 6174287 h 39629983"/>
                <a:gd name="connsiteX4375" fmla="*/ 28475810 w 65909553"/>
                <a:gd name="connsiteY4375" fmla="*/ 6174333 h 39629983"/>
                <a:gd name="connsiteX4376" fmla="*/ 28475810 w 65909553"/>
                <a:gd name="connsiteY4376" fmla="*/ 6174380 h 39629983"/>
                <a:gd name="connsiteX4377" fmla="*/ 28475810 w 65909553"/>
                <a:gd name="connsiteY4377" fmla="*/ 6174427 h 39629983"/>
                <a:gd name="connsiteX4378" fmla="*/ 28475810 w 65909553"/>
                <a:gd name="connsiteY4378" fmla="*/ 6174473 h 39629983"/>
                <a:gd name="connsiteX4379" fmla="*/ 28475810 w 65909553"/>
                <a:gd name="connsiteY4379" fmla="*/ 6174520 h 39629983"/>
                <a:gd name="connsiteX4380" fmla="*/ 28475810 w 65909553"/>
                <a:gd name="connsiteY4380" fmla="*/ 6174567 h 39629983"/>
                <a:gd name="connsiteX4381" fmla="*/ 28475810 w 65909553"/>
                <a:gd name="connsiteY4381" fmla="*/ 6174613 h 39629983"/>
                <a:gd name="connsiteX4382" fmla="*/ 28475810 w 65909553"/>
                <a:gd name="connsiteY4382" fmla="*/ 6174660 h 39629983"/>
                <a:gd name="connsiteX4383" fmla="*/ 28475810 w 65909553"/>
                <a:gd name="connsiteY4383" fmla="*/ 6174707 h 39629983"/>
                <a:gd name="connsiteX4384" fmla="*/ 28475810 w 65909553"/>
                <a:gd name="connsiteY4384" fmla="*/ 6174753 h 39629983"/>
                <a:gd name="connsiteX4385" fmla="*/ 28475810 w 65909553"/>
                <a:gd name="connsiteY4385" fmla="*/ 6174800 h 39629983"/>
                <a:gd name="connsiteX4386" fmla="*/ 28475810 w 65909553"/>
                <a:gd name="connsiteY4386" fmla="*/ 6174854 h 39629983"/>
                <a:gd name="connsiteX4387" fmla="*/ 28475810 w 65909553"/>
                <a:gd name="connsiteY4387" fmla="*/ 6174901 h 39629983"/>
                <a:gd name="connsiteX4388" fmla="*/ 28475810 w 65909553"/>
                <a:gd name="connsiteY4388" fmla="*/ 6174947 h 39629983"/>
                <a:gd name="connsiteX4389" fmla="*/ 28475810 w 65909553"/>
                <a:gd name="connsiteY4389" fmla="*/ 6174994 h 39629983"/>
                <a:gd name="connsiteX4390" fmla="*/ 28475810 w 65909553"/>
                <a:gd name="connsiteY4390" fmla="*/ 6175041 h 39629983"/>
                <a:gd name="connsiteX4391" fmla="*/ 28475810 w 65909553"/>
                <a:gd name="connsiteY4391" fmla="*/ 6175087 h 39629983"/>
                <a:gd name="connsiteX4392" fmla="*/ 28475810 w 65909553"/>
                <a:gd name="connsiteY4392" fmla="*/ 6175134 h 39629983"/>
                <a:gd name="connsiteX4393" fmla="*/ 28475810 w 65909553"/>
                <a:gd name="connsiteY4393" fmla="*/ 6175181 h 39629983"/>
                <a:gd name="connsiteX4394" fmla="*/ 28475810 w 65909553"/>
                <a:gd name="connsiteY4394" fmla="*/ 6175227 h 39629983"/>
                <a:gd name="connsiteX4395" fmla="*/ 28475810 w 65909553"/>
                <a:gd name="connsiteY4395" fmla="*/ 6175274 h 39629983"/>
                <a:gd name="connsiteX4396" fmla="*/ 28475810 w 65909553"/>
                <a:gd name="connsiteY4396" fmla="*/ 6175321 h 39629983"/>
                <a:gd name="connsiteX4397" fmla="*/ 28475810 w 65909553"/>
                <a:gd name="connsiteY4397" fmla="*/ 6175367 h 39629983"/>
                <a:gd name="connsiteX4398" fmla="*/ 28475810 w 65909553"/>
                <a:gd name="connsiteY4398" fmla="*/ 6175414 h 39629983"/>
                <a:gd name="connsiteX4399" fmla="*/ 28475810 w 65909553"/>
                <a:gd name="connsiteY4399" fmla="*/ 6175461 h 39629983"/>
                <a:gd name="connsiteX4400" fmla="*/ 28475810 w 65909553"/>
                <a:gd name="connsiteY4400" fmla="*/ 6175515 h 39629983"/>
                <a:gd name="connsiteX4401" fmla="*/ 28475810 w 65909553"/>
                <a:gd name="connsiteY4401" fmla="*/ 6175562 h 39629983"/>
                <a:gd name="connsiteX4402" fmla="*/ 28475810 w 65909553"/>
                <a:gd name="connsiteY4402" fmla="*/ 6175608 h 39629983"/>
                <a:gd name="connsiteX4403" fmla="*/ 28475810 w 65909553"/>
                <a:gd name="connsiteY4403" fmla="*/ 6175655 h 39629983"/>
                <a:gd name="connsiteX4404" fmla="*/ 28475810 w 65909553"/>
                <a:gd name="connsiteY4404" fmla="*/ 6175702 h 39629983"/>
                <a:gd name="connsiteX4405" fmla="*/ 28475810 w 65909553"/>
                <a:gd name="connsiteY4405" fmla="*/ 6175748 h 39629983"/>
                <a:gd name="connsiteX4406" fmla="*/ 28475810 w 65909553"/>
                <a:gd name="connsiteY4406" fmla="*/ 6175795 h 39629983"/>
                <a:gd name="connsiteX4407" fmla="*/ 28475810 w 65909553"/>
                <a:gd name="connsiteY4407" fmla="*/ 6175841 h 39629983"/>
                <a:gd name="connsiteX4408" fmla="*/ 28475810 w 65909553"/>
                <a:gd name="connsiteY4408" fmla="*/ 6175888 h 39629983"/>
                <a:gd name="connsiteX4409" fmla="*/ 28475810 w 65909553"/>
                <a:gd name="connsiteY4409" fmla="*/ 6175935 h 39629983"/>
                <a:gd name="connsiteX4410" fmla="*/ 28475810 w 65909553"/>
                <a:gd name="connsiteY4410" fmla="*/ 6175981 h 39629983"/>
                <a:gd name="connsiteX4411" fmla="*/ 28475810 w 65909553"/>
                <a:gd name="connsiteY4411" fmla="*/ 6176028 h 39629983"/>
                <a:gd name="connsiteX4412" fmla="*/ 28475810 w 65909553"/>
                <a:gd name="connsiteY4412" fmla="*/ 6176075 h 39629983"/>
                <a:gd name="connsiteX4413" fmla="*/ 28475810 w 65909553"/>
                <a:gd name="connsiteY4413" fmla="*/ 6176121 h 39629983"/>
                <a:gd name="connsiteX4414" fmla="*/ 28475810 w 65909553"/>
                <a:gd name="connsiteY4414" fmla="*/ 6323289 h 39629983"/>
                <a:gd name="connsiteX4415" fmla="*/ 28627929 w 65909553"/>
                <a:gd name="connsiteY4415" fmla="*/ 6323289 h 39629983"/>
                <a:gd name="connsiteX4416" fmla="*/ 28627929 w 65909553"/>
                <a:gd name="connsiteY4416" fmla="*/ 6323335 h 39629983"/>
                <a:gd name="connsiteX4417" fmla="*/ 28627929 w 65909553"/>
                <a:gd name="connsiteY4417" fmla="*/ 6323382 h 39629983"/>
                <a:gd name="connsiteX4418" fmla="*/ 28627929 w 65909553"/>
                <a:gd name="connsiteY4418" fmla="*/ 6323429 h 39629983"/>
                <a:gd name="connsiteX4419" fmla="*/ 28627929 w 65909553"/>
                <a:gd name="connsiteY4419" fmla="*/ 6323475 h 39629983"/>
                <a:gd name="connsiteX4420" fmla="*/ 28627929 w 65909553"/>
                <a:gd name="connsiteY4420" fmla="*/ 6323522 h 39629983"/>
                <a:gd name="connsiteX4421" fmla="*/ 28627929 w 65909553"/>
                <a:gd name="connsiteY4421" fmla="*/ 6323569 h 39629983"/>
                <a:gd name="connsiteX4422" fmla="*/ 28627929 w 65909553"/>
                <a:gd name="connsiteY4422" fmla="*/ 6323615 h 39629983"/>
                <a:gd name="connsiteX4423" fmla="*/ 28627929 w 65909553"/>
                <a:gd name="connsiteY4423" fmla="*/ 6323662 h 39629983"/>
                <a:gd name="connsiteX4424" fmla="*/ 28627929 w 65909553"/>
                <a:gd name="connsiteY4424" fmla="*/ 6323709 h 39629983"/>
                <a:gd name="connsiteX4425" fmla="*/ 28627929 w 65909553"/>
                <a:gd name="connsiteY4425" fmla="*/ 6323755 h 39629983"/>
                <a:gd name="connsiteX4426" fmla="*/ 28627929 w 65909553"/>
                <a:gd name="connsiteY4426" fmla="*/ 6323802 h 39629983"/>
                <a:gd name="connsiteX4427" fmla="*/ 28627929 w 65909553"/>
                <a:gd name="connsiteY4427" fmla="*/ 6323849 h 39629983"/>
                <a:gd name="connsiteX4428" fmla="*/ 28627929 w 65909553"/>
                <a:gd name="connsiteY4428" fmla="*/ 6323895 h 39629983"/>
                <a:gd name="connsiteX4429" fmla="*/ 28627929 w 65909553"/>
                <a:gd name="connsiteY4429" fmla="*/ 6323949 h 39629983"/>
                <a:gd name="connsiteX4430" fmla="*/ 28627929 w 65909553"/>
                <a:gd name="connsiteY4430" fmla="*/ 6323996 h 39629983"/>
                <a:gd name="connsiteX4431" fmla="*/ 28627929 w 65909553"/>
                <a:gd name="connsiteY4431" fmla="*/ 6324043 h 39629983"/>
                <a:gd name="connsiteX4432" fmla="*/ 28627929 w 65909553"/>
                <a:gd name="connsiteY4432" fmla="*/ 6324089 h 39629983"/>
                <a:gd name="connsiteX4433" fmla="*/ 28627929 w 65909553"/>
                <a:gd name="connsiteY4433" fmla="*/ 6324136 h 39629983"/>
                <a:gd name="connsiteX4434" fmla="*/ 28627929 w 65909553"/>
                <a:gd name="connsiteY4434" fmla="*/ 6324183 h 39629983"/>
                <a:gd name="connsiteX4435" fmla="*/ 28627929 w 65909553"/>
                <a:gd name="connsiteY4435" fmla="*/ 6324229 h 39629983"/>
                <a:gd name="connsiteX4436" fmla="*/ 28627929 w 65909553"/>
                <a:gd name="connsiteY4436" fmla="*/ 6324276 h 39629983"/>
                <a:gd name="connsiteX4437" fmla="*/ 28627929 w 65909553"/>
                <a:gd name="connsiteY4437" fmla="*/ 6324323 h 39629983"/>
                <a:gd name="connsiteX4438" fmla="*/ 28627929 w 65909553"/>
                <a:gd name="connsiteY4438" fmla="*/ 6324369 h 39629983"/>
                <a:gd name="connsiteX4439" fmla="*/ 28627929 w 65909553"/>
                <a:gd name="connsiteY4439" fmla="*/ 6324416 h 39629983"/>
                <a:gd name="connsiteX4440" fmla="*/ 28627929 w 65909553"/>
                <a:gd name="connsiteY4440" fmla="*/ 6324463 h 39629983"/>
                <a:gd name="connsiteX4441" fmla="*/ 28627929 w 65909553"/>
                <a:gd name="connsiteY4441" fmla="*/ 6324509 h 39629983"/>
                <a:gd name="connsiteX4442" fmla="*/ 28627929 w 65909553"/>
                <a:gd name="connsiteY4442" fmla="*/ 6324556 h 39629983"/>
                <a:gd name="connsiteX4443" fmla="*/ 28627929 w 65909553"/>
                <a:gd name="connsiteY4443" fmla="*/ 6324611 h 39629983"/>
                <a:gd name="connsiteX4444" fmla="*/ 28627929 w 65909553"/>
                <a:gd name="connsiteY4444" fmla="*/ 6324657 h 39629983"/>
                <a:gd name="connsiteX4445" fmla="*/ 28627929 w 65909553"/>
                <a:gd name="connsiteY4445" fmla="*/ 6324704 h 39629983"/>
                <a:gd name="connsiteX4446" fmla="*/ 28627929 w 65909553"/>
                <a:gd name="connsiteY4446" fmla="*/ 6324750 h 39629983"/>
                <a:gd name="connsiteX4447" fmla="*/ 28627929 w 65909553"/>
                <a:gd name="connsiteY4447" fmla="*/ 6324797 h 39629983"/>
                <a:gd name="connsiteX4448" fmla="*/ 28627929 w 65909553"/>
                <a:gd name="connsiteY4448" fmla="*/ 6324844 h 39629983"/>
                <a:gd name="connsiteX4449" fmla="*/ 28627929 w 65909553"/>
                <a:gd name="connsiteY4449" fmla="*/ 6324890 h 39629983"/>
                <a:gd name="connsiteX4450" fmla="*/ 28627929 w 65909553"/>
                <a:gd name="connsiteY4450" fmla="*/ 6324937 h 39629983"/>
                <a:gd name="connsiteX4451" fmla="*/ 28627929 w 65909553"/>
                <a:gd name="connsiteY4451" fmla="*/ 6324983 h 39629983"/>
                <a:gd name="connsiteX4452" fmla="*/ 28627929 w 65909553"/>
                <a:gd name="connsiteY4452" fmla="*/ 6325030 h 39629983"/>
                <a:gd name="connsiteX4453" fmla="*/ 28627929 w 65909553"/>
                <a:gd name="connsiteY4453" fmla="*/ 6325077 h 39629983"/>
                <a:gd name="connsiteX4454" fmla="*/ 28627929 w 65909553"/>
                <a:gd name="connsiteY4454" fmla="*/ 6325123 h 39629983"/>
                <a:gd name="connsiteX4455" fmla="*/ 28627929 w 65909553"/>
                <a:gd name="connsiteY4455" fmla="*/ 6325170 h 39629983"/>
                <a:gd name="connsiteX4456" fmla="*/ 28627929 w 65909553"/>
                <a:gd name="connsiteY4456" fmla="*/ 6325217 h 39629983"/>
                <a:gd name="connsiteX4457" fmla="*/ 28627929 w 65909553"/>
                <a:gd name="connsiteY4457" fmla="*/ 6325271 h 39629983"/>
                <a:gd name="connsiteX4458" fmla="*/ 28627929 w 65909553"/>
                <a:gd name="connsiteY4458" fmla="*/ 6325318 h 39629983"/>
                <a:gd name="connsiteX4459" fmla="*/ 28627929 w 65909553"/>
                <a:gd name="connsiteY4459" fmla="*/ 6325365 h 39629983"/>
                <a:gd name="connsiteX4460" fmla="*/ 28627929 w 65909553"/>
                <a:gd name="connsiteY4460" fmla="*/ 6325411 h 39629983"/>
                <a:gd name="connsiteX4461" fmla="*/ 28627929 w 65909553"/>
                <a:gd name="connsiteY4461" fmla="*/ 6325458 h 39629983"/>
                <a:gd name="connsiteX4462" fmla="*/ 28627929 w 65909553"/>
                <a:gd name="connsiteY4462" fmla="*/ 6325505 h 39629983"/>
                <a:gd name="connsiteX4463" fmla="*/ 28627929 w 65909553"/>
                <a:gd name="connsiteY4463" fmla="*/ 6325551 h 39629983"/>
                <a:gd name="connsiteX4464" fmla="*/ 28627929 w 65909553"/>
                <a:gd name="connsiteY4464" fmla="*/ 6325598 h 39629983"/>
                <a:gd name="connsiteX4465" fmla="*/ 28627929 w 65909553"/>
                <a:gd name="connsiteY4465" fmla="*/ 6325645 h 39629983"/>
                <a:gd name="connsiteX4466" fmla="*/ 28627929 w 65909553"/>
                <a:gd name="connsiteY4466" fmla="*/ 6325691 h 39629983"/>
                <a:gd name="connsiteX4467" fmla="*/ 28627929 w 65909553"/>
                <a:gd name="connsiteY4467" fmla="*/ 6325738 h 39629983"/>
                <a:gd name="connsiteX4468" fmla="*/ 28627929 w 65909553"/>
                <a:gd name="connsiteY4468" fmla="*/ 6325785 h 39629983"/>
                <a:gd name="connsiteX4469" fmla="*/ 28627929 w 65909553"/>
                <a:gd name="connsiteY4469" fmla="*/ 6325831 h 39629983"/>
                <a:gd name="connsiteX4470" fmla="*/ 28627929 w 65909553"/>
                <a:gd name="connsiteY4470" fmla="*/ 6325878 h 39629983"/>
                <a:gd name="connsiteX4471" fmla="*/ 28627929 w 65909553"/>
                <a:gd name="connsiteY4471" fmla="*/ 6325932 h 39629983"/>
                <a:gd name="connsiteX4472" fmla="*/ 28627929 w 65909553"/>
                <a:gd name="connsiteY4472" fmla="*/ 6325979 h 39629983"/>
                <a:gd name="connsiteX4473" fmla="*/ 28627929 w 65909553"/>
                <a:gd name="connsiteY4473" fmla="*/ 6326025 h 39629983"/>
                <a:gd name="connsiteX4474" fmla="*/ 28627929 w 65909553"/>
                <a:gd name="connsiteY4474" fmla="*/ 6326072 h 39629983"/>
                <a:gd name="connsiteX4475" fmla="*/ 28627929 w 65909553"/>
                <a:gd name="connsiteY4475" fmla="*/ 6326119 h 39629983"/>
                <a:gd name="connsiteX4476" fmla="*/ 28627929 w 65909553"/>
                <a:gd name="connsiteY4476" fmla="*/ 6326165 h 39629983"/>
                <a:gd name="connsiteX4477" fmla="*/ 28627929 w 65909553"/>
                <a:gd name="connsiteY4477" fmla="*/ 6326212 h 39629983"/>
                <a:gd name="connsiteX4478" fmla="*/ 28627929 w 65909553"/>
                <a:gd name="connsiteY4478" fmla="*/ 6326259 h 39629983"/>
                <a:gd name="connsiteX4479" fmla="*/ 28627929 w 65909553"/>
                <a:gd name="connsiteY4479" fmla="*/ 6326305 h 39629983"/>
                <a:gd name="connsiteX4480" fmla="*/ 28627929 w 65909553"/>
                <a:gd name="connsiteY4480" fmla="*/ 6326352 h 39629983"/>
                <a:gd name="connsiteX4481" fmla="*/ 28627929 w 65909553"/>
                <a:gd name="connsiteY4481" fmla="*/ 6326399 h 39629983"/>
                <a:gd name="connsiteX4482" fmla="*/ 28627929 w 65909553"/>
                <a:gd name="connsiteY4482" fmla="*/ 6326445 h 39629983"/>
                <a:gd name="connsiteX4483" fmla="*/ 28627929 w 65909553"/>
                <a:gd name="connsiteY4483" fmla="*/ 6326492 h 39629983"/>
                <a:gd name="connsiteX4484" fmla="*/ 28627929 w 65909553"/>
                <a:gd name="connsiteY4484" fmla="*/ 6326539 h 39629983"/>
                <a:gd name="connsiteX4485" fmla="*/ 28627929 w 65909553"/>
                <a:gd name="connsiteY4485" fmla="*/ 6326593 h 39629983"/>
                <a:gd name="connsiteX4486" fmla="*/ 28627929 w 65909553"/>
                <a:gd name="connsiteY4486" fmla="*/ 6326639 h 39629983"/>
                <a:gd name="connsiteX4487" fmla="*/ 28627929 w 65909553"/>
                <a:gd name="connsiteY4487" fmla="*/ 6326686 h 39629983"/>
                <a:gd name="connsiteX4488" fmla="*/ 28627929 w 65909553"/>
                <a:gd name="connsiteY4488" fmla="*/ 6326733 h 39629983"/>
                <a:gd name="connsiteX4489" fmla="*/ 28627929 w 65909553"/>
                <a:gd name="connsiteY4489" fmla="*/ 6326779 h 39629983"/>
                <a:gd name="connsiteX4490" fmla="*/ 28627929 w 65909553"/>
                <a:gd name="connsiteY4490" fmla="*/ 6326826 h 39629983"/>
                <a:gd name="connsiteX4491" fmla="*/ 28627929 w 65909553"/>
                <a:gd name="connsiteY4491" fmla="*/ 6326873 h 39629983"/>
                <a:gd name="connsiteX4492" fmla="*/ 28627929 w 65909553"/>
                <a:gd name="connsiteY4492" fmla="*/ 6326919 h 39629983"/>
                <a:gd name="connsiteX4493" fmla="*/ 28627929 w 65909553"/>
                <a:gd name="connsiteY4493" fmla="*/ 6326966 h 39629983"/>
                <a:gd name="connsiteX4494" fmla="*/ 28627929 w 65909553"/>
                <a:gd name="connsiteY4494" fmla="*/ 6327013 h 39629983"/>
                <a:gd name="connsiteX4495" fmla="*/ 28627929 w 65909553"/>
                <a:gd name="connsiteY4495" fmla="*/ 6327059 h 39629983"/>
                <a:gd name="connsiteX4496" fmla="*/ 28627929 w 65909553"/>
                <a:gd name="connsiteY4496" fmla="*/ 6327106 h 39629983"/>
                <a:gd name="connsiteX4497" fmla="*/ 28627929 w 65909553"/>
                <a:gd name="connsiteY4497" fmla="*/ 6327153 h 39629983"/>
                <a:gd name="connsiteX4498" fmla="*/ 28627929 w 65909553"/>
                <a:gd name="connsiteY4498" fmla="*/ 6327199 h 39629983"/>
                <a:gd name="connsiteX4499" fmla="*/ 28627929 w 65909553"/>
                <a:gd name="connsiteY4499" fmla="*/ 6327254 h 39629983"/>
                <a:gd name="connsiteX4500" fmla="*/ 28627929 w 65909553"/>
                <a:gd name="connsiteY4500" fmla="*/ 6327300 h 39629983"/>
                <a:gd name="connsiteX4501" fmla="*/ 28627929 w 65909553"/>
                <a:gd name="connsiteY4501" fmla="*/ 6327347 h 39629983"/>
                <a:gd name="connsiteX4502" fmla="*/ 28627929 w 65909553"/>
                <a:gd name="connsiteY4502" fmla="*/ 6327393 h 39629983"/>
                <a:gd name="connsiteX4503" fmla="*/ 28627929 w 65909553"/>
                <a:gd name="connsiteY4503" fmla="*/ 6327440 h 39629983"/>
                <a:gd name="connsiteX4504" fmla="*/ 28627929 w 65909553"/>
                <a:gd name="connsiteY4504" fmla="*/ 6327487 h 39629983"/>
                <a:gd name="connsiteX4505" fmla="*/ 28627929 w 65909553"/>
                <a:gd name="connsiteY4505" fmla="*/ 6327533 h 39629983"/>
                <a:gd name="connsiteX4506" fmla="*/ 28627929 w 65909553"/>
                <a:gd name="connsiteY4506" fmla="*/ 6327580 h 39629983"/>
                <a:gd name="connsiteX4507" fmla="*/ 28627929 w 65909553"/>
                <a:gd name="connsiteY4507" fmla="*/ 6327627 h 39629983"/>
                <a:gd name="connsiteX4508" fmla="*/ 28627929 w 65909553"/>
                <a:gd name="connsiteY4508" fmla="*/ 6327673 h 39629983"/>
                <a:gd name="connsiteX4509" fmla="*/ 28627929 w 65909553"/>
                <a:gd name="connsiteY4509" fmla="*/ 6327720 h 39629983"/>
                <a:gd name="connsiteX4510" fmla="*/ 28627929 w 65909553"/>
                <a:gd name="connsiteY4510" fmla="*/ 6327767 h 39629983"/>
                <a:gd name="connsiteX4511" fmla="*/ 28627929 w 65909553"/>
                <a:gd name="connsiteY4511" fmla="*/ 6327813 h 39629983"/>
                <a:gd name="connsiteX4512" fmla="*/ 28627929 w 65909553"/>
                <a:gd name="connsiteY4512" fmla="*/ 6327860 h 39629983"/>
                <a:gd name="connsiteX4513" fmla="*/ 28627929 w 65909553"/>
                <a:gd name="connsiteY4513" fmla="*/ 6327915 h 39629983"/>
                <a:gd name="connsiteX4514" fmla="*/ 28627929 w 65909553"/>
                <a:gd name="connsiteY4514" fmla="*/ 6327961 h 39629983"/>
                <a:gd name="connsiteX4515" fmla="*/ 28627929 w 65909553"/>
                <a:gd name="connsiteY4515" fmla="*/ 6328008 h 39629983"/>
                <a:gd name="connsiteX4516" fmla="*/ 28627929 w 65909553"/>
                <a:gd name="connsiteY4516" fmla="*/ 6328055 h 39629983"/>
                <a:gd name="connsiteX4517" fmla="*/ 28627929 w 65909553"/>
                <a:gd name="connsiteY4517" fmla="*/ 6328101 h 39629983"/>
                <a:gd name="connsiteX4518" fmla="*/ 28627929 w 65909553"/>
                <a:gd name="connsiteY4518" fmla="*/ 6328148 h 39629983"/>
                <a:gd name="connsiteX4519" fmla="*/ 28627929 w 65909553"/>
                <a:gd name="connsiteY4519" fmla="*/ 6328194 h 39629983"/>
                <a:gd name="connsiteX4520" fmla="*/ 28627929 w 65909553"/>
                <a:gd name="connsiteY4520" fmla="*/ 6328241 h 39629983"/>
                <a:gd name="connsiteX4521" fmla="*/ 28627929 w 65909553"/>
                <a:gd name="connsiteY4521" fmla="*/ 6328288 h 39629983"/>
                <a:gd name="connsiteX4522" fmla="*/ 28627929 w 65909553"/>
                <a:gd name="connsiteY4522" fmla="*/ 6328334 h 39629983"/>
                <a:gd name="connsiteX4523" fmla="*/ 28627929 w 65909553"/>
                <a:gd name="connsiteY4523" fmla="*/ 6328381 h 39629983"/>
                <a:gd name="connsiteX4524" fmla="*/ 28627929 w 65909553"/>
                <a:gd name="connsiteY4524" fmla="*/ 6328427 h 39629983"/>
                <a:gd name="connsiteX4525" fmla="*/ 28627929 w 65909553"/>
                <a:gd name="connsiteY4525" fmla="*/ 6328474 h 39629983"/>
                <a:gd name="connsiteX4526" fmla="*/ 28627929 w 65909553"/>
                <a:gd name="connsiteY4526" fmla="*/ 6328521 h 39629983"/>
                <a:gd name="connsiteX4527" fmla="*/ 28627929 w 65909553"/>
                <a:gd name="connsiteY4527" fmla="*/ 6475688 h 39629983"/>
                <a:gd name="connsiteX4528" fmla="*/ 28780322 w 65909553"/>
                <a:gd name="connsiteY4528" fmla="*/ 6475688 h 39629983"/>
                <a:gd name="connsiteX4529" fmla="*/ 28780322 w 65909553"/>
                <a:gd name="connsiteY4529" fmla="*/ 6475735 h 39629983"/>
                <a:gd name="connsiteX4530" fmla="*/ 28780322 w 65909553"/>
                <a:gd name="connsiteY4530" fmla="*/ 6475781 h 39629983"/>
                <a:gd name="connsiteX4531" fmla="*/ 28780322 w 65909553"/>
                <a:gd name="connsiteY4531" fmla="*/ 6475828 h 39629983"/>
                <a:gd name="connsiteX4532" fmla="*/ 28780322 w 65909553"/>
                <a:gd name="connsiteY4532" fmla="*/ 6475875 h 39629983"/>
                <a:gd name="connsiteX4533" fmla="*/ 28780322 w 65909553"/>
                <a:gd name="connsiteY4533" fmla="*/ 6475921 h 39629983"/>
                <a:gd name="connsiteX4534" fmla="*/ 28780322 w 65909553"/>
                <a:gd name="connsiteY4534" fmla="*/ 6475968 h 39629983"/>
                <a:gd name="connsiteX4535" fmla="*/ 28780322 w 65909553"/>
                <a:gd name="connsiteY4535" fmla="*/ 6476015 h 39629983"/>
                <a:gd name="connsiteX4536" fmla="*/ 28780322 w 65909553"/>
                <a:gd name="connsiteY4536" fmla="*/ 6476061 h 39629983"/>
                <a:gd name="connsiteX4537" fmla="*/ 28780322 w 65909553"/>
                <a:gd name="connsiteY4537" fmla="*/ 6476108 h 39629983"/>
                <a:gd name="connsiteX4538" fmla="*/ 28780322 w 65909553"/>
                <a:gd name="connsiteY4538" fmla="*/ 6476155 h 39629983"/>
                <a:gd name="connsiteX4539" fmla="*/ 28780322 w 65909553"/>
                <a:gd name="connsiteY4539" fmla="*/ 6476201 h 39629983"/>
                <a:gd name="connsiteX4540" fmla="*/ 28780322 w 65909553"/>
                <a:gd name="connsiteY4540" fmla="*/ 6476248 h 39629983"/>
                <a:gd name="connsiteX4541" fmla="*/ 28780322 w 65909553"/>
                <a:gd name="connsiteY4541" fmla="*/ 6476295 h 39629983"/>
                <a:gd name="connsiteX4542" fmla="*/ 28780322 w 65909553"/>
                <a:gd name="connsiteY4542" fmla="*/ 6476349 h 39629983"/>
                <a:gd name="connsiteX4543" fmla="*/ 28780322 w 65909553"/>
                <a:gd name="connsiteY4543" fmla="*/ 6476396 h 39629983"/>
                <a:gd name="connsiteX4544" fmla="*/ 28780322 w 65909553"/>
                <a:gd name="connsiteY4544" fmla="*/ 6476442 h 39629983"/>
                <a:gd name="connsiteX4545" fmla="*/ 28780322 w 65909553"/>
                <a:gd name="connsiteY4545" fmla="*/ 6476489 h 39629983"/>
                <a:gd name="connsiteX4546" fmla="*/ 28780322 w 65909553"/>
                <a:gd name="connsiteY4546" fmla="*/ 6476535 h 39629983"/>
                <a:gd name="connsiteX4547" fmla="*/ 28780322 w 65909553"/>
                <a:gd name="connsiteY4547" fmla="*/ 6476582 h 39629983"/>
                <a:gd name="connsiteX4548" fmla="*/ 28780322 w 65909553"/>
                <a:gd name="connsiteY4548" fmla="*/ 6476629 h 39629983"/>
                <a:gd name="connsiteX4549" fmla="*/ 28780322 w 65909553"/>
                <a:gd name="connsiteY4549" fmla="*/ 6476675 h 39629983"/>
                <a:gd name="connsiteX4550" fmla="*/ 28780322 w 65909553"/>
                <a:gd name="connsiteY4550" fmla="*/ 6476722 h 39629983"/>
                <a:gd name="connsiteX4551" fmla="*/ 28780322 w 65909553"/>
                <a:gd name="connsiteY4551" fmla="*/ 6476769 h 39629983"/>
                <a:gd name="connsiteX4552" fmla="*/ 28780322 w 65909553"/>
                <a:gd name="connsiteY4552" fmla="*/ 6476815 h 39629983"/>
                <a:gd name="connsiteX4553" fmla="*/ 28780322 w 65909553"/>
                <a:gd name="connsiteY4553" fmla="*/ 6476862 h 39629983"/>
                <a:gd name="connsiteX4554" fmla="*/ 28780322 w 65909553"/>
                <a:gd name="connsiteY4554" fmla="*/ 6476909 h 39629983"/>
                <a:gd name="connsiteX4555" fmla="*/ 28780322 w 65909553"/>
                <a:gd name="connsiteY4555" fmla="*/ 6476955 h 39629983"/>
                <a:gd name="connsiteX4556" fmla="*/ 28780322 w 65909553"/>
                <a:gd name="connsiteY4556" fmla="*/ 6477010 h 39629983"/>
                <a:gd name="connsiteX4557" fmla="*/ 28780322 w 65909553"/>
                <a:gd name="connsiteY4557" fmla="*/ 6477057 h 39629983"/>
                <a:gd name="connsiteX4558" fmla="*/ 28780322 w 65909553"/>
                <a:gd name="connsiteY4558" fmla="*/ 6477103 h 39629983"/>
                <a:gd name="connsiteX4559" fmla="*/ 28780322 w 65909553"/>
                <a:gd name="connsiteY4559" fmla="*/ 6477150 h 39629983"/>
                <a:gd name="connsiteX4560" fmla="*/ 28780322 w 65909553"/>
                <a:gd name="connsiteY4560" fmla="*/ 6477197 h 39629983"/>
                <a:gd name="connsiteX4561" fmla="*/ 28780322 w 65909553"/>
                <a:gd name="connsiteY4561" fmla="*/ 6477243 h 39629983"/>
                <a:gd name="connsiteX4562" fmla="*/ 28780322 w 65909553"/>
                <a:gd name="connsiteY4562" fmla="*/ 6477290 h 39629983"/>
                <a:gd name="connsiteX4563" fmla="*/ 28780322 w 65909553"/>
                <a:gd name="connsiteY4563" fmla="*/ 6477336 h 39629983"/>
                <a:gd name="connsiteX4564" fmla="*/ 28780322 w 65909553"/>
                <a:gd name="connsiteY4564" fmla="*/ 6477383 h 39629983"/>
                <a:gd name="connsiteX4565" fmla="*/ 28780322 w 65909553"/>
                <a:gd name="connsiteY4565" fmla="*/ 6477430 h 39629983"/>
                <a:gd name="connsiteX4566" fmla="*/ 28780322 w 65909553"/>
                <a:gd name="connsiteY4566" fmla="*/ 6477476 h 39629983"/>
                <a:gd name="connsiteX4567" fmla="*/ 28780322 w 65909553"/>
                <a:gd name="connsiteY4567" fmla="*/ 6477523 h 39629983"/>
                <a:gd name="connsiteX4568" fmla="*/ 28780322 w 65909553"/>
                <a:gd name="connsiteY4568" fmla="*/ 6477569 h 39629983"/>
                <a:gd name="connsiteX4569" fmla="*/ 28780322 w 65909553"/>
                <a:gd name="connsiteY4569" fmla="*/ 6477616 h 39629983"/>
                <a:gd name="connsiteX4570" fmla="*/ 28780322 w 65909553"/>
                <a:gd name="connsiteY4570" fmla="*/ 6477671 h 39629983"/>
                <a:gd name="connsiteX4571" fmla="*/ 28780322 w 65909553"/>
                <a:gd name="connsiteY4571" fmla="*/ 6477717 h 39629983"/>
                <a:gd name="connsiteX4572" fmla="*/ 28780322 w 65909553"/>
                <a:gd name="connsiteY4572" fmla="*/ 6477764 h 39629983"/>
                <a:gd name="connsiteX4573" fmla="*/ 28780322 w 65909553"/>
                <a:gd name="connsiteY4573" fmla="*/ 6477811 h 39629983"/>
                <a:gd name="connsiteX4574" fmla="*/ 28780322 w 65909553"/>
                <a:gd name="connsiteY4574" fmla="*/ 6477857 h 39629983"/>
                <a:gd name="connsiteX4575" fmla="*/ 28780322 w 65909553"/>
                <a:gd name="connsiteY4575" fmla="*/ 6477904 h 39629983"/>
                <a:gd name="connsiteX4576" fmla="*/ 28780322 w 65909553"/>
                <a:gd name="connsiteY4576" fmla="*/ 6477951 h 39629983"/>
                <a:gd name="connsiteX4577" fmla="*/ 28780322 w 65909553"/>
                <a:gd name="connsiteY4577" fmla="*/ 6477997 h 39629983"/>
                <a:gd name="connsiteX4578" fmla="*/ 28780322 w 65909553"/>
                <a:gd name="connsiteY4578" fmla="*/ 6478044 h 39629983"/>
                <a:gd name="connsiteX4579" fmla="*/ 28780322 w 65909553"/>
                <a:gd name="connsiteY4579" fmla="*/ 6478091 h 39629983"/>
                <a:gd name="connsiteX4580" fmla="*/ 28780322 w 65909553"/>
                <a:gd name="connsiteY4580" fmla="*/ 6478137 h 39629983"/>
                <a:gd name="connsiteX4581" fmla="*/ 28780322 w 65909553"/>
                <a:gd name="connsiteY4581" fmla="*/ 6478184 h 39629983"/>
                <a:gd name="connsiteX4582" fmla="*/ 28780322 w 65909553"/>
                <a:gd name="connsiteY4582" fmla="*/ 6478231 h 39629983"/>
                <a:gd name="connsiteX4583" fmla="*/ 28780322 w 65909553"/>
                <a:gd name="connsiteY4583" fmla="*/ 6478277 h 39629983"/>
                <a:gd name="connsiteX4584" fmla="*/ 28780322 w 65909553"/>
                <a:gd name="connsiteY4584" fmla="*/ 6478331 h 39629983"/>
                <a:gd name="connsiteX4585" fmla="*/ 28780322 w 65909553"/>
                <a:gd name="connsiteY4585" fmla="*/ 6478378 h 39629983"/>
                <a:gd name="connsiteX4586" fmla="*/ 28780322 w 65909553"/>
                <a:gd name="connsiteY4586" fmla="*/ 6478425 h 39629983"/>
                <a:gd name="connsiteX4587" fmla="*/ 28780322 w 65909553"/>
                <a:gd name="connsiteY4587" fmla="*/ 6478471 h 39629983"/>
                <a:gd name="connsiteX4588" fmla="*/ 28780322 w 65909553"/>
                <a:gd name="connsiteY4588" fmla="*/ 6478518 h 39629983"/>
                <a:gd name="connsiteX4589" fmla="*/ 28780322 w 65909553"/>
                <a:gd name="connsiteY4589" fmla="*/ 6478565 h 39629983"/>
                <a:gd name="connsiteX4590" fmla="*/ 28780322 w 65909553"/>
                <a:gd name="connsiteY4590" fmla="*/ 6478611 h 39629983"/>
                <a:gd name="connsiteX4591" fmla="*/ 28780322 w 65909553"/>
                <a:gd name="connsiteY4591" fmla="*/ 6478658 h 39629983"/>
                <a:gd name="connsiteX4592" fmla="*/ 28780322 w 65909553"/>
                <a:gd name="connsiteY4592" fmla="*/ 6478705 h 39629983"/>
                <a:gd name="connsiteX4593" fmla="*/ 28780322 w 65909553"/>
                <a:gd name="connsiteY4593" fmla="*/ 6478751 h 39629983"/>
                <a:gd name="connsiteX4594" fmla="*/ 28780322 w 65909553"/>
                <a:gd name="connsiteY4594" fmla="*/ 6478798 h 39629983"/>
                <a:gd name="connsiteX4595" fmla="*/ 28780322 w 65909553"/>
                <a:gd name="connsiteY4595" fmla="*/ 6478845 h 39629983"/>
                <a:gd name="connsiteX4596" fmla="*/ 28780322 w 65909553"/>
                <a:gd name="connsiteY4596" fmla="*/ 6478891 h 39629983"/>
                <a:gd name="connsiteX4597" fmla="*/ 28780322 w 65909553"/>
                <a:gd name="connsiteY4597" fmla="*/ 6478938 h 39629983"/>
                <a:gd name="connsiteX4598" fmla="*/ 28780322 w 65909553"/>
                <a:gd name="connsiteY4598" fmla="*/ 6478992 h 39629983"/>
                <a:gd name="connsiteX4599" fmla="*/ 28780322 w 65909553"/>
                <a:gd name="connsiteY4599" fmla="*/ 6479039 h 39629983"/>
                <a:gd name="connsiteX4600" fmla="*/ 28780322 w 65909553"/>
                <a:gd name="connsiteY4600" fmla="*/ 6479085 h 39629983"/>
                <a:gd name="connsiteX4601" fmla="*/ 28780322 w 65909553"/>
                <a:gd name="connsiteY4601" fmla="*/ 6479132 h 39629983"/>
                <a:gd name="connsiteX4602" fmla="*/ 28780322 w 65909553"/>
                <a:gd name="connsiteY4602" fmla="*/ 6479179 h 39629983"/>
                <a:gd name="connsiteX4603" fmla="*/ 28780322 w 65909553"/>
                <a:gd name="connsiteY4603" fmla="*/ 6479225 h 39629983"/>
                <a:gd name="connsiteX4604" fmla="*/ 28780322 w 65909553"/>
                <a:gd name="connsiteY4604" fmla="*/ 6479272 h 39629983"/>
                <a:gd name="connsiteX4605" fmla="*/ 28780322 w 65909553"/>
                <a:gd name="connsiteY4605" fmla="*/ 6479319 h 39629983"/>
                <a:gd name="connsiteX4606" fmla="*/ 28780322 w 65909553"/>
                <a:gd name="connsiteY4606" fmla="*/ 6479365 h 39629983"/>
                <a:gd name="connsiteX4607" fmla="*/ 28780322 w 65909553"/>
                <a:gd name="connsiteY4607" fmla="*/ 6479412 h 39629983"/>
                <a:gd name="connsiteX4608" fmla="*/ 28780322 w 65909553"/>
                <a:gd name="connsiteY4608" fmla="*/ 6479459 h 39629983"/>
                <a:gd name="connsiteX4609" fmla="*/ 28780322 w 65909553"/>
                <a:gd name="connsiteY4609" fmla="*/ 6479505 h 39629983"/>
                <a:gd name="connsiteX4610" fmla="*/ 28780322 w 65909553"/>
                <a:gd name="connsiteY4610" fmla="*/ 6479552 h 39629983"/>
                <a:gd name="connsiteX4611" fmla="*/ 28780322 w 65909553"/>
                <a:gd name="connsiteY4611" fmla="*/ 6479599 h 39629983"/>
                <a:gd name="connsiteX4612" fmla="*/ 28780322 w 65909553"/>
                <a:gd name="connsiteY4612" fmla="*/ 6479653 h 39629983"/>
                <a:gd name="connsiteX4613" fmla="*/ 28780322 w 65909553"/>
                <a:gd name="connsiteY4613" fmla="*/ 6479700 h 39629983"/>
                <a:gd name="connsiteX4614" fmla="*/ 28780322 w 65909553"/>
                <a:gd name="connsiteY4614" fmla="*/ 6479746 h 39629983"/>
                <a:gd name="connsiteX4615" fmla="*/ 28780322 w 65909553"/>
                <a:gd name="connsiteY4615" fmla="*/ 6479793 h 39629983"/>
                <a:gd name="connsiteX4616" fmla="*/ 28780322 w 65909553"/>
                <a:gd name="connsiteY4616" fmla="*/ 6479839 h 39629983"/>
                <a:gd name="connsiteX4617" fmla="*/ 28780322 w 65909553"/>
                <a:gd name="connsiteY4617" fmla="*/ 6479886 h 39629983"/>
                <a:gd name="connsiteX4618" fmla="*/ 28780322 w 65909553"/>
                <a:gd name="connsiteY4618" fmla="*/ 6479933 h 39629983"/>
                <a:gd name="connsiteX4619" fmla="*/ 28780322 w 65909553"/>
                <a:gd name="connsiteY4619" fmla="*/ 6479979 h 39629983"/>
                <a:gd name="connsiteX4620" fmla="*/ 28780322 w 65909553"/>
                <a:gd name="connsiteY4620" fmla="*/ 6480026 h 39629983"/>
                <a:gd name="connsiteX4621" fmla="*/ 28780322 w 65909553"/>
                <a:gd name="connsiteY4621" fmla="*/ 6480073 h 39629983"/>
                <a:gd name="connsiteX4622" fmla="*/ 28780322 w 65909553"/>
                <a:gd name="connsiteY4622" fmla="*/ 6480119 h 39629983"/>
                <a:gd name="connsiteX4623" fmla="*/ 28780322 w 65909553"/>
                <a:gd name="connsiteY4623" fmla="*/ 6480166 h 39629983"/>
                <a:gd name="connsiteX4624" fmla="*/ 28780322 w 65909553"/>
                <a:gd name="connsiteY4624" fmla="*/ 6480213 h 39629983"/>
                <a:gd name="connsiteX4625" fmla="*/ 28780322 w 65909553"/>
                <a:gd name="connsiteY4625" fmla="*/ 6480259 h 39629983"/>
                <a:gd name="connsiteX4626" fmla="*/ 28780322 w 65909553"/>
                <a:gd name="connsiteY4626" fmla="*/ 6480314 h 39629983"/>
                <a:gd name="connsiteX4627" fmla="*/ 28780322 w 65909553"/>
                <a:gd name="connsiteY4627" fmla="*/ 6480361 h 39629983"/>
                <a:gd name="connsiteX4628" fmla="*/ 28780322 w 65909553"/>
                <a:gd name="connsiteY4628" fmla="*/ 6480407 h 39629983"/>
                <a:gd name="connsiteX4629" fmla="*/ 28780322 w 65909553"/>
                <a:gd name="connsiteY4629" fmla="*/ 6480454 h 39629983"/>
                <a:gd name="connsiteX4630" fmla="*/ 28780322 w 65909553"/>
                <a:gd name="connsiteY4630" fmla="*/ 6480501 h 39629983"/>
                <a:gd name="connsiteX4631" fmla="*/ 28780322 w 65909553"/>
                <a:gd name="connsiteY4631" fmla="*/ 6480547 h 39629983"/>
                <a:gd name="connsiteX4632" fmla="*/ 28780322 w 65909553"/>
                <a:gd name="connsiteY4632" fmla="*/ 6480594 h 39629983"/>
                <a:gd name="connsiteX4633" fmla="*/ 28780322 w 65909553"/>
                <a:gd name="connsiteY4633" fmla="*/ 6480641 h 39629983"/>
                <a:gd name="connsiteX4634" fmla="*/ 28780322 w 65909553"/>
                <a:gd name="connsiteY4634" fmla="*/ 6480687 h 39629983"/>
                <a:gd name="connsiteX4635" fmla="*/ 28780322 w 65909553"/>
                <a:gd name="connsiteY4635" fmla="*/ 6480734 h 39629983"/>
                <a:gd name="connsiteX4636" fmla="*/ 28780322 w 65909553"/>
                <a:gd name="connsiteY4636" fmla="*/ 6480780 h 39629983"/>
                <a:gd name="connsiteX4637" fmla="*/ 28780322 w 65909553"/>
                <a:gd name="connsiteY4637" fmla="*/ 6480827 h 39629983"/>
                <a:gd name="connsiteX4638" fmla="*/ 28780322 w 65909553"/>
                <a:gd name="connsiteY4638" fmla="*/ 6480874 h 39629983"/>
                <a:gd name="connsiteX4639" fmla="*/ 28780322 w 65909553"/>
                <a:gd name="connsiteY4639" fmla="*/ 6480920 h 39629983"/>
                <a:gd name="connsiteX4640" fmla="*/ 28780322 w 65909553"/>
                <a:gd name="connsiteY4640" fmla="*/ 6628087 h 39629983"/>
                <a:gd name="connsiteX4641" fmla="*/ 28932751 w 65909553"/>
                <a:gd name="connsiteY4641" fmla="*/ 6628087 h 39629983"/>
                <a:gd name="connsiteX4642" fmla="*/ 28932751 w 65909553"/>
                <a:gd name="connsiteY4642" fmla="*/ 6628134 h 39629983"/>
                <a:gd name="connsiteX4643" fmla="*/ 28932830 w 65909553"/>
                <a:gd name="connsiteY4643" fmla="*/ 6628134 h 39629983"/>
                <a:gd name="connsiteX4644" fmla="*/ 28932830 w 65909553"/>
                <a:gd name="connsiteY4644" fmla="*/ 6628181 h 39629983"/>
                <a:gd name="connsiteX4645" fmla="*/ 28932909 w 65909553"/>
                <a:gd name="connsiteY4645" fmla="*/ 6628181 h 39629983"/>
                <a:gd name="connsiteX4646" fmla="*/ 28932909 w 65909553"/>
                <a:gd name="connsiteY4646" fmla="*/ 6628227 h 39629983"/>
                <a:gd name="connsiteX4647" fmla="*/ 28932988 w 65909553"/>
                <a:gd name="connsiteY4647" fmla="*/ 6628227 h 39629983"/>
                <a:gd name="connsiteX4648" fmla="*/ 28932988 w 65909553"/>
                <a:gd name="connsiteY4648" fmla="*/ 6628274 h 39629983"/>
                <a:gd name="connsiteX4649" fmla="*/ 28933067 w 65909553"/>
                <a:gd name="connsiteY4649" fmla="*/ 6628274 h 39629983"/>
                <a:gd name="connsiteX4650" fmla="*/ 28933067 w 65909553"/>
                <a:gd name="connsiteY4650" fmla="*/ 6628321 h 39629983"/>
                <a:gd name="connsiteX4651" fmla="*/ 28933100 w 65909553"/>
                <a:gd name="connsiteY4651" fmla="*/ 6628321 h 39629983"/>
                <a:gd name="connsiteX4652" fmla="*/ 28933100 w 65909553"/>
                <a:gd name="connsiteY4652" fmla="*/ 6628367 h 39629983"/>
                <a:gd name="connsiteX4653" fmla="*/ 28933100 w 65909553"/>
                <a:gd name="connsiteY4653" fmla="*/ 6628414 h 39629983"/>
                <a:gd name="connsiteX4654" fmla="*/ 28933100 w 65909553"/>
                <a:gd name="connsiteY4654" fmla="*/ 6628461 h 39629983"/>
                <a:gd name="connsiteX4655" fmla="*/ 28933100 w 65909553"/>
                <a:gd name="connsiteY4655" fmla="*/ 6628507 h 39629983"/>
                <a:gd name="connsiteX4656" fmla="*/ 28933100 w 65909553"/>
                <a:gd name="connsiteY4656" fmla="*/ 6628554 h 39629983"/>
                <a:gd name="connsiteX4657" fmla="*/ 28933100 w 65909553"/>
                <a:gd name="connsiteY4657" fmla="*/ 6628601 h 39629983"/>
                <a:gd name="connsiteX4658" fmla="*/ 28933100 w 65909553"/>
                <a:gd name="connsiteY4658" fmla="*/ 6628647 h 39629983"/>
                <a:gd name="connsiteX4659" fmla="*/ 28933100 w 65909553"/>
                <a:gd name="connsiteY4659" fmla="*/ 6628694 h 39629983"/>
                <a:gd name="connsiteX4660" fmla="*/ 28933100 w 65909553"/>
                <a:gd name="connsiteY4660" fmla="*/ 6628748 h 39629983"/>
                <a:gd name="connsiteX4661" fmla="*/ 28933100 w 65909553"/>
                <a:gd name="connsiteY4661" fmla="*/ 6628795 h 39629983"/>
                <a:gd name="connsiteX4662" fmla="*/ 28933100 w 65909553"/>
                <a:gd name="connsiteY4662" fmla="*/ 6628842 h 39629983"/>
                <a:gd name="connsiteX4663" fmla="*/ 28933100 w 65909553"/>
                <a:gd name="connsiteY4663" fmla="*/ 6628888 h 39629983"/>
                <a:gd name="connsiteX4664" fmla="*/ 28933100 w 65909553"/>
                <a:gd name="connsiteY4664" fmla="*/ 6628935 h 39629983"/>
                <a:gd name="connsiteX4665" fmla="*/ 28933100 w 65909553"/>
                <a:gd name="connsiteY4665" fmla="*/ 6628981 h 39629983"/>
                <a:gd name="connsiteX4666" fmla="*/ 28933100 w 65909553"/>
                <a:gd name="connsiteY4666" fmla="*/ 6629028 h 39629983"/>
                <a:gd name="connsiteX4667" fmla="*/ 28933100 w 65909553"/>
                <a:gd name="connsiteY4667" fmla="*/ 6629075 h 39629983"/>
                <a:gd name="connsiteX4668" fmla="*/ 28933100 w 65909553"/>
                <a:gd name="connsiteY4668" fmla="*/ 6629121 h 39629983"/>
                <a:gd name="connsiteX4669" fmla="*/ 28933100 w 65909553"/>
                <a:gd name="connsiteY4669" fmla="*/ 6629168 h 39629983"/>
                <a:gd name="connsiteX4670" fmla="*/ 28933100 w 65909553"/>
                <a:gd name="connsiteY4670" fmla="*/ 6629215 h 39629983"/>
                <a:gd name="connsiteX4671" fmla="*/ 28933100 w 65909553"/>
                <a:gd name="connsiteY4671" fmla="*/ 6629261 h 39629983"/>
                <a:gd name="connsiteX4672" fmla="*/ 28933100 w 65909553"/>
                <a:gd name="connsiteY4672" fmla="*/ 6629308 h 39629983"/>
                <a:gd name="connsiteX4673" fmla="*/ 28933100 w 65909553"/>
                <a:gd name="connsiteY4673" fmla="*/ 6629355 h 39629983"/>
                <a:gd name="connsiteX4674" fmla="*/ 28933100 w 65909553"/>
                <a:gd name="connsiteY4674" fmla="*/ 6629409 h 39629983"/>
                <a:gd name="connsiteX4675" fmla="*/ 28933100 w 65909553"/>
                <a:gd name="connsiteY4675" fmla="*/ 6629456 h 39629983"/>
                <a:gd name="connsiteX4676" fmla="*/ 28933100 w 65909553"/>
                <a:gd name="connsiteY4676" fmla="*/ 6629503 h 39629983"/>
                <a:gd name="connsiteX4677" fmla="*/ 28933100 w 65909553"/>
                <a:gd name="connsiteY4677" fmla="*/ 6629549 h 39629983"/>
                <a:gd name="connsiteX4678" fmla="*/ 28933100 w 65909553"/>
                <a:gd name="connsiteY4678" fmla="*/ 6629596 h 39629983"/>
                <a:gd name="connsiteX4679" fmla="*/ 28933100 w 65909553"/>
                <a:gd name="connsiteY4679" fmla="*/ 6629643 h 39629983"/>
                <a:gd name="connsiteX4680" fmla="*/ 28933100 w 65909553"/>
                <a:gd name="connsiteY4680" fmla="*/ 6629689 h 39629983"/>
                <a:gd name="connsiteX4681" fmla="*/ 28933100 w 65909553"/>
                <a:gd name="connsiteY4681" fmla="*/ 6629736 h 39629983"/>
                <a:gd name="connsiteX4682" fmla="*/ 28933100 w 65909553"/>
                <a:gd name="connsiteY4682" fmla="*/ 6629783 h 39629983"/>
                <a:gd name="connsiteX4683" fmla="*/ 28933100 w 65909553"/>
                <a:gd name="connsiteY4683" fmla="*/ 6629829 h 39629983"/>
                <a:gd name="connsiteX4684" fmla="*/ 28933100 w 65909553"/>
                <a:gd name="connsiteY4684" fmla="*/ 6629876 h 39629983"/>
                <a:gd name="connsiteX4685" fmla="*/ 28933100 w 65909553"/>
                <a:gd name="connsiteY4685" fmla="*/ 6629922 h 39629983"/>
                <a:gd name="connsiteX4686" fmla="*/ 28933100 w 65909553"/>
                <a:gd name="connsiteY4686" fmla="*/ 6629969 h 39629983"/>
                <a:gd name="connsiteX4687" fmla="*/ 28933100 w 65909553"/>
                <a:gd name="connsiteY4687" fmla="*/ 6630016 h 39629983"/>
                <a:gd name="connsiteX4688" fmla="*/ 28933100 w 65909553"/>
                <a:gd name="connsiteY4688" fmla="*/ 6630070 h 39629983"/>
                <a:gd name="connsiteX4689" fmla="*/ 28933100 w 65909553"/>
                <a:gd name="connsiteY4689" fmla="*/ 6630117 h 39629983"/>
                <a:gd name="connsiteX4690" fmla="*/ 28933100 w 65909553"/>
                <a:gd name="connsiteY4690" fmla="*/ 6630163 h 39629983"/>
                <a:gd name="connsiteX4691" fmla="*/ 28933100 w 65909553"/>
                <a:gd name="connsiteY4691" fmla="*/ 6630210 h 39629983"/>
                <a:gd name="connsiteX4692" fmla="*/ 28933100 w 65909553"/>
                <a:gd name="connsiteY4692" fmla="*/ 6630257 h 39629983"/>
                <a:gd name="connsiteX4693" fmla="*/ 28933100 w 65909553"/>
                <a:gd name="connsiteY4693" fmla="*/ 6630303 h 39629983"/>
                <a:gd name="connsiteX4694" fmla="*/ 28933100 w 65909553"/>
                <a:gd name="connsiteY4694" fmla="*/ 6630350 h 39629983"/>
                <a:gd name="connsiteX4695" fmla="*/ 28933100 w 65909553"/>
                <a:gd name="connsiteY4695" fmla="*/ 6630397 h 39629983"/>
                <a:gd name="connsiteX4696" fmla="*/ 28933100 w 65909553"/>
                <a:gd name="connsiteY4696" fmla="*/ 6630443 h 39629983"/>
                <a:gd name="connsiteX4697" fmla="*/ 28933100 w 65909553"/>
                <a:gd name="connsiteY4697" fmla="*/ 6630490 h 39629983"/>
                <a:gd name="connsiteX4698" fmla="*/ 28933100 w 65909553"/>
                <a:gd name="connsiteY4698" fmla="*/ 6630537 h 39629983"/>
                <a:gd name="connsiteX4699" fmla="*/ 28933100 w 65909553"/>
                <a:gd name="connsiteY4699" fmla="*/ 6630583 h 39629983"/>
                <a:gd name="connsiteX4700" fmla="*/ 28933100 w 65909553"/>
                <a:gd name="connsiteY4700" fmla="*/ 6630630 h 39629983"/>
                <a:gd name="connsiteX4701" fmla="*/ 28933100 w 65909553"/>
                <a:gd name="connsiteY4701" fmla="*/ 6630677 h 39629983"/>
                <a:gd name="connsiteX4702" fmla="*/ 28933100 w 65909553"/>
                <a:gd name="connsiteY4702" fmla="*/ 6630731 h 39629983"/>
                <a:gd name="connsiteX4703" fmla="*/ 28933100 w 65909553"/>
                <a:gd name="connsiteY4703" fmla="*/ 6630777 h 39629983"/>
                <a:gd name="connsiteX4704" fmla="*/ 28933100 w 65909553"/>
                <a:gd name="connsiteY4704" fmla="*/ 6630824 h 39629983"/>
                <a:gd name="connsiteX4705" fmla="*/ 28933100 w 65909553"/>
                <a:gd name="connsiteY4705" fmla="*/ 6630871 h 39629983"/>
                <a:gd name="connsiteX4706" fmla="*/ 28933100 w 65909553"/>
                <a:gd name="connsiteY4706" fmla="*/ 6630917 h 39629983"/>
                <a:gd name="connsiteX4707" fmla="*/ 28933100 w 65909553"/>
                <a:gd name="connsiteY4707" fmla="*/ 6630964 h 39629983"/>
                <a:gd name="connsiteX4708" fmla="*/ 28933100 w 65909553"/>
                <a:gd name="connsiteY4708" fmla="*/ 6631011 h 39629983"/>
                <a:gd name="connsiteX4709" fmla="*/ 28933100 w 65909553"/>
                <a:gd name="connsiteY4709" fmla="*/ 6631057 h 39629983"/>
                <a:gd name="connsiteX4710" fmla="*/ 28933100 w 65909553"/>
                <a:gd name="connsiteY4710" fmla="*/ 6631104 h 39629983"/>
                <a:gd name="connsiteX4711" fmla="*/ 28933100 w 65909553"/>
                <a:gd name="connsiteY4711" fmla="*/ 6631151 h 39629983"/>
                <a:gd name="connsiteX4712" fmla="*/ 28933100 w 65909553"/>
                <a:gd name="connsiteY4712" fmla="*/ 6631197 h 39629983"/>
                <a:gd name="connsiteX4713" fmla="*/ 28933100 w 65909553"/>
                <a:gd name="connsiteY4713" fmla="*/ 6631244 h 39629983"/>
                <a:gd name="connsiteX4714" fmla="*/ 28933100 w 65909553"/>
                <a:gd name="connsiteY4714" fmla="*/ 6631291 h 39629983"/>
                <a:gd name="connsiteX4715" fmla="*/ 28933100 w 65909553"/>
                <a:gd name="connsiteY4715" fmla="*/ 6631337 h 39629983"/>
                <a:gd name="connsiteX4716" fmla="*/ 28933100 w 65909553"/>
                <a:gd name="connsiteY4716" fmla="*/ 6631391 h 39629983"/>
                <a:gd name="connsiteX4717" fmla="*/ 28933100 w 65909553"/>
                <a:gd name="connsiteY4717" fmla="*/ 6631438 h 39629983"/>
                <a:gd name="connsiteX4718" fmla="*/ 28933100 w 65909553"/>
                <a:gd name="connsiteY4718" fmla="*/ 6631485 h 39629983"/>
                <a:gd name="connsiteX4719" fmla="*/ 28933100 w 65909553"/>
                <a:gd name="connsiteY4719" fmla="*/ 6631531 h 39629983"/>
                <a:gd name="connsiteX4720" fmla="*/ 28933100 w 65909553"/>
                <a:gd name="connsiteY4720" fmla="*/ 6631578 h 39629983"/>
                <a:gd name="connsiteX4721" fmla="*/ 28933100 w 65909553"/>
                <a:gd name="connsiteY4721" fmla="*/ 6631625 h 39629983"/>
                <a:gd name="connsiteX4722" fmla="*/ 28933100 w 65909553"/>
                <a:gd name="connsiteY4722" fmla="*/ 6631671 h 39629983"/>
                <a:gd name="connsiteX4723" fmla="*/ 28933100 w 65909553"/>
                <a:gd name="connsiteY4723" fmla="*/ 6631718 h 39629983"/>
                <a:gd name="connsiteX4724" fmla="*/ 28933100 w 65909553"/>
                <a:gd name="connsiteY4724" fmla="*/ 6631765 h 39629983"/>
                <a:gd name="connsiteX4725" fmla="*/ 28933100 w 65909553"/>
                <a:gd name="connsiteY4725" fmla="*/ 6631811 h 39629983"/>
                <a:gd name="connsiteX4726" fmla="*/ 28933100 w 65909553"/>
                <a:gd name="connsiteY4726" fmla="*/ 6631858 h 39629983"/>
                <a:gd name="connsiteX4727" fmla="*/ 28933100 w 65909553"/>
                <a:gd name="connsiteY4727" fmla="*/ 6631905 h 39629983"/>
                <a:gd name="connsiteX4728" fmla="*/ 28933100 w 65909553"/>
                <a:gd name="connsiteY4728" fmla="*/ 6631951 h 39629983"/>
                <a:gd name="connsiteX4729" fmla="*/ 28933100 w 65909553"/>
                <a:gd name="connsiteY4729" fmla="*/ 6631998 h 39629983"/>
                <a:gd name="connsiteX4730" fmla="*/ 28933100 w 65909553"/>
                <a:gd name="connsiteY4730" fmla="*/ 6632053 h 39629983"/>
                <a:gd name="connsiteX4731" fmla="*/ 28933100 w 65909553"/>
                <a:gd name="connsiteY4731" fmla="*/ 6632099 h 39629983"/>
                <a:gd name="connsiteX4732" fmla="*/ 28933100 w 65909553"/>
                <a:gd name="connsiteY4732" fmla="*/ 6632146 h 39629983"/>
                <a:gd name="connsiteX4733" fmla="*/ 28933100 w 65909553"/>
                <a:gd name="connsiteY4733" fmla="*/ 6632192 h 39629983"/>
                <a:gd name="connsiteX4734" fmla="*/ 28933100 w 65909553"/>
                <a:gd name="connsiteY4734" fmla="*/ 6632239 h 39629983"/>
                <a:gd name="connsiteX4735" fmla="*/ 28933100 w 65909553"/>
                <a:gd name="connsiteY4735" fmla="*/ 6632286 h 39629983"/>
                <a:gd name="connsiteX4736" fmla="*/ 28933100 w 65909553"/>
                <a:gd name="connsiteY4736" fmla="*/ 6632332 h 39629983"/>
                <a:gd name="connsiteX4737" fmla="*/ 28933100 w 65909553"/>
                <a:gd name="connsiteY4737" fmla="*/ 6632379 h 39629983"/>
                <a:gd name="connsiteX4738" fmla="*/ 28933100 w 65909553"/>
                <a:gd name="connsiteY4738" fmla="*/ 6632425 h 39629983"/>
                <a:gd name="connsiteX4739" fmla="*/ 28933100 w 65909553"/>
                <a:gd name="connsiteY4739" fmla="*/ 6632472 h 39629983"/>
                <a:gd name="connsiteX4740" fmla="*/ 28933100 w 65909553"/>
                <a:gd name="connsiteY4740" fmla="*/ 6632519 h 39629983"/>
                <a:gd name="connsiteX4741" fmla="*/ 28933100 w 65909553"/>
                <a:gd name="connsiteY4741" fmla="*/ 6632565 h 39629983"/>
                <a:gd name="connsiteX4742" fmla="*/ 28933100 w 65909553"/>
                <a:gd name="connsiteY4742" fmla="*/ 6632612 h 39629983"/>
                <a:gd name="connsiteX4743" fmla="*/ 28933100 w 65909553"/>
                <a:gd name="connsiteY4743" fmla="*/ 6632659 h 39629983"/>
                <a:gd name="connsiteX4744" fmla="*/ 28933100 w 65909553"/>
                <a:gd name="connsiteY4744" fmla="*/ 6632713 h 39629983"/>
                <a:gd name="connsiteX4745" fmla="*/ 28933100 w 65909553"/>
                <a:gd name="connsiteY4745" fmla="*/ 6632760 h 39629983"/>
                <a:gd name="connsiteX4746" fmla="*/ 28933100 w 65909553"/>
                <a:gd name="connsiteY4746" fmla="*/ 6632807 h 39629983"/>
                <a:gd name="connsiteX4747" fmla="*/ 28933100 w 65909553"/>
                <a:gd name="connsiteY4747" fmla="*/ 6632853 h 39629983"/>
                <a:gd name="connsiteX4748" fmla="*/ 28933100 w 65909553"/>
                <a:gd name="connsiteY4748" fmla="*/ 6632900 h 39629983"/>
                <a:gd name="connsiteX4749" fmla="*/ 28933100 w 65909553"/>
                <a:gd name="connsiteY4749" fmla="*/ 6632947 h 39629983"/>
                <a:gd name="connsiteX4750" fmla="*/ 28933100 w 65909553"/>
                <a:gd name="connsiteY4750" fmla="*/ 6632993 h 39629983"/>
                <a:gd name="connsiteX4751" fmla="*/ 28933100 w 65909553"/>
                <a:gd name="connsiteY4751" fmla="*/ 6633040 h 39629983"/>
                <a:gd name="connsiteX4752" fmla="*/ 28933100 w 65909553"/>
                <a:gd name="connsiteY4752" fmla="*/ 6633087 h 39629983"/>
                <a:gd name="connsiteX4753" fmla="*/ 28933100 w 65909553"/>
                <a:gd name="connsiteY4753" fmla="*/ 6633133 h 39629983"/>
                <a:gd name="connsiteX4754" fmla="*/ 28933100 w 65909553"/>
                <a:gd name="connsiteY4754" fmla="*/ 6633180 h 39629983"/>
                <a:gd name="connsiteX4755" fmla="*/ 28933100 w 65909553"/>
                <a:gd name="connsiteY4755" fmla="*/ 6633226 h 39629983"/>
                <a:gd name="connsiteX4756" fmla="*/ 28933100 w 65909553"/>
                <a:gd name="connsiteY4756" fmla="*/ 6633273 h 39629983"/>
                <a:gd name="connsiteX4757" fmla="*/ 28933100 w 65909553"/>
                <a:gd name="connsiteY4757" fmla="*/ 6633320 h 39629983"/>
                <a:gd name="connsiteX4758" fmla="*/ 28933100 w 65909553"/>
                <a:gd name="connsiteY4758" fmla="*/ 6780487 h 39629983"/>
                <a:gd name="connsiteX4759" fmla="*/ 29085109 w 65909553"/>
                <a:gd name="connsiteY4759" fmla="*/ 6780487 h 39629983"/>
                <a:gd name="connsiteX4760" fmla="*/ 29085109 w 65909553"/>
                <a:gd name="connsiteY4760" fmla="*/ 6780533 h 39629983"/>
                <a:gd name="connsiteX4761" fmla="*/ 29085109 w 65909553"/>
                <a:gd name="connsiteY4761" fmla="*/ 6780580 h 39629983"/>
                <a:gd name="connsiteX4762" fmla="*/ 29085109 w 65909553"/>
                <a:gd name="connsiteY4762" fmla="*/ 6780627 h 39629983"/>
                <a:gd name="connsiteX4763" fmla="*/ 29085109 w 65909553"/>
                <a:gd name="connsiteY4763" fmla="*/ 6780673 h 39629983"/>
                <a:gd name="connsiteX4764" fmla="*/ 29085109 w 65909553"/>
                <a:gd name="connsiteY4764" fmla="*/ 6780720 h 39629983"/>
                <a:gd name="connsiteX4765" fmla="*/ 29085109 w 65909553"/>
                <a:gd name="connsiteY4765" fmla="*/ 6780767 h 39629983"/>
                <a:gd name="connsiteX4766" fmla="*/ 29085109 w 65909553"/>
                <a:gd name="connsiteY4766" fmla="*/ 6780813 h 39629983"/>
                <a:gd name="connsiteX4767" fmla="*/ 29085109 w 65909553"/>
                <a:gd name="connsiteY4767" fmla="*/ 6780860 h 39629983"/>
                <a:gd name="connsiteX4768" fmla="*/ 29085109 w 65909553"/>
                <a:gd name="connsiteY4768" fmla="*/ 6780907 h 39629983"/>
                <a:gd name="connsiteX4769" fmla="*/ 29085109 w 65909553"/>
                <a:gd name="connsiteY4769" fmla="*/ 6780953 h 39629983"/>
                <a:gd name="connsiteX4770" fmla="*/ 29085109 w 65909553"/>
                <a:gd name="connsiteY4770" fmla="*/ 6781000 h 39629983"/>
                <a:gd name="connsiteX4771" fmla="*/ 29085109 w 65909553"/>
                <a:gd name="connsiteY4771" fmla="*/ 6781047 h 39629983"/>
                <a:gd name="connsiteX4772" fmla="*/ 29085109 w 65909553"/>
                <a:gd name="connsiteY4772" fmla="*/ 6781093 h 39629983"/>
                <a:gd name="connsiteX4773" fmla="*/ 29085109 w 65909553"/>
                <a:gd name="connsiteY4773" fmla="*/ 6781148 h 39629983"/>
                <a:gd name="connsiteX4774" fmla="*/ 29085109 w 65909553"/>
                <a:gd name="connsiteY4774" fmla="*/ 6781194 h 39629983"/>
                <a:gd name="connsiteX4775" fmla="*/ 29085109 w 65909553"/>
                <a:gd name="connsiteY4775" fmla="*/ 6781241 h 39629983"/>
                <a:gd name="connsiteX4776" fmla="*/ 29085109 w 65909553"/>
                <a:gd name="connsiteY4776" fmla="*/ 6781288 h 39629983"/>
                <a:gd name="connsiteX4777" fmla="*/ 29085109 w 65909553"/>
                <a:gd name="connsiteY4777" fmla="*/ 6781334 h 39629983"/>
                <a:gd name="connsiteX4778" fmla="*/ 29085109 w 65909553"/>
                <a:gd name="connsiteY4778" fmla="*/ 6781381 h 39629983"/>
                <a:gd name="connsiteX4779" fmla="*/ 29085109 w 65909553"/>
                <a:gd name="connsiteY4779" fmla="*/ 6781428 h 39629983"/>
                <a:gd name="connsiteX4780" fmla="*/ 29085109 w 65909553"/>
                <a:gd name="connsiteY4780" fmla="*/ 6781474 h 39629983"/>
                <a:gd name="connsiteX4781" fmla="*/ 29085109 w 65909553"/>
                <a:gd name="connsiteY4781" fmla="*/ 6781521 h 39629983"/>
                <a:gd name="connsiteX4782" fmla="*/ 29085109 w 65909553"/>
                <a:gd name="connsiteY4782" fmla="*/ 6781567 h 39629983"/>
                <a:gd name="connsiteX4783" fmla="*/ 29085109 w 65909553"/>
                <a:gd name="connsiteY4783" fmla="*/ 6781614 h 39629983"/>
                <a:gd name="connsiteX4784" fmla="*/ 29085109 w 65909553"/>
                <a:gd name="connsiteY4784" fmla="*/ 6781661 h 39629983"/>
                <a:gd name="connsiteX4785" fmla="*/ 29085109 w 65909553"/>
                <a:gd name="connsiteY4785" fmla="*/ 6781707 h 39629983"/>
                <a:gd name="connsiteX4786" fmla="*/ 29085109 w 65909553"/>
                <a:gd name="connsiteY4786" fmla="*/ 6781754 h 39629983"/>
                <a:gd name="connsiteX4787" fmla="*/ 29085109 w 65909553"/>
                <a:gd name="connsiteY4787" fmla="*/ 6781808 h 39629983"/>
                <a:gd name="connsiteX4788" fmla="*/ 29085109 w 65909553"/>
                <a:gd name="connsiteY4788" fmla="*/ 6781855 h 39629983"/>
                <a:gd name="connsiteX4789" fmla="*/ 29085109 w 65909553"/>
                <a:gd name="connsiteY4789" fmla="*/ 6781902 h 39629983"/>
                <a:gd name="connsiteX4790" fmla="*/ 29085109 w 65909553"/>
                <a:gd name="connsiteY4790" fmla="*/ 6781948 h 39629983"/>
                <a:gd name="connsiteX4791" fmla="*/ 29085109 w 65909553"/>
                <a:gd name="connsiteY4791" fmla="*/ 6781995 h 39629983"/>
                <a:gd name="connsiteX4792" fmla="*/ 29085109 w 65909553"/>
                <a:gd name="connsiteY4792" fmla="*/ 6782042 h 39629983"/>
                <a:gd name="connsiteX4793" fmla="*/ 29085109 w 65909553"/>
                <a:gd name="connsiteY4793" fmla="*/ 6782088 h 39629983"/>
                <a:gd name="connsiteX4794" fmla="*/ 29085109 w 65909553"/>
                <a:gd name="connsiteY4794" fmla="*/ 6782135 h 39629983"/>
                <a:gd name="connsiteX4795" fmla="*/ 29085109 w 65909553"/>
                <a:gd name="connsiteY4795" fmla="*/ 6782182 h 39629983"/>
                <a:gd name="connsiteX4796" fmla="*/ 29085109 w 65909553"/>
                <a:gd name="connsiteY4796" fmla="*/ 6782228 h 39629983"/>
                <a:gd name="connsiteX4797" fmla="*/ 29085109 w 65909553"/>
                <a:gd name="connsiteY4797" fmla="*/ 6782275 h 39629983"/>
                <a:gd name="connsiteX4798" fmla="*/ 29085109 w 65909553"/>
                <a:gd name="connsiteY4798" fmla="*/ 6782322 h 39629983"/>
                <a:gd name="connsiteX4799" fmla="*/ 29085109 w 65909553"/>
                <a:gd name="connsiteY4799" fmla="*/ 6782368 h 39629983"/>
                <a:gd name="connsiteX4800" fmla="*/ 29085109 w 65909553"/>
                <a:gd name="connsiteY4800" fmla="*/ 6782415 h 39629983"/>
                <a:gd name="connsiteX4801" fmla="*/ 29085109 w 65909553"/>
                <a:gd name="connsiteY4801" fmla="*/ 6782469 h 39629983"/>
                <a:gd name="connsiteX4802" fmla="*/ 29085109 w 65909553"/>
                <a:gd name="connsiteY4802" fmla="*/ 6782516 h 39629983"/>
                <a:gd name="connsiteX4803" fmla="*/ 29085109 w 65909553"/>
                <a:gd name="connsiteY4803" fmla="*/ 6782563 h 39629983"/>
                <a:gd name="connsiteX4804" fmla="*/ 29085109 w 65909553"/>
                <a:gd name="connsiteY4804" fmla="*/ 6782609 h 39629983"/>
                <a:gd name="connsiteX4805" fmla="*/ 29085109 w 65909553"/>
                <a:gd name="connsiteY4805" fmla="*/ 6782656 h 39629983"/>
                <a:gd name="connsiteX4806" fmla="*/ 29085109 w 65909553"/>
                <a:gd name="connsiteY4806" fmla="*/ 6782702 h 39629983"/>
                <a:gd name="connsiteX4807" fmla="*/ 29085109 w 65909553"/>
                <a:gd name="connsiteY4807" fmla="*/ 6782749 h 39629983"/>
                <a:gd name="connsiteX4808" fmla="*/ 29085109 w 65909553"/>
                <a:gd name="connsiteY4808" fmla="*/ 6782796 h 39629983"/>
                <a:gd name="connsiteX4809" fmla="*/ 29085109 w 65909553"/>
                <a:gd name="connsiteY4809" fmla="*/ 6782842 h 39629983"/>
                <a:gd name="connsiteX4810" fmla="*/ 29085109 w 65909553"/>
                <a:gd name="connsiteY4810" fmla="*/ 6782889 h 39629983"/>
                <a:gd name="connsiteX4811" fmla="*/ 29085109 w 65909553"/>
                <a:gd name="connsiteY4811" fmla="*/ 6782936 h 39629983"/>
                <a:gd name="connsiteX4812" fmla="*/ 29085109 w 65909553"/>
                <a:gd name="connsiteY4812" fmla="*/ 6782982 h 39629983"/>
                <a:gd name="connsiteX4813" fmla="*/ 29085109 w 65909553"/>
                <a:gd name="connsiteY4813" fmla="*/ 6783029 h 39629983"/>
                <a:gd name="connsiteX4814" fmla="*/ 29085109 w 65909553"/>
                <a:gd name="connsiteY4814" fmla="*/ 6783076 h 39629983"/>
                <a:gd name="connsiteX4815" fmla="*/ 29085109 w 65909553"/>
                <a:gd name="connsiteY4815" fmla="*/ 6783130 h 39629983"/>
                <a:gd name="connsiteX4816" fmla="*/ 29085109 w 65909553"/>
                <a:gd name="connsiteY4816" fmla="*/ 6783177 h 39629983"/>
                <a:gd name="connsiteX4817" fmla="*/ 29085109 w 65909553"/>
                <a:gd name="connsiteY4817" fmla="*/ 6783223 h 39629983"/>
                <a:gd name="connsiteX4818" fmla="*/ 29085109 w 65909553"/>
                <a:gd name="connsiteY4818" fmla="*/ 6783270 h 39629983"/>
                <a:gd name="connsiteX4819" fmla="*/ 29085109 w 65909553"/>
                <a:gd name="connsiteY4819" fmla="*/ 6783317 h 39629983"/>
                <a:gd name="connsiteX4820" fmla="*/ 29085109 w 65909553"/>
                <a:gd name="connsiteY4820" fmla="*/ 6783363 h 39629983"/>
                <a:gd name="connsiteX4821" fmla="*/ 29085109 w 65909553"/>
                <a:gd name="connsiteY4821" fmla="*/ 6783410 h 39629983"/>
                <a:gd name="connsiteX4822" fmla="*/ 29085109 w 65909553"/>
                <a:gd name="connsiteY4822" fmla="*/ 6783457 h 39629983"/>
                <a:gd name="connsiteX4823" fmla="*/ 29085109 w 65909553"/>
                <a:gd name="connsiteY4823" fmla="*/ 6783503 h 39629983"/>
                <a:gd name="connsiteX4824" fmla="*/ 29085109 w 65909553"/>
                <a:gd name="connsiteY4824" fmla="*/ 6783550 h 39629983"/>
                <a:gd name="connsiteX4825" fmla="*/ 29085109 w 65909553"/>
                <a:gd name="connsiteY4825" fmla="*/ 6783597 h 39629983"/>
                <a:gd name="connsiteX4826" fmla="*/ 29085109 w 65909553"/>
                <a:gd name="connsiteY4826" fmla="*/ 6783643 h 39629983"/>
                <a:gd name="connsiteX4827" fmla="*/ 29085109 w 65909553"/>
                <a:gd name="connsiteY4827" fmla="*/ 6783690 h 39629983"/>
                <a:gd name="connsiteX4828" fmla="*/ 29085109 w 65909553"/>
                <a:gd name="connsiteY4828" fmla="*/ 6783737 h 39629983"/>
                <a:gd name="connsiteX4829" fmla="*/ 29085109 w 65909553"/>
                <a:gd name="connsiteY4829" fmla="*/ 6783791 h 39629983"/>
                <a:gd name="connsiteX4830" fmla="*/ 29085109 w 65909553"/>
                <a:gd name="connsiteY4830" fmla="*/ 6783837 h 39629983"/>
                <a:gd name="connsiteX4831" fmla="*/ 29085109 w 65909553"/>
                <a:gd name="connsiteY4831" fmla="*/ 6783884 h 39629983"/>
                <a:gd name="connsiteX4832" fmla="*/ 29085109 w 65909553"/>
                <a:gd name="connsiteY4832" fmla="*/ 6783931 h 39629983"/>
                <a:gd name="connsiteX4833" fmla="*/ 29085109 w 65909553"/>
                <a:gd name="connsiteY4833" fmla="*/ 6783977 h 39629983"/>
                <a:gd name="connsiteX4834" fmla="*/ 29085109 w 65909553"/>
                <a:gd name="connsiteY4834" fmla="*/ 6784024 h 39629983"/>
                <a:gd name="connsiteX4835" fmla="*/ 29085109 w 65909553"/>
                <a:gd name="connsiteY4835" fmla="*/ 6784071 h 39629983"/>
                <a:gd name="connsiteX4836" fmla="*/ 29085109 w 65909553"/>
                <a:gd name="connsiteY4836" fmla="*/ 6784117 h 39629983"/>
                <a:gd name="connsiteX4837" fmla="*/ 29085109 w 65909553"/>
                <a:gd name="connsiteY4837" fmla="*/ 6784164 h 39629983"/>
                <a:gd name="connsiteX4838" fmla="*/ 29085109 w 65909553"/>
                <a:gd name="connsiteY4838" fmla="*/ 6784211 h 39629983"/>
                <a:gd name="connsiteX4839" fmla="*/ 29085109 w 65909553"/>
                <a:gd name="connsiteY4839" fmla="*/ 6784257 h 39629983"/>
                <a:gd name="connsiteX4840" fmla="*/ 29085109 w 65909553"/>
                <a:gd name="connsiteY4840" fmla="*/ 6784304 h 39629983"/>
                <a:gd name="connsiteX4841" fmla="*/ 29085109 w 65909553"/>
                <a:gd name="connsiteY4841" fmla="*/ 6784351 h 39629983"/>
                <a:gd name="connsiteX4842" fmla="*/ 29085109 w 65909553"/>
                <a:gd name="connsiteY4842" fmla="*/ 6784397 h 39629983"/>
                <a:gd name="connsiteX4843" fmla="*/ 29085109 w 65909553"/>
                <a:gd name="connsiteY4843" fmla="*/ 6784452 h 39629983"/>
                <a:gd name="connsiteX4844" fmla="*/ 29085109 w 65909553"/>
                <a:gd name="connsiteY4844" fmla="*/ 6784498 h 39629983"/>
                <a:gd name="connsiteX4845" fmla="*/ 29085109 w 65909553"/>
                <a:gd name="connsiteY4845" fmla="*/ 6784545 h 39629983"/>
                <a:gd name="connsiteX4846" fmla="*/ 29085109 w 65909553"/>
                <a:gd name="connsiteY4846" fmla="*/ 6784592 h 39629983"/>
                <a:gd name="connsiteX4847" fmla="*/ 29085109 w 65909553"/>
                <a:gd name="connsiteY4847" fmla="*/ 6784638 h 39629983"/>
                <a:gd name="connsiteX4848" fmla="*/ 29085109 w 65909553"/>
                <a:gd name="connsiteY4848" fmla="*/ 6784685 h 39629983"/>
                <a:gd name="connsiteX4849" fmla="*/ 29085109 w 65909553"/>
                <a:gd name="connsiteY4849" fmla="*/ 6784732 h 39629983"/>
                <a:gd name="connsiteX4850" fmla="*/ 29085109 w 65909553"/>
                <a:gd name="connsiteY4850" fmla="*/ 6784778 h 39629983"/>
                <a:gd name="connsiteX4851" fmla="*/ 29085109 w 65909553"/>
                <a:gd name="connsiteY4851" fmla="*/ 6784825 h 39629983"/>
                <a:gd name="connsiteX4852" fmla="*/ 29085109 w 65909553"/>
                <a:gd name="connsiteY4852" fmla="*/ 6784872 h 39629983"/>
                <a:gd name="connsiteX4853" fmla="*/ 29085109 w 65909553"/>
                <a:gd name="connsiteY4853" fmla="*/ 6784918 h 39629983"/>
                <a:gd name="connsiteX4854" fmla="*/ 29085109 w 65909553"/>
                <a:gd name="connsiteY4854" fmla="*/ 6784965 h 39629983"/>
                <a:gd name="connsiteX4855" fmla="*/ 29085109 w 65909553"/>
                <a:gd name="connsiteY4855" fmla="*/ 6785011 h 39629983"/>
                <a:gd name="connsiteX4856" fmla="*/ 29085109 w 65909553"/>
                <a:gd name="connsiteY4856" fmla="*/ 6785058 h 39629983"/>
                <a:gd name="connsiteX4857" fmla="*/ 29085109 w 65909553"/>
                <a:gd name="connsiteY4857" fmla="*/ 6785112 h 39629983"/>
                <a:gd name="connsiteX4858" fmla="*/ 29085109 w 65909553"/>
                <a:gd name="connsiteY4858" fmla="*/ 6785159 h 39629983"/>
                <a:gd name="connsiteX4859" fmla="*/ 29085109 w 65909553"/>
                <a:gd name="connsiteY4859" fmla="*/ 6785206 h 39629983"/>
                <a:gd name="connsiteX4860" fmla="*/ 29085109 w 65909553"/>
                <a:gd name="connsiteY4860" fmla="*/ 6785252 h 39629983"/>
                <a:gd name="connsiteX4861" fmla="*/ 29085109 w 65909553"/>
                <a:gd name="connsiteY4861" fmla="*/ 6785299 h 39629983"/>
                <a:gd name="connsiteX4862" fmla="*/ 29085109 w 65909553"/>
                <a:gd name="connsiteY4862" fmla="*/ 6785346 h 39629983"/>
                <a:gd name="connsiteX4863" fmla="*/ 29085109 w 65909553"/>
                <a:gd name="connsiteY4863" fmla="*/ 6785392 h 39629983"/>
                <a:gd name="connsiteX4864" fmla="*/ 29085109 w 65909553"/>
                <a:gd name="connsiteY4864" fmla="*/ 6785439 h 39629983"/>
                <a:gd name="connsiteX4865" fmla="*/ 29085109 w 65909553"/>
                <a:gd name="connsiteY4865" fmla="*/ 6785486 h 39629983"/>
                <a:gd name="connsiteX4866" fmla="*/ 29085109 w 65909553"/>
                <a:gd name="connsiteY4866" fmla="*/ 6785532 h 39629983"/>
                <a:gd name="connsiteX4867" fmla="*/ 29085109 w 65909553"/>
                <a:gd name="connsiteY4867" fmla="*/ 6785579 h 39629983"/>
                <a:gd name="connsiteX4868" fmla="*/ 29085109 w 65909553"/>
                <a:gd name="connsiteY4868" fmla="*/ 6785626 h 39629983"/>
                <a:gd name="connsiteX4869" fmla="*/ 29085109 w 65909553"/>
                <a:gd name="connsiteY4869" fmla="*/ 6785672 h 39629983"/>
                <a:gd name="connsiteX4870" fmla="*/ 29085109 w 65909553"/>
                <a:gd name="connsiteY4870" fmla="*/ 6785719 h 39629983"/>
                <a:gd name="connsiteX4871" fmla="*/ 29085109 w 65909553"/>
                <a:gd name="connsiteY4871" fmla="*/ 6932886 h 39629983"/>
                <a:gd name="connsiteX4872" fmla="*/ 29237502 w 65909553"/>
                <a:gd name="connsiteY4872" fmla="*/ 6932886 h 39629983"/>
                <a:gd name="connsiteX4873" fmla="*/ 29237502 w 65909553"/>
                <a:gd name="connsiteY4873" fmla="*/ 6932933 h 39629983"/>
                <a:gd name="connsiteX4874" fmla="*/ 29237502 w 65909553"/>
                <a:gd name="connsiteY4874" fmla="*/ 6932979 h 39629983"/>
                <a:gd name="connsiteX4875" fmla="*/ 29237502 w 65909553"/>
                <a:gd name="connsiteY4875" fmla="*/ 6933026 h 39629983"/>
                <a:gd name="connsiteX4876" fmla="*/ 29237502 w 65909553"/>
                <a:gd name="connsiteY4876" fmla="*/ 6933073 h 39629983"/>
                <a:gd name="connsiteX4877" fmla="*/ 29237502 w 65909553"/>
                <a:gd name="connsiteY4877" fmla="*/ 6933119 h 39629983"/>
                <a:gd name="connsiteX4878" fmla="*/ 29237502 w 65909553"/>
                <a:gd name="connsiteY4878" fmla="*/ 6933166 h 39629983"/>
                <a:gd name="connsiteX4879" fmla="*/ 29237502 w 65909553"/>
                <a:gd name="connsiteY4879" fmla="*/ 6933213 h 39629983"/>
                <a:gd name="connsiteX4880" fmla="*/ 29237502 w 65909553"/>
                <a:gd name="connsiteY4880" fmla="*/ 6933259 h 39629983"/>
                <a:gd name="connsiteX4881" fmla="*/ 29237502 w 65909553"/>
                <a:gd name="connsiteY4881" fmla="*/ 6933306 h 39629983"/>
                <a:gd name="connsiteX4882" fmla="*/ 29237502 w 65909553"/>
                <a:gd name="connsiteY4882" fmla="*/ 6933353 h 39629983"/>
                <a:gd name="connsiteX4883" fmla="*/ 29237502 w 65909553"/>
                <a:gd name="connsiteY4883" fmla="*/ 6933399 h 39629983"/>
                <a:gd name="connsiteX4884" fmla="*/ 29237502 w 65909553"/>
                <a:gd name="connsiteY4884" fmla="*/ 6933446 h 39629983"/>
                <a:gd name="connsiteX4885" fmla="*/ 29237502 w 65909553"/>
                <a:gd name="connsiteY4885" fmla="*/ 6933493 h 39629983"/>
                <a:gd name="connsiteX4886" fmla="*/ 29237502 w 65909553"/>
                <a:gd name="connsiteY4886" fmla="*/ 6933547 h 39629983"/>
                <a:gd name="connsiteX4887" fmla="*/ 29237502 w 65909553"/>
                <a:gd name="connsiteY4887" fmla="*/ 6933594 h 39629983"/>
                <a:gd name="connsiteX4888" fmla="*/ 29237502 w 65909553"/>
                <a:gd name="connsiteY4888" fmla="*/ 6933640 h 39629983"/>
                <a:gd name="connsiteX4889" fmla="*/ 29237502 w 65909553"/>
                <a:gd name="connsiteY4889" fmla="*/ 6933687 h 39629983"/>
                <a:gd name="connsiteX4890" fmla="*/ 29237502 w 65909553"/>
                <a:gd name="connsiteY4890" fmla="*/ 6933734 h 39629983"/>
                <a:gd name="connsiteX4891" fmla="*/ 29237502 w 65909553"/>
                <a:gd name="connsiteY4891" fmla="*/ 6933780 h 39629983"/>
                <a:gd name="connsiteX4892" fmla="*/ 29237502 w 65909553"/>
                <a:gd name="connsiteY4892" fmla="*/ 6933827 h 39629983"/>
                <a:gd name="connsiteX4893" fmla="*/ 29237502 w 65909553"/>
                <a:gd name="connsiteY4893" fmla="*/ 6933874 h 39629983"/>
                <a:gd name="connsiteX4894" fmla="*/ 29237502 w 65909553"/>
                <a:gd name="connsiteY4894" fmla="*/ 6933920 h 39629983"/>
                <a:gd name="connsiteX4895" fmla="*/ 29237502 w 65909553"/>
                <a:gd name="connsiteY4895" fmla="*/ 6933967 h 39629983"/>
                <a:gd name="connsiteX4896" fmla="*/ 29237502 w 65909553"/>
                <a:gd name="connsiteY4896" fmla="*/ 6934014 h 39629983"/>
                <a:gd name="connsiteX4897" fmla="*/ 29237502 w 65909553"/>
                <a:gd name="connsiteY4897" fmla="*/ 6934060 h 39629983"/>
                <a:gd name="connsiteX4898" fmla="*/ 29237502 w 65909553"/>
                <a:gd name="connsiteY4898" fmla="*/ 6934107 h 39629983"/>
                <a:gd name="connsiteX4899" fmla="*/ 29237502 w 65909553"/>
                <a:gd name="connsiteY4899" fmla="*/ 6934153 h 39629983"/>
                <a:gd name="connsiteX4900" fmla="*/ 29237502 w 65909553"/>
                <a:gd name="connsiteY4900" fmla="*/ 6934208 h 39629983"/>
                <a:gd name="connsiteX4901" fmla="*/ 29237502 w 65909553"/>
                <a:gd name="connsiteY4901" fmla="*/ 6934254 h 39629983"/>
                <a:gd name="connsiteX4902" fmla="*/ 29237502 w 65909553"/>
                <a:gd name="connsiteY4902" fmla="*/ 6934301 h 39629983"/>
                <a:gd name="connsiteX4903" fmla="*/ 29237502 w 65909553"/>
                <a:gd name="connsiteY4903" fmla="*/ 6934348 h 39629983"/>
                <a:gd name="connsiteX4904" fmla="*/ 29237502 w 65909553"/>
                <a:gd name="connsiteY4904" fmla="*/ 6934394 h 39629983"/>
                <a:gd name="connsiteX4905" fmla="*/ 29237502 w 65909553"/>
                <a:gd name="connsiteY4905" fmla="*/ 6934441 h 39629983"/>
                <a:gd name="connsiteX4906" fmla="*/ 29237502 w 65909553"/>
                <a:gd name="connsiteY4906" fmla="*/ 6934488 h 39629983"/>
                <a:gd name="connsiteX4907" fmla="*/ 29237502 w 65909553"/>
                <a:gd name="connsiteY4907" fmla="*/ 6934534 h 39629983"/>
                <a:gd name="connsiteX4908" fmla="*/ 29237502 w 65909553"/>
                <a:gd name="connsiteY4908" fmla="*/ 6934581 h 39629983"/>
                <a:gd name="connsiteX4909" fmla="*/ 29237502 w 65909553"/>
                <a:gd name="connsiteY4909" fmla="*/ 6934628 h 39629983"/>
                <a:gd name="connsiteX4910" fmla="*/ 29237502 w 65909553"/>
                <a:gd name="connsiteY4910" fmla="*/ 6934674 h 39629983"/>
                <a:gd name="connsiteX4911" fmla="*/ 29237502 w 65909553"/>
                <a:gd name="connsiteY4911" fmla="*/ 6934721 h 39629983"/>
                <a:gd name="connsiteX4912" fmla="*/ 29237502 w 65909553"/>
                <a:gd name="connsiteY4912" fmla="*/ 6934768 h 39629983"/>
                <a:gd name="connsiteX4913" fmla="*/ 29237502 w 65909553"/>
                <a:gd name="connsiteY4913" fmla="*/ 6934814 h 39629983"/>
                <a:gd name="connsiteX4914" fmla="*/ 29237502 w 65909553"/>
                <a:gd name="connsiteY4914" fmla="*/ 6934869 h 39629983"/>
                <a:gd name="connsiteX4915" fmla="*/ 29237502 w 65909553"/>
                <a:gd name="connsiteY4915" fmla="*/ 6934915 h 39629983"/>
                <a:gd name="connsiteX4916" fmla="*/ 29237502 w 65909553"/>
                <a:gd name="connsiteY4916" fmla="*/ 6934962 h 39629983"/>
                <a:gd name="connsiteX4917" fmla="*/ 29237502 w 65909553"/>
                <a:gd name="connsiteY4917" fmla="*/ 6935009 h 39629983"/>
                <a:gd name="connsiteX4918" fmla="*/ 29237502 w 65909553"/>
                <a:gd name="connsiteY4918" fmla="*/ 6935055 h 39629983"/>
                <a:gd name="connsiteX4919" fmla="*/ 29237502 w 65909553"/>
                <a:gd name="connsiteY4919" fmla="*/ 6935102 h 39629983"/>
                <a:gd name="connsiteX4920" fmla="*/ 29237502 w 65909553"/>
                <a:gd name="connsiteY4920" fmla="*/ 6935149 h 39629983"/>
                <a:gd name="connsiteX4921" fmla="*/ 29237502 w 65909553"/>
                <a:gd name="connsiteY4921" fmla="*/ 6935195 h 39629983"/>
                <a:gd name="connsiteX4922" fmla="*/ 29237502 w 65909553"/>
                <a:gd name="connsiteY4922" fmla="*/ 6935242 h 39629983"/>
                <a:gd name="connsiteX4923" fmla="*/ 29237502 w 65909553"/>
                <a:gd name="connsiteY4923" fmla="*/ 6935288 h 39629983"/>
                <a:gd name="connsiteX4924" fmla="*/ 29237502 w 65909553"/>
                <a:gd name="connsiteY4924" fmla="*/ 6935335 h 39629983"/>
                <a:gd name="connsiteX4925" fmla="*/ 29237502 w 65909553"/>
                <a:gd name="connsiteY4925" fmla="*/ 6935382 h 39629983"/>
                <a:gd name="connsiteX4926" fmla="*/ 29237502 w 65909553"/>
                <a:gd name="connsiteY4926" fmla="*/ 6935428 h 39629983"/>
                <a:gd name="connsiteX4927" fmla="*/ 29237502 w 65909553"/>
                <a:gd name="connsiteY4927" fmla="*/ 6935475 h 39629983"/>
                <a:gd name="connsiteX4928" fmla="*/ 29237502 w 65909553"/>
                <a:gd name="connsiteY4928" fmla="*/ 6935529 h 39629983"/>
                <a:gd name="connsiteX4929" fmla="*/ 29237502 w 65909553"/>
                <a:gd name="connsiteY4929" fmla="*/ 6935576 h 39629983"/>
                <a:gd name="connsiteX4930" fmla="*/ 29237502 w 65909553"/>
                <a:gd name="connsiteY4930" fmla="*/ 6935623 h 39629983"/>
                <a:gd name="connsiteX4931" fmla="*/ 29237502 w 65909553"/>
                <a:gd name="connsiteY4931" fmla="*/ 6935669 h 39629983"/>
                <a:gd name="connsiteX4932" fmla="*/ 29237502 w 65909553"/>
                <a:gd name="connsiteY4932" fmla="*/ 6935716 h 39629983"/>
                <a:gd name="connsiteX4933" fmla="*/ 29237502 w 65909553"/>
                <a:gd name="connsiteY4933" fmla="*/ 6935763 h 39629983"/>
                <a:gd name="connsiteX4934" fmla="*/ 29237502 w 65909553"/>
                <a:gd name="connsiteY4934" fmla="*/ 6935809 h 39629983"/>
                <a:gd name="connsiteX4935" fmla="*/ 29237502 w 65909553"/>
                <a:gd name="connsiteY4935" fmla="*/ 6935856 h 39629983"/>
                <a:gd name="connsiteX4936" fmla="*/ 29237502 w 65909553"/>
                <a:gd name="connsiteY4936" fmla="*/ 6935903 h 39629983"/>
                <a:gd name="connsiteX4937" fmla="*/ 29237502 w 65909553"/>
                <a:gd name="connsiteY4937" fmla="*/ 6935949 h 39629983"/>
                <a:gd name="connsiteX4938" fmla="*/ 29237502 w 65909553"/>
                <a:gd name="connsiteY4938" fmla="*/ 6935996 h 39629983"/>
                <a:gd name="connsiteX4939" fmla="*/ 29237502 w 65909553"/>
                <a:gd name="connsiteY4939" fmla="*/ 6936043 h 39629983"/>
                <a:gd name="connsiteX4940" fmla="*/ 29237502 w 65909553"/>
                <a:gd name="connsiteY4940" fmla="*/ 6936089 h 39629983"/>
                <a:gd name="connsiteX4941" fmla="*/ 29237502 w 65909553"/>
                <a:gd name="connsiteY4941" fmla="*/ 6936136 h 39629983"/>
                <a:gd name="connsiteX4942" fmla="*/ 29237502 w 65909553"/>
                <a:gd name="connsiteY4942" fmla="*/ 6936190 h 39629983"/>
                <a:gd name="connsiteX4943" fmla="*/ 29237502 w 65909553"/>
                <a:gd name="connsiteY4943" fmla="*/ 6936237 h 39629983"/>
                <a:gd name="connsiteX4944" fmla="*/ 29237502 w 65909553"/>
                <a:gd name="connsiteY4944" fmla="*/ 6936284 h 39629983"/>
                <a:gd name="connsiteX4945" fmla="*/ 29237502 w 65909553"/>
                <a:gd name="connsiteY4945" fmla="*/ 6936330 h 39629983"/>
                <a:gd name="connsiteX4946" fmla="*/ 29237502 w 65909553"/>
                <a:gd name="connsiteY4946" fmla="*/ 6936377 h 39629983"/>
                <a:gd name="connsiteX4947" fmla="*/ 29237502 w 65909553"/>
                <a:gd name="connsiteY4947" fmla="*/ 6936423 h 39629983"/>
                <a:gd name="connsiteX4948" fmla="*/ 29237502 w 65909553"/>
                <a:gd name="connsiteY4948" fmla="*/ 6936470 h 39629983"/>
                <a:gd name="connsiteX4949" fmla="*/ 29237502 w 65909553"/>
                <a:gd name="connsiteY4949" fmla="*/ 6936517 h 39629983"/>
                <a:gd name="connsiteX4950" fmla="*/ 29237502 w 65909553"/>
                <a:gd name="connsiteY4950" fmla="*/ 6936563 h 39629983"/>
                <a:gd name="connsiteX4951" fmla="*/ 29237502 w 65909553"/>
                <a:gd name="connsiteY4951" fmla="*/ 6936610 h 39629983"/>
                <a:gd name="connsiteX4952" fmla="*/ 29237502 w 65909553"/>
                <a:gd name="connsiteY4952" fmla="*/ 6936657 h 39629983"/>
                <a:gd name="connsiteX4953" fmla="*/ 29237502 w 65909553"/>
                <a:gd name="connsiteY4953" fmla="*/ 6936703 h 39629983"/>
                <a:gd name="connsiteX4954" fmla="*/ 29237502 w 65909553"/>
                <a:gd name="connsiteY4954" fmla="*/ 6936750 h 39629983"/>
                <a:gd name="connsiteX4955" fmla="*/ 29237502 w 65909553"/>
                <a:gd name="connsiteY4955" fmla="*/ 6936797 h 39629983"/>
                <a:gd name="connsiteX4956" fmla="*/ 29237502 w 65909553"/>
                <a:gd name="connsiteY4956" fmla="*/ 6936851 h 39629983"/>
                <a:gd name="connsiteX4957" fmla="*/ 29237502 w 65909553"/>
                <a:gd name="connsiteY4957" fmla="*/ 6936898 h 39629983"/>
                <a:gd name="connsiteX4958" fmla="*/ 29237502 w 65909553"/>
                <a:gd name="connsiteY4958" fmla="*/ 6936944 h 39629983"/>
                <a:gd name="connsiteX4959" fmla="*/ 29237502 w 65909553"/>
                <a:gd name="connsiteY4959" fmla="*/ 6936991 h 39629983"/>
                <a:gd name="connsiteX4960" fmla="*/ 29237502 w 65909553"/>
                <a:gd name="connsiteY4960" fmla="*/ 6937038 h 39629983"/>
                <a:gd name="connsiteX4961" fmla="*/ 29237502 w 65909553"/>
                <a:gd name="connsiteY4961" fmla="*/ 6937084 h 39629983"/>
                <a:gd name="connsiteX4962" fmla="*/ 29237502 w 65909553"/>
                <a:gd name="connsiteY4962" fmla="*/ 6937131 h 39629983"/>
                <a:gd name="connsiteX4963" fmla="*/ 29237502 w 65909553"/>
                <a:gd name="connsiteY4963" fmla="*/ 6937178 h 39629983"/>
                <a:gd name="connsiteX4964" fmla="*/ 29237502 w 65909553"/>
                <a:gd name="connsiteY4964" fmla="*/ 6937224 h 39629983"/>
                <a:gd name="connsiteX4965" fmla="*/ 29237502 w 65909553"/>
                <a:gd name="connsiteY4965" fmla="*/ 6937271 h 39629983"/>
                <a:gd name="connsiteX4966" fmla="*/ 29237502 w 65909553"/>
                <a:gd name="connsiteY4966" fmla="*/ 6937318 h 39629983"/>
                <a:gd name="connsiteX4967" fmla="*/ 29237502 w 65909553"/>
                <a:gd name="connsiteY4967" fmla="*/ 6937364 h 39629983"/>
                <a:gd name="connsiteX4968" fmla="*/ 29237502 w 65909553"/>
                <a:gd name="connsiteY4968" fmla="*/ 6937411 h 39629983"/>
                <a:gd name="connsiteX4969" fmla="*/ 29237502 w 65909553"/>
                <a:gd name="connsiteY4969" fmla="*/ 6937458 h 39629983"/>
                <a:gd name="connsiteX4970" fmla="*/ 29237502 w 65909553"/>
                <a:gd name="connsiteY4970" fmla="*/ 6937512 h 39629983"/>
                <a:gd name="connsiteX4971" fmla="*/ 29237502 w 65909553"/>
                <a:gd name="connsiteY4971" fmla="*/ 6937558 h 39629983"/>
                <a:gd name="connsiteX4972" fmla="*/ 29237502 w 65909553"/>
                <a:gd name="connsiteY4972" fmla="*/ 6937605 h 39629983"/>
                <a:gd name="connsiteX4973" fmla="*/ 29237502 w 65909553"/>
                <a:gd name="connsiteY4973" fmla="*/ 6937652 h 39629983"/>
                <a:gd name="connsiteX4974" fmla="*/ 29237502 w 65909553"/>
                <a:gd name="connsiteY4974" fmla="*/ 6937698 h 39629983"/>
                <a:gd name="connsiteX4975" fmla="*/ 29237502 w 65909553"/>
                <a:gd name="connsiteY4975" fmla="*/ 6937745 h 39629983"/>
                <a:gd name="connsiteX4976" fmla="*/ 29237502 w 65909553"/>
                <a:gd name="connsiteY4976" fmla="*/ 6937792 h 39629983"/>
                <a:gd name="connsiteX4977" fmla="*/ 29237502 w 65909553"/>
                <a:gd name="connsiteY4977" fmla="*/ 6937838 h 39629983"/>
                <a:gd name="connsiteX4978" fmla="*/ 29237502 w 65909553"/>
                <a:gd name="connsiteY4978" fmla="*/ 6937885 h 39629983"/>
                <a:gd name="connsiteX4979" fmla="*/ 29237502 w 65909553"/>
                <a:gd name="connsiteY4979" fmla="*/ 6937932 h 39629983"/>
                <a:gd name="connsiteX4980" fmla="*/ 29237502 w 65909553"/>
                <a:gd name="connsiteY4980" fmla="*/ 6937978 h 39629983"/>
                <a:gd name="connsiteX4981" fmla="*/ 29237502 w 65909553"/>
                <a:gd name="connsiteY4981" fmla="*/ 6938025 h 39629983"/>
                <a:gd name="connsiteX4982" fmla="*/ 29237502 w 65909553"/>
                <a:gd name="connsiteY4982" fmla="*/ 6938072 h 39629983"/>
                <a:gd name="connsiteX4983" fmla="*/ 29237502 w 65909553"/>
                <a:gd name="connsiteY4983" fmla="*/ 6938118 h 39629983"/>
                <a:gd name="connsiteX4984" fmla="*/ 29237502 w 65909553"/>
                <a:gd name="connsiteY4984" fmla="*/ 7085286 h 39629983"/>
                <a:gd name="connsiteX4985" fmla="*/ 29389948 w 65909553"/>
                <a:gd name="connsiteY4985" fmla="*/ 7085286 h 39629983"/>
                <a:gd name="connsiteX4986" fmla="*/ 29389948 w 65909553"/>
                <a:gd name="connsiteY4986" fmla="*/ 7085332 h 39629983"/>
                <a:gd name="connsiteX4987" fmla="*/ 29390027 w 65909553"/>
                <a:gd name="connsiteY4987" fmla="*/ 7085332 h 39629983"/>
                <a:gd name="connsiteX4988" fmla="*/ 29390027 w 65909553"/>
                <a:gd name="connsiteY4988" fmla="*/ 7085379 h 39629983"/>
                <a:gd name="connsiteX4989" fmla="*/ 29390106 w 65909553"/>
                <a:gd name="connsiteY4989" fmla="*/ 7085379 h 39629983"/>
                <a:gd name="connsiteX4990" fmla="*/ 29390106 w 65909553"/>
                <a:gd name="connsiteY4990" fmla="*/ 7085426 h 39629983"/>
                <a:gd name="connsiteX4991" fmla="*/ 29390185 w 65909553"/>
                <a:gd name="connsiteY4991" fmla="*/ 7085426 h 39629983"/>
                <a:gd name="connsiteX4992" fmla="*/ 29390185 w 65909553"/>
                <a:gd name="connsiteY4992" fmla="*/ 7085472 h 39629983"/>
                <a:gd name="connsiteX4993" fmla="*/ 29390264 w 65909553"/>
                <a:gd name="connsiteY4993" fmla="*/ 7085472 h 39629983"/>
                <a:gd name="connsiteX4994" fmla="*/ 29390264 w 65909553"/>
                <a:gd name="connsiteY4994" fmla="*/ 7085519 h 39629983"/>
                <a:gd name="connsiteX4995" fmla="*/ 29390343 w 65909553"/>
                <a:gd name="connsiteY4995" fmla="*/ 7085519 h 39629983"/>
                <a:gd name="connsiteX4996" fmla="*/ 29390343 w 65909553"/>
                <a:gd name="connsiteY4996" fmla="*/ 7085565 h 39629983"/>
                <a:gd name="connsiteX4997" fmla="*/ 29390390 w 65909553"/>
                <a:gd name="connsiteY4997" fmla="*/ 7085565 h 39629983"/>
                <a:gd name="connsiteX4998" fmla="*/ 29390390 w 65909553"/>
                <a:gd name="connsiteY4998" fmla="*/ 7085612 h 39629983"/>
                <a:gd name="connsiteX4999" fmla="*/ 29390390 w 65909553"/>
                <a:gd name="connsiteY4999" fmla="*/ 7085659 h 39629983"/>
                <a:gd name="connsiteX5000" fmla="*/ 29390390 w 65909553"/>
                <a:gd name="connsiteY5000" fmla="*/ 7085705 h 39629983"/>
                <a:gd name="connsiteX5001" fmla="*/ 29390390 w 65909553"/>
                <a:gd name="connsiteY5001" fmla="*/ 7085752 h 39629983"/>
                <a:gd name="connsiteX5002" fmla="*/ 29390390 w 65909553"/>
                <a:gd name="connsiteY5002" fmla="*/ 7085799 h 39629983"/>
                <a:gd name="connsiteX5003" fmla="*/ 29390390 w 65909553"/>
                <a:gd name="connsiteY5003" fmla="*/ 7085845 h 39629983"/>
                <a:gd name="connsiteX5004" fmla="*/ 29390390 w 65909553"/>
                <a:gd name="connsiteY5004" fmla="*/ 7085892 h 39629983"/>
                <a:gd name="connsiteX5005" fmla="*/ 29390390 w 65909553"/>
                <a:gd name="connsiteY5005" fmla="*/ 7085946 h 39629983"/>
                <a:gd name="connsiteX5006" fmla="*/ 29390390 w 65909553"/>
                <a:gd name="connsiteY5006" fmla="*/ 7085993 h 39629983"/>
                <a:gd name="connsiteX5007" fmla="*/ 29390390 w 65909553"/>
                <a:gd name="connsiteY5007" fmla="*/ 7086040 h 39629983"/>
                <a:gd name="connsiteX5008" fmla="*/ 29390390 w 65909553"/>
                <a:gd name="connsiteY5008" fmla="*/ 7086086 h 39629983"/>
                <a:gd name="connsiteX5009" fmla="*/ 29390390 w 65909553"/>
                <a:gd name="connsiteY5009" fmla="*/ 7086133 h 39629983"/>
                <a:gd name="connsiteX5010" fmla="*/ 29390390 w 65909553"/>
                <a:gd name="connsiteY5010" fmla="*/ 7086180 h 39629983"/>
                <a:gd name="connsiteX5011" fmla="*/ 29390390 w 65909553"/>
                <a:gd name="connsiteY5011" fmla="*/ 7086226 h 39629983"/>
                <a:gd name="connsiteX5012" fmla="*/ 29390390 w 65909553"/>
                <a:gd name="connsiteY5012" fmla="*/ 7086273 h 39629983"/>
                <a:gd name="connsiteX5013" fmla="*/ 29390390 w 65909553"/>
                <a:gd name="connsiteY5013" fmla="*/ 7086320 h 39629983"/>
                <a:gd name="connsiteX5014" fmla="*/ 29390390 w 65909553"/>
                <a:gd name="connsiteY5014" fmla="*/ 7086366 h 39629983"/>
                <a:gd name="connsiteX5015" fmla="*/ 29390390 w 65909553"/>
                <a:gd name="connsiteY5015" fmla="*/ 7086413 h 39629983"/>
                <a:gd name="connsiteX5016" fmla="*/ 29390390 w 65909553"/>
                <a:gd name="connsiteY5016" fmla="*/ 7086460 h 39629983"/>
                <a:gd name="connsiteX5017" fmla="*/ 29390390 w 65909553"/>
                <a:gd name="connsiteY5017" fmla="*/ 7086506 h 39629983"/>
                <a:gd name="connsiteX5018" fmla="*/ 29390390 w 65909553"/>
                <a:gd name="connsiteY5018" fmla="*/ 7086553 h 39629983"/>
                <a:gd name="connsiteX5019" fmla="*/ 29390390 w 65909553"/>
                <a:gd name="connsiteY5019" fmla="*/ 7086607 h 39629983"/>
                <a:gd name="connsiteX5020" fmla="*/ 29390390 w 65909553"/>
                <a:gd name="connsiteY5020" fmla="*/ 7086654 h 39629983"/>
                <a:gd name="connsiteX5021" fmla="*/ 29390390 w 65909553"/>
                <a:gd name="connsiteY5021" fmla="*/ 7086700 h 39629983"/>
                <a:gd name="connsiteX5022" fmla="*/ 29390390 w 65909553"/>
                <a:gd name="connsiteY5022" fmla="*/ 7086747 h 39629983"/>
                <a:gd name="connsiteX5023" fmla="*/ 29390390 w 65909553"/>
                <a:gd name="connsiteY5023" fmla="*/ 7086794 h 39629983"/>
                <a:gd name="connsiteX5024" fmla="*/ 29390390 w 65909553"/>
                <a:gd name="connsiteY5024" fmla="*/ 7086840 h 39629983"/>
                <a:gd name="connsiteX5025" fmla="*/ 29390390 w 65909553"/>
                <a:gd name="connsiteY5025" fmla="*/ 7086887 h 39629983"/>
                <a:gd name="connsiteX5026" fmla="*/ 29390390 w 65909553"/>
                <a:gd name="connsiteY5026" fmla="*/ 7086934 h 39629983"/>
                <a:gd name="connsiteX5027" fmla="*/ 29390390 w 65909553"/>
                <a:gd name="connsiteY5027" fmla="*/ 7086980 h 39629983"/>
                <a:gd name="connsiteX5028" fmla="*/ 29390390 w 65909553"/>
                <a:gd name="connsiteY5028" fmla="*/ 7087027 h 39629983"/>
                <a:gd name="connsiteX5029" fmla="*/ 29390390 w 65909553"/>
                <a:gd name="connsiteY5029" fmla="*/ 7087074 h 39629983"/>
                <a:gd name="connsiteX5030" fmla="*/ 29390390 w 65909553"/>
                <a:gd name="connsiteY5030" fmla="*/ 7087120 h 39629983"/>
                <a:gd name="connsiteX5031" fmla="*/ 29390390 w 65909553"/>
                <a:gd name="connsiteY5031" fmla="*/ 7087167 h 39629983"/>
                <a:gd name="connsiteX5032" fmla="*/ 29390390 w 65909553"/>
                <a:gd name="connsiteY5032" fmla="*/ 7087214 h 39629983"/>
                <a:gd name="connsiteX5033" fmla="*/ 29390390 w 65909553"/>
                <a:gd name="connsiteY5033" fmla="*/ 7087268 h 39629983"/>
                <a:gd name="connsiteX5034" fmla="*/ 29390390 w 65909553"/>
                <a:gd name="connsiteY5034" fmla="*/ 7087315 h 39629983"/>
                <a:gd name="connsiteX5035" fmla="*/ 29390390 w 65909553"/>
                <a:gd name="connsiteY5035" fmla="*/ 7087361 h 39629983"/>
                <a:gd name="connsiteX5036" fmla="*/ 29390390 w 65909553"/>
                <a:gd name="connsiteY5036" fmla="*/ 7087408 h 39629983"/>
                <a:gd name="connsiteX5037" fmla="*/ 29390390 w 65909553"/>
                <a:gd name="connsiteY5037" fmla="*/ 7087455 h 39629983"/>
                <a:gd name="connsiteX5038" fmla="*/ 29390390 w 65909553"/>
                <a:gd name="connsiteY5038" fmla="*/ 7087501 h 39629983"/>
                <a:gd name="connsiteX5039" fmla="*/ 29390390 w 65909553"/>
                <a:gd name="connsiteY5039" fmla="*/ 7087548 h 39629983"/>
                <a:gd name="connsiteX5040" fmla="*/ 29390390 w 65909553"/>
                <a:gd name="connsiteY5040" fmla="*/ 7087595 h 39629983"/>
                <a:gd name="connsiteX5041" fmla="*/ 29390390 w 65909553"/>
                <a:gd name="connsiteY5041" fmla="*/ 7087641 h 39629983"/>
                <a:gd name="connsiteX5042" fmla="*/ 29390390 w 65909553"/>
                <a:gd name="connsiteY5042" fmla="*/ 7087688 h 39629983"/>
                <a:gd name="connsiteX5043" fmla="*/ 29390390 w 65909553"/>
                <a:gd name="connsiteY5043" fmla="*/ 7087735 h 39629983"/>
                <a:gd name="connsiteX5044" fmla="*/ 29390390 w 65909553"/>
                <a:gd name="connsiteY5044" fmla="*/ 7087781 h 39629983"/>
                <a:gd name="connsiteX5045" fmla="*/ 29390390 w 65909553"/>
                <a:gd name="connsiteY5045" fmla="*/ 7087828 h 39629983"/>
                <a:gd name="connsiteX5046" fmla="*/ 29390390 w 65909553"/>
                <a:gd name="connsiteY5046" fmla="*/ 7087874 h 39629983"/>
                <a:gd name="connsiteX5047" fmla="*/ 29390390 w 65909553"/>
                <a:gd name="connsiteY5047" fmla="*/ 7087929 h 39629983"/>
                <a:gd name="connsiteX5048" fmla="*/ 29390390 w 65909553"/>
                <a:gd name="connsiteY5048" fmla="*/ 7087975 h 39629983"/>
                <a:gd name="connsiteX5049" fmla="*/ 29390390 w 65909553"/>
                <a:gd name="connsiteY5049" fmla="*/ 7088022 h 39629983"/>
                <a:gd name="connsiteX5050" fmla="*/ 29390390 w 65909553"/>
                <a:gd name="connsiteY5050" fmla="*/ 7088069 h 39629983"/>
                <a:gd name="connsiteX5051" fmla="*/ 29390390 w 65909553"/>
                <a:gd name="connsiteY5051" fmla="*/ 7088115 h 39629983"/>
                <a:gd name="connsiteX5052" fmla="*/ 29390390 w 65909553"/>
                <a:gd name="connsiteY5052" fmla="*/ 7088162 h 39629983"/>
                <a:gd name="connsiteX5053" fmla="*/ 29390390 w 65909553"/>
                <a:gd name="connsiteY5053" fmla="*/ 7088209 h 39629983"/>
                <a:gd name="connsiteX5054" fmla="*/ 29390390 w 65909553"/>
                <a:gd name="connsiteY5054" fmla="*/ 7088255 h 39629983"/>
                <a:gd name="connsiteX5055" fmla="*/ 29390390 w 65909553"/>
                <a:gd name="connsiteY5055" fmla="*/ 7088302 h 39629983"/>
                <a:gd name="connsiteX5056" fmla="*/ 29390390 w 65909553"/>
                <a:gd name="connsiteY5056" fmla="*/ 7088349 h 39629983"/>
                <a:gd name="connsiteX5057" fmla="*/ 29390390 w 65909553"/>
                <a:gd name="connsiteY5057" fmla="*/ 7088395 h 39629983"/>
                <a:gd name="connsiteX5058" fmla="*/ 29390390 w 65909553"/>
                <a:gd name="connsiteY5058" fmla="*/ 7088442 h 39629983"/>
                <a:gd name="connsiteX5059" fmla="*/ 29390390 w 65909553"/>
                <a:gd name="connsiteY5059" fmla="*/ 7088489 h 39629983"/>
                <a:gd name="connsiteX5060" fmla="*/ 29390390 w 65909553"/>
                <a:gd name="connsiteY5060" fmla="*/ 7088535 h 39629983"/>
                <a:gd name="connsiteX5061" fmla="*/ 29390390 w 65909553"/>
                <a:gd name="connsiteY5061" fmla="*/ 7088590 h 39629983"/>
                <a:gd name="connsiteX5062" fmla="*/ 29390390 w 65909553"/>
                <a:gd name="connsiteY5062" fmla="*/ 7088636 h 39629983"/>
                <a:gd name="connsiteX5063" fmla="*/ 29390390 w 65909553"/>
                <a:gd name="connsiteY5063" fmla="*/ 7088683 h 39629983"/>
                <a:gd name="connsiteX5064" fmla="*/ 29390390 w 65909553"/>
                <a:gd name="connsiteY5064" fmla="*/ 7088730 h 39629983"/>
                <a:gd name="connsiteX5065" fmla="*/ 29390390 w 65909553"/>
                <a:gd name="connsiteY5065" fmla="*/ 7088776 h 39629983"/>
                <a:gd name="connsiteX5066" fmla="*/ 29390390 w 65909553"/>
                <a:gd name="connsiteY5066" fmla="*/ 7088823 h 39629983"/>
                <a:gd name="connsiteX5067" fmla="*/ 29390390 w 65909553"/>
                <a:gd name="connsiteY5067" fmla="*/ 7088870 h 39629983"/>
                <a:gd name="connsiteX5068" fmla="*/ 29390390 w 65909553"/>
                <a:gd name="connsiteY5068" fmla="*/ 7088916 h 39629983"/>
                <a:gd name="connsiteX5069" fmla="*/ 29390390 w 65909553"/>
                <a:gd name="connsiteY5069" fmla="*/ 7088963 h 39629983"/>
                <a:gd name="connsiteX5070" fmla="*/ 29390390 w 65909553"/>
                <a:gd name="connsiteY5070" fmla="*/ 7089009 h 39629983"/>
                <a:gd name="connsiteX5071" fmla="*/ 29390390 w 65909553"/>
                <a:gd name="connsiteY5071" fmla="*/ 7089056 h 39629983"/>
                <a:gd name="connsiteX5072" fmla="*/ 29390390 w 65909553"/>
                <a:gd name="connsiteY5072" fmla="*/ 7089103 h 39629983"/>
                <a:gd name="connsiteX5073" fmla="*/ 29390390 w 65909553"/>
                <a:gd name="connsiteY5073" fmla="*/ 7089149 h 39629983"/>
                <a:gd name="connsiteX5074" fmla="*/ 29390390 w 65909553"/>
                <a:gd name="connsiteY5074" fmla="*/ 7089196 h 39629983"/>
                <a:gd name="connsiteX5075" fmla="*/ 29390390 w 65909553"/>
                <a:gd name="connsiteY5075" fmla="*/ 7089250 h 39629983"/>
                <a:gd name="connsiteX5076" fmla="*/ 29390390 w 65909553"/>
                <a:gd name="connsiteY5076" fmla="*/ 7089297 h 39629983"/>
                <a:gd name="connsiteX5077" fmla="*/ 29390390 w 65909553"/>
                <a:gd name="connsiteY5077" fmla="*/ 7089344 h 39629983"/>
                <a:gd name="connsiteX5078" fmla="*/ 29390390 w 65909553"/>
                <a:gd name="connsiteY5078" fmla="*/ 7089390 h 39629983"/>
                <a:gd name="connsiteX5079" fmla="*/ 29390390 w 65909553"/>
                <a:gd name="connsiteY5079" fmla="*/ 7089437 h 39629983"/>
                <a:gd name="connsiteX5080" fmla="*/ 29390390 w 65909553"/>
                <a:gd name="connsiteY5080" fmla="*/ 7089484 h 39629983"/>
                <a:gd name="connsiteX5081" fmla="*/ 29390390 w 65909553"/>
                <a:gd name="connsiteY5081" fmla="*/ 7089530 h 39629983"/>
                <a:gd name="connsiteX5082" fmla="*/ 29390390 w 65909553"/>
                <a:gd name="connsiteY5082" fmla="*/ 7089577 h 39629983"/>
                <a:gd name="connsiteX5083" fmla="*/ 29390390 w 65909553"/>
                <a:gd name="connsiteY5083" fmla="*/ 7089624 h 39629983"/>
                <a:gd name="connsiteX5084" fmla="*/ 29390390 w 65909553"/>
                <a:gd name="connsiteY5084" fmla="*/ 7089670 h 39629983"/>
                <a:gd name="connsiteX5085" fmla="*/ 29390390 w 65909553"/>
                <a:gd name="connsiteY5085" fmla="*/ 7089717 h 39629983"/>
                <a:gd name="connsiteX5086" fmla="*/ 29390390 w 65909553"/>
                <a:gd name="connsiteY5086" fmla="*/ 7089764 h 39629983"/>
                <a:gd name="connsiteX5087" fmla="*/ 29390390 w 65909553"/>
                <a:gd name="connsiteY5087" fmla="*/ 7089810 h 39629983"/>
                <a:gd name="connsiteX5088" fmla="*/ 29390390 w 65909553"/>
                <a:gd name="connsiteY5088" fmla="*/ 7089857 h 39629983"/>
                <a:gd name="connsiteX5089" fmla="*/ 29390390 w 65909553"/>
                <a:gd name="connsiteY5089" fmla="*/ 7089911 h 39629983"/>
                <a:gd name="connsiteX5090" fmla="*/ 29390390 w 65909553"/>
                <a:gd name="connsiteY5090" fmla="*/ 7089958 h 39629983"/>
                <a:gd name="connsiteX5091" fmla="*/ 29390390 w 65909553"/>
                <a:gd name="connsiteY5091" fmla="*/ 7090005 h 39629983"/>
                <a:gd name="connsiteX5092" fmla="*/ 29390390 w 65909553"/>
                <a:gd name="connsiteY5092" fmla="*/ 7090051 h 39629983"/>
                <a:gd name="connsiteX5093" fmla="*/ 29390390 w 65909553"/>
                <a:gd name="connsiteY5093" fmla="*/ 7090098 h 39629983"/>
                <a:gd name="connsiteX5094" fmla="*/ 29390390 w 65909553"/>
                <a:gd name="connsiteY5094" fmla="*/ 7090144 h 39629983"/>
                <a:gd name="connsiteX5095" fmla="*/ 29390390 w 65909553"/>
                <a:gd name="connsiteY5095" fmla="*/ 7090191 h 39629983"/>
                <a:gd name="connsiteX5096" fmla="*/ 29390390 w 65909553"/>
                <a:gd name="connsiteY5096" fmla="*/ 7090238 h 39629983"/>
                <a:gd name="connsiteX5097" fmla="*/ 29390390 w 65909553"/>
                <a:gd name="connsiteY5097" fmla="*/ 7090284 h 39629983"/>
                <a:gd name="connsiteX5098" fmla="*/ 29390390 w 65909553"/>
                <a:gd name="connsiteY5098" fmla="*/ 7090331 h 39629983"/>
                <a:gd name="connsiteX5099" fmla="*/ 29390390 w 65909553"/>
                <a:gd name="connsiteY5099" fmla="*/ 7090378 h 39629983"/>
                <a:gd name="connsiteX5100" fmla="*/ 29390390 w 65909553"/>
                <a:gd name="connsiteY5100" fmla="*/ 7090424 h 39629983"/>
                <a:gd name="connsiteX5101" fmla="*/ 29390390 w 65909553"/>
                <a:gd name="connsiteY5101" fmla="*/ 7090471 h 39629983"/>
                <a:gd name="connsiteX5102" fmla="*/ 29390390 w 65909553"/>
                <a:gd name="connsiteY5102" fmla="*/ 7090518 h 39629983"/>
                <a:gd name="connsiteX5103" fmla="*/ 29390390 w 65909553"/>
                <a:gd name="connsiteY5103" fmla="*/ 7189360 h 39629983"/>
                <a:gd name="connsiteX5104" fmla="*/ 30499130 w 65909553"/>
                <a:gd name="connsiteY5104" fmla="*/ 7189360 h 39629983"/>
                <a:gd name="connsiteX5105" fmla="*/ 30499130 w 65909553"/>
                <a:gd name="connsiteY5105" fmla="*/ 7188800 h 39629983"/>
                <a:gd name="connsiteX5106" fmla="*/ 30497921 w 65909553"/>
                <a:gd name="connsiteY5106" fmla="*/ 7183015 h 39629983"/>
                <a:gd name="connsiteX5107" fmla="*/ 30494294 w 65909553"/>
                <a:gd name="connsiteY5107" fmla="*/ 7166063 h 39629983"/>
                <a:gd name="connsiteX5108" fmla="*/ 30484127 w 65909553"/>
                <a:gd name="connsiteY5108" fmla="*/ 7120411 h 39629983"/>
                <a:gd name="connsiteX5109" fmla="*/ 30483358 w 65909553"/>
                <a:gd name="connsiteY5109" fmla="*/ 7120411 h 39629983"/>
                <a:gd name="connsiteX5110" fmla="*/ 30483193 w 65909553"/>
                <a:gd name="connsiteY5110" fmla="*/ 7120083 h 39629983"/>
                <a:gd name="connsiteX5111" fmla="*/ 30483138 w 65909553"/>
                <a:gd name="connsiteY5111" fmla="*/ 7120004 h 39629983"/>
                <a:gd name="connsiteX5112" fmla="*/ 30365092 w 65909553"/>
                <a:gd name="connsiteY5112" fmla="*/ 7120004 h 39629983"/>
                <a:gd name="connsiteX5113" fmla="*/ 30365092 w 65909553"/>
                <a:gd name="connsiteY5113" fmla="*/ 7119957 h 39629983"/>
                <a:gd name="connsiteX5114" fmla="*/ 30365092 w 65909553"/>
                <a:gd name="connsiteY5114" fmla="*/ 7119910 h 39629983"/>
                <a:gd name="connsiteX5115" fmla="*/ 30365092 w 65909553"/>
                <a:gd name="connsiteY5115" fmla="*/ 7119864 h 39629983"/>
                <a:gd name="connsiteX5116" fmla="*/ 30365092 w 65909553"/>
                <a:gd name="connsiteY5116" fmla="*/ 7119817 h 39629983"/>
                <a:gd name="connsiteX5117" fmla="*/ 30365092 w 65909553"/>
                <a:gd name="connsiteY5117" fmla="*/ 7119770 h 39629983"/>
                <a:gd name="connsiteX5118" fmla="*/ 30365092 w 65909553"/>
                <a:gd name="connsiteY5118" fmla="*/ 7119724 h 39629983"/>
                <a:gd name="connsiteX5119" fmla="*/ 30365092 w 65909553"/>
                <a:gd name="connsiteY5119" fmla="*/ 7119677 h 39629983"/>
                <a:gd name="connsiteX5120" fmla="*/ 30365092 w 65909553"/>
                <a:gd name="connsiteY5120" fmla="*/ 7119343 h 39629983"/>
                <a:gd name="connsiteX5121" fmla="*/ 30365092 w 65909553"/>
                <a:gd name="connsiteY5121" fmla="*/ 7119296 h 39629983"/>
                <a:gd name="connsiteX5122" fmla="*/ 30365092 w 65909553"/>
                <a:gd name="connsiteY5122" fmla="*/ 7119249 h 39629983"/>
                <a:gd name="connsiteX5123" fmla="*/ 30365092 w 65909553"/>
                <a:gd name="connsiteY5123" fmla="*/ 7119203 h 39629983"/>
                <a:gd name="connsiteX5124" fmla="*/ 30365092 w 65909553"/>
                <a:gd name="connsiteY5124" fmla="*/ 7119156 h 39629983"/>
                <a:gd name="connsiteX5125" fmla="*/ 30365092 w 65909553"/>
                <a:gd name="connsiteY5125" fmla="*/ 7119110 h 39629983"/>
                <a:gd name="connsiteX5126" fmla="*/ 30365092 w 65909553"/>
                <a:gd name="connsiteY5126" fmla="*/ 7119063 h 39629983"/>
                <a:gd name="connsiteX5127" fmla="*/ 30365092 w 65909553"/>
                <a:gd name="connsiteY5127" fmla="*/ 7118682 h 39629983"/>
                <a:gd name="connsiteX5128" fmla="*/ 30365092 w 65909553"/>
                <a:gd name="connsiteY5128" fmla="*/ 7118635 h 39629983"/>
                <a:gd name="connsiteX5129" fmla="*/ 30365092 w 65909553"/>
                <a:gd name="connsiteY5129" fmla="*/ 7118589 h 39629983"/>
                <a:gd name="connsiteX5130" fmla="*/ 30365092 w 65909553"/>
                <a:gd name="connsiteY5130" fmla="*/ 7118542 h 39629983"/>
                <a:gd name="connsiteX5131" fmla="*/ 30365092 w 65909553"/>
                <a:gd name="connsiteY5131" fmla="*/ 7118495 h 39629983"/>
                <a:gd name="connsiteX5132" fmla="*/ 30365092 w 65909553"/>
                <a:gd name="connsiteY5132" fmla="*/ 7118449 h 39629983"/>
                <a:gd name="connsiteX5133" fmla="*/ 30365092 w 65909553"/>
                <a:gd name="connsiteY5133" fmla="*/ 7118021 h 39629983"/>
                <a:gd name="connsiteX5134" fmla="*/ 30365092 w 65909553"/>
                <a:gd name="connsiteY5134" fmla="*/ 7117975 h 39629983"/>
                <a:gd name="connsiteX5135" fmla="*/ 30365092 w 65909553"/>
                <a:gd name="connsiteY5135" fmla="*/ 7117928 h 39629983"/>
                <a:gd name="connsiteX5136" fmla="*/ 30365092 w 65909553"/>
                <a:gd name="connsiteY5136" fmla="*/ 7117881 h 39629983"/>
                <a:gd name="connsiteX5137" fmla="*/ 30365092 w 65909553"/>
                <a:gd name="connsiteY5137" fmla="*/ 7117835 h 39629983"/>
                <a:gd name="connsiteX5138" fmla="*/ 30365092 w 65909553"/>
                <a:gd name="connsiteY5138" fmla="*/ 7117360 h 39629983"/>
                <a:gd name="connsiteX5139" fmla="*/ 30365092 w 65909553"/>
                <a:gd name="connsiteY5139" fmla="*/ 7117314 h 39629983"/>
                <a:gd name="connsiteX5140" fmla="*/ 30365092 w 65909553"/>
                <a:gd name="connsiteY5140" fmla="*/ 7117267 h 39629983"/>
                <a:gd name="connsiteX5141" fmla="*/ 30365092 w 65909553"/>
                <a:gd name="connsiteY5141" fmla="*/ 7117220 h 39629983"/>
                <a:gd name="connsiteX5142" fmla="*/ 30365092 w 65909553"/>
                <a:gd name="connsiteY5142" fmla="*/ 7116700 h 39629983"/>
                <a:gd name="connsiteX5143" fmla="*/ 30365092 w 65909553"/>
                <a:gd name="connsiteY5143" fmla="*/ 7116653 h 39629983"/>
                <a:gd name="connsiteX5144" fmla="*/ 30365092 w 65909553"/>
                <a:gd name="connsiteY5144" fmla="*/ 7116606 h 39629983"/>
                <a:gd name="connsiteX5145" fmla="*/ 30365092 w 65909553"/>
                <a:gd name="connsiteY5145" fmla="*/ 7116039 h 39629983"/>
                <a:gd name="connsiteX5146" fmla="*/ 30365092 w 65909553"/>
                <a:gd name="connsiteY5146" fmla="*/ 7115992 h 39629983"/>
                <a:gd name="connsiteX5147" fmla="*/ 30365092 w 65909553"/>
                <a:gd name="connsiteY5147" fmla="*/ 7115378 h 39629983"/>
                <a:gd name="connsiteX5148" fmla="*/ 30340087 w 65909553"/>
                <a:gd name="connsiteY5148" fmla="*/ 7005087 h 39629983"/>
                <a:gd name="connsiteX5149" fmla="*/ 30331844 w 65909553"/>
                <a:gd name="connsiteY5149" fmla="*/ 6968653 h 39629983"/>
                <a:gd name="connsiteX5150" fmla="*/ 30331239 w 65909553"/>
                <a:gd name="connsiteY5150" fmla="*/ 6967604 h 39629983"/>
                <a:gd name="connsiteX5151" fmla="*/ 30212259 w 65909553"/>
                <a:gd name="connsiteY5151" fmla="*/ 6967604 h 39629983"/>
                <a:gd name="connsiteX5152" fmla="*/ 30212259 w 65909553"/>
                <a:gd name="connsiteY5152" fmla="*/ 6967558 h 39629983"/>
                <a:gd name="connsiteX5153" fmla="*/ 30212259 w 65909553"/>
                <a:gd name="connsiteY5153" fmla="*/ 6967511 h 39629983"/>
                <a:gd name="connsiteX5154" fmla="*/ 30212259 w 65909553"/>
                <a:gd name="connsiteY5154" fmla="*/ 6967464 h 39629983"/>
                <a:gd name="connsiteX5155" fmla="*/ 30212259 w 65909553"/>
                <a:gd name="connsiteY5155" fmla="*/ 6967418 h 39629983"/>
                <a:gd name="connsiteX5156" fmla="*/ 30212259 w 65909553"/>
                <a:gd name="connsiteY5156" fmla="*/ 6967371 h 39629983"/>
                <a:gd name="connsiteX5157" fmla="*/ 30212259 w 65909553"/>
                <a:gd name="connsiteY5157" fmla="*/ 6967324 h 39629983"/>
                <a:gd name="connsiteX5158" fmla="*/ 30212259 w 65909553"/>
                <a:gd name="connsiteY5158" fmla="*/ 6966943 h 39629983"/>
                <a:gd name="connsiteX5159" fmla="*/ 30212259 w 65909553"/>
                <a:gd name="connsiteY5159" fmla="*/ 6966897 h 39629983"/>
                <a:gd name="connsiteX5160" fmla="*/ 30212259 w 65909553"/>
                <a:gd name="connsiteY5160" fmla="*/ 6966850 h 39629983"/>
                <a:gd name="connsiteX5161" fmla="*/ 30212259 w 65909553"/>
                <a:gd name="connsiteY5161" fmla="*/ 6966803 h 39629983"/>
                <a:gd name="connsiteX5162" fmla="*/ 30212259 w 65909553"/>
                <a:gd name="connsiteY5162" fmla="*/ 6966757 h 39629983"/>
                <a:gd name="connsiteX5163" fmla="*/ 30212259 w 65909553"/>
                <a:gd name="connsiteY5163" fmla="*/ 6966710 h 39629983"/>
                <a:gd name="connsiteX5164" fmla="*/ 30194014 w 65909553"/>
                <a:gd name="connsiteY5164" fmla="*/ 6884944 h 39629983"/>
                <a:gd name="connsiteX5165" fmla="*/ 30193959 w 65909553"/>
                <a:gd name="connsiteY5165" fmla="*/ 6884888 h 39629983"/>
                <a:gd name="connsiteX5166" fmla="*/ 30178406 w 65909553"/>
                <a:gd name="connsiteY5166" fmla="*/ 6815204 h 39629983"/>
                <a:gd name="connsiteX5167" fmla="*/ 30059811 w 65909553"/>
                <a:gd name="connsiteY5167" fmla="*/ 6815204 h 39629983"/>
                <a:gd name="connsiteX5168" fmla="*/ 30059811 w 65909553"/>
                <a:gd name="connsiteY5168" fmla="*/ 6815158 h 39629983"/>
                <a:gd name="connsiteX5169" fmla="*/ 30059811 w 65909553"/>
                <a:gd name="connsiteY5169" fmla="*/ 6815111 h 39629983"/>
                <a:gd name="connsiteX5170" fmla="*/ 30059811 w 65909553"/>
                <a:gd name="connsiteY5170" fmla="*/ 6815064 h 39629983"/>
                <a:gd name="connsiteX5171" fmla="*/ 30059811 w 65909553"/>
                <a:gd name="connsiteY5171" fmla="*/ 6815018 h 39629983"/>
                <a:gd name="connsiteX5172" fmla="*/ 30059811 w 65909553"/>
                <a:gd name="connsiteY5172" fmla="*/ 6814971 h 39629983"/>
                <a:gd name="connsiteX5173" fmla="*/ 30058657 w 65909553"/>
                <a:gd name="connsiteY5173" fmla="*/ 6809239 h 39629983"/>
                <a:gd name="connsiteX5174" fmla="*/ 30057063 w 65909553"/>
                <a:gd name="connsiteY5174" fmla="*/ 6800942 h 39629983"/>
                <a:gd name="connsiteX5175" fmla="*/ 30055909 w 65909553"/>
                <a:gd name="connsiteY5175" fmla="*/ 6795561 h 39629983"/>
                <a:gd name="connsiteX5176" fmla="*/ 30052062 w 65909553"/>
                <a:gd name="connsiteY5176" fmla="*/ 6777763 h 39629983"/>
                <a:gd name="connsiteX5177" fmla="*/ 30041840 w 65909553"/>
                <a:gd name="connsiteY5177" fmla="*/ 6728486 h 39629983"/>
                <a:gd name="connsiteX5178" fmla="*/ 30026837 w 65909553"/>
                <a:gd name="connsiteY5178" fmla="*/ 6662899 h 39629983"/>
                <a:gd name="connsiteX5179" fmla="*/ 30025958 w 65909553"/>
                <a:gd name="connsiteY5179" fmla="*/ 6662805 h 39629983"/>
                <a:gd name="connsiteX5180" fmla="*/ 29907802 w 65909553"/>
                <a:gd name="connsiteY5180" fmla="*/ 6662805 h 39629983"/>
                <a:gd name="connsiteX5181" fmla="*/ 29907802 w 65909553"/>
                <a:gd name="connsiteY5181" fmla="*/ 6662758 h 39629983"/>
                <a:gd name="connsiteX5182" fmla="*/ 29907802 w 65909553"/>
                <a:gd name="connsiteY5182" fmla="*/ 6662712 h 39629983"/>
                <a:gd name="connsiteX5183" fmla="*/ 29907802 w 65909553"/>
                <a:gd name="connsiteY5183" fmla="*/ 6662665 h 39629983"/>
                <a:gd name="connsiteX5184" fmla="*/ 29907802 w 65909553"/>
                <a:gd name="connsiteY5184" fmla="*/ 6662618 h 39629983"/>
                <a:gd name="connsiteX5185" fmla="*/ 29907802 w 65909553"/>
                <a:gd name="connsiteY5185" fmla="*/ 6662144 h 39629983"/>
                <a:gd name="connsiteX5186" fmla="*/ 29907802 w 65909553"/>
                <a:gd name="connsiteY5186" fmla="*/ 6662097 h 39629983"/>
                <a:gd name="connsiteX5187" fmla="*/ 29907802 w 65909553"/>
                <a:gd name="connsiteY5187" fmla="*/ 6662051 h 39629983"/>
                <a:gd name="connsiteX5188" fmla="*/ 29907802 w 65909553"/>
                <a:gd name="connsiteY5188" fmla="*/ 6662004 h 39629983"/>
                <a:gd name="connsiteX5189" fmla="*/ 29907802 w 65909553"/>
                <a:gd name="connsiteY5189" fmla="*/ 6661483 h 39629983"/>
                <a:gd name="connsiteX5190" fmla="*/ 29907802 w 65909553"/>
                <a:gd name="connsiteY5190" fmla="*/ 6661437 h 39629983"/>
                <a:gd name="connsiteX5191" fmla="*/ 29907802 w 65909553"/>
                <a:gd name="connsiteY5191" fmla="*/ 6661390 h 39629983"/>
                <a:gd name="connsiteX5192" fmla="*/ 29907802 w 65909553"/>
                <a:gd name="connsiteY5192" fmla="*/ 6660823 h 39629983"/>
                <a:gd name="connsiteX5193" fmla="*/ 29907802 w 65909553"/>
                <a:gd name="connsiteY5193" fmla="*/ 6660776 h 39629983"/>
                <a:gd name="connsiteX5194" fmla="*/ 29907802 w 65909553"/>
                <a:gd name="connsiteY5194" fmla="*/ 6660162 h 39629983"/>
                <a:gd name="connsiteX5195" fmla="*/ 29875213 w 65909553"/>
                <a:gd name="connsiteY5195" fmla="*/ 6514620 h 39629983"/>
                <a:gd name="connsiteX5196" fmla="*/ 29874004 w 65909553"/>
                <a:gd name="connsiteY5196" fmla="*/ 6510637 h 39629983"/>
                <a:gd name="connsiteX5197" fmla="*/ 29873949 w 65909553"/>
                <a:gd name="connsiteY5197" fmla="*/ 6510405 h 39629983"/>
                <a:gd name="connsiteX5198" fmla="*/ 29755024 w 65909553"/>
                <a:gd name="connsiteY5198" fmla="*/ 6510405 h 39629983"/>
                <a:gd name="connsiteX5199" fmla="*/ 29755024 w 65909553"/>
                <a:gd name="connsiteY5199" fmla="*/ 6510359 h 39629983"/>
                <a:gd name="connsiteX5200" fmla="*/ 29755024 w 65909553"/>
                <a:gd name="connsiteY5200" fmla="*/ 6510312 h 39629983"/>
                <a:gd name="connsiteX5201" fmla="*/ 29755024 w 65909553"/>
                <a:gd name="connsiteY5201" fmla="*/ 6510266 h 39629983"/>
                <a:gd name="connsiteX5202" fmla="*/ 29721336 w 65909553"/>
                <a:gd name="connsiteY5202" fmla="*/ 6358818 h 39629983"/>
                <a:gd name="connsiteX5203" fmla="*/ 29721116 w 65909553"/>
                <a:gd name="connsiteY5203" fmla="*/ 6358006 h 39629983"/>
                <a:gd name="connsiteX5204" fmla="*/ 29602576 w 65909553"/>
                <a:gd name="connsiteY5204" fmla="*/ 6358006 h 39629983"/>
                <a:gd name="connsiteX5205" fmla="*/ 29598344 w 65909553"/>
                <a:gd name="connsiteY5205" fmla="*/ 6338412 h 39629983"/>
                <a:gd name="connsiteX5206" fmla="*/ 29569767 w 65909553"/>
                <a:gd name="connsiteY5206" fmla="*/ 6210127 h 39629983"/>
                <a:gd name="connsiteX5207" fmla="*/ 29568723 w 65909553"/>
                <a:gd name="connsiteY5207" fmla="*/ 6205607 h 39629983"/>
                <a:gd name="connsiteX5208" fmla="*/ 29450512 w 65909553"/>
                <a:gd name="connsiteY5208" fmla="*/ 6205607 h 39629983"/>
                <a:gd name="connsiteX5209" fmla="*/ 29450512 w 65909553"/>
                <a:gd name="connsiteY5209" fmla="*/ 6205560 h 39629983"/>
                <a:gd name="connsiteX5210" fmla="*/ 29450512 w 65909553"/>
                <a:gd name="connsiteY5210" fmla="*/ 6204946 h 39629983"/>
                <a:gd name="connsiteX5211" fmla="*/ 29416659 w 65909553"/>
                <a:gd name="connsiteY5211" fmla="*/ 6053207 h 39629983"/>
                <a:gd name="connsiteX5212" fmla="*/ 29297789 w 65909553"/>
                <a:gd name="connsiteY5212" fmla="*/ 6053207 h 39629983"/>
                <a:gd name="connsiteX5213" fmla="*/ 27493683 w 65909553"/>
                <a:gd name="connsiteY5213" fmla="*/ 251936 h 39629983"/>
                <a:gd name="connsiteX5214" fmla="*/ 31950467 w 65909553"/>
                <a:gd name="connsiteY5214" fmla="*/ 251936 h 39629983"/>
                <a:gd name="connsiteX5215" fmla="*/ 32021469 w 65909553"/>
                <a:gd name="connsiteY5215" fmla="*/ 404336 h 39629983"/>
                <a:gd name="connsiteX5216" fmla="*/ 32102861 w 65909553"/>
                <a:gd name="connsiteY5216" fmla="*/ 404336 h 39629983"/>
                <a:gd name="connsiteX5217" fmla="*/ 32174193 w 65909553"/>
                <a:gd name="connsiteY5217" fmla="*/ 556736 h 39629983"/>
                <a:gd name="connsiteX5218" fmla="*/ 32255637 w 65909553"/>
                <a:gd name="connsiteY5218" fmla="*/ 556736 h 39629983"/>
                <a:gd name="connsiteX5219" fmla="*/ 32326257 w 65909553"/>
                <a:gd name="connsiteY5219" fmla="*/ 709136 h 39629983"/>
                <a:gd name="connsiteX5220" fmla="*/ 32407647 w 65909553"/>
                <a:gd name="connsiteY5220" fmla="*/ 709136 h 39629983"/>
                <a:gd name="connsiteX5221" fmla="*/ 32478649 w 65909553"/>
                <a:gd name="connsiteY5221" fmla="*/ 861537 h 39629983"/>
                <a:gd name="connsiteX5222" fmla="*/ 32560041 w 65909553"/>
                <a:gd name="connsiteY5222" fmla="*/ 861537 h 39629983"/>
                <a:gd name="connsiteX5223" fmla="*/ 32631483 w 65909553"/>
                <a:gd name="connsiteY5223" fmla="*/ 1013937 h 39629983"/>
                <a:gd name="connsiteX5224" fmla="*/ 32712929 w 65909553"/>
                <a:gd name="connsiteY5224" fmla="*/ 1013937 h 39629983"/>
                <a:gd name="connsiteX5225" fmla="*/ 32783437 w 65909553"/>
                <a:gd name="connsiteY5225" fmla="*/ 1166337 h 39629983"/>
                <a:gd name="connsiteX5226" fmla="*/ 32864827 w 65909553"/>
                <a:gd name="connsiteY5226" fmla="*/ 1166337 h 39629983"/>
                <a:gd name="connsiteX5227" fmla="*/ 32935941 w 65909553"/>
                <a:gd name="connsiteY5227" fmla="*/ 1318737 h 39629983"/>
                <a:gd name="connsiteX5228" fmla="*/ 33017223 w 65909553"/>
                <a:gd name="connsiteY5228" fmla="*/ 1318737 h 39629983"/>
                <a:gd name="connsiteX5229" fmla="*/ 33088217 w 65909553"/>
                <a:gd name="connsiteY5229" fmla="*/ 1471749 h 39629983"/>
                <a:gd name="connsiteX5230" fmla="*/ 33169623 w 65909553"/>
                <a:gd name="connsiteY5230" fmla="*/ 1471749 h 39629983"/>
                <a:gd name="connsiteX5231" fmla="*/ 33240613 w 65909553"/>
                <a:gd name="connsiteY5231" fmla="*/ 1624102 h 39629983"/>
                <a:gd name="connsiteX5232" fmla="*/ 33322023 w 65909553"/>
                <a:gd name="connsiteY5232" fmla="*/ 1624102 h 39629983"/>
                <a:gd name="connsiteX5233" fmla="*/ 33393013 w 65909553"/>
                <a:gd name="connsiteY5233" fmla="*/ 1776455 h 39629983"/>
                <a:gd name="connsiteX5234" fmla="*/ 33474423 w 65909553"/>
                <a:gd name="connsiteY5234" fmla="*/ 1776455 h 39629983"/>
                <a:gd name="connsiteX5235" fmla="*/ 33545413 w 65909553"/>
                <a:gd name="connsiteY5235" fmla="*/ 1928807 h 39629983"/>
                <a:gd name="connsiteX5236" fmla="*/ 33626823 w 65909553"/>
                <a:gd name="connsiteY5236" fmla="*/ 1928807 h 39629983"/>
                <a:gd name="connsiteX5237" fmla="*/ 33697813 w 65909553"/>
                <a:gd name="connsiteY5237" fmla="*/ 2081160 h 39629983"/>
                <a:gd name="connsiteX5238" fmla="*/ 33779223 w 65909553"/>
                <a:gd name="connsiteY5238" fmla="*/ 2081160 h 39629983"/>
                <a:gd name="connsiteX5239" fmla="*/ 33850213 w 65909553"/>
                <a:gd name="connsiteY5239" fmla="*/ 2233513 h 39629983"/>
                <a:gd name="connsiteX5240" fmla="*/ 33931623 w 65909553"/>
                <a:gd name="connsiteY5240" fmla="*/ 2233513 h 39629983"/>
                <a:gd name="connsiteX5241" fmla="*/ 34002613 w 65909553"/>
                <a:gd name="connsiteY5241" fmla="*/ 2385865 h 39629983"/>
                <a:gd name="connsiteX5242" fmla="*/ 34084023 w 65909553"/>
                <a:gd name="connsiteY5242" fmla="*/ 2385865 h 39629983"/>
                <a:gd name="connsiteX5243" fmla="*/ 34155013 w 65909553"/>
                <a:gd name="connsiteY5243" fmla="*/ 2538219 h 39629983"/>
                <a:gd name="connsiteX5244" fmla="*/ 34236423 w 65909553"/>
                <a:gd name="connsiteY5244" fmla="*/ 2538219 h 39629983"/>
                <a:gd name="connsiteX5245" fmla="*/ 34307415 w 65909553"/>
                <a:gd name="connsiteY5245" fmla="*/ 2690571 h 39629983"/>
                <a:gd name="connsiteX5246" fmla="*/ 34388823 w 65909553"/>
                <a:gd name="connsiteY5246" fmla="*/ 2690571 h 39629983"/>
                <a:gd name="connsiteX5247" fmla="*/ 34459813 w 65909553"/>
                <a:gd name="connsiteY5247" fmla="*/ 2842923 h 39629983"/>
                <a:gd name="connsiteX5248" fmla="*/ 34541223 w 65909553"/>
                <a:gd name="connsiteY5248" fmla="*/ 2842923 h 39629983"/>
                <a:gd name="connsiteX5249" fmla="*/ 34612213 w 65909553"/>
                <a:gd name="connsiteY5249" fmla="*/ 2995277 h 39629983"/>
                <a:gd name="connsiteX5250" fmla="*/ 34693623 w 65909553"/>
                <a:gd name="connsiteY5250" fmla="*/ 2995277 h 39629983"/>
                <a:gd name="connsiteX5251" fmla="*/ 34764613 w 65909553"/>
                <a:gd name="connsiteY5251" fmla="*/ 3147629 h 39629983"/>
                <a:gd name="connsiteX5252" fmla="*/ 34846023 w 65909553"/>
                <a:gd name="connsiteY5252" fmla="*/ 3147629 h 39629983"/>
                <a:gd name="connsiteX5253" fmla="*/ 34917013 w 65909553"/>
                <a:gd name="connsiteY5253" fmla="*/ 3299982 h 39629983"/>
                <a:gd name="connsiteX5254" fmla="*/ 34998423 w 65909553"/>
                <a:gd name="connsiteY5254" fmla="*/ 3299982 h 39629983"/>
                <a:gd name="connsiteX5255" fmla="*/ 35069437 w 65909553"/>
                <a:gd name="connsiteY5255" fmla="*/ 3452381 h 39629983"/>
                <a:gd name="connsiteX5256" fmla="*/ 35150823 w 65909553"/>
                <a:gd name="connsiteY5256" fmla="*/ 3452381 h 39629983"/>
                <a:gd name="connsiteX5257" fmla="*/ 35221837 w 65909553"/>
                <a:gd name="connsiteY5257" fmla="*/ 3604781 h 39629983"/>
                <a:gd name="connsiteX5258" fmla="*/ 35303223 w 65909553"/>
                <a:gd name="connsiteY5258" fmla="*/ 3604781 h 39629983"/>
                <a:gd name="connsiteX5259" fmla="*/ 35374235 w 65909553"/>
                <a:gd name="connsiteY5259" fmla="*/ 3757181 h 39629983"/>
                <a:gd name="connsiteX5260" fmla="*/ 35455623 w 65909553"/>
                <a:gd name="connsiteY5260" fmla="*/ 3757181 h 39629983"/>
                <a:gd name="connsiteX5261" fmla="*/ 35526635 w 65909553"/>
                <a:gd name="connsiteY5261" fmla="*/ 3909580 h 39629983"/>
                <a:gd name="connsiteX5262" fmla="*/ 35608023 w 65909553"/>
                <a:gd name="connsiteY5262" fmla="*/ 3909580 h 39629983"/>
                <a:gd name="connsiteX5263" fmla="*/ 35619025 w 65909553"/>
                <a:gd name="connsiteY5263" fmla="*/ 3933191 h 39629983"/>
                <a:gd name="connsiteX5264" fmla="*/ 35619025 w 65909553"/>
                <a:gd name="connsiteY5264" fmla="*/ 355669 h 39629983"/>
                <a:gd name="connsiteX5265" fmla="*/ 40176781 w 65909553"/>
                <a:gd name="connsiteY5265" fmla="*/ 355669 h 39629983"/>
                <a:gd name="connsiteX5266" fmla="*/ 40176781 w 65909553"/>
                <a:gd name="connsiteY5266" fmla="*/ 508069 h 39629983"/>
                <a:gd name="connsiteX5267" fmla="*/ 40329181 w 65909553"/>
                <a:gd name="connsiteY5267" fmla="*/ 508069 h 39629983"/>
                <a:gd name="connsiteX5268" fmla="*/ 40329181 w 65909553"/>
                <a:gd name="connsiteY5268" fmla="*/ 660469 h 39629983"/>
                <a:gd name="connsiteX5269" fmla="*/ 40481581 w 65909553"/>
                <a:gd name="connsiteY5269" fmla="*/ 660469 h 39629983"/>
                <a:gd name="connsiteX5270" fmla="*/ 40481581 w 65909553"/>
                <a:gd name="connsiteY5270" fmla="*/ 812869 h 39629983"/>
                <a:gd name="connsiteX5271" fmla="*/ 40633981 w 65909553"/>
                <a:gd name="connsiteY5271" fmla="*/ 812869 h 39629983"/>
                <a:gd name="connsiteX5272" fmla="*/ 40633981 w 65909553"/>
                <a:gd name="connsiteY5272" fmla="*/ 965270 h 39629983"/>
                <a:gd name="connsiteX5273" fmla="*/ 40786381 w 65909553"/>
                <a:gd name="connsiteY5273" fmla="*/ 965270 h 39629983"/>
                <a:gd name="connsiteX5274" fmla="*/ 40786381 w 65909553"/>
                <a:gd name="connsiteY5274" fmla="*/ 1117670 h 39629983"/>
                <a:gd name="connsiteX5275" fmla="*/ 40938781 w 65909553"/>
                <a:gd name="connsiteY5275" fmla="*/ 1117670 h 39629983"/>
                <a:gd name="connsiteX5276" fmla="*/ 40938781 w 65909553"/>
                <a:gd name="connsiteY5276" fmla="*/ 1270070 h 39629983"/>
                <a:gd name="connsiteX5277" fmla="*/ 41091181 w 65909553"/>
                <a:gd name="connsiteY5277" fmla="*/ 1270070 h 39629983"/>
                <a:gd name="connsiteX5278" fmla="*/ 41091181 w 65909553"/>
                <a:gd name="connsiteY5278" fmla="*/ 1284342 h 39629983"/>
                <a:gd name="connsiteX5279" fmla="*/ 45551225 w 65909553"/>
                <a:gd name="connsiteY5279" fmla="*/ 1284342 h 39629983"/>
                <a:gd name="connsiteX5280" fmla="*/ 45551225 w 65909553"/>
                <a:gd name="connsiteY5280" fmla="*/ 1441369 h 39629983"/>
                <a:gd name="connsiteX5281" fmla="*/ 45703625 w 65909553"/>
                <a:gd name="connsiteY5281" fmla="*/ 1441369 h 39629983"/>
                <a:gd name="connsiteX5282" fmla="*/ 45703625 w 65909553"/>
                <a:gd name="connsiteY5282" fmla="*/ 1441983 h 39629983"/>
                <a:gd name="connsiteX5283" fmla="*/ 45703625 w 65909553"/>
                <a:gd name="connsiteY5283" fmla="*/ 1442030 h 39629983"/>
                <a:gd name="connsiteX5284" fmla="*/ 45703625 w 65909553"/>
                <a:gd name="connsiteY5284" fmla="*/ 1593108 h 39629983"/>
                <a:gd name="connsiteX5285" fmla="*/ 45856025 w 65909553"/>
                <a:gd name="connsiteY5285" fmla="*/ 1593108 h 39629983"/>
                <a:gd name="connsiteX5286" fmla="*/ 45856025 w 65909553"/>
                <a:gd name="connsiteY5286" fmla="*/ 1593722 h 39629983"/>
                <a:gd name="connsiteX5287" fmla="*/ 45856025 w 65909553"/>
                <a:gd name="connsiteY5287" fmla="*/ 1593769 h 39629983"/>
                <a:gd name="connsiteX5288" fmla="*/ 45856025 w 65909553"/>
                <a:gd name="connsiteY5288" fmla="*/ 1594336 h 39629983"/>
                <a:gd name="connsiteX5289" fmla="*/ 45856025 w 65909553"/>
                <a:gd name="connsiteY5289" fmla="*/ 1594383 h 39629983"/>
                <a:gd name="connsiteX5290" fmla="*/ 45856025 w 65909553"/>
                <a:gd name="connsiteY5290" fmla="*/ 1594429 h 39629983"/>
                <a:gd name="connsiteX5291" fmla="*/ 45856025 w 65909553"/>
                <a:gd name="connsiteY5291" fmla="*/ 1744847 h 39629983"/>
                <a:gd name="connsiteX5292" fmla="*/ 46008425 w 65909553"/>
                <a:gd name="connsiteY5292" fmla="*/ 1744847 h 39629983"/>
                <a:gd name="connsiteX5293" fmla="*/ 46008425 w 65909553"/>
                <a:gd name="connsiteY5293" fmla="*/ 1745461 h 39629983"/>
                <a:gd name="connsiteX5294" fmla="*/ 46008425 w 65909553"/>
                <a:gd name="connsiteY5294" fmla="*/ 1745507 h 39629983"/>
                <a:gd name="connsiteX5295" fmla="*/ 46008425 w 65909553"/>
                <a:gd name="connsiteY5295" fmla="*/ 1746075 h 39629983"/>
                <a:gd name="connsiteX5296" fmla="*/ 46008425 w 65909553"/>
                <a:gd name="connsiteY5296" fmla="*/ 1746121 h 39629983"/>
                <a:gd name="connsiteX5297" fmla="*/ 46008425 w 65909553"/>
                <a:gd name="connsiteY5297" fmla="*/ 1746168 h 39629983"/>
                <a:gd name="connsiteX5298" fmla="*/ 46008425 w 65909553"/>
                <a:gd name="connsiteY5298" fmla="*/ 1746689 h 39629983"/>
                <a:gd name="connsiteX5299" fmla="*/ 46008425 w 65909553"/>
                <a:gd name="connsiteY5299" fmla="*/ 1746735 h 39629983"/>
                <a:gd name="connsiteX5300" fmla="*/ 46008425 w 65909553"/>
                <a:gd name="connsiteY5300" fmla="*/ 1746782 h 39629983"/>
                <a:gd name="connsiteX5301" fmla="*/ 46008425 w 65909553"/>
                <a:gd name="connsiteY5301" fmla="*/ 1746829 h 39629983"/>
                <a:gd name="connsiteX5302" fmla="*/ 46008425 w 65909553"/>
                <a:gd name="connsiteY5302" fmla="*/ 1896585 h 39629983"/>
                <a:gd name="connsiteX5303" fmla="*/ 46160825 w 65909553"/>
                <a:gd name="connsiteY5303" fmla="*/ 1896585 h 39629983"/>
                <a:gd name="connsiteX5304" fmla="*/ 46160825 w 65909553"/>
                <a:gd name="connsiteY5304" fmla="*/ 1897199 h 39629983"/>
                <a:gd name="connsiteX5305" fmla="*/ 46160825 w 65909553"/>
                <a:gd name="connsiteY5305" fmla="*/ 1897245 h 39629983"/>
                <a:gd name="connsiteX5306" fmla="*/ 46160825 w 65909553"/>
                <a:gd name="connsiteY5306" fmla="*/ 1897813 h 39629983"/>
                <a:gd name="connsiteX5307" fmla="*/ 46160825 w 65909553"/>
                <a:gd name="connsiteY5307" fmla="*/ 1897860 h 39629983"/>
                <a:gd name="connsiteX5308" fmla="*/ 46160825 w 65909553"/>
                <a:gd name="connsiteY5308" fmla="*/ 1897907 h 39629983"/>
                <a:gd name="connsiteX5309" fmla="*/ 46160825 w 65909553"/>
                <a:gd name="connsiteY5309" fmla="*/ 1898427 h 39629983"/>
                <a:gd name="connsiteX5310" fmla="*/ 46160825 w 65909553"/>
                <a:gd name="connsiteY5310" fmla="*/ 1898474 h 39629983"/>
                <a:gd name="connsiteX5311" fmla="*/ 46160825 w 65909553"/>
                <a:gd name="connsiteY5311" fmla="*/ 1898521 h 39629983"/>
                <a:gd name="connsiteX5312" fmla="*/ 46160825 w 65909553"/>
                <a:gd name="connsiteY5312" fmla="*/ 1898567 h 39629983"/>
                <a:gd name="connsiteX5313" fmla="*/ 46160825 w 65909553"/>
                <a:gd name="connsiteY5313" fmla="*/ 1899041 h 39629983"/>
                <a:gd name="connsiteX5314" fmla="*/ 46160825 w 65909553"/>
                <a:gd name="connsiteY5314" fmla="*/ 1899088 h 39629983"/>
                <a:gd name="connsiteX5315" fmla="*/ 46160825 w 65909553"/>
                <a:gd name="connsiteY5315" fmla="*/ 1899135 h 39629983"/>
                <a:gd name="connsiteX5316" fmla="*/ 46160825 w 65909553"/>
                <a:gd name="connsiteY5316" fmla="*/ 1899181 h 39629983"/>
                <a:gd name="connsiteX5317" fmla="*/ 46160825 w 65909553"/>
                <a:gd name="connsiteY5317" fmla="*/ 1899228 h 39629983"/>
                <a:gd name="connsiteX5318" fmla="*/ 46160825 w 65909553"/>
                <a:gd name="connsiteY5318" fmla="*/ 2048323 h 39629983"/>
                <a:gd name="connsiteX5319" fmla="*/ 46313225 w 65909553"/>
                <a:gd name="connsiteY5319" fmla="*/ 2048323 h 39629983"/>
                <a:gd name="connsiteX5320" fmla="*/ 46313225 w 65909553"/>
                <a:gd name="connsiteY5320" fmla="*/ 2048937 h 39629983"/>
                <a:gd name="connsiteX5321" fmla="*/ 46313225 w 65909553"/>
                <a:gd name="connsiteY5321" fmla="*/ 2048985 h 39629983"/>
                <a:gd name="connsiteX5322" fmla="*/ 46313225 w 65909553"/>
                <a:gd name="connsiteY5322" fmla="*/ 2049552 h 39629983"/>
                <a:gd name="connsiteX5323" fmla="*/ 46313225 w 65909553"/>
                <a:gd name="connsiteY5323" fmla="*/ 2049599 h 39629983"/>
                <a:gd name="connsiteX5324" fmla="*/ 46313225 w 65909553"/>
                <a:gd name="connsiteY5324" fmla="*/ 2049645 h 39629983"/>
                <a:gd name="connsiteX5325" fmla="*/ 46313225 w 65909553"/>
                <a:gd name="connsiteY5325" fmla="*/ 2050166 h 39629983"/>
                <a:gd name="connsiteX5326" fmla="*/ 46313225 w 65909553"/>
                <a:gd name="connsiteY5326" fmla="*/ 2050213 h 39629983"/>
                <a:gd name="connsiteX5327" fmla="*/ 46313225 w 65909553"/>
                <a:gd name="connsiteY5327" fmla="*/ 2050259 h 39629983"/>
                <a:gd name="connsiteX5328" fmla="*/ 46313225 w 65909553"/>
                <a:gd name="connsiteY5328" fmla="*/ 2050306 h 39629983"/>
                <a:gd name="connsiteX5329" fmla="*/ 46313225 w 65909553"/>
                <a:gd name="connsiteY5329" fmla="*/ 2050780 h 39629983"/>
                <a:gd name="connsiteX5330" fmla="*/ 46313225 w 65909553"/>
                <a:gd name="connsiteY5330" fmla="*/ 2050827 h 39629983"/>
                <a:gd name="connsiteX5331" fmla="*/ 46313225 w 65909553"/>
                <a:gd name="connsiteY5331" fmla="*/ 2050873 h 39629983"/>
                <a:gd name="connsiteX5332" fmla="*/ 46313225 w 65909553"/>
                <a:gd name="connsiteY5332" fmla="*/ 2050920 h 39629983"/>
                <a:gd name="connsiteX5333" fmla="*/ 46313225 w 65909553"/>
                <a:gd name="connsiteY5333" fmla="*/ 2050967 h 39629983"/>
                <a:gd name="connsiteX5334" fmla="*/ 46313225 w 65909553"/>
                <a:gd name="connsiteY5334" fmla="*/ 2051395 h 39629983"/>
                <a:gd name="connsiteX5335" fmla="*/ 46313225 w 65909553"/>
                <a:gd name="connsiteY5335" fmla="*/ 2051441 h 39629983"/>
                <a:gd name="connsiteX5336" fmla="*/ 46313225 w 65909553"/>
                <a:gd name="connsiteY5336" fmla="*/ 2051487 h 39629983"/>
                <a:gd name="connsiteX5337" fmla="*/ 46313225 w 65909553"/>
                <a:gd name="connsiteY5337" fmla="*/ 2051534 h 39629983"/>
                <a:gd name="connsiteX5338" fmla="*/ 46313225 w 65909553"/>
                <a:gd name="connsiteY5338" fmla="*/ 2051581 h 39629983"/>
                <a:gd name="connsiteX5339" fmla="*/ 46313225 w 65909553"/>
                <a:gd name="connsiteY5339" fmla="*/ 2051627 h 39629983"/>
                <a:gd name="connsiteX5340" fmla="*/ 46313225 w 65909553"/>
                <a:gd name="connsiteY5340" fmla="*/ 2200062 h 39629983"/>
                <a:gd name="connsiteX5341" fmla="*/ 46366297 w 65909553"/>
                <a:gd name="connsiteY5341" fmla="*/ 2200062 h 39629983"/>
                <a:gd name="connsiteX5342" fmla="*/ 46366297 w 65909553"/>
                <a:gd name="connsiteY5342" fmla="*/ 355669 h 39629983"/>
                <a:gd name="connsiteX5343" fmla="*/ 50821953 w 65909553"/>
                <a:gd name="connsiteY5343" fmla="*/ 355669 h 39629983"/>
                <a:gd name="connsiteX5344" fmla="*/ 50821953 w 65909553"/>
                <a:gd name="connsiteY5344" fmla="*/ 508069 h 39629983"/>
                <a:gd name="connsiteX5345" fmla="*/ 50974353 w 65909553"/>
                <a:gd name="connsiteY5345" fmla="*/ 508069 h 39629983"/>
                <a:gd name="connsiteX5346" fmla="*/ 50974353 w 65909553"/>
                <a:gd name="connsiteY5346" fmla="*/ 660469 h 39629983"/>
                <a:gd name="connsiteX5347" fmla="*/ 51126753 w 65909553"/>
                <a:gd name="connsiteY5347" fmla="*/ 660469 h 39629983"/>
                <a:gd name="connsiteX5348" fmla="*/ 51126753 w 65909553"/>
                <a:gd name="connsiteY5348" fmla="*/ 812869 h 39629983"/>
                <a:gd name="connsiteX5349" fmla="*/ 51279153 w 65909553"/>
                <a:gd name="connsiteY5349" fmla="*/ 812869 h 39629983"/>
                <a:gd name="connsiteX5350" fmla="*/ 51279153 w 65909553"/>
                <a:gd name="connsiteY5350" fmla="*/ 965270 h 39629983"/>
                <a:gd name="connsiteX5351" fmla="*/ 51431553 w 65909553"/>
                <a:gd name="connsiteY5351" fmla="*/ 965270 h 39629983"/>
                <a:gd name="connsiteX5352" fmla="*/ 51431553 w 65909553"/>
                <a:gd name="connsiteY5352" fmla="*/ 1117670 h 39629983"/>
                <a:gd name="connsiteX5353" fmla="*/ 51583953 w 65909553"/>
                <a:gd name="connsiteY5353" fmla="*/ 1117670 h 39629983"/>
                <a:gd name="connsiteX5354" fmla="*/ 51583953 w 65909553"/>
                <a:gd name="connsiteY5354" fmla="*/ 1270070 h 39629983"/>
                <a:gd name="connsiteX5355" fmla="*/ 51736353 w 65909553"/>
                <a:gd name="connsiteY5355" fmla="*/ 1270070 h 39629983"/>
                <a:gd name="connsiteX5356" fmla="*/ 51736353 w 65909553"/>
                <a:gd name="connsiteY5356" fmla="*/ 1423129 h 39629983"/>
                <a:gd name="connsiteX5357" fmla="*/ 51888753 w 65909553"/>
                <a:gd name="connsiteY5357" fmla="*/ 1423129 h 39629983"/>
                <a:gd name="connsiteX5358" fmla="*/ 51888753 w 65909553"/>
                <a:gd name="connsiteY5358" fmla="*/ 1423743 h 39629983"/>
                <a:gd name="connsiteX5359" fmla="*/ 51888753 w 65909553"/>
                <a:gd name="connsiteY5359" fmla="*/ 1423790 h 39629983"/>
                <a:gd name="connsiteX5360" fmla="*/ 51888753 w 65909553"/>
                <a:gd name="connsiteY5360" fmla="*/ 1424357 h 39629983"/>
                <a:gd name="connsiteX5361" fmla="*/ 51888753 w 65909553"/>
                <a:gd name="connsiteY5361" fmla="*/ 1424405 h 39629983"/>
                <a:gd name="connsiteX5362" fmla="*/ 51888753 w 65909553"/>
                <a:gd name="connsiteY5362" fmla="*/ 1424451 h 39629983"/>
                <a:gd name="connsiteX5363" fmla="*/ 51888753 w 65909553"/>
                <a:gd name="connsiteY5363" fmla="*/ 1424972 h 39629983"/>
                <a:gd name="connsiteX5364" fmla="*/ 51888753 w 65909553"/>
                <a:gd name="connsiteY5364" fmla="*/ 1425019 h 39629983"/>
                <a:gd name="connsiteX5365" fmla="*/ 51888753 w 65909553"/>
                <a:gd name="connsiteY5365" fmla="*/ 1425065 h 39629983"/>
                <a:gd name="connsiteX5366" fmla="*/ 51888753 w 65909553"/>
                <a:gd name="connsiteY5366" fmla="*/ 1425112 h 39629983"/>
                <a:gd name="connsiteX5367" fmla="*/ 51888753 w 65909553"/>
                <a:gd name="connsiteY5367" fmla="*/ 1425586 h 39629983"/>
                <a:gd name="connsiteX5368" fmla="*/ 51888753 w 65909553"/>
                <a:gd name="connsiteY5368" fmla="*/ 1425633 h 39629983"/>
                <a:gd name="connsiteX5369" fmla="*/ 51888753 w 65909553"/>
                <a:gd name="connsiteY5369" fmla="*/ 1425679 h 39629983"/>
                <a:gd name="connsiteX5370" fmla="*/ 51888753 w 65909553"/>
                <a:gd name="connsiteY5370" fmla="*/ 1425726 h 39629983"/>
                <a:gd name="connsiteX5371" fmla="*/ 51888753 w 65909553"/>
                <a:gd name="connsiteY5371" fmla="*/ 1425773 h 39629983"/>
                <a:gd name="connsiteX5372" fmla="*/ 51888753 w 65909553"/>
                <a:gd name="connsiteY5372" fmla="*/ 1426200 h 39629983"/>
                <a:gd name="connsiteX5373" fmla="*/ 51888753 w 65909553"/>
                <a:gd name="connsiteY5373" fmla="*/ 1426247 h 39629983"/>
                <a:gd name="connsiteX5374" fmla="*/ 51888753 w 65909553"/>
                <a:gd name="connsiteY5374" fmla="*/ 1426293 h 39629983"/>
                <a:gd name="connsiteX5375" fmla="*/ 51888753 w 65909553"/>
                <a:gd name="connsiteY5375" fmla="*/ 1426340 h 39629983"/>
                <a:gd name="connsiteX5376" fmla="*/ 51888753 w 65909553"/>
                <a:gd name="connsiteY5376" fmla="*/ 1426387 h 39629983"/>
                <a:gd name="connsiteX5377" fmla="*/ 51888753 w 65909553"/>
                <a:gd name="connsiteY5377" fmla="*/ 1426433 h 39629983"/>
                <a:gd name="connsiteX5378" fmla="*/ 51888753 w 65909553"/>
                <a:gd name="connsiteY5378" fmla="*/ 1426815 h 39629983"/>
                <a:gd name="connsiteX5379" fmla="*/ 51888753 w 65909553"/>
                <a:gd name="connsiteY5379" fmla="*/ 1426861 h 39629983"/>
                <a:gd name="connsiteX5380" fmla="*/ 51888753 w 65909553"/>
                <a:gd name="connsiteY5380" fmla="*/ 1426907 h 39629983"/>
                <a:gd name="connsiteX5381" fmla="*/ 51888753 w 65909553"/>
                <a:gd name="connsiteY5381" fmla="*/ 1426955 h 39629983"/>
                <a:gd name="connsiteX5382" fmla="*/ 51888753 w 65909553"/>
                <a:gd name="connsiteY5382" fmla="*/ 1427001 h 39629983"/>
                <a:gd name="connsiteX5383" fmla="*/ 51888753 w 65909553"/>
                <a:gd name="connsiteY5383" fmla="*/ 1427047 h 39629983"/>
                <a:gd name="connsiteX5384" fmla="*/ 51888753 w 65909553"/>
                <a:gd name="connsiteY5384" fmla="*/ 1427094 h 39629983"/>
                <a:gd name="connsiteX5385" fmla="*/ 51888753 w 65909553"/>
                <a:gd name="connsiteY5385" fmla="*/ 1427429 h 39629983"/>
                <a:gd name="connsiteX5386" fmla="*/ 51888753 w 65909553"/>
                <a:gd name="connsiteY5386" fmla="*/ 1427475 h 39629983"/>
                <a:gd name="connsiteX5387" fmla="*/ 51888753 w 65909553"/>
                <a:gd name="connsiteY5387" fmla="*/ 1427522 h 39629983"/>
                <a:gd name="connsiteX5388" fmla="*/ 51888753 w 65909553"/>
                <a:gd name="connsiteY5388" fmla="*/ 1427569 h 39629983"/>
                <a:gd name="connsiteX5389" fmla="*/ 51888753 w 65909553"/>
                <a:gd name="connsiteY5389" fmla="*/ 1427615 h 39629983"/>
                <a:gd name="connsiteX5390" fmla="*/ 51888753 w 65909553"/>
                <a:gd name="connsiteY5390" fmla="*/ 1427661 h 39629983"/>
                <a:gd name="connsiteX5391" fmla="*/ 51888753 w 65909553"/>
                <a:gd name="connsiteY5391" fmla="*/ 1427709 h 39629983"/>
                <a:gd name="connsiteX5392" fmla="*/ 51888753 w 65909553"/>
                <a:gd name="connsiteY5392" fmla="*/ 1427755 h 39629983"/>
                <a:gd name="connsiteX5393" fmla="*/ 51888753 w 65909553"/>
                <a:gd name="connsiteY5393" fmla="*/ 1575482 h 39629983"/>
                <a:gd name="connsiteX5394" fmla="*/ 52041153 w 65909553"/>
                <a:gd name="connsiteY5394" fmla="*/ 1575482 h 39629983"/>
                <a:gd name="connsiteX5395" fmla="*/ 52041153 w 65909553"/>
                <a:gd name="connsiteY5395" fmla="*/ 1575529 h 39629983"/>
                <a:gd name="connsiteX5396" fmla="*/ 52041153 w 65909553"/>
                <a:gd name="connsiteY5396" fmla="*/ 1576097 h 39629983"/>
                <a:gd name="connsiteX5397" fmla="*/ 52041153 w 65909553"/>
                <a:gd name="connsiteY5397" fmla="*/ 1576143 h 39629983"/>
                <a:gd name="connsiteX5398" fmla="*/ 52041153 w 65909553"/>
                <a:gd name="connsiteY5398" fmla="*/ 1576189 h 39629983"/>
                <a:gd name="connsiteX5399" fmla="*/ 52041153 w 65909553"/>
                <a:gd name="connsiteY5399" fmla="*/ 1576711 h 39629983"/>
                <a:gd name="connsiteX5400" fmla="*/ 52041153 w 65909553"/>
                <a:gd name="connsiteY5400" fmla="*/ 1576757 h 39629983"/>
                <a:gd name="connsiteX5401" fmla="*/ 52041153 w 65909553"/>
                <a:gd name="connsiteY5401" fmla="*/ 1576803 h 39629983"/>
                <a:gd name="connsiteX5402" fmla="*/ 52041153 w 65909553"/>
                <a:gd name="connsiteY5402" fmla="*/ 1576851 h 39629983"/>
                <a:gd name="connsiteX5403" fmla="*/ 52041153 w 65909553"/>
                <a:gd name="connsiteY5403" fmla="*/ 1577325 h 39629983"/>
                <a:gd name="connsiteX5404" fmla="*/ 52041153 w 65909553"/>
                <a:gd name="connsiteY5404" fmla="*/ 1577371 h 39629983"/>
                <a:gd name="connsiteX5405" fmla="*/ 52041153 w 65909553"/>
                <a:gd name="connsiteY5405" fmla="*/ 1577418 h 39629983"/>
                <a:gd name="connsiteX5406" fmla="*/ 52041153 w 65909553"/>
                <a:gd name="connsiteY5406" fmla="*/ 1577465 h 39629983"/>
                <a:gd name="connsiteX5407" fmla="*/ 52041153 w 65909553"/>
                <a:gd name="connsiteY5407" fmla="*/ 1577511 h 39629983"/>
                <a:gd name="connsiteX5408" fmla="*/ 52041153 w 65909553"/>
                <a:gd name="connsiteY5408" fmla="*/ 1577939 h 39629983"/>
                <a:gd name="connsiteX5409" fmla="*/ 52041153 w 65909553"/>
                <a:gd name="connsiteY5409" fmla="*/ 1577985 h 39629983"/>
                <a:gd name="connsiteX5410" fmla="*/ 52041153 w 65909553"/>
                <a:gd name="connsiteY5410" fmla="*/ 1578032 h 39629983"/>
                <a:gd name="connsiteX5411" fmla="*/ 52041153 w 65909553"/>
                <a:gd name="connsiteY5411" fmla="*/ 1578079 h 39629983"/>
                <a:gd name="connsiteX5412" fmla="*/ 52041153 w 65909553"/>
                <a:gd name="connsiteY5412" fmla="*/ 1578125 h 39629983"/>
                <a:gd name="connsiteX5413" fmla="*/ 52041153 w 65909553"/>
                <a:gd name="connsiteY5413" fmla="*/ 1578172 h 39629983"/>
                <a:gd name="connsiteX5414" fmla="*/ 52041153 w 65909553"/>
                <a:gd name="connsiteY5414" fmla="*/ 1578553 h 39629983"/>
                <a:gd name="connsiteX5415" fmla="*/ 52041153 w 65909553"/>
                <a:gd name="connsiteY5415" fmla="*/ 1578599 h 39629983"/>
                <a:gd name="connsiteX5416" fmla="*/ 52041153 w 65909553"/>
                <a:gd name="connsiteY5416" fmla="*/ 1578646 h 39629983"/>
                <a:gd name="connsiteX5417" fmla="*/ 52041153 w 65909553"/>
                <a:gd name="connsiteY5417" fmla="*/ 1578693 h 39629983"/>
                <a:gd name="connsiteX5418" fmla="*/ 52041153 w 65909553"/>
                <a:gd name="connsiteY5418" fmla="*/ 1578739 h 39629983"/>
                <a:gd name="connsiteX5419" fmla="*/ 52041153 w 65909553"/>
                <a:gd name="connsiteY5419" fmla="*/ 1578786 h 39629983"/>
                <a:gd name="connsiteX5420" fmla="*/ 52041153 w 65909553"/>
                <a:gd name="connsiteY5420" fmla="*/ 1578833 h 39629983"/>
                <a:gd name="connsiteX5421" fmla="*/ 52041153 w 65909553"/>
                <a:gd name="connsiteY5421" fmla="*/ 1579167 h 39629983"/>
                <a:gd name="connsiteX5422" fmla="*/ 52041153 w 65909553"/>
                <a:gd name="connsiteY5422" fmla="*/ 1579213 h 39629983"/>
                <a:gd name="connsiteX5423" fmla="*/ 52041153 w 65909553"/>
                <a:gd name="connsiteY5423" fmla="*/ 1579261 h 39629983"/>
                <a:gd name="connsiteX5424" fmla="*/ 52041153 w 65909553"/>
                <a:gd name="connsiteY5424" fmla="*/ 1579307 h 39629983"/>
                <a:gd name="connsiteX5425" fmla="*/ 52041153 w 65909553"/>
                <a:gd name="connsiteY5425" fmla="*/ 1579353 h 39629983"/>
                <a:gd name="connsiteX5426" fmla="*/ 52041153 w 65909553"/>
                <a:gd name="connsiteY5426" fmla="*/ 1579401 h 39629983"/>
                <a:gd name="connsiteX5427" fmla="*/ 52041153 w 65909553"/>
                <a:gd name="connsiteY5427" fmla="*/ 1579447 h 39629983"/>
                <a:gd name="connsiteX5428" fmla="*/ 52041153 w 65909553"/>
                <a:gd name="connsiteY5428" fmla="*/ 1579493 h 39629983"/>
                <a:gd name="connsiteX5429" fmla="*/ 52041153 w 65909553"/>
                <a:gd name="connsiteY5429" fmla="*/ 1579781 h 39629983"/>
                <a:gd name="connsiteX5430" fmla="*/ 52041153 w 65909553"/>
                <a:gd name="connsiteY5430" fmla="*/ 1579828 h 39629983"/>
                <a:gd name="connsiteX5431" fmla="*/ 52041153 w 65909553"/>
                <a:gd name="connsiteY5431" fmla="*/ 1579875 h 39629983"/>
                <a:gd name="connsiteX5432" fmla="*/ 52041153 w 65909553"/>
                <a:gd name="connsiteY5432" fmla="*/ 1579921 h 39629983"/>
                <a:gd name="connsiteX5433" fmla="*/ 52041153 w 65909553"/>
                <a:gd name="connsiteY5433" fmla="*/ 1579968 h 39629983"/>
                <a:gd name="connsiteX5434" fmla="*/ 52041153 w 65909553"/>
                <a:gd name="connsiteY5434" fmla="*/ 1580015 h 39629983"/>
                <a:gd name="connsiteX5435" fmla="*/ 52041153 w 65909553"/>
                <a:gd name="connsiteY5435" fmla="*/ 1580061 h 39629983"/>
                <a:gd name="connsiteX5436" fmla="*/ 52041153 w 65909553"/>
                <a:gd name="connsiteY5436" fmla="*/ 1580108 h 39629983"/>
                <a:gd name="connsiteX5437" fmla="*/ 52041153 w 65909553"/>
                <a:gd name="connsiteY5437" fmla="*/ 1580155 h 39629983"/>
                <a:gd name="connsiteX5438" fmla="*/ 52041153 w 65909553"/>
                <a:gd name="connsiteY5438" fmla="*/ 1727835 h 39629983"/>
                <a:gd name="connsiteX5439" fmla="*/ 52193553 w 65909553"/>
                <a:gd name="connsiteY5439" fmla="*/ 1727835 h 39629983"/>
                <a:gd name="connsiteX5440" fmla="*/ 52193553 w 65909553"/>
                <a:gd name="connsiteY5440" fmla="*/ 1727881 h 39629983"/>
                <a:gd name="connsiteX5441" fmla="*/ 52193553 w 65909553"/>
                <a:gd name="connsiteY5441" fmla="*/ 1727928 h 39629983"/>
                <a:gd name="connsiteX5442" fmla="*/ 52193553 w 65909553"/>
                <a:gd name="connsiteY5442" fmla="*/ 1728449 h 39629983"/>
                <a:gd name="connsiteX5443" fmla="*/ 52193553 w 65909553"/>
                <a:gd name="connsiteY5443" fmla="*/ 1728495 h 39629983"/>
                <a:gd name="connsiteX5444" fmla="*/ 52193553 w 65909553"/>
                <a:gd name="connsiteY5444" fmla="*/ 1728543 h 39629983"/>
                <a:gd name="connsiteX5445" fmla="*/ 52193553 w 65909553"/>
                <a:gd name="connsiteY5445" fmla="*/ 1728589 h 39629983"/>
                <a:gd name="connsiteX5446" fmla="*/ 52193553 w 65909553"/>
                <a:gd name="connsiteY5446" fmla="*/ 1729063 h 39629983"/>
                <a:gd name="connsiteX5447" fmla="*/ 52193553 w 65909553"/>
                <a:gd name="connsiteY5447" fmla="*/ 1729110 h 39629983"/>
                <a:gd name="connsiteX5448" fmla="*/ 52193553 w 65909553"/>
                <a:gd name="connsiteY5448" fmla="*/ 1729157 h 39629983"/>
                <a:gd name="connsiteX5449" fmla="*/ 52193553 w 65909553"/>
                <a:gd name="connsiteY5449" fmla="*/ 1729203 h 39629983"/>
                <a:gd name="connsiteX5450" fmla="*/ 52193553 w 65909553"/>
                <a:gd name="connsiteY5450" fmla="*/ 1729250 h 39629983"/>
                <a:gd name="connsiteX5451" fmla="*/ 52193553 w 65909553"/>
                <a:gd name="connsiteY5451" fmla="*/ 1729677 h 39629983"/>
                <a:gd name="connsiteX5452" fmla="*/ 52193553 w 65909553"/>
                <a:gd name="connsiteY5452" fmla="*/ 1729724 h 39629983"/>
                <a:gd name="connsiteX5453" fmla="*/ 52193553 w 65909553"/>
                <a:gd name="connsiteY5453" fmla="*/ 1729771 h 39629983"/>
                <a:gd name="connsiteX5454" fmla="*/ 52193553 w 65909553"/>
                <a:gd name="connsiteY5454" fmla="*/ 1729817 h 39629983"/>
                <a:gd name="connsiteX5455" fmla="*/ 52193553 w 65909553"/>
                <a:gd name="connsiteY5455" fmla="*/ 1729864 h 39629983"/>
                <a:gd name="connsiteX5456" fmla="*/ 52193553 w 65909553"/>
                <a:gd name="connsiteY5456" fmla="*/ 1729911 h 39629983"/>
                <a:gd name="connsiteX5457" fmla="*/ 52193553 w 65909553"/>
                <a:gd name="connsiteY5457" fmla="*/ 1730291 h 39629983"/>
                <a:gd name="connsiteX5458" fmla="*/ 52193553 w 65909553"/>
                <a:gd name="connsiteY5458" fmla="*/ 1730338 h 39629983"/>
                <a:gd name="connsiteX5459" fmla="*/ 52193553 w 65909553"/>
                <a:gd name="connsiteY5459" fmla="*/ 1730385 h 39629983"/>
                <a:gd name="connsiteX5460" fmla="*/ 52193553 w 65909553"/>
                <a:gd name="connsiteY5460" fmla="*/ 1730431 h 39629983"/>
                <a:gd name="connsiteX5461" fmla="*/ 52193553 w 65909553"/>
                <a:gd name="connsiteY5461" fmla="*/ 1730478 h 39629983"/>
                <a:gd name="connsiteX5462" fmla="*/ 52193553 w 65909553"/>
                <a:gd name="connsiteY5462" fmla="*/ 1730525 h 39629983"/>
                <a:gd name="connsiteX5463" fmla="*/ 52193553 w 65909553"/>
                <a:gd name="connsiteY5463" fmla="*/ 1730571 h 39629983"/>
                <a:gd name="connsiteX5464" fmla="*/ 52193553 w 65909553"/>
                <a:gd name="connsiteY5464" fmla="*/ 1730905 h 39629983"/>
                <a:gd name="connsiteX5465" fmla="*/ 52193553 w 65909553"/>
                <a:gd name="connsiteY5465" fmla="*/ 1730953 h 39629983"/>
                <a:gd name="connsiteX5466" fmla="*/ 52193553 w 65909553"/>
                <a:gd name="connsiteY5466" fmla="*/ 1730999 h 39629983"/>
                <a:gd name="connsiteX5467" fmla="*/ 52193553 w 65909553"/>
                <a:gd name="connsiteY5467" fmla="*/ 1731045 h 39629983"/>
                <a:gd name="connsiteX5468" fmla="*/ 52193553 w 65909553"/>
                <a:gd name="connsiteY5468" fmla="*/ 1731092 h 39629983"/>
                <a:gd name="connsiteX5469" fmla="*/ 52193553 w 65909553"/>
                <a:gd name="connsiteY5469" fmla="*/ 1731139 h 39629983"/>
                <a:gd name="connsiteX5470" fmla="*/ 52193553 w 65909553"/>
                <a:gd name="connsiteY5470" fmla="*/ 1731185 h 39629983"/>
                <a:gd name="connsiteX5471" fmla="*/ 52193553 w 65909553"/>
                <a:gd name="connsiteY5471" fmla="*/ 1731232 h 39629983"/>
                <a:gd name="connsiteX5472" fmla="*/ 52193553 w 65909553"/>
                <a:gd name="connsiteY5472" fmla="*/ 1731520 h 39629983"/>
                <a:gd name="connsiteX5473" fmla="*/ 52193553 w 65909553"/>
                <a:gd name="connsiteY5473" fmla="*/ 1731567 h 39629983"/>
                <a:gd name="connsiteX5474" fmla="*/ 52193553 w 65909553"/>
                <a:gd name="connsiteY5474" fmla="*/ 1731613 h 39629983"/>
                <a:gd name="connsiteX5475" fmla="*/ 52193553 w 65909553"/>
                <a:gd name="connsiteY5475" fmla="*/ 1731659 h 39629983"/>
                <a:gd name="connsiteX5476" fmla="*/ 52193553 w 65909553"/>
                <a:gd name="connsiteY5476" fmla="*/ 1731707 h 39629983"/>
                <a:gd name="connsiteX5477" fmla="*/ 52193553 w 65909553"/>
                <a:gd name="connsiteY5477" fmla="*/ 1731753 h 39629983"/>
                <a:gd name="connsiteX5478" fmla="*/ 52193553 w 65909553"/>
                <a:gd name="connsiteY5478" fmla="*/ 1731799 h 39629983"/>
                <a:gd name="connsiteX5479" fmla="*/ 52193553 w 65909553"/>
                <a:gd name="connsiteY5479" fmla="*/ 1731847 h 39629983"/>
                <a:gd name="connsiteX5480" fmla="*/ 52193553 w 65909553"/>
                <a:gd name="connsiteY5480" fmla="*/ 1731893 h 39629983"/>
                <a:gd name="connsiteX5481" fmla="*/ 52193553 w 65909553"/>
                <a:gd name="connsiteY5481" fmla="*/ 1732134 h 39629983"/>
                <a:gd name="connsiteX5482" fmla="*/ 52193553 w 65909553"/>
                <a:gd name="connsiteY5482" fmla="*/ 1732181 h 39629983"/>
                <a:gd name="connsiteX5483" fmla="*/ 52193553 w 65909553"/>
                <a:gd name="connsiteY5483" fmla="*/ 1732227 h 39629983"/>
                <a:gd name="connsiteX5484" fmla="*/ 52193553 w 65909553"/>
                <a:gd name="connsiteY5484" fmla="*/ 1732274 h 39629983"/>
                <a:gd name="connsiteX5485" fmla="*/ 52193553 w 65909553"/>
                <a:gd name="connsiteY5485" fmla="*/ 1732321 h 39629983"/>
                <a:gd name="connsiteX5486" fmla="*/ 52193553 w 65909553"/>
                <a:gd name="connsiteY5486" fmla="*/ 1732367 h 39629983"/>
                <a:gd name="connsiteX5487" fmla="*/ 52193553 w 65909553"/>
                <a:gd name="connsiteY5487" fmla="*/ 1732414 h 39629983"/>
                <a:gd name="connsiteX5488" fmla="*/ 52193553 w 65909553"/>
                <a:gd name="connsiteY5488" fmla="*/ 1732461 h 39629983"/>
                <a:gd name="connsiteX5489" fmla="*/ 52193553 w 65909553"/>
                <a:gd name="connsiteY5489" fmla="*/ 1732507 h 39629983"/>
                <a:gd name="connsiteX5490" fmla="*/ 52193553 w 65909553"/>
                <a:gd name="connsiteY5490" fmla="*/ 1732554 h 39629983"/>
                <a:gd name="connsiteX5491" fmla="*/ 52193553 w 65909553"/>
                <a:gd name="connsiteY5491" fmla="*/ 1880187 h 39629983"/>
                <a:gd name="connsiteX5492" fmla="*/ 52345953 w 65909553"/>
                <a:gd name="connsiteY5492" fmla="*/ 1880187 h 39629983"/>
                <a:gd name="connsiteX5493" fmla="*/ 52345953 w 65909553"/>
                <a:gd name="connsiteY5493" fmla="*/ 1880234 h 39629983"/>
                <a:gd name="connsiteX5494" fmla="*/ 52345953 w 65909553"/>
                <a:gd name="connsiteY5494" fmla="*/ 1880281 h 39629983"/>
                <a:gd name="connsiteX5495" fmla="*/ 52345953 w 65909553"/>
                <a:gd name="connsiteY5495" fmla="*/ 1880327 h 39629983"/>
                <a:gd name="connsiteX5496" fmla="*/ 52345953 w 65909553"/>
                <a:gd name="connsiteY5496" fmla="*/ 1880801 h 39629983"/>
                <a:gd name="connsiteX5497" fmla="*/ 52345953 w 65909553"/>
                <a:gd name="connsiteY5497" fmla="*/ 1880849 h 39629983"/>
                <a:gd name="connsiteX5498" fmla="*/ 52345953 w 65909553"/>
                <a:gd name="connsiteY5498" fmla="*/ 1880895 h 39629983"/>
                <a:gd name="connsiteX5499" fmla="*/ 52345953 w 65909553"/>
                <a:gd name="connsiteY5499" fmla="*/ 1880941 h 39629983"/>
                <a:gd name="connsiteX5500" fmla="*/ 52345953 w 65909553"/>
                <a:gd name="connsiteY5500" fmla="*/ 1880989 h 39629983"/>
                <a:gd name="connsiteX5501" fmla="*/ 52345953 w 65909553"/>
                <a:gd name="connsiteY5501" fmla="*/ 1881416 h 39629983"/>
                <a:gd name="connsiteX5502" fmla="*/ 52345953 w 65909553"/>
                <a:gd name="connsiteY5502" fmla="*/ 1881463 h 39629983"/>
                <a:gd name="connsiteX5503" fmla="*/ 52345953 w 65909553"/>
                <a:gd name="connsiteY5503" fmla="*/ 1881509 h 39629983"/>
                <a:gd name="connsiteX5504" fmla="*/ 52345953 w 65909553"/>
                <a:gd name="connsiteY5504" fmla="*/ 1881556 h 39629983"/>
                <a:gd name="connsiteX5505" fmla="*/ 52345953 w 65909553"/>
                <a:gd name="connsiteY5505" fmla="*/ 1881603 h 39629983"/>
                <a:gd name="connsiteX5506" fmla="*/ 52345953 w 65909553"/>
                <a:gd name="connsiteY5506" fmla="*/ 1881649 h 39629983"/>
                <a:gd name="connsiteX5507" fmla="*/ 52345953 w 65909553"/>
                <a:gd name="connsiteY5507" fmla="*/ 1882030 h 39629983"/>
                <a:gd name="connsiteX5508" fmla="*/ 52345953 w 65909553"/>
                <a:gd name="connsiteY5508" fmla="*/ 1882077 h 39629983"/>
                <a:gd name="connsiteX5509" fmla="*/ 52345953 w 65909553"/>
                <a:gd name="connsiteY5509" fmla="*/ 1882123 h 39629983"/>
                <a:gd name="connsiteX5510" fmla="*/ 52345953 w 65909553"/>
                <a:gd name="connsiteY5510" fmla="*/ 1882170 h 39629983"/>
                <a:gd name="connsiteX5511" fmla="*/ 52345953 w 65909553"/>
                <a:gd name="connsiteY5511" fmla="*/ 1882217 h 39629983"/>
                <a:gd name="connsiteX5512" fmla="*/ 52345953 w 65909553"/>
                <a:gd name="connsiteY5512" fmla="*/ 1882263 h 39629983"/>
                <a:gd name="connsiteX5513" fmla="*/ 52345953 w 65909553"/>
                <a:gd name="connsiteY5513" fmla="*/ 1882310 h 39629983"/>
                <a:gd name="connsiteX5514" fmla="*/ 52345953 w 65909553"/>
                <a:gd name="connsiteY5514" fmla="*/ 1882644 h 39629983"/>
                <a:gd name="connsiteX5515" fmla="*/ 52345953 w 65909553"/>
                <a:gd name="connsiteY5515" fmla="*/ 1882691 h 39629983"/>
                <a:gd name="connsiteX5516" fmla="*/ 52345953 w 65909553"/>
                <a:gd name="connsiteY5516" fmla="*/ 1882737 h 39629983"/>
                <a:gd name="connsiteX5517" fmla="*/ 52345953 w 65909553"/>
                <a:gd name="connsiteY5517" fmla="*/ 1882784 h 39629983"/>
                <a:gd name="connsiteX5518" fmla="*/ 52345953 w 65909553"/>
                <a:gd name="connsiteY5518" fmla="*/ 1882831 h 39629983"/>
                <a:gd name="connsiteX5519" fmla="*/ 52345953 w 65909553"/>
                <a:gd name="connsiteY5519" fmla="*/ 1882877 h 39629983"/>
                <a:gd name="connsiteX5520" fmla="*/ 52345953 w 65909553"/>
                <a:gd name="connsiteY5520" fmla="*/ 1882924 h 39629983"/>
                <a:gd name="connsiteX5521" fmla="*/ 52345953 w 65909553"/>
                <a:gd name="connsiteY5521" fmla="*/ 1882971 h 39629983"/>
                <a:gd name="connsiteX5522" fmla="*/ 52345953 w 65909553"/>
                <a:gd name="connsiteY5522" fmla="*/ 1883259 h 39629983"/>
                <a:gd name="connsiteX5523" fmla="*/ 52345953 w 65909553"/>
                <a:gd name="connsiteY5523" fmla="*/ 1883305 h 39629983"/>
                <a:gd name="connsiteX5524" fmla="*/ 52345953 w 65909553"/>
                <a:gd name="connsiteY5524" fmla="*/ 1883351 h 39629983"/>
                <a:gd name="connsiteX5525" fmla="*/ 52345953 w 65909553"/>
                <a:gd name="connsiteY5525" fmla="*/ 1883399 h 39629983"/>
                <a:gd name="connsiteX5526" fmla="*/ 52345953 w 65909553"/>
                <a:gd name="connsiteY5526" fmla="*/ 1883445 h 39629983"/>
                <a:gd name="connsiteX5527" fmla="*/ 52345953 w 65909553"/>
                <a:gd name="connsiteY5527" fmla="*/ 1883491 h 39629983"/>
                <a:gd name="connsiteX5528" fmla="*/ 52345953 w 65909553"/>
                <a:gd name="connsiteY5528" fmla="*/ 1883539 h 39629983"/>
                <a:gd name="connsiteX5529" fmla="*/ 52345953 w 65909553"/>
                <a:gd name="connsiteY5529" fmla="*/ 1883585 h 39629983"/>
                <a:gd name="connsiteX5530" fmla="*/ 52345953 w 65909553"/>
                <a:gd name="connsiteY5530" fmla="*/ 1883631 h 39629983"/>
                <a:gd name="connsiteX5531" fmla="*/ 52345953 w 65909553"/>
                <a:gd name="connsiteY5531" fmla="*/ 1883873 h 39629983"/>
                <a:gd name="connsiteX5532" fmla="*/ 52345953 w 65909553"/>
                <a:gd name="connsiteY5532" fmla="*/ 1883919 h 39629983"/>
                <a:gd name="connsiteX5533" fmla="*/ 52345953 w 65909553"/>
                <a:gd name="connsiteY5533" fmla="*/ 1883966 h 39629983"/>
                <a:gd name="connsiteX5534" fmla="*/ 52345953 w 65909553"/>
                <a:gd name="connsiteY5534" fmla="*/ 1884013 h 39629983"/>
                <a:gd name="connsiteX5535" fmla="*/ 52345953 w 65909553"/>
                <a:gd name="connsiteY5535" fmla="*/ 1884059 h 39629983"/>
                <a:gd name="connsiteX5536" fmla="*/ 52345953 w 65909553"/>
                <a:gd name="connsiteY5536" fmla="*/ 1884106 h 39629983"/>
                <a:gd name="connsiteX5537" fmla="*/ 52345953 w 65909553"/>
                <a:gd name="connsiteY5537" fmla="*/ 1884153 h 39629983"/>
                <a:gd name="connsiteX5538" fmla="*/ 52345953 w 65909553"/>
                <a:gd name="connsiteY5538" fmla="*/ 1884199 h 39629983"/>
                <a:gd name="connsiteX5539" fmla="*/ 52345953 w 65909553"/>
                <a:gd name="connsiteY5539" fmla="*/ 1884245 h 39629983"/>
                <a:gd name="connsiteX5540" fmla="*/ 52345953 w 65909553"/>
                <a:gd name="connsiteY5540" fmla="*/ 1884293 h 39629983"/>
                <a:gd name="connsiteX5541" fmla="*/ 52345953 w 65909553"/>
                <a:gd name="connsiteY5541" fmla="*/ 1884487 h 39629983"/>
                <a:gd name="connsiteX5542" fmla="*/ 52345953 w 65909553"/>
                <a:gd name="connsiteY5542" fmla="*/ 1884533 h 39629983"/>
                <a:gd name="connsiteX5543" fmla="*/ 52345953 w 65909553"/>
                <a:gd name="connsiteY5543" fmla="*/ 1884580 h 39629983"/>
                <a:gd name="connsiteX5544" fmla="*/ 52345953 w 65909553"/>
                <a:gd name="connsiteY5544" fmla="*/ 1884627 h 39629983"/>
                <a:gd name="connsiteX5545" fmla="*/ 52345953 w 65909553"/>
                <a:gd name="connsiteY5545" fmla="*/ 1884673 h 39629983"/>
                <a:gd name="connsiteX5546" fmla="*/ 52345953 w 65909553"/>
                <a:gd name="connsiteY5546" fmla="*/ 1884720 h 39629983"/>
                <a:gd name="connsiteX5547" fmla="*/ 52345953 w 65909553"/>
                <a:gd name="connsiteY5547" fmla="*/ 1884767 h 39629983"/>
                <a:gd name="connsiteX5548" fmla="*/ 52345953 w 65909553"/>
                <a:gd name="connsiteY5548" fmla="*/ 1884813 h 39629983"/>
                <a:gd name="connsiteX5549" fmla="*/ 52345953 w 65909553"/>
                <a:gd name="connsiteY5549" fmla="*/ 1884860 h 39629983"/>
                <a:gd name="connsiteX5550" fmla="*/ 52345953 w 65909553"/>
                <a:gd name="connsiteY5550" fmla="*/ 1884907 h 39629983"/>
                <a:gd name="connsiteX5551" fmla="*/ 52345953 w 65909553"/>
                <a:gd name="connsiteY5551" fmla="*/ 1884953 h 39629983"/>
                <a:gd name="connsiteX5552" fmla="*/ 52345953 w 65909553"/>
                <a:gd name="connsiteY5552" fmla="*/ 2032541 h 39629983"/>
                <a:gd name="connsiteX5553" fmla="*/ 52498353 w 65909553"/>
                <a:gd name="connsiteY5553" fmla="*/ 2032541 h 39629983"/>
                <a:gd name="connsiteX5554" fmla="*/ 52498353 w 65909553"/>
                <a:gd name="connsiteY5554" fmla="*/ 2032587 h 39629983"/>
                <a:gd name="connsiteX5555" fmla="*/ 52498353 w 65909553"/>
                <a:gd name="connsiteY5555" fmla="*/ 2032633 h 39629983"/>
                <a:gd name="connsiteX5556" fmla="*/ 52498353 w 65909553"/>
                <a:gd name="connsiteY5556" fmla="*/ 2032681 h 39629983"/>
                <a:gd name="connsiteX5557" fmla="*/ 52498353 w 65909553"/>
                <a:gd name="connsiteY5557" fmla="*/ 2032727 h 39629983"/>
                <a:gd name="connsiteX5558" fmla="*/ 52498353 w 65909553"/>
                <a:gd name="connsiteY5558" fmla="*/ 2033155 h 39629983"/>
                <a:gd name="connsiteX5559" fmla="*/ 52498353 w 65909553"/>
                <a:gd name="connsiteY5559" fmla="*/ 2033201 h 39629983"/>
                <a:gd name="connsiteX5560" fmla="*/ 52498353 w 65909553"/>
                <a:gd name="connsiteY5560" fmla="*/ 2033248 h 39629983"/>
                <a:gd name="connsiteX5561" fmla="*/ 52498353 w 65909553"/>
                <a:gd name="connsiteY5561" fmla="*/ 2033295 h 39629983"/>
                <a:gd name="connsiteX5562" fmla="*/ 52498353 w 65909553"/>
                <a:gd name="connsiteY5562" fmla="*/ 2033341 h 39629983"/>
                <a:gd name="connsiteX5563" fmla="*/ 52498353 w 65909553"/>
                <a:gd name="connsiteY5563" fmla="*/ 2033387 h 39629983"/>
                <a:gd name="connsiteX5564" fmla="*/ 52498353 w 65909553"/>
                <a:gd name="connsiteY5564" fmla="*/ 2033769 h 39629983"/>
                <a:gd name="connsiteX5565" fmla="*/ 52498353 w 65909553"/>
                <a:gd name="connsiteY5565" fmla="*/ 2033815 h 39629983"/>
                <a:gd name="connsiteX5566" fmla="*/ 52498353 w 65909553"/>
                <a:gd name="connsiteY5566" fmla="*/ 2033862 h 39629983"/>
                <a:gd name="connsiteX5567" fmla="*/ 52498353 w 65909553"/>
                <a:gd name="connsiteY5567" fmla="*/ 2033909 h 39629983"/>
                <a:gd name="connsiteX5568" fmla="*/ 52498353 w 65909553"/>
                <a:gd name="connsiteY5568" fmla="*/ 2033955 h 39629983"/>
                <a:gd name="connsiteX5569" fmla="*/ 52498353 w 65909553"/>
                <a:gd name="connsiteY5569" fmla="*/ 2034002 h 39629983"/>
                <a:gd name="connsiteX5570" fmla="*/ 52498353 w 65909553"/>
                <a:gd name="connsiteY5570" fmla="*/ 2034049 h 39629983"/>
                <a:gd name="connsiteX5571" fmla="*/ 52498353 w 65909553"/>
                <a:gd name="connsiteY5571" fmla="*/ 2034383 h 39629983"/>
                <a:gd name="connsiteX5572" fmla="*/ 52498353 w 65909553"/>
                <a:gd name="connsiteY5572" fmla="*/ 2034429 h 39629983"/>
                <a:gd name="connsiteX5573" fmla="*/ 52498353 w 65909553"/>
                <a:gd name="connsiteY5573" fmla="*/ 2034476 h 39629983"/>
                <a:gd name="connsiteX5574" fmla="*/ 52498353 w 65909553"/>
                <a:gd name="connsiteY5574" fmla="*/ 2034523 h 39629983"/>
                <a:gd name="connsiteX5575" fmla="*/ 52498353 w 65909553"/>
                <a:gd name="connsiteY5575" fmla="*/ 2034569 h 39629983"/>
                <a:gd name="connsiteX5576" fmla="*/ 52498353 w 65909553"/>
                <a:gd name="connsiteY5576" fmla="*/ 2034616 h 39629983"/>
                <a:gd name="connsiteX5577" fmla="*/ 52498353 w 65909553"/>
                <a:gd name="connsiteY5577" fmla="*/ 2034663 h 39629983"/>
                <a:gd name="connsiteX5578" fmla="*/ 52498353 w 65909553"/>
                <a:gd name="connsiteY5578" fmla="*/ 2034709 h 39629983"/>
                <a:gd name="connsiteX5579" fmla="*/ 52498353 w 65909553"/>
                <a:gd name="connsiteY5579" fmla="*/ 2034997 h 39629983"/>
                <a:gd name="connsiteX5580" fmla="*/ 52498353 w 65909553"/>
                <a:gd name="connsiteY5580" fmla="*/ 2035043 h 39629983"/>
                <a:gd name="connsiteX5581" fmla="*/ 52498353 w 65909553"/>
                <a:gd name="connsiteY5581" fmla="*/ 2035090 h 39629983"/>
                <a:gd name="connsiteX5582" fmla="*/ 52498353 w 65909553"/>
                <a:gd name="connsiteY5582" fmla="*/ 2035137 h 39629983"/>
                <a:gd name="connsiteX5583" fmla="*/ 52498353 w 65909553"/>
                <a:gd name="connsiteY5583" fmla="*/ 2035183 h 39629983"/>
                <a:gd name="connsiteX5584" fmla="*/ 52498353 w 65909553"/>
                <a:gd name="connsiteY5584" fmla="*/ 2035230 h 39629983"/>
                <a:gd name="connsiteX5585" fmla="*/ 52498353 w 65909553"/>
                <a:gd name="connsiteY5585" fmla="*/ 2035277 h 39629983"/>
                <a:gd name="connsiteX5586" fmla="*/ 52498353 w 65909553"/>
                <a:gd name="connsiteY5586" fmla="*/ 2035323 h 39629983"/>
                <a:gd name="connsiteX5587" fmla="*/ 52498353 w 65909553"/>
                <a:gd name="connsiteY5587" fmla="*/ 2035370 h 39629983"/>
                <a:gd name="connsiteX5588" fmla="*/ 52498353 w 65909553"/>
                <a:gd name="connsiteY5588" fmla="*/ 2035611 h 39629983"/>
                <a:gd name="connsiteX5589" fmla="*/ 52498353 w 65909553"/>
                <a:gd name="connsiteY5589" fmla="*/ 2035657 h 39629983"/>
                <a:gd name="connsiteX5590" fmla="*/ 52498353 w 65909553"/>
                <a:gd name="connsiteY5590" fmla="*/ 2035705 h 39629983"/>
                <a:gd name="connsiteX5591" fmla="*/ 52498353 w 65909553"/>
                <a:gd name="connsiteY5591" fmla="*/ 2035751 h 39629983"/>
                <a:gd name="connsiteX5592" fmla="*/ 52498353 w 65909553"/>
                <a:gd name="connsiteY5592" fmla="*/ 2035797 h 39629983"/>
                <a:gd name="connsiteX5593" fmla="*/ 52498353 w 65909553"/>
                <a:gd name="connsiteY5593" fmla="*/ 2035845 h 39629983"/>
                <a:gd name="connsiteX5594" fmla="*/ 52498353 w 65909553"/>
                <a:gd name="connsiteY5594" fmla="*/ 2035891 h 39629983"/>
                <a:gd name="connsiteX5595" fmla="*/ 52498353 w 65909553"/>
                <a:gd name="connsiteY5595" fmla="*/ 2035937 h 39629983"/>
                <a:gd name="connsiteX5596" fmla="*/ 52498353 w 65909553"/>
                <a:gd name="connsiteY5596" fmla="*/ 2035985 h 39629983"/>
                <a:gd name="connsiteX5597" fmla="*/ 52498353 w 65909553"/>
                <a:gd name="connsiteY5597" fmla="*/ 2036031 h 39629983"/>
                <a:gd name="connsiteX5598" fmla="*/ 52498353 w 65909553"/>
                <a:gd name="connsiteY5598" fmla="*/ 2036225 h 39629983"/>
                <a:gd name="connsiteX5599" fmla="*/ 52498353 w 65909553"/>
                <a:gd name="connsiteY5599" fmla="*/ 2036272 h 39629983"/>
                <a:gd name="connsiteX5600" fmla="*/ 52498353 w 65909553"/>
                <a:gd name="connsiteY5600" fmla="*/ 2036319 h 39629983"/>
                <a:gd name="connsiteX5601" fmla="*/ 52498353 w 65909553"/>
                <a:gd name="connsiteY5601" fmla="*/ 2036365 h 39629983"/>
                <a:gd name="connsiteX5602" fmla="*/ 52498353 w 65909553"/>
                <a:gd name="connsiteY5602" fmla="*/ 2036412 h 39629983"/>
                <a:gd name="connsiteX5603" fmla="*/ 52498353 w 65909553"/>
                <a:gd name="connsiteY5603" fmla="*/ 2036459 h 39629983"/>
                <a:gd name="connsiteX5604" fmla="*/ 52498353 w 65909553"/>
                <a:gd name="connsiteY5604" fmla="*/ 2036505 h 39629983"/>
                <a:gd name="connsiteX5605" fmla="*/ 52498353 w 65909553"/>
                <a:gd name="connsiteY5605" fmla="*/ 2036552 h 39629983"/>
                <a:gd name="connsiteX5606" fmla="*/ 52498353 w 65909553"/>
                <a:gd name="connsiteY5606" fmla="*/ 2036599 h 39629983"/>
                <a:gd name="connsiteX5607" fmla="*/ 52498353 w 65909553"/>
                <a:gd name="connsiteY5607" fmla="*/ 2036645 h 39629983"/>
                <a:gd name="connsiteX5608" fmla="*/ 52498353 w 65909553"/>
                <a:gd name="connsiteY5608" fmla="*/ 2036692 h 39629983"/>
                <a:gd name="connsiteX5609" fmla="*/ 52498353 w 65909553"/>
                <a:gd name="connsiteY5609" fmla="*/ 2036839 h 39629983"/>
                <a:gd name="connsiteX5610" fmla="*/ 52498353 w 65909553"/>
                <a:gd name="connsiteY5610" fmla="*/ 2036886 h 39629983"/>
                <a:gd name="connsiteX5611" fmla="*/ 52498353 w 65909553"/>
                <a:gd name="connsiteY5611" fmla="*/ 2036933 h 39629983"/>
                <a:gd name="connsiteX5612" fmla="*/ 52498353 w 65909553"/>
                <a:gd name="connsiteY5612" fmla="*/ 2036979 h 39629983"/>
                <a:gd name="connsiteX5613" fmla="*/ 52498353 w 65909553"/>
                <a:gd name="connsiteY5613" fmla="*/ 2037026 h 39629983"/>
                <a:gd name="connsiteX5614" fmla="*/ 52498353 w 65909553"/>
                <a:gd name="connsiteY5614" fmla="*/ 2037073 h 39629983"/>
                <a:gd name="connsiteX5615" fmla="*/ 52498353 w 65909553"/>
                <a:gd name="connsiteY5615" fmla="*/ 2037119 h 39629983"/>
                <a:gd name="connsiteX5616" fmla="*/ 52498353 w 65909553"/>
                <a:gd name="connsiteY5616" fmla="*/ 2037166 h 39629983"/>
                <a:gd name="connsiteX5617" fmla="*/ 52498353 w 65909553"/>
                <a:gd name="connsiteY5617" fmla="*/ 2037213 h 39629983"/>
                <a:gd name="connsiteX5618" fmla="*/ 52498353 w 65909553"/>
                <a:gd name="connsiteY5618" fmla="*/ 2037259 h 39629983"/>
                <a:gd name="connsiteX5619" fmla="*/ 52498353 w 65909553"/>
                <a:gd name="connsiteY5619" fmla="*/ 2037306 h 39629983"/>
                <a:gd name="connsiteX5620" fmla="*/ 52498353 w 65909553"/>
                <a:gd name="connsiteY5620" fmla="*/ 2037353 h 39629983"/>
                <a:gd name="connsiteX5621" fmla="*/ 52498353 w 65909553"/>
                <a:gd name="connsiteY5621" fmla="*/ 2184893 h 39629983"/>
                <a:gd name="connsiteX5622" fmla="*/ 52650753 w 65909553"/>
                <a:gd name="connsiteY5622" fmla="*/ 2184893 h 39629983"/>
                <a:gd name="connsiteX5623" fmla="*/ 52650753 w 65909553"/>
                <a:gd name="connsiteY5623" fmla="*/ 2184939 h 39629983"/>
                <a:gd name="connsiteX5624" fmla="*/ 52650753 w 65909553"/>
                <a:gd name="connsiteY5624" fmla="*/ 2184987 h 39629983"/>
                <a:gd name="connsiteX5625" fmla="*/ 52650753 w 65909553"/>
                <a:gd name="connsiteY5625" fmla="*/ 2185033 h 39629983"/>
                <a:gd name="connsiteX5626" fmla="*/ 52650753 w 65909553"/>
                <a:gd name="connsiteY5626" fmla="*/ 2185079 h 39629983"/>
                <a:gd name="connsiteX5627" fmla="*/ 52650753 w 65909553"/>
                <a:gd name="connsiteY5627" fmla="*/ 2185127 h 39629983"/>
                <a:gd name="connsiteX5628" fmla="*/ 52650753 w 65909553"/>
                <a:gd name="connsiteY5628" fmla="*/ 2185507 h 39629983"/>
                <a:gd name="connsiteX5629" fmla="*/ 52650753 w 65909553"/>
                <a:gd name="connsiteY5629" fmla="*/ 2185554 h 39629983"/>
                <a:gd name="connsiteX5630" fmla="*/ 52650753 w 65909553"/>
                <a:gd name="connsiteY5630" fmla="*/ 2185601 h 39629983"/>
                <a:gd name="connsiteX5631" fmla="*/ 52650753 w 65909553"/>
                <a:gd name="connsiteY5631" fmla="*/ 2185647 h 39629983"/>
                <a:gd name="connsiteX5632" fmla="*/ 52650753 w 65909553"/>
                <a:gd name="connsiteY5632" fmla="*/ 2185694 h 39629983"/>
                <a:gd name="connsiteX5633" fmla="*/ 52650753 w 65909553"/>
                <a:gd name="connsiteY5633" fmla="*/ 2185741 h 39629983"/>
                <a:gd name="connsiteX5634" fmla="*/ 52650753 w 65909553"/>
                <a:gd name="connsiteY5634" fmla="*/ 2185787 h 39629983"/>
                <a:gd name="connsiteX5635" fmla="*/ 52650753 w 65909553"/>
                <a:gd name="connsiteY5635" fmla="*/ 2186121 h 39629983"/>
                <a:gd name="connsiteX5636" fmla="*/ 52650753 w 65909553"/>
                <a:gd name="connsiteY5636" fmla="*/ 2186168 h 39629983"/>
                <a:gd name="connsiteX5637" fmla="*/ 52650753 w 65909553"/>
                <a:gd name="connsiteY5637" fmla="*/ 2186215 h 39629983"/>
                <a:gd name="connsiteX5638" fmla="*/ 52650753 w 65909553"/>
                <a:gd name="connsiteY5638" fmla="*/ 2186261 h 39629983"/>
                <a:gd name="connsiteX5639" fmla="*/ 52650753 w 65909553"/>
                <a:gd name="connsiteY5639" fmla="*/ 2186308 h 39629983"/>
                <a:gd name="connsiteX5640" fmla="*/ 52650753 w 65909553"/>
                <a:gd name="connsiteY5640" fmla="*/ 2186355 h 39629983"/>
                <a:gd name="connsiteX5641" fmla="*/ 52650753 w 65909553"/>
                <a:gd name="connsiteY5641" fmla="*/ 2186401 h 39629983"/>
                <a:gd name="connsiteX5642" fmla="*/ 52650753 w 65909553"/>
                <a:gd name="connsiteY5642" fmla="*/ 2186448 h 39629983"/>
                <a:gd name="connsiteX5643" fmla="*/ 52650753 w 65909553"/>
                <a:gd name="connsiteY5643" fmla="*/ 2186735 h 39629983"/>
                <a:gd name="connsiteX5644" fmla="*/ 52650753 w 65909553"/>
                <a:gd name="connsiteY5644" fmla="*/ 2186782 h 39629983"/>
                <a:gd name="connsiteX5645" fmla="*/ 52650753 w 65909553"/>
                <a:gd name="connsiteY5645" fmla="*/ 2186829 h 39629983"/>
                <a:gd name="connsiteX5646" fmla="*/ 52650753 w 65909553"/>
                <a:gd name="connsiteY5646" fmla="*/ 2186875 h 39629983"/>
                <a:gd name="connsiteX5647" fmla="*/ 52650753 w 65909553"/>
                <a:gd name="connsiteY5647" fmla="*/ 2186922 h 39629983"/>
                <a:gd name="connsiteX5648" fmla="*/ 52650753 w 65909553"/>
                <a:gd name="connsiteY5648" fmla="*/ 2186969 h 39629983"/>
                <a:gd name="connsiteX5649" fmla="*/ 52650753 w 65909553"/>
                <a:gd name="connsiteY5649" fmla="*/ 2187015 h 39629983"/>
                <a:gd name="connsiteX5650" fmla="*/ 52650753 w 65909553"/>
                <a:gd name="connsiteY5650" fmla="*/ 2187062 h 39629983"/>
                <a:gd name="connsiteX5651" fmla="*/ 52650753 w 65909553"/>
                <a:gd name="connsiteY5651" fmla="*/ 2187109 h 39629983"/>
                <a:gd name="connsiteX5652" fmla="*/ 52650753 w 65909553"/>
                <a:gd name="connsiteY5652" fmla="*/ 2187349 h 39629983"/>
                <a:gd name="connsiteX5653" fmla="*/ 52650753 w 65909553"/>
                <a:gd name="connsiteY5653" fmla="*/ 2187397 h 39629983"/>
                <a:gd name="connsiteX5654" fmla="*/ 52650753 w 65909553"/>
                <a:gd name="connsiteY5654" fmla="*/ 2187443 h 39629983"/>
                <a:gd name="connsiteX5655" fmla="*/ 52650753 w 65909553"/>
                <a:gd name="connsiteY5655" fmla="*/ 2187489 h 39629983"/>
                <a:gd name="connsiteX5656" fmla="*/ 52650753 w 65909553"/>
                <a:gd name="connsiteY5656" fmla="*/ 2187537 h 39629983"/>
                <a:gd name="connsiteX5657" fmla="*/ 52650753 w 65909553"/>
                <a:gd name="connsiteY5657" fmla="*/ 2187583 h 39629983"/>
                <a:gd name="connsiteX5658" fmla="*/ 52650753 w 65909553"/>
                <a:gd name="connsiteY5658" fmla="*/ 2187629 h 39629983"/>
                <a:gd name="connsiteX5659" fmla="*/ 52650753 w 65909553"/>
                <a:gd name="connsiteY5659" fmla="*/ 2187676 h 39629983"/>
                <a:gd name="connsiteX5660" fmla="*/ 52650753 w 65909553"/>
                <a:gd name="connsiteY5660" fmla="*/ 2187723 h 39629983"/>
                <a:gd name="connsiteX5661" fmla="*/ 52650753 w 65909553"/>
                <a:gd name="connsiteY5661" fmla="*/ 2187769 h 39629983"/>
                <a:gd name="connsiteX5662" fmla="*/ 52650753 w 65909553"/>
                <a:gd name="connsiteY5662" fmla="*/ 2187964 h 39629983"/>
                <a:gd name="connsiteX5663" fmla="*/ 52650753 w 65909553"/>
                <a:gd name="connsiteY5663" fmla="*/ 2188011 h 39629983"/>
                <a:gd name="connsiteX5664" fmla="*/ 52650753 w 65909553"/>
                <a:gd name="connsiteY5664" fmla="*/ 2188057 h 39629983"/>
                <a:gd name="connsiteX5665" fmla="*/ 52650753 w 65909553"/>
                <a:gd name="connsiteY5665" fmla="*/ 2188104 h 39629983"/>
                <a:gd name="connsiteX5666" fmla="*/ 52650753 w 65909553"/>
                <a:gd name="connsiteY5666" fmla="*/ 2188151 h 39629983"/>
                <a:gd name="connsiteX5667" fmla="*/ 52650753 w 65909553"/>
                <a:gd name="connsiteY5667" fmla="*/ 2188197 h 39629983"/>
                <a:gd name="connsiteX5668" fmla="*/ 52650753 w 65909553"/>
                <a:gd name="connsiteY5668" fmla="*/ 2188243 h 39629983"/>
                <a:gd name="connsiteX5669" fmla="*/ 52650753 w 65909553"/>
                <a:gd name="connsiteY5669" fmla="*/ 2188291 h 39629983"/>
                <a:gd name="connsiteX5670" fmla="*/ 52650753 w 65909553"/>
                <a:gd name="connsiteY5670" fmla="*/ 2188337 h 39629983"/>
                <a:gd name="connsiteX5671" fmla="*/ 52650753 w 65909553"/>
                <a:gd name="connsiteY5671" fmla="*/ 2188383 h 39629983"/>
                <a:gd name="connsiteX5672" fmla="*/ 52650753 w 65909553"/>
                <a:gd name="connsiteY5672" fmla="*/ 2188431 h 39629983"/>
                <a:gd name="connsiteX5673" fmla="*/ 52650753 w 65909553"/>
                <a:gd name="connsiteY5673" fmla="*/ 2188578 h 39629983"/>
                <a:gd name="connsiteX5674" fmla="*/ 52650753 w 65909553"/>
                <a:gd name="connsiteY5674" fmla="*/ 2188625 h 39629983"/>
                <a:gd name="connsiteX5675" fmla="*/ 52650753 w 65909553"/>
                <a:gd name="connsiteY5675" fmla="*/ 2188671 h 39629983"/>
                <a:gd name="connsiteX5676" fmla="*/ 52650753 w 65909553"/>
                <a:gd name="connsiteY5676" fmla="*/ 2188718 h 39629983"/>
                <a:gd name="connsiteX5677" fmla="*/ 52650753 w 65909553"/>
                <a:gd name="connsiteY5677" fmla="*/ 2188765 h 39629983"/>
                <a:gd name="connsiteX5678" fmla="*/ 52650753 w 65909553"/>
                <a:gd name="connsiteY5678" fmla="*/ 2188811 h 39629983"/>
                <a:gd name="connsiteX5679" fmla="*/ 52650753 w 65909553"/>
                <a:gd name="connsiteY5679" fmla="*/ 2188858 h 39629983"/>
                <a:gd name="connsiteX5680" fmla="*/ 52650753 w 65909553"/>
                <a:gd name="connsiteY5680" fmla="*/ 2188905 h 39629983"/>
                <a:gd name="connsiteX5681" fmla="*/ 52650753 w 65909553"/>
                <a:gd name="connsiteY5681" fmla="*/ 2188951 h 39629983"/>
                <a:gd name="connsiteX5682" fmla="*/ 52650753 w 65909553"/>
                <a:gd name="connsiteY5682" fmla="*/ 2188998 h 39629983"/>
                <a:gd name="connsiteX5683" fmla="*/ 52650753 w 65909553"/>
                <a:gd name="connsiteY5683" fmla="*/ 2189045 h 39629983"/>
                <a:gd name="connsiteX5684" fmla="*/ 52650753 w 65909553"/>
                <a:gd name="connsiteY5684" fmla="*/ 2189091 h 39629983"/>
                <a:gd name="connsiteX5685" fmla="*/ 52650753 w 65909553"/>
                <a:gd name="connsiteY5685" fmla="*/ 2189192 h 39629983"/>
                <a:gd name="connsiteX5686" fmla="*/ 52650753 w 65909553"/>
                <a:gd name="connsiteY5686" fmla="*/ 2189239 h 39629983"/>
                <a:gd name="connsiteX5687" fmla="*/ 52650753 w 65909553"/>
                <a:gd name="connsiteY5687" fmla="*/ 2189285 h 39629983"/>
                <a:gd name="connsiteX5688" fmla="*/ 52650753 w 65909553"/>
                <a:gd name="connsiteY5688" fmla="*/ 2189332 h 39629983"/>
                <a:gd name="connsiteX5689" fmla="*/ 52650753 w 65909553"/>
                <a:gd name="connsiteY5689" fmla="*/ 2189379 h 39629983"/>
                <a:gd name="connsiteX5690" fmla="*/ 52650753 w 65909553"/>
                <a:gd name="connsiteY5690" fmla="*/ 2189425 h 39629983"/>
                <a:gd name="connsiteX5691" fmla="*/ 52650753 w 65909553"/>
                <a:gd name="connsiteY5691" fmla="*/ 2189472 h 39629983"/>
                <a:gd name="connsiteX5692" fmla="*/ 52650753 w 65909553"/>
                <a:gd name="connsiteY5692" fmla="*/ 2189519 h 39629983"/>
                <a:gd name="connsiteX5693" fmla="*/ 52650753 w 65909553"/>
                <a:gd name="connsiteY5693" fmla="*/ 2189565 h 39629983"/>
                <a:gd name="connsiteX5694" fmla="*/ 52650753 w 65909553"/>
                <a:gd name="connsiteY5694" fmla="*/ 2189612 h 39629983"/>
                <a:gd name="connsiteX5695" fmla="*/ 52650753 w 65909553"/>
                <a:gd name="connsiteY5695" fmla="*/ 2189659 h 39629983"/>
                <a:gd name="connsiteX5696" fmla="*/ 52650753 w 65909553"/>
                <a:gd name="connsiteY5696" fmla="*/ 2189705 h 39629983"/>
                <a:gd name="connsiteX5697" fmla="*/ 52650753 w 65909553"/>
                <a:gd name="connsiteY5697" fmla="*/ 2189752 h 39629983"/>
                <a:gd name="connsiteX5698" fmla="*/ 52650753 w 65909553"/>
                <a:gd name="connsiteY5698" fmla="*/ 2337246 h 39629983"/>
                <a:gd name="connsiteX5699" fmla="*/ 52803153 w 65909553"/>
                <a:gd name="connsiteY5699" fmla="*/ 2337246 h 39629983"/>
                <a:gd name="connsiteX5700" fmla="*/ 52803153 w 65909553"/>
                <a:gd name="connsiteY5700" fmla="*/ 2337293 h 39629983"/>
                <a:gd name="connsiteX5701" fmla="*/ 52803153 w 65909553"/>
                <a:gd name="connsiteY5701" fmla="*/ 2337339 h 39629983"/>
                <a:gd name="connsiteX5702" fmla="*/ 52803153 w 65909553"/>
                <a:gd name="connsiteY5702" fmla="*/ 2337385 h 39629983"/>
                <a:gd name="connsiteX5703" fmla="*/ 52803153 w 65909553"/>
                <a:gd name="connsiteY5703" fmla="*/ 2337433 h 39629983"/>
                <a:gd name="connsiteX5704" fmla="*/ 52803153 w 65909553"/>
                <a:gd name="connsiteY5704" fmla="*/ 2337479 h 39629983"/>
                <a:gd name="connsiteX5705" fmla="*/ 52803153 w 65909553"/>
                <a:gd name="connsiteY5705" fmla="*/ 2337525 h 39629983"/>
                <a:gd name="connsiteX5706" fmla="*/ 52803153 w 65909553"/>
                <a:gd name="connsiteY5706" fmla="*/ 2337860 h 39629983"/>
                <a:gd name="connsiteX5707" fmla="*/ 52803153 w 65909553"/>
                <a:gd name="connsiteY5707" fmla="*/ 2337907 h 39629983"/>
                <a:gd name="connsiteX5708" fmla="*/ 52803153 w 65909553"/>
                <a:gd name="connsiteY5708" fmla="*/ 2337953 h 39629983"/>
                <a:gd name="connsiteX5709" fmla="*/ 52803153 w 65909553"/>
                <a:gd name="connsiteY5709" fmla="*/ 2338000 h 39629983"/>
                <a:gd name="connsiteX5710" fmla="*/ 52803153 w 65909553"/>
                <a:gd name="connsiteY5710" fmla="*/ 2338047 h 39629983"/>
                <a:gd name="connsiteX5711" fmla="*/ 52803153 w 65909553"/>
                <a:gd name="connsiteY5711" fmla="*/ 2338093 h 39629983"/>
                <a:gd name="connsiteX5712" fmla="*/ 52803153 w 65909553"/>
                <a:gd name="connsiteY5712" fmla="*/ 2338140 h 39629983"/>
                <a:gd name="connsiteX5713" fmla="*/ 52803153 w 65909553"/>
                <a:gd name="connsiteY5713" fmla="*/ 2338187 h 39629983"/>
                <a:gd name="connsiteX5714" fmla="*/ 52803153 w 65909553"/>
                <a:gd name="connsiteY5714" fmla="*/ 2338474 h 39629983"/>
                <a:gd name="connsiteX5715" fmla="*/ 52803153 w 65909553"/>
                <a:gd name="connsiteY5715" fmla="*/ 2338521 h 39629983"/>
                <a:gd name="connsiteX5716" fmla="*/ 52803153 w 65909553"/>
                <a:gd name="connsiteY5716" fmla="*/ 2338567 h 39629983"/>
                <a:gd name="connsiteX5717" fmla="*/ 52803153 w 65909553"/>
                <a:gd name="connsiteY5717" fmla="*/ 2338614 h 39629983"/>
                <a:gd name="connsiteX5718" fmla="*/ 52803153 w 65909553"/>
                <a:gd name="connsiteY5718" fmla="*/ 2338661 h 39629983"/>
                <a:gd name="connsiteX5719" fmla="*/ 52803153 w 65909553"/>
                <a:gd name="connsiteY5719" fmla="*/ 2338707 h 39629983"/>
                <a:gd name="connsiteX5720" fmla="*/ 52803153 w 65909553"/>
                <a:gd name="connsiteY5720" fmla="*/ 2338754 h 39629983"/>
                <a:gd name="connsiteX5721" fmla="*/ 52803153 w 65909553"/>
                <a:gd name="connsiteY5721" fmla="*/ 2338801 h 39629983"/>
                <a:gd name="connsiteX5722" fmla="*/ 52803153 w 65909553"/>
                <a:gd name="connsiteY5722" fmla="*/ 2338847 h 39629983"/>
                <a:gd name="connsiteX5723" fmla="*/ 52803153 w 65909553"/>
                <a:gd name="connsiteY5723" fmla="*/ 2339088 h 39629983"/>
                <a:gd name="connsiteX5724" fmla="*/ 52803153 w 65909553"/>
                <a:gd name="connsiteY5724" fmla="*/ 2339135 h 39629983"/>
                <a:gd name="connsiteX5725" fmla="*/ 52803153 w 65909553"/>
                <a:gd name="connsiteY5725" fmla="*/ 2339181 h 39629983"/>
                <a:gd name="connsiteX5726" fmla="*/ 52803153 w 65909553"/>
                <a:gd name="connsiteY5726" fmla="*/ 2339228 h 39629983"/>
                <a:gd name="connsiteX5727" fmla="*/ 52803153 w 65909553"/>
                <a:gd name="connsiteY5727" fmla="*/ 2339275 h 39629983"/>
                <a:gd name="connsiteX5728" fmla="*/ 52803153 w 65909553"/>
                <a:gd name="connsiteY5728" fmla="*/ 2339321 h 39629983"/>
                <a:gd name="connsiteX5729" fmla="*/ 52803153 w 65909553"/>
                <a:gd name="connsiteY5729" fmla="*/ 2339368 h 39629983"/>
                <a:gd name="connsiteX5730" fmla="*/ 52803153 w 65909553"/>
                <a:gd name="connsiteY5730" fmla="*/ 2339415 h 39629983"/>
                <a:gd name="connsiteX5731" fmla="*/ 52803153 w 65909553"/>
                <a:gd name="connsiteY5731" fmla="*/ 2339461 h 39629983"/>
                <a:gd name="connsiteX5732" fmla="*/ 52803153 w 65909553"/>
                <a:gd name="connsiteY5732" fmla="*/ 2339508 h 39629983"/>
                <a:gd name="connsiteX5733" fmla="*/ 52803153 w 65909553"/>
                <a:gd name="connsiteY5733" fmla="*/ 2339703 h 39629983"/>
                <a:gd name="connsiteX5734" fmla="*/ 52803153 w 65909553"/>
                <a:gd name="connsiteY5734" fmla="*/ 2339749 h 39629983"/>
                <a:gd name="connsiteX5735" fmla="*/ 52803153 w 65909553"/>
                <a:gd name="connsiteY5735" fmla="*/ 2339795 h 39629983"/>
                <a:gd name="connsiteX5736" fmla="*/ 52803153 w 65909553"/>
                <a:gd name="connsiteY5736" fmla="*/ 2339843 h 39629983"/>
                <a:gd name="connsiteX5737" fmla="*/ 52803153 w 65909553"/>
                <a:gd name="connsiteY5737" fmla="*/ 2339889 h 39629983"/>
                <a:gd name="connsiteX5738" fmla="*/ 52803153 w 65909553"/>
                <a:gd name="connsiteY5738" fmla="*/ 2339935 h 39629983"/>
                <a:gd name="connsiteX5739" fmla="*/ 52803153 w 65909553"/>
                <a:gd name="connsiteY5739" fmla="*/ 2339983 h 39629983"/>
                <a:gd name="connsiteX5740" fmla="*/ 52803153 w 65909553"/>
                <a:gd name="connsiteY5740" fmla="*/ 2340029 h 39629983"/>
                <a:gd name="connsiteX5741" fmla="*/ 52803153 w 65909553"/>
                <a:gd name="connsiteY5741" fmla="*/ 2340075 h 39629983"/>
                <a:gd name="connsiteX5742" fmla="*/ 52803153 w 65909553"/>
                <a:gd name="connsiteY5742" fmla="*/ 2340123 h 39629983"/>
                <a:gd name="connsiteX5743" fmla="*/ 52803153 w 65909553"/>
                <a:gd name="connsiteY5743" fmla="*/ 2340169 h 39629983"/>
                <a:gd name="connsiteX5744" fmla="*/ 52803153 w 65909553"/>
                <a:gd name="connsiteY5744" fmla="*/ 2340317 h 39629983"/>
                <a:gd name="connsiteX5745" fmla="*/ 52803153 w 65909553"/>
                <a:gd name="connsiteY5745" fmla="*/ 2340363 h 39629983"/>
                <a:gd name="connsiteX5746" fmla="*/ 52803153 w 65909553"/>
                <a:gd name="connsiteY5746" fmla="*/ 2340410 h 39629983"/>
                <a:gd name="connsiteX5747" fmla="*/ 52803153 w 65909553"/>
                <a:gd name="connsiteY5747" fmla="*/ 2340457 h 39629983"/>
                <a:gd name="connsiteX5748" fmla="*/ 52803153 w 65909553"/>
                <a:gd name="connsiteY5748" fmla="*/ 2340503 h 39629983"/>
                <a:gd name="connsiteX5749" fmla="*/ 52803153 w 65909553"/>
                <a:gd name="connsiteY5749" fmla="*/ 2340550 h 39629983"/>
                <a:gd name="connsiteX5750" fmla="*/ 52803153 w 65909553"/>
                <a:gd name="connsiteY5750" fmla="*/ 2340597 h 39629983"/>
                <a:gd name="connsiteX5751" fmla="*/ 52803153 w 65909553"/>
                <a:gd name="connsiteY5751" fmla="*/ 2340643 h 39629983"/>
                <a:gd name="connsiteX5752" fmla="*/ 52803153 w 65909553"/>
                <a:gd name="connsiteY5752" fmla="*/ 2340690 h 39629983"/>
                <a:gd name="connsiteX5753" fmla="*/ 52803153 w 65909553"/>
                <a:gd name="connsiteY5753" fmla="*/ 2340737 h 39629983"/>
                <a:gd name="connsiteX5754" fmla="*/ 52803153 w 65909553"/>
                <a:gd name="connsiteY5754" fmla="*/ 2340783 h 39629983"/>
                <a:gd name="connsiteX5755" fmla="*/ 52803153 w 65909553"/>
                <a:gd name="connsiteY5755" fmla="*/ 2340829 h 39629983"/>
                <a:gd name="connsiteX5756" fmla="*/ 52803153 w 65909553"/>
                <a:gd name="connsiteY5756" fmla="*/ 2340931 h 39629983"/>
                <a:gd name="connsiteX5757" fmla="*/ 52803153 w 65909553"/>
                <a:gd name="connsiteY5757" fmla="*/ 2340977 h 39629983"/>
                <a:gd name="connsiteX5758" fmla="*/ 52803153 w 65909553"/>
                <a:gd name="connsiteY5758" fmla="*/ 2341024 h 39629983"/>
                <a:gd name="connsiteX5759" fmla="*/ 52803153 w 65909553"/>
                <a:gd name="connsiteY5759" fmla="*/ 2341071 h 39629983"/>
                <a:gd name="connsiteX5760" fmla="*/ 52803153 w 65909553"/>
                <a:gd name="connsiteY5760" fmla="*/ 2341117 h 39629983"/>
                <a:gd name="connsiteX5761" fmla="*/ 52803153 w 65909553"/>
                <a:gd name="connsiteY5761" fmla="*/ 2341164 h 39629983"/>
                <a:gd name="connsiteX5762" fmla="*/ 52803153 w 65909553"/>
                <a:gd name="connsiteY5762" fmla="*/ 2341211 h 39629983"/>
                <a:gd name="connsiteX5763" fmla="*/ 52803153 w 65909553"/>
                <a:gd name="connsiteY5763" fmla="*/ 2341257 h 39629983"/>
                <a:gd name="connsiteX5764" fmla="*/ 52803153 w 65909553"/>
                <a:gd name="connsiteY5764" fmla="*/ 2341304 h 39629983"/>
                <a:gd name="connsiteX5765" fmla="*/ 52803153 w 65909553"/>
                <a:gd name="connsiteY5765" fmla="*/ 2341351 h 39629983"/>
                <a:gd name="connsiteX5766" fmla="*/ 52803153 w 65909553"/>
                <a:gd name="connsiteY5766" fmla="*/ 2341397 h 39629983"/>
                <a:gd name="connsiteX5767" fmla="*/ 52803153 w 65909553"/>
                <a:gd name="connsiteY5767" fmla="*/ 2341444 h 39629983"/>
                <a:gd name="connsiteX5768" fmla="*/ 52803153 w 65909553"/>
                <a:gd name="connsiteY5768" fmla="*/ 2341491 h 39629983"/>
                <a:gd name="connsiteX5769" fmla="*/ 52803153 w 65909553"/>
                <a:gd name="connsiteY5769" fmla="*/ 2341545 h 39629983"/>
                <a:gd name="connsiteX5770" fmla="*/ 52803153 w 65909553"/>
                <a:gd name="connsiteY5770" fmla="*/ 2341591 h 39629983"/>
                <a:gd name="connsiteX5771" fmla="*/ 52803153 w 65909553"/>
                <a:gd name="connsiteY5771" fmla="*/ 2341638 h 39629983"/>
                <a:gd name="connsiteX5772" fmla="*/ 52803153 w 65909553"/>
                <a:gd name="connsiteY5772" fmla="*/ 2341685 h 39629983"/>
                <a:gd name="connsiteX5773" fmla="*/ 52803153 w 65909553"/>
                <a:gd name="connsiteY5773" fmla="*/ 2341731 h 39629983"/>
                <a:gd name="connsiteX5774" fmla="*/ 52803153 w 65909553"/>
                <a:gd name="connsiteY5774" fmla="*/ 2341778 h 39629983"/>
                <a:gd name="connsiteX5775" fmla="*/ 52803153 w 65909553"/>
                <a:gd name="connsiteY5775" fmla="*/ 2341825 h 39629983"/>
                <a:gd name="connsiteX5776" fmla="*/ 52803153 w 65909553"/>
                <a:gd name="connsiteY5776" fmla="*/ 2341871 h 39629983"/>
                <a:gd name="connsiteX5777" fmla="*/ 52803153 w 65909553"/>
                <a:gd name="connsiteY5777" fmla="*/ 2341918 h 39629983"/>
                <a:gd name="connsiteX5778" fmla="*/ 52803153 w 65909553"/>
                <a:gd name="connsiteY5778" fmla="*/ 2341965 h 39629983"/>
                <a:gd name="connsiteX5779" fmla="*/ 52803153 w 65909553"/>
                <a:gd name="connsiteY5779" fmla="*/ 2342011 h 39629983"/>
                <a:gd name="connsiteX5780" fmla="*/ 52803153 w 65909553"/>
                <a:gd name="connsiteY5780" fmla="*/ 2342058 h 39629983"/>
                <a:gd name="connsiteX5781" fmla="*/ 52803153 w 65909553"/>
                <a:gd name="connsiteY5781" fmla="*/ 2342105 h 39629983"/>
                <a:gd name="connsiteX5782" fmla="*/ 52803153 w 65909553"/>
                <a:gd name="connsiteY5782" fmla="*/ 2342151 h 39629983"/>
                <a:gd name="connsiteX5783" fmla="*/ 52803153 w 65909553"/>
                <a:gd name="connsiteY5783" fmla="*/ 2489599 h 39629983"/>
                <a:gd name="connsiteX5784" fmla="*/ 52955553 w 65909553"/>
                <a:gd name="connsiteY5784" fmla="*/ 2489599 h 39629983"/>
                <a:gd name="connsiteX5785" fmla="*/ 52955553 w 65909553"/>
                <a:gd name="connsiteY5785" fmla="*/ 2489645 h 39629983"/>
                <a:gd name="connsiteX5786" fmla="*/ 52955553 w 65909553"/>
                <a:gd name="connsiteY5786" fmla="*/ 2489692 h 39629983"/>
                <a:gd name="connsiteX5787" fmla="*/ 52955553 w 65909553"/>
                <a:gd name="connsiteY5787" fmla="*/ 2489739 h 39629983"/>
                <a:gd name="connsiteX5788" fmla="*/ 52955553 w 65909553"/>
                <a:gd name="connsiteY5788" fmla="*/ 2489785 h 39629983"/>
                <a:gd name="connsiteX5789" fmla="*/ 52955553 w 65909553"/>
                <a:gd name="connsiteY5789" fmla="*/ 2489832 h 39629983"/>
                <a:gd name="connsiteX5790" fmla="*/ 52955553 w 65909553"/>
                <a:gd name="connsiteY5790" fmla="*/ 2489879 h 39629983"/>
                <a:gd name="connsiteX5791" fmla="*/ 52955553 w 65909553"/>
                <a:gd name="connsiteY5791" fmla="*/ 2489925 h 39629983"/>
                <a:gd name="connsiteX5792" fmla="*/ 52955553 w 65909553"/>
                <a:gd name="connsiteY5792" fmla="*/ 2490213 h 39629983"/>
                <a:gd name="connsiteX5793" fmla="*/ 52955553 w 65909553"/>
                <a:gd name="connsiteY5793" fmla="*/ 2490259 h 39629983"/>
                <a:gd name="connsiteX5794" fmla="*/ 52955553 w 65909553"/>
                <a:gd name="connsiteY5794" fmla="*/ 2490306 h 39629983"/>
                <a:gd name="connsiteX5795" fmla="*/ 52955553 w 65909553"/>
                <a:gd name="connsiteY5795" fmla="*/ 2490353 h 39629983"/>
                <a:gd name="connsiteX5796" fmla="*/ 52955553 w 65909553"/>
                <a:gd name="connsiteY5796" fmla="*/ 2490399 h 39629983"/>
                <a:gd name="connsiteX5797" fmla="*/ 52955553 w 65909553"/>
                <a:gd name="connsiteY5797" fmla="*/ 2490446 h 39629983"/>
                <a:gd name="connsiteX5798" fmla="*/ 52955553 w 65909553"/>
                <a:gd name="connsiteY5798" fmla="*/ 2490493 h 39629983"/>
                <a:gd name="connsiteX5799" fmla="*/ 52955553 w 65909553"/>
                <a:gd name="connsiteY5799" fmla="*/ 2490539 h 39629983"/>
                <a:gd name="connsiteX5800" fmla="*/ 52955553 w 65909553"/>
                <a:gd name="connsiteY5800" fmla="*/ 2490586 h 39629983"/>
                <a:gd name="connsiteX5801" fmla="*/ 52955553 w 65909553"/>
                <a:gd name="connsiteY5801" fmla="*/ 2490827 h 39629983"/>
                <a:gd name="connsiteX5802" fmla="*/ 52955553 w 65909553"/>
                <a:gd name="connsiteY5802" fmla="*/ 2490873 h 39629983"/>
                <a:gd name="connsiteX5803" fmla="*/ 52955553 w 65909553"/>
                <a:gd name="connsiteY5803" fmla="*/ 2490920 h 39629983"/>
                <a:gd name="connsiteX5804" fmla="*/ 52955553 w 65909553"/>
                <a:gd name="connsiteY5804" fmla="*/ 2490967 h 39629983"/>
                <a:gd name="connsiteX5805" fmla="*/ 52955553 w 65909553"/>
                <a:gd name="connsiteY5805" fmla="*/ 2491013 h 39629983"/>
                <a:gd name="connsiteX5806" fmla="*/ 52955553 w 65909553"/>
                <a:gd name="connsiteY5806" fmla="*/ 2491060 h 39629983"/>
                <a:gd name="connsiteX5807" fmla="*/ 52955553 w 65909553"/>
                <a:gd name="connsiteY5807" fmla="*/ 2491107 h 39629983"/>
                <a:gd name="connsiteX5808" fmla="*/ 52955553 w 65909553"/>
                <a:gd name="connsiteY5808" fmla="*/ 2491153 h 39629983"/>
                <a:gd name="connsiteX5809" fmla="*/ 52955553 w 65909553"/>
                <a:gd name="connsiteY5809" fmla="*/ 2491200 h 39629983"/>
                <a:gd name="connsiteX5810" fmla="*/ 52955553 w 65909553"/>
                <a:gd name="connsiteY5810" fmla="*/ 2491247 h 39629983"/>
                <a:gd name="connsiteX5811" fmla="*/ 52955553 w 65909553"/>
                <a:gd name="connsiteY5811" fmla="*/ 2491441 h 39629983"/>
                <a:gd name="connsiteX5812" fmla="*/ 52955553 w 65909553"/>
                <a:gd name="connsiteY5812" fmla="*/ 2491487 h 39629983"/>
                <a:gd name="connsiteX5813" fmla="*/ 52955553 w 65909553"/>
                <a:gd name="connsiteY5813" fmla="*/ 2491535 h 39629983"/>
                <a:gd name="connsiteX5814" fmla="*/ 52955553 w 65909553"/>
                <a:gd name="connsiteY5814" fmla="*/ 2491581 h 39629983"/>
                <a:gd name="connsiteX5815" fmla="*/ 52955553 w 65909553"/>
                <a:gd name="connsiteY5815" fmla="*/ 2491627 h 39629983"/>
                <a:gd name="connsiteX5816" fmla="*/ 52955553 w 65909553"/>
                <a:gd name="connsiteY5816" fmla="*/ 2491674 h 39629983"/>
                <a:gd name="connsiteX5817" fmla="*/ 52955553 w 65909553"/>
                <a:gd name="connsiteY5817" fmla="*/ 2491721 h 39629983"/>
                <a:gd name="connsiteX5818" fmla="*/ 52955553 w 65909553"/>
                <a:gd name="connsiteY5818" fmla="*/ 2491767 h 39629983"/>
                <a:gd name="connsiteX5819" fmla="*/ 52955553 w 65909553"/>
                <a:gd name="connsiteY5819" fmla="*/ 2491814 h 39629983"/>
                <a:gd name="connsiteX5820" fmla="*/ 52955553 w 65909553"/>
                <a:gd name="connsiteY5820" fmla="*/ 2491861 h 39629983"/>
                <a:gd name="connsiteX5821" fmla="*/ 52955553 w 65909553"/>
                <a:gd name="connsiteY5821" fmla="*/ 2491907 h 39629983"/>
                <a:gd name="connsiteX5822" fmla="*/ 52955553 w 65909553"/>
                <a:gd name="connsiteY5822" fmla="*/ 2492055 h 39629983"/>
                <a:gd name="connsiteX5823" fmla="*/ 52955553 w 65909553"/>
                <a:gd name="connsiteY5823" fmla="*/ 2492102 h 39629983"/>
                <a:gd name="connsiteX5824" fmla="*/ 52955553 w 65909553"/>
                <a:gd name="connsiteY5824" fmla="*/ 2492149 h 39629983"/>
                <a:gd name="connsiteX5825" fmla="*/ 52955553 w 65909553"/>
                <a:gd name="connsiteY5825" fmla="*/ 2492195 h 39629983"/>
                <a:gd name="connsiteX5826" fmla="*/ 52955553 w 65909553"/>
                <a:gd name="connsiteY5826" fmla="*/ 2492241 h 39629983"/>
                <a:gd name="connsiteX5827" fmla="*/ 52955553 w 65909553"/>
                <a:gd name="connsiteY5827" fmla="*/ 2492289 h 39629983"/>
                <a:gd name="connsiteX5828" fmla="*/ 52955553 w 65909553"/>
                <a:gd name="connsiteY5828" fmla="*/ 2492335 h 39629983"/>
                <a:gd name="connsiteX5829" fmla="*/ 52955553 w 65909553"/>
                <a:gd name="connsiteY5829" fmla="*/ 2492381 h 39629983"/>
                <a:gd name="connsiteX5830" fmla="*/ 52955553 w 65909553"/>
                <a:gd name="connsiteY5830" fmla="*/ 2492429 h 39629983"/>
                <a:gd name="connsiteX5831" fmla="*/ 52955553 w 65909553"/>
                <a:gd name="connsiteY5831" fmla="*/ 2492475 h 39629983"/>
                <a:gd name="connsiteX5832" fmla="*/ 52955553 w 65909553"/>
                <a:gd name="connsiteY5832" fmla="*/ 2492521 h 39629983"/>
                <a:gd name="connsiteX5833" fmla="*/ 52955553 w 65909553"/>
                <a:gd name="connsiteY5833" fmla="*/ 2492569 h 39629983"/>
                <a:gd name="connsiteX5834" fmla="*/ 52955553 w 65909553"/>
                <a:gd name="connsiteY5834" fmla="*/ 2492669 h 39629983"/>
                <a:gd name="connsiteX5835" fmla="*/ 52955553 w 65909553"/>
                <a:gd name="connsiteY5835" fmla="*/ 2492716 h 39629983"/>
                <a:gd name="connsiteX5836" fmla="*/ 52955553 w 65909553"/>
                <a:gd name="connsiteY5836" fmla="*/ 2492763 h 39629983"/>
                <a:gd name="connsiteX5837" fmla="*/ 52955553 w 65909553"/>
                <a:gd name="connsiteY5837" fmla="*/ 2492809 h 39629983"/>
                <a:gd name="connsiteX5838" fmla="*/ 52955553 w 65909553"/>
                <a:gd name="connsiteY5838" fmla="*/ 2492856 h 39629983"/>
                <a:gd name="connsiteX5839" fmla="*/ 52955553 w 65909553"/>
                <a:gd name="connsiteY5839" fmla="*/ 2492903 h 39629983"/>
                <a:gd name="connsiteX5840" fmla="*/ 52955553 w 65909553"/>
                <a:gd name="connsiteY5840" fmla="*/ 2492949 h 39629983"/>
                <a:gd name="connsiteX5841" fmla="*/ 52955553 w 65909553"/>
                <a:gd name="connsiteY5841" fmla="*/ 2492996 h 39629983"/>
                <a:gd name="connsiteX5842" fmla="*/ 52955553 w 65909553"/>
                <a:gd name="connsiteY5842" fmla="*/ 2493043 h 39629983"/>
                <a:gd name="connsiteX5843" fmla="*/ 52955553 w 65909553"/>
                <a:gd name="connsiteY5843" fmla="*/ 2493089 h 39629983"/>
                <a:gd name="connsiteX5844" fmla="*/ 52955553 w 65909553"/>
                <a:gd name="connsiteY5844" fmla="*/ 2493136 h 39629983"/>
                <a:gd name="connsiteX5845" fmla="*/ 52955553 w 65909553"/>
                <a:gd name="connsiteY5845" fmla="*/ 2493183 h 39629983"/>
                <a:gd name="connsiteX5846" fmla="*/ 52955553 w 65909553"/>
                <a:gd name="connsiteY5846" fmla="*/ 2493229 h 39629983"/>
                <a:gd name="connsiteX5847" fmla="*/ 52955553 w 65909553"/>
                <a:gd name="connsiteY5847" fmla="*/ 2493283 h 39629983"/>
                <a:gd name="connsiteX5848" fmla="*/ 52955553 w 65909553"/>
                <a:gd name="connsiteY5848" fmla="*/ 2493330 h 39629983"/>
                <a:gd name="connsiteX5849" fmla="*/ 52955553 w 65909553"/>
                <a:gd name="connsiteY5849" fmla="*/ 2493377 h 39629983"/>
                <a:gd name="connsiteX5850" fmla="*/ 52955553 w 65909553"/>
                <a:gd name="connsiteY5850" fmla="*/ 2493423 h 39629983"/>
                <a:gd name="connsiteX5851" fmla="*/ 52955553 w 65909553"/>
                <a:gd name="connsiteY5851" fmla="*/ 2493470 h 39629983"/>
                <a:gd name="connsiteX5852" fmla="*/ 52955553 w 65909553"/>
                <a:gd name="connsiteY5852" fmla="*/ 2493517 h 39629983"/>
                <a:gd name="connsiteX5853" fmla="*/ 52955553 w 65909553"/>
                <a:gd name="connsiteY5853" fmla="*/ 2493563 h 39629983"/>
                <a:gd name="connsiteX5854" fmla="*/ 52955553 w 65909553"/>
                <a:gd name="connsiteY5854" fmla="*/ 2493610 h 39629983"/>
                <a:gd name="connsiteX5855" fmla="*/ 52955553 w 65909553"/>
                <a:gd name="connsiteY5855" fmla="*/ 2493657 h 39629983"/>
                <a:gd name="connsiteX5856" fmla="*/ 52955553 w 65909553"/>
                <a:gd name="connsiteY5856" fmla="*/ 2493703 h 39629983"/>
                <a:gd name="connsiteX5857" fmla="*/ 52955553 w 65909553"/>
                <a:gd name="connsiteY5857" fmla="*/ 2493750 h 39629983"/>
                <a:gd name="connsiteX5858" fmla="*/ 52955553 w 65909553"/>
                <a:gd name="connsiteY5858" fmla="*/ 2493797 h 39629983"/>
                <a:gd name="connsiteX5859" fmla="*/ 52955553 w 65909553"/>
                <a:gd name="connsiteY5859" fmla="*/ 2493843 h 39629983"/>
                <a:gd name="connsiteX5860" fmla="*/ 52955553 w 65909553"/>
                <a:gd name="connsiteY5860" fmla="*/ 2493890 h 39629983"/>
                <a:gd name="connsiteX5861" fmla="*/ 52955553 w 65909553"/>
                <a:gd name="connsiteY5861" fmla="*/ 2493944 h 39629983"/>
                <a:gd name="connsiteX5862" fmla="*/ 52955553 w 65909553"/>
                <a:gd name="connsiteY5862" fmla="*/ 2493991 h 39629983"/>
                <a:gd name="connsiteX5863" fmla="*/ 52955553 w 65909553"/>
                <a:gd name="connsiteY5863" fmla="*/ 2494037 h 39629983"/>
                <a:gd name="connsiteX5864" fmla="*/ 52955553 w 65909553"/>
                <a:gd name="connsiteY5864" fmla="*/ 2494084 h 39629983"/>
                <a:gd name="connsiteX5865" fmla="*/ 52955553 w 65909553"/>
                <a:gd name="connsiteY5865" fmla="*/ 2494131 h 39629983"/>
                <a:gd name="connsiteX5866" fmla="*/ 52955553 w 65909553"/>
                <a:gd name="connsiteY5866" fmla="*/ 2494177 h 39629983"/>
                <a:gd name="connsiteX5867" fmla="*/ 52955553 w 65909553"/>
                <a:gd name="connsiteY5867" fmla="*/ 2494224 h 39629983"/>
                <a:gd name="connsiteX5868" fmla="*/ 52955553 w 65909553"/>
                <a:gd name="connsiteY5868" fmla="*/ 2494271 h 39629983"/>
                <a:gd name="connsiteX5869" fmla="*/ 52955553 w 65909553"/>
                <a:gd name="connsiteY5869" fmla="*/ 2494317 h 39629983"/>
                <a:gd name="connsiteX5870" fmla="*/ 52955553 w 65909553"/>
                <a:gd name="connsiteY5870" fmla="*/ 2494364 h 39629983"/>
                <a:gd name="connsiteX5871" fmla="*/ 52955553 w 65909553"/>
                <a:gd name="connsiteY5871" fmla="*/ 2494411 h 39629983"/>
                <a:gd name="connsiteX5872" fmla="*/ 52955553 w 65909553"/>
                <a:gd name="connsiteY5872" fmla="*/ 2494457 h 39629983"/>
                <a:gd name="connsiteX5873" fmla="*/ 52955553 w 65909553"/>
                <a:gd name="connsiteY5873" fmla="*/ 2494504 h 39629983"/>
                <a:gd name="connsiteX5874" fmla="*/ 52955553 w 65909553"/>
                <a:gd name="connsiteY5874" fmla="*/ 2494551 h 39629983"/>
                <a:gd name="connsiteX5875" fmla="*/ 52955553 w 65909553"/>
                <a:gd name="connsiteY5875" fmla="*/ 2641951 h 39629983"/>
                <a:gd name="connsiteX5876" fmla="*/ 53107953 w 65909553"/>
                <a:gd name="connsiteY5876" fmla="*/ 2641951 h 39629983"/>
                <a:gd name="connsiteX5877" fmla="*/ 53107953 w 65909553"/>
                <a:gd name="connsiteY5877" fmla="*/ 2641998 h 39629983"/>
                <a:gd name="connsiteX5878" fmla="*/ 53107953 w 65909553"/>
                <a:gd name="connsiteY5878" fmla="*/ 2642045 h 39629983"/>
                <a:gd name="connsiteX5879" fmla="*/ 53107953 w 65909553"/>
                <a:gd name="connsiteY5879" fmla="*/ 2642091 h 39629983"/>
                <a:gd name="connsiteX5880" fmla="*/ 53107953 w 65909553"/>
                <a:gd name="connsiteY5880" fmla="*/ 2642138 h 39629983"/>
                <a:gd name="connsiteX5881" fmla="*/ 53107953 w 65909553"/>
                <a:gd name="connsiteY5881" fmla="*/ 2642185 h 39629983"/>
                <a:gd name="connsiteX5882" fmla="*/ 53107953 w 65909553"/>
                <a:gd name="connsiteY5882" fmla="*/ 2642231 h 39629983"/>
                <a:gd name="connsiteX5883" fmla="*/ 53107953 w 65909553"/>
                <a:gd name="connsiteY5883" fmla="*/ 2642278 h 39629983"/>
                <a:gd name="connsiteX5884" fmla="*/ 53107953 w 65909553"/>
                <a:gd name="connsiteY5884" fmla="*/ 2642325 h 39629983"/>
                <a:gd name="connsiteX5885" fmla="*/ 53107953 w 65909553"/>
                <a:gd name="connsiteY5885" fmla="*/ 2642565 h 39629983"/>
                <a:gd name="connsiteX5886" fmla="*/ 53107953 w 65909553"/>
                <a:gd name="connsiteY5886" fmla="*/ 2642612 h 39629983"/>
                <a:gd name="connsiteX5887" fmla="*/ 53107953 w 65909553"/>
                <a:gd name="connsiteY5887" fmla="*/ 2642659 h 39629983"/>
                <a:gd name="connsiteX5888" fmla="*/ 53107953 w 65909553"/>
                <a:gd name="connsiteY5888" fmla="*/ 2642705 h 39629983"/>
                <a:gd name="connsiteX5889" fmla="*/ 53107953 w 65909553"/>
                <a:gd name="connsiteY5889" fmla="*/ 2642752 h 39629983"/>
                <a:gd name="connsiteX5890" fmla="*/ 53107953 w 65909553"/>
                <a:gd name="connsiteY5890" fmla="*/ 2642799 h 39629983"/>
                <a:gd name="connsiteX5891" fmla="*/ 53107953 w 65909553"/>
                <a:gd name="connsiteY5891" fmla="*/ 2642845 h 39629983"/>
                <a:gd name="connsiteX5892" fmla="*/ 53107953 w 65909553"/>
                <a:gd name="connsiteY5892" fmla="*/ 2642892 h 39629983"/>
                <a:gd name="connsiteX5893" fmla="*/ 53107953 w 65909553"/>
                <a:gd name="connsiteY5893" fmla="*/ 2642939 h 39629983"/>
                <a:gd name="connsiteX5894" fmla="*/ 53107953 w 65909553"/>
                <a:gd name="connsiteY5894" fmla="*/ 2642985 h 39629983"/>
                <a:gd name="connsiteX5895" fmla="*/ 53107953 w 65909553"/>
                <a:gd name="connsiteY5895" fmla="*/ 2643179 h 39629983"/>
                <a:gd name="connsiteX5896" fmla="*/ 53107953 w 65909553"/>
                <a:gd name="connsiteY5896" fmla="*/ 2643226 h 39629983"/>
                <a:gd name="connsiteX5897" fmla="*/ 53107953 w 65909553"/>
                <a:gd name="connsiteY5897" fmla="*/ 2643273 h 39629983"/>
                <a:gd name="connsiteX5898" fmla="*/ 53107953 w 65909553"/>
                <a:gd name="connsiteY5898" fmla="*/ 2643319 h 39629983"/>
                <a:gd name="connsiteX5899" fmla="*/ 53107953 w 65909553"/>
                <a:gd name="connsiteY5899" fmla="*/ 2643366 h 39629983"/>
                <a:gd name="connsiteX5900" fmla="*/ 53107953 w 65909553"/>
                <a:gd name="connsiteY5900" fmla="*/ 2643413 h 39629983"/>
                <a:gd name="connsiteX5901" fmla="*/ 53107953 w 65909553"/>
                <a:gd name="connsiteY5901" fmla="*/ 2643459 h 39629983"/>
                <a:gd name="connsiteX5902" fmla="*/ 53107953 w 65909553"/>
                <a:gd name="connsiteY5902" fmla="*/ 2643506 h 39629983"/>
                <a:gd name="connsiteX5903" fmla="*/ 53107953 w 65909553"/>
                <a:gd name="connsiteY5903" fmla="*/ 2643553 h 39629983"/>
                <a:gd name="connsiteX5904" fmla="*/ 53107953 w 65909553"/>
                <a:gd name="connsiteY5904" fmla="*/ 2643599 h 39629983"/>
                <a:gd name="connsiteX5905" fmla="*/ 53107953 w 65909553"/>
                <a:gd name="connsiteY5905" fmla="*/ 2643646 h 39629983"/>
                <a:gd name="connsiteX5906" fmla="*/ 53107953 w 65909553"/>
                <a:gd name="connsiteY5906" fmla="*/ 2643793 h 39629983"/>
                <a:gd name="connsiteX5907" fmla="*/ 53107953 w 65909553"/>
                <a:gd name="connsiteY5907" fmla="*/ 2643841 h 39629983"/>
                <a:gd name="connsiteX5908" fmla="*/ 53107953 w 65909553"/>
                <a:gd name="connsiteY5908" fmla="*/ 2643887 h 39629983"/>
                <a:gd name="connsiteX5909" fmla="*/ 53107953 w 65909553"/>
                <a:gd name="connsiteY5909" fmla="*/ 2643933 h 39629983"/>
                <a:gd name="connsiteX5910" fmla="*/ 53107953 w 65909553"/>
                <a:gd name="connsiteY5910" fmla="*/ 2643981 h 39629983"/>
                <a:gd name="connsiteX5911" fmla="*/ 53107953 w 65909553"/>
                <a:gd name="connsiteY5911" fmla="*/ 2644027 h 39629983"/>
                <a:gd name="connsiteX5912" fmla="*/ 53107953 w 65909553"/>
                <a:gd name="connsiteY5912" fmla="*/ 2644073 h 39629983"/>
                <a:gd name="connsiteX5913" fmla="*/ 53107953 w 65909553"/>
                <a:gd name="connsiteY5913" fmla="*/ 2644121 h 39629983"/>
                <a:gd name="connsiteX5914" fmla="*/ 53107953 w 65909553"/>
                <a:gd name="connsiteY5914" fmla="*/ 2644167 h 39629983"/>
                <a:gd name="connsiteX5915" fmla="*/ 53107953 w 65909553"/>
                <a:gd name="connsiteY5915" fmla="*/ 2644213 h 39629983"/>
                <a:gd name="connsiteX5916" fmla="*/ 53107953 w 65909553"/>
                <a:gd name="connsiteY5916" fmla="*/ 2644260 h 39629983"/>
                <a:gd name="connsiteX5917" fmla="*/ 53107953 w 65909553"/>
                <a:gd name="connsiteY5917" fmla="*/ 2644307 h 39629983"/>
                <a:gd name="connsiteX5918" fmla="*/ 53107953 w 65909553"/>
                <a:gd name="connsiteY5918" fmla="*/ 2644408 h 39629983"/>
                <a:gd name="connsiteX5919" fmla="*/ 53107953 w 65909553"/>
                <a:gd name="connsiteY5919" fmla="*/ 2644455 h 39629983"/>
                <a:gd name="connsiteX5920" fmla="*/ 53107953 w 65909553"/>
                <a:gd name="connsiteY5920" fmla="*/ 2644501 h 39629983"/>
                <a:gd name="connsiteX5921" fmla="*/ 53107953 w 65909553"/>
                <a:gd name="connsiteY5921" fmla="*/ 2644548 h 39629983"/>
                <a:gd name="connsiteX5922" fmla="*/ 53107953 w 65909553"/>
                <a:gd name="connsiteY5922" fmla="*/ 2644595 h 39629983"/>
                <a:gd name="connsiteX5923" fmla="*/ 53107953 w 65909553"/>
                <a:gd name="connsiteY5923" fmla="*/ 2644641 h 39629983"/>
                <a:gd name="connsiteX5924" fmla="*/ 53107953 w 65909553"/>
                <a:gd name="connsiteY5924" fmla="*/ 2644688 h 39629983"/>
                <a:gd name="connsiteX5925" fmla="*/ 53107953 w 65909553"/>
                <a:gd name="connsiteY5925" fmla="*/ 2644735 h 39629983"/>
                <a:gd name="connsiteX5926" fmla="*/ 53107953 w 65909553"/>
                <a:gd name="connsiteY5926" fmla="*/ 2644781 h 39629983"/>
                <a:gd name="connsiteX5927" fmla="*/ 53107953 w 65909553"/>
                <a:gd name="connsiteY5927" fmla="*/ 2644827 h 39629983"/>
                <a:gd name="connsiteX5928" fmla="*/ 53107953 w 65909553"/>
                <a:gd name="connsiteY5928" fmla="*/ 2644875 h 39629983"/>
                <a:gd name="connsiteX5929" fmla="*/ 53107953 w 65909553"/>
                <a:gd name="connsiteY5929" fmla="*/ 2644921 h 39629983"/>
                <a:gd name="connsiteX5930" fmla="*/ 53107953 w 65909553"/>
                <a:gd name="connsiteY5930" fmla="*/ 2644967 h 39629983"/>
                <a:gd name="connsiteX5931" fmla="*/ 53107953 w 65909553"/>
                <a:gd name="connsiteY5931" fmla="*/ 2645022 h 39629983"/>
                <a:gd name="connsiteX5932" fmla="*/ 53107953 w 65909553"/>
                <a:gd name="connsiteY5932" fmla="*/ 2645069 h 39629983"/>
                <a:gd name="connsiteX5933" fmla="*/ 53107953 w 65909553"/>
                <a:gd name="connsiteY5933" fmla="*/ 2645115 h 39629983"/>
                <a:gd name="connsiteX5934" fmla="*/ 53107953 w 65909553"/>
                <a:gd name="connsiteY5934" fmla="*/ 2645162 h 39629983"/>
                <a:gd name="connsiteX5935" fmla="*/ 53107953 w 65909553"/>
                <a:gd name="connsiteY5935" fmla="*/ 2645209 h 39629983"/>
                <a:gd name="connsiteX5936" fmla="*/ 53107953 w 65909553"/>
                <a:gd name="connsiteY5936" fmla="*/ 2645255 h 39629983"/>
                <a:gd name="connsiteX5937" fmla="*/ 53107953 w 65909553"/>
                <a:gd name="connsiteY5937" fmla="*/ 2645302 h 39629983"/>
                <a:gd name="connsiteX5938" fmla="*/ 53107953 w 65909553"/>
                <a:gd name="connsiteY5938" fmla="*/ 2645349 h 39629983"/>
                <a:gd name="connsiteX5939" fmla="*/ 53107953 w 65909553"/>
                <a:gd name="connsiteY5939" fmla="*/ 2645395 h 39629983"/>
                <a:gd name="connsiteX5940" fmla="*/ 53107953 w 65909553"/>
                <a:gd name="connsiteY5940" fmla="*/ 2645442 h 39629983"/>
                <a:gd name="connsiteX5941" fmla="*/ 53107953 w 65909553"/>
                <a:gd name="connsiteY5941" fmla="*/ 2645489 h 39629983"/>
                <a:gd name="connsiteX5942" fmla="*/ 53107953 w 65909553"/>
                <a:gd name="connsiteY5942" fmla="*/ 2645535 h 39629983"/>
                <a:gd name="connsiteX5943" fmla="*/ 53107953 w 65909553"/>
                <a:gd name="connsiteY5943" fmla="*/ 2645582 h 39629983"/>
                <a:gd name="connsiteX5944" fmla="*/ 53107953 w 65909553"/>
                <a:gd name="connsiteY5944" fmla="*/ 2645629 h 39629983"/>
                <a:gd name="connsiteX5945" fmla="*/ 53107953 w 65909553"/>
                <a:gd name="connsiteY5945" fmla="*/ 2645683 h 39629983"/>
                <a:gd name="connsiteX5946" fmla="*/ 53107953 w 65909553"/>
                <a:gd name="connsiteY5946" fmla="*/ 2645729 h 39629983"/>
                <a:gd name="connsiteX5947" fmla="*/ 53107953 w 65909553"/>
                <a:gd name="connsiteY5947" fmla="*/ 2645776 h 39629983"/>
                <a:gd name="connsiteX5948" fmla="*/ 53107953 w 65909553"/>
                <a:gd name="connsiteY5948" fmla="*/ 2645823 h 39629983"/>
                <a:gd name="connsiteX5949" fmla="*/ 53107953 w 65909553"/>
                <a:gd name="connsiteY5949" fmla="*/ 2645869 h 39629983"/>
                <a:gd name="connsiteX5950" fmla="*/ 53107953 w 65909553"/>
                <a:gd name="connsiteY5950" fmla="*/ 2645916 h 39629983"/>
                <a:gd name="connsiteX5951" fmla="*/ 53107953 w 65909553"/>
                <a:gd name="connsiteY5951" fmla="*/ 2645963 h 39629983"/>
                <a:gd name="connsiteX5952" fmla="*/ 53107953 w 65909553"/>
                <a:gd name="connsiteY5952" fmla="*/ 2646009 h 39629983"/>
                <a:gd name="connsiteX5953" fmla="*/ 53107953 w 65909553"/>
                <a:gd name="connsiteY5953" fmla="*/ 2646056 h 39629983"/>
                <a:gd name="connsiteX5954" fmla="*/ 53107953 w 65909553"/>
                <a:gd name="connsiteY5954" fmla="*/ 2646103 h 39629983"/>
                <a:gd name="connsiteX5955" fmla="*/ 53107953 w 65909553"/>
                <a:gd name="connsiteY5955" fmla="*/ 2646149 h 39629983"/>
                <a:gd name="connsiteX5956" fmla="*/ 53107953 w 65909553"/>
                <a:gd name="connsiteY5956" fmla="*/ 2646196 h 39629983"/>
                <a:gd name="connsiteX5957" fmla="*/ 53107953 w 65909553"/>
                <a:gd name="connsiteY5957" fmla="*/ 2646243 h 39629983"/>
                <a:gd name="connsiteX5958" fmla="*/ 53107953 w 65909553"/>
                <a:gd name="connsiteY5958" fmla="*/ 2646289 h 39629983"/>
                <a:gd name="connsiteX5959" fmla="*/ 53107953 w 65909553"/>
                <a:gd name="connsiteY5959" fmla="*/ 2646343 h 39629983"/>
                <a:gd name="connsiteX5960" fmla="*/ 53107953 w 65909553"/>
                <a:gd name="connsiteY5960" fmla="*/ 2646391 h 39629983"/>
                <a:gd name="connsiteX5961" fmla="*/ 53107953 w 65909553"/>
                <a:gd name="connsiteY5961" fmla="*/ 2646437 h 39629983"/>
                <a:gd name="connsiteX5962" fmla="*/ 53107953 w 65909553"/>
                <a:gd name="connsiteY5962" fmla="*/ 2646483 h 39629983"/>
                <a:gd name="connsiteX5963" fmla="*/ 53107953 w 65909553"/>
                <a:gd name="connsiteY5963" fmla="*/ 2646530 h 39629983"/>
                <a:gd name="connsiteX5964" fmla="*/ 53107953 w 65909553"/>
                <a:gd name="connsiteY5964" fmla="*/ 2646577 h 39629983"/>
                <a:gd name="connsiteX5965" fmla="*/ 53107953 w 65909553"/>
                <a:gd name="connsiteY5965" fmla="*/ 2646623 h 39629983"/>
                <a:gd name="connsiteX5966" fmla="*/ 53107953 w 65909553"/>
                <a:gd name="connsiteY5966" fmla="*/ 2646670 h 39629983"/>
                <a:gd name="connsiteX5967" fmla="*/ 53107953 w 65909553"/>
                <a:gd name="connsiteY5967" fmla="*/ 2646717 h 39629983"/>
                <a:gd name="connsiteX5968" fmla="*/ 53107953 w 65909553"/>
                <a:gd name="connsiteY5968" fmla="*/ 2646763 h 39629983"/>
                <a:gd name="connsiteX5969" fmla="*/ 53107953 w 65909553"/>
                <a:gd name="connsiteY5969" fmla="*/ 2646810 h 39629983"/>
                <a:gd name="connsiteX5970" fmla="*/ 53107953 w 65909553"/>
                <a:gd name="connsiteY5970" fmla="*/ 2646857 h 39629983"/>
                <a:gd name="connsiteX5971" fmla="*/ 53107953 w 65909553"/>
                <a:gd name="connsiteY5971" fmla="*/ 2646903 h 39629983"/>
                <a:gd name="connsiteX5972" fmla="*/ 53107953 w 65909553"/>
                <a:gd name="connsiteY5972" fmla="*/ 2646950 h 39629983"/>
                <a:gd name="connsiteX5973" fmla="*/ 53107953 w 65909553"/>
                <a:gd name="connsiteY5973" fmla="*/ 2794304 h 39629983"/>
                <a:gd name="connsiteX5974" fmla="*/ 53260353 w 65909553"/>
                <a:gd name="connsiteY5974" fmla="*/ 2794304 h 39629983"/>
                <a:gd name="connsiteX5975" fmla="*/ 53260353 w 65909553"/>
                <a:gd name="connsiteY5975" fmla="*/ 2794351 h 39629983"/>
                <a:gd name="connsiteX5976" fmla="*/ 53260353 w 65909553"/>
                <a:gd name="connsiteY5976" fmla="*/ 2794397 h 39629983"/>
                <a:gd name="connsiteX5977" fmla="*/ 53260353 w 65909553"/>
                <a:gd name="connsiteY5977" fmla="*/ 2794444 h 39629983"/>
                <a:gd name="connsiteX5978" fmla="*/ 53260353 w 65909553"/>
                <a:gd name="connsiteY5978" fmla="*/ 2794491 h 39629983"/>
                <a:gd name="connsiteX5979" fmla="*/ 53260353 w 65909553"/>
                <a:gd name="connsiteY5979" fmla="*/ 2794537 h 39629983"/>
                <a:gd name="connsiteX5980" fmla="*/ 53260353 w 65909553"/>
                <a:gd name="connsiteY5980" fmla="*/ 2794584 h 39629983"/>
                <a:gd name="connsiteX5981" fmla="*/ 53260353 w 65909553"/>
                <a:gd name="connsiteY5981" fmla="*/ 2794631 h 39629983"/>
                <a:gd name="connsiteX5982" fmla="*/ 53260353 w 65909553"/>
                <a:gd name="connsiteY5982" fmla="*/ 2794677 h 39629983"/>
                <a:gd name="connsiteX5983" fmla="*/ 53260353 w 65909553"/>
                <a:gd name="connsiteY5983" fmla="*/ 2794724 h 39629983"/>
                <a:gd name="connsiteX5984" fmla="*/ 53260353 w 65909553"/>
                <a:gd name="connsiteY5984" fmla="*/ 2794918 h 39629983"/>
                <a:gd name="connsiteX5985" fmla="*/ 53260353 w 65909553"/>
                <a:gd name="connsiteY5985" fmla="*/ 2794965 h 39629983"/>
                <a:gd name="connsiteX5986" fmla="*/ 53260353 w 65909553"/>
                <a:gd name="connsiteY5986" fmla="*/ 2795011 h 39629983"/>
                <a:gd name="connsiteX5987" fmla="*/ 53260353 w 65909553"/>
                <a:gd name="connsiteY5987" fmla="*/ 2795058 h 39629983"/>
                <a:gd name="connsiteX5988" fmla="*/ 53260353 w 65909553"/>
                <a:gd name="connsiteY5988" fmla="*/ 2795105 h 39629983"/>
                <a:gd name="connsiteX5989" fmla="*/ 53260353 w 65909553"/>
                <a:gd name="connsiteY5989" fmla="*/ 2795151 h 39629983"/>
                <a:gd name="connsiteX5990" fmla="*/ 53260353 w 65909553"/>
                <a:gd name="connsiteY5990" fmla="*/ 2795198 h 39629983"/>
                <a:gd name="connsiteX5991" fmla="*/ 53260353 w 65909553"/>
                <a:gd name="connsiteY5991" fmla="*/ 2795245 h 39629983"/>
                <a:gd name="connsiteX5992" fmla="*/ 53260353 w 65909553"/>
                <a:gd name="connsiteY5992" fmla="*/ 2795291 h 39629983"/>
                <a:gd name="connsiteX5993" fmla="*/ 53260353 w 65909553"/>
                <a:gd name="connsiteY5993" fmla="*/ 2795338 h 39629983"/>
                <a:gd name="connsiteX5994" fmla="*/ 53260353 w 65909553"/>
                <a:gd name="connsiteY5994" fmla="*/ 2795385 h 39629983"/>
                <a:gd name="connsiteX5995" fmla="*/ 53260353 w 65909553"/>
                <a:gd name="connsiteY5995" fmla="*/ 2795533 h 39629983"/>
                <a:gd name="connsiteX5996" fmla="*/ 53260353 w 65909553"/>
                <a:gd name="connsiteY5996" fmla="*/ 2795579 h 39629983"/>
                <a:gd name="connsiteX5997" fmla="*/ 53260353 w 65909553"/>
                <a:gd name="connsiteY5997" fmla="*/ 2795625 h 39629983"/>
                <a:gd name="connsiteX5998" fmla="*/ 53260353 w 65909553"/>
                <a:gd name="connsiteY5998" fmla="*/ 2795672 h 39629983"/>
                <a:gd name="connsiteX5999" fmla="*/ 53260353 w 65909553"/>
                <a:gd name="connsiteY5999" fmla="*/ 2795719 h 39629983"/>
                <a:gd name="connsiteX6000" fmla="*/ 53260353 w 65909553"/>
                <a:gd name="connsiteY6000" fmla="*/ 2795765 h 39629983"/>
                <a:gd name="connsiteX6001" fmla="*/ 53260353 w 65909553"/>
                <a:gd name="connsiteY6001" fmla="*/ 2795812 h 39629983"/>
                <a:gd name="connsiteX6002" fmla="*/ 53260353 w 65909553"/>
                <a:gd name="connsiteY6002" fmla="*/ 2795859 h 39629983"/>
                <a:gd name="connsiteX6003" fmla="*/ 53260353 w 65909553"/>
                <a:gd name="connsiteY6003" fmla="*/ 2795905 h 39629983"/>
                <a:gd name="connsiteX6004" fmla="*/ 53260353 w 65909553"/>
                <a:gd name="connsiteY6004" fmla="*/ 2795952 h 39629983"/>
                <a:gd name="connsiteX6005" fmla="*/ 53260353 w 65909553"/>
                <a:gd name="connsiteY6005" fmla="*/ 2795999 h 39629983"/>
                <a:gd name="connsiteX6006" fmla="*/ 53260353 w 65909553"/>
                <a:gd name="connsiteY6006" fmla="*/ 2796045 h 39629983"/>
                <a:gd name="connsiteX6007" fmla="*/ 53260353 w 65909553"/>
                <a:gd name="connsiteY6007" fmla="*/ 2796147 h 39629983"/>
                <a:gd name="connsiteX6008" fmla="*/ 53260353 w 65909553"/>
                <a:gd name="connsiteY6008" fmla="*/ 2796193 h 39629983"/>
                <a:gd name="connsiteX6009" fmla="*/ 53260353 w 65909553"/>
                <a:gd name="connsiteY6009" fmla="*/ 2796239 h 39629983"/>
                <a:gd name="connsiteX6010" fmla="*/ 53260353 w 65909553"/>
                <a:gd name="connsiteY6010" fmla="*/ 2796287 h 39629983"/>
                <a:gd name="connsiteX6011" fmla="*/ 53260353 w 65909553"/>
                <a:gd name="connsiteY6011" fmla="*/ 2796333 h 39629983"/>
                <a:gd name="connsiteX6012" fmla="*/ 53260353 w 65909553"/>
                <a:gd name="connsiteY6012" fmla="*/ 2796379 h 39629983"/>
                <a:gd name="connsiteX6013" fmla="*/ 53260353 w 65909553"/>
                <a:gd name="connsiteY6013" fmla="*/ 2796427 h 39629983"/>
                <a:gd name="connsiteX6014" fmla="*/ 53260353 w 65909553"/>
                <a:gd name="connsiteY6014" fmla="*/ 2796473 h 39629983"/>
                <a:gd name="connsiteX6015" fmla="*/ 53260353 w 65909553"/>
                <a:gd name="connsiteY6015" fmla="*/ 2796519 h 39629983"/>
                <a:gd name="connsiteX6016" fmla="*/ 53260353 w 65909553"/>
                <a:gd name="connsiteY6016" fmla="*/ 2796567 h 39629983"/>
                <a:gd name="connsiteX6017" fmla="*/ 53260353 w 65909553"/>
                <a:gd name="connsiteY6017" fmla="*/ 2796613 h 39629983"/>
                <a:gd name="connsiteX6018" fmla="*/ 53260353 w 65909553"/>
                <a:gd name="connsiteY6018" fmla="*/ 2796659 h 39629983"/>
                <a:gd name="connsiteX6019" fmla="*/ 53260353 w 65909553"/>
                <a:gd name="connsiteY6019" fmla="*/ 2796707 h 39629983"/>
                <a:gd name="connsiteX6020" fmla="*/ 53260353 w 65909553"/>
                <a:gd name="connsiteY6020" fmla="*/ 2796761 h 39629983"/>
                <a:gd name="connsiteX6021" fmla="*/ 53260353 w 65909553"/>
                <a:gd name="connsiteY6021" fmla="*/ 2796807 h 39629983"/>
                <a:gd name="connsiteX6022" fmla="*/ 53260353 w 65909553"/>
                <a:gd name="connsiteY6022" fmla="*/ 2796854 h 39629983"/>
                <a:gd name="connsiteX6023" fmla="*/ 53260353 w 65909553"/>
                <a:gd name="connsiteY6023" fmla="*/ 2796901 h 39629983"/>
                <a:gd name="connsiteX6024" fmla="*/ 53260353 w 65909553"/>
                <a:gd name="connsiteY6024" fmla="*/ 2796947 h 39629983"/>
                <a:gd name="connsiteX6025" fmla="*/ 53260353 w 65909553"/>
                <a:gd name="connsiteY6025" fmla="*/ 2796994 h 39629983"/>
                <a:gd name="connsiteX6026" fmla="*/ 53260353 w 65909553"/>
                <a:gd name="connsiteY6026" fmla="*/ 2797041 h 39629983"/>
                <a:gd name="connsiteX6027" fmla="*/ 53260353 w 65909553"/>
                <a:gd name="connsiteY6027" fmla="*/ 2797087 h 39629983"/>
                <a:gd name="connsiteX6028" fmla="*/ 53260353 w 65909553"/>
                <a:gd name="connsiteY6028" fmla="*/ 2797134 h 39629983"/>
                <a:gd name="connsiteX6029" fmla="*/ 53260353 w 65909553"/>
                <a:gd name="connsiteY6029" fmla="*/ 2797181 h 39629983"/>
                <a:gd name="connsiteX6030" fmla="*/ 53260353 w 65909553"/>
                <a:gd name="connsiteY6030" fmla="*/ 2797227 h 39629983"/>
                <a:gd name="connsiteX6031" fmla="*/ 53260353 w 65909553"/>
                <a:gd name="connsiteY6031" fmla="*/ 2797274 h 39629983"/>
                <a:gd name="connsiteX6032" fmla="*/ 53260353 w 65909553"/>
                <a:gd name="connsiteY6032" fmla="*/ 2797321 h 39629983"/>
                <a:gd name="connsiteX6033" fmla="*/ 53260353 w 65909553"/>
                <a:gd name="connsiteY6033" fmla="*/ 2797367 h 39629983"/>
                <a:gd name="connsiteX6034" fmla="*/ 53260353 w 65909553"/>
                <a:gd name="connsiteY6034" fmla="*/ 2797421 h 39629983"/>
                <a:gd name="connsiteX6035" fmla="*/ 53260353 w 65909553"/>
                <a:gd name="connsiteY6035" fmla="*/ 2797468 h 39629983"/>
                <a:gd name="connsiteX6036" fmla="*/ 53260353 w 65909553"/>
                <a:gd name="connsiteY6036" fmla="*/ 2797515 h 39629983"/>
                <a:gd name="connsiteX6037" fmla="*/ 53260353 w 65909553"/>
                <a:gd name="connsiteY6037" fmla="*/ 2797561 h 39629983"/>
                <a:gd name="connsiteX6038" fmla="*/ 53260353 w 65909553"/>
                <a:gd name="connsiteY6038" fmla="*/ 2797608 h 39629983"/>
                <a:gd name="connsiteX6039" fmla="*/ 53260353 w 65909553"/>
                <a:gd name="connsiteY6039" fmla="*/ 2797655 h 39629983"/>
                <a:gd name="connsiteX6040" fmla="*/ 53260353 w 65909553"/>
                <a:gd name="connsiteY6040" fmla="*/ 2797701 h 39629983"/>
                <a:gd name="connsiteX6041" fmla="*/ 53260353 w 65909553"/>
                <a:gd name="connsiteY6041" fmla="*/ 2797748 h 39629983"/>
                <a:gd name="connsiteX6042" fmla="*/ 53260353 w 65909553"/>
                <a:gd name="connsiteY6042" fmla="*/ 2797795 h 39629983"/>
                <a:gd name="connsiteX6043" fmla="*/ 53260353 w 65909553"/>
                <a:gd name="connsiteY6043" fmla="*/ 2797841 h 39629983"/>
                <a:gd name="connsiteX6044" fmla="*/ 53260353 w 65909553"/>
                <a:gd name="connsiteY6044" fmla="*/ 2797888 h 39629983"/>
                <a:gd name="connsiteX6045" fmla="*/ 53260353 w 65909553"/>
                <a:gd name="connsiteY6045" fmla="*/ 2797935 h 39629983"/>
                <a:gd name="connsiteX6046" fmla="*/ 53260353 w 65909553"/>
                <a:gd name="connsiteY6046" fmla="*/ 2797981 h 39629983"/>
                <a:gd name="connsiteX6047" fmla="*/ 53260353 w 65909553"/>
                <a:gd name="connsiteY6047" fmla="*/ 2798028 h 39629983"/>
                <a:gd name="connsiteX6048" fmla="*/ 53260353 w 65909553"/>
                <a:gd name="connsiteY6048" fmla="*/ 2798082 h 39629983"/>
                <a:gd name="connsiteX6049" fmla="*/ 53260353 w 65909553"/>
                <a:gd name="connsiteY6049" fmla="*/ 2798129 h 39629983"/>
                <a:gd name="connsiteX6050" fmla="*/ 53260353 w 65909553"/>
                <a:gd name="connsiteY6050" fmla="*/ 2798175 h 39629983"/>
                <a:gd name="connsiteX6051" fmla="*/ 53260353 w 65909553"/>
                <a:gd name="connsiteY6051" fmla="*/ 2798222 h 39629983"/>
                <a:gd name="connsiteX6052" fmla="*/ 53260353 w 65909553"/>
                <a:gd name="connsiteY6052" fmla="*/ 2798269 h 39629983"/>
                <a:gd name="connsiteX6053" fmla="*/ 53260353 w 65909553"/>
                <a:gd name="connsiteY6053" fmla="*/ 2798315 h 39629983"/>
                <a:gd name="connsiteX6054" fmla="*/ 53260353 w 65909553"/>
                <a:gd name="connsiteY6054" fmla="*/ 2798362 h 39629983"/>
                <a:gd name="connsiteX6055" fmla="*/ 53260353 w 65909553"/>
                <a:gd name="connsiteY6055" fmla="*/ 2798409 h 39629983"/>
                <a:gd name="connsiteX6056" fmla="*/ 53260353 w 65909553"/>
                <a:gd name="connsiteY6056" fmla="*/ 2798455 h 39629983"/>
                <a:gd name="connsiteX6057" fmla="*/ 53260353 w 65909553"/>
                <a:gd name="connsiteY6057" fmla="*/ 2798502 h 39629983"/>
                <a:gd name="connsiteX6058" fmla="*/ 53260353 w 65909553"/>
                <a:gd name="connsiteY6058" fmla="*/ 2798549 h 39629983"/>
                <a:gd name="connsiteX6059" fmla="*/ 53260353 w 65909553"/>
                <a:gd name="connsiteY6059" fmla="*/ 2798595 h 39629983"/>
                <a:gd name="connsiteX6060" fmla="*/ 53260353 w 65909553"/>
                <a:gd name="connsiteY6060" fmla="*/ 2798642 h 39629983"/>
                <a:gd name="connsiteX6061" fmla="*/ 53260353 w 65909553"/>
                <a:gd name="connsiteY6061" fmla="*/ 2798689 h 39629983"/>
                <a:gd name="connsiteX6062" fmla="*/ 53260353 w 65909553"/>
                <a:gd name="connsiteY6062" fmla="*/ 2798743 h 39629983"/>
                <a:gd name="connsiteX6063" fmla="*/ 53260353 w 65909553"/>
                <a:gd name="connsiteY6063" fmla="*/ 2798789 h 39629983"/>
                <a:gd name="connsiteX6064" fmla="*/ 53260353 w 65909553"/>
                <a:gd name="connsiteY6064" fmla="*/ 2798837 h 39629983"/>
                <a:gd name="connsiteX6065" fmla="*/ 53260353 w 65909553"/>
                <a:gd name="connsiteY6065" fmla="*/ 2798883 h 39629983"/>
                <a:gd name="connsiteX6066" fmla="*/ 53260353 w 65909553"/>
                <a:gd name="connsiteY6066" fmla="*/ 2798929 h 39629983"/>
                <a:gd name="connsiteX6067" fmla="*/ 53260353 w 65909553"/>
                <a:gd name="connsiteY6067" fmla="*/ 2798977 h 39629983"/>
                <a:gd name="connsiteX6068" fmla="*/ 53260353 w 65909553"/>
                <a:gd name="connsiteY6068" fmla="*/ 2799023 h 39629983"/>
                <a:gd name="connsiteX6069" fmla="*/ 53260353 w 65909553"/>
                <a:gd name="connsiteY6069" fmla="*/ 2799069 h 39629983"/>
                <a:gd name="connsiteX6070" fmla="*/ 53260353 w 65909553"/>
                <a:gd name="connsiteY6070" fmla="*/ 2799116 h 39629983"/>
                <a:gd name="connsiteX6071" fmla="*/ 53260353 w 65909553"/>
                <a:gd name="connsiteY6071" fmla="*/ 2799163 h 39629983"/>
                <a:gd name="connsiteX6072" fmla="*/ 53260353 w 65909553"/>
                <a:gd name="connsiteY6072" fmla="*/ 2799209 h 39629983"/>
                <a:gd name="connsiteX6073" fmla="*/ 53260353 w 65909553"/>
                <a:gd name="connsiteY6073" fmla="*/ 2799256 h 39629983"/>
                <a:gd name="connsiteX6074" fmla="*/ 53260353 w 65909553"/>
                <a:gd name="connsiteY6074" fmla="*/ 2799303 h 39629983"/>
                <a:gd name="connsiteX6075" fmla="*/ 53260353 w 65909553"/>
                <a:gd name="connsiteY6075" fmla="*/ 2799349 h 39629983"/>
                <a:gd name="connsiteX6076" fmla="*/ 53260353 w 65909553"/>
                <a:gd name="connsiteY6076" fmla="*/ 2946657 h 39629983"/>
                <a:gd name="connsiteX6077" fmla="*/ 53412753 w 65909553"/>
                <a:gd name="connsiteY6077" fmla="*/ 2946657 h 39629983"/>
                <a:gd name="connsiteX6078" fmla="*/ 53412753 w 65909553"/>
                <a:gd name="connsiteY6078" fmla="*/ 2946703 h 39629983"/>
                <a:gd name="connsiteX6079" fmla="*/ 53412753 w 65909553"/>
                <a:gd name="connsiteY6079" fmla="*/ 2946750 h 39629983"/>
                <a:gd name="connsiteX6080" fmla="*/ 53412753 w 65909553"/>
                <a:gd name="connsiteY6080" fmla="*/ 2946797 h 39629983"/>
                <a:gd name="connsiteX6081" fmla="*/ 53412753 w 65909553"/>
                <a:gd name="connsiteY6081" fmla="*/ 2946843 h 39629983"/>
                <a:gd name="connsiteX6082" fmla="*/ 53412753 w 65909553"/>
                <a:gd name="connsiteY6082" fmla="*/ 2946890 h 39629983"/>
                <a:gd name="connsiteX6083" fmla="*/ 53412753 w 65909553"/>
                <a:gd name="connsiteY6083" fmla="*/ 2946937 h 39629983"/>
                <a:gd name="connsiteX6084" fmla="*/ 53412753 w 65909553"/>
                <a:gd name="connsiteY6084" fmla="*/ 2946983 h 39629983"/>
                <a:gd name="connsiteX6085" fmla="*/ 53412753 w 65909553"/>
                <a:gd name="connsiteY6085" fmla="*/ 2947030 h 39629983"/>
                <a:gd name="connsiteX6086" fmla="*/ 53412753 w 65909553"/>
                <a:gd name="connsiteY6086" fmla="*/ 2947077 h 39629983"/>
                <a:gd name="connsiteX6087" fmla="*/ 53412753 w 65909553"/>
                <a:gd name="connsiteY6087" fmla="*/ 2947123 h 39629983"/>
                <a:gd name="connsiteX6088" fmla="*/ 53412753 w 65909553"/>
                <a:gd name="connsiteY6088" fmla="*/ 2947271 h 39629983"/>
                <a:gd name="connsiteX6089" fmla="*/ 53412753 w 65909553"/>
                <a:gd name="connsiteY6089" fmla="*/ 2947317 h 39629983"/>
                <a:gd name="connsiteX6090" fmla="*/ 53412753 w 65909553"/>
                <a:gd name="connsiteY6090" fmla="*/ 2947364 h 39629983"/>
                <a:gd name="connsiteX6091" fmla="*/ 53412753 w 65909553"/>
                <a:gd name="connsiteY6091" fmla="*/ 2947411 h 39629983"/>
                <a:gd name="connsiteX6092" fmla="*/ 53412753 w 65909553"/>
                <a:gd name="connsiteY6092" fmla="*/ 2947457 h 39629983"/>
                <a:gd name="connsiteX6093" fmla="*/ 53412753 w 65909553"/>
                <a:gd name="connsiteY6093" fmla="*/ 2947504 h 39629983"/>
                <a:gd name="connsiteX6094" fmla="*/ 53412753 w 65909553"/>
                <a:gd name="connsiteY6094" fmla="*/ 2947551 h 39629983"/>
                <a:gd name="connsiteX6095" fmla="*/ 53412753 w 65909553"/>
                <a:gd name="connsiteY6095" fmla="*/ 2947597 h 39629983"/>
                <a:gd name="connsiteX6096" fmla="*/ 53412753 w 65909553"/>
                <a:gd name="connsiteY6096" fmla="*/ 2947644 h 39629983"/>
                <a:gd name="connsiteX6097" fmla="*/ 53412753 w 65909553"/>
                <a:gd name="connsiteY6097" fmla="*/ 2947691 h 39629983"/>
                <a:gd name="connsiteX6098" fmla="*/ 53412753 w 65909553"/>
                <a:gd name="connsiteY6098" fmla="*/ 2947737 h 39629983"/>
                <a:gd name="connsiteX6099" fmla="*/ 53412753 w 65909553"/>
                <a:gd name="connsiteY6099" fmla="*/ 2947784 h 39629983"/>
                <a:gd name="connsiteX6100" fmla="*/ 53412753 w 65909553"/>
                <a:gd name="connsiteY6100" fmla="*/ 2947885 h 39629983"/>
                <a:gd name="connsiteX6101" fmla="*/ 53412753 w 65909553"/>
                <a:gd name="connsiteY6101" fmla="*/ 2947931 h 39629983"/>
                <a:gd name="connsiteX6102" fmla="*/ 53412753 w 65909553"/>
                <a:gd name="connsiteY6102" fmla="*/ 2947979 h 39629983"/>
                <a:gd name="connsiteX6103" fmla="*/ 53412753 w 65909553"/>
                <a:gd name="connsiteY6103" fmla="*/ 2948025 h 39629983"/>
                <a:gd name="connsiteX6104" fmla="*/ 53412753 w 65909553"/>
                <a:gd name="connsiteY6104" fmla="*/ 2948071 h 39629983"/>
                <a:gd name="connsiteX6105" fmla="*/ 53412753 w 65909553"/>
                <a:gd name="connsiteY6105" fmla="*/ 2948119 h 39629983"/>
                <a:gd name="connsiteX6106" fmla="*/ 53412753 w 65909553"/>
                <a:gd name="connsiteY6106" fmla="*/ 2948165 h 39629983"/>
                <a:gd name="connsiteX6107" fmla="*/ 53412753 w 65909553"/>
                <a:gd name="connsiteY6107" fmla="*/ 2948211 h 39629983"/>
                <a:gd name="connsiteX6108" fmla="*/ 53412753 w 65909553"/>
                <a:gd name="connsiteY6108" fmla="*/ 2948258 h 39629983"/>
                <a:gd name="connsiteX6109" fmla="*/ 53412753 w 65909553"/>
                <a:gd name="connsiteY6109" fmla="*/ 2948305 h 39629983"/>
                <a:gd name="connsiteX6110" fmla="*/ 53412753 w 65909553"/>
                <a:gd name="connsiteY6110" fmla="*/ 2948351 h 39629983"/>
                <a:gd name="connsiteX6111" fmla="*/ 53412753 w 65909553"/>
                <a:gd name="connsiteY6111" fmla="*/ 2948398 h 39629983"/>
                <a:gd name="connsiteX6112" fmla="*/ 53412753 w 65909553"/>
                <a:gd name="connsiteY6112" fmla="*/ 2948445 h 39629983"/>
                <a:gd name="connsiteX6113" fmla="*/ 53412753 w 65909553"/>
                <a:gd name="connsiteY6113" fmla="*/ 2948499 h 39629983"/>
                <a:gd name="connsiteX6114" fmla="*/ 53412753 w 65909553"/>
                <a:gd name="connsiteY6114" fmla="*/ 2948546 h 39629983"/>
                <a:gd name="connsiteX6115" fmla="*/ 53412753 w 65909553"/>
                <a:gd name="connsiteY6115" fmla="*/ 2948593 h 39629983"/>
                <a:gd name="connsiteX6116" fmla="*/ 53412753 w 65909553"/>
                <a:gd name="connsiteY6116" fmla="*/ 2948639 h 39629983"/>
                <a:gd name="connsiteX6117" fmla="*/ 53412753 w 65909553"/>
                <a:gd name="connsiteY6117" fmla="*/ 2948686 h 39629983"/>
                <a:gd name="connsiteX6118" fmla="*/ 53412753 w 65909553"/>
                <a:gd name="connsiteY6118" fmla="*/ 2948733 h 39629983"/>
                <a:gd name="connsiteX6119" fmla="*/ 53412753 w 65909553"/>
                <a:gd name="connsiteY6119" fmla="*/ 2948779 h 39629983"/>
                <a:gd name="connsiteX6120" fmla="*/ 53412753 w 65909553"/>
                <a:gd name="connsiteY6120" fmla="*/ 2948825 h 39629983"/>
                <a:gd name="connsiteX6121" fmla="*/ 53412753 w 65909553"/>
                <a:gd name="connsiteY6121" fmla="*/ 2948873 h 39629983"/>
                <a:gd name="connsiteX6122" fmla="*/ 53412753 w 65909553"/>
                <a:gd name="connsiteY6122" fmla="*/ 2948919 h 39629983"/>
                <a:gd name="connsiteX6123" fmla="*/ 53412753 w 65909553"/>
                <a:gd name="connsiteY6123" fmla="*/ 2948965 h 39629983"/>
                <a:gd name="connsiteX6124" fmla="*/ 53412753 w 65909553"/>
                <a:gd name="connsiteY6124" fmla="*/ 2949013 h 39629983"/>
                <a:gd name="connsiteX6125" fmla="*/ 53412753 w 65909553"/>
                <a:gd name="connsiteY6125" fmla="*/ 2949059 h 39629983"/>
                <a:gd name="connsiteX6126" fmla="*/ 53412753 w 65909553"/>
                <a:gd name="connsiteY6126" fmla="*/ 2949105 h 39629983"/>
                <a:gd name="connsiteX6127" fmla="*/ 53412753 w 65909553"/>
                <a:gd name="connsiteY6127" fmla="*/ 2949160 h 39629983"/>
                <a:gd name="connsiteX6128" fmla="*/ 53412753 w 65909553"/>
                <a:gd name="connsiteY6128" fmla="*/ 2949207 h 39629983"/>
                <a:gd name="connsiteX6129" fmla="*/ 53412753 w 65909553"/>
                <a:gd name="connsiteY6129" fmla="*/ 2949253 h 39629983"/>
                <a:gd name="connsiteX6130" fmla="*/ 53412753 w 65909553"/>
                <a:gd name="connsiteY6130" fmla="*/ 2949300 h 39629983"/>
                <a:gd name="connsiteX6131" fmla="*/ 53412753 w 65909553"/>
                <a:gd name="connsiteY6131" fmla="*/ 2949347 h 39629983"/>
                <a:gd name="connsiteX6132" fmla="*/ 53412753 w 65909553"/>
                <a:gd name="connsiteY6132" fmla="*/ 2949393 h 39629983"/>
                <a:gd name="connsiteX6133" fmla="*/ 53412753 w 65909553"/>
                <a:gd name="connsiteY6133" fmla="*/ 2949440 h 39629983"/>
                <a:gd name="connsiteX6134" fmla="*/ 53412753 w 65909553"/>
                <a:gd name="connsiteY6134" fmla="*/ 2949487 h 39629983"/>
                <a:gd name="connsiteX6135" fmla="*/ 53412753 w 65909553"/>
                <a:gd name="connsiteY6135" fmla="*/ 2949533 h 39629983"/>
                <a:gd name="connsiteX6136" fmla="*/ 53412753 w 65909553"/>
                <a:gd name="connsiteY6136" fmla="*/ 2949580 h 39629983"/>
                <a:gd name="connsiteX6137" fmla="*/ 53412753 w 65909553"/>
                <a:gd name="connsiteY6137" fmla="*/ 2949627 h 39629983"/>
                <a:gd name="connsiteX6138" fmla="*/ 53412753 w 65909553"/>
                <a:gd name="connsiteY6138" fmla="*/ 2949673 h 39629983"/>
                <a:gd name="connsiteX6139" fmla="*/ 53412753 w 65909553"/>
                <a:gd name="connsiteY6139" fmla="*/ 2949720 h 39629983"/>
                <a:gd name="connsiteX6140" fmla="*/ 53412753 w 65909553"/>
                <a:gd name="connsiteY6140" fmla="*/ 2949767 h 39629983"/>
                <a:gd name="connsiteX6141" fmla="*/ 53412753 w 65909553"/>
                <a:gd name="connsiteY6141" fmla="*/ 2949821 h 39629983"/>
                <a:gd name="connsiteX6142" fmla="*/ 53412753 w 65909553"/>
                <a:gd name="connsiteY6142" fmla="*/ 2949867 h 39629983"/>
                <a:gd name="connsiteX6143" fmla="*/ 53412753 w 65909553"/>
                <a:gd name="connsiteY6143" fmla="*/ 2949914 h 39629983"/>
                <a:gd name="connsiteX6144" fmla="*/ 53412753 w 65909553"/>
                <a:gd name="connsiteY6144" fmla="*/ 2949961 h 39629983"/>
                <a:gd name="connsiteX6145" fmla="*/ 53412753 w 65909553"/>
                <a:gd name="connsiteY6145" fmla="*/ 2950007 h 39629983"/>
                <a:gd name="connsiteX6146" fmla="*/ 53412753 w 65909553"/>
                <a:gd name="connsiteY6146" fmla="*/ 2950054 h 39629983"/>
                <a:gd name="connsiteX6147" fmla="*/ 53412753 w 65909553"/>
                <a:gd name="connsiteY6147" fmla="*/ 2950101 h 39629983"/>
                <a:gd name="connsiteX6148" fmla="*/ 53412753 w 65909553"/>
                <a:gd name="connsiteY6148" fmla="*/ 2950147 h 39629983"/>
                <a:gd name="connsiteX6149" fmla="*/ 53412753 w 65909553"/>
                <a:gd name="connsiteY6149" fmla="*/ 2950194 h 39629983"/>
                <a:gd name="connsiteX6150" fmla="*/ 53412753 w 65909553"/>
                <a:gd name="connsiteY6150" fmla="*/ 2950241 h 39629983"/>
                <a:gd name="connsiteX6151" fmla="*/ 53412753 w 65909553"/>
                <a:gd name="connsiteY6151" fmla="*/ 2950287 h 39629983"/>
                <a:gd name="connsiteX6152" fmla="*/ 53412753 w 65909553"/>
                <a:gd name="connsiteY6152" fmla="*/ 2950334 h 39629983"/>
                <a:gd name="connsiteX6153" fmla="*/ 53412753 w 65909553"/>
                <a:gd name="connsiteY6153" fmla="*/ 2950381 h 39629983"/>
                <a:gd name="connsiteX6154" fmla="*/ 53412753 w 65909553"/>
                <a:gd name="connsiteY6154" fmla="*/ 2950427 h 39629983"/>
                <a:gd name="connsiteX6155" fmla="*/ 53412753 w 65909553"/>
                <a:gd name="connsiteY6155" fmla="*/ 2950481 h 39629983"/>
                <a:gd name="connsiteX6156" fmla="*/ 53412753 w 65909553"/>
                <a:gd name="connsiteY6156" fmla="*/ 2950528 h 39629983"/>
                <a:gd name="connsiteX6157" fmla="*/ 53412753 w 65909553"/>
                <a:gd name="connsiteY6157" fmla="*/ 2950575 h 39629983"/>
                <a:gd name="connsiteX6158" fmla="*/ 53412753 w 65909553"/>
                <a:gd name="connsiteY6158" fmla="*/ 2950621 h 39629983"/>
                <a:gd name="connsiteX6159" fmla="*/ 53412753 w 65909553"/>
                <a:gd name="connsiteY6159" fmla="*/ 2950668 h 39629983"/>
                <a:gd name="connsiteX6160" fmla="*/ 53412753 w 65909553"/>
                <a:gd name="connsiteY6160" fmla="*/ 2950715 h 39629983"/>
                <a:gd name="connsiteX6161" fmla="*/ 53412753 w 65909553"/>
                <a:gd name="connsiteY6161" fmla="*/ 2950761 h 39629983"/>
                <a:gd name="connsiteX6162" fmla="*/ 53412753 w 65909553"/>
                <a:gd name="connsiteY6162" fmla="*/ 2950808 h 39629983"/>
                <a:gd name="connsiteX6163" fmla="*/ 53412753 w 65909553"/>
                <a:gd name="connsiteY6163" fmla="*/ 2950855 h 39629983"/>
                <a:gd name="connsiteX6164" fmla="*/ 53412753 w 65909553"/>
                <a:gd name="connsiteY6164" fmla="*/ 2950901 h 39629983"/>
                <a:gd name="connsiteX6165" fmla="*/ 53412753 w 65909553"/>
                <a:gd name="connsiteY6165" fmla="*/ 2950948 h 39629983"/>
                <a:gd name="connsiteX6166" fmla="*/ 53412753 w 65909553"/>
                <a:gd name="connsiteY6166" fmla="*/ 2950995 h 39629983"/>
                <a:gd name="connsiteX6167" fmla="*/ 53412753 w 65909553"/>
                <a:gd name="connsiteY6167" fmla="*/ 2951041 h 39629983"/>
                <a:gd name="connsiteX6168" fmla="*/ 53412753 w 65909553"/>
                <a:gd name="connsiteY6168" fmla="*/ 2951088 h 39629983"/>
                <a:gd name="connsiteX6169" fmla="*/ 53412753 w 65909553"/>
                <a:gd name="connsiteY6169" fmla="*/ 2951143 h 39629983"/>
                <a:gd name="connsiteX6170" fmla="*/ 53412753 w 65909553"/>
                <a:gd name="connsiteY6170" fmla="*/ 2951189 h 39629983"/>
                <a:gd name="connsiteX6171" fmla="*/ 53412753 w 65909553"/>
                <a:gd name="connsiteY6171" fmla="*/ 2951235 h 39629983"/>
                <a:gd name="connsiteX6172" fmla="*/ 53412753 w 65909553"/>
                <a:gd name="connsiteY6172" fmla="*/ 2951283 h 39629983"/>
                <a:gd name="connsiteX6173" fmla="*/ 53412753 w 65909553"/>
                <a:gd name="connsiteY6173" fmla="*/ 2951329 h 39629983"/>
                <a:gd name="connsiteX6174" fmla="*/ 53412753 w 65909553"/>
                <a:gd name="connsiteY6174" fmla="*/ 2951375 h 39629983"/>
                <a:gd name="connsiteX6175" fmla="*/ 53412753 w 65909553"/>
                <a:gd name="connsiteY6175" fmla="*/ 2951423 h 39629983"/>
                <a:gd name="connsiteX6176" fmla="*/ 53412753 w 65909553"/>
                <a:gd name="connsiteY6176" fmla="*/ 2951469 h 39629983"/>
                <a:gd name="connsiteX6177" fmla="*/ 53412753 w 65909553"/>
                <a:gd name="connsiteY6177" fmla="*/ 2951515 h 39629983"/>
                <a:gd name="connsiteX6178" fmla="*/ 53412753 w 65909553"/>
                <a:gd name="connsiteY6178" fmla="*/ 2951563 h 39629983"/>
                <a:gd name="connsiteX6179" fmla="*/ 53412753 w 65909553"/>
                <a:gd name="connsiteY6179" fmla="*/ 2951609 h 39629983"/>
                <a:gd name="connsiteX6180" fmla="*/ 53412753 w 65909553"/>
                <a:gd name="connsiteY6180" fmla="*/ 2951655 h 39629983"/>
                <a:gd name="connsiteX6181" fmla="*/ 53412753 w 65909553"/>
                <a:gd name="connsiteY6181" fmla="*/ 2951702 h 39629983"/>
                <a:gd name="connsiteX6182" fmla="*/ 53412753 w 65909553"/>
                <a:gd name="connsiteY6182" fmla="*/ 2951749 h 39629983"/>
                <a:gd name="connsiteX6183" fmla="*/ 53412753 w 65909553"/>
                <a:gd name="connsiteY6183" fmla="*/ 3099009 h 39629983"/>
                <a:gd name="connsiteX6184" fmla="*/ 53565153 w 65909553"/>
                <a:gd name="connsiteY6184" fmla="*/ 3099009 h 39629983"/>
                <a:gd name="connsiteX6185" fmla="*/ 53565153 w 65909553"/>
                <a:gd name="connsiteY6185" fmla="*/ 3099056 h 39629983"/>
                <a:gd name="connsiteX6186" fmla="*/ 53565153 w 65909553"/>
                <a:gd name="connsiteY6186" fmla="*/ 3099103 h 39629983"/>
                <a:gd name="connsiteX6187" fmla="*/ 53565153 w 65909553"/>
                <a:gd name="connsiteY6187" fmla="*/ 3099149 h 39629983"/>
                <a:gd name="connsiteX6188" fmla="*/ 53565153 w 65909553"/>
                <a:gd name="connsiteY6188" fmla="*/ 3099196 h 39629983"/>
                <a:gd name="connsiteX6189" fmla="*/ 53565153 w 65909553"/>
                <a:gd name="connsiteY6189" fmla="*/ 3099243 h 39629983"/>
                <a:gd name="connsiteX6190" fmla="*/ 53565153 w 65909553"/>
                <a:gd name="connsiteY6190" fmla="*/ 3099289 h 39629983"/>
                <a:gd name="connsiteX6191" fmla="*/ 53565153 w 65909553"/>
                <a:gd name="connsiteY6191" fmla="*/ 3099336 h 39629983"/>
                <a:gd name="connsiteX6192" fmla="*/ 53565153 w 65909553"/>
                <a:gd name="connsiteY6192" fmla="*/ 3099383 h 39629983"/>
                <a:gd name="connsiteX6193" fmla="*/ 53565153 w 65909553"/>
                <a:gd name="connsiteY6193" fmla="*/ 3099429 h 39629983"/>
                <a:gd name="connsiteX6194" fmla="*/ 53565153 w 65909553"/>
                <a:gd name="connsiteY6194" fmla="*/ 3099476 h 39629983"/>
                <a:gd name="connsiteX6195" fmla="*/ 53565153 w 65909553"/>
                <a:gd name="connsiteY6195" fmla="*/ 3099523 h 39629983"/>
                <a:gd name="connsiteX6196" fmla="*/ 53565153 w 65909553"/>
                <a:gd name="connsiteY6196" fmla="*/ 3099623 h 39629983"/>
                <a:gd name="connsiteX6197" fmla="*/ 53565153 w 65909553"/>
                <a:gd name="connsiteY6197" fmla="*/ 3099670 h 39629983"/>
                <a:gd name="connsiteX6198" fmla="*/ 53565153 w 65909553"/>
                <a:gd name="connsiteY6198" fmla="*/ 3099717 h 39629983"/>
                <a:gd name="connsiteX6199" fmla="*/ 53565153 w 65909553"/>
                <a:gd name="connsiteY6199" fmla="*/ 3099763 h 39629983"/>
                <a:gd name="connsiteX6200" fmla="*/ 53565153 w 65909553"/>
                <a:gd name="connsiteY6200" fmla="*/ 3099810 h 39629983"/>
                <a:gd name="connsiteX6201" fmla="*/ 53565153 w 65909553"/>
                <a:gd name="connsiteY6201" fmla="*/ 3099857 h 39629983"/>
                <a:gd name="connsiteX6202" fmla="*/ 53565153 w 65909553"/>
                <a:gd name="connsiteY6202" fmla="*/ 3099903 h 39629983"/>
                <a:gd name="connsiteX6203" fmla="*/ 53565153 w 65909553"/>
                <a:gd name="connsiteY6203" fmla="*/ 3099950 h 39629983"/>
                <a:gd name="connsiteX6204" fmla="*/ 53565153 w 65909553"/>
                <a:gd name="connsiteY6204" fmla="*/ 3099997 h 39629983"/>
                <a:gd name="connsiteX6205" fmla="*/ 53565153 w 65909553"/>
                <a:gd name="connsiteY6205" fmla="*/ 3100043 h 39629983"/>
                <a:gd name="connsiteX6206" fmla="*/ 53565153 w 65909553"/>
                <a:gd name="connsiteY6206" fmla="*/ 3100090 h 39629983"/>
                <a:gd name="connsiteX6207" fmla="*/ 53565153 w 65909553"/>
                <a:gd name="connsiteY6207" fmla="*/ 3100137 h 39629983"/>
                <a:gd name="connsiteX6208" fmla="*/ 53565153 w 65909553"/>
                <a:gd name="connsiteY6208" fmla="*/ 3100183 h 39629983"/>
                <a:gd name="connsiteX6209" fmla="*/ 53565153 w 65909553"/>
                <a:gd name="connsiteY6209" fmla="*/ 3100237 h 39629983"/>
                <a:gd name="connsiteX6210" fmla="*/ 53565153 w 65909553"/>
                <a:gd name="connsiteY6210" fmla="*/ 3100285 h 39629983"/>
                <a:gd name="connsiteX6211" fmla="*/ 53565153 w 65909553"/>
                <a:gd name="connsiteY6211" fmla="*/ 3100331 h 39629983"/>
                <a:gd name="connsiteX6212" fmla="*/ 53565153 w 65909553"/>
                <a:gd name="connsiteY6212" fmla="*/ 3100377 h 39629983"/>
                <a:gd name="connsiteX6213" fmla="*/ 53565153 w 65909553"/>
                <a:gd name="connsiteY6213" fmla="*/ 3100425 h 39629983"/>
                <a:gd name="connsiteX6214" fmla="*/ 53565153 w 65909553"/>
                <a:gd name="connsiteY6214" fmla="*/ 3100471 h 39629983"/>
                <a:gd name="connsiteX6215" fmla="*/ 53565153 w 65909553"/>
                <a:gd name="connsiteY6215" fmla="*/ 3100517 h 39629983"/>
                <a:gd name="connsiteX6216" fmla="*/ 53565153 w 65909553"/>
                <a:gd name="connsiteY6216" fmla="*/ 3100565 h 39629983"/>
                <a:gd name="connsiteX6217" fmla="*/ 53565153 w 65909553"/>
                <a:gd name="connsiteY6217" fmla="*/ 3100611 h 39629983"/>
                <a:gd name="connsiteX6218" fmla="*/ 53565153 w 65909553"/>
                <a:gd name="connsiteY6218" fmla="*/ 3100657 h 39629983"/>
                <a:gd name="connsiteX6219" fmla="*/ 53565153 w 65909553"/>
                <a:gd name="connsiteY6219" fmla="*/ 3100705 h 39629983"/>
                <a:gd name="connsiteX6220" fmla="*/ 53565153 w 65909553"/>
                <a:gd name="connsiteY6220" fmla="*/ 3100751 h 39629983"/>
                <a:gd name="connsiteX6221" fmla="*/ 53565153 w 65909553"/>
                <a:gd name="connsiteY6221" fmla="*/ 3100797 h 39629983"/>
                <a:gd name="connsiteX6222" fmla="*/ 53565153 w 65909553"/>
                <a:gd name="connsiteY6222" fmla="*/ 3100844 h 39629983"/>
                <a:gd name="connsiteX6223" fmla="*/ 53565153 w 65909553"/>
                <a:gd name="connsiteY6223" fmla="*/ 3100899 h 39629983"/>
                <a:gd name="connsiteX6224" fmla="*/ 53565153 w 65909553"/>
                <a:gd name="connsiteY6224" fmla="*/ 3100945 h 39629983"/>
                <a:gd name="connsiteX6225" fmla="*/ 53565153 w 65909553"/>
                <a:gd name="connsiteY6225" fmla="*/ 3100992 h 39629983"/>
                <a:gd name="connsiteX6226" fmla="*/ 53565153 w 65909553"/>
                <a:gd name="connsiteY6226" fmla="*/ 3101039 h 39629983"/>
                <a:gd name="connsiteX6227" fmla="*/ 53565153 w 65909553"/>
                <a:gd name="connsiteY6227" fmla="*/ 3101085 h 39629983"/>
                <a:gd name="connsiteX6228" fmla="*/ 53565153 w 65909553"/>
                <a:gd name="connsiteY6228" fmla="*/ 3101132 h 39629983"/>
                <a:gd name="connsiteX6229" fmla="*/ 53565153 w 65909553"/>
                <a:gd name="connsiteY6229" fmla="*/ 3101179 h 39629983"/>
                <a:gd name="connsiteX6230" fmla="*/ 53565153 w 65909553"/>
                <a:gd name="connsiteY6230" fmla="*/ 3101225 h 39629983"/>
                <a:gd name="connsiteX6231" fmla="*/ 53565153 w 65909553"/>
                <a:gd name="connsiteY6231" fmla="*/ 3101272 h 39629983"/>
                <a:gd name="connsiteX6232" fmla="*/ 53565153 w 65909553"/>
                <a:gd name="connsiteY6232" fmla="*/ 3101319 h 39629983"/>
                <a:gd name="connsiteX6233" fmla="*/ 53565153 w 65909553"/>
                <a:gd name="connsiteY6233" fmla="*/ 3101365 h 39629983"/>
                <a:gd name="connsiteX6234" fmla="*/ 53565153 w 65909553"/>
                <a:gd name="connsiteY6234" fmla="*/ 3101411 h 39629983"/>
                <a:gd name="connsiteX6235" fmla="*/ 53565153 w 65909553"/>
                <a:gd name="connsiteY6235" fmla="*/ 3101459 h 39629983"/>
                <a:gd name="connsiteX6236" fmla="*/ 53565153 w 65909553"/>
                <a:gd name="connsiteY6236" fmla="*/ 3101505 h 39629983"/>
                <a:gd name="connsiteX6237" fmla="*/ 53565153 w 65909553"/>
                <a:gd name="connsiteY6237" fmla="*/ 3101559 h 39629983"/>
                <a:gd name="connsiteX6238" fmla="*/ 53565153 w 65909553"/>
                <a:gd name="connsiteY6238" fmla="*/ 3101606 h 39629983"/>
                <a:gd name="connsiteX6239" fmla="*/ 53565153 w 65909553"/>
                <a:gd name="connsiteY6239" fmla="*/ 3101653 h 39629983"/>
                <a:gd name="connsiteX6240" fmla="*/ 53565153 w 65909553"/>
                <a:gd name="connsiteY6240" fmla="*/ 3101699 h 39629983"/>
                <a:gd name="connsiteX6241" fmla="*/ 53565153 w 65909553"/>
                <a:gd name="connsiteY6241" fmla="*/ 3101746 h 39629983"/>
                <a:gd name="connsiteX6242" fmla="*/ 53565153 w 65909553"/>
                <a:gd name="connsiteY6242" fmla="*/ 3101793 h 39629983"/>
                <a:gd name="connsiteX6243" fmla="*/ 53565153 w 65909553"/>
                <a:gd name="connsiteY6243" fmla="*/ 3101839 h 39629983"/>
                <a:gd name="connsiteX6244" fmla="*/ 53565153 w 65909553"/>
                <a:gd name="connsiteY6244" fmla="*/ 3101886 h 39629983"/>
                <a:gd name="connsiteX6245" fmla="*/ 53565153 w 65909553"/>
                <a:gd name="connsiteY6245" fmla="*/ 3101933 h 39629983"/>
                <a:gd name="connsiteX6246" fmla="*/ 53565153 w 65909553"/>
                <a:gd name="connsiteY6246" fmla="*/ 3101979 h 39629983"/>
                <a:gd name="connsiteX6247" fmla="*/ 53565153 w 65909553"/>
                <a:gd name="connsiteY6247" fmla="*/ 3102026 h 39629983"/>
                <a:gd name="connsiteX6248" fmla="*/ 53565153 w 65909553"/>
                <a:gd name="connsiteY6248" fmla="*/ 3102073 h 39629983"/>
                <a:gd name="connsiteX6249" fmla="*/ 53565153 w 65909553"/>
                <a:gd name="connsiteY6249" fmla="*/ 3102119 h 39629983"/>
                <a:gd name="connsiteX6250" fmla="*/ 53565153 w 65909553"/>
                <a:gd name="connsiteY6250" fmla="*/ 3102166 h 39629983"/>
                <a:gd name="connsiteX6251" fmla="*/ 53565153 w 65909553"/>
                <a:gd name="connsiteY6251" fmla="*/ 3102220 h 39629983"/>
                <a:gd name="connsiteX6252" fmla="*/ 53565153 w 65909553"/>
                <a:gd name="connsiteY6252" fmla="*/ 3102267 h 39629983"/>
                <a:gd name="connsiteX6253" fmla="*/ 53565153 w 65909553"/>
                <a:gd name="connsiteY6253" fmla="*/ 3102313 h 39629983"/>
                <a:gd name="connsiteX6254" fmla="*/ 53565153 w 65909553"/>
                <a:gd name="connsiteY6254" fmla="*/ 3102360 h 39629983"/>
                <a:gd name="connsiteX6255" fmla="*/ 53565153 w 65909553"/>
                <a:gd name="connsiteY6255" fmla="*/ 3102407 h 39629983"/>
                <a:gd name="connsiteX6256" fmla="*/ 53565153 w 65909553"/>
                <a:gd name="connsiteY6256" fmla="*/ 3102453 h 39629983"/>
                <a:gd name="connsiteX6257" fmla="*/ 53565153 w 65909553"/>
                <a:gd name="connsiteY6257" fmla="*/ 3102500 h 39629983"/>
                <a:gd name="connsiteX6258" fmla="*/ 53565153 w 65909553"/>
                <a:gd name="connsiteY6258" fmla="*/ 3102547 h 39629983"/>
                <a:gd name="connsiteX6259" fmla="*/ 53565153 w 65909553"/>
                <a:gd name="connsiteY6259" fmla="*/ 3102593 h 39629983"/>
                <a:gd name="connsiteX6260" fmla="*/ 53565153 w 65909553"/>
                <a:gd name="connsiteY6260" fmla="*/ 3102640 h 39629983"/>
                <a:gd name="connsiteX6261" fmla="*/ 53565153 w 65909553"/>
                <a:gd name="connsiteY6261" fmla="*/ 3102687 h 39629983"/>
                <a:gd name="connsiteX6262" fmla="*/ 53565153 w 65909553"/>
                <a:gd name="connsiteY6262" fmla="*/ 3102733 h 39629983"/>
                <a:gd name="connsiteX6263" fmla="*/ 53565153 w 65909553"/>
                <a:gd name="connsiteY6263" fmla="*/ 3102780 h 39629983"/>
                <a:gd name="connsiteX6264" fmla="*/ 53565153 w 65909553"/>
                <a:gd name="connsiteY6264" fmla="*/ 3102827 h 39629983"/>
                <a:gd name="connsiteX6265" fmla="*/ 53565153 w 65909553"/>
                <a:gd name="connsiteY6265" fmla="*/ 3102881 h 39629983"/>
                <a:gd name="connsiteX6266" fmla="*/ 53565153 w 65909553"/>
                <a:gd name="connsiteY6266" fmla="*/ 3102927 h 39629983"/>
                <a:gd name="connsiteX6267" fmla="*/ 53565153 w 65909553"/>
                <a:gd name="connsiteY6267" fmla="*/ 3102975 h 39629983"/>
                <a:gd name="connsiteX6268" fmla="*/ 53565153 w 65909553"/>
                <a:gd name="connsiteY6268" fmla="*/ 3103021 h 39629983"/>
                <a:gd name="connsiteX6269" fmla="*/ 53565153 w 65909553"/>
                <a:gd name="connsiteY6269" fmla="*/ 3103067 h 39629983"/>
                <a:gd name="connsiteX6270" fmla="*/ 53565153 w 65909553"/>
                <a:gd name="connsiteY6270" fmla="*/ 3103114 h 39629983"/>
                <a:gd name="connsiteX6271" fmla="*/ 53565153 w 65909553"/>
                <a:gd name="connsiteY6271" fmla="*/ 3103161 h 39629983"/>
                <a:gd name="connsiteX6272" fmla="*/ 53565153 w 65909553"/>
                <a:gd name="connsiteY6272" fmla="*/ 3103207 h 39629983"/>
                <a:gd name="connsiteX6273" fmla="*/ 53565153 w 65909553"/>
                <a:gd name="connsiteY6273" fmla="*/ 3103254 h 39629983"/>
                <a:gd name="connsiteX6274" fmla="*/ 53565153 w 65909553"/>
                <a:gd name="connsiteY6274" fmla="*/ 3103301 h 39629983"/>
                <a:gd name="connsiteX6275" fmla="*/ 53565153 w 65909553"/>
                <a:gd name="connsiteY6275" fmla="*/ 3103347 h 39629983"/>
                <a:gd name="connsiteX6276" fmla="*/ 53565153 w 65909553"/>
                <a:gd name="connsiteY6276" fmla="*/ 3103394 h 39629983"/>
                <a:gd name="connsiteX6277" fmla="*/ 53565153 w 65909553"/>
                <a:gd name="connsiteY6277" fmla="*/ 3103441 h 39629983"/>
                <a:gd name="connsiteX6278" fmla="*/ 53565153 w 65909553"/>
                <a:gd name="connsiteY6278" fmla="*/ 3103487 h 39629983"/>
                <a:gd name="connsiteX6279" fmla="*/ 53565153 w 65909553"/>
                <a:gd name="connsiteY6279" fmla="*/ 3103542 h 39629983"/>
                <a:gd name="connsiteX6280" fmla="*/ 53565153 w 65909553"/>
                <a:gd name="connsiteY6280" fmla="*/ 3103589 h 39629983"/>
                <a:gd name="connsiteX6281" fmla="*/ 53565153 w 65909553"/>
                <a:gd name="connsiteY6281" fmla="*/ 3103635 h 39629983"/>
                <a:gd name="connsiteX6282" fmla="*/ 53565153 w 65909553"/>
                <a:gd name="connsiteY6282" fmla="*/ 3103681 h 39629983"/>
                <a:gd name="connsiteX6283" fmla="*/ 53565153 w 65909553"/>
                <a:gd name="connsiteY6283" fmla="*/ 3103729 h 39629983"/>
                <a:gd name="connsiteX6284" fmla="*/ 53565153 w 65909553"/>
                <a:gd name="connsiteY6284" fmla="*/ 3103775 h 39629983"/>
                <a:gd name="connsiteX6285" fmla="*/ 53565153 w 65909553"/>
                <a:gd name="connsiteY6285" fmla="*/ 3103821 h 39629983"/>
                <a:gd name="connsiteX6286" fmla="*/ 53565153 w 65909553"/>
                <a:gd name="connsiteY6286" fmla="*/ 3103869 h 39629983"/>
                <a:gd name="connsiteX6287" fmla="*/ 53565153 w 65909553"/>
                <a:gd name="connsiteY6287" fmla="*/ 3103915 h 39629983"/>
                <a:gd name="connsiteX6288" fmla="*/ 53565153 w 65909553"/>
                <a:gd name="connsiteY6288" fmla="*/ 3103961 h 39629983"/>
                <a:gd name="connsiteX6289" fmla="*/ 53565153 w 65909553"/>
                <a:gd name="connsiteY6289" fmla="*/ 3104009 h 39629983"/>
                <a:gd name="connsiteX6290" fmla="*/ 53565153 w 65909553"/>
                <a:gd name="connsiteY6290" fmla="*/ 3104055 h 39629983"/>
                <a:gd name="connsiteX6291" fmla="*/ 53565153 w 65909553"/>
                <a:gd name="connsiteY6291" fmla="*/ 3104101 h 39629983"/>
                <a:gd name="connsiteX6292" fmla="*/ 53565153 w 65909553"/>
                <a:gd name="connsiteY6292" fmla="*/ 3104148 h 39629983"/>
                <a:gd name="connsiteX6293" fmla="*/ 53565153 w 65909553"/>
                <a:gd name="connsiteY6293" fmla="*/ 3251362 h 39629983"/>
                <a:gd name="connsiteX6294" fmla="*/ 53717553 w 65909553"/>
                <a:gd name="connsiteY6294" fmla="*/ 3251362 h 39629983"/>
                <a:gd name="connsiteX6295" fmla="*/ 53717553 w 65909553"/>
                <a:gd name="connsiteY6295" fmla="*/ 3251409 h 39629983"/>
                <a:gd name="connsiteX6296" fmla="*/ 53717553 w 65909553"/>
                <a:gd name="connsiteY6296" fmla="*/ 3251455 h 39629983"/>
                <a:gd name="connsiteX6297" fmla="*/ 53717553 w 65909553"/>
                <a:gd name="connsiteY6297" fmla="*/ 3251502 h 39629983"/>
                <a:gd name="connsiteX6298" fmla="*/ 53717553 w 65909553"/>
                <a:gd name="connsiteY6298" fmla="*/ 3251549 h 39629983"/>
                <a:gd name="connsiteX6299" fmla="*/ 53717553 w 65909553"/>
                <a:gd name="connsiteY6299" fmla="*/ 3251595 h 39629983"/>
                <a:gd name="connsiteX6300" fmla="*/ 53717553 w 65909553"/>
                <a:gd name="connsiteY6300" fmla="*/ 3251642 h 39629983"/>
                <a:gd name="connsiteX6301" fmla="*/ 53717553 w 65909553"/>
                <a:gd name="connsiteY6301" fmla="*/ 3251689 h 39629983"/>
                <a:gd name="connsiteX6302" fmla="*/ 53717553 w 65909553"/>
                <a:gd name="connsiteY6302" fmla="*/ 3251735 h 39629983"/>
                <a:gd name="connsiteX6303" fmla="*/ 53717553 w 65909553"/>
                <a:gd name="connsiteY6303" fmla="*/ 3251782 h 39629983"/>
                <a:gd name="connsiteX6304" fmla="*/ 53717553 w 65909553"/>
                <a:gd name="connsiteY6304" fmla="*/ 3251829 h 39629983"/>
                <a:gd name="connsiteX6305" fmla="*/ 53717553 w 65909553"/>
                <a:gd name="connsiteY6305" fmla="*/ 3251875 h 39629983"/>
                <a:gd name="connsiteX6306" fmla="*/ 53717553 w 65909553"/>
                <a:gd name="connsiteY6306" fmla="*/ 3251922 h 39629983"/>
                <a:gd name="connsiteX6307" fmla="*/ 53717553 w 65909553"/>
                <a:gd name="connsiteY6307" fmla="*/ 3251977 h 39629983"/>
                <a:gd name="connsiteX6308" fmla="*/ 53717553 w 65909553"/>
                <a:gd name="connsiteY6308" fmla="*/ 3252023 h 39629983"/>
                <a:gd name="connsiteX6309" fmla="*/ 53717553 w 65909553"/>
                <a:gd name="connsiteY6309" fmla="*/ 3252069 h 39629983"/>
                <a:gd name="connsiteX6310" fmla="*/ 53717553 w 65909553"/>
                <a:gd name="connsiteY6310" fmla="*/ 3252117 h 39629983"/>
                <a:gd name="connsiteX6311" fmla="*/ 53717553 w 65909553"/>
                <a:gd name="connsiteY6311" fmla="*/ 3252163 h 39629983"/>
                <a:gd name="connsiteX6312" fmla="*/ 53717553 w 65909553"/>
                <a:gd name="connsiteY6312" fmla="*/ 3252209 h 39629983"/>
                <a:gd name="connsiteX6313" fmla="*/ 53717553 w 65909553"/>
                <a:gd name="connsiteY6313" fmla="*/ 3252256 h 39629983"/>
                <a:gd name="connsiteX6314" fmla="*/ 53717553 w 65909553"/>
                <a:gd name="connsiteY6314" fmla="*/ 3252303 h 39629983"/>
                <a:gd name="connsiteX6315" fmla="*/ 53717553 w 65909553"/>
                <a:gd name="connsiteY6315" fmla="*/ 3252349 h 39629983"/>
                <a:gd name="connsiteX6316" fmla="*/ 53717553 w 65909553"/>
                <a:gd name="connsiteY6316" fmla="*/ 3252396 h 39629983"/>
                <a:gd name="connsiteX6317" fmla="*/ 53717553 w 65909553"/>
                <a:gd name="connsiteY6317" fmla="*/ 3252443 h 39629983"/>
                <a:gd name="connsiteX6318" fmla="*/ 53717553 w 65909553"/>
                <a:gd name="connsiteY6318" fmla="*/ 3252489 h 39629983"/>
                <a:gd name="connsiteX6319" fmla="*/ 53717553 w 65909553"/>
                <a:gd name="connsiteY6319" fmla="*/ 3252536 h 39629983"/>
                <a:gd name="connsiteX6320" fmla="*/ 53717553 w 65909553"/>
                <a:gd name="connsiteY6320" fmla="*/ 3252583 h 39629983"/>
                <a:gd name="connsiteX6321" fmla="*/ 53717553 w 65909553"/>
                <a:gd name="connsiteY6321" fmla="*/ 3252637 h 39629983"/>
                <a:gd name="connsiteX6322" fmla="*/ 53717553 w 65909553"/>
                <a:gd name="connsiteY6322" fmla="*/ 3252684 h 39629983"/>
                <a:gd name="connsiteX6323" fmla="*/ 53717553 w 65909553"/>
                <a:gd name="connsiteY6323" fmla="*/ 3252731 h 39629983"/>
                <a:gd name="connsiteX6324" fmla="*/ 53717553 w 65909553"/>
                <a:gd name="connsiteY6324" fmla="*/ 3252777 h 39629983"/>
                <a:gd name="connsiteX6325" fmla="*/ 53717553 w 65909553"/>
                <a:gd name="connsiteY6325" fmla="*/ 3252823 h 39629983"/>
                <a:gd name="connsiteX6326" fmla="*/ 53717553 w 65909553"/>
                <a:gd name="connsiteY6326" fmla="*/ 3252871 h 39629983"/>
                <a:gd name="connsiteX6327" fmla="*/ 53717553 w 65909553"/>
                <a:gd name="connsiteY6327" fmla="*/ 3252917 h 39629983"/>
                <a:gd name="connsiteX6328" fmla="*/ 53717553 w 65909553"/>
                <a:gd name="connsiteY6328" fmla="*/ 3252963 h 39629983"/>
                <a:gd name="connsiteX6329" fmla="*/ 53717553 w 65909553"/>
                <a:gd name="connsiteY6329" fmla="*/ 3253011 h 39629983"/>
                <a:gd name="connsiteX6330" fmla="*/ 53717553 w 65909553"/>
                <a:gd name="connsiteY6330" fmla="*/ 3253057 h 39629983"/>
                <a:gd name="connsiteX6331" fmla="*/ 53717553 w 65909553"/>
                <a:gd name="connsiteY6331" fmla="*/ 3253103 h 39629983"/>
                <a:gd name="connsiteX6332" fmla="*/ 53717553 w 65909553"/>
                <a:gd name="connsiteY6332" fmla="*/ 3253151 h 39629983"/>
                <a:gd name="connsiteX6333" fmla="*/ 53717553 w 65909553"/>
                <a:gd name="connsiteY6333" fmla="*/ 3253197 h 39629983"/>
                <a:gd name="connsiteX6334" fmla="*/ 53717553 w 65909553"/>
                <a:gd name="connsiteY6334" fmla="*/ 3253243 h 39629983"/>
                <a:gd name="connsiteX6335" fmla="*/ 53717553 w 65909553"/>
                <a:gd name="connsiteY6335" fmla="*/ 3253298 h 39629983"/>
                <a:gd name="connsiteX6336" fmla="*/ 53717553 w 65909553"/>
                <a:gd name="connsiteY6336" fmla="*/ 3253345 h 39629983"/>
                <a:gd name="connsiteX6337" fmla="*/ 53717553 w 65909553"/>
                <a:gd name="connsiteY6337" fmla="*/ 3253391 h 39629983"/>
                <a:gd name="connsiteX6338" fmla="*/ 53717553 w 65909553"/>
                <a:gd name="connsiteY6338" fmla="*/ 3253438 h 39629983"/>
                <a:gd name="connsiteX6339" fmla="*/ 53717553 w 65909553"/>
                <a:gd name="connsiteY6339" fmla="*/ 3253485 h 39629983"/>
                <a:gd name="connsiteX6340" fmla="*/ 53717553 w 65909553"/>
                <a:gd name="connsiteY6340" fmla="*/ 3253531 h 39629983"/>
                <a:gd name="connsiteX6341" fmla="*/ 53717553 w 65909553"/>
                <a:gd name="connsiteY6341" fmla="*/ 3253578 h 39629983"/>
                <a:gd name="connsiteX6342" fmla="*/ 53717553 w 65909553"/>
                <a:gd name="connsiteY6342" fmla="*/ 3253625 h 39629983"/>
                <a:gd name="connsiteX6343" fmla="*/ 53717553 w 65909553"/>
                <a:gd name="connsiteY6343" fmla="*/ 3253671 h 39629983"/>
                <a:gd name="connsiteX6344" fmla="*/ 53717553 w 65909553"/>
                <a:gd name="connsiteY6344" fmla="*/ 3253718 h 39629983"/>
                <a:gd name="connsiteX6345" fmla="*/ 53717553 w 65909553"/>
                <a:gd name="connsiteY6345" fmla="*/ 3253765 h 39629983"/>
                <a:gd name="connsiteX6346" fmla="*/ 53717553 w 65909553"/>
                <a:gd name="connsiteY6346" fmla="*/ 3253811 h 39629983"/>
                <a:gd name="connsiteX6347" fmla="*/ 53717553 w 65909553"/>
                <a:gd name="connsiteY6347" fmla="*/ 3253857 h 39629983"/>
                <a:gd name="connsiteX6348" fmla="*/ 53717553 w 65909553"/>
                <a:gd name="connsiteY6348" fmla="*/ 3253905 h 39629983"/>
                <a:gd name="connsiteX6349" fmla="*/ 53717553 w 65909553"/>
                <a:gd name="connsiteY6349" fmla="*/ 3253959 h 39629983"/>
                <a:gd name="connsiteX6350" fmla="*/ 53717553 w 65909553"/>
                <a:gd name="connsiteY6350" fmla="*/ 3254005 h 39629983"/>
                <a:gd name="connsiteX6351" fmla="*/ 53717553 w 65909553"/>
                <a:gd name="connsiteY6351" fmla="*/ 3254052 h 39629983"/>
                <a:gd name="connsiteX6352" fmla="*/ 53717553 w 65909553"/>
                <a:gd name="connsiteY6352" fmla="*/ 3254099 h 39629983"/>
                <a:gd name="connsiteX6353" fmla="*/ 53717553 w 65909553"/>
                <a:gd name="connsiteY6353" fmla="*/ 3254145 h 39629983"/>
                <a:gd name="connsiteX6354" fmla="*/ 53717553 w 65909553"/>
                <a:gd name="connsiteY6354" fmla="*/ 3254192 h 39629983"/>
                <a:gd name="connsiteX6355" fmla="*/ 53717553 w 65909553"/>
                <a:gd name="connsiteY6355" fmla="*/ 3254239 h 39629983"/>
                <a:gd name="connsiteX6356" fmla="*/ 53717553 w 65909553"/>
                <a:gd name="connsiteY6356" fmla="*/ 3254285 h 39629983"/>
                <a:gd name="connsiteX6357" fmla="*/ 53717553 w 65909553"/>
                <a:gd name="connsiteY6357" fmla="*/ 3254332 h 39629983"/>
                <a:gd name="connsiteX6358" fmla="*/ 53717553 w 65909553"/>
                <a:gd name="connsiteY6358" fmla="*/ 3254379 h 39629983"/>
                <a:gd name="connsiteX6359" fmla="*/ 53717553 w 65909553"/>
                <a:gd name="connsiteY6359" fmla="*/ 3254425 h 39629983"/>
                <a:gd name="connsiteX6360" fmla="*/ 53717553 w 65909553"/>
                <a:gd name="connsiteY6360" fmla="*/ 3254472 h 39629983"/>
                <a:gd name="connsiteX6361" fmla="*/ 53717553 w 65909553"/>
                <a:gd name="connsiteY6361" fmla="*/ 3254519 h 39629983"/>
                <a:gd name="connsiteX6362" fmla="*/ 53717553 w 65909553"/>
                <a:gd name="connsiteY6362" fmla="*/ 3254565 h 39629983"/>
                <a:gd name="connsiteX6363" fmla="*/ 53717553 w 65909553"/>
                <a:gd name="connsiteY6363" fmla="*/ 3254619 h 39629983"/>
                <a:gd name="connsiteX6364" fmla="*/ 53717553 w 65909553"/>
                <a:gd name="connsiteY6364" fmla="*/ 3254666 h 39629983"/>
                <a:gd name="connsiteX6365" fmla="*/ 53717553 w 65909553"/>
                <a:gd name="connsiteY6365" fmla="*/ 3254713 h 39629983"/>
                <a:gd name="connsiteX6366" fmla="*/ 53717553 w 65909553"/>
                <a:gd name="connsiteY6366" fmla="*/ 3254759 h 39629983"/>
                <a:gd name="connsiteX6367" fmla="*/ 53717553 w 65909553"/>
                <a:gd name="connsiteY6367" fmla="*/ 3254806 h 39629983"/>
                <a:gd name="connsiteX6368" fmla="*/ 53717553 w 65909553"/>
                <a:gd name="connsiteY6368" fmla="*/ 3254853 h 39629983"/>
                <a:gd name="connsiteX6369" fmla="*/ 53717553 w 65909553"/>
                <a:gd name="connsiteY6369" fmla="*/ 3254899 h 39629983"/>
                <a:gd name="connsiteX6370" fmla="*/ 53717553 w 65909553"/>
                <a:gd name="connsiteY6370" fmla="*/ 3254946 h 39629983"/>
                <a:gd name="connsiteX6371" fmla="*/ 53717553 w 65909553"/>
                <a:gd name="connsiteY6371" fmla="*/ 3254993 h 39629983"/>
                <a:gd name="connsiteX6372" fmla="*/ 53717553 w 65909553"/>
                <a:gd name="connsiteY6372" fmla="*/ 3255039 h 39629983"/>
                <a:gd name="connsiteX6373" fmla="*/ 53717553 w 65909553"/>
                <a:gd name="connsiteY6373" fmla="*/ 3255086 h 39629983"/>
                <a:gd name="connsiteX6374" fmla="*/ 53717553 w 65909553"/>
                <a:gd name="connsiteY6374" fmla="*/ 3255133 h 39629983"/>
                <a:gd name="connsiteX6375" fmla="*/ 53717553 w 65909553"/>
                <a:gd name="connsiteY6375" fmla="*/ 3255179 h 39629983"/>
                <a:gd name="connsiteX6376" fmla="*/ 53717553 w 65909553"/>
                <a:gd name="connsiteY6376" fmla="*/ 3255226 h 39629983"/>
                <a:gd name="connsiteX6377" fmla="*/ 53717553 w 65909553"/>
                <a:gd name="connsiteY6377" fmla="*/ 3255281 h 39629983"/>
                <a:gd name="connsiteX6378" fmla="*/ 53717553 w 65909553"/>
                <a:gd name="connsiteY6378" fmla="*/ 3255327 h 39629983"/>
                <a:gd name="connsiteX6379" fmla="*/ 53717553 w 65909553"/>
                <a:gd name="connsiteY6379" fmla="*/ 3255373 h 39629983"/>
                <a:gd name="connsiteX6380" fmla="*/ 53717553 w 65909553"/>
                <a:gd name="connsiteY6380" fmla="*/ 3255421 h 39629983"/>
                <a:gd name="connsiteX6381" fmla="*/ 53717553 w 65909553"/>
                <a:gd name="connsiteY6381" fmla="*/ 3255467 h 39629983"/>
                <a:gd name="connsiteX6382" fmla="*/ 53717553 w 65909553"/>
                <a:gd name="connsiteY6382" fmla="*/ 3255513 h 39629983"/>
                <a:gd name="connsiteX6383" fmla="*/ 53717553 w 65909553"/>
                <a:gd name="connsiteY6383" fmla="*/ 3255561 h 39629983"/>
                <a:gd name="connsiteX6384" fmla="*/ 53717553 w 65909553"/>
                <a:gd name="connsiteY6384" fmla="*/ 3255607 h 39629983"/>
                <a:gd name="connsiteX6385" fmla="*/ 53717553 w 65909553"/>
                <a:gd name="connsiteY6385" fmla="*/ 3255653 h 39629983"/>
                <a:gd name="connsiteX6386" fmla="*/ 53717553 w 65909553"/>
                <a:gd name="connsiteY6386" fmla="*/ 3255700 h 39629983"/>
                <a:gd name="connsiteX6387" fmla="*/ 53717553 w 65909553"/>
                <a:gd name="connsiteY6387" fmla="*/ 3255747 h 39629983"/>
                <a:gd name="connsiteX6388" fmla="*/ 53717553 w 65909553"/>
                <a:gd name="connsiteY6388" fmla="*/ 3255793 h 39629983"/>
                <a:gd name="connsiteX6389" fmla="*/ 53717553 w 65909553"/>
                <a:gd name="connsiteY6389" fmla="*/ 3255840 h 39629983"/>
                <a:gd name="connsiteX6390" fmla="*/ 53717553 w 65909553"/>
                <a:gd name="connsiteY6390" fmla="*/ 3255887 h 39629983"/>
                <a:gd name="connsiteX6391" fmla="*/ 53717553 w 65909553"/>
                <a:gd name="connsiteY6391" fmla="*/ 3255941 h 39629983"/>
                <a:gd name="connsiteX6392" fmla="*/ 53717553 w 65909553"/>
                <a:gd name="connsiteY6392" fmla="*/ 3255988 h 39629983"/>
                <a:gd name="connsiteX6393" fmla="*/ 53717553 w 65909553"/>
                <a:gd name="connsiteY6393" fmla="*/ 3256035 h 39629983"/>
                <a:gd name="connsiteX6394" fmla="*/ 53717553 w 65909553"/>
                <a:gd name="connsiteY6394" fmla="*/ 3256081 h 39629983"/>
                <a:gd name="connsiteX6395" fmla="*/ 53717553 w 65909553"/>
                <a:gd name="connsiteY6395" fmla="*/ 3256128 h 39629983"/>
                <a:gd name="connsiteX6396" fmla="*/ 53717553 w 65909553"/>
                <a:gd name="connsiteY6396" fmla="*/ 3256175 h 39629983"/>
                <a:gd name="connsiteX6397" fmla="*/ 53717553 w 65909553"/>
                <a:gd name="connsiteY6397" fmla="*/ 3256221 h 39629983"/>
                <a:gd name="connsiteX6398" fmla="*/ 53717553 w 65909553"/>
                <a:gd name="connsiteY6398" fmla="*/ 3256267 h 39629983"/>
                <a:gd name="connsiteX6399" fmla="*/ 53717553 w 65909553"/>
                <a:gd name="connsiteY6399" fmla="*/ 3256315 h 39629983"/>
                <a:gd name="connsiteX6400" fmla="*/ 53717553 w 65909553"/>
                <a:gd name="connsiteY6400" fmla="*/ 3256361 h 39629983"/>
                <a:gd name="connsiteX6401" fmla="*/ 53717553 w 65909553"/>
                <a:gd name="connsiteY6401" fmla="*/ 3256407 h 39629983"/>
                <a:gd name="connsiteX6402" fmla="*/ 53717553 w 65909553"/>
                <a:gd name="connsiteY6402" fmla="*/ 3256455 h 39629983"/>
                <a:gd name="connsiteX6403" fmla="*/ 53717553 w 65909553"/>
                <a:gd name="connsiteY6403" fmla="*/ 3256501 h 39629983"/>
                <a:gd name="connsiteX6404" fmla="*/ 53717553 w 65909553"/>
                <a:gd name="connsiteY6404" fmla="*/ 3256547 h 39629983"/>
                <a:gd name="connsiteX6405" fmla="*/ 53717553 w 65909553"/>
                <a:gd name="connsiteY6405" fmla="*/ 3403715 h 39629983"/>
                <a:gd name="connsiteX6406" fmla="*/ 53869953 w 65909553"/>
                <a:gd name="connsiteY6406" fmla="*/ 3403715 h 39629983"/>
                <a:gd name="connsiteX6407" fmla="*/ 53869953 w 65909553"/>
                <a:gd name="connsiteY6407" fmla="*/ 3403761 h 39629983"/>
                <a:gd name="connsiteX6408" fmla="*/ 53869953 w 65909553"/>
                <a:gd name="connsiteY6408" fmla="*/ 3403808 h 39629983"/>
                <a:gd name="connsiteX6409" fmla="*/ 53869953 w 65909553"/>
                <a:gd name="connsiteY6409" fmla="*/ 3403855 h 39629983"/>
                <a:gd name="connsiteX6410" fmla="*/ 53869953 w 65909553"/>
                <a:gd name="connsiteY6410" fmla="*/ 3403901 h 39629983"/>
                <a:gd name="connsiteX6411" fmla="*/ 53869953 w 65909553"/>
                <a:gd name="connsiteY6411" fmla="*/ 3403948 h 39629983"/>
                <a:gd name="connsiteX6412" fmla="*/ 53869953 w 65909553"/>
                <a:gd name="connsiteY6412" fmla="*/ 3403995 h 39629983"/>
                <a:gd name="connsiteX6413" fmla="*/ 53869953 w 65909553"/>
                <a:gd name="connsiteY6413" fmla="*/ 3404041 h 39629983"/>
                <a:gd name="connsiteX6414" fmla="*/ 53869953 w 65909553"/>
                <a:gd name="connsiteY6414" fmla="*/ 3404088 h 39629983"/>
                <a:gd name="connsiteX6415" fmla="*/ 53869953 w 65909553"/>
                <a:gd name="connsiteY6415" fmla="*/ 3404135 h 39629983"/>
                <a:gd name="connsiteX6416" fmla="*/ 53869953 w 65909553"/>
                <a:gd name="connsiteY6416" fmla="*/ 3404181 h 39629983"/>
                <a:gd name="connsiteX6417" fmla="*/ 53869953 w 65909553"/>
                <a:gd name="connsiteY6417" fmla="*/ 3404228 h 39629983"/>
                <a:gd name="connsiteX6418" fmla="*/ 53869953 w 65909553"/>
                <a:gd name="connsiteY6418" fmla="*/ 3404275 h 39629983"/>
                <a:gd name="connsiteX6419" fmla="*/ 53869953 w 65909553"/>
                <a:gd name="connsiteY6419" fmla="*/ 3404321 h 39629983"/>
                <a:gd name="connsiteX6420" fmla="*/ 53869953 w 65909553"/>
                <a:gd name="connsiteY6420" fmla="*/ 3404375 h 39629983"/>
                <a:gd name="connsiteX6421" fmla="*/ 53869953 w 65909553"/>
                <a:gd name="connsiteY6421" fmla="*/ 3404423 h 39629983"/>
                <a:gd name="connsiteX6422" fmla="*/ 53869953 w 65909553"/>
                <a:gd name="connsiteY6422" fmla="*/ 3404469 h 39629983"/>
                <a:gd name="connsiteX6423" fmla="*/ 53869953 w 65909553"/>
                <a:gd name="connsiteY6423" fmla="*/ 3404515 h 39629983"/>
                <a:gd name="connsiteX6424" fmla="*/ 53869953 w 65909553"/>
                <a:gd name="connsiteY6424" fmla="*/ 3404563 h 39629983"/>
                <a:gd name="connsiteX6425" fmla="*/ 53869953 w 65909553"/>
                <a:gd name="connsiteY6425" fmla="*/ 3404609 h 39629983"/>
                <a:gd name="connsiteX6426" fmla="*/ 53869953 w 65909553"/>
                <a:gd name="connsiteY6426" fmla="*/ 3404655 h 39629983"/>
                <a:gd name="connsiteX6427" fmla="*/ 53869953 w 65909553"/>
                <a:gd name="connsiteY6427" fmla="*/ 3404703 h 39629983"/>
                <a:gd name="connsiteX6428" fmla="*/ 53869953 w 65909553"/>
                <a:gd name="connsiteY6428" fmla="*/ 3404749 h 39629983"/>
                <a:gd name="connsiteX6429" fmla="*/ 53869953 w 65909553"/>
                <a:gd name="connsiteY6429" fmla="*/ 3404795 h 39629983"/>
                <a:gd name="connsiteX6430" fmla="*/ 53869953 w 65909553"/>
                <a:gd name="connsiteY6430" fmla="*/ 3404842 h 39629983"/>
                <a:gd name="connsiteX6431" fmla="*/ 53869953 w 65909553"/>
                <a:gd name="connsiteY6431" fmla="*/ 3404889 h 39629983"/>
                <a:gd name="connsiteX6432" fmla="*/ 53869953 w 65909553"/>
                <a:gd name="connsiteY6432" fmla="*/ 3404935 h 39629983"/>
                <a:gd name="connsiteX6433" fmla="*/ 53869953 w 65909553"/>
                <a:gd name="connsiteY6433" fmla="*/ 3404982 h 39629983"/>
                <a:gd name="connsiteX6434" fmla="*/ 53869953 w 65909553"/>
                <a:gd name="connsiteY6434" fmla="*/ 3405037 h 39629983"/>
                <a:gd name="connsiteX6435" fmla="*/ 53869953 w 65909553"/>
                <a:gd name="connsiteY6435" fmla="*/ 3405083 h 39629983"/>
                <a:gd name="connsiteX6436" fmla="*/ 53869953 w 65909553"/>
                <a:gd name="connsiteY6436" fmla="*/ 3405130 h 39629983"/>
                <a:gd name="connsiteX6437" fmla="*/ 53869953 w 65909553"/>
                <a:gd name="connsiteY6437" fmla="*/ 3405177 h 39629983"/>
                <a:gd name="connsiteX6438" fmla="*/ 53869953 w 65909553"/>
                <a:gd name="connsiteY6438" fmla="*/ 3405223 h 39629983"/>
                <a:gd name="connsiteX6439" fmla="*/ 53869953 w 65909553"/>
                <a:gd name="connsiteY6439" fmla="*/ 3405270 h 39629983"/>
                <a:gd name="connsiteX6440" fmla="*/ 53869953 w 65909553"/>
                <a:gd name="connsiteY6440" fmla="*/ 3405317 h 39629983"/>
                <a:gd name="connsiteX6441" fmla="*/ 53869953 w 65909553"/>
                <a:gd name="connsiteY6441" fmla="*/ 3405363 h 39629983"/>
                <a:gd name="connsiteX6442" fmla="*/ 53869953 w 65909553"/>
                <a:gd name="connsiteY6442" fmla="*/ 3405409 h 39629983"/>
                <a:gd name="connsiteX6443" fmla="*/ 53869953 w 65909553"/>
                <a:gd name="connsiteY6443" fmla="*/ 3405457 h 39629983"/>
                <a:gd name="connsiteX6444" fmla="*/ 53869953 w 65909553"/>
                <a:gd name="connsiteY6444" fmla="*/ 3405503 h 39629983"/>
                <a:gd name="connsiteX6445" fmla="*/ 53869953 w 65909553"/>
                <a:gd name="connsiteY6445" fmla="*/ 3405549 h 39629983"/>
                <a:gd name="connsiteX6446" fmla="*/ 53869953 w 65909553"/>
                <a:gd name="connsiteY6446" fmla="*/ 3405597 h 39629983"/>
                <a:gd name="connsiteX6447" fmla="*/ 53869953 w 65909553"/>
                <a:gd name="connsiteY6447" fmla="*/ 3405643 h 39629983"/>
                <a:gd name="connsiteX6448" fmla="*/ 53869953 w 65909553"/>
                <a:gd name="connsiteY6448" fmla="*/ 3405697 h 39629983"/>
                <a:gd name="connsiteX6449" fmla="*/ 53869953 w 65909553"/>
                <a:gd name="connsiteY6449" fmla="*/ 3405744 h 39629983"/>
                <a:gd name="connsiteX6450" fmla="*/ 53869953 w 65909553"/>
                <a:gd name="connsiteY6450" fmla="*/ 3405791 h 39629983"/>
                <a:gd name="connsiteX6451" fmla="*/ 53869953 w 65909553"/>
                <a:gd name="connsiteY6451" fmla="*/ 3405837 h 39629983"/>
                <a:gd name="connsiteX6452" fmla="*/ 53869953 w 65909553"/>
                <a:gd name="connsiteY6452" fmla="*/ 3405884 h 39629983"/>
                <a:gd name="connsiteX6453" fmla="*/ 53869953 w 65909553"/>
                <a:gd name="connsiteY6453" fmla="*/ 3405931 h 39629983"/>
                <a:gd name="connsiteX6454" fmla="*/ 53869953 w 65909553"/>
                <a:gd name="connsiteY6454" fmla="*/ 3405977 h 39629983"/>
                <a:gd name="connsiteX6455" fmla="*/ 53869953 w 65909553"/>
                <a:gd name="connsiteY6455" fmla="*/ 3406024 h 39629983"/>
                <a:gd name="connsiteX6456" fmla="*/ 53869953 w 65909553"/>
                <a:gd name="connsiteY6456" fmla="*/ 3406071 h 39629983"/>
                <a:gd name="connsiteX6457" fmla="*/ 53869953 w 65909553"/>
                <a:gd name="connsiteY6457" fmla="*/ 3406117 h 39629983"/>
                <a:gd name="connsiteX6458" fmla="*/ 53869953 w 65909553"/>
                <a:gd name="connsiteY6458" fmla="*/ 3406164 h 39629983"/>
                <a:gd name="connsiteX6459" fmla="*/ 53869953 w 65909553"/>
                <a:gd name="connsiteY6459" fmla="*/ 3406211 h 39629983"/>
                <a:gd name="connsiteX6460" fmla="*/ 53869953 w 65909553"/>
                <a:gd name="connsiteY6460" fmla="*/ 3406257 h 39629983"/>
                <a:gd name="connsiteX6461" fmla="*/ 53869953 w 65909553"/>
                <a:gd name="connsiteY6461" fmla="*/ 3406304 h 39629983"/>
                <a:gd name="connsiteX6462" fmla="*/ 53869953 w 65909553"/>
                <a:gd name="connsiteY6462" fmla="*/ 3406358 h 39629983"/>
                <a:gd name="connsiteX6463" fmla="*/ 53869953 w 65909553"/>
                <a:gd name="connsiteY6463" fmla="*/ 3406405 h 39629983"/>
                <a:gd name="connsiteX6464" fmla="*/ 53869953 w 65909553"/>
                <a:gd name="connsiteY6464" fmla="*/ 3406451 h 39629983"/>
                <a:gd name="connsiteX6465" fmla="*/ 53869953 w 65909553"/>
                <a:gd name="connsiteY6465" fmla="*/ 3406498 h 39629983"/>
                <a:gd name="connsiteX6466" fmla="*/ 53869953 w 65909553"/>
                <a:gd name="connsiteY6466" fmla="*/ 3406545 h 39629983"/>
                <a:gd name="connsiteX6467" fmla="*/ 53869953 w 65909553"/>
                <a:gd name="connsiteY6467" fmla="*/ 3406591 h 39629983"/>
                <a:gd name="connsiteX6468" fmla="*/ 53869953 w 65909553"/>
                <a:gd name="connsiteY6468" fmla="*/ 3406638 h 39629983"/>
                <a:gd name="connsiteX6469" fmla="*/ 53869953 w 65909553"/>
                <a:gd name="connsiteY6469" fmla="*/ 3406685 h 39629983"/>
                <a:gd name="connsiteX6470" fmla="*/ 53869953 w 65909553"/>
                <a:gd name="connsiteY6470" fmla="*/ 3406731 h 39629983"/>
                <a:gd name="connsiteX6471" fmla="*/ 53869953 w 65909553"/>
                <a:gd name="connsiteY6471" fmla="*/ 3406778 h 39629983"/>
                <a:gd name="connsiteX6472" fmla="*/ 53869953 w 65909553"/>
                <a:gd name="connsiteY6472" fmla="*/ 3406825 h 39629983"/>
                <a:gd name="connsiteX6473" fmla="*/ 53869953 w 65909553"/>
                <a:gd name="connsiteY6473" fmla="*/ 3406871 h 39629983"/>
                <a:gd name="connsiteX6474" fmla="*/ 53869953 w 65909553"/>
                <a:gd name="connsiteY6474" fmla="*/ 3406918 h 39629983"/>
                <a:gd name="connsiteX6475" fmla="*/ 53869953 w 65909553"/>
                <a:gd name="connsiteY6475" fmla="*/ 3406965 h 39629983"/>
                <a:gd name="connsiteX6476" fmla="*/ 53869953 w 65909553"/>
                <a:gd name="connsiteY6476" fmla="*/ 3407019 h 39629983"/>
                <a:gd name="connsiteX6477" fmla="*/ 53869953 w 65909553"/>
                <a:gd name="connsiteY6477" fmla="*/ 3407065 h 39629983"/>
                <a:gd name="connsiteX6478" fmla="*/ 53869953 w 65909553"/>
                <a:gd name="connsiteY6478" fmla="*/ 3407112 h 39629983"/>
                <a:gd name="connsiteX6479" fmla="*/ 53869953 w 65909553"/>
                <a:gd name="connsiteY6479" fmla="*/ 3407159 h 39629983"/>
                <a:gd name="connsiteX6480" fmla="*/ 53869953 w 65909553"/>
                <a:gd name="connsiteY6480" fmla="*/ 3407205 h 39629983"/>
                <a:gd name="connsiteX6481" fmla="*/ 53869953 w 65909553"/>
                <a:gd name="connsiteY6481" fmla="*/ 3407252 h 39629983"/>
                <a:gd name="connsiteX6482" fmla="*/ 53869953 w 65909553"/>
                <a:gd name="connsiteY6482" fmla="*/ 3407299 h 39629983"/>
                <a:gd name="connsiteX6483" fmla="*/ 53869953 w 65909553"/>
                <a:gd name="connsiteY6483" fmla="*/ 3407345 h 39629983"/>
                <a:gd name="connsiteX6484" fmla="*/ 53869953 w 65909553"/>
                <a:gd name="connsiteY6484" fmla="*/ 3407392 h 39629983"/>
                <a:gd name="connsiteX6485" fmla="*/ 53869953 w 65909553"/>
                <a:gd name="connsiteY6485" fmla="*/ 3407439 h 39629983"/>
                <a:gd name="connsiteX6486" fmla="*/ 53869953 w 65909553"/>
                <a:gd name="connsiteY6486" fmla="*/ 3407485 h 39629983"/>
                <a:gd name="connsiteX6487" fmla="*/ 53869953 w 65909553"/>
                <a:gd name="connsiteY6487" fmla="*/ 3407532 h 39629983"/>
                <a:gd name="connsiteX6488" fmla="*/ 53869953 w 65909553"/>
                <a:gd name="connsiteY6488" fmla="*/ 3407579 h 39629983"/>
                <a:gd name="connsiteX6489" fmla="*/ 53869953 w 65909553"/>
                <a:gd name="connsiteY6489" fmla="*/ 3407625 h 39629983"/>
                <a:gd name="connsiteX6490" fmla="*/ 53869953 w 65909553"/>
                <a:gd name="connsiteY6490" fmla="*/ 3407679 h 39629983"/>
                <a:gd name="connsiteX6491" fmla="*/ 53869953 w 65909553"/>
                <a:gd name="connsiteY6491" fmla="*/ 3407727 h 39629983"/>
                <a:gd name="connsiteX6492" fmla="*/ 53869953 w 65909553"/>
                <a:gd name="connsiteY6492" fmla="*/ 3407773 h 39629983"/>
                <a:gd name="connsiteX6493" fmla="*/ 53869953 w 65909553"/>
                <a:gd name="connsiteY6493" fmla="*/ 3407819 h 39629983"/>
                <a:gd name="connsiteX6494" fmla="*/ 53869953 w 65909553"/>
                <a:gd name="connsiteY6494" fmla="*/ 3407867 h 39629983"/>
                <a:gd name="connsiteX6495" fmla="*/ 53869953 w 65909553"/>
                <a:gd name="connsiteY6495" fmla="*/ 3407913 h 39629983"/>
                <a:gd name="connsiteX6496" fmla="*/ 53869953 w 65909553"/>
                <a:gd name="connsiteY6496" fmla="*/ 3407959 h 39629983"/>
                <a:gd name="connsiteX6497" fmla="*/ 53869953 w 65909553"/>
                <a:gd name="connsiteY6497" fmla="*/ 3408007 h 39629983"/>
                <a:gd name="connsiteX6498" fmla="*/ 53869953 w 65909553"/>
                <a:gd name="connsiteY6498" fmla="*/ 3408053 h 39629983"/>
                <a:gd name="connsiteX6499" fmla="*/ 53869953 w 65909553"/>
                <a:gd name="connsiteY6499" fmla="*/ 3408099 h 39629983"/>
                <a:gd name="connsiteX6500" fmla="*/ 53869953 w 65909553"/>
                <a:gd name="connsiteY6500" fmla="*/ 3408146 h 39629983"/>
                <a:gd name="connsiteX6501" fmla="*/ 53869953 w 65909553"/>
                <a:gd name="connsiteY6501" fmla="*/ 3408193 h 39629983"/>
                <a:gd name="connsiteX6502" fmla="*/ 53869953 w 65909553"/>
                <a:gd name="connsiteY6502" fmla="*/ 3408239 h 39629983"/>
                <a:gd name="connsiteX6503" fmla="*/ 53869953 w 65909553"/>
                <a:gd name="connsiteY6503" fmla="*/ 3408286 h 39629983"/>
                <a:gd name="connsiteX6504" fmla="*/ 53869953 w 65909553"/>
                <a:gd name="connsiteY6504" fmla="*/ 3408341 h 39629983"/>
                <a:gd name="connsiteX6505" fmla="*/ 53869953 w 65909553"/>
                <a:gd name="connsiteY6505" fmla="*/ 3408387 h 39629983"/>
                <a:gd name="connsiteX6506" fmla="*/ 53869953 w 65909553"/>
                <a:gd name="connsiteY6506" fmla="*/ 3408434 h 39629983"/>
                <a:gd name="connsiteX6507" fmla="*/ 53869953 w 65909553"/>
                <a:gd name="connsiteY6507" fmla="*/ 3408481 h 39629983"/>
                <a:gd name="connsiteX6508" fmla="*/ 53869953 w 65909553"/>
                <a:gd name="connsiteY6508" fmla="*/ 3408527 h 39629983"/>
                <a:gd name="connsiteX6509" fmla="*/ 53869953 w 65909553"/>
                <a:gd name="connsiteY6509" fmla="*/ 3408574 h 39629983"/>
                <a:gd name="connsiteX6510" fmla="*/ 53869953 w 65909553"/>
                <a:gd name="connsiteY6510" fmla="*/ 3408621 h 39629983"/>
                <a:gd name="connsiteX6511" fmla="*/ 53869953 w 65909553"/>
                <a:gd name="connsiteY6511" fmla="*/ 3408667 h 39629983"/>
                <a:gd name="connsiteX6512" fmla="*/ 53869953 w 65909553"/>
                <a:gd name="connsiteY6512" fmla="*/ 3408713 h 39629983"/>
                <a:gd name="connsiteX6513" fmla="*/ 53869953 w 65909553"/>
                <a:gd name="connsiteY6513" fmla="*/ 3408761 h 39629983"/>
                <a:gd name="connsiteX6514" fmla="*/ 53869953 w 65909553"/>
                <a:gd name="connsiteY6514" fmla="*/ 3408807 h 39629983"/>
                <a:gd name="connsiteX6515" fmla="*/ 53869953 w 65909553"/>
                <a:gd name="connsiteY6515" fmla="*/ 3408853 h 39629983"/>
                <a:gd name="connsiteX6516" fmla="*/ 53869953 w 65909553"/>
                <a:gd name="connsiteY6516" fmla="*/ 3408901 h 39629983"/>
                <a:gd name="connsiteX6517" fmla="*/ 53869953 w 65909553"/>
                <a:gd name="connsiteY6517" fmla="*/ 3408947 h 39629983"/>
                <a:gd name="connsiteX6518" fmla="*/ 53869953 w 65909553"/>
                <a:gd name="connsiteY6518" fmla="*/ 3556115 h 39629983"/>
                <a:gd name="connsiteX6519" fmla="*/ 54022353 w 65909553"/>
                <a:gd name="connsiteY6519" fmla="*/ 3556115 h 39629983"/>
                <a:gd name="connsiteX6520" fmla="*/ 54022353 w 65909553"/>
                <a:gd name="connsiteY6520" fmla="*/ 3556161 h 39629983"/>
                <a:gd name="connsiteX6521" fmla="*/ 54022353 w 65909553"/>
                <a:gd name="connsiteY6521" fmla="*/ 3556208 h 39629983"/>
                <a:gd name="connsiteX6522" fmla="*/ 54022353 w 65909553"/>
                <a:gd name="connsiteY6522" fmla="*/ 3556255 h 39629983"/>
                <a:gd name="connsiteX6523" fmla="*/ 54022353 w 65909553"/>
                <a:gd name="connsiteY6523" fmla="*/ 3556301 h 39629983"/>
                <a:gd name="connsiteX6524" fmla="*/ 54022353 w 65909553"/>
                <a:gd name="connsiteY6524" fmla="*/ 3556348 h 39629983"/>
                <a:gd name="connsiteX6525" fmla="*/ 54022353 w 65909553"/>
                <a:gd name="connsiteY6525" fmla="*/ 3556395 h 39629983"/>
                <a:gd name="connsiteX6526" fmla="*/ 54022353 w 65909553"/>
                <a:gd name="connsiteY6526" fmla="*/ 3556441 h 39629983"/>
                <a:gd name="connsiteX6527" fmla="*/ 54022353 w 65909553"/>
                <a:gd name="connsiteY6527" fmla="*/ 3556488 h 39629983"/>
                <a:gd name="connsiteX6528" fmla="*/ 54022353 w 65909553"/>
                <a:gd name="connsiteY6528" fmla="*/ 3556535 h 39629983"/>
                <a:gd name="connsiteX6529" fmla="*/ 54022353 w 65909553"/>
                <a:gd name="connsiteY6529" fmla="*/ 3556581 h 39629983"/>
                <a:gd name="connsiteX6530" fmla="*/ 54022353 w 65909553"/>
                <a:gd name="connsiteY6530" fmla="*/ 3556628 h 39629983"/>
                <a:gd name="connsiteX6531" fmla="*/ 54022353 w 65909553"/>
                <a:gd name="connsiteY6531" fmla="*/ 3556675 h 39629983"/>
                <a:gd name="connsiteX6532" fmla="*/ 54022353 w 65909553"/>
                <a:gd name="connsiteY6532" fmla="*/ 3556721 h 39629983"/>
                <a:gd name="connsiteX6533" fmla="*/ 54022353 w 65909553"/>
                <a:gd name="connsiteY6533" fmla="*/ 3556775 h 39629983"/>
                <a:gd name="connsiteX6534" fmla="*/ 54022353 w 65909553"/>
                <a:gd name="connsiteY6534" fmla="*/ 3556823 h 39629983"/>
                <a:gd name="connsiteX6535" fmla="*/ 54022353 w 65909553"/>
                <a:gd name="connsiteY6535" fmla="*/ 3556869 h 39629983"/>
                <a:gd name="connsiteX6536" fmla="*/ 54022353 w 65909553"/>
                <a:gd name="connsiteY6536" fmla="*/ 3556915 h 39629983"/>
                <a:gd name="connsiteX6537" fmla="*/ 54022353 w 65909553"/>
                <a:gd name="connsiteY6537" fmla="*/ 3556963 h 39629983"/>
                <a:gd name="connsiteX6538" fmla="*/ 54022353 w 65909553"/>
                <a:gd name="connsiteY6538" fmla="*/ 3557009 h 39629983"/>
                <a:gd name="connsiteX6539" fmla="*/ 54022353 w 65909553"/>
                <a:gd name="connsiteY6539" fmla="*/ 3557055 h 39629983"/>
                <a:gd name="connsiteX6540" fmla="*/ 54022353 w 65909553"/>
                <a:gd name="connsiteY6540" fmla="*/ 3557102 h 39629983"/>
                <a:gd name="connsiteX6541" fmla="*/ 54022353 w 65909553"/>
                <a:gd name="connsiteY6541" fmla="*/ 3557149 h 39629983"/>
                <a:gd name="connsiteX6542" fmla="*/ 54022353 w 65909553"/>
                <a:gd name="connsiteY6542" fmla="*/ 3557195 h 39629983"/>
                <a:gd name="connsiteX6543" fmla="*/ 54022353 w 65909553"/>
                <a:gd name="connsiteY6543" fmla="*/ 3557242 h 39629983"/>
                <a:gd name="connsiteX6544" fmla="*/ 54022353 w 65909553"/>
                <a:gd name="connsiteY6544" fmla="*/ 3557289 h 39629983"/>
                <a:gd name="connsiteX6545" fmla="*/ 54022353 w 65909553"/>
                <a:gd name="connsiteY6545" fmla="*/ 3557335 h 39629983"/>
                <a:gd name="connsiteX6546" fmla="*/ 54022353 w 65909553"/>
                <a:gd name="connsiteY6546" fmla="*/ 3557382 h 39629983"/>
                <a:gd name="connsiteX6547" fmla="*/ 54022353 w 65909553"/>
                <a:gd name="connsiteY6547" fmla="*/ 3557437 h 39629983"/>
                <a:gd name="connsiteX6548" fmla="*/ 54022353 w 65909553"/>
                <a:gd name="connsiteY6548" fmla="*/ 3557483 h 39629983"/>
                <a:gd name="connsiteX6549" fmla="*/ 54022353 w 65909553"/>
                <a:gd name="connsiteY6549" fmla="*/ 3557530 h 39629983"/>
                <a:gd name="connsiteX6550" fmla="*/ 54022353 w 65909553"/>
                <a:gd name="connsiteY6550" fmla="*/ 3557577 h 39629983"/>
                <a:gd name="connsiteX6551" fmla="*/ 54022353 w 65909553"/>
                <a:gd name="connsiteY6551" fmla="*/ 3557623 h 39629983"/>
                <a:gd name="connsiteX6552" fmla="*/ 54022353 w 65909553"/>
                <a:gd name="connsiteY6552" fmla="*/ 3557669 h 39629983"/>
                <a:gd name="connsiteX6553" fmla="*/ 54022353 w 65909553"/>
                <a:gd name="connsiteY6553" fmla="*/ 3557717 h 39629983"/>
                <a:gd name="connsiteX6554" fmla="*/ 54022353 w 65909553"/>
                <a:gd name="connsiteY6554" fmla="*/ 3557763 h 39629983"/>
                <a:gd name="connsiteX6555" fmla="*/ 54022353 w 65909553"/>
                <a:gd name="connsiteY6555" fmla="*/ 3557809 h 39629983"/>
                <a:gd name="connsiteX6556" fmla="*/ 54022353 w 65909553"/>
                <a:gd name="connsiteY6556" fmla="*/ 3557857 h 39629983"/>
                <a:gd name="connsiteX6557" fmla="*/ 54022353 w 65909553"/>
                <a:gd name="connsiteY6557" fmla="*/ 3557903 h 39629983"/>
                <a:gd name="connsiteX6558" fmla="*/ 54022353 w 65909553"/>
                <a:gd name="connsiteY6558" fmla="*/ 3557949 h 39629983"/>
                <a:gd name="connsiteX6559" fmla="*/ 54022353 w 65909553"/>
                <a:gd name="connsiteY6559" fmla="*/ 3557997 h 39629983"/>
                <a:gd name="connsiteX6560" fmla="*/ 54022353 w 65909553"/>
                <a:gd name="connsiteY6560" fmla="*/ 3558043 h 39629983"/>
                <a:gd name="connsiteX6561" fmla="*/ 54022353 w 65909553"/>
                <a:gd name="connsiteY6561" fmla="*/ 3558097 h 39629983"/>
                <a:gd name="connsiteX6562" fmla="*/ 54022353 w 65909553"/>
                <a:gd name="connsiteY6562" fmla="*/ 3558144 h 39629983"/>
                <a:gd name="connsiteX6563" fmla="*/ 54022353 w 65909553"/>
                <a:gd name="connsiteY6563" fmla="*/ 3558191 h 39629983"/>
                <a:gd name="connsiteX6564" fmla="*/ 54022353 w 65909553"/>
                <a:gd name="connsiteY6564" fmla="*/ 3558237 h 39629983"/>
                <a:gd name="connsiteX6565" fmla="*/ 54022353 w 65909553"/>
                <a:gd name="connsiteY6565" fmla="*/ 3558284 h 39629983"/>
                <a:gd name="connsiteX6566" fmla="*/ 54022353 w 65909553"/>
                <a:gd name="connsiteY6566" fmla="*/ 3558331 h 39629983"/>
                <a:gd name="connsiteX6567" fmla="*/ 54022353 w 65909553"/>
                <a:gd name="connsiteY6567" fmla="*/ 3558377 h 39629983"/>
                <a:gd name="connsiteX6568" fmla="*/ 54022353 w 65909553"/>
                <a:gd name="connsiteY6568" fmla="*/ 3558424 h 39629983"/>
                <a:gd name="connsiteX6569" fmla="*/ 54022353 w 65909553"/>
                <a:gd name="connsiteY6569" fmla="*/ 3558471 h 39629983"/>
                <a:gd name="connsiteX6570" fmla="*/ 54022353 w 65909553"/>
                <a:gd name="connsiteY6570" fmla="*/ 3558517 h 39629983"/>
                <a:gd name="connsiteX6571" fmla="*/ 54022353 w 65909553"/>
                <a:gd name="connsiteY6571" fmla="*/ 3558564 h 39629983"/>
                <a:gd name="connsiteX6572" fmla="*/ 54022353 w 65909553"/>
                <a:gd name="connsiteY6572" fmla="*/ 3558611 h 39629983"/>
                <a:gd name="connsiteX6573" fmla="*/ 54022353 w 65909553"/>
                <a:gd name="connsiteY6573" fmla="*/ 3558657 h 39629983"/>
                <a:gd name="connsiteX6574" fmla="*/ 54022353 w 65909553"/>
                <a:gd name="connsiteY6574" fmla="*/ 3558704 h 39629983"/>
                <a:gd name="connsiteX6575" fmla="*/ 54022353 w 65909553"/>
                <a:gd name="connsiteY6575" fmla="*/ 3558758 h 39629983"/>
                <a:gd name="connsiteX6576" fmla="*/ 54022353 w 65909553"/>
                <a:gd name="connsiteY6576" fmla="*/ 3558805 h 39629983"/>
                <a:gd name="connsiteX6577" fmla="*/ 54022353 w 65909553"/>
                <a:gd name="connsiteY6577" fmla="*/ 3558851 h 39629983"/>
                <a:gd name="connsiteX6578" fmla="*/ 54022353 w 65909553"/>
                <a:gd name="connsiteY6578" fmla="*/ 3558898 h 39629983"/>
                <a:gd name="connsiteX6579" fmla="*/ 54022353 w 65909553"/>
                <a:gd name="connsiteY6579" fmla="*/ 3558945 h 39629983"/>
                <a:gd name="connsiteX6580" fmla="*/ 54022353 w 65909553"/>
                <a:gd name="connsiteY6580" fmla="*/ 3558991 h 39629983"/>
                <a:gd name="connsiteX6581" fmla="*/ 54022353 w 65909553"/>
                <a:gd name="connsiteY6581" fmla="*/ 3559038 h 39629983"/>
                <a:gd name="connsiteX6582" fmla="*/ 54022353 w 65909553"/>
                <a:gd name="connsiteY6582" fmla="*/ 3559085 h 39629983"/>
                <a:gd name="connsiteX6583" fmla="*/ 54022353 w 65909553"/>
                <a:gd name="connsiteY6583" fmla="*/ 3559131 h 39629983"/>
                <a:gd name="connsiteX6584" fmla="*/ 54022353 w 65909553"/>
                <a:gd name="connsiteY6584" fmla="*/ 3559178 h 39629983"/>
                <a:gd name="connsiteX6585" fmla="*/ 54022353 w 65909553"/>
                <a:gd name="connsiteY6585" fmla="*/ 3559225 h 39629983"/>
                <a:gd name="connsiteX6586" fmla="*/ 54022353 w 65909553"/>
                <a:gd name="connsiteY6586" fmla="*/ 3559271 h 39629983"/>
                <a:gd name="connsiteX6587" fmla="*/ 54022353 w 65909553"/>
                <a:gd name="connsiteY6587" fmla="*/ 3559318 h 39629983"/>
                <a:gd name="connsiteX6588" fmla="*/ 54022353 w 65909553"/>
                <a:gd name="connsiteY6588" fmla="*/ 3559365 h 39629983"/>
                <a:gd name="connsiteX6589" fmla="*/ 54022353 w 65909553"/>
                <a:gd name="connsiteY6589" fmla="*/ 3559419 h 39629983"/>
                <a:gd name="connsiteX6590" fmla="*/ 54022353 w 65909553"/>
                <a:gd name="connsiteY6590" fmla="*/ 3559465 h 39629983"/>
                <a:gd name="connsiteX6591" fmla="*/ 54022353 w 65909553"/>
                <a:gd name="connsiteY6591" fmla="*/ 3559512 h 39629983"/>
                <a:gd name="connsiteX6592" fmla="*/ 54022353 w 65909553"/>
                <a:gd name="connsiteY6592" fmla="*/ 3559559 h 39629983"/>
                <a:gd name="connsiteX6593" fmla="*/ 54022353 w 65909553"/>
                <a:gd name="connsiteY6593" fmla="*/ 3559605 h 39629983"/>
                <a:gd name="connsiteX6594" fmla="*/ 54022353 w 65909553"/>
                <a:gd name="connsiteY6594" fmla="*/ 3559652 h 39629983"/>
                <a:gd name="connsiteX6595" fmla="*/ 54022353 w 65909553"/>
                <a:gd name="connsiteY6595" fmla="*/ 3559699 h 39629983"/>
                <a:gd name="connsiteX6596" fmla="*/ 54022353 w 65909553"/>
                <a:gd name="connsiteY6596" fmla="*/ 3559745 h 39629983"/>
                <a:gd name="connsiteX6597" fmla="*/ 54022353 w 65909553"/>
                <a:gd name="connsiteY6597" fmla="*/ 3559792 h 39629983"/>
                <a:gd name="connsiteX6598" fmla="*/ 54022353 w 65909553"/>
                <a:gd name="connsiteY6598" fmla="*/ 3559839 h 39629983"/>
                <a:gd name="connsiteX6599" fmla="*/ 54022353 w 65909553"/>
                <a:gd name="connsiteY6599" fmla="*/ 3559885 h 39629983"/>
                <a:gd name="connsiteX6600" fmla="*/ 54022353 w 65909553"/>
                <a:gd name="connsiteY6600" fmla="*/ 3559932 h 39629983"/>
                <a:gd name="connsiteX6601" fmla="*/ 54022353 w 65909553"/>
                <a:gd name="connsiteY6601" fmla="*/ 3559979 h 39629983"/>
                <a:gd name="connsiteX6602" fmla="*/ 54022353 w 65909553"/>
                <a:gd name="connsiteY6602" fmla="*/ 3560025 h 39629983"/>
                <a:gd name="connsiteX6603" fmla="*/ 54022353 w 65909553"/>
                <a:gd name="connsiteY6603" fmla="*/ 3560079 h 39629983"/>
                <a:gd name="connsiteX6604" fmla="*/ 54022353 w 65909553"/>
                <a:gd name="connsiteY6604" fmla="*/ 3560127 h 39629983"/>
                <a:gd name="connsiteX6605" fmla="*/ 54022353 w 65909553"/>
                <a:gd name="connsiteY6605" fmla="*/ 3560173 h 39629983"/>
                <a:gd name="connsiteX6606" fmla="*/ 54022353 w 65909553"/>
                <a:gd name="connsiteY6606" fmla="*/ 3560219 h 39629983"/>
                <a:gd name="connsiteX6607" fmla="*/ 54022353 w 65909553"/>
                <a:gd name="connsiteY6607" fmla="*/ 3560267 h 39629983"/>
                <a:gd name="connsiteX6608" fmla="*/ 54022353 w 65909553"/>
                <a:gd name="connsiteY6608" fmla="*/ 3560313 h 39629983"/>
                <a:gd name="connsiteX6609" fmla="*/ 54022353 w 65909553"/>
                <a:gd name="connsiteY6609" fmla="*/ 3560359 h 39629983"/>
                <a:gd name="connsiteX6610" fmla="*/ 54022353 w 65909553"/>
                <a:gd name="connsiteY6610" fmla="*/ 3560407 h 39629983"/>
                <a:gd name="connsiteX6611" fmla="*/ 54022353 w 65909553"/>
                <a:gd name="connsiteY6611" fmla="*/ 3560453 h 39629983"/>
                <a:gd name="connsiteX6612" fmla="*/ 54022353 w 65909553"/>
                <a:gd name="connsiteY6612" fmla="*/ 3560499 h 39629983"/>
                <a:gd name="connsiteX6613" fmla="*/ 54022353 w 65909553"/>
                <a:gd name="connsiteY6613" fmla="*/ 3560546 h 39629983"/>
                <a:gd name="connsiteX6614" fmla="*/ 54022353 w 65909553"/>
                <a:gd name="connsiteY6614" fmla="*/ 3560593 h 39629983"/>
                <a:gd name="connsiteX6615" fmla="*/ 54022353 w 65909553"/>
                <a:gd name="connsiteY6615" fmla="*/ 3560639 h 39629983"/>
                <a:gd name="connsiteX6616" fmla="*/ 54022353 w 65909553"/>
                <a:gd name="connsiteY6616" fmla="*/ 3560686 h 39629983"/>
                <a:gd name="connsiteX6617" fmla="*/ 54022353 w 65909553"/>
                <a:gd name="connsiteY6617" fmla="*/ 3560741 h 39629983"/>
                <a:gd name="connsiteX6618" fmla="*/ 54022353 w 65909553"/>
                <a:gd name="connsiteY6618" fmla="*/ 3560787 h 39629983"/>
                <a:gd name="connsiteX6619" fmla="*/ 54022353 w 65909553"/>
                <a:gd name="connsiteY6619" fmla="*/ 3560834 h 39629983"/>
                <a:gd name="connsiteX6620" fmla="*/ 54022353 w 65909553"/>
                <a:gd name="connsiteY6620" fmla="*/ 3560881 h 39629983"/>
                <a:gd name="connsiteX6621" fmla="*/ 54022353 w 65909553"/>
                <a:gd name="connsiteY6621" fmla="*/ 3560927 h 39629983"/>
                <a:gd name="connsiteX6622" fmla="*/ 54022353 w 65909553"/>
                <a:gd name="connsiteY6622" fmla="*/ 3560974 h 39629983"/>
                <a:gd name="connsiteX6623" fmla="*/ 54022353 w 65909553"/>
                <a:gd name="connsiteY6623" fmla="*/ 3561021 h 39629983"/>
                <a:gd name="connsiteX6624" fmla="*/ 54022353 w 65909553"/>
                <a:gd name="connsiteY6624" fmla="*/ 3561067 h 39629983"/>
                <a:gd name="connsiteX6625" fmla="*/ 54022353 w 65909553"/>
                <a:gd name="connsiteY6625" fmla="*/ 3561113 h 39629983"/>
                <a:gd name="connsiteX6626" fmla="*/ 54022353 w 65909553"/>
                <a:gd name="connsiteY6626" fmla="*/ 3561161 h 39629983"/>
                <a:gd name="connsiteX6627" fmla="*/ 54022353 w 65909553"/>
                <a:gd name="connsiteY6627" fmla="*/ 3561207 h 39629983"/>
                <a:gd name="connsiteX6628" fmla="*/ 54022353 w 65909553"/>
                <a:gd name="connsiteY6628" fmla="*/ 3561253 h 39629983"/>
                <a:gd name="connsiteX6629" fmla="*/ 54022353 w 65909553"/>
                <a:gd name="connsiteY6629" fmla="*/ 3561301 h 39629983"/>
                <a:gd name="connsiteX6630" fmla="*/ 54022353 w 65909553"/>
                <a:gd name="connsiteY6630" fmla="*/ 3561347 h 39629983"/>
                <a:gd name="connsiteX6631" fmla="*/ 54022353 w 65909553"/>
                <a:gd name="connsiteY6631" fmla="*/ 3708514 h 39629983"/>
                <a:gd name="connsiteX6632" fmla="*/ 54174753 w 65909553"/>
                <a:gd name="connsiteY6632" fmla="*/ 3708514 h 39629983"/>
                <a:gd name="connsiteX6633" fmla="*/ 54174753 w 65909553"/>
                <a:gd name="connsiteY6633" fmla="*/ 3708561 h 39629983"/>
                <a:gd name="connsiteX6634" fmla="*/ 54174753 w 65909553"/>
                <a:gd name="connsiteY6634" fmla="*/ 3708607 h 39629983"/>
                <a:gd name="connsiteX6635" fmla="*/ 54174753 w 65909553"/>
                <a:gd name="connsiteY6635" fmla="*/ 3708654 h 39629983"/>
                <a:gd name="connsiteX6636" fmla="*/ 54174753 w 65909553"/>
                <a:gd name="connsiteY6636" fmla="*/ 3708701 h 39629983"/>
                <a:gd name="connsiteX6637" fmla="*/ 54174753 w 65909553"/>
                <a:gd name="connsiteY6637" fmla="*/ 3708747 h 39629983"/>
                <a:gd name="connsiteX6638" fmla="*/ 54174753 w 65909553"/>
                <a:gd name="connsiteY6638" fmla="*/ 3708794 h 39629983"/>
                <a:gd name="connsiteX6639" fmla="*/ 54174753 w 65909553"/>
                <a:gd name="connsiteY6639" fmla="*/ 3708841 h 39629983"/>
                <a:gd name="connsiteX6640" fmla="*/ 54174753 w 65909553"/>
                <a:gd name="connsiteY6640" fmla="*/ 3708887 h 39629983"/>
                <a:gd name="connsiteX6641" fmla="*/ 54174753 w 65909553"/>
                <a:gd name="connsiteY6641" fmla="*/ 3708934 h 39629983"/>
                <a:gd name="connsiteX6642" fmla="*/ 54174753 w 65909553"/>
                <a:gd name="connsiteY6642" fmla="*/ 3708981 h 39629983"/>
                <a:gd name="connsiteX6643" fmla="*/ 54174753 w 65909553"/>
                <a:gd name="connsiteY6643" fmla="*/ 3709027 h 39629983"/>
                <a:gd name="connsiteX6644" fmla="*/ 54174753 w 65909553"/>
                <a:gd name="connsiteY6644" fmla="*/ 3709074 h 39629983"/>
                <a:gd name="connsiteX6645" fmla="*/ 54174753 w 65909553"/>
                <a:gd name="connsiteY6645" fmla="*/ 3709121 h 39629983"/>
                <a:gd name="connsiteX6646" fmla="*/ 54174753 w 65909553"/>
                <a:gd name="connsiteY6646" fmla="*/ 3709175 h 39629983"/>
                <a:gd name="connsiteX6647" fmla="*/ 54174753 w 65909553"/>
                <a:gd name="connsiteY6647" fmla="*/ 3709221 h 39629983"/>
                <a:gd name="connsiteX6648" fmla="*/ 54174753 w 65909553"/>
                <a:gd name="connsiteY6648" fmla="*/ 3709269 h 39629983"/>
                <a:gd name="connsiteX6649" fmla="*/ 54174753 w 65909553"/>
                <a:gd name="connsiteY6649" fmla="*/ 3709315 h 39629983"/>
                <a:gd name="connsiteX6650" fmla="*/ 54174753 w 65909553"/>
                <a:gd name="connsiteY6650" fmla="*/ 3709361 h 39629983"/>
                <a:gd name="connsiteX6651" fmla="*/ 54174753 w 65909553"/>
                <a:gd name="connsiteY6651" fmla="*/ 3709409 h 39629983"/>
                <a:gd name="connsiteX6652" fmla="*/ 54174753 w 65909553"/>
                <a:gd name="connsiteY6652" fmla="*/ 3709455 h 39629983"/>
                <a:gd name="connsiteX6653" fmla="*/ 54174753 w 65909553"/>
                <a:gd name="connsiteY6653" fmla="*/ 3709501 h 39629983"/>
                <a:gd name="connsiteX6654" fmla="*/ 54174753 w 65909553"/>
                <a:gd name="connsiteY6654" fmla="*/ 3709549 h 39629983"/>
                <a:gd name="connsiteX6655" fmla="*/ 54174753 w 65909553"/>
                <a:gd name="connsiteY6655" fmla="*/ 3709595 h 39629983"/>
                <a:gd name="connsiteX6656" fmla="*/ 54174753 w 65909553"/>
                <a:gd name="connsiteY6656" fmla="*/ 3709641 h 39629983"/>
                <a:gd name="connsiteX6657" fmla="*/ 54174753 w 65909553"/>
                <a:gd name="connsiteY6657" fmla="*/ 3709688 h 39629983"/>
                <a:gd name="connsiteX6658" fmla="*/ 54174753 w 65909553"/>
                <a:gd name="connsiteY6658" fmla="*/ 3709735 h 39629983"/>
                <a:gd name="connsiteX6659" fmla="*/ 54174753 w 65909553"/>
                <a:gd name="connsiteY6659" fmla="*/ 3709781 h 39629983"/>
                <a:gd name="connsiteX6660" fmla="*/ 54174753 w 65909553"/>
                <a:gd name="connsiteY6660" fmla="*/ 3709836 h 39629983"/>
                <a:gd name="connsiteX6661" fmla="*/ 54174753 w 65909553"/>
                <a:gd name="connsiteY6661" fmla="*/ 3709883 h 39629983"/>
                <a:gd name="connsiteX6662" fmla="*/ 54174753 w 65909553"/>
                <a:gd name="connsiteY6662" fmla="*/ 3709929 h 39629983"/>
                <a:gd name="connsiteX6663" fmla="*/ 54174753 w 65909553"/>
                <a:gd name="connsiteY6663" fmla="*/ 3709976 h 39629983"/>
                <a:gd name="connsiteX6664" fmla="*/ 54174753 w 65909553"/>
                <a:gd name="connsiteY6664" fmla="*/ 3710023 h 39629983"/>
                <a:gd name="connsiteX6665" fmla="*/ 54174753 w 65909553"/>
                <a:gd name="connsiteY6665" fmla="*/ 3710069 h 39629983"/>
                <a:gd name="connsiteX6666" fmla="*/ 54174753 w 65909553"/>
                <a:gd name="connsiteY6666" fmla="*/ 3710116 h 39629983"/>
                <a:gd name="connsiteX6667" fmla="*/ 54174753 w 65909553"/>
                <a:gd name="connsiteY6667" fmla="*/ 3710163 h 39629983"/>
                <a:gd name="connsiteX6668" fmla="*/ 54174753 w 65909553"/>
                <a:gd name="connsiteY6668" fmla="*/ 3710209 h 39629983"/>
                <a:gd name="connsiteX6669" fmla="*/ 54174753 w 65909553"/>
                <a:gd name="connsiteY6669" fmla="*/ 3710255 h 39629983"/>
                <a:gd name="connsiteX6670" fmla="*/ 54174753 w 65909553"/>
                <a:gd name="connsiteY6670" fmla="*/ 3710303 h 39629983"/>
                <a:gd name="connsiteX6671" fmla="*/ 54174753 w 65909553"/>
                <a:gd name="connsiteY6671" fmla="*/ 3710349 h 39629983"/>
                <a:gd name="connsiteX6672" fmla="*/ 54174753 w 65909553"/>
                <a:gd name="connsiteY6672" fmla="*/ 3710395 h 39629983"/>
                <a:gd name="connsiteX6673" fmla="*/ 54174753 w 65909553"/>
                <a:gd name="connsiteY6673" fmla="*/ 3710443 h 39629983"/>
                <a:gd name="connsiteX6674" fmla="*/ 54174753 w 65909553"/>
                <a:gd name="connsiteY6674" fmla="*/ 3710497 h 39629983"/>
                <a:gd name="connsiteX6675" fmla="*/ 54174753 w 65909553"/>
                <a:gd name="connsiteY6675" fmla="*/ 3710543 h 39629983"/>
                <a:gd name="connsiteX6676" fmla="*/ 54174753 w 65909553"/>
                <a:gd name="connsiteY6676" fmla="*/ 3710590 h 39629983"/>
                <a:gd name="connsiteX6677" fmla="*/ 54174753 w 65909553"/>
                <a:gd name="connsiteY6677" fmla="*/ 3710637 h 39629983"/>
                <a:gd name="connsiteX6678" fmla="*/ 54174753 w 65909553"/>
                <a:gd name="connsiteY6678" fmla="*/ 3710683 h 39629983"/>
                <a:gd name="connsiteX6679" fmla="*/ 54174753 w 65909553"/>
                <a:gd name="connsiteY6679" fmla="*/ 3710730 h 39629983"/>
                <a:gd name="connsiteX6680" fmla="*/ 54174753 w 65909553"/>
                <a:gd name="connsiteY6680" fmla="*/ 3710777 h 39629983"/>
                <a:gd name="connsiteX6681" fmla="*/ 54174753 w 65909553"/>
                <a:gd name="connsiteY6681" fmla="*/ 3710823 h 39629983"/>
                <a:gd name="connsiteX6682" fmla="*/ 54174753 w 65909553"/>
                <a:gd name="connsiteY6682" fmla="*/ 3710870 h 39629983"/>
                <a:gd name="connsiteX6683" fmla="*/ 54174753 w 65909553"/>
                <a:gd name="connsiteY6683" fmla="*/ 3710917 h 39629983"/>
                <a:gd name="connsiteX6684" fmla="*/ 54174753 w 65909553"/>
                <a:gd name="connsiteY6684" fmla="*/ 3710963 h 39629983"/>
                <a:gd name="connsiteX6685" fmla="*/ 54174753 w 65909553"/>
                <a:gd name="connsiteY6685" fmla="*/ 3711010 h 39629983"/>
                <a:gd name="connsiteX6686" fmla="*/ 54174753 w 65909553"/>
                <a:gd name="connsiteY6686" fmla="*/ 3711057 h 39629983"/>
                <a:gd name="connsiteX6687" fmla="*/ 54174753 w 65909553"/>
                <a:gd name="connsiteY6687" fmla="*/ 3711103 h 39629983"/>
                <a:gd name="connsiteX6688" fmla="*/ 54174753 w 65909553"/>
                <a:gd name="connsiteY6688" fmla="*/ 3711157 h 39629983"/>
                <a:gd name="connsiteX6689" fmla="*/ 54174753 w 65909553"/>
                <a:gd name="connsiteY6689" fmla="*/ 3711204 h 39629983"/>
                <a:gd name="connsiteX6690" fmla="*/ 54174753 w 65909553"/>
                <a:gd name="connsiteY6690" fmla="*/ 3711251 h 39629983"/>
                <a:gd name="connsiteX6691" fmla="*/ 54174753 w 65909553"/>
                <a:gd name="connsiteY6691" fmla="*/ 3711297 h 39629983"/>
                <a:gd name="connsiteX6692" fmla="*/ 54174753 w 65909553"/>
                <a:gd name="connsiteY6692" fmla="*/ 3711344 h 39629983"/>
                <a:gd name="connsiteX6693" fmla="*/ 54174753 w 65909553"/>
                <a:gd name="connsiteY6693" fmla="*/ 3711391 h 39629983"/>
                <a:gd name="connsiteX6694" fmla="*/ 54174753 w 65909553"/>
                <a:gd name="connsiteY6694" fmla="*/ 3711437 h 39629983"/>
                <a:gd name="connsiteX6695" fmla="*/ 54174753 w 65909553"/>
                <a:gd name="connsiteY6695" fmla="*/ 3711484 h 39629983"/>
                <a:gd name="connsiteX6696" fmla="*/ 54174753 w 65909553"/>
                <a:gd name="connsiteY6696" fmla="*/ 3711531 h 39629983"/>
                <a:gd name="connsiteX6697" fmla="*/ 54174753 w 65909553"/>
                <a:gd name="connsiteY6697" fmla="*/ 3711577 h 39629983"/>
                <a:gd name="connsiteX6698" fmla="*/ 54174753 w 65909553"/>
                <a:gd name="connsiteY6698" fmla="*/ 3711624 h 39629983"/>
                <a:gd name="connsiteX6699" fmla="*/ 54174753 w 65909553"/>
                <a:gd name="connsiteY6699" fmla="*/ 3711671 h 39629983"/>
                <a:gd name="connsiteX6700" fmla="*/ 54174753 w 65909553"/>
                <a:gd name="connsiteY6700" fmla="*/ 3711717 h 39629983"/>
                <a:gd name="connsiteX6701" fmla="*/ 54174753 w 65909553"/>
                <a:gd name="connsiteY6701" fmla="*/ 3711764 h 39629983"/>
                <a:gd name="connsiteX6702" fmla="*/ 54174753 w 65909553"/>
                <a:gd name="connsiteY6702" fmla="*/ 3711819 h 39629983"/>
                <a:gd name="connsiteX6703" fmla="*/ 54174753 w 65909553"/>
                <a:gd name="connsiteY6703" fmla="*/ 3711865 h 39629983"/>
                <a:gd name="connsiteX6704" fmla="*/ 54174753 w 65909553"/>
                <a:gd name="connsiteY6704" fmla="*/ 3711911 h 39629983"/>
                <a:gd name="connsiteX6705" fmla="*/ 54174753 w 65909553"/>
                <a:gd name="connsiteY6705" fmla="*/ 3711958 h 39629983"/>
                <a:gd name="connsiteX6706" fmla="*/ 54174753 w 65909553"/>
                <a:gd name="connsiteY6706" fmla="*/ 3712005 h 39629983"/>
                <a:gd name="connsiteX6707" fmla="*/ 54174753 w 65909553"/>
                <a:gd name="connsiteY6707" fmla="*/ 3712051 h 39629983"/>
                <a:gd name="connsiteX6708" fmla="*/ 54174753 w 65909553"/>
                <a:gd name="connsiteY6708" fmla="*/ 3712098 h 39629983"/>
                <a:gd name="connsiteX6709" fmla="*/ 54174753 w 65909553"/>
                <a:gd name="connsiteY6709" fmla="*/ 3712145 h 39629983"/>
                <a:gd name="connsiteX6710" fmla="*/ 54174753 w 65909553"/>
                <a:gd name="connsiteY6710" fmla="*/ 3712191 h 39629983"/>
                <a:gd name="connsiteX6711" fmla="*/ 54174753 w 65909553"/>
                <a:gd name="connsiteY6711" fmla="*/ 3712238 h 39629983"/>
                <a:gd name="connsiteX6712" fmla="*/ 54174753 w 65909553"/>
                <a:gd name="connsiteY6712" fmla="*/ 3712285 h 39629983"/>
                <a:gd name="connsiteX6713" fmla="*/ 54174753 w 65909553"/>
                <a:gd name="connsiteY6713" fmla="*/ 3712331 h 39629983"/>
                <a:gd name="connsiteX6714" fmla="*/ 54174753 w 65909553"/>
                <a:gd name="connsiteY6714" fmla="*/ 3712378 h 39629983"/>
                <a:gd name="connsiteX6715" fmla="*/ 54174753 w 65909553"/>
                <a:gd name="connsiteY6715" fmla="*/ 3712425 h 39629983"/>
                <a:gd name="connsiteX6716" fmla="*/ 54174753 w 65909553"/>
                <a:gd name="connsiteY6716" fmla="*/ 3712479 h 39629983"/>
                <a:gd name="connsiteX6717" fmla="*/ 54174753 w 65909553"/>
                <a:gd name="connsiteY6717" fmla="*/ 3712525 h 39629983"/>
                <a:gd name="connsiteX6718" fmla="*/ 54174753 w 65909553"/>
                <a:gd name="connsiteY6718" fmla="*/ 3712573 h 39629983"/>
                <a:gd name="connsiteX6719" fmla="*/ 54174753 w 65909553"/>
                <a:gd name="connsiteY6719" fmla="*/ 3712619 h 39629983"/>
                <a:gd name="connsiteX6720" fmla="*/ 54174753 w 65909553"/>
                <a:gd name="connsiteY6720" fmla="*/ 3712665 h 39629983"/>
                <a:gd name="connsiteX6721" fmla="*/ 54174753 w 65909553"/>
                <a:gd name="connsiteY6721" fmla="*/ 3712713 h 39629983"/>
                <a:gd name="connsiteX6722" fmla="*/ 54174753 w 65909553"/>
                <a:gd name="connsiteY6722" fmla="*/ 3712759 h 39629983"/>
                <a:gd name="connsiteX6723" fmla="*/ 54174753 w 65909553"/>
                <a:gd name="connsiteY6723" fmla="*/ 3712805 h 39629983"/>
                <a:gd name="connsiteX6724" fmla="*/ 54174753 w 65909553"/>
                <a:gd name="connsiteY6724" fmla="*/ 3712853 h 39629983"/>
                <a:gd name="connsiteX6725" fmla="*/ 54174753 w 65909553"/>
                <a:gd name="connsiteY6725" fmla="*/ 3712899 h 39629983"/>
                <a:gd name="connsiteX6726" fmla="*/ 54174753 w 65909553"/>
                <a:gd name="connsiteY6726" fmla="*/ 3712945 h 39629983"/>
                <a:gd name="connsiteX6727" fmla="*/ 54174753 w 65909553"/>
                <a:gd name="connsiteY6727" fmla="*/ 3712992 h 39629983"/>
                <a:gd name="connsiteX6728" fmla="*/ 54174753 w 65909553"/>
                <a:gd name="connsiteY6728" fmla="*/ 3713039 h 39629983"/>
                <a:gd name="connsiteX6729" fmla="*/ 54174753 w 65909553"/>
                <a:gd name="connsiteY6729" fmla="*/ 3713085 h 39629983"/>
                <a:gd name="connsiteX6730" fmla="*/ 54174753 w 65909553"/>
                <a:gd name="connsiteY6730" fmla="*/ 3713140 h 39629983"/>
                <a:gd name="connsiteX6731" fmla="*/ 54174753 w 65909553"/>
                <a:gd name="connsiteY6731" fmla="*/ 3713187 h 39629983"/>
                <a:gd name="connsiteX6732" fmla="*/ 54174753 w 65909553"/>
                <a:gd name="connsiteY6732" fmla="*/ 3713233 h 39629983"/>
                <a:gd name="connsiteX6733" fmla="*/ 54174753 w 65909553"/>
                <a:gd name="connsiteY6733" fmla="*/ 3713280 h 39629983"/>
                <a:gd name="connsiteX6734" fmla="*/ 54174753 w 65909553"/>
                <a:gd name="connsiteY6734" fmla="*/ 3713327 h 39629983"/>
                <a:gd name="connsiteX6735" fmla="*/ 54174753 w 65909553"/>
                <a:gd name="connsiteY6735" fmla="*/ 3713373 h 39629983"/>
                <a:gd name="connsiteX6736" fmla="*/ 54174753 w 65909553"/>
                <a:gd name="connsiteY6736" fmla="*/ 3713420 h 39629983"/>
                <a:gd name="connsiteX6737" fmla="*/ 54174753 w 65909553"/>
                <a:gd name="connsiteY6737" fmla="*/ 3713467 h 39629983"/>
                <a:gd name="connsiteX6738" fmla="*/ 54174753 w 65909553"/>
                <a:gd name="connsiteY6738" fmla="*/ 3713513 h 39629983"/>
                <a:gd name="connsiteX6739" fmla="*/ 54174753 w 65909553"/>
                <a:gd name="connsiteY6739" fmla="*/ 3713559 h 39629983"/>
                <a:gd name="connsiteX6740" fmla="*/ 54174753 w 65909553"/>
                <a:gd name="connsiteY6740" fmla="*/ 3713607 h 39629983"/>
                <a:gd name="connsiteX6741" fmla="*/ 54174753 w 65909553"/>
                <a:gd name="connsiteY6741" fmla="*/ 3713653 h 39629983"/>
                <a:gd name="connsiteX6742" fmla="*/ 54174753 w 65909553"/>
                <a:gd name="connsiteY6742" fmla="*/ 3713699 h 39629983"/>
                <a:gd name="connsiteX6743" fmla="*/ 54174753 w 65909553"/>
                <a:gd name="connsiteY6743" fmla="*/ 3713747 h 39629983"/>
                <a:gd name="connsiteX6744" fmla="*/ 54174753 w 65909553"/>
                <a:gd name="connsiteY6744" fmla="*/ 3860913 h 39629983"/>
                <a:gd name="connsiteX6745" fmla="*/ 54327153 w 65909553"/>
                <a:gd name="connsiteY6745" fmla="*/ 3860913 h 39629983"/>
                <a:gd name="connsiteX6746" fmla="*/ 54327153 w 65909553"/>
                <a:gd name="connsiteY6746" fmla="*/ 3860961 h 39629983"/>
                <a:gd name="connsiteX6747" fmla="*/ 54327153 w 65909553"/>
                <a:gd name="connsiteY6747" fmla="*/ 3861007 h 39629983"/>
                <a:gd name="connsiteX6748" fmla="*/ 54327153 w 65909553"/>
                <a:gd name="connsiteY6748" fmla="*/ 3861053 h 39629983"/>
                <a:gd name="connsiteX6749" fmla="*/ 54327153 w 65909553"/>
                <a:gd name="connsiteY6749" fmla="*/ 3861100 h 39629983"/>
                <a:gd name="connsiteX6750" fmla="*/ 54327153 w 65909553"/>
                <a:gd name="connsiteY6750" fmla="*/ 3861147 h 39629983"/>
                <a:gd name="connsiteX6751" fmla="*/ 54327153 w 65909553"/>
                <a:gd name="connsiteY6751" fmla="*/ 3861193 h 39629983"/>
                <a:gd name="connsiteX6752" fmla="*/ 54327153 w 65909553"/>
                <a:gd name="connsiteY6752" fmla="*/ 3861240 h 39629983"/>
                <a:gd name="connsiteX6753" fmla="*/ 54327153 w 65909553"/>
                <a:gd name="connsiteY6753" fmla="*/ 3861287 h 39629983"/>
                <a:gd name="connsiteX6754" fmla="*/ 54327153 w 65909553"/>
                <a:gd name="connsiteY6754" fmla="*/ 3861333 h 39629983"/>
                <a:gd name="connsiteX6755" fmla="*/ 54327153 w 65909553"/>
                <a:gd name="connsiteY6755" fmla="*/ 3861380 h 39629983"/>
                <a:gd name="connsiteX6756" fmla="*/ 54327153 w 65909553"/>
                <a:gd name="connsiteY6756" fmla="*/ 3861427 h 39629983"/>
                <a:gd name="connsiteX6757" fmla="*/ 54327153 w 65909553"/>
                <a:gd name="connsiteY6757" fmla="*/ 3861473 h 39629983"/>
                <a:gd name="connsiteX6758" fmla="*/ 54327153 w 65909553"/>
                <a:gd name="connsiteY6758" fmla="*/ 3861520 h 39629983"/>
                <a:gd name="connsiteX6759" fmla="*/ 54327153 w 65909553"/>
                <a:gd name="connsiteY6759" fmla="*/ 3861575 h 39629983"/>
                <a:gd name="connsiteX6760" fmla="*/ 54327153 w 65909553"/>
                <a:gd name="connsiteY6760" fmla="*/ 3861621 h 39629983"/>
                <a:gd name="connsiteX6761" fmla="*/ 54327153 w 65909553"/>
                <a:gd name="connsiteY6761" fmla="*/ 3861667 h 39629983"/>
                <a:gd name="connsiteX6762" fmla="*/ 54327153 w 65909553"/>
                <a:gd name="connsiteY6762" fmla="*/ 3861715 h 39629983"/>
                <a:gd name="connsiteX6763" fmla="*/ 54327153 w 65909553"/>
                <a:gd name="connsiteY6763" fmla="*/ 3861761 h 39629983"/>
                <a:gd name="connsiteX6764" fmla="*/ 54327153 w 65909553"/>
                <a:gd name="connsiteY6764" fmla="*/ 3861807 h 39629983"/>
                <a:gd name="connsiteX6765" fmla="*/ 54327153 w 65909553"/>
                <a:gd name="connsiteY6765" fmla="*/ 3861855 h 39629983"/>
                <a:gd name="connsiteX6766" fmla="*/ 54327153 w 65909553"/>
                <a:gd name="connsiteY6766" fmla="*/ 3861901 h 39629983"/>
                <a:gd name="connsiteX6767" fmla="*/ 54327153 w 65909553"/>
                <a:gd name="connsiteY6767" fmla="*/ 3861947 h 39629983"/>
                <a:gd name="connsiteX6768" fmla="*/ 54327153 w 65909553"/>
                <a:gd name="connsiteY6768" fmla="*/ 3861995 h 39629983"/>
                <a:gd name="connsiteX6769" fmla="*/ 54327153 w 65909553"/>
                <a:gd name="connsiteY6769" fmla="*/ 3862041 h 39629983"/>
                <a:gd name="connsiteX6770" fmla="*/ 54327153 w 65909553"/>
                <a:gd name="connsiteY6770" fmla="*/ 3862087 h 39629983"/>
                <a:gd name="connsiteX6771" fmla="*/ 54327153 w 65909553"/>
                <a:gd name="connsiteY6771" fmla="*/ 3862134 h 39629983"/>
                <a:gd name="connsiteX6772" fmla="*/ 54327153 w 65909553"/>
                <a:gd name="connsiteY6772" fmla="*/ 3862181 h 39629983"/>
                <a:gd name="connsiteX6773" fmla="*/ 54327153 w 65909553"/>
                <a:gd name="connsiteY6773" fmla="*/ 3862235 h 39629983"/>
                <a:gd name="connsiteX6774" fmla="*/ 54327153 w 65909553"/>
                <a:gd name="connsiteY6774" fmla="*/ 3862282 h 39629983"/>
                <a:gd name="connsiteX6775" fmla="*/ 54327153 w 65909553"/>
                <a:gd name="connsiteY6775" fmla="*/ 3862329 h 39629983"/>
                <a:gd name="connsiteX6776" fmla="*/ 54327153 w 65909553"/>
                <a:gd name="connsiteY6776" fmla="*/ 3862375 h 39629983"/>
                <a:gd name="connsiteX6777" fmla="*/ 54327153 w 65909553"/>
                <a:gd name="connsiteY6777" fmla="*/ 3862422 h 39629983"/>
                <a:gd name="connsiteX6778" fmla="*/ 54327153 w 65909553"/>
                <a:gd name="connsiteY6778" fmla="*/ 3862469 h 39629983"/>
                <a:gd name="connsiteX6779" fmla="*/ 54327153 w 65909553"/>
                <a:gd name="connsiteY6779" fmla="*/ 3862515 h 39629983"/>
                <a:gd name="connsiteX6780" fmla="*/ 54327153 w 65909553"/>
                <a:gd name="connsiteY6780" fmla="*/ 3862562 h 39629983"/>
                <a:gd name="connsiteX6781" fmla="*/ 54327153 w 65909553"/>
                <a:gd name="connsiteY6781" fmla="*/ 3862609 h 39629983"/>
                <a:gd name="connsiteX6782" fmla="*/ 54327153 w 65909553"/>
                <a:gd name="connsiteY6782" fmla="*/ 3862655 h 39629983"/>
                <a:gd name="connsiteX6783" fmla="*/ 54327153 w 65909553"/>
                <a:gd name="connsiteY6783" fmla="*/ 3862702 h 39629983"/>
                <a:gd name="connsiteX6784" fmla="*/ 54327153 w 65909553"/>
                <a:gd name="connsiteY6784" fmla="*/ 3862749 h 39629983"/>
                <a:gd name="connsiteX6785" fmla="*/ 54327153 w 65909553"/>
                <a:gd name="connsiteY6785" fmla="*/ 3862795 h 39629983"/>
                <a:gd name="connsiteX6786" fmla="*/ 54327153 w 65909553"/>
                <a:gd name="connsiteY6786" fmla="*/ 3862841 h 39629983"/>
                <a:gd name="connsiteX6787" fmla="*/ 54327153 w 65909553"/>
                <a:gd name="connsiteY6787" fmla="*/ 3862896 h 39629983"/>
                <a:gd name="connsiteX6788" fmla="*/ 54327153 w 65909553"/>
                <a:gd name="connsiteY6788" fmla="*/ 3862943 h 39629983"/>
                <a:gd name="connsiteX6789" fmla="*/ 54327153 w 65909553"/>
                <a:gd name="connsiteY6789" fmla="*/ 3862989 h 39629983"/>
                <a:gd name="connsiteX6790" fmla="*/ 54327153 w 65909553"/>
                <a:gd name="connsiteY6790" fmla="*/ 3863036 h 39629983"/>
                <a:gd name="connsiteX6791" fmla="*/ 54327153 w 65909553"/>
                <a:gd name="connsiteY6791" fmla="*/ 3863083 h 39629983"/>
                <a:gd name="connsiteX6792" fmla="*/ 54327153 w 65909553"/>
                <a:gd name="connsiteY6792" fmla="*/ 3863129 h 39629983"/>
                <a:gd name="connsiteX6793" fmla="*/ 54327153 w 65909553"/>
                <a:gd name="connsiteY6793" fmla="*/ 3863176 h 39629983"/>
                <a:gd name="connsiteX6794" fmla="*/ 54327153 w 65909553"/>
                <a:gd name="connsiteY6794" fmla="*/ 3863223 h 39629983"/>
                <a:gd name="connsiteX6795" fmla="*/ 54327153 w 65909553"/>
                <a:gd name="connsiteY6795" fmla="*/ 3863269 h 39629983"/>
                <a:gd name="connsiteX6796" fmla="*/ 54327153 w 65909553"/>
                <a:gd name="connsiteY6796" fmla="*/ 3863316 h 39629983"/>
                <a:gd name="connsiteX6797" fmla="*/ 54327153 w 65909553"/>
                <a:gd name="connsiteY6797" fmla="*/ 3863363 h 39629983"/>
                <a:gd name="connsiteX6798" fmla="*/ 54327153 w 65909553"/>
                <a:gd name="connsiteY6798" fmla="*/ 3863409 h 39629983"/>
                <a:gd name="connsiteX6799" fmla="*/ 54327153 w 65909553"/>
                <a:gd name="connsiteY6799" fmla="*/ 3863456 h 39629983"/>
                <a:gd name="connsiteX6800" fmla="*/ 54327153 w 65909553"/>
                <a:gd name="connsiteY6800" fmla="*/ 3863503 h 39629983"/>
                <a:gd name="connsiteX6801" fmla="*/ 54327153 w 65909553"/>
                <a:gd name="connsiteY6801" fmla="*/ 3863557 h 39629983"/>
                <a:gd name="connsiteX6802" fmla="*/ 54327153 w 65909553"/>
                <a:gd name="connsiteY6802" fmla="*/ 3863603 h 39629983"/>
                <a:gd name="connsiteX6803" fmla="*/ 54327153 w 65909553"/>
                <a:gd name="connsiteY6803" fmla="*/ 3863650 h 39629983"/>
                <a:gd name="connsiteX6804" fmla="*/ 54327153 w 65909553"/>
                <a:gd name="connsiteY6804" fmla="*/ 3863697 h 39629983"/>
                <a:gd name="connsiteX6805" fmla="*/ 54327153 w 65909553"/>
                <a:gd name="connsiteY6805" fmla="*/ 3863743 h 39629983"/>
                <a:gd name="connsiteX6806" fmla="*/ 54327153 w 65909553"/>
                <a:gd name="connsiteY6806" fmla="*/ 3863790 h 39629983"/>
                <a:gd name="connsiteX6807" fmla="*/ 54327153 w 65909553"/>
                <a:gd name="connsiteY6807" fmla="*/ 3863837 h 39629983"/>
                <a:gd name="connsiteX6808" fmla="*/ 54327153 w 65909553"/>
                <a:gd name="connsiteY6808" fmla="*/ 3863883 h 39629983"/>
                <a:gd name="connsiteX6809" fmla="*/ 54327153 w 65909553"/>
                <a:gd name="connsiteY6809" fmla="*/ 3863930 h 39629983"/>
                <a:gd name="connsiteX6810" fmla="*/ 54327153 w 65909553"/>
                <a:gd name="connsiteY6810" fmla="*/ 3863977 h 39629983"/>
                <a:gd name="connsiteX6811" fmla="*/ 54327153 w 65909553"/>
                <a:gd name="connsiteY6811" fmla="*/ 3864023 h 39629983"/>
                <a:gd name="connsiteX6812" fmla="*/ 54327153 w 65909553"/>
                <a:gd name="connsiteY6812" fmla="*/ 3864070 h 39629983"/>
                <a:gd name="connsiteX6813" fmla="*/ 54327153 w 65909553"/>
                <a:gd name="connsiteY6813" fmla="*/ 3864117 h 39629983"/>
                <a:gd name="connsiteX6814" fmla="*/ 54327153 w 65909553"/>
                <a:gd name="connsiteY6814" fmla="*/ 3864163 h 39629983"/>
                <a:gd name="connsiteX6815" fmla="*/ 54327153 w 65909553"/>
                <a:gd name="connsiteY6815" fmla="*/ 3864217 h 39629983"/>
                <a:gd name="connsiteX6816" fmla="*/ 54327153 w 65909553"/>
                <a:gd name="connsiteY6816" fmla="*/ 3864265 h 39629983"/>
                <a:gd name="connsiteX6817" fmla="*/ 54327153 w 65909553"/>
                <a:gd name="connsiteY6817" fmla="*/ 3864311 h 39629983"/>
                <a:gd name="connsiteX6818" fmla="*/ 54327153 w 65909553"/>
                <a:gd name="connsiteY6818" fmla="*/ 3864357 h 39629983"/>
                <a:gd name="connsiteX6819" fmla="*/ 54327153 w 65909553"/>
                <a:gd name="connsiteY6819" fmla="*/ 3864405 h 39629983"/>
                <a:gd name="connsiteX6820" fmla="*/ 54327153 w 65909553"/>
                <a:gd name="connsiteY6820" fmla="*/ 3864451 h 39629983"/>
                <a:gd name="connsiteX6821" fmla="*/ 54327153 w 65909553"/>
                <a:gd name="connsiteY6821" fmla="*/ 3864497 h 39629983"/>
                <a:gd name="connsiteX6822" fmla="*/ 54327153 w 65909553"/>
                <a:gd name="connsiteY6822" fmla="*/ 3864544 h 39629983"/>
                <a:gd name="connsiteX6823" fmla="*/ 54327153 w 65909553"/>
                <a:gd name="connsiteY6823" fmla="*/ 3864591 h 39629983"/>
                <a:gd name="connsiteX6824" fmla="*/ 54327153 w 65909553"/>
                <a:gd name="connsiteY6824" fmla="*/ 3864637 h 39629983"/>
                <a:gd name="connsiteX6825" fmla="*/ 54327153 w 65909553"/>
                <a:gd name="connsiteY6825" fmla="*/ 3864684 h 39629983"/>
                <a:gd name="connsiteX6826" fmla="*/ 54327153 w 65909553"/>
                <a:gd name="connsiteY6826" fmla="*/ 3864731 h 39629983"/>
                <a:gd name="connsiteX6827" fmla="*/ 54327153 w 65909553"/>
                <a:gd name="connsiteY6827" fmla="*/ 3864777 h 39629983"/>
                <a:gd name="connsiteX6828" fmla="*/ 54327153 w 65909553"/>
                <a:gd name="connsiteY6828" fmla="*/ 3864824 h 39629983"/>
                <a:gd name="connsiteX6829" fmla="*/ 54327153 w 65909553"/>
                <a:gd name="connsiteY6829" fmla="*/ 3864879 h 39629983"/>
                <a:gd name="connsiteX6830" fmla="*/ 54327153 w 65909553"/>
                <a:gd name="connsiteY6830" fmla="*/ 3864925 h 39629983"/>
                <a:gd name="connsiteX6831" fmla="*/ 54327153 w 65909553"/>
                <a:gd name="connsiteY6831" fmla="*/ 3864972 h 39629983"/>
                <a:gd name="connsiteX6832" fmla="*/ 54327153 w 65909553"/>
                <a:gd name="connsiteY6832" fmla="*/ 3865019 h 39629983"/>
                <a:gd name="connsiteX6833" fmla="*/ 54327153 w 65909553"/>
                <a:gd name="connsiteY6833" fmla="*/ 3865065 h 39629983"/>
                <a:gd name="connsiteX6834" fmla="*/ 54327153 w 65909553"/>
                <a:gd name="connsiteY6834" fmla="*/ 3865111 h 39629983"/>
                <a:gd name="connsiteX6835" fmla="*/ 54327153 w 65909553"/>
                <a:gd name="connsiteY6835" fmla="*/ 3865159 h 39629983"/>
                <a:gd name="connsiteX6836" fmla="*/ 54327153 w 65909553"/>
                <a:gd name="connsiteY6836" fmla="*/ 3865205 h 39629983"/>
                <a:gd name="connsiteX6837" fmla="*/ 54327153 w 65909553"/>
                <a:gd name="connsiteY6837" fmla="*/ 3865251 h 39629983"/>
                <a:gd name="connsiteX6838" fmla="*/ 54327153 w 65909553"/>
                <a:gd name="connsiteY6838" fmla="*/ 3865299 h 39629983"/>
                <a:gd name="connsiteX6839" fmla="*/ 54327153 w 65909553"/>
                <a:gd name="connsiteY6839" fmla="*/ 3865345 h 39629983"/>
                <a:gd name="connsiteX6840" fmla="*/ 54327153 w 65909553"/>
                <a:gd name="connsiteY6840" fmla="*/ 3865391 h 39629983"/>
                <a:gd name="connsiteX6841" fmla="*/ 54327153 w 65909553"/>
                <a:gd name="connsiteY6841" fmla="*/ 3865439 h 39629983"/>
                <a:gd name="connsiteX6842" fmla="*/ 54327153 w 65909553"/>
                <a:gd name="connsiteY6842" fmla="*/ 3865485 h 39629983"/>
                <a:gd name="connsiteX6843" fmla="*/ 54327153 w 65909553"/>
                <a:gd name="connsiteY6843" fmla="*/ 3865539 h 39629983"/>
                <a:gd name="connsiteX6844" fmla="*/ 54327153 w 65909553"/>
                <a:gd name="connsiteY6844" fmla="*/ 3865586 h 39629983"/>
                <a:gd name="connsiteX6845" fmla="*/ 54327153 w 65909553"/>
                <a:gd name="connsiteY6845" fmla="*/ 3865633 h 39629983"/>
                <a:gd name="connsiteX6846" fmla="*/ 54327153 w 65909553"/>
                <a:gd name="connsiteY6846" fmla="*/ 3865679 h 39629983"/>
                <a:gd name="connsiteX6847" fmla="*/ 54327153 w 65909553"/>
                <a:gd name="connsiteY6847" fmla="*/ 3865726 h 39629983"/>
                <a:gd name="connsiteX6848" fmla="*/ 54327153 w 65909553"/>
                <a:gd name="connsiteY6848" fmla="*/ 3865773 h 39629983"/>
                <a:gd name="connsiteX6849" fmla="*/ 54327153 w 65909553"/>
                <a:gd name="connsiteY6849" fmla="*/ 3865819 h 39629983"/>
                <a:gd name="connsiteX6850" fmla="*/ 54327153 w 65909553"/>
                <a:gd name="connsiteY6850" fmla="*/ 3865866 h 39629983"/>
                <a:gd name="connsiteX6851" fmla="*/ 54327153 w 65909553"/>
                <a:gd name="connsiteY6851" fmla="*/ 3865913 h 39629983"/>
                <a:gd name="connsiteX6852" fmla="*/ 54327153 w 65909553"/>
                <a:gd name="connsiteY6852" fmla="*/ 3865959 h 39629983"/>
                <a:gd name="connsiteX6853" fmla="*/ 54327153 w 65909553"/>
                <a:gd name="connsiteY6853" fmla="*/ 3866006 h 39629983"/>
                <a:gd name="connsiteX6854" fmla="*/ 54327153 w 65909553"/>
                <a:gd name="connsiteY6854" fmla="*/ 3866053 h 39629983"/>
                <a:gd name="connsiteX6855" fmla="*/ 54327153 w 65909553"/>
                <a:gd name="connsiteY6855" fmla="*/ 3866099 h 39629983"/>
                <a:gd name="connsiteX6856" fmla="*/ 54327153 w 65909553"/>
                <a:gd name="connsiteY6856" fmla="*/ 3866145 h 39629983"/>
                <a:gd name="connsiteX6857" fmla="*/ 54327153 w 65909553"/>
                <a:gd name="connsiteY6857" fmla="*/ 4013313 h 39629983"/>
                <a:gd name="connsiteX6858" fmla="*/ 54479553 w 65909553"/>
                <a:gd name="connsiteY6858" fmla="*/ 4013313 h 39629983"/>
                <a:gd name="connsiteX6859" fmla="*/ 54479553 w 65909553"/>
                <a:gd name="connsiteY6859" fmla="*/ 4013359 h 39629983"/>
                <a:gd name="connsiteX6860" fmla="*/ 54479553 w 65909553"/>
                <a:gd name="connsiteY6860" fmla="*/ 4013407 h 39629983"/>
                <a:gd name="connsiteX6861" fmla="*/ 54479553 w 65909553"/>
                <a:gd name="connsiteY6861" fmla="*/ 4013453 h 39629983"/>
                <a:gd name="connsiteX6862" fmla="*/ 54479553 w 65909553"/>
                <a:gd name="connsiteY6862" fmla="*/ 4013499 h 39629983"/>
                <a:gd name="connsiteX6863" fmla="*/ 54479553 w 65909553"/>
                <a:gd name="connsiteY6863" fmla="*/ 4013547 h 39629983"/>
                <a:gd name="connsiteX6864" fmla="*/ 54479553 w 65909553"/>
                <a:gd name="connsiteY6864" fmla="*/ 4013593 h 39629983"/>
                <a:gd name="connsiteX6865" fmla="*/ 54479553 w 65909553"/>
                <a:gd name="connsiteY6865" fmla="*/ 4013639 h 39629983"/>
                <a:gd name="connsiteX6866" fmla="*/ 54479553 w 65909553"/>
                <a:gd name="connsiteY6866" fmla="*/ 4013686 h 39629983"/>
                <a:gd name="connsiteX6867" fmla="*/ 54479553 w 65909553"/>
                <a:gd name="connsiteY6867" fmla="*/ 4013733 h 39629983"/>
                <a:gd name="connsiteX6868" fmla="*/ 54479553 w 65909553"/>
                <a:gd name="connsiteY6868" fmla="*/ 4013779 h 39629983"/>
                <a:gd name="connsiteX6869" fmla="*/ 54479553 w 65909553"/>
                <a:gd name="connsiteY6869" fmla="*/ 4013826 h 39629983"/>
                <a:gd name="connsiteX6870" fmla="*/ 54479553 w 65909553"/>
                <a:gd name="connsiteY6870" fmla="*/ 4013873 h 39629983"/>
                <a:gd name="connsiteX6871" fmla="*/ 54479553 w 65909553"/>
                <a:gd name="connsiteY6871" fmla="*/ 4013919 h 39629983"/>
                <a:gd name="connsiteX6872" fmla="*/ 54479553 w 65909553"/>
                <a:gd name="connsiteY6872" fmla="*/ 4013974 h 39629983"/>
                <a:gd name="connsiteX6873" fmla="*/ 54479553 w 65909553"/>
                <a:gd name="connsiteY6873" fmla="*/ 4014021 h 39629983"/>
                <a:gd name="connsiteX6874" fmla="*/ 54479553 w 65909553"/>
                <a:gd name="connsiteY6874" fmla="*/ 4014067 h 39629983"/>
                <a:gd name="connsiteX6875" fmla="*/ 54479553 w 65909553"/>
                <a:gd name="connsiteY6875" fmla="*/ 4014114 h 39629983"/>
                <a:gd name="connsiteX6876" fmla="*/ 54479553 w 65909553"/>
                <a:gd name="connsiteY6876" fmla="*/ 4014161 h 39629983"/>
                <a:gd name="connsiteX6877" fmla="*/ 54479553 w 65909553"/>
                <a:gd name="connsiteY6877" fmla="*/ 4014207 h 39629983"/>
                <a:gd name="connsiteX6878" fmla="*/ 54479553 w 65909553"/>
                <a:gd name="connsiteY6878" fmla="*/ 4014253 h 39629983"/>
                <a:gd name="connsiteX6879" fmla="*/ 54479553 w 65909553"/>
                <a:gd name="connsiteY6879" fmla="*/ 4014301 h 39629983"/>
                <a:gd name="connsiteX6880" fmla="*/ 54479553 w 65909553"/>
                <a:gd name="connsiteY6880" fmla="*/ 4014347 h 39629983"/>
                <a:gd name="connsiteX6881" fmla="*/ 54479553 w 65909553"/>
                <a:gd name="connsiteY6881" fmla="*/ 4014393 h 39629983"/>
                <a:gd name="connsiteX6882" fmla="*/ 54479553 w 65909553"/>
                <a:gd name="connsiteY6882" fmla="*/ 4014441 h 39629983"/>
                <a:gd name="connsiteX6883" fmla="*/ 54479553 w 65909553"/>
                <a:gd name="connsiteY6883" fmla="*/ 4014487 h 39629983"/>
                <a:gd name="connsiteX6884" fmla="*/ 54479553 w 65909553"/>
                <a:gd name="connsiteY6884" fmla="*/ 4014533 h 39629983"/>
                <a:gd name="connsiteX6885" fmla="*/ 54479553 w 65909553"/>
                <a:gd name="connsiteY6885" fmla="*/ 4014581 h 39629983"/>
                <a:gd name="connsiteX6886" fmla="*/ 54479553 w 65909553"/>
                <a:gd name="connsiteY6886" fmla="*/ 4014635 h 39629983"/>
                <a:gd name="connsiteX6887" fmla="*/ 54479553 w 65909553"/>
                <a:gd name="connsiteY6887" fmla="*/ 4014681 h 39629983"/>
                <a:gd name="connsiteX6888" fmla="*/ 54479553 w 65909553"/>
                <a:gd name="connsiteY6888" fmla="*/ 4014728 h 39629983"/>
                <a:gd name="connsiteX6889" fmla="*/ 54479553 w 65909553"/>
                <a:gd name="connsiteY6889" fmla="*/ 4014775 h 39629983"/>
                <a:gd name="connsiteX6890" fmla="*/ 54479553 w 65909553"/>
                <a:gd name="connsiteY6890" fmla="*/ 4014821 h 39629983"/>
                <a:gd name="connsiteX6891" fmla="*/ 54479553 w 65909553"/>
                <a:gd name="connsiteY6891" fmla="*/ 4014868 h 39629983"/>
                <a:gd name="connsiteX6892" fmla="*/ 54479553 w 65909553"/>
                <a:gd name="connsiteY6892" fmla="*/ 4014915 h 39629983"/>
                <a:gd name="connsiteX6893" fmla="*/ 54479553 w 65909553"/>
                <a:gd name="connsiteY6893" fmla="*/ 4014961 h 39629983"/>
                <a:gd name="connsiteX6894" fmla="*/ 54479553 w 65909553"/>
                <a:gd name="connsiteY6894" fmla="*/ 4015008 h 39629983"/>
                <a:gd name="connsiteX6895" fmla="*/ 54479553 w 65909553"/>
                <a:gd name="connsiteY6895" fmla="*/ 4015055 h 39629983"/>
                <a:gd name="connsiteX6896" fmla="*/ 54479553 w 65909553"/>
                <a:gd name="connsiteY6896" fmla="*/ 4015101 h 39629983"/>
                <a:gd name="connsiteX6897" fmla="*/ 54479553 w 65909553"/>
                <a:gd name="connsiteY6897" fmla="*/ 4015148 h 39629983"/>
                <a:gd name="connsiteX6898" fmla="*/ 54479553 w 65909553"/>
                <a:gd name="connsiteY6898" fmla="*/ 4015195 h 39629983"/>
                <a:gd name="connsiteX6899" fmla="*/ 54479553 w 65909553"/>
                <a:gd name="connsiteY6899" fmla="*/ 4015241 h 39629983"/>
                <a:gd name="connsiteX6900" fmla="*/ 54479553 w 65909553"/>
                <a:gd name="connsiteY6900" fmla="*/ 4015295 h 39629983"/>
                <a:gd name="connsiteX6901" fmla="*/ 54479553 w 65909553"/>
                <a:gd name="connsiteY6901" fmla="*/ 4015342 h 39629983"/>
                <a:gd name="connsiteX6902" fmla="*/ 54479553 w 65909553"/>
                <a:gd name="connsiteY6902" fmla="*/ 4015389 h 39629983"/>
                <a:gd name="connsiteX6903" fmla="*/ 54479553 w 65909553"/>
                <a:gd name="connsiteY6903" fmla="*/ 4015435 h 39629983"/>
                <a:gd name="connsiteX6904" fmla="*/ 54479553 w 65909553"/>
                <a:gd name="connsiteY6904" fmla="*/ 4015482 h 39629983"/>
                <a:gd name="connsiteX6905" fmla="*/ 54479553 w 65909553"/>
                <a:gd name="connsiteY6905" fmla="*/ 4015529 h 39629983"/>
                <a:gd name="connsiteX6906" fmla="*/ 54479553 w 65909553"/>
                <a:gd name="connsiteY6906" fmla="*/ 4015575 h 39629983"/>
                <a:gd name="connsiteX6907" fmla="*/ 54479553 w 65909553"/>
                <a:gd name="connsiteY6907" fmla="*/ 4015622 h 39629983"/>
                <a:gd name="connsiteX6908" fmla="*/ 54479553 w 65909553"/>
                <a:gd name="connsiteY6908" fmla="*/ 4015669 h 39629983"/>
                <a:gd name="connsiteX6909" fmla="*/ 54479553 w 65909553"/>
                <a:gd name="connsiteY6909" fmla="*/ 4015715 h 39629983"/>
                <a:gd name="connsiteX6910" fmla="*/ 54479553 w 65909553"/>
                <a:gd name="connsiteY6910" fmla="*/ 4015762 h 39629983"/>
                <a:gd name="connsiteX6911" fmla="*/ 54479553 w 65909553"/>
                <a:gd name="connsiteY6911" fmla="*/ 4015809 h 39629983"/>
                <a:gd name="connsiteX6912" fmla="*/ 54479553 w 65909553"/>
                <a:gd name="connsiteY6912" fmla="*/ 4015855 h 39629983"/>
                <a:gd name="connsiteX6913" fmla="*/ 54479553 w 65909553"/>
                <a:gd name="connsiteY6913" fmla="*/ 4015902 h 39629983"/>
                <a:gd name="connsiteX6914" fmla="*/ 54479553 w 65909553"/>
                <a:gd name="connsiteY6914" fmla="*/ 4015956 h 39629983"/>
                <a:gd name="connsiteX6915" fmla="*/ 54479553 w 65909553"/>
                <a:gd name="connsiteY6915" fmla="*/ 4016003 h 39629983"/>
                <a:gd name="connsiteX6916" fmla="*/ 54479553 w 65909553"/>
                <a:gd name="connsiteY6916" fmla="*/ 4016049 h 39629983"/>
                <a:gd name="connsiteX6917" fmla="*/ 54479553 w 65909553"/>
                <a:gd name="connsiteY6917" fmla="*/ 4016096 h 39629983"/>
                <a:gd name="connsiteX6918" fmla="*/ 54479553 w 65909553"/>
                <a:gd name="connsiteY6918" fmla="*/ 4016143 h 39629983"/>
                <a:gd name="connsiteX6919" fmla="*/ 54479553 w 65909553"/>
                <a:gd name="connsiteY6919" fmla="*/ 4016189 h 39629983"/>
                <a:gd name="connsiteX6920" fmla="*/ 54479553 w 65909553"/>
                <a:gd name="connsiteY6920" fmla="*/ 4016236 h 39629983"/>
                <a:gd name="connsiteX6921" fmla="*/ 54479553 w 65909553"/>
                <a:gd name="connsiteY6921" fmla="*/ 4016283 h 39629983"/>
                <a:gd name="connsiteX6922" fmla="*/ 54479553 w 65909553"/>
                <a:gd name="connsiteY6922" fmla="*/ 4016329 h 39629983"/>
                <a:gd name="connsiteX6923" fmla="*/ 54479553 w 65909553"/>
                <a:gd name="connsiteY6923" fmla="*/ 4016376 h 39629983"/>
                <a:gd name="connsiteX6924" fmla="*/ 54479553 w 65909553"/>
                <a:gd name="connsiteY6924" fmla="*/ 4016423 h 39629983"/>
                <a:gd name="connsiteX6925" fmla="*/ 54479553 w 65909553"/>
                <a:gd name="connsiteY6925" fmla="*/ 4016469 h 39629983"/>
                <a:gd name="connsiteX6926" fmla="*/ 54479553 w 65909553"/>
                <a:gd name="connsiteY6926" fmla="*/ 4016516 h 39629983"/>
                <a:gd name="connsiteX6927" fmla="*/ 54479553 w 65909553"/>
                <a:gd name="connsiteY6927" fmla="*/ 4016563 h 39629983"/>
                <a:gd name="connsiteX6928" fmla="*/ 54479553 w 65909553"/>
                <a:gd name="connsiteY6928" fmla="*/ 4016617 h 39629983"/>
                <a:gd name="connsiteX6929" fmla="*/ 54479553 w 65909553"/>
                <a:gd name="connsiteY6929" fmla="*/ 4016663 h 39629983"/>
                <a:gd name="connsiteX6930" fmla="*/ 54479553 w 65909553"/>
                <a:gd name="connsiteY6930" fmla="*/ 4016711 h 39629983"/>
                <a:gd name="connsiteX6931" fmla="*/ 54479553 w 65909553"/>
                <a:gd name="connsiteY6931" fmla="*/ 4016757 h 39629983"/>
                <a:gd name="connsiteX6932" fmla="*/ 54479553 w 65909553"/>
                <a:gd name="connsiteY6932" fmla="*/ 4016803 h 39629983"/>
                <a:gd name="connsiteX6933" fmla="*/ 54479553 w 65909553"/>
                <a:gd name="connsiteY6933" fmla="*/ 4016851 h 39629983"/>
                <a:gd name="connsiteX6934" fmla="*/ 54479553 w 65909553"/>
                <a:gd name="connsiteY6934" fmla="*/ 4016897 h 39629983"/>
                <a:gd name="connsiteX6935" fmla="*/ 54479553 w 65909553"/>
                <a:gd name="connsiteY6935" fmla="*/ 4016943 h 39629983"/>
                <a:gd name="connsiteX6936" fmla="*/ 54479553 w 65909553"/>
                <a:gd name="connsiteY6936" fmla="*/ 4016990 h 39629983"/>
                <a:gd name="connsiteX6937" fmla="*/ 54479553 w 65909553"/>
                <a:gd name="connsiteY6937" fmla="*/ 4017037 h 39629983"/>
                <a:gd name="connsiteX6938" fmla="*/ 54479553 w 65909553"/>
                <a:gd name="connsiteY6938" fmla="*/ 4017083 h 39629983"/>
                <a:gd name="connsiteX6939" fmla="*/ 54479553 w 65909553"/>
                <a:gd name="connsiteY6939" fmla="*/ 4017130 h 39629983"/>
                <a:gd name="connsiteX6940" fmla="*/ 54479553 w 65909553"/>
                <a:gd name="connsiteY6940" fmla="*/ 4017177 h 39629983"/>
                <a:gd name="connsiteX6941" fmla="*/ 54479553 w 65909553"/>
                <a:gd name="connsiteY6941" fmla="*/ 4017223 h 39629983"/>
                <a:gd name="connsiteX6942" fmla="*/ 54479553 w 65909553"/>
                <a:gd name="connsiteY6942" fmla="*/ 4017278 h 39629983"/>
                <a:gd name="connsiteX6943" fmla="*/ 54479553 w 65909553"/>
                <a:gd name="connsiteY6943" fmla="*/ 4017325 h 39629983"/>
                <a:gd name="connsiteX6944" fmla="*/ 54479553 w 65909553"/>
                <a:gd name="connsiteY6944" fmla="*/ 4017371 h 39629983"/>
                <a:gd name="connsiteX6945" fmla="*/ 54479553 w 65909553"/>
                <a:gd name="connsiteY6945" fmla="*/ 4017418 h 39629983"/>
                <a:gd name="connsiteX6946" fmla="*/ 54479553 w 65909553"/>
                <a:gd name="connsiteY6946" fmla="*/ 4017465 h 39629983"/>
                <a:gd name="connsiteX6947" fmla="*/ 54479553 w 65909553"/>
                <a:gd name="connsiteY6947" fmla="*/ 4017511 h 39629983"/>
                <a:gd name="connsiteX6948" fmla="*/ 54479553 w 65909553"/>
                <a:gd name="connsiteY6948" fmla="*/ 4017557 h 39629983"/>
                <a:gd name="connsiteX6949" fmla="*/ 54479553 w 65909553"/>
                <a:gd name="connsiteY6949" fmla="*/ 4017605 h 39629983"/>
                <a:gd name="connsiteX6950" fmla="*/ 54479553 w 65909553"/>
                <a:gd name="connsiteY6950" fmla="*/ 4017651 h 39629983"/>
                <a:gd name="connsiteX6951" fmla="*/ 54479553 w 65909553"/>
                <a:gd name="connsiteY6951" fmla="*/ 4017697 h 39629983"/>
                <a:gd name="connsiteX6952" fmla="*/ 54479553 w 65909553"/>
                <a:gd name="connsiteY6952" fmla="*/ 4017745 h 39629983"/>
                <a:gd name="connsiteX6953" fmla="*/ 54479553 w 65909553"/>
                <a:gd name="connsiteY6953" fmla="*/ 4017791 h 39629983"/>
                <a:gd name="connsiteX6954" fmla="*/ 54479553 w 65909553"/>
                <a:gd name="connsiteY6954" fmla="*/ 4017837 h 39629983"/>
                <a:gd name="connsiteX6955" fmla="*/ 54479553 w 65909553"/>
                <a:gd name="connsiteY6955" fmla="*/ 4017885 h 39629983"/>
                <a:gd name="connsiteX6956" fmla="*/ 54479553 w 65909553"/>
                <a:gd name="connsiteY6956" fmla="*/ 4017939 h 39629983"/>
                <a:gd name="connsiteX6957" fmla="*/ 54479553 w 65909553"/>
                <a:gd name="connsiteY6957" fmla="*/ 4017985 h 39629983"/>
                <a:gd name="connsiteX6958" fmla="*/ 54479553 w 65909553"/>
                <a:gd name="connsiteY6958" fmla="*/ 4018032 h 39629983"/>
                <a:gd name="connsiteX6959" fmla="*/ 54479553 w 65909553"/>
                <a:gd name="connsiteY6959" fmla="*/ 4018079 h 39629983"/>
                <a:gd name="connsiteX6960" fmla="*/ 54479553 w 65909553"/>
                <a:gd name="connsiteY6960" fmla="*/ 4018125 h 39629983"/>
                <a:gd name="connsiteX6961" fmla="*/ 54479553 w 65909553"/>
                <a:gd name="connsiteY6961" fmla="*/ 4018172 h 39629983"/>
                <a:gd name="connsiteX6962" fmla="*/ 54479553 w 65909553"/>
                <a:gd name="connsiteY6962" fmla="*/ 4018219 h 39629983"/>
                <a:gd name="connsiteX6963" fmla="*/ 54479553 w 65909553"/>
                <a:gd name="connsiteY6963" fmla="*/ 4018265 h 39629983"/>
                <a:gd name="connsiteX6964" fmla="*/ 54479553 w 65909553"/>
                <a:gd name="connsiteY6964" fmla="*/ 4018312 h 39629983"/>
                <a:gd name="connsiteX6965" fmla="*/ 54479553 w 65909553"/>
                <a:gd name="connsiteY6965" fmla="*/ 4018359 h 39629983"/>
                <a:gd name="connsiteX6966" fmla="*/ 54479553 w 65909553"/>
                <a:gd name="connsiteY6966" fmla="*/ 4018405 h 39629983"/>
                <a:gd name="connsiteX6967" fmla="*/ 54479553 w 65909553"/>
                <a:gd name="connsiteY6967" fmla="*/ 4018452 h 39629983"/>
                <a:gd name="connsiteX6968" fmla="*/ 54479553 w 65909553"/>
                <a:gd name="connsiteY6968" fmla="*/ 4018499 h 39629983"/>
                <a:gd name="connsiteX6969" fmla="*/ 54479553 w 65909553"/>
                <a:gd name="connsiteY6969" fmla="*/ 4018545 h 39629983"/>
                <a:gd name="connsiteX6970" fmla="*/ 54479553 w 65909553"/>
                <a:gd name="connsiteY6970" fmla="*/ 4165713 h 39629983"/>
                <a:gd name="connsiteX6971" fmla="*/ 54631953 w 65909553"/>
                <a:gd name="connsiteY6971" fmla="*/ 4165713 h 39629983"/>
                <a:gd name="connsiteX6972" fmla="*/ 54631953 w 65909553"/>
                <a:gd name="connsiteY6972" fmla="*/ 4165759 h 39629983"/>
                <a:gd name="connsiteX6973" fmla="*/ 54631953 w 65909553"/>
                <a:gd name="connsiteY6973" fmla="*/ 4165805 h 39629983"/>
                <a:gd name="connsiteX6974" fmla="*/ 54631953 w 65909553"/>
                <a:gd name="connsiteY6974" fmla="*/ 4165853 h 39629983"/>
                <a:gd name="connsiteX6975" fmla="*/ 54631953 w 65909553"/>
                <a:gd name="connsiteY6975" fmla="*/ 4165899 h 39629983"/>
                <a:gd name="connsiteX6976" fmla="*/ 54631953 w 65909553"/>
                <a:gd name="connsiteY6976" fmla="*/ 4165945 h 39629983"/>
                <a:gd name="connsiteX6977" fmla="*/ 54631953 w 65909553"/>
                <a:gd name="connsiteY6977" fmla="*/ 4165993 h 39629983"/>
                <a:gd name="connsiteX6978" fmla="*/ 54631953 w 65909553"/>
                <a:gd name="connsiteY6978" fmla="*/ 4166039 h 39629983"/>
                <a:gd name="connsiteX6979" fmla="*/ 54631953 w 65909553"/>
                <a:gd name="connsiteY6979" fmla="*/ 4166085 h 39629983"/>
                <a:gd name="connsiteX6980" fmla="*/ 54631953 w 65909553"/>
                <a:gd name="connsiteY6980" fmla="*/ 4166132 h 39629983"/>
                <a:gd name="connsiteX6981" fmla="*/ 54631953 w 65909553"/>
                <a:gd name="connsiteY6981" fmla="*/ 4166179 h 39629983"/>
                <a:gd name="connsiteX6982" fmla="*/ 54631953 w 65909553"/>
                <a:gd name="connsiteY6982" fmla="*/ 4166225 h 39629983"/>
                <a:gd name="connsiteX6983" fmla="*/ 54631953 w 65909553"/>
                <a:gd name="connsiteY6983" fmla="*/ 4166272 h 39629983"/>
                <a:gd name="connsiteX6984" fmla="*/ 54631953 w 65909553"/>
                <a:gd name="connsiteY6984" fmla="*/ 4166319 h 39629983"/>
                <a:gd name="connsiteX6985" fmla="*/ 54631953 w 65909553"/>
                <a:gd name="connsiteY6985" fmla="*/ 4166373 h 39629983"/>
                <a:gd name="connsiteX6986" fmla="*/ 54631953 w 65909553"/>
                <a:gd name="connsiteY6986" fmla="*/ 4166420 h 39629983"/>
                <a:gd name="connsiteX6987" fmla="*/ 54631953 w 65909553"/>
                <a:gd name="connsiteY6987" fmla="*/ 4166467 h 39629983"/>
                <a:gd name="connsiteX6988" fmla="*/ 54631953 w 65909553"/>
                <a:gd name="connsiteY6988" fmla="*/ 4166513 h 39629983"/>
                <a:gd name="connsiteX6989" fmla="*/ 54631953 w 65909553"/>
                <a:gd name="connsiteY6989" fmla="*/ 4166560 h 39629983"/>
                <a:gd name="connsiteX6990" fmla="*/ 54631953 w 65909553"/>
                <a:gd name="connsiteY6990" fmla="*/ 4166607 h 39629983"/>
                <a:gd name="connsiteX6991" fmla="*/ 54631953 w 65909553"/>
                <a:gd name="connsiteY6991" fmla="*/ 4166653 h 39629983"/>
                <a:gd name="connsiteX6992" fmla="*/ 54631953 w 65909553"/>
                <a:gd name="connsiteY6992" fmla="*/ 4166700 h 39629983"/>
                <a:gd name="connsiteX6993" fmla="*/ 54631953 w 65909553"/>
                <a:gd name="connsiteY6993" fmla="*/ 4166747 h 39629983"/>
                <a:gd name="connsiteX6994" fmla="*/ 54631953 w 65909553"/>
                <a:gd name="connsiteY6994" fmla="*/ 4166793 h 39629983"/>
                <a:gd name="connsiteX6995" fmla="*/ 54631953 w 65909553"/>
                <a:gd name="connsiteY6995" fmla="*/ 4166839 h 39629983"/>
                <a:gd name="connsiteX6996" fmla="*/ 54631953 w 65909553"/>
                <a:gd name="connsiteY6996" fmla="*/ 4166887 h 39629983"/>
                <a:gd name="connsiteX6997" fmla="*/ 54631953 w 65909553"/>
                <a:gd name="connsiteY6997" fmla="*/ 4166933 h 39629983"/>
                <a:gd name="connsiteX6998" fmla="*/ 54631953 w 65909553"/>
                <a:gd name="connsiteY6998" fmla="*/ 4166979 h 39629983"/>
                <a:gd name="connsiteX6999" fmla="*/ 54631953 w 65909553"/>
                <a:gd name="connsiteY6999" fmla="*/ 4167034 h 39629983"/>
                <a:gd name="connsiteX7000" fmla="*/ 54631953 w 65909553"/>
                <a:gd name="connsiteY7000" fmla="*/ 4167081 h 39629983"/>
                <a:gd name="connsiteX7001" fmla="*/ 54631953 w 65909553"/>
                <a:gd name="connsiteY7001" fmla="*/ 4167127 h 39629983"/>
                <a:gd name="connsiteX7002" fmla="*/ 54631953 w 65909553"/>
                <a:gd name="connsiteY7002" fmla="*/ 4167174 h 39629983"/>
                <a:gd name="connsiteX7003" fmla="*/ 54631953 w 65909553"/>
                <a:gd name="connsiteY7003" fmla="*/ 4167221 h 39629983"/>
                <a:gd name="connsiteX7004" fmla="*/ 54631953 w 65909553"/>
                <a:gd name="connsiteY7004" fmla="*/ 4167267 h 39629983"/>
                <a:gd name="connsiteX7005" fmla="*/ 54631953 w 65909553"/>
                <a:gd name="connsiteY7005" fmla="*/ 4167314 h 39629983"/>
                <a:gd name="connsiteX7006" fmla="*/ 54631953 w 65909553"/>
                <a:gd name="connsiteY7006" fmla="*/ 4167361 h 39629983"/>
                <a:gd name="connsiteX7007" fmla="*/ 54631953 w 65909553"/>
                <a:gd name="connsiteY7007" fmla="*/ 4167407 h 39629983"/>
                <a:gd name="connsiteX7008" fmla="*/ 54631953 w 65909553"/>
                <a:gd name="connsiteY7008" fmla="*/ 4167454 h 39629983"/>
                <a:gd name="connsiteX7009" fmla="*/ 54631953 w 65909553"/>
                <a:gd name="connsiteY7009" fmla="*/ 4167501 h 39629983"/>
                <a:gd name="connsiteX7010" fmla="*/ 54631953 w 65909553"/>
                <a:gd name="connsiteY7010" fmla="*/ 4167547 h 39629983"/>
                <a:gd name="connsiteX7011" fmla="*/ 54631953 w 65909553"/>
                <a:gd name="connsiteY7011" fmla="*/ 4167594 h 39629983"/>
                <a:gd name="connsiteX7012" fmla="*/ 54631953 w 65909553"/>
                <a:gd name="connsiteY7012" fmla="*/ 4167641 h 39629983"/>
                <a:gd name="connsiteX7013" fmla="*/ 54631953 w 65909553"/>
                <a:gd name="connsiteY7013" fmla="*/ 4167695 h 39629983"/>
                <a:gd name="connsiteX7014" fmla="*/ 54631953 w 65909553"/>
                <a:gd name="connsiteY7014" fmla="*/ 4167741 h 39629983"/>
                <a:gd name="connsiteX7015" fmla="*/ 54631953 w 65909553"/>
                <a:gd name="connsiteY7015" fmla="*/ 4167788 h 39629983"/>
                <a:gd name="connsiteX7016" fmla="*/ 54631953 w 65909553"/>
                <a:gd name="connsiteY7016" fmla="*/ 4167835 h 39629983"/>
                <a:gd name="connsiteX7017" fmla="*/ 54631953 w 65909553"/>
                <a:gd name="connsiteY7017" fmla="*/ 4167881 h 39629983"/>
                <a:gd name="connsiteX7018" fmla="*/ 54631953 w 65909553"/>
                <a:gd name="connsiteY7018" fmla="*/ 4167928 h 39629983"/>
                <a:gd name="connsiteX7019" fmla="*/ 54631953 w 65909553"/>
                <a:gd name="connsiteY7019" fmla="*/ 4167975 h 39629983"/>
                <a:gd name="connsiteX7020" fmla="*/ 54631953 w 65909553"/>
                <a:gd name="connsiteY7020" fmla="*/ 4168021 h 39629983"/>
                <a:gd name="connsiteX7021" fmla="*/ 54631953 w 65909553"/>
                <a:gd name="connsiteY7021" fmla="*/ 4168068 h 39629983"/>
                <a:gd name="connsiteX7022" fmla="*/ 54631953 w 65909553"/>
                <a:gd name="connsiteY7022" fmla="*/ 4168115 h 39629983"/>
                <a:gd name="connsiteX7023" fmla="*/ 54631953 w 65909553"/>
                <a:gd name="connsiteY7023" fmla="*/ 4168161 h 39629983"/>
                <a:gd name="connsiteX7024" fmla="*/ 54631953 w 65909553"/>
                <a:gd name="connsiteY7024" fmla="*/ 4168208 h 39629983"/>
                <a:gd name="connsiteX7025" fmla="*/ 54631953 w 65909553"/>
                <a:gd name="connsiteY7025" fmla="*/ 4168255 h 39629983"/>
                <a:gd name="connsiteX7026" fmla="*/ 54631953 w 65909553"/>
                <a:gd name="connsiteY7026" fmla="*/ 4168301 h 39629983"/>
                <a:gd name="connsiteX7027" fmla="*/ 54631953 w 65909553"/>
                <a:gd name="connsiteY7027" fmla="*/ 4168355 h 39629983"/>
                <a:gd name="connsiteX7028" fmla="*/ 54631953 w 65909553"/>
                <a:gd name="connsiteY7028" fmla="*/ 4168403 h 39629983"/>
                <a:gd name="connsiteX7029" fmla="*/ 54631953 w 65909553"/>
                <a:gd name="connsiteY7029" fmla="*/ 4168449 h 39629983"/>
                <a:gd name="connsiteX7030" fmla="*/ 54631953 w 65909553"/>
                <a:gd name="connsiteY7030" fmla="*/ 4168495 h 39629983"/>
                <a:gd name="connsiteX7031" fmla="*/ 54631953 w 65909553"/>
                <a:gd name="connsiteY7031" fmla="*/ 4168542 h 39629983"/>
                <a:gd name="connsiteX7032" fmla="*/ 54631953 w 65909553"/>
                <a:gd name="connsiteY7032" fmla="*/ 4168589 h 39629983"/>
                <a:gd name="connsiteX7033" fmla="*/ 54631953 w 65909553"/>
                <a:gd name="connsiteY7033" fmla="*/ 4168635 h 39629983"/>
                <a:gd name="connsiteX7034" fmla="*/ 54631953 w 65909553"/>
                <a:gd name="connsiteY7034" fmla="*/ 4168682 h 39629983"/>
                <a:gd name="connsiteX7035" fmla="*/ 54631953 w 65909553"/>
                <a:gd name="connsiteY7035" fmla="*/ 4168729 h 39629983"/>
                <a:gd name="connsiteX7036" fmla="*/ 54631953 w 65909553"/>
                <a:gd name="connsiteY7036" fmla="*/ 4168775 h 39629983"/>
                <a:gd name="connsiteX7037" fmla="*/ 54631953 w 65909553"/>
                <a:gd name="connsiteY7037" fmla="*/ 4168822 h 39629983"/>
                <a:gd name="connsiteX7038" fmla="*/ 54631953 w 65909553"/>
                <a:gd name="connsiteY7038" fmla="*/ 4168869 h 39629983"/>
                <a:gd name="connsiteX7039" fmla="*/ 54631953 w 65909553"/>
                <a:gd name="connsiteY7039" fmla="*/ 4168915 h 39629983"/>
                <a:gd name="connsiteX7040" fmla="*/ 54631953 w 65909553"/>
                <a:gd name="connsiteY7040" fmla="*/ 4168962 h 39629983"/>
                <a:gd name="connsiteX7041" fmla="*/ 54631953 w 65909553"/>
                <a:gd name="connsiteY7041" fmla="*/ 4169017 h 39629983"/>
                <a:gd name="connsiteX7042" fmla="*/ 54631953 w 65909553"/>
                <a:gd name="connsiteY7042" fmla="*/ 4169063 h 39629983"/>
                <a:gd name="connsiteX7043" fmla="*/ 54631953 w 65909553"/>
                <a:gd name="connsiteY7043" fmla="*/ 4169109 h 39629983"/>
                <a:gd name="connsiteX7044" fmla="*/ 54631953 w 65909553"/>
                <a:gd name="connsiteY7044" fmla="*/ 4169157 h 39629983"/>
                <a:gd name="connsiteX7045" fmla="*/ 54631953 w 65909553"/>
                <a:gd name="connsiteY7045" fmla="*/ 4169203 h 39629983"/>
                <a:gd name="connsiteX7046" fmla="*/ 54631953 w 65909553"/>
                <a:gd name="connsiteY7046" fmla="*/ 4169249 h 39629983"/>
                <a:gd name="connsiteX7047" fmla="*/ 54631953 w 65909553"/>
                <a:gd name="connsiteY7047" fmla="*/ 4169297 h 39629983"/>
                <a:gd name="connsiteX7048" fmla="*/ 54631953 w 65909553"/>
                <a:gd name="connsiteY7048" fmla="*/ 4169343 h 39629983"/>
                <a:gd name="connsiteX7049" fmla="*/ 54631953 w 65909553"/>
                <a:gd name="connsiteY7049" fmla="*/ 4169389 h 39629983"/>
                <a:gd name="connsiteX7050" fmla="*/ 54631953 w 65909553"/>
                <a:gd name="connsiteY7050" fmla="*/ 4169437 h 39629983"/>
                <a:gd name="connsiteX7051" fmla="*/ 54631953 w 65909553"/>
                <a:gd name="connsiteY7051" fmla="*/ 4169483 h 39629983"/>
                <a:gd name="connsiteX7052" fmla="*/ 54631953 w 65909553"/>
                <a:gd name="connsiteY7052" fmla="*/ 4169529 h 39629983"/>
                <a:gd name="connsiteX7053" fmla="*/ 54631953 w 65909553"/>
                <a:gd name="connsiteY7053" fmla="*/ 4169576 h 39629983"/>
                <a:gd name="connsiteX7054" fmla="*/ 54631953 w 65909553"/>
                <a:gd name="connsiteY7054" fmla="*/ 4169623 h 39629983"/>
                <a:gd name="connsiteX7055" fmla="*/ 54631953 w 65909553"/>
                <a:gd name="connsiteY7055" fmla="*/ 4169677 h 39629983"/>
                <a:gd name="connsiteX7056" fmla="*/ 54631953 w 65909553"/>
                <a:gd name="connsiteY7056" fmla="*/ 4169724 h 39629983"/>
                <a:gd name="connsiteX7057" fmla="*/ 54631953 w 65909553"/>
                <a:gd name="connsiteY7057" fmla="*/ 4169771 h 39629983"/>
                <a:gd name="connsiteX7058" fmla="*/ 54631953 w 65909553"/>
                <a:gd name="connsiteY7058" fmla="*/ 4169817 h 39629983"/>
                <a:gd name="connsiteX7059" fmla="*/ 54631953 w 65909553"/>
                <a:gd name="connsiteY7059" fmla="*/ 4169864 h 39629983"/>
                <a:gd name="connsiteX7060" fmla="*/ 54631953 w 65909553"/>
                <a:gd name="connsiteY7060" fmla="*/ 4169911 h 39629983"/>
                <a:gd name="connsiteX7061" fmla="*/ 54631953 w 65909553"/>
                <a:gd name="connsiteY7061" fmla="*/ 4169957 h 39629983"/>
                <a:gd name="connsiteX7062" fmla="*/ 54631953 w 65909553"/>
                <a:gd name="connsiteY7062" fmla="*/ 4170004 h 39629983"/>
                <a:gd name="connsiteX7063" fmla="*/ 54631953 w 65909553"/>
                <a:gd name="connsiteY7063" fmla="*/ 4170051 h 39629983"/>
                <a:gd name="connsiteX7064" fmla="*/ 54631953 w 65909553"/>
                <a:gd name="connsiteY7064" fmla="*/ 4170097 h 39629983"/>
                <a:gd name="connsiteX7065" fmla="*/ 54631953 w 65909553"/>
                <a:gd name="connsiteY7065" fmla="*/ 4170143 h 39629983"/>
                <a:gd name="connsiteX7066" fmla="*/ 54631953 w 65909553"/>
                <a:gd name="connsiteY7066" fmla="*/ 4170191 h 39629983"/>
                <a:gd name="connsiteX7067" fmla="*/ 54631953 w 65909553"/>
                <a:gd name="connsiteY7067" fmla="*/ 4170237 h 39629983"/>
                <a:gd name="connsiteX7068" fmla="*/ 54631953 w 65909553"/>
                <a:gd name="connsiteY7068" fmla="*/ 4170283 h 39629983"/>
                <a:gd name="connsiteX7069" fmla="*/ 54631953 w 65909553"/>
                <a:gd name="connsiteY7069" fmla="*/ 4170338 h 39629983"/>
                <a:gd name="connsiteX7070" fmla="*/ 54631953 w 65909553"/>
                <a:gd name="connsiteY7070" fmla="*/ 4170385 h 39629983"/>
                <a:gd name="connsiteX7071" fmla="*/ 54631953 w 65909553"/>
                <a:gd name="connsiteY7071" fmla="*/ 4170431 h 39629983"/>
                <a:gd name="connsiteX7072" fmla="*/ 54631953 w 65909553"/>
                <a:gd name="connsiteY7072" fmla="*/ 4170478 h 39629983"/>
                <a:gd name="connsiteX7073" fmla="*/ 54631953 w 65909553"/>
                <a:gd name="connsiteY7073" fmla="*/ 4170525 h 39629983"/>
                <a:gd name="connsiteX7074" fmla="*/ 54631953 w 65909553"/>
                <a:gd name="connsiteY7074" fmla="*/ 4170571 h 39629983"/>
                <a:gd name="connsiteX7075" fmla="*/ 54631953 w 65909553"/>
                <a:gd name="connsiteY7075" fmla="*/ 4170618 h 39629983"/>
                <a:gd name="connsiteX7076" fmla="*/ 54631953 w 65909553"/>
                <a:gd name="connsiteY7076" fmla="*/ 4170665 h 39629983"/>
                <a:gd name="connsiteX7077" fmla="*/ 54631953 w 65909553"/>
                <a:gd name="connsiteY7077" fmla="*/ 4170711 h 39629983"/>
                <a:gd name="connsiteX7078" fmla="*/ 54631953 w 65909553"/>
                <a:gd name="connsiteY7078" fmla="*/ 4170758 h 39629983"/>
                <a:gd name="connsiteX7079" fmla="*/ 54631953 w 65909553"/>
                <a:gd name="connsiteY7079" fmla="*/ 4170805 h 39629983"/>
                <a:gd name="connsiteX7080" fmla="*/ 54631953 w 65909553"/>
                <a:gd name="connsiteY7080" fmla="*/ 4170851 h 39629983"/>
                <a:gd name="connsiteX7081" fmla="*/ 54631953 w 65909553"/>
                <a:gd name="connsiteY7081" fmla="*/ 4170898 h 39629983"/>
                <a:gd name="connsiteX7082" fmla="*/ 54631953 w 65909553"/>
                <a:gd name="connsiteY7082" fmla="*/ 4170945 h 39629983"/>
                <a:gd name="connsiteX7083" fmla="*/ 54631953 w 65909553"/>
                <a:gd name="connsiteY7083" fmla="*/ 4318112 h 39629983"/>
                <a:gd name="connsiteX7084" fmla="*/ 54784353 w 65909553"/>
                <a:gd name="connsiteY7084" fmla="*/ 4318112 h 39629983"/>
                <a:gd name="connsiteX7085" fmla="*/ 54784353 w 65909553"/>
                <a:gd name="connsiteY7085" fmla="*/ 4318159 h 39629983"/>
                <a:gd name="connsiteX7086" fmla="*/ 54784353 w 65909553"/>
                <a:gd name="connsiteY7086" fmla="*/ 4318205 h 39629983"/>
                <a:gd name="connsiteX7087" fmla="*/ 54784353 w 65909553"/>
                <a:gd name="connsiteY7087" fmla="*/ 4318251 h 39629983"/>
                <a:gd name="connsiteX7088" fmla="*/ 54784353 w 65909553"/>
                <a:gd name="connsiteY7088" fmla="*/ 4318299 h 39629983"/>
                <a:gd name="connsiteX7089" fmla="*/ 54784353 w 65909553"/>
                <a:gd name="connsiteY7089" fmla="*/ 4318345 h 39629983"/>
                <a:gd name="connsiteX7090" fmla="*/ 54784353 w 65909553"/>
                <a:gd name="connsiteY7090" fmla="*/ 4318391 h 39629983"/>
                <a:gd name="connsiteX7091" fmla="*/ 54784353 w 65909553"/>
                <a:gd name="connsiteY7091" fmla="*/ 4318439 h 39629983"/>
                <a:gd name="connsiteX7092" fmla="*/ 54784353 w 65909553"/>
                <a:gd name="connsiteY7092" fmla="*/ 4318485 h 39629983"/>
                <a:gd name="connsiteX7093" fmla="*/ 54784353 w 65909553"/>
                <a:gd name="connsiteY7093" fmla="*/ 4318531 h 39629983"/>
                <a:gd name="connsiteX7094" fmla="*/ 54784353 w 65909553"/>
                <a:gd name="connsiteY7094" fmla="*/ 4318579 h 39629983"/>
                <a:gd name="connsiteX7095" fmla="*/ 54784353 w 65909553"/>
                <a:gd name="connsiteY7095" fmla="*/ 4318625 h 39629983"/>
                <a:gd name="connsiteX7096" fmla="*/ 54784353 w 65909553"/>
                <a:gd name="connsiteY7096" fmla="*/ 4318671 h 39629983"/>
                <a:gd name="connsiteX7097" fmla="*/ 54784353 w 65909553"/>
                <a:gd name="connsiteY7097" fmla="*/ 4318718 h 39629983"/>
                <a:gd name="connsiteX7098" fmla="*/ 54784353 w 65909553"/>
                <a:gd name="connsiteY7098" fmla="*/ 4318773 h 39629983"/>
                <a:gd name="connsiteX7099" fmla="*/ 54784353 w 65909553"/>
                <a:gd name="connsiteY7099" fmla="*/ 4318819 h 39629983"/>
                <a:gd name="connsiteX7100" fmla="*/ 54784353 w 65909553"/>
                <a:gd name="connsiteY7100" fmla="*/ 4318866 h 39629983"/>
                <a:gd name="connsiteX7101" fmla="*/ 54784353 w 65909553"/>
                <a:gd name="connsiteY7101" fmla="*/ 4318913 h 39629983"/>
                <a:gd name="connsiteX7102" fmla="*/ 54784353 w 65909553"/>
                <a:gd name="connsiteY7102" fmla="*/ 4318959 h 39629983"/>
                <a:gd name="connsiteX7103" fmla="*/ 54784353 w 65909553"/>
                <a:gd name="connsiteY7103" fmla="*/ 4319006 h 39629983"/>
                <a:gd name="connsiteX7104" fmla="*/ 54784353 w 65909553"/>
                <a:gd name="connsiteY7104" fmla="*/ 4319053 h 39629983"/>
                <a:gd name="connsiteX7105" fmla="*/ 54784353 w 65909553"/>
                <a:gd name="connsiteY7105" fmla="*/ 4319099 h 39629983"/>
                <a:gd name="connsiteX7106" fmla="*/ 54784353 w 65909553"/>
                <a:gd name="connsiteY7106" fmla="*/ 4319146 h 39629983"/>
                <a:gd name="connsiteX7107" fmla="*/ 54784353 w 65909553"/>
                <a:gd name="connsiteY7107" fmla="*/ 4319193 h 39629983"/>
                <a:gd name="connsiteX7108" fmla="*/ 54784353 w 65909553"/>
                <a:gd name="connsiteY7108" fmla="*/ 4319239 h 39629983"/>
                <a:gd name="connsiteX7109" fmla="*/ 54784353 w 65909553"/>
                <a:gd name="connsiteY7109" fmla="*/ 4319285 h 39629983"/>
                <a:gd name="connsiteX7110" fmla="*/ 54784353 w 65909553"/>
                <a:gd name="connsiteY7110" fmla="*/ 4319333 h 39629983"/>
                <a:gd name="connsiteX7111" fmla="*/ 54784353 w 65909553"/>
                <a:gd name="connsiteY7111" fmla="*/ 4319379 h 39629983"/>
                <a:gd name="connsiteX7112" fmla="*/ 54784353 w 65909553"/>
                <a:gd name="connsiteY7112" fmla="*/ 4319433 h 39629983"/>
                <a:gd name="connsiteX7113" fmla="*/ 54784353 w 65909553"/>
                <a:gd name="connsiteY7113" fmla="*/ 4319480 h 39629983"/>
                <a:gd name="connsiteX7114" fmla="*/ 54784353 w 65909553"/>
                <a:gd name="connsiteY7114" fmla="*/ 4319527 h 39629983"/>
                <a:gd name="connsiteX7115" fmla="*/ 54784353 w 65909553"/>
                <a:gd name="connsiteY7115" fmla="*/ 4319573 h 39629983"/>
                <a:gd name="connsiteX7116" fmla="*/ 54784353 w 65909553"/>
                <a:gd name="connsiteY7116" fmla="*/ 4319620 h 39629983"/>
                <a:gd name="connsiteX7117" fmla="*/ 54784353 w 65909553"/>
                <a:gd name="connsiteY7117" fmla="*/ 4319667 h 39629983"/>
                <a:gd name="connsiteX7118" fmla="*/ 54784353 w 65909553"/>
                <a:gd name="connsiteY7118" fmla="*/ 4319713 h 39629983"/>
                <a:gd name="connsiteX7119" fmla="*/ 54784353 w 65909553"/>
                <a:gd name="connsiteY7119" fmla="*/ 4319760 h 39629983"/>
                <a:gd name="connsiteX7120" fmla="*/ 54784353 w 65909553"/>
                <a:gd name="connsiteY7120" fmla="*/ 4319807 h 39629983"/>
                <a:gd name="connsiteX7121" fmla="*/ 54784353 w 65909553"/>
                <a:gd name="connsiteY7121" fmla="*/ 4319853 h 39629983"/>
                <a:gd name="connsiteX7122" fmla="*/ 54784353 w 65909553"/>
                <a:gd name="connsiteY7122" fmla="*/ 4319900 h 39629983"/>
                <a:gd name="connsiteX7123" fmla="*/ 54784353 w 65909553"/>
                <a:gd name="connsiteY7123" fmla="*/ 4319947 h 39629983"/>
                <a:gd name="connsiteX7124" fmla="*/ 54784353 w 65909553"/>
                <a:gd name="connsiteY7124" fmla="*/ 4319993 h 39629983"/>
                <a:gd name="connsiteX7125" fmla="*/ 54784353 w 65909553"/>
                <a:gd name="connsiteY7125" fmla="*/ 4320040 h 39629983"/>
                <a:gd name="connsiteX7126" fmla="*/ 54784353 w 65909553"/>
                <a:gd name="connsiteY7126" fmla="*/ 4320094 h 39629983"/>
                <a:gd name="connsiteX7127" fmla="*/ 54784353 w 65909553"/>
                <a:gd name="connsiteY7127" fmla="*/ 4320141 h 39629983"/>
                <a:gd name="connsiteX7128" fmla="*/ 54784353 w 65909553"/>
                <a:gd name="connsiteY7128" fmla="*/ 4320187 h 39629983"/>
                <a:gd name="connsiteX7129" fmla="*/ 54784353 w 65909553"/>
                <a:gd name="connsiteY7129" fmla="*/ 4320234 h 39629983"/>
                <a:gd name="connsiteX7130" fmla="*/ 54784353 w 65909553"/>
                <a:gd name="connsiteY7130" fmla="*/ 4320281 h 39629983"/>
                <a:gd name="connsiteX7131" fmla="*/ 54784353 w 65909553"/>
                <a:gd name="connsiteY7131" fmla="*/ 4320327 h 39629983"/>
                <a:gd name="connsiteX7132" fmla="*/ 54784353 w 65909553"/>
                <a:gd name="connsiteY7132" fmla="*/ 4320374 h 39629983"/>
                <a:gd name="connsiteX7133" fmla="*/ 54784353 w 65909553"/>
                <a:gd name="connsiteY7133" fmla="*/ 4320421 h 39629983"/>
                <a:gd name="connsiteX7134" fmla="*/ 54784353 w 65909553"/>
                <a:gd name="connsiteY7134" fmla="*/ 4320467 h 39629983"/>
                <a:gd name="connsiteX7135" fmla="*/ 54784353 w 65909553"/>
                <a:gd name="connsiteY7135" fmla="*/ 4320514 h 39629983"/>
                <a:gd name="connsiteX7136" fmla="*/ 54784353 w 65909553"/>
                <a:gd name="connsiteY7136" fmla="*/ 4320561 h 39629983"/>
                <a:gd name="connsiteX7137" fmla="*/ 54784353 w 65909553"/>
                <a:gd name="connsiteY7137" fmla="*/ 4320607 h 39629983"/>
                <a:gd name="connsiteX7138" fmla="*/ 54784353 w 65909553"/>
                <a:gd name="connsiteY7138" fmla="*/ 4320654 h 39629983"/>
                <a:gd name="connsiteX7139" fmla="*/ 54784353 w 65909553"/>
                <a:gd name="connsiteY7139" fmla="*/ 4320701 h 39629983"/>
                <a:gd name="connsiteX7140" fmla="*/ 54784353 w 65909553"/>
                <a:gd name="connsiteY7140" fmla="*/ 4320755 h 39629983"/>
                <a:gd name="connsiteX7141" fmla="*/ 54784353 w 65909553"/>
                <a:gd name="connsiteY7141" fmla="*/ 4320801 h 39629983"/>
                <a:gd name="connsiteX7142" fmla="*/ 54784353 w 65909553"/>
                <a:gd name="connsiteY7142" fmla="*/ 4320849 h 39629983"/>
                <a:gd name="connsiteX7143" fmla="*/ 54784353 w 65909553"/>
                <a:gd name="connsiteY7143" fmla="*/ 4320895 h 39629983"/>
                <a:gd name="connsiteX7144" fmla="*/ 54784353 w 65909553"/>
                <a:gd name="connsiteY7144" fmla="*/ 4320941 h 39629983"/>
                <a:gd name="connsiteX7145" fmla="*/ 54784353 w 65909553"/>
                <a:gd name="connsiteY7145" fmla="*/ 4320988 h 39629983"/>
                <a:gd name="connsiteX7146" fmla="*/ 54784353 w 65909553"/>
                <a:gd name="connsiteY7146" fmla="*/ 4321035 h 39629983"/>
                <a:gd name="connsiteX7147" fmla="*/ 54784353 w 65909553"/>
                <a:gd name="connsiteY7147" fmla="*/ 4321081 h 39629983"/>
                <a:gd name="connsiteX7148" fmla="*/ 54784353 w 65909553"/>
                <a:gd name="connsiteY7148" fmla="*/ 4321128 h 39629983"/>
                <a:gd name="connsiteX7149" fmla="*/ 54784353 w 65909553"/>
                <a:gd name="connsiteY7149" fmla="*/ 4321175 h 39629983"/>
                <a:gd name="connsiteX7150" fmla="*/ 54784353 w 65909553"/>
                <a:gd name="connsiteY7150" fmla="*/ 4321221 h 39629983"/>
                <a:gd name="connsiteX7151" fmla="*/ 54784353 w 65909553"/>
                <a:gd name="connsiteY7151" fmla="*/ 4321268 h 39629983"/>
                <a:gd name="connsiteX7152" fmla="*/ 54784353 w 65909553"/>
                <a:gd name="connsiteY7152" fmla="*/ 4321315 h 39629983"/>
                <a:gd name="connsiteX7153" fmla="*/ 54784353 w 65909553"/>
                <a:gd name="connsiteY7153" fmla="*/ 4321361 h 39629983"/>
                <a:gd name="connsiteX7154" fmla="*/ 54784353 w 65909553"/>
                <a:gd name="connsiteY7154" fmla="*/ 4321416 h 39629983"/>
                <a:gd name="connsiteX7155" fmla="*/ 54784353 w 65909553"/>
                <a:gd name="connsiteY7155" fmla="*/ 4321463 h 39629983"/>
                <a:gd name="connsiteX7156" fmla="*/ 54784353 w 65909553"/>
                <a:gd name="connsiteY7156" fmla="*/ 4321509 h 39629983"/>
                <a:gd name="connsiteX7157" fmla="*/ 54784353 w 65909553"/>
                <a:gd name="connsiteY7157" fmla="*/ 4321555 h 39629983"/>
                <a:gd name="connsiteX7158" fmla="*/ 54784353 w 65909553"/>
                <a:gd name="connsiteY7158" fmla="*/ 4321603 h 39629983"/>
                <a:gd name="connsiteX7159" fmla="*/ 54784353 w 65909553"/>
                <a:gd name="connsiteY7159" fmla="*/ 4321649 h 39629983"/>
                <a:gd name="connsiteX7160" fmla="*/ 54784353 w 65909553"/>
                <a:gd name="connsiteY7160" fmla="*/ 4321695 h 39629983"/>
                <a:gd name="connsiteX7161" fmla="*/ 54784353 w 65909553"/>
                <a:gd name="connsiteY7161" fmla="*/ 4321743 h 39629983"/>
                <a:gd name="connsiteX7162" fmla="*/ 54784353 w 65909553"/>
                <a:gd name="connsiteY7162" fmla="*/ 4321789 h 39629983"/>
                <a:gd name="connsiteX7163" fmla="*/ 54784353 w 65909553"/>
                <a:gd name="connsiteY7163" fmla="*/ 4321835 h 39629983"/>
                <a:gd name="connsiteX7164" fmla="*/ 54784353 w 65909553"/>
                <a:gd name="connsiteY7164" fmla="*/ 4321883 h 39629983"/>
                <a:gd name="connsiteX7165" fmla="*/ 54784353 w 65909553"/>
                <a:gd name="connsiteY7165" fmla="*/ 4321929 h 39629983"/>
                <a:gd name="connsiteX7166" fmla="*/ 54784353 w 65909553"/>
                <a:gd name="connsiteY7166" fmla="*/ 4321975 h 39629983"/>
                <a:gd name="connsiteX7167" fmla="*/ 54784353 w 65909553"/>
                <a:gd name="connsiteY7167" fmla="*/ 4322023 h 39629983"/>
                <a:gd name="connsiteX7168" fmla="*/ 54784353 w 65909553"/>
                <a:gd name="connsiteY7168" fmla="*/ 4322077 h 39629983"/>
                <a:gd name="connsiteX7169" fmla="*/ 54784353 w 65909553"/>
                <a:gd name="connsiteY7169" fmla="*/ 4322123 h 39629983"/>
                <a:gd name="connsiteX7170" fmla="*/ 54784353 w 65909553"/>
                <a:gd name="connsiteY7170" fmla="*/ 4322170 h 39629983"/>
                <a:gd name="connsiteX7171" fmla="*/ 54784353 w 65909553"/>
                <a:gd name="connsiteY7171" fmla="*/ 4322217 h 39629983"/>
                <a:gd name="connsiteX7172" fmla="*/ 54784353 w 65909553"/>
                <a:gd name="connsiteY7172" fmla="*/ 4322263 h 39629983"/>
                <a:gd name="connsiteX7173" fmla="*/ 54784353 w 65909553"/>
                <a:gd name="connsiteY7173" fmla="*/ 4322310 h 39629983"/>
                <a:gd name="connsiteX7174" fmla="*/ 54784353 w 65909553"/>
                <a:gd name="connsiteY7174" fmla="*/ 4322357 h 39629983"/>
                <a:gd name="connsiteX7175" fmla="*/ 54784353 w 65909553"/>
                <a:gd name="connsiteY7175" fmla="*/ 4322403 h 39629983"/>
                <a:gd name="connsiteX7176" fmla="*/ 54784353 w 65909553"/>
                <a:gd name="connsiteY7176" fmla="*/ 4322450 h 39629983"/>
                <a:gd name="connsiteX7177" fmla="*/ 54784353 w 65909553"/>
                <a:gd name="connsiteY7177" fmla="*/ 4322497 h 39629983"/>
                <a:gd name="connsiteX7178" fmla="*/ 54784353 w 65909553"/>
                <a:gd name="connsiteY7178" fmla="*/ 4322543 h 39629983"/>
                <a:gd name="connsiteX7179" fmla="*/ 54784353 w 65909553"/>
                <a:gd name="connsiteY7179" fmla="*/ 4322590 h 39629983"/>
                <a:gd name="connsiteX7180" fmla="*/ 54784353 w 65909553"/>
                <a:gd name="connsiteY7180" fmla="*/ 4322637 h 39629983"/>
                <a:gd name="connsiteX7181" fmla="*/ 54784353 w 65909553"/>
                <a:gd name="connsiteY7181" fmla="*/ 4322683 h 39629983"/>
                <a:gd name="connsiteX7182" fmla="*/ 54784353 w 65909553"/>
                <a:gd name="connsiteY7182" fmla="*/ 4322737 h 39629983"/>
                <a:gd name="connsiteX7183" fmla="*/ 54784353 w 65909553"/>
                <a:gd name="connsiteY7183" fmla="*/ 4322784 h 39629983"/>
                <a:gd name="connsiteX7184" fmla="*/ 54784353 w 65909553"/>
                <a:gd name="connsiteY7184" fmla="*/ 4322831 h 39629983"/>
                <a:gd name="connsiteX7185" fmla="*/ 54784353 w 65909553"/>
                <a:gd name="connsiteY7185" fmla="*/ 4322877 h 39629983"/>
                <a:gd name="connsiteX7186" fmla="*/ 54784353 w 65909553"/>
                <a:gd name="connsiteY7186" fmla="*/ 4322924 h 39629983"/>
                <a:gd name="connsiteX7187" fmla="*/ 54784353 w 65909553"/>
                <a:gd name="connsiteY7187" fmla="*/ 4322971 h 39629983"/>
                <a:gd name="connsiteX7188" fmla="*/ 54784353 w 65909553"/>
                <a:gd name="connsiteY7188" fmla="*/ 4323017 h 39629983"/>
                <a:gd name="connsiteX7189" fmla="*/ 54784353 w 65909553"/>
                <a:gd name="connsiteY7189" fmla="*/ 4323064 h 39629983"/>
                <a:gd name="connsiteX7190" fmla="*/ 54784353 w 65909553"/>
                <a:gd name="connsiteY7190" fmla="*/ 4323111 h 39629983"/>
                <a:gd name="connsiteX7191" fmla="*/ 54784353 w 65909553"/>
                <a:gd name="connsiteY7191" fmla="*/ 4323157 h 39629983"/>
                <a:gd name="connsiteX7192" fmla="*/ 54784353 w 65909553"/>
                <a:gd name="connsiteY7192" fmla="*/ 4323204 h 39629983"/>
                <a:gd name="connsiteX7193" fmla="*/ 54784353 w 65909553"/>
                <a:gd name="connsiteY7193" fmla="*/ 4323251 h 39629983"/>
                <a:gd name="connsiteX7194" fmla="*/ 54784353 w 65909553"/>
                <a:gd name="connsiteY7194" fmla="*/ 4323297 h 39629983"/>
                <a:gd name="connsiteX7195" fmla="*/ 54784353 w 65909553"/>
                <a:gd name="connsiteY7195" fmla="*/ 4323344 h 39629983"/>
                <a:gd name="connsiteX7196" fmla="*/ 54784353 w 65909553"/>
                <a:gd name="connsiteY7196" fmla="*/ 4470511 h 39629983"/>
                <a:gd name="connsiteX7197" fmla="*/ 54936753 w 65909553"/>
                <a:gd name="connsiteY7197" fmla="*/ 4470511 h 39629983"/>
                <a:gd name="connsiteX7198" fmla="*/ 54936753 w 65909553"/>
                <a:gd name="connsiteY7198" fmla="*/ 4470558 h 39629983"/>
                <a:gd name="connsiteX7199" fmla="*/ 54936753 w 65909553"/>
                <a:gd name="connsiteY7199" fmla="*/ 4470605 h 39629983"/>
                <a:gd name="connsiteX7200" fmla="*/ 54936753 w 65909553"/>
                <a:gd name="connsiteY7200" fmla="*/ 4470651 h 39629983"/>
                <a:gd name="connsiteX7201" fmla="*/ 54936753 w 65909553"/>
                <a:gd name="connsiteY7201" fmla="*/ 4470698 h 39629983"/>
                <a:gd name="connsiteX7202" fmla="*/ 54936753 w 65909553"/>
                <a:gd name="connsiteY7202" fmla="*/ 4470745 h 39629983"/>
                <a:gd name="connsiteX7203" fmla="*/ 54936753 w 65909553"/>
                <a:gd name="connsiteY7203" fmla="*/ 4470791 h 39629983"/>
                <a:gd name="connsiteX7204" fmla="*/ 54936753 w 65909553"/>
                <a:gd name="connsiteY7204" fmla="*/ 4470837 h 39629983"/>
                <a:gd name="connsiteX7205" fmla="*/ 54936753 w 65909553"/>
                <a:gd name="connsiteY7205" fmla="*/ 4470885 h 39629983"/>
                <a:gd name="connsiteX7206" fmla="*/ 54936753 w 65909553"/>
                <a:gd name="connsiteY7206" fmla="*/ 4470931 h 39629983"/>
                <a:gd name="connsiteX7207" fmla="*/ 54936753 w 65909553"/>
                <a:gd name="connsiteY7207" fmla="*/ 4470977 h 39629983"/>
                <a:gd name="connsiteX7208" fmla="*/ 54936753 w 65909553"/>
                <a:gd name="connsiteY7208" fmla="*/ 4471025 h 39629983"/>
                <a:gd name="connsiteX7209" fmla="*/ 54936753 w 65909553"/>
                <a:gd name="connsiteY7209" fmla="*/ 4471071 h 39629983"/>
                <a:gd name="connsiteX7210" fmla="*/ 54936753 w 65909553"/>
                <a:gd name="connsiteY7210" fmla="*/ 4471117 h 39629983"/>
                <a:gd name="connsiteX7211" fmla="*/ 54936753 w 65909553"/>
                <a:gd name="connsiteY7211" fmla="*/ 4471172 h 39629983"/>
                <a:gd name="connsiteX7212" fmla="*/ 54936753 w 65909553"/>
                <a:gd name="connsiteY7212" fmla="*/ 4471219 h 39629983"/>
                <a:gd name="connsiteX7213" fmla="*/ 54936753 w 65909553"/>
                <a:gd name="connsiteY7213" fmla="*/ 4471265 h 39629983"/>
                <a:gd name="connsiteX7214" fmla="*/ 54936753 w 65909553"/>
                <a:gd name="connsiteY7214" fmla="*/ 4471312 h 39629983"/>
                <a:gd name="connsiteX7215" fmla="*/ 54936753 w 65909553"/>
                <a:gd name="connsiteY7215" fmla="*/ 4471359 h 39629983"/>
                <a:gd name="connsiteX7216" fmla="*/ 54936753 w 65909553"/>
                <a:gd name="connsiteY7216" fmla="*/ 4471405 h 39629983"/>
                <a:gd name="connsiteX7217" fmla="*/ 54936753 w 65909553"/>
                <a:gd name="connsiteY7217" fmla="*/ 4471452 h 39629983"/>
                <a:gd name="connsiteX7218" fmla="*/ 54936753 w 65909553"/>
                <a:gd name="connsiteY7218" fmla="*/ 4471499 h 39629983"/>
                <a:gd name="connsiteX7219" fmla="*/ 54936753 w 65909553"/>
                <a:gd name="connsiteY7219" fmla="*/ 4471545 h 39629983"/>
                <a:gd name="connsiteX7220" fmla="*/ 54936753 w 65909553"/>
                <a:gd name="connsiteY7220" fmla="*/ 4471592 h 39629983"/>
                <a:gd name="connsiteX7221" fmla="*/ 54936753 w 65909553"/>
                <a:gd name="connsiteY7221" fmla="*/ 4471639 h 39629983"/>
                <a:gd name="connsiteX7222" fmla="*/ 54936753 w 65909553"/>
                <a:gd name="connsiteY7222" fmla="*/ 4471685 h 39629983"/>
                <a:gd name="connsiteX7223" fmla="*/ 54936753 w 65909553"/>
                <a:gd name="connsiteY7223" fmla="*/ 4471732 h 39629983"/>
                <a:gd name="connsiteX7224" fmla="*/ 54936753 w 65909553"/>
                <a:gd name="connsiteY7224" fmla="*/ 4471779 h 39629983"/>
                <a:gd name="connsiteX7225" fmla="*/ 54936753 w 65909553"/>
                <a:gd name="connsiteY7225" fmla="*/ 4471833 h 39629983"/>
                <a:gd name="connsiteX7226" fmla="*/ 54936753 w 65909553"/>
                <a:gd name="connsiteY7226" fmla="*/ 4471879 h 39629983"/>
                <a:gd name="connsiteX7227" fmla="*/ 54936753 w 65909553"/>
                <a:gd name="connsiteY7227" fmla="*/ 4471926 h 39629983"/>
                <a:gd name="connsiteX7228" fmla="*/ 54936753 w 65909553"/>
                <a:gd name="connsiteY7228" fmla="*/ 4471973 h 39629983"/>
                <a:gd name="connsiteX7229" fmla="*/ 54936753 w 65909553"/>
                <a:gd name="connsiteY7229" fmla="*/ 4472019 h 39629983"/>
                <a:gd name="connsiteX7230" fmla="*/ 54936753 w 65909553"/>
                <a:gd name="connsiteY7230" fmla="*/ 4472066 h 39629983"/>
                <a:gd name="connsiteX7231" fmla="*/ 54936753 w 65909553"/>
                <a:gd name="connsiteY7231" fmla="*/ 4472113 h 39629983"/>
                <a:gd name="connsiteX7232" fmla="*/ 54936753 w 65909553"/>
                <a:gd name="connsiteY7232" fmla="*/ 4472159 h 39629983"/>
                <a:gd name="connsiteX7233" fmla="*/ 54936753 w 65909553"/>
                <a:gd name="connsiteY7233" fmla="*/ 4472206 h 39629983"/>
                <a:gd name="connsiteX7234" fmla="*/ 54936753 w 65909553"/>
                <a:gd name="connsiteY7234" fmla="*/ 4472253 h 39629983"/>
                <a:gd name="connsiteX7235" fmla="*/ 54936753 w 65909553"/>
                <a:gd name="connsiteY7235" fmla="*/ 4472299 h 39629983"/>
                <a:gd name="connsiteX7236" fmla="*/ 54936753 w 65909553"/>
                <a:gd name="connsiteY7236" fmla="*/ 4472346 h 39629983"/>
                <a:gd name="connsiteX7237" fmla="*/ 54936753 w 65909553"/>
                <a:gd name="connsiteY7237" fmla="*/ 4472393 h 39629983"/>
                <a:gd name="connsiteX7238" fmla="*/ 54936753 w 65909553"/>
                <a:gd name="connsiteY7238" fmla="*/ 4472439 h 39629983"/>
                <a:gd name="connsiteX7239" fmla="*/ 54936753 w 65909553"/>
                <a:gd name="connsiteY7239" fmla="*/ 4472493 h 39629983"/>
                <a:gd name="connsiteX7240" fmla="*/ 54936753 w 65909553"/>
                <a:gd name="connsiteY7240" fmla="*/ 4472540 h 39629983"/>
                <a:gd name="connsiteX7241" fmla="*/ 54936753 w 65909553"/>
                <a:gd name="connsiteY7241" fmla="*/ 4472587 h 39629983"/>
                <a:gd name="connsiteX7242" fmla="*/ 54936753 w 65909553"/>
                <a:gd name="connsiteY7242" fmla="*/ 4472633 h 39629983"/>
                <a:gd name="connsiteX7243" fmla="*/ 54936753 w 65909553"/>
                <a:gd name="connsiteY7243" fmla="*/ 4472680 h 39629983"/>
                <a:gd name="connsiteX7244" fmla="*/ 54936753 w 65909553"/>
                <a:gd name="connsiteY7244" fmla="*/ 4472727 h 39629983"/>
                <a:gd name="connsiteX7245" fmla="*/ 54936753 w 65909553"/>
                <a:gd name="connsiteY7245" fmla="*/ 4472773 h 39629983"/>
                <a:gd name="connsiteX7246" fmla="*/ 54936753 w 65909553"/>
                <a:gd name="connsiteY7246" fmla="*/ 4472820 h 39629983"/>
                <a:gd name="connsiteX7247" fmla="*/ 54936753 w 65909553"/>
                <a:gd name="connsiteY7247" fmla="*/ 4472867 h 39629983"/>
                <a:gd name="connsiteX7248" fmla="*/ 54936753 w 65909553"/>
                <a:gd name="connsiteY7248" fmla="*/ 4472913 h 39629983"/>
                <a:gd name="connsiteX7249" fmla="*/ 54936753 w 65909553"/>
                <a:gd name="connsiteY7249" fmla="*/ 4472960 h 39629983"/>
                <a:gd name="connsiteX7250" fmla="*/ 54936753 w 65909553"/>
                <a:gd name="connsiteY7250" fmla="*/ 4473007 h 39629983"/>
                <a:gd name="connsiteX7251" fmla="*/ 54936753 w 65909553"/>
                <a:gd name="connsiteY7251" fmla="*/ 4473053 h 39629983"/>
                <a:gd name="connsiteX7252" fmla="*/ 54936753 w 65909553"/>
                <a:gd name="connsiteY7252" fmla="*/ 4473100 h 39629983"/>
                <a:gd name="connsiteX7253" fmla="*/ 54936753 w 65909553"/>
                <a:gd name="connsiteY7253" fmla="*/ 4473155 h 39629983"/>
                <a:gd name="connsiteX7254" fmla="*/ 54936753 w 65909553"/>
                <a:gd name="connsiteY7254" fmla="*/ 4473201 h 39629983"/>
                <a:gd name="connsiteX7255" fmla="*/ 54936753 w 65909553"/>
                <a:gd name="connsiteY7255" fmla="*/ 4473247 h 39629983"/>
                <a:gd name="connsiteX7256" fmla="*/ 54936753 w 65909553"/>
                <a:gd name="connsiteY7256" fmla="*/ 4473295 h 39629983"/>
                <a:gd name="connsiteX7257" fmla="*/ 54936753 w 65909553"/>
                <a:gd name="connsiteY7257" fmla="*/ 4473341 h 39629983"/>
                <a:gd name="connsiteX7258" fmla="*/ 54936753 w 65909553"/>
                <a:gd name="connsiteY7258" fmla="*/ 4473387 h 39629983"/>
                <a:gd name="connsiteX7259" fmla="*/ 54936753 w 65909553"/>
                <a:gd name="connsiteY7259" fmla="*/ 4473435 h 39629983"/>
                <a:gd name="connsiteX7260" fmla="*/ 54936753 w 65909553"/>
                <a:gd name="connsiteY7260" fmla="*/ 4473481 h 39629983"/>
                <a:gd name="connsiteX7261" fmla="*/ 54936753 w 65909553"/>
                <a:gd name="connsiteY7261" fmla="*/ 4473527 h 39629983"/>
                <a:gd name="connsiteX7262" fmla="*/ 54936753 w 65909553"/>
                <a:gd name="connsiteY7262" fmla="*/ 4473574 h 39629983"/>
                <a:gd name="connsiteX7263" fmla="*/ 54936753 w 65909553"/>
                <a:gd name="connsiteY7263" fmla="*/ 4473621 h 39629983"/>
                <a:gd name="connsiteX7264" fmla="*/ 54936753 w 65909553"/>
                <a:gd name="connsiteY7264" fmla="*/ 4473667 h 39629983"/>
                <a:gd name="connsiteX7265" fmla="*/ 54936753 w 65909553"/>
                <a:gd name="connsiteY7265" fmla="*/ 4473714 h 39629983"/>
                <a:gd name="connsiteX7266" fmla="*/ 54936753 w 65909553"/>
                <a:gd name="connsiteY7266" fmla="*/ 4473761 h 39629983"/>
                <a:gd name="connsiteX7267" fmla="*/ 54936753 w 65909553"/>
                <a:gd name="connsiteY7267" fmla="*/ 4473815 h 39629983"/>
                <a:gd name="connsiteX7268" fmla="*/ 54936753 w 65909553"/>
                <a:gd name="connsiteY7268" fmla="*/ 4473862 h 39629983"/>
                <a:gd name="connsiteX7269" fmla="*/ 54936753 w 65909553"/>
                <a:gd name="connsiteY7269" fmla="*/ 4473909 h 39629983"/>
                <a:gd name="connsiteX7270" fmla="*/ 54936753 w 65909553"/>
                <a:gd name="connsiteY7270" fmla="*/ 4473955 h 39629983"/>
                <a:gd name="connsiteX7271" fmla="*/ 54936753 w 65909553"/>
                <a:gd name="connsiteY7271" fmla="*/ 4474002 h 39629983"/>
                <a:gd name="connsiteX7272" fmla="*/ 54936753 w 65909553"/>
                <a:gd name="connsiteY7272" fmla="*/ 4474049 h 39629983"/>
                <a:gd name="connsiteX7273" fmla="*/ 54936753 w 65909553"/>
                <a:gd name="connsiteY7273" fmla="*/ 4474095 h 39629983"/>
                <a:gd name="connsiteX7274" fmla="*/ 54936753 w 65909553"/>
                <a:gd name="connsiteY7274" fmla="*/ 4474141 h 39629983"/>
                <a:gd name="connsiteX7275" fmla="*/ 54936753 w 65909553"/>
                <a:gd name="connsiteY7275" fmla="*/ 4474189 h 39629983"/>
                <a:gd name="connsiteX7276" fmla="*/ 54936753 w 65909553"/>
                <a:gd name="connsiteY7276" fmla="*/ 4474235 h 39629983"/>
                <a:gd name="connsiteX7277" fmla="*/ 54936753 w 65909553"/>
                <a:gd name="connsiteY7277" fmla="*/ 4474281 h 39629983"/>
                <a:gd name="connsiteX7278" fmla="*/ 54936753 w 65909553"/>
                <a:gd name="connsiteY7278" fmla="*/ 4474329 h 39629983"/>
                <a:gd name="connsiteX7279" fmla="*/ 54936753 w 65909553"/>
                <a:gd name="connsiteY7279" fmla="*/ 4474375 h 39629983"/>
                <a:gd name="connsiteX7280" fmla="*/ 54936753 w 65909553"/>
                <a:gd name="connsiteY7280" fmla="*/ 4474421 h 39629983"/>
                <a:gd name="connsiteX7281" fmla="*/ 54936753 w 65909553"/>
                <a:gd name="connsiteY7281" fmla="*/ 4474476 h 39629983"/>
                <a:gd name="connsiteX7282" fmla="*/ 54936753 w 65909553"/>
                <a:gd name="connsiteY7282" fmla="*/ 4474523 h 39629983"/>
                <a:gd name="connsiteX7283" fmla="*/ 54936753 w 65909553"/>
                <a:gd name="connsiteY7283" fmla="*/ 4474569 h 39629983"/>
                <a:gd name="connsiteX7284" fmla="*/ 54936753 w 65909553"/>
                <a:gd name="connsiteY7284" fmla="*/ 4474616 h 39629983"/>
                <a:gd name="connsiteX7285" fmla="*/ 54936753 w 65909553"/>
                <a:gd name="connsiteY7285" fmla="*/ 4474663 h 39629983"/>
                <a:gd name="connsiteX7286" fmla="*/ 54936753 w 65909553"/>
                <a:gd name="connsiteY7286" fmla="*/ 4474709 h 39629983"/>
                <a:gd name="connsiteX7287" fmla="*/ 54936753 w 65909553"/>
                <a:gd name="connsiteY7287" fmla="*/ 4474756 h 39629983"/>
                <a:gd name="connsiteX7288" fmla="*/ 54936753 w 65909553"/>
                <a:gd name="connsiteY7288" fmla="*/ 4474803 h 39629983"/>
                <a:gd name="connsiteX7289" fmla="*/ 54936753 w 65909553"/>
                <a:gd name="connsiteY7289" fmla="*/ 4474849 h 39629983"/>
                <a:gd name="connsiteX7290" fmla="*/ 54936753 w 65909553"/>
                <a:gd name="connsiteY7290" fmla="*/ 4474896 h 39629983"/>
                <a:gd name="connsiteX7291" fmla="*/ 54936753 w 65909553"/>
                <a:gd name="connsiteY7291" fmla="*/ 4474943 h 39629983"/>
                <a:gd name="connsiteX7292" fmla="*/ 54936753 w 65909553"/>
                <a:gd name="connsiteY7292" fmla="*/ 4474989 h 39629983"/>
                <a:gd name="connsiteX7293" fmla="*/ 54936753 w 65909553"/>
                <a:gd name="connsiteY7293" fmla="*/ 4475036 h 39629983"/>
                <a:gd name="connsiteX7294" fmla="*/ 54936753 w 65909553"/>
                <a:gd name="connsiteY7294" fmla="*/ 4475083 h 39629983"/>
                <a:gd name="connsiteX7295" fmla="*/ 54936753 w 65909553"/>
                <a:gd name="connsiteY7295" fmla="*/ 4475137 h 39629983"/>
                <a:gd name="connsiteX7296" fmla="*/ 54936753 w 65909553"/>
                <a:gd name="connsiteY7296" fmla="*/ 4475183 h 39629983"/>
                <a:gd name="connsiteX7297" fmla="*/ 54936753 w 65909553"/>
                <a:gd name="connsiteY7297" fmla="*/ 4475230 h 39629983"/>
                <a:gd name="connsiteX7298" fmla="*/ 54936753 w 65909553"/>
                <a:gd name="connsiteY7298" fmla="*/ 4475277 h 39629983"/>
                <a:gd name="connsiteX7299" fmla="*/ 54936753 w 65909553"/>
                <a:gd name="connsiteY7299" fmla="*/ 4475323 h 39629983"/>
                <a:gd name="connsiteX7300" fmla="*/ 54936753 w 65909553"/>
                <a:gd name="connsiteY7300" fmla="*/ 4475370 h 39629983"/>
                <a:gd name="connsiteX7301" fmla="*/ 54936753 w 65909553"/>
                <a:gd name="connsiteY7301" fmla="*/ 4475417 h 39629983"/>
                <a:gd name="connsiteX7302" fmla="*/ 54936753 w 65909553"/>
                <a:gd name="connsiteY7302" fmla="*/ 4475463 h 39629983"/>
                <a:gd name="connsiteX7303" fmla="*/ 54936753 w 65909553"/>
                <a:gd name="connsiteY7303" fmla="*/ 4475510 h 39629983"/>
                <a:gd name="connsiteX7304" fmla="*/ 54936753 w 65909553"/>
                <a:gd name="connsiteY7304" fmla="*/ 4475557 h 39629983"/>
                <a:gd name="connsiteX7305" fmla="*/ 54936753 w 65909553"/>
                <a:gd name="connsiteY7305" fmla="*/ 4475603 h 39629983"/>
                <a:gd name="connsiteX7306" fmla="*/ 54936753 w 65909553"/>
                <a:gd name="connsiteY7306" fmla="*/ 4475650 h 39629983"/>
                <a:gd name="connsiteX7307" fmla="*/ 54936753 w 65909553"/>
                <a:gd name="connsiteY7307" fmla="*/ 4475697 h 39629983"/>
                <a:gd name="connsiteX7308" fmla="*/ 54936753 w 65909553"/>
                <a:gd name="connsiteY7308" fmla="*/ 4475743 h 39629983"/>
                <a:gd name="connsiteX7309" fmla="*/ 54936753 w 65909553"/>
                <a:gd name="connsiteY7309" fmla="*/ 4622911 h 39629983"/>
                <a:gd name="connsiteX7310" fmla="*/ 55089153 w 65909553"/>
                <a:gd name="connsiteY7310" fmla="*/ 4622911 h 39629983"/>
                <a:gd name="connsiteX7311" fmla="*/ 55089153 w 65909553"/>
                <a:gd name="connsiteY7311" fmla="*/ 4622957 h 39629983"/>
                <a:gd name="connsiteX7312" fmla="*/ 55089153 w 65909553"/>
                <a:gd name="connsiteY7312" fmla="*/ 4623004 h 39629983"/>
                <a:gd name="connsiteX7313" fmla="*/ 55089153 w 65909553"/>
                <a:gd name="connsiteY7313" fmla="*/ 4623051 h 39629983"/>
                <a:gd name="connsiteX7314" fmla="*/ 55089153 w 65909553"/>
                <a:gd name="connsiteY7314" fmla="*/ 4623097 h 39629983"/>
                <a:gd name="connsiteX7315" fmla="*/ 55089153 w 65909553"/>
                <a:gd name="connsiteY7315" fmla="*/ 4623144 h 39629983"/>
                <a:gd name="connsiteX7316" fmla="*/ 55089153 w 65909553"/>
                <a:gd name="connsiteY7316" fmla="*/ 4623191 h 39629983"/>
                <a:gd name="connsiteX7317" fmla="*/ 55089153 w 65909553"/>
                <a:gd name="connsiteY7317" fmla="*/ 4623237 h 39629983"/>
                <a:gd name="connsiteX7318" fmla="*/ 55089153 w 65909553"/>
                <a:gd name="connsiteY7318" fmla="*/ 4623283 h 39629983"/>
                <a:gd name="connsiteX7319" fmla="*/ 55089153 w 65909553"/>
                <a:gd name="connsiteY7319" fmla="*/ 4623331 h 39629983"/>
                <a:gd name="connsiteX7320" fmla="*/ 55089153 w 65909553"/>
                <a:gd name="connsiteY7320" fmla="*/ 4623377 h 39629983"/>
                <a:gd name="connsiteX7321" fmla="*/ 55089153 w 65909553"/>
                <a:gd name="connsiteY7321" fmla="*/ 4623423 h 39629983"/>
                <a:gd name="connsiteX7322" fmla="*/ 55089153 w 65909553"/>
                <a:gd name="connsiteY7322" fmla="*/ 4623471 h 39629983"/>
                <a:gd name="connsiteX7323" fmla="*/ 55089153 w 65909553"/>
                <a:gd name="connsiteY7323" fmla="*/ 4623517 h 39629983"/>
                <a:gd name="connsiteX7324" fmla="*/ 55089153 w 65909553"/>
                <a:gd name="connsiteY7324" fmla="*/ 4623571 h 39629983"/>
                <a:gd name="connsiteX7325" fmla="*/ 55089153 w 65909553"/>
                <a:gd name="connsiteY7325" fmla="*/ 4623618 h 39629983"/>
                <a:gd name="connsiteX7326" fmla="*/ 55089153 w 65909553"/>
                <a:gd name="connsiteY7326" fmla="*/ 4623665 h 39629983"/>
                <a:gd name="connsiteX7327" fmla="*/ 55089153 w 65909553"/>
                <a:gd name="connsiteY7327" fmla="*/ 4623711 h 39629983"/>
                <a:gd name="connsiteX7328" fmla="*/ 55089153 w 65909553"/>
                <a:gd name="connsiteY7328" fmla="*/ 4623758 h 39629983"/>
                <a:gd name="connsiteX7329" fmla="*/ 55089153 w 65909553"/>
                <a:gd name="connsiteY7329" fmla="*/ 4623805 h 39629983"/>
                <a:gd name="connsiteX7330" fmla="*/ 55089153 w 65909553"/>
                <a:gd name="connsiteY7330" fmla="*/ 4623851 h 39629983"/>
                <a:gd name="connsiteX7331" fmla="*/ 55089153 w 65909553"/>
                <a:gd name="connsiteY7331" fmla="*/ 4623898 h 39629983"/>
                <a:gd name="connsiteX7332" fmla="*/ 55089153 w 65909553"/>
                <a:gd name="connsiteY7332" fmla="*/ 4623945 h 39629983"/>
                <a:gd name="connsiteX7333" fmla="*/ 55089153 w 65909553"/>
                <a:gd name="connsiteY7333" fmla="*/ 4623991 h 39629983"/>
                <a:gd name="connsiteX7334" fmla="*/ 55089153 w 65909553"/>
                <a:gd name="connsiteY7334" fmla="*/ 4624038 h 39629983"/>
                <a:gd name="connsiteX7335" fmla="*/ 55089153 w 65909553"/>
                <a:gd name="connsiteY7335" fmla="*/ 4624085 h 39629983"/>
                <a:gd name="connsiteX7336" fmla="*/ 55089153 w 65909553"/>
                <a:gd name="connsiteY7336" fmla="*/ 4624131 h 39629983"/>
                <a:gd name="connsiteX7337" fmla="*/ 55089153 w 65909553"/>
                <a:gd name="connsiteY7337" fmla="*/ 4624178 h 39629983"/>
                <a:gd name="connsiteX7338" fmla="*/ 55089153 w 65909553"/>
                <a:gd name="connsiteY7338" fmla="*/ 4624232 h 39629983"/>
                <a:gd name="connsiteX7339" fmla="*/ 55089153 w 65909553"/>
                <a:gd name="connsiteY7339" fmla="*/ 4624279 h 39629983"/>
                <a:gd name="connsiteX7340" fmla="*/ 55089153 w 65909553"/>
                <a:gd name="connsiteY7340" fmla="*/ 4624325 h 39629983"/>
                <a:gd name="connsiteX7341" fmla="*/ 55089153 w 65909553"/>
                <a:gd name="connsiteY7341" fmla="*/ 4624372 h 39629983"/>
                <a:gd name="connsiteX7342" fmla="*/ 55089153 w 65909553"/>
                <a:gd name="connsiteY7342" fmla="*/ 4624419 h 39629983"/>
                <a:gd name="connsiteX7343" fmla="*/ 55089153 w 65909553"/>
                <a:gd name="connsiteY7343" fmla="*/ 4624465 h 39629983"/>
                <a:gd name="connsiteX7344" fmla="*/ 55089153 w 65909553"/>
                <a:gd name="connsiteY7344" fmla="*/ 4624512 h 39629983"/>
                <a:gd name="connsiteX7345" fmla="*/ 55089153 w 65909553"/>
                <a:gd name="connsiteY7345" fmla="*/ 4624559 h 39629983"/>
                <a:gd name="connsiteX7346" fmla="*/ 55089153 w 65909553"/>
                <a:gd name="connsiteY7346" fmla="*/ 4624605 h 39629983"/>
                <a:gd name="connsiteX7347" fmla="*/ 55089153 w 65909553"/>
                <a:gd name="connsiteY7347" fmla="*/ 4624652 h 39629983"/>
                <a:gd name="connsiteX7348" fmla="*/ 55089153 w 65909553"/>
                <a:gd name="connsiteY7348" fmla="*/ 4624699 h 39629983"/>
                <a:gd name="connsiteX7349" fmla="*/ 55089153 w 65909553"/>
                <a:gd name="connsiteY7349" fmla="*/ 4624745 h 39629983"/>
                <a:gd name="connsiteX7350" fmla="*/ 55089153 w 65909553"/>
                <a:gd name="connsiteY7350" fmla="*/ 4624792 h 39629983"/>
                <a:gd name="connsiteX7351" fmla="*/ 55089153 w 65909553"/>
                <a:gd name="connsiteY7351" fmla="*/ 4624839 h 39629983"/>
                <a:gd name="connsiteX7352" fmla="*/ 55089153 w 65909553"/>
                <a:gd name="connsiteY7352" fmla="*/ 4624893 h 39629983"/>
                <a:gd name="connsiteX7353" fmla="*/ 55089153 w 65909553"/>
                <a:gd name="connsiteY7353" fmla="*/ 4624939 h 39629983"/>
                <a:gd name="connsiteX7354" fmla="*/ 55089153 w 65909553"/>
                <a:gd name="connsiteY7354" fmla="*/ 4624986 h 39629983"/>
                <a:gd name="connsiteX7355" fmla="*/ 55089153 w 65909553"/>
                <a:gd name="connsiteY7355" fmla="*/ 4625033 h 39629983"/>
                <a:gd name="connsiteX7356" fmla="*/ 55089153 w 65909553"/>
                <a:gd name="connsiteY7356" fmla="*/ 4625079 h 39629983"/>
                <a:gd name="connsiteX7357" fmla="*/ 55089153 w 65909553"/>
                <a:gd name="connsiteY7357" fmla="*/ 4625126 h 39629983"/>
                <a:gd name="connsiteX7358" fmla="*/ 55089153 w 65909553"/>
                <a:gd name="connsiteY7358" fmla="*/ 4625173 h 39629983"/>
                <a:gd name="connsiteX7359" fmla="*/ 55089153 w 65909553"/>
                <a:gd name="connsiteY7359" fmla="*/ 4625219 h 39629983"/>
                <a:gd name="connsiteX7360" fmla="*/ 55089153 w 65909553"/>
                <a:gd name="connsiteY7360" fmla="*/ 4625266 h 39629983"/>
                <a:gd name="connsiteX7361" fmla="*/ 55089153 w 65909553"/>
                <a:gd name="connsiteY7361" fmla="*/ 4625313 h 39629983"/>
                <a:gd name="connsiteX7362" fmla="*/ 55089153 w 65909553"/>
                <a:gd name="connsiteY7362" fmla="*/ 4625359 h 39629983"/>
                <a:gd name="connsiteX7363" fmla="*/ 55089153 w 65909553"/>
                <a:gd name="connsiteY7363" fmla="*/ 4625406 h 39629983"/>
                <a:gd name="connsiteX7364" fmla="*/ 55089153 w 65909553"/>
                <a:gd name="connsiteY7364" fmla="*/ 4625453 h 39629983"/>
                <a:gd name="connsiteX7365" fmla="*/ 55089153 w 65909553"/>
                <a:gd name="connsiteY7365" fmla="*/ 4625499 h 39629983"/>
                <a:gd name="connsiteX7366" fmla="*/ 55089153 w 65909553"/>
                <a:gd name="connsiteY7366" fmla="*/ 4625553 h 39629983"/>
                <a:gd name="connsiteX7367" fmla="*/ 55089153 w 65909553"/>
                <a:gd name="connsiteY7367" fmla="*/ 4625601 h 39629983"/>
                <a:gd name="connsiteX7368" fmla="*/ 55089153 w 65909553"/>
                <a:gd name="connsiteY7368" fmla="*/ 4625647 h 39629983"/>
                <a:gd name="connsiteX7369" fmla="*/ 55089153 w 65909553"/>
                <a:gd name="connsiteY7369" fmla="*/ 4625693 h 39629983"/>
                <a:gd name="connsiteX7370" fmla="*/ 55089153 w 65909553"/>
                <a:gd name="connsiteY7370" fmla="*/ 4625741 h 39629983"/>
                <a:gd name="connsiteX7371" fmla="*/ 55089153 w 65909553"/>
                <a:gd name="connsiteY7371" fmla="*/ 4625787 h 39629983"/>
                <a:gd name="connsiteX7372" fmla="*/ 55089153 w 65909553"/>
                <a:gd name="connsiteY7372" fmla="*/ 4625833 h 39629983"/>
                <a:gd name="connsiteX7373" fmla="*/ 55089153 w 65909553"/>
                <a:gd name="connsiteY7373" fmla="*/ 4625881 h 39629983"/>
                <a:gd name="connsiteX7374" fmla="*/ 55089153 w 65909553"/>
                <a:gd name="connsiteY7374" fmla="*/ 4625927 h 39629983"/>
                <a:gd name="connsiteX7375" fmla="*/ 55089153 w 65909553"/>
                <a:gd name="connsiteY7375" fmla="*/ 4625973 h 39629983"/>
                <a:gd name="connsiteX7376" fmla="*/ 55089153 w 65909553"/>
                <a:gd name="connsiteY7376" fmla="*/ 4626021 h 39629983"/>
                <a:gd name="connsiteX7377" fmla="*/ 55089153 w 65909553"/>
                <a:gd name="connsiteY7377" fmla="*/ 4626067 h 39629983"/>
                <a:gd name="connsiteX7378" fmla="*/ 55089153 w 65909553"/>
                <a:gd name="connsiteY7378" fmla="*/ 4626113 h 39629983"/>
                <a:gd name="connsiteX7379" fmla="*/ 55089153 w 65909553"/>
                <a:gd name="connsiteY7379" fmla="*/ 4626160 h 39629983"/>
                <a:gd name="connsiteX7380" fmla="*/ 55089153 w 65909553"/>
                <a:gd name="connsiteY7380" fmla="*/ 4626215 h 39629983"/>
                <a:gd name="connsiteX7381" fmla="*/ 55089153 w 65909553"/>
                <a:gd name="connsiteY7381" fmla="*/ 4626261 h 39629983"/>
                <a:gd name="connsiteX7382" fmla="*/ 55089153 w 65909553"/>
                <a:gd name="connsiteY7382" fmla="*/ 4626308 h 39629983"/>
                <a:gd name="connsiteX7383" fmla="*/ 55089153 w 65909553"/>
                <a:gd name="connsiteY7383" fmla="*/ 4626355 h 39629983"/>
                <a:gd name="connsiteX7384" fmla="*/ 55089153 w 65909553"/>
                <a:gd name="connsiteY7384" fmla="*/ 4626401 h 39629983"/>
                <a:gd name="connsiteX7385" fmla="*/ 55089153 w 65909553"/>
                <a:gd name="connsiteY7385" fmla="*/ 4626448 h 39629983"/>
                <a:gd name="connsiteX7386" fmla="*/ 55089153 w 65909553"/>
                <a:gd name="connsiteY7386" fmla="*/ 4626495 h 39629983"/>
                <a:gd name="connsiteX7387" fmla="*/ 55089153 w 65909553"/>
                <a:gd name="connsiteY7387" fmla="*/ 4626541 h 39629983"/>
                <a:gd name="connsiteX7388" fmla="*/ 55089153 w 65909553"/>
                <a:gd name="connsiteY7388" fmla="*/ 4626588 h 39629983"/>
                <a:gd name="connsiteX7389" fmla="*/ 55089153 w 65909553"/>
                <a:gd name="connsiteY7389" fmla="*/ 4626635 h 39629983"/>
                <a:gd name="connsiteX7390" fmla="*/ 55089153 w 65909553"/>
                <a:gd name="connsiteY7390" fmla="*/ 4626681 h 39629983"/>
                <a:gd name="connsiteX7391" fmla="*/ 55089153 w 65909553"/>
                <a:gd name="connsiteY7391" fmla="*/ 4626727 h 39629983"/>
                <a:gd name="connsiteX7392" fmla="*/ 55089153 w 65909553"/>
                <a:gd name="connsiteY7392" fmla="*/ 4626775 h 39629983"/>
                <a:gd name="connsiteX7393" fmla="*/ 55089153 w 65909553"/>
                <a:gd name="connsiteY7393" fmla="*/ 4626821 h 39629983"/>
                <a:gd name="connsiteX7394" fmla="*/ 55089153 w 65909553"/>
                <a:gd name="connsiteY7394" fmla="*/ 4626875 h 39629983"/>
                <a:gd name="connsiteX7395" fmla="*/ 55089153 w 65909553"/>
                <a:gd name="connsiteY7395" fmla="*/ 4626922 h 39629983"/>
                <a:gd name="connsiteX7396" fmla="*/ 55089153 w 65909553"/>
                <a:gd name="connsiteY7396" fmla="*/ 4626969 h 39629983"/>
                <a:gd name="connsiteX7397" fmla="*/ 55089153 w 65909553"/>
                <a:gd name="connsiteY7397" fmla="*/ 4627015 h 39629983"/>
                <a:gd name="connsiteX7398" fmla="*/ 55089153 w 65909553"/>
                <a:gd name="connsiteY7398" fmla="*/ 4627062 h 39629983"/>
                <a:gd name="connsiteX7399" fmla="*/ 55089153 w 65909553"/>
                <a:gd name="connsiteY7399" fmla="*/ 4627109 h 39629983"/>
                <a:gd name="connsiteX7400" fmla="*/ 55089153 w 65909553"/>
                <a:gd name="connsiteY7400" fmla="*/ 4627155 h 39629983"/>
                <a:gd name="connsiteX7401" fmla="*/ 55089153 w 65909553"/>
                <a:gd name="connsiteY7401" fmla="*/ 4627202 h 39629983"/>
                <a:gd name="connsiteX7402" fmla="*/ 55089153 w 65909553"/>
                <a:gd name="connsiteY7402" fmla="*/ 4627249 h 39629983"/>
                <a:gd name="connsiteX7403" fmla="*/ 55089153 w 65909553"/>
                <a:gd name="connsiteY7403" fmla="*/ 4627295 h 39629983"/>
                <a:gd name="connsiteX7404" fmla="*/ 55089153 w 65909553"/>
                <a:gd name="connsiteY7404" fmla="*/ 4627342 h 39629983"/>
                <a:gd name="connsiteX7405" fmla="*/ 55089153 w 65909553"/>
                <a:gd name="connsiteY7405" fmla="*/ 4627389 h 39629983"/>
                <a:gd name="connsiteX7406" fmla="*/ 55089153 w 65909553"/>
                <a:gd name="connsiteY7406" fmla="*/ 4627435 h 39629983"/>
                <a:gd name="connsiteX7407" fmla="*/ 55089153 w 65909553"/>
                <a:gd name="connsiteY7407" fmla="*/ 4627482 h 39629983"/>
                <a:gd name="connsiteX7408" fmla="*/ 55089153 w 65909553"/>
                <a:gd name="connsiteY7408" fmla="*/ 4627536 h 39629983"/>
                <a:gd name="connsiteX7409" fmla="*/ 55089153 w 65909553"/>
                <a:gd name="connsiteY7409" fmla="*/ 4627583 h 39629983"/>
                <a:gd name="connsiteX7410" fmla="*/ 55089153 w 65909553"/>
                <a:gd name="connsiteY7410" fmla="*/ 4627629 h 39629983"/>
                <a:gd name="connsiteX7411" fmla="*/ 55089153 w 65909553"/>
                <a:gd name="connsiteY7411" fmla="*/ 4627676 h 39629983"/>
                <a:gd name="connsiteX7412" fmla="*/ 55089153 w 65909553"/>
                <a:gd name="connsiteY7412" fmla="*/ 4627723 h 39629983"/>
                <a:gd name="connsiteX7413" fmla="*/ 55089153 w 65909553"/>
                <a:gd name="connsiteY7413" fmla="*/ 4627769 h 39629983"/>
                <a:gd name="connsiteX7414" fmla="*/ 55089153 w 65909553"/>
                <a:gd name="connsiteY7414" fmla="*/ 4627816 h 39629983"/>
                <a:gd name="connsiteX7415" fmla="*/ 55089153 w 65909553"/>
                <a:gd name="connsiteY7415" fmla="*/ 4627863 h 39629983"/>
                <a:gd name="connsiteX7416" fmla="*/ 55089153 w 65909553"/>
                <a:gd name="connsiteY7416" fmla="*/ 4627909 h 39629983"/>
                <a:gd name="connsiteX7417" fmla="*/ 55089153 w 65909553"/>
                <a:gd name="connsiteY7417" fmla="*/ 4627956 h 39629983"/>
                <a:gd name="connsiteX7418" fmla="*/ 55089153 w 65909553"/>
                <a:gd name="connsiteY7418" fmla="*/ 4628003 h 39629983"/>
                <a:gd name="connsiteX7419" fmla="*/ 55089153 w 65909553"/>
                <a:gd name="connsiteY7419" fmla="*/ 4628049 h 39629983"/>
                <a:gd name="connsiteX7420" fmla="*/ 55089153 w 65909553"/>
                <a:gd name="connsiteY7420" fmla="*/ 4628096 h 39629983"/>
                <a:gd name="connsiteX7421" fmla="*/ 55089153 w 65909553"/>
                <a:gd name="connsiteY7421" fmla="*/ 4628143 h 39629983"/>
                <a:gd name="connsiteX7422" fmla="*/ 55089153 w 65909553"/>
                <a:gd name="connsiteY7422" fmla="*/ 4775310 h 39629983"/>
                <a:gd name="connsiteX7423" fmla="*/ 55241553 w 65909553"/>
                <a:gd name="connsiteY7423" fmla="*/ 4775310 h 39629983"/>
                <a:gd name="connsiteX7424" fmla="*/ 55241553 w 65909553"/>
                <a:gd name="connsiteY7424" fmla="*/ 4775357 h 39629983"/>
                <a:gd name="connsiteX7425" fmla="*/ 55241553 w 65909553"/>
                <a:gd name="connsiteY7425" fmla="*/ 4775403 h 39629983"/>
                <a:gd name="connsiteX7426" fmla="*/ 55241553 w 65909553"/>
                <a:gd name="connsiteY7426" fmla="*/ 4775450 h 39629983"/>
                <a:gd name="connsiteX7427" fmla="*/ 55241553 w 65909553"/>
                <a:gd name="connsiteY7427" fmla="*/ 4775497 h 39629983"/>
                <a:gd name="connsiteX7428" fmla="*/ 55241553 w 65909553"/>
                <a:gd name="connsiteY7428" fmla="*/ 4775543 h 39629983"/>
                <a:gd name="connsiteX7429" fmla="*/ 55241553 w 65909553"/>
                <a:gd name="connsiteY7429" fmla="*/ 4775590 h 39629983"/>
                <a:gd name="connsiteX7430" fmla="*/ 55241553 w 65909553"/>
                <a:gd name="connsiteY7430" fmla="*/ 4775637 h 39629983"/>
                <a:gd name="connsiteX7431" fmla="*/ 55241553 w 65909553"/>
                <a:gd name="connsiteY7431" fmla="*/ 4775683 h 39629983"/>
                <a:gd name="connsiteX7432" fmla="*/ 55241553 w 65909553"/>
                <a:gd name="connsiteY7432" fmla="*/ 4775730 h 39629983"/>
                <a:gd name="connsiteX7433" fmla="*/ 55241553 w 65909553"/>
                <a:gd name="connsiteY7433" fmla="*/ 4775777 h 39629983"/>
                <a:gd name="connsiteX7434" fmla="*/ 55241553 w 65909553"/>
                <a:gd name="connsiteY7434" fmla="*/ 4775823 h 39629983"/>
                <a:gd name="connsiteX7435" fmla="*/ 55241553 w 65909553"/>
                <a:gd name="connsiteY7435" fmla="*/ 4775869 h 39629983"/>
                <a:gd name="connsiteX7436" fmla="*/ 55241553 w 65909553"/>
                <a:gd name="connsiteY7436" fmla="*/ 4775917 h 39629983"/>
                <a:gd name="connsiteX7437" fmla="*/ 55241553 w 65909553"/>
                <a:gd name="connsiteY7437" fmla="*/ 4775971 h 39629983"/>
                <a:gd name="connsiteX7438" fmla="*/ 55241553 w 65909553"/>
                <a:gd name="connsiteY7438" fmla="*/ 4776017 h 39629983"/>
                <a:gd name="connsiteX7439" fmla="*/ 55241553 w 65909553"/>
                <a:gd name="connsiteY7439" fmla="*/ 4776064 h 39629983"/>
                <a:gd name="connsiteX7440" fmla="*/ 55241553 w 65909553"/>
                <a:gd name="connsiteY7440" fmla="*/ 4776111 h 39629983"/>
                <a:gd name="connsiteX7441" fmla="*/ 55241553 w 65909553"/>
                <a:gd name="connsiteY7441" fmla="*/ 4776157 h 39629983"/>
                <a:gd name="connsiteX7442" fmla="*/ 55241553 w 65909553"/>
                <a:gd name="connsiteY7442" fmla="*/ 4776204 h 39629983"/>
                <a:gd name="connsiteX7443" fmla="*/ 55241553 w 65909553"/>
                <a:gd name="connsiteY7443" fmla="*/ 4776251 h 39629983"/>
                <a:gd name="connsiteX7444" fmla="*/ 55241553 w 65909553"/>
                <a:gd name="connsiteY7444" fmla="*/ 4776297 h 39629983"/>
                <a:gd name="connsiteX7445" fmla="*/ 55241553 w 65909553"/>
                <a:gd name="connsiteY7445" fmla="*/ 4776344 h 39629983"/>
                <a:gd name="connsiteX7446" fmla="*/ 55241553 w 65909553"/>
                <a:gd name="connsiteY7446" fmla="*/ 4776391 h 39629983"/>
                <a:gd name="connsiteX7447" fmla="*/ 55241553 w 65909553"/>
                <a:gd name="connsiteY7447" fmla="*/ 4776437 h 39629983"/>
                <a:gd name="connsiteX7448" fmla="*/ 55241553 w 65909553"/>
                <a:gd name="connsiteY7448" fmla="*/ 4776484 h 39629983"/>
                <a:gd name="connsiteX7449" fmla="*/ 55241553 w 65909553"/>
                <a:gd name="connsiteY7449" fmla="*/ 4776531 h 39629983"/>
                <a:gd name="connsiteX7450" fmla="*/ 55241553 w 65909553"/>
                <a:gd name="connsiteY7450" fmla="*/ 4776577 h 39629983"/>
                <a:gd name="connsiteX7451" fmla="*/ 55241553 w 65909553"/>
                <a:gd name="connsiteY7451" fmla="*/ 4776631 h 39629983"/>
                <a:gd name="connsiteX7452" fmla="*/ 55241553 w 65909553"/>
                <a:gd name="connsiteY7452" fmla="*/ 4776678 h 39629983"/>
                <a:gd name="connsiteX7453" fmla="*/ 55241553 w 65909553"/>
                <a:gd name="connsiteY7453" fmla="*/ 4776725 h 39629983"/>
                <a:gd name="connsiteX7454" fmla="*/ 55241553 w 65909553"/>
                <a:gd name="connsiteY7454" fmla="*/ 4776771 h 39629983"/>
                <a:gd name="connsiteX7455" fmla="*/ 55241553 w 65909553"/>
                <a:gd name="connsiteY7455" fmla="*/ 4776818 h 39629983"/>
                <a:gd name="connsiteX7456" fmla="*/ 55241553 w 65909553"/>
                <a:gd name="connsiteY7456" fmla="*/ 4776865 h 39629983"/>
                <a:gd name="connsiteX7457" fmla="*/ 55241553 w 65909553"/>
                <a:gd name="connsiteY7457" fmla="*/ 4776911 h 39629983"/>
                <a:gd name="connsiteX7458" fmla="*/ 55241553 w 65909553"/>
                <a:gd name="connsiteY7458" fmla="*/ 4776958 h 39629983"/>
                <a:gd name="connsiteX7459" fmla="*/ 55241553 w 65909553"/>
                <a:gd name="connsiteY7459" fmla="*/ 4777005 h 39629983"/>
                <a:gd name="connsiteX7460" fmla="*/ 55241553 w 65909553"/>
                <a:gd name="connsiteY7460" fmla="*/ 4777051 h 39629983"/>
                <a:gd name="connsiteX7461" fmla="*/ 55241553 w 65909553"/>
                <a:gd name="connsiteY7461" fmla="*/ 4777098 h 39629983"/>
                <a:gd name="connsiteX7462" fmla="*/ 55241553 w 65909553"/>
                <a:gd name="connsiteY7462" fmla="*/ 4777145 h 39629983"/>
                <a:gd name="connsiteX7463" fmla="*/ 55241553 w 65909553"/>
                <a:gd name="connsiteY7463" fmla="*/ 4777191 h 39629983"/>
                <a:gd name="connsiteX7464" fmla="*/ 55241553 w 65909553"/>
                <a:gd name="connsiteY7464" fmla="*/ 4777238 h 39629983"/>
                <a:gd name="connsiteX7465" fmla="*/ 55241553 w 65909553"/>
                <a:gd name="connsiteY7465" fmla="*/ 4777293 h 39629983"/>
                <a:gd name="connsiteX7466" fmla="*/ 55241553 w 65909553"/>
                <a:gd name="connsiteY7466" fmla="*/ 4777339 h 39629983"/>
                <a:gd name="connsiteX7467" fmla="*/ 55241553 w 65909553"/>
                <a:gd name="connsiteY7467" fmla="*/ 4777385 h 39629983"/>
                <a:gd name="connsiteX7468" fmla="*/ 55241553 w 65909553"/>
                <a:gd name="connsiteY7468" fmla="*/ 4777433 h 39629983"/>
                <a:gd name="connsiteX7469" fmla="*/ 55241553 w 65909553"/>
                <a:gd name="connsiteY7469" fmla="*/ 4777479 h 39629983"/>
                <a:gd name="connsiteX7470" fmla="*/ 55241553 w 65909553"/>
                <a:gd name="connsiteY7470" fmla="*/ 4777525 h 39629983"/>
                <a:gd name="connsiteX7471" fmla="*/ 55241553 w 65909553"/>
                <a:gd name="connsiteY7471" fmla="*/ 4777572 h 39629983"/>
                <a:gd name="connsiteX7472" fmla="*/ 55241553 w 65909553"/>
                <a:gd name="connsiteY7472" fmla="*/ 4777619 h 39629983"/>
                <a:gd name="connsiteX7473" fmla="*/ 55241553 w 65909553"/>
                <a:gd name="connsiteY7473" fmla="*/ 4777665 h 39629983"/>
                <a:gd name="connsiteX7474" fmla="*/ 55241553 w 65909553"/>
                <a:gd name="connsiteY7474" fmla="*/ 4777712 h 39629983"/>
                <a:gd name="connsiteX7475" fmla="*/ 55241553 w 65909553"/>
                <a:gd name="connsiteY7475" fmla="*/ 4777759 h 39629983"/>
                <a:gd name="connsiteX7476" fmla="*/ 55241553 w 65909553"/>
                <a:gd name="connsiteY7476" fmla="*/ 4777805 h 39629983"/>
                <a:gd name="connsiteX7477" fmla="*/ 55241553 w 65909553"/>
                <a:gd name="connsiteY7477" fmla="*/ 4777852 h 39629983"/>
                <a:gd name="connsiteX7478" fmla="*/ 55241553 w 65909553"/>
                <a:gd name="connsiteY7478" fmla="*/ 4777899 h 39629983"/>
                <a:gd name="connsiteX7479" fmla="*/ 55241553 w 65909553"/>
                <a:gd name="connsiteY7479" fmla="*/ 4777953 h 39629983"/>
                <a:gd name="connsiteX7480" fmla="*/ 55241553 w 65909553"/>
                <a:gd name="connsiteY7480" fmla="*/ 4778000 h 39629983"/>
                <a:gd name="connsiteX7481" fmla="*/ 55241553 w 65909553"/>
                <a:gd name="connsiteY7481" fmla="*/ 4778047 h 39629983"/>
                <a:gd name="connsiteX7482" fmla="*/ 55241553 w 65909553"/>
                <a:gd name="connsiteY7482" fmla="*/ 4778093 h 39629983"/>
                <a:gd name="connsiteX7483" fmla="*/ 55241553 w 65909553"/>
                <a:gd name="connsiteY7483" fmla="*/ 4778139 h 39629983"/>
                <a:gd name="connsiteX7484" fmla="*/ 55241553 w 65909553"/>
                <a:gd name="connsiteY7484" fmla="*/ 4778187 h 39629983"/>
                <a:gd name="connsiteX7485" fmla="*/ 55241553 w 65909553"/>
                <a:gd name="connsiteY7485" fmla="*/ 4778233 h 39629983"/>
                <a:gd name="connsiteX7486" fmla="*/ 55241553 w 65909553"/>
                <a:gd name="connsiteY7486" fmla="*/ 4778279 h 39629983"/>
                <a:gd name="connsiteX7487" fmla="*/ 55241553 w 65909553"/>
                <a:gd name="connsiteY7487" fmla="*/ 4778327 h 39629983"/>
                <a:gd name="connsiteX7488" fmla="*/ 55241553 w 65909553"/>
                <a:gd name="connsiteY7488" fmla="*/ 4778373 h 39629983"/>
                <a:gd name="connsiteX7489" fmla="*/ 55241553 w 65909553"/>
                <a:gd name="connsiteY7489" fmla="*/ 4778419 h 39629983"/>
                <a:gd name="connsiteX7490" fmla="*/ 55241553 w 65909553"/>
                <a:gd name="connsiteY7490" fmla="*/ 4778467 h 39629983"/>
                <a:gd name="connsiteX7491" fmla="*/ 55241553 w 65909553"/>
                <a:gd name="connsiteY7491" fmla="*/ 4778513 h 39629983"/>
                <a:gd name="connsiteX7492" fmla="*/ 55241553 w 65909553"/>
                <a:gd name="connsiteY7492" fmla="*/ 4778559 h 39629983"/>
                <a:gd name="connsiteX7493" fmla="*/ 55241553 w 65909553"/>
                <a:gd name="connsiteY7493" fmla="*/ 4778614 h 39629983"/>
                <a:gd name="connsiteX7494" fmla="*/ 55241553 w 65909553"/>
                <a:gd name="connsiteY7494" fmla="*/ 4778661 h 39629983"/>
                <a:gd name="connsiteX7495" fmla="*/ 55241553 w 65909553"/>
                <a:gd name="connsiteY7495" fmla="*/ 4778707 h 39629983"/>
                <a:gd name="connsiteX7496" fmla="*/ 55241553 w 65909553"/>
                <a:gd name="connsiteY7496" fmla="*/ 4778754 h 39629983"/>
                <a:gd name="connsiteX7497" fmla="*/ 55241553 w 65909553"/>
                <a:gd name="connsiteY7497" fmla="*/ 4778801 h 39629983"/>
                <a:gd name="connsiteX7498" fmla="*/ 55241553 w 65909553"/>
                <a:gd name="connsiteY7498" fmla="*/ 4778847 h 39629983"/>
                <a:gd name="connsiteX7499" fmla="*/ 55241553 w 65909553"/>
                <a:gd name="connsiteY7499" fmla="*/ 4778894 h 39629983"/>
                <a:gd name="connsiteX7500" fmla="*/ 55241553 w 65909553"/>
                <a:gd name="connsiteY7500" fmla="*/ 4778941 h 39629983"/>
                <a:gd name="connsiteX7501" fmla="*/ 55241553 w 65909553"/>
                <a:gd name="connsiteY7501" fmla="*/ 4778987 h 39629983"/>
                <a:gd name="connsiteX7502" fmla="*/ 55241553 w 65909553"/>
                <a:gd name="connsiteY7502" fmla="*/ 4779034 h 39629983"/>
                <a:gd name="connsiteX7503" fmla="*/ 55241553 w 65909553"/>
                <a:gd name="connsiteY7503" fmla="*/ 4779081 h 39629983"/>
                <a:gd name="connsiteX7504" fmla="*/ 55241553 w 65909553"/>
                <a:gd name="connsiteY7504" fmla="*/ 4779127 h 39629983"/>
                <a:gd name="connsiteX7505" fmla="*/ 55241553 w 65909553"/>
                <a:gd name="connsiteY7505" fmla="*/ 4779174 h 39629983"/>
                <a:gd name="connsiteX7506" fmla="*/ 55241553 w 65909553"/>
                <a:gd name="connsiteY7506" fmla="*/ 4779221 h 39629983"/>
                <a:gd name="connsiteX7507" fmla="*/ 55241553 w 65909553"/>
                <a:gd name="connsiteY7507" fmla="*/ 4779275 h 39629983"/>
                <a:gd name="connsiteX7508" fmla="*/ 55241553 w 65909553"/>
                <a:gd name="connsiteY7508" fmla="*/ 4779321 h 39629983"/>
                <a:gd name="connsiteX7509" fmla="*/ 55241553 w 65909553"/>
                <a:gd name="connsiteY7509" fmla="*/ 4779368 h 39629983"/>
                <a:gd name="connsiteX7510" fmla="*/ 55241553 w 65909553"/>
                <a:gd name="connsiteY7510" fmla="*/ 4779415 h 39629983"/>
                <a:gd name="connsiteX7511" fmla="*/ 55241553 w 65909553"/>
                <a:gd name="connsiteY7511" fmla="*/ 4779461 h 39629983"/>
                <a:gd name="connsiteX7512" fmla="*/ 55241553 w 65909553"/>
                <a:gd name="connsiteY7512" fmla="*/ 4779508 h 39629983"/>
                <a:gd name="connsiteX7513" fmla="*/ 55241553 w 65909553"/>
                <a:gd name="connsiteY7513" fmla="*/ 4779555 h 39629983"/>
                <a:gd name="connsiteX7514" fmla="*/ 55241553 w 65909553"/>
                <a:gd name="connsiteY7514" fmla="*/ 4779601 h 39629983"/>
                <a:gd name="connsiteX7515" fmla="*/ 55241553 w 65909553"/>
                <a:gd name="connsiteY7515" fmla="*/ 4779648 h 39629983"/>
                <a:gd name="connsiteX7516" fmla="*/ 55241553 w 65909553"/>
                <a:gd name="connsiteY7516" fmla="*/ 4779695 h 39629983"/>
                <a:gd name="connsiteX7517" fmla="*/ 55241553 w 65909553"/>
                <a:gd name="connsiteY7517" fmla="*/ 4779741 h 39629983"/>
                <a:gd name="connsiteX7518" fmla="*/ 55241553 w 65909553"/>
                <a:gd name="connsiteY7518" fmla="*/ 4779788 h 39629983"/>
                <a:gd name="connsiteX7519" fmla="*/ 55241553 w 65909553"/>
                <a:gd name="connsiteY7519" fmla="*/ 4779835 h 39629983"/>
                <a:gd name="connsiteX7520" fmla="*/ 55241553 w 65909553"/>
                <a:gd name="connsiteY7520" fmla="*/ 4779881 h 39629983"/>
                <a:gd name="connsiteX7521" fmla="*/ 55241553 w 65909553"/>
                <a:gd name="connsiteY7521" fmla="*/ 4779935 h 39629983"/>
                <a:gd name="connsiteX7522" fmla="*/ 55241553 w 65909553"/>
                <a:gd name="connsiteY7522" fmla="*/ 4779982 h 39629983"/>
                <a:gd name="connsiteX7523" fmla="*/ 55241553 w 65909553"/>
                <a:gd name="connsiteY7523" fmla="*/ 4780029 h 39629983"/>
                <a:gd name="connsiteX7524" fmla="*/ 55241553 w 65909553"/>
                <a:gd name="connsiteY7524" fmla="*/ 4780075 h 39629983"/>
                <a:gd name="connsiteX7525" fmla="*/ 55241553 w 65909553"/>
                <a:gd name="connsiteY7525" fmla="*/ 4780122 h 39629983"/>
                <a:gd name="connsiteX7526" fmla="*/ 55241553 w 65909553"/>
                <a:gd name="connsiteY7526" fmla="*/ 4780169 h 39629983"/>
                <a:gd name="connsiteX7527" fmla="*/ 55241553 w 65909553"/>
                <a:gd name="connsiteY7527" fmla="*/ 4780215 h 39629983"/>
                <a:gd name="connsiteX7528" fmla="*/ 55241553 w 65909553"/>
                <a:gd name="connsiteY7528" fmla="*/ 4780262 h 39629983"/>
                <a:gd name="connsiteX7529" fmla="*/ 55241553 w 65909553"/>
                <a:gd name="connsiteY7529" fmla="*/ 4780309 h 39629983"/>
                <a:gd name="connsiteX7530" fmla="*/ 55241553 w 65909553"/>
                <a:gd name="connsiteY7530" fmla="*/ 4780355 h 39629983"/>
                <a:gd name="connsiteX7531" fmla="*/ 55241553 w 65909553"/>
                <a:gd name="connsiteY7531" fmla="*/ 4780402 h 39629983"/>
                <a:gd name="connsiteX7532" fmla="*/ 55241553 w 65909553"/>
                <a:gd name="connsiteY7532" fmla="*/ 4780449 h 39629983"/>
                <a:gd name="connsiteX7533" fmla="*/ 55241553 w 65909553"/>
                <a:gd name="connsiteY7533" fmla="*/ 4780495 h 39629983"/>
                <a:gd name="connsiteX7534" fmla="*/ 55241553 w 65909553"/>
                <a:gd name="connsiteY7534" fmla="*/ 4780542 h 39629983"/>
                <a:gd name="connsiteX7535" fmla="*/ 55241553 w 65909553"/>
                <a:gd name="connsiteY7535" fmla="*/ 4927709 h 39629983"/>
                <a:gd name="connsiteX7536" fmla="*/ 55393953 w 65909553"/>
                <a:gd name="connsiteY7536" fmla="*/ 4927709 h 39629983"/>
                <a:gd name="connsiteX7537" fmla="*/ 55393953 w 65909553"/>
                <a:gd name="connsiteY7537" fmla="*/ 4927756 h 39629983"/>
                <a:gd name="connsiteX7538" fmla="*/ 55393953 w 65909553"/>
                <a:gd name="connsiteY7538" fmla="*/ 4927803 h 39629983"/>
                <a:gd name="connsiteX7539" fmla="*/ 55393953 w 65909553"/>
                <a:gd name="connsiteY7539" fmla="*/ 4927849 h 39629983"/>
                <a:gd name="connsiteX7540" fmla="*/ 55393953 w 65909553"/>
                <a:gd name="connsiteY7540" fmla="*/ 4927896 h 39629983"/>
                <a:gd name="connsiteX7541" fmla="*/ 55393953 w 65909553"/>
                <a:gd name="connsiteY7541" fmla="*/ 4927943 h 39629983"/>
                <a:gd name="connsiteX7542" fmla="*/ 55393953 w 65909553"/>
                <a:gd name="connsiteY7542" fmla="*/ 4927989 h 39629983"/>
                <a:gd name="connsiteX7543" fmla="*/ 55393953 w 65909553"/>
                <a:gd name="connsiteY7543" fmla="*/ 4928036 h 39629983"/>
                <a:gd name="connsiteX7544" fmla="*/ 55393953 w 65909553"/>
                <a:gd name="connsiteY7544" fmla="*/ 4928083 h 39629983"/>
                <a:gd name="connsiteX7545" fmla="*/ 55393953 w 65909553"/>
                <a:gd name="connsiteY7545" fmla="*/ 4928129 h 39629983"/>
                <a:gd name="connsiteX7546" fmla="*/ 55393953 w 65909553"/>
                <a:gd name="connsiteY7546" fmla="*/ 4928176 h 39629983"/>
                <a:gd name="connsiteX7547" fmla="*/ 55393953 w 65909553"/>
                <a:gd name="connsiteY7547" fmla="*/ 4928223 h 39629983"/>
                <a:gd name="connsiteX7548" fmla="*/ 55393953 w 65909553"/>
                <a:gd name="connsiteY7548" fmla="*/ 4928269 h 39629983"/>
                <a:gd name="connsiteX7549" fmla="*/ 55393953 w 65909553"/>
                <a:gd name="connsiteY7549" fmla="*/ 4928316 h 39629983"/>
                <a:gd name="connsiteX7550" fmla="*/ 55393953 w 65909553"/>
                <a:gd name="connsiteY7550" fmla="*/ 4928370 h 39629983"/>
                <a:gd name="connsiteX7551" fmla="*/ 55393953 w 65909553"/>
                <a:gd name="connsiteY7551" fmla="*/ 4928417 h 39629983"/>
                <a:gd name="connsiteX7552" fmla="*/ 55393953 w 65909553"/>
                <a:gd name="connsiteY7552" fmla="*/ 4928463 h 39629983"/>
                <a:gd name="connsiteX7553" fmla="*/ 55393953 w 65909553"/>
                <a:gd name="connsiteY7553" fmla="*/ 4928510 h 39629983"/>
                <a:gd name="connsiteX7554" fmla="*/ 55393953 w 65909553"/>
                <a:gd name="connsiteY7554" fmla="*/ 4928557 h 39629983"/>
                <a:gd name="connsiteX7555" fmla="*/ 55393953 w 65909553"/>
                <a:gd name="connsiteY7555" fmla="*/ 4928603 h 39629983"/>
                <a:gd name="connsiteX7556" fmla="*/ 55393953 w 65909553"/>
                <a:gd name="connsiteY7556" fmla="*/ 4928650 h 39629983"/>
                <a:gd name="connsiteX7557" fmla="*/ 55393953 w 65909553"/>
                <a:gd name="connsiteY7557" fmla="*/ 4928697 h 39629983"/>
                <a:gd name="connsiteX7558" fmla="*/ 55393953 w 65909553"/>
                <a:gd name="connsiteY7558" fmla="*/ 4928743 h 39629983"/>
                <a:gd name="connsiteX7559" fmla="*/ 55393953 w 65909553"/>
                <a:gd name="connsiteY7559" fmla="*/ 4928790 h 39629983"/>
                <a:gd name="connsiteX7560" fmla="*/ 55393953 w 65909553"/>
                <a:gd name="connsiteY7560" fmla="*/ 4928837 h 39629983"/>
                <a:gd name="connsiteX7561" fmla="*/ 55393953 w 65909553"/>
                <a:gd name="connsiteY7561" fmla="*/ 4928883 h 39629983"/>
                <a:gd name="connsiteX7562" fmla="*/ 55393953 w 65909553"/>
                <a:gd name="connsiteY7562" fmla="*/ 4928930 h 39629983"/>
                <a:gd name="connsiteX7563" fmla="*/ 55393953 w 65909553"/>
                <a:gd name="connsiteY7563" fmla="*/ 4928977 h 39629983"/>
                <a:gd name="connsiteX7564" fmla="*/ 55393953 w 65909553"/>
                <a:gd name="connsiteY7564" fmla="*/ 4929031 h 39629983"/>
                <a:gd name="connsiteX7565" fmla="*/ 55393953 w 65909553"/>
                <a:gd name="connsiteY7565" fmla="*/ 4929077 h 39629983"/>
                <a:gd name="connsiteX7566" fmla="*/ 55393953 w 65909553"/>
                <a:gd name="connsiteY7566" fmla="*/ 4929124 h 39629983"/>
                <a:gd name="connsiteX7567" fmla="*/ 55393953 w 65909553"/>
                <a:gd name="connsiteY7567" fmla="*/ 4929171 h 39629983"/>
                <a:gd name="connsiteX7568" fmla="*/ 55393953 w 65909553"/>
                <a:gd name="connsiteY7568" fmla="*/ 4929217 h 39629983"/>
                <a:gd name="connsiteX7569" fmla="*/ 55393953 w 65909553"/>
                <a:gd name="connsiteY7569" fmla="*/ 4929264 h 39629983"/>
                <a:gd name="connsiteX7570" fmla="*/ 55393953 w 65909553"/>
                <a:gd name="connsiteY7570" fmla="*/ 4929311 h 39629983"/>
                <a:gd name="connsiteX7571" fmla="*/ 55393953 w 65909553"/>
                <a:gd name="connsiteY7571" fmla="*/ 4929357 h 39629983"/>
                <a:gd name="connsiteX7572" fmla="*/ 55393953 w 65909553"/>
                <a:gd name="connsiteY7572" fmla="*/ 4929404 h 39629983"/>
                <a:gd name="connsiteX7573" fmla="*/ 55393953 w 65909553"/>
                <a:gd name="connsiteY7573" fmla="*/ 4929451 h 39629983"/>
                <a:gd name="connsiteX7574" fmla="*/ 55393953 w 65909553"/>
                <a:gd name="connsiteY7574" fmla="*/ 4929497 h 39629983"/>
                <a:gd name="connsiteX7575" fmla="*/ 55393953 w 65909553"/>
                <a:gd name="connsiteY7575" fmla="*/ 4929544 h 39629983"/>
                <a:gd name="connsiteX7576" fmla="*/ 55393953 w 65909553"/>
                <a:gd name="connsiteY7576" fmla="*/ 4929591 h 39629983"/>
                <a:gd name="connsiteX7577" fmla="*/ 55393953 w 65909553"/>
                <a:gd name="connsiteY7577" fmla="*/ 4929637 h 39629983"/>
                <a:gd name="connsiteX7578" fmla="*/ 55393953 w 65909553"/>
                <a:gd name="connsiteY7578" fmla="*/ 4929691 h 39629983"/>
                <a:gd name="connsiteX7579" fmla="*/ 55393953 w 65909553"/>
                <a:gd name="connsiteY7579" fmla="*/ 4929739 h 39629983"/>
                <a:gd name="connsiteX7580" fmla="*/ 55393953 w 65909553"/>
                <a:gd name="connsiteY7580" fmla="*/ 4929785 h 39629983"/>
                <a:gd name="connsiteX7581" fmla="*/ 55393953 w 65909553"/>
                <a:gd name="connsiteY7581" fmla="*/ 4929831 h 39629983"/>
                <a:gd name="connsiteX7582" fmla="*/ 55393953 w 65909553"/>
                <a:gd name="connsiteY7582" fmla="*/ 4929879 h 39629983"/>
                <a:gd name="connsiteX7583" fmla="*/ 55393953 w 65909553"/>
                <a:gd name="connsiteY7583" fmla="*/ 4929925 h 39629983"/>
                <a:gd name="connsiteX7584" fmla="*/ 55393953 w 65909553"/>
                <a:gd name="connsiteY7584" fmla="*/ 4929971 h 39629983"/>
                <a:gd name="connsiteX7585" fmla="*/ 55393953 w 65909553"/>
                <a:gd name="connsiteY7585" fmla="*/ 4930019 h 39629983"/>
                <a:gd name="connsiteX7586" fmla="*/ 55393953 w 65909553"/>
                <a:gd name="connsiteY7586" fmla="*/ 4930065 h 39629983"/>
                <a:gd name="connsiteX7587" fmla="*/ 55393953 w 65909553"/>
                <a:gd name="connsiteY7587" fmla="*/ 4930111 h 39629983"/>
                <a:gd name="connsiteX7588" fmla="*/ 55393953 w 65909553"/>
                <a:gd name="connsiteY7588" fmla="*/ 4930158 h 39629983"/>
                <a:gd name="connsiteX7589" fmla="*/ 55393953 w 65909553"/>
                <a:gd name="connsiteY7589" fmla="*/ 4930205 h 39629983"/>
                <a:gd name="connsiteX7590" fmla="*/ 55393953 w 65909553"/>
                <a:gd name="connsiteY7590" fmla="*/ 4930251 h 39629983"/>
                <a:gd name="connsiteX7591" fmla="*/ 55393953 w 65909553"/>
                <a:gd name="connsiteY7591" fmla="*/ 4930298 h 39629983"/>
                <a:gd name="connsiteX7592" fmla="*/ 55393953 w 65909553"/>
                <a:gd name="connsiteY7592" fmla="*/ 4930353 h 39629983"/>
                <a:gd name="connsiteX7593" fmla="*/ 55393953 w 65909553"/>
                <a:gd name="connsiteY7593" fmla="*/ 4930399 h 39629983"/>
                <a:gd name="connsiteX7594" fmla="*/ 55393953 w 65909553"/>
                <a:gd name="connsiteY7594" fmla="*/ 4930446 h 39629983"/>
                <a:gd name="connsiteX7595" fmla="*/ 55393953 w 65909553"/>
                <a:gd name="connsiteY7595" fmla="*/ 4930493 h 39629983"/>
                <a:gd name="connsiteX7596" fmla="*/ 55393953 w 65909553"/>
                <a:gd name="connsiteY7596" fmla="*/ 4930539 h 39629983"/>
                <a:gd name="connsiteX7597" fmla="*/ 55393953 w 65909553"/>
                <a:gd name="connsiteY7597" fmla="*/ 4930586 h 39629983"/>
                <a:gd name="connsiteX7598" fmla="*/ 55393953 w 65909553"/>
                <a:gd name="connsiteY7598" fmla="*/ 4930633 h 39629983"/>
                <a:gd name="connsiteX7599" fmla="*/ 55393953 w 65909553"/>
                <a:gd name="connsiteY7599" fmla="*/ 4930679 h 39629983"/>
                <a:gd name="connsiteX7600" fmla="*/ 55393953 w 65909553"/>
                <a:gd name="connsiteY7600" fmla="*/ 4930725 h 39629983"/>
                <a:gd name="connsiteX7601" fmla="*/ 55393953 w 65909553"/>
                <a:gd name="connsiteY7601" fmla="*/ 4930773 h 39629983"/>
                <a:gd name="connsiteX7602" fmla="*/ 55393953 w 65909553"/>
                <a:gd name="connsiteY7602" fmla="*/ 4930819 h 39629983"/>
                <a:gd name="connsiteX7603" fmla="*/ 55393953 w 65909553"/>
                <a:gd name="connsiteY7603" fmla="*/ 4930865 h 39629983"/>
                <a:gd name="connsiteX7604" fmla="*/ 55393953 w 65909553"/>
                <a:gd name="connsiteY7604" fmla="*/ 4930913 h 39629983"/>
                <a:gd name="connsiteX7605" fmla="*/ 55393953 w 65909553"/>
                <a:gd name="connsiteY7605" fmla="*/ 4930959 h 39629983"/>
                <a:gd name="connsiteX7606" fmla="*/ 55393953 w 65909553"/>
                <a:gd name="connsiteY7606" fmla="*/ 4931013 h 39629983"/>
                <a:gd name="connsiteX7607" fmla="*/ 55393953 w 65909553"/>
                <a:gd name="connsiteY7607" fmla="*/ 4931060 h 39629983"/>
                <a:gd name="connsiteX7608" fmla="*/ 55393953 w 65909553"/>
                <a:gd name="connsiteY7608" fmla="*/ 4931107 h 39629983"/>
                <a:gd name="connsiteX7609" fmla="*/ 55393953 w 65909553"/>
                <a:gd name="connsiteY7609" fmla="*/ 4931153 h 39629983"/>
                <a:gd name="connsiteX7610" fmla="*/ 55393953 w 65909553"/>
                <a:gd name="connsiteY7610" fmla="*/ 4931200 h 39629983"/>
                <a:gd name="connsiteX7611" fmla="*/ 55393953 w 65909553"/>
                <a:gd name="connsiteY7611" fmla="*/ 4931247 h 39629983"/>
                <a:gd name="connsiteX7612" fmla="*/ 55393953 w 65909553"/>
                <a:gd name="connsiteY7612" fmla="*/ 4931293 h 39629983"/>
                <a:gd name="connsiteX7613" fmla="*/ 55393953 w 65909553"/>
                <a:gd name="connsiteY7613" fmla="*/ 4931340 h 39629983"/>
                <a:gd name="connsiteX7614" fmla="*/ 55393953 w 65909553"/>
                <a:gd name="connsiteY7614" fmla="*/ 4931387 h 39629983"/>
                <a:gd name="connsiteX7615" fmla="*/ 55393953 w 65909553"/>
                <a:gd name="connsiteY7615" fmla="*/ 4931433 h 39629983"/>
                <a:gd name="connsiteX7616" fmla="*/ 55393953 w 65909553"/>
                <a:gd name="connsiteY7616" fmla="*/ 4931480 h 39629983"/>
                <a:gd name="connsiteX7617" fmla="*/ 55393953 w 65909553"/>
                <a:gd name="connsiteY7617" fmla="*/ 4931527 h 39629983"/>
                <a:gd name="connsiteX7618" fmla="*/ 55393953 w 65909553"/>
                <a:gd name="connsiteY7618" fmla="*/ 4931573 h 39629983"/>
                <a:gd name="connsiteX7619" fmla="*/ 55393953 w 65909553"/>
                <a:gd name="connsiteY7619" fmla="*/ 4931620 h 39629983"/>
                <a:gd name="connsiteX7620" fmla="*/ 55393953 w 65909553"/>
                <a:gd name="connsiteY7620" fmla="*/ 4931674 h 39629983"/>
                <a:gd name="connsiteX7621" fmla="*/ 55393953 w 65909553"/>
                <a:gd name="connsiteY7621" fmla="*/ 4931721 h 39629983"/>
                <a:gd name="connsiteX7622" fmla="*/ 55393953 w 65909553"/>
                <a:gd name="connsiteY7622" fmla="*/ 4931767 h 39629983"/>
                <a:gd name="connsiteX7623" fmla="*/ 55393953 w 65909553"/>
                <a:gd name="connsiteY7623" fmla="*/ 4931814 h 39629983"/>
                <a:gd name="connsiteX7624" fmla="*/ 55393953 w 65909553"/>
                <a:gd name="connsiteY7624" fmla="*/ 4931861 h 39629983"/>
                <a:gd name="connsiteX7625" fmla="*/ 55393953 w 65909553"/>
                <a:gd name="connsiteY7625" fmla="*/ 4931907 h 39629983"/>
                <a:gd name="connsiteX7626" fmla="*/ 55393953 w 65909553"/>
                <a:gd name="connsiteY7626" fmla="*/ 4931954 h 39629983"/>
                <a:gd name="connsiteX7627" fmla="*/ 55393953 w 65909553"/>
                <a:gd name="connsiteY7627" fmla="*/ 4932001 h 39629983"/>
                <a:gd name="connsiteX7628" fmla="*/ 55393953 w 65909553"/>
                <a:gd name="connsiteY7628" fmla="*/ 4932047 h 39629983"/>
                <a:gd name="connsiteX7629" fmla="*/ 55393953 w 65909553"/>
                <a:gd name="connsiteY7629" fmla="*/ 4932094 h 39629983"/>
                <a:gd name="connsiteX7630" fmla="*/ 55393953 w 65909553"/>
                <a:gd name="connsiteY7630" fmla="*/ 4932141 h 39629983"/>
                <a:gd name="connsiteX7631" fmla="*/ 55393953 w 65909553"/>
                <a:gd name="connsiteY7631" fmla="*/ 4932187 h 39629983"/>
                <a:gd name="connsiteX7632" fmla="*/ 55393953 w 65909553"/>
                <a:gd name="connsiteY7632" fmla="*/ 4932234 h 39629983"/>
                <a:gd name="connsiteX7633" fmla="*/ 55393953 w 65909553"/>
                <a:gd name="connsiteY7633" fmla="*/ 4932281 h 39629983"/>
                <a:gd name="connsiteX7634" fmla="*/ 55393953 w 65909553"/>
                <a:gd name="connsiteY7634" fmla="*/ 4932335 h 39629983"/>
                <a:gd name="connsiteX7635" fmla="*/ 55393953 w 65909553"/>
                <a:gd name="connsiteY7635" fmla="*/ 4932381 h 39629983"/>
                <a:gd name="connsiteX7636" fmla="*/ 55393953 w 65909553"/>
                <a:gd name="connsiteY7636" fmla="*/ 4932428 h 39629983"/>
                <a:gd name="connsiteX7637" fmla="*/ 55393953 w 65909553"/>
                <a:gd name="connsiteY7637" fmla="*/ 4932475 h 39629983"/>
                <a:gd name="connsiteX7638" fmla="*/ 55393953 w 65909553"/>
                <a:gd name="connsiteY7638" fmla="*/ 4932521 h 39629983"/>
                <a:gd name="connsiteX7639" fmla="*/ 55393953 w 65909553"/>
                <a:gd name="connsiteY7639" fmla="*/ 4932568 h 39629983"/>
                <a:gd name="connsiteX7640" fmla="*/ 55393953 w 65909553"/>
                <a:gd name="connsiteY7640" fmla="*/ 4932615 h 39629983"/>
                <a:gd name="connsiteX7641" fmla="*/ 55393953 w 65909553"/>
                <a:gd name="connsiteY7641" fmla="*/ 4932661 h 39629983"/>
                <a:gd name="connsiteX7642" fmla="*/ 55393953 w 65909553"/>
                <a:gd name="connsiteY7642" fmla="*/ 4932708 h 39629983"/>
                <a:gd name="connsiteX7643" fmla="*/ 55393953 w 65909553"/>
                <a:gd name="connsiteY7643" fmla="*/ 4932755 h 39629983"/>
                <a:gd name="connsiteX7644" fmla="*/ 55393953 w 65909553"/>
                <a:gd name="connsiteY7644" fmla="*/ 4932801 h 39629983"/>
                <a:gd name="connsiteX7645" fmla="*/ 55393953 w 65909553"/>
                <a:gd name="connsiteY7645" fmla="*/ 4932848 h 39629983"/>
                <a:gd name="connsiteX7646" fmla="*/ 55393953 w 65909553"/>
                <a:gd name="connsiteY7646" fmla="*/ 4932895 h 39629983"/>
                <a:gd name="connsiteX7647" fmla="*/ 55393953 w 65909553"/>
                <a:gd name="connsiteY7647" fmla="*/ 4932941 h 39629983"/>
                <a:gd name="connsiteX7648" fmla="*/ 55393953 w 65909553"/>
                <a:gd name="connsiteY7648" fmla="*/ 5080109 h 39629983"/>
                <a:gd name="connsiteX7649" fmla="*/ 55546353 w 65909553"/>
                <a:gd name="connsiteY7649" fmla="*/ 5080109 h 39629983"/>
                <a:gd name="connsiteX7650" fmla="*/ 55546353 w 65909553"/>
                <a:gd name="connsiteY7650" fmla="*/ 5080155 h 39629983"/>
                <a:gd name="connsiteX7651" fmla="*/ 55546353 w 65909553"/>
                <a:gd name="connsiteY7651" fmla="*/ 5080202 h 39629983"/>
                <a:gd name="connsiteX7652" fmla="*/ 55546353 w 65909553"/>
                <a:gd name="connsiteY7652" fmla="*/ 5080249 h 39629983"/>
                <a:gd name="connsiteX7653" fmla="*/ 55546353 w 65909553"/>
                <a:gd name="connsiteY7653" fmla="*/ 5080295 h 39629983"/>
                <a:gd name="connsiteX7654" fmla="*/ 55546353 w 65909553"/>
                <a:gd name="connsiteY7654" fmla="*/ 5080342 h 39629983"/>
                <a:gd name="connsiteX7655" fmla="*/ 55546353 w 65909553"/>
                <a:gd name="connsiteY7655" fmla="*/ 5080389 h 39629983"/>
                <a:gd name="connsiteX7656" fmla="*/ 55546353 w 65909553"/>
                <a:gd name="connsiteY7656" fmla="*/ 5080435 h 39629983"/>
                <a:gd name="connsiteX7657" fmla="*/ 55546353 w 65909553"/>
                <a:gd name="connsiteY7657" fmla="*/ 5080482 h 39629983"/>
                <a:gd name="connsiteX7658" fmla="*/ 55546353 w 65909553"/>
                <a:gd name="connsiteY7658" fmla="*/ 5080529 h 39629983"/>
                <a:gd name="connsiteX7659" fmla="*/ 55546353 w 65909553"/>
                <a:gd name="connsiteY7659" fmla="*/ 5080575 h 39629983"/>
                <a:gd name="connsiteX7660" fmla="*/ 55546353 w 65909553"/>
                <a:gd name="connsiteY7660" fmla="*/ 5080622 h 39629983"/>
                <a:gd name="connsiteX7661" fmla="*/ 55546353 w 65909553"/>
                <a:gd name="connsiteY7661" fmla="*/ 5080669 h 39629983"/>
                <a:gd name="connsiteX7662" fmla="*/ 55546353 w 65909553"/>
                <a:gd name="connsiteY7662" fmla="*/ 5080715 h 39629983"/>
                <a:gd name="connsiteX7663" fmla="*/ 55546353 w 65909553"/>
                <a:gd name="connsiteY7663" fmla="*/ 5080769 h 39629983"/>
                <a:gd name="connsiteX7664" fmla="*/ 55546353 w 65909553"/>
                <a:gd name="connsiteY7664" fmla="*/ 5080816 h 39629983"/>
                <a:gd name="connsiteX7665" fmla="*/ 55546353 w 65909553"/>
                <a:gd name="connsiteY7665" fmla="*/ 5080863 h 39629983"/>
                <a:gd name="connsiteX7666" fmla="*/ 55546353 w 65909553"/>
                <a:gd name="connsiteY7666" fmla="*/ 5080909 h 39629983"/>
                <a:gd name="connsiteX7667" fmla="*/ 55546353 w 65909553"/>
                <a:gd name="connsiteY7667" fmla="*/ 5080956 h 39629983"/>
                <a:gd name="connsiteX7668" fmla="*/ 55546353 w 65909553"/>
                <a:gd name="connsiteY7668" fmla="*/ 5081003 h 39629983"/>
                <a:gd name="connsiteX7669" fmla="*/ 55546353 w 65909553"/>
                <a:gd name="connsiteY7669" fmla="*/ 5081049 h 39629983"/>
                <a:gd name="connsiteX7670" fmla="*/ 55546353 w 65909553"/>
                <a:gd name="connsiteY7670" fmla="*/ 5081096 h 39629983"/>
                <a:gd name="connsiteX7671" fmla="*/ 55546353 w 65909553"/>
                <a:gd name="connsiteY7671" fmla="*/ 5081143 h 39629983"/>
                <a:gd name="connsiteX7672" fmla="*/ 55546353 w 65909553"/>
                <a:gd name="connsiteY7672" fmla="*/ 5081189 h 39629983"/>
                <a:gd name="connsiteX7673" fmla="*/ 55546353 w 65909553"/>
                <a:gd name="connsiteY7673" fmla="*/ 5081236 h 39629983"/>
                <a:gd name="connsiteX7674" fmla="*/ 55546353 w 65909553"/>
                <a:gd name="connsiteY7674" fmla="*/ 5081283 h 39629983"/>
                <a:gd name="connsiteX7675" fmla="*/ 55546353 w 65909553"/>
                <a:gd name="connsiteY7675" fmla="*/ 5081329 h 39629983"/>
                <a:gd name="connsiteX7676" fmla="*/ 55546353 w 65909553"/>
                <a:gd name="connsiteY7676" fmla="*/ 5081376 h 39629983"/>
                <a:gd name="connsiteX7677" fmla="*/ 55546353 w 65909553"/>
                <a:gd name="connsiteY7677" fmla="*/ 5081431 h 39629983"/>
                <a:gd name="connsiteX7678" fmla="*/ 55546353 w 65909553"/>
                <a:gd name="connsiteY7678" fmla="*/ 5081477 h 39629983"/>
                <a:gd name="connsiteX7679" fmla="*/ 55546353 w 65909553"/>
                <a:gd name="connsiteY7679" fmla="*/ 5081523 h 39629983"/>
                <a:gd name="connsiteX7680" fmla="*/ 55546353 w 65909553"/>
                <a:gd name="connsiteY7680" fmla="*/ 5081570 h 39629983"/>
                <a:gd name="connsiteX7681" fmla="*/ 55546353 w 65909553"/>
                <a:gd name="connsiteY7681" fmla="*/ 5081617 h 39629983"/>
                <a:gd name="connsiteX7682" fmla="*/ 55546353 w 65909553"/>
                <a:gd name="connsiteY7682" fmla="*/ 5081663 h 39629983"/>
                <a:gd name="connsiteX7683" fmla="*/ 55546353 w 65909553"/>
                <a:gd name="connsiteY7683" fmla="*/ 5081710 h 39629983"/>
                <a:gd name="connsiteX7684" fmla="*/ 55546353 w 65909553"/>
                <a:gd name="connsiteY7684" fmla="*/ 5081757 h 39629983"/>
                <a:gd name="connsiteX7685" fmla="*/ 55546353 w 65909553"/>
                <a:gd name="connsiteY7685" fmla="*/ 5081803 h 39629983"/>
                <a:gd name="connsiteX7686" fmla="*/ 55546353 w 65909553"/>
                <a:gd name="connsiteY7686" fmla="*/ 5081850 h 39629983"/>
                <a:gd name="connsiteX7687" fmla="*/ 55546353 w 65909553"/>
                <a:gd name="connsiteY7687" fmla="*/ 5081897 h 39629983"/>
                <a:gd name="connsiteX7688" fmla="*/ 55546353 w 65909553"/>
                <a:gd name="connsiteY7688" fmla="*/ 5081943 h 39629983"/>
                <a:gd name="connsiteX7689" fmla="*/ 55546353 w 65909553"/>
                <a:gd name="connsiteY7689" fmla="*/ 5081990 h 39629983"/>
                <a:gd name="connsiteX7690" fmla="*/ 55546353 w 65909553"/>
                <a:gd name="connsiteY7690" fmla="*/ 5082037 h 39629983"/>
                <a:gd name="connsiteX7691" fmla="*/ 55546353 w 65909553"/>
                <a:gd name="connsiteY7691" fmla="*/ 5082091 h 39629983"/>
                <a:gd name="connsiteX7692" fmla="*/ 55546353 w 65909553"/>
                <a:gd name="connsiteY7692" fmla="*/ 5082137 h 39629983"/>
                <a:gd name="connsiteX7693" fmla="*/ 55546353 w 65909553"/>
                <a:gd name="connsiteY7693" fmla="*/ 5082185 h 39629983"/>
                <a:gd name="connsiteX7694" fmla="*/ 55546353 w 65909553"/>
                <a:gd name="connsiteY7694" fmla="*/ 5082231 h 39629983"/>
                <a:gd name="connsiteX7695" fmla="*/ 55546353 w 65909553"/>
                <a:gd name="connsiteY7695" fmla="*/ 5082277 h 39629983"/>
                <a:gd name="connsiteX7696" fmla="*/ 55546353 w 65909553"/>
                <a:gd name="connsiteY7696" fmla="*/ 5082325 h 39629983"/>
                <a:gd name="connsiteX7697" fmla="*/ 55546353 w 65909553"/>
                <a:gd name="connsiteY7697" fmla="*/ 5082371 h 39629983"/>
                <a:gd name="connsiteX7698" fmla="*/ 55546353 w 65909553"/>
                <a:gd name="connsiteY7698" fmla="*/ 5082417 h 39629983"/>
                <a:gd name="connsiteX7699" fmla="*/ 55546353 w 65909553"/>
                <a:gd name="connsiteY7699" fmla="*/ 5082465 h 39629983"/>
                <a:gd name="connsiteX7700" fmla="*/ 55546353 w 65909553"/>
                <a:gd name="connsiteY7700" fmla="*/ 5082511 h 39629983"/>
                <a:gd name="connsiteX7701" fmla="*/ 55546353 w 65909553"/>
                <a:gd name="connsiteY7701" fmla="*/ 5082557 h 39629983"/>
                <a:gd name="connsiteX7702" fmla="*/ 55546353 w 65909553"/>
                <a:gd name="connsiteY7702" fmla="*/ 5082605 h 39629983"/>
                <a:gd name="connsiteX7703" fmla="*/ 55546353 w 65909553"/>
                <a:gd name="connsiteY7703" fmla="*/ 5082651 h 39629983"/>
                <a:gd name="connsiteX7704" fmla="*/ 55546353 w 65909553"/>
                <a:gd name="connsiteY7704" fmla="*/ 5082697 h 39629983"/>
                <a:gd name="connsiteX7705" fmla="*/ 55546353 w 65909553"/>
                <a:gd name="connsiteY7705" fmla="*/ 5082752 h 39629983"/>
                <a:gd name="connsiteX7706" fmla="*/ 55546353 w 65909553"/>
                <a:gd name="connsiteY7706" fmla="*/ 5082799 h 39629983"/>
                <a:gd name="connsiteX7707" fmla="*/ 55546353 w 65909553"/>
                <a:gd name="connsiteY7707" fmla="*/ 5082845 h 39629983"/>
                <a:gd name="connsiteX7708" fmla="*/ 55546353 w 65909553"/>
                <a:gd name="connsiteY7708" fmla="*/ 5082892 h 39629983"/>
                <a:gd name="connsiteX7709" fmla="*/ 55546353 w 65909553"/>
                <a:gd name="connsiteY7709" fmla="*/ 5082939 h 39629983"/>
                <a:gd name="connsiteX7710" fmla="*/ 55546353 w 65909553"/>
                <a:gd name="connsiteY7710" fmla="*/ 5082985 h 39629983"/>
                <a:gd name="connsiteX7711" fmla="*/ 55546353 w 65909553"/>
                <a:gd name="connsiteY7711" fmla="*/ 5083032 h 39629983"/>
                <a:gd name="connsiteX7712" fmla="*/ 55546353 w 65909553"/>
                <a:gd name="connsiteY7712" fmla="*/ 5083079 h 39629983"/>
                <a:gd name="connsiteX7713" fmla="*/ 55546353 w 65909553"/>
                <a:gd name="connsiteY7713" fmla="*/ 5083125 h 39629983"/>
                <a:gd name="connsiteX7714" fmla="*/ 55546353 w 65909553"/>
                <a:gd name="connsiteY7714" fmla="*/ 5083172 h 39629983"/>
                <a:gd name="connsiteX7715" fmla="*/ 55546353 w 65909553"/>
                <a:gd name="connsiteY7715" fmla="*/ 5083219 h 39629983"/>
                <a:gd name="connsiteX7716" fmla="*/ 55546353 w 65909553"/>
                <a:gd name="connsiteY7716" fmla="*/ 5083265 h 39629983"/>
                <a:gd name="connsiteX7717" fmla="*/ 55546353 w 65909553"/>
                <a:gd name="connsiteY7717" fmla="*/ 5083311 h 39629983"/>
                <a:gd name="connsiteX7718" fmla="*/ 55546353 w 65909553"/>
                <a:gd name="connsiteY7718" fmla="*/ 5083359 h 39629983"/>
                <a:gd name="connsiteX7719" fmla="*/ 55546353 w 65909553"/>
                <a:gd name="connsiteY7719" fmla="*/ 5083413 h 39629983"/>
                <a:gd name="connsiteX7720" fmla="*/ 55546353 w 65909553"/>
                <a:gd name="connsiteY7720" fmla="*/ 5083459 h 39629983"/>
                <a:gd name="connsiteX7721" fmla="*/ 55546353 w 65909553"/>
                <a:gd name="connsiteY7721" fmla="*/ 5083506 h 39629983"/>
                <a:gd name="connsiteX7722" fmla="*/ 55546353 w 65909553"/>
                <a:gd name="connsiteY7722" fmla="*/ 5083553 h 39629983"/>
                <a:gd name="connsiteX7723" fmla="*/ 55546353 w 65909553"/>
                <a:gd name="connsiteY7723" fmla="*/ 5083599 h 39629983"/>
                <a:gd name="connsiteX7724" fmla="*/ 55546353 w 65909553"/>
                <a:gd name="connsiteY7724" fmla="*/ 5083646 h 39629983"/>
                <a:gd name="connsiteX7725" fmla="*/ 55546353 w 65909553"/>
                <a:gd name="connsiteY7725" fmla="*/ 5083693 h 39629983"/>
                <a:gd name="connsiteX7726" fmla="*/ 55546353 w 65909553"/>
                <a:gd name="connsiteY7726" fmla="*/ 5083739 h 39629983"/>
                <a:gd name="connsiteX7727" fmla="*/ 55546353 w 65909553"/>
                <a:gd name="connsiteY7727" fmla="*/ 5083786 h 39629983"/>
                <a:gd name="connsiteX7728" fmla="*/ 55546353 w 65909553"/>
                <a:gd name="connsiteY7728" fmla="*/ 5083833 h 39629983"/>
                <a:gd name="connsiteX7729" fmla="*/ 55546353 w 65909553"/>
                <a:gd name="connsiteY7729" fmla="*/ 5083879 h 39629983"/>
                <a:gd name="connsiteX7730" fmla="*/ 55546353 w 65909553"/>
                <a:gd name="connsiteY7730" fmla="*/ 5083926 h 39629983"/>
                <a:gd name="connsiteX7731" fmla="*/ 55546353 w 65909553"/>
                <a:gd name="connsiteY7731" fmla="*/ 5083973 h 39629983"/>
                <a:gd name="connsiteX7732" fmla="*/ 55546353 w 65909553"/>
                <a:gd name="connsiteY7732" fmla="*/ 5084019 h 39629983"/>
                <a:gd name="connsiteX7733" fmla="*/ 55546353 w 65909553"/>
                <a:gd name="connsiteY7733" fmla="*/ 5084073 h 39629983"/>
                <a:gd name="connsiteX7734" fmla="*/ 55546353 w 65909553"/>
                <a:gd name="connsiteY7734" fmla="*/ 5084120 h 39629983"/>
                <a:gd name="connsiteX7735" fmla="*/ 55546353 w 65909553"/>
                <a:gd name="connsiteY7735" fmla="*/ 5084167 h 39629983"/>
                <a:gd name="connsiteX7736" fmla="*/ 55546353 w 65909553"/>
                <a:gd name="connsiteY7736" fmla="*/ 5084213 h 39629983"/>
                <a:gd name="connsiteX7737" fmla="*/ 55546353 w 65909553"/>
                <a:gd name="connsiteY7737" fmla="*/ 5084260 h 39629983"/>
                <a:gd name="connsiteX7738" fmla="*/ 55546353 w 65909553"/>
                <a:gd name="connsiteY7738" fmla="*/ 5084307 h 39629983"/>
                <a:gd name="connsiteX7739" fmla="*/ 55546353 w 65909553"/>
                <a:gd name="connsiteY7739" fmla="*/ 5084353 h 39629983"/>
                <a:gd name="connsiteX7740" fmla="*/ 55546353 w 65909553"/>
                <a:gd name="connsiteY7740" fmla="*/ 5084400 h 39629983"/>
                <a:gd name="connsiteX7741" fmla="*/ 55546353 w 65909553"/>
                <a:gd name="connsiteY7741" fmla="*/ 5084447 h 39629983"/>
                <a:gd name="connsiteX7742" fmla="*/ 55546353 w 65909553"/>
                <a:gd name="connsiteY7742" fmla="*/ 5084493 h 39629983"/>
                <a:gd name="connsiteX7743" fmla="*/ 55546353 w 65909553"/>
                <a:gd name="connsiteY7743" fmla="*/ 5084540 h 39629983"/>
                <a:gd name="connsiteX7744" fmla="*/ 55546353 w 65909553"/>
                <a:gd name="connsiteY7744" fmla="*/ 5084587 h 39629983"/>
                <a:gd name="connsiteX7745" fmla="*/ 55546353 w 65909553"/>
                <a:gd name="connsiteY7745" fmla="*/ 5084633 h 39629983"/>
                <a:gd name="connsiteX7746" fmla="*/ 55546353 w 65909553"/>
                <a:gd name="connsiteY7746" fmla="*/ 5084680 h 39629983"/>
                <a:gd name="connsiteX7747" fmla="*/ 55546353 w 65909553"/>
                <a:gd name="connsiteY7747" fmla="*/ 5084735 h 39629983"/>
                <a:gd name="connsiteX7748" fmla="*/ 55546353 w 65909553"/>
                <a:gd name="connsiteY7748" fmla="*/ 5084781 h 39629983"/>
                <a:gd name="connsiteX7749" fmla="*/ 55546353 w 65909553"/>
                <a:gd name="connsiteY7749" fmla="*/ 5084827 h 39629983"/>
                <a:gd name="connsiteX7750" fmla="*/ 55546353 w 65909553"/>
                <a:gd name="connsiteY7750" fmla="*/ 5084875 h 39629983"/>
                <a:gd name="connsiteX7751" fmla="*/ 55546353 w 65909553"/>
                <a:gd name="connsiteY7751" fmla="*/ 5084921 h 39629983"/>
                <a:gd name="connsiteX7752" fmla="*/ 55546353 w 65909553"/>
                <a:gd name="connsiteY7752" fmla="*/ 5084967 h 39629983"/>
                <a:gd name="connsiteX7753" fmla="*/ 55546353 w 65909553"/>
                <a:gd name="connsiteY7753" fmla="*/ 5085014 h 39629983"/>
                <a:gd name="connsiteX7754" fmla="*/ 55546353 w 65909553"/>
                <a:gd name="connsiteY7754" fmla="*/ 5085061 h 39629983"/>
                <a:gd name="connsiteX7755" fmla="*/ 55546353 w 65909553"/>
                <a:gd name="connsiteY7755" fmla="*/ 5085107 h 39629983"/>
                <a:gd name="connsiteX7756" fmla="*/ 55546353 w 65909553"/>
                <a:gd name="connsiteY7756" fmla="*/ 5085154 h 39629983"/>
                <a:gd name="connsiteX7757" fmla="*/ 55546353 w 65909553"/>
                <a:gd name="connsiteY7757" fmla="*/ 5085201 h 39629983"/>
                <a:gd name="connsiteX7758" fmla="*/ 55546353 w 65909553"/>
                <a:gd name="connsiteY7758" fmla="*/ 5085247 h 39629983"/>
                <a:gd name="connsiteX7759" fmla="*/ 55546353 w 65909553"/>
                <a:gd name="connsiteY7759" fmla="*/ 5085294 h 39629983"/>
                <a:gd name="connsiteX7760" fmla="*/ 55546353 w 65909553"/>
                <a:gd name="connsiteY7760" fmla="*/ 5085341 h 39629983"/>
                <a:gd name="connsiteX7761" fmla="*/ 55546353 w 65909553"/>
                <a:gd name="connsiteY7761" fmla="*/ 5232508 h 39629983"/>
                <a:gd name="connsiteX7762" fmla="*/ 55698753 w 65909553"/>
                <a:gd name="connsiteY7762" fmla="*/ 5232508 h 39629983"/>
                <a:gd name="connsiteX7763" fmla="*/ 55698753 w 65909553"/>
                <a:gd name="connsiteY7763" fmla="*/ 5232555 h 39629983"/>
                <a:gd name="connsiteX7764" fmla="*/ 55698753 w 65909553"/>
                <a:gd name="connsiteY7764" fmla="*/ 5232601 h 39629983"/>
                <a:gd name="connsiteX7765" fmla="*/ 55698753 w 65909553"/>
                <a:gd name="connsiteY7765" fmla="*/ 5232648 h 39629983"/>
                <a:gd name="connsiteX7766" fmla="*/ 55698753 w 65909553"/>
                <a:gd name="connsiteY7766" fmla="*/ 5232695 h 39629983"/>
                <a:gd name="connsiteX7767" fmla="*/ 55698753 w 65909553"/>
                <a:gd name="connsiteY7767" fmla="*/ 5232741 h 39629983"/>
                <a:gd name="connsiteX7768" fmla="*/ 55698753 w 65909553"/>
                <a:gd name="connsiteY7768" fmla="*/ 5232788 h 39629983"/>
                <a:gd name="connsiteX7769" fmla="*/ 55698753 w 65909553"/>
                <a:gd name="connsiteY7769" fmla="*/ 5232835 h 39629983"/>
                <a:gd name="connsiteX7770" fmla="*/ 55698753 w 65909553"/>
                <a:gd name="connsiteY7770" fmla="*/ 5232881 h 39629983"/>
                <a:gd name="connsiteX7771" fmla="*/ 55698753 w 65909553"/>
                <a:gd name="connsiteY7771" fmla="*/ 5232928 h 39629983"/>
                <a:gd name="connsiteX7772" fmla="*/ 55698753 w 65909553"/>
                <a:gd name="connsiteY7772" fmla="*/ 5232975 h 39629983"/>
                <a:gd name="connsiteX7773" fmla="*/ 55698753 w 65909553"/>
                <a:gd name="connsiteY7773" fmla="*/ 5233021 h 39629983"/>
                <a:gd name="connsiteX7774" fmla="*/ 55698753 w 65909553"/>
                <a:gd name="connsiteY7774" fmla="*/ 5233068 h 39629983"/>
                <a:gd name="connsiteX7775" fmla="*/ 55698753 w 65909553"/>
                <a:gd name="connsiteY7775" fmla="*/ 5233115 h 39629983"/>
                <a:gd name="connsiteX7776" fmla="*/ 55698753 w 65909553"/>
                <a:gd name="connsiteY7776" fmla="*/ 5233169 h 39629983"/>
                <a:gd name="connsiteX7777" fmla="*/ 55698753 w 65909553"/>
                <a:gd name="connsiteY7777" fmla="*/ 5233215 h 39629983"/>
                <a:gd name="connsiteX7778" fmla="*/ 55698753 w 65909553"/>
                <a:gd name="connsiteY7778" fmla="*/ 5233262 h 39629983"/>
                <a:gd name="connsiteX7779" fmla="*/ 55698753 w 65909553"/>
                <a:gd name="connsiteY7779" fmla="*/ 5233309 h 39629983"/>
                <a:gd name="connsiteX7780" fmla="*/ 55698753 w 65909553"/>
                <a:gd name="connsiteY7780" fmla="*/ 5233355 h 39629983"/>
                <a:gd name="connsiteX7781" fmla="*/ 55698753 w 65909553"/>
                <a:gd name="connsiteY7781" fmla="*/ 5233402 h 39629983"/>
                <a:gd name="connsiteX7782" fmla="*/ 55698753 w 65909553"/>
                <a:gd name="connsiteY7782" fmla="*/ 5233449 h 39629983"/>
                <a:gd name="connsiteX7783" fmla="*/ 55698753 w 65909553"/>
                <a:gd name="connsiteY7783" fmla="*/ 5233495 h 39629983"/>
                <a:gd name="connsiteX7784" fmla="*/ 55698753 w 65909553"/>
                <a:gd name="connsiteY7784" fmla="*/ 5233542 h 39629983"/>
                <a:gd name="connsiteX7785" fmla="*/ 55698753 w 65909553"/>
                <a:gd name="connsiteY7785" fmla="*/ 5233589 h 39629983"/>
                <a:gd name="connsiteX7786" fmla="*/ 55698753 w 65909553"/>
                <a:gd name="connsiteY7786" fmla="*/ 5233635 h 39629983"/>
                <a:gd name="connsiteX7787" fmla="*/ 55698753 w 65909553"/>
                <a:gd name="connsiteY7787" fmla="*/ 5233682 h 39629983"/>
                <a:gd name="connsiteX7788" fmla="*/ 55698753 w 65909553"/>
                <a:gd name="connsiteY7788" fmla="*/ 5233729 h 39629983"/>
                <a:gd name="connsiteX7789" fmla="*/ 55698753 w 65909553"/>
                <a:gd name="connsiteY7789" fmla="*/ 5233775 h 39629983"/>
                <a:gd name="connsiteX7790" fmla="*/ 55698753 w 65909553"/>
                <a:gd name="connsiteY7790" fmla="*/ 5233829 h 39629983"/>
                <a:gd name="connsiteX7791" fmla="*/ 55698753 w 65909553"/>
                <a:gd name="connsiteY7791" fmla="*/ 5233877 h 39629983"/>
                <a:gd name="connsiteX7792" fmla="*/ 55698753 w 65909553"/>
                <a:gd name="connsiteY7792" fmla="*/ 5233923 h 39629983"/>
                <a:gd name="connsiteX7793" fmla="*/ 55698753 w 65909553"/>
                <a:gd name="connsiteY7793" fmla="*/ 5233969 h 39629983"/>
                <a:gd name="connsiteX7794" fmla="*/ 55698753 w 65909553"/>
                <a:gd name="connsiteY7794" fmla="*/ 5234017 h 39629983"/>
                <a:gd name="connsiteX7795" fmla="*/ 55698753 w 65909553"/>
                <a:gd name="connsiteY7795" fmla="*/ 5234063 h 39629983"/>
                <a:gd name="connsiteX7796" fmla="*/ 55698753 w 65909553"/>
                <a:gd name="connsiteY7796" fmla="*/ 5234109 h 39629983"/>
                <a:gd name="connsiteX7797" fmla="*/ 55698753 w 65909553"/>
                <a:gd name="connsiteY7797" fmla="*/ 5234156 h 39629983"/>
                <a:gd name="connsiteX7798" fmla="*/ 55698753 w 65909553"/>
                <a:gd name="connsiteY7798" fmla="*/ 5234203 h 39629983"/>
                <a:gd name="connsiteX7799" fmla="*/ 55698753 w 65909553"/>
                <a:gd name="connsiteY7799" fmla="*/ 5234249 h 39629983"/>
                <a:gd name="connsiteX7800" fmla="*/ 55698753 w 65909553"/>
                <a:gd name="connsiteY7800" fmla="*/ 5234296 h 39629983"/>
                <a:gd name="connsiteX7801" fmla="*/ 55698753 w 65909553"/>
                <a:gd name="connsiteY7801" fmla="*/ 5234343 h 39629983"/>
                <a:gd name="connsiteX7802" fmla="*/ 55698753 w 65909553"/>
                <a:gd name="connsiteY7802" fmla="*/ 5234389 h 39629983"/>
                <a:gd name="connsiteX7803" fmla="*/ 55698753 w 65909553"/>
                <a:gd name="connsiteY7803" fmla="*/ 5234436 h 39629983"/>
                <a:gd name="connsiteX7804" fmla="*/ 55698753 w 65909553"/>
                <a:gd name="connsiteY7804" fmla="*/ 5234491 h 39629983"/>
                <a:gd name="connsiteX7805" fmla="*/ 55698753 w 65909553"/>
                <a:gd name="connsiteY7805" fmla="*/ 5234537 h 39629983"/>
                <a:gd name="connsiteX7806" fmla="*/ 55698753 w 65909553"/>
                <a:gd name="connsiteY7806" fmla="*/ 5234584 h 39629983"/>
                <a:gd name="connsiteX7807" fmla="*/ 55698753 w 65909553"/>
                <a:gd name="connsiteY7807" fmla="*/ 5234631 h 39629983"/>
                <a:gd name="connsiteX7808" fmla="*/ 55698753 w 65909553"/>
                <a:gd name="connsiteY7808" fmla="*/ 5234677 h 39629983"/>
                <a:gd name="connsiteX7809" fmla="*/ 55698753 w 65909553"/>
                <a:gd name="connsiteY7809" fmla="*/ 5234723 h 39629983"/>
                <a:gd name="connsiteX7810" fmla="*/ 55698753 w 65909553"/>
                <a:gd name="connsiteY7810" fmla="*/ 5234771 h 39629983"/>
                <a:gd name="connsiteX7811" fmla="*/ 55698753 w 65909553"/>
                <a:gd name="connsiteY7811" fmla="*/ 5234817 h 39629983"/>
                <a:gd name="connsiteX7812" fmla="*/ 55698753 w 65909553"/>
                <a:gd name="connsiteY7812" fmla="*/ 5234863 h 39629983"/>
                <a:gd name="connsiteX7813" fmla="*/ 55698753 w 65909553"/>
                <a:gd name="connsiteY7813" fmla="*/ 5234911 h 39629983"/>
                <a:gd name="connsiteX7814" fmla="*/ 55698753 w 65909553"/>
                <a:gd name="connsiteY7814" fmla="*/ 5234957 h 39629983"/>
                <a:gd name="connsiteX7815" fmla="*/ 55698753 w 65909553"/>
                <a:gd name="connsiteY7815" fmla="*/ 5235003 h 39629983"/>
                <a:gd name="connsiteX7816" fmla="*/ 55698753 w 65909553"/>
                <a:gd name="connsiteY7816" fmla="*/ 5235051 h 39629983"/>
                <a:gd name="connsiteX7817" fmla="*/ 55698753 w 65909553"/>
                <a:gd name="connsiteY7817" fmla="*/ 5235097 h 39629983"/>
                <a:gd name="connsiteX7818" fmla="*/ 55698753 w 65909553"/>
                <a:gd name="connsiteY7818" fmla="*/ 5235151 h 39629983"/>
                <a:gd name="connsiteX7819" fmla="*/ 55698753 w 65909553"/>
                <a:gd name="connsiteY7819" fmla="*/ 5235198 h 39629983"/>
                <a:gd name="connsiteX7820" fmla="*/ 55698753 w 65909553"/>
                <a:gd name="connsiteY7820" fmla="*/ 5235245 h 39629983"/>
                <a:gd name="connsiteX7821" fmla="*/ 55698753 w 65909553"/>
                <a:gd name="connsiteY7821" fmla="*/ 5235291 h 39629983"/>
                <a:gd name="connsiteX7822" fmla="*/ 55698753 w 65909553"/>
                <a:gd name="connsiteY7822" fmla="*/ 5235338 h 39629983"/>
                <a:gd name="connsiteX7823" fmla="*/ 55698753 w 65909553"/>
                <a:gd name="connsiteY7823" fmla="*/ 5235385 h 39629983"/>
                <a:gd name="connsiteX7824" fmla="*/ 55698753 w 65909553"/>
                <a:gd name="connsiteY7824" fmla="*/ 5235431 h 39629983"/>
                <a:gd name="connsiteX7825" fmla="*/ 55698753 w 65909553"/>
                <a:gd name="connsiteY7825" fmla="*/ 5235478 h 39629983"/>
                <a:gd name="connsiteX7826" fmla="*/ 55698753 w 65909553"/>
                <a:gd name="connsiteY7826" fmla="*/ 5235525 h 39629983"/>
                <a:gd name="connsiteX7827" fmla="*/ 55698753 w 65909553"/>
                <a:gd name="connsiteY7827" fmla="*/ 5235571 h 39629983"/>
                <a:gd name="connsiteX7828" fmla="*/ 55698753 w 65909553"/>
                <a:gd name="connsiteY7828" fmla="*/ 5235618 h 39629983"/>
                <a:gd name="connsiteX7829" fmla="*/ 55698753 w 65909553"/>
                <a:gd name="connsiteY7829" fmla="*/ 5235665 h 39629983"/>
                <a:gd name="connsiteX7830" fmla="*/ 55698753 w 65909553"/>
                <a:gd name="connsiteY7830" fmla="*/ 5235711 h 39629983"/>
                <a:gd name="connsiteX7831" fmla="*/ 55698753 w 65909553"/>
                <a:gd name="connsiteY7831" fmla="*/ 5235758 h 39629983"/>
                <a:gd name="connsiteX7832" fmla="*/ 55698753 w 65909553"/>
                <a:gd name="connsiteY7832" fmla="*/ 5235812 h 39629983"/>
                <a:gd name="connsiteX7833" fmla="*/ 55698753 w 65909553"/>
                <a:gd name="connsiteY7833" fmla="*/ 5235859 h 39629983"/>
                <a:gd name="connsiteX7834" fmla="*/ 55698753 w 65909553"/>
                <a:gd name="connsiteY7834" fmla="*/ 5235905 h 39629983"/>
                <a:gd name="connsiteX7835" fmla="*/ 55698753 w 65909553"/>
                <a:gd name="connsiteY7835" fmla="*/ 5235952 h 39629983"/>
                <a:gd name="connsiteX7836" fmla="*/ 55698753 w 65909553"/>
                <a:gd name="connsiteY7836" fmla="*/ 5235999 h 39629983"/>
                <a:gd name="connsiteX7837" fmla="*/ 55698753 w 65909553"/>
                <a:gd name="connsiteY7837" fmla="*/ 5236045 h 39629983"/>
                <a:gd name="connsiteX7838" fmla="*/ 55698753 w 65909553"/>
                <a:gd name="connsiteY7838" fmla="*/ 5236092 h 39629983"/>
                <a:gd name="connsiteX7839" fmla="*/ 55698753 w 65909553"/>
                <a:gd name="connsiteY7839" fmla="*/ 5236139 h 39629983"/>
                <a:gd name="connsiteX7840" fmla="*/ 55698753 w 65909553"/>
                <a:gd name="connsiteY7840" fmla="*/ 5236185 h 39629983"/>
                <a:gd name="connsiteX7841" fmla="*/ 55698753 w 65909553"/>
                <a:gd name="connsiteY7841" fmla="*/ 5236232 h 39629983"/>
                <a:gd name="connsiteX7842" fmla="*/ 55698753 w 65909553"/>
                <a:gd name="connsiteY7842" fmla="*/ 5236279 h 39629983"/>
                <a:gd name="connsiteX7843" fmla="*/ 55698753 w 65909553"/>
                <a:gd name="connsiteY7843" fmla="*/ 5236325 h 39629983"/>
                <a:gd name="connsiteX7844" fmla="*/ 55698753 w 65909553"/>
                <a:gd name="connsiteY7844" fmla="*/ 5236372 h 39629983"/>
                <a:gd name="connsiteX7845" fmla="*/ 55698753 w 65909553"/>
                <a:gd name="connsiteY7845" fmla="*/ 5236419 h 39629983"/>
                <a:gd name="connsiteX7846" fmla="*/ 55698753 w 65909553"/>
                <a:gd name="connsiteY7846" fmla="*/ 5236473 h 39629983"/>
                <a:gd name="connsiteX7847" fmla="*/ 55698753 w 65909553"/>
                <a:gd name="connsiteY7847" fmla="*/ 5236519 h 39629983"/>
                <a:gd name="connsiteX7848" fmla="*/ 55698753 w 65909553"/>
                <a:gd name="connsiteY7848" fmla="*/ 5236566 h 39629983"/>
                <a:gd name="connsiteX7849" fmla="*/ 55698753 w 65909553"/>
                <a:gd name="connsiteY7849" fmla="*/ 5236613 h 39629983"/>
                <a:gd name="connsiteX7850" fmla="*/ 55698753 w 65909553"/>
                <a:gd name="connsiteY7850" fmla="*/ 5236659 h 39629983"/>
                <a:gd name="connsiteX7851" fmla="*/ 55698753 w 65909553"/>
                <a:gd name="connsiteY7851" fmla="*/ 5236706 h 39629983"/>
                <a:gd name="connsiteX7852" fmla="*/ 55698753 w 65909553"/>
                <a:gd name="connsiteY7852" fmla="*/ 5236753 h 39629983"/>
                <a:gd name="connsiteX7853" fmla="*/ 55698753 w 65909553"/>
                <a:gd name="connsiteY7853" fmla="*/ 5236799 h 39629983"/>
                <a:gd name="connsiteX7854" fmla="*/ 55698753 w 65909553"/>
                <a:gd name="connsiteY7854" fmla="*/ 5236846 h 39629983"/>
                <a:gd name="connsiteX7855" fmla="*/ 55698753 w 65909553"/>
                <a:gd name="connsiteY7855" fmla="*/ 5236893 h 39629983"/>
                <a:gd name="connsiteX7856" fmla="*/ 55698753 w 65909553"/>
                <a:gd name="connsiteY7856" fmla="*/ 5236939 h 39629983"/>
                <a:gd name="connsiteX7857" fmla="*/ 55698753 w 65909553"/>
                <a:gd name="connsiteY7857" fmla="*/ 5236986 h 39629983"/>
                <a:gd name="connsiteX7858" fmla="*/ 55698753 w 65909553"/>
                <a:gd name="connsiteY7858" fmla="*/ 5237033 h 39629983"/>
                <a:gd name="connsiteX7859" fmla="*/ 55698753 w 65909553"/>
                <a:gd name="connsiteY7859" fmla="*/ 5237079 h 39629983"/>
                <a:gd name="connsiteX7860" fmla="*/ 55698753 w 65909553"/>
                <a:gd name="connsiteY7860" fmla="*/ 5237133 h 39629983"/>
                <a:gd name="connsiteX7861" fmla="*/ 55698753 w 65909553"/>
                <a:gd name="connsiteY7861" fmla="*/ 5237181 h 39629983"/>
                <a:gd name="connsiteX7862" fmla="*/ 55698753 w 65909553"/>
                <a:gd name="connsiteY7862" fmla="*/ 5237227 h 39629983"/>
                <a:gd name="connsiteX7863" fmla="*/ 55698753 w 65909553"/>
                <a:gd name="connsiteY7863" fmla="*/ 5237273 h 39629983"/>
                <a:gd name="connsiteX7864" fmla="*/ 55698753 w 65909553"/>
                <a:gd name="connsiteY7864" fmla="*/ 5237321 h 39629983"/>
                <a:gd name="connsiteX7865" fmla="*/ 55698753 w 65909553"/>
                <a:gd name="connsiteY7865" fmla="*/ 5237367 h 39629983"/>
                <a:gd name="connsiteX7866" fmla="*/ 55698753 w 65909553"/>
                <a:gd name="connsiteY7866" fmla="*/ 5237413 h 39629983"/>
                <a:gd name="connsiteX7867" fmla="*/ 55698753 w 65909553"/>
                <a:gd name="connsiteY7867" fmla="*/ 5237461 h 39629983"/>
                <a:gd name="connsiteX7868" fmla="*/ 55698753 w 65909553"/>
                <a:gd name="connsiteY7868" fmla="*/ 5237507 h 39629983"/>
                <a:gd name="connsiteX7869" fmla="*/ 55698753 w 65909553"/>
                <a:gd name="connsiteY7869" fmla="*/ 5237553 h 39629983"/>
                <a:gd name="connsiteX7870" fmla="*/ 55698753 w 65909553"/>
                <a:gd name="connsiteY7870" fmla="*/ 5237600 h 39629983"/>
                <a:gd name="connsiteX7871" fmla="*/ 55698753 w 65909553"/>
                <a:gd name="connsiteY7871" fmla="*/ 5237647 h 39629983"/>
                <a:gd name="connsiteX7872" fmla="*/ 55698753 w 65909553"/>
                <a:gd name="connsiteY7872" fmla="*/ 5237693 h 39629983"/>
                <a:gd name="connsiteX7873" fmla="*/ 55698753 w 65909553"/>
                <a:gd name="connsiteY7873" fmla="*/ 5237740 h 39629983"/>
                <a:gd name="connsiteX7874" fmla="*/ 55698753 w 65909553"/>
                <a:gd name="connsiteY7874" fmla="*/ 5384907 h 39629983"/>
                <a:gd name="connsiteX7875" fmla="*/ 55851153 w 65909553"/>
                <a:gd name="connsiteY7875" fmla="*/ 5384907 h 39629983"/>
                <a:gd name="connsiteX7876" fmla="*/ 55851153 w 65909553"/>
                <a:gd name="connsiteY7876" fmla="*/ 5384954 h 39629983"/>
                <a:gd name="connsiteX7877" fmla="*/ 55851153 w 65909553"/>
                <a:gd name="connsiteY7877" fmla="*/ 5385001 h 39629983"/>
                <a:gd name="connsiteX7878" fmla="*/ 55851153 w 65909553"/>
                <a:gd name="connsiteY7878" fmla="*/ 5385047 h 39629983"/>
                <a:gd name="connsiteX7879" fmla="*/ 55851153 w 65909553"/>
                <a:gd name="connsiteY7879" fmla="*/ 5385094 h 39629983"/>
                <a:gd name="connsiteX7880" fmla="*/ 55851153 w 65909553"/>
                <a:gd name="connsiteY7880" fmla="*/ 5385141 h 39629983"/>
                <a:gd name="connsiteX7881" fmla="*/ 55851153 w 65909553"/>
                <a:gd name="connsiteY7881" fmla="*/ 5385187 h 39629983"/>
                <a:gd name="connsiteX7882" fmla="*/ 55851153 w 65909553"/>
                <a:gd name="connsiteY7882" fmla="*/ 5385234 h 39629983"/>
                <a:gd name="connsiteX7883" fmla="*/ 55851153 w 65909553"/>
                <a:gd name="connsiteY7883" fmla="*/ 5385281 h 39629983"/>
                <a:gd name="connsiteX7884" fmla="*/ 55851153 w 65909553"/>
                <a:gd name="connsiteY7884" fmla="*/ 5385327 h 39629983"/>
                <a:gd name="connsiteX7885" fmla="*/ 55851153 w 65909553"/>
                <a:gd name="connsiteY7885" fmla="*/ 5385374 h 39629983"/>
                <a:gd name="connsiteX7886" fmla="*/ 55851153 w 65909553"/>
                <a:gd name="connsiteY7886" fmla="*/ 5385421 h 39629983"/>
                <a:gd name="connsiteX7887" fmla="*/ 55851153 w 65909553"/>
                <a:gd name="connsiteY7887" fmla="*/ 5385467 h 39629983"/>
                <a:gd name="connsiteX7888" fmla="*/ 55851153 w 65909553"/>
                <a:gd name="connsiteY7888" fmla="*/ 5385514 h 39629983"/>
                <a:gd name="connsiteX7889" fmla="*/ 55851153 w 65909553"/>
                <a:gd name="connsiteY7889" fmla="*/ 5385568 h 39629983"/>
                <a:gd name="connsiteX7890" fmla="*/ 55851153 w 65909553"/>
                <a:gd name="connsiteY7890" fmla="*/ 5385615 h 39629983"/>
                <a:gd name="connsiteX7891" fmla="*/ 55851153 w 65909553"/>
                <a:gd name="connsiteY7891" fmla="*/ 5385661 h 39629983"/>
                <a:gd name="connsiteX7892" fmla="*/ 55851153 w 65909553"/>
                <a:gd name="connsiteY7892" fmla="*/ 5385708 h 39629983"/>
                <a:gd name="connsiteX7893" fmla="*/ 55851153 w 65909553"/>
                <a:gd name="connsiteY7893" fmla="*/ 5385755 h 39629983"/>
                <a:gd name="connsiteX7894" fmla="*/ 55851153 w 65909553"/>
                <a:gd name="connsiteY7894" fmla="*/ 5385801 h 39629983"/>
                <a:gd name="connsiteX7895" fmla="*/ 55851153 w 65909553"/>
                <a:gd name="connsiteY7895" fmla="*/ 5385848 h 39629983"/>
                <a:gd name="connsiteX7896" fmla="*/ 55851153 w 65909553"/>
                <a:gd name="connsiteY7896" fmla="*/ 5385895 h 39629983"/>
                <a:gd name="connsiteX7897" fmla="*/ 55851153 w 65909553"/>
                <a:gd name="connsiteY7897" fmla="*/ 5385941 h 39629983"/>
                <a:gd name="connsiteX7898" fmla="*/ 55851153 w 65909553"/>
                <a:gd name="connsiteY7898" fmla="*/ 5385988 h 39629983"/>
                <a:gd name="connsiteX7899" fmla="*/ 55851153 w 65909553"/>
                <a:gd name="connsiteY7899" fmla="*/ 5386035 h 39629983"/>
                <a:gd name="connsiteX7900" fmla="*/ 55851153 w 65909553"/>
                <a:gd name="connsiteY7900" fmla="*/ 5386081 h 39629983"/>
                <a:gd name="connsiteX7901" fmla="*/ 55851153 w 65909553"/>
                <a:gd name="connsiteY7901" fmla="*/ 5386128 h 39629983"/>
                <a:gd name="connsiteX7902" fmla="*/ 55851153 w 65909553"/>
                <a:gd name="connsiteY7902" fmla="*/ 5386175 h 39629983"/>
                <a:gd name="connsiteX7903" fmla="*/ 55851153 w 65909553"/>
                <a:gd name="connsiteY7903" fmla="*/ 5386229 h 39629983"/>
                <a:gd name="connsiteX7904" fmla="*/ 55851153 w 65909553"/>
                <a:gd name="connsiteY7904" fmla="*/ 5386275 h 39629983"/>
                <a:gd name="connsiteX7905" fmla="*/ 55851153 w 65909553"/>
                <a:gd name="connsiteY7905" fmla="*/ 5386323 h 39629983"/>
                <a:gd name="connsiteX7906" fmla="*/ 55851153 w 65909553"/>
                <a:gd name="connsiteY7906" fmla="*/ 5386369 h 39629983"/>
                <a:gd name="connsiteX7907" fmla="*/ 55851153 w 65909553"/>
                <a:gd name="connsiteY7907" fmla="*/ 5386415 h 39629983"/>
                <a:gd name="connsiteX7908" fmla="*/ 55851153 w 65909553"/>
                <a:gd name="connsiteY7908" fmla="*/ 5386463 h 39629983"/>
                <a:gd name="connsiteX7909" fmla="*/ 55851153 w 65909553"/>
                <a:gd name="connsiteY7909" fmla="*/ 5386509 h 39629983"/>
                <a:gd name="connsiteX7910" fmla="*/ 55851153 w 65909553"/>
                <a:gd name="connsiteY7910" fmla="*/ 5386555 h 39629983"/>
                <a:gd name="connsiteX7911" fmla="*/ 55851153 w 65909553"/>
                <a:gd name="connsiteY7911" fmla="*/ 5386603 h 39629983"/>
                <a:gd name="connsiteX7912" fmla="*/ 55851153 w 65909553"/>
                <a:gd name="connsiteY7912" fmla="*/ 5386649 h 39629983"/>
                <a:gd name="connsiteX7913" fmla="*/ 55851153 w 65909553"/>
                <a:gd name="connsiteY7913" fmla="*/ 5386695 h 39629983"/>
                <a:gd name="connsiteX7914" fmla="*/ 55851153 w 65909553"/>
                <a:gd name="connsiteY7914" fmla="*/ 5386742 h 39629983"/>
                <a:gd name="connsiteX7915" fmla="*/ 55851153 w 65909553"/>
                <a:gd name="connsiteY7915" fmla="*/ 5386789 h 39629983"/>
                <a:gd name="connsiteX7916" fmla="*/ 55851153 w 65909553"/>
                <a:gd name="connsiteY7916" fmla="*/ 5386835 h 39629983"/>
                <a:gd name="connsiteX7917" fmla="*/ 55851153 w 65909553"/>
                <a:gd name="connsiteY7917" fmla="*/ 5386890 h 39629983"/>
                <a:gd name="connsiteX7918" fmla="*/ 55851153 w 65909553"/>
                <a:gd name="connsiteY7918" fmla="*/ 5386937 h 39629983"/>
                <a:gd name="connsiteX7919" fmla="*/ 55851153 w 65909553"/>
                <a:gd name="connsiteY7919" fmla="*/ 5386983 h 39629983"/>
                <a:gd name="connsiteX7920" fmla="*/ 55851153 w 65909553"/>
                <a:gd name="connsiteY7920" fmla="*/ 5387030 h 39629983"/>
                <a:gd name="connsiteX7921" fmla="*/ 55851153 w 65909553"/>
                <a:gd name="connsiteY7921" fmla="*/ 5387077 h 39629983"/>
                <a:gd name="connsiteX7922" fmla="*/ 55851153 w 65909553"/>
                <a:gd name="connsiteY7922" fmla="*/ 5387123 h 39629983"/>
                <a:gd name="connsiteX7923" fmla="*/ 55851153 w 65909553"/>
                <a:gd name="connsiteY7923" fmla="*/ 5387170 h 39629983"/>
                <a:gd name="connsiteX7924" fmla="*/ 55851153 w 65909553"/>
                <a:gd name="connsiteY7924" fmla="*/ 5387217 h 39629983"/>
                <a:gd name="connsiteX7925" fmla="*/ 55851153 w 65909553"/>
                <a:gd name="connsiteY7925" fmla="*/ 5387263 h 39629983"/>
                <a:gd name="connsiteX7926" fmla="*/ 55851153 w 65909553"/>
                <a:gd name="connsiteY7926" fmla="*/ 5387309 h 39629983"/>
                <a:gd name="connsiteX7927" fmla="*/ 55851153 w 65909553"/>
                <a:gd name="connsiteY7927" fmla="*/ 5387357 h 39629983"/>
                <a:gd name="connsiteX7928" fmla="*/ 55851153 w 65909553"/>
                <a:gd name="connsiteY7928" fmla="*/ 5387403 h 39629983"/>
                <a:gd name="connsiteX7929" fmla="*/ 55851153 w 65909553"/>
                <a:gd name="connsiteY7929" fmla="*/ 5387449 h 39629983"/>
                <a:gd name="connsiteX7930" fmla="*/ 55851153 w 65909553"/>
                <a:gd name="connsiteY7930" fmla="*/ 5387497 h 39629983"/>
                <a:gd name="connsiteX7931" fmla="*/ 55851153 w 65909553"/>
                <a:gd name="connsiteY7931" fmla="*/ 5387551 h 39629983"/>
                <a:gd name="connsiteX7932" fmla="*/ 55851153 w 65909553"/>
                <a:gd name="connsiteY7932" fmla="*/ 5387597 h 39629983"/>
                <a:gd name="connsiteX7933" fmla="*/ 55851153 w 65909553"/>
                <a:gd name="connsiteY7933" fmla="*/ 5387644 h 39629983"/>
                <a:gd name="connsiteX7934" fmla="*/ 55851153 w 65909553"/>
                <a:gd name="connsiteY7934" fmla="*/ 5387691 h 39629983"/>
                <a:gd name="connsiteX7935" fmla="*/ 55851153 w 65909553"/>
                <a:gd name="connsiteY7935" fmla="*/ 5387737 h 39629983"/>
                <a:gd name="connsiteX7936" fmla="*/ 55851153 w 65909553"/>
                <a:gd name="connsiteY7936" fmla="*/ 5387784 h 39629983"/>
                <a:gd name="connsiteX7937" fmla="*/ 55851153 w 65909553"/>
                <a:gd name="connsiteY7937" fmla="*/ 5387831 h 39629983"/>
                <a:gd name="connsiteX7938" fmla="*/ 55851153 w 65909553"/>
                <a:gd name="connsiteY7938" fmla="*/ 5387877 h 39629983"/>
                <a:gd name="connsiteX7939" fmla="*/ 55851153 w 65909553"/>
                <a:gd name="connsiteY7939" fmla="*/ 5387924 h 39629983"/>
                <a:gd name="connsiteX7940" fmla="*/ 55851153 w 65909553"/>
                <a:gd name="connsiteY7940" fmla="*/ 5387971 h 39629983"/>
                <a:gd name="connsiteX7941" fmla="*/ 55851153 w 65909553"/>
                <a:gd name="connsiteY7941" fmla="*/ 5388017 h 39629983"/>
                <a:gd name="connsiteX7942" fmla="*/ 55851153 w 65909553"/>
                <a:gd name="connsiteY7942" fmla="*/ 5388064 h 39629983"/>
                <a:gd name="connsiteX7943" fmla="*/ 55851153 w 65909553"/>
                <a:gd name="connsiteY7943" fmla="*/ 5388111 h 39629983"/>
                <a:gd name="connsiteX7944" fmla="*/ 55851153 w 65909553"/>
                <a:gd name="connsiteY7944" fmla="*/ 5388157 h 39629983"/>
                <a:gd name="connsiteX7945" fmla="*/ 55851153 w 65909553"/>
                <a:gd name="connsiteY7945" fmla="*/ 5388211 h 39629983"/>
                <a:gd name="connsiteX7946" fmla="*/ 55851153 w 65909553"/>
                <a:gd name="connsiteY7946" fmla="*/ 5388258 h 39629983"/>
                <a:gd name="connsiteX7947" fmla="*/ 55851153 w 65909553"/>
                <a:gd name="connsiteY7947" fmla="*/ 5388305 h 39629983"/>
                <a:gd name="connsiteX7948" fmla="*/ 55851153 w 65909553"/>
                <a:gd name="connsiteY7948" fmla="*/ 5388351 h 39629983"/>
                <a:gd name="connsiteX7949" fmla="*/ 55851153 w 65909553"/>
                <a:gd name="connsiteY7949" fmla="*/ 5388398 h 39629983"/>
                <a:gd name="connsiteX7950" fmla="*/ 55851153 w 65909553"/>
                <a:gd name="connsiteY7950" fmla="*/ 5388445 h 39629983"/>
                <a:gd name="connsiteX7951" fmla="*/ 55851153 w 65909553"/>
                <a:gd name="connsiteY7951" fmla="*/ 5388491 h 39629983"/>
                <a:gd name="connsiteX7952" fmla="*/ 55851153 w 65909553"/>
                <a:gd name="connsiteY7952" fmla="*/ 5388538 h 39629983"/>
                <a:gd name="connsiteX7953" fmla="*/ 55851153 w 65909553"/>
                <a:gd name="connsiteY7953" fmla="*/ 5388585 h 39629983"/>
                <a:gd name="connsiteX7954" fmla="*/ 55851153 w 65909553"/>
                <a:gd name="connsiteY7954" fmla="*/ 5388631 h 39629983"/>
                <a:gd name="connsiteX7955" fmla="*/ 55851153 w 65909553"/>
                <a:gd name="connsiteY7955" fmla="*/ 5388678 h 39629983"/>
                <a:gd name="connsiteX7956" fmla="*/ 55851153 w 65909553"/>
                <a:gd name="connsiteY7956" fmla="*/ 5388725 h 39629983"/>
                <a:gd name="connsiteX7957" fmla="*/ 55851153 w 65909553"/>
                <a:gd name="connsiteY7957" fmla="*/ 5388771 h 39629983"/>
                <a:gd name="connsiteX7958" fmla="*/ 55851153 w 65909553"/>
                <a:gd name="connsiteY7958" fmla="*/ 5388818 h 39629983"/>
                <a:gd name="connsiteX7959" fmla="*/ 55851153 w 65909553"/>
                <a:gd name="connsiteY7959" fmla="*/ 5388873 h 39629983"/>
                <a:gd name="connsiteX7960" fmla="*/ 55851153 w 65909553"/>
                <a:gd name="connsiteY7960" fmla="*/ 5388919 h 39629983"/>
                <a:gd name="connsiteX7961" fmla="*/ 55851153 w 65909553"/>
                <a:gd name="connsiteY7961" fmla="*/ 5388965 h 39629983"/>
                <a:gd name="connsiteX7962" fmla="*/ 55851153 w 65909553"/>
                <a:gd name="connsiteY7962" fmla="*/ 5389012 h 39629983"/>
                <a:gd name="connsiteX7963" fmla="*/ 55851153 w 65909553"/>
                <a:gd name="connsiteY7963" fmla="*/ 5389059 h 39629983"/>
                <a:gd name="connsiteX7964" fmla="*/ 55851153 w 65909553"/>
                <a:gd name="connsiteY7964" fmla="*/ 5389105 h 39629983"/>
                <a:gd name="connsiteX7965" fmla="*/ 55851153 w 65909553"/>
                <a:gd name="connsiteY7965" fmla="*/ 5389152 h 39629983"/>
                <a:gd name="connsiteX7966" fmla="*/ 55851153 w 65909553"/>
                <a:gd name="connsiteY7966" fmla="*/ 5389199 h 39629983"/>
                <a:gd name="connsiteX7967" fmla="*/ 55851153 w 65909553"/>
                <a:gd name="connsiteY7967" fmla="*/ 5389245 h 39629983"/>
                <a:gd name="connsiteX7968" fmla="*/ 55851153 w 65909553"/>
                <a:gd name="connsiteY7968" fmla="*/ 5389292 h 39629983"/>
                <a:gd name="connsiteX7969" fmla="*/ 55851153 w 65909553"/>
                <a:gd name="connsiteY7969" fmla="*/ 5389339 h 39629983"/>
                <a:gd name="connsiteX7970" fmla="*/ 55851153 w 65909553"/>
                <a:gd name="connsiteY7970" fmla="*/ 5389385 h 39629983"/>
                <a:gd name="connsiteX7971" fmla="*/ 55851153 w 65909553"/>
                <a:gd name="connsiteY7971" fmla="*/ 5389432 h 39629983"/>
                <a:gd name="connsiteX7972" fmla="*/ 55851153 w 65909553"/>
                <a:gd name="connsiteY7972" fmla="*/ 5389479 h 39629983"/>
                <a:gd name="connsiteX7973" fmla="*/ 55851153 w 65909553"/>
                <a:gd name="connsiteY7973" fmla="*/ 5389533 h 39629983"/>
                <a:gd name="connsiteX7974" fmla="*/ 55851153 w 65909553"/>
                <a:gd name="connsiteY7974" fmla="*/ 5389579 h 39629983"/>
                <a:gd name="connsiteX7975" fmla="*/ 55851153 w 65909553"/>
                <a:gd name="connsiteY7975" fmla="*/ 5389627 h 39629983"/>
                <a:gd name="connsiteX7976" fmla="*/ 55851153 w 65909553"/>
                <a:gd name="connsiteY7976" fmla="*/ 5389673 h 39629983"/>
                <a:gd name="connsiteX7977" fmla="*/ 55851153 w 65909553"/>
                <a:gd name="connsiteY7977" fmla="*/ 5389719 h 39629983"/>
                <a:gd name="connsiteX7978" fmla="*/ 55851153 w 65909553"/>
                <a:gd name="connsiteY7978" fmla="*/ 5389767 h 39629983"/>
                <a:gd name="connsiteX7979" fmla="*/ 55851153 w 65909553"/>
                <a:gd name="connsiteY7979" fmla="*/ 5389813 h 39629983"/>
                <a:gd name="connsiteX7980" fmla="*/ 55851153 w 65909553"/>
                <a:gd name="connsiteY7980" fmla="*/ 5389859 h 39629983"/>
                <a:gd name="connsiteX7981" fmla="*/ 55851153 w 65909553"/>
                <a:gd name="connsiteY7981" fmla="*/ 5389907 h 39629983"/>
                <a:gd name="connsiteX7982" fmla="*/ 55851153 w 65909553"/>
                <a:gd name="connsiteY7982" fmla="*/ 5389953 h 39629983"/>
                <a:gd name="connsiteX7983" fmla="*/ 55851153 w 65909553"/>
                <a:gd name="connsiteY7983" fmla="*/ 5389999 h 39629983"/>
                <a:gd name="connsiteX7984" fmla="*/ 55851153 w 65909553"/>
                <a:gd name="connsiteY7984" fmla="*/ 5390046 h 39629983"/>
                <a:gd name="connsiteX7985" fmla="*/ 55851153 w 65909553"/>
                <a:gd name="connsiteY7985" fmla="*/ 5390093 h 39629983"/>
                <a:gd name="connsiteX7986" fmla="*/ 55851153 w 65909553"/>
                <a:gd name="connsiteY7986" fmla="*/ 5390139 h 39629983"/>
                <a:gd name="connsiteX7987" fmla="*/ 55851153 w 65909553"/>
                <a:gd name="connsiteY7987" fmla="*/ 5537307 h 39629983"/>
                <a:gd name="connsiteX7988" fmla="*/ 56003553 w 65909553"/>
                <a:gd name="connsiteY7988" fmla="*/ 5537307 h 39629983"/>
                <a:gd name="connsiteX7989" fmla="*/ 56003553 w 65909553"/>
                <a:gd name="connsiteY7989" fmla="*/ 5537353 h 39629983"/>
                <a:gd name="connsiteX7990" fmla="*/ 56003553 w 65909553"/>
                <a:gd name="connsiteY7990" fmla="*/ 5537400 h 39629983"/>
                <a:gd name="connsiteX7991" fmla="*/ 56003553 w 65909553"/>
                <a:gd name="connsiteY7991" fmla="*/ 5537447 h 39629983"/>
                <a:gd name="connsiteX7992" fmla="*/ 56003553 w 65909553"/>
                <a:gd name="connsiteY7992" fmla="*/ 5537493 h 39629983"/>
                <a:gd name="connsiteX7993" fmla="*/ 56003553 w 65909553"/>
                <a:gd name="connsiteY7993" fmla="*/ 5537540 h 39629983"/>
                <a:gd name="connsiteX7994" fmla="*/ 56003553 w 65909553"/>
                <a:gd name="connsiteY7994" fmla="*/ 5537587 h 39629983"/>
                <a:gd name="connsiteX7995" fmla="*/ 56003553 w 65909553"/>
                <a:gd name="connsiteY7995" fmla="*/ 5537633 h 39629983"/>
                <a:gd name="connsiteX7996" fmla="*/ 56003553 w 65909553"/>
                <a:gd name="connsiteY7996" fmla="*/ 5537680 h 39629983"/>
                <a:gd name="connsiteX7997" fmla="*/ 56003553 w 65909553"/>
                <a:gd name="connsiteY7997" fmla="*/ 5537727 h 39629983"/>
                <a:gd name="connsiteX7998" fmla="*/ 56003553 w 65909553"/>
                <a:gd name="connsiteY7998" fmla="*/ 5537773 h 39629983"/>
                <a:gd name="connsiteX7999" fmla="*/ 56003553 w 65909553"/>
                <a:gd name="connsiteY7999" fmla="*/ 5537820 h 39629983"/>
                <a:gd name="connsiteX8000" fmla="*/ 56003553 w 65909553"/>
                <a:gd name="connsiteY8000" fmla="*/ 5537867 h 39629983"/>
                <a:gd name="connsiteX8001" fmla="*/ 56003553 w 65909553"/>
                <a:gd name="connsiteY8001" fmla="*/ 5537913 h 39629983"/>
                <a:gd name="connsiteX8002" fmla="*/ 56003553 w 65909553"/>
                <a:gd name="connsiteY8002" fmla="*/ 5537967 h 39629983"/>
                <a:gd name="connsiteX8003" fmla="*/ 56003553 w 65909553"/>
                <a:gd name="connsiteY8003" fmla="*/ 5538015 h 39629983"/>
                <a:gd name="connsiteX8004" fmla="*/ 56003553 w 65909553"/>
                <a:gd name="connsiteY8004" fmla="*/ 5538061 h 39629983"/>
                <a:gd name="connsiteX8005" fmla="*/ 56003553 w 65909553"/>
                <a:gd name="connsiteY8005" fmla="*/ 5538107 h 39629983"/>
                <a:gd name="connsiteX8006" fmla="*/ 56003553 w 65909553"/>
                <a:gd name="connsiteY8006" fmla="*/ 5538154 h 39629983"/>
                <a:gd name="connsiteX8007" fmla="*/ 56003553 w 65909553"/>
                <a:gd name="connsiteY8007" fmla="*/ 5538201 h 39629983"/>
                <a:gd name="connsiteX8008" fmla="*/ 56003553 w 65909553"/>
                <a:gd name="connsiteY8008" fmla="*/ 5538247 h 39629983"/>
                <a:gd name="connsiteX8009" fmla="*/ 56003553 w 65909553"/>
                <a:gd name="connsiteY8009" fmla="*/ 5538294 h 39629983"/>
                <a:gd name="connsiteX8010" fmla="*/ 56003553 w 65909553"/>
                <a:gd name="connsiteY8010" fmla="*/ 5538341 h 39629983"/>
                <a:gd name="connsiteX8011" fmla="*/ 56003553 w 65909553"/>
                <a:gd name="connsiteY8011" fmla="*/ 5538387 h 39629983"/>
                <a:gd name="connsiteX8012" fmla="*/ 56003553 w 65909553"/>
                <a:gd name="connsiteY8012" fmla="*/ 5538434 h 39629983"/>
                <a:gd name="connsiteX8013" fmla="*/ 56003553 w 65909553"/>
                <a:gd name="connsiteY8013" fmla="*/ 5538481 h 39629983"/>
                <a:gd name="connsiteX8014" fmla="*/ 56003553 w 65909553"/>
                <a:gd name="connsiteY8014" fmla="*/ 5538527 h 39629983"/>
                <a:gd name="connsiteX8015" fmla="*/ 56003553 w 65909553"/>
                <a:gd name="connsiteY8015" fmla="*/ 5538574 h 39629983"/>
                <a:gd name="connsiteX8016" fmla="*/ 56003553 w 65909553"/>
                <a:gd name="connsiteY8016" fmla="*/ 5538629 h 39629983"/>
                <a:gd name="connsiteX8017" fmla="*/ 56003553 w 65909553"/>
                <a:gd name="connsiteY8017" fmla="*/ 5538675 h 39629983"/>
                <a:gd name="connsiteX8018" fmla="*/ 56003553 w 65909553"/>
                <a:gd name="connsiteY8018" fmla="*/ 5538721 h 39629983"/>
                <a:gd name="connsiteX8019" fmla="*/ 56003553 w 65909553"/>
                <a:gd name="connsiteY8019" fmla="*/ 5538769 h 39629983"/>
                <a:gd name="connsiteX8020" fmla="*/ 56003553 w 65909553"/>
                <a:gd name="connsiteY8020" fmla="*/ 5538815 h 39629983"/>
                <a:gd name="connsiteX8021" fmla="*/ 56003553 w 65909553"/>
                <a:gd name="connsiteY8021" fmla="*/ 5538861 h 39629983"/>
                <a:gd name="connsiteX8022" fmla="*/ 56003553 w 65909553"/>
                <a:gd name="connsiteY8022" fmla="*/ 5538909 h 39629983"/>
                <a:gd name="connsiteX8023" fmla="*/ 56003553 w 65909553"/>
                <a:gd name="connsiteY8023" fmla="*/ 5538955 h 39629983"/>
                <a:gd name="connsiteX8024" fmla="*/ 56003553 w 65909553"/>
                <a:gd name="connsiteY8024" fmla="*/ 5539001 h 39629983"/>
                <a:gd name="connsiteX8025" fmla="*/ 56003553 w 65909553"/>
                <a:gd name="connsiteY8025" fmla="*/ 5539049 h 39629983"/>
                <a:gd name="connsiteX8026" fmla="*/ 56003553 w 65909553"/>
                <a:gd name="connsiteY8026" fmla="*/ 5539095 h 39629983"/>
                <a:gd name="connsiteX8027" fmla="*/ 56003553 w 65909553"/>
                <a:gd name="connsiteY8027" fmla="*/ 5539141 h 39629983"/>
                <a:gd name="connsiteX8028" fmla="*/ 56003553 w 65909553"/>
                <a:gd name="connsiteY8028" fmla="*/ 5539188 h 39629983"/>
                <a:gd name="connsiteX8029" fmla="*/ 56003553 w 65909553"/>
                <a:gd name="connsiteY8029" fmla="*/ 5539235 h 39629983"/>
                <a:gd name="connsiteX8030" fmla="*/ 56003553 w 65909553"/>
                <a:gd name="connsiteY8030" fmla="*/ 5539289 h 39629983"/>
                <a:gd name="connsiteX8031" fmla="*/ 56003553 w 65909553"/>
                <a:gd name="connsiteY8031" fmla="*/ 5539336 h 39629983"/>
                <a:gd name="connsiteX8032" fmla="*/ 56003553 w 65909553"/>
                <a:gd name="connsiteY8032" fmla="*/ 5539383 h 39629983"/>
                <a:gd name="connsiteX8033" fmla="*/ 56003553 w 65909553"/>
                <a:gd name="connsiteY8033" fmla="*/ 5539429 h 39629983"/>
                <a:gd name="connsiteX8034" fmla="*/ 56003553 w 65909553"/>
                <a:gd name="connsiteY8034" fmla="*/ 5539476 h 39629983"/>
                <a:gd name="connsiteX8035" fmla="*/ 56003553 w 65909553"/>
                <a:gd name="connsiteY8035" fmla="*/ 5539523 h 39629983"/>
                <a:gd name="connsiteX8036" fmla="*/ 56003553 w 65909553"/>
                <a:gd name="connsiteY8036" fmla="*/ 5539569 h 39629983"/>
                <a:gd name="connsiteX8037" fmla="*/ 56003553 w 65909553"/>
                <a:gd name="connsiteY8037" fmla="*/ 5539616 h 39629983"/>
                <a:gd name="connsiteX8038" fmla="*/ 56003553 w 65909553"/>
                <a:gd name="connsiteY8038" fmla="*/ 5539663 h 39629983"/>
                <a:gd name="connsiteX8039" fmla="*/ 56003553 w 65909553"/>
                <a:gd name="connsiteY8039" fmla="*/ 5539709 h 39629983"/>
                <a:gd name="connsiteX8040" fmla="*/ 56003553 w 65909553"/>
                <a:gd name="connsiteY8040" fmla="*/ 5539756 h 39629983"/>
                <a:gd name="connsiteX8041" fmla="*/ 56003553 w 65909553"/>
                <a:gd name="connsiteY8041" fmla="*/ 5539803 h 39629983"/>
                <a:gd name="connsiteX8042" fmla="*/ 56003553 w 65909553"/>
                <a:gd name="connsiteY8042" fmla="*/ 5539849 h 39629983"/>
                <a:gd name="connsiteX8043" fmla="*/ 56003553 w 65909553"/>
                <a:gd name="connsiteY8043" fmla="*/ 5539895 h 39629983"/>
                <a:gd name="connsiteX8044" fmla="*/ 56003553 w 65909553"/>
                <a:gd name="connsiteY8044" fmla="*/ 5539950 h 39629983"/>
                <a:gd name="connsiteX8045" fmla="*/ 56003553 w 65909553"/>
                <a:gd name="connsiteY8045" fmla="*/ 5539997 h 39629983"/>
                <a:gd name="connsiteX8046" fmla="*/ 56003553 w 65909553"/>
                <a:gd name="connsiteY8046" fmla="*/ 5540043 h 39629983"/>
                <a:gd name="connsiteX8047" fmla="*/ 56003553 w 65909553"/>
                <a:gd name="connsiteY8047" fmla="*/ 5540090 h 39629983"/>
                <a:gd name="connsiteX8048" fmla="*/ 56003553 w 65909553"/>
                <a:gd name="connsiteY8048" fmla="*/ 5540137 h 39629983"/>
                <a:gd name="connsiteX8049" fmla="*/ 56003553 w 65909553"/>
                <a:gd name="connsiteY8049" fmla="*/ 5540183 h 39629983"/>
                <a:gd name="connsiteX8050" fmla="*/ 56003553 w 65909553"/>
                <a:gd name="connsiteY8050" fmla="*/ 5540230 h 39629983"/>
                <a:gd name="connsiteX8051" fmla="*/ 56003553 w 65909553"/>
                <a:gd name="connsiteY8051" fmla="*/ 5540277 h 39629983"/>
                <a:gd name="connsiteX8052" fmla="*/ 56003553 w 65909553"/>
                <a:gd name="connsiteY8052" fmla="*/ 5540323 h 39629983"/>
                <a:gd name="connsiteX8053" fmla="*/ 56003553 w 65909553"/>
                <a:gd name="connsiteY8053" fmla="*/ 5540370 h 39629983"/>
                <a:gd name="connsiteX8054" fmla="*/ 56003553 w 65909553"/>
                <a:gd name="connsiteY8054" fmla="*/ 5540417 h 39629983"/>
                <a:gd name="connsiteX8055" fmla="*/ 56003553 w 65909553"/>
                <a:gd name="connsiteY8055" fmla="*/ 5540463 h 39629983"/>
                <a:gd name="connsiteX8056" fmla="*/ 56003553 w 65909553"/>
                <a:gd name="connsiteY8056" fmla="*/ 5540510 h 39629983"/>
                <a:gd name="connsiteX8057" fmla="*/ 56003553 w 65909553"/>
                <a:gd name="connsiteY8057" fmla="*/ 5540557 h 39629983"/>
                <a:gd name="connsiteX8058" fmla="*/ 56003553 w 65909553"/>
                <a:gd name="connsiteY8058" fmla="*/ 5540611 h 39629983"/>
                <a:gd name="connsiteX8059" fmla="*/ 56003553 w 65909553"/>
                <a:gd name="connsiteY8059" fmla="*/ 5540657 h 39629983"/>
                <a:gd name="connsiteX8060" fmla="*/ 56003553 w 65909553"/>
                <a:gd name="connsiteY8060" fmla="*/ 5540704 h 39629983"/>
                <a:gd name="connsiteX8061" fmla="*/ 56003553 w 65909553"/>
                <a:gd name="connsiteY8061" fmla="*/ 5540751 h 39629983"/>
                <a:gd name="connsiteX8062" fmla="*/ 56003553 w 65909553"/>
                <a:gd name="connsiteY8062" fmla="*/ 5540797 h 39629983"/>
                <a:gd name="connsiteX8063" fmla="*/ 56003553 w 65909553"/>
                <a:gd name="connsiteY8063" fmla="*/ 5540844 h 39629983"/>
                <a:gd name="connsiteX8064" fmla="*/ 56003553 w 65909553"/>
                <a:gd name="connsiteY8064" fmla="*/ 5540891 h 39629983"/>
                <a:gd name="connsiteX8065" fmla="*/ 56003553 w 65909553"/>
                <a:gd name="connsiteY8065" fmla="*/ 5540937 h 39629983"/>
                <a:gd name="connsiteX8066" fmla="*/ 56003553 w 65909553"/>
                <a:gd name="connsiteY8066" fmla="*/ 5540984 h 39629983"/>
                <a:gd name="connsiteX8067" fmla="*/ 56003553 w 65909553"/>
                <a:gd name="connsiteY8067" fmla="*/ 5541031 h 39629983"/>
                <a:gd name="connsiteX8068" fmla="*/ 56003553 w 65909553"/>
                <a:gd name="connsiteY8068" fmla="*/ 5541077 h 39629983"/>
                <a:gd name="connsiteX8069" fmla="*/ 56003553 w 65909553"/>
                <a:gd name="connsiteY8069" fmla="*/ 5541124 h 39629983"/>
                <a:gd name="connsiteX8070" fmla="*/ 56003553 w 65909553"/>
                <a:gd name="connsiteY8070" fmla="*/ 5541171 h 39629983"/>
                <a:gd name="connsiteX8071" fmla="*/ 56003553 w 65909553"/>
                <a:gd name="connsiteY8071" fmla="*/ 5541217 h 39629983"/>
                <a:gd name="connsiteX8072" fmla="*/ 56003553 w 65909553"/>
                <a:gd name="connsiteY8072" fmla="*/ 5541271 h 39629983"/>
                <a:gd name="connsiteX8073" fmla="*/ 56003553 w 65909553"/>
                <a:gd name="connsiteY8073" fmla="*/ 5541319 h 39629983"/>
                <a:gd name="connsiteX8074" fmla="*/ 56003553 w 65909553"/>
                <a:gd name="connsiteY8074" fmla="*/ 5541365 h 39629983"/>
                <a:gd name="connsiteX8075" fmla="*/ 56003553 w 65909553"/>
                <a:gd name="connsiteY8075" fmla="*/ 5541411 h 39629983"/>
                <a:gd name="connsiteX8076" fmla="*/ 56003553 w 65909553"/>
                <a:gd name="connsiteY8076" fmla="*/ 5541459 h 39629983"/>
                <a:gd name="connsiteX8077" fmla="*/ 56003553 w 65909553"/>
                <a:gd name="connsiteY8077" fmla="*/ 5541505 h 39629983"/>
                <a:gd name="connsiteX8078" fmla="*/ 56003553 w 65909553"/>
                <a:gd name="connsiteY8078" fmla="*/ 5541551 h 39629983"/>
                <a:gd name="connsiteX8079" fmla="*/ 56003553 w 65909553"/>
                <a:gd name="connsiteY8079" fmla="*/ 5541598 h 39629983"/>
                <a:gd name="connsiteX8080" fmla="*/ 56003553 w 65909553"/>
                <a:gd name="connsiteY8080" fmla="*/ 5541645 h 39629983"/>
                <a:gd name="connsiteX8081" fmla="*/ 56003553 w 65909553"/>
                <a:gd name="connsiteY8081" fmla="*/ 5541691 h 39629983"/>
                <a:gd name="connsiteX8082" fmla="*/ 56003553 w 65909553"/>
                <a:gd name="connsiteY8082" fmla="*/ 5541738 h 39629983"/>
                <a:gd name="connsiteX8083" fmla="*/ 56003553 w 65909553"/>
                <a:gd name="connsiteY8083" fmla="*/ 5541785 h 39629983"/>
                <a:gd name="connsiteX8084" fmla="*/ 56003553 w 65909553"/>
                <a:gd name="connsiteY8084" fmla="*/ 5541831 h 39629983"/>
                <a:gd name="connsiteX8085" fmla="*/ 56003553 w 65909553"/>
                <a:gd name="connsiteY8085" fmla="*/ 5541878 h 39629983"/>
                <a:gd name="connsiteX8086" fmla="*/ 56003553 w 65909553"/>
                <a:gd name="connsiteY8086" fmla="*/ 5541933 h 39629983"/>
                <a:gd name="connsiteX8087" fmla="*/ 56003553 w 65909553"/>
                <a:gd name="connsiteY8087" fmla="*/ 5541979 h 39629983"/>
                <a:gd name="connsiteX8088" fmla="*/ 56003553 w 65909553"/>
                <a:gd name="connsiteY8088" fmla="*/ 5542026 h 39629983"/>
                <a:gd name="connsiteX8089" fmla="*/ 56003553 w 65909553"/>
                <a:gd name="connsiteY8089" fmla="*/ 5542073 h 39629983"/>
                <a:gd name="connsiteX8090" fmla="*/ 56003553 w 65909553"/>
                <a:gd name="connsiteY8090" fmla="*/ 5542119 h 39629983"/>
                <a:gd name="connsiteX8091" fmla="*/ 56003553 w 65909553"/>
                <a:gd name="connsiteY8091" fmla="*/ 5542165 h 39629983"/>
                <a:gd name="connsiteX8092" fmla="*/ 56003553 w 65909553"/>
                <a:gd name="connsiteY8092" fmla="*/ 5542213 h 39629983"/>
                <a:gd name="connsiteX8093" fmla="*/ 56003553 w 65909553"/>
                <a:gd name="connsiteY8093" fmla="*/ 5542259 h 39629983"/>
                <a:gd name="connsiteX8094" fmla="*/ 56003553 w 65909553"/>
                <a:gd name="connsiteY8094" fmla="*/ 5542305 h 39629983"/>
                <a:gd name="connsiteX8095" fmla="*/ 56003553 w 65909553"/>
                <a:gd name="connsiteY8095" fmla="*/ 5542353 h 39629983"/>
                <a:gd name="connsiteX8096" fmla="*/ 56003553 w 65909553"/>
                <a:gd name="connsiteY8096" fmla="*/ 5542399 h 39629983"/>
                <a:gd name="connsiteX8097" fmla="*/ 56003553 w 65909553"/>
                <a:gd name="connsiteY8097" fmla="*/ 5542445 h 39629983"/>
                <a:gd name="connsiteX8098" fmla="*/ 56003553 w 65909553"/>
                <a:gd name="connsiteY8098" fmla="*/ 5542493 h 39629983"/>
                <a:gd name="connsiteX8099" fmla="*/ 56003553 w 65909553"/>
                <a:gd name="connsiteY8099" fmla="*/ 5542539 h 39629983"/>
                <a:gd name="connsiteX8100" fmla="*/ 56003553 w 65909553"/>
                <a:gd name="connsiteY8100" fmla="*/ 5689706 h 39629983"/>
                <a:gd name="connsiteX8101" fmla="*/ 56155953 w 65909553"/>
                <a:gd name="connsiteY8101" fmla="*/ 5689706 h 39629983"/>
                <a:gd name="connsiteX8102" fmla="*/ 56155953 w 65909553"/>
                <a:gd name="connsiteY8102" fmla="*/ 5689753 h 39629983"/>
                <a:gd name="connsiteX8103" fmla="*/ 56155953 w 65909553"/>
                <a:gd name="connsiteY8103" fmla="*/ 5689799 h 39629983"/>
                <a:gd name="connsiteX8104" fmla="*/ 56155953 w 65909553"/>
                <a:gd name="connsiteY8104" fmla="*/ 5689846 h 39629983"/>
                <a:gd name="connsiteX8105" fmla="*/ 56155953 w 65909553"/>
                <a:gd name="connsiteY8105" fmla="*/ 5689893 h 39629983"/>
                <a:gd name="connsiteX8106" fmla="*/ 56155953 w 65909553"/>
                <a:gd name="connsiteY8106" fmla="*/ 5689939 h 39629983"/>
                <a:gd name="connsiteX8107" fmla="*/ 56155953 w 65909553"/>
                <a:gd name="connsiteY8107" fmla="*/ 5689986 h 39629983"/>
                <a:gd name="connsiteX8108" fmla="*/ 56155953 w 65909553"/>
                <a:gd name="connsiteY8108" fmla="*/ 5690033 h 39629983"/>
                <a:gd name="connsiteX8109" fmla="*/ 56155953 w 65909553"/>
                <a:gd name="connsiteY8109" fmla="*/ 5690079 h 39629983"/>
                <a:gd name="connsiteX8110" fmla="*/ 56155953 w 65909553"/>
                <a:gd name="connsiteY8110" fmla="*/ 5690126 h 39629983"/>
                <a:gd name="connsiteX8111" fmla="*/ 56155953 w 65909553"/>
                <a:gd name="connsiteY8111" fmla="*/ 5690173 h 39629983"/>
                <a:gd name="connsiteX8112" fmla="*/ 56155953 w 65909553"/>
                <a:gd name="connsiteY8112" fmla="*/ 5690219 h 39629983"/>
                <a:gd name="connsiteX8113" fmla="*/ 56155953 w 65909553"/>
                <a:gd name="connsiteY8113" fmla="*/ 5690266 h 39629983"/>
                <a:gd name="connsiteX8114" fmla="*/ 56155953 w 65909553"/>
                <a:gd name="connsiteY8114" fmla="*/ 5690313 h 39629983"/>
                <a:gd name="connsiteX8115" fmla="*/ 56155953 w 65909553"/>
                <a:gd name="connsiteY8115" fmla="*/ 5690367 h 39629983"/>
                <a:gd name="connsiteX8116" fmla="*/ 56155953 w 65909553"/>
                <a:gd name="connsiteY8116" fmla="*/ 5690414 h 39629983"/>
                <a:gd name="connsiteX8117" fmla="*/ 56155953 w 65909553"/>
                <a:gd name="connsiteY8117" fmla="*/ 5690460 h 39629983"/>
                <a:gd name="connsiteX8118" fmla="*/ 56155953 w 65909553"/>
                <a:gd name="connsiteY8118" fmla="*/ 5690507 h 39629983"/>
                <a:gd name="connsiteX8119" fmla="*/ 56155953 w 65909553"/>
                <a:gd name="connsiteY8119" fmla="*/ 5690553 h 39629983"/>
                <a:gd name="connsiteX8120" fmla="*/ 56155953 w 65909553"/>
                <a:gd name="connsiteY8120" fmla="*/ 5690600 h 39629983"/>
                <a:gd name="connsiteX8121" fmla="*/ 56155953 w 65909553"/>
                <a:gd name="connsiteY8121" fmla="*/ 5690647 h 39629983"/>
                <a:gd name="connsiteX8122" fmla="*/ 56155953 w 65909553"/>
                <a:gd name="connsiteY8122" fmla="*/ 5690693 h 39629983"/>
                <a:gd name="connsiteX8123" fmla="*/ 56155953 w 65909553"/>
                <a:gd name="connsiteY8123" fmla="*/ 5690740 h 39629983"/>
                <a:gd name="connsiteX8124" fmla="*/ 56155953 w 65909553"/>
                <a:gd name="connsiteY8124" fmla="*/ 5690787 h 39629983"/>
                <a:gd name="connsiteX8125" fmla="*/ 56155953 w 65909553"/>
                <a:gd name="connsiteY8125" fmla="*/ 5690833 h 39629983"/>
                <a:gd name="connsiteX8126" fmla="*/ 56155953 w 65909553"/>
                <a:gd name="connsiteY8126" fmla="*/ 5690880 h 39629983"/>
                <a:gd name="connsiteX8127" fmla="*/ 56155953 w 65909553"/>
                <a:gd name="connsiteY8127" fmla="*/ 5690927 h 39629983"/>
                <a:gd name="connsiteX8128" fmla="*/ 56155953 w 65909553"/>
                <a:gd name="connsiteY8128" fmla="*/ 5690973 h 39629983"/>
                <a:gd name="connsiteX8129" fmla="*/ 56155953 w 65909553"/>
                <a:gd name="connsiteY8129" fmla="*/ 5691028 h 39629983"/>
                <a:gd name="connsiteX8130" fmla="*/ 56155953 w 65909553"/>
                <a:gd name="connsiteY8130" fmla="*/ 5691075 h 39629983"/>
                <a:gd name="connsiteX8131" fmla="*/ 56155953 w 65909553"/>
                <a:gd name="connsiteY8131" fmla="*/ 5691121 h 39629983"/>
                <a:gd name="connsiteX8132" fmla="*/ 56155953 w 65909553"/>
                <a:gd name="connsiteY8132" fmla="*/ 5691168 h 39629983"/>
                <a:gd name="connsiteX8133" fmla="*/ 56155953 w 65909553"/>
                <a:gd name="connsiteY8133" fmla="*/ 5691215 h 39629983"/>
                <a:gd name="connsiteX8134" fmla="*/ 56155953 w 65909553"/>
                <a:gd name="connsiteY8134" fmla="*/ 5691261 h 39629983"/>
                <a:gd name="connsiteX8135" fmla="*/ 56155953 w 65909553"/>
                <a:gd name="connsiteY8135" fmla="*/ 5691308 h 39629983"/>
                <a:gd name="connsiteX8136" fmla="*/ 56155953 w 65909553"/>
                <a:gd name="connsiteY8136" fmla="*/ 5691354 h 39629983"/>
                <a:gd name="connsiteX8137" fmla="*/ 56155953 w 65909553"/>
                <a:gd name="connsiteY8137" fmla="*/ 5691401 h 39629983"/>
                <a:gd name="connsiteX8138" fmla="*/ 56155953 w 65909553"/>
                <a:gd name="connsiteY8138" fmla="*/ 5691448 h 39629983"/>
                <a:gd name="connsiteX8139" fmla="*/ 56155953 w 65909553"/>
                <a:gd name="connsiteY8139" fmla="*/ 5691494 h 39629983"/>
                <a:gd name="connsiteX8140" fmla="*/ 56155953 w 65909553"/>
                <a:gd name="connsiteY8140" fmla="*/ 5691541 h 39629983"/>
                <a:gd name="connsiteX8141" fmla="*/ 56155953 w 65909553"/>
                <a:gd name="connsiteY8141" fmla="*/ 5691588 h 39629983"/>
                <a:gd name="connsiteX8142" fmla="*/ 56155953 w 65909553"/>
                <a:gd name="connsiteY8142" fmla="*/ 5691634 h 39629983"/>
                <a:gd name="connsiteX8143" fmla="*/ 56155953 w 65909553"/>
                <a:gd name="connsiteY8143" fmla="*/ 5691689 h 39629983"/>
                <a:gd name="connsiteX8144" fmla="*/ 56155953 w 65909553"/>
                <a:gd name="connsiteY8144" fmla="*/ 5691735 h 39629983"/>
                <a:gd name="connsiteX8145" fmla="*/ 56155953 w 65909553"/>
                <a:gd name="connsiteY8145" fmla="*/ 5691782 h 39629983"/>
                <a:gd name="connsiteX8146" fmla="*/ 56155953 w 65909553"/>
                <a:gd name="connsiteY8146" fmla="*/ 5691829 h 39629983"/>
                <a:gd name="connsiteX8147" fmla="*/ 56155953 w 65909553"/>
                <a:gd name="connsiteY8147" fmla="*/ 5691875 h 39629983"/>
                <a:gd name="connsiteX8148" fmla="*/ 56155953 w 65909553"/>
                <a:gd name="connsiteY8148" fmla="*/ 5691922 h 39629983"/>
                <a:gd name="connsiteX8149" fmla="*/ 56155953 w 65909553"/>
                <a:gd name="connsiteY8149" fmla="*/ 5691969 h 39629983"/>
                <a:gd name="connsiteX8150" fmla="*/ 56155953 w 65909553"/>
                <a:gd name="connsiteY8150" fmla="*/ 5692015 h 39629983"/>
                <a:gd name="connsiteX8151" fmla="*/ 56155953 w 65909553"/>
                <a:gd name="connsiteY8151" fmla="*/ 5692062 h 39629983"/>
                <a:gd name="connsiteX8152" fmla="*/ 56155953 w 65909553"/>
                <a:gd name="connsiteY8152" fmla="*/ 5692109 h 39629983"/>
                <a:gd name="connsiteX8153" fmla="*/ 56155953 w 65909553"/>
                <a:gd name="connsiteY8153" fmla="*/ 5692155 h 39629983"/>
                <a:gd name="connsiteX8154" fmla="*/ 56155953 w 65909553"/>
                <a:gd name="connsiteY8154" fmla="*/ 5692202 h 39629983"/>
                <a:gd name="connsiteX8155" fmla="*/ 56155953 w 65909553"/>
                <a:gd name="connsiteY8155" fmla="*/ 5692249 h 39629983"/>
                <a:gd name="connsiteX8156" fmla="*/ 56155953 w 65909553"/>
                <a:gd name="connsiteY8156" fmla="*/ 5692295 h 39629983"/>
                <a:gd name="connsiteX8157" fmla="*/ 56155953 w 65909553"/>
                <a:gd name="connsiteY8157" fmla="*/ 5692349 h 39629983"/>
                <a:gd name="connsiteX8158" fmla="*/ 56155953 w 65909553"/>
                <a:gd name="connsiteY8158" fmla="*/ 5692396 h 39629983"/>
                <a:gd name="connsiteX8159" fmla="*/ 56155953 w 65909553"/>
                <a:gd name="connsiteY8159" fmla="*/ 5692443 h 39629983"/>
                <a:gd name="connsiteX8160" fmla="*/ 56155953 w 65909553"/>
                <a:gd name="connsiteY8160" fmla="*/ 5692489 h 39629983"/>
                <a:gd name="connsiteX8161" fmla="*/ 56155953 w 65909553"/>
                <a:gd name="connsiteY8161" fmla="*/ 5692536 h 39629983"/>
                <a:gd name="connsiteX8162" fmla="*/ 56155953 w 65909553"/>
                <a:gd name="connsiteY8162" fmla="*/ 5692583 h 39629983"/>
                <a:gd name="connsiteX8163" fmla="*/ 56155953 w 65909553"/>
                <a:gd name="connsiteY8163" fmla="*/ 5692629 h 39629983"/>
                <a:gd name="connsiteX8164" fmla="*/ 56155953 w 65909553"/>
                <a:gd name="connsiteY8164" fmla="*/ 5692676 h 39629983"/>
                <a:gd name="connsiteX8165" fmla="*/ 56155953 w 65909553"/>
                <a:gd name="connsiteY8165" fmla="*/ 5692723 h 39629983"/>
                <a:gd name="connsiteX8166" fmla="*/ 56155953 w 65909553"/>
                <a:gd name="connsiteY8166" fmla="*/ 5692769 h 39629983"/>
                <a:gd name="connsiteX8167" fmla="*/ 56155953 w 65909553"/>
                <a:gd name="connsiteY8167" fmla="*/ 5692816 h 39629983"/>
                <a:gd name="connsiteX8168" fmla="*/ 56155953 w 65909553"/>
                <a:gd name="connsiteY8168" fmla="*/ 5692863 h 39629983"/>
                <a:gd name="connsiteX8169" fmla="*/ 56155953 w 65909553"/>
                <a:gd name="connsiteY8169" fmla="*/ 5692909 h 39629983"/>
                <a:gd name="connsiteX8170" fmla="*/ 56155953 w 65909553"/>
                <a:gd name="connsiteY8170" fmla="*/ 5692956 h 39629983"/>
                <a:gd name="connsiteX8171" fmla="*/ 56155953 w 65909553"/>
                <a:gd name="connsiteY8171" fmla="*/ 5693010 h 39629983"/>
                <a:gd name="connsiteX8172" fmla="*/ 56155953 w 65909553"/>
                <a:gd name="connsiteY8172" fmla="*/ 5693057 h 39629983"/>
                <a:gd name="connsiteX8173" fmla="*/ 56155953 w 65909553"/>
                <a:gd name="connsiteY8173" fmla="*/ 5693103 h 39629983"/>
                <a:gd name="connsiteX8174" fmla="*/ 56155953 w 65909553"/>
                <a:gd name="connsiteY8174" fmla="*/ 5693150 h 39629983"/>
                <a:gd name="connsiteX8175" fmla="*/ 56155953 w 65909553"/>
                <a:gd name="connsiteY8175" fmla="*/ 5693197 h 39629983"/>
                <a:gd name="connsiteX8176" fmla="*/ 56155953 w 65909553"/>
                <a:gd name="connsiteY8176" fmla="*/ 5693243 h 39629983"/>
                <a:gd name="connsiteX8177" fmla="*/ 56155953 w 65909553"/>
                <a:gd name="connsiteY8177" fmla="*/ 5693290 h 39629983"/>
                <a:gd name="connsiteX8178" fmla="*/ 56155953 w 65909553"/>
                <a:gd name="connsiteY8178" fmla="*/ 5693337 h 39629983"/>
                <a:gd name="connsiteX8179" fmla="*/ 56155953 w 65909553"/>
                <a:gd name="connsiteY8179" fmla="*/ 5693383 h 39629983"/>
                <a:gd name="connsiteX8180" fmla="*/ 56155953 w 65909553"/>
                <a:gd name="connsiteY8180" fmla="*/ 5693430 h 39629983"/>
                <a:gd name="connsiteX8181" fmla="*/ 56155953 w 65909553"/>
                <a:gd name="connsiteY8181" fmla="*/ 5693477 h 39629983"/>
                <a:gd name="connsiteX8182" fmla="*/ 56155953 w 65909553"/>
                <a:gd name="connsiteY8182" fmla="*/ 5693523 h 39629983"/>
                <a:gd name="connsiteX8183" fmla="*/ 56155953 w 65909553"/>
                <a:gd name="connsiteY8183" fmla="*/ 5693570 h 39629983"/>
                <a:gd name="connsiteX8184" fmla="*/ 56155953 w 65909553"/>
                <a:gd name="connsiteY8184" fmla="*/ 5693617 h 39629983"/>
                <a:gd name="connsiteX8185" fmla="*/ 56155953 w 65909553"/>
                <a:gd name="connsiteY8185" fmla="*/ 5693671 h 39629983"/>
                <a:gd name="connsiteX8186" fmla="*/ 56155953 w 65909553"/>
                <a:gd name="connsiteY8186" fmla="*/ 5693718 h 39629983"/>
                <a:gd name="connsiteX8187" fmla="*/ 56155953 w 65909553"/>
                <a:gd name="connsiteY8187" fmla="*/ 5693764 h 39629983"/>
                <a:gd name="connsiteX8188" fmla="*/ 56155953 w 65909553"/>
                <a:gd name="connsiteY8188" fmla="*/ 5693811 h 39629983"/>
                <a:gd name="connsiteX8189" fmla="*/ 56155953 w 65909553"/>
                <a:gd name="connsiteY8189" fmla="*/ 5693858 h 39629983"/>
                <a:gd name="connsiteX8190" fmla="*/ 56155953 w 65909553"/>
                <a:gd name="connsiteY8190" fmla="*/ 5693904 h 39629983"/>
                <a:gd name="connsiteX8191" fmla="*/ 56155953 w 65909553"/>
                <a:gd name="connsiteY8191" fmla="*/ 5693951 h 39629983"/>
                <a:gd name="connsiteX8192" fmla="*/ 56155953 w 65909553"/>
                <a:gd name="connsiteY8192" fmla="*/ 5693997 h 39629983"/>
                <a:gd name="connsiteX8193" fmla="*/ 56155953 w 65909553"/>
                <a:gd name="connsiteY8193" fmla="*/ 5694044 h 39629983"/>
                <a:gd name="connsiteX8194" fmla="*/ 56155953 w 65909553"/>
                <a:gd name="connsiteY8194" fmla="*/ 5694091 h 39629983"/>
                <a:gd name="connsiteX8195" fmla="*/ 56155953 w 65909553"/>
                <a:gd name="connsiteY8195" fmla="*/ 5694137 h 39629983"/>
                <a:gd name="connsiteX8196" fmla="*/ 56155953 w 65909553"/>
                <a:gd name="connsiteY8196" fmla="*/ 5694184 h 39629983"/>
                <a:gd name="connsiteX8197" fmla="*/ 56155953 w 65909553"/>
                <a:gd name="connsiteY8197" fmla="*/ 5694231 h 39629983"/>
                <a:gd name="connsiteX8198" fmla="*/ 56155953 w 65909553"/>
                <a:gd name="connsiteY8198" fmla="*/ 5694277 h 39629983"/>
                <a:gd name="connsiteX8199" fmla="*/ 56155953 w 65909553"/>
                <a:gd name="connsiteY8199" fmla="*/ 5694332 h 39629983"/>
                <a:gd name="connsiteX8200" fmla="*/ 56155953 w 65909553"/>
                <a:gd name="connsiteY8200" fmla="*/ 5694379 h 39629983"/>
                <a:gd name="connsiteX8201" fmla="*/ 56155953 w 65909553"/>
                <a:gd name="connsiteY8201" fmla="*/ 5694425 h 39629983"/>
                <a:gd name="connsiteX8202" fmla="*/ 56155953 w 65909553"/>
                <a:gd name="connsiteY8202" fmla="*/ 5694472 h 39629983"/>
                <a:gd name="connsiteX8203" fmla="*/ 56155953 w 65909553"/>
                <a:gd name="connsiteY8203" fmla="*/ 5694519 h 39629983"/>
                <a:gd name="connsiteX8204" fmla="*/ 56155953 w 65909553"/>
                <a:gd name="connsiteY8204" fmla="*/ 5694565 h 39629983"/>
                <a:gd name="connsiteX8205" fmla="*/ 56155953 w 65909553"/>
                <a:gd name="connsiteY8205" fmla="*/ 5694612 h 39629983"/>
                <a:gd name="connsiteX8206" fmla="*/ 56155953 w 65909553"/>
                <a:gd name="connsiteY8206" fmla="*/ 5694659 h 39629983"/>
                <a:gd name="connsiteX8207" fmla="*/ 56155953 w 65909553"/>
                <a:gd name="connsiteY8207" fmla="*/ 5694705 h 39629983"/>
                <a:gd name="connsiteX8208" fmla="*/ 56155953 w 65909553"/>
                <a:gd name="connsiteY8208" fmla="*/ 5694752 h 39629983"/>
                <a:gd name="connsiteX8209" fmla="*/ 56155953 w 65909553"/>
                <a:gd name="connsiteY8209" fmla="*/ 5694798 h 39629983"/>
                <a:gd name="connsiteX8210" fmla="*/ 56155953 w 65909553"/>
                <a:gd name="connsiteY8210" fmla="*/ 5694845 h 39629983"/>
                <a:gd name="connsiteX8211" fmla="*/ 56155953 w 65909553"/>
                <a:gd name="connsiteY8211" fmla="*/ 5694892 h 39629983"/>
                <a:gd name="connsiteX8212" fmla="*/ 56155953 w 65909553"/>
                <a:gd name="connsiteY8212" fmla="*/ 5694938 h 39629983"/>
                <a:gd name="connsiteX8213" fmla="*/ 56155953 w 65909553"/>
                <a:gd name="connsiteY8213" fmla="*/ 5842105 h 39629983"/>
                <a:gd name="connsiteX8214" fmla="*/ 56308353 w 65909553"/>
                <a:gd name="connsiteY8214" fmla="*/ 5842105 h 39629983"/>
                <a:gd name="connsiteX8215" fmla="*/ 56308353 w 65909553"/>
                <a:gd name="connsiteY8215" fmla="*/ 5842152 h 39629983"/>
                <a:gd name="connsiteX8216" fmla="*/ 56308353 w 65909553"/>
                <a:gd name="connsiteY8216" fmla="*/ 5842199 h 39629983"/>
                <a:gd name="connsiteX8217" fmla="*/ 56308353 w 65909553"/>
                <a:gd name="connsiteY8217" fmla="*/ 5842245 h 39629983"/>
                <a:gd name="connsiteX8218" fmla="*/ 56308353 w 65909553"/>
                <a:gd name="connsiteY8218" fmla="*/ 5842292 h 39629983"/>
                <a:gd name="connsiteX8219" fmla="*/ 56308353 w 65909553"/>
                <a:gd name="connsiteY8219" fmla="*/ 5842339 h 39629983"/>
                <a:gd name="connsiteX8220" fmla="*/ 56308353 w 65909553"/>
                <a:gd name="connsiteY8220" fmla="*/ 5842385 h 39629983"/>
                <a:gd name="connsiteX8221" fmla="*/ 56308353 w 65909553"/>
                <a:gd name="connsiteY8221" fmla="*/ 5842432 h 39629983"/>
                <a:gd name="connsiteX8222" fmla="*/ 56308353 w 65909553"/>
                <a:gd name="connsiteY8222" fmla="*/ 5842479 h 39629983"/>
                <a:gd name="connsiteX8223" fmla="*/ 56308353 w 65909553"/>
                <a:gd name="connsiteY8223" fmla="*/ 5842525 h 39629983"/>
                <a:gd name="connsiteX8224" fmla="*/ 56308353 w 65909553"/>
                <a:gd name="connsiteY8224" fmla="*/ 5842572 h 39629983"/>
                <a:gd name="connsiteX8225" fmla="*/ 56308353 w 65909553"/>
                <a:gd name="connsiteY8225" fmla="*/ 5842619 h 39629983"/>
                <a:gd name="connsiteX8226" fmla="*/ 56308353 w 65909553"/>
                <a:gd name="connsiteY8226" fmla="*/ 5842665 h 39629983"/>
                <a:gd name="connsiteX8227" fmla="*/ 56308353 w 65909553"/>
                <a:gd name="connsiteY8227" fmla="*/ 5842712 h 39629983"/>
                <a:gd name="connsiteX8228" fmla="*/ 56308353 w 65909553"/>
                <a:gd name="connsiteY8228" fmla="*/ 5842767 h 39629983"/>
                <a:gd name="connsiteX8229" fmla="*/ 56308353 w 65909553"/>
                <a:gd name="connsiteY8229" fmla="*/ 5842813 h 39629983"/>
                <a:gd name="connsiteX8230" fmla="*/ 56308353 w 65909553"/>
                <a:gd name="connsiteY8230" fmla="*/ 5842860 h 39629983"/>
                <a:gd name="connsiteX8231" fmla="*/ 56308353 w 65909553"/>
                <a:gd name="connsiteY8231" fmla="*/ 5842906 h 39629983"/>
                <a:gd name="connsiteX8232" fmla="*/ 56308353 w 65909553"/>
                <a:gd name="connsiteY8232" fmla="*/ 5842953 h 39629983"/>
                <a:gd name="connsiteX8233" fmla="*/ 56308353 w 65909553"/>
                <a:gd name="connsiteY8233" fmla="*/ 5843000 h 39629983"/>
                <a:gd name="connsiteX8234" fmla="*/ 56308353 w 65909553"/>
                <a:gd name="connsiteY8234" fmla="*/ 5843046 h 39629983"/>
                <a:gd name="connsiteX8235" fmla="*/ 56308353 w 65909553"/>
                <a:gd name="connsiteY8235" fmla="*/ 5843093 h 39629983"/>
                <a:gd name="connsiteX8236" fmla="*/ 56308353 w 65909553"/>
                <a:gd name="connsiteY8236" fmla="*/ 5843139 h 39629983"/>
                <a:gd name="connsiteX8237" fmla="*/ 56308353 w 65909553"/>
                <a:gd name="connsiteY8237" fmla="*/ 5843186 h 39629983"/>
                <a:gd name="connsiteX8238" fmla="*/ 56308353 w 65909553"/>
                <a:gd name="connsiteY8238" fmla="*/ 5843233 h 39629983"/>
                <a:gd name="connsiteX8239" fmla="*/ 56308353 w 65909553"/>
                <a:gd name="connsiteY8239" fmla="*/ 5843279 h 39629983"/>
                <a:gd name="connsiteX8240" fmla="*/ 56308353 w 65909553"/>
                <a:gd name="connsiteY8240" fmla="*/ 5843326 h 39629983"/>
                <a:gd name="connsiteX8241" fmla="*/ 56308353 w 65909553"/>
                <a:gd name="connsiteY8241" fmla="*/ 5843373 h 39629983"/>
                <a:gd name="connsiteX8242" fmla="*/ 56308353 w 65909553"/>
                <a:gd name="connsiteY8242" fmla="*/ 5843427 h 39629983"/>
                <a:gd name="connsiteX8243" fmla="*/ 56308353 w 65909553"/>
                <a:gd name="connsiteY8243" fmla="*/ 5843474 h 39629983"/>
                <a:gd name="connsiteX8244" fmla="*/ 56308353 w 65909553"/>
                <a:gd name="connsiteY8244" fmla="*/ 5843521 h 39629983"/>
                <a:gd name="connsiteX8245" fmla="*/ 56308353 w 65909553"/>
                <a:gd name="connsiteY8245" fmla="*/ 5843567 h 39629983"/>
                <a:gd name="connsiteX8246" fmla="*/ 56308353 w 65909553"/>
                <a:gd name="connsiteY8246" fmla="*/ 5843614 h 39629983"/>
                <a:gd name="connsiteX8247" fmla="*/ 56308353 w 65909553"/>
                <a:gd name="connsiteY8247" fmla="*/ 5843661 h 39629983"/>
                <a:gd name="connsiteX8248" fmla="*/ 56308353 w 65909553"/>
                <a:gd name="connsiteY8248" fmla="*/ 5843707 h 39629983"/>
                <a:gd name="connsiteX8249" fmla="*/ 56308353 w 65909553"/>
                <a:gd name="connsiteY8249" fmla="*/ 5843754 h 39629983"/>
                <a:gd name="connsiteX8250" fmla="*/ 56308353 w 65909553"/>
                <a:gd name="connsiteY8250" fmla="*/ 5843801 h 39629983"/>
                <a:gd name="connsiteX8251" fmla="*/ 56308353 w 65909553"/>
                <a:gd name="connsiteY8251" fmla="*/ 5843847 h 39629983"/>
                <a:gd name="connsiteX8252" fmla="*/ 56308353 w 65909553"/>
                <a:gd name="connsiteY8252" fmla="*/ 5843894 h 39629983"/>
                <a:gd name="connsiteX8253" fmla="*/ 56308353 w 65909553"/>
                <a:gd name="connsiteY8253" fmla="*/ 5843940 h 39629983"/>
                <a:gd name="connsiteX8254" fmla="*/ 56308353 w 65909553"/>
                <a:gd name="connsiteY8254" fmla="*/ 5843987 h 39629983"/>
                <a:gd name="connsiteX8255" fmla="*/ 56308353 w 65909553"/>
                <a:gd name="connsiteY8255" fmla="*/ 5844034 h 39629983"/>
                <a:gd name="connsiteX8256" fmla="*/ 56308353 w 65909553"/>
                <a:gd name="connsiteY8256" fmla="*/ 5844088 h 39629983"/>
                <a:gd name="connsiteX8257" fmla="*/ 56308353 w 65909553"/>
                <a:gd name="connsiteY8257" fmla="*/ 5844135 h 39629983"/>
                <a:gd name="connsiteX8258" fmla="*/ 56308353 w 65909553"/>
                <a:gd name="connsiteY8258" fmla="*/ 5844181 h 39629983"/>
                <a:gd name="connsiteX8259" fmla="*/ 56308353 w 65909553"/>
                <a:gd name="connsiteY8259" fmla="*/ 5844228 h 39629983"/>
                <a:gd name="connsiteX8260" fmla="*/ 56308353 w 65909553"/>
                <a:gd name="connsiteY8260" fmla="*/ 5844275 h 39629983"/>
                <a:gd name="connsiteX8261" fmla="*/ 56308353 w 65909553"/>
                <a:gd name="connsiteY8261" fmla="*/ 5844321 h 39629983"/>
                <a:gd name="connsiteX8262" fmla="*/ 56308353 w 65909553"/>
                <a:gd name="connsiteY8262" fmla="*/ 5844368 h 39629983"/>
                <a:gd name="connsiteX8263" fmla="*/ 56308353 w 65909553"/>
                <a:gd name="connsiteY8263" fmla="*/ 5844415 h 39629983"/>
                <a:gd name="connsiteX8264" fmla="*/ 56308353 w 65909553"/>
                <a:gd name="connsiteY8264" fmla="*/ 5844461 h 39629983"/>
                <a:gd name="connsiteX8265" fmla="*/ 56308353 w 65909553"/>
                <a:gd name="connsiteY8265" fmla="*/ 5844508 h 39629983"/>
                <a:gd name="connsiteX8266" fmla="*/ 56308353 w 65909553"/>
                <a:gd name="connsiteY8266" fmla="*/ 5844555 h 39629983"/>
                <a:gd name="connsiteX8267" fmla="*/ 56308353 w 65909553"/>
                <a:gd name="connsiteY8267" fmla="*/ 5844601 h 39629983"/>
                <a:gd name="connsiteX8268" fmla="*/ 56308353 w 65909553"/>
                <a:gd name="connsiteY8268" fmla="*/ 5844648 h 39629983"/>
                <a:gd name="connsiteX8269" fmla="*/ 56308353 w 65909553"/>
                <a:gd name="connsiteY8269" fmla="*/ 5844695 h 39629983"/>
                <a:gd name="connsiteX8270" fmla="*/ 56308353 w 65909553"/>
                <a:gd name="connsiteY8270" fmla="*/ 5844749 h 39629983"/>
                <a:gd name="connsiteX8271" fmla="*/ 56308353 w 65909553"/>
                <a:gd name="connsiteY8271" fmla="*/ 5844795 h 39629983"/>
                <a:gd name="connsiteX8272" fmla="*/ 56308353 w 65909553"/>
                <a:gd name="connsiteY8272" fmla="*/ 5844842 h 39629983"/>
                <a:gd name="connsiteX8273" fmla="*/ 56308353 w 65909553"/>
                <a:gd name="connsiteY8273" fmla="*/ 5844889 h 39629983"/>
                <a:gd name="connsiteX8274" fmla="*/ 56308353 w 65909553"/>
                <a:gd name="connsiteY8274" fmla="*/ 5844935 h 39629983"/>
                <a:gd name="connsiteX8275" fmla="*/ 56308353 w 65909553"/>
                <a:gd name="connsiteY8275" fmla="*/ 5844982 h 39629983"/>
                <a:gd name="connsiteX8276" fmla="*/ 56308353 w 65909553"/>
                <a:gd name="connsiteY8276" fmla="*/ 5845029 h 39629983"/>
                <a:gd name="connsiteX8277" fmla="*/ 56308353 w 65909553"/>
                <a:gd name="connsiteY8277" fmla="*/ 5845075 h 39629983"/>
                <a:gd name="connsiteX8278" fmla="*/ 56308353 w 65909553"/>
                <a:gd name="connsiteY8278" fmla="*/ 5845122 h 39629983"/>
                <a:gd name="connsiteX8279" fmla="*/ 56308353 w 65909553"/>
                <a:gd name="connsiteY8279" fmla="*/ 5845169 h 39629983"/>
                <a:gd name="connsiteX8280" fmla="*/ 56308353 w 65909553"/>
                <a:gd name="connsiteY8280" fmla="*/ 5845215 h 39629983"/>
                <a:gd name="connsiteX8281" fmla="*/ 56308353 w 65909553"/>
                <a:gd name="connsiteY8281" fmla="*/ 5845262 h 39629983"/>
                <a:gd name="connsiteX8282" fmla="*/ 56308353 w 65909553"/>
                <a:gd name="connsiteY8282" fmla="*/ 5845309 h 39629983"/>
                <a:gd name="connsiteX8283" fmla="*/ 56308353 w 65909553"/>
                <a:gd name="connsiteY8283" fmla="*/ 5845355 h 39629983"/>
                <a:gd name="connsiteX8284" fmla="*/ 56308353 w 65909553"/>
                <a:gd name="connsiteY8284" fmla="*/ 5845409 h 39629983"/>
                <a:gd name="connsiteX8285" fmla="*/ 56308353 w 65909553"/>
                <a:gd name="connsiteY8285" fmla="*/ 5845456 h 39629983"/>
                <a:gd name="connsiteX8286" fmla="*/ 56308353 w 65909553"/>
                <a:gd name="connsiteY8286" fmla="*/ 5845503 h 39629983"/>
                <a:gd name="connsiteX8287" fmla="*/ 56308353 w 65909553"/>
                <a:gd name="connsiteY8287" fmla="*/ 5845549 h 39629983"/>
                <a:gd name="connsiteX8288" fmla="*/ 56308353 w 65909553"/>
                <a:gd name="connsiteY8288" fmla="*/ 5845596 h 39629983"/>
                <a:gd name="connsiteX8289" fmla="*/ 56308353 w 65909553"/>
                <a:gd name="connsiteY8289" fmla="*/ 5845643 h 39629983"/>
                <a:gd name="connsiteX8290" fmla="*/ 56308353 w 65909553"/>
                <a:gd name="connsiteY8290" fmla="*/ 5845689 h 39629983"/>
                <a:gd name="connsiteX8291" fmla="*/ 56308353 w 65909553"/>
                <a:gd name="connsiteY8291" fmla="*/ 5845736 h 39629983"/>
                <a:gd name="connsiteX8292" fmla="*/ 56308353 w 65909553"/>
                <a:gd name="connsiteY8292" fmla="*/ 5845783 h 39629983"/>
                <a:gd name="connsiteX8293" fmla="*/ 56308353 w 65909553"/>
                <a:gd name="connsiteY8293" fmla="*/ 5845829 h 39629983"/>
                <a:gd name="connsiteX8294" fmla="*/ 56308353 w 65909553"/>
                <a:gd name="connsiteY8294" fmla="*/ 5845876 h 39629983"/>
                <a:gd name="connsiteX8295" fmla="*/ 56308353 w 65909553"/>
                <a:gd name="connsiteY8295" fmla="*/ 5845923 h 39629983"/>
                <a:gd name="connsiteX8296" fmla="*/ 56308353 w 65909553"/>
                <a:gd name="connsiteY8296" fmla="*/ 5845969 h 39629983"/>
                <a:gd name="connsiteX8297" fmla="*/ 56308353 w 65909553"/>
                <a:gd name="connsiteY8297" fmla="*/ 5846016 h 39629983"/>
                <a:gd name="connsiteX8298" fmla="*/ 56308353 w 65909553"/>
                <a:gd name="connsiteY8298" fmla="*/ 5846071 h 39629983"/>
                <a:gd name="connsiteX8299" fmla="*/ 56308353 w 65909553"/>
                <a:gd name="connsiteY8299" fmla="*/ 5846117 h 39629983"/>
                <a:gd name="connsiteX8300" fmla="*/ 56308353 w 65909553"/>
                <a:gd name="connsiteY8300" fmla="*/ 5846164 h 39629983"/>
                <a:gd name="connsiteX8301" fmla="*/ 56308353 w 65909553"/>
                <a:gd name="connsiteY8301" fmla="*/ 5846210 h 39629983"/>
                <a:gd name="connsiteX8302" fmla="*/ 56308353 w 65909553"/>
                <a:gd name="connsiteY8302" fmla="*/ 5846257 h 39629983"/>
                <a:gd name="connsiteX8303" fmla="*/ 56308353 w 65909553"/>
                <a:gd name="connsiteY8303" fmla="*/ 5846304 h 39629983"/>
                <a:gd name="connsiteX8304" fmla="*/ 56308353 w 65909553"/>
                <a:gd name="connsiteY8304" fmla="*/ 5846350 h 39629983"/>
                <a:gd name="connsiteX8305" fmla="*/ 56308353 w 65909553"/>
                <a:gd name="connsiteY8305" fmla="*/ 5846397 h 39629983"/>
                <a:gd name="connsiteX8306" fmla="*/ 56308353 w 65909553"/>
                <a:gd name="connsiteY8306" fmla="*/ 5846444 h 39629983"/>
                <a:gd name="connsiteX8307" fmla="*/ 56308353 w 65909553"/>
                <a:gd name="connsiteY8307" fmla="*/ 5846490 h 39629983"/>
                <a:gd name="connsiteX8308" fmla="*/ 56308353 w 65909553"/>
                <a:gd name="connsiteY8308" fmla="*/ 5846537 h 39629983"/>
                <a:gd name="connsiteX8309" fmla="*/ 56308353 w 65909553"/>
                <a:gd name="connsiteY8309" fmla="*/ 5846583 h 39629983"/>
                <a:gd name="connsiteX8310" fmla="*/ 56308353 w 65909553"/>
                <a:gd name="connsiteY8310" fmla="*/ 5846630 h 39629983"/>
                <a:gd name="connsiteX8311" fmla="*/ 56308353 w 65909553"/>
                <a:gd name="connsiteY8311" fmla="*/ 5846677 h 39629983"/>
                <a:gd name="connsiteX8312" fmla="*/ 56308353 w 65909553"/>
                <a:gd name="connsiteY8312" fmla="*/ 5846731 h 39629983"/>
                <a:gd name="connsiteX8313" fmla="*/ 56308353 w 65909553"/>
                <a:gd name="connsiteY8313" fmla="*/ 5846778 h 39629983"/>
                <a:gd name="connsiteX8314" fmla="*/ 56308353 w 65909553"/>
                <a:gd name="connsiteY8314" fmla="*/ 5846825 h 39629983"/>
                <a:gd name="connsiteX8315" fmla="*/ 56308353 w 65909553"/>
                <a:gd name="connsiteY8315" fmla="*/ 5846871 h 39629983"/>
                <a:gd name="connsiteX8316" fmla="*/ 56308353 w 65909553"/>
                <a:gd name="connsiteY8316" fmla="*/ 5846918 h 39629983"/>
                <a:gd name="connsiteX8317" fmla="*/ 56308353 w 65909553"/>
                <a:gd name="connsiteY8317" fmla="*/ 5846965 h 39629983"/>
                <a:gd name="connsiteX8318" fmla="*/ 56308353 w 65909553"/>
                <a:gd name="connsiteY8318" fmla="*/ 5847011 h 39629983"/>
                <a:gd name="connsiteX8319" fmla="*/ 56308353 w 65909553"/>
                <a:gd name="connsiteY8319" fmla="*/ 5847058 h 39629983"/>
                <a:gd name="connsiteX8320" fmla="*/ 56308353 w 65909553"/>
                <a:gd name="connsiteY8320" fmla="*/ 5847105 h 39629983"/>
                <a:gd name="connsiteX8321" fmla="*/ 56308353 w 65909553"/>
                <a:gd name="connsiteY8321" fmla="*/ 5847151 h 39629983"/>
                <a:gd name="connsiteX8322" fmla="*/ 56308353 w 65909553"/>
                <a:gd name="connsiteY8322" fmla="*/ 5847198 h 39629983"/>
                <a:gd name="connsiteX8323" fmla="*/ 56308353 w 65909553"/>
                <a:gd name="connsiteY8323" fmla="*/ 5847245 h 39629983"/>
                <a:gd name="connsiteX8324" fmla="*/ 56308353 w 65909553"/>
                <a:gd name="connsiteY8324" fmla="*/ 5847291 h 39629983"/>
                <a:gd name="connsiteX8325" fmla="*/ 56308353 w 65909553"/>
                <a:gd name="connsiteY8325" fmla="*/ 5847338 h 39629983"/>
                <a:gd name="connsiteX8326" fmla="*/ 56308353 w 65909553"/>
                <a:gd name="connsiteY8326" fmla="*/ 5994505 h 39629983"/>
                <a:gd name="connsiteX8327" fmla="*/ 56460753 w 65909553"/>
                <a:gd name="connsiteY8327" fmla="*/ 5994505 h 39629983"/>
                <a:gd name="connsiteX8328" fmla="*/ 56460753 w 65909553"/>
                <a:gd name="connsiteY8328" fmla="*/ 5994551 h 39629983"/>
                <a:gd name="connsiteX8329" fmla="*/ 56460753 w 65909553"/>
                <a:gd name="connsiteY8329" fmla="*/ 5994598 h 39629983"/>
                <a:gd name="connsiteX8330" fmla="*/ 56460753 w 65909553"/>
                <a:gd name="connsiteY8330" fmla="*/ 5994645 h 39629983"/>
                <a:gd name="connsiteX8331" fmla="*/ 56460753 w 65909553"/>
                <a:gd name="connsiteY8331" fmla="*/ 5994691 h 39629983"/>
                <a:gd name="connsiteX8332" fmla="*/ 56460753 w 65909553"/>
                <a:gd name="connsiteY8332" fmla="*/ 5994738 h 39629983"/>
                <a:gd name="connsiteX8333" fmla="*/ 56460753 w 65909553"/>
                <a:gd name="connsiteY8333" fmla="*/ 5994785 h 39629983"/>
                <a:gd name="connsiteX8334" fmla="*/ 56460753 w 65909553"/>
                <a:gd name="connsiteY8334" fmla="*/ 5994831 h 39629983"/>
                <a:gd name="connsiteX8335" fmla="*/ 56460753 w 65909553"/>
                <a:gd name="connsiteY8335" fmla="*/ 5994878 h 39629983"/>
                <a:gd name="connsiteX8336" fmla="*/ 56460753 w 65909553"/>
                <a:gd name="connsiteY8336" fmla="*/ 5994925 h 39629983"/>
                <a:gd name="connsiteX8337" fmla="*/ 56460753 w 65909553"/>
                <a:gd name="connsiteY8337" fmla="*/ 5994971 h 39629983"/>
                <a:gd name="connsiteX8338" fmla="*/ 56460753 w 65909553"/>
                <a:gd name="connsiteY8338" fmla="*/ 5995018 h 39629983"/>
                <a:gd name="connsiteX8339" fmla="*/ 56460753 w 65909553"/>
                <a:gd name="connsiteY8339" fmla="*/ 5995065 h 39629983"/>
                <a:gd name="connsiteX8340" fmla="*/ 56460753 w 65909553"/>
                <a:gd name="connsiteY8340" fmla="*/ 5995111 h 39629983"/>
                <a:gd name="connsiteX8341" fmla="*/ 56460753 w 65909553"/>
                <a:gd name="connsiteY8341" fmla="*/ 5995166 h 39629983"/>
                <a:gd name="connsiteX8342" fmla="*/ 56460753 w 65909553"/>
                <a:gd name="connsiteY8342" fmla="*/ 5995213 h 39629983"/>
                <a:gd name="connsiteX8343" fmla="*/ 56460753 w 65909553"/>
                <a:gd name="connsiteY8343" fmla="*/ 5995259 h 39629983"/>
                <a:gd name="connsiteX8344" fmla="*/ 56460753 w 65909553"/>
                <a:gd name="connsiteY8344" fmla="*/ 5995306 h 39629983"/>
                <a:gd name="connsiteX8345" fmla="*/ 56460753 w 65909553"/>
                <a:gd name="connsiteY8345" fmla="*/ 5995352 h 39629983"/>
                <a:gd name="connsiteX8346" fmla="*/ 56460753 w 65909553"/>
                <a:gd name="connsiteY8346" fmla="*/ 5995399 h 39629983"/>
                <a:gd name="connsiteX8347" fmla="*/ 56460753 w 65909553"/>
                <a:gd name="connsiteY8347" fmla="*/ 5995446 h 39629983"/>
                <a:gd name="connsiteX8348" fmla="*/ 56460753 w 65909553"/>
                <a:gd name="connsiteY8348" fmla="*/ 5995492 h 39629983"/>
                <a:gd name="connsiteX8349" fmla="*/ 56460753 w 65909553"/>
                <a:gd name="connsiteY8349" fmla="*/ 5995539 h 39629983"/>
                <a:gd name="connsiteX8350" fmla="*/ 56460753 w 65909553"/>
                <a:gd name="connsiteY8350" fmla="*/ 5995586 h 39629983"/>
                <a:gd name="connsiteX8351" fmla="*/ 56460753 w 65909553"/>
                <a:gd name="connsiteY8351" fmla="*/ 5995632 h 39629983"/>
                <a:gd name="connsiteX8352" fmla="*/ 56460753 w 65909553"/>
                <a:gd name="connsiteY8352" fmla="*/ 5995679 h 39629983"/>
                <a:gd name="connsiteX8353" fmla="*/ 56460753 w 65909553"/>
                <a:gd name="connsiteY8353" fmla="*/ 5995725 h 39629983"/>
                <a:gd name="connsiteX8354" fmla="*/ 56460753 w 65909553"/>
                <a:gd name="connsiteY8354" fmla="*/ 5995772 h 39629983"/>
                <a:gd name="connsiteX8355" fmla="*/ 56460753 w 65909553"/>
                <a:gd name="connsiteY8355" fmla="*/ 5995827 h 39629983"/>
                <a:gd name="connsiteX8356" fmla="*/ 56460753 w 65909553"/>
                <a:gd name="connsiteY8356" fmla="*/ 5995873 h 39629983"/>
                <a:gd name="connsiteX8357" fmla="*/ 56460753 w 65909553"/>
                <a:gd name="connsiteY8357" fmla="*/ 5995920 h 39629983"/>
                <a:gd name="connsiteX8358" fmla="*/ 56460753 w 65909553"/>
                <a:gd name="connsiteY8358" fmla="*/ 5995967 h 39629983"/>
                <a:gd name="connsiteX8359" fmla="*/ 56460753 w 65909553"/>
                <a:gd name="connsiteY8359" fmla="*/ 5996013 h 39629983"/>
                <a:gd name="connsiteX8360" fmla="*/ 56460753 w 65909553"/>
                <a:gd name="connsiteY8360" fmla="*/ 5996060 h 39629983"/>
                <a:gd name="connsiteX8361" fmla="*/ 56460753 w 65909553"/>
                <a:gd name="connsiteY8361" fmla="*/ 5996107 h 39629983"/>
                <a:gd name="connsiteX8362" fmla="*/ 56460753 w 65909553"/>
                <a:gd name="connsiteY8362" fmla="*/ 5996153 h 39629983"/>
                <a:gd name="connsiteX8363" fmla="*/ 56460753 w 65909553"/>
                <a:gd name="connsiteY8363" fmla="*/ 5996200 h 39629983"/>
                <a:gd name="connsiteX8364" fmla="*/ 56460753 w 65909553"/>
                <a:gd name="connsiteY8364" fmla="*/ 5996247 h 39629983"/>
                <a:gd name="connsiteX8365" fmla="*/ 56460753 w 65909553"/>
                <a:gd name="connsiteY8365" fmla="*/ 5996293 h 39629983"/>
                <a:gd name="connsiteX8366" fmla="*/ 56460753 w 65909553"/>
                <a:gd name="connsiteY8366" fmla="*/ 5996340 h 39629983"/>
                <a:gd name="connsiteX8367" fmla="*/ 56460753 w 65909553"/>
                <a:gd name="connsiteY8367" fmla="*/ 5996387 h 39629983"/>
                <a:gd name="connsiteX8368" fmla="*/ 56460753 w 65909553"/>
                <a:gd name="connsiteY8368" fmla="*/ 5996433 h 39629983"/>
                <a:gd name="connsiteX8369" fmla="*/ 56460753 w 65909553"/>
                <a:gd name="connsiteY8369" fmla="*/ 5996487 h 39629983"/>
                <a:gd name="connsiteX8370" fmla="*/ 56460753 w 65909553"/>
                <a:gd name="connsiteY8370" fmla="*/ 5996534 h 39629983"/>
                <a:gd name="connsiteX8371" fmla="*/ 56460753 w 65909553"/>
                <a:gd name="connsiteY8371" fmla="*/ 5996581 h 39629983"/>
                <a:gd name="connsiteX8372" fmla="*/ 56460753 w 65909553"/>
                <a:gd name="connsiteY8372" fmla="*/ 5996627 h 39629983"/>
                <a:gd name="connsiteX8373" fmla="*/ 56460753 w 65909553"/>
                <a:gd name="connsiteY8373" fmla="*/ 5996674 h 39629983"/>
                <a:gd name="connsiteX8374" fmla="*/ 56460753 w 65909553"/>
                <a:gd name="connsiteY8374" fmla="*/ 5996721 h 39629983"/>
                <a:gd name="connsiteX8375" fmla="*/ 56460753 w 65909553"/>
                <a:gd name="connsiteY8375" fmla="*/ 5996767 h 39629983"/>
                <a:gd name="connsiteX8376" fmla="*/ 56460753 w 65909553"/>
                <a:gd name="connsiteY8376" fmla="*/ 5996814 h 39629983"/>
                <a:gd name="connsiteX8377" fmla="*/ 56460753 w 65909553"/>
                <a:gd name="connsiteY8377" fmla="*/ 5996861 h 39629983"/>
                <a:gd name="connsiteX8378" fmla="*/ 56460753 w 65909553"/>
                <a:gd name="connsiteY8378" fmla="*/ 5996907 h 39629983"/>
                <a:gd name="connsiteX8379" fmla="*/ 56460753 w 65909553"/>
                <a:gd name="connsiteY8379" fmla="*/ 5996954 h 39629983"/>
                <a:gd name="connsiteX8380" fmla="*/ 56460753 w 65909553"/>
                <a:gd name="connsiteY8380" fmla="*/ 5997001 h 39629983"/>
                <a:gd name="connsiteX8381" fmla="*/ 56460753 w 65909553"/>
                <a:gd name="connsiteY8381" fmla="*/ 5997047 h 39629983"/>
                <a:gd name="connsiteX8382" fmla="*/ 56460753 w 65909553"/>
                <a:gd name="connsiteY8382" fmla="*/ 5997094 h 39629983"/>
                <a:gd name="connsiteX8383" fmla="*/ 56460753 w 65909553"/>
                <a:gd name="connsiteY8383" fmla="*/ 5997148 h 39629983"/>
                <a:gd name="connsiteX8384" fmla="*/ 56460753 w 65909553"/>
                <a:gd name="connsiteY8384" fmla="*/ 5997195 h 39629983"/>
                <a:gd name="connsiteX8385" fmla="*/ 56460753 w 65909553"/>
                <a:gd name="connsiteY8385" fmla="*/ 5997241 h 39629983"/>
                <a:gd name="connsiteX8386" fmla="*/ 56460753 w 65909553"/>
                <a:gd name="connsiteY8386" fmla="*/ 5997288 h 39629983"/>
                <a:gd name="connsiteX8387" fmla="*/ 56460753 w 65909553"/>
                <a:gd name="connsiteY8387" fmla="*/ 5997335 h 39629983"/>
                <a:gd name="connsiteX8388" fmla="*/ 56460753 w 65909553"/>
                <a:gd name="connsiteY8388" fmla="*/ 5997381 h 39629983"/>
                <a:gd name="connsiteX8389" fmla="*/ 56460753 w 65909553"/>
                <a:gd name="connsiteY8389" fmla="*/ 5997428 h 39629983"/>
                <a:gd name="connsiteX8390" fmla="*/ 56460753 w 65909553"/>
                <a:gd name="connsiteY8390" fmla="*/ 5997475 h 39629983"/>
                <a:gd name="connsiteX8391" fmla="*/ 56460753 w 65909553"/>
                <a:gd name="connsiteY8391" fmla="*/ 5997521 h 39629983"/>
                <a:gd name="connsiteX8392" fmla="*/ 56460753 w 65909553"/>
                <a:gd name="connsiteY8392" fmla="*/ 5997568 h 39629983"/>
                <a:gd name="connsiteX8393" fmla="*/ 56460753 w 65909553"/>
                <a:gd name="connsiteY8393" fmla="*/ 5997615 h 39629983"/>
                <a:gd name="connsiteX8394" fmla="*/ 56460753 w 65909553"/>
                <a:gd name="connsiteY8394" fmla="*/ 5997661 h 39629983"/>
                <a:gd name="connsiteX8395" fmla="*/ 56460753 w 65909553"/>
                <a:gd name="connsiteY8395" fmla="*/ 5997708 h 39629983"/>
                <a:gd name="connsiteX8396" fmla="*/ 56460753 w 65909553"/>
                <a:gd name="connsiteY8396" fmla="*/ 5997755 h 39629983"/>
                <a:gd name="connsiteX8397" fmla="*/ 56460753 w 65909553"/>
                <a:gd name="connsiteY8397" fmla="*/ 5997809 h 39629983"/>
                <a:gd name="connsiteX8398" fmla="*/ 56460753 w 65909553"/>
                <a:gd name="connsiteY8398" fmla="*/ 5997856 h 39629983"/>
                <a:gd name="connsiteX8399" fmla="*/ 56460753 w 65909553"/>
                <a:gd name="connsiteY8399" fmla="*/ 5997902 h 39629983"/>
                <a:gd name="connsiteX8400" fmla="*/ 56460753 w 65909553"/>
                <a:gd name="connsiteY8400" fmla="*/ 5997949 h 39629983"/>
                <a:gd name="connsiteX8401" fmla="*/ 56460753 w 65909553"/>
                <a:gd name="connsiteY8401" fmla="*/ 5997995 h 39629983"/>
                <a:gd name="connsiteX8402" fmla="*/ 56460753 w 65909553"/>
                <a:gd name="connsiteY8402" fmla="*/ 5998042 h 39629983"/>
                <a:gd name="connsiteX8403" fmla="*/ 56460753 w 65909553"/>
                <a:gd name="connsiteY8403" fmla="*/ 5998089 h 39629983"/>
                <a:gd name="connsiteX8404" fmla="*/ 56460753 w 65909553"/>
                <a:gd name="connsiteY8404" fmla="*/ 5998135 h 39629983"/>
                <a:gd name="connsiteX8405" fmla="*/ 56460753 w 65909553"/>
                <a:gd name="connsiteY8405" fmla="*/ 5998182 h 39629983"/>
                <a:gd name="connsiteX8406" fmla="*/ 56460753 w 65909553"/>
                <a:gd name="connsiteY8406" fmla="*/ 5998229 h 39629983"/>
                <a:gd name="connsiteX8407" fmla="*/ 56460753 w 65909553"/>
                <a:gd name="connsiteY8407" fmla="*/ 5998275 h 39629983"/>
                <a:gd name="connsiteX8408" fmla="*/ 56460753 w 65909553"/>
                <a:gd name="connsiteY8408" fmla="*/ 5998322 h 39629983"/>
                <a:gd name="connsiteX8409" fmla="*/ 56460753 w 65909553"/>
                <a:gd name="connsiteY8409" fmla="*/ 5998369 h 39629983"/>
                <a:gd name="connsiteX8410" fmla="*/ 56460753 w 65909553"/>
                <a:gd name="connsiteY8410" fmla="*/ 5998415 h 39629983"/>
                <a:gd name="connsiteX8411" fmla="*/ 56460753 w 65909553"/>
                <a:gd name="connsiteY8411" fmla="*/ 5998470 h 39629983"/>
                <a:gd name="connsiteX8412" fmla="*/ 56460753 w 65909553"/>
                <a:gd name="connsiteY8412" fmla="*/ 5998517 h 39629983"/>
                <a:gd name="connsiteX8413" fmla="*/ 56460753 w 65909553"/>
                <a:gd name="connsiteY8413" fmla="*/ 5998563 h 39629983"/>
                <a:gd name="connsiteX8414" fmla="*/ 56460753 w 65909553"/>
                <a:gd name="connsiteY8414" fmla="*/ 5998610 h 39629983"/>
                <a:gd name="connsiteX8415" fmla="*/ 56460753 w 65909553"/>
                <a:gd name="connsiteY8415" fmla="*/ 5998657 h 39629983"/>
                <a:gd name="connsiteX8416" fmla="*/ 56460753 w 65909553"/>
                <a:gd name="connsiteY8416" fmla="*/ 5998703 h 39629983"/>
                <a:gd name="connsiteX8417" fmla="*/ 56460753 w 65909553"/>
                <a:gd name="connsiteY8417" fmla="*/ 5998750 h 39629983"/>
                <a:gd name="connsiteX8418" fmla="*/ 56460753 w 65909553"/>
                <a:gd name="connsiteY8418" fmla="*/ 5998796 h 39629983"/>
                <a:gd name="connsiteX8419" fmla="*/ 56460753 w 65909553"/>
                <a:gd name="connsiteY8419" fmla="*/ 5998843 h 39629983"/>
                <a:gd name="connsiteX8420" fmla="*/ 56460753 w 65909553"/>
                <a:gd name="connsiteY8420" fmla="*/ 5998890 h 39629983"/>
                <a:gd name="connsiteX8421" fmla="*/ 56460753 w 65909553"/>
                <a:gd name="connsiteY8421" fmla="*/ 5998936 h 39629983"/>
                <a:gd name="connsiteX8422" fmla="*/ 56460753 w 65909553"/>
                <a:gd name="connsiteY8422" fmla="*/ 5998983 h 39629983"/>
                <a:gd name="connsiteX8423" fmla="*/ 56460753 w 65909553"/>
                <a:gd name="connsiteY8423" fmla="*/ 5999029 h 39629983"/>
                <a:gd name="connsiteX8424" fmla="*/ 56460753 w 65909553"/>
                <a:gd name="connsiteY8424" fmla="*/ 5999076 h 39629983"/>
                <a:gd name="connsiteX8425" fmla="*/ 56460753 w 65909553"/>
                <a:gd name="connsiteY8425" fmla="*/ 5999131 h 39629983"/>
                <a:gd name="connsiteX8426" fmla="*/ 56460753 w 65909553"/>
                <a:gd name="connsiteY8426" fmla="*/ 5999177 h 39629983"/>
                <a:gd name="connsiteX8427" fmla="*/ 56460753 w 65909553"/>
                <a:gd name="connsiteY8427" fmla="*/ 5999224 h 39629983"/>
                <a:gd name="connsiteX8428" fmla="*/ 56460753 w 65909553"/>
                <a:gd name="connsiteY8428" fmla="*/ 5999271 h 39629983"/>
                <a:gd name="connsiteX8429" fmla="*/ 56460753 w 65909553"/>
                <a:gd name="connsiteY8429" fmla="*/ 5999317 h 39629983"/>
                <a:gd name="connsiteX8430" fmla="*/ 56460753 w 65909553"/>
                <a:gd name="connsiteY8430" fmla="*/ 5999364 h 39629983"/>
                <a:gd name="connsiteX8431" fmla="*/ 56460753 w 65909553"/>
                <a:gd name="connsiteY8431" fmla="*/ 5999411 h 39629983"/>
                <a:gd name="connsiteX8432" fmla="*/ 56460753 w 65909553"/>
                <a:gd name="connsiteY8432" fmla="*/ 5999457 h 39629983"/>
                <a:gd name="connsiteX8433" fmla="*/ 56460753 w 65909553"/>
                <a:gd name="connsiteY8433" fmla="*/ 5999504 h 39629983"/>
                <a:gd name="connsiteX8434" fmla="*/ 56460753 w 65909553"/>
                <a:gd name="connsiteY8434" fmla="*/ 5999551 h 39629983"/>
                <a:gd name="connsiteX8435" fmla="*/ 56460753 w 65909553"/>
                <a:gd name="connsiteY8435" fmla="*/ 5999597 h 39629983"/>
                <a:gd name="connsiteX8436" fmla="*/ 56460753 w 65909553"/>
                <a:gd name="connsiteY8436" fmla="*/ 5999644 h 39629983"/>
                <a:gd name="connsiteX8437" fmla="*/ 56460753 w 65909553"/>
                <a:gd name="connsiteY8437" fmla="*/ 5999691 h 39629983"/>
                <a:gd name="connsiteX8438" fmla="*/ 56460753 w 65909553"/>
                <a:gd name="connsiteY8438" fmla="*/ 5999737 h 39629983"/>
                <a:gd name="connsiteX8439" fmla="*/ 56460753 w 65909553"/>
                <a:gd name="connsiteY8439" fmla="*/ 6146904 h 39629983"/>
                <a:gd name="connsiteX8440" fmla="*/ 56613153 w 65909553"/>
                <a:gd name="connsiteY8440" fmla="*/ 6146904 h 39629983"/>
                <a:gd name="connsiteX8441" fmla="*/ 56613153 w 65909553"/>
                <a:gd name="connsiteY8441" fmla="*/ 6146951 h 39629983"/>
                <a:gd name="connsiteX8442" fmla="*/ 56613153 w 65909553"/>
                <a:gd name="connsiteY8442" fmla="*/ 6146998 h 39629983"/>
                <a:gd name="connsiteX8443" fmla="*/ 56613153 w 65909553"/>
                <a:gd name="connsiteY8443" fmla="*/ 6147044 h 39629983"/>
                <a:gd name="connsiteX8444" fmla="*/ 56613153 w 65909553"/>
                <a:gd name="connsiteY8444" fmla="*/ 6147091 h 39629983"/>
                <a:gd name="connsiteX8445" fmla="*/ 56613153 w 65909553"/>
                <a:gd name="connsiteY8445" fmla="*/ 6147137 h 39629983"/>
                <a:gd name="connsiteX8446" fmla="*/ 56613153 w 65909553"/>
                <a:gd name="connsiteY8446" fmla="*/ 6147184 h 39629983"/>
                <a:gd name="connsiteX8447" fmla="*/ 56613153 w 65909553"/>
                <a:gd name="connsiteY8447" fmla="*/ 6147231 h 39629983"/>
                <a:gd name="connsiteX8448" fmla="*/ 56613153 w 65909553"/>
                <a:gd name="connsiteY8448" fmla="*/ 6147277 h 39629983"/>
                <a:gd name="connsiteX8449" fmla="*/ 56613153 w 65909553"/>
                <a:gd name="connsiteY8449" fmla="*/ 6147324 h 39629983"/>
                <a:gd name="connsiteX8450" fmla="*/ 56613153 w 65909553"/>
                <a:gd name="connsiteY8450" fmla="*/ 6147371 h 39629983"/>
                <a:gd name="connsiteX8451" fmla="*/ 56613153 w 65909553"/>
                <a:gd name="connsiteY8451" fmla="*/ 6147417 h 39629983"/>
                <a:gd name="connsiteX8452" fmla="*/ 56613153 w 65909553"/>
                <a:gd name="connsiteY8452" fmla="*/ 6147464 h 39629983"/>
                <a:gd name="connsiteX8453" fmla="*/ 56613153 w 65909553"/>
                <a:gd name="connsiteY8453" fmla="*/ 6147511 h 39629983"/>
                <a:gd name="connsiteX8454" fmla="*/ 56613153 w 65909553"/>
                <a:gd name="connsiteY8454" fmla="*/ 6147565 h 39629983"/>
                <a:gd name="connsiteX8455" fmla="*/ 56613153 w 65909553"/>
                <a:gd name="connsiteY8455" fmla="*/ 6147612 h 39629983"/>
                <a:gd name="connsiteX8456" fmla="*/ 56613153 w 65909553"/>
                <a:gd name="connsiteY8456" fmla="*/ 6147659 h 39629983"/>
                <a:gd name="connsiteX8457" fmla="*/ 56613153 w 65909553"/>
                <a:gd name="connsiteY8457" fmla="*/ 6147705 h 39629983"/>
                <a:gd name="connsiteX8458" fmla="*/ 56613153 w 65909553"/>
                <a:gd name="connsiteY8458" fmla="*/ 6147752 h 39629983"/>
                <a:gd name="connsiteX8459" fmla="*/ 56613153 w 65909553"/>
                <a:gd name="connsiteY8459" fmla="*/ 6147799 h 39629983"/>
                <a:gd name="connsiteX8460" fmla="*/ 56613153 w 65909553"/>
                <a:gd name="connsiteY8460" fmla="*/ 6147845 h 39629983"/>
                <a:gd name="connsiteX8461" fmla="*/ 56613153 w 65909553"/>
                <a:gd name="connsiteY8461" fmla="*/ 6147892 h 39629983"/>
                <a:gd name="connsiteX8462" fmla="*/ 56613153 w 65909553"/>
                <a:gd name="connsiteY8462" fmla="*/ 6147938 h 39629983"/>
                <a:gd name="connsiteX8463" fmla="*/ 56613153 w 65909553"/>
                <a:gd name="connsiteY8463" fmla="*/ 6147985 h 39629983"/>
                <a:gd name="connsiteX8464" fmla="*/ 56613153 w 65909553"/>
                <a:gd name="connsiteY8464" fmla="*/ 6148032 h 39629983"/>
                <a:gd name="connsiteX8465" fmla="*/ 56613153 w 65909553"/>
                <a:gd name="connsiteY8465" fmla="*/ 6148078 h 39629983"/>
                <a:gd name="connsiteX8466" fmla="*/ 56613153 w 65909553"/>
                <a:gd name="connsiteY8466" fmla="*/ 6148125 h 39629983"/>
                <a:gd name="connsiteX8467" fmla="*/ 56613153 w 65909553"/>
                <a:gd name="connsiteY8467" fmla="*/ 6148171 h 39629983"/>
                <a:gd name="connsiteX8468" fmla="*/ 56613153 w 65909553"/>
                <a:gd name="connsiteY8468" fmla="*/ 6148226 h 39629983"/>
                <a:gd name="connsiteX8469" fmla="*/ 56613153 w 65909553"/>
                <a:gd name="connsiteY8469" fmla="*/ 6148273 h 39629983"/>
                <a:gd name="connsiteX8470" fmla="*/ 56613153 w 65909553"/>
                <a:gd name="connsiteY8470" fmla="*/ 6148319 h 39629983"/>
                <a:gd name="connsiteX8471" fmla="*/ 56613153 w 65909553"/>
                <a:gd name="connsiteY8471" fmla="*/ 6148366 h 39629983"/>
                <a:gd name="connsiteX8472" fmla="*/ 56613153 w 65909553"/>
                <a:gd name="connsiteY8472" fmla="*/ 6148413 h 39629983"/>
                <a:gd name="connsiteX8473" fmla="*/ 56613153 w 65909553"/>
                <a:gd name="connsiteY8473" fmla="*/ 6148459 h 39629983"/>
                <a:gd name="connsiteX8474" fmla="*/ 56613153 w 65909553"/>
                <a:gd name="connsiteY8474" fmla="*/ 6148506 h 39629983"/>
                <a:gd name="connsiteX8475" fmla="*/ 56613153 w 65909553"/>
                <a:gd name="connsiteY8475" fmla="*/ 6148553 h 39629983"/>
                <a:gd name="connsiteX8476" fmla="*/ 56613153 w 65909553"/>
                <a:gd name="connsiteY8476" fmla="*/ 6148599 h 39629983"/>
                <a:gd name="connsiteX8477" fmla="*/ 56613153 w 65909553"/>
                <a:gd name="connsiteY8477" fmla="*/ 6148646 h 39629983"/>
                <a:gd name="connsiteX8478" fmla="*/ 56613153 w 65909553"/>
                <a:gd name="connsiteY8478" fmla="*/ 6148693 h 39629983"/>
                <a:gd name="connsiteX8479" fmla="*/ 56613153 w 65909553"/>
                <a:gd name="connsiteY8479" fmla="*/ 6148739 h 39629983"/>
                <a:gd name="connsiteX8480" fmla="*/ 56613153 w 65909553"/>
                <a:gd name="connsiteY8480" fmla="*/ 6148786 h 39629983"/>
                <a:gd name="connsiteX8481" fmla="*/ 56613153 w 65909553"/>
                <a:gd name="connsiteY8481" fmla="*/ 6148833 h 39629983"/>
                <a:gd name="connsiteX8482" fmla="*/ 56613153 w 65909553"/>
                <a:gd name="connsiteY8482" fmla="*/ 6148887 h 39629983"/>
                <a:gd name="connsiteX8483" fmla="*/ 56613153 w 65909553"/>
                <a:gd name="connsiteY8483" fmla="*/ 6148933 h 39629983"/>
                <a:gd name="connsiteX8484" fmla="*/ 56613153 w 65909553"/>
                <a:gd name="connsiteY8484" fmla="*/ 6148980 h 39629983"/>
                <a:gd name="connsiteX8485" fmla="*/ 56613153 w 65909553"/>
                <a:gd name="connsiteY8485" fmla="*/ 6149027 h 39629983"/>
                <a:gd name="connsiteX8486" fmla="*/ 56613153 w 65909553"/>
                <a:gd name="connsiteY8486" fmla="*/ 6149073 h 39629983"/>
                <a:gd name="connsiteX8487" fmla="*/ 56613153 w 65909553"/>
                <a:gd name="connsiteY8487" fmla="*/ 6149120 h 39629983"/>
                <a:gd name="connsiteX8488" fmla="*/ 56613153 w 65909553"/>
                <a:gd name="connsiteY8488" fmla="*/ 6149167 h 39629983"/>
                <a:gd name="connsiteX8489" fmla="*/ 56613153 w 65909553"/>
                <a:gd name="connsiteY8489" fmla="*/ 6149213 h 39629983"/>
                <a:gd name="connsiteX8490" fmla="*/ 56613153 w 65909553"/>
                <a:gd name="connsiteY8490" fmla="*/ 6149260 h 39629983"/>
                <a:gd name="connsiteX8491" fmla="*/ 56613153 w 65909553"/>
                <a:gd name="connsiteY8491" fmla="*/ 6149307 h 39629983"/>
                <a:gd name="connsiteX8492" fmla="*/ 56613153 w 65909553"/>
                <a:gd name="connsiteY8492" fmla="*/ 6149353 h 39629983"/>
                <a:gd name="connsiteX8493" fmla="*/ 56613153 w 65909553"/>
                <a:gd name="connsiteY8493" fmla="*/ 6149400 h 39629983"/>
                <a:gd name="connsiteX8494" fmla="*/ 56613153 w 65909553"/>
                <a:gd name="connsiteY8494" fmla="*/ 6149447 h 39629983"/>
                <a:gd name="connsiteX8495" fmla="*/ 56613153 w 65909553"/>
                <a:gd name="connsiteY8495" fmla="*/ 6149493 h 39629983"/>
                <a:gd name="connsiteX8496" fmla="*/ 56613153 w 65909553"/>
                <a:gd name="connsiteY8496" fmla="*/ 6149547 h 39629983"/>
                <a:gd name="connsiteX8497" fmla="*/ 56613153 w 65909553"/>
                <a:gd name="connsiteY8497" fmla="*/ 6149594 h 39629983"/>
                <a:gd name="connsiteX8498" fmla="*/ 56613153 w 65909553"/>
                <a:gd name="connsiteY8498" fmla="*/ 6149641 h 39629983"/>
                <a:gd name="connsiteX8499" fmla="*/ 56613153 w 65909553"/>
                <a:gd name="connsiteY8499" fmla="*/ 6149687 h 39629983"/>
                <a:gd name="connsiteX8500" fmla="*/ 56613153 w 65909553"/>
                <a:gd name="connsiteY8500" fmla="*/ 6149734 h 39629983"/>
                <a:gd name="connsiteX8501" fmla="*/ 56613153 w 65909553"/>
                <a:gd name="connsiteY8501" fmla="*/ 6149781 h 39629983"/>
                <a:gd name="connsiteX8502" fmla="*/ 56613153 w 65909553"/>
                <a:gd name="connsiteY8502" fmla="*/ 6149827 h 39629983"/>
                <a:gd name="connsiteX8503" fmla="*/ 56613153 w 65909553"/>
                <a:gd name="connsiteY8503" fmla="*/ 6149874 h 39629983"/>
                <a:gd name="connsiteX8504" fmla="*/ 56613153 w 65909553"/>
                <a:gd name="connsiteY8504" fmla="*/ 6149921 h 39629983"/>
                <a:gd name="connsiteX8505" fmla="*/ 56613153 w 65909553"/>
                <a:gd name="connsiteY8505" fmla="*/ 6149967 h 39629983"/>
                <a:gd name="connsiteX8506" fmla="*/ 56613153 w 65909553"/>
                <a:gd name="connsiteY8506" fmla="*/ 6150014 h 39629983"/>
                <a:gd name="connsiteX8507" fmla="*/ 56613153 w 65909553"/>
                <a:gd name="connsiteY8507" fmla="*/ 6150061 h 39629983"/>
                <a:gd name="connsiteX8508" fmla="*/ 56613153 w 65909553"/>
                <a:gd name="connsiteY8508" fmla="*/ 6150107 h 39629983"/>
                <a:gd name="connsiteX8509" fmla="*/ 56613153 w 65909553"/>
                <a:gd name="connsiteY8509" fmla="*/ 6150154 h 39629983"/>
                <a:gd name="connsiteX8510" fmla="*/ 56613153 w 65909553"/>
                <a:gd name="connsiteY8510" fmla="*/ 6150208 h 39629983"/>
                <a:gd name="connsiteX8511" fmla="*/ 56613153 w 65909553"/>
                <a:gd name="connsiteY8511" fmla="*/ 6150255 h 39629983"/>
                <a:gd name="connsiteX8512" fmla="*/ 56613153 w 65909553"/>
                <a:gd name="connsiteY8512" fmla="*/ 6150302 h 39629983"/>
                <a:gd name="connsiteX8513" fmla="*/ 56613153 w 65909553"/>
                <a:gd name="connsiteY8513" fmla="*/ 6150348 h 39629983"/>
                <a:gd name="connsiteX8514" fmla="*/ 56613153 w 65909553"/>
                <a:gd name="connsiteY8514" fmla="*/ 6150395 h 39629983"/>
                <a:gd name="connsiteX8515" fmla="*/ 56613153 w 65909553"/>
                <a:gd name="connsiteY8515" fmla="*/ 6150442 h 39629983"/>
                <a:gd name="connsiteX8516" fmla="*/ 56613153 w 65909553"/>
                <a:gd name="connsiteY8516" fmla="*/ 6150488 h 39629983"/>
                <a:gd name="connsiteX8517" fmla="*/ 56613153 w 65909553"/>
                <a:gd name="connsiteY8517" fmla="*/ 6150535 h 39629983"/>
                <a:gd name="connsiteX8518" fmla="*/ 56613153 w 65909553"/>
                <a:gd name="connsiteY8518" fmla="*/ 6150581 h 39629983"/>
                <a:gd name="connsiteX8519" fmla="*/ 56613153 w 65909553"/>
                <a:gd name="connsiteY8519" fmla="*/ 6150628 h 39629983"/>
                <a:gd name="connsiteX8520" fmla="*/ 56613153 w 65909553"/>
                <a:gd name="connsiteY8520" fmla="*/ 6150675 h 39629983"/>
                <a:gd name="connsiteX8521" fmla="*/ 56613153 w 65909553"/>
                <a:gd name="connsiteY8521" fmla="*/ 6150721 h 39629983"/>
                <a:gd name="connsiteX8522" fmla="*/ 56613153 w 65909553"/>
                <a:gd name="connsiteY8522" fmla="*/ 6150768 h 39629983"/>
                <a:gd name="connsiteX8523" fmla="*/ 56613153 w 65909553"/>
                <a:gd name="connsiteY8523" fmla="*/ 6150815 h 39629983"/>
                <a:gd name="connsiteX8524" fmla="*/ 56613153 w 65909553"/>
                <a:gd name="connsiteY8524" fmla="*/ 6150869 h 39629983"/>
                <a:gd name="connsiteX8525" fmla="*/ 56613153 w 65909553"/>
                <a:gd name="connsiteY8525" fmla="*/ 6150916 h 39629983"/>
                <a:gd name="connsiteX8526" fmla="*/ 56613153 w 65909553"/>
                <a:gd name="connsiteY8526" fmla="*/ 6150963 h 39629983"/>
                <a:gd name="connsiteX8527" fmla="*/ 56613153 w 65909553"/>
                <a:gd name="connsiteY8527" fmla="*/ 6151009 h 39629983"/>
                <a:gd name="connsiteX8528" fmla="*/ 56613153 w 65909553"/>
                <a:gd name="connsiteY8528" fmla="*/ 6151056 h 39629983"/>
                <a:gd name="connsiteX8529" fmla="*/ 56613153 w 65909553"/>
                <a:gd name="connsiteY8529" fmla="*/ 6151103 h 39629983"/>
                <a:gd name="connsiteX8530" fmla="*/ 56613153 w 65909553"/>
                <a:gd name="connsiteY8530" fmla="*/ 6151149 h 39629983"/>
                <a:gd name="connsiteX8531" fmla="*/ 56613153 w 65909553"/>
                <a:gd name="connsiteY8531" fmla="*/ 6151196 h 39629983"/>
                <a:gd name="connsiteX8532" fmla="*/ 56613153 w 65909553"/>
                <a:gd name="connsiteY8532" fmla="*/ 6151243 h 39629983"/>
                <a:gd name="connsiteX8533" fmla="*/ 56613153 w 65909553"/>
                <a:gd name="connsiteY8533" fmla="*/ 6151289 h 39629983"/>
                <a:gd name="connsiteX8534" fmla="*/ 56613153 w 65909553"/>
                <a:gd name="connsiteY8534" fmla="*/ 6151336 h 39629983"/>
                <a:gd name="connsiteX8535" fmla="*/ 56613153 w 65909553"/>
                <a:gd name="connsiteY8535" fmla="*/ 6151382 h 39629983"/>
                <a:gd name="connsiteX8536" fmla="*/ 56613153 w 65909553"/>
                <a:gd name="connsiteY8536" fmla="*/ 6151429 h 39629983"/>
                <a:gd name="connsiteX8537" fmla="*/ 56613153 w 65909553"/>
                <a:gd name="connsiteY8537" fmla="*/ 6151476 h 39629983"/>
                <a:gd name="connsiteX8538" fmla="*/ 56613153 w 65909553"/>
                <a:gd name="connsiteY8538" fmla="*/ 6151530 h 39629983"/>
                <a:gd name="connsiteX8539" fmla="*/ 56613153 w 65909553"/>
                <a:gd name="connsiteY8539" fmla="*/ 6151577 h 39629983"/>
                <a:gd name="connsiteX8540" fmla="*/ 56613153 w 65909553"/>
                <a:gd name="connsiteY8540" fmla="*/ 6151623 h 39629983"/>
                <a:gd name="connsiteX8541" fmla="*/ 56613153 w 65909553"/>
                <a:gd name="connsiteY8541" fmla="*/ 6151670 h 39629983"/>
                <a:gd name="connsiteX8542" fmla="*/ 56613153 w 65909553"/>
                <a:gd name="connsiteY8542" fmla="*/ 6151717 h 39629983"/>
                <a:gd name="connsiteX8543" fmla="*/ 56613153 w 65909553"/>
                <a:gd name="connsiteY8543" fmla="*/ 6151763 h 39629983"/>
                <a:gd name="connsiteX8544" fmla="*/ 56613153 w 65909553"/>
                <a:gd name="connsiteY8544" fmla="*/ 6151810 h 39629983"/>
                <a:gd name="connsiteX8545" fmla="*/ 56613153 w 65909553"/>
                <a:gd name="connsiteY8545" fmla="*/ 6151857 h 39629983"/>
                <a:gd name="connsiteX8546" fmla="*/ 56613153 w 65909553"/>
                <a:gd name="connsiteY8546" fmla="*/ 6151903 h 39629983"/>
                <a:gd name="connsiteX8547" fmla="*/ 56613153 w 65909553"/>
                <a:gd name="connsiteY8547" fmla="*/ 6151950 h 39629983"/>
                <a:gd name="connsiteX8548" fmla="*/ 56613153 w 65909553"/>
                <a:gd name="connsiteY8548" fmla="*/ 6151997 h 39629983"/>
                <a:gd name="connsiteX8549" fmla="*/ 56613153 w 65909553"/>
                <a:gd name="connsiteY8549" fmla="*/ 6152043 h 39629983"/>
                <a:gd name="connsiteX8550" fmla="*/ 56613153 w 65909553"/>
                <a:gd name="connsiteY8550" fmla="*/ 6152090 h 39629983"/>
                <a:gd name="connsiteX8551" fmla="*/ 56613153 w 65909553"/>
                <a:gd name="connsiteY8551" fmla="*/ 6152137 h 39629983"/>
                <a:gd name="connsiteX8552" fmla="*/ 56613153 w 65909553"/>
                <a:gd name="connsiteY8552" fmla="*/ 6299304 h 39629983"/>
                <a:gd name="connsiteX8553" fmla="*/ 56765553 w 65909553"/>
                <a:gd name="connsiteY8553" fmla="*/ 6299304 h 39629983"/>
                <a:gd name="connsiteX8554" fmla="*/ 56765553 w 65909553"/>
                <a:gd name="connsiteY8554" fmla="*/ 6299350 h 39629983"/>
                <a:gd name="connsiteX8555" fmla="*/ 56765553 w 65909553"/>
                <a:gd name="connsiteY8555" fmla="*/ 6299397 h 39629983"/>
                <a:gd name="connsiteX8556" fmla="*/ 56765553 w 65909553"/>
                <a:gd name="connsiteY8556" fmla="*/ 6299444 h 39629983"/>
                <a:gd name="connsiteX8557" fmla="*/ 56765553 w 65909553"/>
                <a:gd name="connsiteY8557" fmla="*/ 6299490 h 39629983"/>
                <a:gd name="connsiteX8558" fmla="*/ 56765553 w 65909553"/>
                <a:gd name="connsiteY8558" fmla="*/ 6299537 h 39629983"/>
                <a:gd name="connsiteX8559" fmla="*/ 56765553 w 65909553"/>
                <a:gd name="connsiteY8559" fmla="*/ 6299584 h 39629983"/>
                <a:gd name="connsiteX8560" fmla="*/ 56765553 w 65909553"/>
                <a:gd name="connsiteY8560" fmla="*/ 6299630 h 39629983"/>
                <a:gd name="connsiteX8561" fmla="*/ 56765553 w 65909553"/>
                <a:gd name="connsiteY8561" fmla="*/ 6299677 h 39629983"/>
                <a:gd name="connsiteX8562" fmla="*/ 56765553 w 65909553"/>
                <a:gd name="connsiteY8562" fmla="*/ 6299723 h 39629983"/>
                <a:gd name="connsiteX8563" fmla="*/ 56765553 w 65909553"/>
                <a:gd name="connsiteY8563" fmla="*/ 6299770 h 39629983"/>
                <a:gd name="connsiteX8564" fmla="*/ 56765553 w 65909553"/>
                <a:gd name="connsiteY8564" fmla="*/ 6299817 h 39629983"/>
                <a:gd name="connsiteX8565" fmla="*/ 56765553 w 65909553"/>
                <a:gd name="connsiteY8565" fmla="*/ 6299863 h 39629983"/>
                <a:gd name="connsiteX8566" fmla="*/ 56765553 w 65909553"/>
                <a:gd name="connsiteY8566" fmla="*/ 6299910 h 39629983"/>
                <a:gd name="connsiteX8567" fmla="*/ 56765553 w 65909553"/>
                <a:gd name="connsiteY8567" fmla="*/ 6299965 h 39629983"/>
                <a:gd name="connsiteX8568" fmla="*/ 56765553 w 65909553"/>
                <a:gd name="connsiteY8568" fmla="*/ 6300011 h 39629983"/>
                <a:gd name="connsiteX8569" fmla="*/ 56765553 w 65909553"/>
                <a:gd name="connsiteY8569" fmla="*/ 6300058 h 39629983"/>
                <a:gd name="connsiteX8570" fmla="*/ 56765553 w 65909553"/>
                <a:gd name="connsiteY8570" fmla="*/ 6300105 h 39629983"/>
                <a:gd name="connsiteX8571" fmla="*/ 56765553 w 65909553"/>
                <a:gd name="connsiteY8571" fmla="*/ 6300151 h 39629983"/>
                <a:gd name="connsiteX8572" fmla="*/ 56765553 w 65909553"/>
                <a:gd name="connsiteY8572" fmla="*/ 6300198 h 39629983"/>
                <a:gd name="connsiteX8573" fmla="*/ 56765553 w 65909553"/>
                <a:gd name="connsiteY8573" fmla="*/ 6300245 h 39629983"/>
                <a:gd name="connsiteX8574" fmla="*/ 56765553 w 65909553"/>
                <a:gd name="connsiteY8574" fmla="*/ 6300291 h 39629983"/>
                <a:gd name="connsiteX8575" fmla="*/ 56765553 w 65909553"/>
                <a:gd name="connsiteY8575" fmla="*/ 6300338 h 39629983"/>
                <a:gd name="connsiteX8576" fmla="*/ 56765553 w 65909553"/>
                <a:gd name="connsiteY8576" fmla="*/ 6300385 h 39629983"/>
                <a:gd name="connsiteX8577" fmla="*/ 56765553 w 65909553"/>
                <a:gd name="connsiteY8577" fmla="*/ 6300431 h 39629983"/>
                <a:gd name="connsiteX8578" fmla="*/ 56765553 w 65909553"/>
                <a:gd name="connsiteY8578" fmla="*/ 6300478 h 39629983"/>
                <a:gd name="connsiteX8579" fmla="*/ 56765553 w 65909553"/>
                <a:gd name="connsiteY8579" fmla="*/ 6300524 h 39629983"/>
                <a:gd name="connsiteX8580" fmla="*/ 56765553 w 65909553"/>
                <a:gd name="connsiteY8580" fmla="*/ 6300571 h 39629983"/>
                <a:gd name="connsiteX8581" fmla="*/ 56765553 w 65909553"/>
                <a:gd name="connsiteY8581" fmla="*/ 6300625 h 39629983"/>
                <a:gd name="connsiteX8582" fmla="*/ 56765553 w 65909553"/>
                <a:gd name="connsiteY8582" fmla="*/ 6300672 h 39629983"/>
                <a:gd name="connsiteX8583" fmla="*/ 56765553 w 65909553"/>
                <a:gd name="connsiteY8583" fmla="*/ 6300719 h 39629983"/>
                <a:gd name="connsiteX8584" fmla="*/ 56765553 w 65909553"/>
                <a:gd name="connsiteY8584" fmla="*/ 6300765 h 39629983"/>
                <a:gd name="connsiteX8585" fmla="*/ 56765553 w 65909553"/>
                <a:gd name="connsiteY8585" fmla="*/ 6300812 h 39629983"/>
                <a:gd name="connsiteX8586" fmla="*/ 56765553 w 65909553"/>
                <a:gd name="connsiteY8586" fmla="*/ 6300859 h 39629983"/>
                <a:gd name="connsiteX8587" fmla="*/ 56765553 w 65909553"/>
                <a:gd name="connsiteY8587" fmla="*/ 6300905 h 39629983"/>
                <a:gd name="connsiteX8588" fmla="*/ 56765553 w 65909553"/>
                <a:gd name="connsiteY8588" fmla="*/ 6300952 h 39629983"/>
                <a:gd name="connsiteX8589" fmla="*/ 56765553 w 65909553"/>
                <a:gd name="connsiteY8589" fmla="*/ 6300999 h 39629983"/>
                <a:gd name="connsiteX8590" fmla="*/ 56765553 w 65909553"/>
                <a:gd name="connsiteY8590" fmla="*/ 6301045 h 39629983"/>
                <a:gd name="connsiteX8591" fmla="*/ 56765553 w 65909553"/>
                <a:gd name="connsiteY8591" fmla="*/ 6301092 h 39629983"/>
                <a:gd name="connsiteX8592" fmla="*/ 56765553 w 65909553"/>
                <a:gd name="connsiteY8592" fmla="*/ 6301139 h 39629983"/>
                <a:gd name="connsiteX8593" fmla="*/ 56765553 w 65909553"/>
                <a:gd name="connsiteY8593" fmla="*/ 6301185 h 39629983"/>
                <a:gd name="connsiteX8594" fmla="*/ 56765553 w 65909553"/>
                <a:gd name="connsiteY8594" fmla="*/ 6301232 h 39629983"/>
                <a:gd name="connsiteX8595" fmla="*/ 56765553 w 65909553"/>
                <a:gd name="connsiteY8595" fmla="*/ 6301286 h 39629983"/>
                <a:gd name="connsiteX8596" fmla="*/ 56765553 w 65909553"/>
                <a:gd name="connsiteY8596" fmla="*/ 6301333 h 39629983"/>
                <a:gd name="connsiteX8597" fmla="*/ 56765553 w 65909553"/>
                <a:gd name="connsiteY8597" fmla="*/ 6301379 h 39629983"/>
                <a:gd name="connsiteX8598" fmla="*/ 56765553 w 65909553"/>
                <a:gd name="connsiteY8598" fmla="*/ 6301426 h 39629983"/>
                <a:gd name="connsiteX8599" fmla="*/ 56765553 w 65909553"/>
                <a:gd name="connsiteY8599" fmla="*/ 6301473 h 39629983"/>
                <a:gd name="connsiteX8600" fmla="*/ 56765553 w 65909553"/>
                <a:gd name="connsiteY8600" fmla="*/ 6301519 h 39629983"/>
                <a:gd name="connsiteX8601" fmla="*/ 56765553 w 65909553"/>
                <a:gd name="connsiteY8601" fmla="*/ 6301566 h 39629983"/>
                <a:gd name="connsiteX8602" fmla="*/ 56765553 w 65909553"/>
                <a:gd name="connsiteY8602" fmla="*/ 6301613 h 39629983"/>
                <a:gd name="connsiteX8603" fmla="*/ 56765553 w 65909553"/>
                <a:gd name="connsiteY8603" fmla="*/ 6301659 h 39629983"/>
                <a:gd name="connsiteX8604" fmla="*/ 56765553 w 65909553"/>
                <a:gd name="connsiteY8604" fmla="*/ 6301706 h 39629983"/>
                <a:gd name="connsiteX8605" fmla="*/ 56765553 w 65909553"/>
                <a:gd name="connsiteY8605" fmla="*/ 6301753 h 39629983"/>
                <a:gd name="connsiteX8606" fmla="*/ 56765553 w 65909553"/>
                <a:gd name="connsiteY8606" fmla="*/ 6301799 h 39629983"/>
                <a:gd name="connsiteX8607" fmla="*/ 56765553 w 65909553"/>
                <a:gd name="connsiteY8607" fmla="*/ 6301846 h 39629983"/>
                <a:gd name="connsiteX8608" fmla="*/ 56765553 w 65909553"/>
                <a:gd name="connsiteY8608" fmla="*/ 6301893 h 39629983"/>
                <a:gd name="connsiteX8609" fmla="*/ 56765553 w 65909553"/>
                <a:gd name="connsiteY8609" fmla="*/ 6301947 h 39629983"/>
                <a:gd name="connsiteX8610" fmla="*/ 56765553 w 65909553"/>
                <a:gd name="connsiteY8610" fmla="*/ 6301993 h 39629983"/>
                <a:gd name="connsiteX8611" fmla="*/ 56765553 w 65909553"/>
                <a:gd name="connsiteY8611" fmla="*/ 6302040 h 39629983"/>
                <a:gd name="connsiteX8612" fmla="*/ 56765553 w 65909553"/>
                <a:gd name="connsiteY8612" fmla="*/ 6302087 h 39629983"/>
                <a:gd name="connsiteX8613" fmla="*/ 56765553 w 65909553"/>
                <a:gd name="connsiteY8613" fmla="*/ 6302133 h 39629983"/>
                <a:gd name="connsiteX8614" fmla="*/ 56765553 w 65909553"/>
                <a:gd name="connsiteY8614" fmla="*/ 6302180 h 39629983"/>
                <a:gd name="connsiteX8615" fmla="*/ 56765553 w 65909553"/>
                <a:gd name="connsiteY8615" fmla="*/ 6302227 h 39629983"/>
                <a:gd name="connsiteX8616" fmla="*/ 56765553 w 65909553"/>
                <a:gd name="connsiteY8616" fmla="*/ 6302273 h 39629983"/>
                <a:gd name="connsiteX8617" fmla="*/ 56765553 w 65909553"/>
                <a:gd name="connsiteY8617" fmla="*/ 6302320 h 39629983"/>
                <a:gd name="connsiteX8618" fmla="*/ 56765553 w 65909553"/>
                <a:gd name="connsiteY8618" fmla="*/ 6302367 h 39629983"/>
                <a:gd name="connsiteX8619" fmla="*/ 56765553 w 65909553"/>
                <a:gd name="connsiteY8619" fmla="*/ 6302413 h 39629983"/>
                <a:gd name="connsiteX8620" fmla="*/ 56765553 w 65909553"/>
                <a:gd name="connsiteY8620" fmla="*/ 6302460 h 39629983"/>
                <a:gd name="connsiteX8621" fmla="*/ 56765553 w 65909553"/>
                <a:gd name="connsiteY8621" fmla="*/ 6302507 h 39629983"/>
                <a:gd name="connsiteX8622" fmla="*/ 56765553 w 65909553"/>
                <a:gd name="connsiteY8622" fmla="*/ 6302553 h 39629983"/>
                <a:gd name="connsiteX8623" fmla="*/ 56765553 w 65909553"/>
                <a:gd name="connsiteY8623" fmla="*/ 6302608 h 39629983"/>
                <a:gd name="connsiteX8624" fmla="*/ 56765553 w 65909553"/>
                <a:gd name="connsiteY8624" fmla="*/ 6302655 h 39629983"/>
                <a:gd name="connsiteX8625" fmla="*/ 56765553 w 65909553"/>
                <a:gd name="connsiteY8625" fmla="*/ 6302701 h 39629983"/>
                <a:gd name="connsiteX8626" fmla="*/ 56765553 w 65909553"/>
                <a:gd name="connsiteY8626" fmla="*/ 6302748 h 39629983"/>
                <a:gd name="connsiteX8627" fmla="*/ 56765553 w 65909553"/>
                <a:gd name="connsiteY8627" fmla="*/ 6302794 h 39629983"/>
                <a:gd name="connsiteX8628" fmla="*/ 56765553 w 65909553"/>
                <a:gd name="connsiteY8628" fmla="*/ 6302841 h 39629983"/>
                <a:gd name="connsiteX8629" fmla="*/ 56765553 w 65909553"/>
                <a:gd name="connsiteY8629" fmla="*/ 6302888 h 39629983"/>
                <a:gd name="connsiteX8630" fmla="*/ 56765553 w 65909553"/>
                <a:gd name="connsiteY8630" fmla="*/ 6302934 h 39629983"/>
                <a:gd name="connsiteX8631" fmla="*/ 56765553 w 65909553"/>
                <a:gd name="connsiteY8631" fmla="*/ 6302981 h 39629983"/>
                <a:gd name="connsiteX8632" fmla="*/ 56765553 w 65909553"/>
                <a:gd name="connsiteY8632" fmla="*/ 6303027 h 39629983"/>
                <a:gd name="connsiteX8633" fmla="*/ 56765553 w 65909553"/>
                <a:gd name="connsiteY8633" fmla="*/ 6303074 h 39629983"/>
                <a:gd name="connsiteX8634" fmla="*/ 56765553 w 65909553"/>
                <a:gd name="connsiteY8634" fmla="*/ 6303121 h 39629983"/>
                <a:gd name="connsiteX8635" fmla="*/ 56765553 w 65909553"/>
                <a:gd name="connsiteY8635" fmla="*/ 6303167 h 39629983"/>
                <a:gd name="connsiteX8636" fmla="*/ 56765553 w 65909553"/>
                <a:gd name="connsiteY8636" fmla="*/ 6303214 h 39629983"/>
                <a:gd name="connsiteX8637" fmla="*/ 56765553 w 65909553"/>
                <a:gd name="connsiteY8637" fmla="*/ 6303269 h 39629983"/>
                <a:gd name="connsiteX8638" fmla="*/ 56765553 w 65909553"/>
                <a:gd name="connsiteY8638" fmla="*/ 6303315 h 39629983"/>
                <a:gd name="connsiteX8639" fmla="*/ 56765553 w 65909553"/>
                <a:gd name="connsiteY8639" fmla="*/ 6303362 h 39629983"/>
                <a:gd name="connsiteX8640" fmla="*/ 56765553 w 65909553"/>
                <a:gd name="connsiteY8640" fmla="*/ 6303409 h 39629983"/>
                <a:gd name="connsiteX8641" fmla="*/ 56765553 w 65909553"/>
                <a:gd name="connsiteY8641" fmla="*/ 6303455 h 39629983"/>
                <a:gd name="connsiteX8642" fmla="*/ 56765553 w 65909553"/>
                <a:gd name="connsiteY8642" fmla="*/ 6303502 h 39629983"/>
                <a:gd name="connsiteX8643" fmla="*/ 56765553 w 65909553"/>
                <a:gd name="connsiteY8643" fmla="*/ 6303549 h 39629983"/>
                <a:gd name="connsiteX8644" fmla="*/ 56765553 w 65909553"/>
                <a:gd name="connsiteY8644" fmla="*/ 6303595 h 39629983"/>
                <a:gd name="connsiteX8645" fmla="*/ 56765553 w 65909553"/>
                <a:gd name="connsiteY8645" fmla="*/ 6303642 h 39629983"/>
                <a:gd name="connsiteX8646" fmla="*/ 56765553 w 65909553"/>
                <a:gd name="connsiteY8646" fmla="*/ 6303689 h 39629983"/>
                <a:gd name="connsiteX8647" fmla="*/ 56765553 w 65909553"/>
                <a:gd name="connsiteY8647" fmla="*/ 6303735 h 39629983"/>
                <a:gd name="connsiteX8648" fmla="*/ 56765553 w 65909553"/>
                <a:gd name="connsiteY8648" fmla="*/ 6303782 h 39629983"/>
                <a:gd name="connsiteX8649" fmla="*/ 56765553 w 65909553"/>
                <a:gd name="connsiteY8649" fmla="*/ 6303829 h 39629983"/>
                <a:gd name="connsiteX8650" fmla="*/ 56765553 w 65909553"/>
                <a:gd name="connsiteY8650" fmla="*/ 6303875 h 39629983"/>
                <a:gd name="connsiteX8651" fmla="*/ 56765553 w 65909553"/>
                <a:gd name="connsiteY8651" fmla="*/ 6303929 h 39629983"/>
                <a:gd name="connsiteX8652" fmla="*/ 56765553 w 65909553"/>
                <a:gd name="connsiteY8652" fmla="*/ 6303976 h 39629983"/>
                <a:gd name="connsiteX8653" fmla="*/ 56765553 w 65909553"/>
                <a:gd name="connsiteY8653" fmla="*/ 6304023 h 39629983"/>
                <a:gd name="connsiteX8654" fmla="*/ 56765553 w 65909553"/>
                <a:gd name="connsiteY8654" fmla="*/ 6304069 h 39629983"/>
                <a:gd name="connsiteX8655" fmla="*/ 56765553 w 65909553"/>
                <a:gd name="connsiteY8655" fmla="*/ 6304116 h 39629983"/>
                <a:gd name="connsiteX8656" fmla="*/ 56765553 w 65909553"/>
                <a:gd name="connsiteY8656" fmla="*/ 6304163 h 39629983"/>
                <a:gd name="connsiteX8657" fmla="*/ 56765553 w 65909553"/>
                <a:gd name="connsiteY8657" fmla="*/ 6304209 h 39629983"/>
                <a:gd name="connsiteX8658" fmla="*/ 56765553 w 65909553"/>
                <a:gd name="connsiteY8658" fmla="*/ 6304256 h 39629983"/>
                <a:gd name="connsiteX8659" fmla="*/ 56765553 w 65909553"/>
                <a:gd name="connsiteY8659" fmla="*/ 6304303 h 39629983"/>
                <a:gd name="connsiteX8660" fmla="*/ 56765553 w 65909553"/>
                <a:gd name="connsiteY8660" fmla="*/ 6304349 h 39629983"/>
                <a:gd name="connsiteX8661" fmla="*/ 56765553 w 65909553"/>
                <a:gd name="connsiteY8661" fmla="*/ 6304396 h 39629983"/>
                <a:gd name="connsiteX8662" fmla="*/ 56765553 w 65909553"/>
                <a:gd name="connsiteY8662" fmla="*/ 6304443 h 39629983"/>
                <a:gd name="connsiteX8663" fmla="*/ 56765553 w 65909553"/>
                <a:gd name="connsiteY8663" fmla="*/ 6304489 h 39629983"/>
                <a:gd name="connsiteX8664" fmla="*/ 56765553 w 65909553"/>
                <a:gd name="connsiteY8664" fmla="*/ 6304536 h 39629983"/>
                <a:gd name="connsiteX8665" fmla="*/ 56765553 w 65909553"/>
                <a:gd name="connsiteY8665" fmla="*/ 6451703 h 39629983"/>
                <a:gd name="connsiteX8666" fmla="*/ 56917953 w 65909553"/>
                <a:gd name="connsiteY8666" fmla="*/ 6451703 h 39629983"/>
                <a:gd name="connsiteX8667" fmla="*/ 56917953 w 65909553"/>
                <a:gd name="connsiteY8667" fmla="*/ 6451750 h 39629983"/>
                <a:gd name="connsiteX8668" fmla="*/ 56917953 w 65909553"/>
                <a:gd name="connsiteY8668" fmla="*/ 6451797 h 39629983"/>
                <a:gd name="connsiteX8669" fmla="*/ 56917953 w 65909553"/>
                <a:gd name="connsiteY8669" fmla="*/ 6451843 h 39629983"/>
                <a:gd name="connsiteX8670" fmla="*/ 56917953 w 65909553"/>
                <a:gd name="connsiteY8670" fmla="*/ 6451890 h 39629983"/>
                <a:gd name="connsiteX8671" fmla="*/ 56917953 w 65909553"/>
                <a:gd name="connsiteY8671" fmla="*/ 6451936 h 39629983"/>
                <a:gd name="connsiteX8672" fmla="*/ 56917953 w 65909553"/>
                <a:gd name="connsiteY8672" fmla="*/ 6451983 h 39629983"/>
                <a:gd name="connsiteX8673" fmla="*/ 56917953 w 65909553"/>
                <a:gd name="connsiteY8673" fmla="*/ 6452030 h 39629983"/>
                <a:gd name="connsiteX8674" fmla="*/ 56917953 w 65909553"/>
                <a:gd name="connsiteY8674" fmla="*/ 6452076 h 39629983"/>
                <a:gd name="connsiteX8675" fmla="*/ 56917953 w 65909553"/>
                <a:gd name="connsiteY8675" fmla="*/ 6452123 h 39629983"/>
                <a:gd name="connsiteX8676" fmla="*/ 56917953 w 65909553"/>
                <a:gd name="connsiteY8676" fmla="*/ 6452169 h 39629983"/>
                <a:gd name="connsiteX8677" fmla="*/ 56917953 w 65909553"/>
                <a:gd name="connsiteY8677" fmla="*/ 6452216 h 39629983"/>
                <a:gd name="connsiteX8678" fmla="*/ 56917953 w 65909553"/>
                <a:gd name="connsiteY8678" fmla="*/ 6452263 h 39629983"/>
                <a:gd name="connsiteX8679" fmla="*/ 56917953 w 65909553"/>
                <a:gd name="connsiteY8679" fmla="*/ 6452309 h 39629983"/>
                <a:gd name="connsiteX8680" fmla="*/ 56917953 w 65909553"/>
                <a:gd name="connsiteY8680" fmla="*/ 6452364 h 39629983"/>
                <a:gd name="connsiteX8681" fmla="*/ 56917953 w 65909553"/>
                <a:gd name="connsiteY8681" fmla="*/ 6452411 h 39629983"/>
                <a:gd name="connsiteX8682" fmla="*/ 56917953 w 65909553"/>
                <a:gd name="connsiteY8682" fmla="*/ 6452457 h 39629983"/>
                <a:gd name="connsiteX8683" fmla="*/ 56917953 w 65909553"/>
                <a:gd name="connsiteY8683" fmla="*/ 6452504 h 39629983"/>
                <a:gd name="connsiteX8684" fmla="*/ 56917953 w 65909553"/>
                <a:gd name="connsiteY8684" fmla="*/ 6452551 h 39629983"/>
                <a:gd name="connsiteX8685" fmla="*/ 56917953 w 65909553"/>
                <a:gd name="connsiteY8685" fmla="*/ 6452597 h 39629983"/>
                <a:gd name="connsiteX8686" fmla="*/ 56917953 w 65909553"/>
                <a:gd name="connsiteY8686" fmla="*/ 6452644 h 39629983"/>
                <a:gd name="connsiteX8687" fmla="*/ 56917953 w 65909553"/>
                <a:gd name="connsiteY8687" fmla="*/ 6452691 h 39629983"/>
                <a:gd name="connsiteX8688" fmla="*/ 56917953 w 65909553"/>
                <a:gd name="connsiteY8688" fmla="*/ 6452737 h 39629983"/>
                <a:gd name="connsiteX8689" fmla="*/ 56917953 w 65909553"/>
                <a:gd name="connsiteY8689" fmla="*/ 6452784 h 39629983"/>
                <a:gd name="connsiteX8690" fmla="*/ 56917953 w 65909553"/>
                <a:gd name="connsiteY8690" fmla="*/ 6452831 h 39629983"/>
                <a:gd name="connsiteX8691" fmla="*/ 56917953 w 65909553"/>
                <a:gd name="connsiteY8691" fmla="*/ 6452877 h 39629983"/>
                <a:gd name="connsiteX8692" fmla="*/ 56917953 w 65909553"/>
                <a:gd name="connsiteY8692" fmla="*/ 6452924 h 39629983"/>
                <a:gd name="connsiteX8693" fmla="*/ 56917953 w 65909553"/>
                <a:gd name="connsiteY8693" fmla="*/ 6452971 h 39629983"/>
                <a:gd name="connsiteX8694" fmla="*/ 56917953 w 65909553"/>
                <a:gd name="connsiteY8694" fmla="*/ 6453025 h 39629983"/>
                <a:gd name="connsiteX8695" fmla="*/ 56917953 w 65909553"/>
                <a:gd name="connsiteY8695" fmla="*/ 6453071 h 39629983"/>
                <a:gd name="connsiteX8696" fmla="*/ 56917953 w 65909553"/>
                <a:gd name="connsiteY8696" fmla="*/ 6453118 h 39629983"/>
                <a:gd name="connsiteX8697" fmla="*/ 56917953 w 65909553"/>
                <a:gd name="connsiteY8697" fmla="*/ 6453165 h 39629983"/>
                <a:gd name="connsiteX8698" fmla="*/ 56917953 w 65909553"/>
                <a:gd name="connsiteY8698" fmla="*/ 6453211 h 39629983"/>
                <a:gd name="connsiteX8699" fmla="*/ 56917953 w 65909553"/>
                <a:gd name="connsiteY8699" fmla="*/ 6453258 h 39629983"/>
                <a:gd name="connsiteX8700" fmla="*/ 56917953 w 65909553"/>
                <a:gd name="connsiteY8700" fmla="*/ 6453305 h 39629983"/>
                <a:gd name="connsiteX8701" fmla="*/ 56917953 w 65909553"/>
                <a:gd name="connsiteY8701" fmla="*/ 6453351 h 39629983"/>
                <a:gd name="connsiteX8702" fmla="*/ 56917953 w 65909553"/>
                <a:gd name="connsiteY8702" fmla="*/ 6453398 h 39629983"/>
                <a:gd name="connsiteX8703" fmla="*/ 56917953 w 65909553"/>
                <a:gd name="connsiteY8703" fmla="*/ 6453445 h 39629983"/>
                <a:gd name="connsiteX8704" fmla="*/ 56917953 w 65909553"/>
                <a:gd name="connsiteY8704" fmla="*/ 6453491 h 39629983"/>
                <a:gd name="connsiteX8705" fmla="*/ 56917953 w 65909553"/>
                <a:gd name="connsiteY8705" fmla="*/ 6453538 h 39629983"/>
                <a:gd name="connsiteX8706" fmla="*/ 56917953 w 65909553"/>
                <a:gd name="connsiteY8706" fmla="*/ 6453585 h 39629983"/>
                <a:gd name="connsiteX8707" fmla="*/ 56917953 w 65909553"/>
                <a:gd name="connsiteY8707" fmla="*/ 6453631 h 39629983"/>
                <a:gd name="connsiteX8708" fmla="*/ 56917953 w 65909553"/>
                <a:gd name="connsiteY8708" fmla="*/ 6453685 h 39629983"/>
                <a:gd name="connsiteX8709" fmla="*/ 56917953 w 65909553"/>
                <a:gd name="connsiteY8709" fmla="*/ 6453732 h 39629983"/>
                <a:gd name="connsiteX8710" fmla="*/ 56917953 w 65909553"/>
                <a:gd name="connsiteY8710" fmla="*/ 6453779 h 39629983"/>
                <a:gd name="connsiteX8711" fmla="*/ 56917953 w 65909553"/>
                <a:gd name="connsiteY8711" fmla="*/ 6453825 h 39629983"/>
                <a:gd name="connsiteX8712" fmla="*/ 56917953 w 65909553"/>
                <a:gd name="connsiteY8712" fmla="*/ 6453872 h 39629983"/>
                <a:gd name="connsiteX8713" fmla="*/ 56917953 w 65909553"/>
                <a:gd name="connsiteY8713" fmla="*/ 6453919 h 39629983"/>
                <a:gd name="connsiteX8714" fmla="*/ 56917953 w 65909553"/>
                <a:gd name="connsiteY8714" fmla="*/ 6453965 h 39629983"/>
                <a:gd name="connsiteX8715" fmla="*/ 56917953 w 65909553"/>
                <a:gd name="connsiteY8715" fmla="*/ 6454012 h 39629983"/>
                <a:gd name="connsiteX8716" fmla="*/ 56917953 w 65909553"/>
                <a:gd name="connsiteY8716" fmla="*/ 6454059 h 39629983"/>
                <a:gd name="connsiteX8717" fmla="*/ 56917953 w 65909553"/>
                <a:gd name="connsiteY8717" fmla="*/ 6454105 h 39629983"/>
                <a:gd name="connsiteX8718" fmla="*/ 56917953 w 65909553"/>
                <a:gd name="connsiteY8718" fmla="*/ 6454152 h 39629983"/>
                <a:gd name="connsiteX8719" fmla="*/ 56917953 w 65909553"/>
                <a:gd name="connsiteY8719" fmla="*/ 6454199 h 39629983"/>
                <a:gd name="connsiteX8720" fmla="*/ 56917953 w 65909553"/>
                <a:gd name="connsiteY8720" fmla="*/ 6454245 h 39629983"/>
                <a:gd name="connsiteX8721" fmla="*/ 56917953 w 65909553"/>
                <a:gd name="connsiteY8721" fmla="*/ 6454292 h 39629983"/>
                <a:gd name="connsiteX8722" fmla="*/ 56917953 w 65909553"/>
                <a:gd name="connsiteY8722" fmla="*/ 6454346 h 39629983"/>
                <a:gd name="connsiteX8723" fmla="*/ 56917953 w 65909553"/>
                <a:gd name="connsiteY8723" fmla="*/ 6454393 h 39629983"/>
                <a:gd name="connsiteX8724" fmla="*/ 56917953 w 65909553"/>
                <a:gd name="connsiteY8724" fmla="*/ 6454440 h 39629983"/>
                <a:gd name="connsiteX8725" fmla="*/ 56917953 w 65909553"/>
                <a:gd name="connsiteY8725" fmla="*/ 6454486 h 39629983"/>
                <a:gd name="connsiteX8726" fmla="*/ 56917953 w 65909553"/>
                <a:gd name="connsiteY8726" fmla="*/ 6454533 h 39629983"/>
                <a:gd name="connsiteX8727" fmla="*/ 56917953 w 65909553"/>
                <a:gd name="connsiteY8727" fmla="*/ 6454579 h 39629983"/>
                <a:gd name="connsiteX8728" fmla="*/ 56917953 w 65909553"/>
                <a:gd name="connsiteY8728" fmla="*/ 6454626 h 39629983"/>
                <a:gd name="connsiteX8729" fmla="*/ 56917953 w 65909553"/>
                <a:gd name="connsiteY8729" fmla="*/ 6454673 h 39629983"/>
                <a:gd name="connsiteX8730" fmla="*/ 56917953 w 65909553"/>
                <a:gd name="connsiteY8730" fmla="*/ 6454719 h 39629983"/>
                <a:gd name="connsiteX8731" fmla="*/ 56917953 w 65909553"/>
                <a:gd name="connsiteY8731" fmla="*/ 6454766 h 39629983"/>
                <a:gd name="connsiteX8732" fmla="*/ 56917953 w 65909553"/>
                <a:gd name="connsiteY8732" fmla="*/ 6454813 h 39629983"/>
                <a:gd name="connsiteX8733" fmla="*/ 56917953 w 65909553"/>
                <a:gd name="connsiteY8733" fmla="*/ 6454859 h 39629983"/>
                <a:gd name="connsiteX8734" fmla="*/ 56917953 w 65909553"/>
                <a:gd name="connsiteY8734" fmla="*/ 6454906 h 39629983"/>
                <a:gd name="connsiteX8735" fmla="*/ 56917953 w 65909553"/>
                <a:gd name="connsiteY8735" fmla="*/ 6454953 h 39629983"/>
                <a:gd name="connsiteX8736" fmla="*/ 56917953 w 65909553"/>
                <a:gd name="connsiteY8736" fmla="*/ 6455007 h 39629983"/>
                <a:gd name="connsiteX8737" fmla="*/ 56917953 w 65909553"/>
                <a:gd name="connsiteY8737" fmla="*/ 6455054 h 39629983"/>
                <a:gd name="connsiteX8738" fmla="*/ 56917953 w 65909553"/>
                <a:gd name="connsiteY8738" fmla="*/ 6455101 h 39629983"/>
                <a:gd name="connsiteX8739" fmla="*/ 56917953 w 65909553"/>
                <a:gd name="connsiteY8739" fmla="*/ 6455147 h 39629983"/>
                <a:gd name="connsiteX8740" fmla="*/ 56917953 w 65909553"/>
                <a:gd name="connsiteY8740" fmla="*/ 6455194 h 39629983"/>
                <a:gd name="connsiteX8741" fmla="*/ 56917953 w 65909553"/>
                <a:gd name="connsiteY8741" fmla="*/ 6455241 h 39629983"/>
                <a:gd name="connsiteX8742" fmla="*/ 56917953 w 65909553"/>
                <a:gd name="connsiteY8742" fmla="*/ 6455287 h 39629983"/>
                <a:gd name="connsiteX8743" fmla="*/ 56917953 w 65909553"/>
                <a:gd name="connsiteY8743" fmla="*/ 6455334 h 39629983"/>
                <a:gd name="connsiteX8744" fmla="*/ 56917953 w 65909553"/>
                <a:gd name="connsiteY8744" fmla="*/ 6455380 h 39629983"/>
                <a:gd name="connsiteX8745" fmla="*/ 56917953 w 65909553"/>
                <a:gd name="connsiteY8745" fmla="*/ 6455427 h 39629983"/>
                <a:gd name="connsiteX8746" fmla="*/ 56917953 w 65909553"/>
                <a:gd name="connsiteY8746" fmla="*/ 6455474 h 39629983"/>
                <a:gd name="connsiteX8747" fmla="*/ 56917953 w 65909553"/>
                <a:gd name="connsiteY8747" fmla="*/ 6455520 h 39629983"/>
                <a:gd name="connsiteX8748" fmla="*/ 56917953 w 65909553"/>
                <a:gd name="connsiteY8748" fmla="*/ 6455567 h 39629983"/>
                <a:gd name="connsiteX8749" fmla="*/ 56917953 w 65909553"/>
                <a:gd name="connsiteY8749" fmla="*/ 6455613 h 39629983"/>
                <a:gd name="connsiteX8750" fmla="*/ 56917953 w 65909553"/>
                <a:gd name="connsiteY8750" fmla="*/ 6455668 h 39629983"/>
                <a:gd name="connsiteX8751" fmla="*/ 56917953 w 65909553"/>
                <a:gd name="connsiteY8751" fmla="*/ 6455715 h 39629983"/>
                <a:gd name="connsiteX8752" fmla="*/ 56917953 w 65909553"/>
                <a:gd name="connsiteY8752" fmla="*/ 6455761 h 39629983"/>
                <a:gd name="connsiteX8753" fmla="*/ 56917953 w 65909553"/>
                <a:gd name="connsiteY8753" fmla="*/ 6455808 h 39629983"/>
                <a:gd name="connsiteX8754" fmla="*/ 56917953 w 65909553"/>
                <a:gd name="connsiteY8754" fmla="*/ 6455855 h 39629983"/>
                <a:gd name="connsiteX8755" fmla="*/ 56917953 w 65909553"/>
                <a:gd name="connsiteY8755" fmla="*/ 6455901 h 39629983"/>
                <a:gd name="connsiteX8756" fmla="*/ 56917953 w 65909553"/>
                <a:gd name="connsiteY8756" fmla="*/ 6455948 h 39629983"/>
                <a:gd name="connsiteX8757" fmla="*/ 56917953 w 65909553"/>
                <a:gd name="connsiteY8757" fmla="*/ 6455995 h 39629983"/>
                <a:gd name="connsiteX8758" fmla="*/ 56917953 w 65909553"/>
                <a:gd name="connsiteY8758" fmla="*/ 6456041 h 39629983"/>
                <a:gd name="connsiteX8759" fmla="*/ 56917953 w 65909553"/>
                <a:gd name="connsiteY8759" fmla="*/ 6456088 h 39629983"/>
                <a:gd name="connsiteX8760" fmla="*/ 56917953 w 65909553"/>
                <a:gd name="connsiteY8760" fmla="*/ 6456135 h 39629983"/>
                <a:gd name="connsiteX8761" fmla="*/ 56917953 w 65909553"/>
                <a:gd name="connsiteY8761" fmla="*/ 6456181 h 39629983"/>
                <a:gd name="connsiteX8762" fmla="*/ 56917953 w 65909553"/>
                <a:gd name="connsiteY8762" fmla="*/ 6456228 h 39629983"/>
                <a:gd name="connsiteX8763" fmla="*/ 56917953 w 65909553"/>
                <a:gd name="connsiteY8763" fmla="*/ 6456275 h 39629983"/>
                <a:gd name="connsiteX8764" fmla="*/ 56917953 w 65909553"/>
                <a:gd name="connsiteY8764" fmla="*/ 6456329 h 39629983"/>
                <a:gd name="connsiteX8765" fmla="*/ 56917953 w 65909553"/>
                <a:gd name="connsiteY8765" fmla="*/ 6456375 h 39629983"/>
                <a:gd name="connsiteX8766" fmla="*/ 56917953 w 65909553"/>
                <a:gd name="connsiteY8766" fmla="*/ 6456422 h 39629983"/>
                <a:gd name="connsiteX8767" fmla="*/ 56917953 w 65909553"/>
                <a:gd name="connsiteY8767" fmla="*/ 6456469 h 39629983"/>
                <a:gd name="connsiteX8768" fmla="*/ 56917953 w 65909553"/>
                <a:gd name="connsiteY8768" fmla="*/ 6456515 h 39629983"/>
                <a:gd name="connsiteX8769" fmla="*/ 56917953 w 65909553"/>
                <a:gd name="connsiteY8769" fmla="*/ 6456562 h 39629983"/>
                <a:gd name="connsiteX8770" fmla="*/ 56917953 w 65909553"/>
                <a:gd name="connsiteY8770" fmla="*/ 6456609 h 39629983"/>
                <a:gd name="connsiteX8771" fmla="*/ 56917953 w 65909553"/>
                <a:gd name="connsiteY8771" fmla="*/ 6456655 h 39629983"/>
                <a:gd name="connsiteX8772" fmla="*/ 56917953 w 65909553"/>
                <a:gd name="connsiteY8772" fmla="*/ 6456702 h 39629983"/>
                <a:gd name="connsiteX8773" fmla="*/ 56917953 w 65909553"/>
                <a:gd name="connsiteY8773" fmla="*/ 6456749 h 39629983"/>
                <a:gd name="connsiteX8774" fmla="*/ 56917953 w 65909553"/>
                <a:gd name="connsiteY8774" fmla="*/ 6456795 h 39629983"/>
                <a:gd name="connsiteX8775" fmla="*/ 56917953 w 65909553"/>
                <a:gd name="connsiteY8775" fmla="*/ 6456842 h 39629983"/>
                <a:gd name="connsiteX8776" fmla="*/ 56917953 w 65909553"/>
                <a:gd name="connsiteY8776" fmla="*/ 6456889 h 39629983"/>
                <a:gd name="connsiteX8777" fmla="*/ 56917953 w 65909553"/>
                <a:gd name="connsiteY8777" fmla="*/ 6456935 h 39629983"/>
                <a:gd name="connsiteX8778" fmla="*/ 56917953 w 65909553"/>
                <a:gd name="connsiteY8778" fmla="*/ 6604103 h 39629983"/>
                <a:gd name="connsiteX8779" fmla="*/ 57070353 w 65909553"/>
                <a:gd name="connsiteY8779" fmla="*/ 6604103 h 39629983"/>
                <a:gd name="connsiteX8780" fmla="*/ 57070353 w 65909553"/>
                <a:gd name="connsiteY8780" fmla="*/ 6604149 h 39629983"/>
                <a:gd name="connsiteX8781" fmla="*/ 57070353 w 65909553"/>
                <a:gd name="connsiteY8781" fmla="*/ 6604196 h 39629983"/>
                <a:gd name="connsiteX8782" fmla="*/ 57070353 w 65909553"/>
                <a:gd name="connsiteY8782" fmla="*/ 6604243 h 39629983"/>
                <a:gd name="connsiteX8783" fmla="*/ 57070353 w 65909553"/>
                <a:gd name="connsiteY8783" fmla="*/ 6604289 h 39629983"/>
                <a:gd name="connsiteX8784" fmla="*/ 57070353 w 65909553"/>
                <a:gd name="connsiteY8784" fmla="*/ 6604336 h 39629983"/>
                <a:gd name="connsiteX8785" fmla="*/ 57070353 w 65909553"/>
                <a:gd name="connsiteY8785" fmla="*/ 6604383 h 39629983"/>
                <a:gd name="connsiteX8786" fmla="*/ 57070353 w 65909553"/>
                <a:gd name="connsiteY8786" fmla="*/ 6604429 h 39629983"/>
                <a:gd name="connsiteX8787" fmla="*/ 57070353 w 65909553"/>
                <a:gd name="connsiteY8787" fmla="*/ 6604476 h 39629983"/>
                <a:gd name="connsiteX8788" fmla="*/ 57070353 w 65909553"/>
                <a:gd name="connsiteY8788" fmla="*/ 6604522 h 39629983"/>
                <a:gd name="connsiteX8789" fmla="*/ 57070353 w 65909553"/>
                <a:gd name="connsiteY8789" fmla="*/ 6604569 h 39629983"/>
                <a:gd name="connsiteX8790" fmla="*/ 57070353 w 65909553"/>
                <a:gd name="connsiteY8790" fmla="*/ 6604616 h 39629983"/>
                <a:gd name="connsiteX8791" fmla="*/ 57070353 w 65909553"/>
                <a:gd name="connsiteY8791" fmla="*/ 6604662 h 39629983"/>
                <a:gd name="connsiteX8792" fmla="*/ 57070353 w 65909553"/>
                <a:gd name="connsiteY8792" fmla="*/ 6604709 h 39629983"/>
                <a:gd name="connsiteX8793" fmla="*/ 57070353 w 65909553"/>
                <a:gd name="connsiteY8793" fmla="*/ 6604763 h 39629983"/>
                <a:gd name="connsiteX8794" fmla="*/ 57070353 w 65909553"/>
                <a:gd name="connsiteY8794" fmla="*/ 6604810 h 39629983"/>
                <a:gd name="connsiteX8795" fmla="*/ 57070353 w 65909553"/>
                <a:gd name="connsiteY8795" fmla="*/ 6604857 h 39629983"/>
                <a:gd name="connsiteX8796" fmla="*/ 57070353 w 65909553"/>
                <a:gd name="connsiteY8796" fmla="*/ 6604903 h 39629983"/>
                <a:gd name="connsiteX8797" fmla="*/ 57070353 w 65909553"/>
                <a:gd name="connsiteY8797" fmla="*/ 6604950 h 39629983"/>
                <a:gd name="connsiteX8798" fmla="*/ 57070353 w 65909553"/>
                <a:gd name="connsiteY8798" fmla="*/ 6604997 h 39629983"/>
                <a:gd name="connsiteX8799" fmla="*/ 57070353 w 65909553"/>
                <a:gd name="connsiteY8799" fmla="*/ 6605043 h 39629983"/>
                <a:gd name="connsiteX8800" fmla="*/ 57070353 w 65909553"/>
                <a:gd name="connsiteY8800" fmla="*/ 6605090 h 39629983"/>
                <a:gd name="connsiteX8801" fmla="*/ 57070353 w 65909553"/>
                <a:gd name="connsiteY8801" fmla="*/ 6605137 h 39629983"/>
                <a:gd name="connsiteX8802" fmla="*/ 57070353 w 65909553"/>
                <a:gd name="connsiteY8802" fmla="*/ 6605183 h 39629983"/>
                <a:gd name="connsiteX8803" fmla="*/ 57070353 w 65909553"/>
                <a:gd name="connsiteY8803" fmla="*/ 6605230 h 39629983"/>
                <a:gd name="connsiteX8804" fmla="*/ 57070353 w 65909553"/>
                <a:gd name="connsiteY8804" fmla="*/ 6605277 h 39629983"/>
                <a:gd name="connsiteX8805" fmla="*/ 57070353 w 65909553"/>
                <a:gd name="connsiteY8805" fmla="*/ 6605323 h 39629983"/>
                <a:gd name="connsiteX8806" fmla="*/ 57070353 w 65909553"/>
                <a:gd name="connsiteY8806" fmla="*/ 6605370 h 39629983"/>
                <a:gd name="connsiteX8807" fmla="*/ 57070353 w 65909553"/>
                <a:gd name="connsiteY8807" fmla="*/ 6605424 h 39629983"/>
                <a:gd name="connsiteX8808" fmla="*/ 57070353 w 65909553"/>
                <a:gd name="connsiteY8808" fmla="*/ 6605471 h 39629983"/>
                <a:gd name="connsiteX8809" fmla="*/ 57070353 w 65909553"/>
                <a:gd name="connsiteY8809" fmla="*/ 6605517 h 39629983"/>
                <a:gd name="connsiteX8810" fmla="*/ 57070353 w 65909553"/>
                <a:gd name="connsiteY8810" fmla="*/ 6605564 h 39629983"/>
                <a:gd name="connsiteX8811" fmla="*/ 57070353 w 65909553"/>
                <a:gd name="connsiteY8811" fmla="*/ 6605611 h 39629983"/>
                <a:gd name="connsiteX8812" fmla="*/ 57070353 w 65909553"/>
                <a:gd name="connsiteY8812" fmla="*/ 6605657 h 39629983"/>
                <a:gd name="connsiteX8813" fmla="*/ 57070353 w 65909553"/>
                <a:gd name="connsiteY8813" fmla="*/ 6605704 h 39629983"/>
                <a:gd name="connsiteX8814" fmla="*/ 57070353 w 65909553"/>
                <a:gd name="connsiteY8814" fmla="*/ 6605751 h 39629983"/>
                <a:gd name="connsiteX8815" fmla="*/ 57070353 w 65909553"/>
                <a:gd name="connsiteY8815" fmla="*/ 6605797 h 39629983"/>
                <a:gd name="connsiteX8816" fmla="*/ 57070353 w 65909553"/>
                <a:gd name="connsiteY8816" fmla="*/ 6605844 h 39629983"/>
                <a:gd name="connsiteX8817" fmla="*/ 57070353 w 65909553"/>
                <a:gd name="connsiteY8817" fmla="*/ 6605891 h 39629983"/>
                <a:gd name="connsiteX8818" fmla="*/ 57070353 w 65909553"/>
                <a:gd name="connsiteY8818" fmla="*/ 6605937 h 39629983"/>
                <a:gd name="connsiteX8819" fmla="*/ 57070353 w 65909553"/>
                <a:gd name="connsiteY8819" fmla="*/ 6605984 h 39629983"/>
                <a:gd name="connsiteX8820" fmla="*/ 57070353 w 65909553"/>
                <a:gd name="connsiteY8820" fmla="*/ 6606031 h 39629983"/>
                <a:gd name="connsiteX8821" fmla="*/ 57070353 w 65909553"/>
                <a:gd name="connsiteY8821" fmla="*/ 6606085 h 39629983"/>
                <a:gd name="connsiteX8822" fmla="*/ 57070353 w 65909553"/>
                <a:gd name="connsiteY8822" fmla="*/ 6606131 h 39629983"/>
                <a:gd name="connsiteX8823" fmla="*/ 57070353 w 65909553"/>
                <a:gd name="connsiteY8823" fmla="*/ 6606178 h 39629983"/>
                <a:gd name="connsiteX8824" fmla="*/ 57070353 w 65909553"/>
                <a:gd name="connsiteY8824" fmla="*/ 6606225 h 39629983"/>
                <a:gd name="connsiteX8825" fmla="*/ 57070353 w 65909553"/>
                <a:gd name="connsiteY8825" fmla="*/ 6606271 h 39629983"/>
                <a:gd name="connsiteX8826" fmla="*/ 57070353 w 65909553"/>
                <a:gd name="connsiteY8826" fmla="*/ 6606318 h 39629983"/>
                <a:gd name="connsiteX8827" fmla="*/ 57070353 w 65909553"/>
                <a:gd name="connsiteY8827" fmla="*/ 6606365 h 39629983"/>
                <a:gd name="connsiteX8828" fmla="*/ 57070353 w 65909553"/>
                <a:gd name="connsiteY8828" fmla="*/ 6606411 h 39629983"/>
                <a:gd name="connsiteX8829" fmla="*/ 57070353 w 65909553"/>
                <a:gd name="connsiteY8829" fmla="*/ 6606458 h 39629983"/>
                <a:gd name="connsiteX8830" fmla="*/ 57070353 w 65909553"/>
                <a:gd name="connsiteY8830" fmla="*/ 6606505 h 39629983"/>
                <a:gd name="connsiteX8831" fmla="*/ 57070353 w 65909553"/>
                <a:gd name="connsiteY8831" fmla="*/ 6606551 h 39629983"/>
                <a:gd name="connsiteX8832" fmla="*/ 57070353 w 65909553"/>
                <a:gd name="connsiteY8832" fmla="*/ 6606598 h 39629983"/>
                <a:gd name="connsiteX8833" fmla="*/ 57070353 w 65909553"/>
                <a:gd name="connsiteY8833" fmla="*/ 6606645 h 39629983"/>
                <a:gd name="connsiteX8834" fmla="*/ 57070353 w 65909553"/>
                <a:gd name="connsiteY8834" fmla="*/ 6606691 h 39629983"/>
                <a:gd name="connsiteX8835" fmla="*/ 57070353 w 65909553"/>
                <a:gd name="connsiteY8835" fmla="*/ 6606746 h 39629983"/>
                <a:gd name="connsiteX8836" fmla="*/ 57070353 w 65909553"/>
                <a:gd name="connsiteY8836" fmla="*/ 6606792 h 39629983"/>
                <a:gd name="connsiteX8837" fmla="*/ 57070353 w 65909553"/>
                <a:gd name="connsiteY8837" fmla="*/ 6606839 h 39629983"/>
                <a:gd name="connsiteX8838" fmla="*/ 57070353 w 65909553"/>
                <a:gd name="connsiteY8838" fmla="*/ 6606886 h 39629983"/>
                <a:gd name="connsiteX8839" fmla="*/ 57070353 w 65909553"/>
                <a:gd name="connsiteY8839" fmla="*/ 6606932 h 39629983"/>
                <a:gd name="connsiteX8840" fmla="*/ 57070353 w 65909553"/>
                <a:gd name="connsiteY8840" fmla="*/ 6606979 h 39629983"/>
                <a:gd name="connsiteX8841" fmla="*/ 57070353 w 65909553"/>
                <a:gd name="connsiteY8841" fmla="*/ 6607025 h 39629983"/>
                <a:gd name="connsiteX8842" fmla="*/ 57070353 w 65909553"/>
                <a:gd name="connsiteY8842" fmla="*/ 6607072 h 39629983"/>
                <a:gd name="connsiteX8843" fmla="*/ 57070353 w 65909553"/>
                <a:gd name="connsiteY8843" fmla="*/ 6607119 h 39629983"/>
                <a:gd name="connsiteX8844" fmla="*/ 57070353 w 65909553"/>
                <a:gd name="connsiteY8844" fmla="*/ 6607165 h 39629983"/>
                <a:gd name="connsiteX8845" fmla="*/ 57070353 w 65909553"/>
                <a:gd name="connsiteY8845" fmla="*/ 6607212 h 39629983"/>
                <a:gd name="connsiteX8846" fmla="*/ 57070353 w 65909553"/>
                <a:gd name="connsiteY8846" fmla="*/ 6607259 h 39629983"/>
                <a:gd name="connsiteX8847" fmla="*/ 57070353 w 65909553"/>
                <a:gd name="connsiteY8847" fmla="*/ 6607305 h 39629983"/>
                <a:gd name="connsiteX8848" fmla="*/ 57070353 w 65909553"/>
                <a:gd name="connsiteY8848" fmla="*/ 6607352 h 39629983"/>
                <a:gd name="connsiteX8849" fmla="*/ 57070353 w 65909553"/>
                <a:gd name="connsiteY8849" fmla="*/ 6607407 h 39629983"/>
                <a:gd name="connsiteX8850" fmla="*/ 57070353 w 65909553"/>
                <a:gd name="connsiteY8850" fmla="*/ 6607453 h 39629983"/>
                <a:gd name="connsiteX8851" fmla="*/ 57070353 w 65909553"/>
                <a:gd name="connsiteY8851" fmla="*/ 6607500 h 39629983"/>
                <a:gd name="connsiteX8852" fmla="*/ 57070353 w 65909553"/>
                <a:gd name="connsiteY8852" fmla="*/ 6607547 h 39629983"/>
                <a:gd name="connsiteX8853" fmla="*/ 57070353 w 65909553"/>
                <a:gd name="connsiteY8853" fmla="*/ 6607593 h 39629983"/>
                <a:gd name="connsiteX8854" fmla="*/ 57070353 w 65909553"/>
                <a:gd name="connsiteY8854" fmla="*/ 6607640 h 39629983"/>
                <a:gd name="connsiteX8855" fmla="*/ 57070353 w 65909553"/>
                <a:gd name="connsiteY8855" fmla="*/ 6607687 h 39629983"/>
                <a:gd name="connsiteX8856" fmla="*/ 57070353 w 65909553"/>
                <a:gd name="connsiteY8856" fmla="*/ 6607733 h 39629983"/>
                <a:gd name="connsiteX8857" fmla="*/ 57070353 w 65909553"/>
                <a:gd name="connsiteY8857" fmla="*/ 6607780 h 39629983"/>
                <a:gd name="connsiteX8858" fmla="*/ 57070353 w 65909553"/>
                <a:gd name="connsiteY8858" fmla="*/ 6607827 h 39629983"/>
                <a:gd name="connsiteX8859" fmla="*/ 57070353 w 65909553"/>
                <a:gd name="connsiteY8859" fmla="*/ 6607873 h 39629983"/>
                <a:gd name="connsiteX8860" fmla="*/ 57070353 w 65909553"/>
                <a:gd name="connsiteY8860" fmla="*/ 6607920 h 39629983"/>
                <a:gd name="connsiteX8861" fmla="*/ 57070353 w 65909553"/>
                <a:gd name="connsiteY8861" fmla="*/ 6607966 h 39629983"/>
                <a:gd name="connsiteX8862" fmla="*/ 57070353 w 65909553"/>
                <a:gd name="connsiteY8862" fmla="*/ 6608013 h 39629983"/>
                <a:gd name="connsiteX8863" fmla="*/ 57070353 w 65909553"/>
                <a:gd name="connsiteY8863" fmla="*/ 6608067 h 39629983"/>
                <a:gd name="connsiteX8864" fmla="*/ 57070353 w 65909553"/>
                <a:gd name="connsiteY8864" fmla="*/ 6608114 h 39629983"/>
                <a:gd name="connsiteX8865" fmla="*/ 57070353 w 65909553"/>
                <a:gd name="connsiteY8865" fmla="*/ 6608161 h 39629983"/>
                <a:gd name="connsiteX8866" fmla="*/ 57070353 w 65909553"/>
                <a:gd name="connsiteY8866" fmla="*/ 6608207 h 39629983"/>
                <a:gd name="connsiteX8867" fmla="*/ 57070353 w 65909553"/>
                <a:gd name="connsiteY8867" fmla="*/ 6608254 h 39629983"/>
                <a:gd name="connsiteX8868" fmla="*/ 57070353 w 65909553"/>
                <a:gd name="connsiteY8868" fmla="*/ 6608301 h 39629983"/>
                <a:gd name="connsiteX8869" fmla="*/ 57070353 w 65909553"/>
                <a:gd name="connsiteY8869" fmla="*/ 6608347 h 39629983"/>
                <a:gd name="connsiteX8870" fmla="*/ 57070353 w 65909553"/>
                <a:gd name="connsiteY8870" fmla="*/ 6608394 h 39629983"/>
                <a:gd name="connsiteX8871" fmla="*/ 57070353 w 65909553"/>
                <a:gd name="connsiteY8871" fmla="*/ 6608441 h 39629983"/>
                <a:gd name="connsiteX8872" fmla="*/ 57070353 w 65909553"/>
                <a:gd name="connsiteY8872" fmla="*/ 6608487 h 39629983"/>
                <a:gd name="connsiteX8873" fmla="*/ 57070353 w 65909553"/>
                <a:gd name="connsiteY8873" fmla="*/ 6608534 h 39629983"/>
                <a:gd name="connsiteX8874" fmla="*/ 57070353 w 65909553"/>
                <a:gd name="connsiteY8874" fmla="*/ 6608581 h 39629983"/>
                <a:gd name="connsiteX8875" fmla="*/ 57070353 w 65909553"/>
                <a:gd name="connsiteY8875" fmla="*/ 6608627 h 39629983"/>
                <a:gd name="connsiteX8876" fmla="*/ 57070353 w 65909553"/>
                <a:gd name="connsiteY8876" fmla="*/ 6608674 h 39629983"/>
                <a:gd name="connsiteX8877" fmla="*/ 57070353 w 65909553"/>
                <a:gd name="connsiteY8877" fmla="*/ 6608728 h 39629983"/>
                <a:gd name="connsiteX8878" fmla="*/ 57070353 w 65909553"/>
                <a:gd name="connsiteY8878" fmla="*/ 6608775 h 39629983"/>
                <a:gd name="connsiteX8879" fmla="*/ 57070353 w 65909553"/>
                <a:gd name="connsiteY8879" fmla="*/ 6608821 h 39629983"/>
                <a:gd name="connsiteX8880" fmla="*/ 57070353 w 65909553"/>
                <a:gd name="connsiteY8880" fmla="*/ 6608868 h 39629983"/>
                <a:gd name="connsiteX8881" fmla="*/ 57070353 w 65909553"/>
                <a:gd name="connsiteY8881" fmla="*/ 6608915 h 39629983"/>
                <a:gd name="connsiteX8882" fmla="*/ 57070353 w 65909553"/>
                <a:gd name="connsiteY8882" fmla="*/ 6608961 h 39629983"/>
                <a:gd name="connsiteX8883" fmla="*/ 57070353 w 65909553"/>
                <a:gd name="connsiteY8883" fmla="*/ 6609008 h 39629983"/>
                <a:gd name="connsiteX8884" fmla="*/ 57070353 w 65909553"/>
                <a:gd name="connsiteY8884" fmla="*/ 6609055 h 39629983"/>
                <a:gd name="connsiteX8885" fmla="*/ 57070353 w 65909553"/>
                <a:gd name="connsiteY8885" fmla="*/ 6609101 h 39629983"/>
                <a:gd name="connsiteX8886" fmla="*/ 57070353 w 65909553"/>
                <a:gd name="connsiteY8886" fmla="*/ 6609148 h 39629983"/>
                <a:gd name="connsiteX8887" fmla="*/ 57070353 w 65909553"/>
                <a:gd name="connsiteY8887" fmla="*/ 6609195 h 39629983"/>
                <a:gd name="connsiteX8888" fmla="*/ 57070353 w 65909553"/>
                <a:gd name="connsiteY8888" fmla="*/ 6609241 h 39629983"/>
                <a:gd name="connsiteX8889" fmla="*/ 57070353 w 65909553"/>
                <a:gd name="connsiteY8889" fmla="*/ 6609288 h 39629983"/>
                <a:gd name="connsiteX8890" fmla="*/ 57070353 w 65909553"/>
                <a:gd name="connsiteY8890" fmla="*/ 6609335 h 39629983"/>
                <a:gd name="connsiteX8891" fmla="*/ 57070353 w 65909553"/>
                <a:gd name="connsiteY8891" fmla="*/ 6756502 h 39629983"/>
                <a:gd name="connsiteX8892" fmla="*/ 57222753 w 65909553"/>
                <a:gd name="connsiteY8892" fmla="*/ 6756502 h 39629983"/>
                <a:gd name="connsiteX8893" fmla="*/ 57222753 w 65909553"/>
                <a:gd name="connsiteY8893" fmla="*/ 6756548 h 39629983"/>
                <a:gd name="connsiteX8894" fmla="*/ 57222753 w 65909553"/>
                <a:gd name="connsiteY8894" fmla="*/ 6756595 h 39629983"/>
                <a:gd name="connsiteX8895" fmla="*/ 57222753 w 65909553"/>
                <a:gd name="connsiteY8895" fmla="*/ 6756642 h 39629983"/>
                <a:gd name="connsiteX8896" fmla="*/ 57222753 w 65909553"/>
                <a:gd name="connsiteY8896" fmla="*/ 6756688 h 39629983"/>
                <a:gd name="connsiteX8897" fmla="*/ 57222753 w 65909553"/>
                <a:gd name="connsiteY8897" fmla="*/ 6756735 h 39629983"/>
                <a:gd name="connsiteX8898" fmla="*/ 57222753 w 65909553"/>
                <a:gd name="connsiteY8898" fmla="*/ 6756782 h 39629983"/>
                <a:gd name="connsiteX8899" fmla="*/ 57222753 w 65909553"/>
                <a:gd name="connsiteY8899" fmla="*/ 6756828 h 39629983"/>
                <a:gd name="connsiteX8900" fmla="*/ 57222753 w 65909553"/>
                <a:gd name="connsiteY8900" fmla="*/ 6756875 h 39629983"/>
                <a:gd name="connsiteX8901" fmla="*/ 57222753 w 65909553"/>
                <a:gd name="connsiteY8901" fmla="*/ 6756922 h 39629983"/>
                <a:gd name="connsiteX8902" fmla="*/ 57222753 w 65909553"/>
                <a:gd name="connsiteY8902" fmla="*/ 6756968 h 39629983"/>
                <a:gd name="connsiteX8903" fmla="*/ 57222753 w 65909553"/>
                <a:gd name="connsiteY8903" fmla="*/ 6757015 h 39629983"/>
                <a:gd name="connsiteX8904" fmla="*/ 57222753 w 65909553"/>
                <a:gd name="connsiteY8904" fmla="*/ 6757062 h 39629983"/>
                <a:gd name="connsiteX8905" fmla="*/ 57222753 w 65909553"/>
                <a:gd name="connsiteY8905" fmla="*/ 6757108 h 39629983"/>
                <a:gd name="connsiteX8906" fmla="*/ 57222753 w 65909553"/>
                <a:gd name="connsiteY8906" fmla="*/ 6757163 h 39629983"/>
                <a:gd name="connsiteX8907" fmla="*/ 57222753 w 65909553"/>
                <a:gd name="connsiteY8907" fmla="*/ 6757209 h 39629983"/>
                <a:gd name="connsiteX8908" fmla="*/ 57222753 w 65909553"/>
                <a:gd name="connsiteY8908" fmla="*/ 6757256 h 39629983"/>
                <a:gd name="connsiteX8909" fmla="*/ 57222753 w 65909553"/>
                <a:gd name="connsiteY8909" fmla="*/ 6757302 h 39629983"/>
                <a:gd name="connsiteX8910" fmla="*/ 57222753 w 65909553"/>
                <a:gd name="connsiteY8910" fmla="*/ 6757349 h 39629983"/>
                <a:gd name="connsiteX8911" fmla="*/ 57222753 w 65909553"/>
                <a:gd name="connsiteY8911" fmla="*/ 6757396 h 39629983"/>
                <a:gd name="connsiteX8912" fmla="*/ 57222753 w 65909553"/>
                <a:gd name="connsiteY8912" fmla="*/ 6757442 h 39629983"/>
                <a:gd name="connsiteX8913" fmla="*/ 57222753 w 65909553"/>
                <a:gd name="connsiteY8913" fmla="*/ 6757489 h 39629983"/>
                <a:gd name="connsiteX8914" fmla="*/ 57222753 w 65909553"/>
                <a:gd name="connsiteY8914" fmla="*/ 6757536 h 39629983"/>
                <a:gd name="connsiteX8915" fmla="*/ 57222753 w 65909553"/>
                <a:gd name="connsiteY8915" fmla="*/ 6757582 h 39629983"/>
                <a:gd name="connsiteX8916" fmla="*/ 57222753 w 65909553"/>
                <a:gd name="connsiteY8916" fmla="*/ 6757629 h 39629983"/>
                <a:gd name="connsiteX8917" fmla="*/ 57222753 w 65909553"/>
                <a:gd name="connsiteY8917" fmla="*/ 6757676 h 39629983"/>
                <a:gd name="connsiteX8918" fmla="*/ 57222753 w 65909553"/>
                <a:gd name="connsiteY8918" fmla="*/ 6757722 h 39629983"/>
                <a:gd name="connsiteX8919" fmla="*/ 57222753 w 65909553"/>
                <a:gd name="connsiteY8919" fmla="*/ 6757769 h 39629983"/>
                <a:gd name="connsiteX8920" fmla="*/ 57222753 w 65909553"/>
                <a:gd name="connsiteY8920" fmla="*/ 6757823 h 39629983"/>
                <a:gd name="connsiteX8921" fmla="*/ 57222753 w 65909553"/>
                <a:gd name="connsiteY8921" fmla="*/ 6757870 h 39629983"/>
                <a:gd name="connsiteX8922" fmla="*/ 57222753 w 65909553"/>
                <a:gd name="connsiteY8922" fmla="*/ 6757917 h 39629983"/>
                <a:gd name="connsiteX8923" fmla="*/ 57222753 w 65909553"/>
                <a:gd name="connsiteY8923" fmla="*/ 6757963 h 39629983"/>
                <a:gd name="connsiteX8924" fmla="*/ 57222753 w 65909553"/>
                <a:gd name="connsiteY8924" fmla="*/ 6758010 h 39629983"/>
                <a:gd name="connsiteX8925" fmla="*/ 57222753 w 65909553"/>
                <a:gd name="connsiteY8925" fmla="*/ 6758057 h 39629983"/>
                <a:gd name="connsiteX8926" fmla="*/ 57222753 w 65909553"/>
                <a:gd name="connsiteY8926" fmla="*/ 6758103 h 39629983"/>
                <a:gd name="connsiteX8927" fmla="*/ 57222753 w 65909553"/>
                <a:gd name="connsiteY8927" fmla="*/ 6758150 h 39629983"/>
                <a:gd name="connsiteX8928" fmla="*/ 57222753 w 65909553"/>
                <a:gd name="connsiteY8928" fmla="*/ 6758197 h 39629983"/>
                <a:gd name="connsiteX8929" fmla="*/ 57222753 w 65909553"/>
                <a:gd name="connsiteY8929" fmla="*/ 6758243 h 39629983"/>
                <a:gd name="connsiteX8930" fmla="*/ 57222753 w 65909553"/>
                <a:gd name="connsiteY8930" fmla="*/ 6758290 h 39629983"/>
                <a:gd name="connsiteX8931" fmla="*/ 57222753 w 65909553"/>
                <a:gd name="connsiteY8931" fmla="*/ 6758337 h 39629983"/>
                <a:gd name="connsiteX8932" fmla="*/ 57222753 w 65909553"/>
                <a:gd name="connsiteY8932" fmla="*/ 6758383 h 39629983"/>
                <a:gd name="connsiteX8933" fmla="*/ 57222753 w 65909553"/>
                <a:gd name="connsiteY8933" fmla="*/ 6758430 h 39629983"/>
                <a:gd name="connsiteX8934" fmla="*/ 57222753 w 65909553"/>
                <a:gd name="connsiteY8934" fmla="*/ 6758484 h 39629983"/>
                <a:gd name="connsiteX8935" fmla="*/ 57222753 w 65909553"/>
                <a:gd name="connsiteY8935" fmla="*/ 6758531 h 39629983"/>
                <a:gd name="connsiteX8936" fmla="*/ 57222753 w 65909553"/>
                <a:gd name="connsiteY8936" fmla="*/ 6758577 h 39629983"/>
                <a:gd name="connsiteX8937" fmla="*/ 57222753 w 65909553"/>
                <a:gd name="connsiteY8937" fmla="*/ 6758624 h 39629983"/>
                <a:gd name="connsiteX8938" fmla="*/ 57222753 w 65909553"/>
                <a:gd name="connsiteY8938" fmla="*/ 6758671 h 39629983"/>
                <a:gd name="connsiteX8939" fmla="*/ 57222753 w 65909553"/>
                <a:gd name="connsiteY8939" fmla="*/ 6758717 h 39629983"/>
                <a:gd name="connsiteX8940" fmla="*/ 57222753 w 65909553"/>
                <a:gd name="connsiteY8940" fmla="*/ 6758764 h 39629983"/>
                <a:gd name="connsiteX8941" fmla="*/ 57222753 w 65909553"/>
                <a:gd name="connsiteY8941" fmla="*/ 6758811 h 39629983"/>
                <a:gd name="connsiteX8942" fmla="*/ 57222753 w 65909553"/>
                <a:gd name="connsiteY8942" fmla="*/ 6758857 h 39629983"/>
                <a:gd name="connsiteX8943" fmla="*/ 57222753 w 65909553"/>
                <a:gd name="connsiteY8943" fmla="*/ 6758904 h 39629983"/>
                <a:gd name="connsiteX8944" fmla="*/ 57222753 w 65909553"/>
                <a:gd name="connsiteY8944" fmla="*/ 6758951 h 39629983"/>
                <a:gd name="connsiteX8945" fmla="*/ 57222753 w 65909553"/>
                <a:gd name="connsiteY8945" fmla="*/ 6758997 h 39629983"/>
                <a:gd name="connsiteX8946" fmla="*/ 57222753 w 65909553"/>
                <a:gd name="connsiteY8946" fmla="*/ 6759044 h 39629983"/>
                <a:gd name="connsiteX8947" fmla="*/ 57222753 w 65909553"/>
                <a:gd name="connsiteY8947" fmla="*/ 6759091 h 39629983"/>
                <a:gd name="connsiteX8948" fmla="*/ 57222753 w 65909553"/>
                <a:gd name="connsiteY8948" fmla="*/ 6759145 h 39629983"/>
                <a:gd name="connsiteX8949" fmla="*/ 57222753 w 65909553"/>
                <a:gd name="connsiteY8949" fmla="*/ 6759192 h 39629983"/>
                <a:gd name="connsiteX8950" fmla="*/ 57222753 w 65909553"/>
                <a:gd name="connsiteY8950" fmla="*/ 6759238 h 39629983"/>
                <a:gd name="connsiteX8951" fmla="*/ 57222753 w 65909553"/>
                <a:gd name="connsiteY8951" fmla="*/ 6759285 h 39629983"/>
                <a:gd name="connsiteX8952" fmla="*/ 57222753 w 65909553"/>
                <a:gd name="connsiteY8952" fmla="*/ 6759332 h 39629983"/>
                <a:gd name="connsiteX8953" fmla="*/ 57222753 w 65909553"/>
                <a:gd name="connsiteY8953" fmla="*/ 6759378 h 39629983"/>
                <a:gd name="connsiteX8954" fmla="*/ 57222753 w 65909553"/>
                <a:gd name="connsiteY8954" fmla="*/ 6759425 h 39629983"/>
                <a:gd name="connsiteX8955" fmla="*/ 57222753 w 65909553"/>
                <a:gd name="connsiteY8955" fmla="*/ 6759472 h 39629983"/>
                <a:gd name="connsiteX8956" fmla="*/ 57222753 w 65909553"/>
                <a:gd name="connsiteY8956" fmla="*/ 6759518 h 39629983"/>
                <a:gd name="connsiteX8957" fmla="*/ 57222753 w 65909553"/>
                <a:gd name="connsiteY8957" fmla="*/ 6759565 h 39629983"/>
                <a:gd name="connsiteX8958" fmla="*/ 57222753 w 65909553"/>
                <a:gd name="connsiteY8958" fmla="*/ 6759611 h 39629983"/>
                <a:gd name="connsiteX8959" fmla="*/ 57222753 w 65909553"/>
                <a:gd name="connsiteY8959" fmla="*/ 6759658 h 39629983"/>
                <a:gd name="connsiteX8960" fmla="*/ 57222753 w 65909553"/>
                <a:gd name="connsiteY8960" fmla="*/ 6759705 h 39629983"/>
                <a:gd name="connsiteX8961" fmla="*/ 57222753 w 65909553"/>
                <a:gd name="connsiteY8961" fmla="*/ 6759751 h 39629983"/>
                <a:gd name="connsiteX8962" fmla="*/ 57222753 w 65909553"/>
                <a:gd name="connsiteY8962" fmla="*/ 6759806 h 39629983"/>
                <a:gd name="connsiteX8963" fmla="*/ 57222753 w 65909553"/>
                <a:gd name="connsiteY8963" fmla="*/ 6759852 h 39629983"/>
                <a:gd name="connsiteX8964" fmla="*/ 57222753 w 65909553"/>
                <a:gd name="connsiteY8964" fmla="*/ 6759899 h 39629983"/>
                <a:gd name="connsiteX8965" fmla="*/ 57222753 w 65909553"/>
                <a:gd name="connsiteY8965" fmla="*/ 6759946 h 39629983"/>
                <a:gd name="connsiteX8966" fmla="*/ 57222753 w 65909553"/>
                <a:gd name="connsiteY8966" fmla="*/ 6759992 h 39629983"/>
                <a:gd name="connsiteX8967" fmla="*/ 57222753 w 65909553"/>
                <a:gd name="connsiteY8967" fmla="*/ 6760039 h 39629983"/>
                <a:gd name="connsiteX8968" fmla="*/ 57222753 w 65909553"/>
                <a:gd name="connsiteY8968" fmla="*/ 6760086 h 39629983"/>
                <a:gd name="connsiteX8969" fmla="*/ 57222753 w 65909553"/>
                <a:gd name="connsiteY8969" fmla="*/ 6760132 h 39629983"/>
                <a:gd name="connsiteX8970" fmla="*/ 57222753 w 65909553"/>
                <a:gd name="connsiteY8970" fmla="*/ 6760179 h 39629983"/>
                <a:gd name="connsiteX8971" fmla="*/ 57222753 w 65909553"/>
                <a:gd name="connsiteY8971" fmla="*/ 6760226 h 39629983"/>
                <a:gd name="connsiteX8972" fmla="*/ 57222753 w 65909553"/>
                <a:gd name="connsiteY8972" fmla="*/ 6760272 h 39629983"/>
                <a:gd name="connsiteX8973" fmla="*/ 57222753 w 65909553"/>
                <a:gd name="connsiteY8973" fmla="*/ 6760319 h 39629983"/>
                <a:gd name="connsiteX8974" fmla="*/ 57222753 w 65909553"/>
                <a:gd name="connsiteY8974" fmla="*/ 6760366 h 39629983"/>
                <a:gd name="connsiteX8975" fmla="*/ 57222753 w 65909553"/>
                <a:gd name="connsiteY8975" fmla="*/ 6760412 h 39629983"/>
                <a:gd name="connsiteX8976" fmla="*/ 57222753 w 65909553"/>
                <a:gd name="connsiteY8976" fmla="*/ 6760467 h 39629983"/>
                <a:gd name="connsiteX8977" fmla="*/ 57222753 w 65909553"/>
                <a:gd name="connsiteY8977" fmla="*/ 6760513 h 39629983"/>
                <a:gd name="connsiteX8978" fmla="*/ 57222753 w 65909553"/>
                <a:gd name="connsiteY8978" fmla="*/ 6760560 h 39629983"/>
                <a:gd name="connsiteX8979" fmla="*/ 57222753 w 65909553"/>
                <a:gd name="connsiteY8979" fmla="*/ 6760607 h 39629983"/>
                <a:gd name="connsiteX8980" fmla="*/ 57222753 w 65909553"/>
                <a:gd name="connsiteY8980" fmla="*/ 6760653 h 39629983"/>
                <a:gd name="connsiteX8981" fmla="*/ 57222753 w 65909553"/>
                <a:gd name="connsiteY8981" fmla="*/ 6760700 h 39629983"/>
                <a:gd name="connsiteX8982" fmla="*/ 57222753 w 65909553"/>
                <a:gd name="connsiteY8982" fmla="*/ 6760746 h 39629983"/>
                <a:gd name="connsiteX8983" fmla="*/ 57222753 w 65909553"/>
                <a:gd name="connsiteY8983" fmla="*/ 6760793 h 39629983"/>
                <a:gd name="connsiteX8984" fmla="*/ 57222753 w 65909553"/>
                <a:gd name="connsiteY8984" fmla="*/ 6760840 h 39629983"/>
                <a:gd name="connsiteX8985" fmla="*/ 57222753 w 65909553"/>
                <a:gd name="connsiteY8985" fmla="*/ 6760886 h 39629983"/>
                <a:gd name="connsiteX8986" fmla="*/ 57222753 w 65909553"/>
                <a:gd name="connsiteY8986" fmla="*/ 6760933 h 39629983"/>
                <a:gd name="connsiteX8987" fmla="*/ 57222753 w 65909553"/>
                <a:gd name="connsiteY8987" fmla="*/ 6760980 h 39629983"/>
                <a:gd name="connsiteX8988" fmla="*/ 57222753 w 65909553"/>
                <a:gd name="connsiteY8988" fmla="*/ 6761026 h 39629983"/>
                <a:gd name="connsiteX8989" fmla="*/ 57222753 w 65909553"/>
                <a:gd name="connsiteY8989" fmla="*/ 6761073 h 39629983"/>
                <a:gd name="connsiteX8990" fmla="*/ 57222753 w 65909553"/>
                <a:gd name="connsiteY8990" fmla="*/ 6761127 h 39629983"/>
                <a:gd name="connsiteX8991" fmla="*/ 57222753 w 65909553"/>
                <a:gd name="connsiteY8991" fmla="*/ 6761174 h 39629983"/>
                <a:gd name="connsiteX8992" fmla="*/ 57222753 w 65909553"/>
                <a:gd name="connsiteY8992" fmla="*/ 6761221 h 39629983"/>
                <a:gd name="connsiteX8993" fmla="*/ 57222753 w 65909553"/>
                <a:gd name="connsiteY8993" fmla="*/ 6761267 h 39629983"/>
                <a:gd name="connsiteX8994" fmla="*/ 57222753 w 65909553"/>
                <a:gd name="connsiteY8994" fmla="*/ 6761314 h 39629983"/>
                <a:gd name="connsiteX8995" fmla="*/ 57222753 w 65909553"/>
                <a:gd name="connsiteY8995" fmla="*/ 6761361 h 39629983"/>
                <a:gd name="connsiteX8996" fmla="*/ 57222753 w 65909553"/>
                <a:gd name="connsiteY8996" fmla="*/ 6761407 h 39629983"/>
                <a:gd name="connsiteX8997" fmla="*/ 57222753 w 65909553"/>
                <a:gd name="connsiteY8997" fmla="*/ 6761454 h 39629983"/>
                <a:gd name="connsiteX8998" fmla="*/ 57222753 w 65909553"/>
                <a:gd name="connsiteY8998" fmla="*/ 6761501 h 39629983"/>
                <a:gd name="connsiteX8999" fmla="*/ 57222753 w 65909553"/>
                <a:gd name="connsiteY8999" fmla="*/ 6761547 h 39629983"/>
                <a:gd name="connsiteX9000" fmla="*/ 57222753 w 65909553"/>
                <a:gd name="connsiteY9000" fmla="*/ 6761594 h 39629983"/>
                <a:gd name="connsiteX9001" fmla="*/ 57222753 w 65909553"/>
                <a:gd name="connsiteY9001" fmla="*/ 6761641 h 39629983"/>
                <a:gd name="connsiteX9002" fmla="*/ 57222753 w 65909553"/>
                <a:gd name="connsiteY9002" fmla="*/ 6761687 h 39629983"/>
                <a:gd name="connsiteX9003" fmla="*/ 57222753 w 65909553"/>
                <a:gd name="connsiteY9003" fmla="*/ 6761734 h 39629983"/>
                <a:gd name="connsiteX9004" fmla="*/ 57222753 w 65909553"/>
                <a:gd name="connsiteY9004" fmla="*/ 6908901 h 39629983"/>
                <a:gd name="connsiteX9005" fmla="*/ 57375153 w 65909553"/>
                <a:gd name="connsiteY9005" fmla="*/ 6908901 h 39629983"/>
                <a:gd name="connsiteX9006" fmla="*/ 57375153 w 65909553"/>
                <a:gd name="connsiteY9006" fmla="*/ 6908948 h 39629983"/>
                <a:gd name="connsiteX9007" fmla="*/ 57375153 w 65909553"/>
                <a:gd name="connsiteY9007" fmla="*/ 6908994 h 39629983"/>
                <a:gd name="connsiteX9008" fmla="*/ 57375153 w 65909553"/>
                <a:gd name="connsiteY9008" fmla="*/ 6909041 h 39629983"/>
                <a:gd name="connsiteX9009" fmla="*/ 57375153 w 65909553"/>
                <a:gd name="connsiteY9009" fmla="*/ 6909088 h 39629983"/>
                <a:gd name="connsiteX9010" fmla="*/ 57375153 w 65909553"/>
                <a:gd name="connsiteY9010" fmla="*/ 6909134 h 39629983"/>
                <a:gd name="connsiteX9011" fmla="*/ 57375153 w 65909553"/>
                <a:gd name="connsiteY9011" fmla="*/ 6909181 h 39629983"/>
                <a:gd name="connsiteX9012" fmla="*/ 57375153 w 65909553"/>
                <a:gd name="connsiteY9012" fmla="*/ 6909228 h 39629983"/>
                <a:gd name="connsiteX9013" fmla="*/ 57375153 w 65909553"/>
                <a:gd name="connsiteY9013" fmla="*/ 6909274 h 39629983"/>
                <a:gd name="connsiteX9014" fmla="*/ 57375153 w 65909553"/>
                <a:gd name="connsiteY9014" fmla="*/ 6909321 h 39629983"/>
                <a:gd name="connsiteX9015" fmla="*/ 57375153 w 65909553"/>
                <a:gd name="connsiteY9015" fmla="*/ 6909368 h 39629983"/>
                <a:gd name="connsiteX9016" fmla="*/ 57375153 w 65909553"/>
                <a:gd name="connsiteY9016" fmla="*/ 6909414 h 39629983"/>
                <a:gd name="connsiteX9017" fmla="*/ 57375153 w 65909553"/>
                <a:gd name="connsiteY9017" fmla="*/ 6909461 h 39629983"/>
                <a:gd name="connsiteX9018" fmla="*/ 57375153 w 65909553"/>
                <a:gd name="connsiteY9018" fmla="*/ 6909508 h 39629983"/>
                <a:gd name="connsiteX9019" fmla="*/ 57375153 w 65909553"/>
                <a:gd name="connsiteY9019" fmla="*/ 6909562 h 39629983"/>
                <a:gd name="connsiteX9020" fmla="*/ 57375153 w 65909553"/>
                <a:gd name="connsiteY9020" fmla="*/ 6909609 h 39629983"/>
                <a:gd name="connsiteX9021" fmla="*/ 57375153 w 65909553"/>
                <a:gd name="connsiteY9021" fmla="*/ 6909655 h 39629983"/>
                <a:gd name="connsiteX9022" fmla="*/ 57375153 w 65909553"/>
                <a:gd name="connsiteY9022" fmla="*/ 6909702 h 39629983"/>
                <a:gd name="connsiteX9023" fmla="*/ 57375153 w 65909553"/>
                <a:gd name="connsiteY9023" fmla="*/ 6909749 h 39629983"/>
                <a:gd name="connsiteX9024" fmla="*/ 57375153 w 65909553"/>
                <a:gd name="connsiteY9024" fmla="*/ 6909795 h 39629983"/>
                <a:gd name="connsiteX9025" fmla="*/ 57375153 w 65909553"/>
                <a:gd name="connsiteY9025" fmla="*/ 6909842 h 39629983"/>
                <a:gd name="connsiteX9026" fmla="*/ 57375153 w 65909553"/>
                <a:gd name="connsiteY9026" fmla="*/ 6909888 h 39629983"/>
                <a:gd name="connsiteX9027" fmla="*/ 57375153 w 65909553"/>
                <a:gd name="connsiteY9027" fmla="*/ 6909935 h 39629983"/>
                <a:gd name="connsiteX9028" fmla="*/ 57375153 w 65909553"/>
                <a:gd name="connsiteY9028" fmla="*/ 6909982 h 39629983"/>
                <a:gd name="connsiteX9029" fmla="*/ 57375153 w 65909553"/>
                <a:gd name="connsiteY9029" fmla="*/ 6910028 h 39629983"/>
                <a:gd name="connsiteX9030" fmla="*/ 57375153 w 65909553"/>
                <a:gd name="connsiteY9030" fmla="*/ 6910075 h 39629983"/>
                <a:gd name="connsiteX9031" fmla="*/ 57375153 w 65909553"/>
                <a:gd name="connsiteY9031" fmla="*/ 6910122 h 39629983"/>
                <a:gd name="connsiteX9032" fmla="*/ 57375153 w 65909553"/>
                <a:gd name="connsiteY9032" fmla="*/ 6910168 h 39629983"/>
                <a:gd name="connsiteX9033" fmla="*/ 57375153 w 65909553"/>
                <a:gd name="connsiteY9033" fmla="*/ 6910223 h 39629983"/>
                <a:gd name="connsiteX9034" fmla="*/ 57375153 w 65909553"/>
                <a:gd name="connsiteY9034" fmla="*/ 6910269 h 39629983"/>
                <a:gd name="connsiteX9035" fmla="*/ 57375153 w 65909553"/>
                <a:gd name="connsiteY9035" fmla="*/ 6910316 h 39629983"/>
                <a:gd name="connsiteX9036" fmla="*/ 57375153 w 65909553"/>
                <a:gd name="connsiteY9036" fmla="*/ 6910363 h 39629983"/>
                <a:gd name="connsiteX9037" fmla="*/ 57375153 w 65909553"/>
                <a:gd name="connsiteY9037" fmla="*/ 6910409 h 39629983"/>
                <a:gd name="connsiteX9038" fmla="*/ 57375153 w 65909553"/>
                <a:gd name="connsiteY9038" fmla="*/ 6910456 h 39629983"/>
                <a:gd name="connsiteX9039" fmla="*/ 57375153 w 65909553"/>
                <a:gd name="connsiteY9039" fmla="*/ 6910503 h 39629983"/>
                <a:gd name="connsiteX9040" fmla="*/ 57375153 w 65909553"/>
                <a:gd name="connsiteY9040" fmla="*/ 6910549 h 39629983"/>
                <a:gd name="connsiteX9041" fmla="*/ 57375153 w 65909553"/>
                <a:gd name="connsiteY9041" fmla="*/ 6910596 h 39629983"/>
                <a:gd name="connsiteX9042" fmla="*/ 57375153 w 65909553"/>
                <a:gd name="connsiteY9042" fmla="*/ 6910643 h 39629983"/>
                <a:gd name="connsiteX9043" fmla="*/ 57375153 w 65909553"/>
                <a:gd name="connsiteY9043" fmla="*/ 6910689 h 39629983"/>
                <a:gd name="connsiteX9044" fmla="*/ 57375153 w 65909553"/>
                <a:gd name="connsiteY9044" fmla="*/ 6910736 h 39629983"/>
                <a:gd name="connsiteX9045" fmla="*/ 57375153 w 65909553"/>
                <a:gd name="connsiteY9045" fmla="*/ 6910783 h 39629983"/>
                <a:gd name="connsiteX9046" fmla="*/ 57375153 w 65909553"/>
                <a:gd name="connsiteY9046" fmla="*/ 6910829 h 39629983"/>
                <a:gd name="connsiteX9047" fmla="*/ 57375153 w 65909553"/>
                <a:gd name="connsiteY9047" fmla="*/ 6910884 h 39629983"/>
                <a:gd name="connsiteX9048" fmla="*/ 57375153 w 65909553"/>
                <a:gd name="connsiteY9048" fmla="*/ 6910930 h 39629983"/>
                <a:gd name="connsiteX9049" fmla="*/ 57375153 w 65909553"/>
                <a:gd name="connsiteY9049" fmla="*/ 6910977 h 39629983"/>
                <a:gd name="connsiteX9050" fmla="*/ 57375153 w 65909553"/>
                <a:gd name="connsiteY9050" fmla="*/ 6911023 h 39629983"/>
                <a:gd name="connsiteX9051" fmla="*/ 57375153 w 65909553"/>
                <a:gd name="connsiteY9051" fmla="*/ 6911070 h 39629983"/>
                <a:gd name="connsiteX9052" fmla="*/ 57375153 w 65909553"/>
                <a:gd name="connsiteY9052" fmla="*/ 6911117 h 39629983"/>
                <a:gd name="connsiteX9053" fmla="*/ 57375153 w 65909553"/>
                <a:gd name="connsiteY9053" fmla="*/ 6911163 h 39629983"/>
                <a:gd name="connsiteX9054" fmla="*/ 57375153 w 65909553"/>
                <a:gd name="connsiteY9054" fmla="*/ 6911210 h 39629983"/>
                <a:gd name="connsiteX9055" fmla="*/ 57375153 w 65909553"/>
                <a:gd name="connsiteY9055" fmla="*/ 6911257 h 39629983"/>
                <a:gd name="connsiteX9056" fmla="*/ 57375153 w 65909553"/>
                <a:gd name="connsiteY9056" fmla="*/ 6911303 h 39629983"/>
                <a:gd name="connsiteX9057" fmla="*/ 57375153 w 65909553"/>
                <a:gd name="connsiteY9057" fmla="*/ 6911350 h 39629983"/>
                <a:gd name="connsiteX9058" fmla="*/ 57375153 w 65909553"/>
                <a:gd name="connsiteY9058" fmla="*/ 6911397 h 39629983"/>
                <a:gd name="connsiteX9059" fmla="*/ 57375153 w 65909553"/>
                <a:gd name="connsiteY9059" fmla="*/ 6911443 h 39629983"/>
                <a:gd name="connsiteX9060" fmla="*/ 57375153 w 65909553"/>
                <a:gd name="connsiteY9060" fmla="*/ 6911490 h 39629983"/>
                <a:gd name="connsiteX9061" fmla="*/ 57375153 w 65909553"/>
                <a:gd name="connsiteY9061" fmla="*/ 6911544 h 39629983"/>
                <a:gd name="connsiteX9062" fmla="*/ 57375153 w 65909553"/>
                <a:gd name="connsiteY9062" fmla="*/ 6911591 h 39629983"/>
                <a:gd name="connsiteX9063" fmla="*/ 57375153 w 65909553"/>
                <a:gd name="connsiteY9063" fmla="*/ 6911638 h 39629983"/>
                <a:gd name="connsiteX9064" fmla="*/ 57375153 w 65909553"/>
                <a:gd name="connsiteY9064" fmla="*/ 6911684 h 39629983"/>
                <a:gd name="connsiteX9065" fmla="*/ 57375153 w 65909553"/>
                <a:gd name="connsiteY9065" fmla="*/ 6911731 h 39629983"/>
                <a:gd name="connsiteX9066" fmla="*/ 57375153 w 65909553"/>
                <a:gd name="connsiteY9066" fmla="*/ 6911778 h 39629983"/>
                <a:gd name="connsiteX9067" fmla="*/ 57375153 w 65909553"/>
                <a:gd name="connsiteY9067" fmla="*/ 6911824 h 39629983"/>
                <a:gd name="connsiteX9068" fmla="*/ 57375153 w 65909553"/>
                <a:gd name="connsiteY9068" fmla="*/ 6911871 h 39629983"/>
                <a:gd name="connsiteX9069" fmla="*/ 57375153 w 65909553"/>
                <a:gd name="connsiteY9069" fmla="*/ 6911918 h 39629983"/>
                <a:gd name="connsiteX9070" fmla="*/ 57375153 w 65909553"/>
                <a:gd name="connsiteY9070" fmla="*/ 6911964 h 39629983"/>
                <a:gd name="connsiteX9071" fmla="*/ 57375153 w 65909553"/>
                <a:gd name="connsiteY9071" fmla="*/ 6912011 h 39629983"/>
                <a:gd name="connsiteX9072" fmla="*/ 57375153 w 65909553"/>
                <a:gd name="connsiteY9072" fmla="*/ 6912058 h 39629983"/>
                <a:gd name="connsiteX9073" fmla="*/ 57375153 w 65909553"/>
                <a:gd name="connsiteY9073" fmla="*/ 6912104 h 39629983"/>
                <a:gd name="connsiteX9074" fmla="*/ 57375153 w 65909553"/>
                <a:gd name="connsiteY9074" fmla="*/ 6912151 h 39629983"/>
                <a:gd name="connsiteX9075" fmla="*/ 57375153 w 65909553"/>
                <a:gd name="connsiteY9075" fmla="*/ 6912205 h 39629983"/>
                <a:gd name="connsiteX9076" fmla="*/ 57375153 w 65909553"/>
                <a:gd name="connsiteY9076" fmla="*/ 6912252 h 39629983"/>
                <a:gd name="connsiteX9077" fmla="*/ 57375153 w 65909553"/>
                <a:gd name="connsiteY9077" fmla="*/ 6912298 h 39629983"/>
                <a:gd name="connsiteX9078" fmla="*/ 57375153 w 65909553"/>
                <a:gd name="connsiteY9078" fmla="*/ 6912345 h 39629983"/>
                <a:gd name="connsiteX9079" fmla="*/ 57375153 w 65909553"/>
                <a:gd name="connsiteY9079" fmla="*/ 6912392 h 39629983"/>
                <a:gd name="connsiteX9080" fmla="*/ 57375153 w 65909553"/>
                <a:gd name="connsiteY9080" fmla="*/ 6912438 h 39629983"/>
                <a:gd name="connsiteX9081" fmla="*/ 57375153 w 65909553"/>
                <a:gd name="connsiteY9081" fmla="*/ 6912485 h 39629983"/>
                <a:gd name="connsiteX9082" fmla="*/ 57375153 w 65909553"/>
                <a:gd name="connsiteY9082" fmla="*/ 6912532 h 39629983"/>
                <a:gd name="connsiteX9083" fmla="*/ 57375153 w 65909553"/>
                <a:gd name="connsiteY9083" fmla="*/ 6912578 h 39629983"/>
                <a:gd name="connsiteX9084" fmla="*/ 57375153 w 65909553"/>
                <a:gd name="connsiteY9084" fmla="*/ 6912625 h 39629983"/>
                <a:gd name="connsiteX9085" fmla="*/ 57375153 w 65909553"/>
                <a:gd name="connsiteY9085" fmla="*/ 6912672 h 39629983"/>
                <a:gd name="connsiteX9086" fmla="*/ 57375153 w 65909553"/>
                <a:gd name="connsiteY9086" fmla="*/ 6912718 h 39629983"/>
                <a:gd name="connsiteX9087" fmla="*/ 57375153 w 65909553"/>
                <a:gd name="connsiteY9087" fmla="*/ 6912765 h 39629983"/>
                <a:gd name="connsiteX9088" fmla="*/ 57375153 w 65909553"/>
                <a:gd name="connsiteY9088" fmla="*/ 6912812 h 39629983"/>
                <a:gd name="connsiteX9089" fmla="*/ 57375153 w 65909553"/>
                <a:gd name="connsiteY9089" fmla="*/ 6912866 h 39629983"/>
                <a:gd name="connsiteX9090" fmla="*/ 57375153 w 65909553"/>
                <a:gd name="connsiteY9090" fmla="*/ 6912913 h 39629983"/>
                <a:gd name="connsiteX9091" fmla="*/ 57375153 w 65909553"/>
                <a:gd name="connsiteY9091" fmla="*/ 6912959 h 39629983"/>
                <a:gd name="connsiteX9092" fmla="*/ 57375153 w 65909553"/>
                <a:gd name="connsiteY9092" fmla="*/ 6913006 h 39629983"/>
                <a:gd name="connsiteX9093" fmla="*/ 57375153 w 65909553"/>
                <a:gd name="connsiteY9093" fmla="*/ 6913053 h 39629983"/>
                <a:gd name="connsiteX9094" fmla="*/ 57375153 w 65909553"/>
                <a:gd name="connsiteY9094" fmla="*/ 6913099 h 39629983"/>
                <a:gd name="connsiteX9095" fmla="*/ 57375153 w 65909553"/>
                <a:gd name="connsiteY9095" fmla="*/ 6913146 h 39629983"/>
                <a:gd name="connsiteX9096" fmla="*/ 57375153 w 65909553"/>
                <a:gd name="connsiteY9096" fmla="*/ 6913193 h 39629983"/>
                <a:gd name="connsiteX9097" fmla="*/ 57375153 w 65909553"/>
                <a:gd name="connsiteY9097" fmla="*/ 6913239 h 39629983"/>
                <a:gd name="connsiteX9098" fmla="*/ 57375153 w 65909553"/>
                <a:gd name="connsiteY9098" fmla="*/ 6913286 h 39629983"/>
                <a:gd name="connsiteX9099" fmla="*/ 57375153 w 65909553"/>
                <a:gd name="connsiteY9099" fmla="*/ 6913332 h 39629983"/>
                <a:gd name="connsiteX9100" fmla="*/ 57375153 w 65909553"/>
                <a:gd name="connsiteY9100" fmla="*/ 6913379 h 39629983"/>
                <a:gd name="connsiteX9101" fmla="*/ 57375153 w 65909553"/>
                <a:gd name="connsiteY9101" fmla="*/ 6913426 h 39629983"/>
                <a:gd name="connsiteX9102" fmla="*/ 57375153 w 65909553"/>
                <a:gd name="connsiteY9102" fmla="*/ 6913472 h 39629983"/>
                <a:gd name="connsiteX9103" fmla="*/ 57375153 w 65909553"/>
                <a:gd name="connsiteY9103" fmla="*/ 6913527 h 39629983"/>
                <a:gd name="connsiteX9104" fmla="*/ 57375153 w 65909553"/>
                <a:gd name="connsiteY9104" fmla="*/ 6913573 h 39629983"/>
                <a:gd name="connsiteX9105" fmla="*/ 57375153 w 65909553"/>
                <a:gd name="connsiteY9105" fmla="*/ 6913620 h 39629983"/>
                <a:gd name="connsiteX9106" fmla="*/ 57375153 w 65909553"/>
                <a:gd name="connsiteY9106" fmla="*/ 6913667 h 39629983"/>
                <a:gd name="connsiteX9107" fmla="*/ 57375153 w 65909553"/>
                <a:gd name="connsiteY9107" fmla="*/ 6913713 h 39629983"/>
                <a:gd name="connsiteX9108" fmla="*/ 57375153 w 65909553"/>
                <a:gd name="connsiteY9108" fmla="*/ 6913760 h 39629983"/>
                <a:gd name="connsiteX9109" fmla="*/ 57375153 w 65909553"/>
                <a:gd name="connsiteY9109" fmla="*/ 6913807 h 39629983"/>
                <a:gd name="connsiteX9110" fmla="*/ 57375153 w 65909553"/>
                <a:gd name="connsiteY9110" fmla="*/ 6913853 h 39629983"/>
                <a:gd name="connsiteX9111" fmla="*/ 57375153 w 65909553"/>
                <a:gd name="connsiteY9111" fmla="*/ 6913900 h 39629983"/>
                <a:gd name="connsiteX9112" fmla="*/ 57375153 w 65909553"/>
                <a:gd name="connsiteY9112" fmla="*/ 6913947 h 39629983"/>
                <a:gd name="connsiteX9113" fmla="*/ 57375153 w 65909553"/>
                <a:gd name="connsiteY9113" fmla="*/ 6913993 h 39629983"/>
                <a:gd name="connsiteX9114" fmla="*/ 57375153 w 65909553"/>
                <a:gd name="connsiteY9114" fmla="*/ 6914040 h 39629983"/>
                <a:gd name="connsiteX9115" fmla="*/ 57375153 w 65909553"/>
                <a:gd name="connsiteY9115" fmla="*/ 6914087 h 39629983"/>
                <a:gd name="connsiteX9116" fmla="*/ 57375153 w 65909553"/>
                <a:gd name="connsiteY9116" fmla="*/ 6914133 h 39629983"/>
                <a:gd name="connsiteX9117" fmla="*/ 57375153 w 65909553"/>
                <a:gd name="connsiteY9117" fmla="*/ 7061300 h 39629983"/>
                <a:gd name="connsiteX9118" fmla="*/ 57527553 w 65909553"/>
                <a:gd name="connsiteY9118" fmla="*/ 7061300 h 39629983"/>
                <a:gd name="connsiteX9119" fmla="*/ 57527553 w 65909553"/>
                <a:gd name="connsiteY9119" fmla="*/ 7061347 h 39629983"/>
                <a:gd name="connsiteX9120" fmla="*/ 57527553 w 65909553"/>
                <a:gd name="connsiteY9120" fmla="*/ 7061394 h 39629983"/>
                <a:gd name="connsiteX9121" fmla="*/ 57527553 w 65909553"/>
                <a:gd name="connsiteY9121" fmla="*/ 7061440 h 39629983"/>
                <a:gd name="connsiteX9122" fmla="*/ 57527553 w 65909553"/>
                <a:gd name="connsiteY9122" fmla="*/ 7061487 h 39629983"/>
                <a:gd name="connsiteX9123" fmla="*/ 57527553 w 65909553"/>
                <a:gd name="connsiteY9123" fmla="*/ 7061534 h 39629983"/>
                <a:gd name="connsiteX9124" fmla="*/ 57527553 w 65909553"/>
                <a:gd name="connsiteY9124" fmla="*/ 7061580 h 39629983"/>
                <a:gd name="connsiteX9125" fmla="*/ 57527553 w 65909553"/>
                <a:gd name="connsiteY9125" fmla="*/ 7061627 h 39629983"/>
                <a:gd name="connsiteX9126" fmla="*/ 57527553 w 65909553"/>
                <a:gd name="connsiteY9126" fmla="*/ 7061674 h 39629983"/>
                <a:gd name="connsiteX9127" fmla="*/ 57527553 w 65909553"/>
                <a:gd name="connsiteY9127" fmla="*/ 7061720 h 39629983"/>
                <a:gd name="connsiteX9128" fmla="*/ 57527553 w 65909553"/>
                <a:gd name="connsiteY9128" fmla="*/ 7061767 h 39629983"/>
                <a:gd name="connsiteX9129" fmla="*/ 57527553 w 65909553"/>
                <a:gd name="connsiteY9129" fmla="*/ 7061814 h 39629983"/>
                <a:gd name="connsiteX9130" fmla="*/ 57527553 w 65909553"/>
                <a:gd name="connsiteY9130" fmla="*/ 7061860 h 39629983"/>
                <a:gd name="connsiteX9131" fmla="*/ 57527553 w 65909553"/>
                <a:gd name="connsiteY9131" fmla="*/ 7061907 h 39629983"/>
                <a:gd name="connsiteX9132" fmla="*/ 57527553 w 65909553"/>
                <a:gd name="connsiteY9132" fmla="*/ 7061961 h 39629983"/>
                <a:gd name="connsiteX9133" fmla="*/ 57527553 w 65909553"/>
                <a:gd name="connsiteY9133" fmla="*/ 7062008 h 39629983"/>
                <a:gd name="connsiteX9134" fmla="*/ 57527553 w 65909553"/>
                <a:gd name="connsiteY9134" fmla="*/ 7062055 h 39629983"/>
                <a:gd name="connsiteX9135" fmla="*/ 57527553 w 65909553"/>
                <a:gd name="connsiteY9135" fmla="*/ 7062101 h 39629983"/>
                <a:gd name="connsiteX9136" fmla="*/ 57527553 w 65909553"/>
                <a:gd name="connsiteY9136" fmla="*/ 7062148 h 39629983"/>
                <a:gd name="connsiteX9137" fmla="*/ 57527553 w 65909553"/>
                <a:gd name="connsiteY9137" fmla="*/ 7062195 h 39629983"/>
                <a:gd name="connsiteX9138" fmla="*/ 57527553 w 65909553"/>
                <a:gd name="connsiteY9138" fmla="*/ 7062241 h 39629983"/>
                <a:gd name="connsiteX9139" fmla="*/ 57527553 w 65909553"/>
                <a:gd name="connsiteY9139" fmla="*/ 7062288 h 39629983"/>
                <a:gd name="connsiteX9140" fmla="*/ 57527553 w 65909553"/>
                <a:gd name="connsiteY9140" fmla="*/ 7062335 h 39629983"/>
                <a:gd name="connsiteX9141" fmla="*/ 57527553 w 65909553"/>
                <a:gd name="connsiteY9141" fmla="*/ 7062381 h 39629983"/>
                <a:gd name="connsiteX9142" fmla="*/ 57527553 w 65909553"/>
                <a:gd name="connsiteY9142" fmla="*/ 7062428 h 39629983"/>
                <a:gd name="connsiteX9143" fmla="*/ 57527553 w 65909553"/>
                <a:gd name="connsiteY9143" fmla="*/ 7062474 h 39629983"/>
                <a:gd name="connsiteX9144" fmla="*/ 57527553 w 65909553"/>
                <a:gd name="connsiteY9144" fmla="*/ 7062521 h 39629983"/>
                <a:gd name="connsiteX9145" fmla="*/ 57527553 w 65909553"/>
                <a:gd name="connsiteY9145" fmla="*/ 7062568 h 39629983"/>
                <a:gd name="connsiteX9146" fmla="*/ 57527553 w 65909553"/>
                <a:gd name="connsiteY9146" fmla="*/ 7062622 h 39629983"/>
                <a:gd name="connsiteX9147" fmla="*/ 57527553 w 65909553"/>
                <a:gd name="connsiteY9147" fmla="*/ 7062669 h 39629983"/>
                <a:gd name="connsiteX9148" fmla="*/ 57527553 w 65909553"/>
                <a:gd name="connsiteY9148" fmla="*/ 7062715 h 39629983"/>
                <a:gd name="connsiteX9149" fmla="*/ 57527553 w 65909553"/>
                <a:gd name="connsiteY9149" fmla="*/ 7062762 h 39629983"/>
                <a:gd name="connsiteX9150" fmla="*/ 57527553 w 65909553"/>
                <a:gd name="connsiteY9150" fmla="*/ 7062809 h 39629983"/>
                <a:gd name="connsiteX9151" fmla="*/ 57527553 w 65909553"/>
                <a:gd name="connsiteY9151" fmla="*/ 7062855 h 39629983"/>
                <a:gd name="connsiteX9152" fmla="*/ 57527553 w 65909553"/>
                <a:gd name="connsiteY9152" fmla="*/ 7062902 h 39629983"/>
                <a:gd name="connsiteX9153" fmla="*/ 57527553 w 65909553"/>
                <a:gd name="connsiteY9153" fmla="*/ 7062949 h 39629983"/>
                <a:gd name="connsiteX9154" fmla="*/ 57527553 w 65909553"/>
                <a:gd name="connsiteY9154" fmla="*/ 7062995 h 39629983"/>
                <a:gd name="connsiteX9155" fmla="*/ 57527553 w 65909553"/>
                <a:gd name="connsiteY9155" fmla="*/ 7063042 h 39629983"/>
                <a:gd name="connsiteX9156" fmla="*/ 57527553 w 65909553"/>
                <a:gd name="connsiteY9156" fmla="*/ 7063089 h 39629983"/>
                <a:gd name="connsiteX9157" fmla="*/ 57527553 w 65909553"/>
                <a:gd name="connsiteY9157" fmla="*/ 7063135 h 39629983"/>
                <a:gd name="connsiteX9158" fmla="*/ 57527553 w 65909553"/>
                <a:gd name="connsiteY9158" fmla="*/ 7063182 h 39629983"/>
                <a:gd name="connsiteX9159" fmla="*/ 57527553 w 65909553"/>
                <a:gd name="connsiteY9159" fmla="*/ 7063229 h 39629983"/>
                <a:gd name="connsiteX9160" fmla="*/ 57527553 w 65909553"/>
                <a:gd name="connsiteY9160" fmla="*/ 7063283 h 39629983"/>
                <a:gd name="connsiteX9161" fmla="*/ 57527553 w 65909553"/>
                <a:gd name="connsiteY9161" fmla="*/ 7063330 h 39629983"/>
                <a:gd name="connsiteX9162" fmla="*/ 57527553 w 65909553"/>
                <a:gd name="connsiteY9162" fmla="*/ 7063376 h 39629983"/>
                <a:gd name="connsiteX9163" fmla="*/ 57527553 w 65909553"/>
                <a:gd name="connsiteY9163" fmla="*/ 7063423 h 39629983"/>
                <a:gd name="connsiteX9164" fmla="*/ 57527553 w 65909553"/>
                <a:gd name="connsiteY9164" fmla="*/ 7063470 h 39629983"/>
                <a:gd name="connsiteX9165" fmla="*/ 57527553 w 65909553"/>
                <a:gd name="connsiteY9165" fmla="*/ 7063516 h 39629983"/>
                <a:gd name="connsiteX9166" fmla="*/ 57527553 w 65909553"/>
                <a:gd name="connsiteY9166" fmla="*/ 7063563 h 39629983"/>
                <a:gd name="connsiteX9167" fmla="*/ 57527553 w 65909553"/>
                <a:gd name="connsiteY9167" fmla="*/ 7063609 h 39629983"/>
                <a:gd name="connsiteX9168" fmla="*/ 57527553 w 65909553"/>
                <a:gd name="connsiteY9168" fmla="*/ 7063656 h 39629983"/>
                <a:gd name="connsiteX9169" fmla="*/ 57527553 w 65909553"/>
                <a:gd name="connsiteY9169" fmla="*/ 7063703 h 39629983"/>
                <a:gd name="connsiteX9170" fmla="*/ 57527553 w 65909553"/>
                <a:gd name="connsiteY9170" fmla="*/ 7063749 h 39629983"/>
                <a:gd name="connsiteX9171" fmla="*/ 57527553 w 65909553"/>
                <a:gd name="connsiteY9171" fmla="*/ 7063796 h 39629983"/>
                <a:gd name="connsiteX9172" fmla="*/ 57527553 w 65909553"/>
                <a:gd name="connsiteY9172" fmla="*/ 7063843 h 39629983"/>
                <a:gd name="connsiteX9173" fmla="*/ 57527553 w 65909553"/>
                <a:gd name="connsiteY9173" fmla="*/ 7063889 h 39629983"/>
                <a:gd name="connsiteX9174" fmla="*/ 57527553 w 65909553"/>
                <a:gd name="connsiteY9174" fmla="*/ 7063944 h 39629983"/>
                <a:gd name="connsiteX9175" fmla="*/ 57527553 w 65909553"/>
                <a:gd name="connsiteY9175" fmla="*/ 7063990 h 39629983"/>
                <a:gd name="connsiteX9176" fmla="*/ 57527553 w 65909553"/>
                <a:gd name="connsiteY9176" fmla="*/ 7064037 h 39629983"/>
                <a:gd name="connsiteX9177" fmla="*/ 57527553 w 65909553"/>
                <a:gd name="connsiteY9177" fmla="*/ 7064084 h 39629983"/>
                <a:gd name="connsiteX9178" fmla="*/ 57527553 w 65909553"/>
                <a:gd name="connsiteY9178" fmla="*/ 7064130 h 39629983"/>
                <a:gd name="connsiteX9179" fmla="*/ 57527553 w 65909553"/>
                <a:gd name="connsiteY9179" fmla="*/ 7064177 h 39629983"/>
                <a:gd name="connsiteX9180" fmla="*/ 57527553 w 65909553"/>
                <a:gd name="connsiteY9180" fmla="*/ 7064224 h 39629983"/>
                <a:gd name="connsiteX9181" fmla="*/ 57527553 w 65909553"/>
                <a:gd name="connsiteY9181" fmla="*/ 7064270 h 39629983"/>
                <a:gd name="connsiteX9182" fmla="*/ 57527553 w 65909553"/>
                <a:gd name="connsiteY9182" fmla="*/ 7064317 h 39629983"/>
                <a:gd name="connsiteX9183" fmla="*/ 57527553 w 65909553"/>
                <a:gd name="connsiteY9183" fmla="*/ 7064364 h 39629983"/>
                <a:gd name="connsiteX9184" fmla="*/ 57527553 w 65909553"/>
                <a:gd name="connsiteY9184" fmla="*/ 7064410 h 39629983"/>
                <a:gd name="connsiteX9185" fmla="*/ 57527553 w 65909553"/>
                <a:gd name="connsiteY9185" fmla="*/ 7064457 h 39629983"/>
                <a:gd name="connsiteX9186" fmla="*/ 57527553 w 65909553"/>
                <a:gd name="connsiteY9186" fmla="*/ 7064504 h 39629983"/>
                <a:gd name="connsiteX9187" fmla="*/ 57527553 w 65909553"/>
                <a:gd name="connsiteY9187" fmla="*/ 7064550 h 39629983"/>
                <a:gd name="connsiteX9188" fmla="*/ 57527553 w 65909553"/>
                <a:gd name="connsiteY9188" fmla="*/ 7064605 h 39629983"/>
                <a:gd name="connsiteX9189" fmla="*/ 57527553 w 65909553"/>
                <a:gd name="connsiteY9189" fmla="*/ 7064651 h 39629983"/>
                <a:gd name="connsiteX9190" fmla="*/ 57527553 w 65909553"/>
                <a:gd name="connsiteY9190" fmla="*/ 7064698 h 39629983"/>
                <a:gd name="connsiteX9191" fmla="*/ 57527553 w 65909553"/>
                <a:gd name="connsiteY9191" fmla="*/ 7064744 h 39629983"/>
                <a:gd name="connsiteX9192" fmla="*/ 57527553 w 65909553"/>
                <a:gd name="connsiteY9192" fmla="*/ 7064791 h 39629983"/>
                <a:gd name="connsiteX9193" fmla="*/ 57527553 w 65909553"/>
                <a:gd name="connsiteY9193" fmla="*/ 7064838 h 39629983"/>
                <a:gd name="connsiteX9194" fmla="*/ 57527553 w 65909553"/>
                <a:gd name="connsiteY9194" fmla="*/ 7064884 h 39629983"/>
                <a:gd name="connsiteX9195" fmla="*/ 57527553 w 65909553"/>
                <a:gd name="connsiteY9195" fmla="*/ 7064931 h 39629983"/>
                <a:gd name="connsiteX9196" fmla="*/ 57527553 w 65909553"/>
                <a:gd name="connsiteY9196" fmla="*/ 7064978 h 39629983"/>
                <a:gd name="connsiteX9197" fmla="*/ 57527553 w 65909553"/>
                <a:gd name="connsiteY9197" fmla="*/ 7065024 h 39629983"/>
                <a:gd name="connsiteX9198" fmla="*/ 57527553 w 65909553"/>
                <a:gd name="connsiteY9198" fmla="*/ 7065071 h 39629983"/>
                <a:gd name="connsiteX9199" fmla="*/ 57527553 w 65909553"/>
                <a:gd name="connsiteY9199" fmla="*/ 7065118 h 39629983"/>
                <a:gd name="connsiteX9200" fmla="*/ 57527553 w 65909553"/>
                <a:gd name="connsiteY9200" fmla="*/ 7065164 h 39629983"/>
                <a:gd name="connsiteX9201" fmla="*/ 57527553 w 65909553"/>
                <a:gd name="connsiteY9201" fmla="*/ 7065211 h 39629983"/>
                <a:gd name="connsiteX9202" fmla="*/ 57527553 w 65909553"/>
                <a:gd name="connsiteY9202" fmla="*/ 7065265 h 39629983"/>
                <a:gd name="connsiteX9203" fmla="*/ 57527553 w 65909553"/>
                <a:gd name="connsiteY9203" fmla="*/ 7065312 h 39629983"/>
                <a:gd name="connsiteX9204" fmla="*/ 57527553 w 65909553"/>
                <a:gd name="connsiteY9204" fmla="*/ 7065359 h 39629983"/>
                <a:gd name="connsiteX9205" fmla="*/ 57527553 w 65909553"/>
                <a:gd name="connsiteY9205" fmla="*/ 7065405 h 39629983"/>
                <a:gd name="connsiteX9206" fmla="*/ 57527553 w 65909553"/>
                <a:gd name="connsiteY9206" fmla="*/ 7065452 h 39629983"/>
                <a:gd name="connsiteX9207" fmla="*/ 57527553 w 65909553"/>
                <a:gd name="connsiteY9207" fmla="*/ 7065499 h 39629983"/>
                <a:gd name="connsiteX9208" fmla="*/ 57527553 w 65909553"/>
                <a:gd name="connsiteY9208" fmla="*/ 7065545 h 39629983"/>
                <a:gd name="connsiteX9209" fmla="*/ 57527553 w 65909553"/>
                <a:gd name="connsiteY9209" fmla="*/ 7065592 h 39629983"/>
                <a:gd name="connsiteX9210" fmla="*/ 57527553 w 65909553"/>
                <a:gd name="connsiteY9210" fmla="*/ 7065639 h 39629983"/>
                <a:gd name="connsiteX9211" fmla="*/ 57527553 w 65909553"/>
                <a:gd name="connsiteY9211" fmla="*/ 7065685 h 39629983"/>
                <a:gd name="connsiteX9212" fmla="*/ 57527553 w 65909553"/>
                <a:gd name="connsiteY9212" fmla="*/ 7065732 h 39629983"/>
                <a:gd name="connsiteX9213" fmla="*/ 57527553 w 65909553"/>
                <a:gd name="connsiteY9213" fmla="*/ 7065779 h 39629983"/>
                <a:gd name="connsiteX9214" fmla="*/ 57527553 w 65909553"/>
                <a:gd name="connsiteY9214" fmla="*/ 7065825 h 39629983"/>
                <a:gd name="connsiteX9215" fmla="*/ 57527553 w 65909553"/>
                <a:gd name="connsiteY9215" fmla="*/ 7065872 h 39629983"/>
                <a:gd name="connsiteX9216" fmla="*/ 57527553 w 65909553"/>
                <a:gd name="connsiteY9216" fmla="*/ 7065926 h 39629983"/>
                <a:gd name="connsiteX9217" fmla="*/ 57527553 w 65909553"/>
                <a:gd name="connsiteY9217" fmla="*/ 7065973 h 39629983"/>
                <a:gd name="connsiteX9218" fmla="*/ 57527553 w 65909553"/>
                <a:gd name="connsiteY9218" fmla="*/ 7066019 h 39629983"/>
                <a:gd name="connsiteX9219" fmla="*/ 57527553 w 65909553"/>
                <a:gd name="connsiteY9219" fmla="*/ 7066066 h 39629983"/>
                <a:gd name="connsiteX9220" fmla="*/ 57527553 w 65909553"/>
                <a:gd name="connsiteY9220" fmla="*/ 7066113 h 39629983"/>
                <a:gd name="connsiteX9221" fmla="*/ 57527553 w 65909553"/>
                <a:gd name="connsiteY9221" fmla="*/ 7066159 h 39629983"/>
                <a:gd name="connsiteX9222" fmla="*/ 57527553 w 65909553"/>
                <a:gd name="connsiteY9222" fmla="*/ 7066206 h 39629983"/>
                <a:gd name="connsiteX9223" fmla="*/ 57527553 w 65909553"/>
                <a:gd name="connsiteY9223" fmla="*/ 7066253 h 39629983"/>
                <a:gd name="connsiteX9224" fmla="*/ 57527553 w 65909553"/>
                <a:gd name="connsiteY9224" fmla="*/ 7066299 h 39629983"/>
                <a:gd name="connsiteX9225" fmla="*/ 57527553 w 65909553"/>
                <a:gd name="connsiteY9225" fmla="*/ 7066346 h 39629983"/>
                <a:gd name="connsiteX9226" fmla="*/ 57527553 w 65909553"/>
                <a:gd name="connsiteY9226" fmla="*/ 7066393 h 39629983"/>
                <a:gd name="connsiteX9227" fmla="*/ 57527553 w 65909553"/>
                <a:gd name="connsiteY9227" fmla="*/ 7066439 h 39629983"/>
                <a:gd name="connsiteX9228" fmla="*/ 57527553 w 65909553"/>
                <a:gd name="connsiteY9228" fmla="*/ 7066486 h 39629983"/>
                <a:gd name="connsiteX9229" fmla="*/ 57527553 w 65909553"/>
                <a:gd name="connsiteY9229" fmla="*/ 7066533 h 39629983"/>
                <a:gd name="connsiteX9230" fmla="*/ 57527553 w 65909553"/>
                <a:gd name="connsiteY9230" fmla="*/ 7213700 h 39629983"/>
                <a:gd name="connsiteX9231" fmla="*/ 57679953 w 65909553"/>
                <a:gd name="connsiteY9231" fmla="*/ 7213700 h 39629983"/>
                <a:gd name="connsiteX9232" fmla="*/ 57679953 w 65909553"/>
                <a:gd name="connsiteY9232" fmla="*/ 7213747 h 39629983"/>
                <a:gd name="connsiteX9233" fmla="*/ 57679953 w 65909553"/>
                <a:gd name="connsiteY9233" fmla="*/ 7213793 h 39629983"/>
                <a:gd name="connsiteX9234" fmla="*/ 57679953 w 65909553"/>
                <a:gd name="connsiteY9234" fmla="*/ 7213840 h 39629983"/>
                <a:gd name="connsiteX9235" fmla="*/ 57679953 w 65909553"/>
                <a:gd name="connsiteY9235" fmla="*/ 7213886 h 39629983"/>
                <a:gd name="connsiteX9236" fmla="*/ 57679953 w 65909553"/>
                <a:gd name="connsiteY9236" fmla="*/ 7213933 h 39629983"/>
                <a:gd name="connsiteX9237" fmla="*/ 57679953 w 65909553"/>
                <a:gd name="connsiteY9237" fmla="*/ 7213980 h 39629983"/>
                <a:gd name="connsiteX9238" fmla="*/ 57679953 w 65909553"/>
                <a:gd name="connsiteY9238" fmla="*/ 7214026 h 39629983"/>
                <a:gd name="connsiteX9239" fmla="*/ 57679953 w 65909553"/>
                <a:gd name="connsiteY9239" fmla="*/ 7214073 h 39629983"/>
                <a:gd name="connsiteX9240" fmla="*/ 57679953 w 65909553"/>
                <a:gd name="connsiteY9240" fmla="*/ 7214120 h 39629983"/>
                <a:gd name="connsiteX9241" fmla="*/ 57679953 w 65909553"/>
                <a:gd name="connsiteY9241" fmla="*/ 7214166 h 39629983"/>
                <a:gd name="connsiteX9242" fmla="*/ 57679953 w 65909553"/>
                <a:gd name="connsiteY9242" fmla="*/ 7214213 h 39629983"/>
                <a:gd name="connsiteX9243" fmla="*/ 57679953 w 65909553"/>
                <a:gd name="connsiteY9243" fmla="*/ 7214260 h 39629983"/>
                <a:gd name="connsiteX9244" fmla="*/ 57679953 w 65909553"/>
                <a:gd name="connsiteY9244" fmla="*/ 7214306 h 39629983"/>
                <a:gd name="connsiteX9245" fmla="*/ 57679953 w 65909553"/>
                <a:gd name="connsiteY9245" fmla="*/ 7214361 h 39629983"/>
                <a:gd name="connsiteX9246" fmla="*/ 57679953 w 65909553"/>
                <a:gd name="connsiteY9246" fmla="*/ 7214407 h 39629983"/>
                <a:gd name="connsiteX9247" fmla="*/ 57679953 w 65909553"/>
                <a:gd name="connsiteY9247" fmla="*/ 7214454 h 39629983"/>
                <a:gd name="connsiteX9248" fmla="*/ 57679953 w 65909553"/>
                <a:gd name="connsiteY9248" fmla="*/ 7214501 h 39629983"/>
                <a:gd name="connsiteX9249" fmla="*/ 57679953 w 65909553"/>
                <a:gd name="connsiteY9249" fmla="*/ 7214547 h 39629983"/>
                <a:gd name="connsiteX9250" fmla="*/ 57679953 w 65909553"/>
                <a:gd name="connsiteY9250" fmla="*/ 7214594 h 39629983"/>
                <a:gd name="connsiteX9251" fmla="*/ 57679953 w 65909553"/>
                <a:gd name="connsiteY9251" fmla="*/ 7214641 h 39629983"/>
                <a:gd name="connsiteX9252" fmla="*/ 57679953 w 65909553"/>
                <a:gd name="connsiteY9252" fmla="*/ 7214687 h 39629983"/>
                <a:gd name="connsiteX9253" fmla="*/ 57679953 w 65909553"/>
                <a:gd name="connsiteY9253" fmla="*/ 7214734 h 39629983"/>
                <a:gd name="connsiteX9254" fmla="*/ 57679953 w 65909553"/>
                <a:gd name="connsiteY9254" fmla="*/ 7214781 h 39629983"/>
                <a:gd name="connsiteX9255" fmla="*/ 57679953 w 65909553"/>
                <a:gd name="connsiteY9255" fmla="*/ 7214827 h 39629983"/>
                <a:gd name="connsiteX9256" fmla="*/ 57679953 w 65909553"/>
                <a:gd name="connsiteY9256" fmla="*/ 7214874 h 39629983"/>
                <a:gd name="connsiteX9257" fmla="*/ 57679953 w 65909553"/>
                <a:gd name="connsiteY9257" fmla="*/ 7214921 h 39629983"/>
                <a:gd name="connsiteX9258" fmla="*/ 57679953 w 65909553"/>
                <a:gd name="connsiteY9258" fmla="*/ 7214967 h 39629983"/>
                <a:gd name="connsiteX9259" fmla="*/ 57679953 w 65909553"/>
                <a:gd name="connsiteY9259" fmla="*/ 7215021 h 39629983"/>
                <a:gd name="connsiteX9260" fmla="*/ 57679953 w 65909553"/>
                <a:gd name="connsiteY9260" fmla="*/ 7215068 h 39629983"/>
                <a:gd name="connsiteX9261" fmla="*/ 57679953 w 65909553"/>
                <a:gd name="connsiteY9261" fmla="*/ 7215115 h 39629983"/>
                <a:gd name="connsiteX9262" fmla="*/ 57679953 w 65909553"/>
                <a:gd name="connsiteY9262" fmla="*/ 7215161 h 39629983"/>
                <a:gd name="connsiteX9263" fmla="*/ 57679953 w 65909553"/>
                <a:gd name="connsiteY9263" fmla="*/ 7215208 h 39629983"/>
                <a:gd name="connsiteX9264" fmla="*/ 57679953 w 65909553"/>
                <a:gd name="connsiteY9264" fmla="*/ 7215255 h 39629983"/>
                <a:gd name="connsiteX9265" fmla="*/ 57679953 w 65909553"/>
                <a:gd name="connsiteY9265" fmla="*/ 7215301 h 39629983"/>
                <a:gd name="connsiteX9266" fmla="*/ 57679953 w 65909553"/>
                <a:gd name="connsiteY9266" fmla="*/ 7215348 h 39629983"/>
                <a:gd name="connsiteX9267" fmla="*/ 57679953 w 65909553"/>
                <a:gd name="connsiteY9267" fmla="*/ 7215395 h 39629983"/>
                <a:gd name="connsiteX9268" fmla="*/ 57679953 w 65909553"/>
                <a:gd name="connsiteY9268" fmla="*/ 7215441 h 39629983"/>
                <a:gd name="connsiteX9269" fmla="*/ 57679953 w 65909553"/>
                <a:gd name="connsiteY9269" fmla="*/ 7215488 h 39629983"/>
                <a:gd name="connsiteX9270" fmla="*/ 57679953 w 65909553"/>
                <a:gd name="connsiteY9270" fmla="*/ 7215535 h 39629983"/>
                <a:gd name="connsiteX9271" fmla="*/ 57679953 w 65909553"/>
                <a:gd name="connsiteY9271" fmla="*/ 7215581 h 39629983"/>
                <a:gd name="connsiteX9272" fmla="*/ 57679953 w 65909553"/>
                <a:gd name="connsiteY9272" fmla="*/ 7215628 h 39629983"/>
                <a:gd name="connsiteX9273" fmla="*/ 57679953 w 65909553"/>
                <a:gd name="connsiteY9273" fmla="*/ 7215682 h 39629983"/>
                <a:gd name="connsiteX9274" fmla="*/ 57679953 w 65909553"/>
                <a:gd name="connsiteY9274" fmla="*/ 7215729 h 39629983"/>
                <a:gd name="connsiteX9275" fmla="*/ 57679953 w 65909553"/>
                <a:gd name="connsiteY9275" fmla="*/ 7215776 h 39629983"/>
                <a:gd name="connsiteX9276" fmla="*/ 57679953 w 65909553"/>
                <a:gd name="connsiteY9276" fmla="*/ 7215822 h 39629983"/>
                <a:gd name="connsiteX9277" fmla="*/ 57679953 w 65909553"/>
                <a:gd name="connsiteY9277" fmla="*/ 7215869 h 39629983"/>
                <a:gd name="connsiteX9278" fmla="*/ 57679953 w 65909553"/>
                <a:gd name="connsiteY9278" fmla="*/ 7215916 h 39629983"/>
                <a:gd name="connsiteX9279" fmla="*/ 57679953 w 65909553"/>
                <a:gd name="connsiteY9279" fmla="*/ 7215962 h 39629983"/>
                <a:gd name="connsiteX9280" fmla="*/ 57679953 w 65909553"/>
                <a:gd name="connsiteY9280" fmla="*/ 7216009 h 39629983"/>
                <a:gd name="connsiteX9281" fmla="*/ 57679953 w 65909553"/>
                <a:gd name="connsiteY9281" fmla="*/ 7216056 h 39629983"/>
                <a:gd name="connsiteX9282" fmla="*/ 57679953 w 65909553"/>
                <a:gd name="connsiteY9282" fmla="*/ 7216102 h 39629983"/>
                <a:gd name="connsiteX9283" fmla="*/ 57679953 w 65909553"/>
                <a:gd name="connsiteY9283" fmla="*/ 7216149 h 39629983"/>
                <a:gd name="connsiteX9284" fmla="*/ 57679953 w 65909553"/>
                <a:gd name="connsiteY9284" fmla="*/ 7216195 h 39629983"/>
                <a:gd name="connsiteX9285" fmla="*/ 57679953 w 65909553"/>
                <a:gd name="connsiteY9285" fmla="*/ 7216242 h 39629983"/>
                <a:gd name="connsiteX9286" fmla="*/ 57679953 w 65909553"/>
                <a:gd name="connsiteY9286" fmla="*/ 7216289 h 39629983"/>
                <a:gd name="connsiteX9287" fmla="*/ 57679953 w 65909553"/>
                <a:gd name="connsiteY9287" fmla="*/ 7216343 h 39629983"/>
                <a:gd name="connsiteX9288" fmla="*/ 57679953 w 65909553"/>
                <a:gd name="connsiteY9288" fmla="*/ 7216390 h 39629983"/>
                <a:gd name="connsiteX9289" fmla="*/ 57679953 w 65909553"/>
                <a:gd name="connsiteY9289" fmla="*/ 7216436 h 39629983"/>
                <a:gd name="connsiteX9290" fmla="*/ 57679953 w 65909553"/>
                <a:gd name="connsiteY9290" fmla="*/ 7216483 h 39629983"/>
                <a:gd name="connsiteX9291" fmla="*/ 57679953 w 65909553"/>
                <a:gd name="connsiteY9291" fmla="*/ 7216530 h 39629983"/>
                <a:gd name="connsiteX9292" fmla="*/ 57679953 w 65909553"/>
                <a:gd name="connsiteY9292" fmla="*/ 7216576 h 39629983"/>
                <a:gd name="connsiteX9293" fmla="*/ 57679953 w 65909553"/>
                <a:gd name="connsiteY9293" fmla="*/ 7216623 h 39629983"/>
                <a:gd name="connsiteX9294" fmla="*/ 57679953 w 65909553"/>
                <a:gd name="connsiteY9294" fmla="*/ 7216670 h 39629983"/>
                <a:gd name="connsiteX9295" fmla="*/ 57679953 w 65909553"/>
                <a:gd name="connsiteY9295" fmla="*/ 7216716 h 39629983"/>
                <a:gd name="connsiteX9296" fmla="*/ 57679953 w 65909553"/>
                <a:gd name="connsiteY9296" fmla="*/ 7216763 h 39629983"/>
                <a:gd name="connsiteX9297" fmla="*/ 57679953 w 65909553"/>
                <a:gd name="connsiteY9297" fmla="*/ 7216810 h 39629983"/>
                <a:gd name="connsiteX9298" fmla="*/ 57679953 w 65909553"/>
                <a:gd name="connsiteY9298" fmla="*/ 7216856 h 39629983"/>
                <a:gd name="connsiteX9299" fmla="*/ 57679953 w 65909553"/>
                <a:gd name="connsiteY9299" fmla="*/ 7216903 h 39629983"/>
                <a:gd name="connsiteX9300" fmla="*/ 57679953 w 65909553"/>
                <a:gd name="connsiteY9300" fmla="*/ 7216950 h 39629983"/>
                <a:gd name="connsiteX9301" fmla="*/ 57679953 w 65909553"/>
                <a:gd name="connsiteY9301" fmla="*/ 7217004 h 39629983"/>
                <a:gd name="connsiteX9302" fmla="*/ 57679953 w 65909553"/>
                <a:gd name="connsiteY9302" fmla="*/ 7217051 h 39629983"/>
                <a:gd name="connsiteX9303" fmla="*/ 57679953 w 65909553"/>
                <a:gd name="connsiteY9303" fmla="*/ 7217097 h 39629983"/>
                <a:gd name="connsiteX9304" fmla="*/ 57679953 w 65909553"/>
                <a:gd name="connsiteY9304" fmla="*/ 7217144 h 39629983"/>
                <a:gd name="connsiteX9305" fmla="*/ 57679953 w 65909553"/>
                <a:gd name="connsiteY9305" fmla="*/ 7217191 h 39629983"/>
                <a:gd name="connsiteX9306" fmla="*/ 57679953 w 65909553"/>
                <a:gd name="connsiteY9306" fmla="*/ 7217237 h 39629983"/>
                <a:gd name="connsiteX9307" fmla="*/ 57679953 w 65909553"/>
                <a:gd name="connsiteY9307" fmla="*/ 7217284 h 39629983"/>
                <a:gd name="connsiteX9308" fmla="*/ 57679953 w 65909553"/>
                <a:gd name="connsiteY9308" fmla="*/ 7217330 h 39629983"/>
                <a:gd name="connsiteX9309" fmla="*/ 57679953 w 65909553"/>
                <a:gd name="connsiteY9309" fmla="*/ 7217377 h 39629983"/>
                <a:gd name="connsiteX9310" fmla="*/ 57679953 w 65909553"/>
                <a:gd name="connsiteY9310" fmla="*/ 7217424 h 39629983"/>
                <a:gd name="connsiteX9311" fmla="*/ 57679953 w 65909553"/>
                <a:gd name="connsiteY9311" fmla="*/ 7217470 h 39629983"/>
                <a:gd name="connsiteX9312" fmla="*/ 57679953 w 65909553"/>
                <a:gd name="connsiteY9312" fmla="*/ 7217517 h 39629983"/>
                <a:gd name="connsiteX9313" fmla="*/ 57679953 w 65909553"/>
                <a:gd name="connsiteY9313" fmla="*/ 7217564 h 39629983"/>
                <a:gd name="connsiteX9314" fmla="*/ 57679953 w 65909553"/>
                <a:gd name="connsiteY9314" fmla="*/ 7217610 h 39629983"/>
                <a:gd name="connsiteX9315" fmla="*/ 57679953 w 65909553"/>
                <a:gd name="connsiteY9315" fmla="*/ 7217665 h 39629983"/>
                <a:gd name="connsiteX9316" fmla="*/ 57679953 w 65909553"/>
                <a:gd name="connsiteY9316" fmla="*/ 7217711 h 39629983"/>
                <a:gd name="connsiteX9317" fmla="*/ 57679953 w 65909553"/>
                <a:gd name="connsiteY9317" fmla="*/ 7217758 h 39629983"/>
                <a:gd name="connsiteX9318" fmla="*/ 57679953 w 65909553"/>
                <a:gd name="connsiteY9318" fmla="*/ 7217805 h 39629983"/>
                <a:gd name="connsiteX9319" fmla="*/ 57679953 w 65909553"/>
                <a:gd name="connsiteY9319" fmla="*/ 7217851 h 39629983"/>
                <a:gd name="connsiteX9320" fmla="*/ 57679953 w 65909553"/>
                <a:gd name="connsiteY9320" fmla="*/ 7217898 h 39629983"/>
                <a:gd name="connsiteX9321" fmla="*/ 57679953 w 65909553"/>
                <a:gd name="connsiteY9321" fmla="*/ 7217945 h 39629983"/>
                <a:gd name="connsiteX9322" fmla="*/ 57679953 w 65909553"/>
                <a:gd name="connsiteY9322" fmla="*/ 7217991 h 39629983"/>
                <a:gd name="connsiteX9323" fmla="*/ 57679953 w 65909553"/>
                <a:gd name="connsiteY9323" fmla="*/ 7218038 h 39629983"/>
                <a:gd name="connsiteX9324" fmla="*/ 57679953 w 65909553"/>
                <a:gd name="connsiteY9324" fmla="*/ 7218085 h 39629983"/>
                <a:gd name="connsiteX9325" fmla="*/ 57679953 w 65909553"/>
                <a:gd name="connsiteY9325" fmla="*/ 7218131 h 39629983"/>
                <a:gd name="connsiteX9326" fmla="*/ 57679953 w 65909553"/>
                <a:gd name="connsiteY9326" fmla="*/ 7218178 h 39629983"/>
                <a:gd name="connsiteX9327" fmla="*/ 57679953 w 65909553"/>
                <a:gd name="connsiteY9327" fmla="*/ 7218225 h 39629983"/>
                <a:gd name="connsiteX9328" fmla="*/ 57679953 w 65909553"/>
                <a:gd name="connsiteY9328" fmla="*/ 7218271 h 39629983"/>
                <a:gd name="connsiteX9329" fmla="*/ 57679953 w 65909553"/>
                <a:gd name="connsiteY9329" fmla="*/ 7218326 h 39629983"/>
                <a:gd name="connsiteX9330" fmla="*/ 57679953 w 65909553"/>
                <a:gd name="connsiteY9330" fmla="*/ 7218372 h 39629983"/>
                <a:gd name="connsiteX9331" fmla="*/ 57679953 w 65909553"/>
                <a:gd name="connsiteY9331" fmla="*/ 7218419 h 39629983"/>
                <a:gd name="connsiteX9332" fmla="*/ 57679953 w 65909553"/>
                <a:gd name="connsiteY9332" fmla="*/ 7218465 h 39629983"/>
                <a:gd name="connsiteX9333" fmla="*/ 57679953 w 65909553"/>
                <a:gd name="connsiteY9333" fmla="*/ 7218512 h 39629983"/>
                <a:gd name="connsiteX9334" fmla="*/ 57679953 w 65909553"/>
                <a:gd name="connsiteY9334" fmla="*/ 7218559 h 39629983"/>
                <a:gd name="connsiteX9335" fmla="*/ 57679953 w 65909553"/>
                <a:gd name="connsiteY9335" fmla="*/ 7218605 h 39629983"/>
                <a:gd name="connsiteX9336" fmla="*/ 57679953 w 65909553"/>
                <a:gd name="connsiteY9336" fmla="*/ 7218652 h 39629983"/>
                <a:gd name="connsiteX9337" fmla="*/ 57679953 w 65909553"/>
                <a:gd name="connsiteY9337" fmla="*/ 7218699 h 39629983"/>
                <a:gd name="connsiteX9338" fmla="*/ 57679953 w 65909553"/>
                <a:gd name="connsiteY9338" fmla="*/ 7218745 h 39629983"/>
                <a:gd name="connsiteX9339" fmla="*/ 57679953 w 65909553"/>
                <a:gd name="connsiteY9339" fmla="*/ 7218792 h 39629983"/>
                <a:gd name="connsiteX9340" fmla="*/ 57679953 w 65909553"/>
                <a:gd name="connsiteY9340" fmla="*/ 7218839 h 39629983"/>
                <a:gd name="connsiteX9341" fmla="*/ 57679953 w 65909553"/>
                <a:gd name="connsiteY9341" fmla="*/ 7218885 h 39629983"/>
                <a:gd name="connsiteX9342" fmla="*/ 57679953 w 65909553"/>
                <a:gd name="connsiteY9342" fmla="*/ 7218932 h 39629983"/>
                <a:gd name="connsiteX9343" fmla="*/ 57679953 w 65909553"/>
                <a:gd name="connsiteY9343" fmla="*/ 7366099 h 39629983"/>
                <a:gd name="connsiteX9344" fmla="*/ 57832353 w 65909553"/>
                <a:gd name="connsiteY9344" fmla="*/ 7366099 h 39629983"/>
                <a:gd name="connsiteX9345" fmla="*/ 57832353 w 65909553"/>
                <a:gd name="connsiteY9345" fmla="*/ 7366146 h 39629983"/>
                <a:gd name="connsiteX9346" fmla="*/ 57832353 w 65909553"/>
                <a:gd name="connsiteY9346" fmla="*/ 7366193 h 39629983"/>
                <a:gd name="connsiteX9347" fmla="*/ 57832353 w 65909553"/>
                <a:gd name="connsiteY9347" fmla="*/ 7366239 h 39629983"/>
                <a:gd name="connsiteX9348" fmla="*/ 57832353 w 65909553"/>
                <a:gd name="connsiteY9348" fmla="*/ 7366286 h 39629983"/>
                <a:gd name="connsiteX9349" fmla="*/ 57832353 w 65909553"/>
                <a:gd name="connsiteY9349" fmla="*/ 7366333 h 39629983"/>
                <a:gd name="connsiteX9350" fmla="*/ 57832353 w 65909553"/>
                <a:gd name="connsiteY9350" fmla="*/ 7366379 h 39629983"/>
                <a:gd name="connsiteX9351" fmla="*/ 57832353 w 65909553"/>
                <a:gd name="connsiteY9351" fmla="*/ 7366426 h 39629983"/>
                <a:gd name="connsiteX9352" fmla="*/ 57832353 w 65909553"/>
                <a:gd name="connsiteY9352" fmla="*/ 7366472 h 39629983"/>
                <a:gd name="connsiteX9353" fmla="*/ 57832353 w 65909553"/>
                <a:gd name="connsiteY9353" fmla="*/ 7366519 h 39629983"/>
                <a:gd name="connsiteX9354" fmla="*/ 57832353 w 65909553"/>
                <a:gd name="connsiteY9354" fmla="*/ 7366566 h 39629983"/>
                <a:gd name="connsiteX9355" fmla="*/ 57832353 w 65909553"/>
                <a:gd name="connsiteY9355" fmla="*/ 7366612 h 39629983"/>
                <a:gd name="connsiteX9356" fmla="*/ 57832353 w 65909553"/>
                <a:gd name="connsiteY9356" fmla="*/ 7366659 h 39629983"/>
                <a:gd name="connsiteX9357" fmla="*/ 57832353 w 65909553"/>
                <a:gd name="connsiteY9357" fmla="*/ 7366706 h 39629983"/>
                <a:gd name="connsiteX9358" fmla="*/ 57832353 w 65909553"/>
                <a:gd name="connsiteY9358" fmla="*/ 7366760 h 39629983"/>
                <a:gd name="connsiteX9359" fmla="*/ 57832353 w 65909553"/>
                <a:gd name="connsiteY9359" fmla="*/ 7366807 h 39629983"/>
                <a:gd name="connsiteX9360" fmla="*/ 57832353 w 65909553"/>
                <a:gd name="connsiteY9360" fmla="*/ 7366853 h 39629983"/>
                <a:gd name="connsiteX9361" fmla="*/ 57832353 w 65909553"/>
                <a:gd name="connsiteY9361" fmla="*/ 7366900 h 39629983"/>
                <a:gd name="connsiteX9362" fmla="*/ 57832353 w 65909553"/>
                <a:gd name="connsiteY9362" fmla="*/ 7366947 h 39629983"/>
                <a:gd name="connsiteX9363" fmla="*/ 57832353 w 65909553"/>
                <a:gd name="connsiteY9363" fmla="*/ 7366993 h 39629983"/>
                <a:gd name="connsiteX9364" fmla="*/ 57832353 w 65909553"/>
                <a:gd name="connsiteY9364" fmla="*/ 7367040 h 39629983"/>
                <a:gd name="connsiteX9365" fmla="*/ 57832353 w 65909553"/>
                <a:gd name="connsiteY9365" fmla="*/ 7367087 h 39629983"/>
                <a:gd name="connsiteX9366" fmla="*/ 57832353 w 65909553"/>
                <a:gd name="connsiteY9366" fmla="*/ 7367133 h 39629983"/>
                <a:gd name="connsiteX9367" fmla="*/ 57832353 w 65909553"/>
                <a:gd name="connsiteY9367" fmla="*/ 7367180 h 39629983"/>
                <a:gd name="connsiteX9368" fmla="*/ 57832353 w 65909553"/>
                <a:gd name="connsiteY9368" fmla="*/ 7367227 h 39629983"/>
                <a:gd name="connsiteX9369" fmla="*/ 57832353 w 65909553"/>
                <a:gd name="connsiteY9369" fmla="*/ 7367273 h 39629983"/>
                <a:gd name="connsiteX9370" fmla="*/ 57832353 w 65909553"/>
                <a:gd name="connsiteY9370" fmla="*/ 7367320 h 39629983"/>
                <a:gd name="connsiteX9371" fmla="*/ 57832353 w 65909553"/>
                <a:gd name="connsiteY9371" fmla="*/ 7367367 h 39629983"/>
                <a:gd name="connsiteX9372" fmla="*/ 57832353 w 65909553"/>
                <a:gd name="connsiteY9372" fmla="*/ 7367421 h 39629983"/>
                <a:gd name="connsiteX9373" fmla="*/ 57832353 w 65909553"/>
                <a:gd name="connsiteY9373" fmla="*/ 7367468 h 39629983"/>
                <a:gd name="connsiteX9374" fmla="*/ 57832353 w 65909553"/>
                <a:gd name="connsiteY9374" fmla="*/ 7367514 h 39629983"/>
                <a:gd name="connsiteX9375" fmla="*/ 57832353 w 65909553"/>
                <a:gd name="connsiteY9375" fmla="*/ 7367561 h 39629983"/>
                <a:gd name="connsiteX9376" fmla="*/ 57832353 w 65909553"/>
                <a:gd name="connsiteY9376" fmla="*/ 7367607 h 39629983"/>
                <a:gd name="connsiteX9377" fmla="*/ 57832353 w 65909553"/>
                <a:gd name="connsiteY9377" fmla="*/ 7367654 h 39629983"/>
                <a:gd name="connsiteX9378" fmla="*/ 57832353 w 65909553"/>
                <a:gd name="connsiteY9378" fmla="*/ 7367701 h 39629983"/>
                <a:gd name="connsiteX9379" fmla="*/ 57832353 w 65909553"/>
                <a:gd name="connsiteY9379" fmla="*/ 7367747 h 39629983"/>
                <a:gd name="connsiteX9380" fmla="*/ 57832353 w 65909553"/>
                <a:gd name="connsiteY9380" fmla="*/ 7367794 h 39629983"/>
                <a:gd name="connsiteX9381" fmla="*/ 57832353 w 65909553"/>
                <a:gd name="connsiteY9381" fmla="*/ 7367841 h 39629983"/>
                <a:gd name="connsiteX9382" fmla="*/ 57832353 w 65909553"/>
                <a:gd name="connsiteY9382" fmla="*/ 7367887 h 39629983"/>
                <a:gd name="connsiteX9383" fmla="*/ 57832353 w 65909553"/>
                <a:gd name="connsiteY9383" fmla="*/ 7367934 h 39629983"/>
                <a:gd name="connsiteX9384" fmla="*/ 57832353 w 65909553"/>
                <a:gd name="connsiteY9384" fmla="*/ 7367981 h 39629983"/>
                <a:gd name="connsiteX9385" fmla="*/ 57832353 w 65909553"/>
                <a:gd name="connsiteY9385" fmla="*/ 7368027 h 39629983"/>
                <a:gd name="connsiteX9386" fmla="*/ 57832353 w 65909553"/>
                <a:gd name="connsiteY9386" fmla="*/ 7368082 h 39629983"/>
                <a:gd name="connsiteX9387" fmla="*/ 57832353 w 65909553"/>
                <a:gd name="connsiteY9387" fmla="*/ 7368128 h 39629983"/>
                <a:gd name="connsiteX9388" fmla="*/ 57832353 w 65909553"/>
                <a:gd name="connsiteY9388" fmla="*/ 7368175 h 39629983"/>
                <a:gd name="connsiteX9389" fmla="*/ 57832353 w 65909553"/>
                <a:gd name="connsiteY9389" fmla="*/ 7368222 h 39629983"/>
                <a:gd name="connsiteX9390" fmla="*/ 57832353 w 65909553"/>
                <a:gd name="connsiteY9390" fmla="*/ 7368268 h 39629983"/>
                <a:gd name="connsiteX9391" fmla="*/ 57832353 w 65909553"/>
                <a:gd name="connsiteY9391" fmla="*/ 7368315 h 39629983"/>
                <a:gd name="connsiteX9392" fmla="*/ 57832353 w 65909553"/>
                <a:gd name="connsiteY9392" fmla="*/ 7368362 h 39629983"/>
                <a:gd name="connsiteX9393" fmla="*/ 57832353 w 65909553"/>
                <a:gd name="connsiteY9393" fmla="*/ 7368408 h 39629983"/>
                <a:gd name="connsiteX9394" fmla="*/ 57832353 w 65909553"/>
                <a:gd name="connsiteY9394" fmla="*/ 7368455 h 39629983"/>
                <a:gd name="connsiteX9395" fmla="*/ 57832353 w 65909553"/>
                <a:gd name="connsiteY9395" fmla="*/ 7368502 h 39629983"/>
                <a:gd name="connsiteX9396" fmla="*/ 57832353 w 65909553"/>
                <a:gd name="connsiteY9396" fmla="*/ 7368548 h 39629983"/>
                <a:gd name="connsiteX9397" fmla="*/ 57832353 w 65909553"/>
                <a:gd name="connsiteY9397" fmla="*/ 7368595 h 39629983"/>
                <a:gd name="connsiteX9398" fmla="*/ 57832353 w 65909553"/>
                <a:gd name="connsiteY9398" fmla="*/ 7368642 h 39629983"/>
                <a:gd name="connsiteX9399" fmla="*/ 57832353 w 65909553"/>
                <a:gd name="connsiteY9399" fmla="*/ 7368688 h 39629983"/>
                <a:gd name="connsiteX9400" fmla="*/ 57832353 w 65909553"/>
                <a:gd name="connsiteY9400" fmla="*/ 7368742 h 39629983"/>
                <a:gd name="connsiteX9401" fmla="*/ 57832353 w 65909553"/>
                <a:gd name="connsiteY9401" fmla="*/ 7368789 h 39629983"/>
                <a:gd name="connsiteX9402" fmla="*/ 57832353 w 65909553"/>
                <a:gd name="connsiteY9402" fmla="*/ 7368836 h 39629983"/>
                <a:gd name="connsiteX9403" fmla="*/ 57832353 w 65909553"/>
                <a:gd name="connsiteY9403" fmla="*/ 7368882 h 39629983"/>
                <a:gd name="connsiteX9404" fmla="*/ 57832353 w 65909553"/>
                <a:gd name="connsiteY9404" fmla="*/ 7368929 h 39629983"/>
                <a:gd name="connsiteX9405" fmla="*/ 57832353 w 65909553"/>
                <a:gd name="connsiteY9405" fmla="*/ 7368976 h 39629983"/>
                <a:gd name="connsiteX9406" fmla="*/ 57832353 w 65909553"/>
                <a:gd name="connsiteY9406" fmla="*/ 7369022 h 39629983"/>
                <a:gd name="connsiteX9407" fmla="*/ 57832353 w 65909553"/>
                <a:gd name="connsiteY9407" fmla="*/ 7369069 h 39629983"/>
                <a:gd name="connsiteX9408" fmla="*/ 57832353 w 65909553"/>
                <a:gd name="connsiteY9408" fmla="*/ 7369116 h 39629983"/>
                <a:gd name="connsiteX9409" fmla="*/ 57832353 w 65909553"/>
                <a:gd name="connsiteY9409" fmla="*/ 7369162 h 39629983"/>
                <a:gd name="connsiteX9410" fmla="*/ 57832353 w 65909553"/>
                <a:gd name="connsiteY9410" fmla="*/ 7369209 h 39629983"/>
                <a:gd name="connsiteX9411" fmla="*/ 57832353 w 65909553"/>
                <a:gd name="connsiteY9411" fmla="*/ 7369256 h 39629983"/>
                <a:gd name="connsiteX9412" fmla="*/ 57832353 w 65909553"/>
                <a:gd name="connsiteY9412" fmla="*/ 7369302 h 39629983"/>
                <a:gd name="connsiteX9413" fmla="*/ 57832353 w 65909553"/>
                <a:gd name="connsiteY9413" fmla="*/ 7369349 h 39629983"/>
                <a:gd name="connsiteX9414" fmla="*/ 57832353 w 65909553"/>
                <a:gd name="connsiteY9414" fmla="*/ 7369403 h 39629983"/>
                <a:gd name="connsiteX9415" fmla="*/ 57832353 w 65909553"/>
                <a:gd name="connsiteY9415" fmla="*/ 7369450 h 39629983"/>
                <a:gd name="connsiteX9416" fmla="*/ 57832353 w 65909553"/>
                <a:gd name="connsiteY9416" fmla="*/ 7369497 h 39629983"/>
                <a:gd name="connsiteX9417" fmla="*/ 57832353 w 65909553"/>
                <a:gd name="connsiteY9417" fmla="*/ 7369543 h 39629983"/>
                <a:gd name="connsiteX9418" fmla="*/ 57832353 w 65909553"/>
                <a:gd name="connsiteY9418" fmla="*/ 7369590 h 39629983"/>
                <a:gd name="connsiteX9419" fmla="*/ 57832353 w 65909553"/>
                <a:gd name="connsiteY9419" fmla="*/ 7369637 h 39629983"/>
                <a:gd name="connsiteX9420" fmla="*/ 57832353 w 65909553"/>
                <a:gd name="connsiteY9420" fmla="*/ 7369683 h 39629983"/>
                <a:gd name="connsiteX9421" fmla="*/ 57832353 w 65909553"/>
                <a:gd name="connsiteY9421" fmla="*/ 7369730 h 39629983"/>
                <a:gd name="connsiteX9422" fmla="*/ 57832353 w 65909553"/>
                <a:gd name="connsiteY9422" fmla="*/ 7369777 h 39629983"/>
                <a:gd name="connsiteX9423" fmla="*/ 57832353 w 65909553"/>
                <a:gd name="connsiteY9423" fmla="*/ 7369823 h 39629983"/>
                <a:gd name="connsiteX9424" fmla="*/ 57832353 w 65909553"/>
                <a:gd name="connsiteY9424" fmla="*/ 7369870 h 39629983"/>
                <a:gd name="connsiteX9425" fmla="*/ 57832353 w 65909553"/>
                <a:gd name="connsiteY9425" fmla="*/ 7369916 h 39629983"/>
                <a:gd name="connsiteX9426" fmla="*/ 57832353 w 65909553"/>
                <a:gd name="connsiteY9426" fmla="*/ 7369963 h 39629983"/>
                <a:gd name="connsiteX9427" fmla="*/ 57832353 w 65909553"/>
                <a:gd name="connsiteY9427" fmla="*/ 7370010 h 39629983"/>
                <a:gd name="connsiteX9428" fmla="*/ 57832353 w 65909553"/>
                <a:gd name="connsiteY9428" fmla="*/ 7370064 h 39629983"/>
                <a:gd name="connsiteX9429" fmla="*/ 57832353 w 65909553"/>
                <a:gd name="connsiteY9429" fmla="*/ 7370111 h 39629983"/>
                <a:gd name="connsiteX9430" fmla="*/ 57832353 w 65909553"/>
                <a:gd name="connsiteY9430" fmla="*/ 7370157 h 39629983"/>
                <a:gd name="connsiteX9431" fmla="*/ 57832353 w 65909553"/>
                <a:gd name="connsiteY9431" fmla="*/ 7370204 h 39629983"/>
                <a:gd name="connsiteX9432" fmla="*/ 57832353 w 65909553"/>
                <a:gd name="connsiteY9432" fmla="*/ 7370251 h 39629983"/>
                <a:gd name="connsiteX9433" fmla="*/ 57832353 w 65909553"/>
                <a:gd name="connsiteY9433" fmla="*/ 7370297 h 39629983"/>
                <a:gd name="connsiteX9434" fmla="*/ 57832353 w 65909553"/>
                <a:gd name="connsiteY9434" fmla="*/ 7370344 h 39629983"/>
                <a:gd name="connsiteX9435" fmla="*/ 57832353 w 65909553"/>
                <a:gd name="connsiteY9435" fmla="*/ 7370391 h 39629983"/>
                <a:gd name="connsiteX9436" fmla="*/ 57832353 w 65909553"/>
                <a:gd name="connsiteY9436" fmla="*/ 7370437 h 39629983"/>
                <a:gd name="connsiteX9437" fmla="*/ 57832353 w 65909553"/>
                <a:gd name="connsiteY9437" fmla="*/ 7370484 h 39629983"/>
                <a:gd name="connsiteX9438" fmla="*/ 57832353 w 65909553"/>
                <a:gd name="connsiteY9438" fmla="*/ 7370531 h 39629983"/>
                <a:gd name="connsiteX9439" fmla="*/ 57832353 w 65909553"/>
                <a:gd name="connsiteY9439" fmla="*/ 7370577 h 39629983"/>
                <a:gd name="connsiteX9440" fmla="*/ 57832353 w 65909553"/>
                <a:gd name="connsiteY9440" fmla="*/ 7370624 h 39629983"/>
                <a:gd name="connsiteX9441" fmla="*/ 57832353 w 65909553"/>
                <a:gd name="connsiteY9441" fmla="*/ 7370671 h 39629983"/>
                <a:gd name="connsiteX9442" fmla="*/ 57832353 w 65909553"/>
                <a:gd name="connsiteY9442" fmla="*/ 7370725 h 39629983"/>
                <a:gd name="connsiteX9443" fmla="*/ 57832353 w 65909553"/>
                <a:gd name="connsiteY9443" fmla="*/ 7370772 h 39629983"/>
                <a:gd name="connsiteX9444" fmla="*/ 57832353 w 65909553"/>
                <a:gd name="connsiteY9444" fmla="*/ 7370818 h 39629983"/>
                <a:gd name="connsiteX9445" fmla="*/ 57832353 w 65909553"/>
                <a:gd name="connsiteY9445" fmla="*/ 7370865 h 39629983"/>
                <a:gd name="connsiteX9446" fmla="*/ 57832353 w 65909553"/>
                <a:gd name="connsiteY9446" fmla="*/ 7370912 h 39629983"/>
                <a:gd name="connsiteX9447" fmla="*/ 57832353 w 65909553"/>
                <a:gd name="connsiteY9447" fmla="*/ 7370958 h 39629983"/>
                <a:gd name="connsiteX9448" fmla="*/ 57832353 w 65909553"/>
                <a:gd name="connsiteY9448" fmla="*/ 7371005 h 39629983"/>
                <a:gd name="connsiteX9449" fmla="*/ 57832353 w 65909553"/>
                <a:gd name="connsiteY9449" fmla="*/ 7371051 h 39629983"/>
                <a:gd name="connsiteX9450" fmla="*/ 57832353 w 65909553"/>
                <a:gd name="connsiteY9450" fmla="*/ 7371098 h 39629983"/>
                <a:gd name="connsiteX9451" fmla="*/ 57832353 w 65909553"/>
                <a:gd name="connsiteY9451" fmla="*/ 7371145 h 39629983"/>
                <a:gd name="connsiteX9452" fmla="*/ 57832353 w 65909553"/>
                <a:gd name="connsiteY9452" fmla="*/ 7371191 h 39629983"/>
                <a:gd name="connsiteX9453" fmla="*/ 57832353 w 65909553"/>
                <a:gd name="connsiteY9453" fmla="*/ 7371238 h 39629983"/>
                <a:gd name="connsiteX9454" fmla="*/ 57832353 w 65909553"/>
                <a:gd name="connsiteY9454" fmla="*/ 7371285 h 39629983"/>
                <a:gd name="connsiteX9455" fmla="*/ 57832353 w 65909553"/>
                <a:gd name="connsiteY9455" fmla="*/ 7371331 h 39629983"/>
                <a:gd name="connsiteX9456" fmla="*/ 57832353 w 65909553"/>
                <a:gd name="connsiteY9456" fmla="*/ 7518499 h 39629983"/>
                <a:gd name="connsiteX9457" fmla="*/ 57984753 w 65909553"/>
                <a:gd name="connsiteY9457" fmla="*/ 7518499 h 39629983"/>
                <a:gd name="connsiteX9458" fmla="*/ 57984753 w 65909553"/>
                <a:gd name="connsiteY9458" fmla="*/ 7518545 h 39629983"/>
                <a:gd name="connsiteX9459" fmla="*/ 57984753 w 65909553"/>
                <a:gd name="connsiteY9459" fmla="*/ 7518592 h 39629983"/>
                <a:gd name="connsiteX9460" fmla="*/ 57984753 w 65909553"/>
                <a:gd name="connsiteY9460" fmla="*/ 7518639 h 39629983"/>
                <a:gd name="connsiteX9461" fmla="*/ 57984753 w 65909553"/>
                <a:gd name="connsiteY9461" fmla="*/ 7518685 h 39629983"/>
                <a:gd name="connsiteX9462" fmla="*/ 57984753 w 65909553"/>
                <a:gd name="connsiteY9462" fmla="*/ 7518732 h 39629983"/>
                <a:gd name="connsiteX9463" fmla="*/ 57984753 w 65909553"/>
                <a:gd name="connsiteY9463" fmla="*/ 7518779 h 39629983"/>
                <a:gd name="connsiteX9464" fmla="*/ 57984753 w 65909553"/>
                <a:gd name="connsiteY9464" fmla="*/ 7518825 h 39629983"/>
                <a:gd name="connsiteX9465" fmla="*/ 57984753 w 65909553"/>
                <a:gd name="connsiteY9465" fmla="*/ 7518872 h 39629983"/>
                <a:gd name="connsiteX9466" fmla="*/ 57984753 w 65909553"/>
                <a:gd name="connsiteY9466" fmla="*/ 7518919 h 39629983"/>
                <a:gd name="connsiteX9467" fmla="*/ 57984753 w 65909553"/>
                <a:gd name="connsiteY9467" fmla="*/ 7518965 h 39629983"/>
                <a:gd name="connsiteX9468" fmla="*/ 57984753 w 65909553"/>
                <a:gd name="connsiteY9468" fmla="*/ 7519012 h 39629983"/>
                <a:gd name="connsiteX9469" fmla="*/ 57984753 w 65909553"/>
                <a:gd name="connsiteY9469" fmla="*/ 7519058 h 39629983"/>
                <a:gd name="connsiteX9470" fmla="*/ 57984753 w 65909553"/>
                <a:gd name="connsiteY9470" fmla="*/ 7519105 h 39629983"/>
                <a:gd name="connsiteX9471" fmla="*/ 57984753 w 65909553"/>
                <a:gd name="connsiteY9471" fmla="*/ 7519159 h 39629983"/>
                <a:gd name="connsiteX9472" fmla="*/ 57984753 w 65909553"/>
                <a:gd name="connsiteY9472" fmla="*/ 7519206 h 39629983"/>
                <a:gd name="connsiteX9473" fmla="*/ 57984753 w 65909553"/>
                <a:gd name="connsiteY9473" fmla="*/ 7519253 h 39629983"/>
                <a:gd name="connsiteX9474" fmla="*/ 57984753 w 65909553"/>
                <a:gd name="connsiteY9474" fmla="*/ 7519299 h 39629983"/>
                <a:gd name="connsiteX9475" fmla="*/ 57984753 w 65909553"/>
                <a:gd name="connsiteY9475" fmla="*/ 7519346 h 39629983"/>
                <a:gd name="connsiteX9476" fmla="*/ 57984753 w 65909553"/>
                <a:gd name="connsiteY9476" fmla="*/ 7519393 h 39629983"/>
                <a:gd name="connsiteX9477" fmla="*/ 57984753 w 65909553"/>
                <a:gd name="connsiteY9477" fmla="*/ 7519439 h 39629983"/>
                <a:gd name="connsiteX9478" fmla="*/ 57984753 w 65909553"/>
                <a:gd name="connsiteY9478" fmla="*/ 7519486 h 39629983"/>
                <a:gd name="connsiteX9479" fmla="*/ 57984753 w 65909553"/>
                <a:gd name="connsiteY9479" fmla="*/ 7519533 h 39629983"/>
                <a:gd name="connsiteX9480" fmla="*/ 57984753 w 65909553"/>
                <a:gd name="connsiteY9480" fmla="*/ 7519579 h 39629983"/>
                <a:gd name="connsiteX9481" fmla="*/ 57984753 w 65909553"/>
                <a:gd name="connsiteY9481" fmla="*/ 7519626 h 39629983"/>
                <a:gd name="connsiteX9482" fmla="*/ 57984753 w 65909553"/>
                <a:gd name="connsiteY9482" fmla="*/ 7519673 h 39629983"/>
                <a:gd name="connsiteX9483" fmla="*/ 57984753 w 65909553"/>
                <a:gd name="connsiteY9483" fmla="*/ 7519719 h 39629983"/>
                <a:gd name="connsiteX9484" fmla="*/ 57984753 w 65909553"/>
                <a:gd name="connsiteY9484" fmla="*/ 7519766 h 39629983"/>
                <a:gd name="connsiteX9485" fmla="*/ 57984753 w 65909553"/>
                <a:gd name="connsiteY9485" fmla="*/ 7519820 h 39629983"/>
                <a:gd name="connsiteX9486" fmla="*/ 57984753 w 65909553"/>
                <a:gd name="connsiteY9486" fmla="*/ 7519867 h 39629983"/>
                <a:gd name="connsiteX9487" fmla="*/ 57984753 w 65909553"/>
                <a:gd name="connsiteY9487" fmla="*/ 7519914 h 39629983"/>
                <a:gd name="connsiteX9488" fmla="*/ 57984753 w 65909553"/>
                <a:gd name="connsiteY9488" fmla="*/ 7519960 h 39629983"/>
                <a:gd name="connsiteX9489" fmla="*/ 57984753 w 65909553"/>
                <a:gd name="connsiteY9489" fmla="*/ 7520007 h 39629983"/>
                <a:gd name="connsiteX9490" fmla="*/ 57984753 w 65909553"/>
                <a:gd name="connsiteY9490" fmla="*/ 7520054 h 39629983"/>
                <a:gd name="connsiteX9491" fmla="*/ 57984753 w 65909553"/>
                <a:gd name="connsiteY9491" fmla="*/ 7520100 h 39629983"/>
                <a:gd name="connsiteX9492" fmla="*/ 57984753 w 65909553"/>
                <a:gd name="connsiteY9492" fmla="*/ 7520147 h 39629983"/>
                <a:gd name="connsiteX9493" fmla="*/ 57984753 w 65909553"/>
                <a:gd name="connsiteY9493" fmla="*/ 7520193 h 39629983"/>
                <a:gd name="connsiteX9494" fmla="*/ 57984753 w 65909553"/>
                <a:gd name="connsiteY9494" fmla="*/ 7520240 h 39629983"/>
                <a:gd name="connsiteX9495" fmla="*/ 57984753 w 65909553"/>
                <a:gd name="connsiteY9495" fmla="*/ 7520287 h 39629983"/>
                <a:gd name="connsiteX9496" fmla="*/ 57984753 w 65909553"/>
                <a:gd name="connsiteY9496" fmla="*/ 7520333 h 39629983"/>
                <a:gd name="connsiteX9497" fmla="*/ 57984753 w 65909553"/>
                <a:gd name="connsiteY9497" fmla="*/ 7520380 h 39629983"/>
                <a:gd name="connsiteX9498" fmla="*/ 57984753 w 65909553"/>
                <a:gd name="connsiteY9498" fmla="*/ 7520427 h 39629983"/>
                <a:gd name="connsiteX9499" fmla="*/ 57984753 w 65909553"/>
                <a:gd name="connsiteY9499" fmla="*/ 7520481 h 39629983"/>
                <a:gd name="connsiteX9500" fmla="*/ 57984753 w 65909553"/>
                <a:gd name="connsiteY9500" fmla="*/ 7520528 h 39629983"/>
                <a:gd name="connsiteX9501" fmla="*/ 57984753 w 65909553"/>
                <a:gd name="connsiteY9501" fmla="*/ 7520574 h 39629983"/>
                <a:gd name="connsiteX9502" fmla="*/ 57984753 w 65909553"/>
                <a:gd name="connsiteY9502" fmla="*/ 7520621 h 39629983"/>
                <a:gd name="connsiteX9503" fmla="*/ 57984753 w 65909553"/>
                <a:gd name="connsiteY9503" fmla="*/ 7520668 h 39629983"/>
                <a:gd name="connsiteX9504" fmla="*/ 57984753 w 65909553"/>
                <a:gd name="connsiteY9504" fmla="*/ 7520714 h 39629983"/>
                <a:gd name="connsiteX9505" fmla="*/ 57984753 w 65909553"/>
                <a:gd name="connsiteY9505" fmla="*/ 7520761 h 39629983"/>
                <a:gd name="connsiteX9506" fmla="*/ 57984753 w 65909553"/>
                <a:gd name="connsiteY9506" fmla="*/ 7520808 h 39629983"/>
                <a:gd name="connsiteX9507" fmla="*/ 57984753 w 65909553"/>
                <a:gd name="connsiteY9507" fmla="*/ 7520854 h 39629983"/>
                <a:gd name="connsiteX9508" fmla="*/ 57984753 w 65909553"/>
                <a:gd name="connsiteY9508" fmla="*/ 7520901 h 39629983"/>
                <a:gd name="connsiteX9509" fmla="*/ 57984753 w 65909553"/>
                <a:gd name="connsiteY9509" fmla="*/ 7520948 h 39629983"/>
                <a:gd name="connsiteX9510" fmla="*/ 57984753 w 65909553"/>
                <a:gd name="connsiteY9510" fmla="*/ 7520994 h 39629983"/>
                <a:gd name="connsiteX9511" fmla="*/ 57984753 w 65909553"/>
                <a:gd name="connsiteY9511" fmla="*/ 7521041 h 39629983"/>
                <a:gd name="connsiteX9512" fmla="*/ 57984753 w 65909553"/>
                <a:gd name="connsiteY9512" fmla="*/ 7521088 h 39629983"/>
                <a:gd name="connsiteX9513" fmla="*/ 57984753 w 65909553"/>
                <a:gd name="connsiteY9513" fmla="*/ 7521142 h 39629983"/>
                <a:gd name="connsiteX9514" fmla="*/ 57984753 w 65909553"/>
                <a:gd name="connsiteY9514" fmla="*/ 7521189 h 39629983"/>
                <a:gd name="connsiteX9515" fmla="*/ 57984753 w 65909553"/>
                <a:gd name="connsiteY9515" fmla="*/ 7521235 h 39629983"/>
                <a:gd name="connsiteX9516" fmla="*/ 57984753 w 65909553"/>
                <a:gd name="connsiteY9516" fmla="*/ 7521282 h 39629983"/>
                <a:gd name="connsiteX9517" fmla="*/ 57984753 w 65909553"/>
                <a:gd name="connsiteY9517" fmla="*/ 7521328 h 39629983"/>
                <a:gd name="connsiteX9518" fmla="*/ 57984753 w 65909553"/>
                <a:gd name="connsiteY9518" fmla="*/ 7521375 h 39629983"/>
                <a:gd name="connsiteX9519" fmla="*/ 57984753 w 65909553"/>
                <a:gd name="connsiteY9519" fmla="*/ 7521422 h 39629983"/>
                <a:gd name="connsiteX9520" fmla="*/ 57984753 w 65909553"/>
                <a:gd name="connsiteY9520" fmla="*/ 7521468 h 39629983"/>
                <a:gd name="connsiteX9521" fmla="*/ 57984753 w 65909553"/>
                <a:gd name="connsiteY9521" fmla="*/ 7521515 h 39629983"/>
                <a:gd name="connsiteX9522" fmla="*/ 57984753 w 65909553"/>
                <a:gd name="connsiteY9522" fmla="*/ 7521562 h 39629983"/>
                <a:gd name="connsiteX9523" fmla="*/ 57984753 w 65909553"/>
                <a:gd name="connsiteY9523" fmla="*/ 7521608 h 39629983"/>
                <a:gd name="connsiteX9524" fmla="*/ 57984753 w 65909553"/>
                <a:gd name="connsiteY9524" fmla="*/ 7521655 h 39629983"/>
                <a:gd name="connsiteX9525" fmla="*/ 57984753 w 65909553"/>
                <a:gd name="connsiteY9525" fmla="*/ 7521702 h 39629983"/>
                <a:gd name="connsiteX9526" fmla="*/ 57984753 w 65909553"/>
                <a:gd name="connsiteY9526" fmla="*/ 7521748 h 39629983"/>
                <a:gd name="connsiteX9527" fmla="*/ 57984753 w 65909553"/>
                <a:gd name="connsiteY9527" fmla="*/ 7521803 h 39629983"/>
                <a:gd name="connsiteX9528" fmla="*/ 57984753 w 65909553"/>
                <a:gd name="connsiteY9528" fmla="*/ 7521849 h 39629983"/>
                <a:gd name="connsiteX9529" fmla="*/ 57984753 w 65909553"/>
                <a:gd name="connsiteY9529" fmla="*/ 7521896 h 39629983"/>
                <a:gd name="connsiteX9530" fmla="*/ 57984753 w 65909553"/>
                <a:gd name="connsiteY9530" fmla="*/ 7521943 h 39629983"/>
                <a:gd name="connsiteX9531" fmla="*/ 57984753 w 65909553"/>
                <a:gd name="connsiteY9531" fmla="*/ 7521989 h 39629983"/>
                <a:gd name="connsiteX9532" fmla="*/ 57984753 w 65909553"/>
                <a:gd name="connsiteY9532" fmla="*/ 7522036 h 39629983"/>
                <a:gd name="connsiteX9533" fmla="*/ 57984753 w 65909553"/>
                <a:gd name="connsiteY9533" fmla="*/ 7522083 h 39629983"/>
                <a:gd name="connsiteX9534" fmla="*/ 57984753 w 65909553"/>
                <a:gd name="connsiteY9534" fmla="*/ 7522129 h 39629983"/>
                <a:gd name="connsiteX9535" fmla="*/ 57984753 w 65909553"/>
                <a:gd name="connsiteY9535" fmla="*/ 7522176 h 39629983"/>
                <a:gd name="connsiteX9536" fmla="*/ 57984753 w 65909553"/>
                <a:gd name="connsiteY9536" fmla="*/ 7522223 h 39629983"/>
                <a:gd name="connsiteX9537" fmla="*/ 57984753 w 65909553"/>
                <a:gd name="connsiteY9537" fmla="*/ 7522269 h 39629983"/>
                <a:gd name="connsiteX9538" fmla="*/ 57984753 w 65909553"/>
                <a:gd name="connsiteY9538" fmla="*/ 7522316 h 39629983"/>
                <a:gd name="connsiteX9539" fmla="*/ 57984753 w 65909553"/>
                <a:gd name="connsiteY9539" fmla="*/ 7522362 h 39629983"/>
                <a:gd name="connsiteX9540" fmla="*/ 57984753 w 65909553"/>
                <a:gd name="connsiteY9540" fmla="*/ 7522409 h 39629983"/>
                <a:gd name="connsiteX9541" fmla="*/ 57984753 w 65909553"/>
                <a:gd name="connsiteY9541" fmla="*/ 7522463 h 39629983"/>
                <a:gd name="connsiteX9542" fmla="*/ 57984753 w 65909553"/>
                <a:gd name="connsiteY9542" fmla="*/ 7522510 h 39629983"/>
                <a:gd name="connsiteX9543" fmla="*/ 57984753 w 65909553"/>
                <a:gd name="connsiteY9543" fmla="*/ 7522557 h 39629983"/>
                <a:gd name="connsiteX9544" fmla="*/ 57984753 w 65909553"/>
                <a:gd name="connsiteY9544" fmla="*/ 7522603 h 39629983"/>
                <a:gd name="connsiteX9545" fmla="*/ 57984753 w 65909553"/>
                <a:gd name="connsiteY9545" fmla="*/ 7522650 h 39629983"/>
                <a:gd name="connsiteX9546" fmla="*/ 57984753 w 65909553"/>
                <a:gd name="connsiteY9546" fmla="*/ 7522697 h 39629983"/>
                <a:gd name="connsiteX9547" fmla="*/ 57984753 w 65909553"/>
                <a:gd name="connsiteY9547" fmla="*/ 7522743 h 39629983"/>
                <a:gd name="connsiteX9548" fmla="*/ 57984753 w 65909553"/>
                <a:gd name="connsiteY9548" fmla="*/ 7522790 h 39629983"/>
                <a:gd name="connsiteX9549" fmla="*/ 57984753 w 65909553"/>
                <a:gd name="connsiteY9549" fmla="*/ 7522837 h 39629983"/>
                <a:gd name="connsiteX9550" fmla="*/ 57984753 w 65909553"/>
                <a:gd name="connsiteY9550" fmla="*/ 7522883 h 39629983"/>
                <a:gd name="connsiteX9551" fmla="*/ 57984753 w 65909553"/>
                <a:gd name="connsiteY9551" fmla="*/ 7522930 h 39629983"/>
                <a:gd name="connsiteX9552" fmla="*/ 57984753 w 65909553"/>
                <a:gd name="connsiteY9552" fmla="*/ 7522977 h 39629983"/>
                <a:gd name="connsiteX9553" fmla="*/ 57984753 w 65909553"/>
                <a:gd name="connsiteY9553" fmla="*/ 7523023 h 39629983"/>
                <a:gd name="connsiteX9554" fmla="*/ 57984753 w 65909553"/>
                <a:gd name="connsiteY9554" fmla="*/ 7523070 h 39629983"/>
                <a:gd name="connsiteX9555" fmla="*/ 57984753 w 65909553"/>
                <a:gd name="connsiteY9555" fmla="*/ 7523124 h 39629983"/>
                <a:gd name="connsiteX9556" fmla="*/ 57984753 w 65909553"/>
                <a:gd name="connsiteY9556" fmla="*/ 7523171 h 39629983"/>
                <a:gd name="connsiteX9557" fmla="*/ 57984753 w 65909553"/>
                <a:gd name="connsiteY9557" fmla="*/ 7523218 h 39629983"/>
                <a:gd name="connsiteX9558" fmla="*/ 57984753 w 65909553"/>
                <a:gd name="connsiteY9558" fmla="*/ 7523264 h 39629983"/>
                <a:gd name="connsiteX9559" fmla="*/ 57984753 w 65909553"/>
                <a:gd name="connsiteY9559" fmla="*/ 7523311 h 39629983"/>
                <a:gd name="connsiteX9560" fmla="*/ 57984753 w 65909553"/>
                <a:gd name="connsiteY9560" fmla="*/ 7523358 h 39629983"/>
                <a:gd name="connsiteX9561" fmla="*/ 57984753 w 65909553"/>
                <a:gd name="connsiteY9561" fmla="*/ 7523404 h 39629983"/>
                <a:gd name="connsiteX9562" fmla="*/ 57984753 w 65909553"/>
                <a:gd name="connsiteY9562" fmla="*/ 7523451 h 39629983"/>
                <a:gd name="connsiteX9563" fmla="*/ 57984753 w 65909553"/>
                <a:gd name="connsiteY9563" fmla="*/ 7523498 h 39629983"/>
                <a:gd name="connsiteX9564" fmla="*/ 57984753 w 65909553"/>
                <a:gd name="connsiteY9564" fmla="*/ 7523544 h 39629983"/>
                <a:gd name="connsiteX9565" fmla="*/ 57984753 w 65909553"/>
                <a:gd name="connsiteY9565" fmla="*/ 7523591 h 39629983"/>
                <a:gd name="connsiteX9566" fmla="*/ 57984753 w 65909553"/>
                <a:gd name="connsiteY9566" fmla="*/ 7523637 h 39629983"/>
                <a:gd name="connsiteX9567" fmla="*/ 57984753 w 65909553"/>
                <a:gd name="connsiteY9567" fmla="*/ 7523684 h 39629983"/>
                <a:gd name="connsiteX9568" fmla="*/ 57984753 w 65909553"/>
                <a:gd name="connsiteY9568" fmla="*/ 7523731 h 39629983"/>
                <a:gd name="connsiteX9569" fmla="*/ 57984753 w 65909553"/>
                <a:gd name="connsiteY9569" fmla="*/ 7670898 h 39629983"/>
                <a:gd name="connsiteX9570" fmla="*/ 58137153 w 65909553"/>
                <a:gd name="connsiteY9570" fmla="*/ 7670898 h 39629983"/>
                <a:gd name="connsiteX9571" fmla="*/ 58137153 w 65909553"/>
                <a:gd name="connsiteY9571" fmla="*/ 7670945 h 39629983"/>
                <a:gd name="connsiteX9572" fmla="*/ 58137153 w 65909553"/>
                <a:gd name="connsiteY9572" fmla="*/ 7670991 h 39629983"/>
                <a:gd name="connsiteX9573" fmla="*/ 58137153 w 65909553"/>
                <a:gd name="connsiteY9573" fmla="*/ 7671038 h 39629983"/>
                <a:gd name="connsiteX9574" fmla="*/ 58137153 w 65909553"/>
                <a:gd name="connsiteY9574" fmla="*/ 7671085 h 39629983"/>
                <a:gd name="connsiteX9575" fmla="*/ 58137153 w 65909553"/>
                <a:gd name="connsiteY9575" fmla="*/ 7671131 h 39629983"/>
                <a:gd name="connsiteX9576" fmla="*/ 58137153 w 65909553"/>
                <a:gd name="connsiteY9576" fmla="*/ 7671178 h 39629983"/>
                <a:gd name="connsiteX9577" fmla="*/ 58137153 w 65909553"/>
                <a:gd name="connsiteY9577" fmla="*/ 7671225 h 39629983"/>
                <a:gd name="connsiteX9578" fmla="*/ 58137153 w 65909553"/>
                <a:gd name="connsiteY9578" fmla="*/ 7671271 h 39629983"/>
                <a:gd name="connsiteX9579" fmla="*/ 58137153 w 65909553"/>
                <a:gd name="connsiteY9579" fmla="*/ 7671318 h 39629983"/>
                <a:gd name="connsiteX9580" fmla="*/ 58137153 w 65909553"/>
                <a:gd name="connsiteY9580" fmla="*/ 7671365 h 39629983"/>
                <a:gd name="connsiteX9581" fmla="*/ 58137153 w 65909553"/>
                <a:gd name="connsiteY9581" fmla="*/ 7671411 h 39629983"/>
                <a:gd name="connsiteX9582" fmla="*/ 58137153 w 65909553"/>
                <a:gd name="connsiteY9582" fmla="*/ 7671458 h 39629983"/>
                <a:gd name="connsiteX9583" fmla="*/ 58137153 w 65909553"/>
                <a:gd name="connsiteY9583" fmla="*/ 7671504 h 39629983"/>
                <a:gd name="connsiteX9584" fmla="*/ 58137153 w 65909553"/>
                <a:gd name="connsiteY9584" fmla="*/ 7671559 h 39629983"/>
                <a:gd name="connsiteX9585" fmla="*/ 58137153 w 65909553"/>
                <a:gd name="connsiteY9585" fmla="*/ 7671605 h 39629983"/>
                <a:gd name="connsiteX9586" fmla="*/ 58137153 w 65909553"/>
                <a:gd name="connsiteY9586" fmla="*/ 7671652 h 39629983"/>
                <a:gd name="connsiteX9587" fmla="*/ 58137153 w 65909553"/>
                <a:gd name="connsiteY9587" fmla="*/ 7671699 h 39629983"/>
                <a:gd name="connsiteX9588" fmla="*/ 58137153 w 65909553"/>
                <a:gd name="connsiteY9588" fmla="*/ 7671745 h 39629983"/>
                <a:gd name="connsiteX9589" fmla="*/ 58137153 w 65909553"/>
                <a:gd name="connsiteY9589" fmla="*/ 7671792 h 39629983"/>
                <a:gd name="connsiteX9590" fmla="*/ 58137153 w 65909553"/>
                <a:gd name="connsiteY9590" fmla="*/ 7671839 h 39629983"/>
                <a:gd name="connsiteX9591" fmla="*/ 58137153 w 65909553"/>
                <a:gd name="connsiteY9591" fmla="*/ 7671885 h 39629983"/>
                <a:gd name="connsiteX9592" fmla="*/ 58137153 w 65909553"/>
                <a:gd name="connsiteY9592" fmla="*/ 7671932 h 39629983"/>
                <a:gd name="connsiteX9593" fmla="*/ 58137153 w 65909553"/>
                <a:gd name="connsiteY9593" fmla="*/ 7671979 h 39629983"/>
                <a:gd name="connsiteX9594" fmla="*/ 58137153 w 65909553"/>
                <a:gd name="connsiteY9594" fmla="*/ 7672025 h 39629983"/>
                <a:gd name="connsiteX9595" fmla="*/ 58137153 w 65909553"/>
                <a:gd name="connsiteY9595" fmla="*/ 7672072 h 39629983"/>
                <a:gd name="connsiteX9596" fmla="*/ 58137153 w 65909553"/>
                <a:gd name="connsiteY9596" fmla="*/ 7672119 h 39629983"/>
                <a:gd name="connsiteX9597" fmla="*/ 58137153 w 65909553"/>
                <a:gd name="connsiteY9597" fmla="*/ 7672165 h 39629983"/>
                <a:gd name="connsiteX9598" fmla="*/ 58137153 w 65909553"/>
                <a:gd name="connsiteY9598" fmla="*/ 7672220 h 39629983"/>
                <a:gd name="connsiteX9599" fmla="*/ 58137153 w 65909553"/>
                <a:gd name="connsiteY9599" fmla="*/ 7672266 h 39629983"/>
                <a:gd name="connsiteX9600" fmla="*/ 58137153 w 65909553"/>
                <a:gd name="connsiteY9600" fmla="*/ 7672313 h 39629983"/>
                <a:gd name="connsiteX9601" fmla="*/ 58137153 w 65909553"/>
                <a:gd name="connsiteY9601" fmla="*/ 7672360 h 39629983"/>
                <a:gd name="connsiteX9602" fmla="*/ 58137153 w 65909553"/>
                <a:gd name="connsiteY9602" fmla="*/ 7672406 h 39629983"/>
                <a:gd name="connsiteX9603" fmla="*/ 58137153 w 65909553"/>
                <a:gd name="connsiteY9603" fmla="*/ 7672453 h 39629983"/>
                <a:gd name="connsiteX9604" fmla="*/ 58137153 w 65909553"/>
                <a:gd name="connsiteY9604" fmla="*/ 7672500 h 39629983"/>
                <a:gd name="connsiteX9605" fmla="*/ 58137153 w 65909553"/>
                <a:gd name="connsiteY9605" fmla="*/ 7672546 h 39629983"/>
                <a:gd name="connsiteX9606" fmla="*/ 58137153 w 65909553"/>
                <a:gd name="connsiteY9606" fmla="*/ 7672593 h 39629983"/>
                <a:gd name="connsiteX9607" fmla="*/ 58137153 w 65909553"/>
                <a:gd name="connsiteY9607" fmla="*/ 7672640 h 39629983"/>
                <a:gd name="connsiteX9608" fmla="*/ 58137153 w 65909553"/>
                <a:gd name="connsiteY9608" fmla="*/ 7672686 h 39629983"/>
                <a:gd name="connsiteX9609" fmla="*/ 58137153 w 65909553"/>
                <a:gd name="connsiteY9609" fmla="*/ 7672733 h 39629983"/>
                <a:gd name="connsiteX9610" fmla="*/ 58137153 w 65909553"/>
                <a:gd name="connsiteY9610" fmla="*/ 7672779 h 39629983"/>
                <a:gd name="connsiteX9611" fmla="*/ 58137153 w 65909553"/>
                <a:gd name="connsiteY9611" fmla="*/ 7672826 h 39629983"/>
                <a:gd name="connsiteX9612" fmla="*/ 58137153 w 65909553"/>
                <a:gd name="connsiteY9612" fmla="*/ 7672880 h 39629983"/>
                <a:gd name="connsiteX9613" fmla="*/ 58137153 w 65909553"/>
                <a:gd name="connsiteY9613" fmla="*/ 7672927 h 39629983"/>
                <a:gd name="connsiteX9614" fmla="*/ 58137153 w 65909553"/>
                <a:gd name="connsiteY9614" fmla="*/ 7672974 h 39629983"/>
                <a:gd name="connsiteX9615" fmla="*/ 58137153 w 65909553"/>
                <a:gd name="connsiteY9615" fmla="*/ 7673020 h 39629983"/>
                <a:gd name="connsiteX9616" fmla="*/ 58137153 w 65909553"/>
                <a:gd name="connsiteY9616" fmla="*/ 7673067 h 39629983"/>
                <a:gd name="connsiteX9617" fmla="*/ 58137153 w 65909553"/>
                <a:gd name="connsiteY9617" fmla="*/ 7673114 h 39629983"/>
                <a:gd name="connsiteX9618" fmla="*/ 58137153 w 65909553"/>
                <a:gd name="connsiteY9618" fmla="*/ 7673160 h 39629983"/>
                <a:gd name="connsiteX9619" fmla="*/ 58137153 w 65909553"/>
                <a:gd name="connsiteY9619" fmla="*/ 7673207 h 39629983"/>
                <a:gd name="connsiteX9620" fmla="*/ 58137153 w 65909553"/>
                <a:gd name="connsiteY9620" fmla="*/ 7673254 h 39629983"/>
                <a:gd name="connsiteX9621" fmla="*/ 58137153 w 65909553"/>
                <a:gd name="connsiteY9621" fmla="*/ 7673300 h 39629983"/>
                <a:gd name="connsiteX9622" fmla="*/ 58137153 w 65909553"/>
                <a:gd name="connsiteY9622" fmla="*/ 7673347 h 39629983"/>
                <a:gd name="connsiteX9623" fmla="*/ 58137153 w 65909553"/>
                <a:gd name="connsiteY9623" fmla="*/ 7673394 h 39629983"/>
                <a:gd name="connsiteX9624" fmla="*/ 58137153 w 65909553"/>
                <a:gd name="connsiteY9624" fmla="*/ 7673440 h 39629983"/>
                <a:gd name="connsiteX9625" fmla="*/ 58137153 w 65909553"/>
                <a:gd name="connsiteY9625" fmla="*/ 7673487 h 39629983"/>
                <a:gd name="connsiteX9626" fmla="*/ 58137153 w 65909553"/>
                <a:gd name="connsiteY9626" fmla="*/ 7673541 h 39629983"/>
                <a:gd name="connsiteX9627" fmla="*/ 58137153 w 65909553"/>
                <a:gd name="connsiteY9627" fmla="*/ 7673588 h 39629983"/>
                <a:gd name="connsiteX9628" fmla="*/ 58137153 w 65909553"/>
                <a:gd name="connsiteY9628" fmla="*/ 7673635 h 39629983"/>
                <a:gd name="connsiteX9629" fmla="*/ 58137153 w 65909553"/>
                <a:gd name="connsiteY9629" fmla="*/ 7673681 h 39629983"/>
                <a:gd name="connsiteX9630" fmla="*/ 58137153 w 65909553"/>
                <a:gd name="connsiteY9630" fmla="*/ 7673728 h 39629983"/>
                <a:gd name="connsiteX9631" fmla="*/ 58137153 w 65909553"/>
                <a:gd name="connsiteY9631" fmla="*/ 7673775 h 39629983"/>
                <a:gd name="connsiteX9632" fmla="*/ 58137153 w 65909553"/>
                <a:gd name="connsiteY9632" fmla="*/ 7673821 h 39629983"/>
                <a:gd name="connsiteX9633" fmla="*/ 58137153 w 65909553"/>
                <a:gd name="connsiteY9633" fmla="*/ 7673868 h 39629983"/>
                <a:gd name="connsiteX9634" fmla="*/ 58137153 w 65909553"/>
                <a:gd name="connsiteY9634" fmla="*/ 7673914 h 39629983"/>
                <a:gd name="connsiteX9635" fmla="*/ 58137153 w 65909553"/>
                <a:gd name="connsiteY9635" fmla="*/ 7673961 h 39629983"/>
                <a:gd name="connsiteX9636" fmla="*/ 58137153 w 65909553"/>
                <a:gd name="connsiteY9636" fmla="*/ 7674008 h 39629983"/>
                <a:gd name="connsiteX9637" fmla="*/ 58137153 w 65909553"/>
                <a:gd name="connsiteY9637" fmla="*/ 7674054 h 39629983"/>
                <a:gd name="connsiteX9638" fmla="*/ 58137153 w 65909553"/>
                <a:gd name="connsiteY9638" fmla="*/ 7674101 h 39629983"/>
                <a:gd name="connsiteX9639" fmla="*/ 58137153 w 65909553"/>
                <a:gd name="connsiteY9639" fmla="*/ 7674148 h 39629983"/>
                <a:gd name="connsiteX9640" fmla="*/ 58137153 w 65909553"/>
                <a:gd name="connsiteY9640" fmla="*/ 7674202 h 39629983"/>
                <a:gd name="connsiteX9641" fmla="*/ 58137153 w 65909553"/>
                <a:gd name="connsiteY9641" fmla="*/ 7674249 h 39629983"/>
                <a:gd name="connsiteX9642" fmla="*/ 58137153 w 65909553"/>
                <a:gd name="connsiteY9642" fmla="*/ 7674295 h 39629983"/>
                <a:gd name="connsiteX9643" fmla="*/ 58137153 w 65909553"/>
                <a:gd name="connsiteY9643" fmla="*/ 7674342 h 39629983"/>
                <a:gd name="connsiteX9644" fmla="*/ 58137153 w 65909553"/>
                <a:gd name="connsiteY9644" fmla="*/ 7674389 h 39629983"/>
                <a:gd name="connsiteX9645" fmla="*/ 58137153 w 65909553"/>
                <a:gd name="connsiteY9645" fmla="*/ 7674435 h 39629983"/>
                <a:gd name="connsiteX9646" fmla="*/ 58137153 w 65909553"/>
                <a:gd name="connsiteY9646" fmla="*/ 7674482 h 39629983"/>
                <a:gd name="connsiteX9647" fmla="*/ 58137153 w 65909553"/>
                <a:gd name="connsiteY9647" fmla="*/ 7674529 h 39629983"/>
                <a:gd name="connsiteX9648" fmla="*/ 58137153 w 65909553"/>
                <a:gd name="connsiteY9648" fmla="*/ 7674575 h 39629983"/>
                <a:gd name="connsiteX9649" fmla="*/ 58137153 w 65909553"/>
                <a:gd name="connsiteY9649" fmla="*/ 7674622 h 39629983"/>
                <a:gd name="connsiteX9650" fmla="*/ 58137153 w 65909553"/>
                <a:gd name="connsiteY9650" fmla="*/ 7674669 h 39629983"/>
                <a:gd name="connsiteX9651" fmla="*/ 58137153 w 65909553"/>
                <a:gd name="connsiteY9651" fmla="*/ 7674715 h 39629983"/>
                <a:gd name="connsiteX9652" fmla="*/ 58137153 w 65909553"/>
                <a:gd name="connsiteY9652" fmla="*/ 7674762 h 39629983"/>
                <a:gd name="connsiteX9653" fmla="*/ 58137153 w 65909553"/>
                <a:gd name="connsiteY9653" fmla="*/ 7674809 h 39629983"/>
                <a:gd name="connsiteX9654" fmla="*/ 58137153 w 65909553"/>
                <a:gd name="connsiteY9654" fmla="*/ 7674863 h 39629983"/>
                <a:gd name="connsiteX9655" fmla="*/ 58137153 w 65909553"/>
                <a:gd name="connsiteY9655" fmla="*/ 7674910 h 39629983"/>
                <a:gd name="connsiteX9656" fmla="*/ 58137153 w 65909553"/>
                <a:gd name="connsiteY9656" fmla="*/ 7674956 h 39629983"/>
                <a:gd name="connsiteX9657" fmla="*/ 58137153 w 65909553"/>
                <a:gd name="connsiteY9657" fmla="*/ 7675003 h 39629983"/>
                <a:gd name="connsiteX9658" fmla="*/ 58137153 w 65909553"/>
                <a:gd name="connsiteY9658" fmla="*/ 7675049 h 39629983"/>
                <a:gd name="connsiteX9659" fmla="*/ 58137153 w 65909553"/>
                <a:gd name="connsiteY9659" fmla="*/ 7675096 h 39629983"/>
                <a:gd name="connsiteX9660" fmla="*/ 58137153 w 65909553"/>
                <a:gd name="connsiteY9660" fmla="*/ 7675143 h 39629983"/>
                <a:gd name="connsiteX9661" fmla="*/ 58137153 w 65909553"/>
                <a:gd name="connsiteY9661" fmla="*/ 7675189 h 39629983"/>
                <a:gd name="connsiteX9662" fmla="*/ 58137153 w 65909553"/>
                <a:gd name="connsiteY9662" fmla="*/ 7675236 h 39629983"/>
                <a:gd name="connsiteX9663" fmla="*/ 58137153 w 65909553"/>
                <a:gd name="connsiteY9663" fmla="*/ 7675283 h 39629983"/>
                <a:gd name="connsiteX9664" fmla="*/ 58137153 w 65909553"/>
                <a:gd name="connsiteY9664" fmla="*/ 7675329 h 39629983"/>
                <a:gd name="connsiteX9665" fmla="*/ 58137153 w 65909553"/>
                <a:gd name="connsiteY9665" fmla="*/ 7675376 h 39629983"/>
                <a:gd name="connsiteX9666" fmla="*/ 58137153 w 65909553"/>
                <a:gd name="connsiteY9666" fmla="*/ 7675423 h 39629983"/>
                <a:gd name="connsiteX9667" fmla="*/ 58137153 w 65909553"/>
                <a:gd name="connsiteY9667" fmla="*/ 7675469 h 39629983"/>
                <a:gd name="connsiteX9668" fmla="*/ 58137153 w 65909553"/>
                <a:gd name="connsiteY9668" fmla="*/ 7675524 h 39629983"/>
                <a:gd name="connsiteX9669" fmla="*/ 58137153 w 65909553"/>
                <a:gd name="connsiteY9669" fmla="*/ 7675570 h 39629983"/>
                <a:gd name="connsiteX9670" fmla="*/ 58137153 w 65909553"/>
                <a:gd name="connsiteY9670" fmla="*/ 7675617 h 39629983"/>
                <a:gd name="connsiteX9671" fmla="*/ 58137153 w 65909553"/>
                <a:gd name="connsiteY9671" fmla="*/ 7675664 h 39629983"/>
                <a:gd name="connsiteX9672" fmla="*/ 58137153 w 65909553"/>
                <a:gd name="connsiteY9672" fmla="*/ 7675710 h 39629983"/>
                <a:gd name="connsiteX9673" fmla="*/ 58137153 w 65909553"/>
                <a:gd name="connsiteY9673" fmla="*/ 7675757 h 39629983"/>
                <a:gd name="connsiteX9674" fmla="*/ 58137153 w 65909553"/>
                <a:gd name="connsiteY9674" fmla="*/ 7675804 h 39629983"/>
                <a:gd name="connsiteX9675" fmla="*/ 58137153 w 65909553"/>
                <a:gd name="connsiteY9675" fmla="*/ 7675850 h 39629983"/>
                <a:gd name="connsiteX9676" fmla="*/ 58137153 w 65909553"/>
                <a:gd name="connsiteY9676" fmla="*/ 7675897 h 39629983"/>
                <a:gd name="connsiteX9677" fmla="*/ 58137153 w 65909553"/>
                <a:gd name="connsiteY9677" fmla="*/ 7675944 h 39629983"/>
                <a:gd name="connsiteX9678" fmla="*/ 58137153 w 65909553"/>
                <a:gd name="connsiteY9678" fmla="*/ 7675990 h 39629983"/>
                <a:gd name="connsiteX9679" fmla="*/ 58137153 w 65909553"/>
                <a:gd name="connsiteY9679" fmla="*/ 7676037 h 39629983"/>
                <a:gd name="connsiteX9680" fmla="*/ 58137153 w 65909553"/>
                <a:gd name="connsiteY9680" fmla="*/ 7676083 h 39629983"/>
                <a:gd name="connsiteX9681" fmla="*/ 58137153 w 65909553"/>
                <a:gd name="connsiteY9681" fmla="*/ 7676130 h 39629983"/>
                <a:gd name="connsiteX9682" fmla="*/ 58137153 w 65909553"/>
                <a:gd name="connsiteY9682" fmla="*/ 7823297 h 39629983"/>
                <a:gd name="connsiteX9683" fmla="*/ 58289553 w 65909553"/>
                <a:gd name="connsiteY9683" fmla="*/ 7823297 h 39629983"/>
                <a:gd name="connsiteX9684" fmla="*/ 58289553 w 65909553"/>
                <a:gd name="connsiteY9684" fmla="*/ 7823344 h 39629983"/>
                <a:gd name="connsiteX9685" fmla="*/ 58289553 w 65909553"/>
                <a:gd name="connsiteY9685" fmla="*/ 7823391 h 39629983"/>
                <a:gd name="connsiteX9686" fmla="*/ 58289553 w 65909553"/>
                <a:gd name="connsiteY9686" fmla="*/ 7823437 h 39629983"/>
                <a:gd name="connsiteX9687" fmla="*/ 58289553 w 65909553"/>
                <a:gd name="connsiteY9687" fmla="*/ 7823484 h 39629983"/>
                <a:gd name="connsiteX9688" fmla="*/ 58289553 w 65909553"/>
                <a:gd name="connsiteY9688" fmla="*/ 7823531 h 39629983"/>
                <a:gd name="connsiteX9689" fmla="*/ 58289553 w 65909553"/>
                <a:gd name="connsiteY9689" fmla="*/ 7823577 h 39629983"/>
                <a:gd name="connsiteX9690" fmla="*/ 58289553 w 65909553"/>
                <a:gd name="connsiteY9690" fmla="*/ 7823624 h 39629983"/>
                <a:gd name="connsiteX9691" fmla="*/ 58289553 w 65909553"/>
                <a:gd name="connsiteY9691" fmla="*/ 7823671 h 39629983"/>
                <a:gd name="connsiteX9692" fmla="*/ 58289553 w 65909553"/>
                <a:gd name="connsiteY9692" fmla="*/ 7823717 h 39629983"/>
                <a:gd name="connsiteX9693" fmla="*/ 58289553 w 65909553"/>
                <a:gd name="connsiteY9693" fmla="*/ 7823764 h 39629983"/>
                <a:gd name="connsiteX9694" fmla="*/ 58289553 w 65909553"/>
                <a:gd name="connsiteY9694" fmla="*/ 7823811 h 39629983"/>
                <a:gd name="connsiteX9695" fmla="*/ 58289553 w 65909553"/>
                <a:gd name="connsiteY9695" fmla="*/ 7823857 h 39629983"/>
                <a:gd name="connsiteX9696" fmla="*/ 58289553 w 65909553"/>
                <a:gd name="connsiteY9696" fmla="*/ 7823904 h 39629983"/>
                <a:gd name="connsiteX9697" fmla="*/ 58289553 w 65909553"/>
                <a:gd name="connsiteY9697" fmla="*/ 7823958 h 39629983"/>
                <a:gd name="connsiteX9698" fmla="*/ 58289553 w 65909553"/>
                <a:gd name="connsiteY9698" fmla="*/ 7824005 h 39629983"/>
                <a:gd name="connsiteX9699" fmla="*/ 58289553 w 65909553"/>
                <a:gd name="connsiteY9699" fmla="*/ 7824051 h 39629983"/>
                <a:gd name="connsiteX9700" fmla="*/ 58289553 w 65909553"/>
                <a:gd name="connsiteY9700" fmla="*/ 7824098 h 39629983"/>
                <a:gd name="connsiteX9701" fmla="*/ 58289553 w 65909553"/>
                <a:gd name="connsiteY9701" fmla="*/ 7824145 h 39629983"/>
                <a:gd name="connsiteX9702" fmla="*/ 58289553 w 65909553"/>
                <a:gd name="connsiteY9702" fmla="*/ 7824191 h 39629983"/>
                <a:gd name="connsiteX9703" fmla="*/ 58289553 w 65909553"/>
                <a:gd name="connsiteY9703" fmla="*/ 7824238 h 39629983"/>
                <a:gd name="connsiteX9704" fmla="*/ 58289553 w 65909553"/>
                <a:gd name="connsiteY9704" fmla="*/ 7824285 h 39629983"/>
                <a:gd name="connsiteX9705" fmla="*/ 58289553 w 65909553"/>
                <a:gd name="connsiteY9705" fmla="*/ 7824331 h 39629983"/>
                <a:gd name="connsiteX9706" fmla="*/ 58289553 w 65909553"/>
                <a:gd name="connsiteY9706" fmla="*/ 7824378 h 39629983"/>
                <a:gd name="connsiteX9707" fmla="*/ 58289553 w 65909553"/>
                <a:gd name="connsiteY9707" fmla="*/ 7824425 h 39629983"/>
                <a:gd name="connsiteX9708" fmla="*/ 58289553 w 65909553"/>
                <a:gd name="connsiteY9708" fmla="*/ 7824471 h 39629983"/>
                <a:gd name="connsiteX9709" fmla="*/ 58289553 w 65909553"/>
                <a:gd name="connsiteY9709" fmla="*/ 7824518 h 39629983"/>
                <a:gd name="connsiteX9710" fmla="*/ 58289553 w 65909553"/>
                <a:gd name="connsiteY9710" fmla="*/ 7824565 h 39629983"/>
                <a:gd name="connsiteX9711" fmla="*/ 58289553 w 65909553"/>
                <a:gd name="connsiteY9711" fmla="*/ 7824619 h 39629983"/>
                <a:gd name="connsiteX9712" fmla="*/ 58289553 w 65909553"/>
                <a:gd name="connsiteY9712" fmla="*/ 7824666 h 39629983"/>
                <a:gd name="connsiteX9713" fmla="*/ 58289553 w 65909553"/>
                <a:gd name="connsiteY9713" fmla="*/ 7824712 h 39629983"/>
                <a:gd name="connsiteX9714" fmla="*/ 58289553 w 65909553"/>
                <a:gd name="connsiteY9714" fmla="*/ 7824759 h 39629983"/>
                <a:gd name="connsiteX9715" fmla="*/ 58289553 w 65909553"/>
                <a:gd name="connsiteY9715" fmla="*/ 7824806 h 39629983"/>
                <a:gd name="connsiteX9716" fmla="*/ 58289553 w 65909553"/>
                <a:gd name="connsiteY9716" fmla="*/ 7824852 h 39629983"/>
                <a:gd name="connsiteX9717" fmla="*/ 58289553 w 65909553"/>
                <a:gd name="connsiteY9717" fmla="*/ 7824899 h 39629983"/>
                <a:gd name="connsiteX9718" fmla="*/ 58289553 w 65909553"/>
                <a:gd name="connsiteY9718" fmla="*/ 7824946 h 39629983"/>
                <a:gd name="connsiteX9719" fmla="*/ 58289553 w 65909553"/>
                <a:gd name="connsiteY9719" fmla="*/ 7824992 h 39629983"/>
                <a:gd name="connsiteX9720" fmla="*/ 58289553 w 65909553"/>
                <a:gd name="connsiteY9720" fmla="*/ 7825039 h 39629983"/>
                <a:gd name="connsiteX9721" fmla="*/ 58289553 w 65909553"/>
                <a:gd name="connsiteY9721" fmla="*/ 7825085 h 39629983"/>
                <a:gd name="connsiteX9722" fmla="*/ 58289553 w 65909553"/>
                <a:gd name="connsiteY9722" fmla="*/ 7825132 h 39629983"/>
                <a:gd name="connsiteX9723" fmla="*/ 58289553 w 65909553"/>
                <a:gd name="connsiteY9723" fmla="*/ 7825179 h 39629983"/>
                <a:gd name="connsiteX9724" fmla="*/ 58289553 w 65909553"/>
                <a:gd name="connsiteY9724" fmla="*/ 7825225 h 39629983"/>
                <a:gd name="connsiteX9725" fmla="*/ 58289553 w 65909553"/>
                <a:gd name="connsiteY9725" fmla="*/ 7825280 h 39629983"/>
                <a:gd name="connsiteX9726" fmla="*/ 58289553 w 65909553"/>
                <a:gd name="connsiteY9726" fmla="*/ 7825326 h 39629983"/>
                <a:gd name="connsiteX9727" fmla="*/ 58289553 w 65909553"/>
                <a:gd name="connsiteY9727" fmla="*/ 7825373 h 39629983"/>
                <a:gd name="connsiteX9728" fmla="*/ 58289553 w 65909553"/>
                <a:gd name="connsiteY9728" fmla="*/ 7825420 h 39629983"/>
                <a:gd name="connsiteX9729" fmla="*/ 58289553 w 65909553"/>
                <a:gd name="connsiteY9729" fmla="*/ 7825466 h 39629983"/>
                <a:gd name="connsiteX9730" fmla="*/ 58289553 w 65909553"/>
                <a:gd name="connsiteY9730" fmla="*/ 7825513 h 39629983"/>
                <a:gd name="connsiteX9731" fmla="*/ 58289553 w 65909553"/>
                <a:gd name="connsiteY9731" fmla="*/ 7825560 h 39629983"/>
                <a:gd name="connsiteX9732" fmla="*/ 58289553 w 65909553"/>
                <a:gd name="connsiteY9732" fmla="*/ 7825606 h 39629983"/>
                <a:gd name="connsiteX9733" fmla="*/ 58289553 w 65909553"/>
                <a:gd name="connsiteY9733" fmla="*/ 7825653 h 39629983"/>
                <a:gd name="connsiteX9734" fmla="*/ 58289553 w 65909553"/>
                <a:gd name="connsiteY9734" fmla="*/ 7825700 h 39629983"/>
                <a:gd name="connsiteX9735" fmla="*/ 58289553 w 65909553"/>
                <a:gd name="connsiteY9735" fmla="*/ 7825746 h 39629983"/>
                <a:gd name="connsiteX9736" fmla="*/ 58289553 w 65909553"/>
                <a:gd name="connsiteY9736" fmla="*/ 7825793 h 39629983"/>
                <a:gd name="connsiteX9737" fmla="*/ 58289553 w 65909553"/>
                <a:gd name="connsiteY9737" fmla="*/ 7825840 h 39629983"/>
                <a:gd name="connsiteX9738" fmla="*/ 58289553 w 65909553"/>
                <a:gd name="connsiteY9738" fmla="*/ 7825886 h 39629983"/>
                <a:gd name="connsiteX9739" fmla="*/ 58289553 w 65909553"/>
                <a:gd name="connsiteY9739" fmla="*/ 7825941 h 39629983"/>
                <a:gd name="connsiteX9740" fmla="*/ 58289553 w 65909553"/>
                <a:gd name="connsiteY9740" fmla="*/ 7825987 h 39629983"/>
                <a:gd name="connsiteX9741" fmla="*/ 58289553 w 65909553"/>
                <a:gd name="connsiteY9741" fmla="*/ 7826034 h 39629983"/>
                <a:gd name="connsiteX9742" fmla="*/ 58289553 w 65909553"/>
                <a:gd name="connsiteY9742" fmla="*/ 7826081 h 39629983"/>
                <a:gd name="connsiteX9743" fmla="*/ 58289553 w 65909553"/>
                <a:gd name="connsiteY9743" fmla="*/ 7826127 h 39629983"/>
                <a:gd name="connsiteX9744" fmla="*/ 58289553 w 65909553"/>
                <a:gd name="connsiteY9744" fmla="*/ 7826174 h 39629983"/>
                <a:gd name="connsiteX9745" fmla="*/ 58289553 w 65909553"/>
                <a:gd name="connsiteY9745" fmla="*/ 7826220 h 39629983"/>
                <a:gd name="connsiteX9746" fmla="*/ 58289553 w 65909553"/>
                <a:gd name="connsiteY9746" fmla="*/ 7826267 h 39629983"/>
                <a:gd name="connsiteX9747" fmla="*/ 58289553 w 65909553"/>
                <a:gd name="connsiteY9747" fmla="*/ 7826314 h 39629983"/>
                <a:gd name="connsiteX9748" fmla="*/ 58289553 w 65909553"/>
                <a:gd name="connsiteY9748" fmla="*/ 7826360 h 39629983"/>
                <a:gd name="connsiteX9749" fmla="*/ 58289553 w 65909553"/>
                <a:gd name="connsiteY9749" fmla="*/ 7826407 h 39629983"/>
                <a:gd name="connsiteX9750" fmla="*/ 58289553 w 65909553"/>
                <a:gd name="connsiteY9750" fmla="*/ 7826454 h 39629983"/>
                <a:gd name="connsiteX9751" fmla="*/ 58289553 w 65909553"/>
                <a:gd name="connsiteY9751" fmla="*/ 7826500 h 39629983"/>
                <a:gd name="connsiteX9752" fmla="*/ 58289553 w 65909553"/>
                <a:gd name="connsiteY9752" fmla="*/ 7826547 h 39629983"/>
                <a:gd name="connsiteX9753" fmla="*/ 58289553 w 65909553"/>
                <a:gd name="connsiteY9753" fmla="*/ 7826601 h 39629983"/>
                <a:gd name="connsiteX9754" fmla="*/ 58289553 w 65909553"/>
                <a:gd name="connsiteY9754" fmla="*/ 7826648 h 39629983"/>
                <a:gd name="connsiteX9755" fmla="*/ 58289553 w 65909553"/>
                <a:gd name="connsiteY9755" fmla="*/ 7826695 h 39629983"/>
                <a:gd name="connsiteX9756" fmla="*/ 58289553 w 65909553"/>
                <a:gd name="connsiteY9756" fmla="*/ 7826741 h 39629983"/>
                <a:gd name="connsiteX9757" fmla="*/ 58289553 w 65909553"/>
                <a:gd name="connsiteY9757" fmla="*/ 7826788 h 39629983"/>
                <a:gd name="connsiteX9758" fmla="*/ 58289553 w 65909553"/>
                <a:gd name="connsiteY9758" fmla="*/ 7826835 h 39629983"/>
                <a:gd name="connsiteX9759" fmla="*/ 58289553 w 65909553"/>
                <a:gd name="connsiteY9759" fmla="*/ 7826881 h 39629983"/>
                <a:gd name="connsiteX9760" fmla="*/ 58289553 w 65909553"/>
                <a:gd name="connsiteY9760" fmla="*/ 7826928 h 39629983"/>
                <a:gd name="connsiteX9761" fmla="*/ 58289553 w 65909553"/>
                <a:gd name="connsiteY9761" fmla="*/ 7826975 h 39629983"/>
                <a:gd name="connsiteX9762" fmla="*/ 58289553 w 65909553"/>
                <a:gd name="connsiteY9762" fmla="*/ 7827021 h 39629983"/>
                <a:gd name="connsiteX9763" fmla="*/ 58289553 w 65909553"/>
                <a:gd name="connsiteY9763" fmla="*/ 7827068 h 39629983"/>
                <a:gd name="connsiteX9764" fmla="*/ 58289553 w 65909553"/>
                <a:gd name="connsiteY9764" fmla="*/ 7827115 h 39629983"/>
                <a:gd name="connsiteX9765" fmla="*/ 58289553 w 65909553"/>
                <a:gd name="connsiteY9765" fmla="*/ 7827161 h 39629983"/>
                <a:gd name="connsiteX9766" fmla="*/ 58289553 w 65909553"/>
                <a:gd name="connsiteY9766" fmla="*/ 7827208 h 39629983"/>
                <a:gd name="connsiteX9767" fmla="*/ 58289553 w 65909553"/>
                <a:gd name="connsiteY9767" fmla="*/ 7827262 h 39629983"/>
                <a:gd name="connsiteX9768" fmla="*/ 58289553 w 65909553"/>
                <a:gd name="connsiteY9768" fmla="*/ 7827309 h 39629983"/>
                <a:gd name="connsiteX9769" fmla="*/ 58289553 w 65909553"/>
                <a:gd name="connsiteY9769" fmla="*/ 7827355 h 39629983"/>
                <a:gd name="connsiteX9770" fmla="*/ 58289553 w 65909553"/>
                <a:gd name="connsiteY9770" fmla="*/ 7827402 h 39629983"/>
                <a:gd name="connsiteX9771" fmla="*/ 58289553 w 65909553"/>
                <a:gd name="connsiteY9771" fmla="*/ 7827449 h 39629983"/>
                <a:gd name="connsiteX9772" fmla="*/ 58289553 w 65909553"/>
                <a:gd name="connsiteY9772" fmla="*/ 7827495 h 39629983"/>
                <a:gd name="connsiteX9773" fmla="*/ 58289553 w 65909553"/>
                <a:gd name="connsiteY9773" fmla="*/ 7827542 h 39629983"/>
                <a:gd name="connsiteX9774" fmla="*/ 58289553 w 65909553"/>
                <a:gd name="connsiteY9774" fmla="*/ 7827589 h 39629983"/>
                <a:gd name="connsiteX9775" fmla="*/ 58289553 w 65909553"/>
                <a:gd name="connsiteY9775" fmla="*/ 7827635 h 39629983"/>
                <a:gd name="connsiteX9776" fmla="*/ 58289553 w 65909553"/>
                <a:gd name="connsiteY9776" fmla="*/ 7827682 h 39629983"/>
                <a:gd name="connsiteX9777" fmla="*/ 58289553 w 65909553"/>
                <a:gd name="connsiteY9777" fmla="*/ 7827729 h 39629983"/>
                <a:gd name="connsiteX9778" fmla="*/ 58289553 w 65909553"/>
                <a:gd name="connsiteY9778" fmla="*/ 7827775 h 39629983"/>
                <a:gd name="connsiteX9779" fmla="*/ 58289553 w 65909553"/>
                <a:gd name="connsiteY9779" fmla="*/ 7827822 h 39629983"/>
                <a:gd name="connsiteX9780" fmla="*/ 58289553 w 65909553"/>
                <a:gd name="connsiteY9780" fmla="*/ 7827869 h 39629983"/>
                <a:gd name="connsiteX9781" fmla="*/ 58289553 w 65909553"/>
                <a:gd name="connsiteY9781" fmla="*/ 7827923 h 39629983"/>
                <a:gd name="connsiteX9782" fmla="*/ 58289553 w 65909553"/>
                <a:gd name="connsiteY9782" fmla="*/ 7827970 h 39629983"/>
                <a:gd name="connsiteX9783" fmla="*/ 58289553 w 65909553"/>
                <a:gd name="connsiteY9783" fmla="*/ 7828016 h 39629983"/>
                <a:gd name="connsiteX9784" fmla="*/ 58289553 w 65909553"/>
                <a:gd name="connsiteY9784" fmla="*/ 7828063 h 39629983"/>
                <a:gd name="connsiteX9785" fmla="*/ 58289553 w 65909553"/>
                <a:gd name="connsiteY9785" fmla="*/ 7828110 h 39629983"/>
                <a:gd name="connsiteX9786" fmla="*/ 58289553 w 65909553"/>
                <a:gd name="connsiteY9786" fmla="*/ 7828156 h 39629983"/>
                <a:gd name="connsiteX9787" fmla="*/ 58289553 w 65909553"/>
                <a:gd name="connsiteY9787" fmla="*/ 7828203 h 39629983"/>
                <a:gd name="connsiteX9788" fmla="*/ 58289553 w 65909553"/>
                <a:gd name="connsiteY9788" fmla="*/ 7828250 h 39629983"/>
                <a:gd name="connsiteX9789" fmla="*/ 58289553 w 65909553"/>
                <a:gd name="connsiteY9789" fmla="*/ 7828296 h 39629983"/>
                <a:gd name="connsiteX9790" fmla="*/ 58289553 w 65909553"/>
                <a:gd name="connsiteY9790" fmla="*/ 7828343 h 39629983"/>
                <a:gd name="connsiteX9791" fmla="*/ 58289553 w 65909553"/>
                <a:gd name="connsiteY9791" fmla="*/ 7828390 h 39629983"/>
                <a:gd name="connsiteX9792" fmla="*/ 58289553 w 65909553"/>
                <a:gd name="connsiteY9792" fmla="*/ 7828436 h 39629983"/>
                <a:gd name="connsiteX9793" fmla="*/ 58289553 w 65909553"/>
                <a:gd name="connsiteY9793" fmla="*/ 7828483 h 39629983"/>
                <a:gd name="connsiteX9794" fmla="*/ 58289553 w 65909553"/>
                <a:gd name="connsiteY9794" fmla="*/ 7828529 h 39629983"/>
                <a:gd name="connsiteX9795" fmla="*/ 58289553 w 65909553"/>
                <a:gd name="connsiteY9795" fmla="*/ 7975697 h 39629983"/>
                <a:gd name="connsiteX9796" fmla="*/ 58441953 w 65909553"/>
                <a:gd name="connsiteY9796" fmla="*/ 7975697 h 39629983"/>
                <a:gd name="connsiteX9797" fmla="*/ 58441953 w 65909553"/>
                <a:gd name="connsiteY9797" fmla="*/ 7975743 h 39629983"/>
                <a:gd name="connsiteX9798" fmla="*/ 58441953 w 65909553"/>
                <a:gd name="connsiteY9798" fmla="*/ 7975790 h 39629983"/>
                <a:gd name="connsiteX9799" fmla="*/ 58441953 w 65909553"/>
                <a:gd name="connsiteY9799" fmla="*/ 7975837 h 39629983"/>
                <a:gd name="connsiteX9800" fmla="*/ 58441953 w 65909553"/>
                <a:gd name="connsiteY9800" fmla="*/ 7975883 h 39629983"/>
                <a:gd name="connsiteX9801" fmla="*/ 58441953 w 65909553"/>
                <a:gd name="connsiteY9801" fmla="*/ 7975930 h 39629983"/>
                <a:gd name="connsiteX9802" fmla="*/ 58441953 w 65909553"/>
                <a:gd name="connsiteY9802" fmla="*/ 7975977 h 39629983"/>
                <a:gd name="connsiteX9803" fmla="*/ 58441953 w 65909553"/>
                <a:gd name="connsiteY9803" fmla="*/ 7976023 h 39629983"/>
                <a:gd name="connsiteX9804" fmla="*/ 58441953 w 65909553"/>
                <a:gd name="connsiteY9804" fmla="*/ 7976070 h 39629983"/>
                <a:gd name="connsiteX9805" fmla="*/ 58441953 w 65909553"/>
                <a:gd name="connsiteY9805" fmla="*/ 7976117 h 39629983"/>
                <a:gd name="connsiteX9806" fmla="*/ 58441953 w 65909553"/>
                <a:gd name="connsiteY9806" fmla="*/ 7976163 h 39629983"/>
                <a:gd name="connsiteX9807" fmla="*/ 58441953 w 65909553"/>
                <a:gd name="connsiteY9807" fmla="*/ 7976210 h 39629983"/>
                <a:gd name="connsiteX9808" fmla="*/ 58441953 w 65909553"/>
                <a:gd name="connsiteY9808" fmla="*/ 7976257 h 39629983"/>
                <a:gd name="connsiteX9809" fmla="*/ 58441953 w 65909553"/>
                <a:gd name="connsiteY9809" fmla="*/ 7976303 h 39629983"/>
                <a:gd name="connsiteX9810" fmla="*/ 58441953 w 65909553"/>
                <a:gd name="connsiteY9810" fmla="*/ 7976358 h 39629983"/>
                <a:gd name="connsiteX9811" fmla="*/ 58441953 w 65909553"/>
                <a:gd name="connsiteY9811" fmla="*/ 7976404 h 39629983"/>
                <a:gd name="connsiteX9812" fmla="*/ 58441953 w 65909553"/>
                <a:gd name="connsiteY9812" fmla="*/ 7976451 h 39629983"/>
                <a:gd name="connsiteX9813" fmla="*/ 58441953 w 65909553"/>
                <a:gd name="connsiteY9813" fmla="*/ 7976497 h 39629983"/>
                <a:gd name="connsiteX9814" fmla="*/ 58441953 w 65909553"/>
                <a:gd name="connsiteY9814" fmla="*/ 7976544 h 39629983"/>
                <a:gd name="connsiteX9815" fmla="*/ 58441953 w 65909553"/>
                <a:gd name="connsiteY9815" fmla="*/ 7976591 h 39629983"/>
                <a:gd name="connsiteX9816" fmla="*/ 58441953 w 65909553"/>
                <a:gd name="connsiteY9816" fmla="*/ 7976637 h 39629983"/>
                <a:gd name="connsiteX9817" fmla="*/ 58441953 w 65909553"/>
                <a:gd name="connsiteY9817" fmla="*/ 7976684 h 39629983"/>
                <a:gd name="connsiteX9818" fmla="*/ 58441953 w 65909553"/>
                <a:gd name="connsiteY9818" fmla="*/ 7976731 h 39629983"/>
                <a:gd name="connsiteX9819" fmla="*/ 58441953 w 65909553"/>
                <a:gd name="connsiteY9819" fmla="*/ 7976777 h 39629983"/>
                <a:gd name="connsiteX9820" fmla="*/ 58441953 w 65909553"/>
                <a:gd name="connsiteY9820" fmla="*/ 7976824 h 39629983"/>
                <a:gd name="connsiteX9821" fmla="*/ 58441953 w 65909553"/>
                <a:gd name="connsiteY9821" fmla="*/ 7976871 h 39629983"/>
                <a:gd name="connsiteX9822" fmla="*/ 58441953 w 65909553"/>
                <a:gd name="connsiteY9822" fmla="*/ 7976917 h 39629983"/>
                <a:gd name="connsiteX9823" fmla="*/ 58441953 w 65909553"/>
                <a:gd name="connsiteY9823" fmla="*/ 7976964 h 39629983"/>
                <a:gd name="connsiteX9824" fmla="*/ 58441953 w 65909553"/>
                <a:gd name="connsiteY9824" fmla="*/ 7977018 h 39629983"/>
                <a:gd name="connsiteX9825" fmla="*/ 58441953 w 65909553"/>
                <a:gd name="connsiteY9825" fmla="*/ 7977065 h 39629983"/>
                <a:gd name="connsiteX9826" fmla="*/ 58441953 w 65909553"/>
                <a:gd name="connsiteY9826" fmla="*/ 7977112 h 39629983"/>
                <a:gd name="connsiteX9827" fmla="*/ 58441953 w 65909553"/>
                <a:gd name="connsiteY9827" fmla="*/ 7977158 h 39629983"/>
                <a:gd name="connsiteX9828" fmla="*/ 58441953 w 65909553"/>
                <a:gd name="connsiteY9828" fmla="*/ 7977205 h 39629983"/>
                <a:gd name="connsiteX9829" fmla="*/ 58441953 w 65909553"/>
                <a:gd name="connsiteY9829" fmla="*/ 7977252 h 39629983"/>
                <a:gd name="connsiteX9830" fmla="*/ 58441953 w 65909553"/>
                <a:gd name="connsiteY9830" fmla="*/ 7977298 h 39629983"/>
                <a:gd name="connsiteX9831" fmla="*/ 58441953 w 65909553"/>
                <a:gd name="connsiteY9831" fmla="*/ 7977345 h 39629983"/>
                <a:gd name="connsiteX9832" fmla="*/ 58441953 w 65909553"/>
                <a:gd name="connsiteY9832" fmla="*/ 7977392 h 39629983"/>
                <a:gd name="connsiteX9833" fmla="*/ 58441953 w 65909553"/>
                <a:gd name="connsiteY9833" fmla="*/ 7977438 h 39629983"/>
                <a:gd name="connsiteX9834" fmla="*/ 58441953 w 65909553"/>
                <a:gd name="connsiteY9834" fmla="*/ 7977485 h 39629983"/>
                <a:gd name="connsiteX9835" fmla="*/ 58441953 w 65909553"/>
                <a:gd name="connsiteY9835" fmla="*/ 7977532 h 39629983"/>
                <a:gd name="connsiteX9836" fmla="*/ 58441953 w 65909553"/>
                <a:gd name="connsiteY9836" fmla="*/ 7977578 h 39629983"/>
                <a:gd name="connsiteX9837" fmla="*/ 58441953 w 65909553"/>
                <a:gd name="connsiteY9837" fmla="*/ 7977625 h 39629983"/>
                <a:gd name="connsiteX9838" fmla="*/ 58441953 w 65909553"/>
                <a:gd name="connsiteY9838" fmla="*/ 7977679 h 39629983"/>
                <a:gd name="connsiteX9839" fmla="*/ 58441953 w 65909553"/>
                <a:gd name="connsiteY9839" fmla="*/ 7977726 h 39629983"/>
                <a:gd name="connsiteX9840" fmla="*/ 58441953 w 65909553"/>
                <a:gd name="connsiteY9840" fmla="*/ 7977772 h 39629983"/>
                <a:gd name="connsiteX9841" fmla="*/ 58441953 w 65909553"/>
                <a:gd name="connsiteY9841" fmla="*/ 7977819 h 39629983"/>
                <a:gd name="connsiteX9842" fmla="*/ 58441953 w 65909553"/>
                <a:gd name="connsiteY9842" fmla="*/ 7977866 h 39629983"/>
                <a:gd name="connsiteX9843" fmla="*/ 58441953 w 65909553"/>
                <a:gd name="connsiteY9843" fmla="*/ 7977912 h 39629983"/>
                <a:gd name="connsiteX9844" fmla="*/ 58441953 w 65909553"/>
                <a:gd name="connsiteY9844" fmla="*/ 7977959 h 39629983"/>
                <a:gd name="connsiteX9845" fmla="*/ 58441953 w 65909553"/>
                <a:gd name="connsiteY9845" fmla="*/ 7978006 h 39629983"/>
                <a:gd name="connsiteX9846" fmla="*/ 58441953 w 65909553"/>
                <a:gd name="connsiteY9846" fmla="*/ 7978052 h 39629983"/>
                <a:gd name="connsiteX9847" fmla="*/ 58441953 w 65909553"/>
                <a:gd name="connsiteY9847" fmla="*/ 7978099 h 39629983"/>
                <a:gd name="connsiteX9848" fmla="*/ 58441953 w 65909553"/>
                <a:gd name="connsiteY9848" fmla="*/ 7978146 h 39629983"/>
                <a:gd name="connsiteX9849" fmla="*/ 58441953 w 65909553"/>
                <a:gd name="connsiteY9849" fmla="*/ 7978192 h 39629983"/>
                <a:gd name="connsiteX9850" fmla="*/ 58441953 w 65909553"/>
                <a:gd name="connsiteY9850" fmla="*/ 7978239 h 39629983"/>
                <a:gd name="connsiteX9851" fmla="*/ 58441953 w 65909553"/>
                <a:gd name="connsiteY9851" fmla="*/ 7978286 h 39629983"/>
                <a:gd name="connsiteX9852" fmla="*/ 58441953 w 65909553"/>
                <a:gd name="connsiteY9852" fmla="*/ 7978340 h 39629983"/>
                <a:gd name="connsiteX9853" fmla="*/ 58441953 w 65909553"/>
                <a:gd name="connsiteY9853" fmla="*/ 7978387 h 39629983"/>
                <a:gd name="connsiteX9854" fmla="*/ 58441953 w 65909553"/>
                <a:gd name="connsiteY9854" fmla="*/ 7978433 h 39629983"/>
                <a:gd name="connsiteX9855" fmla="*/ 58441953 w 65909553"/>
                <a:gd name="connsiteY9855" fmla="*/ 7978480 h 39629983"/>
                <a:gd name="connsiteX9856" fmla="*/ 58441953 w 65909553"/>
                <a:gd name="connsiteY9856" fmla="*/ 7978527 h 39629983"/>
                <a:gd name="connsiteX9857" fmla="*/ 58441953 w 65909553"/>
                <a:gd name="connsiteY9857" fmla="*/ 7978573 h 39629983"/>
                <a:gd name="connsiteX9858" fmla="*/ 58441953 w 65909553"/>
                <a:gd name="connsiteY9858" fmla="*/ 7978620 h 39629983"/>
                <a:gd name="connsiteX9859" fmla="*/ 58441953 w 65909553"/>
                <a:gd name="connsiteY9859" fmla="*/ 7978667 h 39629983"/>
                <a:gd name="connsiteX9860" fmla="*/ 58441953 w 65909553"/>
                <a:gd name="connsiteY9860" fmla="*/ 7978713 h 39629983"/>
                <a:gd name="connsiteX9861" fmla="*/ 58441953 w 65909553"/>
                <a:gd name="connsiteY9861" fmla="*/ 7978760 h 39629983"/>
                <a:gd name="connsiteX9862" fmla="*/ 58441953 w 65909553"/>
                <a:gd name="connsiteY9862" fmla="*/ 7978806 h 39629983"/>
                <a:gd name="connsiteX9863" fmla="*/ 58441953 w 65909553"/>
                <a:gd name="connsiteY9863" fmla="*/ 7978853 h 39629983"/>
                <a:gd name="connsiteX9864" fmla="*/ 58441953 w 65909553"/>
                <a:gd name="connsiteY9864" fmla="*/ 7978900 h 39629983"/>
                <a:gd name="connsiteX9865" fmla="*/ 58441953 w 65909553"/>
                <a:gd name="connsiteY9865" fmla="*/ 7978946 h 39629983"/>
                <a:gd name="connsiteX9866" fmla="*/ 58441953 w 65909553"/>
                <a:gd name="connsiteY9866" fmla="*/ 7979001 h 39629983"/>
                <a:gd name="connsiteX9867" fmla="*/ 58441953 w 65909553"/>
                <a:gd name="connsiteY9867" fmla="*/ 7979047 h 39629983"/>
                <a:gd name="connsiteX9868" fmla="*/ 58441953 w 65909553"/>
                <a:gd name="connsiteY9868" fmla="*/ 7979094 h 39629983"/>
                <a:gd name="connsiteX9869" fmla="*/ 58441953 w 65909553"/>
                <a:gd name="connsiteY9869" fmla="*/ 7979141 h 39629983"/>
                <a:gd name="connsiteX9870" fmla="*/ 58441953 w 65909553"/>
                <a:gd name="connsiteY9870" fmla="*/ 7979187 h 39629983"/>
                <a:gd name="connsiteX9871" fmla="*/ 58441953 w 65909553"/>
                <a:gd name="connsiteY9871" fmla="*/ 7979234 h 39629983"/>
                <a:gd name="connsiteX9872" fmla="*/ 58441953 w 65909553"/>
                <a:gd name="connsiteY9872" fmla="*/ 7979281 h 39629983"/>
                <a:gd name="connsiteX9873" fmla="*/ 58441953 w 65909553"/>
                <a:gd name="connsiteY9873" fmla="*/ 7979327 h 39629983"/>
                <a:gd name="connsiteX9874" fmla="*/ 58441953 w 65909553"/>
                <a:gd name="connsiteY9874" fmla="*/ 7979374 h 39629983"/>
                <a:gd name="connsiteX9875" fmla="*/ 58441953 w 65909553"/>
                <a:gd name="connsiteY9875" fmla="*/ 7979421 h 39629983"/>
                <a:gd name="connsiteX9876" fmla="*/ 58441953 w 65909553"/>
                <a:gd name="connsiteY9876" fmla="*/ 7979467 h 39629983"/>
                <a:gd name="connsiteX9877" fmla="*/ 58441953 w 65909553"/>
                <a:gd name="connsiteY9877" fmla="*/ 7979514 h 39629983"/>
                <a:gd name="connsiteX9878" fmla="*/ 58441953 w 65909553"/>
                <a:gd name="connsiteY9878" fmla="*/ 7979561 h 39629983"/>
                <a:gd name="connsiteX9879" fmla="*/ 58441953 w 65909553"/>
                <a:gd name="connsiteY9879" fmla="*/ 7979607 h 39629983"/>
                <a:gd name="connsiteX9880" fmla="*/ 58441953 w 65909553"/>
                <a:gd name="connsiteY9880" fmla="*/ 7979662 h 39629983"/>
                <a:gd name="connsiteX9881" fmla="*/ 58441953 w 65909553"/>
                <a:gd name="connsiteY9881" fmla="*/ 7979708 h 39629983"/>
                <a:gd name="connsiteX9882" fmla="*/ 58441953 w 65909553"/>
                <a:gd name="connsiteY9882" fmla="*/ 7979755 h 39629983"/>
                <a:gd name="connsiteX9883" fmla="*/ 58441953 w 65909553"/>
                <a:gd name="connsiteY9883" fmla="*/ 7979802 h 39629983"/>
                <a:gd name="connsiteX9884" fmla="*/ 58441953 w 65909553"/>
                <a:gd name="connsiteY9884" fmla="*/ 7979848 h 39629983"/>
                <a:gd name="connsiteX9885" fmla="*/ 58441953 w 65909553"/>
                <a:gd name="connsiteY9885" fmla="*/ 7979895 h 39629983"/>
                <a:gd name="connsiteX9886" fmla="*/ 58441953 w 65909553"/>
                <a:gd name="connsiteY9886" fmla="*/ 7979941 h 39629983"/>
                <a:gd name="connsiteX9887" fmla="*/ 58441953 w 65909553"/>
                <a:gd name="connsiteY9887" fmla="*/ 7979988 h 39629983"/>
                <a:gd name="connsiteX9888" fmla="*/ 58441953 w 65909553"/>
                <a:gd name="connsiteY9888" fmla="*/ 7980035 h 39629983"/>
                <a:gd name="connsiteX9889" fmla="*/ 58441953 w 65909553"/>
                <a:gd name="connsiteY9889" fmla="*/ 7980081 h 39629983"/>
                <a:gd name="connsiteX9890" fmla="*/ 58441953 w 65909553"/>
                <a:gd name="connsiteY9890" fmla="*/ 7980128 h 39629983"/>
                <a:gd name="connsiteX9891" fmla="*/ 58441953 w 65909553"/>
                <a:gd name="connsiteY9891" fmla="*/ 7980175 h 39629983"/>
                <a:gd name="connsiteX9892" fmla="*/ 58441953 w 65909553"/>
                <a:gd name="connsiteY9892" fmla="*/ 7980221 h 39629983"/>
                <a:gd name="connsiteX9893" fmla="*/ 58441953 w 65909553"/>
                <a:gd name="connsiteY9893" fmla="*/ 7980268 h 39629983"/>
                <a:gd name="connsiteX9894" fmla="*/ 58441953 w 65909553"/>
                <a:gd name="connsiteY9894" fmla="*/ 7980322 h 39629983"/>
                <a:gd name="connsiteX9895" fmla="*/ 58441953 w 65909553"/>
                <a:gd name="connsiteY9895" fmla="*/ 7980369 h 39629983"/>
                <a:gd name="connsiteX9896" fmla="*/ 58441953 w 65909553"/>
                <a:gd name="connsiteY9896" fmla="*/ 7980416 h 39629983"/>
                <a:gd name="connsiteX9897" fmla="*/ 58441953 w 65909553"/>
                <a:gd name="connsiteY9897" fmla="*/ 7980462 h 39629983"/>
                <a:gd name="connsiteX9898" fmla="*/ 58441953 w 65909553"/>
                <a:gd name="connsiteY9898" fmla="*/ 7980509 h 39629983"/>
                <a:gd name="connsiteX9899" fmla="*/ 58441953 w 65909553"/>
                <a:gd name="connsiteY9899" fmla="*/ 7980556 h 39629983"/>
                <a:gd name="connsiteX9900" fmla="*/ 58441953 w 65909553"/>
                <a:gd name="connsiteY9900" fmla="*/ 7980602 h 39629983"/>
                <a:gd name="connsiteX9901" fmla="*/ 58441953 w 65909553"/>
                <a:gd name="connsiteY9901" fmla="*/ 7980649 h 39629983"/>
                <a:gd name="connsiteX9902" fmla="*/ 58441953 w 65909553"/>
                <a:gd name="connsiteY9902" fmla="*/ 7980696 h 39629983"/>
                <a:gd name="connsiteX9903" fmla="*/ 58441953 w 65909553"/>
                <a:gd name="connsiteY9903" fmla="*/ 7980742 h 39629983"/>
                <a:gd name="connsiteX9904" fmla="*/ 58441953 w 65909553"/>
                <a:gd name="connsiteY9904" fmla="*/ 7980789 h 39629983"/>
                <a:gd name="connsiteX9905" fmla="*/ 58441953 w 65909553"/>
                <a:gd name="connsiteY9905" fmla="*/ 7980836 h 39629983"/>
                <a:gd name="connsiteX9906" fmla="*/ 58441953 w 65909553"/>
                <a:gd name="connsiteY9906" fmla="*/ 7980882 h 39629983"/>
                <a:gd name="connsiteX9907" fmla="*/ 58441953 w 65909553"/>
                <a:gd name="connsiteY9907" fmla="*/ 7980929 h 39629983"/>
                <a:gd name="connsiteX9908" fmla="*/ 58441953 w 65909553"/>
                <a:gd name="connsiteY9908" fmla="*/ 8128097 h 39629983"/>
                <a:gd name="connsiteX9909" fmla="*/ 58594353 w 65909553"/>
                <a:gd name="connsiteY9909" fmla="*/ 8128097 h 39629983"/>
                <a:gd name="connsiteX9910" fmla="*/ 58594353 w 65909553"/>
                <a:gd name="connsiteY9910" fmla="*/ 8128143 h 39629983"/>
                <a:gd name="connsiteX9911" fmla="*/ 58594353 w 65909553"/>
                <a:gd name="connsiteY9911" fmla="*/ 8128190 h 39629983"/>
                <a:gd name="connsiteX9912" fmla="*/ 58594353 w 65909553"/>
                <a:gd name="connsiteY9912" fmla="*/ 8128237 h 39629983"/>
                <a:gd name="connsiteX9913" fmla="*/ 58594353 w 65909553"/>
                <a:gd name="connsiteY9913" fmla="*/ 8128283 h 39629983"/>
                <a:gd name="connsiteX9914" fmla="*/ 58594353 w 65909553"/>
                <a:gd name="connsiteY9914" fmla="*/ 8128330 h 39629983"/>
                <a:gd name="connsiteX9915" fmla="*/ 58594353 w 65909553"/>
                <a:gd name="connsiteY9915" fmla="*/ 8128377 h 39629983"/>
                <a:gd name="connsiteX9916" fmla="*/ 58594353 w 65909553"/>
                <a:gd name="connsiteY9916" fmla="*/ 8128423 h 39629983"/>
                <a:gd name="connsiteX9917" fmla="*/ 58594353 w 65909553"/>
                <a:gd name="connsiteY9917" fmla="*/ 8128470 h 39629983"/>
                <a:gd name="connsiteX9918" fmla="*/ 58594353 w 65909553"/>
                <a:gd name="connsiteY9918" fmla="*/ 8128517 h 39629983"/>
                <a:gd name="connsiteX9919" fmla="*/ 58594353 w 65909553"/>
                <a:gd name="connsiteY9919" fmla="*/ 8128563 h 39629983"/>
                <a:gd name="connsiteX9920" fmla="*/ 58594353 w 65909553"/>
                <a:gd name="connsiteY9920" fmla="*/ 8128610 h 39629983"/>
                <a:gd name="connsiteX9921" fmla="*/ 58594353 w 65909553"/>
                <a:gd name="connsiteY9921" fmla="*/ 8128657 h 39629983"/>
                <a:gd name="connsiteX9922" fmla="*/ 58594353 w 65909553"/>
                <a:gd name="connsiteY9922" fmla="*/ 8128703 h 39629983"/>
                <a:gd name="connsiteX9923" fmla="*/ 58594353 w 65909553"/>
                <a:gd name="connsiteY9923" fmla="*/ 8128757 h 39629983"/>
                <a:gd name="connsiteX9924" fmla="*/ 58594353 w 65909553"/>
                <a:gd name="connsiteY9924" fmla="*/ 8128804 h 39629983"/>
                <a:gd name="connsiteX9925" fmla="*/ 58594353 w 65909553"/>
                <a:gd name="connsiteY9925" fmla="*/ 8128851 h 39629983"/>
                <a:gd name="connsiteX9926" fmla="*/ 58594353 w 65909553"/>
                <a:gd name="connsiteY9926" fmla="*/ 8128897 h 39629983"/>
                <a:gd name="connsiteX9927" fmla="*/ 58594353 w 65909553"/>
                <a:gd name="connsiteY9927" fmla="*/ 8128944 h 39629983"/>
                <a:gd name="connsiteX9928" fmla="*/ 58594353 w 65909553"/>
                <a:gd name="connsiteY9928" fmla="*/ 8128991 h 39629983"/>
                <a:gd name="connsiteX9929" fmla="*/ 58594353 w 65909553"/>
                <a:gd name="connsiteY9929" fmla="*/ 8129037 h 39629983"/>
                <a:gd name="connsiteX9930" fmla="*/ 58594353 w 65909553"/>
                <a:gd name="connsiteY9930" fmla="*/ 8129084 h 39629983"/>
                <a:gd name="connsiteX9931" fmla="*/ 58594353 w 65909553"/>
                <a:gd name="connsiteY9931" fmla="*/ 8129131 h 39629983"/>
                <a:gd name="connsiteX9932" fmla="*/ 58594353 w 65909553"/>
                <a:gd name="connsiteY9932" fmla="*/ 8129177 h 39629983"/>
                <a:gd name="connsiteX9933" fmla="*/ 58594353 w 65909553"/>
                <a:gd name="connsiteY9933" fmla="*/ 8129224 h 39629983"/>
                <a:gd name="connsiteX9934" fmla="*/ 58594353 w 65909553"/>
                <a:gd name="connsiteY9934" fmla="*/ 8129271 h 39629983"/>
                <a:gd name="connsiteX9935" fmla="*/ 58594353 w 65909553"/>
                <a:gd name="connsiteY9935" fmla="*/ 8129317 h 39629983"/>
                <a:gd name="connsiteX9936" fmla="*/ 58594353 w 65909553"/>
                <a:gd name="connsiteY9936" fmla="*/ 8129364 h 39629983"/>
                <a:gd name="connsiteX9937" fmla="*/ 58594353 w 65909553"/>
                <a:gd name="connsiteY9937" fmla="*/ 8129418 h 39629983"/>
                <a:gd name="connsiteX9938" fmla="*/ 58594353 w 65909553"/>
                <a:gd name="connsiteY9938" fmla="*/ 8129465 h 39629983"/>
                <a:gd name="connsiteX9939" fmla="*/ 58594353 w 65909553"/>
                <a:gd name="connsiteY9939" fmla="*/ 8129512 h 39629983"/>
                <a:gd name="connsiteX9940" fmla="*/ 58594353 w 65909553"/>
                <a:gd name="connsiteY9940" fmla="*/ 8129558 h 39629983"/>
                <a:gd name="connsiteX9941" fmla="*/ 58594353 w 65909553"/>
                <a:gd name="connsiteY9941" fmla="*/ 8129605 h 39629983"/>
                <a:gd name="connsiteX9942" fmla="*/ 58594353 w 65909553"/>
                <a:gd name="connsiteY9942" fmla="*/ 8129652 h 39629983"/>
                <a:gd name="connsiteX9943" fmla="*/ 58594353 w 65909553"/>
                <a:gd name="connsiteY9943" fmla="*/ 8129698 h 39629983"/>
                <a:gd name="connsiteX9944" fmla="*/ 58594353 w 65909553"/>
                <a:gd name="connsiteY9944" fmla="*/ 8129745 h 39629983"/>
                <a:gd name="connsiteX9945" fmla="*/ 58594353 w 65909553"/>
                <a:gd name="connsiteY9945" fmla="*/ 8129792 h 39629983"/>
                <a:gd name="connsiteX9946" fmla="*/ 58594353 w 65909553"/>
                <a:gd name="connsiteY9946" fmla="*/ 8129838 h 39629983"/>
                <a:gd name="connsiteX9947" fmla="*/ 58594353 w 65909553"/>
                <a:gd name="connsiteY9947" fmla="*/ 8129885 h 39629983"/>
                <a:gd name="connsiteX9948" fmla="*/ 58594353 w 65909553"/>
                <a:gd name="connsiteY9948" fmla="*/ 8129931 h 39629983"/>
                <a:gd name="connsiteX9949" fmla="*/ 58594353 w 65909553"/>
                <a:gd name="connsiteY9949" fmla="*/ 8129978 h 39629983"/>
                <a:gd name="connsiteX9950" fmla="*/ 58594353 w 65909553"/>
                <a:gd name="connsiteY9950" fmla="*/ 8130025 h 39629983"/>
                <a:gd name="connsiteX9951" fmla="*/ 58594353 w 65909553"/>
                <a:gd name="connsiteY9951" fmla="*/ 8130079 h 39629983"/>
                <a:gd name="connsiteX9952" fmla="*/ 58594353 w 65909553"/>
                <a:gd name="connsiteY9952" fmla="*/ 8130126 h 39629983"/>
                <a:gd name="connsiteX9953" fmla="*/ 58594353 w 65909553"/>
                <a:gd name="connsiteY9953" fmla="*/ 8130172 h 39629983"/>
                <a:gd name="connsiteX9954" fmla="*/ 58594353 w 65909553"/>
                <a:gd name="connsiteY9954" fmla="*/ 8130219 h 39629983"/>
                <a:gd name="connsiteX9955" fmla="*/ 58594353 w 65909553"/>
                <a:gd name="connsiteY9955" fmla="*/ 8130266 h 39629983"/>
                <a:gd name="connsiteX9956" fmla="*/ 58594353 w 65909553"/>
                <a:gd name="connsiteY9956" fmla="*/ 8130312 h 39629983"/>
                <a:gd name="connsiteX9957" fmla="*/ 58594353 w 65909553"/>
                <a:gd name="connsiteY9957" fmla="*/ 8130359 h 39629983"/>
                <a:gd name="connsiteX9958" fmla="*/ 58594353 w 65909553"/>
                <a:gd name="connsiteY9958" fmla="*/ 8130406 h 39629983"/>
                <a:gd name="connsiteX9959" fmla="*/ 58594353 w 65909553"/>
                <a:gd name="connsiteY9959" fmla="*/ 8130452 h 39629983"/>
                <a:gd name="connsiteX9960" fmla="*/ 58594353 w 65909553"/>
                <a:gd name="connsiteY9960" fmla="*/ 8130499 h 39629983"/>
                <a:gd name="connsiteX9961" fmla="*/ 58594353 w 65909553"/>
                <a:gd name="connsiteY9961" fmla="*/ 8130546 h 39629983"/>
                <a:gd name="connsiteX9962" fmla="*/ 58594353 w 65909553"/>
                <a:gd name="connsiteY9962" fmla="*/ 8130592 h 39629983"/>
                <a:gd name="connsiteX9963" fmla="*/ 58594353 w 65909553"/>
                <a:gd name="connsiteY9963" fmla="*/ 8130639 h 39629983"/>
                <a:gd name="connsiteX9964" fmla="*/ 58594353 w 65909553"/>
                <a:gd name="connsiteY9964" fmla="*/ 8130686 h 39629983"/>
                <a:gd name="connsiteX9965" fmla="*/ 58594353 w 65909553"/>
                <a:gd name="connsiteY9965" fmla="*/ 8130740 h 39629983"/>
                <a:gd name="connsiteX9966" fmla="*/ 58594353 w 65909553"/>
                <a:gd name="connsiteY9966" fmla="*/ 8130787 h 39629983"/>
                <a:gd name="connsiteX9967" fmla="*/ 58594353 w 65909553"/>
                <a:gd name="connsiteY9967" fmla="*/ 8130833 h 39629983"/>
                <a:gd name="connsiteX9968" fmla="*/ 58594353 w 65909553"/>
                <a:gd name="connsiteY9968" fmla="*/ 8130880 h 39629983"/>
                <a:gd name="connsiteX9969" fmla="*/ 58594353 w 65909553"/>
                <a:gd name="connsiteY9969" fmla="*/ 8130927 h 39629983"/>
                <a:gd name="connsiteX9970" fmla="*/ 58594353 w 65909553"/>
                <a:gd name="connsiteY9970" fmla="*/ 8130973 h 39629983"/>
                <a:gd name="connsiteX9971" fmla="*/ 58594353 w 65909553"/>
                <a:gd name="connsiteY9971" fmla="*/ 8131020 h 39629983"/>
                <a:gd name="connsiteX9972" fmla="*/ 58594353 w 65909553"/>
                <a:gd name="connsiteY9972" fmla="*/ 8131066 h 39629983"/>
                <a:gd name="connsiteX9973" fmla="*/ 58594353 w 65909553"/>
                <a:gd name="connsiteY9973" fmla="*/ 8131113 h 39629983"/>
                <a:gd name="connsiteX9974" fmla="*/ 58594353 w 65909553"/>
                <a:gd name="connsiteY9974" fmla="*/ 8131160 h 39629983"/>
                <a:gd name="connsiteX9975" fmla="*/ 58594353 w 65909553"/>
                <a:gd name="connsiteY9975" fmla="*/ 8131206 h 39629983"/>
                <a:gd name="connsiteX9976" fmla="*/ 58594353 w 65909553"/>
                <a:gd name="connsiteY9976" fmla="*/ 8131253 h 39629983"/>
                <a:gd name="connsiteX9977" fmla="*/ 58594353 w 65909553"/>
                <a:gd name="connsiteY9977" fmla="*/ 8131300 h 39629983"/>
                <a:gd name="connsiteX9978" fmla="*/ 58594353 w 65909553"/>
                <a:gd name="connsiteY9978" fmla="*/ 8131346 h 39629983"/>
                <a:gd name="connsiteX9979" fmla="*/ 58594353 w 65909553"/>
                <a:gd name="connsiteY9979" fmla="*/ 8131401 h 39629983"/>
                <a:gd name="connsiteX9980" fmla="*/ 58594353 w 65909553"/>
                <a:gd name="connsiteY9980" fmla="*/ 8131447 h 39629983"/>
                <a:gd name="connsiteX9981" fmla="*/ 58594353 w 65909553"/>
                <a:gd name="connsiteY9981" fmla="*/ 8131494 h 39629983"/>
                <a:gd name="connsiteX9982" fmla="*/ 58594353 w 65909553"/>
                <a:gd name="connsiteY9982" fmla="*/ 8131541 h 39629983"/>
                <a:gd name="connsiteX9983" fmla="*/ 58594353 w 65909553"/>
                <a:gd name="connsiteY9983" fmla="*/ 8131587 h 39629983"/>
                <a:gd name="connsiteX9984" fmla="*/ 58594353 w 65909553"/>
                <a:gd name="connsiteY9984" fmla="*/ 8131634 h 39629983"/>
                <a:gd name="connsiteX9985" fmla="*/ 58594353 w 65909553"/>
                <a:gd name="connsiteY9985" fmla="*/ 8131681 h 39629983"/>
                <a:gd name="connsiteX9986" fmla="*/ 58594353 w 65909553"/>
                <a:gd name="connsiteY9986" fmla="*/ 8131727 h 39629983"/>
                <a:gd name="connsiteX9987" fmla="*/ 58594353 w 65909553"/>
                <a:gd name="connsiteY9987" fmla="*/ 8131774 h 39629983"/>
                <a:gd name="connsiteX9988" fmla="*/ 58594353 w 65909553"/>
                <a:gd name="connsiteY9988" fmla="*/ 8131821 h 39629983"/>
                <a:gd name="connsiteX9989" fmla="*/ 58594353 w 65909553"/>
                <a:gd name="connsiteY9989" fmla="*/ 8131867 h 39629983"/>
                <a:gd name="connsiteX9990" fmla="*/ 58594353 w 65909553"/>
                <a:gd name="connsiteY9990" fmla="*/ 8131914 h 39629983"/>
                <a:gd name="connsiteX9991" fmla="*/ 58594353 w 65909553"/>
                <a:gd name="connsiteY9991" fmla="*/ 8131961 h 39629983"/>
                <a:gd name="connsiteX9992" fmla="*/ 58594353 w 65909553"/>
                <a:gd name="connsiteY9992" fmla="*/ 8132007 h 39629983"/>
                <a:gd name="connsiteX9993" fmla="*/ 58594353 w 65909553"/>
                <a:gd name="connsiteY9993" fmla="*/ 8132062 h 39629983"/>
                <a:gd name="connsiteX9994" fmla="*/ 58594353 w 65909553"/>
                <a:gd name="connsiteY9994" fmla="*/ 8132108 h 39629983"/>
                <a:gd name="connsiteX9995" fmla="*/ 58594353 w 65909553"/>
                <a:gd name="connsiteY9995" fmla="*/ 8132155 h 39629983"/>
                <a:gd name="connsiteX9996" fmla="*/ 58594353 w 65909553"/>
                <a:gd name="connsiteY9996" fmla="*/ 8132201 h 39629983"/>
                <a:gd name="connsiteX9997" fmla="*/ 58594353 w 65909553"/>
                <a:gd name="connsiteY9997" fmla="*/ 8132248 h 39629983"/>
                <a:gd name="connsiteX9998" fmla="*/ 58594353 w 65909553"/>
                <a:gd name="connsiteY9998" fmla="*/ 8132295 h 39629983"/>
                <a:gd name="connsiteX9999" fmla="*/ 58594353 w 65909553"/>
                <a:gd name="connsiteY9999" fmla="*/ 8132341 h 39629983"/>
                <a:gd name="connsiteX10000" fmla="*/ 58594353 w 65909553"/>
                <a:gd name="connsiteY10000" fmla="*/ 8132388 h 39629983"/>
                <a:gd name="connsiteX10001" fmla="*/ 58594353 w 65909553"/>
                <a:gd name="connsiteY10001" fmla="*/ 8132435 h 39629983"/>
                <a:gd name="connsiteX10002" fmla="*/ 58594353 w 65909553"/>
                <a:gd name="connsiteY10002" fmla="*/ 8132481 h 39629983"/>
                <a:gd name="connsiteX10003" fmla="*/ 58594353 w 65909553"/>
                <a:gd name="connsiteY10003" fmla="*/ 8132528 h 39629983"/>
                <a:gd name="connsiteX10004" fmla="*/ 58594353 w 65909553"/>
                <a:gd name="connsiteY10004" fmla="*/ 8132575 h 39629983"/>
                <a:gd name="connsiteX10005" fmla="*/ 58594353 w 65909553"/>
                <a:gd name="connsiteY10005" fmla="*/ 8132621 h 39629983"/>
                <a:gd name="connsiteX10006" fmla="*/ 58594353 w 65909553"/>
                <a:gd name="connsiteY10006" fmla="*/ 8132668 h 39629983"/>
                <a:gd name="connsiteX10007" fmla="*/ 58594353 w 65909553"/>
                <a:gd name="connsiteY10007" fmla="*/ 8132722 h 39629983"/>
                <a:gd name="connsiteX10008" fmla="*/ 58594353 w 65909553"/>
                <a:gd name="connsiteY10008" fmla="*/ 8132769 h 39629983"/>
                <a:gd name="connsiteX10009" fmla="*/ 58594353 w 65909553"/>
                <a:gd name="connsiteY10009" fmla="*/ 8132816 h 39629983"/>
                <a:gd name="connsiteX10010" fmla="*/ 58594353 w 65909553"/>
                <a:gd name="connsiteY10010" fmla="*/ 8132862 h 39629983"/>
                <a:gd name="connsiteX10011" fmla="*/ 58594353 w 65909553"/>
                <a:gd name="connsiteY10011" fmla="*/ 8132909 h 39629983"/>
                <a:gd name="connsiteX10012" fmla="*/ 58594353 w 65909553"/>
                <a:gd name="connsiteY10012" fmla="*/ 8132956 h 39629983"/>
                <a:gd name="connsiteX10013" fmla="*/ 58594353 w 65909553"/>
                <a:gd name="connsiteY10013" fmla="*/ 8133002 h 39629983"/>
                <a:gd name="connsiteX10014" fmla="*/ 58594353 w 65909553"/>
                <a:gd name="connsiteY10014" fmla="*/ 8133049 h 39629983"/>
                <a:gd name="connsiteX10015" fmla="*/ 58594353 w 65909553"/>
                <a:gd name="connsiteY10015" fmla="*/ 8133096 h 39629983"/>
                <a:gd name="connsiteX10016" fmla="*/ 58594353 w 65909553"/>
                <a:gd name="connsiteY10016" fmla="*/ 8133142 h 39629983"/>
                <a:gd name="connsiteX10017" fmla="*/ 58594353 w 65909553"/>
                <a:gd name="connsiteY10017" fmla="*/ 8133189 h 39629983"/>
                <a:gd name="connsiteX10018" fmla="*/ 58594353 w 65909553"/>
                <a:gd name="connsiteY10018" fmla="*/ 8133236 h 39629983"/>
                <a:gd name="connsiteX10019" fmla="*/ 58594353 w 65909553"/>
                <a:gd name="connsiteY10019" fmla="*/ 8133282 h 39629983"/>
                <a:gd name="connsiteX10020" fmla="*/ 58594353 w 65909553"/>
                <a:gd name="connsiteY10020" fmla="*/ 8133329 h 39629983"/>
                <a:gd name="connsiteX10021" fmla="*/ 58594353 w 65909553"/>
                <a:gd name="connsiteY10021" fmla="*/ 8280496 h 39629983"/>
                <a:gd name="connsiteX10022" fmla="*/ 58746753 w 65909553"/>
                <a:gd name="connsiteY10022" fmla="*/ 8280496 h 39629983"/>
                <a:gd name="connsiteX10023" fmla="*/ 58746753 w 65909553"/>
                <a:gd name="connsiteY10023" fmla="*/ 8280543 h 39629983"/>
                <a:gd name="connsiteX10024" fmla="*/ 58746753 w 65909553"/>
                <a:gd name="connsiteY10024" fmla="*/ 8280589 h 39629983"/>
                <a:gd name="connsiteX10025" fmla="*/ 58746753 w 65909553"/>
                <a:gd name="connsiteY10025" fmla="*/ 8280636 h 39629983"/>
                <a:gd name="connsiteX10026" fmla="*/ 58746753 w 65909553"/>
                <a:gd name="connsiteY10026" fmla="*/ 8280683 h 39629983"/>
                <a:gd name="connsiteX10027" fmla="*/ 58746753 w 65909553"/>
                <a:gd name="connsiteY10027" fmla="*/ 8280729 h 39629983"/>
                <a:gd name="connsiteX10028" fmla="*/ 58746753 w 65909553"/>
                <a:gd name="connsiteY10028" fmla="*/ 8280776 h 39629983"/>
                <a:gd name="connsiteX10029" fmla="*/ 58746753 w 65909553"/>
                <a:gd name="connsiteY10029" fmla="*/ 8280823 h 39629983"/>
                <a:gd name="connsiteX10030" fmla="*/ 58746753 w 65909553"/>
                <a:gd name="connsiteY10030" fmla="*/ 8280869 h 39629983"/>
                <a:gd name="connsiteX10031" fmla="*/ 58746753 w 65909553"/>
                <a:gd name="connsiteY10031" fmla="*/ 8280916 h 39629983"/>
                <a:gd name="connsiteX10032" fmla="*/ 58746753 w 65909553"/>
                <a:gd name="connsiteY10032" fmla="*/ 8280963 h 39629983"/>
                <a:gd name="connsiteX10033" fmla="*/ 58746753 w 65909553"/>
                <a:gd name="connsiteY10033" fmla="*/ 8281009 h 39629983"/>
                <a:gd name="connsiteX10034" fmla="*/ 58746753 w 65909553"/>
                <a:gd name="connsiteY10034" fmla="*/ 8281056 h 39629983"/>
                <a:gd name="connsiteX10035" fmla="*/ 58746753 w 65909553"/>
                <a:gd name="connsiteY10035" fmla="*/ 8281103 h 39629983"/>
                <a:gd name="connsiteX10036" fmla="*/ 58746753 w 65909553"/>
                <a:gd name="connsiteY10036" fmla="*/ 8281157 h 39629983"/>
                <a:gd name="connsiteX10037" fmla="*/ 58746753 w 65909553"/>
                <a:gd name="connsiteY10037" fmla="*/ 8281204 h 39629983"/>
                <a:gd name="connsiteX10038" fmla="*/ 58746753 w 65909553"/>
                <a:gd name="connsiteY10038" fmla="*/ 8281250 h 39629983"/>
                <a:gd name="connsiteX10039" fmla="*/ 58746753 w 65909553"/>
                <a:gd name="connsiteY10039" fmla="*/ 8281297 h 39629983"/>
                <a:gd name="connsiteX10040" fmla="*/ 58746753 w 65909553"/>
                <a:gd name="connsiteY10040" fmla="*/ 8281343 h 39629983"/>
                <a:gd name="connsiteX10041" fmla="*/ 58746753 w 65909553"/>
                <a:gd name="connsiteY10041" fmla="*/ 8281390 h 39629983"/>
                <a:gd name="connsiteX10042" fmla="*/ 58746753 w 65909553"/>
                <a:gd name="connsiteY10042" fmla="*/ 8281437 h 39629983"/>
                <a:gd name="connsiteX10043" fmla="*/ 58746753 w 65909553"/>
                <a:gd name="connsiteY10043" fmla="*/ 8281483 h 39629983"/>
                <a:gd name="connsiteX10044" fmla="*/ 58746753 w 65909553"/>
                <a:gd name="connsiteY10044" fmla="*/ 8281530 h 39629983"/>
                <a:gd name="connsiteX10045" fmla="*/ 58746753 w 65909553"/>
                <a:gd name="connsiteY10045" fmla="*/ 8281577 h 39629983"/>
                <a:gd name="connsiteX10046" fmla="*/ 58746753 w 65909553"/>
                <a:gd name="connsiteY10046" fmla="*/ 8281623 h 39629983"/>
                <a:gd name="connsiteX10047" fmla="*/ 58746753 w 65909553"/>
                <a:gd name="connsiteY10047" fmla="*/ 8281670 h 39629983"/>
                <a:gd name="connsiteX10048" fmla="*/ 58746753 w 65909553"/>
                <a:gd name="connsiteY10048" fmla="*/ 8281717 h 39629983"/>
                <a:gd name="connsiteX10049" fmla="*/ 58746753 w 65909553"/>
                <a:gd name="connsiteY10049" fmla="*/ 8281763 h 39629983"/>
                <a:gd name="connsiteX10050" fmla="*/ 58746753 w 65909553"/>
                <a:gd name="connsiteY10050" fmla="*/ 8281818 h 39629983"/>
                <a:gd name="connsiteX10051" fmla="*/ 58746753 w 65909553"/>
                <a:gd name="connsiteY10051" fmla="*/ 8281864 h 39629983"/>
                <a:gd name="connsiteX10052" fmla="*/ 58746753 w 65909553"/>
                <a:gd name="connsiteY10052" fmla="*/ 8281911 h 39629983"/>
                <a:gd name="connsiteX10053" fmla="*/ 58746753 w 65909553"/>
                <a:gd name="connsiteY10053" fmla="*/ 8281958 h 39629983"/>
                <a:gd name="connsiteX10054" fmla="*/ 58746753 w 65909553"/>
                <a:gd name="connsiteY10054" fmla="*/ 8282004 h 39629983"/>
                <a:gd name="connsiteX10055" fmla="*/ 58746753 w 65909553"/>
                <a:gd name="connsiteY10055" fmla="*/ 8282051 h 39629983"/>
                <a:gd name="connsiteX10056" fmla="*/ 58746753 w 65909553"/>
                <a:gd name="connsiteY10056" fmla="*/ 8282098 h 39629983"/>
                <a:gd name="connsiteX10057" fmla="*/ 58746753 w 65909553"/>
                <a:gd name="connsiteY10057" fmla="*/ 8282144 h 39629983"/>
                <a:gd name="connsiteX10058" fmla="*/ 58746753 w 65909553"/>
                <a:gd name="connsiteY10058" fmla="*/ 8282191 h 39629983"/>
                <a:gd name="connsiteX10059" fmla="*/ 58746753 w 65909553"/>
                <a:gd name="connsiteY10059" fmla="*/ 8282238 h 39629983"/>
                <a:gd name="connsiteX10060" fmla="*/ 58746753 w 65909553"/>
                <a:gd name="connsiteY10060" fmla="*/ 8282284 h 39629983"/>
                <a:gd name="connsiteX10061" fmla="*/ 58746753 w 65909553"/>
                <a:gd name="connsiteY10061" fmla="*/ 8282331 h 39629983"/>
                <a:gd name="connsiteX10062" fmla="*/ 58746753 w 65909553"/>
                <a:gd name="connsiteY10062" fmla="*/ 8282378 h 39629983"/>
                <a:gd name="connsiteX10063" fmla="*/ 58746753 w 65909553"/>
                <a:gd name="connsiteY10063" fmla="*/ 8282424 h 39629983"/>
                <a:gd name="connsiteX10064" fmla="*/ 58746753 w 65909553"/>
                <a:gd name="connsiteY10064" fmla="*/ 8282478 h 39629983"/>
                <a:gd name="connsiteX10065" fmla="*/ 58746753 w 65909553"/>
                <a:gd name="connsiteY10065" fmla="*/ 8282525 h 39629983"/>
                <a:gd name="connsiteX10066" fmla="*/ 58746753 w 65909553"/>
                <a:gd name="connsiteY10066" fmla="*/ 8282572 h 39629983"/>
                <a:gd name="connsiteX10067" fmla="*/ 58746753 w 65909553"/>
                <a:gd name="connsiteY10067" fmla="*/ 8282618 h 39629983"/>
                <a:gd name="connsiteX10068" fmla="*/ 58746753 w 65909553"/>
                <a:gd name="connsiteY10068" fmla="*/ 8282665 h 39629983"/>
                <a:gd name="connsiteX10069" fmla="*/ 58746753 w 65909553"/>
                <a:gd name="connsiteY10069" fmla="*/ 8282712 h 39629983"/>
                <a:gd name="connsiteX10070" fmla="*/ 58746753 w 65909553"/>
                <a:gd name="connsiteY10070" fmla="*/ 8282758 h 39629983"/>
                <a:gd name="connsiteX10071" fmla="*/ 58746753 w 65909553"/>
                <a:gd name="connsiteY10071" fmla="*/ 8282805 h 39629983"/>
                <a:gd name="connsiteX10072" fmla="*/ 58746753 w 65909553"/>
                <a:gd name="connsiteY10072" fmla="*/ 8282852 h 39629983"/>
                <a:gd name="connsiteX10073" fmla="*/ 58746753 w 65909553"/>
                <a:gd name="connsiteY10073" fmla="*/ 8282898 h 39629983"/>
                <a:gd name="connsiteX10074" fmla="*/ 58746753 w 65909553"/>
                <a:gd name="connsiteY10074" fmla="*/ 8282945 h 39629983"/>
                <a:gd name="connsiteX10075" fmla="*/ 58746753 w 65909553"/>
                <a:gd name="connsiteY10075" fmla="*/ 8282992 h 39629983"/>
                <a:gd name="connsiteX10076" fmla="*/ 58746753 w 65909553"/>
                <a:gd name="connsiteY10076" fmla="*/ 8283038 h 39629983"/>
                <a:gd name="connsiteX10077" fmla="*/ 58746753 w 65909553"/>
                <a:gd name="connsiteY10077" fmla="*/ 8283085 h 39629983"/>
                <a:gd name="connsiteX10078" fmla="*/ 58746753 w 65909553"/>
                <a:gd name="connsiteY10078" fmla="*/ 8283139 h 39629983"/>
                <a:gd name="connsiteX10079" fmla="*/ 58746753 w 65909553"/>
                <a:gd name="connsiteY10079" fmla="*/ 8283186 h 39629983"/>
                <a:gd name="connsiteX10080" fmla="*/ 58746753 w 65909553"/>
                <a:gd name="connsiteY10080" fmla="*/ 8283233 h 39629983"/>
                <a:gd name="connsiteX10081" fmla="*/ 58746753 w 65909553"/>
                <a:gd name="connsiteY10081" fmla="*/ 8283279 h 39629983"/>
                <a:gd name="connsiteX10082" fmla="*/ 58746753 w 65909553"/>
                <a:gd name="connsiteY10082" fmla="*/ 8283326 h 39629983"/>
                <a:gd name="connsiteX10083" fmla="*/ 58746753 w 65909553"/>
                <a:gd name="connsiteY10083" fmla="*/ 8283373 h 39629983"/>
                <a:gd name="connsiteX10084" fmla="*/ 58746753 w 65909553"/>
                <a:gd name="connsiteY10084" fmla="*/ 8283419 h 39629983"/>
                <a:gd name="connsiteX10085" fmla="*/ 58746753 w 65909553"/>
                <a:gd name="connsiteY10085" fmla="*/ 8283466 h 39629983"/>
                <a:gd name="connsiteX10086" fmla="*/ 58746753 w 65909553"/>
                <a:gd name="connsiteY10086" fmla="*/ 8283513 h 39629983"/>
                <a:gd name="connsiteX10087" fmla="*/ 58746753 w 65909553"/>
                <a:gd name="connsiteY10087" fmla="*/ 8283559 h 39629983"/>
                <a:gd name="connsiteX10088" fmla="*/ 58746753 w 65909553"/>
                <a:gd name="connsiteY10088" fmla="*/ 8283606 h 39629983"/>
                <a:gd name="connsiteX10089" fmla="*/ 58746753 w 65909553"/>
                <a:gd name="connsiteY10089" fmla="*/ 8283652 h 39629983"/>
                <a:gd name="connsiteX10090" fmla="*/ 58746753 w 65909553"/>
                <a:gd name="connsiteY10090" fmla="*/ 8283699 h 39629983"/>
                <a:gd name="connsiteX10091" fmla="*/ 58746753 w 65909553"/>
                <a:gd name="connsiteY10091" fmla="*/ 8283746 h 39629983"/>
                <a:gd name="connsiteX10092" fmla="*/ 58746753 w 65909553"/>
                <a:gd name="connsiteY10092" fmla="*/ 8283800 h 39629983"/>
                <a:gd name="connsiteX10093" fmla="*/ 58746753 w 65909553"/>
                <a:gd name="connsiteY10093" fmla="*/ 8283847 h 39629983"/>
                <a:gd name="connsiteX10094" fmla="*/ 58746753 w 65909553"/>
                <a:gd name="connsiteY10094" fmla="*/ 8283893 h 39629983"/>
                <a:gd name="connsiteX10095" fmla="*/ 58746753 w 65909553"/>
                <a:gd name="connsiteY10095" fmla="*/ 8283940 h 39629983"/>
                <a:gd name="connsiteX10096" fmla="*/ 58746753 w 65909553"/>
                <a:gd name="connsiteY10096" fmla="*/ 8283987 h 39629983"/>
                <a:gd name="connsiteX10097" fmla="*/ 58746753 w 65909553"/>
                <a:gd name="connsiteY10097" fmla="*/ 8284033 h 39629983"/>
                <a:gd name="connsiteX10098" fmla="*/ 58746753 w 65909553"/>
                <a:gd name="connsiteY10098" fmla="*/ 8284080 h 39629983"/>
                <a:gd name="connsiteX10099" fmla="*/ 58746753 w 65909553"/>
                <a:gd name="connsiteY10099" fmla="*/ 8284127 h 39629983"/>
                <a:gd name="connsiteX10100" fmla="*/ 58746753 w 65909553"/>
                <a:gd name="connsiteY10100" fmla="*/ 8284173 h 39629983"/>
                <a:gd name="connsiteX10101" fmla="*/ 58746753 w 65909553"/>
                <a:gd name="connsiteY10101" fmla="*/ 8284220 h 39629983"/>
                <a:gd name="connsiteX10102" fmla="*/ 58746753 w 65909553"/>
                <a:gd name="connsiteY10102" fmla="*/ 8284267 h 39629983"/>
                <a:gd name="connsiteX10103" fmla="*/ 58746753 w 65909553"/>
                <a:gd name="connsiteY10103" fmla="*/ 8284313 h 39629983"/>
                <a:gd name="connsiteX10104" fmla="*/ 58746753 w 65909553"/>
                <a:gd name="connsiteY10104" fmla="*/ 8284360 h 39629983"/>
                <a:gd name="connsiteX10105" fmla="*/ 58746753 w 65909553"/>
                <a:gd name="connsiteY10105" fmla="*/ 8284407 h 39629983"/>
                <a:gd name="connsiteX10106" fmla="*/ 58746753 w 65909553"/>
                <a:gd name="connsiteY10106" fmla="*/ 8284461 h 39629983"/>
                <a:gd name="connsiteX10107" fmla="*/ 58746753 w 65909553"/>
                <a:gd name="connsiteY10107" fmla="*/ 8284508 h 39629983"/>
                <a:gd name="connsiteX10108" fmla="*/ 58746753 w 65909553"/>
                <a:gd name="connsiteY10108" fmla="*/ 8284554 h 39629983"/>
                <a:gd name="connsiteX10109" fmla="*/ 58746753 w 65909553"/>
                <a:gd name="connsiteY10109" fmla="*/ 8284601 h 39629983"/>
                <a:gd name="connsiteX10110" fmla="*/ 58746753 w 65909553"/>
                <a:gd name="connsiteY10110" fmla="*/ 8284648 h 39629983"/>
                <a:gd name="connsiteX10111" fmla="*/ 58746753 w 65909553"/>
                <a:gd name="connsiteY10111" fmla="*/ 8284694 h 39629983"/>
                <a:gd name="connsiteX10112" fmla="*/ 58746753 w 65909553"/>
                <a:gd name="connsiteY10112" fmla="*/ 8284741 h 39629983"/>
                <a:gd name="connsiteX10113" fmla="*/ 58746753 w 65909553"/>
                <a:gd name="connsiteY10113" fmla="*/ 8284787 h 39629983"/>
                <a:gd name="connsiteX10114" fmla="*/ 58746753 w 65909553"/>
                <a:gd name="connsiteY10114" fmla="*/ 8284834 h 39629983"/>
                <a:gd name="connsiteX10115" fmla="*/ 58746753 w 65909553"/>
                <a:gd name="connsiteY10115" fmla="*/ 8284881 h 39629983"/>
                <a:gd name="connsiteX10116" fmla="*/ 58746753 w 65909553"/>
                <a:gd name="connsiteY10116" fmla="*/ 8284927 h 39629983"/>
                <a:gd name="connsiteX10117" fmla="*/ 58746753 w 65909553"/>
                <a:gd name="connsiteY10117" fmla="*/ 8284974 h 39629983"/>
                <a:gd name="connsiteX10118" fmla="*/ 58746753 w 65909553"/>
                <a:gd name="connsiteY10118" fmla="*/ 8285021 h 39629983"/>
                <a:gd name="connsiteX10119" fmla="*/ 58746753 w 65909553"/>
                <a:gd name="connsiteY10119" fmla="*/ 8285067 h 39629983"/>
                <a:gd name="connsiteX10120" fmla="*/ 58746753 w 65909553"/>
                <a:gd name="connsiteY10120" fmla="*/ 8285122 h 39629983"/>
                <a:gd name="connsiteX10121" fmla="*/ 58746753 w 65909553"/>
                <a:gd name="connsiteY10121" fmla="*/ 8285168 h 39629983"/>
                <a:gd name="connsiteX10122" fmla="*/ 58746753 w 65909553"/>
                <a:gd name="connsiteY10122" fmla="*/ 8285215 h 39629983"/>
                <a:gd name="connsiteX10123" fmla="*/ 58746753 w 65909553"/>
                <a:gd name="connsiteY10123" fmla="*/ 8285262 h 39629983"/>
                <a:gd name="connsiteX10124" fmla="*/ 58746753 w 65909553"/>
                <a:gd name="connsiteY10124" fmla="*/ 8285308 h 39629983"/>
                <a:gd name="connsiteX10125" fmla="*/ 58746753 w 65909553"/>
                <a:gd name="connsiteY10125" fmla="*/ 8285355 h 39629983"/>
                <a:gd name="connsiteX10126" fmla="*/ 58746753 w 65909553"/>
                <a:gd name="connsiteY10126" fmla="*/ 8285402 h 39629983"/>
                <a:gd name="connsiteX10127" fmla="*/ 58746753 w 65909553"/>
                <a:gd name="connsiteY10127" fmla="*/ 8285448 h 39629983"/>
                <a:gd name="connsiteX10128" fmla="*/ 58746753 w 65909553"/>
                <a:gd name="connsiteY10128" fmla="*/ 8285495 h 39629983"/>
                <a:gd name="connsiteX10129" fmla="*/ 58746753 w 65909553"/>
                <a:gd name="connsiteY10129" fmla="*/ 8285542 h 39629983"/>
                <a:gd name="connsiteX10130" fmla="*/ 58746753 w 65909553"/>
                <a:gd name="connsiteY10130" fmla="*/ 8285588 h 39629983"/>
                <a:gd name="connsiteX10131" fmla="*/ 58746753 w 65909553"/>
                <a:gd name="connsiteY10131" fmla="*/ 8285635 h 39629983"/>
                <a:gd name="connsiteX10132" fmla="*/ 58746753 w 65909553"/>
                <a:gd name="connsiteY10132" fmla="*/ 8285682 h 39629983"/>
                <a:gd name="connsiteX10133" fmla="*/ 58746753 w 65909553"/>
                <a:gd name="connsiteY10133" fmla="*/ 8285728 h 39629983"/>
                <a:gd name="connsiteX10134" fmla="*/ 58746753 w 65909553"/>
                <a:gd name="connsiteY10134" fmla="*/ 8432895 h 39629983"/>
                <a:gd name="connsiteX10135" fmla="*/ 58899153 w 65909553"/>
                <a:gd name="connsiteY10135" fmla="*/ 8432895 h 39629983"/>
                <a:gd name="connsiteX10136" fmla="*/ 58899153 w 65909553"/>
                <a:gd name="connsiteY10136" fmla="*/ 8432942 h 39629983"/>
                <a:gd name="connsiteX10137" fmla="*/ 58899153 w 65909553"/>
                <a:gd name="connsiteY10137" fmla="*/ 8432989 h 39629983"/>
                <a:gd name="connsiteX10138" fmla="*/ 58899153 w 65909553"/>
                <a:gd name="connsiteY10138" fmla="*/ 8433035 h 39629983"/>
                <a:gd name="connsiteX10139" fmla="*/ 58899153 w 65909553"/>
                <a:gd name="connsiteY10139" fmla="*/ 8433082 h 39629983"/>
                <a:gd name="connsiteX10140" fmla="*/ 58899153 w 65909553"/>
                <a:gd name="connsiteY10140" fmla="*/ 8433129 h 39629983"/>
                <a:gd name="connsiteX10141" fmla="*/ 58899153 w 65909553"/>
                <a:gd name="connsiteY10141" fmla="*/ 8433175 h 39629983"/>
                <a:gd name="connsiteX10142" fmla="*/ 58899153 w 65909553"/>
                <a:gd name="connsiteY10142" fmla="*/ 8433222 h 39629983"/>
                <a:gd name="connsiteX10143" fmla="*/ 58899153 w 65909553"/>
                <a:gd name="connsiteY10143" fmla="*/ 8433269 h 39629983"/>
                <a:gd name="connsiteX10144" fmla="*/ 58899153 w 65909553"/>
                <a:gd name="connsiteY10144" fmla="*/ 8433315 h 39629983"/>
                <a:gd name="connsiteX10145" fmla="*/ 58899153 w 65909553"/>
                <a:gd name="connsiteY10145" fmla="*/ 8433362 h 39629983"/>
                <a:gd name="connsiteX10146" fmla="*/ 58899153 w 65909553"/>
                <a:gd name="connsiteY10146" fmla="*/ 8433409 h 39629983"/>
                <a:gd name="connsiteX10147" fmla="*/ 58899153 w 65909553"/>
                <a:gd name="connsiteY10147" fmla="*/ 8433455 h 39629983"/>
                <a:gd name="connsiteX10148" fmla="*/ 58899153 w 65909553"/>
                <a:gd name="connsiteY10148" fmla="*/ 8433502 h 39629983"/>
                <a:gd name="connsiteX10149" fmla="*/ 58899153 w 65909553"/>
                <a:gd name="connsiteY10149" fmla="*/ 8433556 h 39629983"/>
                <a:gd name="connsiteX10150" fmla="*/ 58899153 w 65909553"/>
                <a:gd name="connsiteY10150" fmla="*/ 8433603 h 39629983"/>
                <a:gd name="connsiteX10151" fmla="*/ 58899153 w 65909553"/>
                <a:gd name="connsiteY10151" fmla="*/ 8433650 h 39629983"/>
                <a:gd name="connsiteX10152" fmla="*/ 58899153 w 65909553"/>
                <a:gd name="connsiteY10152" fmla="*/ 8433696 h 39629983"/>
                <a:gd name="connsiteX10153" fmla="*/ 58899153 w 65909553"/>
                <a:gd name="connsiteY10153" fmla="*/ 8433743 h 39629983"/>
                <a:gd name="connsiteX10154" fmla="*/ 58899153 w 65909553"/>
                <a:gd name="connsiteY10154" fmla="*/ 8433790 h 39629983"/>
                <a:gd name="connsiteX10155" fmla="*/ 58899153 w 65909553"/>
                <a:gd name="connsiteY10155" fmla="*/ 8433836 h 39629983"/>
                <a:gd name="connsiteX10156" fmla="*/ 58899153 w 65909553"/>
                <a:gd name="connsiteY10156" fmla="*/ 8433883 h 39629983"/>
                <a:gd name="connsiteX10157" fmla="*/ 58899153 w 65909553"/>
                <a:gd name="connsiteY10157" fmla="*/ 8433929 h 39629983"/>
                <a:gd name="connsiteX10158" fmla="*/ 58899153 w 65909553"/>
                <a:gd name="connsiteY10158" fmla="*/ 8433976 h 39629983"/>
                <a:gd name="connsiteX10159" fmla="*/ 58899153 w 65909553"/>
                <a:gd name="connsiteY10159" fmla="*/ 8434023 h 39629983"/>
                <a:gd name="connsiteX10160" fmla="*/ 58899153 w 65909553"/>
                <a:gd name="connsiteY10160" fmla="*/ 8434069 h 39629983"/>
                <a:gd name="connsiteX10161" fmla="*/ 58899153 w 65909553"/>
                <a:gd name="connsiteY10161" fmla="*/ 8434116 h 39629983"/>
                <a:gd name="connsiteX10162" fmla="*/ 58899153 w 65909553"/>
                <a:gd name="connsiteY10162" fmla="*/ 8434163 h 39629983"/>
                <a:gd name="connsiteX10163" fmla="*/ 58899153 w 65909553"/>
                <a:gd name="connsiteY10163" fmla="*/ 8434217 h 39629983"/>
                <a:gd name="connsiteX10164" fmla="*/ 58899153 w 65909553"/>
                <a:gd name="connsiteY10164" fmla="*/ 8434264 h 39629983"/>
                <a:gd name="connsiteX10165" fmla="*/ 58899153 w 65909553"/>
                <a:gd name="connsiteY10165" fmla="*/ 8434310 h 39629983"/>
                <a:gd name="connsiteX10166" fmla="*/ 58899153 w 65909553"/>
                <a:gd name="connsiteY10166" fmla="*/ 8434357 h 39629983"/>
                <a:gd name="connsiteX10167" fmla="*/ 58899153 w 65909553"/>
                <a:gd name="connsiteY10167" fmla="*/ 8434404 h 39629983"/>
                <a:gd name="connsiteX10168" fmla="*/ 58899153 w 65909553"/>
                <a:gd name="connsiteY10168" fmla="*/ 8434450 h 39629983"/>
                <a:gd name="connsiteX10169" fmla="*/ 58899153 w 65909553"/>
                <a:gd name="connsiteY10169" fmla="*/ 8434497 h 39629983"/>
                <a:gd name="connsiteX10170" fmla="*/ 58899153 w 65909553"/>
                <a:gd name="connsiteY10170" fmla="*/ 8434544 h 39629983"/>
                <a:gd name="connsiteX10171" fmla="*/ 58899153 w 65909553"/>
                <a:gd name="connsiteY10171" fmla="*/ 8434590 h 39629983"/>
                <a:gd name="connsiteX10172" fmla="*/ 58899153 w 65909553"/>
                <a:gd name="connsiteY10172" fmla="*/ 8434637 h 39629983"/>
                <a:gd name="connsiteX10173" fmla="*/ 58899153 w 65909553"/>
                <a:gd name="connsiteY10173" fmla="*/ 8434684 h 39629983"/>
                <a:gd name="connsiteX10174" fmla="*/ 58899153 w 65909553"/>
                <a:gd name="connsiteY10174" fmla="*/ 8434730 h 39629983"/>
                <a:gd name="connsiteX10175" fmla="*/ 58899153 w 65909553"/>
                <a:gd name="connsiteY10175" fmla="*/ 8434777 h 39629983"/>
                <a:gd name="connsiteX10176" fmla="*/ 58899153 w 65909553"/>
                <a:gd name="connsiteY10176" fmla="*/ 8434824 h 39629983"/>
                <a:gd name="connsiteX10177" fmla="*/ 58899153 w 65909553"/>
                <a:gd name="connsiteY10177" fmla="*/ 8434878 h 39629983"/>
                <a:gd name="connsiteX10178" fmla="*/ 58899153 w 65909553"/>
                <a:gd name="connsiteY10178" fmla="*/ 8434925 h 39629983"/>
                <a:gd name="connsiteX10179" fmla="*/ 58899153 w 65909553"/>
                <a:gd name="connsiteY10179" fmla="*/ 8434971 h 39629983"/>
                <a:gd name="connsiteX10180" fmla="*/ 58899153 w 65909553"/>
                <a:gd name="connsiteY10180" fmla="*/ 8435018 h 39629983"/>
                <a:gd name="connsiteX10181" fmla="*/ 58899153 w 65909553"/>
                <a:gd name="connsiteY10181" fmla="*/ 8435064 h 39629983"/>
                <a:gd name="connsiteX10182" fmla="*/ 58899153 w 65909553"/>
                <a:gd name="connsiteY10182" fmla="*/ 8435111 h 39629983"/>
                <a:gd name="connsiteX10183" fmla="*/ 58899153 w 65909553"/>
                <a:gd name="connsiteY10183" fmla="*/ 8435158 h 39629983"/>
                <a:gd name="connsiteX10184" fmla="*/ 58899153 w 65909553"/>
                <a:gd name="connsiteY10184" fmla="*/ 8435204 h 39629983"/>
                <a:gd name="connsiteX10185" fmla="*/ 58899153 w 65909553"/>
                <a:gd name="connsiteY10185" fmla="*/ 8435251 h 39629983"/>
                <a:gd name="connsiteX10186" fmla="*/ 58899153 w 65909553"/>
                <a:gd name="connsiteY10186" fmla="*/ 8435298 h 39629983"/>
                <a:gd name="connsiteX10187" fmla="*/ 58899153 w 65909553"/>
                <a:gd name="connsiteY10187" fmla="*/ 8435344 h 39629983"/>
                <a:gd name="connsiteX10188" fmla="*/ 58899153 w 65909553"/>
                <a:gd name="connsiteY10188" fmla="*/ 8435391 h 39629983"/>
                <a:gd name="connsiteX10189" fmla="*/ 58899153 w 65909553"/>
                <a:gd name="connsiteY10189" fmla="*/ 8435438 h 39629983"/>
                <a:gd name="connsiteX10190" fmla="*/ 58899153 w 65909553"/>
                <a:gd name="connsiteY10190" fmla="*/ 8435484 h 39629983"/>
                <a:gd name="connsiteX10191" fmla="*/ 58899153 w 65909553"/>
                <a:gd name="connsiteY10191" fmla="*/ 8435539 h 39629983"/>
                <a:gd name="connsiteX10192" fmla="*/ 58899153 w 65909553"/>
                <a:gd name="connsiteY10192" fmla="*/ 8435585 h 39629983"/>
                <a:gd name="connsiteX10193" fmla="*/ 58899153 w 65909553"/>
                <a:gd name="connsiteY10193" fmla="*/ 8435632 h 39629983"/>
                <a:gd name="connsiteX10194" fmla="*/ 58899153 w 65909553"/>
                <a:gd name="connsiteY10194" fmla="*/ 8435679 h 39629983"/>
                <a:gd name="connsiteX10195" fmla="*/ 58899153 w 65909553"/>
                <a:gd name="connsiteY10195" fmla="*/ 8435725 h 39629983"/>
                <a:gd name="connsiteX10196" fmla="*/ 58899153 w 65909553"/>
                <a:gd name="connsiteY10196" fmla="*/ 8435772 h 39629983"/>
                <a:gd name="connsiteX10197" fmla="*/ 58899153 w 65909553"/>
                <a:gd name="connsiteY10197" fmla="*/ 8435819 h 39629983"/>
                <a:gd name="connsiteX10198" fmla="*/ 58899153 w 65909553"/>
                <a:gd name="connsiteY10198" fmla="*/ 8435865 h 39629983"/>
                <a:gd name="connsiteX10199" fmla="*/ 58899153 w 65909553"/>
                <a:gd name="connsiteY10199" fmla="*/ 8435912 h 39629983"/>
                <a:gd name="connsiteX10200" fmla="*/ 58899153 w 65909553"/>
                <a:gd name="connsiteY10200" fmla="*/ 8435959 h 39629983"/>
                <a:gd name="connsiteX10201" fmla="*/ 58899153 w 65909553"/>
                <a:gd name="connsiteY10201" fmla="*/ 8436005 h 39629983"/>
                <a:gd name="connsiteX10202" fmla="*/ 58899153 w 65909553"/>
                <a:gd name="connsiteY10202" fmla="*/ 8436052 h 39629983"/>
                <a:gd name="connsiteX10203" fmla="*/ 58899153 w 65909553"/>
                <a:gd name="connsiteY10203" fmla="*/ 8436099 h 39629983"/>
                <a:gd name="connsiteX10204" fmla="*/ 58899153 w 65909553"/>
                <a:gd name="connsiteY10204" fmla="*/ 8436145 h 39629983"/>
                <a:gd name="connsiteX10205" fmla="*/ 58899153 w 65909553"/>
                <a:gd name="connsiteY10205" fmla="*/ 8436199 h 39629983"/>
                <a:gd name="connsiteX10206" fmla="*/ 58899153 w 65909553"/>
                <a:gd name="connsiteY10206" fmla="*/ 8436246 h 39629983"/>
                <a:gd name="connsiteX10207" fmla="*/ 58899153 w 65909553"/>
                <a:gd name="connsiteY10207" fmla="*/ 8436293 h 39629983"/>
                <a:gd name="connsiteX10208" fmla="*/ 58899153 w 65909553"/>
                <a:gd name="connsiteY10208" fmla="*/ 8436339 h 39629983"/>
                <a:gd name="connsiteX10209" fmla="*/ 58899153 w 65909553"/>
                <a:gd name="connsiteY10209" fmla="*/ 8436386 h 39629983"/>
                <a:gd name="connsiteX10210" fmla="*/ 58899153 w 65909553"/>
                <a:gd name="connsiteY10210" fmla="*/ 8436433 h 39629983"/>
                <a:gd name="connsiteX10211" fmla="*/ 58899153 w 65909553"/>
                <a:gd name="connsiteY10211" fmla="*/ 8436479 h 39629983"/>
                <a:gd name="connsiteX10212" fmla="*/ 58899153 w 65909553"/>
                <a:gd name="connsiteY10212" fmla="*/ 8436526 h 39629983"/>
                <a:gd name="connsiteX10213" fmla="*/ 58899153 w 65909553"/>
                <a:gd name="connsiteY10213" fmla="*/ 8436573 h 39629983"/>
                <a:gd name="connsiteX10214" fmla="*/ 58899153 w 65909553"/>
                <a:gd name="connsiteY10214" fmla="*/ 8436619 h 39629983"/>
                <a:gd name="connsiteX10215" fmla="*/ 58899153 w 65909553"/>
                <a:gd name="connsiteY10215" fmla="*/ 8436666 h 39629983"/>
                <a:gd name="connsiteX10216" fmla="*/ 58899153 w 65909553"/>
                <a:gd name="connsiteY10216" fmla="*/ 8436713 h 39629983"/>
                <a:gd name="connsiteX10217" fmla="*/ 58899153 w 65909553"/>
                <a:gd name="connsiteY10217" fmla="*/ 8436759 h 39629983"/>
                <a:gd name="connsiteX10218" fmla="*/ 58899153 w 65909553"/>
                <a:gd name="connsiteY10218" fmla="*/ 8436806 h 39629983"/>
                <a:gd name="connsiteX10219" fmla="*/ 58899153 w 65909553"/>
                <a:gd name="connsiteY10219" fmla="*/ 8436860 h 39629983"/>
                <a:gd name="connsiteX10220" fmla="*/ 58899153 w 65909553"/>
                <a:gd name="connsiteY10220" fmla="*/ 8436907 h 39629983"/>
                <a:gd name="connsiteX10221" fmla="*/ 58899153 w 65909553"/>
                <a:gd name="connsiteY10221" fmla="*/ 8436954 h 39629983"/>
                <a:gd name="connsiteX10222" fmla="*/ 58899153 w 65909553"/>
                <a:gd name="connsiteY10222" fmla="*/ 8437000 h 39629983"/>
                <a:gd name="connsiteX10223" fmla="*/ 58899153 w 65909553"/>
                <a:gd name="connsiteY10223" fmla="*/ 8437047 h 39629983"/>
                <a:gd name="connsiteX10224" fmla="*/ 58899153 w 65909553"/>
                <a:gd name="connsiteY10224" fmla="*/ 8437094 h 39629983"/>
                <a:gd name="connsiteX10225" fmla="*/ 58899153 w 65909553"/>
                <a:gd name="connsiteY10225" fmla="*/ 8437140 h 39629983"/>
                <a:gd name="connsiteX10226" fmla="*/ 58899153 w 65909553"/>
                <a:gd name="connsiteY10226" fmla="*/ 8437187 h 39629983"/>
                <a:gd name="connsiteX10227" fmla="*/ 58899153 w 65909553"/>
                <a:gd name="connsiteY10227" fmla="*/ 8437234 h 39629983"/>
                <a:gd name="connsiteX10228" fmla="*/ 58899153 w 65909553"/>
                <a:gd name="connsiteY10228" fmla="*/ 8437280 h 39629983"/>
                <a:gd name="connsiteX10229" fmla="*/ 58899153 w 65909553"/>
                <a:gd name="connsiteY10229" fmla="*/ 8437327 h 39629983"/>
                <a:gd name="connsiteX10230" fmla="*/ 58899153 w 65909553"/>
                <a:gd name="connsiteY10230" fmla="*/ 8437373 h 39629983"/>
                <a:gd name="connsiteX10231" fmla="*/ 58899153 w 65909553"/>
                <a:gd name="connsiteY10231" fmla="*/ 8437420 h 39629983"/>
                <a:gd name="connsiteX10232" fmla="*/ 58899153 w 65909553"/>
                <a:gd name="connsiteY10232" fmla="*/ 8437467 h 39629983"/>
                <a:gd name="connsiteX10233" fmla="*/ 58899153 w 65909553"/>
                <a:gd name="connsiteY10233" fmla="*/ 8437521 h 39629983"/>
                <a:gd name="connsiteX10234" fmla="*/ 58899153 w 65909553"/>
                <a:gd name="connsiteY10234" fmla="*/ 8437568 h 39629983"/>
                <a:gd name="connsiteX10235" fmla="*/ 58899153 w 65909553"/>
                <a:gd name="connsiteY10235" fmla="*/ 8437614 h 39629983"/>
                <a:gd name="connsiteX10236" fmla="*/ 58899153 w 65909553"/>
                <a:gd name="connsiteY10236" fmla="*/ 8437661 h 39629983"/>
                <a:gd name="connsiteX10237" fmla="*/ 58899153 w 65909553"/>
                <a:gd name="connsiteY10237" fmla="*/ 8437708 h 39629983"/>
                <a:gd name="connsiteX10238" fmla="*/ 58899153 w 65909553"/>
                <a:gd name="connsiteY10238" fmla="*/ 8437754 h 39629983"/>
                <a:gd name="connsiteX10239" fmla="*/ 58899153 w 65909553"/>
                <a:gd name="connsiteY10239" fmla="*/ 8437801 h 39629983"/>
                <a:gd name="connsiteX10240" fmla="*/ 58899153 w 65909553"/>
                <a:gd name="connsiteY10240" fmla="*/ 8437848 h 39629983"/>
                <a:gd name="connsiteX10241" fmla="*/ 58899153 w 65909553"/>
                <a:gd name="connsiteY10241" fmla="*/ 8437894 h 39629983"/>
                <a:gd name="connsiteX10242" fmla="*/ 58899153 w 65909553"/>
                <a:gd name="connsiteY10242" fmla="*/ 8437941 h 39629983"/>
                <a:gd name="connsiteX10243" fmla="*/ 58899153 w 65909553"/>
                <a:gd name="connsiteY10243" fmla="*/ 8437988 h 39629983"/>
                <a:gd name="connsiteX10244" fmla="*/ 58899153 w 65909553"/>
                <a:gd name="connsiteY10244" fmla="*/ 8438034 h 39629983"/>
                <a:gd name="connsiteX10245" fmla="*/ 58899153 w 65909553"/>
                <a:gd name="connsiteY10245" fmla="*/ 8438081 h 39629983"/>
                <a:gd name="connsiteX10246" fmla="*/ 58899153 w 65909553"/>
                <a:gd name="connsiteY10246" fmla="*/ 8438128 h 39629983"/>
                <a:gd name="connsiteX10247" fmla="*/ 58899153 w 65909553"/>
                <a:gd name="connsiteY10247" fmla="*/ 8585295 h 39629983"/>
                <a:gd name="connsiteX10248" fmla="*/ 59051553 w 65909553"/>
                <a:gd name="connsiteY10248" fmla="*/ 8585295 h 39629983"/>
                <a:gd name="connsiteX10249" fmla="*/ 59051553 w 65909553"/>
                <a:gd name="connsiteY10249" fmla="*/ 8585341 h 39629983"/>
                <a:gd name="connsiteX10250" fmla="*/ 59051553 w 65909553"/>
                <a:gd name="connsiteY10250" fmla="*/ 8585388 h 39629983"/>
                <a:gd name="connsiteX10251" fmla="*/ 59051553 w 65909553"/>
                <a:gd name="connsiteY10251" fmla="*/ 8585435 h 39629983"/>
                <a:gd name="connsiteX10252" fmla="*/ 59051553 w 65909553"/>
                <a:gd name="connsiteY10252" fmla="*/ 8585481 h 39629983"/>
                <a:gd name="connsiteX10253" fmla="*/ 59051553 w 65909553"/>
                <a:gd name="connsiteY10253" fmla="*/ 8585528 h 39629983"/>
                <a:gd name="connsiteX10254" fmla="*/ 59051553 w 65909553"/>
                <a:gd name="connsiteY10254" fmla="*/ 8585575 h 39629983"/>
                <a:gd name="connsiteX10255" fmla="*/ 59051553 w 65909553"/>
                <a:gd name="connsiteY10255" fmla="*/ 8585621 h 39629983"/>
                <a:gd name="connsiteX10256" fmla="*/ 59051553 w 65909553"/>
                <a:gd name="connsiteY10256" fmla="*/ 8585668 h 39629983"/>
                <a:gd name="connsiteX10257" fmla="*/ 59051553 w 65909553"/>
                <a:gd name="connsiteY10257" fmla="*/ 8585715 h 39629983"/>
                <a:gd name="connsiteX10258" fmla="*/ 59051553 w 65909553"/>
                <a:gd name="connsiteY10258" fmla="*/ 8585761 h 39629983"/>
                <a:gd name="connsiteX10259" fmla="*/ 59051553 w 65909553"/>
                <a:gd name="connsiteY10259" fmla="*/ 8585808 h 39629983"/>
                <a:gd name="connsiteX10260" fmla="*/ 59051553 w 65909553"/>
                <a:gd name="connsiteY10260" fmla="*/ 8585855 h 39629983"/>
                <a:gd name="connsiteX10261" fmla="*/ 59051553 w 65909553"/>
                <a:gd name="connsiteY10261" fmla="*/ 8585901 h 39629983"/>
                <a:gd name="connsiteX10262" fmla="*/ 59051553 w 65909553"/>
                <a:gd name="connsiteY10262" fmla="*/ 8585956 h 39629983"/>
                <a:gd name="connsiteX10263" fmla="*/ 59051553 w 65909553"/>
                <a:gd name="connsiteY10263" fmla="*/ 8586002 h 39629983"/>
                <a:gd name="connsiteX10264" fmla="*/ 59051553 w 65909553"/>
                <a:gd name="connsiteY10264" fmla="*/ 8586049 h 39629983"/>
                <a:gd name="connsiteX10265" fmla="*/ 59051553 w 65909553"/>
                <a:gd name="connsiteY10265" fmla="*/ 8586096 h 39629983"/>
                <a:gd name="connsiteX10266" fmla="*/ 59051553 w 65909553"/>
                <a:gd name="connsiteY10266" fmla="*/ 8586142 h 39629983"/>
                <a:gd name="connsiteX10267" fmla="*/ 59051553 w 65909553"/>
                <a:gd name="connsiteY10267" fmla="*/ 8586189 h 39629983"/>
                <a:gd name="connsiteX10268" fmla="*/ 59051553 w 65909553"/>
                <a:gd name="connsiteY10268" fmla="*/ 8586236 h 39629983"/>
                <a:gd name="connsiteX10269" fmla="*/ 59051553 w 65909553"/>
                <a:gd name="connsiteY10269" fmla="*/ 8586282 h 39629983"/>
                <a:gd name="connsiteX10270" fmla="*/ 59051553 w 65909553"/>
                <a:gd name="connsiteY10270" fmla="*/ 8586329 h 39629983"/>
                <a:gd name="connsiteX10271" fmla="*/ 59051553 w 65909553"/>
                <a:gd name="connsiteY10271" fmla="*/ 8586376 h 39629983"/>
                <a:gd name="connsiteX10272" fmla="*/ 59051553 w 65909553"/>
                <a:gd name="connsiteY10272" fmla="*/ 8586422 h 39629983"/>
                <a:gd name="connsiteX10273" fmla="*/ 59051553 w 65909553"/>
                <a:gd name="connsiteY10273" fmla="*/ 8586469 h 39629983"/>
                <a:gd name="connsiteX10274" fmla="*/ 59051553 w 65909553"/>
                <a:gd name="connsiteY10274" fmla="*/ 8586515 h 39629983"/>
                <a:gd name="connsiteX10275" fmla="*/ 59051553 w 65909553"/>
                <a:gd name="connsiteY10275" fmla="*/ 8586562 h 39629983"/>
                <a:gd name="connsiteX10276" fmla="*/ 59051553 w 65909553"/>
                <a:gd name="connsiteY10276" fmla="*/ 8586616 h 39629983"/>
                <a:gd name="connsiteX10277" fmla="*/ 59051553 w 65909553"/>
                <a:gd name="connsiteY10277" fmla="*/ 8586663 h 39629983"/>
                <a:gd name="connsiteX10278" fmla="*/ 59051553 w 65909553"/>
                <a:gd name="connsiteY10278" fmla="*/ 8586710 h 39629983"/>
                <a:gd name="connsiteX10279" fmla="*/ 59051553 w 65909553"/>
                <a:gd name="connsiteY10279" fmla="*/ 8586756 h 39629983"/>
                <a:gd name="connsiteX10280" fmla="*/ 59051553 w 65909553"/>
                <a:gd name="connsiteY10280" fmla="*/ 8586803 h 39629983"/>
                <a:gd name="connsiteX10281" fmla="*/ 59051553 w 65909553"/>
                <a:gd name="connsiteY10281" fmla="*/ 8586850 h 39629983"/>
                <a:gd name="connsiteX10282" fmla="*/ 59051553 w 65909553"/>
                <a:gd name="connsiteY10282" fmla="*/ 8586896 h 39629983"/>
                <a:gd name="connsiteX10283" fmla="*/ 59051553 w 65909553"/>
                <a:gd name="connsiteY10283" fmla="*/ 8586943 h 39629983"/>
                <a:gd name="connsiteX10284" fmla="*/ 59051553 w 65909553"/>
                <a:gd name="connsiteY10284" fmla="*/ 8586990 h 39629983"/>
                <a:gd name="connsiteX10285" fmla="*/ 59051553 w 65909553"/>
                <a:gd name="connsiteY10285" fmla="*/ 8587036 h 39629983"/>
                <a:gd name="connsiteX10286" fmla="*/ 59051553 w 65909553"/>
                <a:gd name="connsiteY10286" fmla="*/ 8587083 h 39629983"/>
                <a:gd name="connsiteX10287" fmla="*/ 59051553 w 65909553"/>
                <a:gd name="connsiteY10287" fmla="*/ 8587130 h 39629983"/>
                <a:gd name="connsiteX10288" fmla="*/ 59051553 w 65909553"/>
                <a:gd name="connsiteY10288" fmla="*/ 8587176 h 39629983"/>
                <a:gd name="connsiteX10289" fmla="*/ 59051553 w 65909553"/>
                <a:gd name="connsiteY10289" fmla="*/ 8587223 h 39629983"/>
                <a:gd name="connsiteX10290" fmla="*/ 59051553 w 65909553"/>
                <a:gd name="connsiteY10290" fmla="*/ 8587277 h 39629983"/>
                <a:gd name="connsiteX10291" fmla="*/ 59051553 w 65909553"/>
                <a:gd name="connsiteY10291" fmla="*/ 8587324 h 39629983"/>
                <a:gd name="connsiteX10292" fmla="*/ 59051553 w 65909553"/>
                <a:gd name="connsiteY10292" fmla="*/ 8587371 h 39629983"/>
                <a:gd name="connsiteX10293" fmla="*/ 59051553 w 65909553"/>
                <a:gd name="connsiteY10293" fmla="*/ 8587417 h 39629983"/>
                <a:gd name="connsiteX10294" fmla="*/ 59051553 w 65909553"/>
                <a:gd name="connsiteY10294" fmla="*/ 8587464 h 39629983"/>
                <a:gd name="connsiteX10295" fmla="*/ 59051553 w 65909553"/>
                <a:gd name="connsiteY10295" fmla="*/ 8587511 h 39629983"/>
                <a:gd name="connsiteX10296" fmla="*/ 59051553 w 65909553"/>
                <a:gd name="connsiteY10296" fmla="*/ 8587557 h 39629983"/>
                <a:gd name="connsiteX10297" fmla="*/ 59051553 w 65909553"/>
                <a:gd name="connsiteY10297" fmla="*/ 8587604 h 39629983"/>
                <a:gd name="connsiteX10298" fmla="*/ 59051553 w 65909553"/>
                <a:gd name="connsiteY10298" fmla="*/ 8587650 h 39629983"/>
                <a:gd name="connsiteX10299" fmla="*/ 59051553 w 65909553"/>
                <a:gd name="connsiteY10299" fmla="*/ 8587697 h 39629983"/>
                <a:gd name="connsiteX10300" fmla="*/ 59051553 w 65909553"/>
                <a:gd name="connsiteY10300" fmla="*/ 8587744 h 39629983"/>
                <a:gd name="connsiteX10301" fmla="*/ 59051553 w 65909553"/>
                <a:gd name="connsiteY10301" fmla="*/ 8587790 h 39629983"/>
                <a:gd name="connsiteX10302" fmla="*/ 59051553 w 65909553"/>
                <a:gd name="connsiteY10302" fmla="*/ 8587837 h 39629983"/>
                <a:gd name="connsiteX10303" fmla="*/ 59051553 w 65909553"/>
                <a:gd name="connsiteY10303" fmla="*/ 8587884 h 39629983"/>
                <a:gd name="connsiteX10304" fmla="*/ 59051553 w 65909553"/>
                <a:gd name="connsiteY10304" fmla="*/ 8587938 h 39629983"/>
                <a:gd name="connsiteX10305" fmla="*/ 59051553 w 65909553"/>
                <a:gd name="connsiteY10305" fmla="*/ 8587985 h 39629983"/>
                <a:gd name="connsiteX10306" fmla="*/ 59051553 w 65909553"/>
                <a:gd name="connsiteY10306" fmla="*/ 8588031 h 39629983"/>
                <a:gd name="connsiteX10307" fmla="*/ 59051553 w 65909553"/>
                <a:gd name="connsiteY10307" fmla="*/ 8588078 h 39629983"/>
                <a:gd name="connsiteX10308" fmla="*/ 59051553 w 65909553"/>
                <a:gd name="connsiteY10308" fmla="*/ 8588125 h 39629983"/>
                <a:gd name="connsiteX10309" fmla="*/ 59051553 w 65909553"/>
                <a:gd name="connsiteY10309" fmla="*/ 8588171 h 39629983"/>
                <a:gd name="connsiteX10310" fmla="*/ 59051553 w 65909553"/>
                <a:gd name="connsiteY10310" fmla="*/ 8588218 h 39629983"/>
                <a:gd name="connsiteX10311" fmla="*/ 59051553 w 65909553"/>
                <a:gd name="connsiteY10311" fmla="*/ 8588265 h 39629983"/>
                <a:gd name="connsiteX10312" fmla="*/ 59051553 w 65909553"/>
                <a:gd name="connsiteY10312" fmla="*/ 8588311 h 39629983"/>
                <a:gd name="connsiteX10313" fmla="*/ 59051553 w 65909553"/>
                <a:gd name="connsiteY10313" fmla="*/ 8588358 h 39629983"/>
                <a:gd name="connsiteX10314" fmla="*/ 59051553 w 65909553"/>
                <a:gd name="connsiteY10314" fmla="*/ 8588405 h 39629983"/>
                <a:gd name="connsiteX10315" fmla="*/ 59051553 w 65909553"/>
                <a:gd name="connsiteY10315" fmla="*/ 8588451 h 39629983"/>
                <a:gd name="connsiteX10316" fmla="*/ 59051553 w 65909553"/>
                <a:gd name="connsiteY10316" fmla="*/ 8588498 h 39629983"/>
                <a:gd name="connsiteX10317" fmla="*/ 59051553 w 65909553"/>
                <a:gd name="connsiteY10317" fmla="*/ 8588545 h 39629983"/>
                <a:gd name="connsiteX10318" fmla="*/ 59051553 w 65909553"/>
                <a:gd name="connsiteY10318" fmla="*/ 8588599 h 39629983"/>
                <a:gd name="connsiteX10319" fmla="*/ 59051553 w 65909553"/>
                <a:gd name="connsiteY10319" fmla="*/ 8588646 h 39629983"/>
                <a:gd name="connsiteX10320" fmla="*/ 59051553 w 65909553"/>
                <a:gd name="connsiteY10320" fmla="*/ 8588692 h 39629983"/>
                <a:gd name="connsiteX10321" fmla="*/ 59051553 w 65909553"/>
                <a:gd name="connsiteY10321" fmla="*/ 8588739 h 39629983"/>
                <a:gd name="connsiteX10322" fmla="*/ 59051553 w 65909553"/>
                <a:gd name="connsiteY10322" fmla="*/ 8588785 h 39629983"/>
                <a:gd name="connsiteX10323" fmla="*/ 59051553 w 65909553"/>
                <a:gd name="connsiteY10323" fmla="*/ 8588832 h 39629983"/>
                <a:gd name="connsiteX10324" fmla="*/ 59051553 w 65909553"/>
                <a:gd name="connsiteY10324" fmla="*/ 8588879 h 39629983"/>
                <a:gd name="connsiteX10325" fmla="*/ 59051553 w 65909553"/>
                <a:gd name="connsiteY10325" fmla="*/ 8588925 h 39629983"/>
                <a:gd name="connsiteX10326" fmla="*/ 59051553 w 65909553"/>
                <a:gd name="connsiteY10326" fmla="*/ 8588972 h 39629983"/>
                <a:gd name="connsiteX10327" fmla="*/ 59051553 w 65909553"/>
                <a:gd name="connsiteY10327" fmla="*/ 8589019 h 39629983"/>
                <a:gd name="connsiteX10328" fmla="*/ 59051553 w 65909553"/>
                <a:gd name="connsiteY10328" fmla="*/ 8589065 h 39629983"/>
                <a:gd name="connsiteX10329" fmla="*/ 59051553 w 65909553"/>
                <a:gd name="connsiteY10329" fmla="*/ 8589112 h 39629983"/>
                <a:gd name="connsiteX10330" fmla="*/ 59051553 w 65909553"/>
                <a:gd name="connsiteY10330" fmla="*/ 8589159 h 39629983"/>
                <a:gd name="connsiteX10331" fmla="*/ 59051553 w 65909553"/>
                <a:gd name="connsiteY10331" fmla="*/ 8589205 h 39629983"/>
                <a:gd name="connsiteX10332" fmla="*/ 59051553 w 65909553"/>
                <a:gd name="connsiteY10332" fmla="*/ 8589260 h 39629983"/>
                <a:gd name="connsiteX10333" fmla="*/ 59051553 w 65909553"/>
                <a:gd name="connsiteY10333" fmla="*/ 8589306 h 39629983"/>
                <a:gd name="connsiteX10334" fmla="*/ 59051553 w 65909553"/>
                <a:gd name="connsiteY10334" fmla="*/ 8589353 h 39629983"/>
                <a:gd name="connsiteX10335" fmla="*/ 59051553 w 65909553"/>
                <a:gd name="connsiteY10335" fmla="*/ 8589400 h 39629983"/>
                <a:gd name="connsiteX10336" fmla="*/ 59051553 w 65909553"/>
                <a:gd name="connsiteY10336" fmla="*/ 8589446 h 39629983"/>
                <a:gd name="connsiteX10337" fmla="*/ 59051553 w 65909553"/>
                <a:gd name="connsiteY10337" fmla="*/ 8589493 h 39629983"/>
                <a:gd name="connsiteX10338" fmla="*/ 59051553 w 65909553"/>
                <a:gd name="connsiteY10338" fmla="*/ 8589540 h 39629983"/>
                <a:gd name="connsiteX10339" fmla="*/ 59051553 w 65909553"/>
                <a:gd name="connsiteY10339" fmla="*/ 8589586 h 39629983"/>
                <a:gd name="connsiteX10340" fmla="*/ 59051553 w 65909553"/>
                <a:gd name="connsiteY10340" fmla="*/ 8589633 h 39629983"/>
                <a:gd name="connsiteX10341" fmla="*/ 59051553 w 65909553"/>
                <a:gd name="connsiteY10341" fmla="*/ 8589680 h 39629983"/>
                <a:gd name="connsiteX10342" fmla="*/ 59051553 w 65909553"/>
                <a:gd name="connsiteY10342" fmla="*/ 8589726 h 39629983"/>
                <a:gd name="connsiteX10343" fmla="*/ 59051553 w 65909553"/>
                <a:gd name="connsiteY10343" fmla="*/ 8589773 h 39629983"/>
                <a:gd name="connsiteX10344" fmla="*/ 59051553 w 65909553"/>
                <a:gd name="connsiteY10344" fmla="*/ 8589819 h 39629983"/>
                <a:gd name="connsiteX10345" fmla="*/ 59051553 w 65909553"/>
                <a:gd name="connsiteY10345" fmla="*/ 8589866 h 39629983"/>
                <a:gd name="connsiteX10346" fmla="*/ 59051553 w 65909553"/>
                <a:gd name="connsiteY10346" fmla="*/ 8589920 h 39629983"/>
                <a:gd name="connsiteX10347" fmla="*/ 59051553 w 65909553"/>
                <a:gd name="connsiteY10347" fmla="*/ 8589967 h 39629983"/>
                <a:gd name="connsiteX10348" fmla="*/ 59051553 w 65909553"/>
                <a:gd name="connsiteY10348" fmla="*/ 8590014 h 39629983"/>
                <a:gd name="connsiteX10349" fmla="*/ 59051553 w 65909553"/>
                <a:gd name="connsiteY10349" fmla="*/ 8590060 h 39629983"/>
                <a:gd name="connsiteX10350" fmla="*/ 59051553 w 65909553"/>
                <a:gd name="connsiteY10350" fmla="*/ 8590107 h 39629983"/>
                <a:gd name="connsiteX10351" fmla="*/ 59051553 w 65909553"/>
                <a:gd name="connsiteY10351" fmla="*/ 8590154 h 39629983"/>
                <a:gd name="connsiteX10352" fmla="*/ 59051553 w 65909553"/>
                <a:gd name="connsiteY10352" fmla="*/ 8590200 h 39629983"/>
                <a:gd name="connsiteX10353" fmla="*/ 59051553 w 65909553"/>
                <a:gd name="connsiteY10353" fmla="*/ 8590247 h 39629983"/>
                <a:gd name="connsiteX10354" fmla="*/ 59051553 w 65909553"/>
                <a:gd name="connsiteY10354" fmla="*/ 8590294 h 39629983"/>
                <a:gd name="connsiteX10355" fmla="*/ 59051553 w 65909553"/>
                <a:gd name="connsiteY10355" fmla="*/ 8590340 h 39629983"/>
                <a:gd name="connsiteX10356" fmla="*/ 59051553 w 65909553"/>
                <a:gd name="connsiteY10356" fmla="*/ 8590387 h 39629983"/>
                <a:gd name="connsiteX10357" fmla="*/ 59051553 w 65909553"/>
                <a:gd name="connsiteY10357" fmla="*/ 8590434 h 39629983"/>
                <a:gd name="connsiteX10358" fmla="*/ 59051553 w 65909553"/>
                <a:gd name="connsiteY10358" fmla="*/ 8590480 h 39629983"/>
                <a:gd name="connsiteX10359" fmla="*/ 59051553 w 65909553"/>
                <a:gd name="connsiteY10359" fmla="*/ 8590527 h 39629983"/>
                <a:gd name="connsiteX10360" fmla="*/ 59051553 w 65909553"/>
                <a:gd name="connsiteY10360" fmla="*/ 8737694 h 39629983"/>
                <a:gd name="connsiteX10361" fmla="*/ 59203953 w 65909553"/>
                <a:gd name="connsiteY10361" fmla="*/ 8737694 h 39629983"/>
                <a:gd name="connsiteX10362" fmla="*/ 59203953 w 65909553"/>
                <a:gd name="connsiteY10362" fmla="*/ 8737741 h 39629983"/>
                <a:gd name="connsiteX10363" fmla="*/ 59203953 w 65909553"/>
                <a:gd name="connsiteY10363" fmla="*/ 8737788 h 39629983"/>
                <a:gd name="connsiteX10364" fmla="*/ 59203953 w 65909553"/>
                <a:gd name="connsiteY10364" fmla="*/ 8737834 h 39629983"/>
                <a:gd name="connsiteX10365" fmla="*/ 59203953 w 65909553"/>
                <a:gd name="connsiteY10365" fmla="*/ 8737881 h 39629983"/>
                <a:gd name="connsiteX10366" fmla="*/ 59203953 w 65909553"/>
                <a:gd name="connsiteY10366" fmla="*/ 8737927 h 39629983"/>
                <a:gd name="connsiteX10367" fmla="*/ 59203953 w 65909553"/>
                <a:gd name="connsiteY10367" fmla="*/ 8737974 h 39629983"/>
                <a:gd name="connsiteX10368" fmla="*/ 59203953 w 65909553"/>
                <a:gd name="connsiteY10368" fmla="*/ 8738021 h 39629983"/>
                <a:gd name="connsiteX10369" fmla="*/ 59203953 w 65909553"/>
                <a:gd name="connsiteY10369" fmla="*/ 8738067 h 39629983"/>
                <a:gd name="connsiteX10370" fmla="*/ 59203953 w 65909553"/>
                <a:gd name="connsiteY10370" fmla="*/ 8738114 h 39629983"/>
                <a:gd name="connsiteX10371" fmla="*/ 59203953 w 65909553"/>
                <a:gd name="connsiteY10371" fmla="*/ 8738161 h 39629983"/>
                <a:gd name="connsiteX10372" fmla="*/ 59203953 w 65909553"/>
                <a:gd name="connsiteY10372" fmla="*/ 8738207 h 39629983"/>
                <a:gd name="connsiteX10373" fmla="*/ 59203953 w 65909553"/>
                <a:gd name="connsiteY10373" fmla="*/ 8738254 h 39629983"/>
                <a:gd name="connsiteX10374" fmla="*/ 59203953 w 65909553"/>
                <a:gd name="connsiteY10374" fmla="*/ 8738301 h 39629983"/>
                <a:gd name="connsiteX10375" fmla="*/ 59203953 w 65909553"/>
                <a:gd name="connsiteY10375" fmla="*/ 8738355 h 39629983"/>
                <a:gd name="connsiteX10376" fmla="*/ 59203953 w 65909553"/>
                <a:gd name="connsiteY10376" fmla="*/ 8738402 h 39629983"/>
                <a:gd name="connsiteX10377" fmla="*/ 59203953 w 65909553"/>
                <a:gd name="connsiteY10377" fmla="*/ 8738448 h 39629983"/>
                <a:gd name="connsiteX10378" fmla="*/ 59203953 w 65909553"/>
                <a:gd name="connsiteY10378" fmla="*/ 8738495 h 39629983"/>
                <a:gd name="connsiteX10379" fmla="*/ 59203953 w 65909553"/>
                <a:gd name="connsiteY10379" fmla="*/ 8738542 h 39629983"/>
                <a:gd name="connsiteX10380" fmla="*/ 59203953 w 65909553"/>
                <a:gd name="connsiteY10380" fmla="*/ 8738588 h 39629983"/>
                <a:gd name="connsiteX10381" fmla="*/ 59203953 w 65909553"/>
                <a:gd name="connsiteY10381" fmla="*/ 8738635 h 39629983"/>
                <a:gd name="connsiteX10382" fmla="*/ 59203953 w 65909553"/>
                <a:gd name="connsiteY10382" fmla="*/ 8738682 h 39629983"/>
                <a:gd name="connsiteX10383" fmla="*/ 59203953 w 65909553"/>
                <a:gd name="connsiteY10383" fmla="*/ 8738728 h 39629983"/>
                <a:gd name="connsiteX10384" fmla="*/ 59203953 w 65909553"/>
                <a:gd name="connsiteY10384" fmla="*/ 8738775 h 39629983"/>
                <a:gd name="connsiteX10385" fmla="*/ 59203953 w 65909553"/>
                <a:gd name="connsiteY10385" fmla="*/ 8738822 h 39629983"/>
                <a:gd name="connsiteX10386" fmla="*/ 59203953 w 65909553"/>
                <a:gd name="connsiteY10386" fmla="*/ 8738868 h 39629983"/>
                <a:gd name="connsiteX10387" fmla="*/ 59203953 w 65909553"/>
                <a:gd name="connsiteY10387" fmla="*/ 8738915 h 39629983"/>
                <a:gd name="connsiteX10388" fmla="*/ 59203953 w 65909553"/>
                <a:gd name="connsiteY10388" fmla="*/ 8738962 h 39629983"/>
                <a:gd name="connsiteX10389" fmla="*/ 59203953 w 65909553"/>
                <a:gd name="connsiteY10389" fmla="*/ 8739016 h 39629983"/>
                <a:gd name="connsiteX10390" fmla="*/ 59203953 w 65909553"/>
                <a:gd name="connsiteY10390" fmla="*/ 8739062 h 39629983"/>
                <a:gd name="connsiteX10391" fmla="*/ 59203953 w 65909553"/>
                <a:gd name="connsiteY10391" fmla="*/ 8739109 h 39629983"/>
                <a:gd name="connsiteX10392" fmla="*/ 59203953 w 65909553"/>
                <a:gd name="connsiteY10392" fmla="*/ 8739156 h 39629983"/>
                <a:gd name="connsiteX10393" fmla="*/ 59203953 w 65909553"/>
                <a:gd name="connsiteY10393" fmla="*/ 8739202 h 39629983"/>
                <a:gd name="connsiteX10394" fmla="*/ 59203953 w 65909553"/>
                <a:gd name="connsiteY10394" fmla="*/ 8739249 h 39629983"/>
                <a:gd name="connsiteX10395" fmla="*/ 59203953 w 65909553"/>
                <a:gd name="connsiteY10395" fmla="*/ 8739296 h 39629983"/>
                <a:gd name="connsiteX10396" fmla="*/ 59203953 w 65909553"/>
                <a:gd name="connsiteY10396" fmla="*/ 8739342 h 39629983"/>
                <a:gd name="connsiteX10397" fmla="*/ 59203953 w 65909553"/>
                <a:gd name="connsiteY10397" fmla="*/ 8739389 h 39629983"/>
                <a:gd name="connsiteX10398" fmla="*/ 59203953 w 65909553"/>
                <a:gd name="connsiteY10398" fmla="*/ 8739436 h 39629983"/>
                <a:gd name="connsiteX10399" fmla="*/ 59203953 w 65909553"/>
                <a:gd name="connsiteY10399" fmla="*/ 8739482 h 39629983"/>
                <a:gd name="connsiteX10400" fmla="*/ 59203953 w 65909553"/>
                <a:gd name="connsiteY10400" fmla="*/ 8739529 h 39629983"/>
                <a:gd name="connsiteX10401" fmla="*/ 59203953 w 65909553"/>
                <a:gd name="connsiteY10401" fmla="*/ 8739576 h 39629983"/>
                <a:gd name="connsiteX10402" fmla="*/ 59203953 w 65909553"/>
                <a:gd name="connsiteY10402" fmla="*/ 8739622 h 39629983"/>
                <a:gd name="connsiteX10403" fmla="*/ 59203953 w 65909553"/>
                <a:gd name="connsiteY10403" fmla="*/ 8739677 h 39629983"/>
                <a:gd name="connsiteX10404" fmla="*/ 59203953 w 65909553"/>
                <a:gd name="connsiteY10404" fmla="*/ 8739723 h 39629983"/>
                <a:gd name="connsiteX10405" fmla="*/ 59203953 w 65909553"/>
                <a:gd name="connsiteY10405" fmla="*/ 8739770 h 39629983"/>
                <a:gd name="connsiteX10406" fmla="*/ 59203953 w 65909553"/>
                <a:gd name="connsiteY10406" fmla="*/ 8739817 h 39629983"/>
                <a:gd name="connsiteX10407" fmla="*/ 59203953 w 65909553"/>
                <a:gd name="connsiteY10407" fmla="*/ 8739863 h 39629983"/>
                <a:gd name="connsiteX10408" fmla="*/ 59203953 w 65909553"/>
                <a:gd name="connsiteY10408" fmla="*/ 8739910 h 39629983"/>
                <a:gd name="connsiteX10409" fmla="*/ 59203953 w 65909553"/>
                <a:gd name="connsiteY10409" fmla="*/ 8739957 h 39629983"/>
                <a:gd name="connsiteX10410" fmla="*/ 59203953 w 65909553"/>
                <a:gd name="connsiteY10410" fmla="*/ 8740003 h 39629983"/>
                <a:gd name="connsiteX10411" fmla="*/ 59203953 w 65909553"/>
                <a:gd name="connsiteY10411" fmla="*/ 8740050 h 39629983"/>
                <a:gd name="connsiteX10412" fmla="*/ 59203953 w 65909553"/>
                <a:gd name="connsiteY10412" fmla="*/ 8740097 h 39629983"/>
                <a:gd name="connsiteX10413" fmla="*/ 59203953 w 65909553"/>
                <a:gd name="connsiteY10413" fmla="*/ 8740143 h 39629983"/>
                <a:gd name="connsiteX10414" fmla="*/ 59203953 w 65909553"/>
                <a:gd name="connsiteY10414" fmla="*/ 8740190 h 39629983"/>
                <a:gd name="connsiteX10415" fmla="*/ 59203953 w 65909553"/>
                <a:gd name="connsiteY10415" fmla="*/ 8740236 h 39629983"/>
                <a:gd name="connsiteX10416" fmla="*/ 59203953 w 65909553"/>
                <a:gd name="connsiteY10416" fmla="*/ 8740283 h 39629983"/>
                <a:gd name="connsiteX10417" fmla="*/ 59203953 w 65909553"/>
                <a:gd name="connsiteY10417" fmla="*/ 8740337 h 39629983"/>
                <a:gd name="connsiteX10418" fmla="*/ 59203953 w 65909553"/>
                <a:gd name="connsiteY10418" fmla="*/ 8740384 h 39629983"/>
                <a:gd name="connsiteX10419" fmla="*/ 59203953 w 65909553"/>
                <a:gd name="connsiteY10419" fmla="*/ 8740431 h 39629983"/>
                <a:gd name="connsiteX10420" fmla="*/ 59203953 w 65909553"/>
                <a:gd name="connsiteY10420" fmla="*/ 8740477 h 39629983"/>
                <a:gd name="connsiteX10421" fmla="*/ 59203953 w 65909553"/>
                <a:gd name="connsiteY10421" fmla="*/ 8740524 h 39629983"/>
                <a:gd name="connsiteX10422" fmla="*/ 59203953 w 65909553"/>
                <a:gd name="connsiteY10422" fmla="*/ 8740571 h 39629983"/>
                <a:gd name="connsiteX10423" fmla="*/ 59203953 w 65909553"/>
                <a:gd name="connsiteY10423" fmla="*/ 8740617 h 39629983"/>
                <a:gd name="connsiteX10424" fmla="*/ 59203953 w 65909553"/>
                <a:gd name="connsiteY10424" fmla="*/ 8740664 h 39629983"/>
                <a:gd name="connsiteX10425" fmla="*/ 59203953 w 65909553"/>
                <a:gd name="connsiteY10425" fmla="*/ 8740711 h 39629983"/>
                <a:gd name="connsiteX10426" fmla="*/ 59203953 w 65909553"/>
                <a:gd name="connsiteY10426" fmla="*/ 8740757 h 39629983"/>
                <a:gd name="connsiteX10427" fmla="*/ 59203953 w 65909553"/>
                <a:gd name="connsiteY10427" fmla="*/ 8740804 h 39629983"/>
                <a:gd name="connsiteX10428" fmla="*/ 59203953 w 65909553"/>
                <a:gd name="connsiteY10428" fmla="*/ 8740851 h 39629983"/>
                <a:gd name="connsiteX10429" fmla="*/ 59203953 w 65909553"/>
                <a:gd name="connsiteY10429" fmla="*/ 8740897 h 39629983"/>
                <a:gd name="connsiteX10430" fmla="*/ 59203953 w 65909553"/>
                <a:gd name="connsiteY10430" fmla="*/ 8740944 h 39629983"/>
                <a:gd name="connsiteX10431" fmla="*/ 59203953 w 65909553"/>
                <a:gd name="connsiteY10431" fmla="*/ 8740998 h 39629983"/>
                <a:gd name="connsiteX10432" fmla="*/ 59203953 w 65909553"/>
                <a:gd name="connsiteY10432" fmla="*/ 8741045 h 39629983"/>
                <a:gd name="connsiteX10433" fmla="*/ 59203953 w 65909553"/>
                <a:gd name="connsiteY10433" fmla="*/ 8741092 h 39629983"/>
                <a:gd name="connsiteX10434" fmla="*/ 59203953 w 65909553"/>
                <a:gd name="connsiteY10434" fmla="*/ 8741138 h 39629983"/>
                <a:gd name="connsiteX10435" fmla="*/ 59203953 w 65909553"/>
                <a:gd name="connsiteY10435" fmla="*/ 8741185 h 39629983"/>
                <a:gd name="connsiteX10436" fmla="*/ 59203953 w 65909553"/>
                <a:gd name="connsiteY10436" fmla="*/ 8741232 h 39629983"/>
                <a:gd name="connsiteX10437" fmla="*/ 59203953 w 65909553"/>
                <a:gd name="connsiteY10437" fmla="*/ 8741278 h 39629983"/>
                <a:gd name="connsiteX10438" fmla="*/ 59203953 w 65909553"/>
                <a:gd name="connsiteY10438" fmla="*/ 8741325 h 39629983"/>
                <a:gd name="connsiteX10439" fmla="*/ 59203953 w 65909553"/>
                <a:gd name="connsiteY10439" fmla="*/ 8741371 h 39629983"/>
                <a:gd name="connsiteX10440" fmla="*/ 59203953 w 65909553"/>
                <a:gd name="connsiteY10440" fmla="*/ 8741418 h 39629983"/>
                <a:gd name="connsiteX10441" fmla="*/ 59203953 w 65909553"/>
                <a:gd name="connsiteY10441" fmla="*/ 8741465 h 39629983"/>
                <a:gd name="connsiteX10442" fmla="*/ 59203953 w 65909553"/>
                <a:gd name="connsiteY10442" fmla="*/ 8741511 h 39629983"/>
                <a:gd name="connsiteX10443" fmla="*/ 59203953 w 65909553"/>
                <a:gd name="connsiteY10443" fmla="*/ 8741558 h 39629983"/>
                <a:gd name="connsiteX10444" fmla="*/ 59203953 w 65909553"/>
                <a:gd name="connsiteY10444" fmla="*/ 8741605 h 39629983"/>
                <a:gd name="connsiteX10445" fmla="*/ 59203953 w 65909553"/>
                <a:gd name="connsiteY10445" fmla="*/ 8741659 h 39629983"/>
                <a:gd name="connsiteX10446" fmla="*/ 59203953 w 65909553"/>
                <a:gd name="connsiteY10446" fmla="*/ 8741706 h 39629983"/>
                <a:gd name="connsiteX10447" fmla="*/ 59203953 w 65909553"/>
                <a:gd name="connsiteY10447" fmla="*/ 8741752 h 39629983"/>
                <a:gd name="connsiteX10448" fmla="*/ 59203953 w 65909553"/>
                <a:gd name="connsiteY10448" fmla="*/ 8741799 h 39629983"/>
                <a:gd name="connsiteX10449" fmla="*/ 59203953 w 65909553"/>
                <a:gd name="connsiteY10449" fmla="*/ 8741846 h 39629983"/>
                <a:gd name="connsiteX10450" fmla="*/ 59203953 w 65909553"/>
                <a:gd name="connsiteY10450" fmla="*/ 8741892 h 39629983"/>
                <a:gd name="connsiteX10451" fmla="*/ 59203953 w 65909553"/>
                <a:gd name="connsiteY10451" fmla="*/ 8741939 h 39629983"/>
                <a:gd name="connsiteX10452" fmla="*/ 59203953 w 65909553"/>
                <a:gd name="connsiteY10452" fmla="*/ 8741986 h 39629983"/>
                <a:gd name="connsiteX10453" fmla="*/ 59203953 w 65909553"/>
                <a:gd name="connsiteY10453" fmla="*/ 8742032 h 39629983"/>
                <a:gd name="connsiteX10454" fmla="*/ 59203953 w 65909553"/>
                <a:gd name="connsiteY10454" fmla="*/ 8742079 h 39629983"/>
                <a:gd name="connsiteX10455" fmla="*/ 59203953 w 65909553"/>
                <a:gd name="connsiteY10455" fmla="*/ 8742126 h 39629983"/>
                <a:gd name="connsiteX10456" fmla="*/ 59203953 w 65909553"/>
                <a:gd name="connsiteY10456" fmla="*/ 8742172 h 39629983"/>
                <a:gd name="connsiteX10457" fmla="*/ 59203953 w 65909553"/>
                <a:gd name="connsiteY10457" fmla="*/ 8742219 h 39629983"/>
                <a:gd name="connsiteX10458" fmla="*/ 59203953 w 65909553"/>
                <a:gd name="connsiteY10458" fmla="*/ 8742266 h 39629983"/>
                <a:gd name="connsiteX10459" fmla="*/ 59203953 w 65909553"/>
                <a:gd name="connsiteY10459" fmla="*/ 8742320 h 39629983"/>
                <a:gd name="connsiteX10460" fmla="*/ 59203953 w 65909553"/>
                <a:gd name="connsiteY10460" fmla="*/ 8742367 h 39629983"/>
                <a:gd name="connsiteX10461" fmla="*/ 59203953 w 65909553"/>
                <a:gd name="connsiteY10461" fmla="*/ 8742413 h 39629983"/>
                <a:gd name="connsiteX10462" fmla="*/ 59203953 w 65909553"/>
                <a:gd name="connsiteY10462" fmla="*/ 8742460 h 39629983"/>
                <a:gd name="connsiteX10463" fmla="*/ 59203953 w 65909553"/>
                <a:gd name="connsiteY10463" fmla="*/ 8742506 h 39629983"/>
                <a:gd name="connsiteX10464" fmla="*/ 59203953 w 65909553"/>
                <a:gd name="connsiteY10464" fmla="*/ 8742553 h 39629983"/>
                <a:gd name="connsiteX10465" fmla="*/ 59203953 w 65909553"/>
                <a:gd name="connsiteY10465" fmla="*/ 8742600 h 39629983"/>
                <a:gd name="connsiteX10466" fmla="*/ 59203953 w 65909553"/>
                <a:gd name="connsiteY10466" fmla="*/ 8742646 h 39629983"/>
                <a:gd name="connsiteX10467" fmla="*/ 59203953 w 65909553"/>
                <a:gd name="connsiteY10467" fmla="*/ 8742693 h 39629983"/>
                <a:gd name="connsiteX10468" fmla="*/ 59203953 w 65909553"/>
                <a:gd name="connsiteY10468" fmla="*/ 8742740 h 39629983"/>
                <a:gd name="connsiteX10469" fmla="*/ 59203953 w 65909553"/>
                <a:gd name="connsiteY10469" fmla="*/ 8742786 h 39629983"/>
                <a:gd name="connsiteX10470" fmla="*/ 59203953 w 65909553"/>
                <a:gd name="connsiteY10470" fmla="*/ 8742833 h 39629983"/>
                <a:gd name="connsiteX10471" fmla="*/ 59203953 w 65909553"/>
                <a:gd name="connsiteY10471" fmla="*/ 8742880 h 39629983"/>
                <a:gd name="connsiteX10472" fmla="*/ 59203953 w 65909553"/>
                <a:gd name="connsiteY10472" fmla="*/ 8742926 h 39629983"/>
                <a:gd name="connsiteX10473" fmla="*/ 59203953 w 65909553"/>
                <a:gd name="connsiteY10473" fmla="*/ 8890094 h 39629983"/>
                <a:gd name="connsiteX10474" fmla="*/ 59356353 w 65909553"/>
                <a:gd name="connsiteY10474" fmla="*/ 8890094 h 39629983"/>
                <a:gd name="connsiteX10475" fmla="*/ 59356353 w 65909553"/>
                <a:gd name="connsiteY10475" fmla="*/ 8890140 h 39629983"/>
                <a:gd name="connsiteX10476" fmla="*/ 59356353 w 65909553"/>
                <a:gd name="connsiteY10476" fmla="*/ 8890187 h 39629983"/>
                <a:gd name="connsiteX10477" fmla="*/ 59356353 w 65909553"/>
                <a:gd name="connsiteY10477" fmla="*/ 8890234 h 39629983"/>
                <a:gd name="connsiteX10478" fmla="*/ 59356353 w 65909553"/>
                <a:gd name="connsiteY10478" fmla="*/ 8890280 h 39629983"/>
                <a:gd name="connsiteX10479" fmla="*/ 59356353 w 65909553"/>
                <a:gd name="connsiteY10479" fmla="*/ 8890327 h 39629983"/>
                <a:gd name="connsiteX10480" fmla="*/ 59356353 w 65909553"/>
                <a:gd name="connsiteY10480" fmla="*/ 8890373 h 39629983"/>
                <a:gd name="connsiteX10481" fmla="*/ 59356353 w 65909553"/>
                <a:gd name="connsiteY10481" fmla="*/ 8890420 h 39629983"/>
                <a:gd name="connsiteX10482" fmla="*/ 59356353 w 65909553"/>
                <a:gd name="connsiteY10482" fmla="*/ 8890467 h 39629983"/>
                <a:gd name="connsiteX10483" fmla="*/ 59356353 w 65909553"/>
                <a:gd name="connsiteY10483" fmla="*/ 8890513 h 39629983"/>
                <a:gd name="connsiteX10484" fmla="*/ 59356353 w 65909553"/>
                <a:gd name="connsiteY10484" fmla="*/ 8890560 h 39629983"/>
                <a:gd name="connsiteX10485" fmla="*/ 59356353 w 65909553"/>
                <a:gd name="connsiteY10485" fmla="*/ 8890607 h 39629983"/>
                <a:gd name="connsiteX10486" fmla="*/ 59356353 w 65909553"/>
                <a:gd name="connsiteY10486" fmla="*/ 8890653 h 39629983"/>
                <a:gd name="connsiteX10487" fmla="*/ 59356353 w 65909553"/>
                <a:gd name="connsiteY10487" fmla="*/ 8890700 h 39629983"/>
                <a:gd name="connsiteX10488" fmla="*/ 59356353 w 65909553"/>
                <a:gd name="connsiteY10488" fmla="*/ 8890754 h 39629983"/>
                <a:gd name="connsiteX10489" fmla="*/ 59356353 w 65909553"/>
                <a:gd name="connsiteY10489" fmla="*/ 8890801 h 39629983"/>
                <a:gd name="connsiteX10490" fmla="*/ 59356353 w 65909553"/>
                <a:gd name="connsiteY10490" fmla="*/ 8890848 h 39629983"/>
                <a:gd name="connsiteX10491" fmla="*/ 59356353 w 65909553"/>
                <a:gd name="connsiteY10491" fmla="*/ 8890894 h 39629983"/>
                <a:gd name="connsiteX10492" fmla="*/ 59356353 w 65909553"/>
                <a:gd name="connsiteY10492" fmla="*/ 8890941 h 39629983"/>
                <a:gd name="connsiteX10493" fmla="*/ 59356353 w 65909553"/>
                <a:gd name="connsiteY10493" fmla="*/ 8890988 h 39629983"/>
                <a:gd name="connsiteX10494" fmla="*/ 59356353 w 65909553"/>
                <a:gd name="connsiteY10494" fmla="*/ 8891034 h 39629983"/>
                <a:gd name="connsiteX10495" fmla="*/ 59356353 w 65909553"/>
                <a:gd name="connsiteY10495" fmla="*/ 8891081 h 39629983"/>
                <a:gd name="connsiteX10496" fmla="*/ 59356353 w 65909553"/>
                <a:gd name="connsiteY10496" fmla="*/ 8891128 h 39629983"/>
                <a:gd name="connsiteX10497" fmla="*/ 59356353 w 65909553"/>
                <a:gd name="connsiteY10497" fmla="*/ 8891174 h 39629983"/>
                <a:gd name="connsiteX10498" fmla="*/ 59356353 w 65909553"/>
                <a:gd name="connsiteY10498" fmla="*/ 8891221 h 39629983"/>
                <a:gd name="connsiteX10499" fmla="*/ 59356353 w 65909553"/>
                <a:gd name="connsiteY10499" fmla="*/ 8891268 h 39629983"/>
                <a:gd name="connsiteX10500" fmla="*/ 59356353 w 65909553"/>
                <a:gd name="connsiteY10500" fmla="*/ 8891314 h 39629983"/>
                <a:gd name="connsiteX10501" fmla="*/ 59356353 w 65909553"/>
                <a:gd name="connsiteY10501" fmla="*/ 8891361 h 39629983"/>
                <a:gd name="connsiteX10502" fmla="*/ 59356353 w 65909553"/>
                <a:gd name="connsiteY10502" fmla="*/ 8891415 h 39629983"/>
                <a:gd name="connsiteX10503" fmla="*/ 59356353 w 65909553"/>
                <a:gd name="connsiteY10503" fmla="*/ 8891462 h 39629983"/>
                <a:gd name="connsiteX10504" fmla="*/ 59356353 w 65909553"/>
                <a:gd name="connsiteY10504" fmla="*/ 8891508 h 39629983"/>
                <a:gd name="connsiteX10505" fmla="*/ 59356353 w 65909553"/>
                <a:gd name="connsiteY10505" fmla="*/ 8891555 h 39629983"/>
                <a:gd name="connsiteX10506" fmla="*/ 59356353 w 65909553"/>
                <a:gd name="connsiteY10506" fmla="*/ 8891602 h 39629983"/>
                <a:gd name="connsiteX10507" fmla="*/ 59356353 w 65909553"/>
                <a:gd name="connsiteY10507" fmla="*/ 8891648 h 39629983"/>
                <a:gd name="connsiteX10508" fmla="*/ 59356353 w 65909553"/>
                <a:gd name="connsiteY10508" fmla="*/ 8891695 h 39629983"/>
                <a:gd name="connsiteX10509" fmla="*/ 59356353 w 65909553"/>
                <a:gd name="connsiteY10509" fmla="*/ 8891742 h 39629983"/>
                <a:gd name="connsiteX10510" fmla="*/ 59356353 w 65909553"/>
                <a:gd name="connsiteY10510" fmla="*/ 8891788 h 39629983"/>
                <a:gd name="connsiteX10511" fmla="*/ 59356353 w 65909553"/>
                <a:gd name="connsiteY10511" fmla="*/ 8891835 h 39629983"/>
                <a:gd name="connsiteX10512" fmla="*/ 59356353 w 65909553"/>
                <a:gd name="connsiteY10512" fmla="*/ 8891882 h 39629983"/>
                <a:gd name="connsiteX10513" fmla="*/ 59356353 w 65909553"/>
                <a:gd name="connsiteY10513" fmla="*/ 8891928 h 39629983"/>
                <a:gd name="connsiteX10514" fmla="*/ 59356353 w 65909553"/>
                <a:gd name="connsiteY10514" fmla="*/ 8891975 h 39629983"/>
                <a:gd name="connsiteX10515" fmla="*/ 59356353 w 65909553"/>
                <a:gd name="connsiteY10515" fmla="*/ 8892022 h 39629983"/>
                <a:gd name="connsiteX10516" fmla="*/ 59356353 w 65909553"/>
                <a:gd name="connsiteY10516" fmla="*/ 8892076 h 39629983"/>
                <a:gd name="connsiteX10517" fmla="*/ 59356353 w 65909553"/>
                <a:gd name="connsiteY10517" fmla="*/ 8892123 h 39629983"/>
                <a:gd name="connsiteX10518" fmla="*/ 59356353 w 65909553"/>
                <a:gd name="connsiteY10518" fmla="*/ 8892169 h 39629983"/>
                <a:gd name="connsiteX10519" fmla="*/ 59356353 w 65909553"/>
                <a:gd name="connsiteY10519" fmla="*/ 8892216 h 39629983"/>
                <a:gd name="connsiteX10520" fmla="*/ 59356353 w 65909553"/>
                <a:gd name="connsiteY10520" fmla="*/ 8892263 h 39629983"/>
                <a:gd name="connsiteX10521" fmla="*/ 59356353 w 65909553"/>
                <a:gd name="connsiteY10521" fmla="*/ 8892309 h 39629983"/>
                <a:gd name="connsiteX10522" fmla="*/ 59356353 w 65909553"/>
                <a:gd name="connsiteY10522" fmla="*/ 8892356 h 39629983"/>
                <a:gd name="connsiteX10523" fmla="*/ 59356353 w 65909553"/>
                <a:gd name="connsiteY10523" fmla="*/ 8892403 h 39629983"/>
                <a:gd name="connsiteX10524" fmla="*/ 59356353 w 65909553"/>
                <a:gd name="connsiteY10524" fmla="*/ 8892449 h 39629983"/>
                <a:gd name="connsiteX10525" fmla="*/ 59356353 w 65909553"/>
                <a:gd name="connsiteY10525" fmla="*/ 8892496 h 39629983"/>
                <a:gd name="connsiteX10526" fmla="*/ 59356353 w 65909553"/>
                <a:gd name="connsiteY10526" fmla="*/ 8892543 h 39629983"/>
                <a:gd name="connsiteX10527" fmla="*/ 59356353 w 65909553"/>
                <a:gd name="connsiteY10527" fmla="*/ 8892589 h 39629983"/>
                <a:gd name="connsiteX10528" fmla="*/ 59356353 w 65909553"/>
                <a:gd name="connsiteY10528" fmla="*/ 8892636 h 39629983"/>
                <a:gd name="connsiteX10529" fmla="*/ 59356353 w 65909553"/>
                <a:gd name="connsiteY10529" fmla="*/ 8892682 h 39629983"/>
                <a:gd name="connsiteX10530" fmla="*/ 59356353 w 65909553"/>
                <a:gd name="connsiteY10530" fmla="*/ 8892737 h 39629983"/>
                <a:gd name="connsiteX10531" fmla="*/ 59356353 w 65909553"/>
                <a:gd name="connsiteY10531" fmla="*/ 8892783 h 39629983"/>
                <a:gd name="connsiteX10532" fmla="*/ 59356353 w 65909553"/>
                <a:gd name="connsiteY10532" fmla="*/ 8892830 h 39629983"/>
                <a:gd name="connsiteX10533" fmla="*/ 59356353 w 65909553"/>
                <a:gd name="connsiteY10533" fmla="*/ 8892877 h 39629983"/>
                <a:gd name="connsiteX10534" fmla="*/ 59356353 w 65909553"/>
                <a:gd name="connsiteY10534" fmla="*/ 8892923 h 39629983"/>
                <a:gd name="connsiteX10535" fmla="*/ 59356353 w 65909553"/>
                <a:gd name="connsiteY10535" fmla="*/ 8892970 h 39629983"/>
                <a:gd name="connsiteX10536" fmla="*/ 59356353 w 65909553"/>
                <a:gd name="connsiteY10536" fmla="*/ 8893017 h 39629983"/>
                <a:gd name="connsiteX10537" fmla="*/ 59356353 w 65909553"/>
                <a:gd name="connsiteY10537" fmla="*/ 8893063 h 39629983"/>
                <a:gd name="connsiteX10538" fmla="*/ 59356353 w 65909553"/>
                <a:gd name="connsiteY10538" fmla="*/ 8893110 h 39629983"/>
                <a:gd name="connsiteX10539" fmla="*/ 59356353 w 65909553"/>
                <a:gd name="connsiteY10539" fmla="*/ 8893157 h 39629983"/>
                <a:gd name="connsiteX10540" fmla="*/ 59356353 w 65909553"/>
                <a:gd name="connsiteY10540" fmla="*/ 8893203 h 39629983"/>
                <a:gd name="connsiteX10541" fmla="*/ 59356353 w 65909553"/>
                <a:gd name="connsiteY10541" fmla="*/ 8893250 h 39629983"/>
                <a:gd name="connsiteX10542" fmla="*/ 59356353 w 65909553"/>
                <a:gd name="connsiteY10542" fmla="*/ 8893297 h 39629983"/>
                <a:gd name="connsiteX10543" fmla="*/ 59356353 w 65909553"/>
                <a:gd name="connsiteY10543" fmla="*/ 8893343 h 39629983"/>
                <a:gd name="connsiteX10544" fmla="*/ 59356353 w 65909553"/>
                <a:gd name="connsiteY10544" fmla="*/ 8893398 h 39629983"/>
                <a:gd name="connsiteX10545" fmla="*/ 59356353 w 65909553"/>
                <a:gd name="connsiteY10545" fmla="*/ 8893444 h 39629983"/>
                <a:gd name="connsiteX10546" fmla="*/ 59356353 w 65909553"/>
                <a:gd name="connsiteY10546" fmla="*/ 8893491 h 39629983"/>
                <a:gd name="connsiteX10547" fmla="*/ 59356353 w 65909553"/>
                <a:gd name="connsiteY10547" fmla="*/ 8893538 h 39629983"/>
                <a:gd name="connsiteX10548" fmla="*/ 59356353 w 65909553"/>
                <a:gd name="connsiteY10548" fmla="*/ 8893584 h 39629983"/>
                <a:gd name="connsiteX10549" fmla="*/ 59356353 w 65909553"/>
                <a:gd name="connsiteY10549" fmla="*/ 8893631 h 39629983"/>
                <a:gd name="connsiteX10550" fmla="*/ 59356353 w 65909553"/>
                <a:gd name="connsiteY10550" fmla="*/ 8893678 h 39629983"/>
                <a:gd name="connsiteX10551" fmla="*/ 59356353 w 65909553"/>
                <a:gd name="connsiteY10551" fmla="*/ 8893724 h 39629983"/>
                <a:gd name="connsiteX10552" fmla="*/ 59356353 w 65909553"/>
                <a:gd name="connsiteY10552" fmla="*/ 8893771 h 39629983"/>
                <a:gd name="connsiteX10553" fmla="*/ 59356353 w 65909553"/>
                <a:gd name="connsiteY10553" fmla="*/ 8893817 h 39629983"/>
                <a:gd name="connsiteX10554" fmla="*/ 59356353 w 65909553"/>
                <a:gd name="connsiteY10554" fmla="*/ 8893864 h 39629983"/>
                <a:gd name="connsiteX10555" fmla="*/ 59356353 w 65909553"/>
                <a:gd name="connsiteY10555" fmla="*/ 8893911 h 39629983"/>
                <a:gd name="connsiteX10556" fmla="*/ 59356353 w 65909553"/>
                <a:gd name="connsiteY10556" fmla="*/ 8893957 h 39629983"/>
                <a:gd name="connsiteX10557" fmla="*/ 59356353 w 65909553"/>
                <a:gd name="connsiteY10557" fmla="*/ 8894004 h 39629983"/>
                <a:gd name="connsiteX10558" fmla="*/ 59356353 w 65909553"/>
                <a:gd name="connsiteY10558" fmla="*/ 8894058 h 39629983"/>
                <a:gd name="connsiteX10559" fmla="*/ 59356353 w 65909553"/>
                <a:gd name="connsiteY10559" fmla="*/ 8894105 h 39629983"/>
                <a:gd name="connsiteX10560" fmla="*/ 59356353 w 65909553"/>
                <a:gd name="connsiteY10560" fmla="*/ 8894152 h 39629983"/>
                <a:gd name="connsiteX10561" fmla="*/ 59356353 w 65909553"/>
                <a:gd name="connsiteY10561" fmla="*/ 8894198 h 39629983"/>
                <a:gd name="connsiteX10562" fmla="*/ 59356353 w 65909553"/>
                <a:gd name="connsiteY10562" fmla="*/ 8894245 h 39629983"/>
                <a:gd name="connsiteX10563" fmla="*/ 59356353 w 65909553"/>
                <a:gd name="connsiteY10563" fmla="*/ 8894292 h 39629983"/>
                <a:gd name="connsiteX10564" fmla="*/ 59356353 w 65909553"/>
                <a:gd name="connsiteY10564" fmla="*/ 8894338 h 39629983"/>
                <a:gd name="connsiteX10565" fmla="*/ 59356353 w 65909553"/>
                <a:gd name="connsiteY10565" fmla="*/ 8894385 h 39629983"/>
                <a:gd name="connsiteX10566" fmla="*/ 59356353 w 65909553"/>
                <a:gd name="connsiteY10566" fmla="*/ 8894432 h 39629983"/>
                <a:gd name="connsiteX10567" fmla="*/ 59356353 w 65909553"/>
                <a:gd name="connsiteY10567" fmla="*/ 8894478 h 39629983"/>
                <a:gd name="connsiteX10568" fmla="*/ 59356353 w 65909553"/>
                <a:gd name="connsiteY10568" fmla="*/ 8894525 h 39629983"/>
                <a:gd name="connsiteX10569" fmla="*/ 59356353 w 65909553"/>
                <a:gd name="connsiteY10569" fmla="*/ 8894572 h 39629983"/>
                <a:gd name="connsiteX10570" fmla="*/ 59356353 w 65909553"/>
                <a:gd name="connsiteY10570" fmla="*/ 8894618 h 39629983"/>
                <a:gd name="connsiteX10571" fmla="*/ 59356353 w 65909553"/>
                <a:gd name="connsiteY10571" fmla="*/ 8894665 h 39629983"/>
                <a:gd name="connsiteX10572" fmla="*/ 59356353 w 65909553"/>
                <a:gd name="connsiteY10572" fmla="*/ 8894719 h 39629983"/>
                <a:gd name="connsiteX10573" fmla="*/ 59356353 w 65909553"/>
                <a:gd name="connsiteY10573" fmla="*/ 8894766 h 39629983"/>
                <a:gd name="connsiteX10574" fmla="*/ 59356353 w 65909553"/>
                <a:gd name="connsiteY10574" fmla="*/ 8894813 h 39629983"/>
                <a:gd name="connsiteX10575" fmla="*/ 59356353 w 65909553"/>
                <a:gd name="connsiteY10575" fmla="*/ 8894859 h 39629983"/>
                <a:gd name="connsiteX10576" fmla="*/ 59356353 w 65909553"/>
                <a:gd name="connsiteY10576" fmla="*/ 8894906 h 39629983"/>
                <a:gd name="connsiteX10577" fmla="*/ 59356353 w 65909553"/>
                <a:gd name="connsiteY10577" fmla="*/ 8894952 h 39629983"/>
                <a:gd name="connsiteX10578" fmla="*/ 59356353 w 65909553"/>
                <a:gd name="connsiteY10578" fmla="*/ 8894999 h 39629983"/>
                <a:gd name="connsiteX10579" fmla="*/ 59356353 w 65909553"/>
                <a:gd name="connsiteY10579" fmla="*/ 8895046 h 39629983"/>
                <a:gd name="connsiteX10580" fmla="*/ 59356353 w 65909553"/>
                <a:gd name="connsiteY10580" fmla="*/ 8895092 h 39629983"/>
                <a:gd name="connsiteX10581" fmla="*/ 59356353 w 65909553"/>
                <a:gd name="connsiteY10581" fmla="*/ 8895139 h 39629983"/>
                <a:gd name="connsiteX10582" fmla="*/ 59356353 w 65909553"/>
                <a:gd name="connsiteY10582" fmla="*/ 8895186 h 39629983"/>
                <a:gd name="connsiteX10583" fmla="*/ 59356353 w 65909553"/>
                <a:gd name="connsiteY10583" fmla="*/ 8895232 h 39629983"/>
                <a:gd name="connsiteX10584" fmla="*/ 59356353 w 65909553"/>
                <a:gd name="connsiteY10584" fmla="*/ 8895279 h 39629983"/>
                <a:gd name="connsiteX10585" fmla="*/ 59356353 w 65909553"/>
                <a:gd name="connsiteY10585" fmla="*/ 8895326 h 39629983"/>
                <a:gd name="connsiteX10586" fmla="*/ 59356353 w 65909553"/>
                <a:gd name="connsiteY10586" fmla="*/ 9042493 h 39629983"/>
                <a:gd name="connsiteX10587" fmla="*/ 59508753 w 65909553"/>
                <a:gd name="connsiteY10587" fmla="*/ 9042493 h 39629983"/>
                <a:gd name="connsiteX10588" fmla="*/ 59508753 w 65909553"/>
                <a:gd name="connsiteY10588" fmla="*/ 9042540 h 39629983"/>
                <a:gd name="connsiteX10589" fmla="*/ 59508753 w 65909553"/>
                <a:gd name="connsiteY10589" fmla="*/ 9042586 h 39629983"/>
                <a:gd name="connsiteX10590" fmla="*/ 59508753 w 65909553"/>
                <a:gd name="connsiteY10590" fmla="*/ 9042633 h 39629983"/>
                <a:gd name="connsiteX10591" fmla="*/ 59508753 w 65909553"/>
                <a:gd name="connsiteY10591" fmla="*/ 9042680 h 39629983"/>
                <a:gd name="connsiteX10592" fmla="*/ 59508753 w 65909553"/>
                <a:gd name="connsiteY10592" fmla="*/ 9042726 h 39629983"/>
                <a:gd name="connsiteX10593" fmla="*/ 59508753 w 65909553"/>
                <a:gd name="connsiteY10593" fmla="*/ 9042773 h 39629983"/>
                <a:gd name="connsiteX10594" fmla="*/ 59508753 w 65909553"/>
                <a:gd name="connsiteY10594" fmla="*/ 9042820 h 39629983"/>
                <a:gd name="connsiteX10595" fmla="*/ 59508753 w 65909553"/>
                <a:gd name="connsiteY10595" fmla="*/ 9042866 h 39629983"/>
                <a:gd name="connsiteX10596" fmla="*/ 59508753 w 65909553"/>
                <a:gd name="connsiteY10596" fmla="*/ 9042913 h 39629983"/>
                <a:gd name="connsiteX10597" fmla="*/ 59508753 w 65909553"/>
                <a:gd name="connsiteY10597" fmla="*/ 9042959 h 39629983"/>
                <a:gd name="connsiteX10598" fmla="*/ 59508753 w 65909553"/>
                <a:gd name="connsiteY10598" fmla="*/ 9043006 h 39629983"/>
                <a:gd name="connsiteX10599" fmla="*/ 59508753 w 65909553"/>
                <a:gd name="connsiteY10599" fmla="*/ 9043053 h 39629983"/>
                <a:gd name="connsiteX10600" fmla="*/ 59508753 w 65909553"/>
                <a:gd name="connsiteY10600" fmla="*/ 9043099 h 39629983"/>
                <a:gd name="connsiteX10601" fmla="*/ 59508753 w 65909553"/>
                <a:gd name="connsiteY10601" fmla="*/ 9043154 h 39629983"/>
                <a:gd name="connsiteX10602" fmla="*/ 59508753 w 65909553"/>
                <a:gd name="connsiteY10602" fmla="*/ 9043200 h 39629983"/>
                <a:gd name="connsiteX10603" fmla="*/ 59508753 w 65909553"/>
                <a:gd name="connsiteY10603" fmla="*/ 9043247 h 39629983"/>
                <a:gd name="connsiteX10604" fmla="*/ 59508753 w 65909553"/>
                <a:gd name="connsiteY10604" fmla="*/ 9043294 h 39629983"/>
                <a:gd name="connsiteX10605" fmla="*/ 59508753 w 65909553"/>
                <a:gd name="connsiteY10605" fmla="*/ 9043340 h 39629983"/>
                <a:gd name="connsiteX10606" fmla="*/ 59508753 w 65909553"/>
                <a:gd name="connsiteY10606" fmla="*/ 9043387 h 39629983"/>
                <a:gd name="connsiteX10607" fmla="*/ 59508753 w 65909553"/>
                <a:gd name="connsiteY10607" fmla="*/ 9043434 h 39629983"/>
                <a:gd name="connsiteX10608" fmla="*/ 59508753 w 65909553"/>
                <a:gd name="connsiteY10608" fmla="*/ 9043480 h 39629983"/>
                <a:gd name="connsiteX10609" fmla="*/ 59508753 w 65909553"/>
                <a:gd name="connsiteY10609" fmla="*/ 9043527 h 39629983"/>
                <a:gd name="connsiteX10610" fmla="*/ 59508753 w 65909553"/>
                <a:gd name="connsiteY10610" fmla="*/ 9043574 h 39629983"/>
                <a:gd name="connsiteX10611" fmla="*/ 59508753 w 65909553"/>
                <a:gd name="connsiteY10611" fmla="*/ 9043620 h 39629983"/>
                <a:gd name="connsiteX10612" fmla="*/ 59508753 w 65909553"/>
                <a:gd name="connsiteY10612" fmla="*/ 9043667 h 39629983"/>
                <a:gd name="connsiteX10613" fmla="*/ 59508753 w 65909553"/>
                <a:gd name="connsiteY10613" fmla="*/ 9043714 h 39629983"/>
                <a:gd name="connsiteX10614" fmla="*/ 59508753 w 65909553"/>
                <a:gd name="connsiteY10614" fmla="*/ 9043760 h 39629983"/>
                <a:gd name="connsiteX10615" fmla="*/ 59508753 w 65909553"/>
                <a:gd name="connsiteY10615" fmla="*/ 9043815 h 39629983"/>
                <a:gd name="connsiteX10616" fmla="*/ 59508753 w 65909553"/>
                <a:gd name="connsiteY10616" fmla="*/ 9043861 h 39629983"/>
                <a:gd name="connsiteX10617" fmla="*/ 59508753 w 65909553"/>
                <a:gd name="connsiteY10617" fmla="*/ 9043908 h 39629983"/>
                <a:gd name="connsiteX10618" fmla="*/ 59508753 w 65909553"/>
                <a:gd name="connsiteY10618" fmla="*/ 9043955 h 39629983"/>
                <a:gd name="connsiteX10619" fmla="*/ 59508753 w 65909553"/>
                <a:gd name="connsiteY10619" fmla="*/ 9044001 h 39629983"/>
                <a:gd name="connsiteX10620" fmla="*/ 59508753 w 65909553"/>
                <a:gd name="connsiteY10620" fmla="*/ 9044048 h 39629983"/>
                <a:gd name="connsiteX10621" fmla="*/ 59508753 w 65909553"/>
                <a:gd name="connsiteY10621" fmla="*/ 9044094 h 39629983"/>
                <a:gd name="connsiteX10622" fmla="*/ 59508753 w 65909553"/>
                <a:gd name="connsiteY10622" fmla="*/ 9044141 h 39629983"/>
                <a:gd name="connsiteX10623" fmla="*/ 59508753 w 65909553"/>
                <a:gd name="connsiteY10623" fmla="*/ 9044188 h 39629983"/>
                <a:gd name="connsiteX10624" fmla="*/ 59508753 w 65909553"/>
                <a:gd name="connsiteY10624" fmla="*/ 9044234 h 39629983"/>
                <a:gd name="connsiteX10625" fmla="*/ 59508753 w 65909553"/>
                <a:gd name="connsiteY10625" fmla="*/ 9044281 h 39629983"/>
                <a:gd name="connsiteX10626" fmla="*/ 59508753 w 65909553"/>
                <a:gd name="connsiteY10626" fmla="*/ 9044328 h 39629983"/>
                <a:gd name="connsiteX10627" fmla="*/ 59508753 w 65909553"/>
                <a:gd name="connsiteY10627" fmla="*/ 9044374 h 39629983"/>
                <a:gd name="connsiteX10628" fmla="*/ 59508753 w 65909553"/>
                <a:gd name="connsiteY10628" fmla="*/ 9044421 h 39629983"/>
                <a:gd name="connsiteX10629" fmla="*/ 59508753 w 65909553"/>
                <a:gd name="connsiteY10629" fmla="*/ 9044475 h 39629983"/>
                <a:gd name="connsiteX10630" fmla="*/ 59508753 w 65909553"/>
                <a:gd name="connsiteY10630" fmla="*/ 9044522 h 39629983"/>
                <a:gd name="connsiteX10631" fmla="*/ 59508753 w 65909553"/>
                <a:gd name="connsiteY10631" fmla="*/ 9044569 h 39629983"/>
                <a:gd name="connsiteX10632" fmla="*/ 59508753 w 65909553"/>
                <a:gd name="connsiteY10632" fmla="*/ 9044615 h 39629983"/>
                <a:gd name="connsiteX10633" fmla="*/ 59508753 w 65909553"/>
                <a:gd name="connsiteY10633" fmla="*/ 9044662 h 39629983"/>
                <a:gd name="connsiteX10634" fmla="*/ 59508753 w 65909553"/>
                <a:gd name="connsiteY10634" fmla="*/ 9044709 h 39629983"/>
                <a:gd name="connsiteX10635" fmla="*/ 59508753 w 65909553"/>
                <a:gd name="connsiteY10635" fmla="*/ 9044755 h 39629983"/>
                <a:gd name="connsiteX10636" fmla="*/ 59508753 w 65909553"/>
                <a:gd name="connsiteY10636" fmla="*/ 9044802 h 39629983"/>
                <a:gd name="connsiteX10637" fmla="*/ 59508753 w 65909553"/>
                <a:gd name="connsiteY10637" fmla="*/ 9044849 h 39629983"/>
                <a:gd name="connsiteX10638" fmla="*/ 59508753 w 65909553"/>
                <a:gd name="connsiteY10638" fmla="*/ 9044895 h 39629983"/>
                <a:gd name="connsiteX10639" fmla="*/ 59508753 w 65909553"/>
                <a:gd name="connsiteY10639" fmla="*/ 9044942 h 39629983"/>
                <a:gd name="connsiteX10640" fmla="*/ 59508753 w 65909553"/>
                <a:gd name="connsiteY10640" fmla="*/ 9044989 h 39629983"/>
                <a:gd name="connsiteX10641" fmla="*/ 59508753 w 65909553"/>
                <a:gd name="connsiteY10641" fmla="*/ 9045035 h 39629983"/>
                <a:gd name="connsiteX10642" fmla="*/ 59508753 w 65909553"/>
                <a:gd name="connsiteY10642" fmla="*/ 9045082 h 39629983"/>
                <a:gd name="connsiteX10643" fmla="*/ 59508753 w 65909553"/>
                <a:gd name="connsiteY10643" fmla="*/ 9045136 h 39629983"/>
                <a:gd name="connsiteX10644" fmla="*/ 59508753 w 65909553"/>
                <a:gd name="connsiteY10644" fmla="*/ 9045183 h 39629983"/>
                <a:gd name="connsiteX10645" fmla="*/ 59508753 w 65909553"/>
                <a:gd name="connsiteY10645" fmla="*/ 9045229 h 39629983"/>
                <a:gd name="connsiteX10646" fmla="*/ 59508753 w 65909553"/>
                <a:gd name="connsiteY10646" fmla="*/ 9045276 h 39629983"/>
                <a:gd name="connsiteX10647" fmla="*/ 59508753 w 65909553"/>
                <a:gd name="connsiteY10647" fmla="*/ 9045323 h 39629983"/>
                <a:gd name="connsiteX10648" fmla="*/ 59508753 w 65909553"/>
                <a:gd name="connsiteY10648" fmla="*/ 9045369 h 39629983"/>
                <a:gd name="connsiteX10649" fmla="*/ 59508753 w 65909553"/>
                <a:gd name="connsiteY10649" fmla="*/ 9045416 h 39629983"/>
                <a:gd name="connsiteX10650" fmla="*/ 59508753 w 65909553"/>
                <a:gd name="connsiteY10650" fmla="*/ 9045463 h 39629983"/>
                <a:gd name="connsiteX10651" fmla="*/ 59508753 w 65909553"/>
                <a:gd name="connsiteY10651" fmla="*/ 9045509 h 39629983"/>
                <a:gd name="connsiteX10652" fmla="*/ 59508753 w 65909553"/>
                <a:gd name="connsiteY10652" fmla="*/ 9045556 h 39629983"/>
                <a:gd name="connsiteX10653" fmla="*/ 59508753 w 65909553"/>
                <a:gd name="connsiteY10653" fmla="*/ 9045603 h 39629983"/>
                <a:gd name="connsiteX10654" fmla="*/ 59508753 w 65909553"/>
                <a:gd name="connsiteY10654" fmla="*/ 9045649 h 39629983"/>
                <a:gd name="connsiteX10655" fmla="*/ 59508753 w 65909553"/>
                <a:gd name="connsiteY10655" fmla="*/ 9045696 h 39629983"/>
                <a:gd name="connsiteX10656" fmla="*/ 59508753 w 65909553"/>
                <a:gd name="connsiteY10656" fmla="*/ 9045743 h 39629983"/>
                <a:gd name="connsiteX10657" fmla="*/ 59508753 w 65909553"/>
                <a:gd name="connsiteY10657" fmla="*/ 9045797 h 39629983"/>
                <a:gd name="connsiteX10658" fmla="*/ 59508753 w 65909553"/>
                <a:gd name="connsiteY10658" fmla="*/ 9045844 h 39629983"/>
                <a:gd name="connsiteX10659" fmla="*/ 59508753 w 65909553"/>
                <a:gd name="connsiteY10659" fmla="*/ 9045890 h 39629983"/>
                <a:gd name="connsiteX10660" fmla="*/ 59508753 w 65909553"/>
                <a:gd name="connsiteY10660" fmla="*/ 9045937 h 39629983"/>
                <a:gd name="connsiteX10661" fmla="*/ 59508753 w 65909553"/>
                <a:gd name="connsiteY10661" fmla="*/ 9045984 h 39629983"/>
                <a:gd name="connsiteX10662" fmla="*/ 59508753 w 65909553"/>
                <a:gd name="connsiteY10662" fmla="*/ 9046030 h 39629983"/>
                <a:gd name="connsiteX10663" fmla="*/ 59508753 w 65909553"/>
                <a:gd name="connsiteY10663" fmla="*/ 9046077 h 39629983"/>
                <a:gd name="connsiteX10664" fmla="*/ 59508753 w 65909553"/>
                <a:gd name="connsiteY10664" fmla="*/ 9046124 h 39629983"/>
                <a:gd name="connsiteX10665" fmla="*/ 59508753 w 65909553"/>
                <a:gd name="connsiteY10665" fmla="*/ 9046170 h 39629983"/>
                <a:gd name="connsiteX10666" fmla="*/ 59508753 w 65909553"/>
                <a:gd name="connsiteY10666" fmla="*/ 9046217 h 39629983"/>
                <a:gd name="connsiteX10667" fmla="*/ 59508753 w 65909553"/>
                <a:gd name="connsiteY10667" fmla="*/ 9046264 h 39629983"/>
                <a:gd name="connsiteX10668" fmla="*/ 59508753 w 65909553"/>
                <a:gd name="connsiteY10668" fmla="*/ 9046310 h 39629983"/>
                <a:gd name="connsiteX10669" fmla="*/ 59508753 w 65909553"/>
                <a:gd name="connsiteY10669" fmla="*/ 9046357 h 39629983"/>
                <a:gd name="connsiteX10670" fmla="*/ 59508753 w 65909553"/>
                <a:gd name="connsiteY10670" fmla="*/ 9046403 h 39629983"/>
                <a:gd name="connsiteX10671" fmla="*/ 59508753 w 65909553"/>
                <a:gd name="connsiteY10671" fmla="*/ 9046458 h 39629983"/>
                <a:gd name="connsiteX10672" fmla="*/ 59508753 w 65909553"/>
                <a:gd name="connsiteY10672" fmla="*/ 9046504 h 39629983"/>
                <a:gd name="connsiteX10673" fmla="*/ 59508753 w 65909553"/>
                <a:gd name="connsiteY10673" fmla="*/ 9046551 h 39629983"/>
                <a:gd name="connsiteX10674" fmla="*/ 59508753 w 65909553"/>
                <a:gd name="connsiteY10674" fmla="*/ 9046598 h 39629983"/>
                <a:gd name="connsiteX10675" fmla="*/ 59508753 w 65909553"/>
                <a:gd name="connsiteY10675" fmla="*/ 9046644 h 39629983"/>
                <a:gd name="connsiteX10676" fmla="*/ 59508753 w 65909553"/>
                <a:gd name="connsiteY10676" fmla="*/ 9046691 h 39629983"/>
                <a:gd name="connsiteX10677" fmla="*/ 59508753 w 65909553"/>
                <a:gd name="connsiteY10677" fmla="*/ 9046738 h 39629983"/>
                <a:gd name="connsiteX10678" fmla="*/ 59508753 w 65909553"/>
                <a:gd name="connsiteY10678" fmla="*/ 9046784 h 39629983"/>
                <a:gd name="connsiteX10679" fmla="*/ 59508753 w 65909553"/>
                <a:gd name="connsiteY10679" fmla="*/ 9046831 h 39629983"/>
                <a:gd name="connsiteX10680" fmla="*/ 59508753 w 65909553"/>
                <a:gd name="connsiteY10680" fmla="*/ 9046878 h 39629983"/>
                <a:gd name="connsiteX10681" fmla="*/ 59508753 w 65909553"/>
                <a:gd name="connsiteY10681" fmla="*/ 9046924 h 39629983"/>
                <a:gd name="connsiteX10682" fmla="*/ 59508753 w 65909553"/>
                <a:gd name="connsiteY10682" fmla="*/ 9046971 h 39629983"/>
                <a:gd name="connsiteX10683" fmla="*/ 59508753 w 65909553"/>
                <a:gd name="connsiteY10683" fmla="*/ 9047018 h 39629983"/>
                <a:gd name="connsiteX10684" fmla="*/ 59508753 w 65909553"/>
                <a:gd name="connsiteY10684" fmla="*/ 9047064 h 39629983"/>
                <a:gd name="connsiteX10685" fmla="*/ 59508753 w 65909553"/>
                <a:gd name="connsiteY10685" fmla="*/ 9047119 h 39629983"/>
                <a:gd name="connsiteX10686" fmla="*/ 59508753 w 65909553"/>
                <a:gd name="connsiteY10686" fmla="*/ 9047165 h 39629983"/>
                <a:gd name="connsiteX10687" fmla="*/ 59508753 w 65909553"/>
                <a:gd name="connsiteY10687" fmla="*/ 9047212 h 39629983"/>
                <a:gd name="connsiteX10688" fmla="*/ 59508753 w 65909553"/>
                <a:gd name="connsiteY10688" fmla="*/ 9047259 h 39629983"/>
                <a:gd name="connsiteX10689" fmla="*/ 59508753 w 65909553"/>
                <a:gd name="connsiteY10689" fmla="*/ 9047305 h 39629983"/>
                <a:gd name="connsiteX10690" fmla="*/ 59508753 w 65909553"/>
                <a:gd name="connsiteY10690" fmla="*/ 9047352 h 39629983"/>
                <a:gd name="connsiteX10691" fmla="*/ 59508753 w 65909553"/>
                <a:gd name="connsiteY10691" fmla="*/ 9047399 h 39629983"/>
                <a:gd name="connsiteX10692" fmla="*/ 59508753 w 65909553"/>
                <a:gd name="connsiteY10692" fmla="*/ 9047445 h 39629983"/>
                <a:gd name="connsiteX10693" fmla="*/ 59508753 w 65909553"/>
                <a:gd name="connsiteY10693" fmla="*/ 9047492 h 39629983"/>
                <a:gd name="connsiteX10694" fmla="*/ 59508753 w 65909553"/>
                <a:gd name="connsiteY10694" fmla="*/ 9047538 h 39629983"/>
                <a:gd name="connsiteX10695" fmla="*/ 59508753 w 65909553"/>
                <a:gd name="connsiteY10695" fmla="*/ 9047585 h 39629983"/>
                <a:gd name="connsiteX10696" fmla="*/ 59508753 w 65909553"/>
                <a:gd name="connsiteY10696" fmla="*/ 9047632 h 39629983"/>
                <a:gd name="connsiteX10697" fmla="*/ 59508753 w 65909553"/>
                <a:gd name="connsiteY10697" fmla="*/ 9047678 h 39629983"/>
                <a:gd name="connsiteX10698" fmla="*/ 59508753 w 65909553"/>
                <a:gd name="connsiteY10698" fmla="*/ 9047725 h 39629983"/>
                <a:gd name="connsiteX10699" fmla="*/ 59508753 w 65909553"/>
                <a:gd name="connsiteY10699" fmla="*/ 9194892 h 39629983"/>
                <a:gd name="connsiteX10700" fmla="*/ 59661153 w 65909553"/>
                <a:gd name="connsiteY10700" fmla="*/ 9194892 h 39629983"/>
                <a:gd name="connsiteX10701" fmla="*/ 59661153 w 65909553"/>
                <a:gd name="connsiteY10701" fmla="*/ 9194939 h 39629983"/>
                <a:gd name="connsiteX10702" fmla="*/ 59661153 w 65909553"/>
                <a:gd name="connsiteY10702" fmla="*/ 9194986 h 39629983"/>
                <a:gd name="connsiteX10703" fmla="*/ 59661153 w 65909553"/>
                <a:gd name="connsiteY10703" fmla="*/ 9195032 h 39629983"/>
                <a:gd name="connsiteX10704" fmla="*/ 59661153 w 65909553"/>
                <a:gd name="connsiteY10704" fmla="*/ 9195079 h 39629983"/>
                <a:gd name="connsiteX10705" fmla="*/ 59661153 w 65909553"/>
                <a:gd name="connsiteY10705" fmla="*/ 9195126 h 39629983"/>
                <a:gd name="connsiteX10706" fmla="*/ 59661153 w 65909553"/>
                <a:gd name="connsiteY10706" fmla="*/ 9195172 h 39629983"/>
                <a:gd name="connsiteX10707" fmla="*/ 59661153 w 65909553"/>
                <a:gd name="connsiteY10707" fmla="*/ 9195219 h 39629983"/>
                <a:gd name="connsiteX10708" fmla="*/ 59661153 w 65909553"/>
                <a:gd name="connsiteY10708" fmla="*/ 9195266 h 39629983"/>
                <a:gd name="connsiteX10709" fmla="*/ 59661153 w 65909553"/>
                <a:gd name="connsiteY10709" fmla="*/ 9195312 h 39629983"/>
                <a:gd name="connsiteX10710" fmla="*/ 59661153 w 65909553"/>
                <a:gd name="connsiteY10710" fmla="*/ 9195359 h 39629983"/>
                <a:gd name="connsiteX10711" fmla="*/ 59661153 w 65909553"/>
                <a:gd name="connsiteY10711" fmla="*/ 9195406 h 39629983"/>
                <a:gd name="connsiteX10712" fmla="*/ 59661153 w 65909553"/>
                <a:gd name="connsiteY10712" fmla="*/ 9195452 h 39629983"/>
                <a:gd name="connsiteX10713" fmla="*/ 59661153 w 65909553"/>
                <a:gd name="connsiteY10713" fmla="*/ 9195499 h 39629983"/>
                <a:gd name="connsiteX10714" fmla="*/ 59661153 w 65909553"/>
                <a:gd name="connsiteY10714" fmla="*/ 9195553 h 39629983"/>
                <a:gd name="connsiteX10715" fmla="*/ 59661153 w 65909553"/>
                <a:gd name="connsiteY10715" fmla="*/ 9195600 h 39629983"/>
                <a:gd name="connsiteX10716" fmla="*/ 59661153 w 65909553"/>
                <a:gd name="connsiteY10716" fmla="*/ 9195646 h 39629983"/>
                <a:gd name="connsiteX10717" fmla="*/ 59661153 w 65909553"/>
                <a:gd name="connsiteY10717" fmla="*/ 9195693 h 39629983"/>
                <a:gd name="connsiteX10718" fmla="*/ 59661153 w 65909553"/>
                <a:gd name="connsiteY10718" fmla="*/ 9195740 h 39629983"/>
                <a:gd name="connsiteX10719" fmla="*/ 59661153 w 65909553"/>
                <a:gd name="connsiteY10719" fmla="*/ 9195786 h 39629983"/>
                <a:gd name="connsiteX10720" fmla="*/ 59661153 w 65909553"/>
                <a:gd name="connsiteY10720" fmla="*/ 9195833 h 39629983"/>
                <a:gd name="connsiteX10721" fmla="*/ 59661153 w 65909553"/>
                <a:gd name="connsiteY10721" fmla="*/ 9195880 h 39629983"/>
                <a:gd name="connsiteX10722" fmla="*/ 59661153 w 65909553"/>
                <a:gd name="connsiteY10722" fmla="*/ 9195926 h 39629983"/>
                <a:gd name="connsiteX10723" fmla="*/ 59661153 w 65909553"/>
                <a:gd name="connsiteY10723" fmla="*/ 9195973 h 39629983"/>
                <a:gd name="connsiteX10724" fmla="*/ 59661153 w 65909553"/>
                <a:gd name="connsiteY10724" fmla="*/ 9196020 h 39629983"/>
                <a:gd name="connsiteX10725" fmla="*/ 59661153 w 65909553"/>
                <a:gd name="connsiteY10725" fmla="*/ 9196066 h 39629983"/>
                <a:gd name="connsiteX10726" fmla="*/ 59661153 w 65909553"/>
                <a:gd name="connsiteY10726" fmla="*/ 9196113 h 39629983"/>
                <a:gd name="connsiteX10727" fmla="*/ 59661153 w 65909553"/>
                <a:gd name="connsiteY10727" fmla="*/ 9196160 h 39629983"/>
                <a:gd name="connsiteX10728" fmla="*/ 59661153 w 65909553"/>
                <a:gd name="connsiteY10728" fmla="*/ 9196214 h 39629983"/>
                <a:gd name="connsiteX10729" fmla="*/ 59661153 w 65909553"/>
                <a:gd name="connsiteY10729" fmla="*/ 9196261 h 39629983"/>
                <a:gd name="connsiteX10730" fmla="*/ 59661153 w 65909553"/>
                <a:gd name="connsiteY10730" fmla="*/ 9196307 h 39629983"/>
                <a:gd name="connsiteX10731" fmla="*/ 59661153 w 65909553"/>
                <a:gd name="connsiteY10731" fmla="*/ 9196354 h 39629983"/>
                <a:gd name="connsiteX10732" fmla="*/ 59661153 w 65909553"/>
                <a:gd name="connsiteY10732" fmla="*/ 9196401 h 39629983"/>
                <a:gd name="connsiteX10733" fmla="*/ 59661153 w 65909553"/>
                <a:gd name="connsiteY10733" fmla="*/ 9196447 h 39629983"/>
                <a:gd name="connsiteX10734" fmla="*/ 59661153 w 65909553"/>
                <a:gd name="connsiteY10734" fmla="*/ 9196494 h 39629983"/>
                <a:gd name="connsiteX10735" fmla="*/ 59661153 w 65909553"/>
                <a:gd name="connsiteY10735" fmla="*/ 9196541 h 39629983"/>
                <a:gd name="connsiteX10736" fmla="*/ 59661153 w 65909553"/>
                <a:gd name="connsiteY10736" fmla="*/ 9196587 h 39629983"/>
                <a:gd name="connsiteX10737" fmla="*/ 59661153 w 65909553"/>
                <a:gd name="connsiteY10737" fmla="*/ 9196634 h 39629983"/>
                <a:gd name="connsiteX10738" fmla="*/ 59661153 w 65909553"/>
                <a:gd name="connsiteY10738" fmla="*/ 9196680 h 39629983"/>
                <a:gd name="connsiteX10739" fmla="*/ 59661153 w 65909553"/>
                <a:gd name="connsiteY10739" fmla="*/ 9196727 h 39629983"/>
                <a:gd name="connsiteX10740" fmla="*/ 59661153 w 65909553"/>
                <a:gd name="connsiteY10740" fmla="*/ 9196774 h 39629983"/>
                <a:gd name="connsiteX10741" fmla="*/ 59661153 w 65909553"/>
                <a:gd name="connsiteY10741" fmla="*/ 9196820 h 39629983"/>
                <a:gd name="connsiteX10742" fmla="*/ 59661153 w 65909553"/>
                <a:gd name="connsiteY10742" fmla="*/ 9196875 h 39629983"/>
                <a:gd name="connsiteX10743" fmla="*/ 59661153 w 65909553"/>
                <a:gd name="connsiteY10743" fmla="*/ 9196921 h 39629983"/>
                <a:gd name="connsiteX10744" fmla="*/ 59661153 w 65909553"/>
                <a:gd name="connsiteY10744" fmla="*/ 9196968 h 39629983"/>
                <a:gd name="connsiteX10745" fmla="*/ 59661153 w 65909553"/>
                <a:gd name="connsiteY10745" fmla="*/ 9197015 h 39629983"/>
                <a:gd name="connsiteX10746" fmla="*/ 59661153 w 65909553"/>
                <a:gd name="connsiteY10746" fmla="*/ 9197061 h 39629983"/>
                <a:gd name="connsiteX10747" fmla="*/ 59661153 w 65909553"/>
                <a:gd name="connsiteY10747" fmla="*/ 9197108 h 39629983"/>
                <a:gd name="connsiteX10748" fmla="*/ 59661153 w 65909553"/>
                <a:gd name="connsiteY10748" fmla="*/ 9197155 h 39629983"/>
                <a:gd name="connsiteX10749" fmla="*/ 59661153 w 65909553"/>
                <a:gd name="connsiteY10749" fmla="*/ 9197201 h 39629983"/>
                <a:gd name="connsiteX10750" fmla="*/ 59661153 w 65909553"/>
                <a:gd name="connsiteY10750" fmla="*/ 9197248 h 39629983"/>
                <a:gd name="connsiteX10751" fmla="*/ 59661153 w 65909553"/>
                <a:gd name="connsiteY10751" fmla="*/ 9197295 h 39629983"/>
                <a:gd name="connsiteX10752" fmla="*/ 59661153 w 65909553"/>
                <a:gd name="connsiteY10752" fmla="*/ 9197341 h 39629983"/>
                <a:gd name="connsiteX10753" fmla="*/ 59661153 w 65909553"/>
                <a:gd name="connsiteY10753" fmla="*/ 9197388 h 39629983"/>
                <a:gd name="connsiteX10754" fmla="*/ 59661153 w 65909553"/>
                <a:gd name="connsiteY10754" fmla="*/ 9197435 h 39629983"/>
                <a:gd name="connsiteX10755" fmla="*/ 59661153 w 65909553"/>
                <a:gd name="connsiteY10755" fmla="*/ 9197481 h 39629983"/>
                <a:gd name="connsiteX10756" fmla="*/ 59661153 w 65909553"/>
                <a:gd name="connsiteY10756" fmla="*/ 9197536 h 39629983"/>
                <a:gd name="connsiteX10757" fmla="*/ 59661153 w 65909553"/>
                <a:gd name="connsiteY10757" fmla="*/ 9197582 h 39629983"/>
                <a:gd name="connsiteX10758" fmla="*/ 59661153 w 65909553"/>
                <a:gd name="connsiteY10758" fmla="*/ 9197629 h 39629983"/>
                <a:gd name="connsiteX10759" fmla="*/ 59661153 w 65909553"/>
                <a:gd name="connsiteY10759" fmla="*/ 9197676 h 39629983"/>
                <a:gd name="connsiteX10760" fmla="*/ 59661153 w 65909553"/>
                <a:gd name="connsiteY10760" fmla="*/ 9197722 h 39629983"/>
                <a:gd name="connsiteX10761" fmla="*/ 59661153 w 65909553"/>
                <a:gd name="connsiteY10761" fmla="*/ 9197769 h 39629983"/>
                <a:gd name="connsiteX10762" fmla="*/ 59661153 w 65909553"/>
                <a:gd name="connsiteY10762" fmla="*/ 9197815 h 39629983"/>
                <a:gd name="connsiteX10763" fmla="*/ 59661153 w 65909553"/>
                <a:gd name="connsiteY10763" fmla="*/ 9197862 h 39629983"/>
                <a:gd name="connsiteX10764" fmla="*/ 59661153 w 65909553"/>
                <a:gd name="connsiteY10764" fmla="*/ 9197909 h 39629983"/>
                <a:gd name="connsiteX10765" fmla="*/ 59661153 w 65909553"/>
                <a:gd name="connsiteY10765" fmla="*/ 9197955 h 39629983"/>
                <a:gd name="connsiteX10766" fmla="*/ 59661153 w 65909553"/>
                <a:gd name="connsiteY10766" fmla="*/ 9198002 h 39629983"/>
                <a:gd name="connsiteX10767" fmla="*/ 59661153 w 65909553"/>
                <a:gd name="connsiteY10767" fmla="*/ 9198049 h 39629983"/>
                <a:gd name="connsiteX10768" fmla="*/ 59661153 w 65909553"/>
                <a:gd name="connsiteY10768" fmla="*/ 9198095 h 39629983"/>
                <a:gd name="connsiteX10769" fmla="*/ 59661153 w 65909553"/>
                <a:gd name="connsiteY10769" fmla="*/ 9198142 h 39629983"/>
                <a:gd name="connsiteX10770" fmla="*/ 59661153 w 65909553"/>
                <a:gd name="connsiteY10770" fmla="*/ 9198196 h 39629983"/>
                <a:gd name="connsiteX10771" fmla="*/ 59661153 w 65909553"/>
                <a:gd name="connsiteY10771" fmla="*/ 9198243 h 39629983"/>
                <a:gd name="connsiteX10772" fmla="*/ 59661153 w 65909553"/>
                <a:gd name="connsiteY10772" fmla="*/ 9198290 h 39629983"/>
                <a:gd name="connsiteX10773" fmla="*/ 59661153 w 65909553"/>
                <a:gd name="connsiteY10773" fmla="*/ 9198336 h 39629983"/>
                <a:gd name="connsiteX10774" fmla="*/ 59661153 w 65909553"/>
                <a:gd name="connsiteY10774" fmla="*/ 9198383 h 39629983"/>
                <a:gd name="connsiteX10775" fmla="*/ 59661153 w 65909553"/>
                <a:gd name="connsiteY10775" fmla="*/ 9198430 h 39629983"/>
                <a:gd name="connsiteX10776" fmla="*/ 59661153 w 65909553"/>
                <a:gd name="connsiteY10776" fmla="*/ 9198476 h 39629983"/>
                <a:gd name="connsiteX10777" fmla="*/ 59661153 w 65909553"/>
                <a:gd name="connsiteY10777" fmla="*/ 9198523 h 39629983"/>
                <a:gd name="connsiteX10778" fmla="*/ 59661153 w 65909553"/>
                <a:gd name="connsiteY10778" fmla="*/ 9198570 h 39629983"/>
                <a:gd name="connsiteX10779" fmla="*/ 59661153 w 65909553"/>
                <a:gd name="connsiteY10779" fmla="*/ 9198616 h 39629983"/>
                <a:gd name="connsiteX10780" fmla="*/ 59661153 w 65909553"/>
                <a:gd name="connsiteY10780" fmla="*/ 9198663 h 39629983"/>
                <a:gd name="connsiteX10781" fmla="*/ 59661153 w 65909553"/>
                <a:gd name="connsiteY10781" fmla="*/ 9198710 h 39629983"/>
                <a:gd name="connsiteX10782" fmla="*/ 59661153 w 65909553"/>
                <a:gd name="connsiteY10782" fmla="*/ 9198756 h 39629983"/>
                <a:gd name="connsiteX10783" fmla="*/ 59661153 w 65909553"/>
                <a:gd name="connsiteY10783" fmla="*/ 9198803 h 39629983"/>
                <a:gd name="connsiteX10784" fmla="*/ 59661153 w 65909553"/>
                <a:gd name="connsiteY10784" fmla="*/ 9198857 h 39629983"/>
                <a:gd name="connsiteX10785" fmla="*/ 59661153 w 65909553"/>
                <a:gd name="connsiteY10785" fmla="*/ 9198904 h 39629983"/>
                <a:gd name="connsiteX10786" fmla="*/ 59661153 w 65909553"/>
                <a:gd name="connsiteY10786" fmla="*/ 9198950 h 39629983"/>
                <a:gd name="connsiteX10787" fmla="*/ 59661153 w 65909553"/>
                <a:gd name="connsiteY10787" fmla="*/ 9198997 h 39629983"/>
                <a:gd name="connsiteX10788" fmla="*/ 59661153 w 65909553"/>
                <a:gd name="connsiteY10788" fmla="*/ 9199044 h 39629983"/>
                <a:gd name="connsiteX10789" fmla="*/ 59661153 w 65909553"/>
                <a:gd name="connsiteY10789" fmla="*/ 9199090 h 39629983"/>
                <a:gd name="connsiteX10790" fmla="*/ 59661153 w 65909553"/>
                <a:gd name="connsiteY10790" fmla="*/ 9199137 h 39629983"/>
                <a:gd name="connsiteX10791" fmla="*/ 59661153 w 65909553"/>
                <a:gd name="connsiteY10791" fmla="*/ 9199184 h 39629983"/>
                <a:gd name="connsiteX10792" fmla="*/ 59661153 w 65909553"/>
                <a:gd name="connsiteY10792" fmla="*/ 9199230 h 39629983"/>
                <a:gd name="connsiteX10793" fmla="*/ 59661153 w 65909553"/>
                <a:gd name="connsiteY10793" fmla="*/ 9199277 h 39629983"/>
                <a:gd name="connsiteX10794" fmla="*/ 59661153 w 65909553"/>
                <a:gd name="connsiteY10794" fmla="*/ 9199324 h 39629983"/>
                <a:gd name="connsiteX10795" fmla="*/ 59661153 w 65909553"/>
                <a:gd name="connsiteY10795" fmla="*/ 9199370 h 39629983"/>
                <a:gd name="connsiteX10796" fmla="*/ 59661153 w 65909553"/>
                <a:gd name="connsiteY10796" fmla="*/ 9199417 h 39629983"/>
                <a:gd name="connsiteX10797" fmla="*/ 59661153 w 65909553"/>
                <a:gd name="connsiteY10797" fmla="*/ 9199464 h 39629983"/>
                <a:gd name="connsiteX10798" fmla="*/ 59661153 w 65909553"/>
                <a:gd name="connsiteY10798" fmla="*/ 9199518 h 39629983"/>
                <a:gd name="connsiteX10799" fmla="*/ 59661153 w 65909553"/>
                <a:gd name="connsiteY10799" fmla="*/ 9199565 h 39629983"/>
                <a:gd name="connsiteX10800" fmla="*/ 59661153 w 65909553"/>
                <a:gd name="connsiteY10800" fmla="*/ 9199611 h 39629983"/>
                <a:gd name="connsiteX10801" fmla="*/ 59661153 w 65909553"/>
                <a:gd name="connsiteY10801" fmla="*/ 9199658 h 39629983"/>
                <a:gd name="connsiteX10802" fmla="*/ 59661153 w 65909553"/>
                <a:gd name="connsiteY10802" fmla="*/ 9199705 h 39629983"/>
                <a:gd name="connsiteX10803" fmla="*/ 59661153 w 65909553"/>
                <a:gd name="connsiteY10803" fmla="*/ 9199751 h 39629983"/>
                <a:gd name="connsiteX10804" fmla="*/ 59661153 w 65909553"/>
                <a:gd name="connsiteY10804" fmla="*/ 9199798 h 39629983"/>
                <a:gd name="connsiteX10805" fmla="*/ 59661153 w 65909553"/>
                <a:gd name="connsiteY10805" fmla="*/ 9199845 h 39629983"/>
                <a:gd name="connsiteX10806" fmla="*/ 59661153 w 65909553"/>
                <a:gd name="connsiteY10806" fmla="*/ 9199891 h 39629983"/>
                <a:gd name="connsiteX10807" fmla="*/ 59661153 w 65909553"/>
                <a:gd name="connsiteY10807" fmla="*/ 9199938 h 39629983"/>
                <a:gd name="connsiteX10808" fmla="*/ 59661153 w 65909553"/>
                <a:gd name="connsiteY10808" fmla="*/ 9199984 h 39629983"/>
                <a:gd name="connsiteX10809" fmla="*/ 59661153 w 65909553"/>
                <a:gd name="connsiteY10809" fmla="*/ 9200031 h 39629983"/>
                <a:gd name="connsiteX10810" fmla="*/ 59661153 w 65909553"/>
                <a:gd name="connsiteY10810" fmla="*/ 9200078 h 39629983"/>
                <a:gd name="connsiteX10811" fmla="*/ 59661153 w 65909553"/>
                <a:gd name="connsiteY10811" fmla="*/ 9200124 h 39629983"/>
                <a:gd name="connsiteX10812" fmla="*/ 59661153 w 65909553"/>
                <a:gd name="connsiteY10812" fmla="*/ 9347292 h 39629983"/>
                <a:gd name="connsiteX10813" fmla="*/ 59813553 w 65909553"/>
                <a:gd name="connsiteY10813" fmla="*/ 9347292 h 39629983"/>
                <a:gd name="connsiteX10814" fmla="*/ 59813553 w 65909553"/>
                <a:gd name="connsiteY10814" fmla="*/ 9347338 h 39629983"/>
                <a:gd name="connsiteX10815" fmla="*/ 59813553 w 65909553"/>
                <a:gd name="connsiteY10815" fmla="*/ 9347385 h 39629983"/>
                <a:gd name="connsiteX10816" fmla="*/ 59813553 w 65909553"/>
                <a:gd name="connsiteY10816" fmla="*/ 9347432 h 39629983"/>
                <a:gd name="connsiteX10817" fmla="*/ 59813553 w 65909553"/>
                <a:gd name="connsiteY10817" fmla="*/ 9347478 h 39629983"/>
                <a:gd name="connsiteX10818" fmla="*/ 59813553 w 65909553"/>
                <a:gd name="connsiteY10818" fmla="*/ 9347525 h 39629983"/>
                <a:gd name="connsiteX10819" fmla="*/ 59813553 w 65909553"/>
                <a:gd name="connsiteY10819" fmla="*/ 9347572 h 39629983"/>
                <a:gd name="connsiteX10820" fmla="*/ 59813553 w 65909553"/>
                <a:gd name="connsiteY10820" fmla="*/ 9347618 h 39629983"/>
                <a:gd name="connsiteX10821" fmla="*/ 59813553 w 65909553"/>
                <a:gd name="connsiteY10821" fmla="*/ 9347665 h 39629983"/>
                <a:gd name="connsiteX10822" fmla="*/ 59813553 w 65909553"/>
                <a:gd name="connsiteY10822" fmla="*/ 9347712 h 39629983"/>
                <a:gd name="connsiteX10823" fmla="*/ 59813553 w 65909553"/>
                <a:gd name="connsiteY10823" fmla="*/ 9347758 h 39629983"/>
                <a:gd name="connsiteX10824" fmla="*/ 59813553 w 65909553"/>
                <a:gd name="connsiteY10824" fmla="*/ 9347805 h 39629983"/>
                <a:gd name="connsiteX10825" fmla="*/ 59813553 w 65909553"/>
                <a:gd name="connsiteY10825" fmla="*/ 9347852 h 39629983"/>
                <a:gd name="connsiteX10826" fmla="*/ 59813553 w 65909553"/>
                <a:gd name="connsiteY10826" fmla="*/ 9347898 h 39629983"/>
                <a:gd name="connsiteX10827" fmla="*/ 59813553 w 65909553"/>
                <a:gd name="connsiteY10827" fmla="*/ 9347953 h 39629983"/>
                <a:gd name="connsiteX10828" fmla="*/ 59813553 w 65909553"/>
                <a:gd name="connsiteY10828" fmla="*/ 9347999 h 39629983"/>
                <a:gd name="connsiteX10829" fmla="*/ 59813553 w 65909553"/>
                <a:gd name="connsiteY10829" fmla="*/ 9348046 h 39629983"/>
                <a:gd name="connsiteX10830" fmla="*/ 59813553 w 65909553"/>
                <a:gd name="connsiteY10830" fmla="*/ 9348092 h 39629983"/>
                <a:gd name="connsiteX10831" fmla="*/ 59813553 w 65909553"/>
                <a:gd name="connsiteY10831" fmla="*/ 9348139 h 39629983"/>
                <a:gd name="connsiteX10832" fmla="*/ 59813553 w 65909553"/>
                <a:gd name="connsiteY10832" fmla="*/ 9348186 h 39629983"/>
                <a:gd name="connsiteX10833" fmla="*/ 59813553 w 65909553"/>
                <a:gd name="connsiteY10833" fmla="*/ 9348232 h 39629983"/>
                <a:gd name="connsiteX10834" fmla="*/ 59813553 w 65909553"/>
                <a:gd name="connsiteY10834" fmla="*/ 9348279 h 39629983"/>
                <a:gd name="connsiteX10835" fmla="*/ 59813553 w 65909553"/>
                <a:gd name="connsiteY10835" fmla="*/ 9348326 h 39629983"/>
                <a:gd name="connsiteX10836" fmla="*/ 59813553 w 65909553"/>
                <a:gd name="connsiteY10836" fmla="*/ 9348372 h 39629983"/>
                <a:gd name="connsiteX10837" fmla="*/ 59813553 w 65909553"/>
                <a:gd name="connsiteY10837" fmla="*/ 9348419 h 39629983"/>
                <a:gd name="connsiteX10838" fmla="*/ 59813553 w 65909553"/>
                <a:gd name="connsiteY10838" fmla="*/ 9348466 h 39629983"/>
                <a:gd name="connsiteX10839" fmla="*/ 59813553 w 65909553"/>
                <a:gd name="connsiteY10839" fmla="*/ 9348512 h 39629983"/>
                <a:gd name="connsiteX10840" fmla="*/ 59813553 w 65909553"/>
                <a:gd name="connsiteY10840" fmla="*/ 9348559 h 39629983"/>
                <a:gd name="connsiteX10841" fmla="*/ 59813553 w 65909553"/>
                <a:gd name="connsiteY10841" fmla="*/ 9348613 h 39629983"/>
                <a:gd name="connsiteX10842" fmla="*/ 59813553 w 65909553"/>
                <a:gd name="connsiteY10842" fmla="*/ 9348660 h 39629983"/>
                <a:gd name="connsiteX10843" fmla="*/ 59813553 w 65909553"/>
                <a:gd name="connsiteY10843" fmla="*/ 9348707 h 39629983"/>
                <a:gd name="connsiteX10844" fmla="*/ 59813553 w 65909553"/>
                <a:gd name="connsiteY10844" fmla="*/ 9348753 h 39629983"/>
                <a:gd name="connsiteX10845" fmla="*/ 59813553 w 65909553"/>
                <a:gd name="connsiteY10845" fmla="*/ 9348800 h 39629983"/>
                <a:gd name="connsiteX10846" fmla="*/ 59813553 w 65909553"/>
                <a:gd name="connsiteY10846" fmla="*/ 9348847 h 39629983"/>
                <a:gd name="connsiteX10847" fmla="*/ 59813553 w 65909553"/>
                <a:gd name="connsiteY10847" fmla="*/ 9348893 h 39629983"/>
                <a:gd name="connsiteX10848" fmla="*/ 59813553 w 65909553"/>
                <a:gd name="connsiteY10848" fmla="*/ 9348940 h 39629983"/>
                <a:gd name="connsiteX10849" fmla="*/ 59813553 w 65909553"/>
                <a:gd name="connsiteY10849" fmla="*/ 9348987 h 39629983"/>
                <a:gd name="connsiteX10850" fmla="*/ 59813553 w 65909553"/>
                <a:gd name="connsiteY10850" fmla="*/ 9349033 h 39629983"/>
                <a:gd name="connsiteX10851" fmla="*/ 59813553 w 65909553"/>
                <a:gd name="connsiteY10851" fmla="*/ 9349080 h 39629983"/>
                <a:gd name="connsiteX10852" fmla="*/ 59813553 w 65909553"/>
                <a:gd name="connsiteY10852" fmla="*/ 9349126 h 39629983"/>
                <a:gd name="connsiteX10853" fmla="*/ 59813553 w 65909553"/>
                <a:gd name="connsiteY10853" fmla="*/ 9349173 h 39629983"/>
                <a:gd name="connsiteX10854" fmla="*/ 59813553 w 65909553"/>
                <a:gd name="connsiteY10854" fmla="*/ 9349220 h 39629983"/>
                <a:gd name="connsiteX10855" fmla="*/ 59813553 w 65909553"/>
                <a:gd name="connsiteY10855" fmla="*/ 9349274 h 39629983"/>
                <a:gd name="connsiteX10856" fmla="*/ 59813553 w 65909553"/>
                <a:gd name="connsiteY10856" fmla="*/ 9349321 h 39629983"/>
                <a:gd name="connsiteX10857" fmla="*/ 59813553 w 65909553"/>
                <a:gd name="connsiteY10857" fmla="*/ 9349367 h 39629983"/>
                <a:gd name="connsiteX10858" fmla="*/ 59813553 w 65909553"/>
                <a:gd name="connsiteY10858" fmla="*/ 9349414 h 39629983"/>
                <a:gd name="connsiteX10859" fmla="*/ 59813553 w 65909553"/>
                <a:gd name="connsiteY10859" fmla="*/ 9349461 h 39629983"/>
                <a:gd name="connsiteX10860" fmla="*/ 59813553 w 65909553"/>
                <a:gd name="connsiteY10860" fmla="*/ 9349507 h 39629983"/>
                <a:gd name="connsiteX10861" fmla="*/ 59813553 w 65909553"/>
                <a:gd name="connsiteY10861" fmla="*/ 9349554 h 39629983"/>
                <a:gd name="connsiteX10862" fmla="*/ 59813553 w 65909553"/>
                <a:gd name="connsiteY10862" fmla="*/ 9349601 h 39629983"/>
                <a:gd name="connsiteX10863" fmla="*/ 59813553 w 65909553"/>
                <a:gd name="connsiteY10863" fmla="*/ 9349647 h 39629983"/>
                <a:gd name="connsiteX10864" fmla="*/ 59813553 w 65909553"/>
                <a:gd name="connsiteY10864" fmla="*/ 9349694 h 39629983"/>
                <a:gd name="connsiteX10865" fmla="*/ 59813553 w 65909553"/>
                <a:gd name="connsiteY10865" fmla="*/ 9349741 h 39629983"/>
                <a:gd name="connsiteX10866" fmla="*/ 59813553 w 65909553"/>
                <a:gd name="connsiteY10866" fmla="*/ 9349787 h 39629983"/>
                <a:gd name="connsiteX10867" fmla="*/ 59813553 w 65909553"/>
                <a:gd name="connsiteY10867" fmla="*/ 9349834 h 39629983"/>
                <a:gd name="connsiteX10868" fmla="*/ 59813553 w 65909553"/>
                <a:gd name="connsiteY10868" fmla="*/ 9349881 h 39629983"/>
                <a:gd name="connsiteX10869" fmla="*/ 59813553 w 65909553"/>
                <a:gd name="connsiteY10869" fmla="*/ 9349935 h 39629983"/>
                <a:gd name="connsiteX10870" fmla="*/ 59813553 w 65909553"/>
                <a:gd name="connsiteY10870" fmla="*/ 9349982 h 39629983"/>
                <a:gd name="connsiteX10871" fmla="*/ 59813553 w 65909553"/>
                <a:gd name="connsiteY10871" fmla="*/ 9350028 h 39629983"/>
                <a:gd name="connsiteX10872" fmla="*/ 59813553 w 65909553"/>
                <a:gd name="connsiteY10872" fmla="*/ 9350075 h 39629983"/>
                <a:gd name="connsiteX10873" fmla="*/ 59813553 w 65909553"/>
                <a:gd name="connsiteY10873" fmla="*/ 9350122 h 39629983"/>
                <a:gd name="connsiteX10874" fmla="*/ 59813553 w 65909553"/>
                <a:gd name="connsiteY10874" fmla="*/ 9350168 h 39629983"/>
                <a:gd name="connsiteX10875" fmla="*/ 59813553 w 65909553"/>
                <a:gd name="connsiteY10875" fmla="*/ 9350215 h 39629983"/>
                <a:gd name="connsiteX10876" fmla="*/ 59813553 w 65909553"/>
                <a:gd name="connsiteY10876" fmla="*/ 9350261 h 39629983"/>
                <a:gd name="connsiteX10877" fmla="*/ 59813553 w 65909553"/>
                <a:gd name="connsiteY10877" fmla="*/ 9350308 h 39629983"/>
                <a:gd name="connsiteX10878" fmla="*/ 59813553 w 65909553"/>
                <a:gd name="connsiteY10878" fmla="*/ 9350355 h 39629983"/>
                <a:gd name="connsiteX10879" fmla="*/ 59813553 w 65909553"/>
                <a:gd name="connsiteY10879" fmla="*/ 9350401 h 39629983"/>
                <a:gd name="connsiteX10880" fmla="*/ 59813553 w 65909553"/>
                <a:gd name="connsiteY10880" fmla="*/ 9350448 h 39629983"/>
                <a:gd name="connsiteX10881" fmla="*/ 59813553 w 65909553"/>
                <a:gd name="connsiteY10881" fmla="*/ 9350495 h 39629983"/>
                <a:gd name="connsiteX10882" fmla="*/ 59813553 w 65909553"/>
                <a:gd name="connsiteY10882" fmla="*/ 9350541 h 39629983"/>
                <a:gd name="connsiteX10883" fmla="*/ 59813553 w 65909553"/>
                <a:gd name="connsiteY10883" fmla="*/ 9350596 h 39629983"/>
                <a:gd name="connsiteX10884" fmla="*/ 59813553 w 65909553"/>
                <a:gd name="connsiteY10884" fmla="*/ 9350642 h 39629983"/>
                <a:gd name="connsiteX10885" fmla="*/ 59813553 w 65909553"/>
                <a:gd name="connsiteY10885" fmla="*/ 9350689 h 39629983"/>
                <a:gd name="connsiteX10886" fmla="*/ 59813553 w 65909553"/>
                <a:gd name="connsiteY10886" fmla="*/ 9350736 h 39629983"/>
                <a:gd name="connsiteX10887" fmla="*/ 59813553 w 65909553"/>
                <a:gd name="connsiteY10887" fmla="*/ 9350782 h 39629983"/>
                <a:gd name="connsiteX10888" fmla="*/ 59813553 w 65909553"/>
                <a:gd name="connsiteY10888" fmla="*/ 9350829 h 39629983"/>
                <a:gd name="connsiteX10889" fmla="*/ 59813553 w 65909553"/>
                <a:gd name="connsiteY10889" fmla="*/ 9350876 h 39629983"/>
                <a:gd name="connsiteX10890" fmla="*/ 59813553 w 65909553"/>
                <a:gd name="connsiteY10890" fmla="*/ 9350922 h 39629983"/>
                <a:gd name="connsiteX10891" fmla="*/ 59813553 w 65909553"/>
                <a:gd name="connsiteY10891" fmla="*/ 9350969 h 39629983"/>
                <a:gd name="connsiteX10892" fmla="*/ 59813553 w 65909553"/>
                <a:gd name="connsiteY10892" fmla="*/ 9351016 h 39629983"/>
                <a:gd name="connsiteX10893" fmla="*/ 59813553 w 65909553"/>
                <a:gd name="connsiteY10893" fmla="*/ 9351062 h 39629983"/>
                <a:gd name="connsiteX10894" fmla="*/ 59813553 w 65909553"/>
                <a:gd name="connsiteY10894" fmla="*/ 9351109 h 39629983"/>
                <a:gd name="connsiteX10895" fmla="*/ 59813553 w 65909553"/>
                <a:gd name="connsiteY10895" fmla="*/ 9351156 h 39629983"/>
                <a:gd name="connsiteX10896" fmla="*/ 59813553 w 65909553"/>
                <a:gd name="connsiteY10896" fmla="*/ 9351202 h 39629983"/>
                <a:gd name="connsiteX10897" fmla="*/ 59813553 w 65909553"/>
                <a:gd name="connsiteY10897" fmla="*/ 9351257 h 39629983"/>
                <a:gd name="connsiteX10898" fmla="*/ 59813553 w 65909553"/>
                <a:gd name="connsiteY10898" fmla="*/ 9351303 h 39629983"/>
                <a:gd name="connsiteX10899" fmla="*/ 59813553 w 65909553"/>
                <a:gd name="connsiteY10899" fmla="*/ 9351350 h 39629983"/>
                <a:gd name="connsiteX10900" fmla="*/ 59813553 w 65909553"/>
                <a:gd name="connsiteY10900" fmla="*/ 9351396 h 39629983"/>
                <a:gd name="connsiteX10901" fmla="*/ 59813553 w 65909553"/>
                <a:gd name="connsiteY10901" fmla="*/ 9351443 h 39629983"/>
                <a:gd name="connsiteX10902" fmla="*/ 59813553 w 65909553"/>
                <a:gd name="connsiteY10902" fmla="*/ 9351490 h 39629983"/>
                <a:gd name="connsiteX10903" fmla="*/ 59813553 w 65909553"/>
                <a:gd name="connsiteY10903" fmla="*/ 9351536 h 39629983"/>
                <a:gd name="connsiteX10904" fmla="*/ 59813553 w 65909553"/>
                <a:gd name="connsiteY10904" fmla="*/ 9351583 h 39629983"/>
                <a:gd name="connsiteX10905" fmla="*/ 59813553 w 65909553"/>
                <a:gd name="connsiteY10905" fmla="*/ 9351630 h 39629983"/>
                <a:gd name="connsiteX10906" fmla="*/ 59813553 w 65909553"/>
                <a:gd name="connsiteY10906" fmla="*/ 9351676 h 39629983"/>
                <a:gd name="connsiteX10907" fmla="*/ 59813553 w 65909553"/>
                <a:gd name="connsiteY10907" fmla="*/ 9351723 h 39629983"/>
                <a:gd name="connsiteX10908" fmla="*/ 59813553 w 65909553"/>
                <a:gd name="connsiteY10908" fmla="*/ 9351770 h 39629983"/>
                <a:gd name="connsiteX10909" fmla="*/ 59813553 w 65909553"/>
                <a:gd name="connsiteY10909" fmla="*/ 9351816 h 39629983"/>
                <a:gd name="connsiteX10910" fmla="*/ 59813553 w 65909553"/>
                <a:gd name="connsiteY10910" fmla="*/ 9351863 h 39629983"/>
                <a:gd name="connsiteX10911" fmla="*/ 59813553 w 65909553"/>
                <a:gd name="connsiteY10911" fmla="*/ 9351917 h 39629983"/>
                <a:gd name="connsiteX10912" fmla="*/ 59813553 w 65909553"/>
                <a:gd name="connsiteY10912" fmla="*/ 9351964 h 39629983"/>
                <a:gd name="connsiteX10913" fmla="*/ 59813553 w 65909553"/>
                <a:gd name="connsiteY10913" fmla="*/ 9352011 h 39629983"/>
                <a:gd name="connsiteX10914" fmla="*/ 59813553 w 65909553"/>
                <a:gd name="connsiteY10914" fmla="*/ 9352057 h 39629983"/>
                <a:gd name="connsiteX10915" fmla="*/ 59813553 w 65909553"/>
                <a:gd name="connsiteY10915" fmla="*/ 9352104 h 39629983"/>
                <a:gd name="connsiteX10916" fmla="*/ 59813553 w 65909553"/>
                <a:gd name="connsiteY10916" fmla="*/ 9352151 h 39629983"/>
                <a:gd name="connsiteX10917" fmla="*/ 59813553 w 65909553"/>
                <a:gd name="connsiteY10917" fmla="*/ 9352197 h 39629983"/>
                <a:gd name="connsiteX10918" fmla="*/ 59813553 w 65909553"/>
                <a:gd name="connsiteY10918" fmla="*/ 9352244 h 39629983"/>
                <a:gd name="connsiteX10919" fmla="*/ 59813553 w 65909553"/>
                <a:gd name="connsiteY10919" fmla="*/ 9352291 h 39629983"/>
                <a:gd name="connsiteX10920" fmla="*/ 59813553 w 65909553"/>
                <a:gd name="connsiteY10920" fmla="*/ 9352337 h 39629983"/>
                <a:gd name="connsiteX10921" fmla="*/ 59813553 w 65909553"/>
                <a:gd name="connsiteY10921" fmla="*/ 9352384 h 39629983"/>
                <a:gd name="connsiteX10922" fmla="*/ 59813553 w 65909553"/>
                <a:gd name="connsiteY10922" fmla="*/ 9352431 h 39629983"/>
                <a:gd name="connsiteX10923" fmla="*/ 59813553 w 65909553"/>
                <a:gd name="connsiteY10923" fmla="*/ 9352477 h 39629983"/>
                <a:gd name="connsiteX10924" fmla="*/ 59813553 w 65909553"/>
                <a:gd name="connsiteY10924" fmla="*/ 9352524 h 39629983"/>
                <a:gd name="connsiteX10925" fmla="*/ 59813553 w 65909553"/>
                <a:gd name="connsiteY10925" fmla="*/ 9499691 h 39629983"/>
                <a:gd name="connsiteX10926" fmla="*/ 59965953 w 65909553"/>
                <a:gd name="connsiteY10926" fmla="*/ 9499691 h 39629983"/>
                <a:gd name="connsiteX10927" fmla="*/ 59965953 w 65909553"/>
                <a:gd name="connsiteY10927" fmla="*/ 9499738 h 39629983"/>
                <a:gd name="connsiteX10928" fmla="*/ 59965953 w 65909553"/>
                <a:gd name="connsiteY10928" fmla="*/ 9499784 h 39629983"/>
                <a:gd name="connsiteX10929" fmla="*/ 59965953 w 65909553"/>
                <a:gd name="connsiteY10929" fmla="*/ 9499831 h 39629983"/>
                <a:gd name="connsiteX10930" fmla="*/ 59965953 w 65909553"/>
                <a:gd name="connsiteY10930" fmla="*/ 9499878 h 39629983"/>
                <a:gd name="connsiteX10931" fmla="*/ 59965953 w 65909553"/>
                <a:gd name="connsiteY10931" fmla="*/ 9499924 h 39629983"/>
                <a:gd name="connsiteX10932" fmla="*/ 59965953 w 65909553"/>
                <a:gd name="connsiteY10932" fmla="*/ 9499971 h 39629983"/>
                <a:gd name="connsiteX10933" fmla="*/ 59965953 w 65909553"/>
                <a:gd name="connsiteY10933" fmla="*/ 9500018 h 39629983"/>
                <a:gd name="connsiteX10934" fmla="*/ 59965953 w 65909553"/>
                <a:gd name="connsiteY10934" fmla="*/ 9500064 h 39629983"/>
                <a:gd name="connsiteX10935" fmla="*/ 59965953 w 65909553"/>
                <a:gd name="connsiteY10935" fmla="*/ 9500111 h 39629983"/>
                <a:gd name="connsiteX10936" fmla="*/ 59965953 w 65909553"/>
                <a:gd name="connsiteY10936" fmla="*/ 9500158 h 39629983"/>
                <a:gd name="connsiteX10937" fmla="*/ 59965953 w 65909553"/>
                <a:gd name="connsiteY10937" fmla="*/ 9500204 h 39629983"/>
                <a:gd name="connsiteX10938" fmla="*/ 59965953 w 65909553"/>
                <a:gd name="connsiteY10938" fmla="*/ 9500251 h 39629983"/>
                <a:gd name="connsiteX10939" fmla="*/ 59965953 w 65909553"/>
                <a:gd name="connsiteY10939" fmla="*/ 9500298 h 39629983"/>
                <a:gd name="connsiteX10940" fmla="*/ 59965953 w 65909553"/>
                <a:gd name="connsiteY10940" fmla="*/ 9500352 h 39629983"/>
                <a:gd name="connsiteX10941" fmla="*/ 59965953 w 65909553"/>
                <a:gd name="connsiteY10941" fmla="*/ 9500399 h 39629983"/>
                <a:gd name="connsiteX10942" fmla="*/ 59965953 w 65909553"/>
                <a:gd name="connsiteY10942" fmla="*/ 9500445 h 39629983"/>
                <a:gd name="connsiteX10943" fmla="*/ 59965953 w 65909553"/>
                <a:gd name="connsiteY10943" fmla="*/ 9500492 h 39629983"/>
                <a:gd name="connsiteX10944" fmla="*/ 59965953 w 65909553"/>
                <a:gd name="connsiteY10944" fmla="*/ 9500538 h 39629983"/>
                <a:gd name="connsiteX10945" fmla="*/ 59965953 w 65909553"/>
                <a:gd name="connsiteY10945" fmla="*/ 9500585 h 39629983"/>
                <a:gd name="connsiteX10946" fmla="*/ 59965953 w 65909553"/>
                <a:gd name="connsiteY10946" fmla="*/ 9500632 h 39629983"/>
                <a:gd name="connsiteX10947" fmla="*/ 59965953 w 65909553"/>
                <a:gd name="connsiteY10947" fmla="*/ 9500678 h 39629983"/>
                <a:gd name="connsiteX10948" fmla="*/ 59965953 w 65909553"/>
                <a:gd name="connsiteY10948" fmla="*/ 9500725 h 39629983"/>
                <a:gd name="connsiteX10949" fmla="*/ 59965953 w 65909553"/>
                <a:gd name="connsiteY10949" fmla="*/ 9500772 h 39629983"/>
                <a:gd name="connsiteX10950" fmla="*/ 59965953 w 65909553"/>
                <a:gd name="connsiteY10950" fmla="*/ 9500818 h 39629983"/>
                <a:gd name="connsiteX10951" fmla="*/ 59965953 w 65909553"/>
                <a:gd name="connsiteY10951" fmla="*/ 9500865 h 39629983"/>
                <a:gd name="connsiteX10952" fmla="*/ 59965953 w 65909553"/>
                <a:gd name="connsiteY10952" fmla="*/ 9500912 h 39629983"/>
                <a:gd name="connsiteX10953" fmla="*/ 59965953 w 65909553"/>
                <a:gd name="connsiteY10953" fmla="*/ 9500958 h 39629983"/>
                <a:gd name="connsiteX10954" fmla="*/ 59965953 w 65909553"/>
                <a:gd name="connsiteY10954" fmla="*/ 9501013 h 39629983"/>
                <a:gd name="connsiteX10955" fmla="*/ 59965953 w 65909553"/>
                <a:gd name="connsiteY10955" fmla="*/ 9501059 h 39629983"/>
                <a:gd name="connsiteX10956" fmla="*/ 59965953 w 65909553"/>
                <a:gd name="connsiteY10956" fmla="*/ 9501106 h 39629983"/>
                <a:gd name="connsiteX10957" fmla="*/ 59965953 w 65909553"/>
                <a:gd name="connsiteY10957" fmla="*/ 9501153 h 39629983"/>
                <a:gd name="connsiteX10958" fmla="*/ 59965953 w 65909553"/>
                <a:gd name="connsiteY10958" fmla="*/ 9501199 h 39629983"/>
                <a:gd name="connsiteX10959" fmla="*/ 59965953 w 65909553"/>
                <a:gd name="connsiteY10959" fmla="*/ 9501246 h 39629983"/>
                <a:gd name="connsiteX10960" fmla="*/ 59965953 w 65909553"/>
                <a:gd name="connsiteY10960" fmla="*/ 9501293 h 39629983"/>
                <a:gd name="connsiteX10961" fmla="*/ 59965953 w 65909553"/>
                <a:gd name="connsiteY10961" fmla="*/ 9501339 h 39629983"/>
                <a:gd name="connsiteX10962" fmla="*/ 59965953 w 65909553"/>
                <a:gd name="connsiteY10962" fmla="*/ 9501386 h 39629983"/>
                <a:gd name="connsiteX10963" fmla="*/ 59965953 w 65909553"/>
                <a:gd name="connsiteY10963" fmla="*/ 9501433 h 39629983"/>
                <a:gd name="connsiteX10964" fmla="*/ 59965953 w 65909553"/>
                <a:gd name="connsiteY10964" fmla="*/ 9501479 h 39629983"/>
                <a:gd name="connsiteX10965" fmla="*/ 59965953 w 65909553"/>
                <a:gd name="connsiteY10965" fmla="*/ 9501526 h 39629983"/>
                <a:gd name="connsiteX10966" fmla="*/ 59965953 w 65909553"/>
                <a:gd name="connsiteY10966" fmla="*/ 9501573 h 39629983"/>
                <a:gd name="connsiteX10967" fmla="*/ 59965953 w 65909553"/>
                <a:gd name="connsiteY10967" fmla="*/ 9501619 h 39629983"/>
                <a:gd name="connsiteX10968" fmla="*/ 59965953 w 65909553"/>
                <a:gd name="connsiteY10968" fmla="*/ 9501673 h 39629983"/>
                <a:gd name="connsiteX10969" fmla="*/ 59965953 w 65909553"/>
                <a:gd name="connsiteY10969" fmla="*/ 9501720 h 39629983"/>
                <a:gd name="connsiteX10970" fmla="*/ 59965953 w 65909553"/>
                <a:gd name="connsiteY10970" fmla="*/ 9501767 h 39629983"/>
                <a:gd name="connsiteX10971" fmla="*/ 59965953 w 65909553"/>
                <a:gd name="connsiteY10971" fmla="*/ 9501813 h 39629983"/>
                <a:gd name="connsiteX10972" fmla="*/ 59965953 w 65909553"/>
                <a:gd name="connsiteY10972" fmla="*/ 9501860 h 39629983"/>
                <a:gd name="connsiteX10973" fmla="*/ 59965953 w 65909553"/>
                <a:gd name="connsiteY10973" fmla="*/ 9501907 h 39629983"/>
                <a:gd name="connsiteX10974" fmla="*/ 59965953 w 65909553"/>
                <a:gd name="connsiteY10974" fmla="*/ 9501953 h 39629983"/>
                <a:gd name="connsiteX10975" fmla="*/ 59965953 w 65909553"/>
                <a:gd name="connsiteY10975" fmla="*/ 9502000 h 39629983"/>
                <a:gd name="connsiteX10976" fmla="*/ 59965953 w 65909553"/>
                <a:gd name="connsiteY10976" fmla="*/ 9502047 h 39629983"/>
                <a:gd name="connsiteX10977" fmla="*/ 59965953 w 65909553"/>
                <a:gd name="connsiteY10977" fmla="*/ 9502093 h 39629983"/>
                <a:gd name="connsiteX10978" fmla="*/ 59965953 w 65909553"/>
                <a:gd name="connsiteY10978" fmla="*/ 9502140 h 39629983"/>
                <a:gd name="connsiteX10979" fmla="*/ 59965953 w 65909553"/>
                <a:gd name="connsiteY10979" fmla="*/ 9502187 h 39629983"/>
                <a:gd name="connsiteX10980" fmla="*/ 59965953 w 65909553"/>
                <a:gd name="connsiteY10980" fmla="*/ 9502233 h 39629983"/>
                <a:gd name="connsiteX10981" fmla="*/ 59965953 w 65909553"/>
                <a:gd name="connsiteY10981" fmla="*/ 9502280 h 39629983"/>
                <a:gd name="connsiteX10982" fmla="*/ 59965953 w 65909553"/>
                <a:gd name="connsiteY10982" fmla="*/ 9502334 h 39629983"/>
                <a:gd name="connsiteX10983" fmla="*/ 59965953 w 65909553"/>
                <a:gd name="connsiteY10983" fmla="*/ 9502381 h 39629983"/>
                <a:gd name="connsiteX10984" fmla="*/ 59965953 w 65909553"/>
                <a:gd name="connsiteY10984" fmla="*/ 9502428 h 39629983"/>
                <a:gd name="connsiteX10985" fmla="*/ 59965953 w 65909553"/>
                <a:gd name="connsiteY10985" fmla="*/ 9502474 h 39629983"/>
                <a:gd name="connsiteX10986" fmla="*/ 59965953 w 65909553"/>
                <a:gd name="connsiteY10986" fmla="*/ 9502521 h 39629983"/>
                <a:gd name="connsiteX10987" fmla="*/ 59965953 w 65909553"/>
                <a:gd name="connsiteY10987" fmla="*/ 9502568 h 39629983"/>
                <a:gd name="connsiteX10988" fmla="*/ 59965953 w 65909553"/>
                <a:gd name="connsiteY10988" fmla="*/ 9502614 h 39629983"/>
                <a:gd name="connsiteX10989" fmla="*/ 59965953 w 65909553"/>
                <a:gd name="connsiteY10989" fmla="*/ 9502661 h 39629983"/>
                <a:gd name="connsiteX10990" fmla="*/ 59965953 w 65909553"/>
                <a:gd name="connsiteY10990" fmla="*/ 9502708 h 39629983"/>
                <a:gd name="connsiteX10991" fmla="*/ 59965953 w 65909553"/>
                <a:gd name="connsiteY10991" fmla="*/ 9502754 h 39629983"/>
                <a:gd name="connsiteX10992" fmla="*/ 59965953 w 65909553"/>
                <a:gd name="connsiteY10992" fmla="*/ 9502801 h 39629983"/>
                <a:gd name="connsiteX10993" fmla="*/ 59965953 w 65909553"/>
                <a:gd name="connsiteY10993" fmla="*/ 9502847 h 39629983"/>
                <a:gd name="connsiteX10994" fmla="*/ 59965953 w 65909553"/>
                <a:gd name="connsiteY10994" fmla="*/ 9502894 h 39629983"/>
                <a:gd name="connsiteX10995" fmla="*/ 59965953 w 65909553"/>
                <a:gd name="connsiteY10995" fmla="*/ 9502941 h 39629983"/>
                <a:gd name="connsiteX10996" fmla="*/ 59965953 w 65909553"/>
                <a:gd name="connsiteY10996" fmla="*/ 9502995 h 39629983"/>
                <a:gd name="connsiteX10997" fmla="*/ 59965953 w 65909553"/>
                <a:gd name="connsiteY10997" fmla="*/ 9503042 h 39629983"/>
                <a:gd name="connsiteX10998" fmla="*/ 59965953 w 65909553"/>
                <a:gd name="connsiteY10998" fmla="*/ 9503088 h 39629983"/>
                <a:gd name="connsiteX10999" fmla="*/ 59965953 w 65909553"/>
                <a:gd name="connsiteY10999" fmla="*/ 9503135 h 39629983"/>
                <a:gd name="connsiteX11000" fmla="*/ 59965953 w 65909553"/>
                <a:gd name="connsiteY11000" fmla="*/ 9503182 h 39629983"/>
                <a:gd name="connsiteX11001" fmla="*/ 59965953 w 65909553"/>
                <a:gd name="connsiteY11001" fmla="*/ 9503228 h 39629983"/>
                <a:gd name="connsiteX11002" fmla="*/ 59965953 w 65909553"/>
                <a:gd name="connsiteY11002" fmla="*/ 9503275 h 39629983"/>
                <a:gd name="connsiteX11003" fmla="*/ 59965953 w 65909553"/>
                <a:gd name="connsiteY11003" fmla="*/ 9503322 h 39629983"/>
                <a:gd name="connsiteX11004" fmla="*/ 59965953 w 65909553"/>
                <a:gd name="connsiteY11004" fmla="*/ 9503368 h 39629983"/>
                <a:gd name="connsiteX11005" fmla="*/ 59965953 w 65909553"/>
                <a:gd name="connsiteY11005" fmla="*/ 9503415 h 39629983"/>
                <a:gd name="connsiteX11006" fmla="*/ 59965953 w 65909553"/>
                <a:gd name="connsiteY11006" fmla="*/ 9503462 h 39629983"/>
                <a:gd name="connsiteX11007" fmla="*/ 59965953 w 65909553"/>
                <a:gd name="connsiteY11007" fmla="*/ 9503508 h 39629983"/>
                <a:gd name="connsiteX11008" fmla="*/ 59965953 w 65909553"/>
                <a:gd name="connsiteY11008" fmla="*/ 9503555 h 39629983"/>
                <a:gd name="connsiteX11009" fmla="*/ 59965953 w 65909553"/>
                <a:gd name="connsiteY11009" fmla="*/ 9503602 h 39629983"/>
                <a:gd name="connsiteX11010" fmla="*/ 59965953 w 65909553"/>
                <a:gd name="connsiteY11010" fmla="*/ 9503656 h 39629983"/>
                <a:gd name="connsiteX11011" fmla="*/ 59965953 w 65909553"/>
                <a:gd name="connsiteY11011" fmla="*/ 9503703 h 39629983"/>
                <a:gd name="connsiteX11012" fmla="*/ 59965953 w 65909553"/>
                <a:gd name="connsiteY11012" fmla="*/ 9503749 h 39629983"/>
                <a:gd name="connsiteX11013" fmla="*/ 59965953 w 65909553"/>
                <a:gd name="connsiteY11013" fmla="*/ 9503796 h 39629983"/>
                <a:gd name="connsiteX11014" fmla="*/ 59965953 w 65909553"/>
                <a:gd name="connsiteY11014" fmla="*/ 9503843 h 39629983"/>
                <a:gd name="connsiteX11015" fmla="*/ 59965953 w 65909553"/>
                <a:gd name="connsiteY11015" fmla="*/ 9503889 h 39629983"/>
                <a:gd name="connsiteX11016" fmla="*/ 59965953 w 65909553"/>
                <a:gd name="connsiteY11016" fmla="*/ 9503936 h 39629983"/>
                <a:gd name="connsiteX11017" fmla="*/ 59965953 w 65909553"/>
                <a:gd name="connsiteY11017" fmla="*/ 9503982 h 39629983"/>
                <a:gd name="connsiteX11018" fmla="*/ 59965953 w 65909553"/>
                <a:gd name="connsiteY11018" fmla="*/ 9504029 h 39629983"/>
                <a:gd name="connsiteX11019" fmla="*/ 59965953 w 65909553"/>
                <a:gd name="connsiteY11019" fmla="*/ 9504076 h 39629983"/>
                <a:gd name="connsiteX11020" fmla="*/ 59965953 w 65909553"/>
                <a:gd name="connsiteY11020" fmla="*/ 9504122 h 39629983"/>
                <a:gd name="connsiteX11021" fmla="*/ 59965953 w 65909553"/>
                <a:gd name="connsiteY11021" fmla="*/ 9504169 h 39629983"/>
                <a:gd name="connsiteX11022" fmla="*/ 59965953 w 65909553"/>
                <a:gd name="connsiteY11022" fmla="*/ 9504216 h 39629983"/>
                <a:gd name="connsiteX11023" fmla="*/ 59965953 w 65909553"/>
                <a:gd name="connsiteY11023" fmla="*/ 9504262 h 39629983"/>
                <a:gd name="connsiteX11024" fmla="*/ 59965953 w 65909553"/>
                <a:gd name="connsiteY11024" fmla="*/ 9504317 h 39629983"/>
                <a:gd name="connsiteX11025" fmla="*/ 59965953 w 65909553"/>
                <a:gd name="connsiteY11025" fmla="*/ 9504363 h 39629983"/>
                <a:gd name="connsiteX11026" fmla="*/ 59965953 w 65909553"/>
                <a:gd name="connsiteY11026" fmla="*/ 9504410 h 39629983"/>
                <a:gd name="connsiteX11027" fmla="*/ 59965953 w 65909553"/>
                <a:gd name="connsiteY11027" fmla="*/ 9504457 h 39629983"/>
                <a:gd name="connsiteX11028" fmla="*/ 59965953 w 65909553"/>
                <a:gd name="connsiteY11028" fmla="*/ 9504503 h 39629983"/>
                <a:gd name="connsiteX11029" fmla="*/ 59965953 w 65909553"/>
                <a:gd name="connsiteY11029" fmla="*/ 9504550 h 39629983"/>
                <a:gd name="connsiteX11030" fmla="*/ 59965953 w 65909553"/>
                <a:gd name="connsiteY11030" fmla="*/ 9504597 h 39629983"/>
                <a:gd name="connsiteX11031" fmla="*/ 59965953 w 65909553"/>
                <a:gd name="connsiteY11031" fmla="*/ 9504643 h 39629983"/>
                <a:gd name="connsiteX11032" fmla="*/ 59965953 w 65909553"/>
                <a:gd name="connsiteY11032" fmla="*/ 9504690 h 39629983"/>
                <a:gd name="connsiteX11033" fmla="*/ 59965953 w 65909553"/>
                <a:gd name="connsiteY11033" fmla="*/ 9504737 h 39629983"/>
                <a:gd name="connsiteX11034" fmla="*/ 59965953 w 65909553"/>
                <a:gd name="connsiteY11034" fmla="*/ 9504783 h 39629983"/>
                <a:gd name="connsiteX11035" fmla="*/ 59965953 w 65909553"/>
                <a:gd name="connsiteY11035" fmla="*/ 9504830 h 39629983"/>
                <a:gd name="connsiteX11036" fmla="*/ 59965953 w 65909553"/>
                <a:gd name="connsiteY11036" fmla="*/ 9504877 h 39629983"/>
                <a:gd name="connsiteX11037" fmla="*/ 59965953 w 65909553"/>
                <a:gd name="connsiteY11037" fmla="*/ 9504923 h 39629983"/>
                <a:gd name="connsiteX11038" fmla="*/ 59965953 w 65909553"/>
                <a:gd name="connsiteY11038" fmla="*/ 9652090 h 39629983"/>
                <a:gd name="connsiteX11039" fmla="*/ 60118353 w 65909553"/>
                <a:gd name="connsiteY11039" fmla="*/ 9652090 h 39629983"/>
                <a:gd name="connsiteX11040" fmla="*/ 60118353 w 65909553"/>
                <a:gd name="connsiteY11040" fmla="*/ 9652137 h 39629983"/>
                <a:gd name="connsiteX11041" fmla="*/ 60118353 w 65909553"/>
                <a:gd name="connsiteY11041" fmla="*/ 9652184 h 39629983"/>
                <a:gd name="connsiteX11042" fmla="*/ 60118353 w 65909553"/>
                <a:gd name="connsiteY11042" fmla="*/ 9652230 h 39629983"/>
                <a:gd name="connsiteX11043" fmla="*/ 60118353 w 65909553"/>
                <a:gd name="connsiteY11043" fmla="*/ 9652277 h 39629983"/>
                <a:gd name="connsiteX11044" fmla="*/ 60118353 w 65909553"/>
                <a:gd name="connsiteY11044" fmla="*/ 9652324 h 39629983"/>
                <a:gd name="connsiteX11045" fmla="*/ 60118353 w 65909553"/>
                <a:gd name="connsiteY11045" fmla="*/ 9652370 h 39629983"/>
                <a:gd name="connsiteX11046" fmla="*/ 60118353 w 65909553"/>
                <a:gd name="connsiteY11046" fmla="*/ 9652417 h 39629983"/>
                <a:gd name="connsiteX11047" fmla="*/ 60118353 w 65909553"/>
                <a:gd name="connsiteY11047" fmla="*/ 9652464 h 39629983"/>
                <a:gd name="connsiteX11048" fmla="*/ 60118353 w 65909553"/>
                <a:gd name="connsiteY11048" fmla="*/ 9652510 h 39629983"/>
                <a:gd name="connsiteX11049" fmla="*/ 60118353 w 65909553"/>
                <a:gd name="connsiteY11049" fmla="*/ 9652557 h 39629983"/>
                <a:gd name="connsiteX11050" fmla="*/ 60118353 w 65909553"/>
                <a:gd name="connsiteY11050" fmla="*/ 9652604 h 39629983"/>
                <a:gd name="connsiteX11051" fmla="*/ 60118353 w 65909553"/>
                <a:gd name="connsiteY11051" fmla="*/ 9652650 h 39629983"/>
                <a:gd name="connsiteX11052" fmla="*/ 60118353 w 65909553"/>
                <a:gd name="connsiteY11052" fmla="*/ 9652697 h 39629983"/>
                <a:gd name="connsiteX11053" fmla="*/ 60118353 w 65909553"/>
                <a:gd name="connsiteY11053" fmla="*/ 9652751 h 39629983"/>
                <a:gd name="connsiteX11054" fmla="*/ 60118353 w 65909553"/>
                <a:gd name="connsiteY11054" fmla="*/ 9652798 h 39629983"/>
                <a:gd name="connsiteX11055" fmla="*/ 60118353 w 65909553"/>
                <a:gd name="connsiteY11055" fmla="*/ 9652845 h 39629983"/>
                <a:gd name="connsiteX11056" fmla="*/ 60118353 w 65909553"/>
                <a:gd name="connsiteY11056" fmla="*/ 9652891 h 39629983"/>
                <a:gd name="connsiteX11057" fmla="*/ 60118353 w 65909553"/>
                <a:gd name="connsiteY11057" fmla="*/ 9652938 h 39629983"/>
                <a:gd name="connsiteX11058" fmla="*/ 60118353 w 65909553"/>
                <a:gd name="connsiteY11058" fmla="*/ 9652985 h 39629983"/>
                <a:gd name="connsiteX11059" fmla="*/ 60118353 w 65909553"/>
                <a:gd name="connsiteY11059" fmla="*/ 9653031 h 39629983"/>
                <a:gd name="connsiteX11060" fmla="*/ 60118353 w 65909553"/>
                <a:gd name="connsiteY11060" fmla="*/ 9653078 h 39629983"/>
                <a:gd name="connsiteX11061" fmla="*/ 60118353 w 65909553"/>
                <a:gd name="connsiteY11061" fmla="*/ 9653124 h 39629983"/>
                <a:gd name="connsiteX11062" fmla="*/ 60118353 w 65909553"/>
                <a:gd name="connsiteY11062" fmla="*/ 9653171 h 39629983"/>
                <a:gd name="connsiteX11063" fmla="*/ 60118353 w 65909553"/>
                <a:gd name="connsiteY11063" fmla="*/ 9653218 h 39629983"/>
                <a:gd name="connsiteX11064" fmla="*/ 60118353 w 65909553"/>
                <a:gd name="connsiteY11064" fmla="*/ 9653264 h 39629983"/>
                <a:gd name="connsiteX11065" fmla="*/ 60118353 w 65909553"/>
                <a:gd name="connsiteY11065" fmla="*/ 9653311 h 39629983"/>
                <a:gd name="connsiteX11066" fmla="*/ 60118353 w 65909553"/>
                <a:gd name="connsiteY11066" fmla="*/ 9653358 h 39629983"/>
                <a:gd name="connsiteX11067" fmla="*/ 60118353 w 65909553"/>
                <a:gd name="connsiteY11067" fmla="*/ 9653412 h 39629983"/>
                <a:gd name="connsiteX11068" fmla="*/ 60118353 w 65909553"/>
                <a:gd name="connsiteY11068" fmla="*/ 9653459 h 39629983"/>
                <a:gd name="connsiteX11069" fmla="*/ 60118353 w 65909553"/>
                <a:gd name="connsiteY11069" fmla="*/ 9653505 h 39629983"/>
                <a:gd name="connsiteX11070" fmla="*/ 60118353 w 65909553"/>
                <a:gd name="connsiteY11070" fmla="*/ 9653552 h 39629983"/>
                <a:gd name="connsiteX11071" fmla="*/ 60118353 w 65909553"/>
                <a:gd name="connsiteY11071" fmla="*/ 9653599 h 39629983"/>
                <a:gd name="connsiteX11072" fmla="*/ 60118353 w 65909553"/>
                <a:gd name="connsiteY11072" fmla="*/ 9653645 h 39629983"/>
                <a:gd name="connsiteX11073" fmla="*/ 60118353 w 65909553"/>
                <a:gd name="connsiteY11073" fmla="*/ 9653692 h 39629983"/>
                <a:gd name="connsiteX11074" fmla="*/ 60118353 w 65909553"/>
                <a:gd name="connsiteY11074" fmla="*/ 9653739 h 39629983"/>
                <a:gd name="connsiteX11075" fmla="*/ 60118353 w 65909553"/>
                <a:gd name="connsiteY11075" fmla="*/ 9653785 h 39629983"/>
                <a:gd name="connsiteX11076" fmla="*/ 60118353 w 65909553"/>
                <a:gd name="connsiteY11076" fmla="*/ 9653832 h 39629983"/>
                <a:gd name="connsiteX11077" fmla="*/ 60118353 w 65909553"/>
                <a:gd name="connsiteY11077" fmla="*/ 9653879 h 39629983"/>
                <a:gd name="connsiteX11078" fmla="*/ 60118353 w 65909553"/>
                <a:gd name="connsiteY11078" fmla="*/ 9653925 h 39629983"/>
                <a:gd name="connsiteX11079" fmla="*/ 60118353 w 65909553"/>
                <a:gd name="connsiteY11079" fmla="*/ 9653972 h 39629983"/>
                <a:gd name="connsiteX11080" fmla="*/ 60118353 w 65909553"/>
                <a:gd name="connsiteY11080" fmla="*/ 9654019 h 39629983"/>
                <a:gd name="connsiteX11081" fmla="*/ 60118353 w 65909553"/>
                <a:gd name="connsiteY11081" fmla="*/ 9654073 h 39629983"/>
                <a:gd name="connsiteX11082" fmla="*/ 60118353 w 65909553"/>
                <a:gd name="connsiteY11082" fmla="*/ 9654120 h 39629983"/>
                <a:gd name="connsiteX11083" fmla="*/ 60118353 w 65909553"/>
                <a:gd name="connsiteY11083" fmla="*/ 9654166 h 39629983"/>
                <a:gd name="connsiteX11084" fmla="*/ 60118353 w 65909553"/>
                <a:gd name="connsiteY11084" fmla="*/ 9654213 h 39629983"/>
                <a:gd name="connsiteX11085" fmla="*/ 60118353 w 65909553"/>
                <a:gd name="connsiteY11085" fmla="*/ 9654259 h 39629983"/>
                <a:gd name="connsiteX11086" fmla="*/ 60118353 w 65909553"/>
                <a:gd name="connsiteY11086" fmla="*/ 9654306 h 39629983"/>
                <a:gd name="connsiteX11087" fmla="*/ 60118353 w 65909553"/>
                <a:gd name="connsiteY11087" fmla="*/ 9654353 h 39629983"/>
                <a:gd name="connsiteX11088" fmla="*/ 60118353 w 65909553"/>
                <a:gd name="connsiteY11088" fmla="*/ 9654399 h 39629983"/>
                <a:gd name="connsiteX11089" fmla="*/ 60118353 w 65909553"/>
                <a:gd name="connsiteY11089" fmla="*/ 9654446 h 39629983"/>
                <a:gd name="connsiteX11090" fmla="*/ 60118353 w 65909553"/>
                <a:gd name="connsiteY11090" fmla="*/ 9654493 h 39629983"/>
                <a:gd name="connsiteX11091" fmla="*/ 60118353 w 65909553"/>
                <a:gd name="connsiteY11091" fmla="*/ 9654539 h 39629983"/>
                <a:gd name="connsiteX11092" fmla="*/ 60118353 w 65909553"/>
                <a:gd name="connsiteY11092" fmla="*/ 9654586 h 39629983"/>
                <a:gd name="connsiteX11093" fmla="*/ 60118353 w 65909553"/>
                <a:gd name="connsiteY11093" fmla="*/ 9654633 h 39629983"/>
                <a:gd name="connsiteX11094" fmla="*/ 60118353 w 65909553"/>
                <a:gd name="connsiteY11094" fmla="*/ 9654679 h 39629983"/>
                <a:gd name="connsiteX11095" fmla="*/ 60118353 w 65909553"/>
                <a:gd name="connsiteY11095" fmla="*/ 9654734 h 39629983"/>
                <a:gd name="connsiteX11096" fmla="*/ 60118353 w 65909553"/>
                <a:gd name="connsiteY11096" fmla="*/ 9654780 h 39629983"/>
                <a:gd name="connsiteX11097" fmla="*/ 60118353 w 65909553"/>
                <a:gd name="connsiteY11097" fmla="*/ 9654827 h 39629983"/>
                <a:gd name="connsiteX11098" fmla="*/ 60118353 w 65909553"/>
                <a:gd name="connsiteY11098" fmla="*/ 9654874 h 39629983"/>
                <a:gd name="connsiteX11099" fmla="*/ 60118353 w 65909553"/>
                <a:gd name="connsiteY11099" fmla="*/ 9654920 h 39629983"/>
                <a:gd name="connsiteX11100" fmla="*/ 60118353 w 65909553"/>
                <a:gd name="connsiteY11100" fmla="*/ 9654967 h 39629983"/>
                <a:gd name="connsiteX11101" fmla="*/ 60118353 w 65909553"/>
                <a:gd name="connsiteY11101" fmla="*/ 9655014 h 39629983"/>
                <a:gd name="connsiteX11102" fmla="*/ 60118353 w 65909553"/>
                <a:gd name="connsiteY11102" fmla="*/ 9655060 h 39629983"/>
                <a:gd name="connsiteX11103" fmla="*/ 60118353 w 65909553"/>
                <a:gd name="connsiteY11103" fmla="*/ 9655107 h 39629983"/>
                <a:gd name="connsiteX11104" fmla="*/ 60118353 w 65909553"/>
                <a:gd name="connsiteY11104" fmla="*/ 9655154 h 39629983"/>
                <a:gd name="connsiteX11105" fmla="*/ 60118353 w 65909553"/>
                <a:gd name="connsiteY11105" fmla="*/ 9655200 h 39629983"/>
                <a:gd name="connsiteX11106" fmla="*/ 60118353 w 65909553"/>
                <a:gd name="connsiteY11106" fmla="*/ 9655247 h 39629983"/>
                <a:gd name="connsiteX11107" fmla="*/ 60118353 w 65909553"/>
                <a:gd name="connsiteY11107" fmla="*/ 9655293 h 39629983"/>
                <a:gd name="connsiteX11108" fmla="*/ 60118353 w 65909553"/>
                <a:gd name="connsiteY11108" fmla="*/ 9655340 h 39629983"/>
                <a:gd name="connsiteX11109" fmla="*/ 60118353 w 65909553"/>
                <a:gd name="connsiteY11109" fmla="*/ 9655394 h 39629983"/>
                <a:gd name="connsiteX11110" fmla="*/ 60118353 w 65909553"/>
                <a:gd name="connsiteY11110" fmla="*/ 9655441 h 39629983"/>
                <a:gd name="connsiteX11111" fmla="*/ 60118353 w 65909553"/>
                <a:gd name="connsiteY11111" fmla="*/ 9655488 h 39629983"/>
                <a:gd name="connsiteX11112" fmla="*/ 60118353 w 65909553"/>
                <a:gd name="connsiteY11112" fmla="*/ 9655534 h 39629983"/>
                <a:gd name="connsiteX11113" fmla="*/ 60118353 w 65909553"/>
                <a:gd name="connsiteY11113" fmla="*/ 9655581 h 39629983"/>
                <a:gd name="connsiteX11114" fmla="*/ 60118353 w 65909553"/>
                <a:gd name="connsiteY11114" fmla="*/ 9655628 h 39629983"/>
                <a:gd name="connsiteX11115" fmla="*/ 60118353 w 65909553"/>
                <a:gd name="connsiteY11115" fmla="*/ 9655674 h 39629983"/>
                <a:gd name="connsiteX11116" fmla="*/ 60118353 w 65909553"/>
                <a:gd name="connsiteY11116" fmla="*/ 9655721 h 39629983"/>
                <a:gd name="connsiteX11117" fmla="*/ 60118353 w 65909553"/>
                <a:gd name="connsiteY11117" fmla="*/ 9655768 h 39629983"/>
                <a:gd name="connsiteX11118" fmla="*/ 60118353 w 65909553"/>
                <a:gd name="connsiteY11118" fmla="*/ 9655814 h 39629983"/>
                <a:gd name="connsiteX11119" fmla="*/ 60118353 w 65909553"/>
                <a:gd name="connsiteY11119" fmla="*/ 9655861 h 39629983"/>
                <a:gd name="connsiteX11120" fmla="*/ 60118353 w 65909553"/>
                <a:gd name="connsiteY11120" fmla="*/ 9655908 h 39629983"/>
                <a:gd name="connsiteX11121" fmla="*/ 60118353 w 65909553"/>
                <a:gd name="connsiteY11121" fmla="*/ 9655954 h 39629983"/>
                <a:gd name="connsiteX11122" fmla="*/ 60118353 w 65909553"/>
                <a:gd name="connsiteY11122" fmla="*/ 9656001 h 39629983"/>
                <a:gd name="connsiteX11123" fmla="*/ 60118353 w 65909553"/>
                <a:gd name="connsiteY11123" fmla="*/ 9656055 h 39629983"/>
                <a:gd name="connsiteX11124" fmla="*/ 60118353 w 65909553"/>
                <a:gd name="connsiteY11124" fmla="*/ 9656102 h 39629983"/>
                <a:gd name="connsiteX11125" fmla="*/ 60118353 w 65909553"/>
                <a:gd name="connsiteY11125" fmla="*/ 9656149 h 39629983"/>
                <a:gd name="connsiteX11126" fmla="*/ 60118353 w 65909553"/>
                <a:gd name="connsiteY11126" fmla="*/ 9656195 h 39629983"/>
                <a:gd name="connsiteX11127" fmla="*/ 60118353 w 65909553"/>
                <a:gd name="connsiteY11127" fmla="*/ 9656242 h 39629983"/>
                <a:gd name="connsiteX11128" fmla="*/ 60118353 w 65909553"/>
                <a:gd name="connsiteY11128" fmla="*/ 9656289 h 39629983"/>
                <a:gd name="connsiteX11129" fmla="*/ 60118353 w 65909553"/>
                <a:gd name="connsiteY11129" fmla="*/ 9656335 h 39629983"/>
                <a:gd name="connsiteX11130" fmla="*/ 60118353 w 65909553"/>
                <a:gd name="connsiteY11130" fmla="*/ 9656382 h 39629983"/>
                <a:gd name="connsiteX11131" fmla="*/ 60118353 w 65909553"/>
                <a:gd name="connsiteY11131" fmla="*/ 9656429 h 39629983"/>
                <a:gd name="connsiteX11132" fmla="*/ 60118353 w 65909553"/>
                <a:gd name="connsiteY11132" fmla="*/ 9656475 h 39629983"/>
                <a:gd name="connsiteX11133" fmla="*/ 60118353 w 65909553"/>
                <a:gd name="connsiteY11133" fmla="*/ 9656522 h 39629983"/>
                <a:gd name="connsiteX11134" fmla="*/ 60118353 w 65909553"/>
                <a:gd name="connsiteY11134" fmla="*/ 9656568 h 39629983"/>
                <a:gd name="connsiteX11135" fmla="*/ 60118353 w 65909553"/>
                <a:gd name="connsiteY11135" fmla="*/ 9656615 h 39629983"/>
                <a:gd name="connsiteX11136" fmla="*/ 60118353 w 65909553"/>
                <a:gd name="connsiteY11136" fmla="*/ 9656662 h 39629983"/>
                <a:gd name="connsiteX11137" fmla="*/ 60118353 w 65909553"/>
                <a:gd name="connsiteY11137" fmla="*/ 9656716 h 39629983"/>
                <a:gd name="connsiteX11138" fmla="*/ 60118353 w 65909553"/>
                <a:gd name="connsiteY11138" fmla="*/ 9656763 h 39629983"/>
                <a:gd name="connsiteX11139" fmla="*/ 60118353 w 65909553"/>
                <a:gd name="connsiteY11139" fmla="*/ 9656809 h 39629983"/>
                <a:gd name="connsiteX11140" fmla="*/ 60118353 w 65909553"/>
                <a:gd name="connsiteY11140" fmla="*/ 9656856 h 39629983"/>
                <a:gd name="connsiteX11141" fmla="*/ 60118353 w 65909553"/>
                <a:gd name="connsiteY11141" fmla="*/ 9656903 h 39629983"/>
                <a:gd name="connsiteX11142" fmla="*/ 60118353 w 65909553"/>
                <a:gd name="connsiteY11142" fmla="*/ 9656949 h 39629983"/>
                <a:gd name="connsiteX11143" fmla="*/ 60118353 w 65909553"/>
                <a:gd name="connsiteY11143" fmla="*/ 9656996 h 39629983"/>
                <a:gd name="connsiteX11144" fmla="*/ 60118353 w 65909553"/>
                <a:gd name="connsiteY11144" fmla="*/ 9657043 h 39629983"/>
                <a:gd name="connsiteX11145" fmla="*/ 60118353 w 65909553"/>
                <a:gd name="connsiteY11145" fmla="*/ 9657089 h 39629983"/>
                <a:gd name="connsiteX11146" fmla="*/ 60118353 w 65909553"/>
                <a:gd name="connsiteY11146" fmla="*/ 9657136 h 39629983"/>
                <a:gd name="connsiteX11147" fmla="*/ 60118353 w 65909553"/>
                <a:gd name="connsiteY11147" fmla="*/ 9657183 h 39629983"/>
                <a:gd name="connsiteX11148" fmla="*/ 60118353 w 65909553"/>
                <a:gd name="connsiteY11148" fmla="*/ 9657229 h 39629983"/>
                <a:gd name="connsiteX11149" fmla="*/ 60118353 w 65909553"/>
                <a:gd name="connsiteY11149" fmla="*/ 9657276 h 39629983"/>
                <a:gd name="connsiteX11150" fmla="*/ 60118353 w 65909553"/>
                <a:gd name="connsiteY11150" fmla="*/ 9657323 h 39629983"/>
                <a:gd name="connsiteX11151" fmla="*/ 60118353 w 65909553"/>
                <a:gd name="connsiteY11151" fmla="*/ 9804490 h 39629983"/>
                <a:gd name="connsiteX11152" fmla="*/ 60270753 w 65909553"/>
                <a:gd name="connsiteY11152" fmla="*/ 9804490 h 39629983"/>
                <a:gd name="connsiteX11153" fmla="*/ 60270753 w 65909553"/>
                <a:gd name="connsiteY11153" fmla="*/ 9804536 h 39629983"/>
                <a:gd name="connsiteX11154" fmla="*/ 60270753 w 65909553"/>
                <a:gd name="connsiteY11154" fmla="*/ 9804583 h 39629983"/>
                <a:gd name="connsiteX11155" fmla="*/ 60270753 w 65909553"/>
                <a:gd name="connsiteY11155" fmla="*/ 9804630 h 39629983"/>
                <a:gd name="connsiteX11156" fmla="*/ 60270753 w 65909553"/>
                <a:gd name="connsiteY11156" fmla="*/ 9804676 h 39629983"/>
                <a:gd name="connsiteX11157" fmla="*/ 60270753 w 65909553"/>
                <a:gd name="connsiteY11157" fmla="*/ 9804723 h 39629983"/>
                <a:gd name="connsiteX11158" fmla="*/ 60270753 w 65909553"/>
                <a:gd name="connsiteY11158" fmla="*/ 9804770 h 39629983"/>
                <a:gd name="connsiteX11159" fmla="*/ 60270753 w 65909553"/>
                <a:gd name="connsiteY11159" fmla="*/ 9804816 h 39629983"/>
                <a:gd name="connsiteX11160" fmla="*/ 60270753 w 65909553"/>
                <a:gd name="connsiteY11160" fmla="*/ 9804863 h 39629983"/>
                <a:gd name="connsiteX11161" fmla="*/ 60270753 w 65909553"/>
                <a:gd name="connsiteY11161" fmla="*/ 9804910 h 39629983"/>
                <a:gd name="connsiteX11162" fmla="*/ 60270753 w 65909553"/>
                <a:gd name="connsiteY11162" fmla="*/ 9804956 h 39629983"/>
                <a:gd name="connsiteX11163" fmla="*/ 60270753 w 65909553"/>
                <a:gd name="connsiteY11163" fmla="*/ 9805003 h 39629983"/>
                <a:gd name="connsiteX11164" fmla="*/ 60270753 w 65909553"/>
                <a:gd name="connsiteY11164" fmla="*/ 9805050 h 39629983"/>
                <a:gd name="connsiteX11165" fmla="*/ 60270753 w 65909553"/>
                <a:gd name="connsiteY11165" fmla="*/ 9805096 h 39629983"/>
                <a:gd name="connsiteX11166" fmla="*/ 60270753 w 65909553"/>
                <a:gd name="connsiteY11166" fmla="*/ 9805151 h 39629983"/>
                <a:gd name="connsiteX11167" fmla="*/ 60270753 w 65909553"/>
                <a:gd name="connsiteY11167" fmla="*/ 9805197 h 39629983"/>
                <a:gd name="connsiteX11168" fmla="*/ 60270753 w 65909553"/>
                <a:gd name="connsiteY11168" fmla="*/ 9805244 h 39629983"/>
                <a:gd name="connsiteX11169" fmla="*/ 60270753 w 65909553"/>
                <a:gd name="connsiteY11169" fmla="*/ 9805291 h 39629983"/>
                <a:gd name="connsiteX11170" fmla="*/ 60270753 w 65909553"/>
                <a:gd name="connsiteY11170" fmla="*/ 9805337 h 39629983"/>
                <a:gd name="connsiteX11171" fmla="*/ 60270753 w 65909553"/>
                <a:gd name="connsiteY11171" fmla="*/ 9805384 h 39629983"/>
                <a:gd name="connsiteX11172" fmla="*/ 60270753 w 65909553"/>
                <a:gd name="connsiteY11172" fmla="*/ 9805431 h 39629983"/>
                <a:gd name="connsiteX11173" fmla="*/ 60270753 w 65909553"/>
                <a:gd name="connsiteY11173" fmla="*/ 9805477 h 39629983"/>
                <a:gd name="connsiteX11174" fmla="*/ 60270753 w 65909553"/>
                <a:gd name="connsiteY11174" fmla="*/ 9805524 h 39629983"/>
                <a:gd name="connsiteX11175" fmla="*/ 60270753 w 65909553"/>
                <a:gd name="connsiteY11175" fmla="*/ 9805570 h 39629983"/>
                <a:gd name="connsiteX11176" fmla="*/ 60270753 w 65909553"/>
                <a:gd name="connsiteY11176" fmla="*/ 9805617 h 39629983"/>
                <a:gd name="connsiteX11177" fmla="*/ 60270753 w 65909553"/>
                <a:gd name="connsiteY11177" fmla="*/ 9805664 h 39629983"/>
                <a:gd name="connsiteX11178" fmla="*/ 60270753 w 65909553"/>
                <a:gd name="connsiteY11178" fmla="*/ 9805710 h 39629983"/>
                <a:gd name="connsiteX11179" fmla="*/ 60270753 w 65909553"/>
                <a:gd name="connsiteY11179" fmla="*/ 9805757 h 39629983"/>
                <a:gd name="connsiteX11180" fmla="*/ 60270753 w 65909553"/>
                <a:gd name="connsiteY11180" fmla="*/ 9805811 h 39629983"/>
                <a:gd name="connsiteX11181" fmla="*/ 60270753 w 65909553"/>
                <a:gd name="connsiteY11181" fmla="*/ 9805858 h 39629983"/>
                <a:gd name="connsiteX11182" fmla="*/ 60270753 w 65909553"/>
                <a:gd name="connsiteY11182" fmla="*/ 9805905 h 39629983"/>
                <a:gd name="connsiteX11183" fmla="*/ 60270753 w 65909553"/>
                <a:gd name="connsiteY11183" fmla="*/ 9805951 h 39629983"/>
                <a:gd name="connsiteX11184" fmla="*/ 60270753 w 65909553"/>
                <a:gd name="connsiteY11184" fmla="*/ 9805998 h 39629983"/>
                <a:gd name="connsiteX11185" fmla="*/ 60270753 w 65909553"/>
                <a:gd name="connsiteY11185" fmla="*/ 9806045 h 39629983"/>
                <a:gd name="connsiteX11186" fmla="*/ 60270753 w 65909553"/>
                <a:gd name="connsiteY11186" fmla="*/ 9806091 h 39629983"/>
                <a:gd name="connsiteX11187" fmla="*/ 60270753 w 65909553"/>
                <a:gd name="connsiteY11187" fmla="*/ 9806138 h 39629983"/>
                <a:gd name="connsiteX11188" fmla="*/ 60270753 w 65909553"/>
                <a:gd name="connsiteY11188" fmla="*/ 9806185 h 39629983"/>
                <a:gd name="connsiteX11189" fmla="*/ 60270753 w 65909553"/>
                <a:gd name="connsiteY11189" fmla="*/ 9806231 h 39629983"/>
                <a:gd name="connsiteX11190" fmla="*/ 60270753 w 65909553"/>
                <a:gd name="connsiteY11190" fmla="*/ 9806278 h 39629983"/>
                <a:gd name="connsiteX11191" fmla="*/ 60270753 w 65909553"/>
                <a:gd name="connsiteY11191" fmla="*/ 9806325 h 39629983"/>
                <a:gd name="connsiteX11192" fmla="*/ 60270753 w 65909553"/>
                <a:gd name="connsiteY11192" fmla="*/ 9806371 h 39629983"/>
                <a:gd name="connsiteX11193" fmla="*/ 60270753 w 65909553"/>
                <a:gd name="connsiteY11193" fmla="*/ 9806418 h 39629983"/>
                <a:gd name="connsiteX11194" fmla="*/ 60270753 w 65909553"/>
                <a:gd name="connsiteY11194" fmla="*/ 9806472 h 39629983"/>
                <a:gd name="connsiteX11195" fmla="*/ 60270753 w 65909553"/>
                <a:gd name="connsiteY11195" fmla="*/ 9806519 h 39629983"/>
                <a:gd name="connsiteX11196" fmla="*/ 60270753 w 65909553"/>
                <a:gd name="connsiteY11196" fmla="*/ 9806566 h 39629983"/>
                <a:gd name="connsiteX11197" fmla="*/ 60270753 w 65909553"/>
                <a:gd name="connsiteY11197" fmla="*/ 9806612 h 39629983"/>
                <a:gd name="connsiteX11198" fmla="*/ 60270753 w 65909553"/>
                <a:gd name="connsiteY11198" fmla="*/ 9806659 h 39629983"/>
                <a:gd name="connsiteX11199" fmla="*/ 60270753 w 65909553"/>
                <a:gd name="connsiteY11199" fmla="*/ 9806706 h 39629983"/>
                <a:gd name="connsiteX11200" fmla="*/ 60270753 w 65909553"/>
                <a:gd name="connsiteY11200" fmla="*/ 9806752 h 39629983"/>
                <a:gd name="connsiteX11201" fmla="*/ 60270753 w 65909553"/>
                <a:gd name="connsiteY11201" fmla="*/ 9806799 h 39629983"/>
                <a:gd name="connsiteX11202" fmla="*/ 60270753 w 65909553"/>
                <a:gd name="connsiteY11202" fmla="*/ 9806845 h 39629983"/>
                <a:gd name="connsiteX11203" fmla="*/ 60270753 w 65909553"/>
                <a:gd name="connsiteY11203" fmla="*/ 9806892 h 39629983"/>
                <a:gd name="connsiteX11204" fmla="*/ 60270753 w 65909553"/>
                <a:gd name="connsiteY11204" fmla="*/ 9806939 h 39629983"/>
                <a:gd name="connsiteX11205" fmla="*/ 60270753 w 65909553"/>
                <a:gd name="connsiteY11205" fmla="*/ 9806985 h 39629983"/>
                <a:gd name="connsiteX11206" fmla="*/ 60270753 w 65909553"/>
                <a:gd name="connsiteY11206" fmla="*/ 9807032 h 39629983"/>
                <a:gd name="connsiteX11207" fmla="*/ 60270753 w 65909553"/>
                <a:gd name="connsiteY11207" fmla="*/ 9807079 h 39629983"/>
                <a:gd name="connsiteX11208" fmla="*/ 60270753 w 65909553"/>
                <a:gd name="connsiteY11208" fmla="*/ 9807133 h 39629983"/>
                <a:gd name="connsiteX11209" fmla="*/ 60270753 w 65909553"/>
                <a:gd name="connsiteY11209" fmla="*/ 9807180 h 39629983"/>
                <a:gd name="connsiteX11210" fmla="*/ 60270753 w 65909553"/>
                <a:gd name="connsiteY11210" fmla="*/ 9807226 h 39629983"/>
                <a:gd name="connsiteX11211" fmla="*/ 60270753 w 65909553"/>
                <a:gd name="connsiteY11211" fmla="*/ 9807273 h 39629983"/>
                <a:gd name="connsiteX11212" fmla="*/ 60270753 w 65909553"/>
                <a:gd name="connsiteY11212" fmla="*/ 9807320 h 39629983"/>
                <a:gd name="connsiteX11213" fmla="*/ 60270753 w 65909553"/>
                <a:gd name="connsiteY11213" fmla="*/ 9807366 h 39629983"/>
                <a:gd name="connsiteX11214" fmla="*/ 60270753 w 65909553"/>
                <a:gd name="connsiteY11214" fmla="*/ 9807413 h 39629983"/>
                <a:gd name="connsiteX11215" fmla="*/ 60270753 w 65909553"/>
                <a:gd name="connsiteY11215" fmla="*/ 9807460 h 39629983"/>
                <a:gd name="connsiteX11216" fmla="*/ 60270753 w 65909553"/>
                <a:gd name="connsiteY11216" fmla="*/ 9807506 h 39629983"/>
                <a:gd name="connsiteX11217" fmla="*/ 60270753 w 65909553"/>
                <a:gd name="connsiteY11217" fmla="*/ 9807553 h 39629983"/>
                <a:gd name="connsiteX11218" fmla="*/ 60270753 w 65909553"/>
                <a:gd name="connsiteY11218" fmla="*/ 9807600 h 39629983"/>
                <a:gd name="connsiteX11219" fmla="*/ 60270753 w 65909553"/>
                <a:gd name="connsiteY11219" fmla="*/ 9807646 h 39629983"/>
                <a:gd name="connsiteX11220" fmla="*/ 60270753 w 65909553"/>
                <a:gd name="connsiteY11220" fmla="*/ 9807693 h 39629983"/>
                <a:gd name="connsiteX11221" fmla="*/ 60270753 w 65909553"/>
                <a:gd name="connsiteY11221" fmla="*/ 9807740 h 39629983"/>
                <a:gd name="connsiteX11222" fmla="*/ 60270753 w 65909553"/>
                <a:gd name="connsiteY11222" fmla="*/ 9807794 h 39629983"/>
                <a:gd name="connsiteX11223" fmla="*/ 60270753 w 65909553"/>
                <a:gd name="connsiteY11223" fmla="*/ 9807841 h 39629983"/>
                <a:gd name="connsiteX11224" fmla="*/ 60270753 w 65909553"/>
                <a:gd name="connsiteY11224" fmla="*/ 9807887 h 39629983"/>
                <a:gd name="connsiteX11225" fmla="*/ 60270753 w 65909553"/>
                <a:gd name="connsiteY11225" fmla="*/ 9807934 h 39629983"/>
                <a:gd name="connsiteX11226" fmla="*/ 60270753 w 65909553"/>
                <a:gd name="connsiteY11226" fmla="*/ 9807980 h 39629983"/>
                <a:gd name="connsiteX11227" fmla="*/ 60270753 w 65909553"/>
                <a:gd name="connsiteY11227" fmla="*/ 9808027 h 39629983"/>
                <a:gd name="connsiteX11228" fmla="*/ 60270753 w 65909553"/>
                <a:gd name="connsiteY11228" fmla="*/ 9808074 h 39629983"/>
                <a:gd name="connsiteX11229" fmla="*/ 60270753 w 65909553"/>
                <a:gd name="connsiteY11229" fmla="*/ 9808120 h 39629983"/>
                <a:gd name="connsiteX11230" fmla="*/ 60270753 w 65909553"/>
                <a:gd name="connsiteY11230" fmla="*/ 9808167 h 39629983"/>
                <a:gd name="connsiteX11231" fmla="*/ 60270753 w 65909553"/>
                <a:gd name="connsiteY11231" fmla="*/ 9808214 h 39629983"/>
                <a:gd name="connsiteX11232" fmla="*/ 60270753 w 65909553"/>
                <a:gd name="connsiteY11232" fmla="*/ 9808260 h 39629983"/>
                <a:gd name="connsiteX11233" fmla="*/ 60270753 w 65909553"/>
                <a:gd name="connsiteY11233" fmla="*/ 9808307 h 39629983"/>
                <a:gd name="connsiteX11234" fmla="*/ 60270753 w 65909553"/>
                <a:gd name="connsiteY11234" fmla="*/ 9808354 h 39629983"/>
                <a:gd name="connsiteX11235" fmla="*/ 60270753 w 65909553"/>
                <a:gd name="connsiteY11235" fmla="*/ 9808400 h 39629983"/>
                <a:gd name="connsiteX11236" fmla="*/ 60270753 w 65909553"/>
                <a:gd name="connsiteY11236" fmla="*/ 9808455 h 39629983"/>
                <a:gd name="connsiteX11237" fmla="*/ 60270753 w 65909553"/>
                <a:gd name="connsiteY11237" fmla="*/ 9808501 h 39629983"/>
                <a:gd name="connsiteX11238" fmla="*/ 60270753 w 65909553"/>
                <a:gd name="connsiteY11238" fmla="*/ 9808548 h 39629983"/>
                <a:gd name="connsiteX11239" fmla="*/ 60270753 w 65909553"/>
                <a:gd name="connsiteY11239" fmla="*/ 9808595 h 39629983"/>
                <a:gd name="connsiteX11240" fmla="*/ 60270753 w 65909553"/>
                <a:gd name="connsiteY11240" fmla="*/ 9808641 h 39629983"/>
                <a:gd name="connsiteX11241" fmla="*/ 60270753 w 65909553"/>
                <a:gd name="connsiteY11241" fmla="*/ 9808688 h 39629983"/>
                <a:gd name="connsiteX11242" fmla="*/ 60270753 w 65909553"/>
                <a:gd name="connsiteY11242" fmla="*/ 9808735 h 39629983"/>
                <a:gd name="connsiteX11243" fmla="*/ 60270753 w 65909553"/>
                <a:gd name="connsiteY11243" fmla="*/ 9808781 h 39629983"/>
                <a:gd name="connsiteX11244" fmla="*/ 60270753 w 65909553"/>
                <a:gd name="connsiteY11244" fmla="*/ 9808828 h 39629983"/>
                <a:gd name="connsiteX11245" fmla="*/ 60270753 w 65909553"/>
                <a:gd name="connsiteY11245" fmla="*/ 9808875 h 39629983"/>
                <a:gd name="connsiteX11246" fmla="*/ 60270753 w 65909553"/>
                <a:gd name="connsiteY11246" fmla="*/ 9808921 h 39629983"/>
                <a:gd name="connsiteX11247" fmla="*/ 60270753 w 65909553"/>
                <a:gd name="connsiteY11247" fmla="*/ 9808968 h 39629983"/>
                <a:gd name="connsiteX11248" fmla="*/ 60270753 w 65909553"/>
                <a:gd name="connsiteY11248" fmla="*/ 9809014 h 39629983"/>
                <a:gd name="connsiteX11249" fmla="*/ 60270753 w 65909553"/>
                <a:gd name="connsiteY11249" fmla="*/ 9809061 h 39629983"/>
                <a:gd name="connsiteX11250" fmla="*/ 60270753 w 65909553"/>
                <a:gd name="connsiteY11250" fmla="*/ 9809115 h 39629983"/>
                <a:gd name="connsiteX11251" fmla="*/ 60270753 w 65909553"/>
                <a:gd name="connsiteY11251" fmla="*/ 9809162 h 39629983"/>
                <a:gd name="connsiteX11252" fmla="*/ 60270753 w 65909553"/>
                <a:gd name="connsiteY11252" fmla="*/ 9809209 h 39629983"/>
                <a:gd name="connsiteX11253" fmla="*/ 60270753 w 65909553"/>
                <a:gd name="connsiteY11253" fmla="*/ 9809255 h 39629983"/>
                <a:gd name="connsiteX11254" fmla="*/ 60270753 w 65909553"/>
                <a:gd name="connsiteY11254" fmla="*/ 9809302 h 39629983"/>
                <a:gd name="connsiteX11255" fmla="*/ 60270753 w 65909553"/>
                <a:gd name="connsiteY11255" fmla="*/ 9809349 h 39629983"/>
                <a:gd name="connsiteX11256" fmla="*/ 60270753 w 65909553"/>
                <a:gd name="connsiteY11256" fmla="*/ 9809395 h 39629983"/>
                <a:gd name="connsiteX11257" fmla="*/ 60270753 w 65909553"/>
                <a:gd name="connsiteY11257" fmla="*/ 9809442 h 39629983"/>
                <a:gd name="connsiteX11258" fmla="*/ 60270753 w 65909553"/>
                <a:gd name="connsiteY11258" fmla="*/ 9809489 h 39629983"/>
                <a:gd name="connsiteX11259" fmla="*/ 60270753 w 65909553"/>
                <a:gd name="connsiteY11259" fmla="*/ 9809535 h 39629983"/>
                <a:gd name="connsiteX11260" fmla="*/ 60270753 w 65909553"/>
                <a:gd name="connsiteY11260" fmla="*/ 9809582 h 39629983"/>
                <a:gd name="connsiteX11261" fmla="*/ 60270753 w 65909553"/>
                <a:gd name="connsiteY11261" fmla="*/ 9809629 h 39629983"/>
                <a:gd name="connsiteX11262" fmla="*/ 60270753 w 65909553"/>
                <a:gd name="connsiteY11262" fmla="*/ 9809675 h 39629983"/>
                <a:gd name="connsiteX11263" fmla="*/ 60270753 w 65909553"/>
                <a:gd name="connsiteY11263" fmla="*/ 9809722 h 39629983"/>
                <a:gd name="connsiteX11264" fmla="*/ 60270753 w 65909553"/>
                <a:gd name="connsiteY11264" fmla="*/ 9956889 h 39629983"/>
                <a:gd name="connsiteX11265" fmla="*/ 60423153 w 65909553"/>
                <a:gd name="connsiteY11265" fmla="*/ 9956889 h 39629983"/>
                <a:gd name="connsiteX11266" fmla="*/ 60423153 w 65909553"/>
                <a:gd name="connsiteY11266" fmla="*/ 9956936 h 39629983"/>
                <a:gd name="connsiteX11267" fmla="*/ 60423153 w 65909553"/>
                <a:gd name="connsiteY11267" fmla="*/ 9956983 h 39629983"/>
                <a:gd name="connsiteX11268" fmla="*/ 60423153 w 65909553"/>
                <a:gd name="connsiteY11268" fmla="*/ 9957029 h 39629983"/>
                <a:gd name="connsiteX11269" fmla="*/ 60423153 w 65909553"/>
                <a:gd name="connsiteY11269" fmla="*/ 9957076 h 39629983"/>
                <a:gd name="connsiteX11270" fmla="*/ 60423153 w 65909553"/>
                <a:gd name="connsiteY11270" fmla="*/ 9957122 h 39629983"/>
                <a:gd name="connsiteX11271" fmla="*/ 60423153 w 65909553"/>
                <a:gd name="connsiteY11271" fmla="*/ 9957169 h 39629983"/>
                <a:gd name="connsiteX11272" fmla="*/ 60423153 w 65909553"/>
                <a:gd name="connsiteY11272" fmla="*/ 9957216 h 39629983"/>
                <a:gd name="connsiteX11273" fmla="*/ 60423153 w 65909553"/>
                <a:gd name="connsiteY11273" fmla="*/ 9957262 h 39629983"/>
                <a:gd name="connsiteX11274" fmla="*/ 60423153 w 65909553"/>
                <a:gd name="connsiteY11274" fmla="*/ 9957309 h 39629983"/>
                <a:gd name="connsiteX11275" fmla="*/ 60423153 w 65909553"/>
                <a:gd name="connsiteY11275" fmla="*/ 9957356 h 39629983"/>
                <a:gd name="connsiteX11276" fmla="*/ 60423153 w 65909553"/>
                <a:gd name="connsiteY11276" fmla="*/ 9957402 h 39629983"/>
                <a:gd name="connsiteX11277" fmla="*/ 60423153 w 65909553"/>
                <a:gd name="connsiteY11277" fmla="*/ 9957449 h 39629983"/>
                <a:gd name="connsiteX11278" fmla="*/ 60423153 w 65909553"/>
                <a:gd name="connsiteY11278" fmla="*/ 9957496 h 39629983"/>
                <a:gd name="connsiteX11279" fmla="*/ 60423153 w 65909553"/>
                <a:gd name="connsiteY11279" fmla="*/ 9957550 h 39629983"/>
                <a:gd name="connsiteX11280" fmla="*/ 60423153 w 65909553"/>
                <a:gd name="connsiteY11280" fmla="*/ 9957597 h 39629983"/>
                <a:gd name="connsiteX11281" fmla="*/ 60423153 w 65909553"/>
                <a:gd name="connsiteY11281" fmla="*/ 9957643 h 39629983"/>
                <a:gd name="connsiteX11282" fmla="*/ 60423153 w 65909553"/>
                <a:gd name="connsiteY11282" fmla="*/ 9957690 h 39629983"/>
                <a:gd name="connsiteX11283" fmla="*/ 60423153 w 65909553"/>
                <a:gd name="connsiteY11283" fmla="*/ 9957737 h 39629983"/>
                <a:gd name="connsiteX11284" fmla="*/ 60423153 w 65909553"/>
                <a:gd name="connsiteY11284" fmla="*/ 9957783 h 39629983"/>
                <a:gd name="connsiteX11285" fmla="*/ 60423153 w 65909553"/>
                <a:gd name="connsiteY11285" fmla="*/ 9957830 h 39629983"/>
                <a:gd name="connsiteX11286" fmla="*/ 60423153 w 65909553"/>
                <a:gd name="connsiteY11286" fmla="*/ 9957877 h 39629983"/>
                <a:gd name="connsiteX11287" fmla="*/ 60423153 w 65909553"/>
                <a:gd name="connsiteY11287" fmla="*/ 9957923 h 39629983"/>
                <a:gd name="connsiteX11288" fmla="*/ 60423153 w 65909553"/>
                <a:gd name="connsiteY11288" fmla="*/ 9957970 h 39629983"/>
                <a:gd name="connsiteX11289" fmla="*/ 60423153 w 65909553"/>
                <a:gd name="connsiteY11289" fmla="*/ 9958017 h 39629983"/>
                <a:gd name="connsiteX11290" fmla="*/ 60423153 w 65909553"/>
                <a:gd name="connsiteY11290" fmla="*/ 9958063 h 39629983"/>
                <a:gd name="connsiteX11291" fmla="*/ 60423153 w 65909553"/>
                <a:gd name="connsiteY11291" fmla="*/ 9958110 h 39629983"/>
                <a:gd name="connsiteX11292" fmla="*/ 60423153 w 65909553"/>
                <a:gd name="connsiteY11292" fmla="*/ 9958156 h 39629983"/>
                <a:gd name="connsiteX11293" fmla="*/ 60423153 w 65909553"/>
                <a:gd name="connsiteY11293" fmla="*/ 9958211 h 39629983"/>
                <a:gd name="connsiteX11294" fmla="*/ 60423153 w 65909553"/>
                <a:gd name="connsiteY11294" fmla="*/ 9958257 h 39629983"/>
                <a:gd name="connsiteX11295" fmla="*/ 60423153 w 65909553"/>
                <a:gd name="connsiteY11295" fmla="*/ 9958304 h 39629983"/>
                <a:gd name="connsiteX11296" fmla="*/ 60423153 w 65909553"/>
                <a:gd name="connsiteY11296" fmla="*/ 9958351 h 39629983"/>
                <a:gd name="connsiteX11297" fmla="*/ 60423153 w 65909553"/>
                <a:gd name="connsiteY11297" fmla="*/ 9958397 h 39629983"/>
                <a:gd name="connsiteX11298" fmla="*/ 60423153 w 65909553"/>
                <a:gd name="connsiteY11298" fmla="*/ 9958444 h 39629983"/>
                <a:gd name="connsiteX11299" fmla="*/ 60423153 w 65909553"/>
                <a:gd name="connsiteY11299" fmla="*/ 9958491 h 39629983"/>
                <a:gd name="connsiteX11300" fmla="*/ 60423153 w 65909553"/>
                <a:gd name="connsiteY11300" fmla="*/ 9958537 h 39629983"/>
                <a:gd name="connsiteX11301" fmla="*/ 60423153 w 65909553"/>
                <a:gd name="connsiteY11301" fmla="*/ 9958584 h 39629983"/>
                <a:gd name="connsiteX11302" fmla="*/ 60423153 w 65909553"/>
                <a:gd name="connsiteY11302" fmla="*/ 9958631 h 39629983"/>
                <a:gd name="connsiteX11303" fmla="*/ 60423153 w 65909553"/>
                <a:gd name="connsiteY11303" fmla="*/ 9958677 h 39629983"/>
                <a:gd name="connsiteX11304" fmla="*/ 60423153 w 65909553"/>
                <a:gd name="connsiteY11304" fmla="*/ 9958724 h 39629983"/>
                <a:gd name="connsiteX11305" fmla="*/ 60423153 w 65909553"/>
                <a:gd name="connsiteY11305" fmla="*/ 9958771 h 39629983"/>
                <a:gd name="connsiteX11306" fmla="*/ 60423153 w 65909553"/>
                <a:gd name="connsiteY11306" fmla="*/ 9958817 h 39629983"/>
                <a:gd name="connsiteX11307" fmla="*/ 60423153 w 65909553"/>
                <a:gd name="connsiteY11307" fmla="*/ 9958872 h 39629983"/>
                <a:gd name="connsiteX11308" fmla="*/ 60423153 w 65909553"/>
                <a:gd name="connsiteY11308" fmla="*/ 9958918 h 39629983"/>
                <a:gd name="connsiteX11309" fmla="*/ 60423153 w 65909553"/>
                <a:gd name="connsiteY11309" fmla="*/ 9958965 h 39629983"/>
                <a:gd name="connsiteX11310" fmla="*/ 60423153 w 65909553"/>
                <a:gd name="connsiteY11310" fmla="*/ 9959012 h 39629983"/>
                <a:gd name="connsiteX11311" fmla="*/ 60423153 w 65909553"/>
                <a:gd name="connsiteY11311" fmla="*/ 9959058 h 39629983"/>
                <a:gd name="connsiteX11312" fmla="*/ 60423153 w 65909553"/>
                <a:gd name="connsiteY11312" fmla="*/ 9959105 h 39629983"/>
                <a:gd name="connsiteX11313" fmla="*/ 60423153 w 65909553"/>
                <a:gd name="connsiteY11313" fmla="*/ 9959152 h 39629983"/>
                <a:gd name="connsiteX11314" fmla="*/ 60423153 w 65909553"/>
                <a:gd name="connsiteY11314" fmla="*/ 9959198 h 39629983"/>
                <a:gd name="connsiteX11315" fmla="*/ 60423153 w 65909553"/>
                <a:gd name="connsiteY11315" fmla="*/ 9959245 h 39629983"/>
                <a:gd name="connsiteX11316" fmla="*/ 60423153 w 65909553"/>
                <a:gd name="connsiteY11316" fmla="*/ 9959291 h 39629983"/>
                <a:gd name="connsiteX11317" fmla="*/ 60423153 w 65909553"/>
                <a:gd name="connsiteY11317" fmla="*/ 9959338 h 39629983"/>
                <a:gd name="connsiteX11318" fmla="*/ 60423153 w 65909553"/>
                <a:gd name="connsiteY11318" fmla="*/ 9959385 h 39629983"/>
                <a:gd name="connsiteX11319" fmla="*/ 60423153 w 65909553"/>
                <a:gd name="connsiteY11319" fmla="*/ 9959431 h 39629983"/>
                <a:gd name="connsiteX11320" fmla="*/ 60423153 w 65909553"/>
                <a:gd name="connsiteY11320" fmla="*/ 9959478 h 39629983"/>
                <a:gd name="connsiteX11321" fmla="*/ 60423153 w 65909553"/>
                <a:gd name="connsiteY11321" fmla="*/ 9959532 h 39629983"/>
                <a:gd name="connsiteX11322" fmla="*/ 60423153 w 65909553"/>
                <a:gd name="connsiteY11322" fmla="*/ 9959579 h 39629983"/>
                <a:gd name="connsiteX11323" fmla="*/ 60423153 w 65909553"/>
                <a:gd name="connsiteY11323" fmla="*/ 9959626 h 39629983"/>
                <a:gd name="connsiteX11324" fmla="*/ 60423153 w 65909553"/>
                <a:gd name="connsiteY11324" fmla="*/ 9959672 h 39629983"/>
                <a:gd name="connsiteX11325" fmla="*/ 60423153 w 65909553"/>
                <a:gd name="connsiteY11325" fmla="*/ 9959719 h 39629983"/>
                <a:gd name="connsiteX11326" fmla="*/ 60423153 w 65909553"/>
                <a:gd name="connsiteY11326" fmla="*/ 9959766 h 39629983"/>
                <a:gd name="connsiteX11327" fmla="*/ 60423153 w 65909553"/>
                <a:gd name="connsiteY11327" fmla="*/ 9959812 h 39629983"/>
                <a:gd name="connsiteX11328" fmla="*/ 60423153 w 65909553"/>
                <a:gd name="connsiteY11328" fmla="*/ 9959859 h 39629983"/>
                <a:gd name="connsiteX11329" fmla="*/ 60423153 w 65909553"/>
                <a:gd name="connsiteY11329" fmla="*/ 9959906 h 39629983"/>
                <a:gd name="connsiteX11330" fmla="*/ 60423153 w 65909553"/>
                <a:gd name="connsiteY11330" fmla="*/ 9959952 h 39629983"/>
                <a:gd name="connsiteX11331" fmla="*/ 60423153 w 65909553"/>
                <a:gd name="connsiteY11331" fmla="*/ 9959999 h 39629983"/>
                <a:gd name="connsiteX11332" fmla="*/ 60423153 w 65909553"/>
                <a:gd name="connsiteY11332" fmla="*/ 9960046 h 39629983"/>
                <a:gd name="connsiteX11333" fmla="*/ 60423153 w 65909553"/>
                <a:gd name="connsiteY11333" fmla="*/ 9960092 h 39629983"/>
                <a:gd name="connsiteX11334" fmla="*/ 60423153 w 65909553"/>
                <a:gd name="connsiteY11334" fmla="*/ 9960139 h 39629983"/>
                <a:gd name="connsiteX11335" fmla="*/ 60423153 w 65909553"/>
                <a:gd name="connsiteY11335" fmla="*/ 9960193 h 39629983"/>
                <a:gd name="connsiteX11336" fmla="*/ 60423153 w 65909553"/>
                <a:gd name="connsiteY11336" fmla="*/ 9960240 h 39629983"/>
                <a:gd name="connsiteX11337" fmla="*/ 60423153 w 65909553"/>
                <a:gd name="connsiteY11337" fmla="*/ 9960287 h 39629983"/>
                <a:gd name="connsiteX11338" fmla="*/ 60423153 w 65909553"/>
                <a:gd name="connsiteY11338" fmla="*/ 9960333 h 39629983"/>
                <a:gd name="connsiteX11339" fmla="*/ 60423153 w 65909553"/>
                <a:gd name="connsiteY11339" fmla="*/ 9960380 h 39629983"/>
                <a:gd name="connsiteX11340" fmla="*/ 60423153 w 65909553"/>
                <a:gd name="connsiteY11340" fmla="*/ 9960427 h 39629983"/>
                <a:gd name="connsiteX11341" fmla="*/ 60423153 w 65909553"/>
                <a:gd name="connsiteY11341" fmla="*/ 9960473 h 39629983"/>
                <a:gd name="connsiteX11342" fmla="*/ 60423153 w 65909553"/>
                <a:gd name="connsiteY11342" fmla="*/ 9960520 h 39629983"/>
                <a:gd name="connsiteX11343" fmla="*/ 60423153 w 65909553"/>
                <a:gd name="connsiteY11343" fmla="*/ 9960566 h 39629983"/>
                <a:gd name="connsiteX11344" fmla="*/ 60423153 w 65909553"/>
                <a:gd name="connsiteY11344" fmla="*/ 9960613 h 39629983"/>
                <a:gd name="connsiteX11345" fmla="*/ 60423153 w 65909553"/>
                <a:gd name="connsiteY11345" fmla="*/ 9960660 h 39629983"/>
                <a:gd name="connsiteX11346" fmla="*/ 60423153 w 65909553"/>
                <a:gd name="connsiteY11346" fmla="*/ 9960706 h 39629983"/>
                <a:gd name="connsiteX11347" fmla="*/ 60423153 w 65909553"/>
                <a:gd name="connsiteY11347" fmla="*/ 9960753 h 39629983"/>
                <a:gd name="connsiteX11348" fmla="*/ 60423153 w 65909553"/>
                <a:gd name="connsiteY11348" fmla="*/ 9960800 h 39629983"/>
                <a:gd name="connsiteX11349" fmla="*/ 60423153 w 65909553"/>
                <a:gd name="connsiteY11349" fmla="*/ 9960854 h 39629983"/>
                <a:gd name="connsiteX11350" fmla="*/ 60423153 w 65909553"/>
                <a:gd name="connsiteY11350" fmla="*/ 9960901 h 39629983"/>
                <a:gd name="connsiteX11351" fmla="*/ 60423153 w 65909553"/>
                <a:gd name="connsiteY11351" fmla="*/ 9960947 h 39629983"/>
                <a:gd name="connsiteX11352" fmla="*/ 60423153 w 65909553"/>
                <a:gd name="connsiteY11352" fmla="*/ 9960994 h 39629983"/>
                <a:gd name="connsiteX11353" fmla="*/ 60423153 w 65909553"/>
                <a:gd name="connsiteY11353" fmla="*/ 9961041 h 39629983"/>
                <a:gd name="connsiteX11354" fmla="*/ 60423153 w 65909553"/>
                <a:gd name="connsiteY11354" fmla="*/ 9961087 h 39629983"/>
                <a:gd name="connsiteX11355" fmla="*/ 60423153 w 65909553"/>
                <a:gd name="connsiteY11355" fmla="*/ 9961134 h 39629983"/>
                <a:gd name="connsiteX11356" fmla="*/ 60423153 w 65909553"/>
                <a:gd name="connsiteY11356" fmla="*/ 9961181 h 39629983"/>
                <a:gd name="connsiteX11357" fmla="*/ 60423153 w 65909553"/>
                <a:gd name="connsiteY11357" fmla="*/ 9961227 h 39629983"/>
                <a:gd name="connsiteX11358" fmla="*/ 60423153 w 65909553"/>
                <a:gd name="connsiteY11358" fmla="*/ 9961274 h 39629983"/>
                <a:gd name="connsiteX11359" fmla="*/ 60423153 w 65909553"/>
                <a:gd name="connsiteY11359" fmla="*/ 9961321 h 39629983"/>
                <a:gd name="connsiteX11360" fmla="*/ 60423153 w 65909553"/>
                <a:gd name="connsiteY11360" fmla="*/ 9961367 h 39629983"/>
                <a:gd name="connsiteX11361" fmla="*/ 60423153 w 65909553"/>
                <a:gd name="connsiteY11361" fmla="*/ 9961414 h 39629983"/>
                <a:gd name="connsiteX11362" fmla="*/ 60423153 w 65909553"/>
                <a:gd name="connsiteY11362" fmla="*/ 9961461 h 39629983"/>
                <a:gd name="connsiteX11363" fmla="*/ 60423153 w 65909553"/>
                <a:gd name="connsiteY11363" fmla="*/ 9961515 h 39629983"/>
                <a:gd name="connsiteX11364" fmla="*/ 60423153 w 65909553"/>
                <a:gd name="connsiteY11364" fmla="*/ 9961562 h 39629983"/>
                <a:gd name="connsiteX11365" fmla="*/ 60423153 w 65909553"/>
                <a:gd name="connsiteY11365" fmla="*/ 9961608 h 39629983"/>
                <a:gd name="connsiteX11366" fmla="*/ 60423153 w 65909553"/>
                <a:gd name="connsiteY11366" fmla="*/ 9961655 h 39629983"/>
                <a:gd name="connsiteX11367" fmla="*/ 60423153 w 65909553"/>
                <a:gd name="connsiteY11367" fmla="*/ 9961701 h 39629983"/>
                <a:gd name="connsiteX11368" fmla="*/ 60423153 w 65909553"/>
                <a:gd name="connsiteY11368" fmla="*/ 9961748 h 39629983"/>
                <a:gd name="connsiteX11369" fmla="*/ 60423153 w 65909553"/>
                <a:gd name="connsiteY11369" fmla="*/ 9961795 h 39629983"/>
                <a:gd name="connsiteX11370" fmla="*/ 60423153 w 65909553"/>
                <a:gd name="connsiteY11370" fmla="*/ 9961841 h 39629983"/>
                <a:gd name="connsiteX11371" fmla="*/ 60423153 w 65909553"/>
                <a:gd name="connsiteY11371" fmla="*/ 9961888 h 39629983"/>
                <a:gd name="connsiteX11372" fmla="*/ 60423153 w 65909553"/>
                <a:gd name="connsiteY11372" fmla="*/ 9961935 h 39629983"/>
                <a:gd name="connsiteX11373" fmla="*/ 60423153 w 65909553"/>
                <a:gd name="connsiteY11373" fmla="*/ 9961981 h 39629983"/>
                <a:gd name="connsiteX11374" fmla="*/ 60423153 w 65909553"/>
                <a:gd name="connsiteY11374" fmla="*/ 9962028 h 39629983"/>
                <a:gd name="connsiteX11375" fmla="*/ 60423153 w 65909553"/>
                <a:gd name="connsiteY11375" fmla="*/ 9962075 h 39629983"/>
                <a:gd name="connsiteX11376" fmla="*/ 60423153 w 65909553"/>
                <a:gd name="connsiteY11376" fmla="*/ 9962121 h 39629983"/>
                <a:gd name="connsiteX11377" fmla="*/ 60423153 w 65909553"/>
                <a:gd name="connsiteY11377" fmla="*/ 10109289 h 39629983"/>
                <a:gd name="connsiteX11378" fmla="*/ 60575553 w 65909553"/>
                <a:gd name="connsiteY11378" fmla="*/ 10109289 h 39629983"/>
                <a:gd name="connsiteX11379" fmla="*/ 60575553 w 65909553"/>
                <a:gd name="connsiteY11379" fmla="*/ 10109335 h 39629983"/>
                <a:gd name="connsiteX11380" fmla="*/ 60575553 w 65909553"/>
                <a:gd name="connsiteY11380" fmla="*/ 10109382 h 39629983"/>
                <a:gd name="connsiteX11381" fmla="*/ 60575553 w 65909553"/>
                <a:gd name="connsiteY11381" fmla="*/ 10109429 h 39629983"/>
                <a:gd name="connsiteX11382" fmla="*/ 60575553 w 65909553"/>
                <a:gd name="connsiteY11382" fmla="*/ 10109475 h 39629983"/>
                <a:gd name="connsiteX11383" fmla="*/ 60575553 w 65909553"/>
                <a:gd name="connsiteY11383" fmla="*/ 10109522 h 39629983"/>
                <a:gd name="connsiteX11384" fmla="*/ 60575553 w 65909553"/>
                <a:gd name="connsiteY11384" fmla="*/ 10109569 h 39629983"/>
                <a:gd name="connsiteX11385" fmla="*/ 60575553 w 65909553"/>
                <a:gd name="connsiteY11385" fmla="*/ 10109615 h 39629983"/>
                <a:gd name="connsiteX11386" fmla="*/ 60575553 w 65909553"/>
                <a:gd name="connsiteY11386" fmla="*/ 10109662 h 39629983"/>
                <a:gd name="connsiteX11387" fmla="*/ 60575553 w 65909553"/>
                <a:gd name="connsiteY11387" fmla="*/ 10109708 h 39629983"/>
                <a:gd name="connsiteX11388" fmla="*/ 60575553 w 65909553"/>
                <a:gd name="connsiteY11388" fmla="*/ 10109755 h 39629983"/>
                <a:gd name="connsiteX11389" fmla="*/ 60575553 w 65909553"/>
                <a:gd name="connsiteY11389" fmla="*/ 10109802 h 39629983"/>
                <a:gd name="connsiteX11390" fmla="*/ 60575553 w 65909553"/>
                <a:gd name="connsiteY11390" fmla="*/ 10109848 h 39629983"/>
                <a:gd name="connsiteX11391" fmla="*/ 60575553 w 65909553"/>
                <a:gd name="connsiteY11391" fmla="*/ 10109895 h 39629983"/>
                <a:gd name="connsiteX11392" fmla="*/ 60575553 w 65909553"/>
                <a:gd name="connsiteY11392" fmla="*/ 10109949 h 39629983"/>
                <a:gd name="connsiteX11393" fmla="*/ 60575553 w 65909553"/>
                <a:gd name="connsiteY11393" fmla="*/ 10109996 h 39629983"/>
                <a:gd name="connsiteX11394" fmla="*/ 60575553 w 65909553"/>
                <a:gd name="connsiteY11394" fmla="*/ 10110043 h 39629983"/>
                <a:gd name="connsiteX11395" fmla="*/ 60575553 w 65909553"/>
                <a:gd name="connsiteY11395" fmla="*/ 10110089 h 39629983"/>
                <a:gd name="connsiteX11396" fmla="*/ 60575553 w 65909553"/>
                <a:gd name="connsiteY11396" fmla="*/ 10110136 h 39629983"/>
                <a:gd name="connsiteX11397" fmla="*/ 60575553 w 65909553"/>
                <a:gd name="connsiteY11397" fmla="*/ 10110183 h 39629983"/>
                <a:gd name="connsiteX11398" fmla="*/ 60575553 w 65909553"/>
                <a:gd name="connsiteY11398" fmla="*/ 10110229 h 39629983"/>
                <a:gd name="connsiteX11399" fmla="*/ 60575553 w 65909553"/>
                <a:gd name="connsiteY11399" fmla="*/ 10110276 h 39629983"/>
                <a:gd name="connsiteX11400" fmla="*/ 60575553 w 65909553"/>
                <a:gd name="connsiteY11400" fmla="*/ 10110323 h 39629983"/>
                <a:gd name="connsiteX11401" fmla="*/ 60575553 w 65909553"/>
                <a:gd name="connsiteY11401" fmla="*/ 10110369 h 39629983"/>
                <a:gd name="connsiteX11402" fmla="*/ 60575553 w 65909553"/>
                <a:gd name="connsiteY11402" fmla="*/ 10110416 h 39629983"/>
                <a:gd name="connsiteX11403" fmla="*/ 60575553 w 65909553"/>
                <a:gd name="connsiteY11403" fmla="*/ 10110463 h 39629983"/>
                <a:gd name="connsiteX11404" fmla="*/ 60575553 w 65909553"/>
                <a:gd name="connsiteY11404" fmla="*/ 10110509 h 39629983"/>
                <a:gd name="connsiteX11405" fmla="*/ 60575553 w 65909553"/>
                <a:gd name="connsiteY11405" fmla="*/ 10110556 h 39629983"/>
                <a:gd name="connsiteX11406" fmla="*/ 60575553 w 65909553"/>
                <a:gd name="connsiteY11406" fmla="*/ 10110610 h 39629983"/>
                <a:gd name="connsiteX11407" fmla="*/ 60575553 w 65909553"/>
                <a:gd name="connsiteY11407" fmla="*/ 10110657 h 39629983"/>
                <a:gd name="connsiteX11408" fmla="*/ 60575553 w 65909553"/>
                <a:gd name="connsiteY11408" fmla="*/ 10110704 h 39629983"/>
                <a:gd name="connsiteX11409" fmla="*/ 60575553 w 65909553"/>
                <a:gd name="connsiteY11409" fmla="*/ 10110750 h 39629983"/>
                <a:gd name="connsiteX11410" fmla="*/ 60575553 w 65909553"/>
                <a:gd name="connsiteY11410" fmla="*/ 10110797 h 39629983"/>
                <a:gd name="connsiteX11411" fmla="*/ 60575553 w 65909553"/>
                <a:gd name="connsiteY11411" fmla="*/ 10110843 h 39629983"/>
                <a:gd name="connsiteX11412" fmla="*/ 60575553 w 65909553"/>
                <a:gd name="connsiteY11412" fmla="*/ 10110890 h 39629983"/>
                <a:gd name="connsiteX11413" fmla="*/ 60575553 w 65909553"/>
                <a:gd name="connsiteY11413" fmla="*/ 10110937 h 39629983"/>
                <a:gd name="connsiteX11414" fmla="*/ 60575553 w 65909553"/>
                <a:gd name="connsiteY11414" fmla="*/ 10110983 h 39629983"/>
                <a:gd name="connsiteX11415" fmla="*/ 60575553 w 65909553"/>
                <a:gd name="connsiteY11415" fmla="*/ 10111030 h 39629983"/>
                <a:gd name="connsiteX11416" fmla="*/ 60575553 w 65909553"/>
                <a:gd name="connsiteY11416" fmla="*/ 10111077 h 39629983"/>
                <a:gd name="connsiteX11417" fmla="*/ 60575553 w 65909553"/>
                <a:gd name="connsiteY11417" fmla="*/ 10111123 h 39629983"/>
                <a:gd name="connsiteX11418" fmla="*/ 60575553 w 65909553"/>
                <a:gd name="connsiteY11418" fmla="*/ 10111170 h 39629983"/>
                <a:gd name="connsiteX11419" fmla="*/ 60575553 w 65909553"/>
                <a:gd name="connsiteY11419" fmla="*/ 10111217 h 39629983"/>
                <a:gd name="connsiteX11420" fmla="*/ 60575553 w 65909553"/>
                <a:gd name="connsiteY11420" fmla="*/ 10111271 h 39629983"/>
                <a:gd name="connsiteX11421" fmla="*/ 60575553 w 65909553"/>
                <a:gd name="connsiteY11421" fmla="*/ 10111318 h 39629983"/>
                <a:gd name="connsiteX11422" fmla="*/ 60575553 w 65909553"/>
                <a:gd name="connsiteY11422" fmla="*/ 10111364 h 39629983"/>
                <a:gd name="connsiteX11423" fmla="*/ 60575553 w 65909553"/>
                <a:gd name="connsiteY11423" fmla="*/ 10111411 h 39629983"/>
                <a:gd name="connsiteX11424" fmla="*/ 60575553 w 65909553"/>
                <a:gd name="connsiteY11424" fmla="*/ 10111458 h 39629983"/>
                <a:gd name="connsiteX11425" fmla="*/ 60575553 w 65909553"/>
                <a:gd name="connsiteY11425" fmla="*/ 10111504 h 39629983"/>
                <a:gd name="connsiteX11426" fmla="*/ 60575553 w 65909553"/>
                <a:gd name="connsiteY11426" fmla="*/ 10111551 h 39629983"/>
                <a:gd name="connsiteX11427" fmla="*/ 60575553 w 65909553"/>
                <a:gd name="connsiteY11427" fmla="*/ 10111598 h 39629983"/>
                <a:gd name="connsiteX11428" fmla="*/ 60575553 w 65909553"/>
                <a:gd name="connsiteY11428" fmla="*/ 10111644 h 39629983"/>
                <a:gd name="connsiteX11429" fmla="*/ 60575553 w 65909553"/>
                <a:gd name="connsiteY11429" fmla="*/ 10111691 h 39629983"/>
                <a:gd name="connsiteX11430" fmla="*/ 60575553 w 65909553"/>
                <a:gd name="connsiteY11430" fmla="*/ 10111738 h 39629983"/>
                <a:gd name="connsiteX11431" fmla="*/ 60575553 w 65909553"/>
                <a:gd name="connsiteY11431" fmla="*/ 10111784 h 39629983"/>
                <a:gd name="connsiteX11432" fmla="*/ 60575553 w 65909553"/>
                <a:gd name="connsiteY11432" fmla="*/ 10111831 h 39629983"/>
                <a:gd name="connsiteX11433" fmla="*/ 60575553 w 65909553"/>
                <a:gd name="connsiteY11433" fmla="*/ 10111877 h 39629983"/>
                <a:gd name="connsiteX11434" fmla="*/ 60575553 w 65909553"/>
                <a:gd name="connsiteY11434" fmla="*/ 10111932 h 39629983"/>
                <a:gd name="connsiteX11435" fmla="*/ 60575553 w 65909553"/>
                <a:gd name="connsiteY11435" fmla="*/ 10111978 h 39629983"/>
                <a:gd name="connsiteX11436" fmla="*/ 60575553 w 65909553"/>
                <a:gd name="connsiteY11436" fmla="*/ 10112025 h 39629983"/>
                <a:gd name="connsiteX11437" fmla="*/ 60575553 w 65909553"/>
                <a:gd name="connsiteY11437" fmla="*/ 10112072 h 39629983"/>
                <a:gd name="connsiteX11438" fmla="*/ 60575553 w 65909553"/>
                <a:gd name="connsiteY11438" fmla="*/ 10112118 h 39629983"/>
                <a:gd name="connsiteX11439" fmla="*/ 60575553 w 65909553"/>
                <a:gd name="connsiteY11439" fmla="*/ 10112165 h 39629983"/>
                <a:gd name="connsiteX11440" fmla="*/ 60575553 w 65909553"/>
                <a:gd name="connsiteY11440" fmla="*/ 10112212 h 39629983"/>
                <a:gd name="connsiteX11441" fmla="*/ 60575553 w 65909553"/>
                <a:gd name="connsiteY11441" fmla="*/ 10112258 h 39629983"/>
                <a:gd name="connsiteX11442" fmla="*/ 60575553 w 65909553"/>
                <a:gd name="connsiteY11442" fmla="*/ 10112305 h 39629983"/>
                <a:gd name="connsiteX11443" fmla="*/ 60575553 w 65909553"/>
                <a:gd name="connsiteY11443" fmla="*/ 10112352 h 39629983"/>
                <a:gd name="connsiteX11444" fmla="*/ 60575553 w 65909553"/>
                <a:gd name="connsiteY11444" fmla="*/ 10112398 h 39629983"/>
                <a:gd name="connsiteX11445" fmla="*/ 60575553 w 65909553"/>
                <a:gd name="connsiteY11445" fmla="*/ 10112445 h 39629983"/>
                <a:gd name="connsiteX11446" fmla="*/ 60575553 w 65909553"/>
                <a:gd name="connsiteY11446" fmla="*/ 10112492 h 39629983"/>
                <a:gd name="connsiteX11447" fmla="*/ 60575553 w 65909553"/>
                <a:gd name="connsiteY11447" fmla="*/ 10112538 h 39629983"/>
                <a:gd name="connsiteX11448" fmla="*/ 60575553 w 65909553"/>
                <a:gd name="connsiteY11448" fmla="*/ 10112593 h 39629983"/>
                <a:gd name="connsiteX11449" fmla="*/ 60575553 w 65909553"/>
                <a:gd name="connsiteY11449" fmla="*/ 10112639 h 39629983"/>
                <a:gd name="connsiteX11450" fmla="*/ 60575553 w 65909553"/>
                <a:gd name="connsiteY11450" fmla="*/ 10112686 h 39629983"/>
                <a:gd name="connsiteX11451" fmla="*/ 60575553 w 65909553"/>
                <a:gd name="connsiteY11451" fmla="*/ 10112733 h 39629983"/>
                <a:gd name="connsiteX11452" fmla="*/ 60575553 w 65909553"/>
                <a:gd name="connsiteY11452" fmla="*/ 10112779 h 39629983"/>
                <a:gd name="connsiteX11453" fmla="*/ 60575553 w 65909553"/>
                <a:gd name="connsiteY11453" fmla="*/ 10112826 h 39629983"/>
                <a:gd name="connsiteX11454" fmla="*/ 60575553 w 65909553"/>
                <a:gd name="connsiteY11454" fmla="*/ 10112873 h 39629983"/>
                <a:gd name="connsiteX11455" fmla="*/ 60575553 w 65909553"/>
                <a:gd name="connsiteY11455" fmla="*/ 10112919 h 39629983"/>
                <a:gd name="connsiteX11456" fmla="*/ 60575553 w 65909553"/>
                <a:gd name="connsiteY11456" fmla="*/ 10112966 h 39629983"/>
                <a:gd name="connsiteX11457" fmla="*/ 60575553 w 65909553"/>
                <a:gd name="connsiteY11457" fmla="*/ 10113013 h 39629983"/>
                <a:gd name="connsiteX11458" fmla="*/ 60575553 w 65909553"/>
                <a:gd name="connsiteY11458" fmla="*/ 10113059 h 39629983"/>
                <a:gd name="connsiteX11459" fmla="*/ 60575553 w 65909553"/>
                <a:gd name="connsiteY11459" fmla="*/ 10113106 h 39629983"/>
                <a:gd name="connsiteX11460" fmla="*/ 60575553 w 65909553"/>
                <a:gd name="connsiteY11460" fmla="*/ 10113152 h 39629983"/>
                <a:gd name="connsiteX11461" fmla="*/ 60575553 w 65909553"/>
                <a:gd name="connsiteY11461" fmla="*/ 10113199 h 39629983"/>
                <a:gd name="connsiteX11462" fmla="*/ 60575553 w 65909553"/>
                <a:gd name="connsiteY11462" fmla="*/ 10113253 h 39629983"/>
                <a:gd name="connsiteX11463" fmla="*/ 60575553 w 65909553"/>
                <a:gd name="connsiteY11463" fmla="*/ 10113300 h 39629983"/>
                <a:gd name="connsiteX11464" fmla="*/ 60575553 w 65909553"/>
                <a:gd name="connsiteY11464" fmla="*/ 10113347 h 39629983"/>
                <a:gd name="connsiteX11465" fmla="*/ 60575553 w 65909553"/>
                <a:gd name="connsiteY11465" fmla="*/ 10113393 h 39629983"/>
                <a:gd name="connsiteX11466" fmla="*/ 60575553 w 65909553"/>
                <a:gd name="connsiteY11466" fmla="*/ 10113440 h 39629983"/>
                <a:gd name="connsiteX11467" fmla="*/ 60575553 w 65909553"/>
                <a:gd name="connsiteY11467" fmla="*/ 10113487 h 39629983"/>
                <a:gd name="connsiteX11468" fmla="*/ 60575553 w 65909553"/>
                <a:gd name="connsiteY11468" fmla="*/ 10113533 h 39629983"/>
                <a:gd name="connsiteX11469" fmla="*/ 60575553 w 65909553"/>
                <a:gd name="connsiteY11469" fmla="*/ 10113580 h 39629983"/>
                <a:gd name="connsiteX11470" fmla="*/ 60575553 w 65909553"/>
                <a:gd name="connsiteY11470" fmla="*/ 10113627 h 39629983"/>
                <a:gd name="connsiteX11471" fmla="*/ 60575553 w 65909553"/>
                <a:gd name="connsiteY11471" fmla="*/ 10113673 h 39629983"/>
                <a:gd name="connsiteX11472" fmla="*/ 60575553 w 65909553"/>
                <a:gd name="connsiteY11472" fmla="*/ 10113720 h 39629983"/>
                <a:gd name="connsiteX11473" fmla="*/ 60575553 w 65909553"/>
                <a:gd name="connsiteY11473" fmla="*/ 10113767 h 39629983"/>
                <a:gd name="connsiteX11474" fmla="*/ 60575553 w 65909553"/>
                <a:gd name="connsiteY11474" fmla="*/ 10113813 h 39629983"/>
                <a:gd name="connsiteX11475" fmla="*/ 60575553 w 65909553"/>
                <a:gd name="connsiteY11475" fmla="*/ 10113860 h 39629983"/>
                <a:gd name="connsiteX11476" fmla="*/ 60575553 w 65909553"/>
                <a:gd name="connsiteY11476" fmla="*/ 10113914 h 39629983"/>
                <a:gd name="connsiteX11477" fmla="*/ 60575553 w 65909553"/>
                <a:gd name="connsiteY11477" fmla="*/ 10113961 h 39629983"/>
                <a:gd name="connsiteX11478" fmla="*/ 60575553 w 65909553"/>
                <a:gd name="connsiteY11478" fmla="*/ 10114008 h 39629983"/>
                <a:gd name="connsiteX11479" fmla="*/ 60575553 w 65909553"/>
                <a:gd name="connsiteY11479" fmla="*/ 10114054 h 39629983"/>
                <a:gd name="connsiteX11480" fmla="*/ 60575553 w 65909553"/>
                <a:gd name="connsiteY11480" fmla="*/ 10114101 h 39629983"/>
                <a:gd name="connsiteX11481" fmla="*/ 60575553 w 65909553"/>
                <a:gd name="connsiteY11481" fmla="*/ 10114148 h 39629983"/>
                <a:gd name="connsiteX11482" fmla="*/ 60575553 w 65909553"/>
                <a:gd name="connsiteY11482" fmla="*/ 10114194 h 39629983"/>
                <a:gd name="connsiteX11483" fmla="*/ 60575553 w 65909553"/>
                <a:gd name="connsiteY11483" fmla="*/ 10114241 h 39629983"/>
                <a:gd name="connsiteX11484" fmla="*/ 60575553 w 65909553"/>
                <a:gd name="connsiteY11484" fmla="*/ 10114287 h 39629983"/>
                <a:gd name="connsiteX11485" fmla="*/ 60575553 w 65909553"/>
                <a:gd name="connsiteY11485" fmla="*/ 10114334 h 39629983"/>
                <a:gd name="connsiteX11486" fmla="*/ 60575553 w 65909553"/>
                <a:gd name="connsiteY11486" fmla="*/ 10114381 h 39629983"/>
                <a:gd name="connsiteX11487" fmla="*/ 60575553 w 65909553"/>
                <a:gd name="connsiteY11487" fmla="*/ 10114427 h 39629983"/>
                <a:gd name="connsiteX11488" fmla="*/ 60575553 w 65909553"/>
                <a:gd name="connsiteY11488" fmla="*/ 10114474 h 39629983"/>
                <a:gd name="connsiteX11489" fmla="*/ 60575553 w 65909553"/>
                <a:gd name="connsiteY11489" fmla="*/ 10114521 h 39629983"/>
                <a:gd name="connsiteX11490" fmla="*/ 60575553 w 65909553"/>
                <a:gd name="connsiteY11490" fmla="*/ 10261688 h 39629983"/>
                <a:gd name="connsiteX11491" fmla="*/ 60727953 w 65909553"/>
                <a:gd name="connsiteY11491" fmla="*/ 10261688 h 39629983"/>
                <a:gd name="connsiteX11492" fmla="*/ 60727953 w 65909553"/>
                <a:gd name="connsiteY11492" fmla="*/ 10261735 h 39629983"/>
                <a:gd name="connsiteX11493" fmla="*/ 60727953 w 65909553"/>
                <a:gd name="connsiteY11493" fmla="*/ 10261781 h 39629983"/>
                <a:gd name="connsiteX11494" fmla="*/ 60727953 w 65909553"/>
                <a:gd name="connsiteY11494" fmla="*/ 10261828 h 39629983"/>
                <a:gd name="connsiteX11495" fmla="*/ 60727953 w 65909553"/>
                <a:gd name="connsiteY11495" fmla="*/ 10261875 h 39629983"/>
                <a:gd name="connsiteX11496" fmla="*/ 60727953 w 65909553"/>
                <a:gd name="connsiteY11496" fmla="*/ 10261921 h 39629983"/>
                <a:gd name="connsiteX11497" fmla="*/ 60727953 w 65909553"/>
                <a:gd name="connsiteY11497" fmla="*/ 10261968 h 39629983"/>
                <a:gd name="connsiteX11498" fmla="*/ 60727953 w 65909553"/>
                <a:gd name="connsiteY11498" fmla="*/ 10262015 h 39629983"/>
                <a:gd name="connsiteX11499" fmla="*/ 60727953 w 65909553"/>
                <a:gd name="connsiteY11499" fmla="*/ 10262061 h 39629983"/>
                <a:gd name="connsiteX11500" fmla="*/ 60727953 w 65909553"/>
                <a:gd name="connsiteY11500" fmla="*/ 10262108 h 39629983"/>
                <a:gd name="connsiteX11501" fmla="*/ 60727953 w 65909553"/>
                <a:gd name="connsiteY11501" fmla="*/ 10262155 h 39629983"/>
                <a:gd name="connsiteX11502" fmla="*/ 60727953 w 65909553"/>
                <a:gd name="connsiteY11502" fmla="*/ 10262201 h 39629983"/>
                <a:gd name="connsiteX11503" fmla="*/ 60727953 w 65909553"/>
                <a:gd name="connsiteY11503" fmla="*/ 10262248 h 39629983"/>
                <a:gd name="connsiteX11504" fmla="*/ 60727953 w 65909553"/>
                <a:gd name="connsiteY11504" fmla="*/ 10262294 h 39629983"/>
                <a:gd name="connsiteX11505" fmla="*/ 60727953 w 65909553"/>
                <a:gd name="connsiteY11505" fmla="*/ 10262349 h 39629983"/>
                <a:gd name="connsiteX11506" fmla="*/ 60727953 w 65909553"/>
                <a:gd name="connsiteY11506" fmla="*/ 10262395 h 39629983"/>
                <a:gd name="connsiteX11507" fmla="*/ 60727953 w 65909553"/>
                <a:gd name="connsiteY11507" fmla="*/ 10262442 h 39629983"/>
                <a:gd name="connsiteX11508" fmla="*/ 60727953 w 65909553"/>
                <a:gd name="connsiteY11508" fmla="*/ 10262489 h 39629983"/>
                <a:gd name="connsiteX11509" fmla="*/ 60727953 w 65909553"/>
                <a:gd name="connsiteY11509" fmla="*/ 10262535 h 39629983"/>
                <a:gd name="connsiteX11510" fmla="*/ 60727953 w 65909553"/>
                <a:gd name="connsiteY11510" fmla="*/ 10262582 h 39629983"/>
                <a:gd name="connsiteX11511" fmla="*/ 60727953 w 65909553"/>
                <a:gd name="connsiteY11511" fmla="*/ 10262629 h 39629983"/>
                <a:gd name="connsiteX11512" fmla="*/ 60727953 w 65909553"/>
                <a:gd name="connsiteY11512" fmla="*/ 10262675 h 39629983"/>
                <a:gd name="connsiteX11513" fmla="*/ 60727953 w 65909553"/>
                <a:gd name="connsiteY11513" fmla="*/ 10262722 h 39629983"/>
                <a:gd name="connsiteX11514" fmla="*/ 60727953 w 65909553"/>
                <a:gd name="connsiteY11514" fmla="*/ 10262769 h 39629983"/>
                <a:gd name="connsiteX11515" fmla="*/ 60727953 w 65909553"/>
                <a:gd name="connsiteY11515" fmla="*/ 10262815 h 39629983"/>
                <a:gd name="connsiteX11516" fmla="*/ 60727953 w 65909553"/>
                <a:gd name="connsiteY11516" fmla="*/ 10262862 h 39629983"/>
                <a:gd name="connsiteX11517" fmla="*/ 60727953 w 65909553"/>
                <a:gd name="connsiteY11517" fmla="*/ 10262909 h 39629983"/>
                <a:gd name="connsiteX11518" fmla="*/ 60727953 w 65909553"/>
                <a:gd name="connsiteY11518" fmla="*/ 10262955 h 39629983"/>
                <a:gd name="connsiteX11519" fmla="*/ 60727953 w 65909553"/>
                <a:gd name="connsiteY11519" fmla="*/ 10263010 h 39629983"/>
                <a:gd name="connsiteX11520" fmla="*/ 60727953 w 65909553"/>
                <a:gd name="connsiteY11520" fmla="*/ 10263056 h 39629983"/>
                <a:gd name="connsiteX11521" fmla="*/ 60727953 w 65909553"/>
                <a:gd name="connsiteY11521" fmla="*/ 10263103 h 39629983"/>
                <a:gd name="connsiteX11522" fmla="*/ 60727953 w 65909553"/>
                <a:gd name="connsiteY11522" fmla="*/ 10263150 h 39629983"/>
                <a:gd name="connsiteX11523" fmla="*/ 60727953 w 65909553"/>
                <a:gd name="connsiteY11523" fmla="*/ 10263196 h 39629983"/>
                <a:gd name="connsiteX11524" fmla="*/ 60727953 w 65909553"/>
                <a:gd name="connsiteY11524" fmla="*/ 10263243 h 39629983"/>
                <a:gd name="connsiteX11525" fmla="*/ 60727953 w 65909553"/>
                <a:gd name="connsiteY11525" fmla="*/ 10263290 h 39629983"/>
                <a:gd name="connsiteX11526" fmla="*/ 60727953 w 65909553"/>
                <a:gd name="connsiteY11526" fmla="*/ 10263336 h 39629983"/>
                <a:gd name="connsiteX11527" fmla="*/ 60727953 w 65909553"/>
                <a:gd name="connsiteY11527" fmla="*/ 10263383 h 39629983"/>
                <a:gd name="connsiteX11528" fmla="*/ 60727953 w 65909553"/>
                <a:gd name="connsiteY11528" fmla="*/ 10263429 h 39629983"/>
                <a:gd name="connsiteX11529" fmla="*/ 60727953 w 65909553"/>
                <a:gd name="connsiteY11529" fmla="*/ 10263476 h 39629983"/>
                <a:gd name="connsiteX11530" fmla="*/ 60727953 w 65909553"/>
                <a:gd name="connsiteY11530" fmla="*/ 10263523 h 39629983"/>
                <a:gd name="connsiteX11531" fmla="*/ 60727953 w 65909553"/>
                <a:gd name="connsiteY11531" fmla="*/ 10263569 h 39629983"/>
                <a:gd name="connsiteX11532" fmla="*/ 60727953 w 65909553"/>
                <a:gd name="connsiteY11532" fmla="*/ 10263616 h 39629983"/>
                <a:gd name="connsiteX11533" fmla="*/ 60727953 w 65909553"/>
                <a:gd name="connsiteY11533" fmla="*/ 10263670 h 39629983"/>
                <a:gd name="connsiteX11534" fmla="*/ 60727953 w 65909553"/>
                <a:gd name="connsiteY11534" fmla="*/ 10263717 h 39629983"/>
                <a:gd name="connsiteX11535" fmla="*/ 60727953 w 65909553"/>
                <a:gd name="connsiteY11535" fmla="*/ 10263764 h 39629983"/>
                <a:gd name="connsiteX11536" fmla="*/ 60727953 w 65909553"/>
                <a:gd name="connsiteY11536" fmla="*/ 10263810 h 39629983"/>
                <a:gd name="connsiteX11537" fmla="*/ 60727953 w 65909553"/>
                <a:gd name="connsiteY11537" fmla="*/ 10263857 h 39629983"/>
                <a:gd name="connsiteX11538" fmla="*/ 60727953 w 65909553"/>
                <a:gd name="connsiteY11538" fmla="*/ 10263904 h 39629983"/>
                <a:gd name="connsiteX11539" fmla="*/ 60727953 w 65909553"/>
                <a:gd name="connsiteY11539" fmla="*/ 10263950 h 39629983"/>
                <a:gd name="connsiteX11540" fmla="*/ 60727953 w 65909553"/>
                <a:gd name="connsiteY11540" fmla="*/ 10263997 h 39629983"/>
                <a:gd name="connsiteX11541" fmla="*/ 60727953 w 65909553"/>
                <a:gd name="connsiteY11541" fmla="*/ 10264044 h 39629983"/>
                <a:gd name="connsiteX11542" fmla="*/ 60727953 w 65909553"/>
                <a:gd name="connsiteY11542" fmla="*/ 10264090 h 39629983"/>
                <a:gd name="connsiteX11543" fmla="*/ 60727953 w 65909553"/>
                <a:gd name="connsiteY11543" fmla="*/ 10264137 h 39629983"/>
                <a:gd name="connsiteX11544" fmla="*/ 60727953 w 65909553"/>
                <a:gd name="connsiteY11544" fmla="*/ 10264184 h 39629983"/>
                <a:gd name="connsiteX11545" fmla="*/ 60727953 w 65909553"/>
                <a:gd name="connsiteY11545" fmla="*/ 10264230 h 39629983"/>
                <a:gd name="connsiteX11546" fmla="*/ 60727953 w 65909553"/>
                <a:gd name="connsiteY11546" fmla="*/ 10264277 h 39629983"/>
                <a:gd name="connsiteX11547" fmla="*/ 60727953 w 65909553"/>
                <a:gd name="connsiteY11547" fmla="*/ 10264331 h 39629983"/>
                <a:gd name="connsiteX11548" fmla="*/ 60727953 w 65909553"/>
                <a:gd name="connsiteY11548" fmla="*/ 10264378 h 39629983"/>
                <a:gd name="connsiteX11549" fmla="*/ 60727953 w 65909553"/>
                <a:gd name="connsiteY11549" fmla="*/ 10264425 h 39629983"/>
                <a:gd name="connsiteX11550" fmla="*/ 60727953 w 65909553"/>
                <a:gd name="connsiteY11550" fmla="*/ 10264471 h 39629983"/>
                <a:gd name="connsiteX11551" fmla="*/ 60727953 w 65909553"/>
                <a:gd name="connsiteY11551" fmla="*/ 10264518 h 39629983"/>
                <a:gd name="connsiteX11552" fmla="*/ 60727953 w 65909553"/>
                <a:gd name="connsiteY11552" fmla="*/ 10264564 h 39629983"/>
                <a:gd name="connsiteX11553" fmla="*/ 60727953 w 65909553"/>
                <a:gd name="connsiteY11553" fmla="*/ 10264611 h 39629983"/>
                <a:gd name="connsiteX11554" fmla="*/ 60727953 w 65909553"/>
                <a:gd name="connsiteY11554" fmla="*/ 10264658 h 39629983"/>
                <a:gd name="connsiteX11555" fmla="*/ 60727953 w 65909553"/>
                <a:gd name="connsiteY11555" fmla="*/ 10264704 h 39629983"/>
                <a:gd name="connsiteX11556" fmla="*/ 60727953 w 65909553"/>
                <a:gd name="connsiteY11556" fmla="*/ 10264751 h 39629983"/>
                <a:gd name="connsiteX11557" fmla="*/ 60727953 w 65909553"/>
                <a:gd name="connsiteY11557" fmla="*/ 10264798 h 39629983"/>
                <a:gd name="connsiteX11558" fmla="*/ 60727953 w 65909553"/>
                <a:gd name="connsiteY11558" fmla="*/ 10264844 h 39629983"/>
                <a:gd name="connsiteX11559" fmla="*/ 60727953 w 65909553"/>
                <a:gd name="connsiteY11559" fmla="*/ 10264891 h 39629983"/>
                <a:gd name="connsiteX11560" fmla="*/ 60727953 w 65909553"/>
                <a:gd name="connsiteY11560" fmla="*/ 10264938 h 39629983"/>
                <a:gd name="connsiteX11561" fmla="*/ 60727953 w 65909553"/>
                <a:gd name="connsiteY11561" fmla="*/ 10264992 h 39629983"/>
                <a:gd name="connsiteX11562" fmla="*/ 60727953 w 65909553"/>
                <a:gd name="connsiteY11562" fmla="*/ 10265039 h 39629983"/>
                <a:gd name="connsiteX11563" fmla="*/ 60727953 w 65909553"/>
                <a:gd name="connsiteY11563" fmla="*/ 10265085 h 39629983"/>
                <a:gd name="connsiteX11564" fmla="*/ 60727953 w 65909553"/>
                <a:gd name="connsiteY11564" fmla="*/ 10265132 h 39629983"/>
                <a:gd name="connsiteX11565" fmla="*/ 60727953 w 65909553"/>
                <a:gd name="connsiteY11565" fmla="*/ 10265179 h 39629983"/>
                <a:gd name="connsiteX11566" fmla="*/ 60727953 w 65909553"/>
                <a:gd name="connsiteY11566" fmla="*/ 10265225 h 39629983"/>
                <a:gd name="connsiteX11567" fmla="*/ 60727953 w 65909553"/>
                <a:gd name="connsiteY11567" fmla="*/ 10265272 h 39629983"/>
                <a:gd name="connsiteX11568" fmla="*/ 60727953 w 65909553"/>
                <a:gd name="connsiteY11568" fmla="*/ 10265319 h 39629983"/>
                <a:gd name="connsiteX11569" fmla="*/ 60727953 w 65909553"/>
                <a:gd name="connsiteY11569" fmla="*/ 10265365 h 39629983"/>
                <a:gd name="connsiteX11570" fmla="*/ 60727953 w 65909553"/>
                <a:gd name="connsiteY11570" fmla="*/ 10265412 h 39629983"/>
                <a:gd name="connsiteX11571" fmla="*/ 60727953 w 65909553"/>
                <a:gd name="connsiteY11571" fmla="*/ 10265459 h 39629983"/>
                <a:gd name="connsiteX11572" fmla="*/ 60727953 w 65909553"/>
                <a:gd name="connsiteY11572" fmla="*/ 10265505 h 39629983"/>
                <a:gd name="connsiteX11573" fmla="*/ 60727953 w 65909553"/>
                <a:gd name="connsiteY11573" fmla="*/ 10265552 h 39629983"/>
                <a:gd name="connsiteX11574" fmla="*/ 60727953 w 65909553"/>
                <a:gd name="connsiteY11574" fmla="*/ 10265598 h 39629983"/>
                <a:gd name="connsiteX11575" fmla="*/ 60727953 w 65909553"/>
                <a:gd name="connsiteY11575" fmla="*/ 10265653 h 39629983"/>
                <a:gd name="connsiteX11576" fmla="*/ 60727953 w 65909553"/>
                <a:gd name="connsiteY11576" fmla="*/ 10265699 h 39629983"/>
                <a:gd name="connsiteX11577" fmla="*/ 60727953 w 65909553"/>
                <a:gd name="connsiteY11577" fmla="*/ 10265746 h 39629983"/>
                <a:gd name="connsiteX11578" fmla="*/ 60727953 w 65909553"/>
                <a:gd name="connsiteY11578" fmla="*/ 10265793 h 39629983"/>
                <a:gd name="connsiteX11579" fmla="*/ 60727953 w 65909553"/>
                <a:gd name="connsiteY11579" fmla="*/ 10265839 h 39629983"/>
                <a:gd name="connsiteX11580" fmla="*/ 60727953 w 65909553"/>
                <a:gd name="connsiteY11580" fmla="*/ 10265886 h 39629983"/>
                <a:gd name="connsiteX11581" fmla="*/ 60727953 w 65909553"/>
                <a:gd name="connsiteY11581" fmla="*/ 10265933 h 39629983"/>
                <a:gd name="connsiteX11582" fmla="*/ 60727953 w 65909553"/>
                <a:gd name="connsiteY11582" fmla="*/ 10265979 h 39629983"/>
                <a:gd name="connsiteX11583" fmla="*/ 60727953 w 65909553"/>
                <a:gd name="connsiteY11583" fmla="*/ 10266026 h 39629983"/>
                <a:gd name="connsiteX11584" fmla="*/ 60727953 w 65909553"/>
                <a:gd name="connsiteY11584" fmla="*/ 10266073 h 39629983"/>
                <a:gd name="connsiteX11585" fmla="*/ 60727953 w 65909553"/>
                <a:gd name="connsiteY11585" fmla="*/ 10266119 h 39629983"/>
                <a:gd name="connsiteX11586" fmla="*/ 60727953 w 65909553"/>
                <a:gd name="connsiteY11586" fmla="*/ 10266166 h 39629983"/>
                <a:gd name="connsiteX11587" fmla="*/ 60727953 w 65909553"/>
                <a:gd name="connsiteY11587" fmla="*/ 10266213 h 39629983"/>
                <a:gd name="connsiteX11588" fmla="*/ 60727953 w 65909553"/>
                <a:gd name="connsiteY11588" fmla="*/ 10266259 h 39629983"/>
                <a:gd name="connsiteX11589" fmla="*/ 60727953 w 65909553"/>
                <a:gd name="connsiteY11589" fmla="*/ 10266314 h 39629983"/>
                <a:gd name="connsiteX11590" fmla="*/ 60727953 w 65909553"/>
                <a:gd name="connsiteY11590" fmla="*/ 10266360 h 39629983"/>
                <a:gd name="connsiteX11591" fmla="*/ 60727953 w 65909553"/>
                <a:gd name="connsiteY11591" fmla="*/ 10266407 h 39629983"/>
                <a:gd name="connsiteX11592" fmla="*/ 60727953 w 65909553"/>
                <a:gd name="connsiteY11592" fmla="*/ 10266454 h 39629983"/>
                <a:gd name="connsiteX11593" fmla="*/ 60727953 w 65909553"/>
                <a:gd name="connsiteY11593" fmla="*/ 10266500 h 39629983"/>
                <a:gd name="connsiteX11594" fmla="*/ 60727953 w 65909553"/>
                <a:gd name="connsiteY11594" fmla="*/ 10266547 h 39629983"/>
                <a:gd name="connsiteX11595" fmla="*/ 60727953 w 65909553"/>
                <a:gd name="connsiteY11595" fmla="*/ 10266594 h 39629983"/>
                <a:gd name="connsiteX11596" fmla="*/ 60727953 w 65909553"/>
                <a:gd name="connsiteY11596" fmla="*/ 10266640 h 39629983"/>
                <a:gd name="connsiteX11597" fmla="*/ 60727953 w 65909553"/>
                <a:gd name="connsiteY11597" fmla="*/ 10266687 h 39629983"/>
                <a:gd name="connsiteX11598" fmla="*/ 60727953 w 65909553"/>
                <a:gd name="connsiteY11598" fmla="*/ 10266733 h 39629983"/>
                <a:gd name="connsiteX11599" fmla="*/ 60727953 w 65909553"/>
                <a:gd name="connsiteY11599" fmla="*/ 10266780 h 39629983"/>
                <a:gd name="connsiteX11600" fmla="*/ 60727953 w 65909553"/>
                <a:gd name="connsiteY11600" fmla="*/ 10266827 h 39629983"/>
                <a:gd name="connsiteX11601" fmla="*/ 60727953 w 65909553"/>
                <a:gd name="connsiteY11601" fmla="*/ 10266873 h 39629983"/>
                <a:gd name="connsiteX11602" fmla="*/ 60727953 w 65909553"/>
                <a:gd name="connsiteY11602" fmla="*/ 10266920 h 39629983"/>
                <a:gd name="connsiteX11603" fmla="*/ 60727953 w 65909553"/>
                <a:gd name="connsiteY11603" fmla="*/ 10414087 h 39629983"/>
                <a:gd name="connsiteX11604" fmla="*/ 60880353 w 65909553"/>
                <a:gd name="connsiteY11604" fmla="*/ 10414087 h 39629983"/>
                <a:gd name="connsiteX11605" fmla="*/ 60880353 w 65909553"/>
                <a:gd name="connsiteY11605" fmla="*/ 10414134 h 39629983"/>
                <a:gd name="connsiteX11606" fmla="*/ 60880353 w 65909553"/>
                <a:gd name="connsiteY11606" fmla="*/ 10414181 h 39629983"/>
                <a:gd name="connsiteX11607" fmla="*/ 60880353 w 65909553"/>
                <a:gd name="connsiteY11607" fmla="*/ 10414227 h 39629983"/>
                <a:gd name="connsiteX11608" fmla="*/ 60880353 w 65909553"/>
                <a:gd name="connsiteY11608" fmla="*/ 10414274 h 39629983"/>
                <a:gd name="connsiteX11609" fmla="*/ 60880353 w 65909553"/>
                <a:gd name="connsiteY11609" fmla="*/ 10414321 h 39629983"/>
                <a:gd name="connsiteX11610" fmla="*/ 60880353 w 65909553"/>
                <a:gd name="connsiteY11610" fmla="*/ 10414367 h 39629983"/>
                <a:gd name="connsiteX11611" fmla="*/ 60880353 w 65909553"/>
                <a:gd name="connsiteY11611" fmla="*/ 10414414 h 39629983"/>
                <a:gd name="connsiteX11612" fmla="*/ 60880353 w 65909553"/>
                <a:gd name="connsiteY11612" fmla="*/ 10414461 h 39629983"/>
                <a:gd name="connsiteX11613" fmla="*/ 60880353 w 65909553"/>
                <a:gd name="connsiteY11613" fmla="*/ 10414507 h 39629983"/>
                <a:gd name="connsiteX11614" fmla="*/ 60880353 w 65909553"/>
                <a:gd name="connsiteY11614" fmla="*/ 10414554 h 39629983"/>
                <a:gd name="connsiteX11615" fmla="*/ 60880353 w 65909553"/>
                <a:gd name="connsiteY11615" fmla="*/ 10414601 h 39629983"/>
                <a:gd name="connsiteX11616" fmla="*/ 60880353 w 65909553"/>
                <a:gd name="connsiteY11616" fmla="*/ 10414647 h 39629983"/>
                <a:gd name="connsiteX11617" fmla="*/ 60880353 w 65909553"/>
                <a:gd name="connsiteY11617" fmla="*/ 10414694 h 39629983"/>
                <a:gd name="connsiteX11618" fmla="*/ 60880353 w 65909553"/>
                <a:gd name="connsiteY11618" fmla="*/ 10414748 h 39629983"/>
                <a:gd name="connsiteX11619" fmla="*/ 60880353 w 65909553"/>
                <a:gd name="connsiteY11619" fmla="*/ 10414795 h 39629983"/>
                <a:gd name="connsiteX11620" fmla="*/ 60880353 w 65909553"/>
                <a:gd name="connsiteY11620" fmla="*/ 10414841 h 39629983"/>
                <a:gd name="connsiteX11621" fmla="*/ 60880353 w 65909553"/>
                <a:gd name="connsiteY11621" fmla="*/ 10414888 h 39629983"/>
                <a:gd name="connsiteX11622" fmla="*/ 60880353 w 65909553"/>
                <a:gd name="connsiteY11622" fmla="*/ 10414935 h 39629983"/>
                <a:gd name="connsiteX11623" fmla="*/ 60880353 w 65909553"/>
                <a:gd name="connsiteY11623" fmla="*/ 10414981 h 39629983"/>
                <a:gd name="connsiteX11624" fmla="*/ 60880353 w 65909553"/>
                <a:gd name="connsiteY11624" fmla="*/ 10415028 h 39629983"/>
                <a:gd name="connsiteX11625" fmla="*/ 60880353 w 65909553"/>
                <a:gd name="connsiteY11625" fmla="*/ 10415075 h 39629983"/>
                <a:gd name="connsiteX11626" fmla="*/ 60880353 w 65909553"/>
                <a:gd name="connsiteY11626" fmla="*/ 10415121 h 39629983"/>
                <a:gd name="connsiteX11627" fmla="*/ 60880353 w 65909553"/>
                <a:gd name="connsiteY11627" fmla="*/ 10415168 h 39629983"/>
                <a:gd name="connsiteX11628" fmla="*/ 60880353 w 65909553"/>
                <a:gd name="connsiteY11628" fmla="*/ 10415215 h 39629983"/>
                <a:gd name="connsiteX11629" fmla="*/ 60880353 w 65909553"/>
                <a:gd name="connsiteY11629" fmla="*/ 10415261 h 39629983"/>
                <a:gd name="connsiteX11630" fmla="*/ 60880353 w 65909553"/>
                <a:gd name="connsiteY11630" fmla="*/ 10415308 h 39629983"/>
                <a:gd name="connsiteX11631" fmla="*/ 60880353 w 65909553"/>
                <a:gd name="connsiteY11631" fmla="*/ 10415355 h 39629983"/>
                <a:gd name="connsiteX11632" fmla="*/ 60880353 w 65909553"/>
                <a:gd name="connsiteY11632" fmla="*/ 10415409 h 39629983"/>
                <a:gd name="connsiteX11633" fmla="*/ 60880353 w 65909553"/>
                <a:gd name="connsiteY11633" fmla="*/ 10415456 h 39629983"/>
                <a:gd name="connsiteX11634" fmla="*/ 60880353 w 65909553"/>
                <a:gd name="connsiteY11634" fmla="*/ 10415502 h 39629983"/>
                <a:gd name="connsiteX11635" fmla="*/ 60880353 w 65909553"/>
                <a:gd name="connsiteY11635" fmla="*/ 10415549 h 39629983"/>
                <a:gd name="connsiteX11636" fmla="*/ 60880353 w 65909553"/>
                <a:gd name="connsiteY11636" fmla="*/ 10415596 h 39629983"/>
                <a:gd name="connsiteX11637" fmla="*/ 60880353 w 65909553"/>
                <a:gd name="connsiteY11637" fmla="*/ 10415642 h 39629983"/>
                <a:gd name="connsiteX11638" fmla="*/ 60880353 w 65909553"/>
                <a:gd name="connsiteY11638" fmla="*/ 10415689 h 39629983"/>
                <a:gd name="connsiteX11639" fmla="*/ 60880353 w 65909553"/>
                <a:gd name="connsiteY11639" fmla="*/ 10415736 h 39629983"/>
                <a:gd name="connsiteX11640" fmla="*/ 60880353 w 65909553"/>
                <a:gd name="connsiteY11640" fmla="*/ 10415782 h 39629983"/>
                <a:gd name="connsiteX11641" fmla="*/ 60880353 w 65909553"/>
                <a:gd name="connsiteY11641" fmla="*/ 10415829 h 39629983"/>
                <a:gd name="connsiteX11642" fmla="*/ 60880353 w 65909553"/>
                <a:gd name="connsiteY11642" fmla="*/ 10415876 h 39629983"/>
                <a:gd name="connsiteX11643" fmla="*/ 60880353 w 65909553"/>
                <a:gd name="connsiteY11643" fmla="*/ 10415922 h 39629983"/>
                <a:gd name="connsiteX11644" fmla="*/ 60880353 w 65909553"/>
                <a:gd name="connsiteY11644" fmla="*/ 10415969 h 39629983"/>
                <a:gd name="connsiteX11645" fmla="*/ 60880353 w 65909553"/>
                <a:gd name="connsiteY11645" fmla="*/ 10416015 h 39629983"/>
                <a:gd name="connsiteX11646" fmla="*/ 60880353 w 65909553"/>
                <a:gd name="connsiteY11646" fmla="*/ 10416070 h 39629983"/>
                <a:gd name="connsiteX11647" fmla="*/ 60880353 w 65909553"/>
                <a:gd name="connsiteY11647" fmla="*/ 10416116 h 39629983"/>
                <a:gd name="connsiteX11648" fmla="*/ 60880353 w 65909553"/>
                <a:gd name="connsiteY11648" fmla="*/ 10416163 h 39629983"/>
                <a:gd name="connsiteX11649" fmla="*/ 60880353 w 65909553"/>
                <a:gd name="connsiteY11649" fmla="*/ 10416210 h 39629983"/>
                <a:gd name="connsiteX11650" fmla="*/ 60880353 w 65909553"/>
                <a:gd name="connsiteY11650" fmla="*/ 10416256 h 39629983"/>
                <a:gd name="connsiteX11651" fmla="*/ 60880353 w 65909553"/>
                <a:gd name="connsiteY11651" fmla="*/ 10416303 h 39629983"/>
                <a:gd name="connsiteX11652" fmla="*/ 60880353 w 65909553"/>
                <a:gd name="connsiteY11652" fmla="*/ 10416350 h 39629983"/>
                <a:gd name="connsiteX11653" fmla="*/ 60880353 w 65909553"/>
                <a:gd name="connsiteY11653" fmla="*/ 10416396 h 39629983"/>
                <a:gd name="connsiteX11654" fmla="*/ 60880353 w 65909553"/>
                <a:gd name="connsiteY11654" fmla="*/ 10416443 h 39629983"/>
                <a:gd name="connsiteX11655" fmla="*/ 60880353 w 65909553"/>
                <a:gd name="connsiteY11655" fmla="*/ 10416490 h 39629983"/>
                <a:gd name="connsiteX11656" fmla="*/ 60880353 w 65909553"/>
                <a:gd name="connsiteY11656" fmla="*/ 10416536 h 39629983"/>
                <a:gd name="connsiteX11657" fmla="*/ 60880353 w 65909553"/>
                <a:gd name="connsiteY11657" fmla="*/ 10416583 h 39629983"/>
                <a:gd name="connsiteX11658" fmla="*/ 60880353 w 65909553"/>
                <a:gd name="connsiteY11658" fmla="*/ 10416630 h 39629983"/>
                <a:gd name="connsiteX11659" fmla="*/ 60880353 w 65909553"/>
                <a:gd name="connsiteY11659" fmla="*/ 10416676 h 39629983"/>
                <a:gd name="connsiteX11660" fmla="*/ 60880353 w 65909553"/>
                <a:gd name="connsiteY11660" fmla="*/ 10416731 h 39629983"/>
                <a:gd name="connsiteX11661" fmla="*/ 60880353 w 65909553"/>
                <a:gd name="connsiteY11661" fmla="*/ 10416777 h 39629983"/>
                <a:gd name="connsiteX11662" fmla="*/ 60880353 w 65909553"/>
                <a:gd name="connsiteY11662" fmla="*/ 10416824 h 39629983"/>
                <a:gd name="connsiteX11663" fmla="*/ 60880353 w 65909553"/>
                <a:gd name="connsiteY11663" fmla="*/ 10416871 h 39629983"/>
                <a:gd name="connsiteX11664" fmla="*/ 60880353 w 65909553"/>
                <a:gd name="connsiteY11664" fmla="*/ 10416917 h 39629983"/>
                <a:gd name="connsiteX11665" fmla="*/ 60880353 w 65909553"/>
                <a:gd name="connsiteY11665" fmla="*/ 10416964 h 39629983"/>
                <a:gd name="connsiteX11666" fmla="*/ 60880353 w 65909553"/>
                <a:gd name="connsiteY11666" fmla="*/ 10417011 h 39629983"/>
                <a:gd name="connsiteX11667" fmla="*/ 60880353 w 65909553"/>
                <a:gd name="connsiteY11667" fmla="*/ 10417057 h 39629983"/>
                <a:gd name="connsiteX11668" fmla="*/ 60880353 w 65909553"/>
                <a:gd name="connsiteY11668" fmla="*/ 10417104 h 39629983"/>
                <a:gd name="connsiteX11669" fmla="*/ 60880353 w 65909553"/>
                <a:gd name="connsiteY11669" fmla="*/ 10417150 h 39629983"/>
                <a:gd name="connsiteX11670" fmla="*/ 60880353 w 65909553"/>
                <a:gd name="connsiteY11670" fmla="*/ 10417197 h 39629983"/>
                <a:gd name="connsiteX11671" fmla="*/ 60880353 w 65909553"/>
                <a:gd name="connsiteY11671" fmla="*/ 10417244 h 39629983"/>
                <a:gd name="connsiteX11672" fmla="*/ 60880353 w 65909553"/>
                <a:gd name="connsiteY11672" fmla="*/ 10417290 h 39629983"/>
                <a:gd name="connsiteX11673" fmla="*/ 60880353 w 65909553"/>
                <a:gd name="connsiteY11673" fmla="*/ 10417337 h 39629983"/>
                <a:gd name="connsiteX11674" fmla="*/ 60880353 w 65909553"/>
                <a:gd name="connsiteY11674" fmla="*/ 10417391 h 39629983"/>
                <a:gd name="connsiteX11675" fmla="*/ 60880353 w 65909553"/>
                <a:gd name="connsiteY11675" fmla="*/ 10417438 h 39629983"/>
                <a:gd name="connsiteX11676" fmla="*/ 60880353 w 65909553"/>
                <a:gd name="connsiteY11676" fmla="*/ 10417485 h 39629983"/>
                <a:gd name="connsiteX11677" fmla="*/ 60880353 w 65909553"/>
                <a:gd name="connsiteY11677" fmla="*/ 10417531 h 39629983"/>
                <a:gd name="connsiteX11678" fmla="*/ 60880353 w 65909553"/>
                <a:gd name="connsiteY11678" fmla="*/ 10417578 h 39629983"/>
                <a:gd name="connsiteX11679" fmla="*/ 60880353 w 65909553"/>
                <a:gd name="connsiteY11679" fmla="*/ 10417625 h 39629983"/>
                <a:gd name="connsiteX11680" fmla="*/ 60880353 w 65909553"/>
                <a:gd name="connsiteY11680" fmla="*/ 10417671 h 39629983"/>
                <a:gd name="connsiteX11681" fmla="*/ 60880353 w 65909553"/>
                <a:gd name="connsiteY11681" fmla="*/ 10417718 h 39629983"/>
                <a:gd name="connsiteX11682" fmla="*/ 60880353 w 65909553"/>
                <a:gd name="connsiteY11682" fmla="*/ 10417765 h 39629983"/>
                <a:gd name="connsiteX11683" fmla="*/ 60880353 w 65909553"/>
                <a:gd name="connsiteY11683" fmla="*/ 10417811 h 39629983"/>
                <a:gd name="connsiteX11684" fmla="*/ 60880353 w 65909553"/>
                <a:gd name="connsiteY11684" fmla="*/ 10417858 h 39629983"/>
                <a:gd name="connsiteX11685" fmla="*/ 60880353 w 65909553"/>
                <a:gd name="connsiteY11685" fmla="*/ 10417905 h 39629983"/>
                <a:gd name="connsiteX11686" fmla="*/ 60880353 w 65909553"/>
                <a:gd name="connsiteY11686" fmla="*/ 10417951 h 39629983"/>
                <a:gd name="connsiteX11687" fmla="*/ 60880353 w 65909553"/>
                <a:gd name="connsiteY11687" fmla="*/ 10417998 h 39629983"/>
                <a:gd name="connsiteX11688" fmla="*/ 60880353 w 65909553"/>
                <a:gd name="connsiteY11688" fmla="*/ 10418052 h 39629983"/>
                <a:gd name="connsiteX11689" fmla="*/ 60880353 w 65909553"/>
                <a:gd name="connsiteY11689" fmla="*/ 10418099 h 39629983"/>
                <a:gd name="connsiteX11690" fmla="*/ 60880353 w 65909553"/>
                <a:gd name="connsiteY11690" fmla="*/ 10418146 h 39629983"/>
                <a:gd name="connsiteX11691" fmla="*/ 60880353 w 65909553"/>
                <a:gd name="connsiteY11691" fmla="*/ 10418192 h 39629983"/>
                <a:gd name="connsiteX11692" fmla="*/ 60880353 w 65909553"/>
                <a:gd name="connsiteY11692" fmla="*/ 10418239 h 39629983"/>
                <a:gd name="connsiteX11693" fmla="*/ 60880353 w 65909553"/>
                <a:gd name="connsiteY11693" fmla="*/ 10418285 h 39629983"/>
                <a:gd name="connsiteX11694" fmla="*/ 60880353 w 65909553"/>
                <a:gd name="connsiteY11694" fmla="*/ 10418332 h 39629983"/>
                <a:gd name="connsiteX11695" fmla="*/ 60880353 w 65909553"/>
                <a:gd name="connsiteY11695" fmla="*/ 10418379 h 39629983"/>
                <a:gd name="connsiteX11696" fmla="*/ 60880353 w 65909553"/>
                <a:gd name="connsiteY11696" fmla="*/ 10418425 h 39629983"/>
                <a:gd name="connsiteX11697" fmla="*/ 60880353 w 65909553"/>
                <a:gd name="connsiteY11697" fmla="*/ 10418472 h 39629983"/>
                <a:gd name="connsiteX11698" fmla="*/ 60880353 w 65909553"/>
                <a:gd name="connsiteY11698" fmla="*/ 10418519 h 39629983"/>
                <a:gd name="connsiteX11699" fmla="*/ 60880353 w 65909553"/>
                <a:gd name="connsiteY11699" fmla="*/ 10418565 h 39629983"/>
                <a:gd name="connsiteX11700" fmla="*/ 60880353 w 65909553"/>
                <a:gd name="connsiteY11700" fmla="*/ 10418612 h 39629983"/>
                <a:gd name="connsiteX11701" fmla="*/ 60880353 w 65909553"/>
                <a:gd name="connsiteY11701" fmla="*/ 10418659 h 39629983"/>
                <a:gd name="connsiteX11702" fmla="*/ 60880353 w 65909553"/>
                <a:gd name="connsiteY11702" fmla="*/ 10418713 h 39629983"/>
                <a:gd name="connsiteX11703" fmla="*/ 60880353 w 65909553"/>
                <a:gd name="connsiteY11703" fmla="*/ 10418760 h 39629983"/>
                <a:gd name="connsiteX11704" fmla="*/ 60880353 w 65909553"/>
                <a:gd name="connsiteY11704" fmla="*/ 10418806 h 39629983"/>
                <a:gd name="connsiteX11705" fmla="*/ 60880353 w 65909553"/>
                <a:gd name="connsiteY11705" fmla="*/ 10418853 h 39629983"/>
                <a:gd name="connsiteX11706" fmla="*/ 60880353 w 65909553"/>
                <a:gd name="connsiteY11706" fmla="*/ 10418900 h 39629983"/>
                <a:gd name="connsiteX11707" fmla="*/ 60880353 w 65909553"/>
                <a:gd name="connsiteY11707" fmla="*/ 10418946 h 39629983"/>
                <a:gd name="connsiteX11708" fmla="*/ 60880353 w 65909553"/>
                <a:gd name="connsiteY11708" fmla="*/ 10418993 h 39629983"/>
                <a:gd name="connsiteX11709" fmla="*/ 60880353 w 65909553"/>
                <a:gd name="connsiteY11709" fmla="*/ 10419040 h 39629983"/>
                <a:gd name="connsiteX11710" fmla="*/ 60880353 w 65909553"/>
                <a:gd name="connsiteY11710" fmla="*/ 10419086 h 39629983"/>
                <a:gd name="connsiteX11711" fmla="*/ 60880353 w 65909553"/>
                <a:gd name="connsiteY11711" fmla="*/ 10419133 h 39629983"/>
                <a:gd name="connsiteX11712" fmla="*/ 60880353 w 65909553"/>
                <a:gd name="connsiteY11712" fmla="*/ 10419180 h 39629983"/>
                <a:gd name="connsiteX11713" fmla="*/ 60880353 w 65909553"/>
                <a:gd name="connsiteY11713" fmla="*/ 10419226 h 39629983"/>
                <a:gd name="connsiteX11714" fmla="*/ 60880353 w 65909553"/>
                <a:gd name="connsiteY11714" fmla="*/ 10419273 h 39629983"/>
                <a:gd name="connsiteX11715" fmla="*/ 60880353 w 65909553"/>
                <a:gd name="connsiteY11715" fmla="*/ 10419319 h 39629983"/>
                <a:gd name="connsiteX11716" fmla="*/ 60880353 w 65909553"/>
                <a:gd name="connsiteY11716" fmla="*/ 10566487 h 39629983"/>
                <a:gd name="connsiteX11717" fmla="*/ 61032753 w 65909553"/>
                <a:gd name="connsiteY11717" fmla="*/ 10566487 h 39629983"/>
                <a:gd name="connsiteX11718" fmla="*/ 61032753 w 65909553"/>
                <a:gd name="connsiteY11718" fmla="*/ 10566533 h 39629983"/>
                <a:gd name="connsiteX11719" fmla="*/ 61032753 w 65909553"/>
                <a:gd name="connsiteY11719" fmla="*/ 10566580 h 39629983"/>
                <a:gd name="connsiteX11720" fmla="*/ 61032753 w 65909553"/>
                <a:gd name="connsiteY11720" fmla="*/ 10566627 h 39629983"/>
                <a:gd name="connsiteX11721" fmla="*/ 61032753 w 65909553"/>
                <a:gd name="connsiteY11721" fmla="*/ 10566673 h 39629983"/>
                <a:gd name="connsiteX11722" fmla="*/ 61032753 w 65909553"/>
                <a:gd name="connsiteY11722" fmla="*/ 10566720 h 39629983"/>
                <a:gd name="connsiteX11723" fmla="*/ 61032753 w 65909553"/>
                <a:gd name="connsiteY11723" fmla="*/ 10566767 h 39629983"/>
                <a:gd name="connsiteX11724" fmla="*/ 61032753 w 65909553"/>
                <a:gd name="connsiteY11724" fmla="*/ 10566813 h 39629983"/>
                <a:gd name="connsiteX11725" fmla="*/ 61032753 w 65909553"/>
                <a:gd name="connsiteY11725" fmla="*/ 10566860 h 39629983"/>
                <a:gd name="connsiteX11726" fmla="*/ 61032753 w 65909553"/>
                <a:gd name="connsiteY11726" fmla="*/ 10566907 h 39629983"/>
                <a:gd name="connsiteX11727" fmla="*/ 61032753 w 65909553"/>
                <a:gd name="connsiteY11727" fmla="*/ 10566953 h 39629983"/>
                <a:gd name="connsiteX11728" fmla="*/ 61032753 w 65909553"/>
                <a:gd name="connsiteY11728" fmla="*/ 10567000 h 39629983"/>
                <a:gd name="connsiteX11729" fmla="*/ 61032753 w 65909553"/>
                <a:gd name="connsiteY11729" fmla="*/ 10567047 h 39629983"/>
                <a:gd name="connsiteX11730" fmla="*/ 61032753 w 65909553"/>
                <a:gd name="connsiteY11730" fmla="*/ 10567093 h 39629983"/>
                <a:gd name="connsiteX11731" fmla="*/ 61032753 w 65909553"/>
                <a:gd name="connsiteY11731" fmla="*/ 10567148 h 39629983"/>
                <a:gd name="connsiteX11732" fmla="*/ 61032753 w 65909553"/>
                <a:gd name="connsiteY11732" fmla="*/ 10567194 h 39629983"/>
                <a:gd name="connsiteX11733" fmla="*/ 61032753 w 65909553"/>
                <a:gd name="connsiteY11733" fmla="*/ 10567241 h 39629983"/>
                <a:gd name="connsiteX11734" fmla="*/ 61032753 w 65909553"/>
                <a:gd name="connsiteY11734" fmla="*/ 10567288 h 39629983"/>
                <a:gd name="connsiteX11735" fmla="*/ 61032753 w 65909553"/>
                <a:gd name="connsiteY11735" fmla="*/ 10567334 h 39629983"/>
                <a:gd name="connsiteX11736" fmla="*/ 61032753 w 65909553"/>
                <a:gd name="connsiteY11736" fmla="*/ 10567381 h 39629983"/>
                <a:gd name="connsiteX11737" fmla="*/ 61032753 w 65909553"/>
                <a:gd name="connsiteY11737" fmla="*/ 10567427 h 39629983"/>
                <a:gd name="connsiteX11738" fmla="*/ 61032753 w 65909553"/>
                <a:gd name="connsiteY11738" fmla="*/ 10567474 h 39629983"/>
                <a:gd name="connsiteX11739" fmla="*/ 61032753 w 65909553"/>
                <a:gd name="connsiteY11739" fmla="*/ 10567521 h 39629983"/>
                <a:gd name="connsiteX11740" fmla="*/ 61032753 w 65909553"/>
                <a:gd name="connsiteY11740" fmla="*/ 10567567 h 39629983"/>
                <a:gd name="connsiteX11741" fmla="*/ 61032753 w 65909553"/>
                <a:gd name="connsiteY11741" fmla="*/ 10567614 h 39629983"/>
                <a:gd name="connsiteX11742" fmla="*/ 61032753 w 65909553"/>
                <a:gd name="connsiteY11742" fmla="*/ 10567661 h 39629983"/>
                <a:gd name="connsiteX11743" fmla="*/ 61032753 w 65909553"/>
                <a:gd name="connsiteY11743" fmla="*/ 10567707 h 39629983"/>
                <a:gd name="connsiteX11744" fmla="*/ 61032753 w 65909553"/>
                <a:gd name="connsiteY11744" fmla="*/ 10567754 h 39629983"/>
                <a:gd name="connsiteX11745" fmla="*/ 61032753 w 65909553"/>
                <a:gd name="connsiteY11745" fmla="*/ 10567808 h 39629983"/>
                <a:gd name="connsiteX11746" fmla="*/ 61032753 w 65909553"/>
                <a:gd name="connsiteY11746" fmla="*/ 10567855 h 39629983"/>
                <a:gd name="connsiteX11747" fmla="*/ 61032753 w 65909553"/>
                <a:gd name="connsiteY11747" fmla="*/ 10567902 h 39629983"/>
                <a:gd name="connsiteX11748" fmla="*/ 61032753 w 65909553"/>
                <a:gd name="connsiteY11748" fmla="*/ 10567948 h 39629983"/>
                <a:gd name="connsiteX11749" fmla="*/ 61032753 w 65909553"/>
                <a:gd name="connsiteY11749" fmla="*/ 10567995 h 39629983"/>
                <a:gd name="connsiteX11750" fmla="*/ 61032753 w 65909553"/>
                <a:gd name="connsiteY11750" fmla="*/ 10568042 h 39629983"/>
                <a:gd name="connsiteX11751" fmla="*/ 61032753 w 65909553"/>
                <a:gd name="connsiteY11751" fmla="*/ 10568088 h 39629983"/>
                <a:gd name="connsiteX11752" fmla="*/ 61032753 w 65909553"/>
                <a:gd name="connsiteY11752" fmla="*/ 10568135 h 39629983"/>
                <a:gd name="connsiteX11753" fmla="*/ 61032753 w 65909553"/>
                <a:gd name="connsiteY11753" fmla="*/ 10568182 h 39629983"/>
                <a:gd name="connsiteX11754" fmla="*/ 61032753 w 65909553"/>
                <a:gd name="connsiteY11754" fmla="*/ 10568228 h 39629983"/>
                <a:gd name="connsiteX11755" fmla="*/ 61032753 w 65909553"/>
                <a:gd name="connsiteY11755" fmla="*/ 10568275 h 39629983"/>
                <a:gd name="connsiteX11756" fmla="*/ 61032753 w 65909553"/>
                <a:gd name="connsiteY11756" fmla="*/ 10568322 h 39629983"/>
                <a:gd name="connsiteX11757" fmla="*/ 61032753 w 65909553"/>
                <a:gd name="connsiteY11757" fmla="*/ 10568368 h 39629983"/>
                <a:gd name="connsiteX11758" fmla="*/ 61032753 w 65909553"/>
                <a:gd name="connsiteY11758" fmla="*/ 10568415 h 39629983"/>
                <a:gd name="connsiteX11759" fmla="*/ 61032753 w 65909553"/>
                <a:gd name="connsiteY11759" fmla="*/ 10568469 h 39629983"/>
                <a:gd name="connsiteX11760" fmla="*/ 61032753 w 65909553"/>
                <a:gd name="connsiteY11760" fmla="*/ 10568516 h 39629983"/>
                <a:gd name="connsiteX11761" fmla="*/ 61032753 w 65909553"/>
                <a:gd name="connsiteY11761" fmla="*/ 10568562 h 39629983"/>
                <a:gd name="connsiteX11762" fmla="*/ 61032753 w 65909553"/>
                <a:gd name="connsiteY11762" fmla="*/ 10568609 h 39629983"/>
                <a:gd name="connsiteX11763" fmla="*/ 61032753 w 65909553"/>
                <a:gd name="connsiteY11763" fmla="*/ 10568656 h 39629983"/>
                <a:gd name="connsiteX11764" fmla="*/ 61032753 w 65909553"/>
                <a:gd name="connsiteY11764" fmla="*/ 10568702 h 39629983"/>
                <a:gd name="connsiteX11765" fmla="*/ 61032753 w 65909553"/>
                <a:gd name="connsiteY11765" fmla="*/ 10568749 h 39629983"/>
                <a:gd name="connsiteX11766" fmla="*/ 61032753 w 65909553"/>
                <a:gd name="connsiteY11766" fmla="*/ 10568796 h 39629983"/>
                <a:gd name="connsiteX11767" fmla="*/ 61032753 w 65909553"/>
                <a:gd name="connsiteY11767" fmla="*/ 10568842 h 39629983"/>
                <a:gd name="connsiteX11768" fmla="*/ 61032753 w 65909553"/>
                <a:gd name="connsiteY11768" fmla="*/ 10568889 h 39629983"/>
                <a:gd name="connsiteX11769" fmla="*/ 61032753 w 65909553"/>
                <a:gd name="connsiteY11769" fmla="*/ 10568936 h 39629983"/>
                <a:gd name="connsiteX11770" fmla="*/ 61032753 w 65909553"/>
                <a:gd name="connsiteY11770" fmla="*/ 10568982 h 39629983"/>
                <a:gd name="connsiteX11771" fmla="*/ 61032753 w 65909553"/>
                <a:gd name="connsiteY11771" fmla="*/ 10569029 h 39629983"/>
                <a:gd name="connsiteX11772" fmla="*/ 61032753 w 65909553"/>
                <a:gd name="connsiteY11772" fmla="*/ 10569076 h 39629983"/>
                <a:gd name="connsiteX11773" fmla="*/ 61032753 w 65909553"/>
                <a:gd name="connsiteY11773" fmla="*/ 10569130 h 39629983"/>
                <a:gd name="connsiteX11774" fmla="*/ 61032753 w 65909553"/>
                <a:gd name="connsiteY11774" fmla="*/ 10569177 h 39629983"/>
                <a:gd name="connsiteX11775" fmla="*/ 61032753 w 65909553"/>
                <a:gd name="connsiteY11775" fmla="*/ 10569223 h 39629983"/>
                <a:gd name="connsiteX11776" fmla="*/ 61032753 w 65909553"/>
                <a:gd name="connsiteY11776" fmla="*/ 10569270 h 39629983"/>
                <a:gd name="connsiteX11777" fmla="*/ 61032753 w 65909553"/>
                <a:gd name="connsiteY11777" fmla="*/ 10569317 h 39629983"/>
                <a:gd name="connsiteX11778" fmla="*/ 61032753 w 65909553"/>
                <a:gd name="connsiteY11778" fmla="*/ 10569363 h 39629983"/>
                <a:gd name="connsiteX11779" fmla="*/ 61032753 w 65909553"/>
                <a:gd name="connsiteY11779" fmla="*/ 10569410 h 39629983"/>
                <a:gd name="connsiteX11780" fmla="*/ 61032753 w 65909553"/>
                <a:gd name="connsiteY11780" fmla="*/ 10569457 h 39629983"/>
                <a:gd name="connsiteX11781" fmla="*/ 61032753 w 65909553"/>
                <a:gd name="connsiteY11781" fmla="*/ 10569503 h 39629983"/>
                <a:gd name="connsiteX11782" fmla="*/ 61032753 w 65909553"/>
                <a:gd name="connsiteY11782" fmla="*/ 10569550 h 39629983"/>
                <a:gd name="connsiteX11783" fmla="*/ 61032753 w 65909553"/>
                <a:gd name="connsiteY11783" fmla="*/ 10569597 h 39629983"/>
                <a:gd name="connsiteX11784" fmla="*/ 61032753 w 65909553"/>
                <a:gd name="connsiteY11784" fmla="*/ 10569643 h 39629983"/>
                <a:gd name="connsiteX11785" fmla="*/ 61032753 w 65909553"/>
                <a:gd name="connsiteY11785" fmla="*/ 10569690 h 39629983"/>
                <a:gd name="connsiteX11786" fmla="*/ 61032753 w 65909553"/>
                <a:gd name="connsiteY11786" fmla="*/ 10569736 h 39629983"/>
                <a:gd name="connsiteX11787" fmla="*/ 61032753 w 65909553"/>
                <a:gd name="connsiteY11787" fmla="*/ 10569791 h 39629983"/>
                <a:gd name="connsiteX11788" fmla="*/ 61032753 w 65909553"/>
                <a:gd name="connsiteY11788" fmla="*/ 10569837 h 39629983"/>
                <a:gd name="connsiteX11789" fmla="*/ 61032753 w 65909553"/>
                <a:gd name="connsiteY11789" fmla="*/ 10569884 h 39629983"/>
                <a:gd name="connsiteX11790" fmla="*/ 61032753 w 65909553"/>
                <a:gd name="connsiteY11790" fmla="*/ 10569931 h 39629983"/>
                <a:gd name="connsiteX11791" fmla="*/ 61032753 w 65909553"/>
                <a:gd name="connsiteY11791" fmla="*/ 10569977 h 39629983"/>
                <a:gd name="connsiteX11792" fmla="*/ 61032753 w 65909553"/>
                <a:gd name="connsiteY11792" fmla="*/ 10570024 h 39629983"/>
                <a:gd name="connsiteX11793" fmla="*/ 61032753 w 65909553"/>
                <a:gd name="connsiteY11793" fmla="*/ 10570071 h 39629983"/>
                <a:gd name="connsiteX11794" fmla="*/ 61032753 w 65909553"/>
                <a:gd name="connsiteY11794" fmla="*/ 10570117 h 39629983"/>
                <a:gd name="connsiteX11795" fmla="*/ 61032753 w 65909553"/>
                <a:gd name="connsiteY11795" fmla="*/ 10570164 h 39629983"/>
                <a:gd name="connsiteX11796" fmla="*/ 61032753 w 65909553"/>
                <a:gd name="connsiteY11796" fmla="*/ 10570211 h 39629983"/>
                <a:gd name="connsiteX11797" fmla="*/ 61032753 w 65909553"/>
                <a:gd name="connsiteY11797" fmla="*/ 10570257 h 39629983"/>
                <a:gd name="connsiteX11798" fmla="*/ 61032753 w 65909553"/>
                <a:gd name="connsiteY11798" fmla="*/ 10570304 h 39629983"/>
                <a:gd name="connsiteX11799" fmla="*/ 61032753 w 65909553"/>
                <a:gd name="connsiteY11799" fmla="*/ 10570351 h 39629983"/>
                <a:gd name="connsiteX11800" fmla="*/ 61032753 w 65909553"/>
                <a:gd name="connsiteY11800" fmla="*/ 10570397 h 39629983"/>
                <a:gd name="connsiteX11801" fmla="*/ 61032753 w 65909553"/>
                <a:gd name="connsiteY11801" fmla="*/ 10570452 h 39629983"/>
                <a:gd name="connsiteX11802" fmla="*/ 61032753 w 65909553"/>
                <a:gd name="connsiteY11802" fmla="*/ 10570498 h 39629983"/>
                <a:gd name="connsiteX11803" fmla="*/ 61032753 w 65909553"/>
                <a:gd name="connsiteY11803" fmla="*/ 10570545 h 39629983"/>
                <a:gd name="connsiteX11804" fmla="*/ 61032753 w 65909553"/>
                <a:gd name="connsiteY11804" fmla="*/ 10570592 h 39629983"/>
                <a:gd name="connsiteX11805" fmla="*/ 61032753 w 65909553"/>
                <a:gd name="connsiteY11805" fmla="*/ 10570638 h 39629983"/>
                <a:gd name="connsiteX11806" fmla="*/ 61032753 w 65909553"/>
                <a:gd name="connsiteY11806" fmla="*/ 10570685 h 39629983"/>
                <a:gd name="connsiteX11807" fmla="*/ 61032753 w 65909553"/>
                <a:gd name="connsiteY11807" fmla="*/ 10570732 h 39629983"/>
                <a:gd name="connsiteX11808" fmla="*/ 61032753 w 65909553"/>
                <a:gd name="connsiteY11808" fmla="*/ 10570778 h 39629983"/>
                <a:gd name="connsiteX11809" fmla="*/ 61032753 w 65909553"/>
                <a:gd name="connsiteY11809" fmla="*/ 10570825 h 39629983"/>
                <a:gd name="connsiteX11810" fmla="*/ 61032753 w 65909553"/>
                <a:gd name="connsiteY11810" fmla="*/ 10570871 h 39629983"/>
                <a:gd name="connsiteX11811" fmla="*/ 61032753 w 65909553"/>
                <a:gd name="connsiteY11811" fmla="*/ 10570918 h 39629983"/>
                <a:gd name="connsiteX11812" fmla="*/ 61032753 w 65909553"/>
                <a:gd name="connsiteY11812" fmla="*/ 10570965 h 39629983"/>
                <a:gd name="connsiteX11813" fmla="*/ 61032753 w 65909553"/>
                <a:gd name="connsiteY11813" fmla="*/ 10571011 h 39629983"/>
                <a:gd name="connsiteX11814" fmla="*/ 61032753 w 65909553"/>
                <a:gd name="connsiteY11814" fmla="*/ 10571058 h 39629983"/>
                <a:gd name="connsiteX11815" fmla="*/ 61032753 w 65909553"/>
                <a:gd name="connsiteY11815" fmla="*/ 10571112 h 39629983"/>
                <a:gd name="connsiteX11816" fmla="*/ 61032753 w 65909553"/>
                <a:gd name="connsiteY11816" fmla="*/ 10571159 h 39629983"/>
                <a:gd name="connsiteX11817" fmla="*/ 61032753 w 65909553"/>
                <a:gd name="connsiteY11817" fmla="*/ 10571206 h 39629983"/>
                <a:gd name="connsiteX11818" fmla="*/ 61032753 w 65909553"/>
                <a:gd name="connsiteY11818" fmla="*/ 10571252 h 39629983"/>
                <a:gd name="connsiteX11819" fmla="*/ 61032753 w 65909553"/>
                <a:gd name="connsiteY11819" fmla="*/ 10571299 h 39629983"/>
                <a:gd name="connsiteX11820" fmla="*/ 61032753 w 65909553"/>
                <a:gd name="connsiteY11820" fmla="*/ 10571346 h 39629983"/>
                <a:gd name="connsiteX11821" fmla="*/ 61032753 w 65909553"/>
                <a:gd name="connsiteY11821" fmla="*/ 10571392 h 39629983"/>
                <a:gd name="connsiteX11822" fmla="*/ 61032753 w 65909553"/>
                <a:gd name="connsiteY11822" fmla="*/ 10571439 h 39629983"/>
                <a:gd name="connsiteX11823" fmla="*/ 61032753 w 65909553"/>
                <a:gd name="connsiteY11823" fmla="*/ 10571486 h 39629983"/>
                <a:gd name="connsiteX11824" fmla="*/ 61032753 w 65909553"/>
                <a:gd name="connsiteY11824" fmla="*/ 10571532 h 39629983"/>
                <a:gd name="connsiteX11825" fmla="*/ 61032753 w 65909553"/>
                <a:gd name="connsiteY11825" fmla="*/ 10571579 h 39629983"/>
                <a:gd name="connsiteX11826" fmla="*/ 61032753 w 65909553"/>
                <a:gd name="connsiteY11826" fmla="*/ 10571626 h 39629983"/>
                <a:gd name="connsiteX11827" fmla="*/ 61032753 w 65909553"/>
                <a:gd name="connsiteY11827" fmla="*/ 10571672 h 39629983"/>
                <a:gd name="connsiteX11828" fmla="*/ 61032753 w 65909553"/>
                <a:gd name="connsiteY11828" fmla="*/ 10571719 h 39629983"/>
                <a:gd name="connsiteX11829" fmla="*/ 61032753 w 65909553"/>
                <a:gd name="connsiteY11829" fmla="*/ 10718886 h 39629983"/>
                <a:gd name="connsiteX11830" fmla="*/ 61185153 w 65909553"/>
                <a:gd name="connsiteY11830" fmla="*/ 10718886 h 39629983"/>
                <a:gd name="connsiteX11831" fmla="*/ 61185153 w 65909553"/>
                <a:gd name="connsiteY11831" fmla="*/ 10718933 h 39629983"/>
                <a:gd name="connsiteX11832" fmla="*/ 61185153 w 65909553"/>
                <a:gd name="connsiteY11832" fmla="*/ 10718979 h 39629983"/>
                <a:gd name="connsiteX11833" fmla="*/ 61185153 w 65909553"/>
                <a:gd name="connsiteY11833" fmla="*/ 10719026 h 39629983"/>
                <a:gd name="connsiteX11834" fmla="*/ 61185153 w 65909553"/>
                <a:gd name="connsiteY11834" fmla="*/ 10719073 h 39629983"/>
                <a:gd name="connsiteX11835" fmla="*/ 61185153 w 65909553"/>
                <a:gd name="connsiteY11835" fmla="*/ 10719119 h 39629983"/>
                <a:gd name="connsiteX11836" fmla="*/ 61185153 w 65909553"/>
                <a:gd name="connsiteY11836" fmla="*/ 10719166 h 39629983"/>
                <a:gd name="connsiteX11837" fmla="*/ 61185153 w 65909553"/>
                <a:gd name="connsiteY11837" fmla="*/ 10719213 h 39629983"/>
                <a:gd name="connsiteX11838" fmla="*/ 61185153 w 65909553"/>
                <a:gd name="connsiteY11838" fmla="*/ 10719259 h 39629983"/>
                <a:gd name="connsiteX11839" fmla="*/ 61185153 w 65909553"/>
                <a:gd name="connsiteY11839" fmla="*/ 10719306 h 39629983"/>
                <a:gd name="connsiteX11840" fmla="*/ 61185153 w 65909553"/>
                <a:gd name="connsiteY11840" fmla="*/ 10719353 h 39629983"/>
                <a:gd name="connsiteX11841" fmla="*/ 61185153 w 65909553"/>
                <a:gd name="connsiteY11841" fmla="*/ 10719399 h 39629983"/>
                <a:gd name="connsiteX11842" fmla="*/ 61185153 w 65909553"/>
                <a:gd name="connsiteY11842" fmla="*/ 10719446 h 39629983"/>
                <a:gd name="connsiteX11843" fmla="*/ 61185153 w 65909553"/>
                <a:gd name="connsiteY11843" fmla="*/ 10719493 h 39629983"/>
                <a:gd name="connsiteX11844" fmla="*/ 61185153 w 65909553"/>
                <a:gd name="connsiteY11844" fmla="*/ 10719547 h 39629983"/>
                <a:gd name="connsiteX11845" fmla="*/ 61185153 w 65909553"/>
                <a:gd name="connsiteY11845" fmla="*/ 10719594 h 39629983"/>
                <a:gd name="connsiteX11846" fmla="*/ 61185153 w 65909553"/>
                <a:gd name="connsiteY11846" fmla="*/ 10719640 h 39629983"/>
                <a:gd name="connsiteX11847" fmla="*/ 61185153 w 65909553"/>
                <a:gd name="connsiteY11847" fmla="*/ 10719687 h 39629983"/>
                <a:gd name="connsiteX11848" fmla="*/ 61185153 w 65909553"/>
                <a:gd name="connsiteY11848" fmla="*/ 10719734 h 39629983"/>
                <a:gd name="connsiteX11849" fmla="*/ 61185153 w 65909553"/>
                <a:gd name="connsiteY11849" fmla="*/ 10719780 h 39629983"/>
                <a:gd name="connsiteX11850" fmla="*/ 61185153 w 65909553"/>
                <a:gd name="connsiteY11850" fmla="*/ 10719827 h 39629983"/>
                <a:gd name="connsiteX11851" fmla="*/ 61185153 w 65909553"/>
                <a:gd name="connsiteY11851" fmla="*/ 10719874 h 39629983"/>
                <a:gd name="connsiteX11852" fmla="*/ 61185153 w 65909553"/>
                <a:gd name="connsiteY11852" fmla="*/ 10719920 h 39629983"/>
                <a:gd name="connsiteX11853" fmla="*/ 61185153 w 65909553"/>
                <a:gd name="connsiteY11853" fmla="*/ 10719967 h 39629983"/>
                <a:gd name="connsiteX11854" fmla="*/ 61185153 w 65909553"/>
                <a:gd name="connsiteY11854" fmla="*/ 10720013 h 39629983"/>
                <a:gd name="connsiteX11855" fmla="*/ 61185153 w 65909553"/>
                <a:gd name="connsiteY11855" fmla="*/ 10720060 h 39629983"/>
                <a:gd name="connsiteX11856" fmla="*/ 61185153 w 65909553"/>
                <a:gd name="connsiteY11856" fmla="*/ 10720107 h 39629983"/>
                <a:gd name="connsiteX11857" fmla="*/ 61185153 w 65909553"/>
                <a:gd name="connsiteY11857" fmla="*/ 10720153 h 39629983"/>
                <a:gd name="connsiteX11858" fmla="*/ 61185153 w 65909553"/>
                <a:gd name="connsiteY11858" fmla="*/ 10720208 h 39629983"/>
                <a:gd name="connsiteX11859" fmla="*/ 61185153 w 65909553"/>
                <a:gd name="connsiteY11859" fmla="*/ 10720254 h 39629983"/>
                <a:gd name="connsiteX11860" fmla="*/ 61185153 w 65909553"/>
                <a:gd name="connsiteY11860" fmla="*/ 10720301 h 39629983"/>
                <a:gd name="connsiteX11861" fmla="*/ 61185153 w 65909553"/>
                <a:gd name="connsiteY11861" fmla="*/ 10720348 h 39629983"/>
                <a:gd name="connsiteX11862" fmla="*/ 61185153 w 65909553"/>
                <a:gd name="connsiteY11862" fmla="*/ 10720394 h 39629983"/>
                <a:gd name="connsiteX11863" fmla="*/ 61185153 w 65909553"/>
                <a:gd name="connsiteY11863" fmla="*/ 10720441 h 39629983"/>
                <a:gd name="connsiteX11864" fmla="*/ 61185153 w 65909553"/>
                <a:gd name="connsiteY11864" fmla="*/ 10720488 h 39629983"/>
                <a:gd name="connsiteX11865" fmla="*/ 61185153 w 65909553"/>
                <a:gd name="connsiteY11865" fmla="*/ 10720534 h 39629983"/>
                <a:gd name="connsiteX11866" fmla="*/ 61185153 w 65909553"/>
                <a:gd name="connsiteY11866" fmla="*/ 10720581 h 39629983"/>
                <a:gd name="connsiteX11867" fmla="*/ 61185153 w 65909553"/>
                <a:gd name="connsiteY11867" fmla="*/ 10720628 h 39629983"/>
                <a:gd name="connsiteX11868" fmla="*/ 61185153 w 65909553"/>
                <a:gd name="connsiteY11868" fmla="*/ 10720674 h 39629983"/>
                <a:gd name="connsiteX11869" fmla="*/ 61185153 w 65909553"/>
                <a:gd name="connsiteY11869" fmla="*/ 10720721 h 39629983"/>
                <a:gd name="connsiteX11870" fmla="*/ 61185153 w 65909553"/>
                <a:gd name="connsiteY11870" fmla="*/ 10720768 h 39629983"/>
                <a:gd name="connsiteX11871" fmla="*/ 61185153 w 65909553"/>
                <a:gd name="connsiteY11871" fmla="*/ 10720814 h 39629983"/>
                <a:gd name="connsiteX11872" fmla="*/ 61185153 w 65909553"/>
                <a:gd name="connsiteY11872" fmla="*/ 10720869 h 39629983"/>
                <a:gd name="connsiteX11873" fmla="*/ 61185153 w 65909553"/>
                <a:gd name="connsiteY11873" fmla="*/ 10720915 h 39629983"/>
                <a:gd name="connsiteX11874" fmla="*/ 61185153 w 65909553"/>
                <a:gd name="connsiteY11874" fmla="*/ 10720962 h 39629983"/>
                <a:gd name="connsiteX11875" fmla="*/ 61185153 w 65909553"/>
                <a:gd name="connsiteY11875" fmla="*/ 10721009 h 39629983"/>
                <a:gd name="connsiteX11876" fmla="*/ 61185153 w 65909553"/>
                <a:gd name="connsiteY11876" fmla="*/ 10721055 h 39629983"/>
                <a:gd name="connsiteX11877" fmla="*/ 61185153 w 65909553"/>
                <a:gd name="connsiteY11877" fmla="*/ 10721102 h 39629983"/>
                <a:gd name="connsiteX11878" fmla="*/ 61185153 w 65909553"/>
                <a:gd name="connsiteY11878" fmla="*/ 10721148 h 39629983"/>
                <a:gd name="connsiteX11879" fmla="*/ 61185153 w 65909553"/>
                <a:gd name="connsiteY11879" fmla="*/ 10721195 h 39629983"/>
                <a:gd name="connsiteX11880" fmla="*/ 61185153 w 65909553"/>
                <a:gd name="connsiteY11880" fmla="*/ 10721242 h 39629983"/>
                <a:gd name="connsiteX11881" fmla="*/ 61185153 w 65909553"/>
                <a:gd name="connsiteY11881" fmla="*/ 10721288 h 39629983"/>
                <a:gd name="connsiteX11882" fmla="*/ 61185153 w 65909553"/>
                <a:gd name="connsiteY11882" fmla="*/ 10721335 h 39629983"/>
                <a:gd name="connsiteX11883" fmla="*/ 61185153 w 65909553"/>
                <a:gd name="connsiteY11883" fmla="*/ 10721382 h 39629983"/>
                <a:gd name="connsiteX11884" fmla="*/ 61185153 w 65909553"/>
                <a:gd name="connsiteY11884" fmla="*/ 10721428 h 39629983"/>
                <a:gd name="connsiteX11885" fmla="*/ 61185153 w 65909553"/>
                <a:gd name="connsiteY11885" fmla="*/ 10721475 h 39629983"/>
                <a:gd name="connsiteX11886" fmla="*/ 61185153 w 65909553"/>
                <a:gd name="connsiteY11886" fmla="*/ 10721529 h 39629983"/>
                <a:gd name="connsiteX11887" fmla="*/ 61185153 w 65909553"/>
                <a:gd name="connsiteY11887" fmla="*/ 10721576 h 39629983"/>
                <a:gd name="connsiteX11888" fmla="*/ 61185153 w 65909553"/>
                <a:gd name="connsiteY11888" fmla="*/ 10721623 h 39629983"/>
                <a:gd name="connsiteX11889" fmla="*/ 61185153 w 65909553"/>
                <a:gd name="connsiteY11889" fmla="*/ 10721669 h 39629983"/>
                <a:gd name="connsiteX11890" fmla="*/ 61185153 w 65909553"/>
                <a:gd name="connsiteY11890" fmla="*/ 10721716 h 39629983"/>
                <a:gd name="connsiteX11891" fmla="*/ 61185153 w 65909553"/>
                <a:gd name="connsiteY11891" fmla="*/ 10721763 h 39629983"/>
                <a:gd name="connsiteX11892" fmla="*/ 61185153 w 65909553"/>
                <a:gd name="connsiteY11892" fmla="*/ 10721809 h 39629983"/>
                <a:gd name="connsiteX11893" fmla="*/ 61185153 w 65909553"/>
                <a:gd name="connsiteY11893" fmla="*/ 10721856 h 39629983"/>
                <a:gd name="connsiteX11894" fmla="*/ 61185153 w 65909553"/>
                <a:gd name="connsiteY11894" fmla="*/ 10721903 h 39629983"/>
                <a:gd name="connsiteX11895" fmla="*/ 61185153 w 65909553"/>
                <a:gd name="connsiteY11895" fmla="*/ 10721949 h 39629983"/>
                <a:gd name="connsiteX11896" fmla="*/ 61185153 w 65909553"/>
                <a:gd name="connsiteY11896" fmla="*/ 10721996 h 39629983"/>
                <a:gd name="connsiteX11897" fmla="*/ 61185153 w 65909553"/>
                <a:gd name="connsiteY11897" fmla="*/ 10722043 h 39629983"/>
                <a:gd name="connsiteX11898" fmla="*/ 61185153 w 65909553"/>
                <a:gd name="connsiteY11898" fmla="*/ 10722089 h 39629983"/>
                <a:gd name="connsiteX11899" fmla="*/ 61185153 w 65909553"/>
                <a:gd name="connsiteY11899" fmla="*/ 10722136 h 39629983"/>
                <a:gd name="connsiteX11900" fmla="*/ 61185153 w 65909553"/>
                <a:gd name="connsiteY11900" fmla="*/ 10722190 h 39629983"/>
                <a:gd name="connsiteX11901" fmla="*/ 61185153 w 65909553"/>
                <a:gd name="connsiteY11901" fmla="*/ 10722237 h 39629983"/>
                <a:gd name="connsiteX11902" fmla="*/ 61185153 w 65909553"/>
                <a:gd name="connsiteY11902" fmla="*/ 10722283 h 39629983"/>
                <a:gd name="connsiteX11903" fmla="*/ 61185153 w 65909553"/>
                <a:gd name="connsiteY11903" fmla="*/ 10722330 h 39629983"/>
                <a:gd name="connsiteX11904" fmla="*/ 61185153 w 65909553"/>
                <a:gd name="connsiteY11904" fmla="*/ 10722377 h 39629983"/>
                <a:gd name="connsiteX11905" fmla="*/ 61185153 w 65909553"/>
                <a:gd name="connsiteY11905" fmla="*/ 10722423 h 39629983"/>
                <a:gd name="connsiteX11906" fmla="*/ 61185153 w 65909553"/>
                <a:gd name="connsiteY11906" fmla="*/ 10722470 h 39629983"/>
                <a:gd name="connsiteX11907" fmla="*/ 61185153 w 65909553"/>
                <a:gd name="connsiteY11907" fmla="*/ 10722517 h 39629983"/>
                <a:gd name="connsiteX11908" fmla="*/ 61185153 w 65909553"/>
                <a:gd name="connsiteY11908" fmla="*/ 10722563 h 39629983"/>
                <a:gd name="connsiteX11909" fmla="*/ 61185153 w 65909553"/>
                <a:gd name="connsiteY11909" fmla="*/ 10722610 h 39629983"/>
                <a:gd name="connsiteX11910" fmla="*/ 61185153 w 65909553"/>
                <a:gd name="connsiteY11910" fmla="*/ 10722657 h 39629983"/>
                <a:gd name="connsiteX11911" fmla="*/ 61185153 w 65909553"/>
                <a:gd name="connsiteY11911" fmla="*/ 10722703 h 39629983"/>
                <a:gd name="connsiteX11912" fmla="*/ 61185153 w 65909553"/>
                <a:gd name="connsiteY11912" fmla="*/ 10722750 h 39629983"/>
                <a:gd name="connsiteX11913" fmla="*/ 61185153 w 65909553"/>
                <a:gd name="connsiteY11913" fmla="*/ 10722797 h 39629983"/>
                <a:gd name="connsiteX11914" fmla="*/ 61185153 w 65909553"/>
                <a:gd name="connsiteY11914" fmla="*/ 10722851 h 39629983"/>
                <a:gd name="connsiteX11915" fmla="*/ 61185153 w 65909553"/>
                <a:gd name="connsiteY11915" fmla="*/ 10722898 h 39629983"/>
                <a:gd name="connsiteX11916" fmla="*/ 61185153 w 65909553"/>
                <a:gd name="connsiteY11916" fmla="*/ 10722944 h 39629983"/>
                <a:gd name="connsiteX11917" fmla="*/ 61185153 w 65909553"/>
                <a:gd name="connsiteY11917" fmla="*/ 10722991 h 39629983"/>
                <a:gd name="connsiteX11918" fmla="*/ 61185153 w 65909553"/>
                <a:gd name="connsiteY11918" fmla="*/ 10723038 h 39629983"/>
                <a:gd name="connsiteX11919" fmla="*/ 61185153 w 65909553"/>
                <a:gd name="connsiteY11919" fmla="*/ 10723084 h 39629983"/>
                <a:gd name="connsiteX11920" fmla="*/ 61185153 w 65909553"/>
                <a:gd name="connsiteY11920" fmla="*/ 10723131 h 39629983"/>
                <a:gd name="connsiteX11921" fmla="*/ 61185153 w 65909553"/>
                <a:gd name="connsiteY11921" fmla="*/ 10723178 h 39629983"/>
                <a:gd name="connsiteX11922" fmla="*/ 61185153 w 65909553"/>
                <a:gd name="connsiteY11922" fmla="*/ 10723224 h 39629983"/>
                <a:gd name="connsiteX11923" fmla="*/ 61185153 w 65909553"/>
                <a:gd name="connsiteY11923" fmla="*/ 10723271 h 39629983"/>
                <a:gd name="connsiteX11924" fmla="*/ 61185153 w 65909553"/>
                <a:gd name="connsiteY11924" fmla="*/ 10723317 h 39629983"/>
                <a:gd name="connsiteX11925" fmla="*/ 61185153 w 65909553"/>
                <a:gd name="connsiteY11925" fmla="*/ 10723364 h 39629983"/>
                <a:gd name="connsiteX11926" fmla="*/ 61185153 w 65909553"/>
                <a:gd name="connsiteY11926" fmla="*/ 10723411 h 39629983"/>
                <a:gd name="connsiteX11927" fmla="*/ 61185153 w 65909553"/>
                <a:gd name="connsiteY11927" fmla="*/ 10723457 h 39629983"/>
                <a:gd name="connsiteX11928" fmla="*/ 61185153 w 65909553"/>
                <a:gd name="connsiteY11928" fmla="*/ 10723512 h 39629983"/>
                <a:gd name="connsiteX11929" fmla="*/ 61185153 w 65909553"/>
                <a:gd name="connsiteY11929" fmla="*/ 10723558 h 39629983"/>
                <a:gd name="connsiteX11930" fmla="*/ 61185153 w 65909553"/>
                <a:gd name="connsiteY11930" fmla="*/ 10723605 h 39629983"/>
                <a:gd name="connsiteX11931" fmla="*/ 61185153 w 65909553"/>
                <a:gd name="connsiteY11931" fmla="*/ 10723652 h 39629983"/>
                <a:gd name="connsiteX11932" fmla="*/ 61185153 w 65909553"/>
                <a:gd name="connsiteY11932" fmla="*/ 10723698 h 39629983"/>
                <a:gd name="connsiteX11933" fmla="*/ 61185153 w 65909553"/>
                <a:gd name="connsiteY11933" fmla="*/ 10723745 h 39629983"/>
                <a:gd name="connsiteX11934" fmla="*/ 61185153 w 65909553"/>
                <a:gd name="connsiteY11934" fmla="*/ 10723792 h 39629983"/>
                <a:gd name="connsiteX11935" fmla="*/ 61185153 w 65909553"/>
                <a:gd name="connsiteY11935" fmla="*/ 10723838 h 39629983"/>
                <a:gd name="connsiteX11936" fmla="*/ 61185153 w 65909553"/>
                <a:gd name="connsiteY11936" fmla="*/ 10723885 h 39629983"/>
                <a:gd name="connsiteX11937" fmla="*/ 61185153 w 65909553"/>
                <a:gd name="connsiteY11937" fmla="*/ 10723932 h 39629983"/>
                <a:gd name="connsiteX11938" fmla="*/ 61185153 w 65909553"/>
                <a:gd name="connsiteY11938" fmla="*/ 10723978 h 39629983"/>
                <a:gd name="connsiteX11939" fmla="*/ 61185153 w 65909553"/>
                <a:gd name="connsiteY11939" fmla="*/ 10724025 h 39629983"/>
                <a:gd name="connsiteX11940" fmla="*/ 61185153 w 65909553"/>
                <a:gd name="connsiteY11940" fmla="*/ 10724072 h 39629983"/>
                <a:gd name="connsiteX11941" fmla="*/ 61185153 w 65909553"/>
                <a:gd name="connsiteY11941" fmla="*/ 10724118 h 39629983"/>
                <a:gd name="connsiteX11942" fmla="*/ 61185153 w 65909553"/>
                <a:gd name="connsiteY11942" fmla="*/ 10871286 h 39629983"/>
                <a:gd name="connsiteX11943" fmla="*/ 61337553 w 65909553"/>
                <a:gd name="connsiteY11943" fmla="*/ 10871286 h 39629983"/>
                <a:gd name="connsiteX11944" fmla="*/ 61337553 w 65909553"/>
                <a:gd name="connsiteY11944" fmla="*/ 10871332 h 39629983"/>
                <a:gd name="connsiteX11945" fmla="*/ 61337553 w 65909553"/>
                <a:gd name="connsiteY11945" fmla="*/ 10871379 h 39629983"/>
                <a:gd name="connsiteX11946" fmla="*/ 61337553 w 65909553"/>
                <a:gd name="connsiteY11946" fmla="*/ 10871426 h 39629983"/>
                <a:gd name="connsiteX11947" fmla="*/ 61337553 w 65909553"/>
                <a:gd name="connsiteY11947" fmla="*/ 10871472 h 39629983"/>
                <a:gd name="connsiteX11948" fmla="*/ 61337553 w 65909553"/>
                <a:gd name="connsiteY11948" fmla="*/ 10871519 h 39629983"/>
                <a:gd name="connsiteX11949" fmla="*/ 61337553 w 65909553"/>
                <a:gd name="connsiteY11949" fmla="*/ 10871565 h 39629983"/>
                <a:gd name="connsiteX11950" fmla="*/ 61337553 w 65909553"/>
                <a:gd name="connsiteY11950" fmla="*/ 10871612 h 39629983"/>
                <a:gd name="connsiteX11951" fmla="*/ 61337553 w 65909553"/>
                <a:gd name="connsiteY11951" fmla="*/ 10871659 h 39629983"/>
                <a:gd name="connsiteX11952" fmla="*/ 61337553 w 65909553"/>
                <a:gd name="connsiteY11952" fmla="*/ 10871705 h 39629983"/>
                <a:gd name="connsiteX11953" fmla="*/ 61337553 w 65909553"/>
                <a:gd name="connsiteY11953" fmla="*/ 10871752 h 39629983"/>
                <a:gd name="connsiteX11954" fmla="*/ 61337553 w 65909553"/>
                <a:gd name="connsiteY11954" fmla="*/ 10871799 h 39629983"/>
                <a:gd name="connsiteX11955" fmla="*/ 61337553 w 65909553"/>
                <a:gd name="connsiteY11955" fmla="*/ 10871845 h 39629983"/>
                <a:gd name="connsiteX11956" fmla="*/ 61337553 w 65909553"/>
                <a:gd name="connsiteY11956" fmla="*/ 10871892 h 39629983"/>
                <a:gd name="connsiteX11957" fmla="*/ 61337553 w 65909553"/>
                <a:gd name="connsiteY11957" fmla="*/ 10871946 h 39629983"/>
                <a:gd name="connsiteX11958" fmla="*/ 61337553 w 65909553"/>
                <a:gd name="connsiteY11958" fmla="*/ 10871993 h 39629983"/>
                <a:gd name="connsiteX11959" fmla="*/ 61337553 w 65909553"/>
                <a:gd name="connsiteY11959" fmla="*/ 10872040 h 39629983"/>
                <a:gd name="connsiteX11960" fmla="*/ 61337553 w 65909553"/>
                <a:gd name="connsiteY11960" fmla="*/ 10872086 h 39629983"/>
                <a:gd name="connsiteX11961" fmla="*/ 61337553 w 65909553"/>
                <a:gd name="connsiteY11961" fmla="*/ 10872133 h 39629983"/>
                <a:gd name="connsiteX11962" fmla="*/ 61337553 w 65909553"/>
                <a:gd name="connsiteY11962" fmla="*/ 10872180 h 39629983"/>
                <a:gd name="connsiteX11963" fmla="*/ 61337553 w 65909553"/>
                <a:gd name="connsiteY11963" fmla="*/ 10872226 h 39629983"/>
                <a:gd name="connsiteX11964" fmla="*/ 61337553 w 65909553"/>
                <a:gd name="connsiteY11964" fmla="*/ 10872273 h 39629983"/>
                <a:gd name="connsiteX11965" fmla="*/ 61337553 w 65909553"/>
                <a:gd name="connsiteY11965" fmla="*/ 10872320 h 39629983"/>
                <a:gd name="connsiteX11966" fmla="*/ 61337553 w 65909553"/>
                <a:gd name="connsiteY11966" fmla="*/ 10872366 h 39629983"/>
                <a:gd name="connsiteX11967" fmla="*/ 61337553 w 65909553"/>
                <a:gd name="connsiteY11967" fmla="*/ 10872413 h 39629983"/>
                <a:gd name="connsiteX11968" fmla="*/ 61337553 w 65909553"/>
                <a:gd name="connsiteY11968" fmla="*/ 10872460 h 39629983"/>
                <a:gd name="connsiteX11969" fmla="*/ 61337553 w 65909553"/>
                <a:gd name="connsiteY11969" fmla="*/ 10872506 h 39629983"/>
                <a:gd name="connsiteX11970" fmla="*/ 61337553 w 65909553"/>
                <a:gd name="connsiteY11970" fmla="*/ 10872553 h 39629983"/>
                <a:gd name="connsiteX11971" fmla="*/ 61337553 w 65909553"/>
                <a:gd name="connsiteY11971" fmla="*/ 10872607 h 39629983"/>
                <a:gd name="connsiteX11972" fmla="*/ 61337553 w 65909553"/>
                <a:gd name="connsiteY11972" fmla="*/ 10872654 h 39629983"/>
                <a:gd name="connsiteX11973" fmla="*/ 61337553 w 65909553"/>
                <a:gd name="connsiteY11973" fmla="*/ 10872700 h 39629983"/>
                <a:gd name="connsiteX11974" fmla="*/ 61337553 w 65909553"/>
                <a:gd name="connsiteY11974" fmla="*/ 10872747 h 39629983"/>
                <a:gd name="connsiteX11975" fmla="*/ 61337553 w 65909553"/>
                <a:gd name="connsiteY11975" fmla="*/ 10872794 h 39629983"/>
                <a:gd name="connsiteX11976" fmla="*/ 61337553 w 65909553"/>
                <a:gd name="connsiteY11976" fmla="*/ 10872840 h 39629983"/>
                <a:gd name="connsiteX11977" fmla="*/ 61337553 w 65909553"/>
                <a:gd name="connsiteY11977" fmla="*/ 10872887 h 39629983"/>
                <a:gd name="connsiteX11978" fmla="*/ 61337553 w 65909553"/>
                <a:gd name="connsiteY11978" fmla="*/ 10872934 h 39629983"/>
                <a:gd name="connsiteX11979" fmla="*/ 61337553 w 65909553"/>
                <a:gd name="connsiteY11979" fmla="*/ 10872980 h 39629983"/>
                <a:gd name="connsiteX11980" fmla="*/ 61337553 w 65909553"/>
                <a:gd name="connsiteY11980" fmla="*/ 10873027 h 39629983"/>
                <a:gd name="connsiteX11981" fmla="*/ 61337553 w 65909553"/>
                <a:gd name="connsiteY11981" fmla="*/ 10873074 h 39629983"/>
                <a:gd name="connsiteX11982" fmla="*/ 61337553 w 65909553"/>
                <a:gd name="connsiteY11982" fmla="*/ 10873120 h 39629983"/>
                <a:gd name="connsiteX11983" fmla="*/ 61337553 w 65909553"/>
                <a:gd name="connsiteY11983" fmla="*/ 10873167 h 39629983"/>
                <a:gd name="connsiteX11984" fmla="*/ 61337553 w 65909553"/>
                <a:gd name="connsiteY11984" fmla="*/ 10873214 h 39629983"/>
                <a:gd name="connsiteX11985" fmla="*/ 61337553 w 65909553"/>
                <a:gd name="connsiteY11985" fmla="*/ 10873268 h 39629983"/>
                <a:gd name="connsiteX11986" fmla="*/ 61337553 w 65909553"/>
                <a:gd name="connsiteY11986" fmla="*/ 10873315 h 39629983"/>
                <a:gd name="connsiteX11987" fmla="*/ 61337553 w 65909553"/>
                <a:gd name="connsiteY11987" fmla="*/ 10873361 h 39629983"/>
                <a:gd name="connsiteX11988" fmla="*/ 61337553 w 65909553"/>
                <a:gd name="connsiteY11988" fmla="*/ 10873408 h 39629983"/>
                <a:gd name="connsiteX11989" fmla="*/ 61337553 w 65909553"/>
                <a:gd name="connsiteY11989" fmla="*/ 10873455 h 39629983"/>
                <a:gd name="connsiteX11990" fmla="*/ 61337553 w 65909553"/>
                <a:gd name="connsiteY11990" fmla="*/ 10873501 h 39629983"/>
                <a:gd name="connsiteX11991" fmla="*/ 61337553 w 65909553"/>
                <a:gd name="connsiteY11991" fmla="*/ 10873548 h 39629983"/>
                <a:gd name="connsiteX11992" fmla="*/ 61337553 w 65909553"/>
                <a:gd name="connsiteY11992" fmla="*/ 10873595 h 39629983"/>
                <a:gd name="connsiteX11993" fmla="*/ 61337553 w 65909553"/>
                <a:gd name="connsiteY11993" fmla="*/ 10873641 h 39629983"/>
                <a:gd name="connsiteX11994" fmla="*/ 61337553 w 65909553"/>
                <a:gd name="connsiteY11994" fmla="*/ 10873688 h 39629983"/>
                <a:gd name="connsiteX11995" fmla="*/ 61337553 w 65909553"/>
                <a:gd name="connsiteY11995" fmla="*/ 10873734 h 39629983"/>
                <a:gd name="connsiteX11996" fmla="*/ 61337553 w 65909553"/>
                <a:gd name="connsiteY11996" fmla="*/ 10873781 h 39629983"/>
                <a:gd name="connsiteX11997" fmla="*/ 61337553 w 65909553"/>
                <a:gd name="connsiteY11997" fmla="*/ 10873828 h 39629983"/>
                <a:gd name="connsiteX11998" fmla="*/ 61337553 w 65909553"/>
                <a:gd name="connsiteY11998" fmla="*/ 10873874 h 39629983"/>
                <a:gd name="connsiteX11999" fmla="*/ 61337553 w 65909553"/>
                <a:gd name="connsiteY11999" fmla="*/ 10873929 h 39629983"/>
                <a:gd name="connsiteX12000" fmla="*/ 61337553 w 65909553"/>
                <a:gd name="connsiteY12000" fmla="*/ 10873975 h 39629983"/>
                <a:gd name="connsiteX12001" fmla="*/ 61337553 w 65909553"/>
                <a:gd name="connsiteY12001" fmla="*/ 10874022 h 39629983"/>
                <a:gd name="connsiteX12002" fmla="*/ 61337553 w 65909553"/>
                <a:gd name="connsiteY12002" fmla="*/ 10874069 h 39629983"/>
                <a:gd name="connsiteX12003" fmla="*/ 61337553 w 65909553"/>
                <a:gd name="connsiteY12003" fmla="*/ 10874115 h 39629983"/>
                <a:gd name="connsiteX12004" fmla="*/ 61337553 w 65909553"/>
                <a:gd name="connsiteY12004" fmla="*/ 10874162 h 39629983"/>
                <a:gd name="connsiteX12005" fmla="*/ 61337553 w 65909553"/>
                <a:gd name="connsiteY12005" fmla="*/ 10874209 h 39629983"/>
                <a:gd name="connsiteX12006" fmla="*/ 61337553 w 65909553"/>
                <a:gd name="connsiteY12006" fmla="*/ 10874255 h 39629983"/>
                <a:gd name="connsiteX12007" fmla="*/ 61337553 w 65909553"/>
                <a:gd name="connsiteY12007" fmla="*/ 10874302 h 39629983"/>
                <a:gd name="connsiteX12008" fmla="*/ 61337553 w 65909553"/>
                <a:gd name="connsiteY12008" fmla="*/ 10874349 h 39629983"/>
                <a:gd name="connsiteX12009" fmla="*/ 61337553 w 65909553"/>
                <a:gd name="connsiteY12009" fmla="*/ 10874395 h 39629983"/>
                <a:gd name="connsiteX12010" fmla="*/ 61337553 w 65909553"/>
                <a:gd name="connsiteY12010" fmla="*/ 10874442 h 39629983"/>
                <a:gd name="connsiteX12011" fmla="*/ 61337553 w 65909553"/>
                <a:gd name="connsiteY12011" fmla="*/ 10874489 h 39629983"/>
                <a:gd name="connsiteX12012" fmla="*/ 61337553 w 65909553"/>
                <a:gd name="connsiteY12012" fmla="*/ 10874535 h 39629983"/>
                <a:gd name="connsiteX12013" fmla="*/ 61337553 w 65909553"/>
                <a:gd name="connsiteY12013" fmla="*/ 10874590 h 39629983"/>
                <a:gd name="connsiteX12014" fmla="*/ 61337553 w 65909553"/>
                <a:gd name="connsiteY12014" fmla="*/ 10874636 h 39629983"/>
                <a:gd name="connsiteX12015" fmla="*/ 61337553 w 65909553"/>
                <a:gd name="connsiteY12015" fmla="*/ 10874683 h 39629983"/>
                <a:gd name="connsiteX12016" fmla="*/ 61337553 w 65909553"/>
                <a:gd name="connsiteY12016" fmla="*/ 10874730 h 39629983"/>
                <a:gd name="connsiteX12017" fmla="*/ 61337553 w 65909553"/>
                <a:gd name="connsiteY12017" fmla="*/ 10874776 h 39629983"/>
                <a:gd name="connsiteX12018" fmla="*/ 61337553 w 65909553"/>
                <a:gd name="connsiteY12018" fmla="*/ 10874823 h 39629983"/>
                <a:gd name="connsiteX12019" fmla="*/ 61337553 w 65909553"/>
                <a:gd name="connsiteY12019" fmla="*/ 10874869 h 39629983"/>
                <a:gd name="connsiteX12020" fmla="*/ 61337553 w 65909553"/>
                <a:gd name="connsiteY12020" fmla="*/ 10874916 h 39629983"/>
                <a:gd name="connsiteX12021" fmla="*/ 61337553 w 65909553"/>
                <a:gd name="connsiteY12021" fmla="*/ 10874963 h 39629983"/>
                <a:gd name="connsiteX12022" fmla="*/ 61337553 w 65909553"/>
                <a:gd name="connsiteY12022" fmla="*/ 10875009 h 39629983"/>
                <a:gd name="connsiteX12023" fmla="*/ 61337553 w 65909553"/>
                <a:gd name="connsiteY12023" fmla="*/ 10875056 h 39629983"/>
                <a:gd name="connsiteX12024" fmla="*/ 61337553 w 65909553"/>
                <a:gd name="connsiteY12024" fmla="*/ 10875103 h 39629983"/>
                <a:gd name="connsiteX12025" fmla="*/ 61337553 w 65909553"/>
                <a:gd name="connsiteY12025" fmla="*/ 10875149 h 39629983"/>
                <a:gd name="connsiteX12026" fmla="*/ 61337553 w 65909553"/>
                <a:gd name="connsiteY12026" fmla="*/ 10875196 h 39629983"/>
                <a:gd name="connsiteX12027" fmla="*/ 61337553 w 65909553"/>
                <a:gd name="connsiteY12027" fmla="*/ 10875250 h 39629983"/>
                <a:gd name="connsiteX12028" fmla="*/ 61337553 w 65909553"/>
                <a:gd name="connsiteY12028" fmla="*/ 10875297 h 39629983"/>
                <a:gd name="connsiteX12029" fmla="*/ 61337553 w 65909553"/>
                <a:gd name="connsiteY12029" fmla="*/ 10875344 h 39629983"/>
                <a:gd name="connsiteX12030" fmla="*/ 61337553 w 65909553"/>
                <a:gd name="connsiteY12030" fmla="*/ 10875390 h 39629983"/>
                <a:gd name="connsiteX12031" fmla="*/ 61337553 w 65909553"/>
                <a:gd name="connsiteY12031" fmla="*/ 10875437 h 39629983"/>
                <a:gd name="connsiteX12032" fmla="*/ 61337553 w 65909553"/>
                <a:gd name="connsiteY12032" fmla="*/ 10875484 h 39629983"/>
                <a:gd name="connsiteX12033" fmla="*/ 61337553 w 65909553"/>
                <a:gd name="connsiteY12033" fmla="*/ 10875530 h 39629983"/>
                <a:gd name="connsiteX12034" fmla="*/ 61337553 w 65909553"/>
                <a:gd name="connsiteY12034" fmla="*/ 10875577 h 39629983"/>
                <a:gd name="connsiteX12035" fmla="*/ 61337553 w 65909553"/>
                <a:gd name="connsiteY12035" fmla="*/ 10875624 h 39629983"/>
                <a:gd name="connsiteX12036" fmla="*/ 61337553 w 65909553"/>
                <a:gd name="connsiteY12036" fmla="*/ 10875670 h 39629983"/>
                <a:gd name="connsiteX12037" fmla="*/ 61337553 w 65909553"/>
                <a:gd name="connsiteY12037" fmla="*/ 10875717 h 39629983"/>
                <a:gd name="connsiteX12038" fmla="*/ 61337553 w 65909553"/>
                <a:gd name="connsiteY12038" fmla="*/ 10875764 h 39629983"/>
                <a:gd name="connsiteX12039" fmla="*/ 61337553 w 65909553"/>
                <a:gd name="connsiteY12039" fmla="*/ 10875810 h 39629983"/>
                <a:gd name="connsiteX12040" fmla="*/ 61337553 w 65909553"/>
                <a:gd name="connsiteY12040" fmla="*/ 10875857 h 39629983"/>
                <a:gd name="connsiteX12041" fmla="*/ 61337553 w 65909553"/>
                <a:gd name="connsiteY12041" fmla="*/ 10875911 h 39629983"/>
                <a:gd name="connsiteX12042" fmla="*/ 61337553 w 65909553"/>
                <a:gd name="connsiteY12042" fmla="*/ 10875958 h 39629983"/>
                <a:gd name="connsiteX12043" fmla="*/ 61337553 w 65909553"/>
                <a:gd name="connsiteY12043" fmla="*/ 10876005 h 39629983"/>
                <a:gd name="connsiteX12044" fmla="*/ 61337553 w 65909553"/>
                <a:gd name="connsiteY12044" fmla="*/ 10876051 h 39629983"/>
                <a:gd name="connsiteX12045" fmla="*/ 61337553 w 65909553"/>
                <a:gd name="connsiteY12045" fmla="*/ 10876098 h 39629983"/>
                <a:gd name="connsiteX12046" fmla="*/ 61337553 w 65909553"/>
                <a:gd name="connsiteY12046" fmla="*/ 10876144 h 39629983"/>
                <a:gd name="connsiteX12047" fmla="*/ 61337553 w 65909553"/>
                <a:gd name="connsiteY12047" fmla="*/ 10876191 h 39629983"/>
                <a:gd name="connsiteX12048" fmla="*/ 61337553 w 65909553"/>
                <a:gd name="connsiteY12048" fmla="*/ 10876238 h 39629983"/>
                <a:gd name="connsiteX12049" fmla="*/ 61337553 w 65909553"/>
                <a:gd name="connsiteY12049" fmla="*/ 10876284 h 39629983"/>
                <a:gd name="connsiteX12050" fmla="*/ 61337553 w 65909553"/>
                <a:gd name="connsiteY12050" fmla="*/ 10876331 h 39629983"/>
                <a:gd name="connsiteX12051" fmla="*/ 61337553 w 65909553"/>
                <a:gd name="connsiteY12051" fmla="*/ 10876378 h 39629983"/>
                <a:gd name="connsiteX12052" fmla="*/ 61337553 w 65909553"/>
                <a:gd name="connsiteY12052" fmla="*/ 10876424 h 39629983"/>
                <a:gd name="connsiteX12053" fmla="*/ 61337553 w 65909553"/>
                <a:gd name="connsiteY12053" fmla="*/ 10876471 h 39629983"/>
                <a:gd name="connsiteX12054" fmla="*/ 61337553 w 65909553"/>
                <a:gd name="connsiteY12054" fmla="*/ 10876518 h 39629983"/>
                <a:gd name="connsiteX12055" fmla="*/ 61337553 w 65909553"/>
                <a:gd name="connsiteY12055" fmla="*/ 11023685 h 39629983"/>
                <a:gd name="connsiteX12056" fmla="*/ 61489953 w 65909553"/>
                <a:gd name="connsiteY12056" fmla="*/ 11023685 h 39629983"/>
                <a:gd name="connsiteX12057" fmla="*/ 61489953 w 65909553"/>
                <a:gd name="connsiteY12057" fmla="*/ 11023732 h 39629983"/>
                <a:gd name="connsiteX12058" fmla="*/ 61489953 w 65909553"/>
                <a:gd name="connsiteY12058" fmla="*/ 11023778 h 39629983"/>
                <a:gd name="connsiteX12059" fmla="*/ 61489953 w 65909553"/>
                <a:gd name="connsiteY12059" fmla="*/ 11023825 h 39629983"/>
                <a:gd name="connsiteX12060" fmla="*/ 61489953 w 65909553"/>
                <a:gd name="connsiteY12060" fmla="*/ 11023872 h 39629983"/>
                <a:gd name="connsiteX12061" fmla="*/ 61489953 w 65909553"/>
                <a:gd name="connsiteY12061" fmla="*/ 11023918 h 39629983"/>
                <a:gd name="connsiteX12062" fmla="*/ 61489953 w 65909553"/>
                <a:gd name="connsiteY12062" fmla="*/ 11023965 h 39629983"/>
                <a:gd name="connsiteX12063" fmla="*/ 61489953 w 65909553"/>
                <a:gd name="connsiteY12063" fmla="*/ 11024011 h 39629983"/>
                <a:gd name="connsiteX12064" fmla="*/ 61489953 w 65909553"/>
                <a:gd name="connsiteY12064" fmla="*/ 11024058 h 39629983"/>
                <a:gd name="connsiteX12065" fmla="*/ 61489953 w 65909553"/>
                <a:gd name="connsiteY12065" fmla="*/ 11024105 h 39629983"/>
                <a:gd name="connsiteX12066" fmla="*/ 61489953 w 65909553"/>
                <a:gd name="connsiteY12066" fmla="*/ 11024151 h 39629983"/>
                <a:gd name="connsiteX12067" fmla="*/ 61489953 w 65909553"/>
                <a:gd name="connsiteY12067" fmla="*/ 11024198 h 39629983"/>
                <a:gd name="connsiteX12068" fmla="*/ 61489953 w 65909553"/>
                <a:gd name="connsiteY12068" fmla="*/ 11024245 h 39629983"/>
                <a:gd name="connsiteX12069" fmla="*/ 61489953 w 65909553"/>
                <a:gd name="connsiteY12069" fmla="*/ 11024291 h 39629983"/>
                <a:gd name="connsiteX12070" fmla="*/ 61489953 w 65909553"/>
                <a:gd name="connsiteY12070" fmla="*/ 11024346 h 39629983"/>
                <a:gd name="connsiteX12071" fmla="*/ 61489953 w 65909553"/>
                <a:gd name="connsiteY12071" fmla="*/ 11024392 h 39629983"/>
                <a:gd name="connsiteX12072" fmla="*/ 61489953 w 65909553"/>
                <a:gd name="connsiteY12072" fmla="*/ 11024439 h 39629983"/>
                <a:gd name="connsiteX12073" fmla="*/ 61489953 w 65909553"/>
                <a:gd name="connsiteY12073" fmla="*/ 11024486 h 39629983"/>
                <a:gd name="connsiteX12074" fmla="*/ 61489953 w 65909553"/>
                <a:gd name="connsiteY12074" fmla="*/ 11024532 h 39629983"/>
                <a:gd name="connsiteX12075" fmla="*/ 61489953 w 65909553"/>
                <a:gd name="connsiteY12075" fmla="*/ 11024579 h 39629983"/>
                <a:gd name="connsiteX12076" fmla="*/ 61489953 w 65909553"/>
                <a:gd name="connsiteY12076" fmla="*/ 11024626 h 39629983"/>
                <a:gd name="connsiteX12077" fmla="*/ 61489953 w 65909553"/>
                <a:gd name="connsiteY12077" fmla="*/ 11024672 h 39629983"/>
                <a:gd name="connsiteX12078" fmla="*/ 61489953 w 65909553"/>
                <a:gd name="connsiteY12078" fmla="*/ 11024719 h 39629983"/>
                <a:gd name="connsiteX12079" fmla="*/ 61489953 w 65909553"/>
                <a:gd name="connsiteY12079" fmla="*/ 11024766 h 39629983"/>
                <a:gd name="connsiteX12080" fmla="*/ 61489953 w 65909553"/>
                <a:gd name="connsiteY12080" fmla="*/ 11024812 h 39629983"/>
                <a:gd name="connsiteX12081" fmla="*/ 61489953 w 65909553"/>
                <a:gd name="connsiteY12081" fmla="*/ 11024859 h 39629983"/>
                <a:gd name="connsiteX12082" fmla="*/ 61489953 w 65909553"/>
                <a:gd name="connsiteY12082" fmla="*/ 11024906 h 39629983"/>
                <a:gd name="connsiteX12083" fmla="*/ 61489953 w 65909553"/>
                <a:gd name="connsiteY12083" fmla="*/ 11024952 h 39629983"/>
                <a:gd name="connsiteX12084" fmla="*/ 61489953 w 65909553"/>
                <a:gd name="connsiteY12084" fmla="*/ 11025007 h 39629983"/>
                <a:gd name="connsiteX12085" fmla="*/ 61489953 w 65909553"/>
                <a:gd name="connsiteY12085" fmla="*/ 11025053 h 39629983"/>
                <a:gd name="connsiteX12086" fmla="*/ 61489953 w 65909553"/>
                <a:gd name="connsiteY12086" fmla="*/ 11025100 h 39629983"/>
                <a:gd name="connsiteX12087" fmla="*/ 61489953 w 65909553"/>
                <a:gd name="connsiteY12087" fmla="*/ 11025147 h 39629983"/>
                <a:gd name="connsiteX12088" fmla="*/ 61489953 w 65909553"/>
                <a:gd name="connsiteY12088" fmla="*/ 11025193 h 39629983"/>
                <a:gd name="connsiteX12089" fmla="*/ 61489953 w 65909553"/>
                <a:gd name="connsiteY12089" fmla="*/ 11025240 h 39629983"/>
                <a:gd name="connsiteX12090" fmla="*/ 61489953 w 65909553"/>
                <a:gd name="connsiteY12090" fmla="*/ 11025286 h 39629983"/>
                <a:gd name="connsiteX12091" fmla="*/ 61489953 w 65909553"/>
                <a:gd name="connsiteY12091" fmla="*/ 11025333 h 39629983"/>
                <a:gd name="connsiteX12092" fmla="*/ 61489953 w 65909553"/>
                <a:gd name="connsiteY12092" fmla="*/ 11025380 h 39629983"/>
                <a:gd name="connsiteX12093" fmla="*/ 61489953 w 65909553"/>
                <a:gd name="connsiteY12093" fmla="*/ 11025426 h 39629983"/>
                <a:gd name="connsiteX12094" fmla="*/ 61489953 w 65909553"/>
                <a:gd name="connsiteY12094" fmla="*/ 11025473 h 39629983"/>
                <a:gd name="connsiteX12095" fmla="*/ 61489953 w 65909553"/>
                <a:gd name="connsiteY12095" fmla="*/ 11025520 h 39629983"/>
                <a:gd name="connsiteX12096" fmla="*/ 61489953 w 65909553"/>
                <a:gd name="connsiteY12096" fmla="*/ 11025566 h 39629983"/>
                <a:gd name="connsiteX12097" fmla="*/ 61489953 w 65909553"/>
                <a:gd name="connsiteY12097" fmla="*/ 11025613 h 39629983"/>
                <a:gd name="connsiteX12098" fmla="*/ 61489953 w 65909553"/>
                <a:gd name="connsiteY12098" fmla="*/ 11025667 h 39629983"/>
                <a:gd name="connsiteX12099" fmla="*/ 61489953 w 65909553"/>
                <a:gd name="connsiteY12099" fmla="*/ 11025714 h 39629983"/>
                <a:gd name="connsiteX12100" fmla="*/ 61489953 w 65909553"/>
                <a:gd name="connsiteY12100" fmla="*/ 11025761 h 39629983"/>
                <a:gd name="connsiteX12101" fmla="*/ 61489953 w 65909553"/>
                <a:gd name="connsiteY12101" fmla="*/ 11025807 h 39629983"/>
                <a:gd name="connsiteX12102" fmla="*/ 61489953 w 65909553"/>
                <a:gd name="connsiteY12102" fmla="*/ 11025854 h 39629983"/>
                <a:gd name="connsiteX12103" fmla="*/ 61489953 w 65909553"/>
                <a:gd name="connsiteY12103" fmla="*/ 11025901 h 39629983"/>
                <a:gd name="connsiteX12104" fmla="*/ 61489953 w 65909553"/>
                <a:gd name="connsiteY12104" fmla="*/ 11025947 h 39629983"/>
                <a:gd name="connsiteX12105" fmla="*/ 61489953 w 65909553"/>
                <a:gd name="connsiteY12105" fmla="*/ 11025994 h 39629983"/>
                <a:gd name="connsiteX12106" fmla="*/ 61489953 w 65909553"/>
                <a:gd name="connsiteY12106" fmla="*/ 11026041 h 39629983"/>
                <a:gd name="connsiteX12107" fmla="*/ 61489953 w 65909553"/>
                <a:gd name="connsiteY12107" fmla="*/ 11026087 h 39629983"/>
                <a:gd name="connsiteX12108" fmla="*/ 61489953 w 65909553"/>
                <a:gd name="connsiteY12108" fmla="*/ 11026134 h 39629983"/>
                <a:gd name="connsiteX12109" fmla="*/ 61489953 w 65909553"/>
                <a:gd name="connsiteY12109" fmla="*/ 11026181 h 39629983"/>
                <a:gd name="connsiteX12110" fmla="*/ 61489953 w 65909553"/>
                <a:gd name="connsiteY12110" fmla="*/ 11026227 h 39629983"/>
                <a:gd name="connsiteX12111" fmla="*/ 61489953 w 65909553"/>
                <a:gd name="connsiteY12111" fmla="*/ 11026274 h 39629983"/>
                <a:gd name="connsiteX12112" fmla="*/ 61489953 w 65909553"/>
                <a:gd name="connsiteY12112" fmla="*/ 11026328 h 39629983"/>
                <a:gd name="connsiteX12113" fmla="*/ 61489953 w 65909553"/>
                <a:gd name="connsiteY12113" fmla="*/ 11026375 h 39629983"/>
                <a:gd name="connsiteX12114" fmla="*/ 61489953 w 65909553"/>
                <a:gd name="connsiteY12114" fmla="*/ 11026421 h 39629983"/>
                <a:gd name="connsiteX12115" fmla="*/ 61489953 w 65909553"/>
                <a:gd name="connsiteY12115" fmla="*/ 11026468 h 39629983"/>
                <a:gd name="connsiteX12116" fmla="*/ 61489953 w 65909553"/>
                <a:gd name="connsiteY12116" fmla="*/ 11026515 h 39629983"/>
                <a:gd name="connsiteX12117" fmla="*/ 61489953 w 65909553"/>
                <a:gd name="connsiteY12117" fmla="*/ 11026561 h 39629983"/>
                <a:gd name="connsiteX12118" fmla="*/ 61489953 w 65909553"/>
                <a:gd name="connsiteY12118" fmla="*/ 11026608 h 39629983"/>
                <a:gd name="connsiteX12119" fmla="*/ 61489953 w 65909553"/>
                <a:gd name="connsiteY12119" fmla="*/ 11026655 h 39629983"/>
                <a:gd name="connsiteX12120" fmla="*/ 61489953 w 65909553"/>
                <a:gd name="connsiteY12120" fmla="*/ 11026701 h 39629983"/>
                <a:gd name="connsiteX12121" fmla="*/ 61489953 w 65909553"/>
                <a:gd name="connsiteY12121" fmla="*/ 11026748 h 39629983"/>
                <a:gd name="connsiteX12122" fmla="*/ 61489953 w 65909553"/>
                <a:gd name="connsiteY12122" fmla="*/ 11026795 h 39629983"/>
                <a:gd name="connsiteX12123" fmla="*/ 61489953 w 65909553"/>
                <a:gd name="connsiteY12123" fmla="*/ 11026841 h 39629983"/>
                <a:gd name="connsiteX12124" fmla="*/ 61489953 w 65909553"/>
                <a:gd name="connsiteY12124" fmla="*/ 11026888 h 39629983"/>
                <a:gd name="connsiteX12125" fmla="*/ 61489953 w 65909553"/>
                <a:gd name="connsiteY12125" fmla="*/ 11026935 h 39629983"/>
                <a:gd name="connsiteX12126" fmla="*/ 61489953 w 65909553"/>
                <a:gd name="connsiteY12126" fmla="*/ 11026989 h 39629983"/>
                <a:gd name="connsiteX12127" fmla="*/ 61489953 w 65909553"/>
                <a:gd name="connsiteY12127" fmla="*/ 11027036 h 39629983"/>
                <a:gd name="connsiteX12128" fmla="*/ 61489953 w 65909553"/>
                <a:gd name="connsiteY12128" fmla="*/ 11027082 h 39629983"/>
                <a:gd name="connsiteX12129" fmla="*/ 61489953 w 65909553"/>
                <a:gd name="connsiteY12129" fmla="*/ 11027129 h 39629983"/>
                <a:gd name="connsiteX12130" fmla="*/ 61489953 w 65909553"/>
                <a:gd name="connsiteY12130" fmla="*/ 11027176 h 39629983"/>
                <a:gd name="connsiteX12131" fmla="*/ 61489953 w 65909553"/>
                <a:gd name="connsiteY12131" fmla="*/ 11027222 h 39629983"/>
                <a:gd name="connsiteX12132" fmla="*/ 61489953 w 65909553"/>
                <a:gd name="connsiteY12132" fmla="*/ 11027269 h 39629983"/>
                <a:gd name="connsiteX12133" fmla="*/ 61489953 w 65909553"/>
                <a:gd name="connsiteY12133" fmla="*/ 11027316 h 39629983"/>
                <a:gd name="connsiteX12134" fmla="*/ 61489953 w 65909553"/>
                <a:gd name="connsiteY12134" fmla="*/ 11027362 h 39629983"/>
                <a:gd name="connsiteX12135" fmla="*/ 61489953 w 65909553"/>
                <a:gd name="connsiteY12135" fmla="*/ 11027409 h 39629983"/>
                <a:gd name="connsiteX12136" fmla="*/ 61489953 w 65909553"/>
                <a:gd name="connsiteY12136" fmla="*/ 11027455 h 39629983"/>
                <a:gd name="connsiteX12137" fmla="*/ 61489953 w 65909553"/>
                <a:gd name="connsiteY12137" fmla="*/ 11027502 h 39629983"/>
                <a:gd name="connsiteX12138" fmla="*/ 61489953 w 65909553"/>
                <a:gd name="connsiteY12138" fmla="*/ 11027549 h 39629983"/>
                <a:gd name="connsiteX12139" fmla="*/ 61489953 w 65909553"/>
                <a:gd name="connsiteY12139" fmla="*/ 11027595 h 39629983"/>
                <a:gd name="connsiteX12140" fmla="*/ 61489953 w 65909553"/>
                <a:gd name="connsiteY12140" fmla="*/ 11027650 h 39629983"/>
                <a:gd name="connsiteX12141" fmla="*/ 61489953 w 65909553"/>
                <a:gd name="connsiteY12141" fmla="*/ 11027696 h 39629983"/>
                <a:gd name="connsiteX12142" fmla="*/ 61489953 w 65909553"/>
                <a:gd name="connsiteY12142" fmla="*/ 11027743 h 39629983"/>
                <a:gd name="connsiteX12143" fmla="*/ 61489953 w 65909553"/>
                <a:gd name="connsiteY12143" fmla="*/ 11027790 h 39629983"/>
                <a:gd name="connsiteX12144" fmla="*/ 61489953 w 65909553"/>
                <a:gd name="connsiteY12144" fmla="*/ 11027836 h 39629983"/>
                <a:gd name="connsiteX12145" fmla="*/ 61489953 w 65909553"/>
                <a:gd name="connsiteY12145" fmla="*/ 11027883 h 39629983"/>
                <a:gd name="connsiteX12146" fmla="*/ 61489953 w 65909553"/>
                <a:gd name="connsiteY12146" fmla="*/ 11027930 h 39629983"/>
                <a:gd name="connsiteX12147" fmla="*/ 61489953 w 65909553"/>
                <a:gd name="connsiteY12147" fmla="*/ 11027976 h 39629983"/>
                <a:gd name="connsiteX12148" fmla="*/ 61489953 w 65909553"/>
                <a:gd name="connsiteY12148" fmla="*/ 11028023 h 39629983"/>
                <a:gd name="connsiteX12149" fmla="*/ 61489953 w 65909553"/>
                <a:gd name="connsiteY12149" fmla="*/ 11028070 h 39629983"/>
                <a:gd name="connsiteX12150" fmla="*/ 61489953 w 65909553"/>
                <a:gd name="connsiteY12150" fmla="*/ 11028116 h 39629983"/>
                <a:gd name="connsiteX12151" fmla="*/ 61489953 w 65909553"/>
                <a:gd name="connsiteY12151" fmla="*/ 11028163 h 39629983"/>
                <a:gd name="connsiteX12152" fmla="*/ 61489953 w 65909553"/>
                <a:gd name="connsiteY12152" fmla="*/ 11028210 h 39629983"/>
                <a:gd name="connsiteX12153" fmla="*/ 61489953 w 65909553"/>
                <a:gd name="connsiteY12153" fmla="*/ 11028256 h 39629983"/>
                <a:gd name="connsiteX12154" fmla="*/ 61489953 w 65909553"/>
                <a:gd name="connsiteY12154" fmla="*/ 11028311 h 39629983"/>
                <a:gd name="connsiteX12155" fmla="*/ 61489953 w 65909553"/>
                <a:gd name="connsiteY12155" fmla="*/ 11028357 h 39629983"/>
                <a:gd name="connsiteX12156" fmla="*/ 61489953 w 65909553"/>
                <a:gd name="connsiteY12156" fmla="*/ 11028404 h 39629983"/>
                <a:gd name="connsiteX12157" fmla="*/ 61489953 w 65909553"/>
                <a:gd name="connsiteY12157" fmla="*/ 11028451 h 39629983"/>
                <a:gd name="connsiteX12158" fmla="*/ 61489953 w 65909553"/>
                <a:gd name="connsiteY12158" fmla="*/ 11028497 h 39629983"/>
                <a:gd name="connsiteX12159" fmla="*/ 61489953 w 65909553"/>
                <a:gd name="connsiteY12159" fmla="*/ 11028544 h 39629983"/>
                <a:gd name="connsiteX12160" fmla="*/ 61489953 w 65909553"/>
                <a:gd name="connsiteY12160" fmla="*/ 11028590 h 39629983"/>
                <a:gd name="connsiteX12161" fmla="*/ 61489953 w 65909553"/>
                <a:gd name="connsiteY12161" fmla="*/ 11028637 h 39629983"/>
                <a:gd name="connsiteX12162" fmla="*/ 61489953 w 65909553"/>
                <a:gd name="connsiteY12162" fmla="*/ 11028684 h 39629983"/>
                <a:gd name="connsiteX12163" fmla="*/ 61489953 w 65909553"/>
                <a:gd name="connsiteY12163" fmla="*/ 11028730 h 39629983"/>
                <a:gd name="connsiteX12164" fmla="*/ 61489953 w 65909553"/>
                <a:gd name="connsiteY12164" fmla="*/ 11028777 h 39629983"/>
                <a:gd name="connsiteX12165" fmla="*/ 61489953 w 65909553"/>
                <a:gd name="connsiteY12165" fmla="*/ 11028824 h 39629983"/>
                <a:gd name="connsiteX12166" fmla="*/ 61489953 w 65909553"/>
                <a:gd name="connsiteY12166" fmla="*/ 11028870 h 39629983"/>
                <a:gd name="connsiteX12167" fmla="*/ 61489953 w 65909553"/>
                <a:gd name="connsiteY12167" fmla="*/ 11028917 h 39629983"/>
                <a:gd name="connsiteX12168" fmla="*/ 61489953 w 65909553"/>
                <a:gd name="connsiteY12168" fmla="*/ 11176084 h 39629983"/>
                <a:gd name="connsiteX12169" fmla="*/ 61642353 w 65909553"/>
                <a:gd name="connsiteY12169" fmla="*/ 11176084 h 39629983"/>
                <a:gd name="connsiteX12170" fmla="*/ 61642353 w 65909553"/>
                <a:gd name="connsiteY12170" fmla="*/ 11176131 h 39629983"/>
                <a:gd name="connsiteX12171" fmla="*/ 61642353 w 65909553"/>
                <a:gd name="connsiteY12171" fmla="*/ 11176178 h 39629983"/>
                <a:gd name="connsiteX12172" fmla="*/ 61642353 w 65909553"/>
                <a:gd name="connsiteY12172" fmla="*/ 11176224 h 39629983"/>
                <a:gd name="connsiteX12173" fmla="*/ 61642353 w 65909553"/>
                <a:gd name="connsiteY12173" fmla="*/ 11176271 h 39629983"/>
                <a:gd name="connsiteX12174" fmla="*/ 61642353 w 65909553"/>
                <a:gd name="connsiteY12174" fmla="*/ 11176318 h 39629983"/>
                <a:gd name="connsiteX12175" fmla="*/ 61642353 w 65909553"/>
                <a:gd name="connsiteY12175" fmla="*/ 11176364 h 39629983"/>
                <a:gd name="connsiteX12176" fmla="*/ 61642353 w 65909553"/>
                <a:gd name="connsiteY12176" fmla="*/ 11176411 h 39629983"/>
                <a:gd name="connsiteX12177" fmla="*/ 61642353 w 65909553"/>
                <a:gd name="connsiteY12177" fmla="*/ 11176458 h 39629983"/>
                <a:gd name="connsiteX12178" fmla="*/ 61642353 w 65909553"/>
                <a:gd name="connsiteY12178" fmla="*/ 11176504 h 39629983"/>
                <a:gd name="connsiteX12179" fmla="*/ 61642353 w 65909553"/>
                <a:gd name="connsiteY12179" fmla="*/ 11176551 h 39629983"/>
                <a:gd name="connsiteX12180" fmla="*/ 61642353 w 65909553"/>
                <a:gd name="connsiteY12180" fmla="*/ 11176597 h 39629983"/>
                <a:gd name="connsiteX12181" fmla="*/ 61642353 w 65909553"/>
                <a:gd name="connsiteY12181" fmla="*/ 11176644 h 39629983"/>
                <a:gd name="connsiteX12182" fmla="*/ 61642353 w 65909553"/>
                <a:gd name="connsiteY12182" fmla="*/ 11176691 h 39629983"/>
                <a:gd name="connsiteX12183" fmla="*/ 61642353 w 65909553"/>
                <a:gd name="connsiteY12183" fmla="*/ 11176745 h 39629983"/>
                <a:gd name="connsiteX12184" fmla="*/ 61642353 w 65909553"/>
                <a:gd name="connsiteY12184" fmla="*/ 11176792 h 39629983"/>
                <a:gd name="connsiteX12185" fmla="*/ 61642353 w 65909553"/>
                <a:gd name="connsiteY12185" fmla="*/ 11176838 h 39629983"/>
                <a:gd name="connsiteX12186" fmla="*/ 61642353 w 65909553"/>
                <a:gd name="connsiteY12186" fmla="*/ 11176885 h 39629983"/>
                <a:gd name="connsiteX12187" fmla="*/ 61642353 w 65909553"/>
                <a:gd name="connsiteY12187" fmla="*/ 11176932 h 39629983"/>
                <a:gd name="connsiteX12188" fmla="*/ 61642353 w 65909553"/>
                <a:gd name="connsiteY12188" fmla="*/ 11176978 h 39629983"/>
                <a:gd name="connsiteX12189" fmla="*/ 61642353 w 65909553"/>
                <a:gd name="connsiteY12189" fmla="*/ 11177025 h 39629983"/>
                <a:gd name="connsiteX12190" fmla="*/ 61642353 w 65909553"/>
                <a:gd name="connsiteY12190" fmla="*/ 11177072 h 39629983"/>
                <a:gd name="connsiteX12191" fmla="*/ 61642353 w 65909553"/>
                <a:gd name="connsiteY12191" fmla="*/ 11177118 h 39629983"/>
                <a:gd name="connsiteX12192" fmla="*/ 61642353 w 65909553"/>
                <a:gd name="connsiteY12192" fmla="*/ 11177165 h 39629983"/>
                <a:gd name="connsiteX12193" fmla="*/ 61642353 w 65909553"/>
                <a:gd name="connsiteY12193" fmla="*/ 11177212 h 39629983"/>
                <a:gd name="connsiteX12194" fmla="*/ 61642353 w 65909553"/>
                <a:gd name="connsiteY12194" fmla="*/ 11177258 h 39629983"/>
                <a:gd name="connsiteX12195" fmla="*/ 61642353 w 65909553"/>
                <a:gd name="connsiteY12195" fmla="*/ 11177305 h 39629983"/>
                <a:gd name="connsiteX12196" fmla="*/ 61642353 w 65909553"/>
                <a:gd name="connsiteY12196" fmla="*/ 11177352 h 39629983"/>
                <a:gd name="connsiteX12197" fmla="*/ 61642353 w 65909553"/>
                <a:gd name="connsiteY12197" fmla="*/ 11177406 h 39629983"/>
                <a:gd name="connsiteX12198" fmla="*/ 61642353 w 65909553"/>
                <a:gd name="connsiteY12198" fmla="*/ 11177453 h 39629983"/>
                <a:gd name="connsiteX12199" fmla="*/ 61642353 w 65909553"/>
                <a:gd name="connsiteY12199" fmla="*/ 11177499 h 39629983"/>
                <a:gd name="connsiteX12200" fmla="*/ 61642353 w 65909553"/>
                <a:gd name="connsiteY12200" fmla="*/ 11177546 h 39629983"/>
                <a:gd name="connsiteX12201" fmla="*/ 61642353 w 65909553"/>
                <a:gd name="connsiteY12201" fmla="*/ 11177593 h 39629983"/>
                <a:gd name="connsiteX12202" fmla="*/ 61642353 w 65909553"/>
                <a:gd name="connsiteY12202" fmla="*/ 11177639 h 39629983"/>
                <a:gd name="connsiteX12203" fmla="*/ 61642353 w 65909553"/>
                <a:gd name="connsiteY12203" fmla="*/ 11177686 h 39629983"/>
                <a:gd name="connsiteX12204" fmla="*/ 61642353 w 65909553"/>
                <a:gd name="connsiteY12204" fmla="*/ 11177732 h 39629983"/>
                <a:gd name="connsiteX12205" fmla="*/ 61642353 w 65909553"/>
                <a:gd name="connsiteY12205" fmla="*/ 11177779 h 39629983"/>
                <a:gd name="connsiteX12206" fmla="*/ 61642353 w 65909553"/>
                <a:gd name="connsiteY12206" fmla="*/ 11177826 h 39629983"/>
                <a:gd name="connsiteX12207" fmla="*/ 61642353 w 65909553"/>
                <a:gd name="connsiteY12207" fmla="*/ 11177872 h 39629983"/>
                <a:gd name="connsiteX12208" fmla="*/ 61642353 w 65909553"/>
                <a:gd name="connsiteY12208" fmla="*/ 11177919 h 39629983"/>
                <a:gd name="connsiteX12209" fmla="*/ 61642353 w 65909553"/>
                <a:gd name="connsiteY12209" fmla="*/ 11177966 h 39629983"/>
                <a:gd name="connsiteX12210" fmla="*/ 61642353 w 65909553"/>
                <a:gd name="connsiteY12210" fmla="*/ 11178012 h 39629983"/>
                <a:gd name="connsiteX12211" fmla="*/ 61642353 w 65909553"/>
                <a:gd name="connsiteY12211" fmla="*/ 11178067 h 39629983"/>
                <a:gd name="connsiteX12212" fmla="*/ 61642353 w 65909553"/>
                <a:gd name="connsiteY12212" fmla="*/ 11178113 h 39629983"/>
                <a:gd name="connsiteX12213" fmla="*/ 61642353 w 65909553"/>
                <a:gd name="connsiteY12213" fmla="*/ 11178160 h 39629983"/>
                <a:gd name="connsiteX12214" fmla="*/ 61642353 w 65909553"/>
                <a:gd name="connsiteY12214" fmla="*/ 11178207 h 39629983"/>
                <a:gd name="connsiteX12215" fmla="*/ 61642353 w 65909553"/>
                <a:gd name="connsiteY12215" fmla="*/ 11178253 h 39629983"/>
                <a:gd name="connsiteX12216" fmla="*/ 61642353 w 65909553"/>
                <a:gd name="connsiteY12216" fmla="*/ 11178300 h 39629983"/>
                <a:gd name="connsiteX12217" fmla="*/ 61642353 w 65909553"/>
                <a:gd name="connsiteY12217" fmla="*/ 11178347 h 39629983"/>
                <a:gd name="connsiteX12218" fmla="*/ 61642353 w 65909553"/>
                <a:gd name="connsiteY12218" fmla="*/ 11178393 h 39629983"/>
                <a:gd name="connsiteX12219" fmla="*/ 61642353 w 65909553"/>
                <a:gd name="connsiteY12219" fmla="*/ 11178440 h 39629983"/>
                <a:gd name="connsiteX12220" fmla="*/ 61642353 w 65909553"/>
                <a:gd name="connsiteY12220" fmla="*/ 11178487 h 39629983"/>
                <a:gd name="connsiteX12221" fmla="*/ 61642353 w 65909553"/>
                <a:gd name="connsiteY12221" fmla="*/ 11178533 h 39629983"/>
                <a:gd name="connsiteX12222" fmla="*/ 61642353 w 65909553"/>
                <a:gd name="connsiteY12222" fmla="*/ 11178580 h 39629983"/>
                <a:gd name="connsiteX12223" fmla="*/ 61642353 w 65909553"/>
                <a:gd name="connsiteY12223" fmla="*/ 11178627 h 39629983"/>
                <a:gd name="connsiteX12224" fmla="*/ 61642353 w 65909553"/>
                <a:gd name="connsiteY12224" fmla="*/ 11178673 h 39629983"/>
                <a:gd name="connsiteX12225" fmla="*/ 61642353 w 65909553"/>
                <a:gd name="connsiteY12225" fmla="*/ 11178728 h 39629983"/>
                <a:gd name="connsiteX12226" fmla="*/ 61642353 w 65909553"/>
                <a:gd name="connsiteY12226" fmla="*/ 11178774 h 39629983"/>
                <a:gd name="connsiteX12227" fmla="*/ 61642353 w 65909553"/>
                <a:gd name="connsiteY12227" fmla="*/ 11178821 h 39629983"/>
                <a:gd name="connsiteX12228" fmla="*/ 61642353 w 65909553"/>
                <a:gd name="connsiteY12228" fmla="*/ 11178867 h 39629983"/>
                <a:gd name="connsiteX12229" fmla="*/ 61642353 w 65909553"/>
                <a:gd name="connsiteY12229" fmla="*/ 11178914 h 39629983"/>
                <a:gd name="connsiteX12230" fmla="*/ 61642353 w 65909553"/>
                <a:gd name="connsiteY12230" fmla="*/ 11178961 h 39629983"/>
                <a:gd name="connsiteX12231" fmla="*/ 61642353 w 65909553"/>
                <a:gd name="connsiteY12231" fmla="*/ 11179007 h 39629983"/>
                <a:gd name="connsiteX12232" fmla="*/ 61642353 w 65909553"/>
                <a:gd name="connsiteY12232" fmla="*/ 11179054 h 39629983"/>
                <a:gd name="connsiteX12233" fmla="*/ 61642353 w 65909553"/>
                <a:gd name="connsiteY12233" fmla="*/ 11179101 h 39629983"/>
                <a:gd name="connsiteX12234" fmla="*/ 61642353 w 65909553"/>
                <a:gd name="connsiteY12234" fmla="*/ 11179147 h 39629983"/>
                <a:gd name="connsiteX12235" fmla="*/ 61642353 w 65909553"/>
                <a:gd name="connsiteY12235" fmla="*/ 11179194 h 39629983"/>
                <a:gd name="connsiteX12236" fmla="*/ 61642353 w 65909553"/>
                <a:gd name="connsiteY12236" fmla="*/ 11179241 h 39629983"/>
                <a:gd name="connsiteX12237" fmla="*/ 61642353 w 65909553"/>
                <a:gd name="connsiteY12237" fmla="*/ 11179287 h 39629983"/>
                <a:gd name="connsiteX12238" fmla="*/ 61642353 w 65909553"/>
                <a:gd name="connsiteY12238" fmla="*/ 11179334 h 39629983"/>
                <a:gd name="connsiteX12239" fmla="*/ 61642353 w 65909553"/>
                <a:gd name="connsiteY12239" fmla="*/ 11179388 h 39629983"/>
                <a:gd name="connsiteX12240" fmla="*/ 61642353 w 65909553"/>
                <a:gd name="connsiteY12240" fmla="*/ 11179435 h 39629983"/>
                <a:gd name="connsiteX12241" fmla="*/ 61642353 w 65909553"/>
                <a:gd name="connsiteY12241" fmla="*/ 11179482 h 39629983"/>
                <a:gd name="connsiteX12242" fmla="*/ 61642353 w 65909553"/>
                <a:gd name="connsiteY12242" fmla="*/ 11179528 h 39629983"/>
                <a:gd name="connsiteX12243" fmla="*/ 61642353 w 65909553"/>
                <a:gd name="connsiteY12243" fmla="*/ 11179575 h 39629983"/>
                <a:gd name="connsiteX12244" fmla="*/ 61642353 w 65909553"/>
                <a:gd name="connsiteY12244" fmla="*/ 11179622 h 39629983"/>
                <a:gd name="connsiteX12245" fmla="*/ 61642353 w 65909553"/>
                <a:gd name="connsiteY12245" fmla="*/ 11179668 h 39629983"/>
                <a:gd name="connsiteX12246" fmla="*/ 61642353 w 65909553"/>
                <a:gd name="connsiteY12246" fmla="*/ 11179715 h 39629983"/>
                <a:gd name="connsiteX12247" fmla="*/ 61642353 w 65909553"/>
                <a:gd name="connsiteY12247" fmla="*/ 11179762 h 39629983"/>
                <a:gd name="connsiteX12248" fmla="*/ 61642353 w 65909553"/>
                <a:gd name="connsiteY12248" fmla="*/ 11179808 h 39629983"/>
                <a:gd name="connsiteX12249" fmla="*/ 61642353 w 65909553"/>
                <a:gd name="connsiteY12249" fmla="*/ 11179855 h 39629983"/>
                <a:gd name="connsiteX12250" fmla="*/ 61642353 w 65909553"/>
                <a:gd name="connsiteY12250" fmla="*/ 11179902 h 39629983"/>
                <a:gd name="connsiteX12251" fmla="*/ 61642353 w 65909553"/>
                <a:gd name="connsiteY12251" fmla="*/ 11179948 h 39629983"/>
                <a:gd name="connsiteX12252" fmla="*/ 61642353 w 65909553"/>
                <a:gd name="connsiteY12252" fmla="*/ 11179995 h 39629983"/>
                <a:gd name="connsiteX12253" fmla="*/ 61642353 w 65909553"/>
                <a:gd name="connsiteY12253" fmla="*/ 11180049 h 39629983"/>
                <a:gd name="connsiteX12254" fmla="*/ 61642353 w 65909553"/>
                <a:gd name="connsiteY12254" fmla="*/ 11180096 h 39629983"/>
                <a:gd name="connsiteX12255" fmla="*/ 61642353 w 65909553"/>
                <a:gd name="connsiteY12255" fmla="*/ 11180142 h 39629983"/>
                <a:gd name="connsiteX12256" fmla="*/ 61642353 w 65909553"/>
                <a:gd name="connsiteY12256" fmla="*/ 11180189 h 39629983"/>
                <a:gd name="connsiteX12257" fmla="*/ 61642353 w 65909553"/>
                <a:gd name="connsiteY12257" fmla="*/ 11180236 h 39629983"/>
                <a:gd name="connsiteX12258" fmla="*/ 61642353 w 65909553"/>
                <a:gd name="connsiteY12258" fmla="*/ 11180282 h 39629983"/>
                <a:gd name="connsiteX12259" fmla="*/ 61642353 w 65909553"/>
                <a:gd name="connsiteY12259" fmla="*/ 11180329 h 39629983"/>
                <a:gd name="connsiteX12260" fmla="*/ 61642353 w 65909553"/>
                <a:gd name="connsiteY12260" fmla="*/ 11180376 h 39629983"/>
                <a:gd name="connsiteX12261" fmla="*/ 61642353 w 65909553"/>
                <a:gd name="connsiteY12261" fmla="*/ 11180422 h 39629983"/>
                <a:gd name="connsiteX12262" fmla="*/ 61642353 w 65909553"/>
                <a:gd name="connsiteY12262" fmla="*/ 11180469 h 39629983"/>
                <a:gd name="connsiteX12263" fmla="*/ 61642353 w 65909553"/>
                <a:gd name="connsiteY12263" fmla="*/ 11180516 h 39629983"/>
                <a:gd name="connsiteX12264" fmla="*/ 61642353 w 65909553"/>
                <a:gd name="connsiteY12264" fmla="*/ 11180562 h 39629983"/>
                <a:gd name="connsiteX12265" fmla="*/ 61642353 w 65909553"/>
                <a:gd name="connsiteY12265" fmla="*/ 11180609 h 39629983"/>
                <a:gd name="connsiteX12266" fmla="*/ 61642353 w 65909553"/>
                <a:gd name="connsiteY12266" fmla="*/ 11180656 h 39629983"/>
                <a:gd name="connsiteX12267" fmla="*/ 61642353 w 65909553"/>
                <a:gd name="connsiteY12267" fmla="*/ 11180710 h 39629983"/>
                <a:gd name="connsiteX12268" fmla="*/ 61642353 w 65909553"/>
                <a:gd name="connsiteY12268" fmla="*/ 11180757 h 39629983"/>
                <a:gd name="connsiteX12269" fmla="*/ 61642353 w 65909553"/>
                <a:gd name="connsiteY12269" fmla="*/ 11180803 h 39629983"/>
                <a:gd name="connsiteX12270" fmla="*/ 61642353 w 65909553"/>
                <a:gd name="connsiteY12270" fmla="*/ 11180850 h 39629983"/>
                <a:gd name="connsiteX12271" fmla="*/ 61642353 w 65909553"/>
                <a:gd name="connsiteY12271" fmla="*/ 11180897 h 39629983"/>
                <a:gd name="connsiteX12272" fmla="*/ 61642353 w 65909553"/>
                <a:gd name="connsiteY12272" fmla="*/ 11180943 h 39629983"/>
                <a:gd name="connsiteX12273" fmla="*/ 61642353 w 65909553"/>
                <a:gd name="connsiteY12273" fmla="*/ 11180990 h 39629983"/>
                <a:gd name="connsiteX12274" fmla="*/ 61642353 w 65909553"/>
                <a:gd name="connsiteY12274" fmla="*/ 11181037 h 39629983"/>
                <a:gd name="connsiteX12275" fmla="*/ 61642353 w 65909553"/>
                <a:gd name="connsiteY12275" fmla="*/ 11181083 h 39629983"/>
                <a:gd name="connsiteX12276" fmla="*/ 61642353 w 65909553"/>
                <a:gd name="connsiteY12276" fmla="*/ 11181130 h 39629983"/>
                <a:gd name="connsiteX12277" fmla="*/ 61642353 w 65909553"/>
                <a:gd name="connsiteY12277" fmla="*/ 11181176 h 39629983"/>
                <a:gd name="connsiteX12278" fmla="*/ 61642353 w 65909553"/>
                <a:gd name="connsiteY12278" fmla="*/ 11181223 h 39629983"/>
                <a:gd name="connsiteX12279" fmla="*/ 61642353 w 65909553"/>
                <a:gd name="connsiteY12279" fmla="*/ 11181270 h 39629983"/>
                <a:gd name="connsiteX12280" fmla="*/ 61642353 w 65909553"/>
                <a:gd name="connsiteY12280" fmla="*/ 11181316 h 39629983"/>
                <a:gd name="connsiteX12281" fmla="*/ 61642353 w 65909553"/>
                <a:gd name="connsiteY12281" fmla="*/ 11328484 h 39629983"/>
                <a:gd name="connsiteX12282" fmla="*/ 61794753 w 65909553"/>
                <a:gd name="connsiteY12282" fmla="*/ 11328484 h 39629983"/>
                <a:gd name="connsiteX12283" fmla="*/ 61794753 w 65909553"/>
                <a:gd name="connsiteY12283" fmla="*/ 11328531 h 39629983"/>
                <a:gd name="connsiteX12284" fmla="*/ 61794753 w 65909553"/>
                <a:gd name="connsiteY12284" fmla="*/ 11328578 h 39629983"/>
                <a:gd name="connsiteX12285" fmla="*/ 61794753 w 65909553"/>
                <a:gd name="connsiteY12285" fmla="*/ 11328624 h 39629983"/>
                <a:gd name="connsiteX12286" fmla="*/ 61794753 w 65909553"/>
                <a:gd name="connsiteY12286" fmla="*/ 11328671 h 39629983"/>
                <a:gd name="connsiteX12287" fmla="*/ 61794753 w 65909553"/>
                <a:gd name="connsiteY12287" fmla="*/ 11328718 h 39629983"/>
                <a:gd name="connsiteX12288" fmla="*/ 61794753 w 65909553"/>
                <a:gd name="connsiteY12288" fmla="*/ 11328764 h 39629983"/>
                <a:gd name="connsiteX12289" fmla="*/ 61794753 w 65909553"/>
                <a:gd name="connsiteY12289" fmla="*/ 11328811 h 39629983"/>
                <a:gd name="connsiteX12290" fmla="*/ 61794753 w 65909553"/>
                <a:gd name="connsiteY12290" fmla="*/ 11328858 h 39629983"/>
                <a:gd name="connsiteX12291" fmla="*/ 61794753 w 65909553"/>
                <a:gd name="connsiteY12291" fmla="*/ 11328904 h 39629983"/>
                <a:gd name="connsiteX12292" fmla="*/ 61794753 w 65909553"/>
                <a:gd name="connsiteY12292" fmla="*/ 11328951 h 39629983"/>
                <a:gd name="connsiteX12293" fmla="*/ 61794753 w 65909553"/>
                <a:gd name="connsiteY12293" fmla="*/ 11328997 h 39629983"/>
                <a:gd name="connsiteX12294" fmla="*/ 61794753 w 65909553"/>
                <a:gd name="connsiteY12294" fmla="*/ 11329044 h 39629983"/>
                <a:gd name="connsiteX12295" fmla="*/ 61794753 w 65909553"/>
                <a:gd name="connsiteY12295" fmla="*/ 11329091 h 39629983"/>
                <a:gd name="connsiteX12296" fmla="*/ 61794753 w 65909553"/>
                <a:gd name="connsiteY12296" fmla="*/ 11329145 h 39629983"/>
                <a:gd name="connsiteX12297" fmla="*/ 61794753 w 65909553"/>
                <a:gd name="connsiteY12297" fmla="*/ 11329192 h 39629983"/>
                <a:gd name="connsiteX12298" fmla="*/ 61794753 w 65909553"/>
                <a:gd name="connsiteY12298" fmla="*/ 11329238 h 39629983"/>
                <a:gd name="connsiteX12299" fmla="*/ 61794753 w 65909553"/>
                <a:gd name="connsiteY12299" fmla="*/ 11329285 h 39629983"/>
                <a:gd name="connsiteX12300" fmla="*/ 61794753 w 65909553"/>
                <a:gd name="connsiteY12300" fmla="*/ 11329332 h 39629983"/>
                <a:gd name="connsiteX12301" fmla="*/ 61794753 w 65909553"/>
                <a:gd name="connsiteY12301" fmla="*/ 11329378 h 39629983"/>
                <a:gd name="connsiteX12302" fmla="*/ 61794753 w 65909553"/>
                <a:gd name="connsiteY12302" fmla="*/ 11329425 h 39629983"/>
                <a:gd name="connsiteX12303" fmla="*/ 61794753 w 65909553"/>
                <a:gd name="connsiteY12303" fmla="*/ 11329472 h 39629983"/>
                <a:gd name="connsiteX12304" fmla="*/ 61794753 w 65909553"/>
                <a:gd name="connsiteY12304" fmla="*/ 11329518 h 39629983"/>
                <a:gd name="connsiteX12305" fmla="*/ 61794753 w 65909553"/>
                <a:gd name="connsiteY12305" fmla="*/ 11329565 h 39629983"/>
                <a:gd name="connsiteX12306" fmla="*/ 61794753 w 65909553"/>
                <a:gd name="connsiteY12306" fmla="*/ 11329612 h 39629983"/>
                <a:gd name="connsiteX12307" fmla="*/ 61794753 w 65909553"/>
                <a:gd name="connsiteY12307" fmla="*/ 11329658 h 39629983"/>
                <a:gd name="connsiteX12308" fmla="*/ 61794753 w 65909553"/>
                <a:gd name="connsiteY12308" fmla="*/ 11329705 h 39629983"/>
                <a:gd name="connsiteX12309" fmla="*/ 61794753 w 65909553"/>
                <a:gd name="connsiteY12309" fmla="*/ 11329752 h 39629983"/>
                <a:gd name="connsiteX12310" fmla="*/ 61794753 w 65909553"/>
                <a:gd name="connsiteY12310" fmla="*/ 11329806 h 39629983"/>
                <a:gd name="connsiteX12311" fmla="*/ 61794753 w 65909553"/>
                <a:gd name="connsiteY12311" fmla="*/ 11329853 h 39629983"/>
                <a:gd name="connsiteX12312" fmla="*/ 61794753 w 65909553"/>
                <a:gd name="connsiteY12312" fmla="*/ 11329899 h 39629983"/>
                <a:gd name="connsiteX12313" fmla="*/ 61794753 w 65909553"/>
                <a:gd name="connsiteY12313" fmla="*/ 11329946 h 39629983"/>
                <a:gd name="connsiteX12314" fmla="*/ 61794753 w 65909553"/>
                <a:gd name="connsiteY12314" fmla="*/ 11329993 h 39629983"/>
                <a:gd name="connsiteX12315" fmla="*/ 61794753 w 65909553"/>
                <a:gd name="connsiteY12315" fmla="*/ 11330039 h 39629983"/>
                <a:gd name="connsiteX12316" fmla="*/ 61794753 w 65909553"/>
                <a:gd name="connsiteY12316" fmla="*/ 11330086 h 39629983"/>
                <a:gd name="connsiteX12317" fmla="*/ 61794753 w 65909553"/>
                <a:gd name="connsiteY12317" fmla="*/ 11330132 h 39629983"/>
                <a:gd name="connsiteX12318" fmla="*/ 61794753 w 65909553"/>
                <a:gd name="connsiteY12318" fmla="*/ 11330179 h 39629983"/>
                <a:gd name="connsiteX12319" fmla="*/ 61794753 w 65909553"/>
                <a:gd name="connsiteY12319" fmla="*/ 11330226 h 39629983"/>
                <a:gd name="connsiteX12320" fmla="*/ 61794753 w 65909553"/>
                <a:gd name="connsiteY12320" fmla="*/ 11330272 h 39629983"/>
                <a:gd name="connsiteX12321" fmla="*/ 61794753 w 65909553"/>
                <a:gd name="connsiteY12321" fmla="*/ 11330319 h 39629983"/>
                <a:gd name="connsiteX12322" fmla="*/ 61794753 w 65909553"/>
                <a:gd name="connsiteY12322" fmla="*/ 11330366 h 39629983"/>
                <a:gd name="connsiteX12323" fmla="*/ 61794753 w 65909553"/>
                <a:gd name="connsiteY12323" fmla="*/ 11330412 h 39629983"/>
                <a:gd name="connsiteX12324" fmla="*/ 61794753 w 65909553"/>
                <a:gd name="connsiteY12324" fmla="*/ 11330467 h 39629983"/>
                <a:gd name="connsiteX12325" fmla="*/ 61794753 w 65909553"/>
                <a:gd name="connsiteY12325" fmla="*/ 11330513 h 39629983"/>
                <a:gd name="connsiteX12326" fmla="*/ 61794753 w 65909553"/>
                <a:gd name="connsiteY12326" fmla="*/ 11330560 h 39629983"/>
                <a:gd name="connsiteX12327" fmla="*/ 61794753 w 65909553"/>
                <a:gd name="connsiteY12327" fmla="*/ 11330607 h 39629983"/>
                <a:gd name="connsiteX12328" fmla="*/ 61794753 w 65909553"/>
                <a:gd name="connsiteY12328" fmla="*/ 11330653 h 39629983"/>
                <a:gd name="connsiteX12329" fmla="*/ 61794753 w 65909553"/>
                <a:gd name="connsiteY12329" fmla="*/ 11330700 h 39629983"/>
                <a:gd name="connsiteX12330" fmla="*/ 61794753 w 65909553"/>
                <a:gd name="connsiteY12330" fmla="*/ 11330747 h 39629983"/>
                <a:gd name="connsiteX12331" fmla="*/ 61794753 w 65909553"/>
                <a:gd name="connsiteY12331" fmla="*/ 11330793 h 39629983"/>
                <a:gd name="connsiteX12332" fmla="*/ 61794753 w 65909553"/>
                <a:gd name="connsiteY12332" fmla="*/ 11330840 h 39629983"/>
                <a:gd name="connsiteX12333" fmla="*/ 61794753 w 65909553"/>
                <a:gd name="connsiteY12333" fmla="*/ 11330887 h 39629983"/>
                <a:gd name="connsiteX12334" fmla="*/ 61794753 w 65909553"/>
                <a:gd name="connsiteY12334" fmla="*/ 11330933 h 39629983"/>
                <a:gd name="connsiteX12335" fmla="*/ 61794753 w 65909553"/>
                <a:gd name="connsiteY12335" fmla="*/ 11330980 h 39629983"/>
                <a:gd name="connsiteX12336" fmla="*/ 61794753 w 65909553"/>
                <a:gd name="connsiteY12336" fmla="*/ 11331027 h 39629983"/>
                <a:gd name="connsiteX12337" fmla="*/ 61794753 w 65909553"/>
                <a:gd name="connsiteY12337" fmla="*/ 11331073 h 39629983"/>
                <a:gd name="connsiteX12338" fmla="*/ 61794753 w 65909553"/>
                <a:gd name="connsiteY12338" fmla="*/ 11331128 h 39629983"/>
                <a:gd name="connsiteX12339" fmla="*/ 61794753 w 65909553"/>
                <a:gd name="connsiteY12339" fmla="*/ 11331174 h 39629983"/>
                <a:gd name="connsiteX12340" fmla="*/ 61794753 w 65909553"/>
                <a:gd name="connsiteY12340" fmla="*/ 11331221 h 39629983"/>
                <a:gd name="connsiteX12341" fmla="*/ 61794753 w 65909553"/>
                <a:gd name="connsiteY12341" fmla="*/ 11331267 h 39629983"/>
                <a:gd name="connsiteX12342" fmla="*/ 61794753 w 65909553"/>
                <a:gd name="connsiteY12342" fmla="*/ 11331314 h 39629983"/>
                <a:gd name="connsiteX12343" fmla="*/ 61794753 w 65909553"/>
                <a:gd name="connsiteY12343" fmla="*/ 11331361 h 39629983"/>
                <a:gd name="connsiteX12344" fmla="*/ 61794753 w 65909553"/>
                <a:gd name="connsiteY12344" fmla="*/ 11331407 h 39629983"/>
                <a:gd name="connsiteX12345" fmla="*/ 61794753 w 65909553"/>
                <a:gd name="connsiteY12345" fmla="*/ 11331454 h 39629983"/>
                <a:gd name="connsiteX12346" fmla="*/ 61794753 w 65909553"/>
                <a:gd name="connsiteY12346" fmla="*/ 11331501 h 39629983"/>
                <a:gd name="connsiteX12347" fmla="*/ 61794753 w 65909553"/>
                <a:gd name="connsiteY12347" fmla="*/ 11331547 h 39629983"/>
                <a:gd name="connsiteX12348" fmla="*/ 61794753 w 65909553"/>
                <a:gd name="connsiteY12348" fmla="*/ 11331594 h 39629983"/>
                <a:gd name="connsiteX12349" fmla="*/ 61794753 w 65909553"/>
                <a:gd name="connsiteY12349" fmla="*/ 11331641 h 39629983"/>
                <a:gd name="connsiteX12350" fmla="*/ 61794753 w 65909553"/>
                <a:gd name="connsiteY12350" fmla="*/ 11331687 h 39629983"/>
                <a:gd name="connsiteX12351" fmla="*/ 61794753 w 65909553"/>
                <a:gd name="connsiteY12351" fmla="*/ 11331734 h 39629983"/>
                <a:gd name="connsiteX12352" fmla="*/ 61794753 w 65909553"/>
                <a:gd name="connsiteY12352" fmla="*/ 11331788 h 39629983"/>
                <a:gd name="connsiteX12353" fmla="*/ 61794753 w 65909553"/>
                <a:gd name="connsiteY12353" fmla="*/ 11331835 h 39629983"/>
                <a:gd name="connsiteX12354" fmla="*/ 61794753 w 65909553"/>
                <a:gd name="connsiteY12354" fmla="*/ 11331882 h 39629983"/>
                <a:gd name="connsiteX12355" fmla="*/ 61794753 w 65909553"/>
                <a:gd name="connsiteY12355" fmla="*/ 11331928 h 39629983"/>
                <a:gd name="connsiteX12356" fmla="*/ 61794753 w 65909553"/>
                <a:gd name="connsiteY12356" fmla="*/ 11331975 h 39629983"/>
                <a:gd name="connsiteX12357" fmla="*/ 61794753 w 65909553"/>
                <a:gd name="connsiteY12357" fmla="*/ 11332022 h 39629983"/>
                <a:gd name="connsiteX12358" fmla="*/ 61794753 w 65909553"/>
                <a:gd name="connsiteY12358" fmla="*/ 11332068 h 39629983"/>
                <a:gd name="connsiteX12359" fmla="*/ 61794753 w 65909553"/>
                <a:gd name="connsiteY12359" fmla="*/ 11332115 h 39629983"/>
                <a:gd name="connsiteX12360" fmla="*/ 61794753 w 65909553"/>
                <a:gd name="connsiteY12360" fmla="*/ 11332162 h 39629983"/>
                <a:gd name="connsiteX12361" fmla="*/ 61794753 w 65909553"/>
                <a:gd name="connsiteY12361" fmla="*/ 11332208 h 39629983"/>
                <a:gd name="connsiteX12362" fmla="*/ 61794753 w 65909553"/>
                <a:gd name="connsiteY12362" fmla="*/ 11332255 h 39629983"/>
                <a:gd name="connsiteX12363" fmla="*/ 61794753 w 65909553"/>
                <a:gd name="connsiteY12363" fmla="*/ 11332301 h 39629983"/>
                <a:gd name="connsiteX12364" fmla="*/ 61794753 w 65909553"/>
                <a:gd name="connsiteY12364" fmla="*/ 11332348 h 39629983"/>
                <a:gd name="connsiteX12365" fmla="*/ 61794753 w 65909553"/>
                <a:gd name="connsiteY12365" fmla="*/ 11332395 h 39629983"/>
                <a:gd name="connsiteX12366" fmla="*/ 61794753 w 65909553"/>
                <a:gd name="connsiteY12366" fmla="*/ 11332449 h 39629983"/>
                <a:gd name="connsiteX12367" fmla="*/ 61794753 w 65909553"/>
                <a:gd name="connsiteY12367" fmla="*/ 11332496 h 39629983"/>
                <a:gd name="connsiteX12368" fmla="*/ 61794753 w 65909553"/>
                <a:gd name="connsiteY12368" fmla="*/ 11332542 h 39629983"/>
                <a:gd name="connsiteX12369" fmla="*/ 61794753 w 65909553"/>
                <a:gd name="connsiteY12369" fmla="*/ 11332589 h 39629983"/>
                <a:gd name="connsiteX12370" fmla="*/ 61794753 w 65909553"/>
                <a:gd name="connsiteY12370" fmla="*/ 11332636 h 39629983"/>
                <a:gd name="connsiteX12371" fmla="*/ 61794753 w 65909553"/>
                <a:gd name="connsiteY12371" fmla="*/ 11332682 h 39629983"/>
                <a:gd name="connsiteX12372" fmla="*/ 61794753 w 65909553"/>
                <a:gd name="connsiteY12372" fmla="*/ 11332729 h 39629983"/>
                <a:gd name="connsiteX12373" fmla="*/ 61794753 w 65909553"/>
                <a:gd name="connsiteY12373" fmla="*/ 11332776 h 39629983"/>
                <a:gd name="connsiteX12374" fmla="*/ 61794753 w 65909553"/>
                <a:gd name="connsiteY12374" fmla="*/ 11332822 h 39629983"/>
                <a:gd name="connsiteX12375" fmla="*/ 61794753 w 65909553"/>
                <a:gd name="connsiteY12375" fmla="*/ 11332869 h 39629983"/>
                <a:gd name="connsiteX12376" fmla="*/ 61794753 w 65909553"/>
                <a:gd name="connsiteY12376" fmla="*/ 11332916 h 39629983"/>
                <a:gd name="connsiteX12377" fmla="*/ 61794753 w 65909553"/>
                <a:gd name="connsiteY12377" fmla="*/ 11332962 h 39629983"/>
                <a:gd name="connsiteX12378" fmla="*/ 61794753 w 65909553"/>
                <a:gd name="connsiteY12378" fmla="*/ 11333009 h 39629983"/>
                <a:gd name="connsiteX12379" fmla="*/ 61794753 w 65909553"/>
                <a:gd name="connsiteY12379" fmla="*/ 11333056 h 39629983"/>
                <a:gd name="connsiteX12380" fmla="*/ 61794753 w 65909553"/>
                <a:gd name="connsiteY12380" fmla="*/ 11333110 h 39629983"/>
                <a:gd name="connsiteX12381" fmla="*/ 61794753 w 65909553"/>
                <a:gd name="connsiteY12381" fmla="*/ 11333157 h 39629983"/>
                <a:gd name="connsiteX12382" fmla="*/ 61794753 w 65909553"/>
                <a:gd name="connsiteY12382" fmla="*/ 11333203 h 39629983"/>
                <a:gd name="connsiteX12383" fmla="*/ 61794753 w 65909553"/>
                <a:gd name="connsiteY12383" fmla="*/ 11333250 h 39629983"/>
                <a:gd name="connsiteX12384" fmla="*/ 61794753 w 65909553"/>
                <a:gd name="connsiteY12384" fmla="*/ 11333297 h 39629983"/>
                <a:gd name="connsiteX12385" fmla="*/ 61794753 w 65909553"/>
                <a:gd name="connsiteY12385" fmla="*/ 11333343 h 39629983"/>
                <a:gd name="connsiteX12386" fmla="*/ 61794753 w 65909553"/>
                <a:gd name="connsiteY12386" fmla="*/ 11333390 h 39629983"/>
                <a:gd name="connsiteX12387" fmla="*/ 61794753 w 65909553"/>
                <a:gd name="connsiteY12387" fmla="*/ 11333436 h 39629983"/>
                <a:gd name="connsiteX12388" fmla="*/ 61794753 w 65909553"/>
                <a:gd name="connsiteY12388" fmla="*/ 11333483 h 39629983"/>
                <a:gd name="connsiteX12389" fmla="*/ 61794753 w 65909553"/>
                <a:gd name="connsiteY12389" fmla="*/ 11333530 h 39629983"/>
                <a:gd name="connsiteX12390" fmla="*/ 61794753 w 65909553"/>
                <a:gd name="connsiteY12390" fmla="*/ 11333576 h 39629983"/>
                <a:gd name="connsiteX12391" fmla="*/ 61794753 w 65909553"/>
                <a:gd name="connsiteY12391" fmla="*/ 11333623 h 39629983"/>
                <a:gd name="connsiteX12392" fmla="*/ 61794753 w 65909553"/>
                <a:gd name="connsiteY12392" fmla="*/ 11333670 h 39629983"/>
                <a:gd name="connsiteX12393" fmla="*/ 61794753 w 65909553"/>
                <a:gd name="connsiteY12393" fmla="*/ 11333716 h 39629983"/>
                <a:gd name="connsiteX12394" fmla="*/ 61794753 w 65909553"/>
                <a:gd name="connsiteY12394" fmla="*/ 11480884 h 39629983"/>
                <a:gd name="connsiteX12395" fmla="*/ 61947153 w 65909553"/>
                <a:gd name="connsiteY12395" fmla="*/ 11480884 h 39629983"/>
                <a:gd name="connsiteX12396" fmla="*/ 61947153 w 65909553"/>
                <a:gd name="connsiteY12396" fmla="*/ 11480930 h 39629983"/>
                <a:gd name="connsiteX12397" fmla="*/ 61947153 w 65909553"/>
                <a:gd name="connsiteY12397" fmla="*/ 11480977 h 39629983"/>
                <a:gd name="connsiteX12398" fmla="*/ 61947153 w 65909553"/>
                <a:gd name="connsiteY12398" fmla="*/ 11481024 h 39629983"/>
                <a:gd name="connsiteX12399" fmla="*/ 61947153 w 65909553"/>
                <a:gd name="connsiteY12399" fmla="*/ 11481070 h 39629983"/>
                <a:gd name="connsiteX12400" fmla="*/ 61947153 w 65909553"/>
                <a:gd name="connsiteY12400" fmla="*/ 11481117 h 39629983"/>
                <a:gd name="connsiteX12401" fmla="*/ 61947153 w 65909553"/>
                <a:gd name="connsiteY12401" fmla="*/ 11481164 h 39629983"/>
                <a:gd name="connsiteX12402" fmla="*/ 61947153 w 65909553"/>
                <a:gd name="connsiteY12402" fmla="*/ 11481210 h 39629983"/>
                <a:gd name="connsiteX12403" fmla="*/ 61947153 w 65909553"/>
                <a:gd name="connsiteY12403" fmla="*/ 11481257 h 39629983"/>
                <a:gd name="connsiteX12404" fmla="*/ 61947153 w 65909553"/>
                <a:gd name="connsiteY12404" fmla="*/ 11481304 h 39629983"/>
                <a:gd name="connsiteX12405" fmla="*/ 61947153 w 65909553"/>
                <a:gd name="connsiteY12405" fmla="*/ 11481350 h 39629983"/>
                <a:gd name="connsiteX12406" fmla="*/ 61947153 w 65909553"/>
                <a:gd name="connsiteY12406" fmla="*/ 11481397 h 39629983"/>
                <a:gd name="connsiteX12407" fmla="*/ 61947153 w 65909553"/>
                <a:gd name="connsiteY12407" fmla="*/ 11481443 h 39629983"/>
                <a:gd name="connsiteX12408" fmla="*/ 61947153 w 65909553"/>
                <a:gd name="connsiteY12408" fmla="*/ 11481490 h 39629983"/>
                <a:gd name="connsiteX12409" fmla="*/ 61947153 w 65909553"/>
                <a:gd name="connsiteY12409" fmla="*/ 11481544 h 39629983"/>
                <a:gd name="connsiteX12410" fmla="*/ 61947153 w 65909553"/>
                <a:gd name="connsiteY12410" fmla="*/ 11481591 h 39629983"/>
                <a:gd name="connsiteX12411" fmla="*/ 61947153 w 65909553"/>
                <a:gd name="connsiteY12411" fmla="*/ 11481638 h 39629983"/>
                <a:gd name="connsiteX12412" fmla="*/ 61947153 w 65909553"/>
                <a:gd name="connsiteY12412" fmla="*/ 11481684 h 39629983"/>
                <a:gd name="connsiteX12413" fmla="*/ 61947153 w 65909553"/>
                <a:gd name="connsiteY12413" fmla="*/ 11481731 h 39629983"/>
                <a:gd name="connsiteX12414" fmla="*/ 61947153 w 65909553"/>
                <a:gd name="connsiteY12414" fmla="*/ 11481778 h 39629983"/>
                <a:gd name="connsiteX12415" fmla="*/ 61947153 w 65909553"/>
                <a:gd name="connsiteY12415" fmla="*/ 11481824 h 39629983"/>
                <a:gd name="connsiteX12416" fmla="*/ 61947153 w 65909553"/>
                <a:gd name="connsiteY12416" fmla="*/ 11481871 h 39629983"/>
                <a:gd name="connsiteX12417" fmla="*/ 61947153 w 65909553"/>
                <a:gd name="connsiteY12417" fmla="*/ 11481918 h 39629983"/>
                <a:gd name="connsiteX12418" fmla="*/ 61947153 w 65909553"/>
                <a:gd name="connsiteY12418" fmla="*/ 11481964 h 39629983"/>
                <a:gd name="connsiteX12419" fmla="*/ 61947153 w 65909553"/>
                <a:gd name="connsiteY12419" fmla="*/ 11482011 h 39629983"/>
                <a:gd name="connsiteX12420" fmla="*/ 61947153 w 65909553"/>
                <a:gd name="connsiteY12420" fmla="*/ 11482058 h 39629983"/>
                <a:gd name="connsiteX12421" fmla="*/ 61947153 w 65909553"/>
                <a:gd name="connsiteY12421" fmla="*/ 11482104 h 39629983"/>
                <a:gd name="connsiteX12422" fmla="*/ 61947153 w 65909553"/>
                <a:gd name="connsiteY12422" fmla="*/ 11482151 h 39629983"/>
                <a:gd name="connsiteX12423" fmla="*/ 61947153 w 65909553"/>
                <a:gd name="connsiteY12423" fmla="*/ 11482205 h 39629983"/>
                <a:gd name="connsiteX12424" fmla="*/ 61947153 w 65909553"/>
                <a:gd name="connsiteY12424" fmla="*/ 11482252 h 39629983"/>
                <a:gd name="connsiteX12425" fmla="*/ 61947153 w 65909553"/>
                <a:gd name="connsiteY12425" fmla="*/ 11482299 h 39629983"/>
                <a:gd name="connsiteX12426" fmla="*/ 61947153 w 65909553"/>
                <a:gd name="connsiteY12426" fmla="*/ 11482345 h 39629983"/>
                <a:gd name="connsiteX12427" fmla="*/ 61947153 w 65909553"/>
                <a:gd name="connsiteY12427" fmla="*/ 11482392 h 39629983"/>
                <a:gd name="connsiteX12428" fmla="*/ 61947153 w 65909553"/>
                <a:gd name="connsiteY12428" fmla="*/ 11482439 h 39629983"/>
                <a:gd name="connsiteX12429" fmla="*/ 61947153 w 65909553"/>
                <a:gd name="connsiteY12429" fmla="*/ 11482485 h 39629983"/>
                <a:gd name="connsiteX12430" fmla="*/ 61947153 w 65909553"/>
                <a:gd name="connsiteY12430" fmla="*/ 11482532 h 39629983"/>
                <a:gd name="connsiteX12431" fmla="*/ 61947153 w 65909553"/>
                <a:gd name="connsiteY12431" fmla="*/ 11482578 h 39629983"/>
                <a:gd name="connsiteX12432" fmla="*/ 61947153 w 65909553"/>
                <a:gd name="connsiteY12432" fmla="*/ 11482625 h 39629983"/>
                <a:gd name="connsiteX12433" fmla="*/ 61947153 w 65909553"/>
                <a:gd name="connsiteY12433" fmla="*/ 11482672 h 39629983"/>
                <a:gd name="connsiteX12434" fmla="*/ 61947153 w 65909553"/>
                <a:gd name="connsiteY12434" fmla="*/ 11482718 h 39629983"/>
                <a:gd name="connsiteX12435" fmla="*/ 61947153 w 65909553"/>
                <a:gd name="connsiteY12435" fmla="*/ 11482765 h 39629983"/>
                <a:gd name="connsiteX12436" fmla="*/ 61947153 w 65909553"/>
                <a:gd name="connsiteY12436" fmla="*/ 11482812 h 39629983"/>
                <a:gd name="connsiteX12437" fmla="*/ 61947153 w 65909553"/>
                <a:gd name="connsiteY12437" fmla="*/ 11482866 h 39629983"/>
                <a:gd name="connsiteX12438" fmla="*/ 61947153 w 65909553"/>
                <a:gd name="connsiteY12438" fmla="*/ 11482913 h 39629983"/>
                <a:gd name="connsiteX12439" fmla="*/ 61947153 w 65909553"/>
                <a:gd name="connsiteY12439" fmla="*/ 11482959 h 39629983"/>
                <a:gd name="connsiteX12440" fmla="*/ 61947153 w 65909553"/>
                <a:gd name="connsiteY12440" fmla="*/ 11483006 h 39629983"/>
                <a:gd name="connsiteX12441" fmla="*/ 61947153 w 65909553"/>
                <a:gd name="connsiteY12441" fmla="*/ 11483053 h 39629983"/>
                <a:gd name="connsiteX12442" fmla="*/ 61947153 w 65909553"/>
                <a:gd name="connsiteY12442" fmla="*/ 11483099 h 39629983"/>
                <a:gd name="connsiteX12443" fmla="*/ 61947153 w 65909553"/>
                <a:gd name="connsiteY12443" fmla="*/ 11483146 h 39629983"/>
                <a:gd name="connsiteX12444" fmla="*/ 61947153 w 65909553"/>
                <a:gd name="connsiteY12444" fmla="*/ 11483193 h 39629983"/>
                <a:gd name="connsiteX12445" fmla="*/ 61947153 w 65909553"/>
                <a:gd name="connsiteY12445" fmla="*/ 11483239 h 39629983"/>
                <a:gd name="connsiteX12446" fmla="*/ 61947153 w 65909553"/>
                <a:gd name="connsiteY12446" fmla="*/ 11483286 h 39629983"/>
                <a:gd name="connsiteX12447" fmla="*/ 61947153 w 65909553"/>
                <a:gd name="connsiteY12447" fmla="*/ 11483333 h 39629983"/>
                <a:gd name="connsiteX12448" fmla="*/ 61947153 w 65909553"/>
                <a:gd name="connsiteY12448" fmla="*/ 11483379 h 39629983"/>
                <a:gd name="connsiteX12449" fmla="*/ 61947153 w 65909553"/>
                <a:gd name="connsiteY12449" fmla="*/ 11483426 h 39629983"/>
                <a:gd name="connsiteX12450" fmla="*/ 61947153 w 65909553"/>
                <a:gd name="connsiteY12450" fmla="*/ 11483473 h 39629983"/>
                <a:gd name="connsiteX12451" fmla="*/ 61947153 w 65909553"/>
                <a:gd name="connsiteY12451" fmla="*/ 11483527 h 39629983"/>
                <a:gd name="connsiteX12452" fmla="*/ 61947153 w 65909553"/>
                <a:gd name="connsiteY12452" fmla="*/ 11483574 h 39629983"/>
                <a:gd name="connsiteX12453" fmla="*/ 61947153 w 65909553"/>
                <a:gd name="connsiteY12453" fmla="*/ 11483620 h 39629983"/>
                <a:gd name="connsiteX12454" fmla="*/ 61947153 w 65909553"/>
                <a:gd name="connsiteY12454" fmla="*/ 11483667 h 39629983"/>
                <a:gd name="connsiteX12455" fmla="*/ 61947153 w 65909553"/>
                <a:gd name="connsiteY12455" fmla="*/ 11483714 h 39629983"/>
                <a:gd name="connsiteX12456" fmla="*/ 61947153 w 65909553"/>
                <a:gd name="connsiteY12456" fmla="*/ 11483760 h 39629983"/>
                <a:gd name="connsiteX12457" fmla="*/ 61947153 w 65909553"/>
                <a:gd name="connsiteY12457" fmla="*/ 11483807 h 39629983"/>
                <a:gd name="connsiteX12458" fmla="*/ 61947153 w 65909553"/>
                <a:gd name="connsiteY12458" fmla="*/ 11483853 h 39629983"/>
                <a:gd name="connsiteX12459" fmla="*/ 61947153 w 65909553"/>
                <a:gd name="connsiteY12459" fmla="*/ 11483900 h 39629983"/>
                <a:gd name="connsiteX12460" fmla="*/ 61947153 w 65909553"/>
                <a:gd name="connsiteY12460" fmla="*/ 11483947 h 39629983"/>
                <a:gd name="connsiteX12461" fmla="*/ 61947153 w 65909553"/>
                <a:gd name="connsiteY12461" fmla="*/ 11483993 h 39629983"/>
                <a:gd name="connsiteX12462" fmla="*/ 61947153 w 65909553"/>
                <a:gd name="connsiteY12462" fmla="*/ 11484040 h 39629983"/>
                <a:gd name="connsiteX12463" fmla="*/ 61947153 w 65909553"/>
                <a:gd name="connsiteY12463" fmla="*/ 11484087 h 39629983"/>
                <a:gd name="connsiteX12464" fmla="*/ 61947153 w 65909553"/>
                <a:gd name="connsiteY12464" fmla="*/ 11484133 h 39629983"/>
                <a:gd name="connsiteX12465" fmla="*/ 61947153 w 65909553"/>
                <a:gd name="connsiteY12465" fmla="*/ 11484188 h 39629983"/>
                <a:gd name="connsiteX12466" fmla="*/ 61947153 w 65909553"/>
                <a:gd name="connsiteY12466" fmla="*/ 11484234 h 39629983"/>
                <a:gd name="connsiteX12467" fmla="*/ 61947153 w 65909553"/>
                <a:gd name="connsiteY12467" fmla="*/ 11484281 h 39629983"/>
                <a:gd name="connsiteX12468" fmla="*/ 61947153 w 65909553"/>
                <a:gd name="connsiteY12468" fmla="*/ 11484328 h 39629983"/>
                <a:gd name="connsiteX12469" fmla="*/ 61947153 w 65909553"/>
                <a:gd name="connsiteY12469" fmla="*/ 11484374 h 39629983"/>
                <a:gd name="connsiteX12470" fmla="*/ 61947153 w 65909553"/>
                <a:gd name="connsiteY12470" fmla="*/ 11484421 h 39629983"/>
                <a:gd name="connsiteX12471" fmla="*/ 61947153 w 65909553"/>
                <a:gd name="connsiteY12471" fmla="*/ 11484468 h 39629983"/>
                <a:gd name="connsiteX12472" fmla="*/ 61947153 w 65909553"/>
                <a:gd name="connsiteY12472" fmla="*/ 11484514 h 39629983"/>
                <a:gd name="connsiteX12473" fmla="*/ 61947153 w 65909553"/>
                <a:gd name="connsiteY12473" fmla="*/ 11484561 h 39629983"/>
                <a:gd name="connsiteX12474" fmla="*/ 61947153 w 65909553"/>
                <a:gd name="connsiteY12474" fmla="*/ 11484608 h 39629983"/>
                <a:gd name="connsiteX12475" fmla="*/ 61947153 w 65909553"/>
                <a:gd name="connsiteY12475" fmla="*/ 11484654 h 39629983"/>
                <a:gd name="connsiteX12476" fmla="*/ 61947153 w 65909553"/>
                <a:gd name="connsiteY12476" fmla="*/ 11484701 h 39629983"/>
                <a:gd name="connsiteX12477" fmla="*/ 61947153 w 65909553"/>
                <a:gd name="connsiteY12477" fmla="*/ 11484748 h 39629983"/>
                <a:gd name="connsiteX12478" fmla="*/ 61947153 w 65909553"/>
                <a:gd name="connsiteY12478" fmla="*/ 11484794 h 39629983"/>
                <a:gd name="connsiteX12479" fmla="*/ 61947153 w 65909553"/>
                <a:gd name="connsiteY12479" fmla="*/ 11484849 h 39629983"/>
                <a:gd name="connsiteX12480" fmla="*/ 61947153 w 65909553"/>
                <a:gd name="connsiteY12480" fmla="*/ 11484895 h 39629983"/>
                <a:gd name="connsiteX12481" fmla="*/ 61947153 w 65909553"/>
                <a:gd name="connsiteY12481" fmla="*/ 11484942 h 39629983"/>
                <a:gd name="connsiteX12482" fmla="*/ 61947153 w 65909553"/>
                <a:gd name="connsiteY12482" fmla="*/ 11484988 h 39629983"/>
                <a:gd name="connsiteX12483" fmla="*/ 61947153 w 65909553"/>
                <a:gd name="connsiteY12483" fmla="*/ 11485035 h 39629983"/>
                <a:gd name="connsiteX12484" fmla="*/ 61947153 w 65909553"/>
                <a:gd name="connsiteY12484" fmla="*/ 11485082 h 39629983"/>
                <a:gd name="connsiteX12485" fmla="*/ 61947153 w 65909553"/>
                <a:gd name="connsiteY12485" fmla="*/ 11485128 h 39629983"/>
                <a:gd name="connsiteX12486" fmla="*/ 61947153 w 65909553"/>
                <a:gd name="connsiteY12486" fmla="*/ 11485175 h 39629983"/>
                <a:gd name="connsiteX12487" fmla="*/ 61947153 w 65909553"/>
                <a:gd name="connsiteY12487" fmla="*/ 11485222 h 39629983"/>
                <a:gd name="connsiteX12488" fmla="*/ 61947153 w 65909553"/>
                <a:gd name="connsiteY12488" fmla="*/ 11485268 h 39629983"/>
                <a:gd name="connsiteX12489" fmla="*/ 61947153 w 65909553"/>
                <a:gd name="connsiteY12489" fmla="*/ 11485315 h 39629983"/>
                <a:gd name="connsiteX12490" fmla="*/ 61947153 w 65909553"/>
                <a:gd name="connsiteY12490" fmla="*/ 11485362 h 39629983"/>
                <a:gd name="connsiteX12491" fmla="*/ 61947153 w 65909553"/>
                <a:gd name="connsiteY12491" fmla="*/ 11485408 h 39629983"/>
                <a:gd name="connsiteX12492" fmla="*/ 61947153 w 65909553"/>
                <a:gd name="connsiteY12492" fmla="*/ 11485455 h 39629983"/>
                <a:gd name="connsiteX12493" fmla="*/ 61947153 w 65909553"/>
                <a:gd name="connsiteY12493" fmla="*/ 11485509 h 39629983"/>
                <a:gd name="connsiteX12494" fmla="*/ 61947153 w 65909553"/>
                <a:gd name="connsiteY12494" fmla="*/ 11485556 h 39629983"/>
                <a:gd name="connsiteX12495" fmla="*/ 61947153 w 65909553"/>
                <a:gd name="connsiteY12495" fmla="*/ 11485603 h 39629983"/>
                <a:gd name="connsiteX12496" fmla="*/ 61947153 w 65909553"/>
                <a:gd name="connsiteY12496" fmla="*/ 11485649 h 39629983"/>
                <a:gd name="connsiteX12497" fmla="*/ 61947153 w 65909553"/>
                <a:gd name="connsiteY12497" fmla="*/ 11485696 h 39629983"/>
                <a:gd name="connsiteX12498" fmla="*/ 61947153 w 65909553"/>
                <a:gd name="connsiteY12498" fmla="*/ 11485743 h 39629983"/>
                <a:gd name="connsiteX12499" fmla="*/ 61947153 w 65909553"/>
                <a:gd name="connsiteY12499" fmla="*/ 11485789 h 39629983"/>
                <a:gd name="connsiteX12500" fmla="*/ 61947153 w 65909553"/>
                <a:gd name="connsiteY12500" fmla="*/ 11485836 h 39629983"/>
                <a:gd name="connsiteX12501" fmla="*/ 61947153 w 65909553"/>
                <a:gd name="connsiteY12501" fmla="*/ 11485883 h 39629983"/>
                <a:gd name="connsiteX12502" fmla="*/ 61947153 w 65909553"/>
                <a:gd name="connsiteY12502" fmla="*/ 11485929 h 39629983"/>
                <a:gd name="connsiteX12503" fmla="*/ 61947153 w 65909553"/>
                <a:gd name="connsiteY12503" fmla="*/ 11485976 h 39629983"/>
                <a:gd name="connsiteX12504" fmla="*/ 61947153 w 65909553"/>
                <a:gd name="connsiteY12504" fmla="*/ 11486022 h 39629983"/>
                <a:gd name="connsiteX12505" fmla="*/ 61947153 w 65909553"/>
                <a:gd name="connsiteY12505" fmla="*/ 11486069 h 39629983"/>
                <a:gd name="connsiteX12506" fmla="*/ 61947153 w 65909553"/>
                <a:gd name="connsiteY12506" fmla="*/ 11486116 h 39629983"/>
                <a:gd name="connsiteX12507" fmla="*/ 61947153 w 65909553"/>
                <a:gd name="connsiteY12507" fmla="*/ 11633283 h 39629983"/>
                <a:gd name="connsiteX12508" fmla="*/ 62099553 w 65909553"/>
                <a:gd name="connsiteY12508" fmla="*/ 11633283 h 39629983"/>
                <a:gd name="connsiteX12509" fmla="*/ 62099553 w 65909553"/>
                <a:gd name="connsiteY12509" fmla="*/ 11633330 h 39629983"/>
                <a:gd name="connsiteX12510" fmla="*/ 62099553 w 65909553"/>
                <a:gd name="connsiteY12510" fmla="*/ 11633376 h 39629983"/>
                <a:gd name="connsiteX12511" fmla="*/ 62099553 w 65909553"/>
                <a:gd name="connsiteY12511" fmla="*/ 11633423 h 39629983"/>
                <a:gd name="connsiteX12512" fmla="*/ 62099553 w 65909553"/>
                <a:gd name="connsiteY12512" fmla="*/ 11633470 h 39629983"/>
                <a:gd name="connsiteX12513" fmla="*/ 62099553 w 65909553"/>
                <a:gd name="connsiteY12513" fmla="*/ 11633516 h 39629983"/>
                <a:gd name="connsiteX12514" fmla="*/ 62099553 w 65909553"/>
                <a:gd name="connsiteY12514" fmla="*/ 11633563 h 39629983"/>
                <a:gd name="connsiteX12515" fmla="*/ 62099553 w 65909553"/>
                <a:gd name="connsiteY12515" fmla="*/ 11633610 h 39629983"/>
                <a:gd name="connsiteX12516" fmla="*/ 62099553 w 65909553"/>
                <a:gd name="connsiteY12516" fmla="*/ 11633656 h 39629983"/>
                <a:gd name="connsiteX12517" fmla="*/ 62099553 w 65909553"/>
                <a:gd name="connsiteY12517" fmla="*/ 11633703 h 39629983"/>
                <a:gd name="connsiteX12518" fmla="*/ 62099553 w 65909553"/>
                <a:gd name="connsiteY12518" fmla="*/ 11633750 h 39629983"/>
                <a:gd name="connsiteX12519" fmla="*/ 62099553 w 65909553"/>
                <a:gd name="connsiteY12519" fmla="*/ 11633796 h 39629983"/>
                <a:gd name="connsiteX12520" fmla="*/ 62099553 w 65909553"/>
                <a:gd name="connsiteY12520" fmla="*/ 11633843 h 39629983"/>
                <a:gd name="connsiteX12521" fmla="*/ 62099553 w 65909553"/>
                <a:gd name="connsiteY12521" fmla="*/ 11633890 h 39629983"/>
                <a:gd name="connsiteX12522" fmla="*/ 62099553 w 65909553"/>
                <a:gd name="connsiteY12522" fmla="*/ 11633944 h 39629983"/>
                <a:gd name="connsiteX12523" fmla="*/ 62099553 w 65909553"/>
                <a:gd name="connsiteY12523" fmla="*/ 11633991 h 39629983"/>
                <a:gd name="connsiteX12524" fmla="*/ 62099553 w 65909553"/>
                <a:gd name="connsiteY12524" fmla="*/ 11634037 h 39629983"/>
                <a:gd name="connsiteX12525" fmla="*/ 62099553 w 65909553"/>
                <a:gd name="connsiteY12525" fmla="*/ 11634084 h 39629983"/>
                <a:gd name="connsiteX12526" fmla="*/ 62099553 w 65909553"/>
                <a:gd name="connsiteY12526" fmla="*/ 11634130 h 39629983"/>
                <a:gd name="connsiteX12527" fmla="*/ 62099553 w 65909553"/>
                <a:gd name="connsiteY12527" fmla="*/ 11634177 h 39629983"/>
                <a:gd name="connsiteX12528" fmla="*/ 62099553 w 65909553"/>
                <a:gd name="connsiteY12528" fmla="*/ 11634224 h 39629983"/>
                <a:gd name="connsiteX12529" fmla="*/ 62099553 w 65909553"/>
                <a:gd name="connsiteY12529" fmla="*/ 11634270 h 39629983"/>
                <a:gd name="connsiteX12530" fmla="*/ 62099553 w 65909553"/>
                <a:gd name="connsiteY12530" fmla="*/ 11634317 h 39629983"/>
                <a:gd name="connsiteX12531" fmla="*/ 62099553 w 65909553"/>
                <a:gd name="connsiteY12531" fmla="*/ 11634364 h 39629983"/>
                <a:gd name="connsiteX12532" fmla="*/ 62099553 w 65909553"/>
                <a:gd name="connsiteY12532" fmla="*/ 11634410 h 39629983"/>
                <a:gd name="connsiteX12533" fmla="*/ 62099553 w 65909553"/>
                <a:gd name="connsiteY12533" fmla="*/ 11634457 h 39629983"/>
                <a:gd name="connsiteX12534" fmla="*/ 62099553 w 65909553"/>
                <a:gd name="connsiteY12534" fmla="*/ 11634504 h 39629983"/>
                <a:gd name="connsiteX12535" fmla="*/ 62099553 w 65909553"/>
                <a:gd name="connsiteY12535" fmla="*/ 11634550 h 39629983"/>
                <a:gd name="connsiteX12536" fmla="*/ 62099553 w 65909553"/>
                <a:gd name="connsiteY12536" fmla="*/ 11634605 h 39629983"/>
                <a:gd name="connsiteX12537" fmla="*/ 62099553 w 65909553"/>
                <a:gd name="connsiteY12537" fmla="*/ 11634651 h 39629983"/>
                <a:gd name="connsiteX12538" fmla="*/ 62099553 w 65909553"/>
                <a:gd name="connsiteY12538" fmla="*/ 11634698 h 39629983"/>
                <a:gd name="connsiteX12539" fmla="*/ 62099553 w 65909553"/>
                <a:gd name="connsiteY12539" fmla="*/ 11634745 h 39629983"/>
                <a:gd name="connsiteX12540" fmla="*/ 62099553 w 65909553"/>
                <a:gd name="connsiteY12540" fmla="*/ 11634791 h 39629983"/>
                <a:gd name="connsiteX12541" fmla="*/ 62099553 w 65909553"/>
                <a:gd name="connsiteY12541" fmla="*/ 11634838 h 39629983"/>
                <a:gd name="connsiteX12542" fmla="*/ 62099553 w 65909553"/>
                <a:gd name="connsiteY12542" fmla="*/ 11634885 h 39629983"/>
                <a:gd name="connsiteX12543" fmla="*/ 62099553 w 65909553"/>
                <a:gd name="connsiteY12543" fmla="*/ 11634931 h 39629983"/>
                <a:gd name="connsiteX12544" fmla="*/ 62099553 w 65909553"/>
                <a:gd name="connsiteY12544" fmla="*/ 11634978 h 39629983"/>
                <a:gd name="connsiteX12545" fmla="*/ 62099553 w 65909553"/>
                <a:gd name="connsiteY12545" fmla="*/ 11635025 h 39629983"/>
                <a:gd name="connsiteX12546" fmla="*/ 62099553 w 65909553"/>
                <a:gd name="connsiteY12546" fmla="*/ 11635071 h 39629983"/>
                <a:gd name="connsiteX12547" fmla="*/ 62099553 w 65909553"/>
                <a:gd name="connsiteY12547" fmla="*/ 11635118 h 39629983"/>
                <a:gd name="connsiteX12548" fmla="*/ 62099553 w 65909553"/>
                <a:gd name="connsiteY12548" fmla="*/ 11635164 h 39629983"/>
                <a:gd name="connsiteX12549" fmla="*/ 62099553 w 65909553"/>
                <a:gd name="connsiteY12549" fmla="*/ 11635211 h 39629983"/>
                <a:gd name="connsiteX12550" fmla="*/ 62099553 w 65909553"/>
                <a:gd name="connsiteY12550" fmla="*/ 11635265 h 39629983"/>
                <a:gd name="connsiteX12551" fmla="*/ 62099553 w 65909553"/>
                <a:gd name="connsiteY12551" fmla="*/ 11635312 h 39629983"/>
                <a:gd name="connsiteX12552" fmla="*/ 62099553 w 65909553"/>
                <a:gd name="connsiteY12552" fmla="*/ 11635359 h 39629983"/>
                <a:gd name="connsiteX12553" fmla="*/ 62099553 w 65909553"/>
                <a:gd name="connsiteY12553" fmla="*/ 11635405 h 39629983"/>
                <a:gd name="connsiteX12554" fmla="*/ 62099553 w 65909553"/>
                <a:gd name="connsiteY12554" fmla="*/ 11635452 h 39629983"/>
                <a:gd name="connsiteX12555" fmla="*/ 62099553 w 65909553"/>
                <a:gd name="connsiteY12555" fmla="*/ 11635499 h 39629983"/>
                <a:gd name="connsiteX12556" fmla="*/ 62099553 w 65909553"/>
                <a:gd name="connsiteY12556" fmla="*/ 11635545 h 39629983"/>
                <a:gd name="connsiteX12557" fmla="*/ 62099553 w 65909553"/>
                <a:gd name="connsiteY12557" fmla="*/ 11635592 h 39629983"/>
                <a:gd name="connsiteX12558" fmla="*/ 62099553 w 65909553"/>
                <a:gd name="connsiteY12558" fmla="*/ 11635639 h 39629983"/>
                <a:gd name="connsiteX12559" fmla="*/ 62099553 w 65909553"/>
                <a:gd name="connsiteY12559" fmla="*/ 11635685 h 39629983"/>
                <a:gd name="connsiteX12560" fmla="*/ 62099553 w 65909553"/>
                <a:gd name="connsiteY12560" fmla="*/ 11635732 h 39629983"/>
                <a:gd name="connsiteX12561" fmla="*/ 62099553 w 65909553"/>
                <a:gd name="connsiteY12561" fmla="*/ 11635779 h 39629983"/>
                <a:gd name="connsiteX12562" fmla="*/ 62099553 w 65909553"/>
                <a:gd name="connsiteY12562" fmla="*/ 11635825 h 39629983"/>
                <a:gd name="connsiteX12563" fmla="*/ 62099553 w 65909553"/>
                <a:gd name="connsiteY12563" fmla="*/ 11635872 h 39629983"/>
                <a:gd name="connsiteX12564" fmla="*/ 62099553 w 65909553"/>
                <a:gd name="connsiteY12564" fmla="*/ 11635926 h 39629983"/>
                <a:gd name="connsiteX12565" fmla="*/ 62099553 w 65909553"/>
                <a:gd name="connsiteY12565" fmla="*/ 11635973 h 39629983"/>
                <a:gd name="connsiteX12566" fmla="*/ 62099553 w 65909553"/>
                <a:gd name="connsiteY12566" fmla="*/ 11636020 h 39629983"/>
                <a:gd name="connsiteX12567" fmla="*/ 62099553 w 65909553"/>
                <a:gd name="connsiteY12567" fmla="*/ 11636066 h 39629983"/>
                <a:gd name="connsiteX12568" fmla="*/ 62099553 w 65909553"/>
                <a:gd name="connsiteY12568" fmla="*/ 11636113 h 39629983"/>
                <a:gd name="connsiteX12569" fmla="*/ 62099553 w 65909553"/>
                <a:gd name="connsiteY12569" fmla="*/ 11636160 h 39629983"/>
                <a:gd name="connsiteX12570" fmla="*/ 62099553 w 65909553"/>
                <a:gd name="connsiteY12570" fmla="*/ 11636206 h 39629983"/>
                <a:gd name="connsiteX12571" fmla="*/ 62099553 w 65909553"/>
                <a:gd name="connsiteY12571" fmla="*/ 11636253 h 39629983"/>
                <a:gd name="connsiteX12572" fmla="*/ 62099553 w 65909553"/>
                <a:gd name="connsiteY12572" fmla="*/ 11636299 h 39629983"/>
                <a:gd name="connsiteX12573" fmla="*/ 62099553 w 65909553"/>
                <a:gd name="connsiteY12573" fmla="*/ 11636346 h 39629983"/>
                <a:gd name="connsiteX12574" fmla="*/ 62099553 w 65909553"/>
                <a:gd name="connsiteY12574" fmla="*/ 11636393 h 39629983"/>
                <a:gd name="connsiteX12575" fmla="*/ 62099553 w 65909553"/>
                <a:gd name="connsiteY12575" fmla="*/ 11636439 h 39629983"/>
                <a:gd name="connsiteX12576" fmla="*/ 62099553 w 65909553"/>
                <a:gd name="connsiteY12576" fmla="*/ 11636486 h 39629983"/>
                <a:gd name="connsiteX12577" fmla="*/ 62099553 w 65909553"/>
                <a:gd name="connsiteY12577" fmla="*/ 11636533 h 39629983"/>
                <a:gd name="connsiteX12578" fmla="*/ 62099553 w 65909553"/>
                <a:gd name="connsiteY12578" fmla="*/ 11636587 h 39629983"/>
                <a:gd name="connsiteX12579" fmla="*/ 62099553 w 65909553"/>
                <a:gd name="connsiteY12579" fmla="*/ 11636634 h 39629983"/>
                <a:gd name="connsiteX12580" fmla="*/ 62099553 w 65909553"/>
                <a:gd name="connsiteY12580" fmla="*/ 11636680 h 39629983"/>
                <a:gd name="connsiteX12581" fmla="*/ 62099553 w 65909553"/>
                <a:gd name="connsiteY12581" fmla="*/ 11636727 h 39629983"/>
                <a:gd name="connsiteX12582" fmla="*/ 62099553 w 65909553"/>
                <a:gd name="connsiteY12582" fmla="*/ 11636774 h 39629983"/>
                <a:gd name="connsiteX12583" fmla="*/ 62099553 w 65909553"/>
                <a:gd name="connsiteY12583" fmla="*/ 11636820 h 39629983"/>
                <a:gd name="connsiteX12584" fmla="*/ 62099553 w 65909553"/>
                <a:gd name="connsiteY12584" fmla="*/ 11636867 h 39629983"/>
                <a:gd name="connsiteX12585" fmla="*/ 62099553 w 65909553"/>
                <a:gd name="connsiteY12585" fmla="*/ 11636914 h 39629983"/>
                <a:gd name="connsiteX12586" fmla="*/ 62099553 w 65909553"/>
                <a:gd name="connsiteY12586" fmla="*/ 11636960 h 39629983"/>
                <a:gd name="connsiteX12587" fmla="*/ 62099553 w 65909553"/>
                <a:gd name="connsiteY12587" fmla="*/ 11637007 h 39629983"/>
                <a:gd name="connsiteX12588" fmla="*/ 62099553 w 65909553"/>
                <a:gd name="connsiteY12588" fmla="*/ 11637054 h 39629983"/>
                <a:gd name="connsiteX12589" fmla="*/ 62099553 w 65909553"/>
                <a:gd name="connsiteY12589" fmla="*/ 11637100 h 39629983"/>
                <a:gd name="connsiteX12590" fmla="*/ 62099553 w 65909553"/>
                <a:gd name="connsiteY12590" fmla="*/ 11637147 h 39629983"/>
                <a:gd name="connsiteX12591" fmla="*/ 62099553 w 65909553"/>
                <a:gd name="connsiteY12591" fmla="*/ 11637194 h 39629983"/>
                <a:gd name="connsiteX12592" fmla="*/ 62099553 w 65909553"/>
                <a:gd name="connsiteY12592" fmla="*/ 11637248 h 39629983"/>
                <a:gd name="connsiteX12593" fmla="*/ 62099553 w 65909553"/>
                <a:gd name="connsiteY12593" fmla="*/ 11637295 h 39629983"/>
                <a:gd name="connsiteX12594" fmla="*/ 62099553 w 65909553"/>
                <a:gd name="connsiteY12594" fmla="*/ 11637341 h 39629983"/>
                <a:gd name="connsiteX12595" fmla="*/ 62099553 w 65909553"/>
                <a:gd name="connsiteY12595" fmla="*/ 11637388 h 39629983"/>
                <a:gd name="connsiteX12596" fmla="*/ 62099553 w 65909553"/>
                <a:gd name="connsiteY12596" fmla="*/ 11637434 h 39629983"/>
                <a:gd name="connsiteX12597" fmla="*/ 62099553 w 65909553"/>
                <a:gd name="connsiteY12597" fmla="*/ 11637481 h 39629983"/>
                <a:gd name="connsiteX12598" fmla="*/ 62099553 w 65909553"/>
                <a:gd name="connsiteY12598" fmla="*/ 11637528 h 39629983"/>
                <a:gd name="connsiteX12599" fmla="*/ 62099553 w 65909553"/>
                <a:gd name="connsiteY12599" fmla="*/ 11637574 h 39629983"/>
                <a:gd name="connsiteX12600" fmla="*/ 62099553 w 65909553"/>
                <a:gd name="connsiteY12600" fmla="*/ 11637621 h 39629983"/>
                <a:gd name="connsiteX12601" fmla="*/ 62099553 w 65909553"/>
                <a:gd name="connsiteY12601" fmla="*/ 11637668 h 39629983"/>
                <a:gd name="connsiteX12602" fmla="*/ 62099553 w 65909553"/>
                <a:gd name="connsiteY12602" fmla="*/ 11637714 h 39629983"/>
                <a:gd name="connsiteX12603" fmla="*/ 62099553 w 65909553"/>
                <a:gd name="connsiteY12603" fmla="*/ 11637761 h 39629983"/>
                <a:gd name="connsiteX12604" fmla="*/ 62099553 w 65909553"/>
                <a:gd name="connsiteY12604" fmla="*/ 11637808 h 39629983"/>
                <a:gd name="connsiteX12605" fmla="*/ 62099553 w 65909553"/>
                <a:gd name="connsiteY12605" fmla="*/ 11637854 h 39629983"/>
                <a:gd name="connsiteX12606" fmla="*/ 62099553 w 65909553"/>
                <a:gd name="connsiteY12606" fmla="*/ 11637909 h 39629983"/>
                <a:gd name="connsiteX12607" fmla="*/ 62099553 w 65909553"/>
                <a:gd name="connsiteY12607" fmla="*/ 11637955 h 39629983"/>
                <a:gd name="connsiteX12608" fmla="*/ 62099553 w 65909553"/>
                <a:gd name="connsiteY12608" fmla="*/ 11638002 h 39629983"/>
                <a:gd name="connsiteX12609" fmla="*/ 62099553 w 65909553"/>
                <a:gd name="connsiteY12609" fmla="*/ 11638049 h 39629983"/>
                <a:gd name="connsiteX12610" fmla="*/ 62099553 w 65909553"/>
                <a:gd name="connsiteY12610" fmla="*/ 11638095 h 39629983"/>
                <a:gd name="connsiteX12611" fmla="*/ 62099553 w 65909553"/>
                <a:gd name="connsiteY12611" fmla="*/ 11638142 h 39629983"/>
                <a:gd name="connsiteX12612" fmla="*/ 62099553 w 65909553"/>
                <a:gd name="connsiteY12612" fmla="*/ 11638189 h 39629983"/>
                <a:gd name="connsiteX12613" fmla="*/ 62099553 w 65909553"/>
                <a:gd name="connsiteY12613" fmla="*/ 11638235 h 39629983"/>
                <a:gd name="connsiteX12614" fmla="*/ 62099553 w 65909553"/>
                <a:gd name="connsiteY12614" fmla="*/ 11638282 h 39629983"/>
                <a:gd name="connsiteX12615" fmla="*/ 62099553 w 65909553"/>
                <a:gd name="connsiteY12615" fmla="*/ 11638329 h 39629983"/>
                <a:gd name="connsiteX12616" fmla="*/ 62099553 w 65909553"/>
                <a:gd name="connsiteY12616" fmla="*/ 11638375 h 39629983"/>
                <a:gd name="connsiteX12617" fmla="*/ 62099553 w 65909553"/>
                <a:gd name="connsiteY12617" fmla="*/ 11638422 h 39629983"/>
                <a:gd name="connsiteX12618" fmla="*/ 62099553 w 65909553"/>
                <a:gd name="connsiteY12618" fmla="*/ 11638469 h 39629983"/>
                <a:gd name="connsiteX12619" fmla="*/ 62099553 w 65909553"/>
                <a:gd name="connsiteY12619" fmla="*/ 11638515 h 39629983"/>
                <a:gd name="connsiteX12620" fmla="*/ 62099553 w 65909553"/>
                <a:gd name="connsiteY12620" fmla="*/ 11785682 h 39629983"/>
                <a:gd name="connsiteX12621" fmla="*/ 62251953 w 65909553"/>
                <a:gd name="connsiteY12621" fmla="*/ 11785682 h 39629983"/>
                <a:gd name="connsiteX12622" fmla="*/ 62251953 w 65909553"/>
                <a:gd name="connsiteY12622" fmla="*/ 11785729 h 39629983"/>
                <a:gd name="connsiteX12623" fmla="*/ 62251953 w 65909553"/>
                <a:gd name="connsiteY12623" fmla="*/ 11785776 h 39629983"/>
                <a:gd name="connsiteX12624" fmla="*/ 62251953 w 65909553"/>
                <a:gd name="connsiteY12624" fmla="*/ 11785822 h 39629983"/>
                <a:gd name="connsiteX12625" fmla="*/ 62251953 w 65909553"/>
                <a:gd name="connsiteY12625" fmla="*/ 11785869 h 39629983"/>
                <a:gd name="connsiteX12626" fmla="*/ 62251953 w 65909553"/>
                <a:gd name="connsiteY12626" fmla="*/ 11785916 h 39629983"/>
                <a:gd name="connsiteX12627" fmla="*/ 62251953 w 65909553"/>
                <a:gd name="connsiteY12627" fmla="*/ 11785962 h 39629983"/>
                <a:gd name="connsiteX12628" fmla="*/ 62251953 w 65909553"/>
                <a:gd name="connsiteY12628" fmla="*/ 11786009 h 39629983"/>
                <a:gd name="connsiteX12629" fmla="*/ 62251953 w 65909553"/>
                <a:gd name="connsiteY12629" fmla="*/ 11786056 h 39629983"/>
                <a:gd name="connsiteX12630" fmla="*/ 62251953 w 65909553"/>
                <a:gd name="connsiteY12630" fmla="*/ 11786102 h 39629983"/>
                <a:gd name="connsiteX12631" fmla="*/ 62251953 w 65909553"/>
                <a:gd name="connsiteY12631" fmla="*/ 11786149 h 39629983"/>
                <a:gd name="connsiteX12632" fmla="*/ 62251953 w 65909553"/>
                <a:gd name="connsiteY12632" fmla="*/ 11786196 h 39629983"/>
                <a:gd name="connsiteX12633" fmla="*/ 62251953 w 65909553"/>
                <a:gd name="connsiteY12633" fmla="*/ 11786242 h 39629983"/>
                <a:gd name="connsiteX12634" fmla="*/ 62251953 w 65909553"/>
                <a:gd name="connsiteY12634" fmla="*/ 11786289 h 39629983"/>
                <a:gd name="connsiteX12635" fmla="*/ 62251953 w 65909553"/>
                <a:gd name="connsiteY12635" fmla="*/ 11786343 h 39629983"/>
                <a:gd name="connsiteX12636" fmla="*/ 62251953 w 65909553"/>
                <a:gd name="connsiteY12636" fmla="*/ 11786390 h 39629983"/>
                <a:gd name="connsiteX12637" fmla="*/ 62251953 w 65909553"/>
                <a:gd name="connsiteY12637" fmla="*/ 11786437 h 39629983"/>
                <a:gd name="connsiteX12638" fmla="*/ 62251953 w 65909553"/>
                <a:gd name="connsiteY12638" fmla="*/ 11786483 h 39629983"/>
                <a:gd name="connsiteX12639" fmla="*/ 62251953 w 65909553"/>
                <a:gd name="connsiteY12639" fmla="*/ 11786530 h 39629983"/>
                <a:gd name="connsiteX12640" fmla="*/ 62251953 w 65909553"/>
                <a:gd name="connsiteY12640" fmla="*/ 11786576 h 39629983"/>
                <a:gd name="connsiteX12641" fmla="*/ 62251953 w 65909553"/>
                <a:gd name="connsiteY12641" fmla="*/ 11786623 h 39629983"/>
                <a:gd name="connsiteX12642" fmla="*/ 62251953 w 65909553"/>
                <a:gd name="connsiteY12642" fmla="*/ 11786670 h 39629983"/>
                <a:gd name="connsiteX12643" fmla="*/ 62251953 w 65909553"/>
                <a:gd name="connsiteY12643" fmla="*/ 11786716 h 39629983"/>
                <a:gd name="connsiteX12644" fmla="*/ 62251953 w 65909553"/>
                <a:gd name="connsiteY12644" fmla="*/ 11786763 h 39629983"/>
                <a:gd name="connsiteX12645" fmla="*/ 62251953 w 65909553"/>
                <a:gd name="connsiteY12645" fmla="*/ 11786810 h 39629983"/>
                <a:gd name="connsiteX12646" fmla="*/ 62251953 w 65909553"/>
                <a:gd name="connsiteY12646" fmla="*/ 11786856 h 39629983"/>
                <a:gd name="connsiteX12647" fmla="*/ 62251953 w 65909553"/>
                <a:gd name="connsiteY12647" fmla="*/ 11786903 h 39629983"/>
                <a:gd name="connsiteX12648" fmla="*/ 62251953 w 65909553"/>
                <a:gd name="connsiteY12648" fmla="*/ 11786950 h 39629983"/>
                <a:gd name="connsiteX12649" fmla="*/ 62251953 w 65909553"/>
                <a:gd name="connsiteY12649" fmla="*/ 11787004 h 39629983"/>
                <a:gd name="connsiteX12650" fmla="*/ 62251953 w 65909553"/>
                <a:gd name="connsiteY12650" fmla="*/ 11787051 h 39629983"/>
                <a:gd name="connsiteX12651" fmla="*/ 62251953 w 65909553"/>
                <a:gd name="connsiteY12651" fmla="*/ 11787097 h 39629983"/>
                <a:gd name="connsiteX12652" fmla="*/ 62251953 w 65909553"/>
                <a:gd name="connsiteY12652" fmla="*/ 11787144 h 39629983"/>
                <a:gd name="connsiteX12653" fmla="*/ 62251953 w 65909553"/>
                <a:gd name="connsiteY12653" fmla="*/ 11787191 h 39629983"/>
                <a:gd name="connsiteX12654" fmla="*/ 62251953 w 65909553"/>
                <a:gd name="connsiteY12654" fmla="*/ 11787237 h 39629983"/>
                <a:gd name="connsiteX12655" fmla="*/ 62251953 w 65909553"/>
                <a:gd name="connsiteY12655" fmla="*/ 11787284 h 39629983"/>
                <a:gd name="connsiteX12656" fmla="*/ 62251953 w 65909553"/>
                <a:gd name="connsiteY12656" fmla="*/ 11787331 h 39629983"/>
                <a:gd name="connsiteX12657" fmla="*/ 62251953 w 65909553"/>
                <a:gd name="connsiteY12657" fmla="*/ 11787377 h 39629983"/>
                <a:gd name="connsiteX12658" fmla="*/ 62251953 w 65909553"/>
                <a:gd name="connsiteY12658" fmla="*/ 11787424 h 39629983"/>
                <a:gd name="connsiteX12659" fmla="*/ 62251953 w 65909553"/>
                <a:gd name="connsiteY12659" fmla="*/ 11787471 h 39629983"/>
                <a:gd name="connsiteX12660" fmla="*/ 62251953 w 65909553"/>
                <a:gd name="connsiteY12660" fmla="*/ 11787517 h 39629983"/>
                <a:gd name="connsiteX12661" fmla="*/ 62251953 w 65909553"/>
                <a:gd name="connsiteY12661" fmla="*/ 11787564 h 39629983"/>
                <a:gd name="connsiteX12662" fmla="*/ 62251953 w 65909553"/>
                <a:gd name="connsiteY12662" fmla="*/ 11787611 h 39629983"/>
                <a:gd name="connsiteX12663" fmla="*/ 62251953 w 65909553"/>
                <a:gd name="connsiteY12663" fmla="*/ 11787665 h 39629983"/>
                <a:gd name="connsiteX12664" fmla="*/ 62251953 w 65909553"/>
                <a:gd name="connsiteY12664" fmla="*/ 11787712 h 39629983"/>
                <a:gd name="connsiteX12665" fmla="*/ 62251953 w 65909553"/>
                <a:gd name="connsiteY12665" fmla="*/ 11787758 h 39629983"/>
                <a:gd name="connsiteX12666" fmla="*/ 62251953 w 65909553"/>
                <a:gd name="connsiteY12666" fmla="*/ 11787805 h 39629983"/>
                <a:gd name="connsiteX12667" fmla="*/ 62251953 w 65909553"/>
                <a:gd name="connsiteY12667" fmla="*/ 11787851 h 39629983"/>
                <a:gd name="connsiteX12668" fmla="*/ 62251953 w 65909553"/>
                <a:gd name="connsiteY12668" fmla="*/ 11787898 h 39629983"/>
                <a:gd name="connsiteX12669" fmla="*/ 62251953 w 65909553"/>
                <a:gd name="connsiteY12669" fmla="*/ 11787945 h 39629983"/>
                <a:gd name="connsiteX12670" fmla="*/ 62251953 w 65909553"/>
                <a:gd name="connsiteY12670" fmla="*/ 11787991 h 39629983"/>
                <a:gd name="connsiteX12671" fmla="*/ 62251953 w 65909553"/>
                <a:gd name="connsiteY12671" fmla="*/ 11788038 h 39629983"/>
                <a:gd name="connsiteX12672" fmla="*/ 62251953 w 65909553"/>
                <a:gd name="connsiteY12672" fmla="*/ 11788085 h 39629983"/>
                <a:gd name="connsiteX12673" fmla="*/ 62251953 w 65909553"/>
                <a:gd name="connsiteY12673" fmla="*/ 11788131 h 39629983"/>
                <a:gd name="connsiteX12674" fmla="*/ 62251953 w 65909553"/>
                <a:gd name="connsiteY12674" fmla="*/ 11788178 h 39629983"/>
                <a:gd name="connsiteX12675" fmla="*/ 62251953 w 65909553"/>
                <a:gd name="connsiteY12675" fmla="*/ 11788225 h 39629983"/>
                <a:gd name="connsiteX12676" fmla="*/ 62251953 w 65909553"/>
                <a:gd name="connsiteY12676" fmla="*/ 11788271 h 39629983"/>
                <a:gd name="connsiteX12677" fmla="*/ 62251953 w 65909553"/>
                <a:gd name="connsiteY12677" fmla="*/ 11788326 h 39629983"/>
                <a:gd name="connsiteX12678" fmla="*/ 62251953 w 65909553"/>
                <a:gd name="connsiteY12678" fmla="*/ 11788372 h 39629983"/>
                <a:gd name="connsiteX12679" fmla="*/ 62251953 w 65909553"/>
                <a:gd name="connsiteY12679" fmla="*/ 11788419 h 39629983"/>
                <a:gd name="connsiteX12680" fmla="*/ 62251953 w 65909553"/>
                <a:gd name="connsiteY12680" fmla="*/ 11788466 h 39629983"/>
                <a:gd name="connsiteX12681" fmla="*/ 62251953 w 65909553"/>
                <a:gd name="connsiteY12681" fmla="*/ 11788512 h 39629983"/>
                <a:gd name="connsiteX12682" fmla="*/ 62251953 w 65909553"/>
                <a:gd name="connsiteY12682" fmla="*/ 11788559 h 39629983"/>
                <a:gd name="connsiteX12683" fmla="*/ 62251953 w 65909553"/>
                <a:gd name="connsiteY12683" fmla="*/ 11788606 h 39629983"/>
                <a:gd name="connsiteX12684" fmla="*/ 62251953 w 65909553"/>
                <a:gd name="connsiteY12684" fmla="*/ 11788652 h 39629983"/>
                <a:gd name="connsiteX12685" fmla="*/ 62251953 w 65909553"/>
                <a:gd name="connsiteY12685" fmla="*/ 11788699 h 39629983"/>
                <a:gd name="connsiteX12686" fmla="*/ 62251953 w 65909553"/>
                <a:gd name="connsiteY12686" fmla="*/ 11788746 h 39629983"/>
                <a:gd name="connsiteX12687" fmla="*/ 62251953 w 65909553"/>
                <a:gd name="connsiteY12687" fmla="*/ 11788792 h 39629983"/>
                <a:gd name="connsiteX12688" fmla="*/ 62251953 w 65909553"/>
                <a:gd name="connsiteY12688" fmla="*/ 11788839 h 39629983"/>
                <a:gd name="connsiteX12689" fmla="*/ 62251953 w 65909553"/>
                <a:gd name="connsiteY12689" fmla="*/ 11788885 h 39629983"/>
                <a:gd name="connsiteX12690" fmla="*/ 62251953 w 65909553"/>
                <a:gd name="connsiteY12690" fmla="*/ 11788932 h 39629983"/>
                <a:gd name="connsiteX12691" fmla="*/ 62251953 w 65909553"/>
                <a:gd name="connsiteY12691" fmla="*/ 11788986 h 39629983"/>
                <a:gd name="connsiteX12692" fmla="*/ 62251953 w 65909553"/>
                <a:gd name="connsiteY12692" fmla="*/ 11789033 h 39629983"/>
                <a:gd name="connsiteX12693" fmla="*/ 62251953 w 65909553"/>
                <a:gd name="connsiteY12693" fmla="*/ 11789080 h 39629983"/>
                <a:gd name="connsiteX12694" fmla="*/ 62251953 w 65909553"/>
                <a:gd name="connsiteY12694" fmla="*/ 11789126 h 39629983"/>
                <a:gd name="connsiteX12695" fmla="*/ 62251953 w 65909553"/>
                <a:gd name="connsiteY12695" fmla="*/ 11789173 h 39629983"/>
                <a:gd name="connsiteX12696" fmla="*/ 62251953 w 65909553"/>
                <a:gd name="connsiteY12696" fmla="*/ 11789220 h 39629983"/>
                <a:gd name="connsiteX12697" fmla="*/ 62251953 w 65909553"/>
                <a:gd name="connsiteY12697" fmla="*/ 11789266 h 39629983"/>
                <a:gd name="connsiteX12698" fmla="*/ 62251953 w 65909553"/>
                <a:gd name="connsiteY12698" fmla="*/ 11789313 h 39629983"/>
                <a:gd name="connsiteX12699" fmla="*/ 62251953 w 65909553"/>
                <a:gd name="connsiteY12699" fmla="*/ 11789360 h 39629983"/>
                <a:gd name="connsiteX12700" fmla="*/ 62251953 w 65909553"/>
                <a:gd name="connsiteY12700" fmla="*/ 11789406 h 39629983"/>
                <a:gd name="connsiteX12701" fmla="*/ 62251953 w 65909553"/>
                <a:gd name="connsiteY12701" fmla="*/ 11789453 h 39629983"/>
                <a:gd name="connsiteX12702" fmla="*/ 62251953 w 65909553"/>
                <a:gd name="connsiteY12702" fmla="*/ 11789500 h 39629983"/>
                <a:gd name="connsiteX12703" fmla="*/ 62251953 w 65909553"/>
                <a:gd name="connsiteY12703" fmla="*/ 11789546 h 39629983"/>
                <a:gd name="connsiteX12704" fmla="*/ 62251953 w 65909553"/>
                <a:gd name="connsiteY12704" fmla="*/ 11789593 h 39629983"/>
                <a:gd name="connsiteX12705" fmla="*/ 62251953 w 65909553"/>
                <a:gd name="connsiteY12705" fmla="*/ 11789647 h 39629983"/>
                <a:gd name="connsiteX12706" fmla="*/ 62251953 w 65909553"/>
                <a:gd name="connsiteY12706" fmla="*/ 11789694 h 39629983"/>
                <a:gd name="connsiteX12707" fmla="*/ 62251953 w 65909553"/>
                <a:gd name="connsiteY12707" fmla="*/ 11789741 h 39629983"/>
                <a:gd name="connsiteX12708" fmla="*/ 62251953 w 65909553"/>
                <a:gd name="connsiteY12708" fmla="*/ 11789787 h 39629983"/>
                <a:gd name="connsiteX12709" fmla="*/ 62251953 w 65909553"/>
                <a:gd name="connsiteY12709" fmla="*/ 11789834 h 39629983"/>
                <a:gd name="connsiteX12710" fmla="*/ 62251953 w 65909553"/>
                <a:gd name="connsiteY12710" fmla="*/ 11789881 h 39629983"/>
                <a:gd name="connsiteX12711" fmla="*/ 62251953 w 65909553"/>
                <a:gd name="connsiteY12711" fmla="*/ 11789927 h 39629983"/>
                <a:gd name="connsiteX12712" fmla="*/ 62251953 w 65909553"/>
                <a:gd name="connsiteY12712" fmla="*/ 11789974 h 39629983"/>
                <a:gd name="connsiteX12713" fmla="*/ 62251953 w 65909553"/>
                <a:gd name="connsiteY12713" fmla="*/ 11790020 h 39629983"/>
                <a:gd name="connsiteX12714" fmla="*/ 62251953 w 65909553"/>
                <a:gd name="connsiteY12714" fmla="*/ 11790067 h 39629983"/>
                <a:gd name="connsiteX12715" fmla="*/ 62251953 w 65909553"/>
                <a:gd name="connsiteY12715" fmla="*/ 11790114 h 39629983"/>
                <a:gd name="connsiteX12716" fmla="*/ 62251953 w 65909553"/>
                <a:gd name="connsiteY12716" fmla="*/ 11790160 h 39629983"/>
                <a:gd name="connsiteX12717" fmla="*/ 62251953 w 65909553"/>
                <a:gd name="connsiteY12717" fmla="*/ 11790207 h 39629983"/>
                <a:gd name="connsiteX12718" fmla="*/ 62251953 w 65909553"/>
                <a:gd name="connsiteY12718" fmla="*/ 11790254 h 39629983"/>
                <a:gd name="connsiteX12719" fmla="*/ 62251953 w 65909553"/>
                <a:gd name="connsiteY12719" fmla="*/ 11790308 h 39629983"/>
                <a:gd name="connsiteX12720" fmla="*/ 62251953 w 65909553"/>
                <a:gd name="connsiteY12720" fmla="*/ 11790355 h 39629983"/>
                <a:gd name="connsiteX12721" fmla="*/ 62251953 w 65909553"/>
                <a:gd name="connsiteY12721" fmla="*/ 11790401 h 39629983"/>
                <a:gd name="connsiteX12722" fmla="*/ 62251953 w 65909553"/>
                <a:gd name="connsiteY12722" fmla="*/ 11790448 h 39629983"/>
                <a:gd name="connsiteX12723" fmla="*/ 62251953 w 65909553"/>
                <a:gd name="connsiteY12723" fmla="*/ 11790495 h 39629983"/>
                <a:gd name="connsiteX12724" fmla="*/ 62251953 w 65909553"/>
                <a:gd name="connsiteY12724" fmla="*/ 11790541 h 39629983"/>
                <a:gd name="connsiteX12725" fmla="*/ 62251953 w 65909553"/>
                <a:gd name="connsiteY12725" fmla="*/ 11790588 h 39629983"/>
                <a:gd name="connsiteX12726" fmla="*/ 62251953 w 65909553"/>
                <a:gd name="connsiteY12726" fmla="*/ 11790635 h 39629983"/>
                <a:gd name="connsiteX12727" fmla="*/ 62251953 w 65909553"/>
                <a:gd name="connsiteY12727" fmla="*/ 11790681 h 39629983"/>
                <a:gd name="connsiteX12728" fmla="*/ 62251953 w 65909553"/>
                <a:gd name="connsiteY12728" fmla="*/ 11790728 h 39629983"/>
                <a:gd name="connsiteX12729" fmla="*/ 62251953 w 65909553"/>
                <a:gd name="connsiteY12729" fmla="*/ 11790775 h 39629983"/>
                <a:gd name="connsiteX12730" fmla="*/ 62251953 w 65909553"/>
                <a:gd name="connsiteY12730" fmla="*/ 11790821 h 39629983"/>
                <a:gd name="connsiteX12731" fmla="*/ 62251953 w 65909553"/>
                <a:gd name="connsiteY12731" fmla="*/ 11790868 h 39629983"/>
                <a:gd name="connsiteX12732" fmla="*/ 62251953 w 65909553"/>
                <a:gd name="connsiteY12732" fmla="*/ 11790915 h 39629983"/>
                <a:gd name="connsiteX12733" fmla="*/ 62251953 w 65909553"/>
                <a:gd name="connsiteY12733" fmla="*/ 11938082 h 39629983"/>
                <a:gd name="connsiteX12734" fmla="*/ 62404353 w 65909553"/>
                <a:gd name="connsiteY12734" fmla="*/ 11938082 h 39629983"/>
                <a:gd name="connsiteX12735" fmla="*/ 62404353 w 65909553"/>
                <a:gd name="connsiteY12735" fmla="*/ 11938129 h 39629983"/>
                <a:gd name="connsiteX12736" fmla="*/ 62404353 w 65909553"/>
                <a:gd name="connsiteY12736" fmla="*/ 11938175 h 39629983"/>
                <a:gd name="connsiteX12737" fmla="*/ 62404353 w 65909553"/>
                <a:gd name="connsiteY12737" fmla="*/ 11938222 h 39629983"/>
                <a:gd name="connsiteX12738" fmla="*/ 62404353 w 65909553"/>
                <a:gd name="connsiteY12738" fmla="*/ 11938268 h 39629983"/>
                <a:gd name="connsiteX12739" fmla="*/ 62404353 w 65909553"/>
                <a:gd name="connsiteY12739" fmla="*/ 11938315 h 39629983"/>
                <a:gd name="connsiteX12740" fmla="*/ 62404353 w 65909553"/>
                <a:gd name="connsiteY12740" fmla="*/ 11938362 h 39629983"/>
                <a:gd name="connsiteX12741" fmla="*/ 62404353 w 65909553"/>
                <a:gd name="connsiteY12741" fmla="*/ 11938408 h 39629983"/>
                <a:gd name="connsiteX12742" fmla="*/ 62404353 w 65909553"/>
                <a:gd name="connsiteY12742" fmla="*/ 11938455 h 39629983"/>
                <a:gd name="connsiteX12743" fmla="*/ 62404353 w 65909553"/>
                <a:gd name="connsiteY12743" fmla="*/ 11938502 h 39629983"/>
                <a:gd name="connsiteX12744" fmla="*/ 62404353 w 65909553"/>
                <a:gd name="connsiteY12744" fmla="*/ 11938548 h 39629983"/>
                <a:gd name="connsiteX12745" fmla="*/ 62404353 w 65909553"/>
                <a:gd name="connsiteY12745" fmla="*/ 11938595 h 39629983"/>
                <a:gd name="connsiteX12746" fmla="*/ 62404353 w 65909553"/>
                <a:gd name="connsiteY12746" fmla="*/ 11938642 h 39629983"/>
                <a:gd name="connsiteX12747" fmla="*/ 62404353 w 65909553"/>
                <a:gd name="connsiteY12747" fmla="*/ 11938688 h 39629983"/>
                <a:gd name="connsiteX12748" fmla="*/ 62404353 w 65909553"/>
                <a:gd name="connsiteY12748" fmla="*/ 11938743 h 39629983"/>
                <a:gd name="connsiteX12749" fmla="*/ 62404353 w 65909553"/>
                <a:gd name="connsiteY12749" fmla="*/ 11938789 h 39629983"/>
                <a:gd name="connsiteX12750" fmla="*/ 62404353 w 65909553"/>
                <a:gd name="connsiteY12750" fmla="*/ 11938836 h 39629983"/>
                <a:gd name="connsiteX12751" fmla="*/ 62404353 w 65909553"/>
                <a:gd name="connsiteY12751" fmla="*/ 11938883 h 39629983"/>
                <a:gd name="connsiteX12752" fmla="*/ 62404353 w 65909553"/>
                <a:gd name="connsiteY12752" fmla="*/ 11938929 h 39629983"/>
                <a:gd name="connsiteX12753" fmla="*/ 62404353 w 65909553"/>
                <a:gd name="connsiteY12753" fmla="*/ 11938976 h 39629983"/>
                <a:gd name="connsiteX12754" fmla="*/ 62404353 w 65909553"/>
                <a:gd name="connsiteY12754" fmla="*/ 11939023 h 39629983"/>
                <a:gd name="connsiteX12755" fmla="*/ 62404353 w 65909553"/>
                <a:gd name="connsiteY12755" fmla="*/ 11939069 h 39629983"/>
                <a:gd name="connsiteX12756" fmla="*/ 62404353 w 65909553"/>
                <a:gd name="connsiteY12756" fmla="*/ 11939116 h 39629983"/>
                <a:gd name="connsiteX12757" fmla="*/ 62404353 w 65909553"/>
                <a:gd name="connsiteY12757" fmla="*/ 11939163 h 39629983"/>
                <a:gd name="connsiteX12758" fmla="*/ 62404353 w 65909553"/>
                <a:gd name="connsiteY12758" fmla="*/ 11939209 h 39629983"/>
                <a:gd name="connsiteX12759" fmla="*/ 62404353 w 65909553"/>
                <a:gd name="connsiteY12759" fmla="*/ 11939256 h 39629983"/>
                <a:gd name="connsiteX12760" fmla="*/ 62404353 w 65909553"/>
                <a:gd name="connsiteY12760" fmla="*/ 11939303 h 39629983"/>
                <a:gd name="connsiteX12761" fmla="*/ 62404353 w 65909553"/>
                <a:gd name="connsiteY12761" fmla="*/ 11939349 h 39629983"/>
                <a:gd name="connsiteX12762" fmla="*/ 62404353 w 65909553"/>
                <a:gd name="connsiteY12762" fmla="*/ 11939403 h 39629983"/>
                <a:gd name="connsiteX12763" fmla="*/ 62404353 w 65909553"/>
                <a:gd name="connsiteY12763" fmla="*/ 11939450 h 39629983"/>
                <a:gd name="connsiteX12764" fmla="*/ 62404353 w 65909553"/>
                <a:gd name="connsiteY12764" fmla="*/ 11939497 h 39629983"/>
                <a:gd name="connsiteX12765" fmla="*/ 62404353 w 65909553"/>
                <a:gd name="connsiteY12765" fmla="*/ 11939543 h 39629983"/>
                <a:gd name="connsiteX12766" fmla="*/ 62404353 w 65909553"/>
                <a:gd name="connsiteY12766" fmla="*/ 11939590 h 39629983"/>
                <a:gd name="connsiteX12767" fmla="*/ 62404353 w 65909553"/>
                <a:gd name="connsiteY12767" fmla="*/ 11939637 h 39629983"/>
                <a:gd name="connsiteX12768" fmla="*/ 62404353 w 65909553"/>
                <a:gd name="connsiteY12768" fmla="*/ 11939683 h 39629983"/>
                <a:gd name="connsiteX12769" fmla="*/ 62404353 w 65909553"/>
                <a:gd name="connsiteY12769" fmla="*/ 11939730 h 39629983"/>
                <a:gd name="connsiteX12770" fmla="*/ 62404353 w 65909553"/>
                <a:gd name="connsiteY12770" fmla="*/ 11939777 h 39629983"/>
                <a:gd name="connsiteX12771" fmla="*/ 62404353 w 65909553"/>
                <a:gd name="connsiteY12771" fmla="*/ 11939823 h 39629983"/>
                <a:gd name="connsiteX12772" fmla="*/ 62404353 w 65909553"/>
                <a:gd name="connsiteY12772" fmla="*/ 11939870 h 39629983"/>
                <a:gd name="connsiteX12773" fmla="*/ 62404353 w 65909553"/>
                <a:gd name="connsiteY12773" fmla="*/ 11939917 h 39629983"/>
                <a:gd name="connsiteX12774" fmla="*/ 62404353 w 65909553"/>
                <a:gd name="connsiteY12774" fmla="*/ 11939963 h 39629983"/>
                <a:gd name="connsiteX12775" fmla="*/ 62404353 w 65909553"/>
                <a:gd name="connsiteY12775" fmla="*/ 11940010 h 39629983"/>
                <a:gd name="connsiteX12776" fmla="*/ 62404353 w 65909553"/>
                <a:gd name="connsiteY12776" fmla="*/ 11940064 h 39629983"/>
                <a:gd name="connsiteX12777" fmla="*/ 62404353 w 65909553"/>
                <a:gd name="connsiteY12777" fmla="*/ 11940111 h 39629983"/>
                <a:gd name="connsiteX12778" fmla="*/ 62404353 w 65909553"/>
                <a:gd name="connsiteY12778" fmla="*/ 11940158 h 39629983"/>
                <a:gd name="connsiteX12779" fmla="*/ 62404353 w 65909553"/>
                <a:gd name="connsiteY12779" fmla="*/ 11940204 h 39629983"/>
                <a:gd name="connsiteX12780" fmla="*/ 62404353 w 65909553"/>
                <a:gd name="connsiteY12780" fmla="*/ 11940251 h 39629983"/>
                <a:gd name="connsiteX12781" fmla="*/ 62404353 w 65909553"/>
                <a:gd name="connsiteY12781" fmla="*/ 11940298 h 39629983"/>
                <a:gd name="connsiteX12782" fmla="*/ 62404353 w 65909553"/>
                <a:gd name="connsiteY12782" fmla="*/ 11940344 h 39629983"/>
                <a:gd name="connsiteX12783" fmla="*/ 62404353 w 65909553"/>
                <a:gd name="connsiteY12783" fmla="*/ 11940391 h 39629983"/>
                <a:gd name="connsiteX12784" fmla="*/ 62404353 w 65909553"/>
                <a:gd name="connsiteY12784" fmla="*/ 11940438 h 39629983"/>
                <a:gd name="connsiteX12785" fmla="*/ 62404353 w 65909553"/>
                <a:gd name="connsiteY12785" fmla="*/ 11940484 h 39629983"/>
                <a:gd name="connsiteX12786" fmla="*/ 62404353 w 65909553"/>
                <a:gd name="connsiteY12786" fmla="*/ 11940531 h 39629983"/>
                <a:gd name="connsiteX12787" fmla="*/ 62404353 w 65909553"/>
                <a:gd name="connsiteY12787" fmla="*/ 11940577 h 39629983"/>
                <a:gd name="connsiteX12788" fmla="*/ 62404353 w 65909553"/>
                <a:gd name="connsiteY12788" fmla="*/ 11940624 h 39629983"/>
                <a:gd name="connsiteX12789" fmla="*/ 62404353 w 65909553"/>
                <a:gd name="connsiteY12789" fmla="*/ 11940671 h 39629983"/>
                <a:gd name="connsiteX12790" fmla="*/ 62404353 w 65909553"/>
                <a:gd name="connsiteY12790" fmla="*/ 11940725 h 39629983"/>
                <a:gd name="connsiteX12791" fmla="*/ 62404353 w 65909553"/>
                <a:gd name="connsiteY12791" fmla="*/ 11940772 h 39629983"/>
                <a:gd name="connsiteX12792" fmla="*/ 62404353 w 65909553"/>
                <a:gd name="connsiteY12792" fmla="*/ 11940818 h 39629983"/>
                <a:gd name="connsiteX12793" fmla="*/ 62404353 w 65909553"/>
                <a:gd name="connsiteY12793" fmla="*/ 11940865 h 39629983"/>
                <a:gd name="connsiteX12794" fmla="*/ 62404353 w 65909553"/>
                <a:gd name="connsiteY12794" fmla="*/ 11940912 h 39629983"/>
                <a:gd name="connsiteX12795" fmla="*/ 62404353 w 65909553"/>
                <a:gd name="connsiteY12795" fmla="*/ 11940958 h 39629983"/>
                <a:gd name="connsiteX12796" fmla="*/ 62404353 w 65909553"/>
                <a:gd name="connsiteY12796" fmla="*/ 11941005 h 39629983"/>
                <a:gd name="connsiteX12797" fmla="*/ 62404353 w 65909553"/>
                <a:gd name="connsiteY12797" fmla="*/ 11941052 h 39629983"/>
                <a:gd name="connsiteX12798" fmla="*/ 62404353 w 65909553"/>
                <a:gd name="connsiteY12798" fmla="*/ 11941098 h 39629983"/>
                <a:gd name="connsiteX12799" fmla="*/ 62404353 w 65909553"/>
                <a:gd name="connsiteY12799" fmla="*/ 11941145 h 39629983"/>
                <a:gd name="connsiteX12800" fmla="*/ 62404353 w 65909553"/>
                <a:gd name="connsiteY12800" fmla="*/ 11941192 h 39629983"/>
                <a:gd name="connsiteX12801" fmla="*/ 62404353 w 65909553"/>
                <a:gd name="connsiteY12801" fmla="*/ 11941238 h 39629983"/>
                <a:gd name="connsiteX12802" fmla="*/ 62404353 w 65909553"/>
                <a:gd name="connsiteY12802" fmla="*/ 11941285 h 39629983"/>
                <a:gd name="connsiteX12803" fmla="*/ 62404353 w 65909553"/>
                <a:gd name="connsiteY12803" fmla="*/ 11941332 h 39629983"/>
                <a:gd name="connsiteX12804" fmla="*/ 62404353 w 65909553"/>
                <a:gd name="connsiteY12804" fmla="*/ 11941386 h 39629983"/>
                <a:gd name="connsiteX12805" fmla="*/ 62404353 w 65909553"/>
                <a:gd name="connsiteY12805" fmla="*/ 11941433 h 39629983"/>
                <a:gd name="connsiteX12806" fmla="*/ 62404353 w 65909553"/>
                <a:gd name="connsiteY12806" fmla="*/ 11941479 h 39629983"/>
                <a:gd name="connsiteX12807" fmla="*/ 62404353 w 65909553"/>
                <a:gd name="connsiteY12807" fmla="*/ 11941526 h 39629983"/>
                <a:gd name="connsiteX12808" fmla="*/ 62404353 w 65909553"/>
                <a:gd name="connsiteY12808" fmla="*/ 11941573 h 39629983"/>
                <a:gd name="connsiteX12809" fmla="*/ 62404353 w 65909553"/>
                <a:gd name="connsiteY12809" fmla="*/ 11941619 h 39629983"/>
                <a:gd name="connsiteX12810" fmla="*/ 62404353 w 65909553"/>
                <a:gd name="connsiteY12810" fmla="*/ 11941666 h 39629983"/>
                <a:gd name="connsiteX12811" fmla="*/ 62404353 w 65909553"/>
                <a:gd name="connsiteY12811" fmla="*/ 11941712 h 39629983"/>
                <a:gd name="connsiteX12812" fmla="*/ 62404353 w 65909553"/>
                <a:gd name="connsiteY12812" fmla="*/ 11941759 h 39629983"/>
                <a:gd name="connsiteX12813" fmla="*/ 62404353 w 65909553"/>
                <a:gd name="connsiteY12813" fmla="*/ 11941806 h 39629983"/>
                <a:gd name="connsiteX12814" fmla="*/ 62404353 w 65909553"/>
                <a:gd name="connsiteY12814" fmla="*/ 11941852 h 39629983"/>
                <a:gd name="connsiteX12815" fmla="*/ 62404353 w 65909553"/>
                <a:gd name="connsiteY12815" fmla="*/ 11941899 h 39629983"/>
                <a:gd name="connsiteX12816" fmla="*/ 62404353 w 65909553"/>
                <a:gd name="connsiteY12816" fmla="*/ 11941946 h 39629983"/>
                <a:gd name="connsiteX12817" fmla="*/ 62404353 w 65909553"/>
                <a:gd name="connsiteY12817" fmla="*/ 11941992 h 39629983"/>
                <a:gd name="connsiteX12818" fmla="*/ 62404353 w 65909553"/>
                <a:gd name="connsiteY12818" fmla="*/ 11942047 h 39629983"/>
                <a:gd name="connsiteX12819" fmla="*/ 62404353 w 65909553"/>
                <a:gd name="connsiteY12819" fmla="*/ 11942093 h 39629983"/>
                <a:gd name="connsiteX12820" fmla="*/ 62404353 w 65909553"/>
                <a:gd name="connsiteY12820" fmla="*/ 11942140 h 39629983"/>
                <a:gd name="connsiteX12821" fmla="*/ 62404353 w 65909553"/>
                <a:gd name="connsiteY12821" fmla="*/ 11942187 h 39629983"/>
                <a:gd name="connsiteX12822" fmla="*/ 62404353 w 65909553"/>
                <a:gd name="connsiteY12822" fmla="*/ 11942233 h 39629983"/>
                <a:gd name="connsiteX12823" fmla="*/ 62404353 w 65909553"/>
                <a:gd name="connsiteY12823" fmla="*/ 11942280 h 39629983"/>
                <a:gd name="connsiteX12824" fmla="*/ 62404353 w 65909553"/>
                <a:gd name="connsiteY12824" fmla="*/ 11942327 h 39629983"/>
                <a:gd name="connsiteX12825" fmla="*/ 62404353 w 65909553"/>
                <a:gd name="connsiteY12825" fmla="*/ 11942373 h 39629983"/>
                <a:gd name="connsiteX12826" fmla="*/ 62404353 w 65909553"/>
                <a:gd name="connsiteY12826" fmla="*/ 11942420 h 39629983"/>
                <a:gd name="connsiteX12827" fmla="*/ 62404353 w 65909553"/>
                <a:gd name="connsiteY12827" fmla="*/ 11942467 h 39629983"/>
                <a:gd name="connsiteX12828" fmla="*/ 62404353 w 65909553"/>
                <a:gd name="connsiteY12828" fmla="*/ 11942513 h 39629983"/>
                <a:gd name="connsiteX12829" fmla="*/ 62404353 w 65909553"/>
                <a:gd name="connsiteY12829" fmla="*/ 11942560 h 39629983"/>
                <a:gd name="connsiteX12830" fmla="*/ 62404353 w 65909553"/>
                <a:gd name="connsiteY12830" fmla="*/ 11942607 h 39629983"/>
                <a:gd name="connsiteX12831" fmla="*/ 62404353 w 65909553"/>
                <a:gd name="connsiteY12831" fmla="*/ 11942653 h 39629983"/>
                <a:gd name="connsiteX12832" fmla="*/ 62404353 w 65909553"/>
                <a:gd name="connsiteY12832" fmla="*/ 11942708 h 39629983"/>
                <a:gd name="connsiteX12833" fmla="*/ 62404353 w 65909553"/>
                <a:gd name="connsiteY12833" fmla="*/ 11942754 h 39629983"/>
                <a:gd name="connsiteX12834" fmla="*/ 62404353 w 65909553"/>
                <a:gd name="connsiteY12834" fmla="*/ 11942801 h 39629983"/>
                <a:gd name="connsiteX12835" fmla="*/ 62404353 w 65909553"/>
                <a:gd name="connsiteY12835" fmla="*/ 11942847 h 39629983"/>
                <a:gd name="connsiteX12836" fmla="*/ 62404353 w 65909553"/>
                <a:gd name="connsiteY12836" fmla="*/ 11942894 h 39629983"/>
                <a:gd name="connsiteX12837" fmla="*/ 62404353 w 65909553"/>
                <a:gd name="connsiteY12837" fmla="*/ 11942941 h 39629983"/>
                <a:gd name="connsiteX12838" fmla="*/ 62404353 w 65909553"/>
                <a:gd name="connsiteY12838" fmla="*/ 11942987 h 39629983"/>
                <a:gd name="connsiteX12839" fmla="*/ 62404353 w 65909553"/>
                <a:gd name="connsiteY12839" fmla="*/ 11943034 h 39629983"/>
                <a:gd name="connsiteX12840" fmla="*/ 62404353 w 65909553"/>
                <a:gd name="connsiteY12840" fmla="*/ 11943081 h 39629983"/>
                <a:gd name="connsiteX12841" fmla="*/ 62404353 w 65909553"/>
                <a:gd name="connsiteY12841" fmla="*/ 11943127 h 39629983"/>
                <a:gd name="connsiteX12842" fmla="*/ 62404353 w 65909553"/>
                <a:gd name="connsiteY12842" fmla="*/ 11943174 h 39629983"/>
                <a:gd name="connsiteX12843" fmla="*/ 62404353 w 65909553"/>
                <a:gd name="connsiteY12843" fmla="*/ 11943221 h 39629983"/>
                <a:gd name="connsiteX12844" fmla="*/ 62404353 w 65909553"/>
                <a:gd name="connsiteY12844" fmla="*/ 11943267 h 39629983"/>
                <a:gd name="connsiteX12845" fmla="*/ 62404353 w 65909553"/>
                <a:gd name="connsiteY12845" fmla="*/ 11943314 h 39629983"/>
                <a:gd name="connsiteX12846" fmla="*/ 62404353 w 65909553"/>
                <a:gd name="connsiteY12846" fmla="*/ 12090481 h 39629983"/>
                <a:gd name="connsiteX12847" fmla="*/ 62556753 w 65909553"/>
                <a:gd name="connsiteY12847" fmla="*/ 12090481 h 39629983"/>
                <a:gd name="connsiteX12848" fmla="*/ 62556753 w 65909553"/>
                <a:gd name="connsiteY12848" fmla="*/ 12090528 h 39629983"/>
                <a:gd name="connsiteX12849" fmla="*/ 62556753 w 65909553"/>
                <a:gd name="connsiteY12849" fmla="*/ 12090575 h 39629983"/>
                <a:gd name="connsiteX12850" fmla="*/ 62556753 w 65909553"/>
                <a:gd name="connsiteY12850" fmla="*/ 12090621 h 39629983"/>
                <a:gd name="connsiteX12851" fmla="*/ 62556753 w 65909553"/>
                <a:gd name="connsiteY12851" fmla="*/ 12090668 h 39629983"/>
                <a:gd name="connsiteX12852" fmla="*/ 62556753 w 65909553"/>
                <a:gd name="connsiteY12852" fmla="*/ 12090715 h 39629983"/>
                <a:gd name="connsiteX12853" fmla="*/ 62556753 w 65909553"/>
                <a:gd name="connsiteY12853" fmla="*/ 12090761 h 39629983"/>
                <a:gd name="connsiteX12854" fmla="*/ 62556753 w 65909553"/>
                <a:gd name="connsiteY12854" fmla="*/ 12090808 h 39629983"/>
                <a:gd name="connsiteX12855" fmla="*/ 62556753 w 65909553"/>
                <a:gd name="connsiteY12855" fmla="*/ 12090854 h 39629983"/>
                <a:gd name="connsiteX12856" fmla="*/ 62556753 w 65909553"/>
                <a:gd name="connsiteY12856" fmla="*/ 12090901 h 39629983"/>
                <a:gd name="connsiteX12857" fmla="*/ 62556753 w 65909553"/>
                <a:gd name="connsiteY12857" fmla="*/ 12090948 h 39629983"/>
                <a:gd name="connsiteX12858" fmla="*/ 62556753 w 65909553"/>
                <a:gd name="connsiteY12858" fmla="*/ 12090994 h 39629983"/>
                <a:gd name="connsiteX12859" fmla="*/ 62556753 w 65909553"/>
                <a:gd name="connsiteY12859" fmla="*/ 12091041 h 39629983"/>
                <a:gd name="connsiteX12860" fmla="*/ 62556753 w 65909553"/>
                <a:gd name="connsiteY12860" fmla="*/ 12091088 h 39629983"/>
                <a:gd name="connsiteX12861" fmla="*/ 62556753 w 65909553"/>
                <a:gd name="connsiteY12861" fmla="*/ 12091142 h 39629983"/>
                <a:gd name="connsiteX12862" fmla="*/ 62556753 w 65909553"/>
                <a:gd name="connsiteY12862" fmla="*/ 12091189 h 39629983"/>
                <a:gd name="connsiteX12863" fmla="*/ 62556753 w 65909553"/>
                <a:gd name="connsiteY12863" fmla="*/ 12091235 h 39629983"/>
                <a:gd name="connsiteX12864" fmla="*/ 62556753 w 65909553"/>
                <a:gd name="connsiteY12864" fmla="*/ 12091282 h 39629983"/>
                <a:gd name="connsiteX12865" fmla="*/ 62556753 w 65909553"/>
                <a:gd name="connsiteY12865" fmla="*/ 12091329 h 39629983"/>
                <a:gd name="connsiteX12866" fmla="*/ 62556753 w 65909553"/>
                <a:gd name="connsiteY12866" fmla="*/ 12091375 h 39629983"/>
                <a:gd name="connsiteX12867" fmla="*/ 62556753 w 65909553"/>
                <a:gd name="connsiteY12867" fmla="*/ 12091422 h 39629983"/>
                <a:gd name="connsiteX12868" fmla="*/ 62556753 w 65909553"/>
                <a:gd name="connsiteY12868" fmla="*/ 12091469 h 39629983"/>
                <a:gd name="connsiteX12869" fmla="*/ 62556753 w 65909553"/>
                <a:gd name="connsiteY12869" fmla="*/ 12091515 h 39629983"/>
                <a:gd name="connsiteX12870" fmla="*/ 62556753 w 65909553"/>
                <a:gd name="connsiteY12870" fmla="*/ 12091562 h 39629983"/>
                <a:gd name="connsiteX12871" fmla="*/ 62556753 w 65909553"/>
                <a:gd name="connsiteY12871" fmla="*/ 12091609 h 39629983"/>
                <a:gd name="connsiteX12872" fmla="*/ 62556753 w 65909553"/>
                <a:gd name="connsiteY12872" fmla="*/ 12091655 h 39629983"/>
                <a:gd name="connsiteX12873" fmla="*/ 62556753 w 65909553"/>
                <a:gd name="connsiteY12873" fmla="*/ 12091702 h 39629983"/>
                <a:gd name="connsiteX12874" fmla="*/ 62556753 w 65909553"/>
                <a:gd name="connsiteY12874" fmla="*/ 12091749 h 39629983"/>
                <a:gd name="connsiteX12875" fmla="*/ 62556753 w 65909553"/>
                <a:gd name="connsiteY12875" fmla="*/ 12091803 h 39629983"/>
                <a:gd name="connsiteX12876" fmla="*/ 62556753 w 65909553"/>
                <a:gd name="connsiteY12876" fmla="*/ 12091850 h 39629983"/>
                <a:gd name="connsiteX12877" fmla="*/ 62556753 w 65909553"/>
                <a:gd name="connsiteY12877" fmla="*/ 12091896 h 39629983"/>
                <a:gd name="connsiteX12878" fmla="*/ 62556753 w 65909553"/>
                <a:gd name="connsiteY12878" fmla="*/ 12091943 h 39629983"/>
                <a:gd name="connsiteX12879" fmla="*/ 62556753 w 65909553"/>
                <a:gd name="connsiteY12879" fmla="*/ 12091989 h 39629983"/>
                <a:gd name="connsiteX12880" fmla="*/ 62556753 w 65909553"/>
                <a:gd name="connsiteY12880" fmla="*/ 12092036 h 39629983"/>
                <a:gd name="connsiteX12881" fmla="*/ 62556753 w 65909553"/>
                <a:gd name="connsiteY12881" fmla="*/ 12092083 h 39629983"/>
                <a:gd name="connsiteX12882" fmla="*/ 62556753 w 65909553"/>
                <a:gd name="connsiteY12882" fmla="*/ 12092129 h 39629983"/>
                <a:gd name="connsiteX12883" fmla="*/ 62556753 w 65909553"/>
                <a:gd name="connsiteY12883" fmla="*/ 12092176 h 39629983"/>
                <a:gd name="connsiteX12884" fmla="*/ 62556753 w 65909553"/>
                <a:gd name="connsiteY12884" fmla="*/ 12092223 h 39629983"/>
                <a:gd name="connsiteX12885" fmla="*/ 62556753 w 65909553"/>
                <a:gd name="connsiteY12885" fmla="*/ 12092269 h 39629983"/>
                <a:gd name="connsiteX12886" fmla="*/ 62556753 w 65909553"/>
                <a:gd name="connsiteY12886" fmla="*/ 12092316 h 39629983"/>
                <a:gd name="connsiteX12887" fmla="*/ 62556753 w 65909553"/>
                <a:gd name="connsiteY12887" fmla="*/ 12092363 h 39629983"/>
                <a:gd name="connsiteX12888" fmla="*/ 62556753 w 65909553"/>
                <a:gd name="connsiteY12888" fmla="*/ 12092409 h 39629983"/>
                <a:gd name="connsiteX12889" fmla="*/ 62556753 w 65909553"/>
                <a:gd name="connsiteY12889" fmla="*/ 12092464 h 39629983"/>
                <a:gd name="connsiteX12890" fmla="*/ 62556753 w 65909553"/>
                <a:gd name="connsiteY12890" fmla="*/ 12092510 h 39629983"/>
                <a:gd name="connsiteX12891" fmla="*/ 62556753 w 65909553"/>
                <a:gd name="connsiteY12891" fmla="*/ 12092557 h 39629983"/>
                <a:gd name="connsiteX12892" fmla="*/ 62556753 w 65909553"/>
                <a:gd name="connsiteY12892" fmla="*/ 12092604 h 39629983"/>
                <a:gd name="connsiteX12893" fmla="*/ 62556753 w 65909553"/>
                <a:gd name="connsiteY12893" fmla="*/ 12092650 h 39629983"/>
                <a:gd name="connsiteX12894" fmla="*/ 62556753 w 65909553"/>
                <a:gd name="connsiteY12894" fmla="*/ 12092697 h 39629983"/>
                <a:gd name="connsiteX12895" fmla="*/ 62556753 w 65909553"/>
                <a:gd name="connsiteY12895" fmla="*/ 12092744 h 39629983"/>
                <a:gd name="connsiteX12896" fmla="*/ 62556753 w 65909553"/>
                <a:gd name="connsiteY12896" fmla="*/ 12092790 h 39629983"/>
                <a:gd name="connsiteX12897" fmla="*/ 62556753 w 65909553"/>
                <a:gd name="connsiteY12897" fmla="*/ 12092837 h 39629983"/>
                <a:gd name="connsiteX12898" fmla="*/ 62556753 w 65909553"/>
                <a:gd name="connsiteY12898" fmla="*/ 12092884 h 39629983"/>
                <a:gd name="connsiteX12899" fmla="*/ 62556753 w 65909553"/>
                <a:gd name="connsiteY12899" fmla="*/ 12092930 h 39629983"/>
                <a:gd name="connsiteX12900" fmla="*/ 62556753 w 65909553"/>
                <a:gd name="connsiteY12900" fmla="*/ 12092977 h 39629983"/>
                <a:gd name="connsiteX12901" fmla="*/ 62556753 w 65909553"/>
                <a:gd name="connsiteY12901" fmla="*/ 12093023 h 39629983"/>
                <a:gd name="connsiteX12902" fmla="*/ 62556753 w 65909553"/>
                <a:gd name="connsiteY12902" fmla="*/ 12093070 h 39629983"/>
                <a:gd name="connsiteX12903" fmla="*/ 62556753 w 65909553"/>
                <a:gd name="connsiteY12903" fmla="*/ 12093124 h 39629983"/>
                <a:gd name="connsiteX12904" fmla="*/ 62556753 w 65909553"/>
                <a:gd name="connsiteY12904" fmla="*/ 12093171 h 39629983"/>
                <a:gd name="connsiteX12905" fmla="*/ 62556753 w 65909553"/>
                <a:gd name="connsiteY12905" fmla="*/ 12093218 h 39629983"/>
                <a:gd name="connsiteX12906" fmla="*/ 62556753 w 65909553"/>
                <a:gd name="connsiteY12906" fmla="*/ 12093264 h 39629983"/>
                <a:gd name="connsiteX12907" fmla="*/ 62556753 w 65909553"/>
                <a:gd name="connsiteY12907" fmla="*/ 12093311 h 39629983"/>
                <a:gd name="connsiteX12908" fmla="*/ 62556753 w 65909553"/>
                <a:gd name="connsiteY12908" fmla="*/ 12093358 h 39629983"/>
                <a:gd name="connsiteX12909" fmla="*/ 62556753 w 65909553"/>
                <a:gd name="connsiteY12909" fmla="*/ 12093404 h 39629983"/>
                <a:gd name="connsiteX12910" fmla="*/ 62556753 w 65909553"/>
                <a:gd name="connsiteY12910" fmla="*/ 12093451 h 39629983"/>
                <a:gd name="connsiteX12911" fmla="*/ 62556753 w 65909553"/>
                <a:gd name="connsiteY12911" fmla="*/ 12093498 h 39629983"/>
                <a:gd name="connsiteX12912" fmla="*/ 62556753 w 65909553"/>
                <a:gd name="connsiteY12912" fmla="*/ 12093544 h 39629983"/>
                <a:gd name="connsiteX12913" fmla="*/ 62556753 w 65909553"/>
                <a:gd name="connsiteY12913" fmla="*/ 12093591 h 39629983"/>
                <a:gd name="connsiteX12914" fmla="*/ 62556753 w 65909553"/>
                <a:gd name="connsiteY12914" fmla="*/ 12093638 h 39629983"/>
                <a:gd name="connsiteX12915" fmla="*/ 62556753 w 65909553"/>
                <a:gd name="connsiteY12915" fmla="*/ 12093684 h 39629983"/>
                <a:gd name="connsiteX12916" fmla="*/ 62556753 w 65909553"/>
                <a:gd name="connsiteY12916" fmla="*/ 12093731 h 39629983"/>
                <a:gd name="connsiteX12917" fmla="*/ 62556753 w 65909553"/>
                <a:gd name="connsiteY12917" fmla="*/ 12093785 h 39629983"/>
                <a:gd name="connsiteX12918" fmla="*/ 62556753 w 65909553"/>
                <a:gd name="connsiteY12918" fmla="*/ 12093832 h 39629983"/>
                <a:gd name="connsiteX12919" fmla="*/ 62556753 w 65909553"/>
                <a:gd name="connsiteY12919" fmla="*/ 12093879 h 39629983"/>
                <a:gd name="connsiteX12920" fmla="*/ 62556753 w 65909553"/>
                <a:gd name="connsiteY12920" fmla="*/ 12093925 h 39629983"/>
                <a:gd name="connsiteX12921" fmla="*/ 62556753 w 65909553"/>
                <a:gd name="connsiteY12921" fmla="*/ 12093972 h 39629983"/>
                <a:gd name="connsiteX12922" fmla="*/ 62556753 w 65909553"/>
                <a:gd name="connsiteY12922" fmla="*/ 12094019 h 39629983"/>
                <a:gd name="connsiteX12923" fmla="*/ 62556753 w 65909553"/>
                <a:gd name="connsiteY12923" fmla="*/ 12094065 h 39629983"/>
                <a:gd name="connsiteX12924" fmla="*/ 62556753 w 65909553"/>
                <a:gd name="connsiteY12924" fmla="*/ 12094112 h 39629983"/>
                <a:gd name="connsiteX12925" fmla="*/ 62556753 w 65909553"/>
                <a:gd name="connsiteY12925" fmla="*/ 12094159 h 39629983"/>
                <a:gd name="connsiteX12926" fmla="*/ 62556753 w 65909553"/>
                <a:gd name="connsiteY12926" fmla="*/ 12094205 h 39629983"/>
                <a:gd name="connsiteX12927" fmla="*/ 62556753 w 65909553"/>
                <a:gd name="connsiteY12927" fmla="*/ 12094252 h 39629983"/>
                <a:gd name="connsiteX12928" fmla="*/ 62556753 w 65909553"/>
                <a:gd name="connsiteY12928" fmla="*/ 12094298 h 39629983"/>
                <a:gd name="connsiteX12929" fmla="*/ 62556753 w 65909553"/>
                <a:gd name="connsiteY12929" fmla="*/ 12094345 h 39629983"/>
                <a:gd name="connsiteX12930" fmla="*/ 62556753 w 65909553"/>
                <a:gd name="connsiteY12930" fmla="*/ 12094392 h 39629983"/>
                <a:gd name="connsiteX12931" fmla="*/ 62556753 w 65909553"/>
                <a:gd name="connsiteY12931" fmla="*/ 12094446 h 39629983"/>
                <a:gd name="connsiteX12932" fmla="*/ 62556753 w 65909553"/>
                <a:gd name="connsiteY12932" fmla="*/ 12094493 h 39629983"/>
                <a:gd name="connsiteX12933" fmla="*/ 62556753 w 65909553"/>
                <a:gd name="connsiteY12933" fmla="*/ 12094539 h 39629983"/>
                <a:gd name="connsiteX12934" fmla="*/ 62556753 w 65909553"/>
                <a:gd name="connsiteY12934" fmla="*/ 12094586 h 39629983"/>
                <a:gd name="connsiteX12935" fmla="*/ 62556753 w 65909553"/>
                <a:gd name="connsiteY12935" fmla="*/ 12094633 h 39629983"/>
                <a:gd name="connsiteX12936" fmla="*/ 62556753 w 65909553"/>
                <a:gd name="connsiteY12936" fmla="*/ 12094679 h 39629983"/>
                <a:gd name="connsiteX12937" fmla="*/ 62556753 w 65909553"/>
                <a:gd name="connsiteY12937" fmla="*/ 12094726 h 39629983"/>
                <a:gd name="connsiteX12938" fmla="*/ 62556753 w 65909553"/>
                <a:gd name="connsiteY12938" fmla="*/ 12094773 h 39629983"/>
                <a:gd name="connsiteX12939" fmla="*/ 62556753 w 65909553"/>
                <a:gd name="connsiteY12939" fmla="*/ 12094819 h 39629983"/>
                <a:gd name="connsiteX12940" fmla="*/ 62556753 w 65909553"/>
                <a:gd name="connsiteY12940" fmla="*/ 12094866 h 39629983"/>
                <a:gd name="connsiteX12941" fmla="*/ 62556753 w 65909553"/>
                <a:gd name="connsiteY12941" fmla="*/ 12094913 h 39629983"/>
                <a:gd name="connsiteX12942" fmla="*/ 62556753 w 65909553"/>
                <a:gd name="connsiteY12942" fmla="*/ 12094959 h 39629983"/>
                <a:gd name="connsiteX12943" fmla="*/ 62556753 w 65909553"/>
                <a:gd name="connsiteY12943" fmla="*/ 12095006 h 39629983"/>
                <a:gd name="connsiteX12944" fmla="*/ 62556753 w 65909553"/>
                <a:gd name="connsiteY12944" fmla="*/ 12095053 h 39629983"/>
                <a:gd name="connsiteX12945" fmla="*/ 62556753 w 65909553"/>
                <a:gd name="connsiteY12945" fmla="*/ 12095107 h 39629983"/>
                <a:gd name="connsiteX12946" fmla="*/ 62556753 w 65909553"/>
                <a:gd name="connsiteY12946" fmla="*/ 12095154 h 39629983"/>
                <a:gd name="connsiteX12947" fmla="*/ 62556753 w 65909553"/>
                <a:gd name="connsiteY12947" fmla="*/ 12095200 h 39629983"/>
                <a:gd name="connsiteX12948" fmla="*/ 62556753 w 65909553"/>
                <a:gd name="connsiteY12948" fmla="*/ 12095247 h 39629983"/>
                <a:gd name="connsiteX12949" fmla="*/ 62556753 w 65909553"/>
                <a:gd name="connsiteY12949" fmla="*/ 12095294 h 39629983"/>
                <a:gd name="connsiteX12950" fmla="*/ 62556753 w 65909553"/>
                <a:gd name="connsiteY12950" fmla="*/ 12095340 h 39629983"/>
                <a:gd name="connsiteX12951" fmla="*/ 62556753 w 65909553"/>
                <a:gd name="connsiteY12951" fmla="*/ 12095387 h 39629983"/>
                <a:gd name="connsiteX12952" fmla="*/ 62556753 w 65909553"/>
                <a:gd name="connsiteY12952" fmla="*/ 12095433 h 39629983"/>
                <a:gd name="connsiteX12953" fmla="*/ 62556753 w 65909553"/>
                <a:gd name="connsiteY12953" fmla="*/ 12095480 h 39629983"/>
                <a:gd name="connsiteX12954" fmla="*/ 62556753 w 65909553"/>
                <a:gd name="connsiteY12954" fmla="*/ 12095527 h 39629983"/>
                <a:gd name="connsiteX12955" fmla="*/ 62556753 w 65909553"/>
                <a:gd name="connsiteY12955" fmla="*/ 12095573 h 39629983"/>
                <a:gd name="connsiteX12956" fmla="*/ 62556753 w 65909553"/>
                <a:gd name="connsiteY12956" fmla="*/ 12095620 h 39629983"/>
                <a:gd name="connsiteX12957" fmla="*/ 62556753 w 65909553"/>
                <a:gd name="connsiteY12957" fmla="*/ 12095667 h 39629983"/>
                <a:gd name="connsiteX12958" fmla="*/ 62556753 w 65909553"/>
                <a:gd name="connsiteY12958" fmla="*/ 12095713 h 39629983"/>
                <a:gd name="connsiteX12959" fmla="*/ 62556753 w 65909553"/>
                <a:gd name="connsiteY12959" fmla="*/ 12242881 h 39629983"/>
                <a:gd name="connsiteX12960" fmla="*/ 62709153 w 65909553"/>
                <a:gd name="connsiteY12960" fmla="*/ 12242881 h 39629983"/>
                <a:gd name="connsiteX12961" fmla="*/ 62709153 w 65909553"/>
                <a:gd name="connsiteY12961" fmla="*/ 12242927 h 39629983"/>
                <a:gd name="connsiteX12962" fmla="*/ 62709153 w 65909553"/>
                <a:gd name="connsiteY12962" fmla="*/ 12242974 h 39629983"/>
                <a:gd name="connsiteX12963" fmla="*/ 62709153 w 65909553"/>
                <a:gd name="connsiteY12963" fmla="*/ 12243021 h 39629983"/>
                <a:gd name="connsiteX12964" fmla="*/ 62709153 w 65909553"/>
                <a:gd name="connsiteY12964" fmla="*/ 12243067 h 39629983"/>
                <a:gd name="connsiteX12965" fmla="*/ 62709153 w 65909553"/>
                <a:gd name="connsiteY12965" fmla="*/ 12243114 h 39629983"/>
                <a:gd name="connsiteX12966" fmla="*/ 62709153 w 65909553"/>
                <a:gd name="connsiteY12966" fmla="*/ 12243161 h 39629983"/>
                <a:gd name="connsiteX12967" fmla="*/ 62709153 w 65909553"/>
                <a:gd name="connsiteY12967" fmla="*/ 12243207 h 39629983"/>
                <a:gd name="connsiteX12968" fmla="*/ 62709153 w 65909553"/>
                <a:gd name="connsiteY12968" fmla="*/ 12243254 h 39629983"/>
                <a:gd name="connsiteX12969" fmla="*/ 62709153 w 65909553"/>
                <a:gd name="connsiteY12969" fmla="*/ 12243301 h 39629983"/>
                <a:gd name="connsiteX12970" fmla="*/ 62709153 w 65909553"/>
                <a:gd name="connsiteY12970" fmla="*/ 12243347 h 39629983"/>
                <a:gd name="connsiteX12971" fmla="*/ 62709153 w 65909553"/>
                <a:gd name="connsiteY12971" fmla="*/ 12243394 h 39629983"/>
                <a:gd name="connsiteX12972" fmla="*/ 62709153 w 65909553"/>
                <a:gd name="connsiteY12972" fmla="*/ 12243440 h 39629983"/>
                <a:gd name="connsiteX12973" fmla="*/ 62709153 w 65909553"/>
                <a:gd name="connsiteY12973" fmla="*/ 12243487 h 39629983"/>
                <a:gd name="connsiteX12974" fmla="*/ 62709153 w 65909553"/>
                <a:gd name="connsiteY12974" fmla="*/ 12243541 h 39629983"/>
                <a:gd name="connsiteX12975" fmla="*/ 62709153 w 65909553"/>
                <a:gd name="connsiteY12975" fmla="*/ 12243588 h 39629983"/>
                <a:gd name="connsiteX12976" fmla="*/ 62709153 w 65909553"/>
                <a:gd name="connsiteY12976" fmla="*/ 12243635 h 39629983"/>
                <a:gd name="connsiteX12977" fmla="*/ 62709153 w 65909553"/>
                <a:gd name="connsiteY12977" fmla="*/ 12243681 h 39629983"/>
                <a:gd name="connsiteX12978" fmla="*/ 62709153 w 65909553"/>
                <a:gd name="connsiteY12978" fmla="*/ 12243728 h 39629983"/>
                <a:gd name="connsiteX12979" fmla="*/ 62709153 w 65909553"/>
                <a:gd name="connsiteY12979" fmla="*/ 12243775 h 39629983"/>
                <a:gd name="connsiteX12980" fmla="*/ 62709153 w 65909553"/>
                <a:gd name="connsiteY12980" fmla="*/ 12243821 h 39629983"/>
                <a:gd name="connsiteX12981" fmla="*/ 62709153 w 65909553"/>
                <a:gd name="connsiteY12981" fmla="*/ 12243868 h 39629983"/>
                <a:gd name="connsiteX12982" fmla="*/ 62709153 w 65909553"/>
                <a:gd name="connsiteY12982" fmla="*/ 12243915 h 39629983"/>
                <a:gd name="connsiteX12983" fmla="*/ 62709153 w 65909553"/>
                <a:gd name="connsiteY12983" fmla="*/ 12243961 h 39629983"/>
                <a:gd name="connsiteX12984" fmla="*/ 62709153 w 65909553"/>
                <a:gd name="connsiteY12984" fmla="*/ 12244008 h 39629983"/>
                <a:gd name="connsiteX12985" fmla="*/ 62709153 w 65909553"/>
                <a:gd name="connsiteY12985" fmla="*/ 12244055 h 39629983"/>
                <a:gd name="connsiteX12986" fmla="*/ 62709153 w 65909553"/>
                <a:gd name="connsiteY12986" fmla="*/ 12244101 h 39629983"/>
                <a:gd name="connsiteX12987" fmla="*/ 62709153 w 65909553"/>
                <a:gd name="connsiteY12987" fmla="*/ 12244148 h 39629983"/>
                <a:gd name="connsiteX12988" fmla="*/ 62709153 w 65909553"/>
                <a:gd name="connsiteY12988" fmla="*/ 12244202 h 39629983"/>
                <a:gd name="connsiteX12989" fmla="*/ 62709153 w 65909553"/>
                <a:gd name="connsiteY12989" fmla="*/ 12244249 h 39629983"/>
                <a:gd name="connsiteX12990" fmla="*/ 62709153 w 65909553"/>
                <a:gd name="connsiteY12990" fmla="*/ 12244296 h 39629983"/>
                <a:gd name="connsiteX12991" fmla="*/ 62709153 w 65909553"/>
                <a:gd name="connsiteY12991" fmla="*/ 12244342 h 39629983"/>
                <a:gd name="connsiteX12992" fmla="*/ 62709153 w 65909553"/>
                <a:gd name="connsiteY12992" fmla="*/ 12244389 h 39629983"/>
                <a:gd name="connsiteX12993" fmla="*/ 62709153 w 65909553"/>
                <a:gd name="connsiteY12993" fmla="*/ 12244436 h 39629983"/>
                <a:gd name="connsiteX12994" fmla="*/ 62709153 w 65909553"/>
                <a:gd name="connsiteY12994" fmla="*/ 12244482 h 39629983"/>
                <a:gd name="connsiteX12995" fmla="*/ 62709153 w 65909553"/>
                <a:gd name="connsiteY12995" fmla="*/ 12244529 h 39629983"/>
                <a:gd name="connsiteX12996" fmla="*/ 62709153 w 65909553"/>
                <a:gd name="connsiteY12996" fmla="*/ 12244575 h 39629983"/>
                <a:gd name="connsiteX12997" fmla="*/ 62709153 w 65909553"/>
                <a:gd name="connsiteY12997" fmla="*/ 12244622 h 39629983"/>
                <a:gd name="connsiteX12998" fmla="*/ 62709153 w 65909553"/>
                <a:gd name="connsiteY12998" fmla="*/ 12244669 h 39629983"/>
                <a:gd name="connsiteX12999" fmla="*/ 62709153 w 65909553"/>
                <a:gd name="connsiteY12999" fmla="*/ 12244715 h 39629983"/>
                <a:gd name="connsiteX13000" fmla="*/ 62709153 w 65909553"/>
                <a:gd name="connsiteY13000" fmla="*/ 12244762 h 39629983"/>
                <a:gd name="connsiteX13001" fmla="*/ 62709153 w 65909553"/>
                <a:gd name="connsiteY13001" fmla="*/ 12244809 h 39629983"/>
                <a:gd name="connsiteX13002" fmla="*/ 62709153 w 65909553"/>
                <a:gd name="connsiteY13002" fmla="*/ 12244863 h 39629983"/>
                <a:gd name="connsiteX13003" fmla="*/ 62709153 w 65909553"/>
                <a:gd name="connsiteY13003" fmla="*/ 12244910 h 39629983"/>
                <a:gd name="connsiteX13004" fmla="*/ 62709153 w 65909553"/>
                <a:gd name="connsiteY13004" fmla="*/ 12244956 h 39629983"/>
                <a:gd name="connsiteX13005" fmla="*/ 62709153 w 65909553"/>
                <a:gd name="connsiteY13005" fmla="*/ 12245003 h 39629983"/>
                <a:gd name="connsiteX13006" fmla="*/ 62709153 w 65909553"/>
                <a:gd name="connsiteY13006" fmla="*/ 12245050 h 39629983"/>
                <a:gd name="connsiteX13007" fmla="*/ 62709153 w 65909553"/>
                <a:gd name="connsiteY13007" fmla="*/ 12245096 h 39629983"/>
                <a:gd name="connsiteX13008" fmla="*/ 62709153 w 65909553"/>
                <a:gd name="connsiteY13008" fmla="*/ 12245143 h 39629983"/>
                <a:gd name="connsiteX13009" fmla="*/ 62709153 w 65909553"/>
                <a:gd name="connsiteY13009" fmla="*/ 12245190 h 39629983"/>
                <a:gd name="connsiteX13010" fmla="*/ 62709153 w 65909553"/>
                <a:gd name="connsiteY13010" fmla="*/ 12245236 h 39629983"/>
                <a:gd name="connsiteX13011" fmla="*/ 62709153 w 65909553"/>
                <a:gd name="connsiteY13011" fmla="*/ 12245283 h 39629983"/>
                <a:gd name="connsiteX13012" fmla="*/ 62709153 w 65909553"/>
                <a:gd name="connsiteY13012" fmla="*/ 12245330 h 39629983"/>
                <a:gd name="connsiteX13013" fmla="*/ 62709153 w 65909553"/>
                <a:gd name="connsiteY13013" fmla="*/ 12245376 h 39629983"/>
                <a:gd name="connsiteX13014" fmla="*/ 62709153 w 65909553"/>
                <a:gd name="connsiteY13014" fmla="*/ 12245423 h 39629983"/>
                <a:gd name="connsiteX13015" fmla="*/ 62709153 w 65909553"/>
                <a:gd name="connsiteY13015" fmla="*/ 12245470 h 39629983"/>
                <a:gd name="connsiteX13016" fmla="*/ 62709153 w 65909553"/>
                <a:gd name="connsiteY13016" fmla="*/ 12245524 h 39629983"/>
                <a:gd name="connsiteX13017" fmla="*/ 62709153 w 65909553"/>
                <a:gd name="connsiteY13017" fmla="*/ 12245571 h 39629983"/>
                <a:gd name="connsiteX13018" fmla="*/ 62709153 w 65909553"/>
                <a:gd name="connsiteY13018" fmla="*/ 12245617 h 39629983"/>
                <a:gd name="connsiteX13019" fmla="*/ 62709153 w 65909553"/>
                <a:gd name="connsiteY13019" fmla="*/ 12245664 h 39629983"/>
                <a:gd name="connsiteX13020" fmla="*/ 62709153 w 65909553"/>
                <a:gd name="connsiteY13020" fmla="*/ 12245710 h 39629983"/>
                <a:gd name="connsiteX13021" fmla="*/ 62709153 w 65909553"/>
                <a:gd name="connsiteY13021" fmla="*/ 12245757 h 39629983"/>
                <a:gd name="connsiteX13022" fmla="*/ 62709153 w 65909553"/>
                <a:gd name="connsiteY13022" fmla="*/ 12245804 h 39629983"/>
                <a:gd name="connsiteX13023" fmla="*/ 62709153 w 65909553"/>
                <a:gd name="connsiteY13023" fmla="*/ 12245850 h 39629983"/>
                <a:gd name="connsiteX13024" fmla="*/ 62709153 w 65909553"/>
                <a:gd name="connsiteY13024" fmla="*/ 12245897 h 39629983"/>
                <a:gd name="connsiteX13025" fmla="*/ 62709153 w 65909553"/>
                <a:gd name="connsiteY13025" fmla="*/ 12245944 h 39629983"/>
                <a:gd name="connsiteX13026" fmla="*/ 62709153 w 65909553"/>
                <a:gd name="connsiteY13026" fmla="*/ 12245990 h 39629983"/>
                <a:gd name="connsiteX13027" fmla="*/ 62709153 w 65909553"/>
                <a:gd name="connsiteY13027" fmla="*/ 12246037 h 39629983"/>
                <a:gd name="connsiteX13028" fmla="*/ 62709153 w 65909553"/>
                <a:gd name="connsiteY13028" fmla="*/ 12246084 h 39629983"/>
                <a:gd name="connsiteX13029" fmla="*/ 62709153 w 65909553"/>
                <a:gd name="connsiteY13029" fmla="*/ 12246130 h 39629983"/>
                <a:gd name="connsiteX13030" fmla="*/ 62709153 w 65909553"/>
                <a:gd name="connsiteY13030" fmla="*/ 12246185 h 39629983"/>
                <a:gd name="connsiteX13031" fmla="*/ 62709153 w 65909553"/>
                <a:gd name="connsiteY13031" fmla="*/ 12246231 h 39629983"/>
                <a:gd name="connsiteX13032" fmla="*/ 62709153 w 65909553"/>
                <a:gd name="connsiteY13032" fmla="*/ 12246278 h 39629983"/>
                <a:gd name="connsiteX13033" fmla="*/ 62709153 w 65909553"/>
                <a:gd name="connsiteY13033" fmla="*/ 12246325 h 39629983"/>
                <a:gd name="connsiteX13034" fmla="*/ 62709153 w 65909553"/>
                <a:gd name="connsiteY13034" fmla="*/ 12246371 h 39629983"/>
                <a:gd name="connsiteX13035" fmla="*/ 62709153 w 65909553"/>
                <a:gd name="connsiteY13035" fmla="*/ 12246418 h 39629983"/>
                <a:gd name="connsiteX13036" fmla="*/ 62709153 w 65909553"/>
                <a:gd name="connsiteY13036" fmla="*/ 12246465 h 39629983"/>
                <a:gd name="connsiteX13037" fmla="*/ 62709153 w 65909553"/>
                <a:gd name="connsiteY13037" fmla="*/ 12246511 h 39629983"/>
                <a:gd name="connsiteX13038" fmla="*/ 62709153 w 65909553"/>
                <a:gd name="connsiteY13038" fmla="*/ 12246558 h 39629983"/>
                <a:gd name="connsiteX13039" fmla="*/ 62709153 w 65909553"/>
                <a:gd name="connsiteY13039" fmla="*/ 12246605 h 39629983"/>
                <a:gd name="connsiteX13040" fmla="*/ 62709153 w 65909553"/>
                <a:gd name="connsiteY13040" fmla="*/ 12246651 h 39629983"/>
                <a:gd name="connsiteX13041" fmla="*/ 62709153 w 65909553"/>
                <a:gd name="connsiteY13041" fmla="*/ 12246698 h 39629983"/>
                <a:gd name="connsiteX13042" fmla="*/ 62709153 w 65909553"/>
                <a:gd name="connsiteY13042" fmla="*/ 12246744 h 39629983"/>
                <a:gd name="connsiteX13043" fmla="*/ 62709153 w 65909553"/>
                <a:gd name="connsiteY13043" fmla="*/ 12246791 h 39629983"/>
                <a:gd name="connsiteX13044" fmla="*/ 62709153 w 65909553"/>
                <a:gd name="connsiteY13044" fmla="*/ 12246845 h 39629983"/>
                <a:gd name="connsiteX13045" fmla="*/ 62709153 w 65909553"/>
                <a:gd name="connsiteY13045" fmla="*/ 12246892 h 39629983"/>
                <a:gd name="connsiteX13046" fmla="*/ 62709153 w 65909553"/>
                <a:gd name="connsiteY13046" fmla="*/ 12246939 h 39629983"/>
                <a:gd name="connsiteX13047" fmla="*/ 62709153 w 65909553"/>
                <a:gd name="connsiteY13047" fmla="*/ 12246985 h 39629983"/>
                <a:gd name="connsiteX13048" fmla="*/ 62709153 w 65909553"/>
                <a:gd name="connsiteY13048" fmla="*/ 12247032 h 39629983"/>
                <a:gd name="connsiteX13049" fmla="*/ 62709153 w 65909553"/>
                <a:gd name="connsiteY13049" fmla="*/ 12247079 h 39629983"/>
                <a:gd name="connsiteX13050" fmla="*/ 62709153 w 65909553"/>
                <a:gd name="connsiteY13050" fmla="*/ 12247125 h 39629983"/>
                <a:gd name="connsiteX13051" fmla="*/ 62709153 w 65909553"/>
                <a:gd name="connsiteY13051" fmla="*/ 12247172 h 39629983"/>
                <a:gd name="connsiteX13052" fmla="*/ 62709153 w 65909553"/>
                <a:gd name="connsiteY13052" fmla="*/ 12247219 h 39629983"/>
                <a:gd name="connsiteX13053" fmla="*/ 62709153 w 65909553"/>
                <a:gd name="connsiteY13053" fmla="*/ 12247265 h 39629983"/>
                <a:gd name="connsiteX13054" fmla="*/ 62709153 w 65909553"/>
                <a:gd name="connsiteY13054" fmla="*/ 12247312 h 39629983"/>
                <a:gd name="connsiteX13055" fmla="*/ 62709153 w 65909553"/>
                <a:gd name="connsiteY13055" fmla="*/ 12247359 h 39629983"/>
                <a:gd name="connsiteX13056" fmla="*/ 62709153 w 65909553"/>
                <a:gd name="connsiteY13056" fmla="*/ 12247405 h 39629983"/>
                <a:gd name="connsiteX13057" fmla="*/ 62709153 w 65909553"/>
                <a:gd name="connsiteY13057" fmla="*/ 12247452 h 39629983"/>
                <a:gd name="connsiteX13058" fmla="*/ 62709153 w 65909553"/>
                <a:gd name="connsiteY13058" fmla="*/ 12247506 h 39629983"/>
                <a:gd name="connsiteX13059" fmla="*/ 62709153 w 65909553"/>
                <a:gd name="connsiteY13059" fmla="*/ 12247553 h 39629983"/>
                <a:gd name="connsiteX13060" fmla="*/ 62709153 w 65909553"/>
                <a:gd name="connsiteY13060" fmla="*/ 12247600 h 39629983"/>
                <a:gd name="connsiteX13061" fmla="*/ 62709153 w 65909553"/>
                <a:gd name="connsiteY13061" fmla="*/ 12247646 h 39629983"/>
                <a:gd name="connsiteX13062" fmla="*/ 62709153 w 65909553"/>
                <a:gd name="connsiteY13062" fmla="*/ 12247693 h 39629983"/>
                <a:gd name="connsiteX13063" fmla="*/ 62709153 w 65909553"/>
                <a:gd name="connsiteY13063" fmla="*/ 12247740 h 39629983"/>
                <a:gd name="connsiteX13064" fmla="*/ 62709153 w 65909553"/>
                <a:gd name="connsiteY13064" fmla="*/ 12247786 h 39629983"/>
                <a:gd name="connsiteX13065" fmla="*/ 62709153 w 65909553"/>
                <a:gd name="connsiteY13065" fmla="*/ 12247833 h 39629983"/>
                <a:gd name="connsiteX13066" fmla="*/ 62709153 w 65909553"/>
                <a:gd name="connsiteY13066" fmla="*/ 12247879 h 39629983"/>
                <a:gd name="connsiteX13067" fmla="*/ 62709153 w 65909553"/>
                <a:gd name="connsiteY13067" fmla="*/ 12247926 h 39629983"/>
                <a:gd name="connsiteX13068" fmla="*/ 62709153 w 65909553"/>
                <a:gd name="connsiteY13068" fmla="*/ 12247973 h 39629983"/>
                <a:gd name="connsiteX13069" fmla="*/ 62709153 w 65909553"/>
                <a:gd name="connsiteY13069" fmla="*/ 12248019 h 39629983"/>
                <a:gd name="connsiteX13070" fmla="*/ 62709153 w 65909553"/>
                <a:gd name="connsiteY13070" fmla="*/ 12248066 h 39629983"/>
                <a:gd name="connsiteX13071" fmla="*/ 62709153 w 65909553"/>
                <a:gd name="connsiteY13071" fmla="*/ 12248113 h 39629983"/>
                <a:gd name="connsiteX13072" fmla="*/ 62709153 w 65909553"/>
                <a:gd name="connsiteY13072" fmla="*/ 12395280 h 39629983"/>
                <a:gd name="connsiteX13073" fmla="*/ 62861553 w 65909553"/>
                <a:gd name="connsiteY13073" fmla="*/ 12395280 h 39629983"/>
                <a:gd name="connsiteX13074" fmla="*/ 62861553 w 65909553"/>
                <a:gd name="connsiteY13074" fmla="*/ 12395327 h 39629983"/>
                <a:gd name="connsiteX13075" fmla="*/ 62861553 w 65909553"/>
                <a:gd name="connsiteY13075" fmla="*/ 12395373 h 39629983"/>
                <a:gd name="connsiteX13076" fmla="*/ 62861553 w 65909553"/>
                <a:gd name="connsiteY13076" fmla="*/ 12395420 h 39629983"/>
                <a:gd name="connsiteX13077" fmla="*/ 62861553 w 65909553"/>
                <a:gd name="connsiteY13077" fmla="*/ 12395467 h 39629983"/>
                <a:gd name="connsiteX13078" fmla="*/ 62861553 w 65909553"/>
                <a:gd name="connsiteY13078" fmla="*/ 12395513 h 39629983"/>
                <a:gd name="connsiteX13079" fmla="*/ 62861553 w 65909553"/>
                <a:gd name="connsiteY13079" fmla="*/ 12395560 h 39629983"/>
                <a:gd name="connsiteX13080" fmla="*/ 62861553 w 65909553"/>
                <a:gd name="connsiteY13080" fmla="*/ 12395607 h 39629983"/>
                <a:gd name="connsiteX13081" fmla="*/ 62861553 w 65909553"/>
                <a:gd name="connsiteY13081" fmla="*/ 12395653 h 39629983"/>
                <a:gd name="connsiteX13082" fmla="*/ 62861553 w 65909553"/>
                <a:gd name="connsiteY13082" fmla="*/ 12395700 h 39629983"/>
                <a:gd name="connsiteX13083" fmla="*/ 62861553 w 65909553"/>
                <a:gd name="connsiteY13083" fmla="*/ 12395747 h 39629983"/>
                <a:gd name="connsiteX13084" fmla="*/ 62861553 w 65909553"/>
                <a:gd name="connsiteY13084" fmla="*/ 12395793 h 39629983"/>
                <a:gd name="connsiteX13085" fmla="*/ 62861553 w 65909553"/>
                <a:gd name="connsiteY13085" fmla="*/ 12395840 h 39629983"/>
                <a:gd name="connsiteX13086" fmla="*/ 62861553 w 65909553"/>
                <a:gd name="connsiteY13086" fmla="*/ 12395886 h 39629983"/>
                <a:gd name="connsiteX13087" fmla="*/ 62861553 w 65909553"/>
                <a:gd name="connsiteY13087" fmla="*/ 12395941 h 39629983"/>
                <a:gd name="connsiteX13088" fmla="*/ 62861553 w 65909553"/>
                <a:gd name="connsiteY13088" fmla="*/ 12395987 h 39629983"/>
                <a:gd name="connsiteX13089" fmla="*/ 62861553 w 65909553"/>
                <a:gd name="connsiteY13089" fmla="*/ 12396034 h 39629983"/>
                <a:gd name="connsiteX13090" fmla="*/ 62861553 w 65909553"/>
                <a:gd name="connsiteY13090" fmla="*/ 12396081 h 39629983"/>
                <a:gd name="connsiteX13091" fmla="*/ 62861553 w 65909553"/>
                <a:gd name="connsiteY13091" fmla="*/ 12396127 h 39629983"/>
                <a:gd name="connsiteX13092" fmla="*/ 62861553 w 65909553"/>
                <a:gd name="connsiteY13092" fmla="*/ 12396174 h 39629983"/>
                <a:gd name="connsiteX13093" fmla="*/ 62861553 w 65909553"/>
                <a:gd name="connsiteY13093" fmla="*/ 12396221 h 39629983"/>
                <a:gd name="connsiteX13094" fmla="*/ 62861553 w 65909553"/>
                <a:gd name="connsiteY13094" fmla="*/ 12396267 h 39629983"/>
                <a:gd name="connsiteX13095" fmla="*/ 62861553 w 65909553"/>
                <a:gd name="connsiteY13095" fmla="*/ 12396314 h 39629983"/>
                <a:gd name="connsiteX13096" fmla="*/ 62861553 w 65909553"/>
                <a:gd name="connsiteY13096" fmla="*/ 12396361 h 39629983"/>
                <a:gd name="connsiteX13097" fmla="*/ 62861553 w 65909553"/>
                <a:gd name="connsiteY13097" fmla="*/ 12396407 h 39629983"/>
                <a:gd name="connsiteX13098" fmla="*/ 62861553 w 65909553"/>
                <a:gd name="connsiteY13098" fmla="*/ 12396454 h 39629983"/>
                <a:gd name="connsiteX13099" fmla="*/ 62861553 w 65909553"/>
                <a:gd name="connsiteY13099" fmla="*/ 12396501 h 39629983"/>
                <a:gd name="connsiteX13100" fmla="*/ 62861553 w 65909553"/>
                <a:gd name="connsiteY13100" fmla="*/ 12396547 h 39629983"/>
                <a:gd name="connsiteX13101" fmla="*/ 62861553 w 65909553"/>
                <a:gd name="connsiteY13101" fmla="*/ 12396602 h 39629983"/>
                <a:gd name="connsiteX13102" fmla="*/ 62861553 w 65909553"/>
                <a:gd name="connsiteY13102" fmla="*/ 12396648 h 39629983"/>
                <a:gd name="connsiteX13103" fmla="*/ 62861553 w 65909553"/>
                <a:gd name="connsiteY13103" fmla="*/ 12396695 h 39629983"/>
                <a:gd name="connsiteX13104" fmla="*/ 62861553 w 65909553"/>
                <a:gd name="connsiteY13104" fmla="*/ 12396742 h 39629983"/>
                <a:gd name="connsiteX13105" fmla="*/ 62861553 w 65909553"/>
                <a:gd name="connsiteY13105" fmla="*/ 12396788 h 39629983"/>
                <a:gd name="connsiteX13106" fmla="*/ 62861553 w 65909553"/>
                <a:gd name="connsiteY13106" fmla="*/ 12396835 h 39629983"/>
                <a:gd name="connsiteX13107" fmla="*/ 62861553 w 65909553"/>
                <a:gd name="connsiteY13107" fmla="*/ 12396882 h 39629983"/>
                <a:gd name="connsiteX13108" fmla="*/ 62861553 w 65909553"/>
                <a:gd name="connsiteY13108" fmla="*/ 12396928 h 39629983"/>
                <a:gd name="connsiteX13109" fmla="*/ 62861553 w 65909553"/>
                <a:gd name="connsiteY13109" fmla="*/ 12396975 h 39629983"/>
                <a:gd name="connsiteX13110" fmla="*/ 62861553 w 65909553"/>
                <a:gd name="connsiteY13110" fmla="*/ 12397021 h 39629983"/>
                <a:gd name="connsiteX13111" fmla="*/ 62861553 w 65909553"/>
                <a:gd name="connsiteY13111" fmla="*/ 12397068 h 39629983"/>
                <a:gd name="connsiteX13112" fmla="*/ 62861553 w 65909553"/>
                <a:gd name="connsiteY13112" fmla="*/ 12397115 h 39629983"/>
                <a:gd name="connsiteX13113" fmla="*/ 62861553 w 65909553"/>
                <a:gd name="connsiteY13113" fmla="*/ 12397161 h 39629983"/>
                <a:gd name="connsiteX13114" fmla="*/ 62861553 w 65909553"/>
                <a:gd name="connsiteY13114" fmla="*/ 12397208 h 39629983"/>
                <a:gd name="connsiteX13115" fmla="*/ 62861553 w 65909553"/>
                <a:gd name="connsiteY13115" fmla="*/ 12397262 h 39629983"/>
                <a:gd name="connsiteX13116" fmla="*/ 62861553 w 65909553"/>
                <a:gd name="connsiteY13116" fmla="*/ 12397309 h 39629983"/>
                <a:gd name="connsiteX13117" fmla="*/ 62861553 w 65909553"/>
                <a:gd name="connsiteY13117" fmla="*/ 12397356 h 39629983"/>
                <a:gd name="connsiteX13118" fmla="*/ 62861553 w 65909553"/>
                <a:gd name="connsiteY13118" fmla="*/ 12397402 h 39629983"/>
                <a:gd name="connsiteX13119" fmla="*/ 62861553 w 65909553"/>
                <a:gd name="connsiteY13119" fmla="*/ 12397449 h 39629983"/>
                <a:gd name="connsiteX13120" fmla="*/ 62861553 w 65909553"/>
                <a:gd name="connsiteY13120" fmla="*/ 12397496 h 39629983"/>
                <a:gd name="connsiteX13121" fmla="*/ 62861553 w 65909553"/>
                <a:gd name="connsiteY13121" fmla="*/ 12397542 h 39629983"/>
                <a:gd name="connsiteX13122" fmla="*/ 62861553 w 65909553"/>
                <a:gd name="connsiteY13122" fmla="*/ 12397589 h 39629983"/>
                <a:gd name="connsiteX13123" fmla="*/ 62861553 w 65909553"/>
                <a:gd name="connsiteY13123" fmla="*/ 12397636 h 39629983"/>
                <a:gd name="connsiteX13124" fmla="*/ 62861553 w 65909553"/>
                <a:gd name="connsiteY13124" fmla="*/ 12397682 h 39629983"/>
                <a:gd name="connsiteX13125" fmla="*/ 62861553 w 65909553"/>
                <a:gd name="connsiteY13125" fmla="*/ 12397729 h 39629983"/>
                <a:gd name="connsiteX13126" fmla="*/ 62861553 w 65909553"/>
                <a:gd name="connsiteY13126" fmla="*/ 12397776 h 39629983"/>
                <a:gd name="connsiteX13127" fmla="*/ 62861553 w 65909553"/>
                <a:gd name="connsiteY13127" fmla="*/ 12397822 h 39629983"/>
                <a:gd name="connsiteX13128" fmla="*/ 62861553 w 65909553"/>
                <a:gd name="connsiteY13128" fmla="*/ 12397869 h 39629983"/>
                <a:gd name="connsiteX13129" fmla="*/ 62861553 w 65909553"/>
                <a:gd name="connsiteY13129" fmla="*/ 12397923 h 39629983"/>
                <a:gd name="connsiteX13130" fmla="*/ 62861553 w 65909553"/>
                <a:gd name="connsiteY13130" fmla="*/ 12397970 h 39629983"/>
                <a:gd name="connsiteX13131" fmla="*/ 62861553 w 65909553"/>
                <a:gd name="connsiteY13131" fmla="*/ 12398017 h 39629983"/>
                <a:gd name="connsiteX13132" fmla="*/ 62861553 w 65909553"/>
                <a:gd name="connsiteY13132" fmla="*/ 12398063 h 39629983"/>
                <a:gd name="connsiteX13133" fmla="*/ 62861553 w 65909553"/>
                <a:gd name="connsiteY13133" fmla="*/ 12398110 h 39629983"/>
                <a:gd name="connsiteX13134" fmla="*/ 62861553 w 65909553"/>
                <a:gd name="connsiteY13134" fmla="*/ 12398157 h 39629983"/>
                <a:gd name="connsiteX13135" fmla="*/ 62861553 w 65909553"/>
                <a:gd name="connsiteY13135" fmla="*/ 12398203 h 39629983"/>
                <a:gd name="connsiteX13136" fmla="*/ 62861553 w 65909553"/>
                <a:gd name="connsiteY13136" fmla="*/ 12398250 h 39629983"/>
                <a:gd name="connsiteX13137" fmla="*/ 62861553 w 65909553"/>
                <a:gd name="connsiteY13137" fmla="*/ 12398296 h 39629983"/>
                <a:gd name="connsiteX13138" fmla="*/ 62861553 w 65909553"/>
                <a:gd name="connsiteY13138" fmla="*/ 12398343 h 39629983"/>
                <a:gd name="connsiteX13139" fmla="*/ 62861553 w 65909553"/>
                <a:gd name="connsiteY13139" fmla="*/ 12398390 h 39629983"/>
                <a:gd name="connsiteX13140" fmla="*/ 62861553 w 65909553"/>
                <a:gd name="connsiteY13140" fmla="*/ 12398436 h 39629983"/>
                <a:gd name="connsiteX13141" fmla="*/ 62861553 w 65909553"/>
                <a:gd name="connsiteY13141" fmla="*/ 12398483 h 39629983"/>
                <a:gd name="connsiteX13142" fmla="*/ 62861553 w 65909553"/>
                <a:gd name="connsiteY13142" fmla="*/ 12398530 h 39629983"/>
                <a:gd name="connsiteX13143" fmla="*/ 62861553 w 65909553"/>
                <a:gd name="connsiteY13143" fmla="*/ 12398584 h 39629983"/>
                <a:gd name="connsiteX13144" fmla="*/ 62861553 w 65909553"/>
                <a:gd name="connsiteY13144" fmla="*/ 12398631 h 39629983"/>
                <a:gd name="connsiteX13145" fmla="*/ 62861553 w 65909553"/>
                <a:gd name="connsiteY13145" fmla="*/ 12398677 h 39629983"/>
                <a:gd name="connsiteX13146" fmla="*/ 62861553 w 65909553"/>
                <a:gd name="connsiteY13146" fmla="*/ 12398724 h 39629983"/>
                <a:gd name="connsiteX13147" fmla="*/ 62861553 w 65909553"/>
                <a:gd name="connsiteY13147" fmla="*/ 12398771 h 39629983"/>
                <a:gd name="connsiteX13148" fmla="*/ 62861553 w 65909553"/>
                <a:gd name="connsiteY13148" fmla="*/ 12398817 h 39629983"/>
                <a:gd name="connsiteX13149" fmla="*/ 62861553 w 65909553"/>
                <a:gd name="connsiteY13149" fmla="*/ 12398864 h 39629983"/>
                <a:gd name="connsiteX13150" fmla="*/ 62861553 w 65909553"/>
                <a:gd name="connsiteY13150" fmla="*/ 12398911 h 39629983"/>
                <a:gd name="connsiteX13151" fmla="*/ 62861553 w 65909553"/>
                <a:gd name="connsiteY13151" fmla="*/ 12398957 h 39629983"/>
                <a:gd name="connsiteX13152" fmla="*/ 62861553 w 65909553"/>
                <a:gd name="connsiteY13152" fmla="*/ 12399004 h 39629983"/>
                <a:gd name="connsiteX13153" fmla="*/ 62861553 w 65909553"/>
                <a:gd name="connsiteY13153" fmla="*/ 12399051 h 39629983"/>
                <a:gd name="connsiteX13154" fmla="*/ 62861553 w 65909553"/>
                <a:gd name="connsiteY13154" fmla="*/ 12399097 h 39629983"/>
                <a:gd name="connsiteX13155" fmla="*/ 62861553 w 65909553"/>
                <a:gd name="connsiteY13155" fmla="*/ 12399144 h 39629983"/>
                <a:gd name="connsiteX13156" fmla="*/ 62861553 w 65909553"/>
                <a:gd name="connsiteY13156" fmla="*/ 12399191 h 39629983"/>
                <a:gd name="connsiteX13157" fmla="*/ 62861553 w 65909553"/>
                <a:gd name="connsiteY13157" fmla="*/ 12399245 h 39629983"/>
                <a:gd name="connsiteX13158" fmla="*/ 62861553 w 65909553"/>
                <a:gd name="connsiteY13158" fmla="*/ 12399292 h 39629983"/>
                <a:gd name="connsiteX13159" fmla="*/ 62861553 w 65909553"/>
                <a:gd name="connsiteY13159" fmla="*/ 12399338 h 39629983"/>
                <a:gd name="connsiteX13160" fmla="*/ 62861553 w 65909553"/>
                <a:gd name="connsiteY13160" fmla="*/ 12399385 h 39629983"/>
                <a:gd name="connsiteX13161" fmla="*/ 62861553 w 65909553"/>
                <a:gd name="connsiteY13161" fmla="*/ 12399431 h 39629983"/>
                <a:gd name="connsiteX13162" fmla="*/ 62861553 w 65909553"/>
                <a:gd name="connsiteY13162" fmla="*/ 12399478 h 39629983"/>
                <a:gd name="connsiteX13163" fmla="*/ 62861553 w 65909553"/>
                <a:gd name="connsiteY13163" fmla="*/ 12399525 h 39629983"/>
                <a:gd name="connsiteX13164" fmla="*/ 62861553 w 65909553"/>
                <a:gd name="connsiteY13164" fmla="*/ 12399571 h 39629983"/>
                <a:gd name="connsiteX13165" fmla="*/ 62861553 w 65909553"/>
                <a:gd name="connsiteY13165" fmla="*/ 12399618 h 39629983"/>
                <a:gd name="connsiteX13166" fmla="*/ 62861553 w 65909553"/>
                <a:gd name="connsiteY13166" fmla="*/ 12399665 h 39629983"/>
                <a:gd name="connsiteX13167" fmla="*/ 62861553 w 65909553"/>
                <a:gd name="connsiteY13167" fmla="*/ 12399711 h 39629983"/>
                <a:gd name="connsiteX13168" fmla="*/ 62861553 w 65909553"/>
                <a:gd name="connsiteY13168" fmla="*/ 12399758 h 39629983"/>
                <a:gd name="connsiteX13169" fmla="*/ 62861553 w 65909553"/>
                <a:gd name="connsiteY13169" fmla="*/ 12399805 h 39629983"/>
                <a:gd name="connsiteX13170" fmla="*/ 62861553 w 65909553"/>
                <a:gd name="connsiteY13170" fmla="*/ 12399851 h 39629983"/>
                <a:gd name="connsiteX13171" fmla="*/ 62861553 w 65909553"/>
                <a:gd name="connsiteY13171" fmla="*/ 12399906 h 39629983"/>
                <a:gd name="connsiteX13172" fmla="*/ 62861553 w 65909553"/>
                <a:gd name="connsiteY13172" fmla="*/ 12399952 h 39629983"/>
                <a:gd name="connsiteX13173" fmla="*/ 62861553 w 65909553"/>
                <a:gd name="connsiteY13173" fmla="*/ 12399999 h 39629983"/>
                <a:gd name="connsiteX13174" fmla="*/ 62861553 w 65909553"/>
                <a:gd name="connsiteY13174" fmla="*/ 12400046 h 39629983"/>
                <a:gd name="connsiteX13175" fmla="*/ 62861553 w 65909553"/>
                <a:gd name="connsiteY13175" fmla="*/ 12400092 h 39629983"/>
                <a:gd name="connsiteX13176" fmla="*/ 62861553 w 65909553"/>
                <a:gd name="connsiteY13176" fmla="*/ 12400139 h 39629983"/>
                <a:gd name="connsiteX13177" fmla="*/ 62861553 w 65909553"/>
                <a:gd name="connsiteY13177" fmla="*/ 12400186 h 39629983"/>
                <a:gd name="connsiteX13178" fmla="*/ 62861553 w 65909553"/>
                <a:gd name="connsiteY13178" fmla="*/ 12400232 h 39629983"/>
                <a:gd name="connsiteX13179" fmla="*/ 62861553 w 65909553"/>
                <a:gd name="connsiteY13179" fmla="*/ 12400279 h 39629983"/>
                <a:gd name="connsiteX13180" fmla="*/ 62861553 w 65909553"/>
                <a:gd name="connsiteY13180" fmla="*/ 12400326 h 39629983"/>
                <a:gd name="connsiteX13181" fmla="*/ 62861553 w 65909553"/>
                <a:gd name="connsiteY13181" fmla="*/ 12400372 h 39629983"/>
                <a:gd name="connsiteX13182" fmla="*/ 62861553 w 65909553"/>
                <a:gd name="connsiteY13182" fmla="*/ 12400419 h 39629983"/>
                <a:gd name="connsiteX13183" fmla="*/ 62861553 w 65909553"/>
                <a:gd name="connsiteY13183" fmla="*/ 12400465 h 39629983"/>
                <a:gd name="connsiteX13184" fmla="*/ 62861553 w 65909553"/>
                <a:gd name="connsiteY13184" fmla="*/ 12400512 h 39629983"/>
                <a:gd name="connsiteX13185" fmla="*/ 62861553 w 65909553"/>
                <a:gd name="connsiteY13185" fmla="*/ 12547679 h 39629983"/>
                <a:gd name="connsiteX13186" fmla="*/ 63013953 w 65909553"/>
                <a:gd name="connsiteY13186" fmla="*/ 12547679 h 39629983"/>
                <a:gd name="connsiteX13187" fmla="*/ 63013953 w 65909553"/>
                <a:gd name="connsiteY13187" fmla="*/ 12547726 h 39629983"/>
                <a:gd name="connsiteX13188" fmla="*/ 63013953 w 65909553"/>
                <a:gd name="connsiteY13188" fmla="*/ 12547773 h 39629983"/>
                <a:gd name="connsiteX13189" fmla="*/ 63013953 w 65909553"/>
                <a:gd name="connsiteY13189" fmla="*/ 12547819 h 39629983"/>
                <a:gd name="connsiteX13190" fmla="*/ 63013953 w 65909553"/>
                <a:gd name="connsiteY13190" fmla="*/ 12547866 h 39629983"/>
                <a:gd name="connsiteX13191" fmla="*/ 63013953 w 65909553"/>
                <a:gd name="connsiteY13191" fmla="*/ 12547913 h 39629983"/>
                <a:gd name="connsiteX13192" fmla="*/ 63013953 w 65909553"/>
                <a:gd name="connsiteY13192" fmla="*/ 12547959 h 39629983"/>
                <a:gd name="connsiteX13193" fmla="*/ 63013953 w 65909553"/>
                <a:gd name="connsiteY13193" fmla="*/ 12548006 h 39629983"/>
                <a:gd name="connsiteX13194" fmla="*/ 63013953 w 65909553"/>
                <a:gd name="connsiteY13194" fmla="*/ 12548053 h 39629983"/>
                <a:gd name="connsiteX13195" fmla="*/ 63013953 w 65909553"/>
                <a:gd name="connsiteY13195" fmla="*/ 12548099 h 39629983"/>
                <a:gd name="connsiteX13196" fmla="*/ 63013953 w 65909553"/>
                <a:gd name="connsiteY13196" fmla="*/ 12548146 h 39629983"/>
                <a:gd name="connsiteX13197" fmla="*/ 63013953 w 65909553"/>
                <a:gd name="connsiteY13197" fmla="*/ 12548193 h 39629983"/>
                <a:gd name="connsiteX13198" fmla="*/ 63013953 w 65909553"/>
                <a:gd name="connsiteY13198" fmla="*/ 12548239 h 39629983"/>
                <a:gd name="connsiteX13199" fmla="*/ 63013953 w 65909553"/>
                <a:gd name="connsiteY13199" fmla="*/ 12548286 h 39629983"/>
                <a:gd name="connsiteX13200" fmla="*/ 63013953 w 65909553"/>
                <a:gd name="connsiteY13200" fmla="*/ 12548340 h 39629983"/>
                <a:gd name="connsiteX13201" fmla="*/ 63013953 w 65909553"/>
                <a:gd name="connsiteY13201" fmla="*/ 12548387 h 39629983"/>
                <a:gd name="connsiteX13202" fmla="*/ 63013953 w 65909553"/>
                <a:gd name="connsiteY13202" fmla="*/ 12548434 h 39629983"/>
                <a:gd name="connsiteX13203" fmla="*/ 63013953 w 65909553"/>
                <a:gd name="connsiteY13203" fmla="*/ 12548480 h 39629983"/>
                <a:gd name="connsiteX13204" fmla="*/ 63013953 w 65909553"/>
                <a:gd name="connsiteY13204" fmla="*/ 12548527 h 39629983"/>
                <a:gd name="connsiteX13205" fmla="*/ 63013953 w 65909553"/>
                <a:gd name="connsiteY13205" fmla="*/ 12548573 h 39629983"/>
                <a:gd name="connsiteX13206" fmla="*/ 63013953 w 65909553"/>
                <a:gd name="connsiteY13206" fmla="*/ 12548620 h 39629983"/>
                <a:gd name="connsiteX13207" fmla="*/ 63013953 w 65909553"/>
                <a:gd name="connsiteY13207" fmla="*/ 12548667 h 39629983"/>
                <a:gd name="connsiteX13208" fmla="*/ 63013953 w 65909553"/>
                <a:gd name="connsiteY13208" fmla="*/ 12548713 h 39629983"/>
                <a:gd name="connsiteX13209" fmla="*/ 63013953 w 65909553"/>
                <a:gd name="connsiteY13209" fmla="*/ 12548760 h 39629983"/>
                <a:gd name="connsiteX13210" fmla="*/ 63013953 w 65909553"/>
                <a:gd name="connsiteY13210" fmla="*/ 12548807 h 39629983"/>
                <a:gd name="connsiteX13211" fmla="*/ 63013953 w 65909553"/>
                <a:gd name="connsiteY13211" fmla="*/ 12548853 h 39629983"/>
                <a:gd name="connsiteX13212" fmla="*/ 63013953 w 65909553"/>
                <a:gd name="connsiteY13212" fmla="*/ 12548900 h 39629983"/>
                <a:gd name="connsiteX13213" fmla="*/ 63013953 w 65909553"/>
                <a:gd name="connsiteY13213" fmla="*/ 12548947 h 39629983"/>
                <a:gd name="connsiteX13214" fmla="*/ 63013953 w 65909553"/>
                <a:gd name="connsiteY13214" fmla="*/ 12549001 h 39629983"/>
                <a:gd name="connsiteX13215" fmla="*/ 63013953 w 65909553"/>
                <a:gd name="connsiteY13215" fmla="*/ 12549048 h 39629983"/>
                <a:gd name="connsiteX13216" fmla="*/ 63013953 w 65909553"/>
                <a:gd name="connsiteY13216" fmla="*/ 12549094 h 39629983"/>
                <a:gd name="connsiteX13217" fmla="*/ 63013953 w 65909553"/>
                <a:gd name="connsiteY13217" fmla="*/ 12549141 h 39629983"/>
                <a:gd name="connsiteX13218" fmla="*/ 63013953 w 65909553"/>
                <a:gd name="connsiteY13218" fmla="*/ 12549188 h 39629983"/>
                <a:gd name="connsiteX13219" fmla="*/ 63013953 w 65909553"/>
                <a:gd name="connsiteY13219" fmla="*/ 12549234 h 39629983"/>
                <a:gd name="connsiteX13220" fmla="*/ 63013953 w 65909553"/>
                <a:gd name="connsiteY13220" fmla="*/ 12549281 h 39629983"/>
                <a:gd name="connsiteX13221" fmla="*/ 63013953 w 65909553"/>
                <a:gd name="connsiteY13221" fmla="*/ 12549328 h 39629983"/>
                <a:gd name="connsiteX13222" fmla="*/ 63013953 w 65909553"/>
                <a:gd name="connsiteY13222" fmla="*/ 12549374 h 39629983"/>
                <a:gd name="connsiteX13223" fmla="*/ 63013953 w 65909553"/>
                <a:gd name="connsiteY13223" fmla="*/ 12549421 h 39629983"/>
                <a:gd name="connsiteX13224" fmla="*/ 63013953 w 65909553"/>
                <a:gd name="connsiteY13224" fmla="*/ 12549468 h 39629983"/>
                <a:gd name="connsiteX13225" fmla="*/ 63013953 w 65909553"/>
                <a:gd name="connsiteY13225" fmla="*/ 12549514 h 39629983"/>
                <a:gd name="connsiteX13226" fmla="*/ 63013953 w 65909553"/>
                <a:gd name="connsiteY13226" fmla="*/ 12549561 h 39629983"/>
                <a:gd name="connsiteX13227" fmla="*/ 63013953 w 65909553"/>
                <a:gd name="connsiteY13227" fmla="*/ 12549607 h 39629983"/>
                <a:gd name="connsiteX13228" fmla="*/ 63013953 w 65909553"/>
                <a:gd name="connsiteY13228" fmla="*/ 12549662 h 39629983"/>
                <a:gd name="connsiteX13229" fmla="*/ 63013953 w 65909553"/>
                <a:gd name="connsiteY13229" fmla="*/ 12549708 h 39629983"/>
                <a:gd name="connsiteX13230" fmla="*/ 63013953 w 65909553"/>
                <a:gd name="connsiteY13230" fmla="*/ 12549755 h 39629983"/>
                <a:gd name="connsiteX13231" fmla="*/ 63013953 w 65909553"/>
                <a:gd name="connsiteY13231" fmla="*/ 12549802 h 39629983"/>
                <a:gd name="connsiteX13232" fmla="*/ 63013953 w 65909553"/>
                <a:gd name="connsiteY13232" fmla="*/ 12549848 h 39629983"/>
                <a:gd name="connsiteX13233" fmla="*/ 63013953 w 65909553"/>
                <a:gd name="connsiteY13233" fmla="*/ 12549895 h 39629983"/>
                <a:gd name="connsiteX13234" fmla="*/ 63013953 w 65909553"/>
                <a:gd name="connsiteY13234" fmla="*/ 12549942 h 39629983"/>
                <a:gd name="connsiteX13235" fmla="*/ 63013953 w 65909553"/>
                <a:gd name="connsiteY13235" fmla="*/ 12549988 h 39629983"/>
                <a:gd name="connsiteX13236" fmla="*/ 63013953 w 65909553"/>
                <a:gd name="connsiteY13236" fmla="*/ 12550035 h 39629983"/>
                <a:gd name="connsiteX13237" fmla="*/ 63013953 w 65909553"/>
                <a:gd name="connsiteY13237" fmla="*/ 12550082 h 39629983"/>
                <a:gd name="connsiteX13238" fmla="*/ 63013953 w 65909553"/>
                <a:gd name="connsiteY13238" fmla="*/ 12550128 h 39629983"/>
                <a:gd name="connsiteX13239" fmla="*/ 63013953 w 65909553"/>
                <a:gd name="connsiteY13239" fmla="*/ 12550175 h 39629983"/>
                <a:gd name="connsiteX13240" fmla="*/ 63013953 w 65909553"/>
                <a:gd name="connsiteY13240" fmla="*/ 12550222 h 39629983"/>
                <a:gd name="connsiteX13241" fmla="*/ 63013953 w 65909553"/>
                <a:gd name="connsiteY13241" fmla="*/ 12550268 h 39629983"/>
                <a:gd name="connsiteX13242" fmla="*/ 63013953 w 65909553"/>
                <a:gd name="connsiteY13242" fmla="*/ 12550323 h 39629983"/>
                <a:gd name="connsiteX13243" fmla="*/ 63013953 w 65909553"/>
                <a:gd name="connsiteY13243" fmla="*/ 12550369 h 39629983"/>
                <a:gd name="connsiteX13244" fmla="*/ 63013953 w 65909553"/>
                <a:gd name="connsiteY13244" fmla="*/ 12550416 h 39629983"/>
                <a:gd name="connsiteX13245" fmla="*/ 63013953 w 65909553"/>
                <a:gd name="connsiteY13245" fmla="*/ 12550463 h 39629983"/>
                <a:gd name="connsiteX13246" fmla="*/ 63013953 w 65909553"/>
                <a:gd name="connsiteY13246" fmla="*/ 12550509 h 39629983"/>
                <a:gd name="connsiteX13247" fmla="*/ 63013953 w 65909553"/>
                <a:gd name="connsiteY13247" fmla="*/ 12550556 h 39629983"/>
                <a:gd name="connsiteX13248" fmla="*/ 63013953 w 65909553"/>
                <a:gd name="connsiteY13248" fmla="*/ 12550603 h 39629983"/>
                <a:gd name="connsiteX13249" fmla="*/ 63013953 w 65909553"/>
                <a:gd name="connsiteY13249" fmla="*/ 12550649 h 39629983"/>
                <a:gd name="connsiteX13250" fmla="*/ 63013953 w 65909553"/>
                <a:gd name="connsiteY13250" fmla="*/ 12550696 h 39629983"/>
                <a:gd name="connsiteX13251" fmla="*/ 63013953 w 65909553"/>
                <a:gd name="connsiteY13251" fmla="*/ 12550742 h 39629983"/>
                <a:gd name="connsiteX13252" fmla="*/ 63013953 w 65909553"/>
                <a:gd name="connsiteY13252" fmla="*/ 12550789 h 39629983"/>
                <a:gd name="connsiteX13253" fmla="*/ 63013953 w 65909553"/>
                <a:gd name="connsiteY13253" fmla="*/ 12550836 h 39629983"/>
                <a:gd name="connsiteX13254" fmla="*/ 63013953 w 65909553"/>
                <a:gd name="connsiteY13254" fmla="*/ 12550882 h 39629983"/>
                <a:gd name="connsiteX13255" fmla="*/ 63013953 w 65909553"/>
                <a:gd name="connsiteY13255" fmla="*/ 12550929 h 39629983"/>
                <a:gd name="connsiteX13256" fmla="*/ 63013953 w 65909553"/>
                <a:gd name="connsiteY13256" fmla="*/ 12550983 h 39629983"/>
                <a:gd name="connsiteX13257" fmla="*/ 63013953 w 65909553"/>
                <a:gd name="connsiteY13257" fmla="*/ 12551030 h 39629983"/>
                <a:gd name="connsiteX13258" fmla="*/ 63013953 w 65909553"/>
                <a:gd name="connsiteY13258" fmla="*/ 12551077 h 39629983"/>
                <a:gd name="connsiteX13259" fmla="*/ 63013953 w 65909553"/>
                <a:gd name="connsiteY13259" fmla="*/ 12551123 h 39629983"/>
                <a:gd name="connsiteX13260" fmla="*/ 63013953 w 65909553"/>
                <a:gd name="connsiteY13260" fmla="*/ 12551170 h 39629983"/>
                <a:gd name="connsiteX13261" fmla="*/ 63013953 w 65909553"/>
                <a:gd name="connsiteY13261" fmla="*/ 12551217 h 39629983"/>
                <a:gd name="connsiteX13262" fmla="*/ 63013953 w 65909553"/>
                <a:gd name="connsiteY13262" fmla="*/ 12551263 h 39629983"/>
                <a:gd name="connsiteX13263" fmla="*/ 63013953 w 65909553"/>
                <a:gd name="connsiteY13263" fmla="*/ 12551310 h 39629983"/>
                <a:gd name="connsiteX13264" fmla="*/ 63013953 w 65909553"/>
                <a:gd name="connsiteY13264" fmla="*/ 12551357 h 39629983"/>
                <a:gd name="connsiteX13265" fmla="*/ 63013953 w 65909553"/>
                <a:gd name="connsiteY13265" fmla="*/ 12551403 h 39629983"/>
                <a:gd name="connsiteX13266" fmla="*/ 63013953 w 65909553"/>
                <a:gd name="connsiteY13266" fmla="*/ 12551450 h 39629983"/>
                <a:gd name="connsiteX13267" fmla="*/ 63013953 w 65909553"/>
                <a:gd name="connsiteY13267" fmla="*/ 12551497 h 39629983"/>
                <a:gd name="connsiteX13268" fmla="*/ 63013953 w 65909553"/>
                <a:gd name="connsiteY13268" fmla="*/ 12551543 h 39629983"/>
                <a:gd name="connsiteX13269" fmla="*/ 63013953 w 65909553"/>
                <a:gd name="connsiteY13269" fmla="*/ 12551590 h 39629983"/>
                <a:gd name="connsiteX13270" fmla="*/ 63013953 w 65909553"/>
                <a:gd name="connsiteY13270" fmla="*/ 12551644 h 39629983"/>
                <a:gd name="connsiteX13271" fmla="*/ 63013953 w 65909553"/>
                <a:gd name="connsiteY13271" fmla="*/ 12551691 h 39629983"/>
                <a:gd name="connsiteX13272" fmla="*/ 63013953 w 65909553"/>
                <a:gd name="connsiteY13272" fmla="*/ 12551738 h 39629983"/>
                <a:gd name="connsiteX13273" fmla="*/ 63013953 w 65909553"/>
                <a:gd name="connsiteY13273" fmla="*/ 12551784 h 39629983"/>
                <a:gd name="connsiteX13274" fmla="*/ 63013953 w 65909553"/>
                <a:gd name="connsiteY13274" fmla="*/ 12551831 h 39629983"/>
                <a:gd name="connsiteX13275" fmla="*/ 63013953 w 65909553"/>
                <a:gd name="connsiteY13275" fmla="*/ 12551877 h 39629983"/>
                <a:gd name="connsiteX13276" fmla="*/ 63013953 w 65909553"/>
                <a:gd name="connsiteY13276" fmla="*/ 12551924 h 39629983"/>
                <a:gd name="connsiteX13277" fmla="*/ 63013953 w 65909553"/>
                <a:gd name="connsiteY13277" fmla="*/ 12551971 h 39629983"/>
                <a:gd name="connsiteX13278" fmla="*/ 63013953 w 65909553"/>
                <a:gd name="connsiteY13278" fmla="*/ 12552017 h 39629983"/>
                <a:gd name="connsiteX13279" fmla="*/ 63013953 w 65909553"/>
                <a:gd name="connsiteY13279" fmla="*/ 12552064 h 39629983"/>
                <a:gd name="connsiteX13280" fmla="*/ 63013953 w 65909553"/>
                <a:gd name="connsiteY13280" fmla="*/ 12552111 h 39629983"/>
                <a:gd name="connsiteX13281" fmla="*/ 63013953 w 65909553"/>
                <a:gd name="connsiteY13281" fmla="*/ 12552157 h 39629983"/>
                <a:gd name="connsiteX13282" fmla="*/ 63013953 w 65909553"/>
                <a:gd name="connsiteY13282" fmla="*/ 12552204 h 39629983"/>
                <a:gd name="connsiteX13283" fmla="*/ 63013953 w 65909553"/>
                <a:gd name="connsiteY13283" fmla="*/ 12552251 h 39629983"/>
                <a:gd name="connsiteX13284" fmla="*/ 63013953 w 65909553"/>
                <a:gd name="connsiteY13284" fmla="*/ 12552305 h 39629983"/>
                <a:gd name="connsiteX13285" fmla="*/ 63013953 w 65909553"/>
                <a:gd name="connsiteY13285" fmla="*/ 12552352 h 39629983"/>
                <a:gd name="connsiteX13286" fmla="*/ 63013953 w 65909553"/>
                <a:gd name="connsiteY13286" fmla="*/ 12552398 h 39629983"/>
                <a:gd name="connsiteX13287" fmla="*/ 63013953 w 65909553"/>
                <a:gd name="connsiteY13287" fmla="*/ 12552445 h 39629983"/>
                <a:gd name="connsiteX13288" fmla="*/ 63013953 w 65909553"/>
                <a:gd name="connsiteY13288" fmla="*/ 12552492 h 39629983"/>
                <a:gd name="connsiteX13289" fmla="*/ 63013953 w 65909553"/>
                <a:gd name="connsiteY13289" fmla="*/ 12552538 h 39629983"/>
                <a:gd name="connsiteX13290" fmla="*/ 63013953 w 65909553"/>
                <a:gd name="connsiteY13290" fmla="*/ 12552585 h 39629983"/>
                <a:gd name="connsiteX13291" fmla="*/ 63013953 w 65909553"/>
                <a:gd name="connsiteY13291" fmla="*/ 12552632 h 39629983"/>
                <a:gd name="connsiteX13292" fmla="*/ 63013953 w 65909553"/>
                <a:gd name="connsiteY13292" fmla="*/ 12552678 h 39629983"/>
                <a:gd name="connsiteX13293" fmla="*/ 63013953 w 65909553"/>
                <a:gd name="connsiteY13293" fmla="*/ 12552725 h 39629983"/>
                <a:gd name="connsiteX13294" fmla="*/ 63013953 w 65909553"/>
                <a:gd name="connsiteY13294" fmla="*/ 12552772 h 39629983"/>
                <a:gd name="connsiteX13295" fmla="*/ 63013953 w 65909553"/>
                <a:gd name="connsiteY13295" fmla="*/ 12552818 h 39629983"/>
                <a:gd name="connsiteX13296" fmla="*/ 63013953 w 65909553"/>
                <a:gd name="connsiteY13296" fmla="*/ 12552865 h 39629983"/>
                <a:gd name="connsiteX13297" fmla="*/ 63013953 w 65909553"/>
                <a:gd name="connsiteY13297" fmla="*/ 12700079 h 39629983"/>
                <a:gd name="connsiteX13298" fmla="*/ 63166353 w 65909553"/>
                <a:gd name="connsiteY13298" fmla="*/ 12700079 h 39629983"/>
                <a:gd name="connsiteX13299" fmla="*/ 63166353 w 65909553"/>
                <a:gd name="connsiteY13299" fmla="*/ 12700125 h 39629983"/>
                <a:gd name="connsiteX13300" fmla="*/ 63166353 w 65909553"/>
                <a:gd name="connsiteY13300" fmla="*/ 12700172 h 39629983"/>
                <a:gd name="connsiteX13301" fmla="*/ 63166353 w 65909553"/>
                <a:gd name="connsiteY13301" fmla="*/ 12700219 h 39629983"/>
                <a:gd name="connsiteX13302" fmla="*/ 63166353 w 65909553"/>
                <a:gd name="connsiteY13302" fmla="*/ 12700265 h 39629983"/>
                <a:gd name="connsiteX13303" fmla="*/ 63166353 w 65909553"/>
                <a:gd name="connsiteY13303" fmla="*/ 12700312 h 39629983"/>
                <a:gd name="connsiteX13304" fmla="*/ 63166353 w 65909553"/>
                <a:gd name="connsiteY13304" fmla="*/ 12700359 h 39629983"/>
                <a:gd name="connsiteX13305" fmla="*/ 63166353 w 65909553"/>
                <a:gd name="connsiteY13305" fmla="*/ 12700405 h 39629983"/>
                <a:gd name="connsiteX13306" fmla="*/ 63166353 w 65909553"/>
                <a:gd name="connsiteY13306" fmla="*/ 12700452 h 39629983"/>
                <a:gd name="connsiteX13307" fmla="*/ 63166353 w 65909553"/>
                <a:gd name="connsiteY13307" fmla="*/ 12700499 h 39629983"/>
                <a:gd name="connsiteX13308" fmla="*/ 63166353 w 65909553"/>
                <a:gd name="connsiteY13308" fmla="*/ 12700545 h 39629983"/>
                <a:gd name="connsiteX13309" fmla="*/ 63166353 w 65909553"/>
                <a:gd name="connsiteY13309" fmla="*/ 12700592 h 39629983"/>
                <a:gd name="connsiteX13310" fmla="*/ 63166353 w 65909553"/>
                <a:gd name="connsiteY13310" fmla="*/ 12700639 h 39629983"/>
                <a:gd name="connsiteX13311" fmla="*/ 63166353 w 65909553"/>
                <a:gd name="connsiteY13311" fmla="*/ 12700685 h 39629983"/>
                <a:gd name="connsiteX13312" fmla="*/ 63166353 w 65909553"/>
                <a:gd name="connsiteY13312" fmla="*/ 12700740 h 39629983"/>
                <a:gd name="connsiteX13313" fmla="*/ 63166353 w 65909553"/>
                <a:gd name="connsiteY13313" fmla="*/ 12700786 h 39629983"/>
                <a:gd name="connsiteX13314" fmla="*/ 63166353 w 65909553"/>
                <a:gd name="connsiteY13314" fmla="*/ 12700833 h 39629983"/>
                <a:gd name="connsiteX13315" fmla="*/ 63166353 w 65909553"/>
                <a:gd name="connsiteY13315" fmla="*/ 12700880 h 39629983"/>
                <a:gd name="connsiteX13316" fmla="*/ 63166353 w 65909553"/>
                <a:gd name="connsiteY13316" fmla="*/ 12700926 h 39629983"/>
                <a:gd name="connsiteX13317" fmla="*/ 63166353 w 65909553"/>
                <a:gd name="connsiteY13317" fmla="*/ 12700973 h 39629983"/>
                <a:gd name="connsiteX13318" fmla="*/ 63166353 w 65909553"/>
                <a:gd name="connsiteY13318" fmla="*/ 12701019 h 39629983"/>
                <a:gd name="connsiteX13319" fmla="*/ 63166353 w 65909553"/>
                <a:gd name="connsiteY13319" fmla="*/ 12701066 h 39629983"/>
                <a:gd name="connsiteX13320" fmla="*/ 63166353 w 65909553"/>
                <a:gd name="connsiteY13320" fmla="*/ 12701113 h 39629983"/>
                <a:gd name="connsiteX13321" fmla="*/ 63166353 w 65909553"/>
                <a:gd name="connsiteY13321" fmla="*/ 12701159 h 39629983"/>
                <a:gd name="connsiteX13322" fmla="*/ 63166353 w 65909553"/>
                <a:gd name="connsiteY13322" fmla="*/ 12701206 h 39629983"/>
                <a:gd name="connsiteX13323" fmla="*/ 63166353 w 65909553"/>
                <a:gd name="connsiteY13323" fmla="*/ 12701253 h 39629983"/>
                <a:gd name="connsiteX13324" fmla="*/ 63166353 w 65909553"/>
                <a:gd name="connsiteY13324" fmla="*/ 12701299 h 39629983"/>
                <a:gd name="connsiteX13325" fmla="*/ 63166353 w 65909553"/>
                <a:gd name="connsiteY13325" fmla="*/ 12701346 h 39629983"/>
                <a:gd name="connsiteX13326" fmla="*/ 63166353 w 65909553"/>
                <a:gd name="connsiteY13326" fmla="*/ 12701400 h 39629983"/>
                <a:gd name="connsiteX13327" fmla="*/ 63166353 w 65909553"/>
                <a:gd name="connsiteY13327" fmla="*/ 12701447 h 39629983"/>
                <a:gd name="connsiteX13328" fmla="*/ 63166353 w 65909553"/>
                <a:gd name="connsiteY13328" fmla="*/ 12701494 h 39629983"/>
                <a:gd name="connsiteX13329" fmla="*/ 63166353 w 65909553"/>
                <a:gd name="connsiteY13329" fmla="*/ 12701540 h 39629983"/>
                <a:gd name="connsiteX13330" fmla="*/ 63166353 w 65909553"/>
                <a:gd name="connsiteY13330" fmla="*/ 12701587 h 39629983"/>
                <a:gd name="connsiteX13331" fmla="*/ 63166353 w 65909553"/>
                <a:gd name="connsiteY13331" fmla="*/ 12701634 h 39629983"/>
                <a:gd name="connsiteX13332" fmla="*/ 63166353 w 65909553"/>
                <a:gd name="connsiteY13332" fmla="*/ 12701680 h 39629983"/>
                <a:gd name="connsiteX13333" fmla="*/ 63166353 w 65909553"/>
                <a:gd name="connsiteY13333" fmla="*/ 12701727 h 39629983"/>
                <a:gd name="connsiteX13334" fmla="*/ 63166353 w 65909553"/>
                <a:gd name="connsiteY13334" fmla="*/ 12701774 h 39629983"/>
                <a:gd name="connsiteX13335" fmla="*/ 63166353 w 65909553"/>
                <a:gd name="connsiteY13335" fmla="*/ 12701820 h 39629983"/>
                <a:gd name="connsiteX13336" fmla="*/ 63166353 w 65909553"/>
                <a:gd name="connsiteY13336" fmla="*/ 12701867 h 39629983"/>
                <a:gd name="connsiteX13337" fmla="*/ 63166353 w 65909553"/>
                <a:gd name="connsiteY13337" fmla="*/ 12701914 h 39629983"/>
                <a:gd name="connsiteX13338" fmla="*/ 63166353 w 65909553"/>
                <a:gd name="connsiteY13338" fmla="*/ 12701960 h 39629983"/>
                <a:gd name="connsiteX13339" fmla="*/ 63166353 w 65909553"/>
                <a:gd name="connsiteY13339" fmla="*/ 12702007 h 39629983"/>
                <a:gd name="connsiteX13340" fmla="*/ 63166353 w 65909553"/>
                <a:gd name="connsiteY13340" fmla="*/ 12702061 h 39629983"/>
                <a:gd name="connsiteX13341" fmla="*/ 63166353 w 65909553"/>
                <a:gd name="connsiteY13341" fmla="*/ 12702108 h 39629983"/>
                <a:gd name="connsiteX13342" fmla="*/ 63166353 w 65909553"/>
                <a:gd name="connsiteY13342" fmla="*/ 12702155 h 39629983"/>
                <a:gd name="connsiteX13343" fmla="*/ 63166353 w 65909553"/>
                <a:gd name="connsiteY13343" fmla="*/ 12702201 h 39629983"/>
                <a:gd name="connsiteX13344" fmla="*/ 63166353 w 65909553"/>
                <a:gd name="connsiteY13344" fmla="*/ 12702248 h 39629983"/>
                <a:gd name="connsiteX13345" fmla="*/ 63166353 w 65909553"/>
                <a:gd name="connsiteY13345" fmla="*/ 12702294 h 39629983"/>
                <a:gd name="connsiteX13346" fmla="*/ 63166353 w 65909553"/>
                <a:gd name="connsiteY13346" fmla="*/ 12702341 h 39629983"/>
                <a:gd name="connsiteX13347" fmla="*/ 63166353 w 65909553"/>
                <a:gd name="connsiteY13347" fmla="*/ 12702388 h 39629983"/>
                <a:gd name="connsiteX13348" fmla="*/ 63166353 w 65909553"/>
                <a:gd name="connsiteY13348" fmla="*/ 12702434 h 39629983"/>
                <a:gd name="connsiteX13349" fmla="*/ 63166353 w 65909553"/>
                <a:gd name="connsiteY13349" fmla="*/ 12702481 h 39629983"/>
                <a:gd name="connsiteX13350" fmla="*/ 63166353 w 65909553"/>
                <a:gd name="connsiteY13350" fmla="*/ 12702528 h 39629983"/>
                <a:gd name="connsiteX13351" fmla="*/ 63166353 w 65909553"/>
                <a:gd name="connsiteY13351" fmla="*/ 12702574 h 39629983"/>
                <a:gd name="connsiteX13352" fmla="*/ 63166353 w 65909553"/>
                <a:gd name="connsiteY13352" fmla="*/ 12702621 h 39629983"/>
                <a:gd name="connsiteX13353" fmla="*/ 63166353 w 65909553"/>
                <a:gd name="connsiteY13353" fmla="*/ 12702668 h 39629983"/>
                <a:gd name="connsiteX13354" fmla="*/ 63166353 w 65909553"/>
                <a:gd name="connsiteY13354" fmla="*/ 12702722 h 39629983"/>
                <a:gd name="connsiteX13355" fmla="*/ 63166353 w 65909553"/>
                <a:gd name="connsiteY13355" fmla="*/ 12702769 h 39629983"/>
                <a:gd name="connsiteX13356" fmla="*/ 63166353 w 65909553"/>
                <a:gd name="connsiteY13356" fmla="*/ 12702815 h 39629983"/>
                <a:gd name="connsiteX13357" fmla="*/ 63166353 w 65909553"/>
                <a:gd name="connsiteY13357" fmla="*/ 12702862 h 39629983"/>
                <a:gd name="connsiteX13358" fmla="*/ 63166353 w 65909553"/>
                <a:gd name="connsiteY13358" fmla="*/ 12702909 h 39629983"/>
                <a:gd name="connsiteX13359" fmla="*/ 63166353 w 65909553"/>
                <a:gd name="connsiteY13359" fmla="*/ 12702955 h 39629983"/>
                <a:gd name="connsiteX13360" fmla="*/ 63166353 w 65909553"/>
                <a:gd name="connsiteY13360" fmla="*/ 12703002 h 39629983"/>
                <a:gd name="connsiteX13361" fmla="*/ 63166353 w 65909553"/>
                <a:gd name="connsiteY13361" fmla="*/ 12703049 h 39629983"/>
                <a:gd name="connsiteX13362" fmla="*/ 63166353 w 65909553"/>
                <a:gd name="connsiteY13362" fmla="*/ 12703095 h 39629983"/>
                <a:gd name="connsiteX13363" fmla="*/ 63166353 w 65909553"/>
                <a:gd name="connsiteY13363" fmla="*/ 12703142 h 39629983"/>
                <a:gd name="connsiteX13364" fmla="*/ 63166353 w 65909553"/>
                <a:gd name="connsiteY13364" fmla="*/ 12703189 h 39629983"/>
                <a:gd name="connsiteX13365" fmla="*/ 63166353 w 65909553"/>
                <a:gd name="connsiteY13365" fmla="*/ 12703235 h 39629983"/>
                <a:gd name="connsiteX13366" fmla="*/ 63166353 w 65909553"/>
                <a:gd name="connsiteY13366" fmla="*/ 12703282 h 39629983"/>
                <a:gd name="connsiteX13367" fmla="*/ 63166353 w 65909553"/>
                <a:gd name="connsiteY13367" fmla="*/ 12703328 h 39629983"/>
                <a:gd name="connsiteX13368" fmla="*/ 63166353 w 65909553"/>
                <a:gd name="connsiteY13368" fmla="*/ 12703383 h 39629983"/>
                <a:gd name="connsiteX13369" fmla="*/ 63166353 w 65909553"/>
                <a:gd name="connsiteY13369" fmla="*/ 12703429 h 39629983"/>
                <a:gd name="connsiteX13370" fmla="*/ 63166353 w 65909553"/>
                <a:gd name="connsiteY13370" fmla="*/ 12703476 h 39629983"/>
                <a:gd name="connsiteX13371" fmla="*/ 63166353 w 65909553"/>
                <a:gd name="connsiteY13371" fmla="*/ 12703523 h 39629983"/>
                <a:gd name="connsiteX13372" fmla="*/ 63166353 w 65909553"/>
                <a:gd name="connsiteY13372" fmla="*/ 12703569 h 39629983"/>
                <a:gd name="connsiteX13373" fmla="*/ 63166353 w 65909553"/>
                <a:gd name="connsiteY13373" fmla="*/ 12703616 h 39629983"/>
                <a:gd name="connsiteX13374" fmla="*/ 63166353 w 65909553"/>
                <a:gd name="connsiteY13374" fmla="*/ 12703663 h 39629983"/>
                <a:gd name="connsiteX13375" fmla="*/ 63166353 w 65909553"/>
                <a:gd name="connsiteY13375" fmla="*/ 12703709 h 39629983"/>
                <a:gd name="connsiteX13376" fmla="*/ 63166353 w 65909553"/>
                <a:gd name="connsiteY13376" fmla="*/ 12703756 h 39629983"/>
                <a:gd name="connsiteX13377" fmla="*/ 63166353 w 65909553"/>
                <a:gd name="connsiteY13377" fmla="*/ 12703803 h 39629983"/>
                <a:gd name="connsiteX13378" fmla="*/ 63166353 w 65909553"/>
                <a:gd name="connsiteY13378" fmla="*/ 12703849 h 39629983"/>
                <a:gd name="connsiteX13379" fmla="*/ 63166353 w 65909553"/>
                <a:gd name="connsiteY13379" fmla="*/ 12703896 h 39629983"/>
                <a:gd name="connsiteX13380" fmla="*/ 63166353 w 65909553"/>
                <a:gd name="connsiteY13380" fmla="*/ 12703943 h 39629983"/>
                <a:gd name="connsiteX13381" fmla="*/ 63166353 w 65909553"/>
                <a:gd name="connsiteY13381" fmla="*/ 12703989 h 39629983"/>
                <a:gd name="connsiteX13382" fmla="*/ 63166353 w 65909553"/>
                <a:gd name="connsiteY13382" fmla="*/ 12704044 h 39629983"/>
                <a:gd name="connsiteX13383" fmla="*/ 63166353 w 65909553"/>
                <a:gd name="connsiteY13383" fmla="*/ 12704090 h 39629983"/>
                <a:gd name="connsiteX13384" fmla="*/ 63166353 w 65909553"/>
                <a:gd name="connsiteY13384" fmla="*/ 12704137 h 39629983"/>
                <a:gd name="connsiteX13385" fmla="*/ 63166353 w 65909553"/>
                <a:gd name="connsiteY13385" fmla="*/ 12704184 h 39629983"/>
                <a:gd name="connsiteX13386" fmla="*/ 63166353 w 65909553"/>
                <a:gd name="connsiteY13386" fmla="*/ 12704230 h 39629983"/>
                <a:gd name="connsiteX13387" fmla="*/ 63166353 w 65909553"/>
                <a:gd name="connsiteY13387" fmla="*/ 12704277 h 39629983"/>
                <a:gd name="connsiteX13388" fmla="*/ 63166353 w 65909553"/>
                <a:gd name="connsiteY13388" fmla="*/ 12704324 h 39629983"/>
                <a:gd name="connsiteX13389" fmla="*/ 63166353 w 65909553"/>
                <a:gd name="connsiteY13389" fmla="*/ 12704370 h 39629983"/>
                <a:gd name="connsiteX13390" fmla="*/ 63166353 w 65909553"/>
                <a:gd name="connsiteY13390" fmla="*/ 12704417 h 39629983"/>
                <a:gd name="connsiteX13391" fmla="*/ 63166353 w 65909553"/>
                <a:gd name="connsiteY13391" fmla="*/ 12704463 h 39629983"/>
                <a:gd name="connsiteX13392" fmla="*/ 63166353 w 65909553"/>
                <a:gd name="connsiteY13392" fmla="*/ 12704510 h 39629983"/>
                <a:gd name="connsiteX13393" fmla="*/ 63166353 w 65909553"/>
                <a:gd name="connsiteY13393" fmla="*/ 12704557 h 39629983"/>
                <a:gd name="connsiteX13394" fmla="*/ 63166353 w 65909553"/>
                <a:gd name="connsiteY13394" fmla="*/ 12704603 h 39629983"/>
                <a:gd name="connsiteX13395" fmla="*/ 63166353 w 65909553"/>
                <a:gd name="connsiteY13395" fmla="*/ 12704704 h 39629983"/>
                <a:gd name="connsiteX13396" fmla="*/ 63166353 w 65909553"/>
                <a:gd name="connsiteY13396" fmla="*/ 12704751 h 39629983"/>
                <a:gd name="connsiteX13397" fmla="*/ 63166353 w 65909553"/>
                <a:gd name="connsiteY13397" fmla="*/ 12704798 h 39629983"/>
                <a:gd name="connsiteX13398" fmla="*/ 63166353 w 65909553"/>
                <a:gd name="connsiteY13398" fmla="*/ 12704844 h 39629983"/>
                <a:gd name="connsiteX13399" fmla="*/ 63166353 w 65909553"/>
                <a:gd name="connsiteY13399" fmla="*/ 12704891 h 39629983"/>
                <a:gd name="connsiteX13400" fmla="*/ 63166353 w 65909553"/>
                <a:gd name="connsiteY13400" fmla="*/ 12704938 h 39629983"/>
                <a:gd name="connsiteX13401" fmla="*/ 63166353 w 65909553"/>
                <a:gd name="connsiteY13401" fmla="*/ 12704984 h 39629983"/>
                <a:gd name="connsiteX13402" fmla="*/ 63166353 w 65909553"/>
                <a:gd name="connsiteY13402" fmla="*/ 12705031 h 39629983"/>
                <a:gd name="connsiteX13403" fmla="*/ 63166353 w 65909553"/>
                <a:gd name="connsiteY13403" fmla="*/ 12705078 h 39629983"/>
                <a:gd name="connsiteX13404" fmla="*/ 63166353 w 65909553"/>
                <a:gd name="connsiteY13404" fmla="*/ 12705124 h 39629983"/>
                <a:gd name="connsiteX13405" fmla="*/ 63166353 w 65909553"/>
                <a:gd name="connsiteY13405" fmla="*/ 12705171 h 39629983"/>
                <a:gd name="connsiteX13406" fmla="*/ 63166353 w 65909553"/>
                <a:gd name="connsiteY13406" fmla="*/ 12705218 h 39629983"/>
                <a:gd name="connsiteX13407" fmla="*/ 63166353 w 65909553"/>
                <a:gd name="connsiteY13407" fmla="*/ 12852478 h 39629983"/>
                <a:gd name="connsiteX13408" fmla="*/ 63318753 w 65909553"/>
                <a:gd name="connsiteY13408" fmla="*/ 12852478 h 39629983"/>
                <a:gd name="connsiteX13409" fmla="*/ 63318753 w 65909553"/>
                <a:gd name="connsiteY13409" fmla="*/ 12852525 h 39629983"/>
                <a:gd name="connsiteX13410" fmla="*/ 63318753 w 65909553"/>
                <a:gd name="connsiteY13410" fmla="*/ 12852571 h 39629983"/>
                <a:gd name="connsiteX13411" fmla="*/ 63318753 w 65909553"/>
                <a:gd name="connsiteY13411" fmla="*/ 12852618 h 39629983"/>
                <a:gd name="connsiteX13412" fmla="*/ 63318753 w 65909553"/>
                <a:gd name="connsiteY13412" fmla="*/ 12852665 h 39629983"/>
                <a:gd name="connsiteX13413" fmla="*/ 63318753 w 65909553"/>
                <a:gd name="connsiteY13413" fmla="*/ 12852711 h 39629983"/>
                <a:gd name="connsiteX13414" fmla="*/ 63318753 w 65909553"/>
                <a:gd name="connsiteY13414" fmla="*/ 12852758 h 39629983"/>
                <a:gd name="connsiteX13415" fmla="*/ 63318753 w 65909553"/>
                <a:gd name="connsiteY13415" fmla="*/ 12852805 h 39629983"/>
                <a:gd name="connsiteX13416" fmla="*/ 63318753 w 65909553"/>
                <a:gd name="connsiteY13416" fmla="*/ 12852851 h 39629983"/>
                <a:gd name="connsiteX13417" fmla="*/ 63318753 w 65909553"/>
                <a:gd name="connsiteY13417" fmla="*/ 12852898 h 39629983"/>
                <a:gd name="connsiteX13418" fmla="*/ 63318753 w 65909553"/>
                <a:gd name="connsiteY13418" fmla="*/ 12852945 h 39629983"/>
                <a:gd name="connsiteX13419" fmla="*/ 63318753 w 65909553"/>
                <a:gd name="connsiteY13419" fmla="*/ 12852991 h 39629983"/>
                <a:gd name="connsiteX13420" fmla="*/ 63318753 w 65909553"/>
                <a:gd name="connsiteY13420" fmla="*/ 12853038 h 39629983"/>
                <a:gd name="connsiteX13421" fmla="*/ 63318753 w 65909553"/>
                <a:gd name="connsiteY13421" fmla="*/ 12853085 h 39629983"/>
                <a:gd name="connsiteX13422" fmla="*/ 63318753 w 65909553"/>
                <a:gd name="connsiteY13422" fmla="*/ 12853139 h 39629983"/>
                <a:gd name="connsiteX13423" fmla="*/ 63318753 w 65909553"/>
                <a:gd name="connsiteY13423" fmla="*/ 12853186 h 39629983"/>
                <a:gd name="connsiteX13424" fmla="*/ 63318753 w 65909553"/>
                <a:gd name="connsiteY13424" fmla="*/ 12853232 h 39629983"/>
                <a:gd name="connsiteX13425" fmla="*/ 63318753 w 65909553"/>
                <a:gd name="connsiteY13425" fmla="*/ 12853279 h 39629983"/>
                <a:gd name="connsiteX13426" fmla="*/ 63318753 w 65909553"/>
                <a:gd name="connsiteY13426" fmla="*/ 12853326 h 39629983"/>
                <a:gd name="connsiteX13427" fmla="*/ 63318753 w 65909553"/>
                <a:gd name="connsiteY13427" fmla="*/ 12853372 h 39629983"/>
                <a:gd name="connsiteX13428" fmla="*/ 63318753 w 65909553"/>
                <a:gd name="connsiteY13428" fmla="*/ 12853419 h 39629983"/>
                <a:gd name="connsiteX13429" fmla="*/ 63318753 w 65909553"/>
                <a:gd name="connsiteY13429" fmla="*/ 12853466 h 39629983"/>
                <a:gd name="connsiteX13430" fmla="*/ 63318753 w 65909553"/>
                <a:gd name="connsiteY13430" fmla="*/ 12853512 h 39629983"/>
                <a:gd name="connsiteX13431" fmla="*/ 63318753 w 65909553"/>
                <a:gd name="connsiteY13431" fmla="*/ 12853559 h 39629983"/>
                <a:gd name="connsiteX13432" fmla="*/ 63318753 w 65909553"/>
                <a:gd name="connsiteY13432" fmla="*/ 12853605 h 39629983"/>
                <a:gd name="connsiteX13433" fmla="*/ 63318753 w 65909553"/>
                <a:gd name="connsiteY13433" fmla="*/ 12853652 h 39629983"/>
                <a:gd name="connsiteX13434" fmla="*/ 63318753 w 65909553"/>
                <a:gd name="connsiteY13434" fmla="*/ 12853699 h 39629983"/>
                <a:gd name="connsiteX13435" fmla="*/ 63318753 w 65909553"/>
                <a:gd name="connsiteY13435" fmla="*/ 12853745 h 39629983"/>
                <a:gd name="connsiteX13436" fmla="*/ 63318753 w 65909553"/>
                <a:gd name="connsiteY13436" fmla="*/ 12853800 h 39629983"/>
                <a:gd name="connsiteX13437" fmla="*/ 63318753 w 65909553"/>
                <a:gd name="connsiteY13437" fmla="*/ 12853846 h 39629983"/>
                <a:gd name="connsiteX13438" fmla="*/ 63318753 w 65909553"/>
                <a:gd name="connsiteY13438" fmla="*/ 12853893 h 39629983"/>
                <a:gd name="connsiteX13439" fmla="*/ 63318753 w 65909553"/>
                <a:gd name="connsiteY13439" fmla="*/ 12853940 h 39629983"/>
                <a:gd name="connsiteX13440" fmla="*/ 63318753 w 65909553"/>
                <a:gd name="connsiteY13440" fmla="*/ 12853986 h 39629983"/>
                <a:gd name="connsiteX13441" fmla="*/ 63318753 w 65909553"/>
                <a:gd name="connsiteY13441" fmla="*/ 12854033 h 39629983"/>
                <a:gd name="connsiteX13442" fmla="*/ 63318753 w 65909553"/>
                <a:gd name="connsiteY13442" fmla="*/ 12854080 h 39629983"/>
                <a:gd name="connsiteX13443" fmla="*/ 63318753 w 65909553"/>
                <a:gd name="connsiteY13443" fmla="*/ 12854126 h 39629983"/>
                <a:gd name="connsiteX13444" fmla="*/ 63318753 w 65909553"/>
                <a:gd name="connsiteY13444" fmla="*/ 12854173 h 39629983"/>
                <a:gd name="connsiteX13445" fmla="*/ 63318753 w 65909553"/>
                <a:gd name="connsiteY13445" fmla="*/ 12854220 h 39629983"/>
                <a:gd name="connsiteX13446" fmla="*/ 63318753 w 65909553"/>
                <a:gd name="connsiteY13446" fmla="*/ 12854266 h 39629983"/>
                <a:gd name="connsiteX13447" fmla="*/ 63318753 w 65909553"/>
                <a:gd name="connsiteY13447" fmla="*/ 12854313 h 39629983"/>
                <a:gd name="connsiteX13448" fmla="*/ 63318753 w 65909553"/>
                <a:gd name="connsiteY13448" fmla="*/ 12854360 h 39629983"/>
                <a:gd name="connsiteX13449" fmla="*/ 63318753 w 65909553"/>
                <a:gd name="connsiteY13449" fmla="*/ 12854406 h 39629983"/>
                <a:gd name="connsiteX13450" fmla="*/ 63318753 w 65909553"/>
                <a:gd name="connsiteY13450" fmla="*/ 12854461 h 39629983"/>
                <a:gd name="connsiteX13451" fmla="*/ 63318753 w 65909553"/>
                <a:gd name="connsiteY13451" fmla="*/ 12854507 h 39629983"/>
                <a:gd name="connsiteX13452" fmla="*/ 63318753 w 65909553"/>
                <a:gd name="connsiteY13452" fmla="*/ 12854554 h 39629983"/>
                <a:gd name="connsiteX13453" fmla="*/ 63318753 w 65909553"/>
                <a:gd name="connsiteY13453" fmla="*/ 12854601 h 39629983"/>
                <a:gd name="connsiteX13454" fmla="*/ 63318753 w 65909553"/>
                <a:gd name="connsiteY13454" fmla="*/ 12854647 h 39629983"/>
                <a:gd name="connsiteX13455" fmla="*/ 63318753 w 65909553"/>
                <a:gd name="connsiteY13455" fmla="*/ 12854694 h 39629983"/>
                <a:gd name="connsiteX13456" fmla="*/ 63318753 w 65909553"/>
                <a:gd name="connsiteY13456" fmla="*/ 12854740 h 39629983"/>
                <a:gd name="connsiteX13457" fmla="*/ 63318753 w 65909553"/>
                <a:gd name="connsiteY13457" fmla="*/ 12854787 h 39629983"/>
                <a:gd name="connsiteX13458" fmla="*/ 63318753 w 65909553"/>
                <a:gd name="connsiteY13458" fmla="*/ 12854834 h 39629983"/>
                <a:gd name="connsiteX13459" fmla="*/ 63318753 w 65909553"/>
                <a:gd name="connsiteY13459" fmla="*/ 12854880 h 39629983"/>
                <a:gd name="connsiteX13460" fmla="*/ 63318753 w 65909553"/>
                <a:gd name="connsiteY13460" fmla="*/ 12854927 h 39629983"/>
                <a:gd name="connsiteX13461" fmla="*/ 63318753 w 65909553"/>
                <a:gd name="connsiteY13461" fmla="*/ 12854974 h 39629983"/>
                <a:gd name="connsiteX13462" fmla="*/ 63318753 w 65909553"/>
                <a:gd name="connsiteY13462" fmla="*/ 12855020 h 39629983"/>
                <a:gd name="connsiteX13463" fmla="*/ 63318753 w 65909553"/>
                <a:gd name="connsiteY13463" fmla="*/ 12855067 h 39629983"/>
                <a:gd name="connsiteX13464" fmla="*/ 63318753 w 65909553"/>
                <a:gd name="connsiteY13464" fmla="*/ 12855121 h 39629983"/>
                <a:gd name="connsiteX13465" fmla="*/ 63318753 w 65909553"/>
                <a:gd name="connsiteY13465" fmla="*/ 12855168 h 39629983"/>
                <a:gd name="connsiteX13466" fmla="*/ 63318753 w 65909553"/>
                <a:gd name="connsiteY13466" fmla="*/ 12855215 h 39629983"/>
                <a:gd name="connsiteX13467" fmla="*/ 63318753 w 65909553"/>
                <a:gd name="connsiteY13467" fmla="*/ 12855261 h 39629983"/>
                <a:gd name="connsiteX13468" fmla="*/ 63318753 w 65909553"/>
                <a:gd name="connsiteY13468" fmla="*/ 12855308 h 39629983"/>
                <a:gd name="connsiteX13469" fmla="*/ 63318753 w 65909553"/>
                <a:gd name="connsiteY13469" fmla="*/ 12855355 h 39629983"/>
                <a:gd name="connsiteX13470" fmla="*/ 63318753 w 65909553"/>
                <a:gd name="connsiteY13470" fmla="*/ 12855401 h 39629983"/>
                <a:gd name="connsiteX13471" fmla="*/ 63318753 w 65909553"/>
                <a:gd name="connsiteY13471" fmla="*/ 12855448 h 39629983"/>
                <a:gd name="connsiteX13472" fmla="*/ 63318753 w 65909553"/>
                <a:gd name="connsiteY13472" fmla="*/ 12855495 h 39629983"/>
                <a:gd name="connsiteX13473" fmla="*/ 63318753 w 65909553"/>
                <a:gd name="connsiteY13473" fmla="*/ 12855541 h 39629983"/>
                <a:gd name="connsiteX13474" fmla="*/ 63318753 w 65909553"/>
                <a:gd name="connsiteY13474" fmla="*/ 12855588 h 39629983"/>
                <a:gd name="connsiteX13475" fmla="*/ 63318753 w 65909553"/>
                <a:gd name="connsiteY13475" fmla="*/ 12855635 h 39629983"/>
                <a:gd name="connsiteX13476" fmla="*/ 63318753 w 65909553"/>
                <a:gd name="connsiteY13476" fmla="*/ 12855681 h 39629983"/>
                <a:gd name="connsiteX13477" fmla="*/ 63318753 w 65909553"/>
                <a:gd name="connsiteY13477" fmla="*/ 12855728 h 39629983"/>
                <a:gd name="connsiteX13478" fmla="*/ 63318753 w 65909553"/>
                <a:gd name="connsiteY13478" fmla="*/ 12855782 h 39629983"/>
                <a:gd name="connsiteX13479" fmla="*/ 63318753 w 65909553"/>
                <a:gd name="connsiteY13479" fmla="*/ 12855829 h 39629983"/>
                <a:gd name="connsiteX13480" fmla="*/ 63318753 w 65909553"/>
                <a:gd name="connsiteY13480" fmla="*/ 12855875 h 39629983"/>
                <a:gd name="connsiteX13481" fmla="*/ 63318753 w 65909553"/>
                <a:gd name="connsiteY13481" fmla="*/ 12855922 h 39629983"/>
                <a:gd name="connsiteX13482" fmla="*/ 63318753 w 65909553"/>
                <a:gd name="connsiteY13482" fmla="*/ 12855969 h 39629983"/>
                <a:gd name="connsiteX13483" fmla="*/ 63318753 w 65909553"/>
                <a:gd name="connsiteY13483" fmla="*/ 12856015 h 39629983"/>
                <a:gd name="connsiteX13484" fmla="*/ 63318753 w 65909553"/>
                <a:gd name="connsiteY13484" fmla="*/ 12856062 h 39629983"/>
                <a:gd name="connsiteX13485" fmla="*/ 63318753 w 65909553"/>
                <a:gd name="connsiteY13485" fmla="*/ 12856109 h 39629983"/>
                <a:gd name="connsiteX13486" fmla="*/ 63318753 w 65909553"/>
                <a:gd name="connsiteY13486" fmla="*/ 12856155 h 39629983"/>
                <a:gd name="connsiteX13487" fmla="*/ 63318753 w 65909553"/>
                <a:gd name="connsiteY13487" fmla="*/ 12856202 h 39629983"/>
                <a:gd name="connsiteX13488" fmla="*/ 63318753 w 65909553"/>
                <a:gd name="connsiteY13488" fmla="*/ 12856249 h 39629983"/>
                <a:gd name="connsiteX13489" fmla="*/ 63318753 w 65909553"/>
                <a:gd name="connsiteY13489" fmla="*/ 12856295 h 39629983"/>
                <a:gd name="connsiteX13490" fmla="*/ 63318753 w 65909553"/>
                <a:gd name="connsiteY13490" fmla="*/ 12856342 h 39629983"/>
                <a:gd name="connsiteX13491" fmla="*/ 63318753 w 65909553"/>
                <a:gd name="connsiteY13491" fmla="*/ 12856443 h 39629983"/>
                <a:gd name="connsiteX13492" fmla="*/ 63318753 w 65909553"/>
                <a:gd name="connsiteY13492" fmla="*/ 12856490 h 39629983"/>
                <a:gd name="connsiteX13493" fmla="*/ 63318753 w 65909553"/>
                <a:gd name="connsiteY13493" fmla="*/ 12856536 h 39629983"/>
                <a:gd name="connsiteX13494" fmla="*/ 63318753 w 65909553"/>
                <a:gd name="connsiteY13494" fmla="*/ 12856583 h 39629983"/>
                <a:gd name="connsiteX13495" fmla="*/ 63318753 w 65909553"/>
                <a:gd name="connsiteY13495" fmla="*/ 12856630 h 39629983"/>
                <a:gd name="connsiteX13496" fmla="*/ 63318753 w 65909553"/>
                <a:gd name="connsiteY13496" fmla="*/ 12856676 h 39629983"/>
                <a:gd name="connsiteX13497" fmla="*/ 63318753 w 65909553"/>
                <a:gd name="connsiteY13497" fmla="*/ 12856723 h 39629983"/>
                <a:gd name="connsiteX13498" fmla="*/ 63318753 w 65909553"/>
                <a:gd name="connsiteY13498" fmla="*/ 12856770 h 39629983"/>
                <a:gd name="connsiteX13499" fmla="*/ 63318753 w 65909553"/>
                <a:gd name="connsiteY13499" fmla="*/ 12856816 h 39629983"/>
                <a:gd name="connsiteX13500" fmla="*/ 63318753 w 65909553"/>
                <a:gd name="connsiteY13500" fmla="*/ 12856863 h 39629983"/>
                <a:gd name="connsiteX13501" fmla="*/ 63318753 w 65909553"/>
                <a:gd name="connsiteY13501" fmla="*/ 12856910 h 39629983"/>
                <a:gd name="connsiteX13502" fmla="*/ 63318753 w 65909553"/>
                <a:gd name="connsiteY13502" fmla="*/ 12856956 h 39629983"/>
                <a:gd name="connsiteX13503" fmla="*/ 63318753 w 65909553"/>
                <a:gd name="connsiteY13503" fmla="*/ 12857104 h 39629983"/>
                <a:gd name="connsiteX13504" fmla="*/ 63318753 w 65909553"/>
                <a:gd name="connsiteY13504" fmla="*/ 12857150 h 39629983"/>
                <a:gd name="connsiteX13505" fmla="*/ 63318753 w 65909553"/>
                <a:gd name="connsiteY13505" fmla="*/ 12857197 h 39629983"/>
                <a:gd name="connsiteX13506" fmla="*/ 63318753 w 65909553"/>
                <a:gd name="connsiteY13506" fmla="*/ 12857244 h 39629983"/>
                <a:gd name="connsiteX13507" fmla="*/ 63318753 w 65909553"/>
                <a:gd name="connsiteY13507" fmla="*/ 12857290 h 39629983"/>
                <a:gd name="connsiteX13508" fmla="*/ 63318753 w 65909553"/>
                <a:gd name="connsiteY13508" fmla="*/ 12857337 h 39629983"/>
                <a:gd name="connsiteX13509" fmla="*/ 63318753 w 65909553"/>
                <a:gd name="connsiteY13509" fmla="*/ 12857384 h 39629983"/>
                <a:gd name="connsiteX13510" fmla="*/ 63318753 w 65909553"/>
                <a:gd name="connsiteY13510" fmla="*/ 12857430 h 39629983"/>
                <a:gd name="connsiteX13511" fmla="*/ 63318753 w 65909553"/>
                <a:gd name="connsiteY13511" fmla="*/ 12857477 h 39629983"/>
                <a:gd name="connsiteX13512" fmla="*/ 63318753 w 65909553"/>
                <a:gd name="connsiteY13512" fmla="*/ 12857524 h 39629983"/>
                <a:gd name="connsiteX13513" fmla="*/ 63318753 w 65909553"/>
                <a:gd name="connsiteY13513" fmla="*/ 12857570 h 39629983"/>
                <a:gd name="connsiteX13514" fmla="*/ 63318753 w 65909553"/>
                <a:gd name="connsiteY13514" fmla="*/ 13004878 h 39629983"/>
                <a:gd name="connsiteX13515" fmla="*/ 63471153 w 65909553"/>
                <a:gd name="connsiteY13515" fmla="*/ 13004878 h 39629983"/>
                <a:gd name="connsiteX13516" fmla="*/ 63471153 w 65909553"/>
                <a:gd name="connsiteY13516" fmla="*/ 13004924 h 39629983"/>
                <a:gd name="connsiteX13517" fmla="*/ 63471153 w 65909553"/>
                <a:gd name="connsiteY13517" fmla="*/ 13004971 h 39629983"/>
                <a:gd name="connsiteX13518" fmla="*/ 63471153 w 65909553"/>
                <a:gd name="connsiteY13518" fmla="*/ 13005017 h 39629983"/>
                <a:gd name="connsiteX13519" fmla="*/ 63471153 w 65909553"/>
                <a:gd name="connsiteY13519" fmla="*/ 13005064 h 39629983"/>
                <a:gd name="connsiteX13520" fmla="*/ 63471153 w 65909553"/>
                <a:gd name="connsiteY13520" fmla="*/ 13005111 h 39629983"/>
                <a:gd name="connsiteX13521" fmla="*/ 63471153 w 65909553"/>
                <a:gd name="connsiteY13521" fmla="*/ 13005157 h 39629983"/>
                <a:gd name="connsiteX13522" fmla="*/ 63471153 w 65909553"/>
                <a:gd name="connsiteY13522" fmla="*/ 13005204 h 39629983"/>
                <a:gd name="connsiteX13523" fmla="*/ 63471153 w 65909553"/>
                <a:gd name="connsiteY13523" fmla="*/ 13005251 h 39629983"/>
                <a:gd name="connsiteX13524" fmla="*/ 63471153 w 65909553"/>
                <a:gd name="connsiteY13524" fmla="*/ 13005297 h 39629983"/>
                <a:gd name="connsiteX13525" fmla="*/ 63471153 w 65909553"/>
                <a:gd name="connsiteY13525" fmla="*/ 13005344 h 39629983"/>
                <a:gd name="connsiteX13526" fmla="*/ 63471153 w 65909553"/>
                <a:gd name="connsiteY13526" fmla="*/ 13005391 h 39629983"/>
                <a:gd name="connsiteX13527" fmla="*/ 63471153 w 65909553"/>
                <a:gd name="connsiteY13527" fmla="*/ 13005437 h 39629983"/>
                <a:gd name="connsiteX13528" fmla="*/ 63471153 w 65909553"/>
                <a:gd name="connsiteY13528" fmla="*/ 13005484 h 39629983"/>
                <a:gd name="connsiteX13529" fmla="*/ 63471153 w 65909553"/>
                <a:gd name="connsiteY13529" fmla="*/ 13005538 h 39629983"/>
                <a:gd name="connsiteX13530" fmla="*/ 63471153 w 65909553"/>
                <a:gd name="connsiteY13530" fmla="*/ 13005585 h 39629983"/>
                <a:gd name="connsiteX13531" fmla="*/ 63471153 w 65909553"/>
                <a:gd name="connsiteY13531" fmla="*/ 13005632 h 39629983"/>
                <a:gd name="connsiteX13532" fmla="*/ 63471153 w 65909553"/>
                <a:gd name="connsiteY13532" fmla="*/ 13005678 h 39629983"/>
                <a:gd name="connsiteX13533" fmla="*/ 63471153 w 65909553"/>
                <a:gd name="connsiteY13533" fmla="*/ 13005725 h 39629983"/>
                <a:gd name="connsiteX13534" fmla="*/ 63471153 w 65909553"/>
                <a:gd name="connsiteY13534" fmla="*/ 13005772 h 39629983"/>
                <a:gd name="connsiteX13535" fmla="*/ 63471153 w 65909553"/>
                <a:gd name="connsiteY13535" fmla="*/ 13005818 h 39629983"/>
                <a:gd name="connsiteX13536" fmla="*/ 63471153 w 65909553"/>
                <a:gd name="connsiteY13536" fmla="*/ 13005865 h 39629983"/>
                <a:gd name="connsiteX13537" fmla="*/ 63471153 w 65909553"/>
                <a:gd name="connsiteY13537" fmla="*/ 13005912 h 39629983"/>
                <a:gd name="connsiteX13538" fmla="*/ 63471153 w 65909553"/>
                <a:gd name="connsiteY13538" fmla="*/ 13005958 h 39629983"/>
                <a:gd name="connsiteX13539" fmla="*/ 63471153 w 65909553"/>
                <a:gd name="connsiteY13539" fmla="*/ 13006005 h 39629983"/>
                <a:gd name="connsiteX13540" fmla="*/ 63471153 w 65909553"/>
                <a:gd name="connsiteY13540" fmla="*/ 13006052 h 39629983"/>
                <a:gd name="connsiteX13541" fmla="*/ 63471153 w 65909553"/>
                <a:gd name="connsiteY13541" fmla="*/ 13006098 h 39629983"/>
                <a:gd name="connsiteX13542" fmla="*/ 63471153 w 65909553"/>
                <a:gd name="connsiteY13542" fmla="*/ 13006145 h 39629983"/>
                <a:gd name="connsiteX13543" fmla="*/ 63471153 w 65909553"/>
                <a:gd name="connsiteY13543" fmla="*/ 13006199 h 39629983"/>
                <a:gd name="connsiteX13544" fmla="*/ 63471153 w 65909553"/>
                <a:gd name="connsiteY13544" fmla="*/ 13006246 h 39629983"/>
                <a:gd name="connsiteX13545" fmla="*/ 63471153 w 65909553"/>
                <a:gd name="connsiteY13545" fmla="*/ 13006292 h 39629983"/>
                <a:gd name="connsiteX13546" fmla="*/ 63471153 w 65909553"/>
                <a:gd name="connsiteY13546" fmla="*/ 13006339 h 39629983"/>
                <a:gd name="connsiteX13547" fmla="*/ 63471153 w 65909553"/>
                <a:gd name="connsiteY13547" fmla="*/ 13006386 h 39629983"/>
                <a:gd name="connsiteX13548" fmla="*/ 63471153 w 65909553"/>
                <a:gd name="connsiteY13548" fmla="*/ 13006432 h 39629983"/>
                <a:gd name="connsiteX13549" fmla="*/ 63471153 w 65909553"/>
                <a:gd name="connsiteY13549" fmla="*/ 13006479 h 39629983"/>
                <a:gd name="connsiteX13550" fmla="*/ 63471153 w 65909553"/>
                <a:gd name="connsiteY13550" fmla="*/ 13006526 h 39629983"/>
                <a:gd name="connsiteX13551" fmla="*/ 63471153 w 65909553"/>
                <a:gd name="connsiteY13551" fmla="*/ 13006572 h 39629983"/>
                <a:gd name="connsiteX13552" fmla="*/ 63471153 w 65909553"/>
                <a:gd name="connsiteY13552" fmla="*/ 13006619 h 39629983"/>
                <a:gd name="connsiteX13553" fmla="*/ 63471153 w 65909553"/>
                <a:gd name="connsiteY13553" fmla="*/ 13006666 h 39629983"/>
                <a:gd name="connsiteX13554" fmla="*/ 63471153 w 65909553"/>
                <a:gd name="connsiteY13554" fmla="*/ 13006712 h 39629983"/>
                <a:gd name="connsiteX13555" fmla="*/ 63471153 w 65909553"/>
                <a:gd name="connsiteY13555" fmla="*/ 13006759 h 39629983"/>
                <a:gd name="connsiteX13556" fmla="*/ 63471153 w 65909553"/>
                <a:gd name="connsiteY13556" fmla="*/ 13006806 h 39629983"/>
                <a:gd name="connsiteX13557" fmla="*/ 63471153 w 65909553"/>
                <a:gd name="connsiteY13557" fmla="*/ 13006860 h 39629983"/>
                <a:gd name="connsiteX13558" fmla="*/ 63471153 w 65909553"/>
                <a:gd name="connsiteY13558" fmla="*/ 13006907 h 39629983"/>
                <a:gd name="connsiteX13559" fmla="*/ 63471153 w 65909553"/>
                <a:gd name="connsiteY13559" fmla="*/ 13006953 h 39629983"/>
                <a:gd name="connsiteX13560" fmla="*/ 63471153 w 65909553"/>
                <a:gd name="connsiteY13560" fmla="*/ 13007000 h 39629983"/>
                <a:gd name="connsiteX13561" fmla="*/ 63471153 w 65909553"/>
                <a:gd name="connsiteY13561" fmla="*/ 13007047 h 39629983"/>
                <a:gd name="connsiteX13562" fmla="*/ 63471153 w 65909553"/>
                <a:gd name="connsiteY13562" fmla="*/ 13007093 h 39629983"/>
                <a:gd name="connsiteX13563" fmla="*/ 63471153 w 65909553"/>
                <a:gd name="connsiteY13563" fmla="*/ 13007140 h 39629983"/>
                <a:gd name="connsiteX13564" fmla="*/ 63471153 w 65909553"/>
                <a:gd name="connsiteY13564" fmla="*/ 13007187 h 39629983"/>
                <a:gd name="connsiteX13565" fmla="*/ 63471153 w 65909553"/>
                <a:gd name="connsiteY13565" fmla="*/ 13007233 h 39629983"/>
                <a:gd name="connsiteX13566" fmla="*/ 63471153 w 65909553"/>
                <a:gd name="connsiteY13566" fmla="*/ 13007280 h 39629983"/>
                <a:gd name="connsiteX13567" fmla="*/ 63471153 w 65909553"/>
                <a:gd name="connsiteY13567" fmla="*/ 13007326 h 39629983"/>
                <a:gd name="connsiteX13568" fmla="*/ 63471153 w 65909553"/>
                <a:gd name="connsiteY13568" fmla="*/ 13007373 h 39629983"/>
                <a:gd name="connsiteX13569" fmla="*/ 63471153 w 65909553"/>
                <a:gd name="connsiteY13569" fmla="*/ 13007420 h 39629983"/>
                <a:gd name="connsiteX13570" fmla="*/ 63471153 w 65909553"/>
                <a:gd name="connsiteY13570" fmla="*/ 13007466 h 39629983"/>
                <a:gd name="connsiteX13571" fmla="*/ 63471153 w 65909553"/>
                <a:gd name="connsiteY13571" fmla="*/ 13007521 h 39629983"/>
                <a:gd name="connsiteX13572" fmla="*/ 63471153 w 65909553"/>
                <a:gd name="connsiteY13572" fmla="*/ 13007567 h 39629983"/>
                <a:gd name="connsiteX13573" fmla="*/ 63471153 w 65909553"/>
                <a:gd name="connsiteY13573" fmla="*/ 13007614 h 39629983"/>
                <a:gd name="connsiteX13574" fmla="*/ 63471153 w 65909553"/>
                <a:gd name="connsiteY13574" fmla="*/ 13007661 h 39629983"/>
                <a:gd name="connsiteX13575" fmla="*/ 63471153 w 65909553"/>
                <a:gd name="connsiteY13575" fmla="*/ 13007707 h 39629983"/>
                <a:gd name="connsiteX13576" fmla="*/ 63471153 w 65909553"/>
                <a:gd name="connsiteY13576" fmla="*/ 13007754 h 39629983"/>
                <a:gd name="connsiteX13577" fmla="*/ 63471153 w 65909553"/>
                <a:gd name="connsiteY13577" fmla="*/ 13007801 h 39629983"/>
                <a:gd name="connsiteX13578" fmla="*/ 63471153 w 65909553"/>
                <a:gd name="connsiteY13578" fmla="*/ 13007847 h 39629983"/>
                <a:gd name="connsiteX13579" fmla="*/ 63471153 w 65909553"/>
                <a:gd name="connsiteY13579" fmla="*/ 13007894 h 39629983"/>
                <a:gd name="connsiteX13580" fmla="*/ 63471153 w 65909553"/>
                <a:gd name="connsiteY13580" fmla="*/ 13007941 h 39629983"/>
                <a:gd name="connsiteX13581" fmla="*/ 63471153 w 65909553"/>
                <a:gd name="connsiteY13581" fmla="*/ 13007987 h 39629983"/>
                <a:gd name="connsiteX13582" fmla="*/ 63471153 w 65909553"/>
                <a:gd name="connsiteY13582" fmla="*/ 13008034 h 39629983"/>
                <a:gd name="connsiteX13583" fmla="*/ 63471153 w 65909553"/>
                <a:gd name="connsiteY13583" fmla="*/ 13008081 h 39629983"/>
                <a:gd name="connsiteX13584" fmla="*/ 63471153 w 65909553"/>
                <a:gd name="connsiteY13584" fmla="*/ 13008182 h 39629983"/>
                <a:gd name="connsiteX13585" fmla="*/ 63471153 w 65909553"/>
                <a:gd name="connsiteY13585" fmla="*/ 13008228 h 39629983"/>
                <a:gd name="connsiteX13586" fmla="*/ 63471153 w 65909553"/>
                <a:gd name="connsiteY13586" fmla="*/ 13008275 h 39629983"/>
                <a:gd name="connsiteX13587" fmla="*/ 63471153 w 65909553"/>
                <a:gd name="connsiteY13587" fmla="*/ 13008322 h 39629983"/>
                <a:gd name="connsiteX13588" fmla="*/ 63471153 w 65909553"/>
                <a:gd name="connsiteY13588" fmla="*/ 13008368 h 39629983"/>
                <a:gd name="connsiteX13589" fmla="*/ 63471153 w 65909553"/>
                <a:gd name="connsiteY13589" fmla="*/ 13008415 h 39629983"/>
                <a:gd name="connsiteX13590" fmla="*/ 63471153 w 65909553"/>
                <a:gd name="connsiteY13590" fmla="*/ 13008461 h 39629983"/>
                <a:gd name="connsiteX13591" fmla="*/ 63471153 w 65909553"/>
                <a:gd name="connsiteY13591" fmla="*/ 13008508 h 39629983"/>
                <a:gd name="connsiteX13592" fmla="*/ 63471153 w 65909553"/>
                <a:gd name="connsiteY13592" fmla="*/ 13008555 h 39629983"/>
                <a:gd name="connsiteX13593" fmla="*/ 63471153 w 65909553"/>
                <a:gd name="connsiteY13593" fmla="*/ 13008601 h 39629983"/>
                <a:gd name="connsiteX13594" fmla="*/ 63471153 w 65909553"/>
                <a:gd name="connsiteY13594" fmla="*/ 13008648 h 39629983"/>
                <a:gd name="connsiteX13595" fmla="*/ 63471153 w 65909553"/>
                <a:gd name="connsiteY13595" fmla="*/ 13008695 h 39629983"/>
                <a:gd name="connsiteX13596" fmla="*/ 63471153 w 65909553"/>
                <a:gd name="connsiteY13596" fmla="*/ 13008842 h 39629983"/>
                <a:gd name="connsiteX13597" fmla="*/ 63471153 w 65909553"/>
                <a:gd name="connsiteY13597" fmla="*/ 13008889 h 39629983"/>
                <a:gd name="connsiteX13598" fmla="*/ 63471153 w 65909553"/>
                <a:gd name="connsiteY13598" fmla="*/ 13008936 h 39629983"/>
                <a:gd name="connsiteX13599" fmla="*/ 63471153 w 65909553"/>
                <a:gd name="connsiteY13599" fmla="*/ 13008982 h 39629983"/>
                <a:gd name="connsiteX13600" fmla="*/ 63471153 w 65909553"/>
                <a:gd name="connsiteY13600" fmla="*/ 13009029 h 39629983"/>
                <a:gd name="connsiteX13601" fmla="*/ 63471153 w 65909553"/>
                <a:gd name="connsiteY13601" fmla="*/ 13009076 h 39629983"/>
                <a:gd name="connsiteX13602" fmla="*/ 63471153 w 65909553"/>
                <a:gd name="connsiteY13602" fmla="*/ 13009122 h 39629983"/>
                <a:gd name="connsiteX13603" fmla="*/ 63471153 w 65909553"/>
                <a:gd name="connsiteY13603" fmla="*/ 13009169 h 39629983"/>
                <a:gd name="connsiteX13604" fmla="*/ 63471153 w 65909553"/>
                <a:gd name="connsiteY13604" fmla="*/ 13009216 h 39629983"/>
                <a:gd name="connsiteX13605" fmla="*/ 63471153 w 65909553"/>
                <a:gd name="connsiteY13605" fmla="*/ 13009262 h 39629983"/>
                <a:gd name="connsiteX13606" fmla="*/ 63471153 w 65909553"/>
                <a:gd name="connsiteY13606" fmla="*/ 13009309 h 39629983"/>
                <a:gd name="connsiteX13607" fmla="*/ 63471153 w 65909553"/>
                <a:gd name="connsiteY13607" fmla="*/ 13009503 h 39629983"/>
                <a:gd name="connsiteX13608" fmla="*/ 63471153 w 65909553"/>
                <a:gd name="connsiteY13608" fmla="*/ 13009550 h 39629983"/>
                <a:gd name="connsiteX13609" fmla="*/ 63471153 w 65909553"/>
                <a:gd name="connsiteY13609" fmla="*/ 13009596 h 39629983"/>
                <a:gd name="connsiteX13610" fmla="*/ 63471153 w 65909553"/>
                <a:gd name="connsiteY13610" fmla="*/ 13009643 h 39629983"/>
                <a:gd name="connsiteX13611" fmla="*/ 63471153 w 65909553"/>
                <a:gd name="connsiteY13611" fmla="*/ 13009690 h 39629983"/>
                <a:gd name="connsiteX13612" fmla="*/ 63471153 w 65909553"/>
                <a:gd name="connsiteY13612" fmla="*/ 13009736 h 39629983"/>
                <a:gd name="connsiteX13613" fmla="*/ 63471153 w 65909553"/>
                <a:gd name="connsiteY13613" fmla="*/ 13009783 h 39629983"/>
                <a:gd name="connsiteX13614" fmla="*/ 63471153 w 65909553"/>
                <a:gd name="connsiteY13614" fmla="*/ 13009830 h 39629983"/>
                <a:gd name="connsiteX13615" fmla="*/ 63471153 w 65909553"/>
                <a:gd name="connsiteY13615" fmla="*/ 13009876 h 39629983"/>
                <a:gd name="connsiteX13616" fmla="*/ 63471153 w 65909553"/>
                <a:gd name="connsiteY13616" fmla="*/ 13009923 h 39629983"/>
                <a:gd name="connsiteX13617" fmla="*/ 63471153 w 65909553"/>
                <a:gd name="connsiteY13617" fmla="*/ 13157277 h 39629983"/>
                <a:gd name="connsiteX13618" fmla="*/ 63623553 w 65909553"/>
                <a:gd name="connsiteY13618" fmla="*/ 13157277 h 39629983"/>
                <a:gd name="connsiteX13619" fmla="*/ 63623553 w 65909553"/>
                <a:gd name="connsiteY13619" fmla="*/ 13157324 h 39629983"/>
                <a:gd name="connsiteX13620" fmla="*/ 63623553 w 65909553"/>
                <a:gd name="connsiteY13620" fmla="*/ 13157370 h 39629983"/>
                <a:gd name="connsiteX13621" fmla="*/ 63623553 w 65909553"/>
                <a:gd name="connsiteY13621" fmla="*/ 13157417 h 39629983"/>
                <a:gd name="connsiteX13622" fmla="*/ 63623553 w 65909553"/>
                <a:gd name="connsiteY13622" fmla="*/ 13157464 h 39629983"/>
                <a:gd name="connsiteX13623" fmla="*/ 63623553 w 65909553"/>
                <a:gd name="connsiteY13623" fmla="*/ 13157510 h 39629983"/>
                <a:gd name="connsiteX13624" fmla="*/ 63623553 w 65909553"/>
                <a:gd name="connsiteY13624" fmla="*/ 13157557 h 39629983"/>
                <a:gd name="connsiteX13625" fmla="*/ 63623553 w 65909553"/>
                <a:gd name="connsiteY13625" fmla="*/ 13157603 h 39629983"/>
                <a:gd name="connsiteX13626" fmla="*/ 63623553 w 65909553"/>
                <a:gd name="connsiteY13626" fmla="*/ 13157650 h 39629983"/>
                <a:gd name="connsiteX13627" fmla="*/ 63623553 w 65909553"/>
                <a:gd name="connsiteY13627" fmla="*/ 13157697 h 39629983"/>
                <a:gd name="connsiteX13628" fmla="*/ 63623553 w 65909553"/>
                <a:gd name="connsiteY13628" fmla="*/ 13157743 h 39629983"/>
                <a:gd name="connsiteX13629" fmla="*/ 63623553 w 65909553"/>
                <a:gd name="connsiteY13629" fmla="*/ 13157790 h 39629983"/>
                <a:gd name="connsiteX13630" fmla="*/ 63623553 w 65909553"/>
                <a:gd name="connsiteY13630" fmla="*/ 13157837 h 39629983"/>
                <a:gd name="connsiteX13631" fmla="*/ 63623553 w 65909553"/>
                <a:gd name="connsiteY13631" fmla="*/ 13157883 h 39629983"/>
                <a:gd name="connsiteX13632" fmla="*/ 63623553 w 65909553"/>
                <a:gd name="connsiteY13632" fmla="*/ 13157938 h 39629983"/>
                <a:gd name="connsiteX13633" fmla="*/ 63623553 w 65909553"/>
                <a:gd name="connsiteY13633" fmla="*/ 13157984 h 39629983"/>
                <a:gd name="connsiteX13634" fmla="*/ 63623553 w 65909553"/>
                <a:gd name="connsiteY13634" fmla="*/ 13158031 h 39629983"/>
                <a:gd name="connsiteX13635" fmla="*/ 63623553 w 65909553"/>
                <a:gd name="connsiteY13635" fmla="*/ 13158078 h 39629983"/>
                <a:gd name="connsiteX13636" fmla="*/ 63623553 w 65909553"/>
                <a:gd name="connsiteY13636" fmla="*/ 13158124 h 39629983"/>
                <a:gd name="connsiteX13637" fmla="*/ 63623553 w 65909553"/>
                <a:gd name="connsiteY13637" fmla="*/ 13158171 h 39629983"/>
                <a:gd name="connsiteX13638" fmla="*/ 63623553 w 65909553"/>
                <a:gd name="connsiteY13638" fmla="*/ 13158218 h 39629983"/>
                <a:gd name="connsiteX13639" fmla="*/ 63623553 w 65909553"/>
                <a:gd name="connsiteY13639" fmla="*/ 13158264 h 39629983"/>
                <a:gd name="connsiteX13640" fmla="*/ 63623553 w 65909553"/>
                <a:gd name="connsiteY13640" fmla="*/ 13158311 h 39629983"/>
                <a:gd name="connsiteX13641" fmla="*/ 63623553 w 65909553"/>
                <a:gd name="connsiteY13641" fmla="*/ 13158358 h 39629983"/>
                <a:gd name="connsiteX13642" fmla="*/ 63623553 w 65909553"/>
                <a:gd name="connsiteY13642" fmla="*/ 13158404 h 39629983"/>
                <a:gd name="connsiteX13643" fmla="*/ 63623553 w 65909553"/>
                <a:gd name="connsiteY13643" fmla="*/ 13158451 h 39629983"/>
                <a:gd name="connsiteX13644" fmla="*/ 63623553 w 65909553"/>
                <a:gd name="connsiteY13644" fmla="*/ 13158498 h 39629983"/>
                <a:gd name="connsiteX13645" fmla="*/ 63623553 w 65909553"/>
                <a:gd name="connsiteY13645" fmla="*/ 13158544 h 39629983"/>
                <a:gd name="connsiteX13646" fmla="*/ 63623553 w 65909553"/>
                <a:gd name="connsiteY13646" fmla="*/ 13158599 h 39629983"/>
                <a:gd name="connsiteX13647" fmla="*/ 63623553 w 65909553"/>
                <a:gd name="connsiteY13647" fmla="*/ 13158645 h 39629983"/>
                <a:gd name="connsiteX13648" fmla="*/ 63623553 w 65909553"/>
                <a:gd name="connsiteY13648" fmla="*/ 13158692 h 39629983"/>
                <a:gd name="connsiteX13649" fmla="*/ 63623553 w 65909553"/>
                <a:gd name="connsiteY13649" fmla="*/ 13158738 h 39629983"/>
                <a:gd name="connsiteX13650" fmla="*/ 63623553 w 65909553"/>
                <a:gd name="connsiteY13650" fmla="*/ 13158785 h 39629983"/>
                <a:gd name="connsiteX13651" fmla="*/ 63623553 w 65909553"/>
                <a:gd name="connsiteY13651" fmla="*/ 13158832 h 39629983"/>
                <a:gd name="connsiteX13652" fmla="*/ 63623553 w 65909553"/>
                <a:gd name="connsiteY13652" fmla="*/ 13158878 h 39629983"/>
                <a:gd name="connsiteX13653" fmla="*/ 63623553 w 65909553"/>
                <a:gd name="connsiteY13653" fmla="*/ 13158925 h 39629983"/>
                <a:gd name="connsiteX13654" fmla="*/ 63623553 w 65909553"/>
                <a:gd name="connsiteY13654" fmla="*/ 13158972 h 39629983"/>
                <a:gd name="connsiteX13655" fmla="*/ 63623553 w 65909553"/>
                <a:gd name="connsiteY13655" fmla="*/ 13159018 h 39629983"/>
                <a:gd name="connsiteX13656" fmla="*/ 63623553 w 65909553"/>
                <a:gd name="connsiteY13656" fmla="*/ 13159065 h 39629983"/>
                <a:gd name="connsiteX13657" fmla="*/ 63623553 w 65909553"/>
                <a:gd name="connsiteY13657" fmla="*/ 13159112 h 39629983"/>
                <a:gd name="connsiteX13658" fmla="*/ 63623553 w 65909553"/>
                <a:gd name="connsiteY13658" fmla="*/ 13159158 h 39629983"/>
                <a:gd name="connsiteX13659" fmla="*/ 63623553 w 65909553"/>
                <a:gd name="connsiteY13659" fmla="*/ 13159205 h 39629983"/>
                <a:gd name="connsiteX13660" fmla="*/ 63623553 w 65909553"/>
                <a:gd name="connsiteY13660" fmla="*/ 13159259 h 39629983"/>
                <a:gd name="connsiteX13661" fmla="*/ 63623553 w 65909553"/>
                <a:gd name="connsiteY13661" fmla="*/ 13159306 h 39629983"/>
                <a:gd name="connsiteX13662" fmla="*/ 63623553 w 65909553"/>
                <a:gd name="connsiteY13662" fmla="*/ 13159353 h 39629983"/>
                <a:gd name="connsiteX13663" fmla="*/ 63623553 w 65909553"/>
                <a:gd name="connsiteY13663" fmla="*/ 13159399 h 39629983"/>
                <a:gd name="connsiteX13664" fmla="*/ 63623553 w 65909553"/>
                <a:gd name="connsiteY13664" fmla="*/ 13159446 h 39629983"/>
                <a:gd name="connsiteX13665" fmla="*/ 63623553 w 65909553"/>
                <a:gd name="connsiteY13665" fmla="*/ 13159493 h 39629983"/>
                <a:gd name="connsiteX13666" fmla="*/ 63623553 w 65909553"/>
                <a:gd name="connsiteY13666" fmla="*/ 13159539 h 39629983"/>
                <a:gd name="connsiteX13667" fmla="*/ 63623553 w 65909553"/>
                <a:gd name="connsiteY13667" fmla="*/ 13159586 h 39629983"/>
                <a:gd name="connsiteX13668" fmla="*/ 63623553 w 65909553"/>
                <a:gd name="connsiteY13668" fmla="*/ 13159633 h 39629983"/>
                <a:gd name="connsiteX13669" fmla="*/ 63623553 w 65909553"/>
                <a:gd name="connsiteY13669" fmla="*/ 13159679 h 39629983"/>
                <a:gd name="connsiteX13670" fmla="*/ 63623553 w 65909553"/>
                <a:gd name="connsiteY13670" fmla="*/ 13159726 h 39629983"/>
                <a:gd name="connsiteX13671" fmla="*/ 63623553 w 65909553"/>
                <a:gd name="connsiteY13671" fmla="*/ 13159773 h 39629983"/>
                <a:gd name="connsiteX13672" fmla="*/ 63623553 w 65909553"/>
                <a:gd name="connsiteY13672" fmla="*/ 13159819 h 39629983"/>
                <a:gd name="connsiteX13673" fmla="*/ 63623553 w 65909553"/>
                <a:gd name="connsiteY13673" fmla="*/ 13159920 h 39629983"/>
                <a:gd name="connsiteX13674" fmla="*/ 63623553 w 65909553"/>
                <a:gd name="connsiteY13674" fmla="*/ 13159967 h 39629983"/>
                <a:gd name="connsiteX13675" fmla="*/ 63623553 w 65909553"/>
                <a:gd name="connsiteY13675" fmla="*/ 13160013 h 39629983"/>
                <a:gd name="connsiteX13676" fmla="*/ 63623553 w 65909553"/>
                <a:gd name="connsiteY13676" fmla="*/ 13160060 h 39629983"/>
                <a:gd name="connsiteX13677" fmla="*/ 63623553 w 65909553"/>
                <a:gd name="connsiteY13677" fmla="*/ 13160107 h 39629983"/>
                <a:gd name="connsiteX13678" fmla="*/ 63623553 w 65909553"/>
                <a:gd name="connsiteY13678" fmla="*/ 13160153 h 39629983"/>
                <a:gd name="connsiteX13679" fmla="*/ 63623553 w 65909553"/>
                <a:gd name="connsiteY13679" fmla="*/ 13160200 h 39629983"/>
                <a:gd name="connsiteX13680" fmla="*/ 63623553 w 65909553"/>
                <a:gd name="connsiteY13680" fmla="*/ 13160247 h 39629983"/>
                <a:gd name="connsiteX13681" fmla="*/ 63623553 w 65909553"/>
                <a:gd name="connsiteY13681" fmla="*/ 13160293 h 39629983"/>
                <a:gd name="connsiteX13682" fmla="*/ 63623553 w 65909553"/>
                <a:gd name="connsiteY13682" fmla="*/ 13160340 h 39629983"/>
                <a:gd name="connsiteX13683" fmla="*/ 63623553 w 65909553"/>
                <a:gd name="connsiteY13683" fmla="*/ 13160387 h 39629983"/>
                <a:gd name="connsiteX13684" fmla="*/ 63623553 w 65909553"/>
                <a:gd name="connsiteY13684" fmla="*/ 13160433 h 39629983"/>
                <a:gd name="connsiteX13685" fmla="*/ 63623553 w 65909553"/>
                <a:gd name="connsiteY13685" fmla="*/ 13160581 h 39629983"/>
                <a:gd name="connsiteX13686" fmla="*/ 63623553 w 65909553"/>
                <a:gd name="connsiteY13686" fmla="*/ 13160628 h 39629983"/>
                <a:gd name="connsiteX13687" fmla="*/ 63623553 w 65909553"/>
                <a:gd name="connsiteY13687" fmla="*/ 13160674 h 39629983"/>
                <a:gd name="connsiteX13688" fmla="*/ 63623553 w 65909553"/>
                <a:gd name="connsiteY13688" fmla="*/ 13160721 h 39629983"/>
                <a:gd name="connsiteX13689" fmla="*/ 63623553 w 65909553"/>
                <a:gd name="connsiteY13689" fmla="*/ 13160768 h 39629983"/>
                <a:gd name="connsiteX13690" fmla="*/ 63623553 w 65909553"/>
                <a:gd name="connsiteY13690" fmla="*/ 13160814 h 39629983"/>
                <a:gd name="connsiteX13691" fmla="*/ 63623553 w 65909553"/>
                <a:gd name="connsiteY13691" fmla="*/ 13160861 h 39629983"/>
                <a:gd name="connsiteX13692" fmla="*/ 63623553 w 65909553"/>
                <a:gd name="connsiteY13692" fmla="*/ 13160908 h 39629983"/>
                <a:gd name="connsiteX13693" fmla="*/ 63623553 w 65909553"/>
                <a:gd name="connsiteY13693" fmla="*/ 13160954 h 39629983"/>
                <a:gd name="connsiteX13694" fmla="*/ 63623553 w 65909553"/>
                <a:gd name="connsiteY13694" fmla="*/ 13161001 h 39629983"/>
                <a:gd name="connsiteX13695" fmla="*/ 63623553 w 65909553"/>
                <a:gd name="connsiteY13695" fmla="*/ 13161047 h 39629983"/>
                <a:gd name="connsiteX13696" fmla="*/ 63623553 w 65909553"/>
                <a:gd name="connsiteY13696" fmla="*/ 13161242 h 39629983"/>
                <a:gd name="connsiteX13697" fmla="*/ 63623553 w 65909553"/>
                <a:gd name="connsiteY13697" fmla="*/ 13161288 h 39629983"/>
                <a:gd name="connsiteX13698" fmla="*/ 63623553 w 65909553"/>
                <a:gd name="connsiteY13698" fmla="*/ 13161335 h 39629983"/>
                <a:gd name="connsiteX13699" fmla="*/ 63623553 w 65909553"/>
                <a:gd name="connsiteY13699" fmla="*/ 13161382 h 39629983"/>
                <a:gd name="connsiteX13700" fmla="*/ 63623553 w 65909553"/>
                <a:gd name="connsiteY13700" fmla="*/ 13161428 h 39629983"/>
                <a:gd name="connsiteX13701" fmla="*/ 63623553 w 65909553"/>
                <a:gd name="connsiteY13701" fmla="*/ 13161475 h 39629983"/>
                <a:gd name="connsiteX13702" fmla="*/ 63623553 w 65909553"/>
                <a:gd name="connsiteY13702" fmla="*/ 13161522 h 39629983"/>
                <a:gd name="connsiteX13703" fmla="*/ 63623553 w 65909553"/>
                <a:gd name="connsiteY13703" fmla="*/ 13161568 h 39629983"/>
                <a:gd name="connsiteX13704" fmla="*/ 63623553 w 65909553"/>
                <a:gd name="connsiteY13704" fmla="*/ 13161615 h 39629983"/>
                <a:gd name="connsiteX13705" fmla="*/ 63623553 w 65909553"/>
                <a:gd name="connsiteY13705" fmla="*/ 13161662 h 39629983"/>
                <a:gd name="connsiteX13706" fmla="*/ 63623553 w 65909553"/>
                <a:gd name="connsiteY13706" fmla="*/ 13161903 h 39629983"/>
                <a:gd name="connsiteX13707" fmla="*/ 63623553 w 65909553"/>
                <a:gd name="connsiteY13707" fmla="*/ 13161949 h 39629983"/>
                <a:gd name="connsiteX13708" fmla="*/ 63623553 w 65909553"/>
                <a:gd name="connsiteY13708" fmla="*/ 13161996 h 39629983"/>
                <a:gd name="connsiteX13709" fmla="*/ 63623553 w 65909553"/>
                <a:gd name="connsiteY13709" fmla="*/ 13162043 h 39629983"/>
                <a:gd name="connsiteX13710" fmla="*/ 63623553 w 65909553"/>
                <a:gd name="connsiteY13710" fmla="*/ 13162089 h 39629983"/>
                <a:gd name="connsiteX13711" fmla="*/ 63623553 w 65909553"/>
                <a:gd name="connsiteY13711" fmla="*/ 13162136 h 39629983"/>
                <a:gd name="connsiteX13712" fmla="*/ 63623553 w 65909553"/>
                <a:gd name="connsiteY13712" fmla="*/ 13162182 h 39629983"/>
                <a:gd name="connsiteX13713" fmla="*/ 63623553 w 65909553"/>
                <a:gd name="connsiteY13713" fmla="*/ 13162229 h 39629983"/>
                <a:gd name="connsiteX13714" fmla="*/ 63623553 w 65909553"/>
                <a:gd name="connsiteY13714" fmla="*/ 13162276 h 39629983"/>
                <a:gd name="connsiteX13715" fmla="*/ 63623553 w 65909553"/>
                <a:gd name="connsiteY13715" fmla="*/ 13309676 h 39629983"/>
                <a:gd name="connsiteX13716" fmla="*/ 63775953 w 65909553"/>
                <a:gd name="connsiteY13716" fmla="*/ 13309676 h 39629983"/>
                <a:gd name="connsiteX13717" fmla="*/ 63775953 w 65909553"/>
                <a:gd name="connsiteY13717" fmla="*/ 13309723 h 39629983"/>
                <a:gd name="connsiteX13718" fmla="*/ 63775953 w 65909553"/>
                <a:gd name="connsiteY13718" fmla="*/ 13309770 h 39629983"/>
                <a:gd name="connsiteX13719" fmla="*/ 63775953 w 65909553"/>
                <a:gd name="connsiteY13719" fmla="*/ 13309816 h 39629983"/>
                <a:gd name="connsiteX13720" fmla="*/ 63775953 w 65909553"/>
                <a:gd name="connsiteY13720" fmla="*/ 13309863 h 39629983"/>
                <a:gd name="connsiteX13721" fmla="*/ 63775953 w 65909553"/>
                <a:gd name="connsiteY13721" fmla="*/ 13309910 h 39629983"/>
                <a:gd name="connsiteX13722" fmla="*/ 63775953 w 65909553"/>
                <a:gd name="connsiteY13722" fmla="*/ 13309956 h 39629983"/>
                <a:gd name="connsiteX13723" fmla="*/ 63775953 w 65909553"/>
                <a:gd name="connsiteY13723" fmla="*/ 13310003 h 39629983"/>
                <a:gd name="connsiteX13724" fmla="*/ 63775953 w 65909553"/>
                <a:gd name="connsiteY13724" fmla="*/ 13310050 h 39629983"/>
                <a:gd name="connsiteX13725" fmla="*/ 63775953 w 65909553"/>
                <a:gd name="connsiteY13725" fmla="*/ 13310096 h 39629983"/>
                <a:gd name="connsiteX13726" fmla="*/ 63775953 w 65909553"/>
                <a:gd name="connsiteY13726" fmla="*/ 13310143 h 39629983"/>
                <a:gd name="connsiteX13727" fmla="*/ 63775953 w 65909553"/>
                <a:gd name="connsiteY13727" fmla="*/ 13310189 h 39629983"/>
                <a:gd name="connsiteX13728" fmla="*/ 63775953 w 65909553"/>
                <a:gd name="connsiteY13728" fmla="*/ 13310236 h 39629983"/>
                <a:gd name="connsiteX13729" fmla="*/ 63775953 w 65909553"/>
                <a:gd name="connsiteY13729" fmla="*/ 13310283 h 39629983"/>
                <a:gd name="connsiteX13730" fmla="*/ 63775953 w 65909553"/>
                <a:gd name="connsiteY13730" fmla="*/ 13310337 h 39629983"/>
                <a:gd name="connsiteX13731" fmla="*/ 63775953 w 65909553"/>
                <a:gd name="connsiteY13731" fmla="*/ 13310384 h 39629983"/>
                <a:gd name="connsiteX13732" fmla="*/ 63775953 w 65909553"/>
                <a:gd name="connsiteY13732" fmla="*/ 13310430 h 39629983"/>
                <a:gd name="connsiteX13733" fmla="*/ 63775953 w 65909553"/>
                <a:gd name="connsiteY13733" fmla="*/ 13310477 h 39629983"/>
                <a:gd name="connsiteX13734" fmla="*/ 63775953 w 65909553"/>
                <a:gd name="connsiteY13734" fmla="*/ 13310524 h 39629983"/>
                <a:gd name="connsiteX13735" fmla="*/ 63775953 w 65909553"/>
                <a:gd name="connsiteY13735" fmla="*/ 13310570 h 39629983"/>
                <a:gd name="connsiteX13736" fmla="*/ 63775953 w 65909553"/>
                <a:gd name="connsiteY13736" fmla="*/ 13310617 h 39629983"/>
                <a:gd name="connsiteX13737" fmla="*/ 63775953 w 65909553"/>
                <a:gd name="connsiteY13737" fmla="*/ 13310664 h 39629983"/>
                <a:gd name="connsiteX13738" fmla="*/ 63775953 w 65909553"/>
                <a:gd name="connsiteY13738" fmla="*/ 13310710 h 39629983"/>
                <a:gd name="connsiteX13739" fmla="*/ 63775953 w 65909553"/>
                <a:gd name="connsiteY13739" fmla="*/ 13310757 h 39629983"/>
                <a:gd name="connsiteX13740" fmla="*/ 63775953 w 65909553"/>
                <a:gd name="connsiteY13740" fmla="*/ 13310804 h 39629983"/>
                <a:gd name="connsiteX13741" fmla="*/ 63775953 w 65909553"/>
                <a:gd name="connsiteY13741" fmla="*/ 13310850 h 39629983"/>
                <a:gd name="connsiteX13742" fmla="*/ 63775953 w 65909553"/>
                <a:gd name="connsiteY13742" fmla="*/ 13310897 h 39629983"/>
                <a:gd name="connsiteX13743" fmla="*/ 63775953 w 65909553"/>
                <a:gd name="connsiteY13743" fmla="*/ 13310944 h 39629983"/>
                <a:gd name="connsiteX13744" fmla="*/ 63775953 w 65909553"/>
                <a:gd name="connsiteY13744" fmla="*/ 13310998 h 39629983"/>
                <a:gd name="connsiteX13745" fmla="*/ 63775953 w 65909553"/>
                <a:gd name="connsiteY13745" fmla="*/ 13311045 h 39629983"/>
                <a:gd name="connsiteX13746" fmla="*/ 63775953 w 65909553"/>
                <a:gd name="connsiteY13746" fmla="*/ 13311091 h 39629983"/>
                <a:gd name="connsiteX13747" fmla="*/ 63775953 w 65909553"/>
                <a:gd name="connsiteY13747" fmla="*/ 13311138 h 39629983"/>
                <a:gd name="connsiteX13748" fmla="*/ 63775953 w 65909553"/>
                <a:gd name="connsiteY13748" fmla="*/ 13311185 h 39629983"/>
                <a:gd name="connsiteX13749" fmla="*/ 63775953 w 65909553"/>
                <a:gd name="connsiteY13749" fmla="*/ 13311231 h 39629983"/>
                <a:gd name="connsiteX13750" fmla="*/ 63775953 w 65909553"/>
                <a:gd name="connsiteY13750" fmla="*/ 13311278 h 39629983"/>
                <a:gd name="connsiteX13751" fmla="*/ 63775953 w 65909553"/>
                <a:gd name="connsiteY13751" fmla="*/ 13311324 h 39629983"/>
                <a:gd name="connsiteX13752" fmla="*/ 63775953 w 65909553"/>
                <a:gd name="connsiteY13752" fmla="*/ 13311371 h 39629983"/>
                <a:gd name="connsiteX13753" fmla="*/ 63775953 w 65909553"/>
                <a:gd name="connsiteY13753" fmla="*/ 13311418 h 39629983"/>
                <a:gd name="connsiteX13754" fmla="*/ 63775953 w 65909553"/>
                <a:gd name="connsiteY13754" fmla="*/ 13311464 h 39629983"/>
                <a:gd name="connsiteX13755" fmla="*/ 63775953 w 65909553"/>
                <a:gd name="connsiteY13755" fmla="*/ 13311511 h 39629983"/>
                <a:gd name="connsiteX13756" fmla="*/ 63775953 w 65909553"/>
                <a:gd name="connsiteY13756" fmla="*/ 13311558 h 39629983"/>
                <a:gd name="connsiteX13757" fmla="*/ 63775953 w 65909553"/>
                <a:gd name="connsiteY13757" fmla="*/ 13311659 h 39629983"/>
                <a:gd name="connsiteX13758" fmla="*/ 63775953 w 65909553"/>
                <a:gd name="connsiteY13758" fmla="*/ 13311705 h 39629983"/>
                <a:gd name="connsiteX13759" fmla="*/ 63775953 w 65909553"/>
                <a:gd name="connsiteY13759" fmla="*/ 13311752 h 39629983"/>
                <a:gd name="connsiteX13760" fmla="*/ 63775953 w 65909553"/>
                <a:gd name="connsiteY13760" fmla="*/ 13311799 h 39629983"/>
                <a:gd name="connsiteX13761" fmla="*/ 63775953 w 65909553"/>
                <a:gd name="connsiteY13761" fmla="*/ 13311845 h 39629983"/>
                <a:gd name="connsiteX13762" fmla="*/ 63775953 w 65909553"/>
                <a:gd name="connsiteY13762" fmla="*/ 13311892 h 39629983"/>
                <a:gd name="connsiteX13763" fmla="*/ 63775953 w 65909553"/>
                <a:gd name="connsiteY13763" fmla="*/ 13311939 h 39629983"/>
                <a:gd name="connsiteX13764" fmla="*/ 63775953 w 65909553"/>
                <a:gd name="connsiteY13764" fmla="*/ 13311985 h 39629983"/>
                <a:gd name="connsiteX13765" fmla="*/ 63775953 w 65909553"/>
                <a:gd name="connsiteY13765" fmla="*/ 13312032 h 39629983"/>
                <a:gd name="connsiteX13766" fmla="*/ 63775953 w 65909553"/>
                <a:gd name="connsiteY13766" fmla="*/ 13312079 h 39629983"/>
                <a:gd name="connsiteX13767" fmla="*/ 63775953 w 65909553"/>
                <a:gd name="connsiteY13767" fmla="*/ 13312125 h 39629983"/>
                <a:gd name="connsiteX13768" fmla="*/ 63775953 w 65909553"/>
                <a:gd name="connsiteY13768" fmla="*/ 13312172 h 39629983"/>
                <a:gd name="connsiteX13769" fmla="*/ 63775953 w 65909553"/>
                <a:gd name="connsiteY13769" fmla="*/ 13312320 h 39629983"/>
                <a:gd name="connsiteX13770" fmla="*/ 63775953 w 65909553"/>
                <a:gd name="connsiteY13770" fmla="*/ 13312366 h 39629983"/>
                <a:gd name="connsiteX13771" fmla="*/ 63775953 w 65909553"/>
                <a:gd name="connsiteY13771" fmla="*/ 13312413 h 39629983"/>
                <a:gd name="connsiteX13772" fmla="*/ 63775953 w 65909553"/>
                <a:gd name="connsiteY13772" fmla="*/ 13312459 h 39629983"/>
                <a:gd name="connsiteX13773" fmla="*/ 63775953 w 65909553"/>
                <a:gd name="connsiteY13773" fmla="*/ 13312506 h 39629983"/>
                <a:gd name="connsiteX13774" fmla="*/ 63775953 w 65909553"/>
                <a:gd name="connsiteY13774" fmla="*/ 13312553 h 39629983"/>
                <a:gd name="connsiteX13775" fmla="*/ 63775953 w 65909553"/>
                <a:gd name="connsiteY13775" fmla="*/ 13312599 h 39629983"/>
                <a:gd name="connsiteX13776" fmla="*/ 63775953 w 65909553"/>
                <a:gd name="connsiteY13776" fmla="*/ 13312646 h 39629983"/>
                <a:gd name="connsiteX13777" fmla="*/ 63775953 w 65909553"/>
                <a:gd name="connsiteY13777" fmla="*/ 13312693 h 39629983"/>
                <a:gd name="connsiteX13778" fmla="*/ 63775953 w 65909553"/>
                <a:gd name="connsiteY13778" fmla="*/ 13312739 h 39629983"/>
                <a:gd name="connsiteX13779" fmla="*/ 63775953 w 65909553"/>
                <a:gd name="connsiteY13779" fmla="*/ 13312786 h 39629983"/>
                <a:gd name="connsiteX13780" fmla="*/ 63775953 w 65909553"/>
                <a:gd name="connsiteY13780" fmla="*/ 13312980 h 39629983"/>
                <a:gd name="connsiteX13781" fmla="*/ 63775953 w 65909553"/>
                <a:gd name="connsiteY13781" fmla="*/ 13313027 h 39629983"/>
                <a:gd name="connsiteX13782" fmla="*/ 63775953 w 65909553"/>
                <a:gd name="connsiteY13782" fmla="*/ 13313074 h 39629983"/>
                <a:gd name="connsiteX13783" fmla="*/ 63775953 w 65909553"/>
                <a:gd name="connsiteY13783" fmla="*/ 13313120 h 39629983"/>
                <a:gd name="connsiteX13784" fmla="*/ 63775953 w 65909553"/>
                <a:gd name="connsiteY13784" fmla="*/ 13313167 h 39629983"/>
                <a:gd name="connsiteX13785" fmla="*/ 63775953 w 65909553"/>
                <a:gd name="connsiteY13785" fmla="*/ 13313214 h 39629983"/>
                <a:gd name="connsiteX13786" fmla="*/ 63775953 w 65909553"/>
                <a:gd name="connsiteY13786" fmla="*/ 13313260 h 39629983"/>
                <a:gd name="connsiteX13787" fmla="*/ 63775953 w 65909553"/>
                <a:gd name="connsiteY13787" fmla="*/ 13313307 h 39629983"/>
                <a:gd name="connsiteX13788" fmla="*/ 63775953 w 65909553"/>
                <a:gd name="connsiteY13788" fmla="*/ 13313354 h 39629983"/>
                <a:gd name="connsiteX13789" fmla="*/ 63775953 w 65909553"/>
                <a:gd name="connsiteY13789" fmla="*/ 13313400 h 39629983"/>
                <a:gd name="connsiteX13790" fmla="*/ 63775953 w 65909553"/>
                <a:gd name="connsiteY13790" fmla="*/ 13313641 h 39629983"/>
                <a:gd name="connsiteX13791" fmla="*/ 63775953 w 65909553"/>
                <a:gd name="connsiteY13791" fmla="*/ 13313688 h 39629983"/>
                <a:gd name="connsiteX13792" fmla="*/ 63775953 w 65909553"/>
                <a:gd name="connsiteY13792" fmla="*/ 13313734 h 39629983"/>
                <a:gd name="connsiteX13793" fmla="*/ 63775953 w 65909553"/>
                <a:gd name="connsiteY13793" fmla="*/ 13313781 h 39629983"/>
                <a:gd name="connsiteX13794" fmla="*/ 63775953 w 65909553"/>
                <a:gd name="connsiteY13794" fmla="*/ 13313828 h 39629983"/>
                <a:gd name="connsiteX13795" fmla="*/ 63775953 w 65909553"/>
                <a:gd name="connsiteY13795" fmla="*/ 13313874 h 39629983"/>
                <a:gd name="connsiteX13796" fmla="*/ 63775953 w 65909553"/>
                <a:gd name="connsiteY13796" fmla="*/ 13313921 h 39629983"/>
                <a:gd name="connsiteX13797" fmla="*/ 63775953 w 65909553"/>
                <a:gd name="connsiteY13797" fmla="*/ 13313968 h 39629983"/>
                <a:gd name="connsiteX13798" fmla="*/ 63775953 w 65909553"/>
                <a:gd name="connsiteY13798" fmla="*/ 13314014 h 39629983"/>
                <a:gd name="connsiteX13799" fmla="*/ 63775953 w 65909553"/>
                <a:gd name="connsiteY13799" fmla="*/ 13314302 h 39629983"/>
                <a:gd name="connsiteX13800" fmla="*/ 63775953 w 65909553"/>
                <a:gd name="connsiteY13800" fmla="*/ 13314349 h 39629983"/>
                <a:gd name="connsiteX13801" fmla="*/ 63775953 w 65909553"/>
                <a:gd name="connsiteY13801" fmla="*/ 13314395 h 39629983"/>
                <a:gd name="connsiteX13802" fmla="*/ 63775953 w 65909553"/>
                <a:gd name="connsiteY13802" fmla="*/ 13314442 h 39629983"/>
                <a:gd name="connsiteX13803" fmla="*/ 63775953 w 65909553"/>
                <a:gd name="connsiteY13803" fmla="*/ 13314489 h 39629983"/>
                <a:gd name="connsiteX13804" fmla="*/ 63775953 w 65909553"/>
                <a:gd name="connsiteY13804" fmla="*/ 13314535 h 39629983"/>
                <a:gd name="connsiteX13805" fmla="*/ 63775953 w 65909553"/>
                <a:gd name="connsiteY13805" fmla="*/ 13314582 h 39629983"/>
                <a:gd name="connsiteX13806" fmla="*/ 63775953 w 65909553"/>
                <a:gd name="connsiteY13806" fmla="*/ 13314629 h 39629983"/>
                <a:gd name="connsiteX13807" fmla="*/ 63775953 w 65909553"/>
                <a:gd name="connsiteY13807" fmla="*/ 13462076 h 39629983"/>
                <a:gd name="connsiteX13808" fmla="*/ 63928353 w 65909553"/>
                <a:gd name="connsiteY13808" fmla="*/ 13462076 h 39629983"/>
                <a:gd name="connsiteX13809" fmla="*/ 63928353 w 65909553"/>
                <a:gd name="connsiteY13809" fmla="*/ 13462122 h 39629983"/>
                <a:gd name="connsiteX13810" fmla="*/ 63928353 w 65909553"/>
                <a:gd name="connsiteY13810" fmla="*/ 13462169 h 39629983"/>
                <a:gd name="connsiteX13811" fmla="*/ 63928353 w 65909553"/>
                <a:gd name="connsiteY13811" fmla="*/ 13462216 h 39629983"/>
                <a:gd name="connsiteX13812" fmla="*/ 63928353 w 65909553"/>
                <a:gd name="connsiteY13812" fmla="*/ 13462262 h 39629983"/>
                <a:gd name="connsiteX13813" fmla="*/ 63928353 w 65909553"/>
                <a:gd name="connsiteY13813" fmla="*/ 13462309 h 39629983"/>
                <a:gd name="connsiteX13814" fmla="*/ 63928353 w 65909553"/>
                <a:gd name="connsiteY13814" fmla="*/ 13462356 h 39629983"/>
                <a:gd name="connsiteX13815" fmla="*/ 63928353 w 65909553"/>
                <a:gd name="connsiteY13815" fmla="*/ 13462402 h 39629983"/>
                <a:gd name="connsiteX13816" fmla="*/ 63928353 w 65909553"/>
                <a:gd name="connsiteY13816" fmla="*/ 13462449 h 39629983"/>
                <a:gd name="connsiteX13817" fmla="*/ 63928353 w 65909553"/>
                <a:gd name="connsiteY13817" fmla="*/ 13462496 h 39629983"/>
                <a:gd name="connsiteX13818" fmla="*/ 63928353 w 65909553"/>
                <a:gd name="connsiteY13818" fmla="*/ 13462542 h 39629983"/>
                <a:gd name="connsiteX13819" fmla="*/ 63928353 w 65909553"/>
                <a:gd name="connsiteY13819" fmla="*/ 13462589 h 39629983"/>
                <a:gd name="connsiteX13820" fmla="*/ 63928353 w 65909553"/>
                <a:gd name="connsiteY13820" fmla="*/ 13462636 h 39629983"/>
                <a:gd name="connsiteX13821" fmla="*/ 63928353 w 65909553"/>
                <a:gd name="connsiteY13821" fmla="*/ 13462682 h 39629983"/>
                <a:gd name="connsiteX13822" fmla="*/ 63928353 w 65909553"/>
                <a:gd name="connsiteY13822" fmla="*/ 13462736 h 39629983"/>
                <a:gd name="connsiteX13823" fmla="*/ 63928353 w 65909553"/>
                <a:gd name="connsiteY13823" fmla="*/ 13462783 h 39629983"/>
                <a:gd name="connsiteX13824" fmla="*/ 63928353 w 65909553"/>
                <a:gd name="connsiteY13824" fmla="*/ 13462830 h 39629983"/>
                <a:gd name="connsiteX13825" fmla="*/ 63928353 w 65909553"/>
                <a:gd name="connsiteY13825" fmla="*/ 13462876 h 39629983"/>
                <a:gd name="connsiteX13826" fmla="*/ 63928353 w 65909553"/>
                <a:gd name="connsiteY13826" fmla="*/ 13462923 h 39629983"/>
                <a:gd name="connsiteX13827" fmla="*/ 63928353 w 65909553"/>
                <a:gd name="connsiteY13827" fmla="*/ 13462970 h 39629983"/>
                <a:gd name="connsiteX13828" fmla="*/ 63928353 w 65909553"/>
                <a:gd name="connsiteY13828" fmla="*/ 13463016 h 39629983"/>
                <a:gd name="connsiteX13829" fmla="*/ 63928353 w 65909553"/>
                <a:gd name="connsiteY13829" fmla="*/ 13463063 h 39629983"/>
                <a:gd name="connsiteX13830" fmla="*/ 63928353 w 65909553"/>
                <a:gd name="connsiteY13830" fmla="*/ 13463110 h 39629983"/>
                <a:gd name="connsiteX13831" fmla="*/ 63928353 w 65909553"/>
                <a:gd name="connsiteY13831" fmla="*/ 13463156 h 39629983"/>
                <a:gd name="connsiteX13832" fmla="*/ 63928353 w 65909553"/>
                <a:gd name="connsiteY13832" fmla="*/ 13463203 h 39629983"/>
                <a:gd name="connsiteX13833" fmla="*/ 63928353 w 65909553"/>
                <a:gd name="connsiteY13833" fmla="*/ 13463250 h 39629983"/>
                <a:gd name="connsiteX13834" fmla="*/ 63928353 w 65909553"/>
                <a:gd name="connsiteY13834" fmla="*/ 13463296 h 39629983"/>
                <a:gd name="connsiteX13835" fmla="*/ 63928353 w 65909553"/>
                <a:gd name="connsiteY13835" fmla="*/ 13463397 h 39629983"/>
                <a:gd name="connsiteX13836" fmla="*/ 63928353 w 65909553"/>
                <a:gd name="connsiteY13836" fmla="*/ 13463444 h 39629983"/>
                <a:gd name="connsiteX13837" fmla="*/ 63928353 w 65909553"/>
                <a:gd name="connsiteY13837" fmla="*/ 13463491 h 39629983"/>
                <a:gd name="connsiteX13838" fmla="*/ 63928353 w 65909553"/>
                <a:gd name="connsiteY13838" fmla="*/ 13463537 h 39629983"/>
                <a:gd name="connsiteX13839" fmla="*/ 63928353 w 65909553"/>
                <a:gd name="connsiteY13839" fmla="*/ 13463584 h 39629983"/>
                <a:gd name="connsiteX13840" fmla="*/ 63928353 w 65909553"/>
                <a:gd name="connsiteY13840" fmla="*/ 13463631 h 39629983"/>
                <a:gd name="connsiteX13841" fmla="*/ 63928353 w 65909553"/>
                <a:gd name="connsiteY13841" fmla="*/ 13463677 h 39629983"/>
                <a:gd name="connsiteX13842" fmla="*/ 63928353 w 65909553"/>
                <a:gd name="connsiteY13842" fmla="*/ 13463724 h 39629983"/>
                <a:gd name="connsiteX13843" fmla="*/ 63928353 w 65909553"/>
                <a:gd name="connsiteY13843" fmla="*/ 13463771 h 39629983"/>
                <a:gd name="connsiteX13844" fmla="*/ 63928353 w 65909553"/>
                <a:gd name="connsiteY13844" fmla="*/ 13463817 h 39629983"/>
                <a:gd name="connsiteX13845" fmla="*/ 63928353 w 65909553"/>
                <a:gd name="connsiteY13845" fmla="*/ 13463864 h 39629983"/>
                <a:gd name="connsiteX13846" fmla="*/ 63928353 w 65909553"/>
                <a:gd name="connsiteY13846" fmla="*/ 13463910 h 39629983"/>
                <a:gd name="connsiteX13847" fmla="*/ 63928353 w 65909553"/>
                <a:gd name="connsiteY13847" fmla="*/ 13464058 h 39629983"/>
                <a:gd name="connsiteX13848" fmla="*/ 63928353 w 65909553"/>
                <a:gd name="connsiteY13848" fmla="*/ 13464105 h 39629983"/>
                <a:gd name="connsiteX13849" fmla="*/ 63928353 w 65909553"/>
                <a:gd name="connsiteY13849" fmla="*/ 13464151 h 39629983"/>
                <a:gd name="connsiteX13850" fmla="*/ 63928353 w 65909553"/>
                <a:gd name="connsiteY13850" fmla="*/ 13464198 h 39629983"/>
                <a:gd name="connsiteX13851" fmla="*/ 63928353 w 65909553"/>
                <a:gd name="connsiteY13851" fmla="*/ 13464245 h 39629983"/>
                <a:gd name="connsiteX13852" fmla="*/ 63928353 w 65909553"/>
                <a:gd name="connsiteY13852" fmla="*/ 13464291 h 39629983"/>
                <a:gd name="connsiteX13853" fmla="*/ 63928353 w 65909553"/>
                <a:gd name="connsiteY13853" fmla="*/ 13464338 h 39629983"/>
                <a:gd name="connsiteX13854" fmla="*/ 63928353 w 65909553"/>
                <a:gd name="connsiteY13854" fmla="*/ 13464385 h 39629983"/>
                <a:gd name="connsiteX13855" fmla="*/ 63928353 w 65909553"/>
                <a:gd name="connsiteY13855" fmla="*/ 13464431 h 39629983"/>
                <a:gd name="connsiteX13856" fmla="*/ 63928353 w 65909553"/>
                <a:gd name="connsiteY13856" fmla="*/ 13464478 h 39629983"/>
                <a:gd name="connsiteX13857" fmla="*/ 63928353 w 65909553"/>
                <a:gd name="connsiteY13857" fmla="*/ 13464525 h 39629983"/>
                <a:gd name="connsiteX13858" fmla="*/ 63928353 w 65909553"/>
                <a:gd name="connsiteY13858" fmla="*/ 13464719 h 39629983"/>
                <a:gd name="connsiteX13859" fmla="*/ 63928353 w 65909553"/>
                <a:gd name="connsiteY13859" fmla="*/ 13464766 h 39629983"/>
                <a:gd name="connsiteX13860" fmla="*/ 63928353 w 65909553"/>
                <a:gd name="connsiteY13860" fmla="*/ 13464812 h 39629983"/>
                <a:gd name="connsiteX13861" fmla="*/ 63928353 w 65909553"/>
                <a:gd name="connsiteY13861" fmla="*/ 13464859 h 39629983"/>
                <a:gd name="connsiteX13862" fmla="*/ 63928353 w 65909553"/>
                <a:gd name="connsiteY13862" fmla="*/ 13464906 h 39629983"/>
                <a:gd name="connsiteX13863" fmla="*/ 63928353 w 65909553"/>
                <a:gd name="connsiteY13863" fmla="*/ 13464952 h 39629983"/>
                <a:gd name="connsiteX13864" fmla="*/ 63928353 w 65909553"/>
                <a:gd name="connsiteY13864" fmla="*/ 13464999 h 39629983"/>
                <a:gd name="connsiteX13865" fmla="*/ 63928353 w 65909553"/>
                <a:gd name="connsiteY13865" fmla="*/ 13465045 h 39629983"/>
                <a:gd name="connsiteX13866" fmla="*/ 63928353 w 65909553"/>
                <a:gd name="connsiteY13866" fmla="*/ 13465092 h 39629983"/>
                <a:gd name="connsiteX13867" fmla="*/ 63928353 w 65909553"/>
                <a:gd name="connsiteY13867" fmla="*/ 13465139 h 39629983"/>
                <a:gd name="connsiteX13868" fmla="*/ 63928353 w 65909553"/>
                <a:gd name="connsiteY13868" fmla="*/ 13465380 h 39629983"/>
                <a:gd name="connsiteX13869" fmla="*/ 63928353 w 65909553"/>
                <a:gd name="connsiteY13869" fmla="*/ 13465426 h 39629983"/>
                <a:gd name="connsiteX13870" fmla="*/ 63928353 w 65909553"/>
                <a:gd name="connsiteY13870" fmla="*/ 13465473 h 39629983"/>
                <a:gd name="connsiteX13871" fmla="*/ 63928353 w 65909553"/>
                <a:gd name="connsiteY13871" fmla="*/ 13465520 h 39629983"/>
                <a:gd name="connsiteX13872" fmla="*/ 63928353 w 65909553"/>
                <a:gd name="connsiteY13872" fmla="*/ 13465566 h 39629983"/>
                <a:gd name="connsiteX13873" fmla="*/ 63928353 w 65909553"/>
                <a:gd name="connsiteY13873" fmla="*/ 13465613 h 39629983"/>
                <a:gd name="connsiteX13874" fmla="*/ 63928353 w 65909553"/>
                <a:gd name="connsiteY13874" fmla="*/ 13465660 h 39629983"/>
                <a:gd name="connsiteX13875" fmla="*/ 63928353 w 65909553"/>
                <a:gd name="connsiteY13875" fmla="*/ 13465706 h 39629983"/>
                <a:gd name="connsiteX13876" fmla="*/ 63928353 w 65909553"/>
                <a:gd name="connsiteY13876" fmla="*/ 13465753 h 39629983"/>
                <a:gd name="connsiteX13877" fmla="*/ 63928353 w 65909553"/>
                <a:gd name="connsiteY13877" fmla="*/ 13466041 h 39629983"/>
                <a:gd name="connsiteX13878" fmla="*/ 63928353 w 65909553"/>
                <a:gd name="connsiteY13878" fmla="*/ 13466087 h 39629983"/>
                <a:gd name="connsiteX13879" fmla="*/ 63928353 w 65909553"/>
                <a:gd name="connsiteY13879" fmla="*/ 13466134 h 39629983"/>
                <a:gd name="connsiteX13880" fmla="*/ 63928353 w 65909553"/>
                <a:gd name="connsiteY13880" fmla="*/ 13466180 h 39629983"/>
                <a:gd name="connsiteX13881" fmla="*/ 63928353 w 65909553"/>
                <a:gd name="connsiteY13881" fmla="*/ 13466227 h 39629983"/>
                <a:gd name="connsiteX13882" fmla="*/ 63928353 w 65909553"/>
                <a:gd name="connsiteY13882" fmla="*/ 13466274 h 39629983"/>
                <a:gd name="connsiteX13883" fmla="*/ 63928353 w 65909553"/>
                <a:gd name="connsiteY13883" fmla="*/ 13466320 h 39629983"/>
                <a:gd name="connsiteX13884" fmla="*/ 63928353 w 65909553"/>
                <a:gd name="connsiteY13884" fmla="*/ 13466367 h 39629983"/>
                <a:gd name="connsiteX13885" fmla="*/ 63928353 w 65909553"/>
                <a:gd name="connsiteY13885" fmla="*/ 13466701 h 39629983"/>
                <a:gd name="connsiteX13886" fmla="*/ 63928353 w 65909553"/>
                <a:gd name="connsiteY13886" fmla="*/ 13466748 h 39629983"/>
                <a:gd name="connsiteX13887" fmla="*/ 63928353 w 65909553"/>
                <a:gd name="connsiteY13887" fmla="*/ 13466795 h 39629983"/>
                <a:gd name="connsiteX13888" fmla="*/ 63928353 w 65909553"/>
                <a:gd name="connsiteY13888" fmla="*/ 13466841 h 39629983"/>
                <a:gd name="connsiteX13889" fmla="*/ 63928353 w 65909553"/>
                <a:gd name="connsiteY13889" fmla="*/ 13466888 h 39629983"/>
                <a:gd name="connsiteX13890" fmla="*/ 63928353 w 65909553"/>
                <a:gd name="connsiteY13890" fmla="*/ 13466935 h 39629983"/>
                <a:gd name="connsiteX13891" fmla="*/ 63928353 w 65909553"/>
                <a:gd name="connsiteY13891" fmla="*/ 13466981 h 39629983"/>
                <a:gd name="connsiteX13892" fmla="*/ 63928353 w 65909553"/>
                <a:gd name="connsiteY13892" fmla="*/ 13614475 h 39629983"/>
                <a:gd name="connsiteX13893" fmla="*/ 64080753 w 65909553"/>
                <a:gd name="connsiteY13893" fmla="*/ 13614475 h 39629983"/>
                <a:gd name="connsiteX13894" fmla="*/ 64080753 w 65909553"/>
                <a:gd name="connsiteY13894" fmla="*/ 13614522 h 39629983"/>
                <a:gd name="connsiteX13895" fmla="*/ 64080753 w 65909553"/>
                <a:gd name="connsiteY13895" fmla="*/ 13614568 h 39629983"/>
                <a:gd name="connsiteX13896" fmla="*/ 64080753 w 65909553"/>
                <a:gd name="connsiteY13896" fmla="*/ 13614615 h 39629983"/>
                <a:gd name="connsiteX13897" fmla="*/ 64080753 w 65909553"/>
                <a:gd name="connsiteY13897" fmla="*/ 13614662 h 39629983"/>
                <a:gd name="connsiteX13898" fmla="*/ 64080753 w 65909553"/>
                <a:gd name="connsiteY13898" fmla="*/ 13614708 h 39629983"/>
                <a:gd name="connsiteX13899" fmla="*/ 64080753 w 65909553"/>
                <a:gd name="connsiteY13899" fmla="*/ 13614755 h 39629983"/>
                <a:gd name="connsiteX13900" fmla="*/ 64080753 w 65909553"/>
                <a:gd name="connsiteY13900" fmla="*/ 13614802 h 39629983"/>
                <a:gd name="connsiteX13901" fmla="*/ 64080753 w 65909553"/>
                <a:gd name="connsiteY13901" fmla="*/ 13614848 h 39629983"/>
                <a:gd name="connsiteX13902" fmla="*/ 64080753 w 65909553"/>
                <a:gd name="connsiteY13902" fmla="*/ 13614895 h 39629983"/>
                <a:gd name="connsiteX13903" fmla="*/ 64080753 w 65909553"/>
                <a:gd name="connsiteY13903" fmla="*/ 13614942 h 39629983"/>
                <a:gd name="connsiteX13904" fmla="*/ 64080753 w 65909553"/>
                <a:gd name="connsiteY13904" fmla="*/ 13614988 h 39629983"/>
                <a:gd name="connsiteX13905" fmla="*/ 64080753 w 65909553"/>
                <a:gd name="connsiteY13905" fmla="*/ 13615035 h 39629983"/>
                <a:gd name="connsiteX13906" fmla="*/ 64080753 w 65909553"/>
                <a:gd name="connsiteY13906" fmla="*/ 13615136 h 39629983"/>
                <a:gd name="connsiteX13907" fmla="*/ 64080753 w 65909553"/>
                <a:gd name="connsiteY13907" fmla="*/ 13615183 h 39629983"/>
                <a:gd name="connsiteX13908" fmla="*/ 64080753 w 65909553"/>
                <a:gd name="connsiteY13908" fmla="*/ 13615229 h 39629983"/>
                <a:gd name="connsiteX13909" fmla="*/ 64080753 w 65909553"/>
                <a:gd name="connsiteY13909" fmla="*/ 13615276 h 39629983"/>
                <a:gd name="connsiteX13910" fmla="*/ 64080753 w 65909553"/>
                <a:gd name="connsiteY13910" fmla="*/ 13615322 h 39629983"/>
                <a:gd name="connsiteX13911" fmla="*/ 64080753 w 65909553"/>
                <a:gd name="connsiteY13911" fmla="*/ 13615369 h 39629983"/>
                <a:gd name="connsiteX13912" fmla="*/ 64080753 w 65909553"/>
                <a:gd name="connsiteY13912" fmla="*/ 13615416 h 39629983"/>
                <a:gd name="connsiteX13913" fmla="*/ 64080753 w 65909553"/>
                <a:gd name="connsiteY13913" fmla="*/ 13615462 h 39629983"/>
                <a:gd name="connsiteX13914" fmla="*/ 64080753 w 65909553"/>
                <a:gd name="connsiteY13914" fmla="*/ 13615509 h 39629983"/>
                <a:gd name="connsiteX13915" fmla="*/ 64080753 w 65909553"/>
                <a:gd name="connsiteY13915" fmla="*/ 13615556 h 39629983"/>
                <a:gd name="connsiteX13916" fmla="*/ 64080753 w 65909553"/>
                <a:gd name="connsiteY13916" fmla="*/ 13615602 h 39629983"/>
                <a:gd name="connsiteX13917" fmla="*/ 64080753 w 65909553"/>
                <a:gd name="connsiteY13917" fmla="*/ 13615649 h 39629983"/>
                <a:gd name="connsiteX13918" fmla="*/ 64080753 w 65909553"/>
                <a:gd name="connsiteY13918" fmla="*/ 13615797 h 39629983"/>
                <a:gd name="connsiteX13919" fmla="*/ 64080753 w 65909553"/>
                <a:gd name="connsiteY13919" fmla="*/ 13615843 h 39629983"/>
                <a:gd name="connsiteX13920" fmla="*/ 64080753 w 65909553"/>
                <a:gd name="connsiteY13920" fmla="*/ 13615890 h 39629983"/>
                <a:gd name="connsiteX13921" fmla="*/ 64080753 w 65909553"/>
                <a:gd name="connsiteY13921" fmla="*/ 13615937 h 39629983"/>
                <a:gd name="connsiteX13922" fmla="*/ 64080753 w 65909553"/>
                <a:gd name="connsiteY13922" fmla="*/ 13615983 h 39629983"/>
                <a:gd name="connsiteX13923" fmla="*/ 64080753 w 65909553"/>
                <a:gd name="connsiteY13923" fmla="*/ 13616030 h 39629983"/>
                <a:gd name="connsiteX13924" fmla="*/ 64080753 w 65909553"/>
                <a:gd name="connsiteY13924" fmla="*/ 13616077 h 39629983"/>
                <a:gd name="connsiteX13925" fmla="*/ 64080753 w 65909553"/>
                <a:gd name="connsiteY13925" fmla="*/ 13616123 h 39629983"/>
                <a:gd name="connsiteX13926" fmla="*/ 64080753 w 65909553"/>
                <a:gd name="connsiteY13926" fmla="*/ 13616170 h 39629983"/>
                <a:gd name="connsiteX13927" fmla="*/ 64080753 w 65909553"/>
                <a:gd name="connsiteY13927" fmla="*/ 13616217 h 39629983"/>
                <a:gd name="connsiteX13928" fmla="*/ 64080753 w 65909553"/>
                <a:gd name="connsiteY13928" fmla="*/ 13616263 h 39629983"/>
                <a:gd name="connsiteX13929" fmla="*/ 64080753 w 65909553"/>
                <a:gd name="connsiteY13929" fmla="*/ 13616457 h 39629983"/>
                <a:gd name="connsiteX13930" fmla="*/ 64080753 w 65909553"/>
                <a:gd name="connsiteY13930" fmla="*/ 13616504 h 39629983"/>
                <a:gd name="connsiteX13931" fmla="*/ 64080753 w 65909553"/>
                <a:gd name="connsiteY13931" fmla="*/ 13616551 h 39629983"/>
                <a:gd name="connsiteX13932" fmla="*/ 64080753 w 65909553"/>
                <a:gd name="connsiteY13932" fmla="*/ 13616597 h 39629983"/>
                <a:gd name="connsiteX13933" fmla="*/ 64080753 w 65909553"/>
                <a:gd name="connsiteY13933" fmla="*/ 13616644 h 39629983"/>
                <a:gd name="connsiteX13934" fmla="*/ 64080753 w 65909553"/>
                <a:gd name="connsiteY13934" fmla="*/ 13616691 h 39629983"/>
                <a:gd name="connsiteX13935" fmla="*/ 64080753 w 65909553"/>
                <a:gd name="connsiteY13935" fmla="*/ 13616737 h 39629983"/>
                <a:gd name="connsiteX13936" fmla="*/ 64080753 w 65909553"/>
                <a:gd name="connsiteY13936" fmla="*/ 13616784 h 39629983"/>
                <a:gd name="connsiteX13937" fmla="*/ 64080753 w 65909553"/>
                <a:gd name="connsiteY13937" fmla="*/ 13616831 h 39629983"/>
                <a:gd name="connsiteX13938" fmla="*/ 64080753 w 65909553"/>
                <a:gd name="connsiteY13938" fmla="*/ 13616877 h 39629983"/>
                <a:gd name="connsiteX13939" fmla="*/ 64080753 w 65909553"/>
                <a:gd name="connsiteY13939" fmla="*/ 13617118 h 39629983"/>
                <a:gd name="connsiteX13940" fmla="*/ 64080753 w 65909553"/>
                <a:gd name="connsiteY13940" fmla="*/ 13617165 h 39629983"/>
                <a:gd name="connsiteX13941" fmla="*/ 64080753 w 65909553"/>
                <a:gd name="connsiteY13941" fmla="*/ 13617212 h 39629983"/>
                <a:gd name="connsiteX13942" fmla="*/ 64080753 w 65909553"/>
                <a:gd name="connsiteY13942" fmla="*/ 13617258 h 39629983"/>
                <a:gd name="connsiteX13943" fmla="*/ 64080753 w 65909553"/>
                <a:gd name="connsiteY13943" fmla="*/ 13617305 h 39629983"/>
                <a:gd name="connsiteX13944" fmla="*/ 64080753 w 65909553"/>
                <a:gd name="connsiteY13944" fmla="*/ 13617352 h 39629983"/>
                <a:gd name="connsiteX13945" fmla="*/ 64080753 w 65909553"/>
                <a:gd name="connsiteY13945" fmla="*/ 13617398 h 39629983"/>
                <a:gd name="connsiteX13946" fmla="*/ 64080753 w 65909553"/>
                <a:gd name="connsiteY13946" fmla="*/ 13617445 h 39629983"/>
                <a:gd name="connsiteX13947" fmla="*/ 64080753 w 65909553"/>
                <a:gd name="connsiteY13947" fmla="*/ 13617492 h 39629983"/>
                <a:gd name="connsiteX13948" fmla="*/ 64080753 w 65909553"/>
                <a:gd name="connsiteY13948" fmla="*/ 13617779 h 39629983"/>
                <a:gd name="connsiteX13949" fmla="*/ 64080753 w 65909553"/>
                <a:gd name="connsiteY13949" fmla="*/ 13617826 h 39629983"/>
                <a:gd name="connsiteX13950" fmla="*/ 64080753 w 65909553"/>
                <a:gd name="connsiteY13950" fmla="*/ 13617872 h 39629983"/>
                <a:gd name="connsiteX13951" fmla="*/ 64080753 w 65909553"/>
                <a:gd name="connsiteY13951" fmla="*/ 13617919 h 39629983"/>
                <a:gd name="connsiteX13952" fmla="*/ 64080753 w 65909553"/>
                <a:gd name="connsiteY13952" fmla="*/ 13617966 h 39629983"/>
                <a:gd name="connsiteX13953" fmla="*/ 64080753 w 65909553"/>
                <a:gd name="connsiteY13953" fmla="*/ 13618012 h 39629983"/>
                <a:gd name="connsiteX13954" fmla="*/ 64080753 w 65909553"/>
                <a:gd name="connsiteY13954" fmla="*/ 13618059 h 39629983"/>
                <a:gd name="connsiteX13955" fmla="*/ 64080753 w 65909553"/>
                <a:gd name="connsiteY13955" fmla="*/ 13618106 h 39629983"/>
                <a:gd name="connsiteX13956" fmla="*/ 64080753 w 65909553"/>
                <a:gd name="connsiteY13956" fmla="*/ 13618440 h 39629983"/>
                <a:gd name="connsiteX13957" fmla="*/ 64080753 w 65909553"/>
                <a:gd name="connsiteY13957" fmla="*/ 13618487 h 39629983"/>
                <a:gd name="connsiteX13958" fmla="*/ 64080753 w 65909553"/>
                <a:gd name="connsiteY13958" fmla="*/ 13618533 h 39629983"/>
                <a:gd name="connsiteX13959" fmla="*/ 64080753 w 65909553"/>
                <a:gd name="connsiteY13959" fmla="*/ 13618580 h 39629983"/>
                <a:gd name="connsiteX13960" fmla="*/ 64080753 w 65909553"/>
                <a:gd name="connsiteY13960" fmla="*/ 13618627 h 39629983"/>
                <a:gd name="connsiteX13961" fmla="*/ 64080753 w 65909553"/>
                <a:gd name="connsiteY13961" fmla="*/ 13618673 h 39629983"/>
                <a:gd name="connsiteX13962" fmla="*/ 64080753 w 65909553"/>
                <a:gd name="connsiteY13962" fmla="*/ 13618720 h 39629983"/>
                <a:gd name="connsiteX13963" fmla="*/ 64080753 w 65909553"/>
                <a:gd name="connsiteY13963" fmla="*/ 13619101 h 39629983"/>
                <a:gd name="connsiteX13964" fmla="*/ 64080753 w 65909553"/>
                <a:gd name="connsiteY13964" fmla="*/ 13619147 h 39629983"/>
                <a:gd name="connsiteX13965" fmla="*/ 64080753 w 65909553"/>
                <a:gd name="connsiteY13965" fmla="*/ 13619194 h 39629983"/>
                <a:gd name="connsiteX13966" fmla="*/ 64080753 w 65909553"/>
                <a:gd name="connsiteY13966" fmla="*/ 13619241 h 39629983"/>
                <a:gd name="connsiteX13967" fmla="*/ 64080753 w 65909553"/>
                <a:gd name="connsiteY13967" fmla="*/ 13619287 h 39629983"/>
                <a:gd name="connsiteX13968" fmla="*/ 64080753 w 65909553"/>
                <a:gd name="connsiteY13968" fmla="*/ 13619334 h 39629983"/>
                <a:gd name="connsiteX13969" fmla="*/ 64080753 w 65909553"/>
                <a:gd name="connsiteY13969" fmla="*/ 13766874 h 39629983"/>
                <a:gd name="connsiteX13970" fmla="*/ 64233153 w 65909553"/>
                <a:gd name="connsiteY13970" fmla="*/ 13766874 h 39629983"/>
                <a:gd name="connsiteX13971" fmla="*/ 64233153 w 65909553"/>
                <a:gd name="connsiteY13971" fmla="*/ 13766921 h 39629983"/>
                <a:gd name="connsiteX13972" fmla="*/ 64233153 w 65909553"/>
                <a:gd name="connsiteY13972" fmla="*/ 13766968 h 39629983"/>
                <a:gd name="connsiteX13973" fmla="*/ 64233153 w 65909553"/>
                <a:gd name="connsiteY13973" fmla="*/ 13767014 h 39629983"/>
                <a:gd name="connsiteX13974" fmla="*/ 64233153 w 65909553"/>
                <a:gd name="connsiteY13974" fmla="*/ 13767061 h 39629983"/>
                <a:gd name="connsiteX13975" fmla="*/ 64233153 w 65909553"/>
                <a:gd name="connsiteY13975" fmla="*/ 13767108 h 39629983"/>
                <a:gd name="connsiteX13976" fmla="*/ 64233153 w 65909553"/>
                <a:gd name="connsiteY13976" fmla="*/ 13767154 h 39629983"/>
                <a:gd name="connsiteX13977" fmla="*/ 64233153 w 65909553"/>
                <a:gd name="connsiteY13977" fmla="*/ 13767201 h 39629983"/>
                <a:gd name="connsiteX13978" fmla="*/ 64233153 w 65909553"/>
                <a:gd name="connsiteY13978" fmla="*/ 13767248 h 39629983"/>
                <a:gd name="connsiteX13979" fmla="*/ 64233153 w 65909553"/>
                <a:gd name="connsiteY13979" fmla="*/ 13767294 h 39629983"/>
                <a:gd name="connsiteX13980" fmla="*/ 64233153 w 65909553"/>
                <a:gd name="connsiteY13980" fmla="*/ 13767341 h 39629983"/>
                <a:gd name="connsiteX13981" fmla="*/ 64233153 w 65909553"/>
                <a:gd name="connsiteY13981" fmla="*/ 13767388 h 39629983"/>
                <a:gd name="connsiteX13982" fmla="*/ 64233153 w 65909553"/>
                <a:gd name="connsiteY13982" fmla="*/ 13767535 h 39629983"/>
                <a:gd name="connsiteX13983" fmla="*/ 64233153 w 65909553"/>
                <a:gd name="connsiteY13983" fmla="*/ 13767582 h 39629983"/>
                <a:gd name="connsiteX13984" fmla="*/ 64233153 w 65909553"/>
                <a:gd name="connsiteY13984" fmla="*/ 13767629 h 39629983"/>
                <a:gd name="connsiteX13985" fmla="*/ 64233153 w 65909553"/>
                <a:gd name="connsiteY13985" fmla="*/ 13767675 h 39629983"/>
                <a:gd name="connsiteX13986" fmla="*/ 64233153 w 65909553"/>
                <a:gd name="connsiteY13986" fmla="*/ 13767722 h 39629983"/>
                <a:gd name="connsiteX13987" fmla="*/ 64233153 w 65909553"/>
                <a:gd name="connsiteY13987" fmla="*/ 13767769 h 39629983"/>
                <a:gd name="connsiteX13988" fmla="*/ 64233153 w 65909553"/>
                <a:gd name="connsiteY13988" fmla="*/ 13767815 h 39629983"/>
                <a:gd name="connsiteX13989" fmla="*/ 64233153 w 65909553"/>
                <a:gd name="connsiteY13989" fmla="*/ 13767862 h 39629983"/>
                <a:gd name="connsiteX13990" fmla="*/ 64233153 w 65909553"/>
                <a:gd name="connsiteY13990" fmla="*/ 13767908 h 39629983"/>
                <a:gd name="connsiteX13991" fmla="*/ 64233153 w 65909553"/>
                <a:gd name="connsiteY13991" fmla="*/ 13767955 h 39629983"/>
                <a:gd name="connsiteX13992" fmla="*/ 64233153 w 65909553"/>
                <a:gd name="connsiteY13992" fmla="*/ 13768002 h 39629983"/>
                <a:gd name="connsiteX13993" fmla="*/ 64233153 w 65909553"/>
                <a:gd name="connsiteY13993" fmla="*/ 13768196 h 39629983"/>
                <a:gd name="connsiteX13994" fmla="*/ 64233153 w 65909553"/>
                <a:gd name="connsiteY13994" fmla="*/ 13768243 h 39629983"/>
                <a:gd name="connsiteX13995" fmla="*/ 64233153 w 65909553"/>
                <a:gd name="connsiteY13995" fmla="*/ 13768289 h 39629983"/>
                <a:gd name="connsiteX13996" fmla="*/ 64233153 w 65909553"/>
                <a:gd name="connsiteY13996" fmla="*/ 13768336 h 39629983"/>
                <a:gd name="connsiteX13997" fmla="*/ 64233153 w 65909553"/>
                <a:gd name="connsiteY13997" fmla="*/ 13768383 h 39629983"/>
                <a:gd name="connsiteX13998" fmla="*/ 64233153 w 65909553"/>
                <a:gd name="connsiteY13998" fmla="*/ 13768429 h 39629983"/>
                <a:gd name="connsiteX13999" fmla="*/ 64233153 w 65909553"/>
                <a:gd name="connsiteY13999" fmla="*/ 13768476 h 39629983"/>
                <a:gd name="connsiteX14000" fmla="*/ 64233153 w 65909553"/>
                <a:gd name="connsiteY14000" fmla="*/ 13768523 h 39629983"/>
                <a:gd name="connsiteX14001" fmla="*/ 64233153 w 65909553"/>
                <a:gd name="connsiteY14001" fmla="*/ 13768569 h 39629983"/>
                <a:gd name="connsiteX14002" fmla="*/ 64233153 w 65909553"/>
                <a:gd name="connsiteY14002" fmla="*/ 13768616 h 39629983"/>
                <a:gd name="connsiteX14003" fmla="*/ 64233153 w 65909553"/>
                <a:gd name="connsiteY14003" fmla="*/ 13768857 h 39629983"/>
                <a:gd name="connsiteX14004" fmla="*/ 64233153 w 65909553"/>
                <a:gd name="connsiteY14004" fmla="*/ 13768904 h 39629983"/>
                <a:gd name="connsiteX14005" fmla="*/ 64233153 w 65909553"/>
                <a:gd name="connsiteY14005" fmla="*/ 13768950 h 39629983"/>
                <a:gd name="connsiteX14006" fmla="*/ 64233153 w 65909553"/>
                <a:gd name="connsiteY14006" fmla="*/ 13768997 h 39629983"/>
                <a:gd name="connsiteX14007" fmla="*/ 64233153 w 65909553"/>
                <a:gd name="connsiteY14007" fmla="*/ 13769043 h 39629983"/>
                <a:gd name="connsiteX14008" fmla="*/ 64233153 w 65909553"/>
                <a:gd name="connsiteY14008" fmla="*/ 13769090 h 39629983"/>
                <a:gd name="connsiteX14009" fmla="*/ 64233153 w 65909553"/>
                <a:gd name="connsiteY14009" fmla="*/ 13769137 h 39629983"/>
                <a:gd name="connsiteX14010" fmla="*/ 64233153 w 65909553"/>
                <a:gd name="connsiteY14010" fmla="*/ 13769183 h 39629983"/>
                <a:gd name="connsiteX14011" fmla="*/ 64233153 w 65909553"/>
                <a:gd name="connsiteY14011" fmla="*/ 13769230 h 39629983"/>
                <a:gd name="connsiteX14012" fmla="*/ 64233153 w 65909553"/>
                <a:gd name="connsiteY14012" fmla="*/ 13769518 h 39629983"/>
                <a:gd name="connsiteX14013" fmla="*/ 64233153 w 65909553"/>
                <a:gd name="connsiteY14013" fmla="*/ 13769564 h 39629983"/>
                <a:gd name="connsiteX14014" fmla="*/ 64233153 w 65909553"/>
                <a:gd name="connsiteY14014" fmla="*/ 13769611 h 39629983"/>
                <a:gd name="connsiteX14015" fmla="*/ 64233153 w 65909553"/>
                <a:gd name="connsiteY14015" fmla="*/ 13769658 h 39629983"/>
                <a:gd name="connsiteX14016" fmla="*/ 64233153 w 65909553"/>
                <a:gd name="connsiteY14016" fmla="*/ 13769704 h 39629983"/>
                <a:gd name="connsiteX14017" fmla="*/ 64233153 w 65909553"/>
                <a:gd name="connsiteY14017" fmla="*/ 13769751 h 39629983"/>
                <a:gd name="connsiteX14018" fmla="*/ 64233153 w 65909553"/>
                <a:gd name="connsiteY14018" fmla="*/ 13769798 h 39629983"/>
                <a:gd name="connsiteX14019" fmla="*/ 64233153 w 65909553"/>
                <a:gd name="connsiteY14019" fmla="*/ 13769844 h 39629983"/>
                <a:gd name="connsiteX14020" fmla="*/ 64233153 w 65909553"/>
                <a:gd name="connsiteY14020" fmla="*/ 13770178 h 39629983"/>
                <a:gd name="connsiteX14021" fmla="*/ 64233153 w 65909553"/>
                <a:gd name="connsiteY14021" fmla="*/ 13770225 h 39629983"/>
                <a:gd name="connsiteX14022" fmla="*/ 64233153 w 65909553"/>
                <a:gd name="connsiteY14022" fmla="*/ 13770272 h 39629983"/>
                <a:gd name="connsiteX14023" fmla="*/ 64233153 w 65909553"/>
                <a:gd name="connsiteY14023" fmla="*/ 13770318 h 39629983"/>
                <a:gd name="connsiteX14024" fmla="*/ 64233153 w 65909553"/>
                <a:gd name="connsiteY14024" fmla="*/ 13770365 h 39629983"/>
                <a:gd name="connsiteX14025" fmla="*/ 64233153 w 65909553"/>
                <a:gd name="connsiteY14025" fmla="*/ 13770412 h 39629983"/>
                <a:gd name="connsiteX14026" fmla="*/ 64233153 w 65909553"/>
                <a:gd name="connsiteY14026" fmla="*/ 13770458 h 39629983"/>
                <a:gd name="connsiteX14027" fmla="*/ 64233153 w 65909553"/>
                <a:gd name="connsiteY14027" fmla="*/ 13770839 h 39629983"/>
                <a:gd name="connsiteX14028" fmla="*/ 64233153 w 65909553"/>
                <a:gd name="connsiteY14028" fmla="*/ 13770886 h 39629983"/>
                <a:gd name="connsiteX14029" fmla="*/ 64233153 w 65909553"/>
                <a:gd name="connsiteY14029" fmla="*/ 13770933 h 39629983"/>
                <a:gd name="connsiteX14030" fmla="*/ 64233153 w 65909553"/>
                <a:gd name="connsiteY14030" fmla="*/ 13770979 h 39629983"/>
                <a:gd name="connsiteX14031" fmla="*/ 64233153 w 65909553"/>
                <a:gd name="connsiteY14031" fmla="*/ 13771026 h 39629983"/>
                <a:gd name="connsiteX14032" fmla="*/ 64233153 w 65909553"/>
                <a:gd name="connsiteY14032" fmla="*/ 13771073 h 39629983"/>
                <a:gd name="connsiteX14033" fmla="*/ 64233153 w 65909553"/>
                <a:gd name="connsiteY14033" fmla="*/ 13771500 h 39629983"/>
                <a:gd name="connsiteX14034" fmla="*/ 64233153 w 65909553"/>
                <a:gd name="connsiteY14034" fmla="*/ 13771547 h 39629983"/>
                <a:gd name="connsiteX14035" fmla="*/ 64233153 w 65909553"/>
                <a:gd name="connsiteY14035" fmla="*/ 13771593 h 39629983"/>
                <a:gd name="connsiteX14036" fmla="*/ 64233153 w 65909553"/>
                <a:gd name="connsiteY14036" fmla="*/ 13771640 h 39629983"/>
                <a:gd name="connsiteX14037" fmla="*/ 64233153 w 65909553"/>
                <a:gd name="connsiteY14037" fmla="*/ 13771687 h 39629983"/>
                <a:gd name="connsiteX14038" fmla="*/ 64233153 w 65909553"/>
                <a:gd name="connsiteY14038" fmla="*/ 13919274 h 39629983"/>
                <a:gd name="connsiteX14039" fmla="*/ 64385553 w 65909553"/>
                <a:gd name="connsiteY14039" fmla="*/ 13919274 h 39629983"/>
                <a:gd name="connsiteX14040" fmla="*/ 64385553 w 65909553"/>
                <a:gd name="connsiteY14040" fmla="*/ 13919320 h 39629983"/>
                <a:gd name="connsiteX14041" fmla="*/ 64385553 w 65909553"/>
                <a:gd name="connsiteY14041" fmla="*/ 13919367 h 39629983"/>
                <a:gd name="connsiteX14042" fmla="*/ 64385553 w 65909553"/>
                <a:gd name="connsiteY14042" fmla="*/ 13919414 h 39629983"/>
                <a:gd name="connsiteX14043" fmla="*/ 64385553 w 65909553"/>
                <a:gd name="connsiteY14043" fmla="*/ 13919460 h 39629983"/>
                <a:gd name="connsiteX14044" fmla="*/ 64385553 w 65909553"/>
                <a:gd name="connsiteY14044" fmla="*/ 13919507 h 39629983"/>
                <a:gd name="connsiteX14045" fmla="*/ 64385553 w 65909553"/>
                <a:gd name="connsiteY14045" fmla="*/ 13919554 h 39629983"/>
                <a:gd name="connsiteX14046" fmla="*/ 64385553 w 65909553"/>
                <a:gd name="connsiteY14046" fmla="*/ 13919600 h 39629983"/>
                <a:gd name="connsiteX14047" fmla="*/ 64385553 w 65909553"/>
                <a:gd name="connsiteY14047" fmla="*/ 13919647 h 39629983"/>
                <a:gd name="connsiteX14048" fmla="*/ 64385553 w 65909553"/>
                <a:gd name="connsiteY14048" fmla="*/ 13919694 h 39629983"/>
                <a:gd name="connsiteX14049" fmla="*/ 64385553 w 65909553"/>
                <a:gd name="connsiteY14049" fmla="*/ 13919740 h 39629983"/>
                <a:gd name="connsiteX14050" fmla="*/ 64385553 w 65909553"/>
                <a:gd name="connsiteY14050" fmla="*/ 13919935 h 39629983"/>
                <a:gd name="connsiteX14051" fmla="*/ 64385553 w 65909553"/>
                <a:gd name="connsiteY14051" fmla="*/ 13919981 h 39629983"/>
                <a:gd name="connsiteX14052" fmla="*/ 64385553 w 65909553"/>
                <a:gd name="connsiteY14052" fmla="*/ 13920028 h 39629983"/>
                <a:gd name="connsiteX14053" fmla="*/ 64385553 w 65909553"/>
                <a:gd name="connsiteY14053" fmla="*/ 13920075 h 39629983"/>
                <a:gd name="connsiteX14054" fmla="*/ 64385553 w 65909553"/>
                <a:gd name="connsiteY14054" fmla="*/ 13920121 h 39629983"/>
                <a:gd name="connsiteX14055" fmla="*/ 64385553 w 65909553"/>
                <a:gd name="connsiteY14055" fmla="*/ 13920168 h 39629983"/>
                <a:gd name="connsiteX14056" fmla="*/ 64385553 w 65909553"/>
                <a:gd name="connsiteY14056" fmla="*/ 13920215 h 39629983"/>
                <a:gd name="connsiteX14057" fmla="*/ 64385553 w 65909553"/>
                <a:gd name="connsiteY14057" fmla="*/ 13920261 h 39629983"/>
                <a:gd name="connsiteX14058" fmla="*/ 64385553 w 65909553"/>
                <a:gd name="connsiteY14058" fmla="*/ 13920308 h 39629983"/>
                <a:gd name="connsiteX14059" fmla="*/ 64385553 w 65909553"/>
                <a:gd name="connsiteY14059" fmla="*/ 13920355 h 39629983"/>
                <a:gd name="connsiteX14060" fmla="*/ 64385553 w 65909553"/>
                <a:gd name="connsiteY14060" fmla="*/ 13920595 h 39629983"/>
                <a:gd name="connsiteX14061" fmla="*/ 64385553 w 65909553"/>
                <a:gd name="connsiteY14061" fmla="*/ 13920642 h 39629983"/>
                <a:gd name="connsiteX14062" fmla="*/ 64385553 w 65909553"/>
                <a:gd name="connsiteY14062" fmla="*/ 13920689 h 39629983"/>
                <a:gd name="connsiteX14063" fmla="*/ 64385553 w 65909553"/>
                <a:gd name="connsiteY14063" fmla="*/ 13920735 h 39629983"/>
                <a:gd name="connsiteX14064" fmla="*/ 64385553 w 65909553"/>
                <a:gd name="connsiteY14064" fmla="*/ 13920782 h 39629983"/>
                <a:gd name="connsiteX14065" fmla="*/ 64385553 w 65909553"/>
                <a:gd name="connsiteY14065" fmla="*/ 13920829 h 39629983"/>
                <a:gd name="connsiteX14066" fmla="*/ 64385553 w 65909553"/>
                <a:gd name="connsiteY14066" fmla="*/ 13920875 h 39629983"/>
                <a:gd name="connsiteX14067" fmla="*/ 64385553 w 65909553"/>
                <a:gd name="connsiteY14067" fmla="*/ 13920922 h 39629983"/>
                <a:gd name="connsiteX14068" fmla="*/ 64385553 w 65909553"/>
                <a:gd name="connsiteY14068" fmla="*/ 13920969 h 39629983"/>
                <a:gd name="connsiteX14069" fmla="*/ 64385553 w 65909553"/>
                <a:gd name="connsiteY14069" fmla="*/ 13921256 h 39629983"/>
                <a:gd name="connsiteX14070" fmla="*/ 64385553 w 65909553"/>
                <a:gd name="connsiteY14070" fmla="*/ 13921303 h 39629983"/>
                <a:gd name="connsiteX14071" fmla="*/ 64385553 w 65909553"/>
                <a:gd name="connsiteY14071" fmla="*/ 13921350 h 39629983"/>
                <a:gd name="connsiteX14072" fmla="*/ 64385553 w 65909553"/>
                <a:gd name="connsiteY14072" fmla="*/ 13921396 h 39629983"/>
                <a:gd name="connsiteX14073" fmla="*/ 64385553 w 65909553"/>
                <a:gd name="connsiteY14073" fmla="*/ 13921443 h 39629983"/>
                <a:gd name="connsiteX14074" fmla="*/ 64385553 w 65909553"/>
                <a:gd name="connsiteY14074" fmla="*/ 13921490 h 39629983"/>
                <a:gd name="connsiteX14075" fmla="*/ 64385553 w 65909553"/>
                <a:gd name="connsiteY14075" fmla="*/ 13921536 h 39629983"/>
                <a:gd name="connsiteX14076" fmla="*/ 64385553 w 65909553"/>
                <a:gd name="connsiteY14076" fmla="*/ 13921583 h 39629983"/>
                <a:gd name="connsiteX14077" fmla="*/ 64385553 w 65909553"/>
                <a:gd name="connsiteY14077" fmla="*/ 13921917 h 39629983"/>
                <a:gd name="connsiteX14078" fmla="*/ 64385553 w 65909553"/>
                <a:gd name="connsiteY14078" fmla="*/ 13921964 h 39629983"/>
                <a:gd name="connsiteX14079" fmla="*/ 64385553 w 65909553"/>
                <a:gd name="connsiteY14079" fmla="*/ 13922010 h 39629983"/>
                <a:gd name="connsiteX14080" fmla="*/ 64385553 w 65909553"/>
                <a:gd name="connsiteY14080" fmla="*/ 13922057 h 39629983"/>
                <a:gd name="connsiteX14081" fmla="*/ 64385553 w 65909553"/>
                <a:gd name="connsiteY14081" fmla="*/ 13922104 h 39629983"/>
                <a:gd name="connsiteX14082" fmla="*/ 64385553 w 65909553"/>
                <a:gd name="connsiteY14082" fmla="*/ 13922150 h 39629983"/>
                <a:gd name="connsiteX14083" fmla="*/ 64385553 w 65909553"/>
                <a:gd name="connsiteY14083" fmla="*/ 13922197 h 39629983"/>
                <a:gd name="connsiteX14084" fmla="*/ 64385553 w 65909553"/>
                <a:gd name="connsiteY14084" fmla="*/ 13922578 h 39629983"/>
                <a:gd name="connsiteX14085" fmla="*/ 64385553 w 65909553"/>
                <a:gd name="connsiteY14085" fmla="*/ 13922625 h 39629983"/>
                <a:gd name="connsiteX14086" fmla="*/ 64385553 w 65909553"/>
                <a:gd name="connsiteY14086" fmla="*/ 13922671 h 39629983"/>
                <a:gd name="connsiteX14087" fmla="*/ 64385553 w 65909553"/>
                <a:gd name="connsiteY14087" fmla="*/ 13922718 h 39629983"/>
                <a:gd name="connsiteX14088" fmla="*/ 64385553 w 65909553"/>
                <a:gd name="connsiteY14088" fmla="*/ 13922764 h 39629983"/>
                <a:gd name="connsiteX14089" fmla="*/ 64385553 w 65909553"/>
                <a:gd name="connsiteY14089" fmla="*/ 13922811 h 39629983"/>
                <a:gd name="connsiteX14090" fmla="*/ 64385553 w 65909553"/>
                <a:gd name="connsiteY14090" fmla="*/ 13923239 h 39629983"/>
                <a:gd name="connsiteX14091" fmla="*/ 64385553 w 65909553"/>
                <a:gd name="connsiteY14091" fmla="*/ 13923285 h 39629983"/>
                <a:gd name="connsiteX14092" fmla="*/ 64385553 w 65909553"/>
                <a:gd name="connsiteY14092" fmla="*/ 13923332 h 39629983"/>
                <a:gd name="connsiteX14093" fmla="*/ 64385553 w 65909553"/>
                <a:gd name="connsiteY14093" fmla="*/ 13923379 h 39629983"/>
                <a:gd name="connsiteX14094" fmla="*/ 64385553 w 65909553"/>
                <a:gd name="connsiteY14094" fmla="*/ 13923425 h 39629983"/>
                <a:gd name="connsiteX14095" fmla="*/ 64385553 w 65909553"/>
                <a:gd name="connsiteY14095" fmla="*/ 13923899 h 39629983"/>
                <a:gd name="connsiteX14096" fmla="*/ 64385553 w 65909553"/>
                <a:gd name="connsiteY14096" fmla="*/ 13923946 h 39629983"/>
                <a:gd name="connsiteX14097" fmla="*/ 64385553 w 65909553"/>
                <a:gd name="connsiteY14097" fmla="*/ 13923993 h 39629983"/>
                <a:gd name="connsiteX14098" fmla="*/ 64385553 w 65909553"/>
                <a:gd name="connsiteY14098" fmla="*/ 13924039 h 39629983"/>
                <a:gd name="connsiteX14099" fmla="*/ 64385553 w 65909553"/>
                <a:gd name="connsiteY14099" fmla="*/ 14071674 h 39629983"/>
                <a:gd name="connsiteX14100" fmla="*/ 64537953 w 65909553"/>
                <a:gd name="connsiteY14100" fmla="*/ 14071674 h 39629983"/>
                <a:gd name="connsiteX14101" fmla="*/ 64537953 w 65909553"/>
                <a:gd name="connsiteY14101" fmla="*/ 14071720 h 39629983"/>
                <a:gd name="connsiteX14102" fmla="*/ 64537953 w 65909553"/>
                <a:gd name="connsiteY14102" fmla="*/ 14071767 h 39629983"/>
                <a:gd name="connsiteX14103" fmla="*/ 64537953 w 65909553"/>
                <a:gd name="connsiteY14103" fmla="*/ 14071814 h 39629983"/>
                <a:gd name="connsiteX14104" fmla="*/ 64537953 w 65909553"/>
                <a:gd name="connsiteY14104" fmla="*/ 14071860 h 39629983"/>
                <a:gd name="connsiteX14105" fmla="*/ 64537953 w 65909553"/>
                <a:gd name="connsiteY14105" fmla="*/ 14071907 h 39629983"/>
                <a:gd name="connsiteX14106" fmla="*/ 64537953 w 65909553"/>
                <a:gd name="connsiteY14106" fmla="*/ 14071954 h 39629983"/>
                <a:gd name="connsiteX14107" fmla="*/ 64537953 w 65909553"/>
                <a:gd name="connsiteY14107" fmla="*/ 14072000 h 39629983"/>
                <a:gd name="connsiteX14108" fmla="*/ 64537953 w 65909553"/>
                <a:gd name="connsiteY14108" fmla="*/ 14072047 h 39629983"/>
                <a:gd name="connsiteX14109" fmla="*/ 64537953 w 65909553"/>
                <a:gd name="connsiteY14109" fmla="*/ 14072094 h 39629983"/>
                <a:gd name="connsiteX14110" fmla="*/ 64537953 w 65909553"/>
                <a:gd name="connsiteY14110" fmla="*/ 14072334 h 39629983"/>
                <a:gd name="connsiteX14111" fmla="*/ 64537953 w 65909553"/>
                <a:gd name="connsiteY14111" fmla="*/ 14072381 h 39629983"/>
                <a:gd name="connsiteX14112" fmla="*/ 64537953 w 65909553"/>
                <a:gd name="connsiteY14112" fmla="*/ 14072428 h 39629983"/>
                <a:gd name="connsiteX14113" fmla="*/ 64537953 w 65909553"/>
                <a:gd name="connsiteY14113" fmla="*/ 14072474 h 39629983"/>
                <a:gd name="connsiteX14114" fmla="*/ 64537953 w 65909553"/>
                <a:gd name="connsiteY14114" fmla="*/ 14072521 h 39629983"/>
                <a:gd name="connsiteX14115" fmla="*/ 64537953 w 65909553"/>
                <a:gd name="connsiteY14115" fmla="*/ 14072568 h 39629983"/>
                <a:gd name="connsiteX14116" fmla="*/ 64537953 w 65909553"/>
                <a:gd name="connsiteY14116" fmla="*/ 14072614 h 39629983"/>
                <a:gd name="connsiteX14117" fmla="*/ 64537953 w 65909553"/>
                <a:gd name="connsiteY14117" fmla="*/ 14072661 h 39629983"/>
                <a:gd name="connsiteX14118" fmla="*/ 64537953 w 65909553"/>
                <a:gd name="connsiteY14118" fmla="*/ 14072708 h 39629983"/>
                <a:gd name="connsiteX14119" fmla="*/ 64537953 w 65909553"/>
                <a:gd name="connsiteY14119" fmla="*/ 14072995 h 39629983"/>
                <a:gd name="connsiteX14120" fmla="*/ 64537953 w 65909553"/>
                <a:gd name="connsiteY14120" fmla="*/ 14073042 h 39629983"/>
                <a:gd name="connsiteX14121" fmla="*/ 64537953 w 65909553"/>
                <a:gd name="connsiteY14121" fmla="*/ 14073089 h 39629983"/>
                <a:gd name="connsiteX14122" fmla="*/ 64537953 w 65909553"/>
                <a:gd name="connsiteY14122" fmla="*/ 14073135 h 39629983"/>
                <a:gd name="connsiteX14123" fmla="*/ 64537953 w 65909553"/>
                <a:gd name="connsiteY14123" fmla="*/ 14073182 h 39629983"/>
                <a:gd name="connsiteX14124" fmla="*/ 64537953 w 65909553"/>
                <a:gd name="connsiteY14124" fmla="*/ 14073229 h 39629983"/>
                <a:gd name="connsiteX14125" fmla="*/ 64537953 w 65909553"/>
                <a:gd name="connsiteY14125" fmla="*/ 14073275 h 39629983"/>
                <a:gd name="connsiteX14126" fmla="*/ 64537953 w 65909553"/>
                <a:gd name="connsiteY14126" fmla="*/ 14073322 h 39629983"/>
                <a:gd name="connsiteX14127" fmla="*/ 64537953 w 65909553"/>
                <a:gd name="connsiteY14127" fmla="*/ 14073656 h 39629983"/>
                <a:gd name="connsiteX14128" fmla="*/ 64537953 w 65909553"/>
                <a:gd name="connsiteY14128" fmla="*/ 14073703 h 39629983"/>
                <a:gd name="connsiteX14129" fmla="*/ 64537953 w 65909553"/>
                <a:gd name="connsiteY14129" fmla="*/ 14073749 h 39629983"/>
                <a:gd name="connsiteX14130" fmla="*/ 64537953 w 65909553"/>
                <a:gd name="connsiteY14130" fmla="*/ 14073796 h 39629983"/>
                <a:gd name="connsiteX14131" fmla="*/ 64537953 w 65909553"/>
                <a:gd name="connsiteY14131" fmla="*/ 14073843 h 39629983"/>
                <a:gd name="connsiteX14132" fmla="*/ 64537953 w 65909553"/>
                <a:gd name="connsiteY14132" fmla="*/ 14073889 h 39629983"/>
                <a:gd name="connsiteX14133" fmla="*/ 64537953 w 65909553"/>
                <a:gd name="connsiteY14133" fmla="*/ 14073936 h 39629983"/>
                <a:gd name="connsiteX14134" fmla="*/ 64537953 w 65909553"/>
                <a:gd name="connsiteY14134" fmla="*/ 14074317 h 39629983"/>
                <a:gd name="connsiteX14135" fmla="*/ 64537953 w 65909553"/>
                <a:gd name="connsiteY14135" fmla="*/ 14074364 h 39629983"/>
                <a:gd name="connsiteX14136" fmla="*/ 64537953 w 65909553"/>
                <a:gd name="connsiteY14136" fmla="*/ 14074410 h 39629983"/>
                <a:gd name="connsiteX14137" fmla="*/ 64537953 w 65909553"/>
                <a:gd name="connsiteY14137" fmla="*/ 14074457 h 39629983"/>
                <a:gd name="connsiteX14138" fmla="*/ 64537953 w 65909553"/>
                <a:gd name="connsiteY14138" fmla="*/ 14074504 h 39629983"/>
                <a:gd name="connsiteX14139" fmla="*/ 64537953 w 65909553"/>
                <a:gd name="connsiteY14139" fmla="*/ 14074550 h 39629983"/>
                <a:gd name="connsiteX14140" fmla="*/ 64537953 w 65909553"/>
                <a:gd name="connsiteY14140" fmla="*/ 14074978 h 39629983"/>
                <a:gd name="connsiteX14141" fmla="*/ 64537953 w 65909553"/>
                <a:gd name="connsiteY14141" fmla="*/ 14075024 h 39629983"/>
                <a:gd name="connsiteX14142" fmla="*/ 64537953 w 65909553"/>
                <a:gd name="connsiteY14142" fmla="*/ 14075071 h 39629983"/>
                <a:gd name="connsiteX14143" fmla="*/ 64537953 w 65909553"/>
                <a:gd name="connsiteY14143" fmla="*/ 14075118 h 39629983"/>
                <a:gd name="connsiteX14144" fmla="*/ 64537953 w 65909553"/>
                <a:gd name="connsiteY14144" fmla="*/ 14075164 h 39629983"/>
                <a:gd name="connsiteX14145" fmla="*/ 64537953 w 65909553"/>
                <a:gd name="connsiteY14145" fmla="*/ 14075639 h 39629983"/>
                <a:gd name="connsiteX14146" fmla="*/ 64537953 w 65909553"/>
                <a:gd name="connsiteY14146" fmla="*/ 14075685 h 39629983"/>
                <a:gd name="connsiteX14147" fmla="*/ 64537953 w 65909553"/>
                <a:gd name="connsiteY14147" fmla="*/ 14075732 h 39629983"/>
                <a:gd name="connsiteX14148" fmla="*/ 64537953 w 65909553"/>
                <a:gd name="connsiteY14148" fmla="*/ 14075778 h 39629983"/>
                <a:gd name="connsiteX14149" fmla="*/ 64537953 w 65909553"/>
                <a:gd name="connsiteY14149" fmla="*/ 14076299 h 39629983"/>
                <a:gd name="connsiteX14150" fmla="*/ 64537953 w 65909553"/>
                <a:gd name="connsiteY14150" fmla="*/ 14076346 h 39629983"/>
                <a:gd name="connsiteX14151" fmla="*/ 64537953 w 65909553"/>
                <a:gd name="connsiteY14151" fmla="*/ 14076393 h 39629983"/>
                <a:gd name="connsiteX14152" fmla="*/ 64537953 w 65909553"/>
                <a:gd name="connsiteY14152" fmla="*/ 14224073 h 39629983"/>
                <a:gd name="connsiteX14153" fmla="*/ 64690353 w 65909553"/>
                <a:gd name="connsiteY14153" fmla="*/ 14224073 h 39629983"/>
                <a:gd name="connsiteX14154" fmla="*/ 64690353 w 65909553"/>
                <a:gd name="connsiteY14154" fmla="*/ 14224120 h 39629983"/>
                <a:gd name="connsiteX14155" fmla="*/ 64690353 w 65909553"/>
                <a:gd name="connsiteY14155" fmla="*/ 14224166 h 39629983"/>
                <a:gd name="connsiteX14156" fmla="*/ 64690353 w 65909553"/>
                <a:gd name="connsiteY14156" fmla="*/ 14224213 h 39629983"/>
                <a:gd name="connsiteX14157" fmla="*/ 64690353 w 65909553"/>
                <a:gd name="connsiteY14157" fmla="*/ 14224260 h 39629983"/>
                <a:gd name="connsiteX14158" fmla="*/ 64690353 w 65909553"/>
                <a:gd name="connsiteY14158" fmla="*/ 14224306 h 39629983"/>
                <a:gd name="connsiteX14159" fmla="*/ 64690353 w 65909553"/>
                <a:gd name="connsiteY14159" fmla="*/ 14224353 h 39629983"/>
                <a:gd name="connsiteX14160" fmla="*/ 64690353 w 65909553"/>
                <a:gd name="connsiteY14160" fmla="*/ 14224400 h 39629983"/>
                <a:gd name="connsiteX14161" fmla="*/ 64690353 w 65909553"/>
                <a:gd name="connsiteY14161" fmla="*/ 14224446 h 39629983"/>
                <a:gd name="connsiteX14162" fmla="*/ 64690353 w 65909553"/>
                <a:gd name="connsiteY14162" fmla="*/ 14224734 h 39629983"/>
                <a:gd name="connsiteX14163" fmla="*/ 64690353 w 65909553"/>
                <a:gd name="connsiteY14163" fmla="*/ 14224781 h 39629983"/>
                <a:gd name="connsiteX14164" fmla="*/ 64690353 w 65909553"/>
                <a:gd name="connsiteY14164" fmla="*/ 14224827 h 39629983"/>
                <a:gd name="connsiteX14165" fmla="*/ 64690353 w 65909553"/>
                <a:gd name="connsiteY14165" fmla="*/ 14224874 h 39629983"/>
                <a:gd name="connsiteX14166" fmla="*/ 64690353 w 65909553"/>
                <a:gd name="connsiteY14166" fmla="*/ 14224920 h 39629983"/>
                <a:gd name="connsiteX14167" fmla="*/ 64690353 w 65909553"/>
                <a:gd name="connsiteY14167" fmla="*/ 14224967 h 39629983"/>
                <a:gd name="connsiteX14168" fmla="*/ 64690353 w 65909553"/>
                <a:gd name="connsiteY14168" fmla="*/ 14225014 h 39629983"/>
                <a:gd name="connsiteX14169" fmla="*/ 64690353 w 65909553"/>
                <a:gd name="connsiteY14169" fmla="*/ 14225060 h 39629983"/>
                <a:gd name="connsiteX14170" fmla="*/ 64690353 w 65909553"/>
                <a:gd name="connsiteY14170" fmla="*/ 14225395 h 39629983"/>
                <a:gd name="connsiteX14171" fmla="*/ 64690353 w 65909553"/>
                <a:gd name="connsiteY14171" fmla="*/ 14225441 h 39629983"/>
                <a:gd name="connsiteX14172" fmla="*/ 64690353 w 65909553"/>
                <a:gd name="connsiteY14172" fmla="*/ 14225488 h 39629983"/>
                <a:gd name="connsiteX14173" fmla="*/ 64690353 w 65909553"/>
                <a:gd name="connsiteY14173" fmla="*/ 14225535 h 39629983"/>
                <a:gd name="connsiteX14174" fmla="*/ 64690353 w 65909553"/>
                <a:gd name="connsiteY14174" fmla="*/ 14225581 h 39629983"/>
                <a:gd name="connsiteX14175" fmla="*/ 64690353 w 65909553"/>
                <a:gd name="connsiteY14175" fmla="*/ 14225628 h 39629983"/>
                <a:gd name="connsiteX14176" fmla="*/ 64690353 w 65909553"/>
                <a:gd name="connsiteY14176" fmla="*/ 14225675 h 39629983"/>
                <a:gd name="connsiteX14177" fmla="*/ 64690353 w 65909553"/>
                <a:gd name="connsiteY14177" fmla="*/ 14226055 h 39629983"/>
                <a:gd name="connsiteX14178" fmla="*/ 64690353 w 65909553"/>
                <a:gd name="connsiteY14178" fmla="*/ 14226102 h 39629983"/>
                <a:gd name="connsiteX14179" fmla="*/ 64690353 w 65909553"/>
                <a:gd name="connsiteY14179" fmla="*/ 14226149 h 39629983"/>
                <a:gd name="connsiteX14180" fmla="*/ 64690353 w 65909553"/>
                <a:gd name="connsiteY14180" fmla="*/ 14226195 h 39629983"/>
                <a:gd name="connsiteX14181" fmla="*/ 64690353 w 65909553"/>
                <a:gd name="connsiteY14181" fmla="*/ 14226242 h 39629983"/>
                <a:gd name="connsiteX14182" fmla="*/ 64690353 w 65909553"/>
                <a:gd name="connsiteY14182" fmla="*/ 14226289 h 39629983"/>
                <a:gd name="connsiteX14183" fmla="*/ 64690353 w 65909553"/>
                <a:gd name="connsiteY14183" fmla="*/ 14226716 h 39629983"/>
                <a:gd name="connsiteX14184" fmla="*/ 64690353 w 65909553"/>
                <a:gd name="connsiteY14184" fmla="*/ 14226763 h 39629983"/>
                <a:gd name="connsiteX14185" fmla="*/ 64690353 w 65909553"/>
                <a:gd name="connsiteY14185" fmla="*/ 14226810 h 39629983"/>
                <a:gd name="connsiteX14186" fmla="*/ 64690353 w 65909553"/>
                <a:gd name="connsiteY14186" fmla="*/ 14226856 h 39629983"/>
                <a:gd name="connsiteX14187" fmla="*/ 64690353 w 65909553"/>
                <a:gd name="connsiteY14187" fmla="*/ 14226903 h 39629983"/>
                <a:gd name="connsiteX14188" fmla="*/ 64690353 w 65909553"/>
                <a:gd name="connsiteY14188" fmla="*/ 14227377 h 39629983"/>
                <a:gd name="connsiteX14189" fmla="*/ 64690353 w 65909553"/>
                <a:gd name="connsiteY14189" fmla="*/ 14227424 h 39629983"/>
                <a:gd name="connsiteX14190" fmla="*/ 64690353 w 65909553"/>
                <a:gd name="connsiteY14190" fmla="*/ 14227470 h 39629983"/>
                <a:gd name="connsiteX14191" fmla="*/ 64690353 w 65909553"/>
                <a:gd name="connsiteY14191" fmla="*/ 14227517 h 39629983"/>
                <a:gd name="connsiteX14192" fmla="*/ 64690353 w 65909553"/>
                <a:gd name="connsiteY14192" fmla="*/ 14228038 h 39629983"/>
                <a:gd name="connsiteX14193" fmla="*/ 64690353 w 65909553"/>
                <a:gd name="connsiteY14193" fmla="*/ 14228085 h 39629983"/>
                <a:gd name="connsiteX14194" fmla="*/ 64690353 w 65909553"/>
                <a:gd name="connsiteY14194" fmla="*/ 14228131 h 39629983"/>
                <a:gd name="connsiteX14195" fmla="*/ 64690353 w 65909553"/>
                <a:gd name="connsiteY14195" fmla="*/ 14228699 h 39629983"/>
                <a:gd name="connsiteX14196" fmla="*/ 64690353 w 65909553"/>
                <a:gd name="connsiteY14196" fmla="*/ 14228745 h 39629983"/>
                <a:gd name="connsiteX14197" fmla="*/ 64690353 w 65909553"/>
                <a:gd name="connsiteY14197" fmla="*/ 14376472 h 39629983"/>
                <a:gd name="connsiteX14198" fmla="*/ 64842753 w 65909553"/>
                <a:gd name="connsiteY14198" fmla="*/ 14376472 h 39629983"/>
                <a:gd name="connsiteX14199" fmla="*/ 64842753 w 65909553"/>
                <a:gd name="connsiteY14199" fmla="*/ 14376519 h 39629983"/>
                <a:gd name="connsiteX14200" fmla="*/ 64842753 w 65909553"/>
                <a:gd name="connsiteY14200" fmla="*/ 14376566 h 39629983"/>
                <a:gd name="connsiteX14201" fmla="*/ 64842753 w 65909553"/>
                <a:gd name="connsiteY14201" fmla="*/ 14376612 h 39629983"/>
                <a:gd name="connsiteX14202" fmla="*/ 64842753 w 65909553"/>
                <a:gd name="connsiteY14202" fmla="*/ 14376659 h 39629983"/>
                <a:gd name="connsiteX14203" fmla="*/ 64842753 w 65909553"/>
                <a:gd name="connsiteY14203" fmla="*/ 14376706 h 39629983"/>
                <a:gd name="connsiteX14204" fmla="*/ 64842753 w 65909553"/>
                <a:gd name="connsiteY14204" fmla="*/ 14376752 h 39629983"/>
                <a:gd name="connsiteX14205" fmla="*/ 64842753 w 65909553"/>
                <a:gd name="connsiteY14205" fmla="*/ 14376799 h 39629983"/>
                <a:gd name="connsiteX14206" fmla="*/ 64842753 w 65909553"/>
                <a:gd name="connsiteY14206" fmla="*/ 14377133 h 39629983"/>
                <a:gd name="connsiteX14207" fmla="*/ 64842753 w 65909553"/>
                <a:gd name="connsiteY14207" fmla="*/ 14377180 h 39629983"/>
                <a:gd name="connsiteX14208" fmla="*/ 64842753 w 65909553"/>
                <a:gd name="connsiteY14208" fmla="*/ 14377227 h 39629983"/>
                <a:gd name="connsiteX14209" fmla="*/ 64842753 w 65909553"/>
                <a:gd name="connsiteY14209" fmla="*/ 14377273 h 39629983"/>
                <a:gd name="connsiteX14210" fmla="*/ 64842753 w 65909553"/>
                <a:gd name="connsiteY14210" fmla="*/ 14377320 h 39629983"/>
                <a:gd name="connsiteX14211" fmla="*/ 64842753 w 65909553"/>
                <a:gd name="connsiteY14211" fmla="*/ 14377367 h 39629983"/>
                <a:gd name="connsiteX14212" fmla="*/ 64842753 w 65909553"/>
                <a:gd name="connsiteY14212" fmla="*/ 14377413 h 39629983"/>
                <a:gd name="connsiteX14213" fmla="*/ 64842753 w 65909553"/>
                <a:gd name="connsiteY14213" fmla="*/ 14377794 h 39629983"/>
                <a:gd name="connsiteX14214" fmla="*/ 64842753 w 65909553"/>
                <a:gd name="connsiteY14214" fmla="*/ 14377841 h 39629983"/>
                <a:gd name="connsiteX14215" fmla="*/ 64842753 w 65909553"/>
                <a:gd name="connsiteY14215" fmla="*/ 14377887 h 39629983"/>
                <a:gd name="connsiteX14216" fmla="*/ 64842753 w 65909553"/>
                <a:gd name="connsiteY14216" fmla="*/ 14377934 h 39629983"/>
                <a:gd name="connsiteX14217" fmla="*/ 64842753 w 65909553"/>
                <a:gd name="connsiteY14217" fmla="*/ 14377981 h 39629983"/>
                <a:gd name="connsiteX14218" fmla="*/ 64842753 w 65909553"/>
                <a:gd name="connsiteY14218" fmla="*/ 14378027 h 39629983"/>
                <a:gd name="connsiteX14219" fmla="*/ 64842753 w 65909553"/>
                <a:gd name="connsiteY14219" fmla="*/ 14378455 h 39629983"/>
                <a:gd name="connsiteX14220" fmla="*/ 64842753 w 65909553"/>
                <a:gd name="connsiteY14220" fmla="*/ 14378502 h 39629983"/>
                <a:gd name="connsiteX14221" fmla="*/ 64842753 w 65909553"/>
                <a:gd name="connsiteY14221" fmla="*/ 14378548 h 39629983"/>
                <a:gd name="connsiteX14222" fmla="*/ 64842753 w 65909553"/>
                <a:gd name="connsiteY14222" fmla="*/ 14378595 h 39629983"/>
                <a:gd name="connsiteX14223" fmla="*/ 64842753 w 65909553"/>
                <a:gd name="connsiteY14223" fmla="*/ 14378641 h 39629983"/>
                <a:gd name="connsiteX14224" fmla="*/ 64842753 w 65909553"/>
                <a:gd name="connsiteY14224" fmla="*/ 14379116 h 39629983"/>
                <a:gd name="connsiteX14225" fmla="*/ 64842753 w 65909553"/>
                <a:gd name="connsiteY14225" fmla="*/ 14379162 h 39629983"/>
                <a:gd name="connsiteX14226" fmla="*/ 64842753 w 65909553"/>
                <a:gd name="connsiteY14226" fmla="*/ 14379209 h 39629983"/>
                <a:gd name="connsiteX14227" fmla="*/ 64842753 w 65909553"/>
                <a:gd name="connsiteY14227" fmla="*/ 14379256 h 39629983"/>
                <a:gd name="connsiteX14228" fmla="*/ 64842753 w 65909553"/>
                <a:gd name="connsiteY14228" fmla="*/ 14379776 h 39629983"/>
                <a:gd name="connsiteX14229" fmla="*/ 64842753 w 65909553"/>
                <a:gd name="connsiteY14229" fmla="*/ 14379823 h 39629983"/>
                <a:gd name="connsiteX14230" fmla="*/ 64842753 w 65909553"/>
                <a:gd name="connsiteY14230" fmla="*/ 14379870 h 39629983"/>
                <a:gd name="connsiteX14231" fmla="*/ 64842753 w 65909553"/>
                <a:gd name="connsiteY14231" fmla="*/ 14380437 h 39629983"/>
                <a:gd name="connsiteX14232" fmla="*/ 64842753 w 65909553"/>
                <a:gd name="connsiteY14232" fmla="*/ 14380484 h 39629983"/>
                <a:gd name="connsiteX14233" fmla="*/ 64842753 w 65909553"/>
                <a:gd name="connsiteY14233" fmla="*/ 14381098 h 39629983"/>
                <a:gd name="connsiteX14234" fmla="*/ 64842753 w 65909553"/>
                <a:gd name="connsiteY14234" fmla="*/ 14528872 h 39629983"/>
                <a:gd name="connsiteX14235" fmla="*/ 64995153 w 65909553"/>
                <a:gd name="connsiteY14235" fmla="*/ 14528872 h 39629983"/>
                <a:gd name="connsiteX14236" fmla="*/ 64995153 w 65909553"/>
                <a:gd name="connsiteY14236" fmla="*/ 14528918 h 39629983"/>
                <a:gd name="connsiteX14237" fmla="*/ 64995153 w 65909553"/>
                <a:gd name="connsiteY14237" fmla="*/ 14528965 h 39629983"/>
                <a:gd name="connsiteX14238" fmla="*/ 64995153 w 65909553"/>
                <a:gd name="connsiteY14238" fmla="*/ 14529012 h 39629983"/>
                <a:gd name="connsiteX14239" fmla="*/ 64995153 w 65909553"/>
                <a:gd name="connsiteY14239" fmla="*/ 14529058 h 39629983"/>
                <a:gd name="connsiteX14240" fmla="*/ 64995153 w 65909553"/>
                <a:gd name="connsiteY14240" fmla="*/ 14529105 h 39629983"/>
                <a:gd name="connsiteX14241" fmla="*/ 64995153 w 65909553"/>
                <a:gd name="connsiteY14241" fmla="*/ 14529152 h 39629983"/>
                <a:gd name="connsiteX14242" fmla="*/ 64995153 w 65909553"/>
                <a:gd name="connsiteY14242" fmla="*/ 14529533 h 39629983"/>
                <a:gd name="connsiteX14243" fmla="*/ 64995153 w 65909553"/>
                <a:gd name="connsiteY14243" fmla="*/ 14529579 h 39629983"/>
                <a:gd name="connsiteX14244" fmla="*/ 64995153 w 65909553"/>
                <a:gd name="connsiteY14244" fmla="*/ 14529626 h 39629983"/>
                <a:gd name="connsiteX14245" fmla="*/ 64995153 w 65909553"/>
                <a:gd name="connsiteY14245" fmla="*/ 14529673 h 39629983"/>
                <a:gd name="connsiteX14246" fmla="*/ 64995153 w 65909553"/>
                <a:gd name="connsiteY14246" fmla="*/ 14529719 h 39629983"/>
                <a:gd name="connsiteX14247" fmla="*/ 64995153 w 65909553"/>
                <a:gd name="connsiteY14247" fmla="*/ 14529766 h 39629983"/>
                <a:gd name="connsiteX14248" fmla="*/ 64995153 w 65909553"/>
                <a:gd name="connsiteY14248" fmla="*/ 14530193 h 39629983"/>
                <a:gd name="connsiteX14249" fmla="*/ 64995153 w 65909553"/>
                <a:gd name="connsiteY14249" fmla="*/ 14530240 h 39629983"/>
                <a:gd name="connsiteX14250" fmla="*/ 64995153 w 65909553"/>
                <a:gd name="connsiteY14250" fmla="*/ 14530287 h 39629983"/>
                <a:gd name="connsiteX14251" fmla="*/ 64995153 w 65909553"/>
                <a:gd name="connsiteY14251" fmla="*/ 14530333 h 39629983"/>
                <a:gd name="connsiteX14252" fmla="*/ 64995153 w 65909553"/>
                <a:gd name="connsiteY14252" fmla="*/ 14530380 h 39629983"/>
                <a:gd name="connsiteX14253" fmla="*/ 64995153 w 65909553"/>
                <a:gd name="connsiteY14253" fmla="*/ 14530854 h 39629983"/>
                <a:gd name="connsiteX14254" fmla="*/ 64995153 w 65909553"/>
                <a:gd name="connsiteY14254" fmla="*/ 14530901 h 39629983"/>
                <a:gd name="connsiteX14255" fmla="*/ 64995153 w 65909553"/>
                <a:gd name="connsiteY14255" fmla="*/ 14530948 h 39629983"/>
                <a:gd name="connsiteX14256" fmla="*/ 64995153 w 65909553"/>
                <a:gd name="connsiteY14256" fmla="*/ 14530994 h 39629983"/>
                <a:gd name="connsiteX14257" fmla="*/ 64995153 w 65909553"/>
                <a:gd name="connsiteY14257" fmla="*/ 14531515 h 39629983"/>
                <a:gd name="connsiteX14258" fmla="*/ 64995153 w 65909553"/>
                <a:gd name="connsiteY14258" fmla="*/ 14531562 h 39629983"/>
                <a:gd name="connsiteX14259" fmla="*/ 64995153 w 65909553"/>
                <a:gd name="connsiteY14259" fmla="*/ 14531608 h 39629983"/>
                <a:gd name="connsiteX14260" fmla="*/ 64995153 w 65909553"/>
                <a:gd name="connsiteY14260" fmla="*/ 14532176 h 39629983"/>
                <a:gd name="connsiteX14261" fmla="*/ 64995153 w 65909553"/>
                <a:gd name="connsiteY14261" fmla="*/ 14532223 h 39629983"/>
                <a:gd name="connsiteX14262" fmla="*/ 64995153 w 65909553"/>
                <a:gd name="connsiteY14262" fmla="*/ 14532837 h 39629983"/>
                <a:gd name="connsiteX14263" fmla="*/ 64995153 w 65909553"/>
                <a:gd name="connsiteY14263" fmla="*/ 14681271 h 39629983"/>
                <a:gd name="connsiteX14264" fmla="*/ 65147553 w 65909553"/>
                <a:gd name="connsiteY14264" fmla="*/ 14681271 h 39629983"/>
                <a:gd name="connsiteX14265" fmla="*/ 65147553 w 65909553"/>
                <a:gd name="connsiteY14265" fmla="*/ 14681318 h 39629983"/>
                <a:gd name="connsiteX14266" fmla="*/ 65147553 w 65909553"/>
                <a:gd name="connsiteY14266" fmla="*/ 14681365 h 39629983"/>
                <a:gd name="connsiteX14267" fmla="*/ 65147553 w 65909553"/>
                <a:gd name="connsiteY14267" fmla="*/ 14681411 h 39629983"/>
                <a:gd name="connsiteX14268" fmla="*/ 65147553 w 65909553"/>
                <a:gd name="connsiteY14268" fmla="*/ 14681458 h 39629983"/>
                <a:gd name="connsiteX14269" fmla="*/ 65147553 w 65909553"/>
                <a:gd name="connsiteY14269" fmla="*/ 14681504 h 39629983"/>
                <a:gd name="connsiteX14270" fmla="*/ 65147553 w 65909553"/>
                <a:gd name="connsiteY14270" fmla="*/ 14681932 h 39629983"/>
                <a:gd name="connsiteX14271" fmla="*/ 65147553 w 65909553"/>
                <a:gd name="connsiteY14271" fmla="*/ 14681979 h 39629983"/>
                <a:gd name="connsiteX14272" fmla="*/ 65147553 w 65909553"/>
                <a:gd name="connsiteY14272" fmla="*/ 14682025 h 39629983"/>
                <a:gd name="connsiteX14273" fmla="*/ 65147553 w 65909553"/>
                <a:gd name="connsiteY14273" fmla="*/ 14682072 h 39629983"/>
                <a:gd name="connsiteX14274" fmla="*/ 65147553 w 65909553"/>
                <a:gd name="connsiteY14274" fmla="*/ 14682119 h 39629983"/>
                <a:gd name="connsiteX14275" fmla="*/ 65147553 w 65909553"/>
                <a:gd name="connsiteY14275" fmla="*/ 14682593 h 39629983"/>
                <a:gd name="connsiteX14276" fmla="*/ 65147553 w 65909553"/>
                <a:gd name="connsiteY14276" fmla="*/ 14682639 h 39629983"/>
                <a:gd name="connsiteX14277" fmla="*/ 65147553 w 65909553"/>
                <a:gd name="connsiteY14277" fmla="*/ 14682686 h 39629983"/>
                <a:gd name="connsiteX14278" fmla="*/ 65147553 w 65909553"/>
                <a:gd name="connsiteY14278" fmla="*/ 14682733 h 39629983"/>
                <a:gd name="connsiteX14279" fmla="*/ 65147553 w 65909553"/>
                <a:gd name="connsiteY14279" fmla="*/ 14683254 h 39629983"/>
                <a:gd name="connsiteX14280" fmla="*/ 65147553 w 65909553"/>
                <a:gd name="connsiteY14280" fmla="*/ 14683300 h 39629983"/>
                <a:gd name="connsiteX14281" fmla="*/ 65147553 w 65909553"/>
                <a:gd name="connsiteY14281" fmla="*/ 14683347 h 39629983"/>
                <a:gd name="connsiteX14282" fmla="*/ 65147553 w 65909553"/>
                <a:gd name="connsiteY14282" fmla="*/ 14683914 h 39629983"/>
                <a:gd name="connsiteX14283" fmla="*/ 65147553 w 65909553"/>
                <a:gd name="connsiteY14283" fmla="*/ 14683961 h 39629983"/>
                <a:gd name="connsiteX14284" fmla="*/ 65147553 w 65909553"/>
                <a:gd name="connsiteY14284" fmla="*/ 14684575 h 39629983"/>
                <a:gd name="connsiteX14285" fmla="*/ 65147553 w 65909553"/>
                <a:gd name="connsiteY14285" fmla="*/ 14833671 h 39629983"/>
                <a:gd name="connsiteX14286" fmla="*/ 65299953 w 65909553"/>
                <a:gd name="connsiteY14286" fmla="*/ 14833671 h 39629983"/>
                <a:gd name="connsiteX14287" fmla="*/ 65299953 w 65909553"/>
                <a:gd name="connsiteY14287" fmla="*/ 14833717 h 39629983"/>
                <a:gd name="connsiteX14288" fmla="*/ 65299953 w 65909553"/>
                <a:gd name="connsiteY14288" fmla="*/ 14833764 h 39629983"/>
                <a:gd name="connsiteX14289" fmla="*/ 65299953 w 65909553"/>
                <a:gd name="connsiteY14289" fmla="*/ 14833811 h 39629983"/>
                <a:gd name="connsiteX14290" fmla="*/ 65299953 w 65909553"/>
                <a:gd name="connsiteY14290" fmla="*/ 14833857 h 39629983"/>
                <a:gd name="connsiteX14291" fmla="*/ 65299953 w 65909553"/>
                <a:gd name="connsiteY14291" fmla="*/ 14834331 h 39629983"/>
                <a:gd name="connsiteX14292" fmla="*/ 65299953 w 65909553"/>
                <a:gd name="connsiteY14292" fmla="*/ 14834378 h 39629983"/>
                <a:gd name="connsiteX14293" fmla="*/ 65299953 w 65909553"/>
                <a:gd name="connsiteY14293" fmla="*/ 14834425 h 39629983"/>
                <a:gd name="connsiteX14294" fmla="*/ 65299953 w 65909553"/>
                <a:gd name="connsiteY14294" fmla="*/ 14834471 h 39629983"/>
                <a:gd name="connsiteX14295" fmla="*/ 65299953 w 65909553"/>
                <a:gd name="connsiteY14295" fmla="*/ 14834992 h 39629983"/>
                <a:gd name="connsiteX14296" fmla="*/ 65299953 w 65909553"/>
                <a:gd name="connsiteY14296" fmla="*/ 14835039 h 39629983"/>
                <a:gd name="connsiteX14297" fmla="*/ 65299953 w 65909553"/>
                <a:gd name="connsiteY14297" fmla="*/ 14835085 h 39629983"/>
                <a:gd name="connsiteX14298" fmla="*/ 65299953 w 65909553"/>
                <a:gd name="connsiteY14298" fmla="*/ 14835653 h 39629983"/>
                <a:gd name="connsiteX14299" fmla="*/ 65299953 w 65909553"/>
                <a:gd name="connsiteY14299" fmla="*/ 14835700 h 39629983"/>
                <a:gd name="connsiteX14300" fmla="*/ 65299953 w 65909553"/>
                <a:gd name="connsiteY14300" fmla="*/ 14836314 h 39629983"/>
                <a:gd name="connsiteX14301" fmla="*/ 65299953 w 65909553"/>
                <a:gd name="connsiteY14301" fmla="*/ 14986070 h 39629983"/>
                <a:gd name="connsiteX14302" fmla="*/ 65452353 w 65909553"/>
                <a:gd name="connsiteY14302" fmla="*/ 14986070 h 39629983"/>
                <a:gd name="connsiteX14303" fmla="*/ 65452353 w 65909553"/>
                <a:gd name="connsiteY14303" fmla="*/ 14986117 h 39629983"/>
                <a:gd name="connsiteX14304" fmla="*/ 65452353 w 65909553"/>
                <a:gd name="connsiteY14304" fmla="*/ 14986163 h 39629983"/>
                <a:gd name="connsiteX14305" fmla="*/ 65452353 w 65909553"/>
                <a:gd name="connsiteY14305" fmla="*/ 14986210 h 39629983"/>
                <a:gd name="connsiteX14306" fmla="*/ 65452353 w 65909553"/>
                <a:gd name="connsiteY14306" fmla="*/ 14986731 h 39629983"/>
                <a:gd name="connsiteX14307" fmla="*/ 65452353 w 65909553"/>
                <a:gd name="connsiteY14307" fmla="*/ 14986777 h 39629983"/>
                <a:gd name="connsiteX14308" fmla="*/ 65452353 w 65909553"/>
                <a:gd name="connsiteY14308" fmla="*/ 14986824 h 39629983"/>
                <a:gd name="connsiteX14309" fmla="*/ 65452353 w 65909553"/>
                <a:gd name="connsiteY14309" fmla="*/ 14987392 h 39629983"/>
                <a:gd name="connsiteX14310" fmla="*/ 65452353 w 65909553"/>
                <a:gd name="connsiteY14310" fmla="*/ 14987438 h 39629983"/>
                <a:gd name="connsiteX14311" fmla="*/ 65452353 w 65909553"/>
                <a:gd name="connsiteY14311" fmla="*/ 14988052 h 39629983"/>
                <a:gd name="connsiteX14312" fmla="*/ 65452353 w 65909553"/>
                <a:gd name="connsiteY14312" fmla="*/ 15138470 h 39629983"/>
                <a:gd name="connsiteX14313" fmla="*/ 65604753 w 65909553"/>
                <a:gd name="connsiteY14313" fmla="*/ 15138470 h 39629983"/>
                <a:gd name="connsiteX14314" fmla="*/ 65604753 w 65909553"/>
                <a:gd name="connsiteY14314" fmla="*/ 15138516 h 39629983"/>
                <a:gd name="connsiteX14315" fmla="*/ 65604753 w 65909553"/>
                <a:gd name="connsiteY14315" fmla="*/ 15138563 h 39629983"/>
                <a:gd name="connsiteX14316" fmla="*/ 65604753 w 65909553"/>
                <a:gd name="connsiteY14316" fmla="*/ 15139131 h 39629983"/>
                <a:gd name="connsiteX14317" fmla="*/ 65604753 w 65909553"/>
                <a:gd name="connsiteY14317" fmla="*/ 15139177 h 39629983"/>
                <a:gd name="connsiteX14318" fmla="*/ 65604753 w 65909553"/>
                <a:gd name="connsiteY14318" fmla="*/ 15139791 h 39629983"/>
                <a:gd name="connsiteX14319" fmla="*/ 65604753 w 65909553"/>
                <a:gd name="connsiteY14319" fmla="*/ 15290869 h 39629983"/>
                <a:gd name="connsiteX14320" fmla="*/ 65757153 w 65909553"/>
                <a:gd name="connsiteY14320" fmla="*/ 15290869 h 39629983"/>
                <a:gd name="connsiteX14321" fmla="*/ 65757153 w 65909553"/>
                <a:gd name="connsiteY14321" fmla="*/ 15290916 h 39629983"/>
                <a:gd name="connsiteX14322" fmla="*/ 65757153 w 65909553"/>
                <a:gd name="connsiteY14322" fmla="*/ 15291530 h 39629983"/>
                <a:gd name="connsiteX14323" fmla="*/ 65757153 w 65909553"/>
                <a:gd name="connsiteY14323" fmla="*/ 15448559 h 39629983"/>
                <a:gd name="connsiteX14324" fmla="*/ 65909553 w 65909553"/>
                <a:gd name="connsiteY14324" fmla="*/ 15448559 h 39629983"/>
                <a:gd name="connsiteX14325" fmla="*/ 65909553 w 65909553"/>
                <a:gd name="connsiteY14325" fmla="*/ 39527881 h 39629983"/>
                <a:gd name="connsiteX14326" fmla="*/ 61453897 w 65909553"/>
                <a:gd name="connsiteY14326" fmla="*/ 39527881 h 39629983"/>
                <a:gd name="connsiteX14327" fmla="*/ 61453897 w 65909553"/>
                <a:gd name="connsiteY14327" fmla="*/ 39375481 h 39629983"/>
                <a:gd name="connsiteX14328" fmla="*/ 61301497 w 65909553"/>
                <a:gd name="connsiteY14328" fmla="*/ 39375481 h 39629983"/>
                <a:gd name="connsiteX14329" fmla="*/ 61301497 w 65909553"/>
                <a:gd name="connsiteY14329" fmla="*/ 39223081 h 39629983"/>
                <a:gd name="connsiteX14330" fmla="*/ 61149097 w 65909553"/>
                <a:gd name="connsiteY14330" fmla="*/ 39223081 h 39629983"/>
                <a:gd name="connsiteX14331" fmla="*/ 61149097 w 65909553"/>
                <a:gd name="connsiteY14331" fmla="*/ 39070681 h 39629983"/>
                <a:gd name="connsiteX14332" fmla="*/ 60996697 w 65909553"/>
                <a:gd name="connsiteY14332" fmla="*/ 39070681 h 39629983"/>
                <a:gd name="connsiteX14333" fmla="*/ 60996697 w 65909553"/>
                <a:gd name="connsiteY14333" fmla="*/ 38918281 h 39629983"/>
                <a:gd name="connsiteX14334" fmla="*/ 60844297 w 65909553"/>
                <a:gd name="connsiteY14334" fmla="*/ 38918281 h 39629983"/>
                <a:gd name="connsiteX14335" fmla="*/ 60844297 w 65909553"/>
                <a:gd name="connsiteY14335" fmla="*/ 38765881 h 39629983"/>
                <a:gd name="connsiteX14336" fmla="*/ 60691897 w 65909553"/>
                <a:gd name="connsiteY14336" fmla="*/ 38765881 h 39629983"/>
                <a:gd name="connsiteX14337" fmla="*/ 60691897 w 65909553"/>
                <a:gd name="connsiteY14337" fmla="*/ 38613481 h 39629983"/>
                <a:gd name="connsiteX14338" fmla="*/ 60539497 w 65909553"/>
                <a:gd name="connsiteY14338" fmla="*/ 38613481 h 39629983"/>
                <a:gd name="connsiteX14339" fmla="*/ 60539497 w 65909553"/>
                <a:gd name="connsiteY14339" fmla="*/ 38461081 h 39629983"/>
                <a:gd name="connsiteX14340" fmla="*/ 60387097 w 65909553"/>
                <a:gd name="connsiteY14340" fmla="*/ 38461081 h 39629983"/>
                <a:gd name="connsiteX14341" fmla="*/ 60387097 w 65909553"/>
                <a:gd name="connsiteY14341" fmla="*/ 38308681 h 39629983"/>
                <a:gd name="connsiteX14342" fmla="*/ 60234697 w 65909553"/>
                <a:gd name="connsiteY14342" fmla="*/ 38308681 h 39629983"/>
                <a:gd name="connsiteX14343" fmla="*/ 60234697 w 65909553"/>
                <a:gd name="connsiteY14343" fmla="*/ 38156281 h 39629983"/>
                <a:gd name="connsiteX14344" fmla="*/ 60082297 w 65909553"/>
                <a:gd name="connsiteY14344" fmla="*/ 38156281 h 39629983"/>
                <a:gd name="connsiteX14345" fmla="*/ 60082297 w 65909553"/>
                <a:gd name="connsiteY14345" fmla="*/ 38003881 h 39629983"/>
                <a:gd name="connsiteX14346" fmla="*/ 59929897 w 65909553"/>
                <a:gd name="connsiteY14346" fmla="*/ 38003881 h 39629983"/>
                <a:gd name="connsiteX14347" fmla="*/ 59929897 w 65909553"/>
                <a:gd name="connsiteY14347" fmla="*/ 37851481 h 39629983"/>
                <a:gd name="connsiteX14348" fmla="*/ 59777497 w 65909553"/>
                <a:gd name="connsiteY14348" fmla="*/ 37851481 h 39629983"/>
                <a:gd name="connsiteX14349" fmla="*/ 59777497 w 65909553"/>
                <a:gd name="connsiteY14349" fmla="*/ 37699081 h 39629983"/>
                <a:gd name="connsiteX14350" fmla="*/ 59625097 w 65909553"/>
                <a:gd name="connsiteY14350" fmla="*/ 37699081 h 39629983"/>
                <a:gd name="connsiteX14351" fmla="*/ 59625097 w 65909553"/>
                <a:gd name="connsiteY14351" fmla="*/ 37546681 h 39629983"/>
                <a:gd name="connsiteX14352" fmla="*/ 59472697 w 65909553"/>
                <a:gd name="connsiteY14352" fmla="*/ 37546681 h 39629983"/>
                <a:gd name="connsiteX14353" fmla="*/ 59472697 w 65909553"/>
                <a:gd name="connsiteY14353" fmla="*/ 37394281 h 39629983"/>
                <a:gd name="connsiteX14354" fmla="*/ 59320297 w 65909553"/>
                <a:gd name="connsiteY14354" fmla="*/ 37394281 h 39629983"/>
                <a:gd name="connsiteX14355" fmla="*/ 59320297 w 65909553"/>
                <a:gd name="connsiteY14355" fmla="*/ 37357693 h 39629983"/>
                <a:gd name="connsiteX14356" fmla="*/ 56081085 w 65909553"/>
                <a:gd name="connsiteY14356" fmla="*/ 37357693 h 39629983"/>
                <a:gd name="connsiteX14357" fmla="*/ 56081085 w 65909553"/>
                <a:gd name="connsiteY14357" fmla="*/ 37205293 h 39629983"/>
                <a:gd name="connsiteX14358" fmla="*/ 55928685 w 65909553"/>
                <a:gd name="connsiteY14358" fmla="*/ 37205293 h 39629983"/>
                <a:gd name="connsiteX14359" fmla="*/ 55928685 w 65909553"/>
                <a:gd name="connsiteY14359" fmla="*/ 37052893 h 39629983"/>
                <a:gd name="connsiteX14360" fmla="*/ 55776285 w 65909553"/>
                <a:gd name="connsiteY14360" fmla="*/ 37052893 h 39629983"/>
                <a:gd name="connsiteX14361" fmla="*/ 55776285 w 65909553"/>
                <a:gd name="connsiteY14361" fmla="*/ 36900493 h 39629983"/>
                <a:gd name="connsiteX14362" fmla="*/ 55623885 w 65909553"/>
                <a:gd name="connsiteY14362" fmla="*/ 36900493 h 39629983"/>
                <a:gd name="connsiteX14363" fmla="*/ 55623885 w 65909553"/>
                <a:gd name="connsiteY14363" fmla="*/ 36748093 h 39629983"/>
                <a:gd name="connsiteX14364" fmla="*/ 55471485 w 65909553"/>
                <a:gd name="connsiteY14364" fmla="*/ 36748093 h 39629983"/>
                <a:gd name="connsiteX14365" fmla="*/ 55471485 w 65909553"/>
                <a:gd name="connsiteY14365" fmla="*/ 36595693 h 39629983"/>
                <a:gd name="connsiteX14366" fmla="*/ 55319085 w 65909553"/>
                <a:gd name="connsiteY14366" fmla="*/ 36595693 h 39629983"/>
                <a:gd name="connsiteX14367" fmla="*/ 55319085 w 65909553"/>
                <a:gd name="connsiteY14367" fmla="*/ 36443293 h 39629983"/>
                <a:gd name="connsiteX14368" fmla="*/ 55166685 w 65909553"/>
                <a:gd name="connsiteY14368" fmla="*/ 36443293 h 39629983"/>
                <a:gd name="connsiteX14369" fmla="*/ 55166685 w 65909553"/>
                <a:gd name="connsiteY14369" fmla="*/ 36290893 h 39629983"/>
                <a:gd name="connsiteX14370" fmla="*/ 55014285 w 65909553"/>
                <a:gd name="connsiteY14370" fmla="*/ 36290893 h 39629983"/>
                <a:gd name="connsiteX14371" fmla="*/ 55014285 w 65909553"/>
                <a:gd name="connsiteY14371" fmla="*/ 36138493 h 39629983"/>
                <a:gd name="connsiteX14372" fmla="*/ 54861885 w 65909553"/>
                <a:gd name="connsiteY14372" fmla="*/ 36138493 h 39629983"/>
                <a:gd name="connsiteX14373" fmla="*/ 54861885 w 65909553"/>
                <a:gd name="connsiteY14373" fmla="*/ 35986093 h 39629983"/>
                <a:gd name="connsiteX14374" fmla="*/ 54709485 w 65909553"/>
                <a:gd name="connsiteY14374" fmla="*/ 35986093 h 39629983"/>
                <a:gd name="connsiteX14375" fmla="*/ 54709485 w 65909553"/>
                <a:gd name="connsiteY14375" fmla="*/ 35833693 h 39629983"/>
                <a:gd name="connsiteX14376" fmla="*/ 54574517 w 65909553"/>
                <a:gd name="connsiteY14376" fmla="*/ 35833693 h 39629983"/>
                <a:gd name="connsiteX14377" fmla="*/ 54389741 w 65909553"/>
                <a:gd name="connsiteY14377" fmla="*/ 36153443 h 39629983"/>
                <a:gd name="connsiteX14378" fmla="*/ 48951365 w 65909553"/>
                <a:gd name="connsiteY14378" fmla="*/ 39629983 h 39629983"/>
                <a:gd name="connsiteX14379" fmla="*/ 48951365 w 65909553"/>
                <a:gd name="connsiteY14379" fmla="*/ 39433317 h 39629983"/>
                <a:gd name="connsiteX14380" fmla="*/ 48798965 w 65909553"/>
                <a:gd name="connsiteY14380" fmla="*/ 39477583 h 39629983"/>
                <a:gd name="connsiteX14381" fmla="*/ 48798965 w 65909553"/>
                <a:gd name="connsiteY14381" fmla="*/ 39280917 h 39629983"/>
                <a:gd name="connsiteX14382" fmla="*/ 48646565 w 65909553"/>
                <a:gd name="connsiteY14382" fmla="*/ 39325183 h 39629983"/>
                <a:gd name="connsiteX14383" fmla="*/ 48646565 w 65909553"/>
                <a:gd name="connsiteY14383" fmla="*/ 39128517 h 39629983"/>
                <a:gd name="connsiteX14384" fmla="*/ 48494165 w 65909553"/>
                <a:gd name="connsiteY14384" fmla="*/ 39172783 h 39629983"/>
                <a:gd name="connsiteX14385" fmla="*/ 48494165 w 65909553"/>
                <a:gd name="connsiteY14385" fmla="*/ 38976117 h 39629983"/>
                <a:gd name="connsiteX14386" fmla="*/ 48341765 w 65909553"/>
                <a:gd name="connsiteY14386" fmla="*/ 39020383 h 39629983"/>
                <a:gd name="connsiteX14387" fmla="*/ 48341765 w 65909553"/>
                <a:gd name="connsiteY14387" fmla="*/ 38823717 h 39629983"/>
                <a:gd name="connsiteX14388" fmla="*/ 48189365 w 65909553"/>
                <a:gd name="connsiteY14388" fmla="*/ 38867983 h 39629983"/>
                <a:gd name="connsiteX14389" fmla="*/ 48189365 w 65909553"/>
                <a:gd name="connsiteY14389" fmla="*/ 38671317 h 39629983"/>
                <a:gd name="connsiteX14390" fmla="*/ 48036965 w 65909553"/>
                <a:gd name="connsiteY14390" fmla="*/ 38715583 h 39629983"/>
                <a:gd name="connsiteX14391" fmla="*/ 48036965 w 65909553"/>
                <a:gd name="connsiteY14391" fmla="*/ 38518917 h 39629983"/>
                <a:gd name="connsiteX14392" fmla="*/ 47884565 w 65909553"/>
                <a:gd name="connsiteY14392" fmla="*/ 38563183 h 39629983"/>
                <a:gd name="connsiteX14393" fmla="*/ 47884565 w 65909553"/>
                <a:gd name="connsiteY14393" fmla="*/ 38366517 h 39629983"/>
                <a:gd name="connsiteX14394" fmla="*/ 47732165 w 65909553"/>
                <a:gd name="connsiteY14394" fmla="*/ 38410783 h 39629983"/>
                <a:gd name="connsiteX14395" fmla="*/ 47732165 w 65909553"/>
                <a:gd name="connsiteY14395" fmla="*/ 38214117 h 39629983"/>
                <a:gd name="connsiteX14396" fmla="*/ 47579765 w 65909553"/>
                <a:gd name="connsiteY14396" fmla="*/ 38258383 h 39629983"/>
                <a:gd name="connsiteX14397" fmla="*/ 47579765 w 65909553"/>
                <a:gd name="connsiteY14397" fmla="*/ 38061717 h 39629983"/>
                <a:gd name="connsiteX14398" fmla="*/ 47427365 w 65909553"/>
                <a:gd name="connsiteY14398" fmla="*/ 38105983 h 39629983"/>
                <a:gd name="connsiteX14399" fmla="*/ 47427365 w 65909553"/>
                <a:gd name="connsiteY14399" fmla="*/ 37909317 h 39629983"/>
                <a:gd name="connsiteX14400" fmla="*/ 47274965 w 65909553"/>
                <a:gd name="connsiteY14400" fmla="*/ 37953583 h 39629983"/>
                <a:gd name="connsiteX14401" fmla="*/ 47274965 w 65909553"/>
                <a:gd name="connsiteY14401" fmla="*/ 37756917 h 39629983"/>
                <a:gd name="connsiteX14402" fmla="*/ 47122565 w 65909553"/>
                <a:gd name="connsiteY14402" fmla="*/ 37801183 h 39629983"/>
                <a:gd name="connsiteX14403" fmla="*/ 47122565 w 65909553"/>
                <a:gd name="connsiteY14403" fmla="*/ 37604517 h 39629983"/>
                <a:gd name="connsiteX14404" fmla="*/ 46970165 w 65909553"/>
                <a:gd name="connsiteY14404" fmla="*/ 37648783 h 39629983"/>
                <a:gd name="connsiteX14405" fmla="*/ 46970165 w 65909553"/>
                <a:gd name="connsiteY14405" fmla="*/ 37452117 h 39629983"/>
                <a:gd name="connsiteX14406" fmla="*/ 46817765 w 65909553"/>
                <a:gd name="connsiteY14406" fmla="*/ 37496383 h 39629983"/>
                <a:gd name="connsiteX14407" fmla="*/ 46817765 w 65909553"/>
                <a:gd name="connsiteY14407" fmla="*/ 37299717 h 39629983"/>
                <a:gd name="connsiteX14408" fmla="*/ 46665365 w 65909553"/>
                <a:gd name="connsiteY14408" fmla="*/ 37343983 h 39629983"/>
                <a:gd name="connsiteX14409" fmla="*/ 46665365 w 65909553"/>
                <a:gd name="connsiteY14409" fmla="*/ 37147317 h 39629983"/>
                <a:gd name="connsiteX14410" fmla="*/ 46512965 w 65909553"/>
                <a:gd name="connsiteY14410" fmla="*/ 37191583 h 39629983"/>
                <a:gd name="connsiteX14411" fmla="*/ 46512965 w 65909553"/>
                <a:gd name="connsiteY14411" fmla="*/ 37083187 h 39629983"/>
                <a:gd name="connsiteX14412" fmla="*/ 46362921 w 65909553"/>
                <a:gd name="connsiteY14412" fmla="*/ 37148883 h 39629983"/>
                <a:gd name="connsiteX14413" fmla="*/ 43647713 w 65909553"/>
                <a:gd name="connsiteY14413" fmla="*/ 38092059 h 39629983"/>
                <a:gd name="connsiteX14414" fmla="*/ 43647713 w 65909553"/>
                <a:gd name="connsiteY14414" fmla="*/ 37892811 h 39629983"/>
                <a:gd name="connsiteX14415" fmla="*/ 43495313 w 65909553"/>
                <a:gd name="connsiteY14415" fmla="*/ 37939659 h 39629983"/>
                <a:gd name="connsiteX14416" fmla="*/ 43495313 w 65909553"/>
                <a:gd name="connsiteY14416" fmla="*/ 37740411 h 39629983"/>
                <a:gd name="connsiteX14417" fmla="*/ 43342913 w 65909553"/>
                <a:gd name="connsiteY14417" fmla="*/ 37787259 h 39629983"/>
                <a:gd name="connsiteX14418" fmla="*/ 43342913 w 65909553"/>
                <a:gd name="connsiteY14418" fmla="*/ 37588011 h 39629983"/>
                <a:gd name="connsiteX14419" fmla="*/ 43190513 w 65909553"/>
                <a:gd name="connsiteY14419" fmla="*/ 37634859 h 39629983"/>
                <a:gd name="connsiteX14420" fmla="*/ 43190513 w 65909553"/>
                <a:gd name="connsiteY14420" fmla="*/ 37435611 h 39629983"/>
                <a:gd name="connsiteX14421" fmla="*/ 43038113 w 65909553"/>
                <a:gd name="connsiteY14421" fmla="*/ 37482459 h 39629983"/>
                <a:gd name="connsiteX14422" fmla="*/ 43038113 w 65909553"/>
                <a:gd name="connsiteY14422" fmla="*/ 37283211 h 39629983"/>
                <a:gd name="connsiteX14423" fmla="*/ 42885713 w 65909553"/>
                <a:gd name="connsiteY14423" fmla="*/ 37330059 h 39629983"/>
                <a:gd name="connsiteX14424" fmla="*/ 42885713 w 65909553"/>
                <a:gd name="connsiteY14424" fmla="*/ 37130811 h 39629983"/>
                <a:gd name="connsiteX14425" fmla="*/ 42733313 w 65909553"/>
                <a:gd name="connsiteY14425" fmla="*/ 37177659 h 39629983"/>
                <a:gd name="connsiteX14426" fmla="*/ 42733313 w 65909553"/>
                <a:gd name="connsiteY14426" fmla="*/ 36978411 h 39629983"/>
                <a:gd name="connsiteX14427" fmla="*/ 42580913 w 65909553"/>
                <a:gd name="connsiteY14427" fmla="*/ 37025259 h 39629983"/>
                <a:gd name="connsiteX14428" fmla="*/ 42580913 w 65909553"/>
                <a:gd name="connsiteY14428" fmla="*/ 36826011 h 39629983"/>
                <a:gd name="connsiteX14429" fmla="*/ 42428513 w 65909553"/>
                <a:gd name="connsiteY14429" fmla="*/ 36872859 h 39629983"/>
                <a:gd name="connsiteX14430" fmla="*/ 42428513 w 65909553"/>
                <a:gd name="connsiteY14430" fmla="*/ 36673611 h 39629983"/>
                <a:gd name="connsiteX14431" fmla="*/ 42276113 w 65909553"/>
                <a:gd name="connsiteY14431" fmla="*/ 36720459 h 39629983"/>
                <a:gd name="connsiteX14432" fmla="*/ 42276113 w 65909553"/>
                <a:gd name="connsiteY14432" fmla="*/ 36521211 h 39629983"/>
                <a:gd name="connsiteX14433" fmla="*/ 42123713 w 65909553"/>
                <a:gd name="connsiteY14433" fmla="*/ 36568059 h 39629983"/>
                <a:gd name="connsiteX14434" fmla="*/ 42123713 w 65909553"/>
                <a:gd name="connsiteY14434" fmla="*/ 36368811 h 39629983"/>
                <a:gd name="connsiteX14435" fmla="*/ 41971313 w 65909553"/>
                <a:gd name="connsiteY14435" fmla="*/ 36415659 h 39629983"/>
                <a:gd name="connsiteX14436" fmla="*/ 41971313 w 65909553"/>
                <a:gd name="connsiteY14436" fmla="*/ 36216411 h 39629983"/>
                <a:gd name="connsiteX14437" fmla="*/ 41818913 w 65909553"/>
                <a:gd name="connsiteY14437" fmla="*/ 36263259 h 39629983"/>
                <a:gd name="connsiteX14438" fmla="*/ 41818913 w 65909553"/>
                <a:gd name="connsiteY14438" fmla="*/ 36064011 h 39629983"/>
                <a:gd name="connsiteX14439" fmla="*/ 41666513 w 65909553"/>
                <a:gd name="connsiteY14439" fmla="*/ 36110859 h 39629983"/>
                <a:gd name="connsiteX14440" fmla="*/ 41666513 w 65909553"/>
                <a:gd name="connsiteY14440" fmla="*/ 35911611 h 39629983"/>
                <a:gd name="connsiteX14441" fmla="*/ 41514113 w 65909553"/>
                <a:gd name="connsiteY14441" fmla="*/ 35958459 h 39629983"/>
                <a:gd name="connsiteX14442" fmla="*/ 41514113 w 65909553"/>
                <a:gd name="connsiteY14442" fmla="*/ 35759211 h 39629983"/>
                <a:gd name="connsiteX14443" fmla="*/ 41361713 w 65909553"/>
                <a:gd name="connsiteY14443" fmla="*/ 35806059 h 39629983"/>
                <a:gd name="connsiteX14444" fmla="*/ 41361713 w 65909553"/>
                <a:gd name="connsiteY14444" fmla="*/ 35606811 h 39629983"/>
                <a:gd name="connsiteX14445" fmla="*/ 41209313 w 65909553"/>
                <a:gd name="connsiteY14445" fmla="*/ 35653659 h 39629983"/>
                <a:gd name="connsiteX14446" fmla="*/ 41209313 w 65909553"/>
                <a:gd name="connsiteY14446" fmla="*/ 35454411 h 39629983"/>
                <a:gd name="connsiteX14447" fmla="*/ 41056913 w 65909553"/>
                <a:gd name="connsiteY14447" fmla="*/ 35501259 h 39629983"/>
                <a:gd name="connsiteX14448" fmla="*/ 41056913 w 65909553"/>
                <a:gd name="connsiteY14448" fmla="*/ 35302739 h 39629983"/>
                <a:gd name="connsiteX14449" fmla="*/ 40904513 w 65909553"/>
                <a:gd name="connsiteY14449" fmla="*/ 35348859 h 39629983"/>
                <a:gd name="connsiteX14450" fmla="*/ 40904513 w 65909553"/>
                <a:gd name="connsiteY14450" fmla="*/ 35150339 h 39629983"/>
                <a:gd name="connsiteX14451" fmla="*/ 40752113 w 65909553"/>
                <a:gd name="connsiteY14451" fmla="*/ 35196459 h 39629983"/>
                <a:gd name="connsiteX14452" fmla="*/ 40752113 w 65909553"/>
                <a:gd name="connsiteY14452" fmla="*/ 34997939 h 39629983"/>
                <a:gd name="connsiteX14453" fmla="*/ 40599713 w 65909553"/>
                <a:gd name="connsiteY14453" fmla="*/ 35044059 h 39629983"/>
                <a:gd name="connsiteX14454" fmla="*/ 40599713 w 65909553"/>
                <a:gd name="connsiteY14454" fmla="*/ 34845539 h 39629983"/>
                <a:gd name="connsiteX14455" fmla="*/ 40447313 w 65909553"/>
                <a:gd name="connsiteY14455" fmla="*/ 34891659 h 39629983"/>
                <a:gd name="connsiteX14456" fmla="*/ 40447313 w 65909553"/>
                <a:gd name="connsiteY14456" fmla="*/ 34693139 h 39629983"/>
                <a:gd name="connsiteX14457" fmla="*/ 40294913 w 65909553"/>
                <a:gd name="connsiteY14457" fmla="*/ 34739259 h 39629983"/>
                <a:gd name="connsiteX14458" fmla="*/ 40294913 w 65909553"/>
                <a:gd name="connsiteY14458" fmla="*/ 34540739 h 39629983"/>
                <a:gd name="connsiteX14459" fmla="*/ 40142513 w 65909553"/>
                <a:gd name="connsiteY14459" fmla="*/ 34586859 h 39629983"/>
                <a:gd name="connsiteX14460" fmla="*/ 40142513 w 65909553"/>
                <a:gd name="connsiteY14460" fmla="*/ 34388339 h 39629983"/>
                <a:gd name="connsiteX14461" fmla="*/ 39990113 w 65909553"/>
                <a:gd name="connsiteY14461" fmla="*/ 34434459 h 39629983"/>
                <a:gd name="connsiteX14462" fmla="*/ 39990113 w 65909553"/>
                <a:gd name="connsiteY14462" fmla="*/ 34235939 h 39629983"/>
                <a:gd name="connsiteX14463" fmla="*/ 39837713 w 65909553"/>
                <a:gd name="connsiteY14463" fmla="*/ 34282059 h 39629983"/>
                <a:gd name="connsiteX14464" fmla="*/ 39837713 w 65909553"/>
                <a:gd name="connsiteY14464" fmla="*/ 34083539 h 39629983"/>
                <a:gd name="connsiteX14465" fmla="*/ 39685313 w 65909553"/>
                <a:gd name="connsiteY14465" fmla="*/ 34129659 h 39629983"/>
                <a:gd name="connsiteX14466" fmla="*/ 39685313 w 65909553"/>
                <a:gd name="connsiteY14466" fmla="*/ 33931139 h 39629983"/>
                <a:gd name="connsiteX14467" fmla="*/ 39532913 w 65909553"/>
                <a:gd name="connsiteY14467" fmla="*/ 33977259 h 39629983"/>
                <a:gd name="connsiteX14468" fmla="*/ 39532913 w 65909553"/>
                <a:gd name="connsiteY14468" fmla="*/ 33778741 h 39629983"/>
                <a:gd name="connsiteX14469" fmla="*/ 39380513 w 65909553"/>
                <a:gd name="connsiteY14469" fmla="*/ 33824859 h 39629983"/>
                <a:gd name="connsiteX14470" fmla="*/ 39380513 w 65909553"/>
                <a:gd name="connsiteY14470" fmla="*/ 33626341 h 39629983"/>
                <a:gd name="connsiteX14471" fmla="*/ 39228113 w 65909553"/>
                <a:gd name="connsiteY14471" fmla="*/ 33672459 h 39629983"/>
                <a:gd name="connsiteX14472" fmla="*/ 39228113 w 65909553"/>
                <a:gd name="connsiteY14472" fmla="*/ 33473941 h 39629983"/>
                <a:gd name="connsiteX14473" fmla="*/ 39075713 w 65909553"/>
                <a:gd name="connsiteY14473" fmla="*/ 33520059 h 39629983"/>
                <a:gd name="connsiteX14474" fmla="*/ 39075713 w 65909553"/>
                <a:gd name="connsiteY14474" fmla="*/ 33321541 h 39629983"/>
                <a:gd name="connsiteX14475" fmla="*/ 38923313 w 65909553"/>
                <a:gd name="connsiteY14475" fmla="*/ 33367659 h 39629983"/>
                <a:gd name="connsiteX14476" fmla="*/ 38923313 w 65909553"/>
                <a:gd name="connsiteY14476" fmla="*/ 33169141 h 39629983"/>
                <a:gd name="connsiteX14477" fmla="*/ 38770913 w 65909553"/>
                <a:gd name="connsiteY14477" fmla="*/ 33215259 h 39629983"/>
                <a:gd name="connsiteX14478" fmla="*/ 38770913 w 65909553"/>
                <a:gd name="connsiteY14478" fmla="*/ 33016739 h 39629983"/>
                <a:gd name="connsiteX14479" fmla="*/ 38618513 w 65909553"/>
                <a:gd name="connsiteY14479" fmla="*/ 33062859 h 39629983"/>
                <a:gd name="connsiteX14480" fmla="*/ 38618513 w 65909553"/>
                <a:gd name="connsiteY14480" fmla="*/ 32863611 h 39629983"/>
                <a:gd name="connsiteX14481" fmla="*/ 38571213 w 65909553"/>
                <a:gd name="connsiteY14481" fmla="*/ 32878151 h 39629983"/>
                <a:gd name="connsiteX14482" fmla="*/ 38571213 w 65909553"/>
                <a:gd name="connsiteY14482" fmla="*/ 34963551 h 39629983"/>
                <a:gd name="connsiteX14483" fmla="*/ 34744543 w 65909553"/>
                <a:gd name="connsiteY14483" fmla="*/ 38867601 h 39629983"/>
                <a:gd name="connsiteX14484" fmla="*/ 23698161 w 65909553"/>
                <a:gd name="connsiteY14484" fmla="*/ 38867601 h 39629983"/>
                <a:gd name="connsiteX14485" fmla="*/ 23698161 w 65909553"/>
                <a:gd name="connsiteY14485" fmla="*/ 38715201 h 39629983"/>
                <a:gd name="connsiteX14486" fmla="*/ 23538063 w 65909553"/>
                <a:gd name="connsiteY14486" fmla="*/ 38715201 h 39629983"/>
                <a:gd name="connsiteX14487" fmla="*/ 23537041 w 65909553"/>
                <a:gd name="connsiteY14487" fmla="*/ 38715201 h 39629983"/>
                <a:gd name="connsiteX14488" fmla="*/ 23536963 w 65909553"/>
                <a:gd name="connsiteY14488" fmla="*/ 38715201 h 39629983"/>
                <a:gd name="connsiteX14489" fmla="*/ 23536963 w 65909553"/>
                <a:gd name="connsiteY14489" fmla="*/ 38562801 h 39629983"/>
                <a:gd name="connsiteX14490" fmla="*/ 23386762 w 65909553"/>
                <a:gd name="connsiteY14490" fmla="*/ 38562801 h 39629983"/>
                <a:gd name="connsiteX14491" fmla="*/ 23385740 w 65909553"/>
                <a:gd name="connsiteY14491" fmla="*/ 38562801 h 39629983"/>
                <a:gd name="connsiteX14492" fmla="*/ 23385663 w 65909553"/>
                <a:gd name="connsiteY14492" fmla="*/ 38562801 h 39629983"/>
                <a:gd name="connsiteX14493" fmla="*/ 23384719 w 65909553"/>
                <a:gd name="connsiteY14493" fmla="*/ 38562801 h 39629983"/>
                <a:gd name="connsiteX14494" fmla="*/ 23384641 w 65909553"/>
                <a:gd name="connsiteY14494" fmla="*/ 38562801 h 39629983"/>
                <a:gd name="connsiteX14495" fmla="*/ 23384564 w 65909553"/>
                <a:gd name="connsiteY14495" fmla="*/ 38562801 h 39629983"/>
                <a:gd name="connsiteX14496" fmla="*/ 23384564 w 65909553"/>
                <a:gd name="connsiteY14496" fmla="*/ 38410401 h 39629983"/>
                <a:gd name="connsiteX14497" fmla="*/ 23235462 w 65909553"/>
                <a:gd name="connsiteY14497" fmla="*/ 38410401 h 39629983"/>
                <a:gd name="connsiteX14498" fmla="*/ 23234440 w 65909553"/>
                <a:gd name="connsiteY14498" fmla="*/ 38410401 h 39629983"/>
                <a:gd name="connsiteX14499" fmla="*/ 23234363 w 65909553"/>
                <a:gd name="connsiteY14499" fmla="*/ 38410401 h 39629983"/>
                <a:gd name="connsiteX14500" fmla="*/ 23233419 w 65909553"/>
                <a:gd name="connsiteY14500" fmla="*/ 38410401 h 39629983"/>
                <a:gd name="connsiteX14501" fmla="*/ 23233341 w 65909553"/>
                <a:gd name="connsiteY14501" fmla="*/ 38410401 h 39629983"/>
                <a:gd name="connsiteX14502" fmla="*/ 23233264 w 65909553"/>
                <a:gd name="connsiteY14502" fmla="*/ 38410401 h 39629983"/>
                <a:gd name="connsiteX14503" fmla="*/ 23232398 w 65909553"/>
                <a:gd name="connsiteY14503" fmla="*/ 38410401 h 39629983"/>
                <a:gd name="connsiteX14504" fmla="*/ 23232320 w 65909553"/>
                <a:gd name="connsiteY14504" fmla="*/ 38410401 h 39629983"/>
                <a:gd name="connsiteX14505" fmla="*/ 23232242 w 65909553"/>
                <a:gd name="connsiteY14505" fmla="*/ 38410401 h 39629983"/>
                <a:gd name="connsiteX14506" fmla="*/ 23232165 w 65909553"/>
                <a:gd name="connsiteY14506" fmla="*/ 38410401 h 39629983"/>
                <a:gd name="connsiteX14507" fmla="*/ 23232165 w 65909553"/>
                <a:gd name="connsiteY14507" fmla="*/ 38258001 h 39629983"/>
                <a:gd name="connsiteX14508" fmla="*/ 23084162 w 65909553"/>
                <a:gd name="connsiteY14508" fmla="*/ 38258001 h 39629983"/>
                <a:gd name="connsiteX14509" fmla="*/ 23083140 w 65909553"/>
                <a:gd name="connsiteY14509" fmla="*/ 38258001 h 39629983"/>
                <a:gd name="connsiteX14510" fmla="*/ 23083063 w 65909553"/>
                <a:gd name="connsiteY14510" fmla="*/ 38258001 h 39629983"/>
                <a:gd name="connsiteX14511" fmla="*/ 23082119 w 65909553"/>
                <a:gd name="connsiteY14511" fmla="*/ 38258001 h 39629983"/>
                <a:gd name="connsiteX14512" fmla="*/ 23082041 w 65909553"/>
                <a:gd name="connsiteY14512" fmla="*/ 38258001 h 39629983"/>
                <a:gd name="connsiteX14513" fmla="*/ 23081964 w 65909553"/>
                <a:gd name="connsiteY14513" fmla="*/ 38258001 h 39629983"/>
                <a:gd name="connsiteX14514" fmla="*/ 23081098 w 65909553"/>
                <a:gd name="connsiteY14514" fmla="*/ 38258001 h 39629983"/>
                <a:gd name="connsiteX14515" fmla="*/ 23081020 w 65909553"/>
                <a:gd name="connsiteY14515" fmla="*/ 38258001 h 39629983"/>
                <a:gd name="connsiteX14516" fmla="*/ 23080942 w 65909553"/>
                <a:gd name="connsiteY14516" fmla="*/ 38258001 h 39629983"/>
                <a:gd name="connsiteX14517" fmla="*/ 23080865 w 65909553"/>
                <a:gd name="connsiteY14517" fmla="*/ 38258001 h 39629983"/>
                <a:gd name="connsiteX14518" fmla="*/ 23080076 w 65909553"/>
                <a:gd name="connsiteY14518" fmla="*/ 38258001 h 39629983"/>
                <a:gd name="connsiteX14519" fmla="*/ 23079999 w 65909553"/>
                <a:gd name="connsiteY14519" fmla="*/ 38258001 h 39629983"/>
                <a:gd name="connsiteX14520" fmla="*/ 23079921 w 65909553"/>
                <a:gd name="connsiteY14520" fmla="*/ 38258001 h 39629983"/>
                <a:gd name="connsiteX14521" fmla="*/ 23079843 w 65909553"/>
                <a:gd name="connsiteY14521" fmla="*/ 38258001 h 39629983"/>
                <a:gd name="connsiteX14522" fmla="*/ 23079766 w 65909553"/>
                <a:gd name="connsiteY14522" fmla="*/ 38258001 h 39629983"/>
                <a:gd name="connsiteX14523" fmla="*/ 23079766 w 65909553"/>
                <a:gd name="connsiteY14523" fmla="*/ 38105601 h 39629983"/>
                <a:gd name="connsiteX14524" fmla="*/ 22932862 w 65909553"/>
                <a:gd name="connsiteY14524" fmla="*/ 38105601 h 39629983"/>
                <a:gd name="connsiteX14525" fmla="*/ 22931841 w 65909553"/>
                <a:gd name="connsiteY14525" fmla="*/ 38105601 h 39629983"/>
                <a:gd name="connsiteX14526" fmla="*/ 22931763 w 65909553"/>
                <a:gd name="connsiteY14526" fmla="*/ 38105601 h 39629983"/>
                <a:gd name="connsiteX14527" fmla="*/ 22930819 w 65909553"/>
                <a:gd name="connsiteY14527" fmla="*/ 38105601 h 39629983"/>
                <a:gd name="connsiteX14528" fmla="*/ 22930742 w 65909553"/>
                <a:gd name="connsiteY14528" fmla="*/ 38105601 h 39629983"/>
                <a:gd name="connsiteX14529" fmla="*/ 22930664 w 65909553"/>
                <a:gd name="connsiteY14529" fmla="*/ 38105601 h 39629983"/>
                <a:gd name="connsiteX14530" fmla="*/ 22929798 w 65909553"/>
                <a:gd name="connsiteY14530" fmla="*/ 38105601 h 39629983"/>
                <a:gd name="connsiteX14531" fmla="*/ 22929720 w 65909553"/>
                <a:gd name="connsiteY14531" fmla="*/ 38105601 h 39629983"/>
                <a:gd name="connsiteX14532" fmla="*/ 22929643 w 65909553"/>
                <a:gd name="connsiteY14532" fmla="*/ 38105601 h 39629983"/>
                <a:gd name="connsiteX14533" fmla="*/ 22929565 w 65909553"/>
                <a:gd name="connsiteY14533" fmla="*/ 38105601 h 39629983"/>
                <a:gd name="connsiteX14534" fmla="*/ 22928776 w 65909553"/>
                <a:gd name="connsiteY14534" fmla="*/ 38105601 h 39629983"/>
                <a:gd name="connsiteX14535" fmla="*/ 22928699 w 65909553"/>
                <a:gd name="connsiteY14535" fmla="*/ 38105601 h 39629983"/>
                <a:gd name="connsiteX14536" fmla="*/ 22928621 w 65909553"/>
                <a:gd name="connsiteY14536" fmla="*/ 38105601 h 39629983"/>
                <a:gd name="connsiteX14537" fmla="*/ 22928544 w 65909553"/>
                <a:gd name="connsiteY14537" fmla="*/ 38105601 h 39629983"/>
                <a:gd name="connsiteX14538" fmla="*/ 22928466 w 65909553"/>
                <a:gd name="connsiteY14538" fmla="*/ 38105601 h 39629983"/>
                <a:gd name="connsiteX14539" fmla="*/ 22927755 w 65909553"/>
                <a:gd name="connsiteY14539" fmla="*/ 38105601 h 39629983"/>
                <a:gd name="connsiteX14540" fmla="*/ 22927677 w 65909553"/>
                <a:gd name="connsiteY14540" fmla="*/ 38105601 h 39629983"/>
                <a:gd name="connsiteX14541" fmla="*/ 22927600 w 65909553"/>
                <a:gd name="connsiteY14541" fmla="*/ 38105601 h 39629983"/>
                <a:gd name="connsiteX14542" fmla="*/ 22927522 w 65909553"/>
                <a:gd name="connsiteY14542" fmla="*/ 38105601 h 39629983"/>
                <a:gd name="connsiteX14543" fmla="*/ 22927445 w 65909553"/>
                <a:gd name="connsiteY14543" fmla="*/ 38105601 h 39629983"/>
                <a:gd name="connsiteX14544" fmla="*/ 22927367 w 65909553"/>
                <a:gd name="connsiteY14544" fmla="*/ 38105601 h 39629983"/>
                <a:gd name="connsiteX14545" fmla="*/ 22927367 w 65909553"/>
                <a:gd name="connsiteY14545" fmla="*/ 37953201 h 39629983"/>
                <a:gd name="connsiteX14546" fmla="*/ 22781562 w 65909553"/>
                <a:gd name="connsiteY14546" fmla="*/ 37953201 h 39629983"/>
                <a:gd name="connsiteX14547" fmla="*/ 22780541 w 65909553"/>
                <a:gd name="connsiteY14547" fmla="*/ 37953201 h 39629983"/>
                <a:gd name="connsiteX14548" fmla="*/ 22780463 w 65909553"/>
                <a:gd name="connsiteY14548" fmla="*/ 37953201 h 39629983"/>
                <a:gd name="connsiteX14549" fmla="*/ 22779519 w 65909553"/>
                <a:gd name="connsiteY14549" fmla="*/ 37953201 h 39629983"/>
                <a:gd name="connsiteX14550" fmla="*/ 22779442 w 65909553"/>
                <a:gd name="connsiteY14550" fmla="*/ 37953201 h 39629983"/>
                <a:gd name="connsiteX14551" fmla="*/ 22779364 w 65909553"/>
                <a:gd name="connsiteY14551" fmla="*/ 37953201 h 39629983"/>
                <a:gd name="connsiteX14552" fmla="*/ 22778498 w 65909553"/>
                <a:gd name="connsiteY14552" fmla="*/ 37953201 h 39629983"/>
                <a:gd name="connsiteX14553" fmla="*/ 22778420 w 65909553"/>
                <a:gd name="connsiteY14553" fmla="*/ 37953201 h 39629983"/>
                <a:gd name="connsiteX14554" fmla="*/ 22778343 w 65909553"/>
                <a:gd name="connsiteY14554" fmla="*/ 37953201 h 39629983"/>
                <a:gd name="connsiteX14555" fmla="*/ 22778265 w 65909553"/>
                <a:gd name="connsiteY14555" fmla="*/ 37953201 h 39629983"/>
                <a:gd name="connsiteX14556" fmla="*/ 22777476 w 65909553"/>
                <a:gd name="connsiteY14556" fmla="*/ 37953201 h 39629983"/>
                <a:gd name="connsiteX14557" fmla="*/ 22777399 w 65909553"/>
                <a:gd name="connsiteY14557" fmla="*/ 37953201 h 39629983"/>
                <a:gd name="connsiteX14558" fmla="*/ 22777321 w 65909553"/>
                <a:gd name="connsiteY14558" fmla="*/ 37953201 h 39629983"/>
                <a:gd name="connsiteX14559" fmla="*/ 22777244 w 65909553"/>
                <a:gd name="connsiteY14559" fmla="*/ 37953201 h 39629983"/>
                <a:gd name="connsiteX14560" fmla="*/ 22777166 w 65909553"/>
                <a:gd name="connsiteY14560" fmla="*/ 37953201 h 39629983"/>
                <a:gd name="connsiteX14561" fmla="*/ 22776455 w 65909553"/>
                <a:gd name="connsiteY14561" fmla="*/ 37953201 h 39629983"/>
                <a:gd name="connsiteX14562" fmla="*/ 22776377 w 65909553"/>
                <a:gd name="connsiteY14562" fmla="*/ 37953201 h 39629983"/>
                <a:gd name="connsiteX14563" fmla="*/ 22776300 w 65909553"/>
                <a:gd name="connsiteY14563" fmla="*/ 37953201 h 39629983"/>
                <a:gd name="connsiteX14564" fmla="*/ 22776222 w 65909553"/>
                <a:gd name="connsiteY14564" fmla="*/ 37953201 h 39629983"/>
                <a:gd name="connsiteX14565" fmla="*/ 22776145 w 65909553"/>
                <a:gd name="connsiteY14565" fmla="*/ 37953201 h 39629983"/>
                <a:gd name="connsiteX14566" fmla="*/ 22776067 w 65909553"/>
                <a:gd name="connsiteY14566" fmla="*/ 37953201 h 39629983"/>
                <a:gd name="connsiteX14567" fmla="*/ 22775434 w 65909553"/>
                <a:gd name="connsiteY14567" fmla="*/ 37953201 h 39629983"/>
                <a:gd name="connsiteX14568" fmla="*/ 22775356 w 65909553"/>
                <a:gd name="connsiteY14568" fmla="*/ 37953201 h 39629983"/>
                <a:gd name="connsiteX14569" fmla="*/ 22775278 w 65909553"/>
                <a:gd name="connsiteY14569" fmla="*/ 37953201 h 39629983"/>
                <a:gd name="connsiteX14570" fmla="*/ 22775201 w 65909553"/>
                <a:gd name="connsiteY14570" fmla="*/ 37953201 h 39629983"/>
                <a:gd name="connsiteX14571" fmla="*/ 22775123 w 65909553"/>
                <a:gd name="connsiteY14571" fmla="*/ 37953201 h 39629983"/>
                <a:gd name="connsiteX14572" fmla="*/ 22775046 w 65909553"/>
                <a:gd name="connsiteY14572" fmla="*/ 37953201 h 39629983"/>
                <a:gd name="connsiteX14573" fmla="*/ 22774968 w 65909553"/>
                <a:gd name="connsiteY14573" fmla="*/ 37953201 h 39629983"/>
                <a:gd name="connsiteX14574" fmla="*/ 22774968 w 65909553"/>
                <a:gd name="connsiteY14574" fmla="*/ 37800801 h 39629983"/>
                <a:gd name="connsiteX14575" fmla="*/ 22630262 w 65909553"/>
                <a:gd name="connsiteY14575" fmla="*/ 37800801 h 39629983"/>
                <a:gd name="connsiteX14576" fmla="*/ 22629241 w 65909553"/>
                <a:gd name="connsiteY14576" fmla="*/ 37800801 h 39629983"/>
                <a:gd name="connsiteX14577" fmla="*/ 22629163 w 65909553"/>
                <a:gd name="connsiteY14577" fmla="*/ 37800801 h 39629983"/>
                <a:gd name="connsiteX14578" fmla="*/ 22628219 w 65909553"/>
                <a:gd name="connsiteY14578" fmla="*/ 37800801 h 39629983"/>
                <a:gd name="connsiteX14579" fmla="*/ 22628142 w 65909553"/>
                <a:gd name="connsiteY14579" fmla="*/ 37800801 h 39629983"/>
                <a:gd name="connsiteX14580" fmla="*/ 22628064 w 65909553"/>
                <a:gd name="connsiteY14580" fmla="*/ 37800801 h 39629983"/>
                <a:gd name="connsiteX14581" fmla="*/ 22627198 w 65909553"/>
                <a:gd name="connsiteY14581" fmla="*/ 37800801 h 39629983"/>
                <a:gd name="connsiteX14582" fmla="*/ 22627120 w 65909553"/>
                <a:gd name="connsiteY14582" fmla="*/ 37800801 h 39629983"/>
                <a:gd name="connsiteX14583" fmla="*/ 22627043 w 65909553"/>
                <a:gd name="connsiteY14583" fmla="*/ 37800801 h 39629983"/>
                <a:gd name="connsiteX14584" fmla="*/ 22626965 w 65909553"/>
                <a:gd name="connsiteY14584" fmla="*/ 37800801 h 39629983"/>
                <a:gd name="connsiteX14585" fmla="*/ 22626177 w 65909553"/>
                <a:gd name="connsiteY14585" fmla="*/ 37800801 h 39629983"/>
                <a:gd name="connsiteX14586" fmla="*/ 22626099 w 65909553"/>
                <a:gd name="connsiteY14586" fmla="*/ 37800801 h 39629983"/>
                <a:gd name="connsiteX14587" fmla="*/ 22626021 w 65909553"/>
                <a:gd name="connsiteY14587" fmla="*/ 37800801 h 39629983"/>
                <a:gd name="connsiteX14588" fmla="*/ 22625944 w 65909553"/>
                <a:gd name="connsiteY14588" fmla="*/ 37800801 h 39629983"/>
                <a:gd name="connsiteX14589" fmla="*/ 22625866 w 65909553"/>
                <a:gd name="connsiteY14589" fmla="*/ 37800801 h 39629983"/>
                <a:gd name="connsiteX14590" fmla="*/ 22625155 w 65909553"/>
                <a:gd name="connsiteY14590" fmla="*/ 37800801 h 39629983"/>
                <a:gd name="connsiteX14591" fmla="*/ 22625077 w 65909553"/>
                <a:gd name="connsiteY14591" fmla="*/ 37800801 h 39629983"/>
                <a:gd name="connsiteX14592" fmla="*/ 22625000 w 65909553"/>
                <a:gd name="connsiteY14592" fmla="*/ 37800801 h 39629983"/>
                <a:gd name="connsiteX14593" fmla="*/ 22624922 w 65909553"/>
                <a:gd name="connsiteY14593" fmla="*/ 37800801 h 39629983"/>
                <a:gd name="connsiteX14594" fmla="*/ 22624845 w 65909553"/>
                <a:gd name="connsiteY14594" fmla="*/ 37800801 h 39629983"/>
                <a:gd name="connsiteX14595" fmla="*/ 22624767 w 65909553"/>
                <a:gd name="connsiteY14595" fmla="*/ 37800801 h 39629983"/>
                <a:gd name="connsiteX14596" fmla="*/ 22624134 w 65909553"/>
                <a:gd name="connsiteY14596" fmla="*/ 37800801 h 39629983"/>
                <a:gd name="connsiteX14597" fmla="*/ 22624056 w 65909553"/>
                <a:gd name="connsiteY14597" fmla="*/ 37800801 h 39629983"/>
                <a:gd name="connsiteX14598" fmla="*/ 22623978 w 65909553"/>
                <a:gd name="connsiteY14598" fmla="*/ 37800801 h 39629983"/>
                <a:gd name="connsiteX14599" fmla="*/ 22623901 w 65909553"/>
                <a:gd name="connsiteY14599" fmla="*/ 37800801 h 39629983"/>
                <a:gd name="connsiteX14600" fmla="*/ 22623823 w 65909553"/>
                <a:gd name="connsiteY14600" fmla="*/ 37800801 h 39629983"/>
                <a:gd name="connsiteX14601" fmla="*/ 22623746 w 65909553"/>
                <a:gd name="connsiteY14601" fmla="*/ 37800801 h 39629983"/>
                <a:gd name="connsiteX14602" fmla="*/ 22623668 w 65909553"/>
                <a:gd name="connsiteY14602" fmla="*/ 37800801 h 39629983"/>
                <a:gd name="connsiteX14603" fmla="*/ 22623112 w 65909553"/>
                <a:gd name="connsiteY14603" fmla="*/ 37800801 h 39629983"/>
                <a:gd name="connsiteX14604" fmla="*/ 22623035 w 65909553"/>
                <a:gd name="connsiteY14604" fmla="*/ 37800801 h 39629983"/>
                <a:gd name="connsiteX14605" fmla="*/ 22622957 w 65909553"/>
                <a:gd name="connsiteY14605" fmla="*/ 37800801 h 39629983"/>
                <a:gd name="connsiteX14606" fmla="*/ 22622879 w 65909553"/>
                <a:gd name="connsiteY14606" fmla="*/ 37800801 h 39629983"/>
                <a:gd name="connsiteX14607" fmla="*/ 22622802 w 65909553"/>
                <a:gd name="connsiteY14607" fmla="*/ 37800801 h 39629983"/>
                <a:gd name="connsiteX14608" fmla="*/ 22622724 w 65909553"/>
                <a:gd name="connsiteY14608" fmla="*/ 37800801 h 39629983"/>
                <a:gd name="connsiteX14609" fmla="*/ 22622647 w 65909553"/>
                <a:gd name="connsiteY14609" fmla="*/ 37800801 h 39629983"/>
                <a:gd name="connsiteX14610" fmla="*/ 22622569 w 65909553"/>
                <a:gd name="connsiteY14610" fmla="*/ 37800801 h 39629983"/>
                <a:gd name="connsiteX14611" fmla="*/ 22622569 w 65909553"/>
                <a:gd name="connsiteY14611" fmla="*/ 37648401 h 39629983"/>
                <a:gd name="connsiteX14612" fmla="*/ 22477941 w 65909553"/>
                <a:gd name="connsiteY14612" fmla="*/ 37648401 h 39629983"/>
                <a:gd name="connsiteX14613" fmla="*/ 22477863 w 65909553"/>
                <a:gd name="connsiteY14613" fmla="*/ 37648401 h 39629983"/>
                <a:gd name="connsiteX14614" fmla="*/ 22476919 w 65909553"/>
                <a:gd name="connsiteY14614" fmla="*/ 37648401 h 39629983"/>
                <a:gd name="connsiteX14615" fmla="*/ 22476842 w 65909553"/>
                <a:gd name="connsiteY14615" fmla="*/ 37648401 h 39629983"/>
                <a:gd name="connsiteX14616" fmla="*/ 22476764 w 65909553"/>
                <a:gd name="connsiteY14616" fmla="*/ 37648401 h 39629983"/>
                <a:gd name="connsiteX14617" fmla="*/ 22475898 w 65909553"/>
                <a:gd name="connsiteY14617" fmla="*/ 37648401 h 39629983"/>
                <a:gd name="connsiteX14618" fmla="*/ 22475820 w 65909553"/>
                <a:gd name="connsiteY14618" fmla="*/ 37648401 h 39629983"/>
                <a:gd name="connsiteX14619" fmla="*/ 22475743 w 65909553"/>
                <a:gd name="connsiteY14619" fmla="*/ 37648401 h 39629983"/>
                <a:gd name="connsiteX14620" fmla="*/ 22475665 w 65909553"/>
                <a:gd name="connsiteY14620" fmla="*/ 37648401 h 39629983"/>
                <a:gd name="connsiteX14621" fmla="*/ 22474877 w 65909553"/>
                <a:gd name="connsiteY14621" fmla="*/ 37648401 h 39629983"/>
                <a:gd name="connsiteX14622" fmla="*/ 22474799 w 65909553"/>
                <a:gd name="connsiteY14622" fmla="*/ 37648401 h 39629983"/>
                <a:gd name="connsiteX14623" fmla="*/ 22474721 w 65909553"/>
                <a:gd name="connsiteY14623" fmla="*/ 37648401 h 39629983"/>
                <a:gd name="connsiteX14624" fmla="*/ 22474644 w 65909553"/>
                <a:gd name="connsiteY14624" fmla="*/ 37648401 h 39629983"/>
                <a:gd name="connsiteX14625" fmla="*/ 22474566 w 65909553"/>
                <a:gd name="connsiteY14625" fmla="*/ 37648401 h 39629983"/>
                <a:gd name="connsiteX14626" fmla="*/ 22473855 w 65909553"/>
                <a:gd name="connsiteY14626" fmla="*/ 37648401 h 39629983"/>
                <a:gd name="connsiteX14627" fmla="*/ 22473778 w 65909553"/>
                <a:gd name="connsiteY14627" fmla="*/ 37648401 h 39629983"/>
                <a:gd name="connsiteX14628" fmla="*/ 22473700 w 65909553"/>
                <a:gd name="connsiteY14628" fmla="*/ 37648401 h 39629983"/>
                <a:gd name="connsiteX14629" fmla="*/ 22473622 w 65909553"/>
                <a:gd name="connsiteY14629" fmla="*/ 37648401 h 39629983"/>
                <a:gd name="connsiteX14630" fmla="*/ 22473545 w 65909553"/>
                <a:gd name="connsiteY14630" fmla="*/ 37648401 h 39629983"/>
                <a:gd name="connsiteX14631" fmla="*/ 22473467 w 65909553"/>
                <a:gd name="connsiteY14631" fmla="*/ 37648401 h 39629983"/>
                <a:gd name="connsiteX14632" fmla="*/ 22472834 w 65909553"/>
                <a:gd name="connsiteY14632" fmla="*/ 37648401 h 39629983"/>
                <a:gd name="connsiteX14633" fmla="*/ 22472756 w 65909553"/>
                <a:gd name="connsiteY14633" fmla="*/ 37648401 h 39629983"/>
                <a:gd name="connsiteX14634" fmla="*/ 22472679 w 65909553"/>
                <a:gd name="connsiteY14634" fmla="*/ 37648401 h 39629983"/>
                <a:gd name="connsiteX14635" fmla="*/ 22472601 w 65909553"/>
                <a:gd name="connsiteY14635" fmla="*/ 37648401 h 39629983"/>
                <a:gd name="connsiteX14636" fmla="*/ 22472523 w 65909553"/>
                <a:gd name="connsiteY14636" fmla="*/ 37648401 h 39629983"/>
                <a:gd name="connsiteX14637" fmla="*/ 22472446 w 65909553"/>
                <a:gd name="connsiteY14637" fmla="*/ 37648401 h 39629983"/>
                <a:gd name="connsiteX14638" fmla="*/ 22472368 w 65909553"/>
                <a:gd name="connsiteY14638" fmla="*/ 37648401 h 39629983"/>
                <a:gd name="connsiteX14639" fmla="*/ 22471812 w 65909553"/>
                <a:gd name="connsiteY14639" fmla="*/ 37648401 h 39629983"/>
                <a:gd name="connsiteX14640" fmla="*/ 22471735 w 65909553"/>
                <a:gd name="connsiteY14640" fmla="*/ 37648401 h 39629983"/>
                <a:gd name="connsiteX14641" fmla="*/ 22471657 w 65909553"/>
                <a:gd name="connsiteY14641" fmla="*/ 37648401 h 39629983"/>
                <a:gd name="connsiteX14642" fmla="*/ 22471580 w 65909553"/>
                <a:gd name="connsiteY14642" fmla="*/ 37648401 h 39629983"/>
                <a:gd name="connsiteX14643" fmla="*/ 22471502 w 65909553"/>
                <a:gd name="connsiteY14643" fmla="*/ 37648401 h 39629983"/>
                <a:gd name="connsiteX14644" fmla="*/ 22471424 w 65909553"/>
                <a:gd name="connsiteY14644" fmla="*/ 37648401 h 39629983"/>
                <a:gd name="connsiteX14645" fmla="*/ 22471347 w 65909553"/>
                <a:gd name="connsiteY14645" fmla="*/ 37648401 h 39629983"/>
                <a:gd name="connsiteX14646" fmla="*/ 22471269 w 65909553"/>
                <a:gd name="connsiteY14646" fmla="*/ 37648401 h 39629983"/>
                <a:gd name="connsiteX14647" fmla="*/ 22470791 w 65909553"/>
                <a:gd name="connsiteY14647" fmla="*/ 37648401 h 39629983"/>
                <a:gd name="connsiteX14648" fmla="*/ 22470713 w 65909553"/>
                <a:gd name="connsiteY14648" fmla="*/ 37648401 h 39629983"/>
                <a:gd name="connsiteX14649" fmla="*/ 22470636 w 65909553"/>
                <a:gd name="connsiteY14649" fmla="*/ 37648401 h 39629983"/>
                <a:gd name="connsiteX14650" fmla="*/ 22470558 w 65909553"/>
                <a:gd name="connsiteY14650" fmla="*/ 37648401 h 39629983"/>
                <a:gd name="connsiteX14651" fmla="*/ 22470481 w 65909553"/>
                <a:gd name="connsiteY14651" fmla="*/ 37648401 h 39629983"/>
                <a:gd name="connsiteX14652" fmla="*/ 22470403 w 65909553"/>
                <a:gd name="connsiteY14652" fmla="*/ 37648401 h 39629983"/>
                <a:gd name="connsiteX14653" fmla="*/ 22470325 w 65909553"/>
                <a:gd name="connsiteY14653" fmla="*/ 37648401 h 39629983"/>
                <a:gd name="connsiteX14654" fmla="*/ 22470248 w 65909553"/>
                <a:gd name="connsiteY14654" fmla="*/ 37648401 h 39629983"/>
                <a:gd name="connsiteX14655" fmla="*/ 22470170 w 65909553"/>
                <a:gd name="connsiteY14655" fmla="*/ 37648401 h 39629983"/>
                <a:gd name="connsiteX14656" fmla="*/ 22470170 w 65909553"/>
                <a:gd name="connsiteY14656" fmla="*/ 37496001 h 39629983"/>
                <a:gd name="connsiteX14657" fmla="*/ 22325620 w 65909553"/>
                <a:gd name="connsiteY14657" fmla="*/ 37496001 h 39629983"/>
                <a:gd name="connsiteX14658" fmla="*/ 22325542 w 65909553"/>
                <a:gd name="connsiteY14658" fmla="*/ 37496001 h 39629983"/>
                <a:gd name="connsiteX14659" fmla="*/ 22325464 w 65909553"/>
                <a:gd name="connsiteY14659" fmla="*/ 37496001 h 39629983"/>
                <a:gd name="connsiteX14660" fmla="*/ 22324598 w 65909553"/>
                <a:gd name="connsiteY14660" fmla="*/ 37496001 h 39629983"/>
                <a:gd name="connsiteX14661" fmla="*/ 22324521 w 65909553"/>
                <a:gd name="connsiteY14661" fmla="*/ 37496001 h 39629983"/>
                <a:gd name="connsiteX14662" fmla="*/ 22324443 w 65909553"/>
                <a:gd name="connsiteY14662" fmla="*/ 37496001 h 39629983"/>
                <a:gd name="connsiteX14663" fmla="*/ 22324365 w 65909553"/>
                <a:gd name="connsiteY14663" fmla="*/ 37496001 h 39629983"/>
                <a:gd name="connsiteX14664" fmla="*/ 22323577 w 65909553"/>
                <a:gd name="connsiteY14664" fmla="*/ 37496001 h 39629983"/>
                <a:gd name="connsiteX14665" fmla="*/ 22323499 w 65909553"/>
                <a:gd name="connsiteY14665" fmla="*/ 37496001 h 39629983"/>
                <a:gd name="connsiteX14666" fmla="*/ 22323422 w 65909553"/>
                <a:gd name="connsiteY14666" fmla="*/ 37496001 h 39629983"/>
                <a:gd name="connsiteX14667" fmla="*/ 22323344 w 65909553"/>
                <a:gd name="connsiteY14667" fmla="*/ 37496001 h 39629983"/>
                <a:gd name="connsiteX14668" fmla="*/ 22323266 w 65909553"/>
                <a:gd name="connsiteY14668" fmla="*/ 37496001 h 39629983"/>
                <a:gd name="connsiteX14669" fmla="*/ 22322555 w 65909553"/>
                <a:gd name="connsiteY14669" fmla="*/ 37496001 h 39629983"/>
                <a:gd name="connsiteX14670" fmla="*/ 22322478 w 65909553"/>
                <a:gd name="connsiteY14670" fmla="*/ 37496001 h 39629983"/>
                <a:gd name="connsiteX14671" fmla="*/ 22322400 w 65909553"/>
                <a:gd name="connsiteY14671" fmla="*/ 37496001 h 39629983"/>
                <a:gd name="connsiteX14672" fmla="*/ 22322323 w 65909553"/>
                <a:gd name="connsiteY14672" fmla="*/ 37496001 h 39629983"/>
                <a:gd name="connsiteX14673" fmla="*/ 22322245 w 65909553"/>
                <a:gd name="connsiteY14673" fmla="*/ 37496001 h 39629983"/>
                <a:gd name="connsiteX14674" fmla="*/ 22322167 w 65909553"/>
                <a:gd name="connsiteY14674" fmla="*/ 37496001 h 39629983"/>
                <a:gd name="connsiteX14675" fmla="*/ 22321534 w 65909553"/>
                <a:gd name="connsiteY14675" fmla="*/ 37496001 h 39629983"/>
                <a:gd name="connsiteX14676" fmla="*/ 22321456 w 65909553"/>
                <a:gd name="connsiteY14676" fmla="*/ 37496001 h 39629983"/>
                <a:gd name="connsiteX14677" fmla="*/ 22321379 w 65909553"/>
                <a:gd name="connsiteY14677" fmla="*/ 37496001 h 39629983"/>
                <a:gd name="connsiteX14678" fmla="*/ 22321301 w 65909553"/>
                <a:gd name="connsiteY14678" fmla="*/ 37496001 h 39629983"/>
                <a:gd name="connsiteX14679" fmla="*/ 22321224 w 65909553"/>
                <a:gd name="connsiteY14679" fmla="*/ 37496001 h 39629983"/>
                <a:gd name="connsiteX14680" fmla="*/ 22321146 w 65909553"/>
                <a:gd name="connsiteY14680" fmla="*/ 37496001 h 39629983"/>
                <a:gd name="connsiteX14681" fmla="*/ 22321068 w 65909553"/>
                <a:gd name="connsiteY14681" fmla="*/ 37496001 h 39629983"/>
                <a:gd name="connsiteX14682" fmla="*/ 22320512 w 65909553"/>
                <a:gd name="connsiteY14682" fmla="*/ 37496001 h 39629983"/>
                <a:gd name="connsiteX14683" fmla="*/ 22320435 w 65909553"/>
                <a:gd name="connsiteY14683" fmla="*/ 37496001 h 39629983"/>
                <a:gd name="connsiteX14684" fmla="*/ 22320357 w 65909553"/>
                <a:gd name="connsiteY14684" fmla="*/ 37496001 h 39629983"/>
                <a:gd name="connsiteX14685" fmla="*/ 22320280 w 65909553"/>
                <a:gd name="connsiteY14685" fmla="*/ 37496001 h 39629983"/>
                <a:gd name="connsiteX14686" fmla="*/ 22320202 w 65909553"/>
                <a:gd name="connsiteY14686" fmla="*/ 37496001 h 39629983"/>
                <a:gd name="connsiteX14687" fmla="*/ 22320125 w 65909553"/>
                <a:gd name="connsiteY14687" fmla="*/ 37496001 h 39629983"/>
                <a:gd name="connsiteX14688" fmla="*/ 22320047 w 65909553"/>
                <a:gd name="connsiteY14688" fmla="*/ 37496001 h 39629983"/>
                <a:gd name="connsiteX14689" fmla="*/ 22319969 w 65909553"/>
                <a:gd name="connsiteY14689" fmla="*/ 37496001 h 39629983"/>
                <a:gd name="connsiteX14690" fmla="*/ 22319491 w 65909553"/>
                <a:gd name="connsiteY14690" fmla="*/ 37496001 h 39629983"/>
                <a:gd name="connsiteX14691" fmla="*/ 22319413 w 65909553"/>
                <a:gd name="connsiteY14691" fmla="*/ 37496001 h 39629983"/>
                <a:gd name="connsiteX14692" fmla="*/ 22319336 w 65909553"/>
                <a:gd name="connsiteY14692" fmla="*/ 37496001 h 39629983"/>
                <a:gd name="connsiteX14693" fmla="*/ 22319258 w 65909553"/>
                <a:gd name="connsiteY14693" fmla="*/ 37496001 h 39629983"/>
                <a:gd name="connsiteX14694" fmla="*/ 22319181 w 65909553"/>
                <a:gd name="connsiteY14694" fmla="*/ 37496001 h 39629983"/>
                <a:gd name="connsiteX14695" fmla="*/ 22319103 w 65909553"/>
                <a:gd name="connsiteY14695" fmla="*/ 37496001 h 39629983"/>
                <a:gd name="connsiteX14696" fmla="*/ 22319026 w 65909553"/>
                <a:gd name="connsiteY14696" fmla="*/ 37496001 h 39629983"/>
                <a:gd name="connsiteX14697" fmla="*/ 22318948 w 65909553"/>
                <a:gd name="connsiteY14697" fmla="*/ 37496001 h 39629983"/>
                <a:gd name="connsiteX14698" fmla="*/ 22318870 w 65909553"/>
                <a:gd name="connsiteY14698" fmla="*/ 37496001 h 39629983"/>
                <a:gd name="connsiteX14699" fmla="*/ 22318470 w 65909553"/>
                <a:gd name="connsiteY14699" fmla="*/ 37496001 h 39629983"/>
                <a:gd name="connsiteX14700" fmla="*/ 22318392 w 65909553"/>
                <a:gd name="connsiteY14700" fmla="*/ 37496001 h 39629983"/>
                <a:gd name="connsiteX14701" fmla="*/ 22318314 w 65909553"/>
                <a:gd name="connsiteY14701" fmla="*/ 37496001 h 39629983"/>
                <a:gd name="connsiteX14702" fmla="*/ 22318237 w 65909553"/>
                <a:gd name="connsiteY14702" fmla="*/ 37496001 h 39629983"/>
                <a:gd name="connsiteX14703" fmla="*/ 22318159 w 65909553"/>
                <a:gd name="connsiteY14703" fmla="*/ 37496001 h 39629983"/>
                <a:gd name="connsiteX14704" fmla="*/ 22318082 w 65909553"/>
                <a:gd name="connsiteY14704" fmla="*/ 37496001 h 39629983"/>
                <a:gd name="connsiteX14705" fmla="*/ 22318004 w 65909553"/>
                <a:gd name="connsiteY14705" fmla="*/ 37496001 h 39629983"/>
                <a:gd name="connsiteX14706" fmla="*/ 22317927 w 65909553"/>
                <a:gd name="connsiteY14706" fmla="*/ 37496001 h 39629983"/>
                <a:gd name="connsiteX14707" fmla="*/ 22317849 w 65909553"/>
                <a:gd name="connsiteY14707" fmla="*/ 37496001 h 39629983"/>
                <a:gd name="connsiteX14708" fmla="*/ 22317771 w 65909553"/>
                <a:gd name="connsiteY14708" fmla="*/ 37496001 h 39629983"/>
                <a:gd name="connsiteX14709" fmla="*/ 22317771 w 65909553"/>
                <a:gd name="connsiteY14709" fmla="*/ 37343601 h 39629983"/>
                <a:gd name="connsiteX14710" fmla="*/ 22173297 w 65909553"/>
                <a:gd name="connsiteY14710" fmla="*/ 37343601 h 39629983"/>
                <a:gd name="connsiteX14711" fmla="*/ 22173220 w 65909553"/>
                <a:gd name="connsiteY14711" fmla="*/ 37343601 h 39629983"/>
                <a:gd name="connsiteX14712" fmla="*/ 22173142 w 65909553"/>
                <a:gd name="connsiteY14712" fmla="*/ 37343601 h 39629983"/>
                <a:gd name="connsiteX14713" fmla="*/ 22173064 w 65909553"/>
                <a:gd name="connsiteY14713" fmla="*/ 37343601 h 39629983"/>
                <a:gd name="connsiteX14714" fmla="*/ 22172276 w 65909553"/>
                <a:gd name="connsiteY14714" fmla="*/ 37343601 h 39629983"/>
                <a:gd name="connsiteX14715" fmla="*/ 22172198 w 65909553"/>
                <a:gd name="connsiteY14715" fmla="*/ 37343601 h 39629983"/>
                <a:gd name="connsiteX14716" fmla="*/ 22172121 w 65909553"/>
                <a:gd name="connsiteY14716" fmla="*/ 37343601 h 39629983"/>
                <a:gd name="connsiteX14717" fmla="*/ 22172043 w 65909553"/>
                <a:gd name="connsiteY14717" fmla="*/ 37343601 h 39629983"/>
                <a:gd name="connsiteX14718" fmla="*/ 22171965 w 65909553"/>
                <a:gd name="connsiteY14718" fmla="*/ 37343601 h 39629983"/>
                <a:gd name="connsiteX14719" fmla="*/ 22171254 w 65909553"/>
                <a:gd name="connsiteY14719" fmla="*/ 37343601 h 39629983"/>
                <a:gd name="connsiteX14720" fmla="*/ 22171177 w 65909553"/>
                <a:gd name="connsiteY14720" fmla="*/ 37343601 h 39629983"/>
                <a:gd name="connsiteX14721" fmla="*/ 22171099 w 65909553"/>
                <a:gd name="connsiteY14721" fmla="*/ 37343601 h 39629983"/>
                <a:gd name="connsiteX14722" fmla="*/ 22171022 w 65909553"/>
                <a:gd name="connsiteY14722" fmla="*/ 37343601 h 39629983"/>
                <a:gd name="connsiteX14723" fmla="*/ 22170944 w 65909553"/>
                <a:gd name="connsiteY14723" fmla="*/ 37343601 h 39629983"/>
                <a:gd name="connsiteX14724" fmla="*/ 22170866 w 65909553"/>
                <a:gd name="connsiteY14724" fmla="*/ 37343601 h 39629983"/>
                <a:gd name="connsiteX14725" fmla="*/ 22170233 w 65909553"/>
                <a:gd name="connsiteY14725" fmla="*/ 37343601 h 39629983"/>
                <a:gd name="connsiteX14726" fmla="*/ 22170155 w 65909553"/>
                <a:gd name="connsiteY14726" fmla="*/ 37343601 h 39629983"/>
                <a:gd name="connsiteX14727" fmla="*/ 22170078 w 65909553"/>
                <a:gd name="connsiteY14727" fmla="*/ 37343601 h 39629983"/>
                <a:gd name="connsiteX14728" fmla="*/ 22170000 w 65909553"/>
                <a:gd name="connsiteY14728" fmla="*/ 37343601 h 39629983"/>
                <a:gd name="connsiteX14729" fmla="*/ 22169923 w 65909553"/>
                <a:gd name="connsiteY14729" fmla="*/ 37343601 h 39629983"/>
                <a:gd name="connsiteX14730" fmla="*/ 22169845 w 65909553"/>
                <a:gd name="connsiteY14730" fmla="*/ 37343601 h 39629983"/>
                <a:gd name="connsiteX14731" fmla="*/ 22169767 w 65909553"/>
                <a:gd name="connsiteY14731" fmla="*/ 37343601 h 39629983"/>
                <a:gd name="connsiteX14732" fmla="*/ 22169212 w 65909553"/>
                <a:gd name="connsiteY14732" fmla="*/ 37343601 h 39629983"/>
                <a:gd name="connsiteX14733" fmla="*/ 22169134 w 65909553"/>
                <a:gd name="connsiteY14733" fmla="*/ 37343601 h 39629983"/>
                <a:gd name="connsiteX14734" fmla="*/ 22169056 w 65909553"/>
                <a:gd name="connsiteY14734" fmla="*/ 37343601 h 39629983"/>
                <a:gd name="connsiteX14735" fmla="*/ 22168979 w 65909553"/>
                <a:gd name="connsiteY14735" fmla="*/ 37343601 h 39629983"/>
                <a:gd name="connsiteX14736" fmla="*/ 22168901 w 65909553"/>
                <a:gd name="connsiteY14736" fmla="*/ 37343601 h 39629983"/>
                <a:gd name="connsiteX14737" fmla="*/ 22168824 w 65909553"/>
                <a:gd name="connsiteY14737" fmla="*/ 37343601 h 39629983"/>
                <a:gd name="connsiteX14738" fmla="*/ 22168746 w 65909553"/>
                <a:gd name="connsiteY14738" fmla="*/ 37343601 h 39629983"/>
                <a:gd name="connsiteX14739" fmla="*/ 22168668 w 65909553"/>
                <a:gd name="connsiteY14739" fmla="*/ 37343601 h 39629983"/>
                <a:gd name="connsiteX14740" fmla="*/ 22168190 w 65909553"/>
                <a:gd name="connsiteY14740" fmla="*/ 37343601 h 39629983"/>
                <a:gd name="connsiteX14741" fmla="*/ 22168113 w 65909553"/>
                <a:gd name="connsiteY14741" fmla="*/ 37343601 h 39629983"/>
                <a:gd name="connsiteX14742" fmla="*/ 22168035 w 65909553"/>
                <a:gd name="connsiteY14742" fmla="*/ 37343601 h 39629983"/>
                <a:gd name="connsiteX14743" fmla="*/ 22167957 w 65909553"/>
                <a:gd name="connsiteY14743" fmla="*/ 37343601 h 39629983"/>
                <a:gd name="connsiteX14744" fmla="*/ 22167880 w 65909553"/>
                <a:gd name="connsiteY14744" fmla="*/ 37343601 h 39629983"/>
                <a:gd name="connsiteX14745" fmla="*/ 22167802 w 65909553"/>
                <a:gd name="connsiteY14745" fmla="*/ 37343601 h 39629983"/>
                <a:gd name="connsiteX14746" fmla="*/ 22167725 w 65909553"/>
                <a:gd name="connsiteY14746" fmla="*/ 37343601 h 39629983"/>
                <a:gd name="connsiteX14747" fmla="*/ 22167647 w 65909553"/>
                <a:gd name="connsiteY14747" fmla="*/ 37343601 h 39629983"/>
                <a:gd name="connsiteX14748" fmla="*/ 22167569 w 65909553"/>
                <a:gd name="connsiteY14748" fmla="*/ 37343601 h 39629983"/>
                <a:gd name="connsiteX14749" fmla="*/ 22167169 w 65909553"/>
                <a:gd name="connsiteY14749" fmla="*/ 37343601 h 39629983"/>
                <a:gd name="connsiteX14750" fmla="*/ 22167091 w 65909553"/>
                <a:gd name="connsiteY14750" fmla="*/ 37343601 h 39629983"/>
                <a:gd name="connsiteX14751" fmla="*/ 22167014 w 65909553"/>
                <a:gd name="connsiteY14751" fmla="*/ 37343601 h 39629983"/>
                <a:gd name="connsiteX14752" fmla="*/ 22166936 w 65909553"/>
                <a:gd name="connsiteY14752" fmla="*/ 37343601 h 39629983"/>
                <a:gd name="connsiteX14753" fmla="*/ 22166858 w 65909553"/>
                <a:gd name="connsiteY14753" fmla="*/ 37343601 h 39629983"/>
                <a:gd name="connsiteX14754" fmla="*/ 22166781 w 65909553"/>
                <a:gd name="connsiteY14754" fmla="*/ 37343601 h 39629983"/>
                <a:gd name="connsiteX14755" fmla="*/ 22166703 w 65909553"/>
                <a:gd name="connsiteY14755" fmla="*/ 37343601 h 39629983"/>
                <a:gd name="connsiteX14756" fmla="*/ 22166626 w 65909553"/>
                <a:gd name="connsiteY14756" fmla="*/ 37343601 h 39629983"/>
                <a:gd name="connsiteX14757" fmla="*/ 22166548 w 65909553"/>
                <a:gd name="connsiteY14757" fmla="*/ 37343601 h 39629983"/>
                <a:gd name="connsiteX14758" fmla="*/ 22166470 w 65909553"/>
                <a:gd name="connsiteY14758" fmla="*/ 37343601 h 39629983"/>
                <a:gd name="connsiteX14759" fmla="*/ 22166147 w 65909553"/>
                <a:gd name="connsiteY14759" fmla="*/ 37343601 h 39629983"/>
                <a:gd name="connsiteX14760" fmla="*/ 22166070 w 65909553"/>
                <a:gd name="connsiteY14760" fmla="*/ 37343601 h 39629983"/>
                <a:gd name="connsiteX14761" fmla="*/ 22165992 w 65909553"/>
                <a:gd name="connsiteY14761" fmla="*/ 37343601 h 39629983"/>
                <a:gd name="connsiteX14762" fmla="*/ 22165915 w 65909553"/>
                <a:gd name="connsiteY14762" fmla="*/ 37343601 h 39629983"/>
                <a:gd name="connsiteX14763" fmla="*/ 22165837 w 65909553"/>
                <a:gd name="connsiteY14763" fmla="*/ 37343601 h 39629983"/>
                <a:gd name="connsiteX14764" fmla="*/ 22165759 w 65909553"/>
                <a:gd name="connsiteY14764" fmla="*/ 37343601 h 39629983"/>
                <a:gd name="connsiteX14765" fmla="*/ 22165682 w 65909553"/>
                <a:gd name="connsiteY14765" fmla="*/ 37343601 h 39629983"/>
                <a:gd name="connsiteX14766" fmla="*/ 22165604 w 65909553"/>
                <a:gd name="connsiteY14766" fmla="*/ 37343601 h 39629983"/>
                <a:gd name="connsiteX14767" fmla="*/ 22165527 w 65909553"/>
                <a:gd name="connsiteY14767" fmla="*/ 37343601 h 39629983"/>
                <a:gd name="connsiteX14768" fmla="*/ 22165449 w 65909553"/>
                <a:gd name="connsiteY14768" fmla="*/ 37343601 h 39629983"/>
                <a:gd name="connsiteX14769" fmla="*/ 22165371 w 65909553"/>
                <a:gd name="connsiteY14769" fmla="*/ 37343601 h 39629983"/>
                <a:gd name="connsiteX14770" fmla="*/ 22165371 w 65909553"/>
                <a:gd name="connsiteY14770" fmla="*/ 37191201 h 39629983"/>
                <a:gd name="connsiteX14771" fmla="*/ 22020976 w 65909553"/>
                <a:gd name="connsiteY14771" fmla="*/ 37191201 h 39629983"/>
                <a:gd name="connsiteX14772" fmla="*/ 22020898 w 65909553"/>
                <a:gd name="connsiteY14772" fmla="*/ 37191201 h 39629983"/>
                <a:gd name="connsiteX14773" fmla="*/ 22020821 w 65909553"/>
                <a:gd name="connsiteY14773" fmla="*/ 37191201 h 39629983"/>
                <a:gd name="connsiteX14774" fmla="*/ 22020743 w 65909553"/>
                <a:gd name="connsiteY14774" fmla="*/ 37191201 h 39629983"/>
                <a:gd name="connsiteX14775" fmla="*/ 22020666 w 65909553"/>
                <a:gd name="connsiteY14775" fmla="*/ 37191201 h 39629983"/>
                <a:gd name="connsiteX14776" fmla="*/ 22019955 w 65909553"/>
                <a:gd name="connsiteY14776" fmla="*/ 37191201 h 39629983"/>
                <a:gd name="connsiteX14777" fmla="*/ 22019877 w 65909553"/>
                <a:gd name="connsiteY14777" fmla="*/ 37191201 h 39629983"/>
                <a:gd name="connsiteX14778" fmla="*/ 22019799 w 65909553"/>
                <a:gd name="connsiteY14778" fmla="*/ 37191201 h 39629983"/>
                <a:gd name="connsiteX14779" fmla="*/ 22019722 w 65909553"/>
                <a:gd name="connsiteY14779" fmla="*/ 37191201 h 39629983"/>
                <a:gd name="connsiteX14780" fmla="*/ 22019644 w 65909553"/>
                <a:gd name="connsiteY14780" fmla="*/ 37191201 h 39629983"/>
                <a:gd name="connsiteX14781" fmla="*/ 22019567 w 65909553"/>
                <a:gd name="connsiteY14781" fmla="*/ 37191201 h 39629983"/>
                <a:gd name="connsiteX14782" fmla="*/ 22018933 w 65909553"/>
                <a:gd name="connsiteY14782" fmla="*/ 37191201 h 39629983"/>
                <a:gd name="connsiteX14783" fmla="*/ 22018856 w 65909553"/>
                <a:gd name="connsiteY14783" fmla="*/ 37191201 h 39629983"/>
                <a:gd name="connsiteX14784" fmla="*/ 22018778 w 65909553"/>
                <a:gd name="connsiteY14784" fmla="*/ 37191201 h 39629983"/>
                <a:gd name="connsiteX14785" fmla="*/ 22018700 w 65909553"/>
                <a:gd name="connsiteY14785" fmla="*/ 37191201 h 39629983"/>
                <a:gd name="connsiteX14786" fmla="*/ 22018623 w 65909553"/>
                <a:gd name="connsiteY14786" fmla="*/ 37191201 h 39629983"/>
                <a:gd name="connsiteX14787" fmla="*/ 22018545 w 65909553"/>
                <a:gd name="connsiteY14787" fmla="*/ 37191201 h 39629983"/>
                <a:gd name="connsiteX14788" fmla="*/ 22018468 w 65909553"/>
                <a:gd name="connsiteY14788" fmla="*/ 37191201 h 39629983"/>
                <a:gd name="connsiteX14789" fmla="*/ 22017912 w 65909553"/>
                <a:gd name="connsiteY14789" fmla="*/ 37191201 h 39629983"/>
                <a:gd name="connsiteX14790" fmla="*/ 22017834 w 65909553"/>
                <a:gd name="connsiteY14790" fmla="*/ 37191201 h 39629983"/>
                <a:gd name="connsiteX14791" fmla="*/ 22017757 w 65909553"/>
                <a:gd name="connsiteY14791" fmla="*/ 37191201 h 39629983"/>
                <a:gd name="connsiteX14792" fmla="*/ 22017679 w 65909553"/>
                <a:gd name="connsiteY14792" fmla="*/ 37191201 h 39629983"/>
                <a:gd name="connsiteX14793" fmla="*/ 22017601 w 65909553"/>
                <a:gd name="connsiteY14793" fmla="*/ 37191201 h 39629983"/>
                <a:gd name="connsiteX14794" fmla="*/ 22017524 w 65909553"/>
                <a:gd name="connsiteY14794" fmla="*/ 37191201 h 39629983"/>
                <a:gd name="connsiteX14795" fmla="*/ 22017446 w 65909553"/>
                <a:gd name="connsiteY14795" fmla="*/ 37191201 h 39629983"/>
                <a:gd name="connsiteX14796" fmla="*/ 22017369 w 65909553"/>
                <a:gd name="connsiteY14796" fmla="*/ 37191201 h 39629983"/>
                <a:gd name="connsiteX14797" fmla="*/ 22016890 w 65909553"/>
                <a:gd name="connsiteY14797" fmla="*/ 37191201 h 39629983"/>
                <a:gd name="connsiteX14798" fmla="*/ 22016813 w 65909553"/>
                <a:gd name="connsiteY14798" fmla="*/ 37191201 h 39629983"/>
                <a:gd name="connsiteX14799" fmla="*/ 22016735 w 65909553"/>
                <a:gd name="connsiteY14799" fmla="*/ 37191201 h 39629983"/>
                <a:gd name="connsiteX14800" fmla="*/ 22016658 w 65909553"/>
                <a:gd name="connsiteY14800" fmla="*/ 37191201 h 39629983"/>
                <a:gd name="connsiteX14801" fmla="*/ 22016580 w 65909553"/>
                <a:gd name="connsiteY14801" fmla="*/ 37191201 h 39629983"/>
                <a:gd name="connsiteX14802" fmla="*/ 22016502 w 65909553"/>
                <a:gd name="connsiteY14802" fmla="*/ 37191201 h 39629983"/>
                <a:gd name="connsiteX14803" fmla="*/ 22016425 w 65909553"/>
                <a:gd name="connsiteY14803" fmla="*/ 37191201 h 39629983"/>
                <a:gd name="connsiteX14804" fmla="*/ 22016347 w 65909553"/>
                <a:gd name="connsiteY14804" fmla="*/ 37191201 h 39629983"/>
                <a:gd name="connsiteX14805" fmla="*/ 22016270 w 65909553"/>
                <a:gd name="connsiteY14805" fmla="*/ 37191201 h 39629983"/>
                <a:gd name="connsiteX14806" fmla="*/ 22015869 w 65909553"/>
                <a:gd name="connsiteY14806" fmla="*/ 37191201 h 39629983"/>
                <a:gd name="connsiteX14807" fmla="*/ 22015791 w 65909553"/>
                <a:gd name="connsiteY14807" fmla="*/ 37191201 h 39629983"/>
                <a:gd name="connsiteX14808" fmla="*/ 22015714 w 65909553"/>
                <a:gd name="connsiteY14808" fmla="*/ 37191201 h 39629983"/>
                <a:gd name="connsiteX14809" fmla="*/ 22015636 w 65909553"/>
                <a:gd name="connsiteY14809" fmla="*/ 37191201 h 39629983"/>
                <a:gd name="connsiteX14810" fmla="*/ 22015559 w 65909553"/>
                <a:gd name="connsiteY14810" fmla="*/ 37191201 h 39629983"/>
                <a:gd name="connsiteX14811" fmla="*/ 22015481 w 65909553"/>
                <a:gd name="connsiteY14811" fmla="*/ 37191201 h 39629983"/>
                <a:gd name="connsiteX14812" fmla="*/ 22015403 w 65909553"/>
                <a:gd name="connsiteY14812" fmla="*/ 37191201 h 39629983"/>
                <a:gd name="connsiteX14813" fmla="*/ 22015326 w 65909553"/>
                <a:gd name="connsiteY14813" fmla="*/ 37191201 h 39629983"/>
                <a:gd name="connsiteX14814" fmla="*/ 22015248 w 65909553"/>
                <a:gd name="connsiteY14814" fmla="*/ 37191201 h 39629983"/>
                <a:gd name="connsiteX14815" fmla="*/ 22015171 w 65909553"/>
                <a:gd name="connsiteY14815" fmla="*/ 37191201 h 39629983"/>
                <a:gd name="connsiteX14816" fmla="*/ 22014847 w 65909553"/>
                <a:gd name="connsiteY14816" fmla="*/ 37191201 h 39629983"/>
                <a:gd name="connsiteX14817" fmla="*/ 22014770 w 65909553"/>
                <a:gd name="connsiteY14817" fmla="*/ 37191201 h 39629983"/>
                <a:gd name="connsiteX14818" fmla="*/ 22014692 w 65909553"/>
                <a:gd name="connsiteY14818" fmla="*/ 37191201 h 39629983"/>
                <a:gd name="connsiteX14819" fmla="*/ 22014615 w 65909553"/>
                <a:gd name="connsiteY14819" fmla="*/ 37191201 h 39629983"/>
                <a:gd name="connsiteX14820" fmla="*/ 22014537 w 65909553"/>
                <a:gd name="connsiteY14820" fmla="*/ 37191201 h 39629983"/>
                <a:gd name="connsiteX14821" fmla="*/ 22014460 w 65909553"/>
                <a:gd name="connsiteY14821" fmla="*/ 37191201 h 39629983"/>
                <a:gd name="connsiteX14822" fmla="*/ 22014382 w 65909553"/>
                <a:gd name="connsiteY14822" fmla="*/ 37191201 h 39629983"/>
                <a:gd name="connsiteX14823" fmla="*/ 22014304 w 65909553"/>
                <a:gd name="connsiteY14823" fmla="*/ 37191201 h 39629983"/>
                <a:gd name="connsiteX14824" fmla="*/ 22014227 w 65909553"/>
                <a:gd name="connsiteY14824" fmla="*/ 37191201 h 39629983"/>
                <a:gd name="connsiteX14825" fmla="*/ 22014149 w 65909553"/>
                <a:gd name="connsiteY14825" fmla="*/ 37191201 h 39629983"/>
                <a:gd name="connsiteX14826" fmla="*/ 22014072 w 65909553"/>
                <a:gd name="connsiteY14826" fmla="*/ 37191201 h 39629983"/>
                <a:gd name="connsiteX14827" fmla="*/ 22013826 w 65909553"/>
                <a:gd name="connsiteY14827" fmla="*/ 37191201 h 39629983"/>
                <a:gd name="connsiteX14828" fmla="*/ 22013748 w 65909553"/>
                <a:gd name="connsiteY14828" fmla="*/ 37191201 h 39629983"/>
                <a:gd name="connsiteX14829" fmla="*/ 22013671 w 65909553"/>
                <a:gd name="connsiteY14829" fmla="*/ 37191201 h 39629983"/>
                <a:gd name="connsiteX14830" fmla="*/ 22013593 w 65909553"/>
                <a:gd name="connsiteY14830" fmla="*/ 37191201 h 39629983"/>
                <a:gd name="connsiteX14831" fmla="*/ 22013516 w 65909553"/>
                <a:gd name="connsiteY14831" fmla="*/ 37191201 h 39629983"/>
                <a:gd name="connsiteX14832" fmla="*/ 22013438 w 65909553"/>
                <a:gd name="connsiteY14832" fmla="*/ 37191201 h 39629983"/>
                <a:gd name="connsiteX14833" fmla="*/ 22013361 w 65909553"/>
                <a:gd name="connsiteY14833" fmla="*/ 37191201 h 39629983"/>
                <a:gd name="connsiteX14834" fmla="*/ 22013283 w 65909553"/>
                <a:gd name="connsiteY14834" fmla="*/ 37191201 h 39629983"/>
                <a:gd name="connsiteX14835" fmla="*/ 22013205 w 65909553"/>
                <a:gd name="connsiteY14835" fmla="*/ 37191201 h 39629983"/>
                <a:gd name="connsiteX14836" fmla="*/ 22013128 w 65909553"/>
                <a:gd name="connsiteY14836" fmla="*/ 37191201 h 39629983"/>
                <a:gd name="connsiteX14837" fmla="*/ 22013050 w 65909553"/>
                <a:gd name="connsiteY14837" fmla="*/ 37191201 h 39629983"/>
                <a:gd name="connsiteX14838" fmla="*/ 22012973 w 65909553"/>
                <a:gd name="connsiteY14838" fmla="*/ 37191201 h 39629983"/>
                <a:gd name="connsiteX14839" fmla="*/ 22012973 w 65909553"/>
                <a:gd name="connsiteY14839" fmla="*/ 37038801 h 39629983"/>
                <a:gd name="connsiteX14840" fmla="*/ 21868655 w 65909553"/>
                <a:gd name="connsiteY14840" fmla="*/ 37038801 h 39629983"/>
                <a:gd name="connsiteX14841" fmla="*/ 21868577 w 65909553"/>
                <a:gd name="connsiteY14841" fmla="*/ 37038801 h 39629983"/>
                <a:gd name="connsiteX14842" fmla="*/ 21868499 w 65909553"/>
                <a:gd name="connsiteY14842" fmla="*/ 37038801 h 39629983"/>
                <a:gd name="connsiteX14843" fmla="*/ 21868422 w 65909553"/>
                <a:gd name="connsiteY14843" fmla="*/ 37038801 h 39629983"/>
                <a:gd name="connsiteX14844" fmla="*/ 21868344 w 65909553"/>
                <a:gd name="connsiteY14844" fmla="*/ 37038801 h 39629983"/>
                <a:gd name="connsiteX14845" fmla="*/ 21868267 w 65909553"/>
                <a:gd name="connsiteY14845" fmla="*/ 37038801 h 39629983"/>
                <a:gd name="connsiteX14846" fmla="*/ 21867633 w 65909553"/>
                <a:gd name="connsiteY14846" fmla="*/ 37038801 h 39629983"/>
                <a:gd name="connsiteX14847" fmla="*/ 21867556 w 65909553"/>
                <a:gd name="connsiteY14847" fmla="*/ 37038801 h 39629983"/>
                <a:gd name="connsiteX14848" fmla="*/ 21867478 w 65909553"/>
                <a:gd name="connsiteY14848" fmla="*/ 37038801 h 39629983"/>
                <a:gd name="connsiteX14849" fmla="*/ 21867400 w 65909553"/>
                <a:gd name="connsiteY14849" fmla="*/ 37038801 h 39629983"/>
                <a:gd name="connsiteX14850" fmla="*/ 21867323 w 65909553"/>
                <a:gd name="connsiteY14850" fmla="*/ 37038801 h 39629983"/>
                <a:gd name="connsiteX14851" fmla="*/ 21867245 w 65909553"/>
                <a:gd name="connsiteY14851" fmla="*/ 37038801 h 39629983"/>
                <a:gd name="connsiteX14852" fmla="*/ 21867168 w 65909553"/>
                <a:gd name="connsiteY14852" fmla="*/ 37038801 h 39629983"/>
                <a:gd name="connsiteX14853" fmla="*/ 21866612 w 65909553"/>
                <a:gd name="connsiteY14853" fmla="*/ 37038801 h 39629983"/>
                <a:gd name="connsiteX14854" fmla="*/ 21866534 w 65909553"/>
                <a:gd name="connsiteY14854" fmla="*/ 37038801 h 39629983"/>
                <a:gd name="connsiteX14855" fmla="*/ 21866457 w 65909553"/>
                <a:gd name="connsiteY14855" fmla="*/ 37038801 h 39629983"/>
                <a:gd name="connsiteX14856" fmla="*/ 21866379 w 65909553"/>
                <a:gd name="connsiteY14856" fmla="*/ 37038801 h 39629983"/>
                <a:gd name="connsiteX14857" fmla="*/ 21866301 w 65909553"/>
                <a:gd name="connsiteY14857" fmla="*/ 37038801 h 39629983"/>
                <a:gd name="connsiteX14858" fmla="*/ 21866224 w 65909553"/>
                <a:gd name="connsiteY14858" fmla="*/ 37038801 h 39629983"/>
                <a:gd name="connsiteX14859" fmla="*/ 21866146 w 65909553"/>
                <a:gd name="connsiteY14859" fmla="*/ 37038801 h 39629983"/>
                <a:gd name="connsiteX14860" fmla="*/ 21866069 w 65909553"/>
                <a:gd name="connsiteY14860" fmla="*/ 37038801 h 39629983"/>
                <a:gd name="connsiteX14861" fmla="*/ 21865590 w 65909553"/>
                <a:gd name="connsiteY14861" fmla="*/ 37038801 h 39629983"/>
                <a:gd name="connsiteX14862" fmla="*/ 21865513 w 65909553"/>
                <a:gd name="connsiteY14862" fmla="*/ 37038801 h 39629983"/>
                <a:gd name="connsiteX14863" fmla="*/ 21865435 w 65909553"/>
                <a:gd name="connsiteY14863" fmla="*/ 37038801 h 39629983"/>
                <a:gd name="connsiteX14864" fmla="*/ 21865358 w 65909553"/>
                <a:gd name="connsiteY14864" fmla="*/ 37038801 h 39629983"/>
                <a:gd name="connsiteX14865" fmla="*/ 21865280 w 65909553"/>
                <a:gd name="connsiteY14865" fmla="*/ 37038801 h 39629983"/>
                <a:gd name="connsiteX14866" fmla="*/ 21865202 w 65909553"/>
                <a:gd name="connsiteY14866" fmla="*/ 37038801 h 39629983"/>
                <a:gd name="connsiteX14867" fmla="*/ 21865125 w 65909553"/>
                <a:gd name="connsiteY14867" fmla="*/ 37038801 h 39629983"/>
                <a:gd name="connsiteX14868" fmla="*/ 21865047 w 65909553"/>
                <a:gd name="connsiteY14868" fmla="*/ 37038801 h 39629983"/>
                <a:gd name="connsiteX14869" fmla="*/ 21864970 w 65909553"/>
                <a:gd name="connsiteY14869" fmla="*/ 37038801 h 39629983"/>
                <a:gd name="connsiteX14870" fmla="*/ 21864569 w 65909553"/>
                <a:gd name="connsiteY14870" fmla="*/ 37038801 h 39629983"/>
                <a:gd name="connsiteX14871" fmla="*/ 21864491 w 65909553"/>
                <a:gd name="connsiteY14871" fmla="*/ 37038801 h 39629983"/>
                <a:gd name="connsiteX14872" fmla="*/ 21864414 w 65909553"/>
                <a:gd name="connsiteY14872" fmla="*/ 37038801 h 39629983"/>
                <a:gd name="connsiteX14873" fmla="*/ 21864336 w 65909553"/>
                <a:gd name="connsiteY14873" fmla="*/ 37038801 h 39629983"/>
                <a:gd name="connsiteX14874" fmla="*/ 21864259 w 65909553"/>
                <a:gd name="connsiteY14874" fmla="*/ 37038801 h 39629983"/>
                <a:gd name="connsiteX14875" fmla="*/ 21864181 w 65909553"/>
                <a:gd name="connsiteY14875" fmla="*/ 37038801 h 39629983"/>
                <a:gd name="connsiteX14876" fmla="*/ 21864103 w 65909553"/>
                <a:gd name="connsiteY14876" fmla="*/ 37038801 h 39629983"/>
                <a:gd name="connsiteX14877" fmla="*/ 21864026 w 65909553"/>
                <a:gd name="connsiteY14877" fmla="*/ 37038801 h 39629983"/>
                <a:gd name="connsiteX14878" fmla="*/ 21863948 w 65909553"/>
                <a:gd name="connsiteY14878" fmla="*/ 37038801 h 39629983"/>
                <a:gd name="connsiteX14879" fmla="*/ 21863871 w 65909553"/>
                <a:gd name="connsiteY14879" fmla="*/ 37038801 h 39629983"/>
                <a:gd name="connsiteX14880" fmla="*/ 21863548 w 65909553"/>
                <a:gd name="connsiteY14880" fmla="*/ 37038801 h 39629983"/>
                <a:gd name="connsiteX14881" fmla="*/ 21863470 w 65909553"/>
                <a:gd name="connsiteY14881" fmla="*/ 37038801 h 39629983"/>
                <a:gd name="connsiteX14882" fmla="*/ 21863392 w 65909553"/>
                <a:gd name="connsiteY14882" fmla="*/ 37038801 h 39629983"/>
                <a:gd name="connsiteX14883" fmla="*/ 21863315 w 65909553"/>
                <a:gd name="connsiteY14883" fmla="*/ 37038801 h 39629983"/>
                <a:gd name="connsiteX14884" fmla="*/ 21863237 w 65909553"/>
                <a:gd name="connsiteY14884" fmla="*/ 37038801 h 39629983"/>
                <a:gd name="connsiteX14885" fmla="*/ 21863160 w 65909553"/>
                <a:gd name="connsiteY14885" fmla="*/ 37038801 h 39629983"/>
                <a:gd name="connsiteX14886" fmla="*/ 21863082 w 65909553"/>
                <a:gd name="connsiteY14886" fmla="*/ 37038801 h 39629983"/>
                <a:gd name="connsiteX14887" fmla="*/ 21863004 w 65909553"/>
                <a:gd name="connsiteY14887" fmla="*/ 37038801 h 39629983"/>
                <a:gd name="connsiteX14888" fmla="*/ 21862927 w 65909553"/>
                <a:gd name="connsiteY14888" fmla="*/ 37038801 h 39629983"/>
                <a:gd name="connsiteX14889" fmla="*/ 21862849 w 65909553"/>
                <a:gd name="connsiteY14889" fmla="*/ 37038801 h 39629983"/>
                <a:gd name="connsiteX14890" fmla="*/ 21862772 w 65909553"/>
                <a:gd name="connsiteY14890" fmla="*/ 37038801 h 39629983"/>
                <a:gd name="connsiteX14891" fmla="*/ 21862526 w 65909553"/>
                <a:gd name="connsiteY14891" fmla="*/ 37038801 h 39629983"/>
                <a:gd name="connsiteX14892" fmla="*/ 21862449 w 65909553"/>
                <a:gd name="connsiteY14892" fmla="*/ 37038801 h 39629983"/>
                <a:gd name="connsiteX14893" fmla="*/ 21862371 w 65909553"/>
                <a:gd name="connsiteY14893" fmla="*/ 37038801 h 39629983"/>
                <a:gd name="connsiteX14894" fmla="*/ 21862293 w 65909553"/>
                <a:gd name="connsiteY14894" fmla="*/ 37038801 h 39629983"/>
                <a:gd name="connsiteX14895" fmla="*/ 21862216 w 65909553"/>
                <a:gd name="connsiteY14895" fmla="*/ 37038801 h 39629983"/>
                <a:gd name="connsiteX14896" fmla="*/ 21862138 w 65909553"/>
                <a:gd name="connsiteY14896" fmla="*/ 37038801 h 39629983"/>
                <a:gd name="connsiteX14897" fmla="*/ 21862061 w 65909553"/>
                <a:gd name="connsiteY14897" fmla="*/ 37038801 h 39629983"/>
                <a:gd name="connsiteX14898" fmla="*/ 21861983 w 65909553"/>
                <a:gd name="connsiteY14898" fmla="*/ 37038801 h 39629983"/>
                <a:gd name="connsiteX14899" fmla="*/ 21861905 w 65909553"/>
                <a:gd name="connsiteY14899" fmla="*/ 37038801 h 39629983"/>
                <a:gd name="connsiteX14900" fmla="*/ 21861828 w 65909553"/>
                <a:gd name="connsiteY14900" fmla="*/ 37038801 h 39629983"/>
                <a:gd name="connsiteX14901" fmla="*/ 21861750 w 65909553"/>
                <a:gd name="connsiteY14901" fmla="*/ 37038801 h 39629983"/>
                <a:gd name="connsiteX14902" fmla="*/ 21861673 w 65909553"/>
                <a:gd name="connsiteY14902" fmla="*/ 37038801 h 39629983"/>
                <a:gd name="connsiteX14903" fmla="*/ 21861505 w 65909553"/>
                <a:gd name="connsiteY14903" fmla="*/ 37038801 h 39629983"/>
                <a:gd name="connsiteX14904" fmla="*/ 21861427 w 65909553"/>
                <a:gd name="connsiteY14904" fmla="*/ 37038801 h 39629983"/>
                <a:gd name="connsiteX14905" fmla="*/ 21861350 w 65909553"/>
                <a:gd name="connsiteY14905" fmla="*/ 37038801 h 39629983"/>
                <a:gd name="connsiteX14906" fmla="*/ 21861272 w 65909553"/>
                <a:gd name="connsiteY14906" fmla="*/ 37038801 h 39629983"/>
                <a:gd name="connsiteX14907" fmla="*/ 21861194 w 65909553"/>
                <a:gd name="connsiteY14907" fmla="*/ 37038801 h 39629983"/>
                <a:gd name="connsiteX14908" fmla="*/ 21861117 w 65909553"/>
                <a:gd name="connsiteY14908" fmla="*/ 37038801 h 39629983"/>
                <a:gd name="connsiteX14909" fmla="*/ 21861039 w 65909553"/>
                <a:gd name="connsiteY14909" fmla="*/ 37038801 h 39629983"/>
                <a:gd name="connsiteX14910" fmla="*/ 21860962 w 65909553"/>
                <a:gd name="connsiteY14910" fmla="*/ 37038801 h 39629983"/>
                <a:gd name="connsiteX14911" fmla="*/ 21860884 w 65909553"/>
                <a:gd name="connsiteY14911" fmla="*/ 37038801 h 39629983"/>
                <a:gd name="connsiteX14912" fmla="*/ 21860806 w 65909553"/>
                <a:gd name="connsiteY14912" fmla="*/ 37038801 h 39629983"/>
                <a:gd name="connsiteX14913" fmla="*/ 21860729 w 65909553"/>
                <a:gd name="connsiteY14913" fmla="*/ 37038801 h 39629983"/>
                <a:gd name="connsiteX14914" fmla="*/ 21860651 w 65909553"/>
                <a:gd name="connsiteY14914" fmla="*/ 37038801 h 39629983"/>
                <a:gd name="connsiteX14915" fmla="*/ 21860574 w 65909553"/>
                <a:gd name="connsiteY14915" fmla="*/ 37038801 h 39629983"/>
                <a:gd name="connsiteX14916" fmla="*/ 21860574 w 65909553"/>
                <a:gd name="connsiteY14916" fmla="*/ 36886401 h 39629983"/>
                <a:gd name="connsiteX14917" fmla="*/ 21716333 w 65909553"/>
                <a:gd name="connsiteY14917" fmla="*/ 36886401 h 39629983"/>
                <a:gd name="connsiteX14918" fmla="*/ 21716256 w 65909553"/>
                <a:gd name="connsiteY14918" fmla="*/ 36886401 h 39629983"/>
                <a:gd name="connsiteX14919" fmla="*/ 21716178 w 65909553"/>
                <a:gd name="connsiteY14919" fmla="*/ 36886401 h 39629983"/>
                <a:gd name="connsiteX14920" fmla="*/ 21716101 w 65909553"/>
                <a:gd name="connsiteY14920" fmla="*/ 36886401 h 39629983"/>
                <a:gd name="connsiteX14921" fmla="*/ 21716023 w 65909553"/>
                <a:gd name="connsiteY14921" fmla="*/ 36886401 h 39629983"/>
                <a:gd name="connsiteX14922" fmla="*/ 21715945 w 65909553"/>
                <a:gd name="connsiteY14922" fmla="*/ 36886401 h 39629983"/>
                <a:gd name="connsiteX14923" fmla="*/ 21715868 w 65909553"/>
                <a:gd name="connsiteY14923" fmla="*/ 36886401 h 39629983"/>
                <a:gd name="connsiteX14924" fmla="*/ 21715312 w 65909553"/>
                <a:gd name="connsiteY14924" fmla="*/ 36886401 h 39629983"/>
                <a:gd name="connsiteX14925" fmla="*/ 21715234 w 65909553"/>
                <a:gd name="connsiteY14925" fmla="*/ 36886401 h 39629983"/>
                <a:gd name="connsiteX14926" fmla="*/ 21715157 w 65909553"/>
                <a:gd name="connsiteY14926" fmla="*/ 36886401 h 39629983"/>
                <a:gd name="connsiteX14927" fmla="*/ 21715079 w 65909553"/>
                <a:gd name="connsiteY14927" fmla="*/ 36886401 h 39629983"/>
                <a:gd name="connsiteX14928" fmla="*/ 21715002 w 65909553"/>
                <a:gd name="connsiteY14928" fmla="*/ 36886401 h 39629983"/>
                <a:gd name="connsiteX14929" fmla="*/ 21714924 w 65909553"/>
                <a:gd name="connsiteY14929" fmla="*/ 36886401 h 39629983"/>
                <a:gd name="connsiteX14930" fmla="*/ 21714846 w 65909553"/>
                <a:gd name="connsiteY14930" fmla="*/ 36886401 h 39629983"/>
                <a:gd name="connsiteX14931" fmla="*/ 21714769 w 65909553"/>
                <a:gd name="connsiteY14931" fmla="*/ 36886401 h 39629983"/>
                <a:gd name="connsiteX14932" fmla="*/ 21714290 w 65909553"/>
                <a:gd name="connsiteY14932" fmla="*/ 36886401 h 39629983"/>
                <a:gd name="connsiteX14933" fmla="*/ 21714213 w 65909553"/>
                <a:gd name="connsiteY14933" fmla="*/ 36886401 h 39629983"/>
                <a:gd name="connsiteX14934" fmla="*/ 21714135 w 65909553"/>
                <a:gd name="connsiteY14934" fmla="*/ 36886401 h 39629983"/>
                <a:gd name="connsiteX14935" fmla="*/ 21714058 w 65909553"/>
                <a:gd name="connsiteY14935" fmla="*/ 36886401 h 39629983"/>
                <a:gd name="connsiteX14936" fmla="*/ 21713980 w 65909553"/>
                <a:gd name="connsiteY14936" fmla="*/ 36886401 h 39629983"/>
                <a:gd name="connsiteX14937" fmla="*/ 21713903 w 65909553"/>
                <a:gd name="connsiteY14937" fmla="*/ 36886401 h 39629983"/>
                <a:gd name="connsiteX14938" fmla="*/ 21713825 w 65909553"/>
                <a:gd name="connsiteY14938" fmla="*/ 36886401 h 39629983"/>
                <a:gd name="connsiteX14939" fmla="*/ 21713747 w 65909553"/>
                <a:gd name="connsiteY14939" fmla="*/ 36886401 h 39629983"/>
                <a:gd name="connsiteX14940" fmla="*/ 21713670 w 65909553"/>
                <a:gd name="connsiteY14940" fmla="*/ 36886401 h 39629983"/>
                <a:gd name="connsiteX14941" fmla="*/ 21713269 w 65909553"/>
                <a:gd name="connsiteY14941" fmla="*/ 36886401 h 39629983"/>
                <a:gd name="connsiteX14942" fmla="*/ 21713191 w 65909553"/>
                <a:gd name="connsiteY14942" fmla="*/ 36886401 h 39629983"/>
                <a:gd name="connsiteX14943" fmla="*/ 21713114 w 65909553"/>
                <a:gd name="connsiteY14943" fmla="*/ 36886401 h 39629983"/>
                <a:gd name="connsiteX14944" fmla="*/ 21713036 w 65909553"/>
                <a:gd name="connsiteY14944" fmla="*/ 36886401 h 39629983"/>
                <a:gd name="connsiteX14945" fmla="*/ 21712959 w 65909553"/>
                <a:gd name="connsiteY14945" fmla="*/ 36886401 h 39629983"/>
                <a:gd name="connsiteX14946" fmla="*/ 21712881 w 65909553"/>
                <a:gd name="connsiteY14946" fmla="*/ 36886401 h 39629983"/>
                <a:gd name="connsiteX14947" fmla="*/ 21712804 w 65909553"/>
                <a:gd name="connsiteY14947" fmla="*/ 36886401 h 39629983"/>
                <a:gd name="connsiteX14948" fmla="*/ 21712726 w 65909553"/>
                <a:gd name="connsiteY14948" fmla="*/ 36886401 h 39629983"/>
                <a:gd name="connsiteX14949" fmla="*/ 21712648 w 65909553"/>
                <a:gd name="connsiteY14949" fmla="*/ 36886401 h 39629983"/>
                <a:gd name="connsiteX14950" fmla="*/ 21712571 w 65909553"/>
                <a:gd name="connsiteY14950" fmla="*/ 36886401 h 39629983"/>
                <a:gd name="connsiteX14951" fmla="*/ 21712248 w 65909553"/>
                <a:gd name="connsiteY14951" fmla="*/ 36886401 h 39629983"/>
                <a:gd name="connsiteX14952" fmla="*/ 21712170 w 65909553"/>
                <a:gd name="connsiteY14952" fmla="*/ 36886401 h 39629983"/>
                <a:gd name="connsiteX14953" fmla="*/ 21712092 w 65909553"/>
                <a:gd name="connsiteY14953" fmla="*/ 36886401 h 39629983"/>
                <a:gd name="connsiteX14954" fmla="*/ 21712015 w 65909553"/>
                <a:gd name="connsiteY14954" fmla="*/ 36886401 h 39629983"/>
                <a:gd name="connsiteX14955" fmla="*/ 21711937 w 65909553"/>
                <a:gd name="connsiteY14955" fmla="*/ 36886401 h 39629983"/>
                <a:gd name="connsiteX14956" fmla="*/ 21711860 w 65909553"/>
                <a:gd name="connsiteY14956" fmla="*/ 36886401 h 39629983"/>
                <a:gd name="connsiteX14957" fmla="*/ 21711782 w 65909553"/>
                <a:gd name="connsiteY14957" fmla="*/ 36886401 h 39629983"/>
                <a:gd name="connsiteX14958" fmla="*/ 21711705 w 65909553"/>
                <a:gd name="connsiteY14958" fmla="*/ 36886401 h 39629983"/>
                <a:gd name="connsiteX14959" fmla="*/ 21711627 w 65909553"/>
                <a:gd name="connsiteY14959" fmla="*/ 36886401 h 39629983"/>
                <a:gd name="connsiteX14960" fmla="*/ 21711549 w 65909553"/>
                <a:gd name="connsiteY14960" fmla="*/ 36886401 h 39629983"/>
                <a:gd name="connsiteX14961" fmla="*/ 21711472 w 65909553"/>
                <a:gd name="connsiteY14961" fmla="*/ 36886401 h 39629983"/>
                <a:gd name="connsiteX14962" fmla="*/ 21711226 w 65909553"/>
                <a:gd name="connsiteY14962" fmla="*/ 36886401 h 39629983"/>
                <a:gd name="connsiteX14963" fmla="*/ 21711149 w 65909553"/>
                <a:gd name="connsiteY14963" fmla="*/ 36886401 h 39629983"/>
                <a:gd name="connsiteX14964" fmla="*/ 21711071 w 65909553"/>
                <a:gd name="connsiteY14964" fmla="*/ 36886401 h 39629983"/>
                <a:gd name="connsiteX14965" fmla="*/ 21710993 w 65909553"/>
                <a:gd name="connsiteY14965" fmla="*/ 36886401 h 39629983"/>
                <a:gd name="connsiteX14966" fmla="*/ 21710916 w 65909553"/>
                <a:gd name="connsiteY14966" fmla="*/ 36886401 h 39629983"/>
                <a:gd name="connsiteX14967" fmla="*/ 21710838 w 65909553"/>
                <a:gd name="connsiteY14967" fmla="*/ 36886401 h 39629983"/>
                <a:gd name="connsiteX14968" fmla="*/ 21710761 w 65909553"/>
                <a:gd name="connsiteY14968" fmla="*/ 36886401 h 39629983"/>
                <a:gd name="connsiteX14969" fmla="*/ 21710683 w 65909553"/>
                <a:gd name="connsiteY14969" fmla="*/ 36886401 h 39629983"/>
                <a:gd name="connsiteX14970" fmla="*/ 21710606 w 65909553"/>
                <a:gd name="connsiteY14970" fmla="*/ 36886401 h 39629983"/>
                <a:gd name="connsiteX14971" fmla="*/ 21710528 w 65909553"/>
                <a:gd name="connsiteY14971" fmla="*/ 36886401 h 39629983"/>
                <a:gd name="connsiteX14972" fmla="*/ 21710450 w 65909553"/>
                <a:gd name="connsiteY14972" fmla="*/ 36886401 h 39629983"/>
                <a:gd name="connsiteX14973" fmla="*/ 21710373 w 65909553"/>
                <a:gd name="connsiteY14973" fmla="*/ 36886401 h 39629983"/>
                <a:gd name="connsiteX14974" fmla="*/ 21710205 w 65909553"/>
                <a:gd name="connsiteY14974" fmla="*/ 36886401 h 39629983"/>
                <a:gd name="connsiteX14975" fmla="*/ 21710127 w 65909553"/>
                <a:gd name="connsiteY14975" fmla="*/ 36886401 h 39629983"/>
                <a:gd name="connsiteX14976" fmla="*/ 21710050 w 65909553"/>
                <a:gd name="connsiteY14976" fmla="*/ 36886401 h 39629983"/>
                <a:gd name="connsiteX14977" fmla="*/ 21709972 w 65909553"/>
                <a:gd name="connsiteY14977" fmla="*/ 36886401 h 39629983"/>
                <a:gd name="connsiteX14978" fmla="*/ 21709894 w 65909553"/>
                <a:gd name="connsiteY14978" fmla="*/ 36886401 h 39629983"/>
                <a:gd name="connsiteX14979" fmla="*/ 21709817 w 65909553"/>
                <a:gd name="connsiteY14979" fmla="*/ 36886401 h 39629983"/>
                <a:gd name="connsiteX14980" fmla="*/ 21709739 w 65909553"/>
                <a:gd name="connsiteY14980" fmla="*/ 36886401 h 39629983"/>
                <a:gd name="connsiteX14981" fmla="*/ 21709662 w 65909553"/>
                <a:gd name="connsiteY14981" fmla="*/ 36886401 h 39629983"/>
                <a:gd name="connsiteX14982" fmla="*/ 21709584 w 65909553"/>
                <a:gd name="connsiteY14982" fmla="*/ 36886401 h 39629983"/>
                <a:gd name="connsiteX14983" fmla="*/ 21709507 w 65909553"/>
                <a:gd name="connsiteY14983" fmla="*/ 36886401 h 39629983"/>
                <a:gd name="connsiteX14984" fmla="*/ 21709429 w 65909553"/>
                <a:gd name="connsiteY14984" fmla="*/ 36886401 h 39629983"/>
                <a:gd name="connsiteX14985" fmla="*/ 21709351 w 65909553"/>
                <a:gd name="connsiteY14985" fmla="*/ 36886401 h 39629983"/>
                <a:gd name="connsiteX14986" fmla="*/ 21709274 w 65909553"/>
                <a:gd name="connsiteY14986" fmla="*/ 36886401 h 39629983"/>
                <a:gd name="connsiteX14987" fmla="*/ 21709183 w 65909553"/>
                <a:gd name="connsiteY14987" fmla="*/ 36886401 h 39629983"/>
                <a:gd name="connsiteX14988" fmla="*/ 21709106 w 65909553"/>
                <a:gd name="connsiteY14988" fmla="*/ 36886401 h 39629983"/>
                <a:gd name="connsiteX14989" fmla="*/ 21709028 w 65909553"/>
                <a:gd name="connsiteY14989" fmla="*/ 36886401 h 39629983"/>
                <a:gd name="connsiteX14990" fmla="*/ 21708951 w 65909553"/>
                <a:gd name="connsiteY14990" fmla="*/ 36886401 h 39629983"/>
                <a:gd name="connsiteX14991" fmla="*/ 21708873 w 65909553"/>
                <a:gd name="connsiteY14991" fmla="*/ 36886401 h 39629983"/>
                <a:gd name="connsiteX14992" fmla="*/ 21708795 w 65909553"/>
                <a:gd name="connsiteY14992" fmla="*/ 36886401 h 39629983"/>
                <a:gd name="connsiteX14993" fmla="*/ 21708718 w 65909553"/>
                <a:gd name="connsiteY14993" fmla="*/ 36886401 h 39629983"/>
                <a:gd name="connsiteX14994" fmla="*/ 21708640 w 65909553"/>
                <a:gd name="connsiteY14994" fmla="*/ 36886401 h 39629983"/>
                <a:gd name="connsiteX14995" fmla="*/ 21708563 w 65909553"/>
                <a:gd name="connsiteY14995" fmla="*/ 36886401 h 39629983"/>
                <a:gd name="connsiteX14996" fmla="*/ 21708485 w 65909553"/>
                <a:gd name="connsiteY14996" fmla="*/ 36886401 h 39629983"/>
                <a:gd name="connsiteX14997" fmla="*/ 21708408 w 65909553"/>
                <a:gd name="connsiteY14997" fmla="*/ 36886401 h 39629983"/>
                <a:gd name="connsiteX14998" fmla="*/ 21708330 w 65909553"/>
                <a:gd name="connsiteY14998" fmla="*/ 36886401 h 39629983"/>
                <a:gd name="connsiteX14999" fmla="*/ 21708252 w 65909553"/>
                <a:gd name="connsiteY14999" fmla="*/ 36886401 h 39629983"/>
                <a:gd name="connsiteX15000" fmla="*/ 21708175 w 65909553"/>
                <a:gd name="connsiteY15000" fmla="*/ 36886401 h 39629983"/>
                <a:gd name="connsiteX15001" fmla="*/ 21708175 w 65909553"/>
                <a:gd name="connsiteY15001" fmla="*/ 36734001 h 39629983"/>
                <a:gd name="connsiteX15002" fmla="*/ 21564012 w 65909553"/>
                <a:gd name="connsiteY15002" fmla="*/ 36734001 h 39629983"/>
                <a:gd name="connsiteX15003" fmla="*/ 21563934 w 65909553"/>
                <a:gd name="connsiteY15003" fmla="*/ 36734001 h 39629983"/>
                <a:gd name="connsiteX15004" fmla="*/ 21563857 w 65909553"/>
                <a:gd name="connsiteY15004" fmla="*/ 36734001 h 39629983"/>
                <a:gd name="connsiteX15005" fmla="*/ 21563779 w 65909553"/>
                <a:gd name="connsiteY15005" fmla="*/ 36734001 h 39629983"/>
                <a:gd name="connsiteX15006" fmla="*/ 21563702 w 65909553"/>
                <a:gd name="connsiteY15006" fmla="*/ 36734001 h 39629983"/>
                <a:gd name="connsiteX15007" fmla="*/ 21563624 w 65909553"/>
                <a:gd name="connsiteY15007" fmla="*/ 36734001 h 39629983"/>
                <a:gd name="connsiteX15008" fmla="*/ 21563546 w 65909553"/>
                <a:gd name="connsiteY15008" fmla="*/ 36734001 h 39629983"/>
                <a:gd name="connsiteX15009" fmla="*/ 21563469 w 65909553"/>
                <a:gd name="connsiteY15009" fmla="*/ 36734001 h 39629983"/>
                <a:gd name="connsiteX15010" fmla="*/ 21562991 w 65909553"/>
                <a:gd name="connsiteY15010" fmla="*/ 36734001 h 39629983"/>
                <a:gd name="connsiteX15011" fmla="*/ 21562913 w 65909553"/>
                <a:gd name="connsiteY15011" fmla="*/ 36734001 h 39629983"/>
                <a:gd name="connsiteX15012" fmla="*/ 21562835 w 65909553"/>
                <a:gd name="connsiteY15012" fmla="*/ 36734001 h 39629983"/>
                <a:gd name="connsiteX15013" fmla="*/ 21562758 w 65909553"/>
                <a:gd name="connsiteY15013" fmla="*/ 36734001 h 39629983"/>
                <a:gd name="connsiteX15014" fmla="*/ 21562680 w 65909553"/>
                <a:gd name="connsiteY15014" fmla="*/ 36734001 h 39629983"/>
                <a:gd name="connsiteX15015" fmla="*/ 21562603 w 65909553"/>
                <a:gd name="connsiteY15015" fmla="*/ 36734001 h 39629983"/>
                <a:gd name="connsiteX15016" fmla="*/ 21562525 w 65909553"/>
                <a:gd name="connsiteY15016" fmla="*/ 36734001 h 39629983"/>
                <a:gd name="connsiteX15017" fmla="*/ 21562447 w 65909553"/>
                <a:gd name="connsiteY15017" fmla="*/ 36734001 h 39629983"/>
                <a:gd name="connsiteX15018" fmla="*/ 21562370 w 65909553"/>
                <a:gd name="connsiteY15018" fmla="*/ 36734001 h 39629983"/>
                <a:gd name="connsiteX15019" fmla="*/ 21561969 w 65909553"/>
                <a:gd name="connsiteY15019" fmla="*/ 36734001 h 39629983"/>
                <a:gd name="connsiteX15020" fmla="*/ 21561892 w 65909553"/>
                <a:gd name="connsiteY15020" fmla="*/ 36734001 h 39629983"/>
                <a:gd name="connsiteX15021" fmla="*/ 21561814 w 65909553"/>
                <a:gd name="connsiteY15021" fmla="*/ 36734001 h 39629983"/>
                <a:gd name="connsiteX15022" fmla="*/ 21561736 w 65909553"/>
                <a:gd name="connsiteY15022" fmla="*/ 36734001 h 39629983"/>
                <a:gd name="connsiteX15023" fmla="*/ 21561659 w 65909553"/>
                <a:gd name="connsiteY15023" fmla="*/ 36734001 h 39629983"/>
                <a:gd name="connsiteX15024" fmla="*/ 21561581 w 65909553"/>
                <a:gd name="connsiteY15024" fmla="*/ 36734001 h 39629983"/>
                <a:gd name="connsiteX15025" fmla="*/ 21561504 w 65909553"/>
                <a:gd name="connsiteY15025" fmla="*/ 36734001 h 39629983"/>
                <a:gd name="connsiteX15026" fmla="*/ 21561426 w 65909553"/>
                <a:gd name="connsiteY15026" fmla="*/ 36734001 h 39629983"/>
                <a:gd name="connsiteX15027" fmla="*/ 21561348 w 65909553"/>
                <a:gd name="connsiteY15027" fmla="*/ 36734001 h 39629983"/>
                <a:gd name="connsiteX15028" fmla="*/ 21561271 w 65909553"/>
                <a:gd name="connsiteY15028" fmla="*/ 36734001 h 39629983"/>
                <a:gd name="connsiteX15029" fmla="*/ 21560948 w 65909553"/>
                <a:gd name="connsiteY15029" fmla="*/ 36734001 h 39629983"/>
                <a:gd name="connsiteX15030" fmla="*/ 21560870 w 65909553"/>
                <a:gd name="connsiteY15030" fmla="*/ 36734001 h 39629983"/>
                <a:gd name="connsiteX15031" fmla="*/ 21560793 w 65909553"/>
                <a:gd name="connsiteY15031" fmla="*/ 36734001 h 39629983"/>
                <a:gd name="connsiteX15032" fmla="*/ 21560715 w 65909553"/>
                <a:gd name="connsiteY15032" fmla="*/ 36734001 h 39629983"/>
                <a:gd name="connsiteX15033" fmla="*/ 21560637 w 65909553"/>
                <a:gd name="connsiteY15033" fmla="*/ 36734001 h 39629983"/>
                <a:gd name="connsiteX15034" fmla="*/ 21560560 w 65909553"/>
                <a:gd name="connsiteY15034" fmla="*/ 36734001 h 39629983"/>
                <a:gd name="connsiteX15035" fmla="*/ 21560482 w 65909553"/>
                <a:gd name="connsiteY15035" fmla="*/ 36734001 h 39629983"/>
                <a:gd name="connsiteX15036" fmla="*/ 21560405 w 65909553"/>
                <a:gd name="connsiteY15036" fmla="*/ 36734001 h 39629983"/>
                <a:gd name="connsiteX15037" fmla="*/ 21560327 w 65909553"/>
                <a:gd name="connsiteY15037" fmla="*/ 36734001 h 39629983"/>
                <a:gd name="connsiteX15038" fmla="*/ 21560249 w 65909553"/>
                <a:gd name="connsiteY15038" fmla="*/ 36734001 h 39629983"/>
                <a:gd name="connsiteX15039" fmla="*/ 21560172 w 65909553"/>
                <a:gd name="connsiteY15039" fmla="*/ 36734001 h 39629983"/>
                <a:gd name="connsiteX15040" fmla="*/ 21559926 w 65909553"/>
                <a:gd name="connsiteY15040" fmla="*/ 36734001 h 39629983"/>
                <a:gd name="connsiteX15041" fmla="*/ 21559849 w 65909553"/>
                <a:gd name="connsiteY15041" fmla="*/ 36734001 h 39629983"/>
                <a:gd name="connsiteX15042" fmla="*/ 21559771 w 65909553"/>
                <a:gd name="connsiteY15042" fmla="*/ 36734001 h 39629983"/>
                <a:gd name="connsiteX15043" fmla="*/ 21559694 w 65909553"/>
                <a:gd name="connsiteY15043" fmla="*/ 36734001 h 39629983"/>
                <a:gd name="connsiteX15044" fmla="*/ 21559616 w 65909553"/>
                <a:gd name="connsiteY15044" fmla="*/ 36734001 h 39629983"/>
                <a:gd name="connsiteX15045" fmla="*/ 21559538 w 65909553"/>
                <a:gd name="connsiteY15045" fmla="*/ 36734001 h 39629983"/>
                <a:gd name="connsiteX15046" fmla="*/ 21559461 w 65909553"/>
                <a:gd name="connsiteY15046" fmla="*/ 36734001 h 39629983"/>
                <a:gd name="connsiteX15047" fmla="*/ 21559383 w 65909553"/>
                <a:gd name="connsiteY15047" fmla="*/ 36734001 h 39629983"/>
                <a:gd name="connsiteX15048" fmla="*/ 21559306 w 65909553"/>
                <a:gd name="connsiteY15048" fmla="*/ 36734001 h 39629983"/>
                <a:gd name="connsiteX15049" fmla="*/ 21559228 w 65909553"/>
                <a:gd name="connsiteY15049" fmla="*/ 36734001 h 39629983"/>
                <a:gd name="connsiteX15050" fmla="*/ 21559150 w 65909553"/>
                <a:gd name="connsiteY15050" fmla="*/ 36734001 h 39629983"/>
                <a:gd name="connsiteX15051" fmla="*/ 21559073 w 65909553"/>
                <a:gd name="connsiteY15051" fmla="*/ 36734001 h 39629983"/>
                <a:gd name="connsiteX15052" fmla="*/ 21558905 w 65909553"/>
                <a:gd name="connsiteY15052" fmla="*/ 36734001 h 39629983"/>
                <a:gd name="connsiteX15053" fmla="*/ 21558827 w 65909553"/>
                <a:gd name="connsiteY15053" fmla="*/ 36734001 h 39629983"/>
                <a:gd name="connsiteX15054" fmla="*/ 21558750 w 65909553"/>
                <a:gd name="connsiteY15054" fmla="*/ 36734001 h 39629983"/>
                <a:gd name="connsiteX15055" fmla="*/ 21558672 w 65909553"/>
                <a:gd name="connsiteY15055" fmla="*/ 36734001 h 39629983"/>
                <a:gd name="connsiteX15056" fmla="*/ 21558595 w 65909553"/>
                <a:gd name="connsiteY15056" fmla="*/ 36734001 h 39629983"/>
                <a:gd name="connsiteX15057" fmla="*/ 21558517 w 65909553"/>
                <a:gd name="connsiteY15057" fmla="*/ 36734001 h 39629983"/>
                <a:gd name="connsiteX15058" fmla="*/ 21558439 w 65909553"/>
                <a:gd name="connsiteY15058" fmla="*/ 36734001 h 39629983"/>
                <a:gd name="connsiteX15059" fmla="*/ 21558362 w 65909553"/>
                <a:gd name="connsiteY15059" fmla="*/ 36734001 h 39629983"/>
                <a:gd name="connsiteX15060" fmla="*/ 21558284 w 65909553"/>
                <a:gd name="connsiteY15060" fmla="*/ 36734001 h 39629983"/>
                <a:gd name="connsiteX15061" fmla="*/ 21558207 w 65909553"/>
                <a:gd name="connsiteY15061" fmla="*/ 36734001 h 39629983"/>
                <a:gd name="connsiteX15062" fmla="*/ 21558129 w 65909553"/>
                <a:gd name="connsiteY15062" fmla="*/ 36734001 h 39629983"/>
                <a:gd name="connsiteX15063" fmla="*/ 21558051 w 65909553"/>
                <a:gd name="connsiteY15063" fmla="*/ 36734001 h 39629983"/>
                <a:gd name="connsiteX15064" fmla="*/ 21557974 w 65909553"/>
                <a:gd name="connsiteY15064" fmla="*/ 36734001 h 39629983"/>
                <a:gd name="connsiteX15065" fmla="*/ 21557884 w 65909553"/>
                <a:gd name="connsiteY15065" fmla="*/ 36734001 h 39629983"/>
                <a:gd name="connsiteX15066" fmla="*/ 21557806 w 65909553"/>
                <a:gd name="connsiteY15066" fmla="*/ 36734001 h 39629983"/>
                <a:gd name="connsiteX15067" fmla="*/ 21557728 w 65909553"/>
                <a:gd name="connsiteY15067" fmla="*/ 36734001 h 39629983"/>
                <a:gd name="connsiteX15068" fmla="*/ 21557651 w 65909553"/>
                <a:gd name="connsiteY15068" fmla="*/ 36734001 h 39629983"/>
                <a:gd name="connsiteX15069" fmla="*/ 21557573 w 65909553"/>
                <a:gd name="connsiteY15069" fmla="*/ 36734001 h 39629983"/>
                <a:gd name="connsiteX15070" fmla="*/ 21557496 w 65909553"/>
                <a:gd name="connsiteY15070" fmla="*/ 36734001 h 39629983"/>
                <a:gd name="connsiteX15071" fmla="*/ 21557418 w 65909553"/>
                <a:gd name="connsiteY15071" fmla="*/ 36734001 h 39629983"/>
                <a:gd name="connsiteX15072" fmla="*/ 21557340 w 65909553"/>
                <a:gd name="connsiteY15072" fmla="*/ 36734001 h 39629983"/>
                <a:gd name="connsiteX15073" fmla="*/ 21557263 w 65909553"/>
                <a:gd name="connsiteY15073" fmla="*/ 36734001 h 39629983"/>
                <a:gd name="connsiteX15074" fmla="*/ 21557185 w 65909553"/>
                <a:gd name="connsiteY15074" fmla="*/ 36734001 h 39629983"/>
                <a:gd name="connsiteX15075" fmla="*/ 21557108 w 65909553"/>
                <a:gd name="connsiteY15075" fmla="*/ 36734001 h 39629983"/>
                <a:gd name="connsiteX15076" fmla="*/ 21557030 w 65909553"/>
                <a:gd name="connsiteY15076" fmla="*/ 36734001 h 39629983"/>
                <a:gd name="connsiteX15077" fmla="*/ 21556952 w 65909553"/>
                <a:gd name="connsiteY15077" fmla="*/ 36734001 h 39629983"/>
                <a:gd name="connsiteX15078" fmla="*/ 21556875 w 65909553"/>
                <a:gd name="connsiteY15078" fmla="*/ 36734001 h 39629983"/>
                <a:gd name="connsiteX15079" fmla="*/ 21556785 w 65909553"/>
                <a:gd name="connsiteY15079" fmla="*/ 36734001 h 39629983"/>
                <a:gd name="connsiteX15080" fmla="*/ 21556707 w 65909553"/>
                <a:gd name="connsiteY15080" fmla="*/ 36734001 h 39629983"/>
                <a:gd name="connsiteX15081" fmla="*/ 21556629 w 65909553"/>
                <a:gd name="connsiteY15081" fmla="*/ 36734001 h 39629983"/>
                <a:gd name="connsiteX15082" fmla="*/ 21556552 w 65909553"/>
                <a:gd name="connsiteY15082" fmla="*/ 36734001 h 39629983"/>
                <a:gd name="connsiteX15083" fmla="*/ 21556474 w 65909553"/>
                <a:gd name="connsiteY15083" fmla="*/ 36734001 h 39629983"/>
                <a:gd name="connsiteX15084" fmla="*/ 21556397 w 65909553"/>
                <a:gd name="connsiteY15084" fmla="*/ 36734001 h 39629983"/>
                <a:gd name="connsiteX15085" fmla="*/ 21556319 w 65909553"/>
                <a:gd name="connsiteY15085" fmla="*/ 36734001 h 39629983"/>
                <a:gd name="connsiteX15086" fmla="*/ 21556241 w 65909553"/>
                <a:gd name="connsiteY15086" fmla="*/ 36734001 h 39629983"/>
                <a:gd name="connsiteX15087" fmla="*/ 21556164 w 65909553"/>
                <a:gd name="connsiteY15087" fmla="*/ 36734001 h 39629983"/>
                <a:gd name="connsiteX15088" fmla="*/ 21556086 w 65909553"/>
                <a:gd name="connsiteY15088" fmla="*/ 36734001 h 39629983"/>
                <a:gd name="connsiteX15089" fmla="*/ 21556009 w 65909553"/>
                <a:gd name="connsiteY15089" fmla="*/ 36734001 h 39629983"/>
                <a:gd name="connsiteX15090" fmla="*/ 21555931 w 65909553"/>
                <a:gd name="connsiteY15090" fmla="*/ 36734001 h 39629983"/>
                <a:gd name="connsiteX15091" fmla="*/ 21555853 w 65909553"/>
                <a:gd name="connsiteY15091" fmla="*/ 36734001 h 39629983"/>
                <a:gd name="connsiteX15092" fmla="*/ 21555776 w 65909553"/>
                <a:gd name="connsiteY15092" fmla="*/ 36734001 h 39629983"/>
                <a:gd name="connsiteX15093" fmla="*/ 21555776 w 65909553"/>
                <a:gd name="connsiteY15093" fmla="*/ 36581601 h 39629983"/>
                <a:gd name="connsiteX15094" fmla="*/ 21411691 w 65909553"/>
                <a:gd name="connsiteY15094" fmla="*/ 36581601 h 39629983"/>
                <a:gd name="connsiteX15095" fmla="*/ 21411613 w 65909553"/>
                <a:gd name="connsiteY15095" fmla="*/ 36581601 h 39629983"/>
                <a:gd name="connsiteX15096" fmla="*/ 21411536 w 65909553"/>
                <a:gd name="connsiteY15096" fmla="*/ 36581601 h 39629983"/>
                <a:gd name="connsiteX15097" fmla="*/ 21411458 w 65909553"/>
                <a:gd name="connsiteY15097" fmla="*/ 36581601 h 39629983"/>
                <a:gd name="connsiteX15098" fmla="*/ 21411380 w 65909553"/>
                <a:gd name="connsiteY15098" fmla="*/ 36581601 h 39629983"/>
                <a:gd name="connsiteX15099" fmla="*/ 21411303 w 65909553"/>
                <a:gd name="connsiteY15099" fmla="*/ 36581601 h 39629983"/>
                <a:gd name="connsiteX15100" fmla="*/ 21411225 w 65909553"/>
                <a:gd name="connsiteY15100" fmla="*/ 36581601 h 39629983"/>
                <a:gd name="connsiteX15101" fmla="*/ 21411148 w 65909553"/>
                <a:gd name="connsiteY15101" fmla="*/ 36581601 h 39629983"/>
                <a:gd name="connsiteX15102" fmla="*/ 21411070 w 65909553"/>
                <a:gd name="connsiteY15102" fmla="*/ 36581601 h 39629983"/>
                <a:gd name="connsiteX15103" fmla="*/ 21410669 w 65909553"/>
                <a:gd name="connsiteY15103" fmla="*/ 36581601 h 39629983"/>
                <a:gd name="connsiteX15104" fmla="*/ 21410592 w 65909553"/>
                <a:gd name="connsiteY15104" fmla="*/ 36581601 h 39629983"/>
                <a:gd name="connsiteX15105" fmla="*/ 21410514 w 65909553"/>
                <a:gd name="connsiteY15105" fmla="*/ 36581601 h 39629983"/>
                <a:gd name="connsiteX15106" fmla="*/ 21410437 w 65909553"/>
                <a:gd name="connsiteY15106" fmla="*/ 36581601 h 39629983"/>
                <a:gd name="connsiteX15107" fmla="*/ 21410359 w 65909553"/>
                <a:gd name="connsiteY15107" fmla="*/ 36581601 h 39629983"/>
                <a:gd name="connsiteX15108" fmla="*/ 21410281 w 65909553"/>
                <a:gd name="connsiteY15108" fmla="*/ 36581601 h 39629983"/>
                <a:gd name="connsiteX15109" fmla="*/ 21410204 w 65909553"/>
                <a:gd name="connsiteY15109" fmla="*/ 36581601 h 39629983"/>
                <a:gd name="connsiteX15110" fmla="*/ 21410126 w 65909553"/>
                <a:gd name="connsiteY15110" fmla="*/ 36581601 h 39629983"/>
                <a:gd name="connsiteX15111" fmla="*/ 21410049 w 65909553"/>
                <a:gd name="connsiteY15111" fmla="*/ 36581601 h 39629983"/>
                <a:gd name="connsiteX15112" fmla="*/ 21409971 w 65909553"/>
                <a:gd name="connsiteY15112" fmla="*/ 36581601 h 39629983"/>
                <a:gd name="connsiteX15113" fmla="*/ 21409648 w 65909553"/>
                <a:gd name="connsiteY15113" fmla="*/ 36581601 h 39629983"/>
                <a:gd name="connsiteX15114" fmla="*/ 21409570 w 65909553"/>
                <a:gd name="connsiteY15114" fmla="*/ 36581601 h 39629983"/>
                <a:gd name="connsiteX15115" fmla="*/ 21409493 w 65909553"/>
                <a:gd name="connsiteY15115" fmla="*/ 36581601 h 39629983"/>
                <a:gd name="connsiteX15116" fmla="*/ 21409415 w 65909553"/>
                <a:gd name="connsiteY15116" fmla="*/ 36581601 h 39629983"/>
                <a:gd name="connsiteX15117" fmla="*/ 21409338 w 65909553"/>
                <a:gd name="connsiteY15117" fmla="*/ 36581601 h 39629983"/>
                <a:gd name="connsiteX15118" fmla="*/ 21409260 w 65909553"/>
                <a:gd name="connsiteY15118" fmla="*/ 36581601 h 39629983"/>
                <a:gd name="connsiteX15119" fmla="*/ 21409182 w 65909553"/>
                <a:gd name="connsiteY15119" fmla="*/ 36581601 h 39629983"/>
                <a:gd name="connsiteX15120" fmla="*/ 21409105 w 65909553"/>
                <a:gd name="connsiteY15120" fmla="*/ 36581601 h 39629983"/>
                <a:gd name="connsiteX15121" fmla="*/ 21409027 w 65909553"/>
                <a:gd name="connsiteY15121" fmla="*/ 36581601 h 39629983"/>
                <a:gd name="connsiteX15122" fmla="*/ 21408950 w 65909553"/>
                <a:gd name="connsiteY15122" fmla="*/ 36581601 h 39629983"/>
                <a:gd name="connsiteX15123" fmla="*/ 21408872 w 65909553"/>
                <a:gd name="connsiteY15123" fmla="*/ 36581601 h 39629983"/>
                <a:gd name="connsiteX15124" fmla="*/ 21408627 w 65909553"/>
                <a:gd name="connsiteY15124" fmla="*/ 36581601 h 39629983"/>
                <a:gd name="connsiteX15125" fmla="*/ 21408549 w 65909553"/>
                <a:gd name="connsiteY15125" fmla="*/ 36581601 h 39629983"/>
                <a:gd name="connsiteX15126" fmla="*/ 21408471 w 65909553"/>
                <a:gd name="connsiteY15126" fmla="*/ 36581601 h 39629983"/>
                <a:gd name="connsiteX15127" fmla="*/ 21408394 w 65909553"/>
                <a:gd name="connsiteY15127" fmla="*/ 36581601 h 39629983"/>
                <a:gd name="connsiteX15128" fmla="*/ 21408316 w 65909553"/>
                <a:gd name="connsiteY15128" fmla="*/ 36581601 h 39629983"/>
                <a:gd name="connsiteX15129" fmla="*/ 21408239 w 65909553"/>
                <a:gd name="connsiteY15129" fmla="*/ 36581601 h 39629983"/>
                <a:gd name="connsiteX15130" fmla="*/ 21408161 w 65909553"/>
                <a:gd name="connsiteY15130" fmla="*/ 36581601 h 39629983"/>
                <a:gd name="connsiteX15131" fmla="*/ 21408083 w 65909553"/>
                <a:gd name="connsiteY15131" fmla="*/ 36581601 h 39629983"/>
                <a:gd name="connsiteX15132" fmla="*/ 21408006 w 65909553"/>
                <a:gd name="connsiteY15132" fmla="*/ 36581601 h 39629983"/>
                <a:gd name="connsiteX15133" fmla="*/ 21407928 w 65909553"/>
                <a:gd name="connsiteY15133" fmla="*/ 36581601 h 39629983"/>
                <a:gd name="connsiteX15134" fmla="*/ 21407851 w 65909553"/>
                <a:gd name="connsiteY15134" fmla="*/ 36581601 h 39629983"/>
                <a:gd name="connsiteX15135" fmla="*/ 21407773 w 65909553"/>
                <a:gd name="connsiteY15135" fmla="*/ 36581601 h 39629983"/>
                <a:gd name="connsiteX15136" fmla="*/ 21407605 w 65909553"/>
                <a:gd name="connsiteY15136" fmla="*/ 36581601 h 39629983"/>
                <a:gd name="connsiteX15137" fmla="*/ 21407528 w 65909553"/>
                <a:gd name="connsiteY15137" fmla="*/ 36581601 h 39629983"/>
                <a:gd name="connsiteX15138" fmla="*/ 21407450 w 65909553"/>
                <a:gd name="connsiteY15138" fmla="*/ 36581601 h 39629983"/>
                <a:gd name="connsiteX15139" fmla="*/ 21407372 w 65909553"/>
                <a:gd name="connsiteY15139" fmla="*/ 36581601 h 39629983"/>
                <a:gd name="connsiteX15140" fmla="*/ 21407295 w 65909553"/>
                <a:gd name="connsiteY15140" fmla="*/ 36581601 h 39629983"/>
                <a:gd name="connsiteX15141" fmla="*/ 21407217 w 65909553"/>
                <a:gd name="connsiteY15141" fmla="*/ 36581601 h 39629983"/>
                <a:gd name="connsiteX15142" fmla="*/ 21407140 w 65909553"/>
                <a:gd name="connsiteY15142" fmla="*/ 36581601 h 39629983"/>
                <a:gd name="connsiteX15143" fmla="*/ 21407062 w 65909553"/>
                <a:gd name="connsiteY15143" fmla="*/ 36581601 h 39629983"/>
                <a:gd name="connsiteX15144" fmla="*/ 21406984 w 65909553"/>
                <a:gd name="connsiteY15144" fmla="*/ 36581601 h 39629983"/>
                <a:gd name="connsiteX15145" fmla="*/ 21406907 w 65909553"/>
                <a:gd name="connsiteY15145" fmla="*/ 36581601 h 39629983"/>
                <a:gd name="connsiteX15146" fmla="*/ 21406829 w 65909553"/>
                <a:gd name="connsiteY15146" fmla="*/ 36581601 h 39629983"/>
                <a:gd name="connsiteX15147" fmla="*/ 21406752 w 65909553"/>
                <a:gd name="connsiteY15147" fmla="*/ 36581601 h 39629983"/>
                <a:gd name="connsiteX15148" fmla="*/ 21406674 w 65909553"/>
                <a:gd name="connsiteY15148" fmla="*/ 36581601 h 39629983"/>
                <a:gd name="connsiteX15149" fmla="*/ 21406584 w 65909553"/>
                <a:gd name="connsiteY15149" fmla="*/ 36581601 h 39629983"/>
                <a:gd name="connsiteX15150" fmla="*/ 21406506 w 65909553"/>
                <a:gd name="connsiteY15150" fmla="*/ 36581601 h 39629983"/>
                <a:gd name="connsiteX15151" fmla="*/ 21406429 w 65909553"/>
                <a:gd name="connsiteY15151" fmla="*/ 36581601 h 39629983"/>
                <a:gd name="connsiteX15152" fmla="*/ 21406351 w 65909553"/>
                <a:gd name="connsiteY15152" fmla="*/ 36581601 h 39629983"/>
                <a:gd name="connsiteX15153" fmla="*/ 21406273 w 65909553"/>
                <a:gd name="connsiteY15153" fmla="*/ 36581601 h 39629983"/>
                <a:gd name="connsiteX15154" fmla="*/ 21406196 w 65909553"/>
                <a:gd name="connsiteY15154" fmla="*/ 36581601 h 39629983"/>
                <a:gd name="connsiteX15155" fmla="*/ 21406118 w 65909553"/>
                <a:gd name="connsiteY15155" fmla="*/ 36581601 h 39629983"/>
                <a:gd name="connsiteX15156" fmla="*/ 21406041 w 65909553"/>
                <a:gd name="connsiteY15156" fmla="*/ 36581601 h 39629983"/>
                <a:gd name="connsiteX15157" fmla="*/ 21405963 w 65909553"/>
                <a:gd name="connsiteY15157" fmla="*/ 36581601 h 39629983"/>
                <a:gd name="connsiteX15158" fmla="*/ 21405885 w 65909553"/>
                <a:gd name="connsiteY15158" fmla="*/ 36581601 h 39629983"/>
                <a:gd name="connsiteX15159" fmla="*/ 21405808 w 65909553"/>
                <a:gd name="connsiteY15159" fmla="*/ 36581601 h 39629983"/>
                <a:gd name="connsiteX15160" fmla="*/ 21405730 w 65909553"/>
                <a:gd name="connsiteY15160" fmla="*/ 36581601 h 39629983"/>
                <a:gd name="connsiteX15161" fmla="*/ 21405653 w 65909553"/>
                <a:gd name="connsiteY15161" fmla="*/ 36581601 h 39629983"/>
                <a:gd name="connsiteX15162" fmla="*/ 21405575 w 65909553"/>
                <a:gd name="connsiteY15162" fmla="*/ 36581601 h 39629983"/>
                <a:gd name="connsiteX15163" fmla="*/ 21405485 w 65909553"/>
                <a:gd name="connsiteY15163" fmla="*/ 36581601 h 39629983"/>
                <a:gd name="connsiteX15164" fmla="*/ 21405407 w 65909553"/>
                <a:gd name="connsiteY15164" fmla="*/ 36581601 h 39629983"/>
                <a:gd name="connsiteX15165" fmla="*/ 21405330 w 65909553"/>
                <a:gd name="connsiteY15165" fmla="*/ 36581601 h 39629983"/>
                <a:gd name="connsiteX15166" fmla="*/ 21405252 w 65909553"/>
                <a:gd name="connsiteY15166" fmla="*/ 36581601 h 39629983"/>
                <a:gd name="connsiteX15167" fmla="*/ 21405174 w 65909553"/>
                <a:gd name="connsiteY15167" fmla="*/ 36581601 h 39629983"/>
                <a:gd name="connsiteX15168" fmla="*/ 21405097 w 65909553"/>
                <a:gd name="connsiteY15168" fmla="*/ 36581601 h 39629983"/>
                <a:gd name="connsiteX15169" fmla="*/ 21405019 w 65909553"/>
                <a:gd name="connsiteY15169" fmla="*/ 36581601 h 39629983"/>
                <a:gd name="connsiteX15170" fmla="*/ 21404942 w 65909553"/>
                <a:gd name="connsiteY15170" fmla="*/ 36581601 h 39629983"/>
                <a:gd name="connsiteX15171" fmla="*/ 21404864 w 65909553"/>
                <a:gd name="connsiteY15171" fmla="*/ 36581601 h 39629983"/>
                <a:gd name="connsiteX15172" fmla="*/ 21404786 w 65909553"/>
                <a:gd name="connsiteY15172" fmla="*/ 36581601 h 39629983"/>
                <a:gd name="connsiteX15173" fmla="*/ 21404709 w 65909553"/>
                <a:gd name="connsiteY15173" fmla="*/ 36581601 h 39629983"/>
                <a:gd name="connsiteX15174" fmla="*/ 21404631 w 65909553"/>
                <a:gd name="connsiteY15174" fmla="*/ 36581601 h 39629983"/>
                <a:gd name="connsiteX15175" fmla="*/ 21404554 w 65909553"/>
                <a:gd name="connsiteY15175" fmla="*/ 36581601 h 39629983"/>
                <a:gd name="connsiteX15176" fmla="*/ 21404476 w 65909553"/>
                <a:gd name="connsiteY15176" fmla="*/ 36581601 h 39629983"/>
                <a:gd name="connsiteX15177" fmla="*/ 21404386 w 65909553"/>
                <a:gd name="connsiteY15177" fmla="*/ 36581601 h 39629983"/>
                <a:gd name="connsiteX15178" fmla="*/ 21404308 w 65909553"/>
                <a:gd name="connsiteY15178" fmla="*/ 36581601 h 39629983"/>
                <a:gd name="connsiteX15179" fmla="*/ 21404230 w 65909553"/>
                <a:gd name="connsiteY15179" fmla="*/ 36581601 h 39629983"/>
                <a:gd name="connsiteX15180" fmla="*/ 21404153 w 65909553"/>
                <a:gd name="connsiteY15180" fmla="*/ 36581601 h 39629983"/>
                <a:gd name="connsiteX15181" fmla="*/ 21404075 w 65909553"/>
                <a:gd name="connsiteY15181" fmla="*/ 36581601 h 39629983"/>
                <a:gd name="connsiteX15182" fmla="*/ 21403998 w 65909553"/>
                <a:gd name="connsiteY15182" fmla="*/ 36581601 h 39629983"/>
                <a:gd name="connsiteX15183" fmla="*/ 21403920 w 65909553"/>
                <a:gd name="connsiteY15183" fmla="*/ 36581601 h 39629983"/>
                <a:gd name="connsiteX15184" fmla="*/ 21403843 w 65909553"/>
                <a:gd name="connsiteY15184" fmla="*/ 36581601 h 39629983"/>
                <a:gd name="connsiteX15185" fmla="*/ 21403765 w 65909553"/>
                <a:gd name="connsiteY15185" fmla="*/ 36581601 h 39629983"/>
                <a:gd name="connsiteX15186" fmla="*/ 21403687 w 65909553"/>
                <a:gd name="connsiteY15186" fmla="*/ 36581601 h 39629983"/>
                <a:gd name="connsiteX15187" fmla="*/ 21403610 w 65909553"/>
                <a:gd name="connsiteY15187" fmla="*/ 36581601 h 39629983"/>
                <a:gd name="connsiteX15188" fmla="*/ 21403532 w 65909553"/>
                <a:gd name="connsiteY15188" fmla="*/ 36581601 h 39629983"/>
                <a:gd name="connsiteX15189" fmla="*/ 21403455 w 65909553"/>
                <a:gd name="connsiteY15189" fmla="*/ 36581601 h 39629983"/>
                <a:gd name="connsiteX15190" fmla="*/ 21403377 w 65909553"/>
                <a:gd name="connsiteY15190" fmla="*/ 36581601 h 39629983"/>
                <a:gd name="connsiteX15191" fmla="*/ 21403377 w 65909553"/>
                <a:gd name="connsiteY15191" fmla="*/ 36429201 h 39629983"/>
                <a:gd name="connsiteX15192" fmla="*/ 21259369 w 65909553"/>
                <a:gd name="connsiteY15192" fmla="*/ 36429201 h 39629983"/>
                <a:gd name="connsiteX15193" fmla="*/ 21259292 w 65909553"/>
                <a:gd name="connsiteY15193" fmla="*/ 36429201 h 39629983"/>
                <a:gd name="connsiteX15194" fmla="*/ 21259214 w 65909553"/>
                <a:gd name="connsiteY15194" fmla="*/ 36429201 h 39629983"/>
                <a:gd name="connsiteX15195" fmla="*/ 21259137 w 65909553"/>
                <a:gd name="connsiteY15195" fmla="*/ 36429201 h 39629983"/>
                <a:gd name="connsiteX15196" fmla="*/ 21259059 w 65909553"/>
                <a:gd name="connsiteY15196" fmla="*/ 36429201 h 39629983"/>
                <a:gd name="connsiteX15197" fmla="*/ 21258981 w 65909553"/>
                <a:gd name="connsiteY15197" fmla="*/ 36429201 h 39629983"/>
                <a:gd name="connsiteX15198" fmla="*/ 21258904 w 65909553"/>
                <a:gd name="connsiteY15198" fmla="*/ 36429201 h 39629983"/>
                <a:gd name="connsiteX15199" fmla="*/ 21258826 w 65909553"/>
                <a:gd name="connsiteY15199" fmla="*/ 36429201 h 39629983"/>
                <a:gd name="connsiteX15200" fmla="*/ 21258749 w 65909553"/>
                <a:gd name="connsiteY15200" fmla="*/ 36429201 h 39629983"/>
                <a:gd name="connsiteX15201" fmla="*/ 21258671 w 65909553"/>
                <a:gd name="connsiteY15201" fmla="*/ 36429201 h 39629983"/>
                <a:gd name="connsiteX15202" fmla="*/ 21258348 w 65909553"/>
                <a:gd name="connsiteY15202" fmla="*/ 36429201 h 39629983"/>
                <a:gd name="connsiteX15203" fmla="*/ 21258270 w 65909553"/>
                <a:gd name="connsiteY15203" fmla="*/ 36429201 h 39629983"/>
                <a:gd name="connsiteX15204" fmla="*/ 21258193 w 65909553"/>
                <a:gd name="connsiteY15204" fmla="*/ 36429201 h 39629983"/>
                <a:gd name="connsiteX15205" fmla="*/ 21258115 w 65909553"/>
                <a:gd name="connsiteY15205" fmla="*/ 36429201 h 39629983"/>
                <a:gd name="connsiteX15206" fmla="*/ 21258038 w 65909553"/>
                <a:gd name="connsiteY15206" fmla="*/ 36429201 h 39629983"/>
                <a:gd name="connsiteX15207" fmla="*/ 21257960 w 65909553"/>
                <a:gd name="connsiteY15207" fmla="*/ 36429201 h 39629983"/>
                <a:gd name="connsiteX15208" fmla="*/ 21257882 w 65909553"/>
                <a:gd name="connsiteY15208" fmla="*/ 36429201 h 39629983"/>
                <a:gd name="connsiteX15209" fmla="*/ 21257805 w 65909553"/>
                <a:gd name="connsiteY15209" fmla="*/ 36429201 h 39629983"/>
                <a:gd name="connsiteX15210" fmla="*/ 21257727 w 65909553"/>
                <a:gd name="connsiteY15210" fmla="*/ 36429201 h 39629983"/>
                <a:gd name="connsiteX15211" fmla="*/ 21257650 w 65909553"/>
                <a:gd name="connsiteY15211" fmla="*/ 36429201 h 39629983"/>
                <a:gd name="connsiteX15212" fmla="*/ 21257572 w 65909553"/>
                <a:gd name="connsiteY15212" fmla="*/ 36429201 h 39629983"/>
                <a:gd name="connsiteX15213" fmla="*/ 21257327 w 65909553"/>
                <a:gd name="connsiteY15213" fmla="*/ 36429201 h 39629983"/>
                <a:gd name="connsiteX15214" fmla="*/ 21257249 w 65909553"/>
                <a:gd name="connsiteY15214" fmla="*/ 36429201 h 39629983"/>
                <a:gd name="connsiteX15215" fmla="*/ 21257171 w 65909553"/>
                <a:gd name="connsiteY15215" fmla="*/ 36429201 h 39629983"/>
                <a:gd name="connsiteX15216" fmla="*/ 21257094 w 65909553"/>
                <a:gd name="connsiteY15216" fmla="*/ 36429201 h 39629983"/>
                <a:gd name="connsiteX15217" fmla="*/ 21257016 w 65909553"/>
                <a:gd name="connsiteY15217" fmla="*/ 36429201 h 39629983"/>
                <a:gd name="connsiteX15218" fmla="*/ 21256939 w 65909553"/>
                <a:gd name="connsiteY15218" fmla="*/ 36429201 h 39629983"/>
                <a:gd name="connsiteX15219" fmla="*/ 21256861 w 65909553"/>
                <a:gd name="connsiteY15219" fmla="*/ 36429201 h 39629983"/>
                <a:gd name="connsiteX15220" fmla="*/ 21256783 w 65909553"/>
                <a:gd name="connsiteY15220" fmla="*/ 36429201 h 39629983"/>
                <a:gd name="connsiteX15221" fmla="*/ 21256706 w 65909553"/>
                <a:gd name="connsiteY15221" fmla="*/ 36429201 h 39629983"/>
                <a:gd name="connsiteX15222" fmla="*/ 21256628 w 65909553"/>
                <a:gd name="connsiteY15222" fmla="*/ 36429201 h 39629983"/>
                <a:gd name="connsiteX15223" fmla="*/ 21256551 w 65909553"/>
                <a:gd name="connsiteY15223" fmla="*/ 36429201 h 39629983"/>
                <a:gd name="connsiteX15224" fmla="*/ 21256473 w 65909553"/>
                <a:gd name="connsiteY15224" fmla="*/ 36429201 h 39629983"/>
                <a:gd name="connsiteX15225" fmla="*/ 21256305 w 65909553"/>
                <a:gd name="connsiteY15225" fmla="*/ 36429201 h 39629983"/>
                <a:gd name="connsiteX15226" fmla="*/ 21256228 w 65909553"/>
                <a:gd name="connsiteY15226" fmla="*/ 36429201 h 39629983"/>
                <a:gd name="connsiteX15227" fmla="*/ 21256150 w 65909553"/>
                <a:gd name="connsiteY15227" fmla="*/ 36429201 h 39629983"/>
                <a:gd name="connsiteX15228" fmla="*/ 21256072 w 65909553"/>
                <a:gd name="connsiteY15228" fmla="*/ 36429201 h 39629983"/>
                <a:gd name="connsiteX15229" fmla="*/ 21255995 w 65909553"/>
                <a:gd name="connsiteY15229" fmla="*/ 36429201 h 39629983"/>
                <a:gd name="connsiteX15230" fmla="*/ 21255917 w 65909553"/>
                <a:gd name="connsiteY15230" fmla="*/ 36429201 h 39629983"/>
                <a:gd name="connsiteX15231" fmla="*/ 21255840 w 65909553"/>
                <a:gd name="connsiteY15231" fmla="*/ 36429201 h 39629983"/>
                <a:gd name="connsiteX15232" fmla="*/ 21255762 w 65909553"/>
                <a:gd name="connsiteY15232" fmla="*/ 36429201 h 39629983"/>
                <a:gd name="connsiteX15233" fmla="*/ 21255684 w 65909553"/>
                <a:gd name="connsiteY15233" fmla="*/ 36429201 h 39629983"/>
                <a:gd name="connsiteX15234" fmla="*/ 21255607 w 65909553"/>
                <a:gd name="connsiteY15234" fmla="*/ 36429201 h 39629983"/>
                <a:gd name="connsiteX15235" fmla="*/ 21255529 w 65909553"/>
                <a:gd name="connsiteY15235" fmla="*/ 36429201 h 39629983"/>
                <a:gd name="connsiteX15236" fmla="*/ 21255452 w 65909553"/>
                <a:gd name="connsiteY15236" fmla="*/ 36429201 h 39629983"/>
                <a:gd name="connsiteX15237" fmla="*/ 21255374 w 65909553"/>
                <a:gd name="connsiteY15237" fmla="*/ 36429201 h 39629983"/>
                <a:gd name="connsiteX15238" fmla="*/ 21255284 w 65909553"/>
                <a:gd name="connsiteY15238" fmla="*/ 36429201 h 39629983"/>
                <a:gd name="connsiteX15239" fmla="*/ 21255206 w 65909553"/>
                <a:gd name="connsiteY15239" fmla="*/ 36429201 h 39629983"/>
                <a:gd name="connsiteX15240" fmla="*/ 21255129 w 65909553"/>
                <a:gd name="connsiteY15240" fmla="*/ 36429201 h 39629983"/>
                <a:gd name="connsiteX15241" fmla="*/ 21255051 w 65909553"/>
                <a:gd name="connsiteY15241" fmla="*/ 36429201 h 39629983"/>
                <a:gd name="connsiteX15242" fmla="*/ 21254973 w 65909553"/>
                <a:gd name="connsiteY15242" fmla="*/ 36429201 h 39629983"/>
                <a:gd name="connsiteX15243" fmla="*/ 21254896 w 65909553"/>
                <a:gd name="connsiteY15243" fmla="*/ 36429201 h 39629983"/>
                <a:gd name="connsiteX15244" fmla="*/ 21254818 w 65909553"/>
                <a:gd name="connsiteY15244" fmla="*/ 36429201 h 39629983"/>
                <a:gd name="connsiteX15245" fmla="*/ 21254741 w 65909553"/>
                <a:gd name="connsiteY15245" fmla="*/ 36429201 h 39629983"/>
                <a:gd name="connsiteX15246" fmla="*/ 21254663 w 65909553"/>
                <a:gd name="connsiteY15246" fmla="*/ 36429201 h 39629983"/>
                <a:gd name="connsiteX15247" fmla="*/ 21254585 w 65909553"/>
                <a:gd name="connsiteY15247" fmla="*/ 36429201 h 39629983"/>
                <a:gd name="connsiteX15248" fmla="*/ 21254508 w 65909553"/>
                <a:gd name="connsiteY15248" fmla="*/ 36429201 h 39629983"/>
                <a:gd name="connsiteX15249" fmla="*/ 21254430 w 65909553"/>
                <a:gd name="connsiteY15249" fmla="*/ 36429201 h 39629983"/>
                <a:gd name="connsiteX15250" fmla="*/ 21254353 w 65909553"/>
                <a:gd name="connsiteY15250" fmla="*/ 36429201 h 39629983"/>
                <a:gd name="connsiteX15251" fmla="*/ 21254275 w 65909553"/>
                <a:gd name="connsiteY15251" fmla="*/ 36429201 h 39629983"/>
                <a:gd name="connsiteX15252" fmla="*/ 21254185 w 65909553"/>
                <a:gd name="connsiteY15252" fmla="*/ 36429201 h 39629983"/>
                <a:gd name="connsiteX15253" fmla="*/ 21254107 w 65909553"/>
                <a:gd name="connsiteY15253" fmla="*/ 36429201 h 39629983"/>
                <a:gd name="connsiteX15254" fmla="*/ 21254030 w 65909553"/>
                <a:gd name="connsiteY15254" fmla="*/ 36429201 h 39629983"/>
                <a:gd name="connsiteX15255" fmla="*/ 21253952 w 65909553"/>
                <a:gd name="connsiteY15255" fmla="*/ 36429201 h 39629983"/>
                <a:gd name="connsiteX15256" fmla="*/ 21253874 w 65909553"/>
                <a:gd name="connsiteY15256" fmla="*/ 36429201 h 39629983"/>
                <a:gd name="connsiteX15257" fmla="*/ 21253797 w 65909553"/>
                <a:gd name="connsiteY15257" fmla="*/ 36429201 h 39629983"/>
                <a:gd name="connsiteX15258" fmla="*/ 21253719 w 65909553"/>
                <a:gd name="connsiteY15258" fmla="*/ 36429201 h 39629983"/>
                <a:gd name="connsiteX15259" fmla="*/ 21253642 w 65909553"/>
                <a:gd name="connsiteY15259" fmla="*/ 36429201 h 39629983"/>
                <a:gd name="connsiteX15260" fmla="*/ 21253564 w 65909553"/>
                <a:gd name="connsiteY15260" fmla="*/ 36429201 h 39629983"/>
                <a:gd name="connsiteX15261" fmla="*/ 21253486 w 65909553"/>
                <a:gd name="connsiteY15261" fmla="*/ 36429201 h 39629983"/>
                <a:gd name="connsiteX15262" fmla="*/ 21253409 w 65909553"/>
                <a:gd name="connsiteY15262" fmla="*/ 36429201 h 39629983"/>
                <a:gd name="connsiteX15263" fmla="*/ 21253331 w 65909553"/>
                <a:gd name="connsiteY15263" fmla="*/ 36429201 h 39629983"/>
                <a:gd name="connsiteX15264" fmla="*/ 21253254 w 65909553"/>
                <a:gd name="connsiteY15264" fmla="*/ 36429201 h 39629983"/>
                <a:gd name="connsiteX15265" fmla="*/ 21253176 w 65909553"/>
                <a:gd name="connsiteY15265" fmla="*/ 36429201 h 39629983"/>
                <a:gd name="connsiteX15266" fmla="*/ 21253086 w 65909553"/>
                <a:gd name="connsiteY15266" fmla="*/ 36429201 h 39629983"/>
                <a:gd name="connsiteX15267" fmla="*/ 21253008 w 65909553"/>
                <a:gd name="connsiteY15267" fmla="*/ 36429201 h 39629983"/>
                <a:gd name="connsiteX15268" fmla="*/ 21252931 w 65909553"/>
                <a:gd name="connsiteY15268" fmla="*/ 36429201 h 39629983"/>
                <a:gd name="connsiteX15269" fmla="*/ 21252853 w 65909553"/>
                <a:gd name="connsiteY15269" fmla="*/ 36429201 h 39629983"/>
                <a:gd name="connsiteX15270" fmla="*/ 21252775 w 65909553"/>
                <a:gd name="connsiteY15270" fmla="*/ 36429201 h 39629983"/>
                <a:gd name="connsiteX15271" fmla="*/ 21252698 w 65909553"/>
                <a:gd name="connsiteY15271" fmla="*/ 36429201 h 39629983"/>
                <a:gd name="connsiteX15272" fmla="*/ 21252620 w 65909553"/>
                <a:gd name="connsiteY15272" fmla="*/ 36429201 h 39629983"/>
                <a:gd name="connsiteX15273" fmla="*/ 21252543 w 65909553"/>
                <a:gd name="connsiteY15273" fmla="*/ 36429201 h 39629983"/>
                <a:gd name="connsiteX15274" fmla="*/ 21252465 w 65909553"/>
                <a:gd name="connsiteY15274" fmla="*/ 36429201 h 39629983"/>
                <a:gd name="connsiteX15275" fmla="*/ 21252387 w 65909553"/>
                <a:gd name="connsiteY15275" fmla="*/ 36429201 h 39629983"/>
                <a:gd name="connsiteX15276" fmla="*/ 21252310 w 65909553"/>
                <a:gd name="connsiteY15276" fmla="*/ 36429201 h 39629983"/>
                <a:gd name="connsiteX15277" fmla="*/ 21252232 w 65909553"/>
                <a:gd name="connsiteY15277" fmla="*/ 36429201 h 39629983"/>
                <a:gd name="connsiteX15278" fmla="*/ 21252155 w 65909553"/>
                <a:gd name="connsiteY15278" fmla="*/ 36429201 h 39629983"/>
                <a:gd name="connsiteX15279" fmla="*/ 21252077 w 65909553"/>
                <a:gd name="connsiteY15279" fmla="*/ 36429201 h 39629983"/>
                <a:gd name="connsiteX15280" fmla="*/ 21251987 w 65909553"/>
                <a:gd name="connsiteY15280" fmla="*/ 36429201 h 39629983"/>
                <a:gd name="connsiteX15281" fmla="*/ 21251909 w 65909553"/>
                <a:gd name="connsiteY15281" fmla="*/ 36429201 h 39629983"/>
                <a:gd name="connsiteX15282" fmla="*/ 21251832 w 65909553"/>
                <a:gd name="connsiteY15282" fmla="*/ 36429201 h 39629983"/>
                <a:gd name="connsiteX15283" fmla="*/ 21251754 w 65909553"/>
                <a:gd name="connsiteY15283" fmla="*/ 36429201 h 39629983"/>
                <a:gd name="connsiteX15284" fmla="*/ 21251676 w 65909553"/>
                <a:gd name="connsiteY15284" fmla="*/ 36429201 h 39629983"/>
                <a:gd name="connsiteX15285" fmla="*/ 21251599 w 65909553"/>
                <a:gd name="connsiteY15285" fmla="*/ 36429201 h 39629983"/>
                <a:gd name="connsiteX15286" fmla="*/ 21251521 w 65909553"/>
                <a:gd name="connsiteY15286" fmla="*/ 36429201 h 39629983"/>
                <a:gd name="connsiteX15287" fmla="*/ 21251444 w 65909553"/>
                <a:gd name="connsiteY15287" fmla="*/ 36429201 h 39629983"/>
                <a:gd name="connsiteX15288" fmla="*/ 21251366 w 65909553"/>
                <a:gd name="connsiteY15288" fmla="*/ 36429201 h 39629983"/>
                <a:gd name="connsiteX15289" fmla="*/ 21251288 w 65909553"/>
                <a:gd name="connsiteY15289" fmla="*/ 36429201 h 39629983"/>
                <a:gd name="connsiteX15290" fmla="*/ 21251211 w 65909553"/>
                <a:gd name="connsiteY15290" fmla="*/ 36429201 h 39629983"/>
                <a:gd name="connsiteX15291" fmla="*/ 21251133 w 65909553"/>
                <a:gd name="connsiteY15291" fmla="*/ 36429201 h 39629983"/>
                <a:gd name="connsiteX15292" fmla="*/ 21251056 w 65909553"/>
                <a:gd name="connsiteY15292" fmla="*/ 36429201 h 39629983"/>
                <a:gd name="connsiteX15293" fmla="*/ 21250978 w 65909553"/>
                <a:gd name="connsiteY15293" fmla="*/ 36429201 h 39629983"/>
                <a:gd name="connsiteX15294" fmla="*/ 21250978 w 65909553"/>
                <a:gd name="connsiteY15294" fmla="*/ 36313423 h 39629983"/>
                <a:gd name="connsiteX15295" fmla="*/ 21158457 w 65909553"/>
                <a:gd name="connsiteY15295" fmla="*/ 36341873 h 39629983"/>
                <a:gd name="connsiteX15296" fmla="*/ 15096400 w 65909553"/>
                <a:gd name="connsiteY15296" fmla="*/ 37416971 h 39629983"/>
                <a:gd name="connsiteX15297" fmla="*/ 15096400 w 65909553"/>
                <a:gd name="connsiteY15297" fmla="*/ 37249739 h 39629983"/>
                <a:gd name="connsiteX15298" fmla="*/ 14936301 w 65909553"/>
                <a:gd name="connsiteY15298" fmla="*/ 37264571 h 39629983"/>
                <a:gd name="connsiteX15299" fmla="*/ 14936301 w 65909553"/>
                <a:gd name="connsiteY15299" fmla="*/ 37264477 h 39629983"/>
                <a:gd name="connsiteX15300" fmla="*/ 14935279 w 65909553"/>
                <a:gd name="connsiteY15300" fmla="*/ 37264571 h 39629983"/>
                <a:gd name="connsiteX15301" fmla="*/ 14935279 w 65909553"/>
                <a:gd name="connsiteY15301" fmla="*/ 37264563 h 39629983"/>
                <a:gd name="connsiteX15302" fmla="*/ 14935202 w 65909553"/>
                <a:gd name="connsiteY15302" fmla="*/ 37264571 h 39629983"/>
                <a:gd name="connsiteX15303" fmla="*/ 14935202 w 65909553"/>
                <a:gd name="connsiteY15303" fmla="*/ 37098257 h 39629983"/>
                <a:gd name="connsiteX15304" fmla="*/ 14785001 w 65909553"/>
                <a:gd name="connsiteY15304" fmla="*/ 37112171 h 39629983"/>
                <a:gd name="connsiteX15305" fmla="*/ 14785001 w 65909553"/>
                <a:gd name="connsiteY15305" fmla="*/ 37112077 h 39629983"/>
                <a:gd name="connsiteX15306" fmla="*/ 14783979 w 65909553"/>
                <a:gd name="connsiteY15306" fmla="*/ 37112171 h 39629983"/>
                <a:gd name="connsiteX15307" fmla="*/ 14783979 w 65909553"/>
                <a:gd name="connsiteY15307" fmla="*/ 37112163 h 39629983"/>
                <a:gd name="connsiteX15308" fmla="*/ 14783902 w 65909553"/>
                <a:gd name="connsiteY15308" fmla="*/ 37112171 h 39629983"/>
                <a:gd name="connsiteX15309" fmla="*/ 14783902 w 65909553"/>
                <a:gd name="connsiteY15309" fmla="*/ 37112083 h 39629983"/>
                <a:gd name="connsiteX15310" fmla="*/ 14782958 w 65909553"/>
                <a:gd name="connsiteY15310" fmla="*/ 37112171 h 39629983"/>
                <a:gd name="connsiteX15311" fmla="*/ 14782958 w 65909553"/>
                <a:gd name="connsiteY15311" fmla="*/ 37112163 h 39629983"/>
                <a:gd name="connsiteX15312" fmla="*/ 14782880 w 65909553"/>
                <a:gd name="connsiteY15312" fmla="*/ 37112171 h 39629983"/>
                <a:gd name="connsiteX15313" fmla="*/ 14782880 w 65909553"/>
                <a:gd name="connsiteY15313" fmla="*/ 37112163 h 39629983"/>
                <a:gd name="connsiteX15314" fmla="*/ 14782803 w 65909553"/>
                <a:gd name="connsiteY15314" fmla="*/ 37112171 h 39629983"/>
                <a:gd name="connsiteX15315" fmla="*/ 14782803 w 65909553"/>
                <a:gd name="connsiteY15315" fmla="*/ 36945961 h 39629983"/>
                <a:gd name="connsiteX15316" fmla="*/ 14633701 w 65909553"/>
                <a:gd name="connsiteY15316" fmla="*/ 36959771 h 39629983"/>
                <a:gd name="connsiteX15317" fmla="*/ 14633701 w 65909553"/>
                <a:gd name="connsiteY15317" fmla="*/ 36959677 h 39629983"/>
                <a:gd name="connsiteX15318" fmla="*/ 14632679 w 65909553"/>
                <a:gd name="connsiteY15318" fmla="*/ 36959771 h 39629983"/>
                <a:gd name="connsiteX15319" fmla="*/ 14632679 w 65909553"/>
                <a:gd name="connsiteY15319" fmla="*/ 36959763 h 39629983"/>
                <a:gd name="connsiteX15320" fmla="*/ 14632602 w 65909553"/>
                <a:gd name="connsiteY15320" fmla="*/ 36959771 h 39629983"/>
                <a:gd name="connsiteX15321" fmla="*/ 14632602 w 65909553"/>
                <a:gd name="connsiteY15321" fmla="*/ 36959683 h 39629983"/>
                <a:gd name="connsiteX15322" fmla="*/ 14631658 w 65909553"/>
                <a:gd name="connsiteY15322" fmla="*/ 36959771 h 39629983"/>
                <a:gd name="connsiteX15323" fmla="*/ 14631658 w 65909553"/>
                <a:gd name="connsiteY15323" fmla="*/ 36959763 h 39629983"/>
                <a:gd name="connsiteX15324" fmla="*/ 14631580 w 65909553"/>
                <a:gd name="connsiteY15324" fmla="*/ 36959771 h 39629983"/>
                <a:gd name="connsiteX15325" fmla="*/ 14631580 w 65909553"/>
                <a:gd name="connsiteY15325" fmla="*/ 36959763 h 39629983"/>
                <a:gd name="connsiteX15326" fmla="*/ 14631503 w 65909553"/>
                <a:gd name="connsiteY15326" fmla="*/ 36959771 h 39629983"/>
                <a:gd name="connsiteX15327" fmla="*/ 14631503 w 65909553"/>
                <a:gd name="connsiteY15327" fmla="*/ 36959691 h 39629983"/>
                <a:gd name="connsiteX15328" fmla="*/ 14630637 w 65909553"/>
                <a:gd name="connsiteY15328" fmla="*/ 36959771 h 39629983"/>
                <a:gd name="connsiteX15329" fmla="*/ 14630637 w 65909553"/>
                <a:gd name="connsiteY15329" fmla="*/ 36959763 h 39629983"/>
                <a:gd name="connsiteX15330" fmla="*/ 14630559 w 65909553"/>
                <a:gd name="connsiteY15330" fmla="*/ 36959771 h 39629983"/>
                <a:gd name="connsiteX15331" fmla="*/ 14630559 w 65909553"/>
                <a:gd name="connsiteY15331" fmla="*/ 36959763 h 39629983"/>
                <a:gd name="connsiteX15332" fmla="*/ 14630481 w 65909553"/>
                <a:gd name="connsiteY15332" fmla="*/ 36959771 h 39629983"/>
                <a:gd name="connsiteX15333" fmla="*/ 14630481 w 65909553"/>
                <a:gd name="connsiteY15333" fmla="*/ 36959763 h 39629983"/>
                <a:gd name="connsiteX15334" fmla="*/ 14630404 w 65909553"/>
                <a:gd name="connsiteY15334" fmla="*/ 36959771 h 39629983"/>
                <a:gd name="connsiteX15335" fmla="*/ 14630404 w 65909553"/>
                <a:gd name="connsiteY15335" fmla="*/ 36793665 h 39629983"/>
                <a:gd name="connsiteX15336" fmla="*/ 14482401 w 65909553"/>
                <a:gd name="connsiteY15336" fmla="*/ 36807371 h 39629983"/>
                <a:gd name="connsiteX15337" fmla="*/ 14482401 w 65909553"/>
                <a:gd name="connsiteY15337" fmla="*/ 36807277 h 39629983"/>
                <a:gd name="connsiteX15338" fmla="*/ 14481380 w 65909553"/>
                <a:gd name="connsiteY15338" fmla="*/ 36807371 h 39629983"/>
                <a:gd name="connsiteX15339" fmla="*/ 14481380 w 65909553"/>
                <a:gd name="connsiteY15339" fmla="*/ 36807363 h 39629983"/>
                <a:gd name="connsiteX15340" fmla="*/ 14481302 w 65909553"/>
                <a:gd name="connsiteY15340" fmla="*/ 36807371 h 39629983"/>
                <a:gd name="connsiteX15341" fmla="*/ 14481302 w 65909553"/>
                <a:gd name="connsiteY15341" fmla="*/ 36807283 h 39629983"/>
                <a:gd name="connsiteX15342" fmla="*/ 14480358 w 65909553"/>
                <a:gd name="connsiteY15342" fmla="*/ 36807371 h 39629983"/>
                <a:gd name="connsiteX15343" fmla="*/ 14480358 w 65909553"/>
                <a:gd name="connsiteY15343" fmla="*/ 36807363 h 39629983"/>
                <a:gd name="connsiteX15344" fmla="*/ 14480281 w 65909553"/>
                <a:gd name="connsiteY15344" fmla="*/ 36807371 h 39629983"/>
                <a:gd name="connsiteX15345" fmla="*/ 14480281 w 65909553"/>
                <a:gd name="connsiteY15345" fmla="*/ 36807363 h 39629983"/>
                <a:gd name="connsiteX15346" fmla="*/ 14480203 w 65909553"/>
                <a:gd name="connsiteY15346" fmla="*/ 36807371 h 39629983"/>
                <a:gd name="connsiteX15347" fmla="*/ 14480203 w 65909553"/>
                <a:gd name="connsiteY15347" fmla="*/ 36807291 h 39629983"/>
                <a:gd name="connsiteX15348" fmla="*/ 14479337 w 65909553"/>
                <a:gd name="connsiteY15348" fmla="*/ 36807371 h 39629983"/>
                <a:gd name="connsiteX15349" fmla="*/ 14479337 w 65909553"/>
                <a:gd name="connsiteY15349" fmla="*/ 36807363 h 39629983"/>
                <a:gd name="connsiteX15350" fmla="*/ 14479259 w 65909553"/>
                <a:gd name="connsiteY15350" fmla="*/ 36807371 h 39629983"/>
                <a:gd name="connsiteX15351" fmla="*/ 14479259 w 65909553"/>
                <a:gd name="connsiteY15351" fmla="*/ 36807363 h 39629983"/>
                <a:gd name="connsiteX15352" fmla="*/ 14479182 w 65909553"/>
                <a:gd name="connsiteY15352" fmla="*/ 36807371 h 39629983"/>
                <a:gd name="connsiteX15353" fmla="*/ 14479182 w 65909553"/>
                <a:gd name="connsiteY15353" fmla="*/ 36807363 h 39629983"/>
                <a:gd name="connsiteX15354" fmla="*/ 14479104 w 65909553"/>
                <a:gd name="connsiteY15354" fmla="*/ 36807371 h 39629983"/>
                <a:gd name="connsiteX15355" fmla="*/ 14479104 w 65909553"/>
                <a:gd name="connsiteY15355" fmla="*/ 36807297 h 39629983"/>
                <a:gd name="connsiteX15356" fmla="*/ 14478315 w 65909553"/>
                <a:gd name="connsiteY15356" fmla="*/ 36807371 h 39629983"/>
                <a:gd name="connsiteX15357" fmla="*/ 14478315 w 65909553"/>
                <a:gd name="connsiteY15357" fmla="*/ 36807363 h 39629983"/>
                <a:gd name="connsiteX15358" fmla="*/ 14478238 w 65909553"/>
                <a:gd name="connsiteY15358" fmla="*/ 36807371 h 39629983"/>
                <a:gd name="connsiteX15359" fmla="*/ 14478238 w 65909553"/>
                <a:gd name="connsiteY15359" fmla="*/ 36807363 h 39629983"/>
                <a:gd name="connsiteX15360" fmla="*/ 14478160 w 65909553"/>
                <a:gd name="connsiteY15360" fmla="*/ 36807371 h 39629983"/>
                <a:gd name="connsiteX15361" fmla="*/ 14478160 w 65909553"/>
                <a:gd name="connsiteY15361" fmla="*/ 36807363 h 39629983"/>
                <a:gd name="connsiteX15362" fmla="*/ 14478083 w 65909553"/>
                <a:gd name="connsiteY15362" fmla="*/ 36807371 h 39629983"/>
                <a:gd name="connsiteX15363" fmla="*/ 14478083 w 65909553"/>
                <a:gd name="connsiteY15363" fmla="*/ 36807363 h 39629983"/>
                <a:gd name="connsiteX15364" fmla="*/ 14478005 w 65909553"/>
                <a:gd name="connsiteY15364" fmla="*/ 36807371 h 39629983"/>
                <a:gd name="connsiteX15365" fmla="*/ 14478005 w 65909553"/>
                <a:gd name="connsiteY15365" fmla="*/ 36641371 h 39629983"/>
                <a:gd name="connsiteX15366" fmla="*/ 14331101 w 65909553"/>
                <a:gd name="connsiteY15366" fmla="*/ 36654971 h 39629983"/>
                <a:gd name="connsiteX15367" fmla="*/ 14331101 w 65909553"/>
                <a:gd name="connsiteY15367" fmla="*/ 36654877 h 39629983"/>
                <a:gd name="connsiteX15368" fmla="*/ 14330080 w 65909553"/>
                <a:gd name="connsiteY15368" fmla="*/ 36654971 h 39629983"/>
                <a:gd name="connsiteX15369" fmla="*/ 14330080 w 65909553"/>
                <a:gd name="connsiteY15369" fmla="*/ 36654963 h 39629983"/>
                <a:gd name="connsiteX15370" fmla="*/ 14330002 w 65909553"/>
                <a:gd name="connsiteY15370" fmla="*/ 36654971 h 39629983"/>
                <a:gd name="connsiteX15371" fmla="*/ 14330002 w 65909553"/>
                <a:gd name="connsiteY15371" fmla="*/ 36654883 h 39629983"/>
                <a:gd name="connsiteX15372" fmla="*/ 14329058 w 65909553"/>
                <a:gd name="connsiteY15372" fmla="*/ 36654971 h 39629983"/>
                <a:gd name="connsiteX15373" fmla="*/ 14329058 w 65909553"/>
                <a:gd name="connsiteY15373" fmla="*/ 36654963 h 39629983"/>
                <a:gd name="connsiteX15374" fmla="*/ 14328981 w 65909553"/>
                <a:gd name="connsiteY15374" fmla="*/ 36654971 h 39629983"/>
                <a:gd name="connsiteX15375" fmla="*/ 14328981 w 65909553"/>
                <a:gd name="connsiteY15375" fmla="*/ 36654963 h 39629983"/>
                <a:gd name="connsiteX15376" fmla="*/ 14328903 w 65909553"/>
                <a:gd name="connsiteY15376" fmla="*/ 36654971 h 39629983"/>
                <a:gd name="connsiteX15377" fmla="*/ 14328903 w 65909553"/>
                <a:gd name="connsiteY15377" fmla="*/ 36654891 h 39629983"/>
                <a:gd name="connsiteX15378" fmla="*/ 14328037 w 65909553"/>
                <a:gd name="connsiteY15378" fmla="*/ 36654971 h 39629983"/>
                <a:gd name="connsiteX15379" fmla="*/ 14328037 w 65909553"/>
                <a:gd name="connsiteY15379" fmla="*/ 36654963 h 39629983"/>
                <a:gd name="connsiteX15380" fmla="*/ 14327959 w 65909553"/>
                <a:gd name="connsiteY15380" fmla="*/ 36654971 h 39629983"/>
                <a:gd name="connsiteX15381" fmla="*/ 14327959 w 65909553"/>
                <a:gd name="connsiteY15381" fmla="*/ 36654963 h 39629983"/>
                <a:gd name="connsiteX15382" fmla="*/ 14327882 w 65909553"/>
                <a:gd name="connsiteY15382" fmla="*/ 36654971 h 39629983"/>
                <a:gd name="connsiteX15383" fmla="*/ 14327882 w 65909553"/>
                <a:gd name="connsiteY15383" fmla="*/ 36654963 h 39629983"/>
                <a:gd name="connsiteX15384" fmla="*/ 14327804 w 65909553"/>
                <a:gd name="connsiteY15384" fmla="*/ 36654971 h 39629983"/>
                <a:gd name="connsiteX15385" fmla="*/ 14327804 w 65909553"/>
                <a:gd name="connsiteY15385" fmla="*/ 36654897 h 39629983"/>
                <a:gd name="connsiteX15386" fmla="*/ 14327015 w 65909553"/>
                <a:gd name="connsiteY15386" fmla="*/ 36654971 h 39629983"/>
                <a:gd name="connsiteX15387" fmla="*/ 14327015 w 65909553"/>
                <a:gd name="connsiteY15387" fmla="*/ 36654963 h 39629983"/>
                <a:gd name="connsiteX15388" fmla="*/ 14326938 w 65909553"/>
                <a:gd name="connsiteY15388" fmla="*/ 36654971 h 39629983"/>
                <a:gd name="connsiteX15389" fmla="*/ 14326938 w 65909553"/>
                <a:gd name="connsiteY15389" fmla="*/ 36654963 h 39629983"/>
                <a:gd name="connsiteX15390" fmla="*/ 14326860 w 65909553"/>
                <a:gd name="connsiteY15390" fmla="*/ 36654971 h 39629983"/>
                <a:gd name="connsiteX15391" fmla="*/ 14326860 w 65909553"/>
                <a:gd name="connsiteY15391" fmla="*/ 36654963 h 39629983"/>
                <a:gd name="connsiteX15392" fmla="*/ 14326783 w 65909553"/>
                <a:gd name="connsiteY15392" fmla="*/ 36654971 h 39629983"/>
                <a:gd name="connsiteX15393" fmla="*/ 14326783 w 65909553"/>
                <a:gd name="connsiteY15393" fmla="*/ 36654963 h 39629983"/>
                <a:gd name="connsiteX15394" fmla="*/ 14326705 w 65909553"/>
                <a:gd name="connsiteY15394" fmla="*/ 36654971 h 39629983"/>
                <a:gd name="connsiteX15395" fmla="*/ 14326705 w 65909553"/>
                <a:gd name="connsiteY15395" fmla="*/ 36654905 h 39629983"/>
                <a:gd name="connsiteX15396" fmla="*/ 14325994 w 65909553"/>
                <a:gd name="connsiteY15396" fmla="*/ 36654971 h 39629983"/>
                <a:gd name="connsiteX15397" fmla="*/ 14325994 w 65909553"/>
                <a:gd name="connsiteY15397" fmla="*/ 36654963 h 39629983"/>
                <a:gd name="connsiteX15398" fmla="*/ 14325916 w 65909553"/>
                <a:gd name="connsiteY15398" fmla="*/ 36654971 h 39629983"/>
                <a:gd name="connsiteX15399" fmla="*/ 14325916 w 65909553"/>
                <a:gd name="connsiteY15399" fmla="*/ 36654963 h 39629983"/>
                <a:gd name="connsiteX15400" fmla="*/ 14325839 w 65909553"/>
                <a:gd name="connsiteY15400" fmla="*/ 36654971 h 39629983"/>
                <a:gd name="connsiteX15401" fmla="*/ 14325839 w 65909553"/>
                <a:gd name="connsiteY15401" fmla="*/ 36654963 h 39629983"/>
                <a:gd name="connsiteX15402" fmla="*/ 14325761 w 65909553"/>
                <a:gd name="connsiteY15402" fmla="*/ 36654971 h 39629983"/>
                <a:gd name="connsiteX15403" fmla="*/ 14325761 w 65909553"/>
                <a:gd name="connsiteY15403" fmla="*/ 36654963 h 39629983"/>
                <a:gd name="connsiteX15404" fmla="*/ 14325684 w 65909553"/>
                <a:gd name="connsiteY15404" fmla="*/ 36654971 h 39629983"/>
                <a:gd name="connsiteX15405" fmla="*/ 14325684 w 65909553"/>
                <a:gd name="connsiteY15405" fmla="*/ 36654963 h 39629983"/>
                <a:gd name="connsiteX15406" fmla="*/ 14325606 w 65909553"/>
                <a:gd name="connsiteY15406" fmla="*/ 36654971 h 39629983"/>
                <a:gd name="connsiteX15407" fmla="*/ 14325606 w 65909553"/>
                <a:gd name="connsiteY15407" fmla="*/ 36489067 h 39629983"/>
                <a:gd name="connsiteX15408" fmla="*/ 14179800 w 65909553"/>
                <a:gd name="connsiteY15408" fmla="*/ 36502571 h 39629983"/>
                <a:gd name="connsiteX15409" fmla="*/ 14179800 w 65909553"/>
                <a:gd name="connsiteY15409" fmla="*/ 36502477 h 39629983"/>
                <a:gd name="connsiteX15410" fmla="*/ 14178779 w 65909553"/>
                <a:gd name="connsiteY15410" fmla="*/ 36502571 h 39629983"/>
                <a:gd name="connsiteX15411" fmla="*/ 14178779 w 65909553"/>
                <a:gd name="connsiteY15411" fmla="*/ 36502563 h 39629983"/>
                <a:gd name="connsiteX15412" fmla="*/ 14178701 w 65909553"/>
                <a:gd name="connsiteY15412" fmla="*/ 36502571 h 39629983"/>
                <a:gd name="connsiteX15413" fmla="*/ 14178701 w 65909553"/>
                <a:gd name="connsiteY15413" fmla="*/ 36502483 h 39629983"/>
                <a:gd name="connsiteX15414" fmla="*/ 14177757 w 65909553"/>
                <a:gd name="connsiteY15414" fmla="*/ 36502571 h 39629983"/>
                <a:gd name="connsiteX15415" fmla="*/ 14177757 w 65909553"/>
                <a:gd name="connsiteY15415" fmla="*/ 36502563 h 39629983"/>
                <a:gd name="connsiteX15416" fmla="*/ 14177680 w 65909553"/>
                <a:gd name="connsiteY15416" fmla="*/ 36502571 h 39629983"/>
                <a:gd name="connsiteX15417" fmla="*/ 14177680 w 65909553"/>
                <a:gd name="connsiteY15417" fmla="*/ 36502563 h 39629983"/>
                <a:gd name="connsiteX15418" fmla="*/ 14177602 w 65909553"/>
                <a:gd name="connsiteY15418" fmla="*/ 36502571 h 39629983"/>
                <a:gd name="connsiteX15419" fmla="*/ 14177602 w 65909553"/>
                <a:gd name="connsiteY15419" fmla="*/ 36502491 h 39629983"/>
                <a:gd name="connsiteX15420" fmla="*/ 14176736 w 65909553"/>
                <a:gd name="connsiteY15420" fmla="*/ 36502571 h 39629983"/>
                <a:gd name="connsiteX15421" fmla="*/ 14176736 w 65909553"/>
                <a:gd name="connsiteY15421" fmla="*/ 36502563 h 39629983"/>
                <a:gd name="connsiteX15422" fmla="*/ 14176658 w 65909553"/>
                <a:gd name="connsiteY15422" fmla="*/ 36502571 h 39629983"/>
                <a:gd name="connsiteX15423" fmla="*/ 14176658 w 65909553"/>
                <a:gd name="connsiteY15423" fmla="*/ 36502563 h 39629983"/>
                <a:gd name="connsiteX15424" fmla="*/ 14176581 w 65909553"/>
                <a:gd name="connsiteY15424" fmla="*/ 36502571 h 39629983"/>
                <a:gd name="connsiteX15425" fmla="*/ 14176581 w 65909553"/>
                <a:gd name="connsiteY15425" fmla="*/ 36502563 h 39629983"/>
                <a:gd name="connsiteX15426" fmla="*/ 14176503 w 65909553"/>
                <a:gd name="connsiteY15426" fmla="*/ 36502571 h 39629983"/>
                <a:gd name="connsiteX15427" fmla="*/ 14176503 w 65909553"/>
                <a:gd name="connsiteY15427" fmla="*/ 36502497 h 39629983"/>
                <a:gd name="connsiteX15428" fmla="*/ 14175715 w 65909553"/>
                <a:gd name="connsiteY15428" fmla="*/ 36502571 h 39629983"/>
                <a:gd name="connsiteX15429" fmla="*/ 14175715 w 65909553"/>
                <a:gd name="connsiteY15429" fmla="*/ 36502563 h 39629983"/>
                <a:gd name="connsiteX15430" fmla="*/ 14175637 w 65909553"/>
                <a:gd name="connsiteY15430" fmla="*/ 36502571 h 39629983"/>
                <a:gd name="connsiteX15431" fmla="*/ 14175637 w 65909553"/>
                <a:gd name="connsiteY15431" fmla="*/ 36502563 h 39629983"/>
                <a:gd name="connsiteX15432" fmla="*/ 14175559 w 65909553"/>
                <a:gd name="connsiteY15432" fmla="*/ 36502571 h 39629983"/>
                <a:gd name="connsiteX15433" fmla="*/ 14175559 w 65909553"/>
                <a:gd name="connsiteY15433" fmla="*/ 36502563 h 39629983"/>
                <a:gd name="connsiteX15434" fmla="*/ 14175482 w 65909553"/>
                <a:gd name="connsiteY15434" fmla="*/ 36502571 h 39629983"/>
                <a:gd name="connsiteX15435" fmla="*/ 14175482 w 65909553"/>
                <a:gd name="connsiteY15435" fmla="*/ 36502563 h 39629983"/>
                <a:gd name="connsiteX15436" fmla="*/ 14175404 w 65909553"/>
                <a:gd name="connsiteY15436" fmla="*/ 36502571 h 39629983"/>
                <a:gd name="connsiteX15437" fmla="*/ 14175404 w 65909553"/>
                <a:gd name="connsiteY15437" fmla="*/ 36502505 h 39629983"/>
                <a:gd name="connsiteX15438" fmla="*/ 14174693 w 65909553"/>
                <a:gd name="connsiteY15438" fmla="*/ 36502571 h 39629983"/>
                <a:gd name="connsiteX15439" fmla="*/ 14174693 w 65909553"/>
                <a:gd name="connsiteY15439" fmla="*/ 36502563 h 39629983"/>
                <a:gd name="connsiteX15440" fmla="*/ 14174616 w 65909553"/>
                <a:gd name="connsiteY15440" fmla="*/ 36502571 h 39629983"/>
                <a:gd name="connsiteX15441" fmla="*/ 14174616 w 65909553"/>
                <a:gd name="connsiteY15441" fmla="*/ 36502563 h 39629983"/>
                <a:gd name="connsiteX15442" fmla="*/ 14174538 w 65909553"/>
                <a:gd name="connsiteY15442" fmla="*/ 36502571 h 39629983"/>
                <a:gd name="connsiteX15443" fmla="*/ 14174538 w 65909553"/>
                <a:gd name="connsiteY15443" fmla="*/ 36502563 h 39629983"/>
                <a:gd name="connsiteX15444" fmla="*/ 14174460 w 65909553"/>
                <a:gd name="connsiteY15444" fmla="*/ 36502571 h 39629983"/>
                <a:gd name="connsiteX15445" fmla="*/ 14174460 w 65909553"/>
                <a:gd name="connsiteY15445" fmla="*/ 36502563 h 39629983"/>
                <a:gd name="connsiteX15446" fmla="*/ 14174383 w 65909553"/>
                <a:gd name="connsiteY15446" fmla="*/ 36502571 h 39629983"/>
                <a:gd name="connsiteX15447" fmla="*/ 14174383 w 65909553"/>
                <a:gd name="connsiteY15447" fmla="*/ 36502563 h 39629983"/>
                <a:gd name="connsiteX15448" fmla="*/ 14174305 w 65909553"/>
                <a:gd name="connsiteY15448" fmla="*/ 36502571 h 39629983"/>
                <a:gd name="connsiteX15449" fmla="*/ 14174305 w 65909553"/>
                <a:gd name="connsiteY15449" fmla="*/ 36502513 h 39629983"/>
                <a:gd name="connsiteX15450" fmla="*/ 14173672 w 65909553"/>
                <a:gd name="connsiteY15450" fmla="*/ 36502571 h 39629983"/>
                <a:gd name="connsiteX15451" fmla="*/ 14173672 w 65909553"/>
                <a:gd name="connsiteY15451" fmla="*/ 36502563 h 39629983"/>
                <a:gd name="connsiteX15452" fmla="*/ 14173594 w 65909553"/>
                <a:gd name="connsiteY15452" fmla="*/ 36502571 h 39629983"/>
                <a:gd name="connsiteX15453" fmla="*/ 14173594 w 65909553"/>
                <a:gd name="connsiteY15453" fmla="*/ 36502563 h 39629983"/>
                <a:gd name="connsiteX15454" fmla="*/ 14173517 w 65909553"/>
                <a:gd name="connsiteY15454" fmla="*/ 36502571 h 39629983"/>
                <a:gd name="connsiteX15455" fmla="*/ 14173517 w 65909553"/>
                <a:gd name="connsiteY15455" fmla="*/ 36502563 h 39629983"/>
                <a:gd name="connsiteX15456" fmla="*/ 14173439 w 65909553"/>
                <a:gd name="connsiteY15456" fmla="*/ 36502571 h 39629983"/>
                <a:gd name="connsiteX15457" fmla="*/ 14173439 w 65909553"/>
                <a:gd name="connsiteY15457" fmla="*/ 36502563 h 39629983"/>
                <a:gd name="connsiteX15458" fmla="*/ 14173361 w 65909553"/>
                <a:gd name="connsiteY15458" fmla="*/ 36502571 h 39629983"/>
                <a:gd name="connsiteX15459" fmla="*/ 14173361 w 65909553"/>
                <a:gd name="connsiteY15459" fmla="*/ 36502563 h 39629983"/>
                <a:gd name="connsiteX15460" fmla="*/ 14173284 w 65909553"/>
                <a:gd name="connsiteY15460" fmla="*/ 36502571 h 39629983"/>
                <a:gd name="connsiteX15461" fmla="*/ 14173284 w 65909553"/>
                <a:gd name="connsiteY15461" fmla="*/ 36502563 h 39629983"/>
                <a:gd name="connsiteX15462" fmla="*/ 14173206 w 65909553"/>
                <a:gd name="connsiteY15462" fmla="*/ 36502571 h 39629983"/>
                <a:gd name="connsiteX15463" fmla="*/ 14173206 w 65909553"/>
                <a:gd name="connsiteY15463" fmla="*/ 36336775 h 39629983"/>
                <a:gd name="connsiteX15464" fmla="*/ 14028500 w 65909553"/>
                <a:gd name="connsiteY15464" fmla="*/ 36350171 h 39629983"/>
                <a:gd name="connsiteX15465" fmla="*/ 14028500 w 65909553"/>
                <a:gd name="connsiteY15465" fmla="*/ 36350077 h 39629983"/>
                <a:gd name="connsiteX15466" fmla="*/ 14027479 w 65909553"/>
                <a:gd name="connsiteY15466" fmla="*/ 36350171 h 39629983"/>
                <a:gd name="connsiteX15467" fmla="*/ 14027479 w 65909553"/>
                <a:gd name="connsiteY15467" fmla="*/ 36350163 h 39629983"/>
                <a:gd name="connsiteX15468" fmla="*/ 14027401 w 65909553"/>
                <a:gd name="connsiteY15468" fmla="*/ 36350171 h 39629983"/>
                <a:gd name="connsiteX15469" fmla="*/ 14027401 w 65909553"/>
                <a:gd name="connsiteY15469" fmla="*/ 36350083 h 39629983"/>
                <a:gd name="connsiteX15470" fmla="*/ 14026457 w 65909553"/>
                <a:gd name="connsiteY15470" fmla="*/ 36350171 h 39629983"/>
                <a:gd name="connsiteX15471" fmla="*/ 14026457 w 65909553"/>
                <a:gd name="connsiteY15471" fmla="*/ 36350163 h 39629983"/>
                <a:gd name="connsiteX15472" fmla="*/ 14026380 w 65909553"/>
                <a:gd name="connsiteY15472" fmla="*/ 36350171 h 39629983"/>
                <a:gd name="connsiteX15473" fmla="*/ 14026380 w 65909553"/>
                <a:gd name="connsiteY15473" fmla="*/ 36350163 h 39629983"/>
                <a:gd name="connsiteX15474" fmla="*/ 14026302 w 65909553"/>
                <a:gd name="connsiteY15474" fmla="*/ 36350171 h 39629983"/>
                <a:gd name="connsiteX15475" fmla="*/ 14026302 w 65909553"/>
                <a:gd name="connsiteY15475" fmla="*/ 36350091 h 39629983"/>
                <a:gd name="connsiteX15476" fmla="*/ 14025436 w 65909553"/>
                <a:gd name="connsiteY15476" fmla="*/ 36350171 h 39629983"/>
                <a:gd name="connsiteX15477" fmla="*/ 14025436 w 65909553"/>
                <a:gd name="connsiteY15477" fmla="*/ 36350163 h 39629983"/>
                <a:gd name="connsiteX15478" fmla="*/ 14025358 w 65909553"/>
                <a:gd name="connsiteY15478" fmla="*/ 36350171 h 39629983"/>
                <a:gd name="connsiteX15479" fmla="*/ 14025358 w 65909553"/>
                <a:gd name="connsiteY15479" fmla="*/ 36350163 h 39629983"/>
                <a:gd name="connsiteX15480" fmla="*/ 14025281 w 65909553"/>
                <a:gd name="connsiteY15480" fmla="*/ 36350171 h 39629983"/>
                <a:gd name="connsiteX15481" fmla="*/ 14025281 w 65909553"/>
                <a:gd name="connsiteY15481" fmla="*/ 36350163 h 39629983"/>
                <a:gd name="connsiteX15482" fmla="*/ 14025203 w 65909553"/>
                <a:gd name="connsiteY15482" fmla="*/ 36350171 h 39629983"/>
                <a:gd name="connsiteX15483" fmla="*/ 14025203 w 65909553"/>
                <a:gd name="connsiteY15483" fmla="*/ 36350097 h 39629983"/>
                <a:gd name="connsiteX15484" fmla="*/ 14024415 w 65909553"/>
                <a:gd name="connsiteY15484" fmla="*/ 36350171 h 39629983"/>
                <a:gd name="connsiteX15485" fmla="*/ 14024415 w 65909553"/>
                <a:gd name="connsiteY15485" fmla="*/ 36350163 h 39629983"/>
                <a:gd name="connsiteX15486" fmla="*/ 14024337 w 65909553"/>
                <a:gd name="connsiteY15486" fmla="*/ 36350171 h 39629983"/>
                <a:gd name="connsiteX15487" fmla="*/ 14024337 w 65909553"/>
                <a:gd name="connsiteY15487" fmla="*/ 36350163 h 39629983"/>
                <a:gd name="connsiteX15488" fmla="*/ 14024259 w 65909553"/>
                <a:gd name="connsiteY15488" fmla="*/ 36350171 h 39629983"/>
                <a:gd name="connsiteX15489" fmla="*/ 14024259 w 65909553"/>
                <a:gd name="connsiteY15489" fmla="*/ 36350163 h 39629983"/>
                <a:gd name="connsiteX15490" fmla="*/ 14024182 w 65909553"/>
                <a:gd name="connsiteY15490" fmla="*/ 36350171 h 39629983"/>
                <a:gd name="connsiteX15491" fmla="*/ 14024182 w 65909553"/>
                <a:gd name="connsiteY15491" fmla="*/ 36350163 h 39629983"/>
                <a:gd name="connsiteX15492" fmla="*/ 14024104 w 65909553"/>
                <a:gd name="connsiteY15492" fmla="*/ 36350171 h 39629983"/>
                <a:gd name="connsiteX15493" fmla="*/ 14024104 w 65909553"/>
                <a:gd name="connsiteY15493" fmla="*/ 36350105 h 39629983"/>
                <a:gd name="connsiteX15494" fmla="*/ 14023393 w 65909553"/>
                <a:gd name="connsiteY15494" fmla="*/ 36350171 h 39629983"/>
                <a:gd name="connsiteX15495" fmla="*/ 14023393 w 65909553"/>
                <a:gd name="connsiteY15495" fmla="*/ 36350163 h 39629983"/>
                <a:gd name="connsiteX15496" fmla="*/ 14023316 w 65909553"/>
                <a:gd name="connsiteY15496" fmla="*/ 36350171 h 39629983"/>
                <a:gd name="connsiteX15497" fmla="*/ 14023316 w 65909553"/>
                <a:gd name="connsiteY15497" fmla="*/ 36350163 h 39629983"/>
                <a:gd name="connsiteX15498" fmla="*/ 14023238 w 65909553"/>
                <a:gd name="connsiteY15498" fmla="*/ 36350171 h 39629983"/>
                <a:gd name="connsiteX15499" fmla="*/ 14023238 w 65909553"/>
                <a:gd name="connsiteY15499" fmla="*/ 36350163 h 39629983"/>
                <a:gd name="connsiteX15500" fmla="*/ 14023160 w 65909553"/>
                <a:gd name="connsiteY15500" fmla="*/ 36350171 h 39629983"/>
                <a:gd name="connsiteX15501" fmla="*/ 14023160 w 65909553"/>
                <a:gd name="connsiteY15501" fmla="*/ 36350163 h 39629983"/>
                <a:gd name="connsiteX15502" fmla="*/ 14023083 w 65909553"/>
                <a:gd name="connsiteY15502" fmla="*/ 36350171 h 39629983"/>
                <a:gd name="connsiteX15503" fmla="*/ 14023083 w 65909553"/>
                <a:gd name="connsiteY15503" fmla="*/ 36350163 h 39629983"/>
                <a:gd name="connsiteX15504" fmla="*/ 14023005 w 65909553"/>
                <a:gd name="connsiteY15504" fmla="*/ 36350171 h 39629983"/>
                <a:gd name="connsiteX15505" fmla="*/ 14023005 w 65909553"/>
                <a:gd name="connsiteY15505" fmla="*/ 36350113 h 39629983"/>
                <a:gd name="connsiteX15506" fmla="*/ 14022372 w 65909553"/>
                <a:gd name="connsiteY15506" fmla="*/ 36350171 h 39629983"/>
                <a:gd name="connsiteX15507" fmla="*/ 14022372 w 65909553"/>
                <a:gd name="connsiteY15507" fmla="*/ 36350163 h 39629983"/>
                <a:gd name="connsiteX15508" fmla="*/ 14022294 w 65909553"/>
                <a:gd name="connsiteY15508" fmla="*/ 36350171 h 39629983"/>
                <a:gd name="connsiteX15509" fmla="*/ 14022294 w 65909553"/>
                <a:gd name="connsiteY15509" fmla="*/ 36350163 h 39629983"/>
                <a:gd name="connsiteX15510" fmla="*/ 14022217 w 65909553"/>
                <a:gd name="connsiteY15510" fmla="*/ 36350171 h 39629983"/>
                <a:gd name="connsiteX15511" fmla="*/ 14022217 w 65909553"/>
                <a:gd name="connsiteY15511" fmla="*/ 36350163 h 39629983"/>
                <a:gd name="connsiteX15512" fmla="*/ 14022139 w 65909553"/>
                <a:gd name="connsiteY15512" fmla="*/ 36350171 h 39629983"/>
                <a:gd name="connsiteX15513" fmla="*/ 14022139 w 65909553"/>
                <a:gd name="connsiteY15513" fmla="*/ 36350163 h 39629983"/>
                <a:gd name="connsiteX15514" fmla="*/ 14022061 w 65909553"/>
                <a:gd name="connsiteY15514" fmla="*/ 36350171 h 39629983"/>
                <a:gd name="connsiteX15515" fmla="*/ 14022061 w 65909553"/>
                <a:gd name="connsiteY15515" fmla="*/ 36350163 h 39629983"/>
                <a:gd name="connsiteX15516" fmla="*/ 14021984 w 65909553"/>
                <a:gd name="connsiteY15516" fmla="*/ 36350171 h 39629983"/>
                <a:gd name="connsiteX15517" fmla="*/ 14021984 w 65909553"/>
                <a:gd name="connsiteY15517" fmla="*/ 36350163 h 39629983"/>
                <a:gd name="connsiteX15518" fmla="*/ 14021906 w 65909553"/>
                <a:gd name="connsiteY15518" fmla="*/ 36350171 h 39629983"/>
                <a:gd name="connsiteX15519" fmla="*/ 14021906 w 65909553"/>
                <a:gd name="connsiteY15519" fmla="*/ 36350119 h 39629983"/>
                <a:gd name="connsiteX15520" fmla="*/ 14021350 w 65909553"/>
                <a:gd name="connsiteY15520" fmla="*/ 36350171 h 39629983"/>
                <a:gd name="connsiteX15521" fmla="*/ 14021350 w 65909553"/>
                <a:gd name="connsiteY15521" fmla="*/ 36350163 h 39629983"/>
                <a:gd name="connsiteX15522" fmla="*/ 14021273 w 65909553"/>
                <a:gd name="connsiteY15522" fmla="*/ 36350171 h 39629983"/>
                <a:gd name="connsiteX15523" fmla="*/ 14021273 w 65909553"/>
                <a:gd name="connsiteY15523" fmla="*/ 36350163 h 39629983"/>
                <a:gd name="connsiteX15524" fmla="*/ 14021195 w 65909553"/>
                <a:gd name="connsiteY15524" fmla="*/ 36350171 h 39629983"/>
                <a:gd name="connsiteX15525" fmla="*/ 14021195 w 65909553"/>
                <a:gd name="connsiteY15525" fmla="*/ 36350163 h 39629983"/>
                <a:gd name="connsiteX15526" fmla="*/ 14021118 w 65909553"/>
                <a:gd name="connsiteY15526" fmla="*/ 36350171 h 39629983"/>
                <a:gd name="connsiteX15527" fmla="*/ 14021118 w 65909553"/>
                <a:gd name="connsiteY15527" fmla="*/ 36350163 h 39629983"/>
                <a:gd name="connsiteX15528" fmla="*/ 14021040 w 65909553"/>
                <a:gd name="connsiteY15528" fmla="*/ 36350171 h 39629983"/>
                <a:gd name="connsiteX15529" fmla="*/ 14021040 w 65909553"/>
                <a:gd name="connsiteY15529" fmla="*/ 36350163 h 39629983"/>
                <a:gd name="connsiteX15530" fmla="*/ 14020962 w 65909553"/>
                <a:gd name="connsiteY15530" fmla="*/ 36350171 h 39629983"/>
                <a:gd name="connsiteX15531" fmla="*/ 14020962 w 65909553"/>
                <a:gd name="connsiteY15531" fmla="*/ 36350163 h 39629983"/>
                <a:gd name="connsiteX15532" fmla="*/ 14020885 w 65909553"/>
                <a:gd name="connsiteY15532" fmla="*/ 36350171 h 39629983"/>
                <a:gd name="connsiteX15533" fmla="*/ 14020885 w 65909553"/>
                <a:gd name="connsiteY15533" fmla="*/ 36350163 h 39629983"/>
                <a:gd name="connsiteX15534" fmla="*/ 14020807 w 65909553"/>
                <a:gd name="connsiteY15534" fmla="*/ 36350171 h 39629983"/>
                <a:gd name="connsiteX15535" fmla="*/ 14020807 w 65909553"/>
                <a:gd name="connsiteY15535" fmla="*/ 36184385 h 39629983"/>
                <a:gd name="connsiteX15536" fmla="*/ 13876179 w 65909553"/>
                <a:gd name="connsiteY15536" fmla="*/ 36197771 h 39629983"/>
                <a:gd name="connsiteX15537" fmla="*/ 13876179 w 65909553"/>
                <a:gd name="connsiteY15537" fmla="*/ 36197763 h 39629983"/>
                <a:gd name="connsiteX15538" fmla="*/ 13876101 w 65909553"/>
                <a:gd name="connsiteY15538" fmla="*/ 36197771 h 39629983"/>
                <a:gd name="connsiteX15539" fmla="*/ 13876101 w 65909553"/>
                <a:gd name="connsiteY15539" fmla="*/ 36197683 h 39629983"/>
                <a:gd name="connsiteX15540" fmla="*/ 13875158 w 65909553"/>
                <a:gd name="connsiteY15540" fmla="*/ 36197771 h 39629983"/>
                <a:gd name="connsiteX15541" fmla="*/ 13875158 w 65909553"/>
                <a:gd name="connsiteY15541" fmla="*/ 36197763 h 39629983"/>
                <a:gd name="connsiteX15542" fmla="*/ 13875080 w 65909553"/>
                <a:gd name="connsiteY15542" fmla="*/ 36197771 h 39629983"/>
                <a:gd name="connsiteX15543" fmla="*/ 13875080 w 65909553"/>
                <a:gd name="connsiteY15543" fmla="*/ 36197763 h 39629983"/>
                <a:gd name="connsiteX15544" fmla="*/ 13875002 w 65909553"/>
                <a:gd name="connsiteY15544" fmla="*/ 36197771 h 39629983"/>
                <a:gd name="connsiteX15545" fmla="*/ 13875002 w 65909553"/>
                <a:gd name="connsiteY15545" fmla="*/ 36197691 h 39629983"/>
                <a:gd name="connsiteX15546" fmla="*/ 13874136 w 65909553"/>
                <a:gd name="connsiteY15546" fmla="*/ 36197771 h 39629983"/>
                <a:gd name="connsiteX15547" fmla="*/ 13874136 w 65909553"/>
                <a:gd name="connsiteY15547" fmla="*/ 36197763 h 39629983"/>
                <a:gd name="connsiteX15548" fmla="*/ 13874059 w 65909553"/>
                <a:gd name="connsiteY15548" fmla="*/ 36197771 h 39629983"/>
                <a:gd name="connsiteX15549" fmla="*/ 13874059 w 65909553"/>
                <a:gd name="connsiteY15549" fmla="*/ 36197763 h 39629983"/>
                <a:gd name="connsiteX15550" fmla="*/ 13873981 w 65909553"/>
                <a:gd name="connsiteY15550" fmla="*/ 36197771 h 39629983"/>
                <a:gd name="connsiteX15551" fmla="*/ 13873981 w 65909553"/>
                <a:gd name="connsiteY15551" fmla="*/ 36197763 h 39629983"/>
                <a:gd name="connsiteX15552" fmla="*/ 13873903 w 65909553"/>
                <a:gd name="connsiteY15552" fmla="*/ 36197771 h 39629983"/>
                <a:gd name="connsiteX15553" fmla="*/ 13873903 w 65909553"/>
                <a:gd name="connsiteY15553" fmla="*/ 36197697 h 39629983"/>
                <a:gd name="connsiteX15554" fmla="*/ 13873115 w 65909553"/>
                <a:gd name="connsiteY15554" fmla="*/ 36197771 h 39629983"/>
                <a:gd name="connsiteX15555" fmla="*/ 13873115 w 65909553"/>
                <a:gd name="connsiteY15555" fmla="*/ 36197763 h 39629983"/>
                <a:gd name="connsiteX15556" fmla="*/ 13873037 w 65909553"/>
                <a:gd name="connsiteY15556" fmla="*/ 36197771 h 39629983"/>
                <a:gd name="connsiteX15557" fmla="*/ 13873037 w 65909553"/>
                <a:gd name="connsiteY15557" fmla="*/ 36197763 h 39629983"/>
                <a:gd name="connsiteX15558" fmla="*/ 13872960 w 65909553"/>
                <a:gd name="connsiteY15558" fmla="*/ 36197771 h 39629983"/>
                <a:gd name="connsiteX15559" fmla="*/ 13872960 w 65909553"/>
                <a:gd name="connsiteY15559" fmla="*/ 36197763 h 39629983"/>
                <a:gd name="connsiteX15560" fmla="*/ 13872882 w 65909553"/>
                <a:gd name="connsiteY15560" fmla="*/ 36197771 h 39629983"/>
                <a:gd name="connsiteX15561" fmla="*/ 13872882 w 65909553"/>
                <a:gd name="connsiteY15561" fmla="*/ 36197763 h 39629983"/>
                <a:gd name="connsiteX15562" fmla="*/ 13872804 w 65909553"/>
                <a:gd name="connsiteY15562" fmla="*/ 36197771 h 39629983"/>
                <a:gd name="connsiteX15563" fmla="*/ 13872804 w 65909553"/>
                <a:gd name="connsiteY15563" fmla="*/ 36197705 h 39629983"/>
                <a:gd name="connsiteX15564" fmla="*/ 13872093 w 65909553"/>
                <a:gd name="connsiteY15564" fmla="*/ 36197771 h 39629983"/>
                <a:gd name="connsiteX15565" fmla="*/ 13872093 w 65909553"/>
                <a:gd name="connsiteY15565" fmla="*/ 36197763 h 39629983"/>
                <a:gd name="connsiteX15566" fmla="*/ 13872016 w 65909553"/>
                <a:gd name="connsiteY15566" fmla="*/ 36197771 h 39629983"/>
                <a:gd name="connsiteX15567" fmla="*/ 13872016 w 65909553"/>
                <a:gd name="connsiteY15567" fmla="*/ 36197763 h 39629983"/>
                <a:gd name="connsiteX15568" fmla="*/ 13871938 w 65909553"/>
                <a:gd name="connsiteY15568" fmla="*/ 36197771 h 39629983"/>
                <a:gd name="connsiteX15569" fmla="*/ 13871938 w 65909553"/>
                <a:gd name="connsiteY15569" fmla="*/ 36197763 h 39629983"/>
                <a:gd name="connsiteX15570" fmla="*/ 13871861 w 65909553"/>
                <a:gd name="connsiteY15570" fmla="*/ 36197771 h 39629983"/>
                <a:gd name="connsiteX15571" fmla="*/ 13871861 w 65909553"/>
                <a:gd name="connsiteY15571" fmla="*/ 36197763 h 39629983"/>
                <a:gd name="connsiteX15572" fmla="*/ 13871783 w 65909553"/>
                <a:gd name="connsiteY15572" fmla="*/ 36197771 h 39629983"/>
                <a:gd name="connsiteX15573" fmla="*/ 13871783 w 65909553"/>
                <a:gd name="connsiteY15573" fmla="*/ 36197763 h 39629983"/>
                <a:gd name="connsiteX15574" fmla="*/ 13871705 w 65909553"/>
                <a:gd name="connsiteY15574" fmla="*/ 36197771 h 39629983"/>
                <a:gd name="connsiteX15575" fmla="*/ 13871705 w 65909553"/>
                <a:gd name="connsiteY15575" fmla="*/ 36197713 h 39629983"/>
                <a:gd name="connsiteX15576" fmla="*/ 13871072 w 65909553"/>
                <a:gd name="connsiteY15576" fmla="*/ 36197771 h 39629983"/>
                <a:gd name="connsiteX15577" fmla="*/ 13871072 w 65909553"/>
                <a:gd name="connsiteY15577" fmla="*/ 36197763 h 39629983"/>
                <a:gd name="connsiteX15578" fmla="*/ 13870994 w 65909553"/>
                <a:gd name="connsiteY15578" fmla="*/ 36197771 h 39629983"/>
                <a:gd name="connsiteX15579" fmla="*/ 13870994 w 65909553"/>
                <a:gd name="connsiteY15579" fmla="*/ 36197763 h 39629983"/>
                <a:gd name="connsiteX15580" fmla="*/ 13870917 w 65909553"/>
                <a:gd name="connsiteY15580" fmla="*/ 36197771 h 39629983"/>
                <a:gd name="connsiteX15581" fmla="*/ 13870917 w 65909553"/>
                <a:gd name="connsiteY15581" fmla="*/ 36197763 h 39629983"/>
                <a:gd name="connsiteX15582" fmla="*/ 13870839 w 65909553"/>
                <a:gd name="connsiteY15582" fmla="*/ 36197771 h 39629983"/>
                <a:gd name="connsiteX15583" fmla="*/ 13870839 w 65909553"/>
                <a:gd name="connsiteY15583" fmla="*/ 36197763 h 39629983"/>
                <a:gd name="connsiteX15584" fmla="*/ 13870762 w 65909553"/>
                <a:gd name="connsiteY15584" fmla="*/ 36197771 h 39629983"/>
                <a:gd name="connsiteX15585" fmla="*/ 13870762 w 65909553"/>
                <a:gd name="connsiteY15585" fmla="*/ 36197763 h 39629983"/>
                <a:gd name="connsiteX15586" fmla="*/ 13870684 w 65909553"/>
                <a:gd name="connsiteY15586" fmla="*/ 36197771 h 39629983"/>
                <a:gd name="connsiteX15587" fmla="*/ 13870684 w 65909553"/>
                <a:gd name="connsiteY15587" fmla="*/ 36197763 h 39629983"/>
                <a:gd name="connsiteX15588" fmla="*/ 13870606 w 65909553"/>
                <a:gd name="connsiteY15588" fmla="*/ 36197771 h 39629983"/>
                <a:gd name="connsiteX15589" fmla="*/ 13870606 w 65909553"/>
                <a:gd name="connsiteY15589" fmla="*/ 36197719 h 39629983"/>
                <a:gd name="connsiteX15590" fmla="*/ 13870050 w 65909553"/>
                <a:gd name="connsiteY15590" fmla="*/ 36197771 h 39629983"/>
                <a:gd name="connsiteX15591" fmla="*/ 13870050 w 65909553"/>
                <a:gd name="connsiteY15591" fmla="*/ 36197763 h 39629983"/>
                <a:gd name="connsiteX15592" fmla="*/ 13869973 w 65909553"/>
                <a:gd name="connsiteY15592" fmla="*/ 36197771 h 39629983"/>
                <a:gd name="connsiteX15593" fmla="*/ 13869973 w 65909553"/>
                <a:gd name="connsiteY15593" fmla="*/ 36197763 h 39629983"/>
                <a:gd name="connsiteX15594" fmla="*/ 13869895 w 65909553"/>
                <a:gd name="connsiteY15594" fmla="*/ 36197771 h 39629983"/>
                <a:gd name="connsiteX15595" fmla="*/ 13869895 w 65909553"/>
                <a:gd name="connsiteY15595" fmla="*/ 36197763 h 39629983"/>
                <a:gd name="connsiteX15596" fmla="*/ 13869818 w 65909553"/>
                <a:gd name="connsiteY15596" fmla="*/ 36197771 h 39629983"/>
                <a:gd name="connsiteX15597" fmla="*/ 13869818 w 65909553"/>
                <a:gd name="connsiteY15597" fmla="*/ 36197763 h 39629983"/>
                <a:gd name="connsiteX15598" fmla="*/ 13869740 w 65909553"/>
                <a:gd name="connsiteY15598" fmla="*/ 36197771 h 39629983"/>
                <a:gd name="connsiteX15599" fmla="*/ 13869740 w 65909553"/>
                <a:gd name="connsiteY15599" fmla="*/ 36197763 h 39629983"/>
                <a:gd name="connsiteX15600" fmla="*/ 13869663 w 65909553"/>
                <a:gd name="connsiteY15600" fmla="*/ 36197771 h 39629983"/>
                <a:gd name="connsiteX15601" fmla="*/ 13869663 w 65909553"/>
                <a:gd name="connsiteY15601" fmla="*/ 36197763 h 39629983"/>
                <a:gd name="connsiteX15602" fmla="*/ 13869585 w 65909553"/>
                <a:gd name="connsiteY15602" fmla="*/ 36197771 h 39629983"/>
                <a:gd name="connsiteX15603" fmla="*/ 13869585 w 65909553"/>
                <a:gd name="connsiteY15603" fmla="*/ 36197763 h 39629983"/>
                <a:gd name="connsiteX15604" fmla="*/ 13869507 w 65909553"/>
                <a:gd name="connsiteY15604" fmla="*/ 36197771 h 39629983"/>
                <a:gd name="connsiteX15605" fmla="*/ 13869507 w 65909553"/>
                <a:gd name="connsiteY15605" fmla="*/ 36197727 h 39629983"/>
                <a:gd name="connsiteX15606" fmla="*/ 13869029 w 65909553"/>
                <a:gd name="connsiteY15606" fmla="*/ 36197771 h 39629983"/>
                <a:gd name="connsiteX15607" fmla="*/ 13869029 w 65909553"/>
                <a:gd name="connsiteY15607" fmla="*/ 36197763 h 39629983"/>
                <a:gd name="connsiteX15608" fmla="*/ 13868951 w 65909553"/>
                <a:gd name="connsiteY15608" fmla="*/ 36197771 h 39629983"/>
                <a:gd name="connsiteX15609" fmla="*/ 13868951 w 65909553"/>
                <a:gd name="connsiteY15609" fmla="*/ 36197763 h 39629983"/>
                <a:gd name="connsiteX15610" fmla="*/ 13868874 w 65909553"/>
                <a:gd name="connsiteY15610" fmla="*/ 36197771 h 39629983"/>
                <a:gd name="connsiteX15611" fmla="*/ 13868874 w 65909553"/>
                <a:gd name="connsiteY15611" fmla="*/ 36197763 h 39629983"/>
                <a:gd name="connsiteX15612" fmla="*/ 13868796 w 65909553"/>
                <a:gd name="connsiteY15612" fmla="*/ 36197771 h 39629983"/>
                <a:gd name="connsiteX15613" fmla="*/ 13868796 w 65909553"/>
                <a:gd name="connsiteY15613" fmla="*/ 36197763 h 39629983"/>
                <a:gd name="connsiteX15614" fmla="*/ 13868719 w 65909553"/>
                <a:gd name="connsiteY15614" fmla="*/ 36197771 h 39629983"/>
                <a:gd name="connsiteX15615" fmla="*/ 13868719 w 65909553"/>
                <a:gd name="connsiteY15615" fmla="*/ 36197763 h 39629983"/>
                <a:gd name="connsiteX15616" fmla="*/ 13868641 w 65909553"/>
                <a:gd name="connsiteY15616" fmla="*/ 36197771 h 39629983"/>
                <a:gd name="connsiteX15617" fmla="*/ 13868641 w 65909553"/>
                <a:gd name="connsiteY15617" fmla="*/ 36197763 h 39629983"/>
                <a:gd name="connsiteX15618" fmla="*/ 13868564 w 65909553"/>
                <a:gd name="connsiteY15618" fmla="*/ 36197771 h 39629983"/>
                <a:gd name="connsiteX15619" fmla="*/ 13868564 w 65909553"/>
                <a:gd name="connsiteY15619" fmla="*/ 36197763 h 39629983"/>
                <a:gd name="connsiteX15620" fmla="*/ 13868486 w 65909553"/>
                <a:gd name="connsiteY15620" fmla="*/ 36197771 h 39629983"/>
                <a:gd name="connsiteX15621" fmla="*/ 13868486 w 65909553"/>
                <a:gd name="connsiteY15621" fmla="*/ 36197763 h 39629983"/>
                <a:gd name="connsiteX15622" fmla="*/ 13868408 w 65909553"/>
                <a:gd name="connsiteY15622" fmla="*/ 36197771 h 39629983"/>
                <a:gd name="connsiteX15623" fmla="*/ 13868408 w 65909553"/>
                <a:gd name="connsiteY15623" fmla="*/ 36032001 h 39629983"/>
                <a:gd name="connsiteX15624" fmla="*/ 13723858 w 65909553"/>
                <a:gd name="connsiteY15624" fmla="*/ 36045371 h 39629983"/>
                <a:gd name="connsiteX15625" fmla="*/ 13723858 w 65909553"/>
                <a:gd name="connsiteY15625" fmla="*/ 36045363 h 39629983"/>
                <a:gd name="connsiteX15626" fmla="*/ 13723780 w 65909553"/>
                <a:gd name="connsiteY15626" fmla="*/ 36045371 h 39629983"/>
                <a:gd name="connsiteX15627" fmla="*/ 13723780 w 65909553"/>
                <a:gd name="connsiteY15627" fmla="*/ 36045363 h 39629983"/>
                <a:gd name="connsiteX15628" fmla="*/ 13723702 w 65909553"/>
                <a:gd name="connsiteY15628" fmla="*/ 36045371 h 39629983"/>
                <a:gd name="connsiteX15629" fmla="*/ 13723702 w 65909553"/>
                <a:gd name="connsiteY15629" fmla="*/ 36045291 h 39629983"/>
                <a:gd name="connsiteX15630" fmla="*/ 13722836 w 65909553"/>
                <a:gd name="connsiteY15630" fmla="*/ 36045371 h 39629983"/>
                <a:gd name="connsiteX15631" fmla="*/ 13722836 w 65909553"/>
                <a:gd name="connsiteY15631" fmla="*/ 36045363 h 39629983"/>
                <a:gd name="connsiteX15632" fmla="*/ 13722759 w 65909553"/>
                <a:gd name="connsiteY15632" fmla="*/ 36045371 h 39629983"/>
                <a:gd name="connsiteX15633" fmla="*/ 13722759 w 65909553"/>
                <a:gd name="connsiteY15633" fmla="*/ 36045363 h 39629983"/>
                <a:gd name="connsiteX15634" fmla="*/ 13722681 w 65909553"/>
                <a:gd name="connsiteY15634" fmla="*/ 36045371 h 39629983"/>
                <a:gd name="connsiteX15635" fmla="*/ 13722681 w 65909553"/>
                <a:gd name="connsiteY15635" fmla="*/ 36045363 h 39629983"/>
                <a:gd name="connsiteX15636" fmla="*/ 13722603 w 65909553"/>
                <a:gd name="connsiteY15636" fmla="*/ 36045371 h 39629983"/>
                <a:gd name="connsiteX15637" fmla="*/ 13722603 w 65909553"/>
                <a:gd name="connsiteY15637" fmla="*/ 36045297 h 39629983"/>
                <a:gd name="connsiteX15638" fmla="*/ 13721815 w 65909553"/>
                <a:gd name="connsiteY15638" fmla="*/ 36045371 h 39629983"/>
                <a:gd name="connsiteX15639" fmla="*/ 13721815 w 65909553"/>
                <a:gd name="connsiteY15639" fmla="*/ 36045363 h 39629983"/>
                <a:gd name="connsiteX15640" fmla="*/ 13721737 w 65909553"/>
                <a:gd name="connsiteY15640" fmla="*/ 36045371 h 39629983"/>
                <a:gd name="connsiteX15641" fmla="*/ 13721737 w 65909553"/>
                <a:gd name="connsiteY15641" fmla="*/ 36045363 h 39629983"/>
                <a:gd name="connsiteX15642" fmla="*/ 13721660 w 65909553"/>
                <a:gd name="connsiteY15642" fmla="*/ 36045371 h 39629983"/>
                <a:gd name="connsiteX15643" fmla="*/ 13721660 w 65909553"/>
                <a:gd name="connsiteY15643" fmla="*/ 36045363 h 39629983"/>
                <a:gd name="connsiteX15644" fmla="*/ 13721582 w 65909553"/>
                <a:gd name="connsiteY15644" fmla="*/ 36045371 h 39629983"/>
                <a:gd name="connsiteX15645" fmla="*/ 13721582 w 65909553"/>
                <a:gd name="connsiteY15645" fmla="*/ 36045363 h 39629983"/>
                <a:gd name="connsiteX15646" fmla="*/ 13721504 w 65909553"/>
                <a:gd name="connsiteY15646" fmla="*/ 36045371 h 39629983"/>
                <a:gd name="connsiteX15647" fmla="*/ 13721504 w 65909553"/>
                <a:gd name="connsiteY15647" fmla="*/ 36045305 h 39629983"/>
                <a:gd name="connsiteX15648" fmla="*/ 13720793 w 65909553"/>
                <a:gd name="connsiteY15648" fmla="*/ 36045371 h 39629983"/>
                <a:gd name="connsiteX15649" fmla="*/ 13720793 w 65909553"/>
                <a:gd name="connsiteY15649" fmla="*/ 36045363 h 39629983"/>
                <a:gd name="connsiteX15650" fmla="*/ 13720716 w 65909553"/>
                <a:gd name="connsiteY15650" fmla="*/ 36045371 h 39629983"/>
                <a:gd name="connsiteX15651" fmla="*/ 13720716 w 65909553"/>
                <a:gd name="connsiteY15651" fmla="*/ 36045363 h 39629983"/>
                <a:gd name="connsiteX15652" fmla="*/ 13720638 w 65909553"/>
                <a:gd name="connsiteY15652" fmla="*/ 36045371 h 39629983"/>
                <a:gd name="connsiteX15653" fmla="*/ 13720638 w 65909553"/>
                <a:gd name="connsiteY15653" fmla="*/ 36045363 h 39629983"/>
                <a:gd name="connsiteX15654" fmla="*/ 13720561 w 65909553"/>
                <a:gd name="connsiteY15654" fmla="*/ 36045371 h 39629983"/>
                <a:gd name="connsiteX15655" fmla="*/ 13720561 w 65909553"/>
                <a:gd name="connsiteY15655" fmla="*/ 36045363 h 39629983"/>
                <a:gd name="connsiteX15656" fmla="*/ 13720483 w 65909553"/>
                <a:gd name="connsiteY15656" fmla="*/ 36045371 h 39629983"/>
                <a:gd name="connsiteX15657" fmla="*/ 13720483 w 65909553"/>
                <a:gd name="connsiteY15657" fmla="*/ 36045363 h 39629983"/>
                <a:gd name="connsiteX15658" fmla="*/ 13720405 w 65909553"/>
                <a:gd name="connsiteY15658" fmla="*/ 36045371 h 39629983"/>
                <a:gd name="connsiteX15659" fmla="*/ 13720405 w 65909553"/>
                <a:gd name="connsiteY15659" fmla="*/ 36045313 h 39629983"/>
                <a:gd name="connsiteX15660" fmla="*/ 13719772 w 65909553"/>
                <a:gd name="connsiteY15660" fmla="*/ 36045371 h 39629983"/>
                <a:gd name="connsiteX15661" fmla="*/ 13719772 w 65909553"/>
                <a:gd name="connsiteY15661" fmla="*/ 36045363 h 39629983"/>
                <a:gd name="connsiteX15662" fmla="*/ 13719694 w 65909553"/>
                <a:gd name="connsiteY15662" fmla="*/ 36045371 h 39629983"/>
                <a:gd name="connsiteX15663" fmla="*/ 13719694 w 65909553"/>
                <a:gd name="connsiteY15663" fmla="*/ 36045363 h 39629983"/>
                <a:gd name="connsiteX15664" fmla="*/ 13719617 w 65909553"/>
                <a:gd name="connsiteY15664" fmla="*/ 36045371 h 39629983"/>
                <a:gd name="connsiteX15665" fmla="*/ 13719617 w 65909553"/>
                <a:gd name="connsiteY15665" fmla="*/ 36045363 h 39629983"/>
                <a:gd name="connsiteX15666" fmla="*/ 13719539 w 65909553"/>
                <a:gd name="connsiteY15666" fmla="*/ 36045371 h 39629983"/>
                <a:gd name="connsiteX15667" fmla="*/ 13719539 w 65909553"/>
                <a:gd name="connsiteY15667" fmla="*/ 36045363 h 39629983"/>
                <a:gd name="connsiteX15668" fmla="*/ 13719462 w 65909553"/>
                <a:gd name="connsiteY15668" fmla="*/ 36045371 h 39629983"/>
                <a:gd name="connsiteX15669" fmla="*/ 13719462 w 65909553"/>
                <a:gd name="connsiteY15669" fmla="*/ 36045363 h 39629983"/>
                <a:gd name="connsiteX15670" fmla="*/ 13719384 w 65909553"/>
                <a:gd name="connsiteY15670" fmla="*/ 36045371 h 39629983"/>
                <a:gd name="connsiteX15671" fmla="*/ 13719384 w 65909553"/>
                <a:gd name="connsiteY15671" fmla="*/ 36045363 h 39629983"/>
                <a:gd name="connsiteX15672" fmla="*/ 13719306 w 65909553"/>
                <a:gd name="connsiteY15672" fmla="*/ 36045371 h 39629983"/>
                <a:gd name="connsiteX15673" fmla="*/ 13719306 w 65909553"/>
                <a:gd name="connsiteY15673" fmla="*/ 36045319 h 39629983"/>
                <a:gd name="connsiteX15674" fmla="*/ 13718751 w 65909553"/>
                <a:gd name="connsiteY15674" fmla="*/ 36045371 h 39629983"/>
                <a:gd name="connsiteX15675" fmla="*/ 13718751 w 65909553"/>
                <a:gd name="connsiteY15675" fmla="*/ 36045363 h 39629983"/>
                <a:gd name="connsiteX15676" fmla="*/ 13718673 w 65909553"/>
                <a:gd name="connsiteY15676" fmla="*/ 36045371 h 39629983"/>
                <a:gd name="connsiteX15677" fmla="*/ 13718673 w 65909553"/>
                <a:gd name="connsiteY15677" fmla="*/ 36045363 h 39629983"/>
                <a:gd name="connsiteX15678" fmla="*/ 13718595 w 65909553"/>
                <a:gd name="connsiteY15678" fmla="*/ 36045371 h 39629983"/>
                <a:gd name="connsiteX15679" fmla="*/ 13718595 w 65909553"/>
                <a:gd name="connsiteY15679" fmla="*/ 36045363 h 39629983"/>
                <a:gd name="connsiteX15680" fmla="*/ 13718518 w 65909553"/>
                <a:gd name="connsiteY15680" fmla="*/ 36045371 h 39629983"/>
                <a:gd name="connsiteX15681" fmla="*/ 13718518 w 65909553"/>
                <a:gd name="connsiteY15681" fmla="*/ 36045363 h 39629983"/>
                <a:gd name="connsiteX15682" fmla="*/ 13718440 w 65909553"/>
                <a:gd name="connsiteY15682" fmla="*/ 36045371 h 39629983"/>
                <a:gd name="connsiteX15683" fmla="*/ 13718440 w 65909553"/>
                <a:gd name="connsiteY15683" fmla="*/ 36045363 h 39629983"/>
                <a:gd name="connsiteX15684" fmla="*/ 13718363 w 65909553"/>
                <a:gd name="connsiteY15684" fmla="*/ 36045371 h 39629983"/>
                <a:gd name="connsiteX15685" fmla="*/ 13718363 w 65909553"/>
                <a:gd name="connsiteY15685" fmla="*/ 36045363 h 39629983"/>
                <a:gd name="connsiteX15686" fmla="*/ 13718285 w 65909553"/>
                <a:gd name="connsiteY15686" fmla="*/ 36045371 h 39629983"/>
                <a:gd name="connsiteX15687" fmla="*/ 13718285 w 65909553"/>
                <a:gd name="connsiteY15687" fmla="*/ 36045363 h 39629983"/>
                <a:gd name="connsiteX15688" fmla="*/ 13718207 w 65909553"/>
                <a:gd name="connsiteY15688" fmla="*/ 36045371 h 39629983"/>
                <a:gd name="connsiteX15689" fmla="*/ 13718207 w 65909553"/>
                <a:gd name="connsiteY15689" fmla="*/ 36045327 h 39629983"/>
                <a:gd name="connsiteX15690" fmla="*/ 13717729 w 65909553"/>
                <a:gd name="connsiteY15690" fmla="*/ 36045371 h 39629983"/>
                <a:gd name="connsiteX15691" fmla="*/ 13717729 w 65909553"/>
                <a:gd name="connsiteY15691" fmla="*/ 36045363 h 39629983"/>
                <a:gd name="connsiteX15692" fmla="*/ 13717652 w 65909553"/>
                <a:gd name="connsiteY15692" fmla="*/ 36045371 h 39629983"/>
                <a:gd name="connsiteX15693" fmla="*/ 13717652 w 65909553"/>
                <a:gd name="connsiteY15693" fmla="*/ 36045363 h 39629983"/>
                <a:gd name="connsiteX15694" fmla="*/ 13717574 w 65909553"/>
                <a:gd name="connsiteY15694" fmla="*/ 36045371 h 39629983"/>
                <a:gd name="connsiteX15695" fmla="*/ 13717574 w 65909553"/>
                <a:gd name="connsiteY15695" fmla="*/ 36045363 h 39629983"/>
                <a:gd name="connsiteX15696" fmla="*/ 13717496 w 65909553"/>
                <a:gd name="connsiteY15696" fmla="*/ 36045371 h 39629983"/>
                <a:gd name="connsiteX15697" fmla="*/ 13717496 w 65909553"/>
                <a:gd name="connsiteY15697" fmla="*/ 36045363 h 39629983"/>
                <a:gd name="connsiteX15698" fmla="*/ 13717419 w 65909553"/>
                <a:gd name="connsiteY15698" fmla="*/ 36045371 h 39629983"/>
                <a:gd name="connsiteX15699" fmla="*/ 13717419 w 65909553"/>
                <a:gd name="connsiteY15699" fmla="*/ 36045363 h 39629983"/>
                <a:gd name="connsiteX15700" fmla="*/ 13717341 w 65909553"/>
                <a:gd name="connsiteY15700" fmla="*/ 36045371 h 39629983"/>
                <a:gd name="connsiteX15701" fmla="*/ 13717341 w 65909553"/>
                <a:gd name="connsiteY15701" fmla="*/ 36045363 h 39629983"/>
                <a:gd name="connsiteX15702" fmla="*/ 13717264 w 65909553"/>
                <a:gd name="connsiteY15702" fmla="*/ 36045371 h 39629983"/>
                <a:gd name="connsiteX15703" fmla="*/ 13717264 w 65909553"/>
                <a:gd name="connsiteY15703" fmla="*/ 36045363 h 39629983"/>
                <a:gd name="connsiteX15704" fmla="*/ 13717186 w 65909553"/>
                <a:gd name="connsiteY15704" fmla="*/ 36045371 h 39629983"/>
                <a:gd name="connsiteX15705" fmla="*/ 13717186 w 65909553"/>
                <a:gd name="connsiteY15705" fmla="*/ 36045363 h 39629983"/>
                <a:gd name="connsiteX15706" fmla="*/ 13717108 w 65909553"/>
                <a:gd name="connsiteY15706" fmla="*/ 36045371 h 39629983"/>
                <a:gd name="connsiteX15707" fmla="*/ 13717108 w 65909553"/>
                <a:gd name="connsiteY15707" fmla="*/ 36045333 h 39629983"/>
                <a:gd name="connsiteX15708" fmla="*/ 13716708 w 65909553"/>
                <a:gd name="connsiteY15708" fmla="*/ 36045371 h 39629983"/>
                <a:gd name="connsiteX15709" fmla="*/ 13716708 w 65909553"/>
                <a:gd name="connsiteY15709" fmla="*/ 36045363 h 39629983"/>
                <a:gd name="connsiteX15710" fmla="*/ 13716630 w 65909553"/>
                <a:gd name="connsiteY15710" fmla="*/ 36045371 h 39629983"/>
                <a:gd name="connsiteX15711" fmla="*/ 13716630 w 65909553"/>
                <a:gd name="connsiteY15711" fmla="*/ 36045363 h 39629983"/>
                <a:gd name="connsiteX15712" fmla="*/ 13716553 w 65909553"/>
                <a:gd name="connsiteY15712" fmla="*/ 36045371 h 39629983"/>
                <a:gd name="connsiteX15713" fmla="*/ 13716553 w 65909553"/>
                <a:gd name="connsiteY15713" fmla="*/ 36045363 h 39629983"/>
                <a:gd name="connsiteX15714" fmla="*/ 13716475 w 65909553"/>
                <a:gd name="connsiteY15714" fmla="*/ 36045371 h 39629983"/>
                <a:gd name="connsiteX15715" fmla="*/ 13716475 w 65909553"/>
                <a:gd name="connsiteY15715" fmla="*/ 36045363 h 39629983"/>
                <a:gd name="connsiteX15716" fmla="*/ 13716397 w 65909553"/>
                <a:gd name="connsiteY15716" fmla="*/ 36045371 h 39629983"/>
                <a:gd name="connsiteX15717" fmla="*/ 13716397 w 65909553"/>
                <a:gd name="connsiteY15717" fmla="*/ 36045363 h 39629983"/>
                <a:gd name="connsiteX15718" fmla="*/ 13716320 w 65909553"/>
                <a:gd name="connsiteY15718" fmla="*/ 36045371 h 39629983"/>
                <a:gd name="connsiteX15719" fmla="*/ 13716320 w 65909553"/>
                <a:gd name="connsiteY15719" fmla="*/ 36045363 h 39629983"/>
                <a:gd name="connsiteX15720" fmla="*/ 13716242 w 65909553"/>
                <a:gd name="connsiteY15720" fmla="*/ 36045371 h 39629983"/>
                <a:gd name="connsiteX15721" fmla="*/ 13716242 w 65909553"/>
                <a:gd name="connsiteY15721" fmla="*/ 36045363 h 39629983"/>
                <a:gd name="connsiteX15722" fmla="*/ 13716165 w 65909553"/>
                <a:gd name="connsiteY15722" fmla="*/ 36045371 h 39629983"/>
                <a:gd name="connsiteX15723" fmla="*/ 13716165 w 65909553"/>
                <a:gd name="connsiteY15723" fmla="*/ 36045363 h 39629983"/>
                <a:gd name="connsiteX15724" fmla="*/ 13716087 w 65909553"/>
                <a:gd name="connsiteY15724" fmla="*/ 36045371 h 39629983"/>
                <a:gd name="connsiteX15725" fmla="*/ 13716087 w 65909553"/>
                <a:gd name="connsiteY15725" fmla="*/ 36045363 h 39629983"/>
                <a:gd name="connsiteX15726" fmla="*/ 13716009 w 65909553"/>
                <a:gd name="connsiteY15726" fmla="*/ 36045371 h 39629983"/>
                <a:gd name="connsiteX15727" fmla="*/ 13716009 w 65909553"/>
                <a:gd name="connsiteY15727" fmla="*/ 35879607 h 39629983"/>
                <a:gd name="connsiteX15728" fmla="*/ 13571536 w 65909553"/>
                <a:gd name="connsiteY15728" fmla="*/ 35892971 h 39629983"/>
                <a:gd name="connsiteX15729" fmla="*/ 13571536 w 65909553"/>
                <a:gd name="connsiteY15729" fmla="*/ 35892963 h 39629983"/>
                <a:gd name="connsiteX15730" fmla="*/ 13571459 w 65909553"/>
                <a:gd name="connsiteY15730" fmla="*/ 35892971 h 39629983"/>
                <a:gd name="connsiteX15731" fmla="*/ 13571459 w 65909553"/>
                <a:gd name="connsiteY15731" fmla="*/ 35892963 h 39629983"/>
                <a:gd name="connsiteX15732" fmla="*/ 13571381 w 65909553"/>
                <a:gd name="connsiteY15732" fmla="*/ 35892971 h 39629983"/>
                <a:gd name="connsiteX15733" fmla="*/ 13571381 w 65909553"/>
                <a:gd name="connsiteY15733" fmla="*/ 35892963 h 39629983"/>
                <a:gd name="connsiteX15734" fmla="*/ 13571304 w 65909553"/>
                <a:gd name="connsiteY15734" fmla="*/ 35892971 h 39629983"/>
                <a:gd name="connsiteX15735" fmla="*/ 13571304 w 65909553"/>
                <a:gd name="connsiteY15735" fmla="*/ 35892897 h 39629983"/>
                <a:gd name="connsiteX15736" fmla="*/ 13570515 w 65909553"/>
                <a:gd name="connsiteY15736" fmla="*/ 35892971 h 39629983"/>
                <a:gd name="connsiteX15737" fmla="*/ 13570515 w 65909553"/>
                <a:gd name="connsiteY15737" fmla="*/ 35892963 h 39629983"/>
                <a:gd name="connsiteX15738" fmla="*/ 13570437 w 65909553"/>
                <a:gd name="connsiteY15738" fmla="*/ 35892971 h 39629983"/>
                <a:gd name="connsiteX15739" fmla="*/ 13570437 w 65909553"/>
                <a:gd name="connsiteY15739" fmla="*/ 35892963 h 39629983"/>
                <a:gd name="connsiteX15740" fmla="*/ 13570360 w 65909553"/>
                <a:gd name="connsiteY15740" fmla="*/ 35892971 h 39629983"/>
                <a:gd name="connsiteX15741" fmla="*/ 13570360 w 65909553"/>
                <a:gd name="connsiteY15741" fmla="*/ 35892963 h 39629983"/>
                <a:gd name="connsiteX15742" fmla="*/ 13570282 w 65909553"/>
                <a:gd name="connsiteY15742" fmla="*/ 35892971 h 39629983"/>
                <a:gd name="connsiteX15743" fmla="*/ 13570282 w 65909553"/>
                <a:gd name="connsiteY15743" fmla="*/ 35892963 h 39629983"/>
                <a:gd name="connsiteX15744" fmla="*/ 13570205 w 65909553"/>
                <a:gd name="connsiteY15744" fmla="*/ 35892971 h 39629983"/>
                <a:gd name="connsiteX15745" fmla="*/ 13570205 w 65909553"/>
                <a:gd name="connsiteY15745" fmla="*/ 35892905 h 39629983"/>
                <a:gd name="connsiteX15746" fmla="*/ 13569494 w 65909553"/>
                <a:gd name="connsiteY15746" fmla="*/ 35892971 h 39629983"/>
                <a:gd name="connsiteX15747" fmla="*/ 13569494 w 65909553"/>
                <a:gd name="connsiteY15747" fmla="*/ 35892963 h 39629983"/>
                <a:gd name="connsiteX15748" fmla="*/ 13569416 w 65909553"/>
                <a:gd name="connsiteY15748" fmla="*/ 35892971 h 39629983"/>
                <a:gd name="connsiteX15749" fmla="*/ 13569416 w 65909553"/>
                <a:gd name="connsiteY15749" fmla="*/ 35892963 h 39629983"/>
                <a:gd name="connsiteX15750" fmla="*/ 13569338 w 65909553"/>
                <a:gd name="connsiteY15750" fmla="*/ 35892971 h 39629983"/>
                <a:gd name="connsiteX15751" fmla="*/ 13569338 w 65909553"/>
                <a:gd name="connsiteY15751" fmla="*/ 35892963 h 39629983"/>
                <a:gd name="connsiteX15752" fmla="*/ 13569261 w 65909553"/>
                <a:gd name="connsiteY15752" fmla="*/ 35892971 h 39629983"/>
                <a:gd name="connsiteX15753" fmla="*/ 13569261 w 65909553"/>
                <a:gd name="connsiteY15753" fmla="*/ 35892963 h 39629983"/>
                <a:gd name="connsiteX15754" fmla="*/ 13569183 w 65909553"/>
                <a:gd name="connsiteY15754" fmla="*/ 35892971 h 39629983"/>
                <a:gd name="connsiteX15755" fmla="*/ 13569183 w 65909553"/>
                <a:gd name="connsiteY15755" fmla="*/ 35892963 h 39629983"/>
                <a:gd name="connsiteX15756" fmla="*/ 13569106 w 65909553"/>
                <a:gd name="connsiteY15756" fmla="*/ 35892971 h 39629983"/>
                <a:gd name="connsiteX15757" fmla="*/ 13569106 w 65909553"/>
                <a:gd name="connsiteY15757" fmla="*/ 35892913 h 39629983"/>
                <a:gd name="connsiteX15758" fmla="*/ 13568472 w 65909553"/>
                <a:gd name="connsiteY15758" fmla="*/ 35892971 h 39629983"/>
                <a:gd name="connsiteX15759" fmla="*/ 13568472 w 65909553"/>
                <a:gd name="connsiteY15759" fmla="*/ 35892963 h 39629983"/>
                <a:gd name="connsiteX15760" fmla="*/ 13568395 w 65909553"/>
                <a:gd name="connsiteY15760" fmla="*/ 35892971 h 39629983"/>
                <a:gd name="connsiteX15761" fmla="*/ 13568395 w 65909553"/>
                <a:gd name="connsiteY15761" fmla="*/ 35892963 h 39629983"/>
                <a:gd name="connsiteX15762" fmla="*/ 13568317 w 65909553"/>
                <a:gd name="connsiteY15762" fmla="*/ 35892971 h 39629983"/>
                <a:gd name="connsiteX15763" fmla="*/ 13568317 w 65909553"/>
                <a:gd name="connsiteY15763" fmla="*/ 35892963 h 39629983"/>
                <a:gd name="connsiteX15764" fmla="*/ 13568239 w 65909553"/>
                <a:gd name="connsiteY15764" fmla="*/ 35892971 h 39629983"/>
                <a:gd name="connsiteX15765" fmla="*/ 13568239 w 65909553"/>
                <a:gd name="connsiteY15765" fmla="*/ 35892963 h 39629983"/>
                <a:gd name="connsiteX15766" fmla="*/ 13568162 w 65909553"/>
                <a:gd name="connsiteY15766" fmla="*/ 35892971 h 39629983"/>
                <a:gd name="connsiteX15767" fmla="*/ 13568162 w 65909553"/>
                <a:gd name="connsiteY15767" fmla="*/ 35892963 h 39629983"/>
                <a:gd name="connsiteX15768" fmla="*/ 13568084 w 65909553"/>
                <a:gd name="connsiteY15768" fmla="*/ 35892971 h 39629983"/>
                <a:gd name="connsiteX15769" fmla="*/ 13568084 w 65909553"/>
                <a:gd name="connsiteY15769" fmla="*/ 35892963 h 39629983"/>
                <a:gd name="connsiteX15770" fmla="*/ 13568007 w 65909553"/>
                <a:gd name="connsiteY15770" fmla="*/ 35892971 h 39629983"/>
                <a:gd name="connsiteX15771" fmla="*/ 13568007 w 65909553"/>
                <a:gd name="connsiteY15771" fmla="*/ 35892919 h 39629983"/>
                <a:gd name="connsiteX15772" fmla="*/ 13567451 w 65909553"/>
                <a:gd name="connsiteY15772" fmla="*/ 35892971 h 39629983"/>
                <a:gd name="connsiteX15773" fmla="*/ 13567451 w 65909553"/>
                <a:gd name="connsiteY15773" fmla="*/ 35892963 h 39629983"/>
                <a:gd name="connsiteX15774" fmla="*/ 13567373 w 65909553"/>
                <a:gd name="connsiteY15774" fmla="*/ 35892971 h 39629983"/>
                <a:gd name="connsiteX15775" fmla="*/ 13567373 w 65909553"/>
                <a:gd name="connsiteY15775" fmla="*/ 35892963 h 39629983"/>
                <a:gd name="connsiteX15776" fmla="*/ 13567296 w 65909553"/>
                <a:gd name="connsiteY15776" fmla="*/ 35892971 h 39629983"/>
                <a:gd name="connsiteX15777" fmla="*/ 13567296 w 65909553"/>
                <a:gd name="connsiteY15777" fmla="*/ 35892963 h 39629983"/>
                <a:gd name="connsiteX15778" fmla="*/ 13567218 w 65909553"/>
                <a:gd name="connsiteY15778" fmla="*/ 35892971 h 39629983"/>
                <a:gd name="connsiteX15779" fmla="*/ 13567218 w 65909553"/>
                <a:gd name="connsiteY15779" fmla="*/ 35892963 h 39629983"/>
                <a:gd name="connsiteX15780" fmla="*/ 13567140 w 65909553"/>
                <a:gd name="connsiteY15780" fmla="*/ 35892971 h 39629983"/>
                <a:gd name="connsiteX15781" fmla="*/ 13567140 w 65909553"/>
                <a:gd name="connsiteY15781" fmla="*/ 35892963 h 39629983"/>
                <a:gd name="connsiteX15782" fmla="*/ 13567063 w 65909553"/>
                <a:gd name="connsiteY15782" fmla="*/ 35892971 h 39629983"/>
                <a:gd name="connsiteX15783" fmla="*/ 13567063 w 65909553"/>
                <a:gd name="connsiteY15783" fmla="*/ 35892963 h 39629983"/>
                <a:gd name="connsiteX15784" fmla="*/ 13566985 w 65909553"/>
                <a:gd name="connsiteY15784" fmla="*/ 35892971 h 39629983"/>
                <a:gd name="connsiteX15785" fmla="*/ 13566985 w 65909553"/>
                <a:gd name="connsiteY15785" fmla="*/ 35892963 h 39629983"/>
                <a:gd name="connsiteX15786" fmla="*/ 13566908 w 65909553"/>
                <a:gd name="connsiteY15786" fmla="*/ 35892971 h 39629983"/>
                <a:gd name="connsiteX15787" fmla="*/ 13566908 w 65909553"/>
                <a:gd name="connsiteY15787" fmla="*/ 35892927 h 39629983"/>
                <a:gd name="connsiteX15788" fmla="*/ 13566429 w 65909553"/>
                <a:gd name="connsiteY15788" fmla="*/ 35892971 h 39629983"/>
                <a:gd name="connsiteX15789" fmla="*/ 13566429 w 65909553"/>
                <a:gd name="connsiteY15789" fmla="*/ 35892963 h 39629983"/>
                <a:gd name="connsiteX15790" fmla="*/ 13566352 w 65909553"/>
                <a:gd name="connsiteY15790" fmla="*/ 35892971 h 39629983"/>
                <a:gd name="connsiteX15791" fmla="*/ 13566352 w 65909553"/>
                <a:gd name="connsiteY15791" fmla="*/ 35892963 h 39629983"/>
                <a:gd name="connsiteX15792" fmla="*/ 13566274 w 65909553"/>
                <a:gd name="connsiteY15792" fmla="*/ 35892971 h 39629983"/>
                <a:gd name="connsiteX15793" fmla="*/ 13566274 w 65909553"/>
                <a:gd name="connsiteY15793" fmla="*/ 35892963 h 39629983"/>
                <a:gd name="connsiteX15794" fmla="*/ 13566197 w 65909553"/>
                <a:gd name="connsiteY15794" fmla="*/ 35892971 h 39629983"/>
                <a:gd name="connsiteX15795" fmla="*/ 13566197 w 65909553"/>
                <a:gd name="connsiteY15795" fmla="*/ 35892963 h 39629983"/>
                <a:gd name="connsiteX15796" fmla="*/ 13566119 w 65909553"/>
                <a:gd name="connsiteY15796" fmla="*/ 35892971 h 39629983"/>
                <a:gd name="connsiteX15797" fmla="*/ 13566119 w 65909553"/>
                <a:gd name="connsiteY15797" fmla="*/ 35892963 h 39629983"/>
                <a:gd name="connsiteX15798" fmla="*/ 13566041 w 65909553"/>
                <a:gd name="connsiteY15798" fmla="*/ 35892971 h 39629983"/>
                <a:gd name="connsiteX15799" fmla="*/ 13566041 w 65909553"/>
                <a:gd name="connsiteY15799" fmla="*/ 35892963 h 39629983"/>
                <a:gd name="connsiteX15800" fmla="*/ 13565964 w 65909553"/>
                <a:gd name="connsiteY15800" fmla="*/ 35892971 h 39629983"/>
                <a:gd name="connsiteX15801" fmla="*/ 13565964 w 65909553"/>
                <a:gd name="connsiteY15801" fmla="*/ 35892963 h 39629983"/>
                <a:gd name="connsiteX15802" fmla="*/ 13565886 w 65909553"/>
                <a:gd name="connsiteY15802" fmla="*/ 35892971 h 39629983"/>
                <a:gd name="connsiteX15803" fmla="*/ 13565886 w 65909553"/>
                <a:gd name="connsiteY15803" fmla="*/ 35892963 h 39629983"/>
                <a:gd name="connsiteX15804" fmla="*/ 13565809 w 65909553"/>
                <a:gd name="connsiteY15804" fmla="*/ 35892971 h 39629983"/>
                <a:gd name="connsiteX15805" fmla="*/ 13565809 w 65909553"/>
                <a:gd name="connsiteY15805" fmla="*/ 35892933 h 39629983"/>
                <a:gd name="connsiteX15806" fmla="*/ 13565408 w 65909553"/>
                <a:gd name="connsiteY15806" fmla="*/ 35892971 h 39629983"/>
                <a:gd name="connsiteX15807" fmla="*/ 13565408 w 65909553"/>
                <a:gd name="connsiteY15807" fmla="*/ 35892963 h 39629983"/>
                <a:gd name="connsiteX15808" fmla="*/ 13565330 w 65909553"/>
                <a:gd name="connsiteY15808" fmla="*/ 35892971 h 39629983"/>
                <a:gd name="connsiteX15809" fmla="*/ 13565330 w 65909553"/>
                <a:gd name="connsiteY15809" fmla="*/ 35892963 h 39629983"/>
                <a:gd name="connsiteX15810" fmla="*/ 13565253 w 65909553"/>
                <a:gd name="connsiteY15810" fmla="*/ 35892971 h 39629983"/>
                <a:gd name="connsiteX15811" fmla="*/ 13565253 w 65909553"/>
                <a:gd name="connsiteY15811" fmla="*/ 35892963 h 39629983"/>
                <a:gd name="connsiteX15812" fmla="*/ 13565175 w 65909553"/>
                <a:gd name="connsiteY15812" fmla="*/ 35892971 h 39629983"/>
                <a:gd name="connsiteX15813" fmla="*/ 13565175 w 65909553"/>
                <a:gd name="connsiteY15813" fmla="*/ 35892963 h 39629983"/>
                <a:gd name="connsiteX15814" fmla="*/ 13565098 w 65909553"/>
                <a:gd name="connsiteY15814" fmla="*/ 35892971 h 39629983"/>
                <a:gd name="connsiteX15815" fmla="*/ 13565098 w 65909553"/>
                <a:gd name="connsiteY15815" fmla="*/ 35892963 h 39629983"/>
                <a:gd name="connsiteX15816" fmla="*/ 13565020 w 65909553"/>
                <a:gd name="connsiteY15816" fmla="*/ 35892971 h 39629983"/>
                <a:gd name="connsiteX15817" fmla="*/ 13565020 w 65909553"/>
                <a:gd name="connsiteY15817" fmla="*/ 35892963 h 39629983"/>
                <a:gd name="connsiteX15818" fmla="*/ 13564942 w 65909553"/>
                <a:gd name="connsiteY15818" fmla="*/ 35892971 h 39629983"/>
                <a:gd name="connsiteX15819" fmla="*/ 13564942 w 65909553"/>
                <a:gd name="connsiteY15819" fmla="*/ 35892963 h 39629983"/>
                <a:gd name="connsiteX15820" fmla="*/ 13564865 w 65909553"/>
                <a:gd name="connsiteY15820" fmla="*/ 35892971 h 39629983"/>
                <a:gd name="connsiteX15821" fmla="*/ 13564865 w 65909553"/>
                <a:gd name="connsiteY15821" fmla="*/ 35892963 h 39629983"/>
                <a:gd name="connsiteX15822" fmla="*/ 13564787 w 65909553"/>
                <a:gd name="connsiteY15822" fmla="*/ 35892971 h 39629983"/>
                <a:gd name="connsiteX15823" fmla="*/ 13564787 w 65909553"/>
                <a:gd name="connsiteY15823" fmla="*/ 35892963 h 39629983"/>
                <a:gd name="connsiteX15824" fmla="*/ 13564710 w 65909553"/>
                <a:gd name="connsiteY15824" fmla="*/ 35892971 h 39629983"/>
                <a:gd name="connsiteX15825" fmla="*/ 13564710 w 65909553"/>
                <a:gd name="connsiteY15825" fmla="*/ 35892941 h 39629983"/>
                <a:gd name="connsiteX15826" fmla="*/ 13564386 w 65909553"/>
                <a:gd name="connsiteY15826" fmla="*/ 35892971 h 39629983"/>
                <a:gd name="connsiteX15827" fmla="*/ 13564386 w 65909553"/>
                <a:gd name="connsiteY15827" fmla="*/ 35892963 h 39629983"/>
                <a:gd name="connsiteX15828" fmla="*/ 13564309 w 65909553"/>
                <a:gd name="connsiteY15828" fmla="*/ 35892971 h 39629983"/>
                <a:gd name="connsiteX15829" fmla="*/ 13564309 w 65909553"/>
                <a:gd name="connsiteY15829" fmla="*/ 35892963 h 39629983"/>
                <a:gd name="connsiteX15830" fmla="*/ 13564231 w 65909553"/>
                <a:gd name="connsiteY15830" fmla="*/ 35892971 h 39629983"/>
                <a:gd name="connsiteX15831" fmla="*/ 13564231 w 65909553"/>
                <a:gd name="connsiteY15831" fmla="*/ 35892963 h 39629983"/>
                <a:gd name="connsiteX15832" fmla="*/ 13564154 w 65909553"/>
                <a:gd name="connsiteY15832" fmla="*/ 35892971 h 39629983"/>
                <a:gd name="connsiteX15833" fmla="*/ 13564154 w 65909553"/>
                <a:gd name="connsiteY15833" fmla="*/ 35892963 h 39629983"/>
                <a:gd name="connsiteX15834" fmla="*/ 13564076 w 65909553"/>
                <a:gd name="connsiteY15834" fmla="*/ 35892971 h 39629983"/>
                <a:gd name="connsiteX15835" fmla="*/ 13564076 w 65909553"/>
                <a:gd name="connsiteY15835" fmla="*/ 35892963 h 39629983"/>
                <a:gd name="connsiteX15836" fmla="*/ 13563999 w 65909553"/>
                <a:gd name="connsiteY15836" fmla="*/ 35892971 h 39629983"/>
                <a:gd name="connsiteX15837" fmla="*/ 13563999 w 65909553"/>
                <a:gd name="connsiteY15837" fmla="*/ 35892963 h 39629983"/>
                <a:gd name="connsiteX15838" fmla="*/ 13563921 w 65909553"/>
                <a:gd name="connsiteY15838" fmla="*/ 35892971 h 39629983"/>
                <a:gd name="connsiteX15839" fmla="*/ 13563921 w 65909553"/>
                <a:gd name="connsiteY15839" fmla="*/ 35892963 h 39629983"/>
                <a:gd name="connsiteX15840" fmla="*/ 13563843 w 65909553"/>
                <a:gd name="connsiteY15840" fmla="*/ 35892971 h 39629983"/>
                <a:gd name="connsiteX15841" fmla="*/ 13563843 w 65909553"/>
                <a:gd name="connsiteY15841" fmla="*/ 35892963 h 39629983"/>
                <a:gd name="connsiteX15842" fmla="*/ 13563766 w 65909553"/>
                <a:gd name="connsiteY15842" fmla="*/ 35892971 h 39629983"/>
                <a:gd name="connsiteX15843" fmla="*/ 13563766 w 65909553"/>
                <a:gd name="connsiteY15843" fmla="*/ 35892963 h 39629983"/>
                <a:gd name="connsiteX15844" fmla="*/ 13563688 w 65909553"/>
                <a:gd name="connsiteY15844" fmla="*/ 35892971 h 39629983"/>
                <a:gd name="connsiteX15845" fmla="*/ 13563688 w 65909553"/>
                <a:gd name="connsiteY15845" fmla="*/ 35892963 h 39629983"/>
                <a:gd name="connsiteX15846" fmla="*/ 13563611 w 65909553"/>
                <a:gd name="connsiteY15846" fmla="*/ 35892971 h 39629983"/>
                <a:gd name="connsiteX15847" fmla="*/ 13563611 w 65909553"/>
                <a:gd name="connsiteY15847" fmla="*/ 35727213 h 39629983"/>
                <a:gd name="connsiteX15848" fmla="*/ 13419215 w 65909553"/>
                <a:gd name="connsiteY15848" fmla="*/ 35740571 h 39629983"/>
                <a:gd name="connsiteX15849" fmla="*/ 13419215 w 65909553"/>
                <a:gd name="connsiteY15849" fmla="*/ 35740563 h 39629983"/>
                <a:gd name="connsiteX15850" fmla="*/ 13419137 w 65909553"/>
                <a:gd name="connsiteY15850" fmla="*/ 35740571 h 39629983"/>
                <a:gd name="connsiteX15851" fmla="*/ 13419137 w 65909553"/>
                <a:gd name="connsiteY15851" fmla="*/ 35740563 h 39629983"/>
                <a:gd name="connsiteX15852" fmla="*/ 13419060 w 65909553"/>
                <a:gd name="connsiteY15852" fmla="*/ 35740571 h 39629983"/>
                <a:gd name="connsiteX15853" fmla="*/ 13419060 w 65909553"/>
                <a:gd name="connsiteY15853" fmla="*/ 35740563 h 39629983"/>
                <a:gd name="connsiteX15854" fmla="*/ 13418982 w 65909553"/>
                <a:gd name="connsiteY15854" fmla="*/ 35740571 h 39629983"/>
                <a:gd name="connsiteX15855" fmla="*/ 13418982 w 65909553"/>
                <a:gd name="connsiteY15855" fmla="*/ 35740563 h 39629983"/>
                <a:gd name="connsiteX15856" fmla="*/ 13418905 w 65909553"/>
                <a:gd name="connsiteY15856" fmla="*/ 35740571 h 39629983"/>
                <a:gd name="connsiteX15857" fmla="*/ 13418905 w 65909553"/>
                <a:gd name="connsiteY15857" fmla="*/ 35740505 h 39629983"/>
                <a:gd name="connsiteX15858" fmla="*/ 13418194 w 65909553"/>
                <a:gd name="connsiteY15858" fmla="*/ 35740571 h 39629983"/>
                <a:gd name="connsiteX15859" fmla="*/ 13418194 w 65909553"/>
                <a:gd name="connsiteY15859" fmla="*/ 35740563 h 39629983"/>
                <a:gd name="connsiteX15860" fmla="*/ 13418116 w 65909553"/>
                <a:gd name="connsiteY15860" fmla="*/ 35740571 h 39629983"/>
                <a:gd name="connsiteX15861" fmla="*/ 13418116 w 65909553"/>
                <a:gd name="connsiteY15861" fmla="*/ 35740563 h 39629983"/>
                <a:gd name="connsiteX15862" fmla="*/ 13418038 w 65909553"/>
                <a:gd name="connsiteY15862" fmla="*/ 35740571 h 39629983"/>
                <a:gd name="connsiteX15863" fmla="*/ 13418038 w 65909553"/>
                <a:gd name="connsiteY15863" fmla="*/ 35740563 h 39629983"/>
                <a:gd name="connsiteX15864" fmla="*/ 13417961 w 65909553"/>
                <a:gd name="connsiteY15864" fmla="*/ 35740571 h 39629983"/>
                <a:gd name="connsiteX15865" fmla="*/ 13417961 w 65909553"/>
                <a:gd name="connsiteY15865" fmla="*/ 35740563 h 39629983"/>
                <a:gd name="connsiteX15866" fmla="*/ 13417883 w 65909553"/>
                <a:gd name="connsiteY15866" fmla="*/ 35740571 h 39629983"/>
                <a:gd name="connsiteX15867" fmla="*/ 13417883 w 65909553"/>
                <a:gd name="connsiteY15867" fmla="*/ 35740563 h 39629983"/>
                <a:gd name="connsiteX15868" fmla="*/ 13417806 w 65909553"/>
                <a:gd name="connsiteY15868" fmla="*/ 35740571 h 39629983"/>
                <a:gd name="connsiteX15869" fmla="*/ 13417806 w 65909553"/>
                <a:gd name="connsiteY15869" fmla="*/ 35740513 h 39629983"/>
                <a:gd name="connsiteX15870" fmla="*/ 13417172 w 65909553"/>
                <a:gd name="connsiteY15870" fmla="*/ 35740571 h 39629983"/>
                <a:gd name="connsiteX15871" fmla="*/ 13417172 w 65909553"/>
                <a:gd name="connsiteY15871" fmla="*/ 35740563 h 39629983"/>
                <a:gd name="connsiteX15872" fmla="*/ 13417095 w 65909553"/>
                <a:gd name="connsiteY15872" fmla="*/ 35740571 h 39629983"/>
                <a:gd name="connsiteX15873" fmla="*/ 13417095 w 65909553"/>
                <a:gd name="connsiteY15873" fmla="*/ 35740563 h 39629983"/>
                <a:gd name="connsiteX15874" fmla="*/ 13417017 w 65909553"/>
                <a:gd name="connsiteY15874" fmla="*/ 35740571 h 39629983"/>
                <a:gd name="connsiteX15875" fmla="*/ 13417017 w 65909553"/>
                <a:gd name="connsiteY15875" fmla="*/ 35740563 h 39629983"/>
                <a:gd name="connsiteX15876" fmla="*/ 13416939 w 65909553"/>
                <a:gd name="connsiteY15876" fmla="*/ 35740571 h 39629983"/>
                <a:gd name="connsiteX15877" fmla="*/ 13416939 w 65909553"/>
                <a:gd name="connsiteY15877" fmla="*/ 35740563 h 39629983"/>
                <a:gd name="connsiteX15878" fmla="*/ 13416862 w 65909553"/>
                <a:gd name="connsiteY15878" fmla="*/ 35740571 h 39629983"/>
                <a:gd name="connsiteX15879" fmla="*/ 13416862 w 65909553"/>
                <a:gd name="connsiteY15879" fmla="*/ 35740563 h 39629983"/>
                <a:gd name="connsiteX15880" fmla="*/ 13416784 w 65909553"/>
                <a:gd name="connsiteY15880" fmla="*/ 35740571 h 39629983"/>
                <a:gd name="connsiteX15881" fmla="*/ 13416784 w 65909553"/>
                <a:gd name="connsiteY15881" fmla="*/ 35740563 h 39629983"/>
                <a:gd name="connsiteX15882" fmla="*/ 13416707 w 65909553"/>
                <a:gd name="connsiteY15882" fmla="*/ 35740571 h 39629983"/>
                <a:gd name="connsiteX15883" fmla="*/ 13416707 w 65909553"/>
                <a:gd name="connsiteY15883" fmla="*/ 35740519 h 39629983"/>
                <a:gd name="connsiteX15884" fmla="*/ 13416151 w 65909553"/>
                <a:gd name="connsiteY15884" fmla="*/ 35740571 h 39629983"/>
                <a:gd name="connsiteX15885" fmla="*/ 13416151 w 65909553"/>
                <a:gd name="connsiteY15885" fmla="*/ 35740563 h 39629983"/>
                <a:gd name="connsiteX15886" fmla="*/ 13416073 w 65909553"/>
                <a:gd name="connsiteY15886" fmla="*/ 35740571 h 39629983"/>
                <a:gd name="connsiteX15887" fmla="*/ 13416073 w 65909553"/>
                <a:gd name="connsiteY15887" fmla="*/ 35740563 h 39629983"/>
                <a:gd name="connsiteX15888" fmla="*/ 13415996 w 65909553"/>
                <a:gd name="connsiteY15888" fmla="*/ 35740571 h 39629983"/>
                <a:gd name="connsiteX15889" fmla="*/ 13415996 w 65909553"/>
                <a:gd name="connsiteY15889" fmla="*/ 35740563 h 39629983"/>
                <a:gd name="connsiteX15890" fmla="*/ 13415918 w 65909553"/>
                <a:gd name="connsiteY15890" fmla="*/ 35740571 h 39629983"/>
                <a:gd name="connsiteX15891" fmla="*/ 13415918 w 65909553"/>
                <a:gd name="connsiteY15891" fmla="*/ 35740563 h 39629983"/>
                <a:gd name="connsiteX15892" fmla="*/ 13415840 w 65909553"/>
                <a:gd name="connsiteY15892" fmla="*/ 35740571 h 39629983"/>
                <a:gd name="connsiteX15893" fmla="*/ 13415840 w 65909553"/>
                <a:gd name="connsiteY15893" fmla="*/ 35740563 h 39629983"/>
                <a:gd name="connsiteX15894" fmla="*/ 13415763 w 65909553"/>
                <a:gd name="connsiteY15894" fmla="*/ 35740571 h 39629983"/>
                <a:gd name="connsiteX15895" fmla="*/ 13415763 w 65909553"/>
                <a:gd name="connsiteY15895" fmla="*/ 35740563 h 39629983"/>
                <a:gd name="connsiteX15896" fmla="*/ 13415685 w 65909553"/>
                <a:gd name="connsiteY15896" fmla="*/ 35740571 h 39629983"/>
                <a:gd name="connsiteX15897" fmla="*/ 13415685 w 65909553"/>
                <a:gd name="connsiteY15897" fmla="*/ 35740563 h 39629983"/>
                <a:gd name="connsiteX15898" fmla="*/ 13415608 w 65909553"/>
                <a:gd name="connsiteY15898" fmla="*/ 35740571 h 39629983"/>
                <a:gd name="connsiteX15899" fmla="*/ 13415608 w 65909553"/>
                <a:gd name="connsiteY15899" fmla="*/ 35740527 h 39629983"/>
                <a:gd name="connsiteX15900" fmla="*/ 13415129 w 65909553"/>
                <a:gd name="connsiteY15900" fmla="*/ 35740571 h 39629983"/>
                <a:gd name="connsiteX15901" fmla="*/ 13415129 w 65909553"/>
                <a:gd name="connsiteY15901" fmla="*/ 35740563 h 39629983"/>
                <a:gd name="connsiteX15902" fmla="*/ 13415052 w 65909553"/>
                <a:gd name="connsiteY15902" fmla="*/ 35740571 h 39629983"/>
                <a:gd name="connsiteX15903" fmla="*/ 13415052 w 65909553"/>
                <a:gd name="connsiteY15903" fmla="*/ 35740563 h 39629983"/>
                <a:gd name="connsiteX15904" fmla="*/ 13414974 w 65909553"/>
                <a:gd name="connsiteY15904" fmla="*/ 35740571 h 39629983"/>
                <a:gd name="connsiteX15905" fmla="*/ 13414974 w 65909553"/>
                <a:gd name="connsiteY15905" fmla="*/ 35740563 h 39629983"/>
                <a:gd name="connsiteX15906" fmla="*/ 13414897 w 65909553"/>
                <a:gd name="connsiteY15906" fmla="*/ 35740571 h 39629983"/>
                <a:gd name="connsiteX15907" fmla="*/ 13414897 w 65909553"/>
                <a:gd name="connsiteY15907" fmla="*/ 35740563 h 39629983"/>
                <a:gd name="connsiteX15908" fmla="*/ 13414819 w 65909553"/>
                <a:gd name="connsiteY15908" fmla="*/ 35740571 h 39629983"/>
                <a:gd name="connsiteX15909" fmla="*/ 13414819 w 65909553"/>
                <a:gd name="connsiteY15909" fmla="*/ 35740563 h 39629983"/>
                <a:gd name="connsiteX15910" fmla="*/ 13414741 w 65909553"/>
                <a:gd name="connsiteY15910" fmla="*/ 35740571 h 39629983"/>
                <a:gd name="connsiteX15911" fmla="*/ 13414741 w 65909553"/>
                <a:gd name="connsiteY15911" fmla="*/ 35740563 h 39629983"/>
                <a:gd name="connsiteX15912" fmla="*/ 13414664 w 65909553"/>
                <a:gd name="connsiteY15912" fmla="*/ 35740571 h 39629983"/>
                <a:gd name="connsiteX15913" fmla="*/ 13414664 w 65909553"/>
                <a:gd name="connsiteY15913" fmla="*/ 35740563 h 39629983"/>
                <a:gd name="connsiteX15914" fmla="*/ 13414586 w 65909553"/>
                <a:gd name="connsiteY15914" fmla="*/ 35740571 h 39629983"/>
                <a:gd name="connsiteX15915" fmla="*/ 13414586 w 65909553"/>
                <a:gd name="connsiteY15915" fmla="*/ 35740563 h 39629983"/>
                <a:gd name="connsiteX15916" fmla="*/ 13414509 w 65909553"/>
                <a:gd name="connsiteY15916" fmla="*/ 35740571 h 39629983"/>
                <a:gd name="connsiteX15917" fmla="*/ 13414509 w 65909553"/>
                <a:gd name="connsiteY15917" fmla="*/ 35740533 h 39629983"/>
                <a:gd name="connsiteX15918" fmla="*/ 13414108 w 65909553"/>
                <a:gd name="connsiteY15918" fmla="*/ 35740571 h 39629983"/>
                <a:gd name="connsiteX15919" fmla="*/ 13414108 w 65909553"/>
                <a:gd name="connsiteY15919" fmla="*/ 35740563 h 39629983"/>
                <a:gd name="connsiteX15920" fmla="*/ 13414030 w 65909553"/>
                <a:gd name="connsiteY15920" fmla="*/ 35740571 h 39629983"/>
                <a:gd name="connsiteX15921" fmla="*/ 13414030 w 65909553"/>
                <a:gd name="connsiteY15921" fmla="*/ 35740563 h 39629983"/>
                <a:gd name="connsiteX15922" fmla="*/ 13413953 w 65909553"/>
                <a:gd name="connsiteY15922" fmla="*/ 35740571 h 39629983"/>
                <a:gd name="connsiteX15923" fmla="*/ 13413953 w 65909553"/>
                <a:gd name="connsiteY15923" fmla="*/ 35740563 h 39629983"/>
                <a:gd name="connsiteX15924" fmla="*/ 13413875 w 65909553"/>
                <a:gd name="connsiteY15924" fmla="*/ 35740571 h 39629983"/>
                <a:gd name="connsiteX15925" fmla="*/ 13413875 w 65909553"/>
                <a:gd name="connsiteY15925" fmla="*/ 35740563 h 39629983"/>
                <a:gd name="connsiteX15926" fmla="*/ 13413798 w 65909553"/>
                <a:gd name="connsiteY15926" fmla="*/ 35740571 h 39629983"/>
                <a:gd name="connsiteX15927" fmla="*/ 13413798 w 65909553"/>
                <a:gd name="connsiteY15927" fmla="*/ 35740563 h 39629983"/>
                <a:gd name="connsiteX15928" fmla="*/ 13413720 w 65909553"/>
                <a:gd name="connsiteY15928" fmla="*/ 35740571 h 39629983"/>
                <a:gd name="connsiteX15929" fmla="*/ 13413720 w 65909553"/>
                <a:gd name="connsiteY15929" fmla="*/ 35740563 h 39629983"/>
                <a:gd name="connsiteX15930" fmla="*/ 13413642 w 65909553"/>
                <a:gd name="connsiteY15930" fmla="*/ 35740571 h 39629983"/>
                <a:gd name="connsiteX15931" fmla="*/ 13413642 w 65909553"/>
                <a:gd name="connsiteY15931" fmla="*/ 35740563 h 39629983"/>
                <a:gd name="connsiteX15932" fmla="*/ 13413565 w 65909553"/>
                <a:gd name="connsiteY15932" fmla="*/ 35740571 h 39629983"/>
                <a:gd name="connsiteX15933" fmla="*/ 13413565 w 65909553"/>
                <a:gd name="connsiteY15933" fmla="*/ 35740563 h 39629983"/>
                <a:gd name="connsiteX15934" fmla="*/ 13413487 w 65909553"/>
                <a:gd name="connsiteY15934" fmla="*/ 35740571 h 39629983"/>
                <a:gd name="connsiteX15935" fmla="*/ 13413487 w 65909553"/>
                <a:gd name="connsiteY15935" fmla="*/ 35740563 h 39629983"/>
                <a:gd name="connsiteX15936" fmla="*/ 13413410 w 65909553"/>
                <a:gd name="connsiteY15936" fmla="*/ 35740571 h 39629983"/>
                <a:gd name="connsiteX15937" fmla="*/ 13413410 w 65909553"/>
                <a:gd name="connsiteY15937" fmla="*/ 35740541 h 39629983"/>
                <a:gd name="connsiteX15938" fmla="*/ 13413087 w 65909553"/>
                <a:gd name="connsiteY15938" fmla="*/ 35740571 h 39629983"/>
                <a:gd name="connsiteX15939" fmla="*/ 13413087 w 65909553"/>
                <a:gd name="connsiteY15939" fmla="*/ 35740563 h 39629983"/>
                <a:gd name="connsiteX15940" fmla="*/ 13413009 w 65909553"/>
                <a:gd name="connsiteY15940" fmla="*/ 35740571 h 39629983"/>
                <a:gd name="connsiteX15941" fmla="*/ 13413009 w 65909553"/>
                <a:gd name="connsiteY15941" fmla="*/ 35740563 h 39629983"/>
                <a:gd name="connsiteX15942" fmla="*/ 13412931 w 65909553"/>
                <a:gd name="connsiteY15942" fmla="*/ 35740571 h 39629983"/>
                <a:gd name="connsiteX15943" fmla="*/ 13412931 w 65909553"/>
                <a:gd name="connsiteY15943" fmla="*/ 35740563 h 39629983"/>
                <a:gd name="connsiteX15944" fmla="*/ 13412854 w 65909553"/>
                <a:gd name="connsiteY15944" fmla="*/ 35740571 h 39629983"/>
                <a:gd name="connsiteX15945" fmla="*/ 13412854 w 65909553"/>
                <a:gd name="connsiteY15945" fmla="*/ 35740563 h 39629983"/>
                <a:gd name="connsiteX15946" fmla="*/ 13412776 w 65909553"/>
                <a:gd name="connsiteY15946" fmla="*/ 35740571 h 39629983"/>
                <a:gd name="connsiteX15947" fmla="*/ 13412776 w 65909553"/>
                <a:gd name="connsiteY15947" fmla="*/ 35740563 h 39629983"/>
                <a:gd name="connsiteX15948" fmla="*/ 13412699 w 65909553"/>
                <a:gd name="connsiteY15948" fmla="*/ 35740571 h 39629983"/>
                <a:gd name="connsiteX15949" fmla="*/ 13412699 w 65909553"/>
                <a:gd name="connsiteY15949" fmla="*/ 35740563 h 39629983"/>
                <a:gd name="connsiteX15950" fmla="*/ 13412621 w 65909553"/>
                <a:gd name="connsiteY15950" fmla="*/ 35740571 h 39629983"/>
                <a:gd name="connsiteX15951" fmla="*/ 13412621 w 65909553"/>
                <a:gd name="connsiteY15951" fmla="*/ 35740563 h 39629983"/>
                <a:gd name="connsiteX15952" fmla="*/ 13412543 w 65909553"/>
                <a:gd name="connsiteY15952" fmla="*/ 35740571 h 39629983"/>
                <a:gd name="connsiteX15953" fmla="*/ 13412543 w 65909553"/>
                <a:gd name="connsiteY15953" fmla="*/ 35740563 h 39629983"/>
                <a:gd name="connsiteX15954" fmla="*/ 13412466 w 65909553"/>
                <a:gd name="connsiteY15954" fmla="*/ 35740571 h 39629983"/>
                <a:gd name="connsiteX15955" fmla="*/ 13412466 w 65909553"/>
                <a:gd name="connsiteY15955" fmla="*/ 35740563 h 39629983"/>
                <a:gd name="connsiteX15956" fmla="*/ 13412388 w 65909553"/>
                <a:gd name="connsiteY15956" fmla="*/ 35740571 h 39629983"/>
                <a:gd name="connsiteX15957" fmla="*/ 13412388 w 65909553"/>
                <a:gd name="connsiteY15957" fmla="*/ 35740563 h 39629983"/>
                <a:gd name="connsiteX15958" fmla="*/ 13412311 w 65909553"/>
                <a:gd name="connsiteY15958" fmla="*/ 35740571 h 39629983"/>
                <a:gd name="connsiteX15959" fmla="*/ 13412311 w 65909553"/>
                <a:gd name="connsiteY15959" fmla="*/ 35740549 h 39629983"/>
                <a:gd name="connsiteX15960" fmla="*/ 13412065 w 65909553"/>
                <a:gd name="connsiteY15960" fmla="*/ 35740571 h 39629983"/>
                <a:gd name="connsiteX15961" fmla="*/ 13412065 w 65909553"/>
                <a:gd name="connsiteY15961" fmla="*/ 35740563 h 39629983"/>
                <a:gd name="connsiteX15962" fmla="*/ 13411988 w 65909553"/>
                <a:gd name="connsiteY15962" fmla="*/ 35740571 h 39629983"/>
                <a:gd name="connsiteX15963" fmla="*/ 13411988 w 65909553"/>
                <a:gd name="connsiteY15963" fmla="*/ 35740563 h 39629983"/>
                <a:gd name="connsiteX15964" fmla="*/ 13411910 w 65909553"/>
                <a:gd name="connsiteY15964" fmla="*/ 35740571 h 39629983"/>
                <a:gd name="connsiteX15965" fmla="*/ 13411910 w 65909553"/>
                <a:gd name="connsiteY15965" fmla="*/ 35740563 h 39629983"/>
                <a:gd name="connsiteX15966" fmla="*/ 13411832 w 65909553"/>
                <a:gd name="connsiteY15966" fmla="*/ 35740571 h 39629983"/>
                <a:gd name="connsiteX15967" fmla="*/ 13411832 w 65909553"/>
                <a:gd name="connsiteY15967" fmla="*/ 35740563 h 39629983"/>
                <a:gd name="connsiteX15968" fmla="*/ 13411755 w 65909553"/>
                <a:gd name="connsiteY15968" fmla="*/ 35740571 h 39629983"/>
                <a:gd name="connsiteX15969" fmla="*/ 13411755 w 65909553"/>
                <a:gd name="connsiteY15969" fmla="*/ 35740563 h 39629983"/>
                <a:gd name="connsiteX15970" fmla="*/ 13411677 w 65909553"/>
                <a:gd name="connsiteY15970" fmla="*/ 35740571 h 39629983"/>
                <a:gd name="connsiteX15971" fmla="*/ 13411677 w 65909553"/>
                <a:gd name="connsiteY15971" fmla="*/ 35740563 h 39629983"/>
                <a:gd name="connsiteX15972" fmla="*/ 13411600 w 65909553"/>
                <a:gd name="connsiteY15972" fmla="*/ 35740571 h 39629983"/>
                <a:gd name="connsiteX15973" fmla="*/ 13411600 w 65909553"/>
                <a:gd name="connsiteY15973" fmla="*/ 35740563 h 39629983"/>
                <a:gd name="connsiteX15974" fmla="*/ 13411522 w 65909553"/>
                <a:gd name="connsiteY15974" fmla="*/ 35740571 h 39629983"/>
                <a:gd name="connsiteX15975" fmla="*/ 13411522 w 65909553"/>
                <a:gd name="connsiteY15975" fmla="*/ 35740563 h 39629983"/>
                <a:gd name="connsiteX15976" fmla="*/ 13411444 w 65909553"/>
                <a:gd name="connsiteY15976" fmla="*/ 35740571 h 39629983"/>
                <a:gd name="connsiteX15977" fmla="*/ 13411444 w 65909553"/>
                <a:gd name="connsiteY15977" fmla="*/ 35740563 h 39629983"/>
                <a:gd name="connsiteX15978" fmla="*/ 13411367 w 65909553"/>
                <a:gd name="connsiteY15978" fmla="*/ 35740571 h 39629983"/>
                <a:gd name="connsiteX15979" fmla="*/ 13411367 w 65909553"/>
                <a:gd name="connsiteY15979" fmla="*/ 35740563 h 39629983"/>
                <a:gd name="connsiteX15980" fmla="*/ 13411289 w 65909553"/>
                <a:gd name="connsiteY15980" fmla="*/ 35740571 h 39629983"/>
                <a:gd name="connsiteX15981" fmla="*/ 13411289 w 65909553"/>
                <a:gd name="connsiteY15981" fmla="*/ 35740563 h 39629983"/>
                <a:gd name="connsiteX15982" fmla="*/ 13411212 w 65909553"/>
                <a:gd name="connsiteY15982" fmla="*/ 35740571 h 39629983"/>
                <a:gd name="connsiteX15983" fmla="*/ 13411212 w 65909553"/>
                <a:gd name="connsiteY15983" fmla="*/ 35574813 h 39629983"/>
                <a:gd name="connsiteX15984" fmla="*/ 13268688 w 65909553"/>
                <a:gd name="connsiteY15984" fmla="*/ 35587997 h 39629983"/>
                <a:gd name="connsiteX15985" fmla="*/ 13266894 w 65909553"/>
                <a:gd name="connsiteY15985" fmla="*/ 35588171 h 39629983"/>
                <a:gd name="connsiteX15986" fmla="*/ 13266894 w 65909553"/>
                <a:gd name="connsiteY15986" fmla="*/ 35588163 h 39629983"/>
                <a:gd name="connsiteX15987" fmla="*/ 13266816 w 65909553"/>
                <a:gd name="connsiteY15987" fmla="*/ 35588171 h 39629983"/>
                <a:gd name="connsiteX15988" fmla="*/ 13266816 w 65909553"/>
                <a:gd name="connsiteY15988" fmla="*/ 35588163 h 39629983"/>
                <a:gd name="connsiteX15989" fmla="*/ 13266739 w 65909553"/>
                <a:gd name="connsiteY15989" fmla="*/ 35588171 h 39629983"/>
                <a:gd name="connsiteX15990" fmla="*/ 13266739 w 65909553"/>
                <a:gd name="connsiteY15990" fmla="*/ 35588163 h 39629983"/>
                <a:gd name="connsiteX15991" fmla="*/ 13266661 w 65909553"/>
                <a:gd name="connsiteY15991" fmla="*/ 35588171 h 39629983"/>
                <a:gd name="connsiteX15992" fmla="*/ 13266661 w 65909553"/>
                <a:gd name="connsiteY15992" fmla="*/ 35588163 h 39629983"/>
                <a:gd name="connsiteX15993" fmla="*/ 13266583 w 65909553"/>
                <a:gd name="connsiteY15993" fmla="*/ 35588171 h 39629983"/>
                <a:gd name="connsiteX15994" fmla="*/ 13266583 w 65909553"/>
                <a:gd name="connsiteY15994" fmla="*/ 35588163 h 39629983"/>
                <a:gd name="connsiteX15995" fmla="*/ 13266506 w 65909553"/>
                <a:gd name="connsiteY15995" fmla="*/ 35588171 h 39629983"/>
                <a:gd name="connsiteX15996" fmla="*/ 13266506 w 65909553"/>
                <a:gd name="connsiteY15996" fmla="*/ 35588113 h 39629983"/>
                <a:gd name="connsiteX15997" fmla="*/ 13265872 w 65909553"/>
                <a:gd name="connsiteY15997" fmla="*/ 35588171 h 39629983"/>
                <a:gd name="connsiteX15998" fmla="*/ 13265872 w 65909553"/>
                <a:gd name="connsiteY15998" fmla="*/ 35588163 h 39629983"/>
                <a:gd name="connsiteX15999" fmla="*/ 13265795 w 65909553"/>
                <a:gd name="connsiteY15999" fmla="*/ 35588171 h 39629983"/>
                <a:gd name="connsiteX16000" fmla="*/ 13265795 w 65909553"/>
                <a:gd name="connsiteY16000" fmla="*/ 35588163 h 39629983"/>
                <a:gd name="connsiteX16001" fmla="*/ 13265717 w 65909553"/>
                <a:gd name="connsiteY16001" fmla="*/ 35588171 h 39629983"/>
                <a:gd name="connsiteX16002" fmla="*/ 13265717 w 65909553"/>
                <a:gd name="connsiteY16002" fmla="*/ 35588163 h 39629983"/>
                <a:gd name="connsiteX16003" fmla="*/ 13265640 w 65909553"/>
                <a:gd name="connsiteY16003" fmla="*/ 35588171 h 39629983"/>
                <a:gd name="connsiteX16004" fmla="*/ 13265640 w 65909553"/>
                <a:gd name="connsiteY16004" fmla="*/ 35588163 h 39629983"/>
                <a:gd name="connsiteX16005" fmla="*/ 13265562 w 65909553"/>
                <a:gd name="connsiteY16005" fmla="*/ 35588171 h 39629983"/>
                <a:gd name="connsiteX16006" fmla="*/ 13265562 w 65909553"/>
                <a:gd name="connsiteY16006" fmla="*/ 35588163 h 39629983"/>
                <a:gd name="connsiteX16007" fmla="*/ 13265484 w 65909553"/>
                <a:gd name="connsiteY16007" fmla="*/ 35588171 h 39629983"/>
                <a:gd name="connsiteX16008" fmla="*/ 13265484 w 65909553"/>
                <a:gd name="connsiteY16008" fmla="*/ 35588163 h 39629983"/>
                <a:gd name="connsiteX16009" fmla="*/ 13265407 w 65909553"/>
                <a:gd name="connsiteY16009" fmla="*/ 35588171 h 39629983"/>
                <a:gd name="connsiteX16010" fmla="*/ 13265407 w 65909553"/>
                <a:gd name="connsiteY16010" fmla="*/ 35588119 h 39629983"/>
                <a:gd name="connsiteX16011" fmla="*/ 13264851 w 65909553"/>
                <a:gd name="connsiteY16011" fmla="*/ 35588171 h 39629983"/>
                <a:gd name="connsiteX16012" fmla="*/ 13264851 w 65909553"/>
                <a:gd name="connsiteY16012" fmla="*/ 35588163 h 39629983"/>
                <a:gd name="connsiteX16013" fmla="*/ 13264773 w 65909553"/>
                <a:gd name="connsiteY16013" fmla="*/ 35588171 h 39629983"/>
                <a:gd name="connsiteX16014" fmla="*/ 13264773 w 65909553"/>
                <a:gd name="connsiteY16014" fmla="*/ 35588163 h 39629983"/>
                <a:gd name="connsiteX16015" fmla="*/ 13264696 w 65909553"/>
                <a:gd name="connsiteY16015" fmla="*/ 35588171 h 39629983"/>
                <a:gd name="connsiteX16016" fmla="*/ 13264696 w 65909553"/>
                <a:gd name="connsiteY16016" fmla="*/ 35588163 h 39629983"/>
                <a:gd name="connsiteX16017" fmla="*/ 13264618 w 65909553"/>
                <a:gd name="connsiteY16017" fmla="*/ 35588171 h 39629983"/>
                <a:gd name="connsiteX16018" fmla="*/ 13264618 w 65909553"/>
                <a:gd name="connsiteY16018" fmla="*/ 35588163 h 39629983"/>
                <a:gd name="connsiteX16019" fmla="*/ 13264541 w 65909553"/>
                <a:gd name="connsiteY16019" fmla="*/ 35588171 h 39629983"/>
                <a:gd name="connsiteX16020" fmla="*/ 13264541 w 65909553"/>
                <a:gd name="connsiteY16020" fmla="*/ 35588163 h 39629983"/>
                <a:gd name="connsiteX16021" fmla="*/ 13264463 w 65909553"/>
                <a:gd name="connsiteY16021" fmla="*/ 35588171 h 39629983"/>
                <a:gd name="connsiteX16022" fmla="*/ 13264463 w 65909553"/>
                <a:gd name="connsiteY16022" fmla="*/ 35588163 h 39629983"/>
                <a:gd name="connsiteX16023" fmla="*/ 13264385 w 65909553"/>
                <a:gd name="connsiteY16023" fmla="*/ 35588171 h 39629983"/>
                <a:gd name="connsiteX16024" fmla="*/ 13264385 w 65909553"/>
                <a:gd name="connsiteY16024" fmla="*/ 35588163 h 39629983"/>
                <a:gd name="connsiteX16025" fmla="*/ 13264308 w 65909553"/>
                <a:gd name="connsiteY16025" fmla="*/ 35588171 h 39629983"/>
                <a:gd name="connsiteX16026" fmla="*/ 13264308 w 65909553"/>
                <a:gd name="connsiteY16026" fmla="*/ 35588127 h 39629983"/>
                <a:gd name="connsiteX16027" fmla="*/ 13263829 w 65909553"/>
                <a:gd name="connsiteY16027" fmla="*/ 35588171 h 39629983"/>
                <a:gd name="connsiteX16028" fmla="*/ 13263829 w 65909553"/>
                <a:gd name="connsiteY16028" fmla="*/ 35588163 h 39629983"/>
                <a:gd name="connsiteX16029" fmla="*/ 13263752 w 65909553"/>
                <a:gd name="connsiteY16029" fmla="*/ 35588171 h 39629983"/>
                <a:gd name="connsiteX16030" fmla="*/ 13263752 w 65909553"/>
                <a:gd name="connsiteY16030" fmla="*/ 35588163 h 39629983"/>
                <a:gd name="connsiteX16031" fmla="*/ 13263674 w 65909553"/>
                <a:gd name="connsiteY16031" fmla="*/ 35588171 h 39629983"/>
                <a:gd name="connsiteX16032" fmla="*/ 13263674 w 65909553"/>
                <a:gd name="connsiteY16032" fmla="*/ 35588163 h 39629983"/>
                <a:gd name="connsiteX16033" fmla="*/ 13263597 w 65909553"/>
                <a:gd name="connsiteY16033" fmla="*/ 35588171 h 39629983"/>
                <a:gd name="connsiteX16034" fmla="*/ 13263597 w 65909553"/>
                <a:gd name="connsiteY16034" fmla="*/ 35588163 h 39629983"/>
                <a:gd name="connsiteX16035" fmla="*/ 13263519 w 65909553"/>
                <a:gd name="connsiteY16035" fmla="*/ 35588171 h 39629983"/>
                <a:gd name="connsiteX16036" fmla="*/ 13263519 w 65909553"/>
                <a:gd name="connsiteY16036" fmla="*/ 35588163 h 39629983"/>
                <a:gd name="connsiteX16037" fmla="*/ 13263442 w 65909553"/>
                <a:gd name="connsiteY16037" fmla="*/ 35588171 h 39629983"/>
                <a:gd name="connsiteX16038" fmla="*/ 13263442 w 65909553"/>
                <a:gd name="connsiteY16038" fmla="*/ 35588163 h 39629983"/>
                <a:gd name="connsiteX16039" fmla="*/ 13263364 w 65909553"/>
                <a:gd name="connsiteY16039" fmla="*/ 35588171 h 39629983"/>
                <a:gd name="connsiteX16040" fmla="*/ 13263364 w 65909553"/>
                <a:gd name="connsiteY16040" fmla="*/ 35588163 h 39629983"/>
                <a:gd name="connsiteX16041" fmla="*/ 13263286 w 65909553"/>
                <a:gd name="connsiteY16041" fmla="*/ 35588171 h 39629983"/>
                <a:gd name="connsiteX16042" fmla="*/ 13263286 w 65909553"/>
                <a:gd name="connsiteY16042" fmla="*/ 35588163 h 39629983"/>
                <a:gd name="connsiteX16043" fmla="*/ 13263209 w 65909553"/>
                <a:gd name="connsiteY16043" fmla="*/ 35588171 h 39629983"/>
                <a:gd name="connsiteX16044" fmla="*/ 13263209 w 65909553"/>
                <a:gd name="connsiteY16044" fmla="*/ 35588133 h 39629983"/>
                <a:gd name="connsiteX16045" fmla="*/ 13262808 w 65909553"/>
                <a:gd name="connsiteY16045" fmla="*/ 35588171 h 39629983"/>
                <a:gd name="connsiteX16046" fmla="*/ 13262808 w 65909553"/>
                <a:gd name="connsiteY16046" fmla="*/ 35588163 h 39629983"/>
                <a:gd name="connsiteX16047" fmla="*/ 13262730 w 65909553"/>
                <a:gd name="connsiteY16047" fmla="*/ 35588171 h 39629983"/>
                <a:gd name="connsiteX16048" fmla="*/ 13262730 w 65909553"/>
                <a:gd name="connsiteY16048" fmla="*/ 35588163 h 39629983"/>
                <a:gd name="connsiteX16049" fmla="*/ 13262653 w 65909553"/>
                <a:gd name="connsiteY16049" fmla="*/ 35588171 h 39629983"/>
                <a:gd name="connsiteX16050" fmla="*/ 13262653 w 65909553"/>
                <a:gd name="connsiteY16050" fmla="*/ 35588163 h 39629983"/>
                <a:gd name="connsiteX16051" fmla="*/ 13262575 w 65909553"/>
                <a:gd name="connsiteY16051" fmla="*/ 35588171 h 39629983"/>
                <a:gd name="connsiteX16052" fmla="*/ 13262575 w 65909553"/>
                <a:gd name="connsiteY16052" fmla="*/ 35588163 h 39629983"/>
                <a:gd name="connsiteX16053" fmla="*/ 13262498 w 65909553"/>
                <a:gd name="connsiteY16053" fmla="*/ 35588171 h 39629983"/>
                <a:gd name="connsiteX16054" fmla="*/ 13262498 w 65909553"/>
                <a:gd name="connsiteY16054" fmla="*/ 35588163 h 39629983"/>
                <a:gd name="connsiteX16055" fmla="*/ 13262420 w 65909553"/>
                <a:gd name="connsiteY16055" fmla="*/ 35588171 h 39629983"/>
                <a:gd name="connsiteX16056" fmla="*/ 13262420 w 65909553"/>
                <a:gd name="connsiteY16056" fmla="*/ 35588163 h 39629983"/>
                <a:gd name="connsiteX16057" fmla="*/ 13262343 w 65909553"/>
                <a:gd name="connsiteY16057" fmla="*/ 35588171 h 39629983"/>
                <a:gd name="connsiteX16058" fmla="*/ 13262343 w 65909553"/>
                <a:gd name="connsiteY16058" fmla="*/ 35588163 h 39629983"/>
                <a:gd name="connsiteX16059" fmla="*/ 13262265 w 65909553"/>
                <a:gd name="connsiteY16059" fmla="*/ 35588171 h 39629983"/>
                <a:gd name="connsiteX16060" fmla="*/ 13262265 w 65909553"/>
                <a:gd name="connsiteY16060" fmla="*/ 35588163 h 39629983"/>
                <a:gd name="connsiteX16061" fmla="*/ 13262187 w 65909553"/>
                <a:gd name="connsiteY16061" fmla="*/ 35588171 h 39629983"/>
                <a:gd name="connsiteX16062" fmla="*/ 13262187 w 65909553"/>
                <a:gd name="connsiteY16062" fmla="*/ 35588163 h 39629983"/>
                <a:gd name="connsiteX16063" fmla="*/ 13262110 w 65909553"/>
                <a:gd name="connsiteY16063" fmla="*/ 35588171 h 39629983"/>
                <a:gd name="connsiteX16064" fmla="*/ 13262110 w 65909553"/>
                <a:gd name="connsiteY16064" fmla="*/ 35588141 h 39629983"/>
                <a:gd name="connsiteX16065" fmla="*/ 13261787 w 65909553"/>
                <a:gd name="connsiteY16065" fmla="*/ 35588171 h 39629983"/>
                <a:gd name="connsiteX16066" fmla="*/ 13261787 w 65909553"/>
                <a:gd name="connsiteY16066" fmla="*/ 35588163 h 39629983"/>
                <a:gd name="connsiteX16067" fmla="*/ 13261709 w 65909553"/>
                <a:gd name="connsiteY16067" fmla="*/ 35588171 h 39629983"/>
                <a:gd name="connsiteX16068" fmla="*/ 13261709 w 65909553"/>
                <a:gd name="connsiteY16068" fmla="*/ 35588163 h 39629983"/>
                <a:gd name="connsiteX16069" fmla="*/ 13261631 w 65909553"/>
                <a:gd name="connsiteY16069" fmla="*/ 35588171 h 39629983"/>
                <a:gd name="connsiteX16070" fmla="*/ 13261631 w 65909553"/>
                <a:gd name="connsiteY16070" fmla="*/ 35588163 h 39629983"/>
                <a:gd name="connsiteX16071" fmla="*/ 13261554 w 65909553"/>
                <a:gd name="connsiteY16071" fmla="*/ 35588171 h 39629983"/>
                <a:gd name="connsiteX16072" fmla="*/ 13261554 w 65909553"/>
                <a:gd name="connsiteY16072" fmla="*/ 35588163 h 39629983"/>
                <a:gd name="connsiteX16073" fmla="*/ 13261476 w 65909553"/>
                <a:gd name="connsiteY16073" fmla="*/ 35588171 h 39629983"/>
                <a:gd name="connsiteX16074" fmla="*/ 13261476 w 65909553"/>
                <a:gd name="connsiteY16074" fmla="*/ 35588163 h 39629983"/>
                <a:gd name="connsiteX16075" fmla="*/ 13261399 w 65909553"/>
                <a:gd name="connsiteY16075" fmla="*/ 35588171 h 39629983"/>
                <a:gd name="connsiteX16076" fmla="*/ 13261399 w 65909553"/>
                <a:gd name="connsiteY16076" fmla="*/ 35588163 h 39629983"/>
                <a:gd name="connsiteX16077" fmla="*/ 13261321 w 65909553"/>
                <a:gd name="connsiteY16077" fmla="*/ 35588171 h 39629983"/>
                <a:gd name="connsiteX16078" fmla="*/ 13261321 w 65909553"/>
                <a:gd name="connsiteY16078" fmla="*/ 35588163 h 39629983"/>
                <a:gd name="connsiteX16079" fmla="*/ 13261244 w 65909553"/>
                <a:gd name="connsiteY16079" fmla="*/ 35588171 h 39629983"/>
                <a:gd name="connsiteX16080" fmla="*/ 13261244 w 65909553"/>
                <a:gd name="connsiteY16080" fmla="*/ 35588163 h 39629983"/>
                <a:gd name="connsiteX16081" fmla="*/ 13261166 w 65909553"/>
                <a:gd name="connsiteY16081" fmla="*/ 35588171 h 39629983"/>
                <a:gd name="connsiteX16082" fmla="*/ 13261166 w 65909553"/>
                <a:gd name="connsiteY16082" fmla="*/ 35588163 h 39629983"/>
                <a:gd name="connsiteX16083" fmla="*/ 13261088 w 65909553"/>
                <a:gd name="connsiteY16083" fmla="*/ 35588171 h 39629983"/>
                <a:gd name="connsiteX16084" fmla="*/ 13261088 w 65909553"/>
                <a:gd name="connsiteY16084" fmla="*/ 35588163 h 39629983"/>
                <a:gd name="connsiteX16085" fmla="*/ 13261011 w 65909553"/>
                <a:gd name="connsiteY16085" fmla="*/ 35588171 h 39629983"/>
                <a:gd name="connsiteX16086" fmla="*/ 13261011 w 65909553"/>
                <a:gd name="connsiteY16086" fmla="*/ 35588149 h 39629983"/>
                <a:gd name="connsiteX16087" fmla="*/ 13260765 w 65909553"/>
                <a:gd name="connsiteY16087" fmla="*/ 35588171 h 39629983"/>
                <a:gd name="connsiteX16088" fmla="*/ 13260765 w 65909553"/>
                <a:gd name="connsiteY16088" fmla="*/ 35588163 h 39629983"/>
                <a:gd name="connsiteX16089" fmla="*/ 13260688 w 65909553"/>
                <a:gd name="connsiteY16089" fmla="*/ 35588171 h 39629983"/>
                <a:gd name="connsiteX16090" fmla="*/ 13260688 w 65909553"/>
                <a:gd name="connsiteY16090" fmla="*/ 35588163 h 39629983"/>
                <a:gd name="connsiteX16091" fmla="*/ 13260610 w 65909553"/>
                <a:gd name="connsiteY16091" fmla="*/ 35588171 h 39629983"/>
                <a:gd name="connsiteX16092" fmla="*/ 13260610 w 65909553"/>
                <a:gd name="connsiteY16092" fmla="*/ 35588163 h 39629983"/>
                <a:gd name="connsiteX16093" fmla="*/ 13260532 w 65909553"/>
                <a:gd name="connsiteY16093" fmla="*/ 35588171 h 39629983"/>
                <a:gd name="connsiteX16094" fmla="*/ 13260532 w 65909553"/>
                <a:gd name="connsiteY16094" fmla="*/ 35588163 h 39629983"/>
                <a:gd name="connsiteX16095" fmla="*/ 13260455 w 65909553"/>
                <a:gd name="connsiteY16095" fmla="*/ 35588171 h 39629983"/>
                <a:gd name="connsiteX16096" fmla="*/ 13260455 w 65909553"/>
                <a:gd name="connsiteY16096" fmla="*/ 35588163 h 39629983"/>
                <a:gd name="connsiteX16097" fmla="*/ 13260377 w 65909553"/>
                <a:gd name="connsiteY16097" fmla="*/ 35588171 h 39629983"/>
                <a:gd name="connsiteX16098" fmla="*/ 13260377 w 65909553"/>
                <a:gd name="connsiteY16098" fmla="*/ 35588163 h 39629983"/>
                <a:gd name="connsiteX16099" fmla="*/ 13260300 w 65909553"/>
                <a:gd name="connsiteY16099" fmla="*/ 35588171 h 39629983"/>
                <a:gd name="connsiteX16100" fmla="*/ 13260300 w 65909553"/>
                <a:gd name="connsiteY16100" fmla="*/ 35588163 h 39629983"/>
                <a:gd name="connsiteX16101" fmla="*/ 13260222 w 65909553"/>
                <a:gd name="connsiteY16101" fmla="*/ 35588171 h 39629983"/>
                <a:gd name="connsiteX16102" fmla="*/ 13260222 w 65909553"/>
                <a:gd name="connsiteY16102" fmla="*/ 35588163 h 39629983"/>
                <a:gd name="connsiteX16103" fmla="*/ 13260145 w 65909553"/>
                <a:gd name="connsiteY16103" fmla="*/ 35588171 h 39629983"/>
                <a:gd name="connsiteX16104" fmla="*/ 13260145 w 65909553"/>
                <a:gd name="connsiteY16104" fmla="*/ 35588163 h 39629983"/>
                <a:gd name="connsiteX16105" fmla="*/ 13260067 w 65909553"/>
                <a:gd name="connsiteY16105" fmla="*/ 35588171 h 39629983"/>
                <a:gd name="connsiteX16106" fmla="*/ 13260067 w 65909553"/>
                <a:gd name="connsiteY16106" fmla="*/ 35588163 h 39629983"/>
                <a:gd name="connsiteX16107" fmla="*/ 13259989 w 65909553"/>
                <a:gd name="connsiteY16107" fmla="*/ 35588171 h 39629983"/>
                <a:gd name="connsiteX16108" fmla="*/ 13259989 w 65909553"/>
                <a:gd name="connsiteY16108" fmla="*/ 35588163 h 39629983"/>
                <a:gd name="connsiteX16109" fmla="*/ 13259912 w 65909553"/>
                <a:gd name="connsiteY16109" fmla="*/ 35588171 h 39629983"/>
                <a:gd name="connsiteX16110" fmla="*/ 13259912 w 65909553"/>
                <a:gd name="connsiteY16110" fmla="*/ 35588155 h 39629983"/>
                <a:gd name="connsiteX16111" fmla="*/ 13259744 w 65909553"/>
                <a:gd name="connsiteY16111" fmla="*/ 35588171 h 39629983"/>
                <a:gd name="connsiteX16112" fmla="*/ 13259744 w 65909553"/>
                <a:gd name="connsiteY16112" fmla="*/ 35588163 h 39629983"/>
                <a:gd name="connsiteX16113" fmla="*/ 13259666 w 65909553"/>
                <a:gd name="connsiteY16113" fmla="*/ 35588171 h 39629983"/>
                <a:gd name="connsiteX16114" fmla="*/ 13259666 w 65909553"/>
                <a:gd name="connsiteY16114" fmla="*/ 35588163 h 39629983"/>
                <a:gd name="connsiteX16115" fmla="*/ 13259589 w 65909553"/>
                <a:gd name="connsiteY16115" fmla="*/ 35588171 h 39629983"/>
                <a:gd name="connsiteX16116" fmla="*/ 13259589 w 65909553"/>
                <a:gd name="connsiteY16116" fmla="*/ 35588163 h 39629983"/>
                <a:gd name="connsiteX16117" fmla="*/ 13259511 w 65909553"/>
                <a:gd name="connsiteY16117" fmla="*/ 35588171 h 39629983"/>
                <a:gd name="connsiteX16118" fmla="*/ 13259511 w 65909553"/>
                <a:gd name="connsiteY16118" fmla="*/ 35588163 h 39629983"/>
                <a:gd name="connsiteX16119" fmla="*/ 13259433 w 65909553"/>
                <a:gd name="connsiteY16119" fmla="*/ 35588171 h 39629983"/>
                <a:gd name="connsiteX16120" fmla="*/ 13259433 w 65909553"/>
                <a:gd name="connsiteY16120" fmla="*/ 35588163 h 39629983"/>
                <a:gd name="connsiteX16121" fmla="*/ 13259356 w 65909553"/>
                <a:gd name="connsiteY16121" fmla="*/ 35588171 h 39629983"/>
                <a:gd name="connsiteX16122" fmla="*/ 13259356 w 65909553"/>
                <a:gd name="connsiteY16122" fmla="*/ 35588163 h 39629983"/>
                <a:gd name="connsiteX16123" fmla="*/ 13259278 w 65909553"/>
                <a:gd name="connsiteY16123" fmla="*/ 35588171 h 39629983"/>
                <a:gd name="connsiteX16124" fmla="*/ 13259278 w 65909553"/>
                <a:gd name="connsiteY16124" fmla="*/ 35588163 h 39629983"/>
                <a:gd name="connsiteX16125" fmla="*/ 13259201 w 65909553"/>
                <a:gd name="connsiteY16125" fmla="*/ 35588171 h 39629983"/>
                <a:gd name="connsiteX16126" fmla="*/ 13259201 w 65909553"/>
                <a:gd name="connsiteY16126" fmla="*/ 35588163 h 39629983"/>
                <a:gd name="connsiteX16127" fmla="*/ 13259123 w 65909553"/>
                <a:gd name="connsiteY16127" fmla="*/ 35588171 h 39629983"/>
                <a:gd name="connsiteX16128" fmla="*/ 13259123 w 65909553"/>
                <a:gd name="connsiteY16128" fmla="*/ 35588163 h 39629983"/>
                <a:gd name="connsiteX16129" fmla="*/ 13259046 w 65909553"/>
                <a:gd name="connsiteY16129" fmla="*/ 35588171 h 39629983"/>
                <a:gd name="connsiteX16130" fmla="*/ 13259046 w 65909553"/>
                <a:gd name="connsiteY16130" fmla="*/ 35588163 h 39629983"/>
                <a:gd name="connsiteX16131" fmla="*/ 13258968 w 65909553"/>
                <a:gd name="connsiteY16131" fmla="*/ 35588171 h 39629983"/>
                <a:gd name="connsiteX16132" fmla="*/ 13258968 w 65909553"/>
                <a:gd name="connsiteY16132" fmla="*/ 35588163 h 39629983"/>
                <a:gd name="connsiteX16133" fmla="*/ 13258890 w 65909553"/>
                <a:gd name="connsiteY16133" fmla="*/ 35588171 h 39629983"/>
                <a:gd name="connsiteX16134" fmla="*/ 13258890 w 65909553"/>
                <a:gd name="connsiteY16134" fmla="*/ 35588163 h 39629983"/>
                <a:gd name="connsiteX16135" fmla="*/ 13258813 w 65909553"/>
                <a:gd name="connsiteY16135" fmla="*/ 35588171 h 39629983"/>
                <a:gd name="connsiteX16136" fmla="*/ 13258813 w 65909553"/>
                <a:gd name="connsiteY16136" fmla="*/ 35422421 h 39629983"/>
                <a:gd name="connsiteX16137" fmla="*/ 13116367 w 65909553"/>
                <a:gd name="connsiteY16137" fmla="*/ 35435597 h 39629983"/>
                <a:gd name="connsiteX16138" fmla="*/ 13114572 w 65909553"/>
                <a:gd name="connsiteY16138" fmla="*/ 35435771 h 39629983"/>
                <a:gd name="connsiteX16139" fmla="*/ 13114572 w 65909553"/>
                <a:gd name="connsiteY16139" fmla="*/ 35435763 h 39629983"/>
                <a:gd name="connsiteX16140" fmla="*/ 13114495 w 65909553"/>
                <a:gd name="connsiteY16140" fmla="*/ 35435771 h 39629983"/>
                <a:gd name="connsiteX16141" fmla="*/ 13114495 w 65909553"/>
                <a:gd name="connsiteY16141" fmla="*/ 35435763 h 39629983"/>
                <a:gd name="connsiteX16142" fmla="*/ 13114417 w 65909553"/>
                <a:gd name="connsiteY16142" fmla="*/ 35435771 h 39629983"/>
                <a:gd name="connsiteX16143" fmla="*/ 13114417 w 65909553"/>
                <a:gd name="connsiteY16143" fmla="*/ 35435763 h 39629983"/>
                <a:gd name="connsiteX16144" fmla="*/ 13114340 w 65909553"/>
                <a:gd name="connsiteY16144" fmla="*/ 35435771 h 39629983"/>
                <a:gd name="connsiteX16145" fmla="*/ 13114340 w 65909553"/>
                <a:gd name="connsiteY16145" fmla="*/ 35435763 h 39629983"/>
                <a:gd name="connsiteX16146" fmla="*/ 13114262 w 65909553"/>
                <a:gd name="connsiteY16146" fmla="*/ 35435771 h 39629983"/>
                <a:gd name="connsiteX16147" fmla="*/ 13114262 w 65909553"/>
                <a:gd name="connsiteY16147" fmla="*/ 35435763 h 39629983"/>
                <a:gd name="connsiteX16148" fmla="*/ 13114184 w 65909553"/>
                <a:gd name="connsiteY16148" fmla="*/ 35435771 h 39629983"/>
                <a:gd name="connsiteX16149" fmla="*/ 13114184 w 65909553"/>
                <a:gd name="connsiteY16149" fmla="*/ 35435763 h 39629983"/>
                <a:gd name="connsiteX16150" fmla="*/ 13114107 w 65909553"/>
                <a:gd name="connsiteY16150" fmla="*/ 35435771 h 39629983"/>
                <a:gd name="connsiteX16151" fmla="*/ 13114107 w 65909553"/>
                <a:gd name="connsiteY16151" fmla="*/ 35435719 h 39629983"/>
                <a:gd name="connsiteX16152" fmla="*/ 13113551 w 65909553"/>
                <a:gd name="connsiteY16152" fmla="*/ 35435771 h 39629983"/>
                <a:gd name="connsiteX16153" fmla="*/ 13113551 w 65909553"/>
                <a:gd name="connsiteY16153" fmla="*/ 35435763 h 39629983"/>
                <a:gd name="connsiteX16154" fmla="*/ 13113473 w 65909553"/>
                <a:gd name="connsiteY16154" fmla="*/ 35435771 h 39629983"/>
                <a:gd name="connsiteX16155" fmla="*/ 13113473 w 65909553"/>
                <a:gd name="connsiteY16155" fmla="*/ 35435763 h 39629983"/>
                <a:gd name="connsiteX16156" fmla="*/ 13113396 w 65909553"/>
                <a:gd name="connsiteY16156" fmla="*/ 35435771 h 39629983"/>
                <a:gd name="connsiteX16157" fmla="*/ 13113396 w 65909553"/>
                <a:gd name="connsiteY16157" fmla="*/ 35435763 h 39629983"/>
                <a:gd name="connsiteX16158" fmla="*/ 13113318 w 65909553"/>
                <a:gd name="connsiteY16158" fmla="*/ 35435771 h 39629983"/>
                <a:gd name="connsiteX16159" fmla="*/ 13113318 w 65909553"/>
                <a:gd name="connsiteY16159" fmla="*/ 35435763 h 39629983"/>
                <a:gd name="connsiteX16160" fmla="*/ 13113241 w 65909553"/>
                <a:gd name="connsiteY16160" fmla="*/ 35435771 h 39629983"/>
                <a:gd name="connsiteX16161" fmla="*/ 13113241 w 65909553"/>
                <a:gd name="connsiteY16161" fmla="*/ 35435763 h 39629983"/>
                <a:gd name="connsiteX16162" fmla="*/ 13113163 w 65909553"/>
                <a:gd name="connsiteY16162" fmla="*/ 35435771 h 39629983"/>
                <a:gd name="connsiteX16163" fmla="*/ 13113163 w 65909553"/>
                <a:gd name="connsiteY16163" fmla="*/ 35435763 h 39629983"/>
                <a:gd name="connsiteX16164" fmla="*/ 13113085 w 65909553"/>
                <a:gd name="connsiteY16164" fmla="*/ 35435771 h 39629983"/>
                <a:gd name="connsiteX16165" fmla="*/ 13113085 w 65909553"/>
                <a:gd name="connsiteY16165" fmla="*/ 35435763 h 39629983"/>
                <a:gd name="connsiteX16166" fmla="*/ 13113008 w 65909553"/>
                <a:gd name="connsiteY16166" fmla="*/ 35435771 h 39629983"/>
                <a:gd name="connsiteX16167" fmla="*/ 13113008 w 65909553"/>
                <a:gd name="connsiteY16167" fmla="*/ 35435727 h 39629983"/>
                <a:gd name="connsiteX16168" fmla="*/ 13112530 w 65909553"/>
                <a:gd name="connsiteY16168" fmla="*/ 35435771 h 39629983"/>
                <a:gd name="connsiteX16169" fmla="*/ 13112530 w 65909553"/>
                <a:gd name="connsiteY16169" fmla="*/ 35435763 h 39629983"/>
                <a:gd name="connsiteX16170" fmla="*/ 13112452 w 65909553"/>
                <a:gd name="connsiteY16170" fmla="*/ 35435771 h 39629983"/>
                <a:gd name="connsiteX16171" fmla="*/ 13112452 w 65909553"/>
                <a:gd name="connsiteY16171" fmla="*/ 35435763 h 39629983"/>
                <a:gd name="connsiteX16172" fmla="*/ 13112374 w 65909553"/>
                <a:gd name="connsiteY16172" fmla="*/ 35435771 h 39629983"/>
                <a:gd name="connsiteX16173" fmla="*/ 13112374 w 65909553"/>
                <a:gd name="connsiteY16173" fmla="*/ 35435763 h 39629983"/>
                <a:gd name="connsiteX16174" fmla="*/ 13112297 w 65909553"/>
                <a:gd name="connsiteY16174" fmla="*/ 35435771 h 39629983"/>
                <a:gd name="connsiteX16175" fmla="*/ 13112297 w 65909553"/>
                <a:gd name="connsiteY16175" fmla="*/ 35435763 h 39629983"/>
                <a:gd name="connsiteX16176" fmla="*/ 13112219 w 65909553"/>
                <a:gd name="connsiteY16176" fmla="*/ 35435771 h 39629983"/>
                <a:gd name="connsiteX16177" fmla="*/ 13112219 w 65909553"/>
                <a:gd name="connsiteY16177" fmla="*/ 35435763 h 39629983"/>
                <a:gd name="connsiteX16178" fmla="*/ 13112142 w 65909553"/>
                <a:gd name="connsiteY16178" fmla="*/ 35435771 h 39629983"/>
                <a:gd name="connsiteX16179" fmla="*/ 13112142 w 65909553"/>
                <a:gd name="connsiteY16179" fmla="*/ 35435763 h 39629983"/>
                <a:gd name="connsiteX16180" fmla="*/ 13112064 w 65909553"/>
                <a:gd name="connsiteY16180" fmla="*/ 35435771 h 39629983"/>
                <a:gd name="connsiteX16181" fmla="*/ 13112064 w 65909553"/>
                <a:gd name="connsiteY16181" fmla="*/ 35435763 h 39629983"/>
                <a:gd name="connsiteX16182" fmla="*/ 13111986 w 65909553"/>
                <a:gd name="connsiteY16182" fmla="*/ 35435771 h 39629983"/>
                <a:gd name="connsiteX16183" fmla="*/ 13111986 w 65909553"/>
                <a:gd name="connsiteY16183" fmla="*/ 35435763 h 39629983"/>
                <a:gd name="connsiteX16184" fmla="*/ 13111909 w 65909553"/>
                <a:gd name="connsiteY16184" fmla="*/ 35435771 h 39629983"/>
                <a:gd name="connsiteX16185" fmla="*/ 13111909 w 65909553"/>
                <a:gd name="connsiteY16185" fmla="*/ 35435733 h 39629983"/>
                <a:gd name="connsiteX16186" fmla="*/ 13111508 w 65909553"/>
                <a:gd name="connsiteY16186" fmla="*/ 35435771 h 39629983"/>
                <a:gd name="connsiteX16187" fmla="*/ 13111508 w 65909553"/>
                <a:gd name="connsiteY16187" fmla="*/ 35435763 h 39629983"/>
                <a:gd name="connsiteX16188" fmla="*/ 13111431 w 65909553"/>
                <a:gd name="connsiteY16188" fmla="*/ 35435771 h 39629983"/>
                <a:gd name="connsiteX16189" fmla="*/ 13111431 w 65909553"/>
                <a:gd name="connsiteY16189" fmla="*/ 35435763 h 39629983"/>
                <a:gd name="connsiteX16190" fmla="*/ 13111353 w 65909553"/>
                <a:gd name="connsiteY16190" fmla="*/ 35435771 h 39629983"/>
                <a:gd name="connsiteX16191" fmla="*/ 13111353 w 65909553"/>
                <a:gd name="connsiteY16191" fmla="*/ 35435763 h 39629983"/>
                <a:gd name="connsiteX16192" fmla="*/ 13111275 w 65909553"/>
                <a:gd name="connsiteY16192" fmla="*/ 35435771 h 39629983"/>
                <a:gd name="connsiteX16193" fmla="*/ 13111275 w 65909553"/>
                <a:gd name="connsiteY16193" fmla="*/ 35435763 h 39629983"/>
                <a:gd name="connsiteX16194" fmla="*/ 13111198 w 65909553"/>
                <a:gd name="connsiteY16194" fmla="*/ 35435771 h 39629983"/>
                <a:gd name="connsiteX16195" fmla="*/ 13111198 w 65909553"/>
                <a:gd name="connsiteY16195" fmla="*/ 35435763 h 39629983"/>
                <a:gd name="connsiteX16196" fmla="*/ 13111120 w 65909553"/>
                <a:gd name="connsiteY16196" fmla="*/ 35435771 h 39629983"/>
                <a:gd name="connsiteX16197" fmla="*/ 13111120 w 65909553"/>
                <a:gd name="connsiteY16197" fmla="*/ 35435763 h 39629983"/>
                <a:gd name="connsiteX16198" fmla="*/ 13111043 w 65909553"/>
                <a:gd name="connsiteY16198" fmla="*/ 35435771 h 39629983"/>
                <a:gd name="connsiteX16199" fmla="*/ 13111043 w 65909553"/>
                <a:gd name="connsiteY16199" fmla="*/ 35435763 h 39629983"/>
                <a:gd name="connsiteX16200" fmla="*/ 13110965 w 65909553"/>
                <a:gd name="connsiteY16200" fmla="*/ 35435771 h 39629983"/>
                <a:gd name="connsiteX16201" fmla="*/ 13110965 w 65909553"/>
                <a:gd name="connsiteY16201" fmla="*/ 35435763 h 39629983"/>
                <a:gd name="connsiteX16202" fmla="*/ 13110887 w 65909553"/>
                <a:gd name="connsiteY16202" fmla="*/ 35435771 h 39629983"/>
                <a:gd name="connsiteX16203" fmla="*/ 13110887 w 65909553"/>
                <a:gd name="connsiteY16203" fmla="*/ 35435763 h 39629983"/>
                <a:gd name="connsiteX16204" fmla="*/ 13110810 w 65909553"/>
                <a:gd name="connsiteY16204" fmla="*/ 35435771 h 39629983"/>
                <a:gd name="connsiteX16205" fmla="*/ 13110810 w 65909553"/>
                <a:gd name="connsiteY16205" fmla="*/ 35435741 h 39629983"/>
                <a:gd name="connsiteX16206" fmla="*/ 13110487 w 65909553"/>
                <a:gd name="connsiteY16206" fmla="*/ 35435771 h 39629983"/>
                <a:gd name="connsiteX16207" fmla="*/ 13110487 w 65909553"/>
                <a:gd name="connsiteY16207" fmla="*/ 35435763 h 39629983"/>
                <a:gd name="connsiteX16208" fmla="*/ 13110409 w 65909553"/>
                <a:gd name="connsiteY16208" fmla="*/ 35435771 h 39629983"/>
                <a:gd name="connsiteX16209" fmla="*/ 13110409 w 65909553"/>
                <a:gd name="connsiteY16209" fmla="*/ 35435763 h 39629983"/>
                <a:gd name="connsiteX16210" fmla="*/ 13110332 w 65909553"/>
                <a:gd name="connsiteY16210" fmla="*/ 35435771 h 39629983"/>
                <a:gd name="connsiteX16211" fmla="*/ 13110332 w 65909553"/>
                <a:gd name="connsiteY16211" fmla="*/ 35435763 h 39629983"/>
                <a:gd name="connsiteX16212" fmla="*/ 13110254 w 65909553"/>
                <a:gd name="connsiteY16212" fmla="*/ 35435771 h 39629983"/>
                <a:gd name="connsiteX16213" fmla="*/ 13110254 w 65909553"/>
                <a:gd name="connsiteY16213" fmla="*/ 35435763 h 39629983"/>
                <a:gd name="connsiteX16214" fmla="*/ 13110176 w 65909553"/>
                <a:gd name="connsiteY16214" fmla="*/ 35435771 h 39629983"/>
                <a:gd name="connsiteX16215" fmla="*/ 13110176 w 65909553"/>
                <a:gd name="connsiteY16215" fmla="*/ 35435763 h 39629983"/>
                <a:gd name="connsiteX16216" fmla="*/ 13110099 w 65909553"/>
                <a:gd name="connsiteY16216" fmla="*/ 35435771 h 39629983"/>
                <a:gd name="connsiteX16217" fmla="*/ 13110099 w 65909553"/>
                <a:gd name="connsiteY16217" fmla="*/ 35435763 h 39629983"/>
                <a:gd name="connsiteX16218" fmla="*/ 13110021 w 65909553"/>
                <a:gd name="connsiteY16218" fmla="*/ 35435771 h 39629983"/>
                <a:gd name="connsiteX16219" fmla="*/ 13110021 w 65909553"/>
                <a:gd name="connsiteY16219" fmla="*/ 35435763 h 39629983"/>
                <a:gd name="connsiteX16220" fmla="*/ 13109944 w 65909553"/>
                <a:gd name="connsiteY16220" fmla="*/ 35435771 h 39629983"/>
                <a:gd name="connsiteX16221" fmla="*/ 13109944 w 65909553"/>
                <a:gd name="connsiteY16221" fmla="*/ 35435763 h 39629983"/>
                <a:gd name="connsiteX16222" fmla="*/ 13109866 w 65909553"/>
                <a:gd name="connsiteY16222" fmla="*/ 35435771 h 39629983"/>
                <a:gd name="connsiteX16223" fmla="*/ 13109866 w 65909553"/>
                <a:gd name="connsiteY16223" fmla="*/ 35435763 h 39629983"/>
                <a:gd name="connsiteX16224" fmla="*/ 13109788 w 65909553"/>
                <a:gd name="connsiteY16224" fmla="*/ 35435771 h 39629983"/>
                <a:gd name="connsiteX16225" fmla="*/ 13109788 w 65909553"/>
                <a:gd name="connsiteY16225" fmla="*/ 35435763 h 39629983"/>
                <a:gd name="connsiteX16226" fmla="*/ 13109711 w 65909553"/>
                <a:gd name="connsiteY16226" fmla="*/ 35435771 h 39629983"/>
                <a:gd name="connsiteX16227" fmla="*/ 13109711 w 65909553"/>
                <a:gd name="connsiteY16227" fmla="*/ 35435749 h 39629983"/>
                <a:gd name="connsiteX16228" fmla="*/ 13109465 w 65909553"/>
                <a:gd name="connsiteY16228" fmla="*/ 35435771 h 39629983"/>
                <a:gd name="connsiteX16229" fmla="*/ 13109465 w 65909553"/>
                <a:gd name="connsiteY16229" fmla="*/ 35435763 h 39629983"/>
                <a:gd name="connsiteX16230" fmla="*/ 13109388 w 65909553"/>
                <a:gd name="connsiteY16230" fmla="*/ 35435771 h 39629983"/>
                <a:gd name="connsiteX16231" fmla="*/ 13109388 w 65909553"/>
                <a:gd name="connsiteY16231" fmla="*/ 35435763 h 39629983"/>
                <a:gd name="connsiteX16232" fmla="*/ 13109310 w 65909553"/>
                <a:gd name="connsiteY16232" fmla="*/ 35435771 h 39629983"/>
                <a:gd name="connsiteX16233" fmla="*/ 13109310 w 65909553"/>
                <a:gd name="connsiteY16233" fmla="*/ 35435763 h 39629983"/>
                <a:gd name="connsiteX16234" fmla="*/ 13109233 w 65909553"/>
                <a:gd name="connsiteY16234" fmla="*/ 35435771 h 39629983"/>
                <a:gd name="connsiteX16235" fmla="*/ 13109233 w 65909553"/>
                <a:gd name="connsiteY16235" fmla="*/ 35435763 h 39629983"/>
                <a:gd name="connsiteX16236" fmla="*/ 13109155 w 65909553"/>
                <a:gd name="connsiteY16236" fmla="*/ 35435771 h 39629983"/>
                <a:gd name="connsiteX16237" fmla="*/ 13109155 w 65909553"/>
                <a:gd name="connsiteY16237" fmla="*/ 35435763 h 39629983"/>
                <a:gd name="connsiteX16238" fmla="*/ 13109077 w 65909553"/>
                <a:gd name="connsiteY16238" fmla="*/ 35435771 h 39629983"/>
                <a:gd name="connsiteX16239" fmla="*/ 13109077 w 65909553"/>
                <a:gd name="connsiteY16239" fmla="*/ 35435763 h 39629983"/>
                <a:gd name="connsiteX16240" fmla="*/ 13109000 w 65909553"/>
                <a:gd name="connsiteY16240" fmla="*/ 35435771 h 39629983"/>
                <a:gd name="connsiteX16241" fmla="*/ 13109000 w 65909553"/>
                <a:gd name="connsiteY16241" fmla="*/ 35435763 h 39629983"/>
                <a:gd name="connsiteX16242" fmla="*/ 13108922 w 65909553"/>
                <a:gd name="connsiteY16242" fmla="*/ 35435771 h 39629983"/>
                <a:gd name="connsiteX16243" fmla="*/ 13108922 w 65909553"/>
                <a:gd name="connsiteY16243" fmla="*/ 35435763 h 39629983"/>
                <a:gd name="connsiteX16244" fmla="*/ 13108845 w 65909553"/>
                <a:gd name="connsiteY16244" fmla="*/ 35435771 h 39629983"/>
                <a:gd name="connsiteX16245" fmla="*/ 13108845 w 65909553"/>
                <a:gd name="connsiteY16245" fmla="*/ 35435763 h 39629983"/>
                <a:gd name="connsiteX16246" fmla="*/ 13108767 w 65909553"/>
                <a:gd name="connsiteY16246" fmla="*/ 35435771 h 39629983"/>
                <a:gd name="connsiteX16247" fmla="*/ 13108767 w 65909553"/>
                <a:gd name="connsiteY16247" fmla="*/ 35435763 h 39629983"/>
                <a:gd name="connsiteX16248" fmla="*/ 13108689 w 65909553"/>
                <a:gd name="connsiteY16248" fmla="*/ 35435771 h 39629983"/>
                <a:gd name="connsiteX16249" fmla="*/ 13108689 w 65909553"/>
                <a:gd name="connsiteY16249" fmla="*/ 35435763 h 39629983"/>
                <a:gd name="connsiteX16250" fmla="*/ 13108612 w 65909553"/>
                <a:gd name="connsiteY16250" fmla="*/ 35435771 h 39629983"/>
                <a:gd name="connsiteX16251" fmla="*/ 13108612 w 65909553"/>
                <a:gd name="connsiteY16251" fmla="*/ 35435755 h 39629983"/>
                <a:gd name="connsiteX16252" fmla="*/ 13108444 w 65909553"/>
                <a:gd name="connsiteY16252" fmla="*/ 35435771 h 39629983"/>
                <a:gd name="connsiteX16253" fmla="*/ 13108444 w 65909553"/>
                <a:gd name="connsiteY16253" fmla="*/ 35435763 h 39629983"/>
                <a:gd name="connsiteX16254" fmla="*/ 13108366 w 65909553"/>
                <a:gd name="connsiteY16254" fmla="*/ 35435771 h 39629983"/>
                <a:gd name="connsiteX16255" fmla="*/ 13108366 w 65909553"/>
                <a:gd name="connsiteY16255" fmla="*/ 35435763 h 39629983"/>
                <a:gd name="connsiteX16256" fmla="*/ 13108289 w 65909553"/>
                <a:gd name="connsiteY16256" fmla="*/ 35435771 h 39629983"/>
                <a:gd name="connsiteX16257" fmla="*/ 13108289 w 65909553"/>
                <a:gd name="connsiteY16257" fmla="*/ 35435763 h 39629983"/>
                <a:gd name="connsiteX16258" fmla="*/ 13108211 w 65909553"/>
                <a:gd name="connsiteY16258" fmla="*/ 35435771 h 39629983"/>
                <a:gd name="connsiteX16259" fmla="*/ 13108211 w 65909553"/>
                <a:gd name="connsiteY16259" fmla="*/ 35435763 h 39629983"/>
                <a:gd name="connsiteX16260" fmla="*/ 13108134 w 65909553"/>
                <a:gd name="connsiteY16260" fmla="*/ 35435771 h 39629983"/>
                <a:gd name="connsiteX16261" fmla="*/ 13108134 w 65909553"/>
                <a:gd name="connsiteY16261" fmla="*/ 35435763 h 39629983"/>
                <a:gd name="connsiteX16262" fmla="*/ 13108056 w 65909553"/>
                <a:gd name="connsiteY16262" fmla="*/ 35435771 h 39629983"/>
                <a:gd name="connsiteX16263" fmla="*/ 13108056 w 65909553"/>
                <a:gd name="connsiteY16263" fmla="*/ 35435763 h 39629983"/>
                <a:gd name="connsiteX16264" fmla="*/ 13107978 w 65909553"/>
                <a:gd name="connsiteY16264" fmla="*/ 35435771 h 39629983"/>
                <a:gd name="connsiteX16265" fmla="*/ 13107978 w 65909553"/>
                <a:gd name="connsiteY16265" fmla="*/ 35435763 h 39629983"/>
                <a:gd name="connsiteX16266" fmla="*/ 13107901 w 65909553"/>
                <a:gd name="connsiteY16266" fmla="*/ 35435771 h 39629983"/>
                <a:gd name="connsiteX16267" fmla="*/ 13107901 w 65909553"/>
                <a:gd name="connsiteY16267" fmla="*/ 35435763 h 39629983"/>
                <a:gd name="connsiteX16268" fmla="*/ 13107823 w 65909553"/>
                <a:gd name="connsiteY16268" fmla="*/ 35435771 h 39629983"/>
                <a:gd name="connsiteX16269" fmla="*/ 13107823 w 65909553"/>
                <a:gd name="connsiteY16269" fmla="*/ 35435763 h 39629983"/>
                <a:gd name="connsiteX16270" fmla="*/ 13107746 w 65909553"/>
                <a:gd name="connsiteY16270" fmla="*/ 35435771 h 39629983"/>
                <a:gd name="connsiteX16271" fmla="*/ 13107746 w 65909553"/>
                <a:gd name="connsiteY16271" fmla="*/ 35435763 h 39629983"/>
                <a:gd name="connsiteX16272" fmla="*/ 13107668 w 65909553"/>
                <a:gd name="connsiteY16272" fmla="*/ 35435771 h 39629983"/>
                <a:gd name="connsiteX16273" fmla="*/ 13107668 w 65909553"/>
                <a:gd name="connsiteY16273" fmla="*/ 35435763 h 39629983"/>
                <a:gd name="connsiteX16274" fmla="*/ 13107590 w 65909553"/>
                <a:gd name="connsiteY16274" fmla="*/ 35435771 h 39629983"/>
                <a:gd name="connsiteX16275" fmla="*/ 13107590 w 65909553"/>
                <a:gd name="connsiteY16275" fmla="*/ 35435763 h 39629983"/>
                <a:gd name="connsiteX16276" fmla="*/ 13107513 w 65909553"/>
                <a:gd name="connsiteY16276" fmla="*/ 35435771 h 39629983"/>
                <a:gd name="connsiteX16277" fmla="*/ 13107513 w 65909553"/>
                <a:gd name="connsiteY16277" fmla="*/ 35435763 h 39629983"/>
                <a:gd name="connsiteX16278" fmla="*/ 13107423 w 65909553"/>
                <a:gd name="connsiteY16278" fmla="*/ 35435771 h 39629983"/>
                <a:gd name="connsiteX16279" fmla="*/ 13107423 w 65909553"/>
                <a:gd name="connsiteY16279" fmla="*/ 35435763 h 39629983"/>
                <a:gd name="connsiteX16280" fmla="*/ 13107345 w 65909553"/>
                <a:gd name="connsiteY16280" fmla="*/ 35435771 h 39629983"/>
                <a:gd name="connsiteX16281" fmla="*/ 13107345 w 65909553"/>
                <a:gd name="connsiteY16281" fmla="*/ 35435763 h 39629983"/>
                <a:gd name="connsiteX16282" fmla="*/ 13107267 w 65909553"/>
                <a:gd name="connsiteY16282" fmla="*/ 35435771 h 39629983"/>
                <a:gd name="connsiteX16283" fmla="*/ 13107267 w 65909553"/>
                <a:gd name="connsiteY16283" fmla="*/ 35435763 h 39629983"/>
                <a:gd name="connsiteX16284" fmla="*/ 13107190 w 65909553"/>
                <a:gd name="connsiteY16284" fmla="*/ 35435771 h 39629983"/>
                <a:gd name="connsiteX16285" fmla="*/ 13107190 w 65909553"/>
                <a:gd name="connsiteY16285" fmla="*/ 35435763 h 39629983"/>
                <a:gd name="connsiteX16286" fmla="*/ 13107112 w 65909553"/>
                <a:gd name="connsiteY16286" fmla="*/ 35435771 h 39629983"/>
                <a:gd name="connsiteX16287" fmla="*/ 13107112 w 65909553"/>
                <a:gd name="connsiteY16287" fmla="*/ 35435763 h 39629983"/>
                <a:gd name="connsiteX16288" fmla="*/ 13107035 w 65909553"/>
                <a:gd name="connsiteY16288" fmla="*/ 35435771 h 39629983"/>
                <a:gd name="connsiteX16289" fmla="*/ 13107035 w 65909553"/>
                <a:gd name="connsiteY16289" fmla="*/ 35435763 h 39629983"/>
                <a:gd name="connsiteX16290" fmla="*/ 13106957 w 65909553"/>
                <a:gd name="connsiteY16290" fmla="*/ 35435771 h 39629983"/>
                <a:gd name="connsiteX16291" fmla="*/ 13106957 w 65909553"/>
                <a:gd name="connsiteY16291" fmla="*/ 35435763 h 39629983"/>
                <a:gd name="connsiteX16292" fmla="*/ 13106879 w 65909553"/>
                <a:gd name="connsiteY16292" fmla="*/ 35435771 h 39629983"/>
                <a:gd name="connsiteX16293" fmla="*/ 13106879 w 65909553"/>
                <a:gd name="connsiteY16293" fmla="*/ 35435763 h 39629983"/>
                <a:gd name="connsiteX16294" fmla="*/ 13106802 w 65909553"/>
                <a:gd name="connsiteY16294" fmla="*/ 35435771 h 39629983"/>
                <a:gd name="connsiteX16295" fmla="*/ 13106802 w 65909553"/>
                <a:gd name="connsiteY16295" fmla="*/ 35435763 h 39629983"/>
                <a:gd name="connsiteX16296" fmla="*/ 13106724 w 65909553"/>
                <a:gd name="connsiteY16296" fmla="*/ 35435771 h 39629983"/>
                <a:gd name="connsiteX16297" fmla="*/ 13106724 w 65909553"/>
                <a:gd name="connsiteY16297" fmla="*/ 35435763 h 39629983"/>
                <a:gd name="connsiteX16298" fmla="*/ 13106647 w 65909553"/>
                <a:gd name="connsiteY16298" fmla="*/ 35435771 h 39629983"/>
                <a:gd name="connsiteX16299" fmla="*/ 13106647 w 65909553"/>
                <a:gd name="connsiteY16299" fmla="*/ 35435763 h 39629983"/>
                <a:gd name="connsiteX16300" fmla="*/ 13106569 w 65909553"/>
                <a:gd name="connsiteY16300" fmla="*/ 35435771 h 39629983"/>
                <a:gd name="connsiteX16301" fmla="*/ 13106569 w 65909553"/>
                <a:gd name="connsiteY16301" fmla="*/ 35435763 h 39629983"/>
                <a:gd name="connsiteX16302" fmla="*/ 13106491 w 65909553"/>
                <a:gd name="connsiteY16302" fmla="*/ 35435771 h 39629983"/>
                <a:gd name="connsiteX16303" fmla="*/ 13106491 w 65909553"/>
                <a:gd name="connsiteY16303" fmla="*/ 35435763 h 39629983"/>
                <a:gd name="connsiteX16304" fmla="*/ 13106414 w 65909553"/>
                <a:gd name="connsiteY16304" fmla="*/ 35435771 h 39629983"/>
                <a:gd name="connsiteX16305" fmla="*/ 13106414 w 65909553"/>
                <a:gd name="connsiteY16305" fmla="*/ 35270045 h 39629983"/>
                <a:gd name="connsiteX16306" fmla="*/ 12964045 w 65909553"/>
                <a:gd name="connsiteY16306" fmla="*/ 35283197 h 39629983"/>
                <a:gd name="connsiteX16307" fmla="*/ 12962251 w 65909553"/>
                <a:gd name="connsiteY16307" fmla="*/ 35283371 h 39629983"/>
                <a:gd name="connsiteX16308" fmla="*/ 12962251 w 65909553"/>
                <a:gd name="connsiteY16308" fmla="*/ 35283363 h 39629983"/>
                <a:gd name="connsiteX16309" fmla="*/ 12962174 w 65909553"/>
                <a:gd name="connsiteY16309" fmla="*/ 35283371 h 39629983"/>
                <a:gd name="connsiteX16310" fmla="*/ 12962174 w 65909553"/>
                <a:gd name="connsiteY16310" fmla="*/ 35283363 h 39629983"/>
                <a:gd name="connsiteX16311" fmla="*/ 12962096 w 65909553"/>
                <a:gd name="connsiteY16311" fmla="*/ 35283371 h 39629983"/>
                <a:gd name="connsiteX16312" fmla="*/ 12962096 w 65909553"/>
                <a:gd name="connsiteY16312" fmla="*/ 35283363 h 39629983"/>
                <a:gd name="connsiteX16313" fmla="*/ 12962018 w 65909553"/>
                <a:gd name="connsiteY16313" fmla="*/ 35283371 h 39629983"/>
                <a:gd name="connsiteX16314" fmla="*/ 12962018 w 65909553"/>
                <a:gd name="connsiteY16314" fmla="*/ 35283363 h 39629983"/>
                <a:gd name="connsiteX16315" fmla="*/ 12961941 w 65909553"/>
                <a:gd name="connsiteY16315" fmla="*/ 35283371 h 39629983"/>
                <a:gd name="connsiteX16316" fmla="*/ 12961941 w 65909553"/>
                <a:gd name="connsiteY16316" fmla="*/ 35283363 h 39629983"/>
                <a:gd name="connsiteX16317" fmla="*/ 12961863 w 65909553"/>
                <a:gd name="connsiteY16317" fmla="*/ 35283371 h 39629983"/>
                <a:gd name="connsiteX16318" fmla="*/ 12961863 w 65909553"/>
                <a:gd name="connsiteY16318" fmla="*/ 35283363 h 39629983"/>
                <a:gd name="connsiteX16319" fmla="*/ 12961786 w 65909553"/>
                <a:gd name="connsiteY16319" fmla="*/ 35283371 h 39629983"/>
                <a:gd name="connsiteX16320" fmla="*/ 12961786 w 65909553"/>
                <a:gd name="connsiteY16320" fmla="*/ 35283363 h 39629983"/>
                <a:gd name="connsiteX16321" fmla="*/ 12961708 w 65909553"/>
                <a:gd name="connsiteY16321" fmla="*/ 35283371 h 39629983"/>
                <a:gd name="connsiteX16322" fmla="*/ 12961708 w 65909553"/>
                <a:gd name="connsiteY16322" fmla="*/ 35283327 h 39629983"/>
                <a:gd name="connsiteX16323" fmla="*/ 12961230 w 65909553"/>
                <a:gd name="connsiteY16323" fmla="*/ 35283371 h 39629983"/>
                <a:gd name="connsiteX16324" fmla="*/ 12961230 w 65909553"/>
                <a:gd name="connsiteY16324" fmla="*/ 35283363 h 39629983"/>
                <a:gd name="connsiteX16325" fmla="*/ 12961152 w 65909553"/>
                <a:gd name="connsiteY16325" fmla="*/ 35283371 h 39629983"/>
                <a:gd name="connsiteX16326" fmla="*/ 12961152 w 65909553"/>
                <a:gd name="connsiteY16326" fmla="*/ 35283363 h 39629983"/>
                <a:gd name="connsiteX16327" fmla="*/ 12961075 w 65909553"/>
                <a:gd name="connsiteY16327" fmla="*/ 35283371 h 39629983"/>
                <a:gd name="connsiteX16328" fmla="*/ 12961075 w 65909553"/>
                <a:gd name="connsiteY16328" fmla="*/ 35283363 h 39629983"/>
                <a:gd name="connsiteX16329" fmla="*/ 12960997 w 65909553"/>
                <a:gd name="connsiteY16329" fmla="*/ 35283371 h 39629983"/>
                <a:gd name="connsiteX16330" fmla="*/ 12960997 w 65909553"/>
                <a:gd name="connsiteY16330" fmla="*/ 35283363 h 39629983"/>
                <a:gd name="connsiteX16331" fmla="*/ 12960919 w 65909553"/>
                <a:gd name="connsiteY16331" fmla="*/ 35283371 h 39629983"/>
                <a:gd name="connsiteX16332" fmla="*/ 12960919 w 65909553"/>
                <a:gd name="connsiteY16332" fmla="*/ 35283363 h 39629983"/>
                <a:gd name="connsiteX16333" fmla="*/ 12960842 w 65909553"/>
                <a:gd name="connsiteY16333" fmla="*/ 35283371 h 39629983"/>
                <a:gd name="connsiteX16334" fmla="*/ 12960842 w 65909553"/>
                <a:gd name="connsiteY16334" fmla="*/ 35283363 h 39629983"/>
                <a:gd name="connsiteX16335" fmla="*/ 12960764 w 65909553"/>
                <a:gd name="connsiteY16335" fmla="*/ 35283371 h 39629983"/>
                <a:gd name="connsiteX16336" fmla="*/ 12960764 w 65909553"/>
                <a:gd name="connsiteY16336" fmla="*/ 35283363 h 39629983"/>
                <a:gd name="connsiteX16337" fmla="*/ 12960687 w 65909553"/>
                <a:gd name="connsiteY16337" fmla="*/ 35283371 h 39629983"/>
                <a:gd name="connsiteX16338" fmla="*/ 12960687 w 65909553"/>
                <a:gd name="connsiteY16338" fmla="*/ 35283363 h 39629983"/>
                <a:gd name="connsiteX16339" fmla="*/ 12960609 w 65909553"/>
                <a:gd name="connsiteY16339" fmla="*/ 35283371 h 39629983"/>
                <a:gd name="connsiteX16340" fmla="*/ 12960609 w 65909553"/>
                <a:gd name="connsiteY16340" fmla="*/ 35283333 h 39629983"/>
                <a:gd name="connsiteX16341" fmla="*/ 12960208 w 65909553"/>
                <a:gd name="connsiteY16341" fmla="*/ 35283371 h 39629983"/>
                <a:gd name="connsiteX16342" fmla="*/ 12960208 w 65909553"/>
                <a:gd name="connsiteY16342" fmla="*/ 35283363 h 39629983"/>
                <a:gd name="connsiteX16343" fmla="*/ 12960131 w 65909553"/>
                <a:gd name="connsiteY16343" fmla="*/ 35283371 h 39629983"/>
                <a:gd name="connsiteX16344" fmla="*/ 12960131 w 65909553"/>
                <a:gd name="connsiteY16344" fmla="*/ 35283363 h 39629983"/>
                <a:gd name="connsiteX16345" fmla="*/ 12960053 w 65909553"/>
                <a:gd name="connsiteY16345" fmla="*/ 35283371 h 39629983"/>
                <a:gd name="connsiteX16346" fmla="*/ 12960053 w 65909553"/>
                <a:gd name="connsiteY16346" fmla="*/ 35283363 h 39629983"/>
                <a:gd name="connsiteX16347" fmla="*/ 12959976 w 65909553"/>
                <a:gd name="connsiteY16347" fmla="*/ 35283371 h 39629983"/>
                <a:gd name="connsiteX16348" fmla="*/ 12959976 w 65909553"/>
                <a:gd name="connsiteY16348" fmla="*/ 35283363 h 39629983"/>
                <a:gd name="connsiteX16349" fmla="*/ 12959898 w 65909553"/>
                <a:gd name="connsiteY16349" fmla="*/ 35283371 h 39629983"/>
                <a:gd name="connsiteX16350" fmla="*/ 12959898 w 65909553"/>
                <a:gd name="connsiteY16350" fmla="*/ 35283363 h 39629983"/>
                <a:gd name="connsiteX16351" fmla="*/ 12959820 w 65909553"/>
                <a:gd name="connsiteY16351" fmla="*/ 35283371 h 39629983"/>
                <a:gd name="connsiteX16352" fmla="*/ 12959820 w 65909553"/>
                <a:gd name="connsiteY16352" fmla="*/ 35283363 h 39629983"/>
                <a:gd name="connsiteX16353" fmla="*/ 12959743 w 65909553"/>
                <a:gd name="connsiteY16353" fmla="*/ 35283371 h 39629983"/>
                <a:gd name="connsiteX16354" fmla="*/ 12959743 w 65909553"/>
                <a:gd name="connsiteY16354" fmla="*/ 35283363 h 39629983"/>
                <a:gd name="connsiteX16355" fmla="*/ 12959665 w 65909553"/>
                <a:gd name="connsiteY16355" fmla="*/ 35283371 h 39629983"/>
                <a:gd name="connsiteX16356" fmla="*/ 12959665 w 65909553"/>
                <a:gd name="connsiteY16356" fmla="*/ 35283363 h 39629983"/>
                <a:gd name="connsiteX16357" fmla="*/ 12959588 w 65909553"/>
                <a:gd name="connsiteY16357" fmla="*/ 35283371 h 39629983"/>
                <a:gd name="connsiteX16358" fmla="*/ 12959588 w 65909553"/>
                <a:gd name="connsiteY16358" fmla="*/ 35283363 h 39629983"/>
                <a:gd name="connsiteX16359" fmla="*/ 12959510 w 65909553"/>
                <a:gd name="connsiteY16359" fmla="*/ 35283371 h 39629983"/>
                <a:gd name="connsiteX16360" fmla="*/ 12959510 w 65909553"/>
                <a:gd name="connsiteY16360" fmla="*/ 35283341 h 39629983"/>
                <a:gd name="connsiteX16361" fmla="*/ 12959187 w 65909553"/>
                <a:gd name="connsiteY16361" fmla="*/ 35283371 h 39629983"/>
                <a:gd name="connsiteX16362" fmla="*/ 12959187 w 65909553"/>
                <a:gd name="connsiteY16362" fmla="*/ 35283363 h 39629983"/>
                <a:gd name="connsiteX16363" fmla="*/ 12959109 w 65909553"/>
                <a:gd name="connsiteY16363" fmla="*/ 35283371 h 39629983"/>
                <a:gd name="connsiteX16364" fmla="*/ 12959109 w 65909553"/>
                <a:gd name="connsiteY16364" fmla="*/ 35283363 h 39629983"/>
                <a:gd name="connsiteX16365" fmla="*/ 12959032 w 65909553"/>
                <a:gd name="connsiteY16365" fmla="*/ 35283371 h 39629983"/>
                <a:gd name="connsiteX16366" fmla="*/ 12959032 w 65909553"/>
                <a:gd name="connsiteY16366" fmla="*/ 35283363 h 39629983"/>
                <a:gd name="connsiteX16367" fmla="*/ 12958954 w 65909553"/>
                <a:gd name="connsiteY16367" fmla="*/ 35283371 h 39629983"/>
                <a:gd name="connsiteX16368" fmla="*/ 12958954 w 65909553"/>
                <a:gd name="connsiteY16368" fmla="*/ 35283363 h 39629983"/>
                <a:gd name="connsiteX16369" fmla="*/ 12958877 w 65909553"/>
                <a:gd name="connsiteY16369" fmla="*/ 35283371 h 39629983"/>
                <a:gd name="connsiteX16370" fmla="*/ 12958877 w 65909553"/>
                <a:gd name="connsiteY16370" fmla="*/ 35283363 h 39629983"/>
                <a:gd name="connsiteX16371" fmla="*/ 12958799 w 65909553"/>
                <a:gd name="connsiteY16371" fmla="*/ 35283371 h 39629983"/>
                <a:gd name="connsiteX16372" fmla="*/ 12958799 w 65909553"/>
                <a:gd name="connsiteY16372" fmla="*/ 35283363 h 39629983"/>
                <a:gd name="connsiteX16373" fmla="*/ 12958721 w 65909553"/>
                <a:gd name="connsiteY16373" fmla="*/ 35283371 h 39629983"/>
                <a:gd name="connsiteX16374" fmla="*/ 12958721 w 65909553"/>
                <a:gd name="connsiteY16374" fmla="*/ 35283363 h 39629983"/>
                <a:gd name="connsiteX16375" fmla="*/ 12958644 w 65909553"/>
                <a:gd name="connsiteY16375" fmla="*/ 35283371 h 39629983"/>
                <a:gd name="connsiteX16376" fmla="*/ 12958644 w 65909553"/>
                <a:gd name="connsiteY16376" fmla="*/ 35283363 h 39629983"/>
                <a:gd name="connsiteX16377" fmla="*/ 12958566 w 65909553"/>
                <a:gd name="connsiteY16377" fmla="*/ 35283371 h 39629983"/>
                <a:gd name="connsiteX16378" fmla="*/ 12958566 w 65909553"/>
                <a:gd name="connsiteY16378" fmla="*/ 35283363 h 39629983"/>
                <a:gd name="connsiteX16379" fmla="*/ 12958489 w 65909553"/>
                <a:gd name="connsiteY16379" fmla="*/ 35283371 h 39629983"/>
                <a:gd name="connsiteX16380" fmla="*/ 12958489 w 65909553"/>
                <a:gd name="connsiteY16380" fmla="*/ 35283363 h 39629983"/>
                <a:gd name="connsiteX16381" fmla="*/ 12958411 w 65909553"/>
                <a:gd name="connsiteY16381" fmla="*/ 35283371 h 39629983"/>
                <a:gd name="connsiteX16382" fmla="*/ 12958411 w 65909553"/>
                <a:gd name="connsiteY16382" fmla="*/ 35283349 h 39629983"/>
                <a:gd name="connsiteX16383" fmla="*/ 12958165 w 65909553"/>
                <a:gd name="connsiteY16383" fmla="*/ 35283371 h 39629983"/>
                <a:gd name="connsiteX16384" fmla="*/ 12958165 w 65909553"/>
                <a:gd name="connsiteY16384" fmla="*/ 35283363 h 39629983"/>
                <a:gd name="connsiteX16385" fmla="*/ 12958088 w 65909553"/>
                <a:gd name="connsiteY16385" fmla="*/ 35283371 h 39629983"/>
                <a:gd name="connsiteX16386" fmla="*/ 12958088 w 65909553"/>
                <a:gd name="connsiteY16386" fmla="*/ 35283363 h 39629983"/>
                <a:gd name="connsiteX16387" fmla="*/ 12958010 w 65909553"/>
                <a:gd name="connsiteY16387" fmla="*/ 35283371 h 39629983"/>
                <a:gd name="connsiteX16388" fmla="*/ 12958010 w 65909553"/>
                <a:gd name="connsiteY16388" fmla="*/ 35283363 h 39629983"/>
                <a:gd name="connsiteX16389" fmla="*/ 12957933 w 65909553"/>
                <a:gd name="connsiteY16389" fmla="*/ 35283371 h 39629983"/>
                <a:gd name="connsiteX16390" fmla="*/ 12957933 w 65909553"/>
                <a:gd name="connsiteY16390" fmla="*/ 35283363 h 39629983"/>
                <a:gd name="connsiteX16391" fmla="*/ 12957855 w 65909553"/>
                <a:gd name="connsiteY16391" fmla="*/ 35283371 h 39629983"/>
                <a:gd name="connsiteX16392" fmla="*/ 12957855 w 65909553"/>
                <a:gd name="connsiteY16392" fmla="*/ 35283363 h 39629983"/>
                <a:gd name="connsiteX16393" fmla="*/ 12957778 w 65909553"/>
                <a:gd name="connsiteY16393" fmla="*/ 35283371 h 39629983"/>
                <a:gd name="connsiteX16394" fmla="*/ 12957778 w 65909553"/>
                <a:gd name="connsiteY16394" fmla="*/ 35283363 h 39629983"/>
                <a:gd name="connsiteX16395" fmla="*/ 12957700 w 65909553"/>
                <a:gd name="connsiteY16395" fmla="*/ 35283371 h 39629983"/>
                <a:gd name="connsiteX16396" fmla="*/ 12957700 w 65909553"/>
                <a:gd name="connsiteY16396" fmla="*/ 35283363 h 39629983"/>
                <a:gd name="connsiteX16397" fmla="*/ 12957622 w 65909553"/>
                <a:gd name="connsiteY16397" fmla="*/ 35283371 h 39629983"/>
                <a:gd name="connsiteX16398" fmla="*/ 12957622 w 65909553"/>
                <a:gd name="connsiteY16398" fmla="*/ 35283363 h 39629983"/>
                <a:gd name="connsiteX16399" fmla="*/ 12957545 w 65909553"/>
                <a:gd name="connsiteY16399" fmla="*/ 35283371 h 39629983"/>
                <a:gd name="connsiteX16400" fmla="*/ 12957545 w 65909553"/>
                <a:gd name="connsiteY16400" fmla="*/ 35283363 h 39629983"/>
                <a:gd name="connsiteX16401" fmla="*/ 12957467 w 65909553"/>
                <a:gd name="connsiteY16401" fmla="*/ 35283371 h 39629983"/>
                <a:gd name="connsiteX16402" fmla="*/ 12957467 w 65909553"/>
                <a:gd name="connsiteY16402" fmla="*/ 35283363 h 39629983"/>
                <a:gd name="connsiteX16403" fmla="*/ 12957390 w 65909553"/>
                <a:gd name="connsiteY16403" fmla="*/ 35283371 h 39629983"/>
                <a:gd name="connsiteX16404" fmla="*/ 12957390 w 65909553"/>
                <a:gd name="connsiteY16404" fmla="*/ 35283363 h 39629983"/>
                <a:gd name="connsiteX16405" fmla="*/ 12957312 w 65909553"/>
                <a:gd name="connsiteY16405" fmla="*/ 35283371 h 39629983"/>
                <a:gd name="connsiteX16406" fmla="*/ 12957312 w 65909553"/>
                <a:gd name="connsiteY16406" fmla="*/ 35283355 h 39629983"/>
                <a:gd name="connsiteX16407" fmla="*/ 12957144 w 65909553"/>
                <a:gd name="connsiteY16407" fmla="*/ 35283371 h 39629983"/>
                <a:gd name="connsiteX16408" fmla="*/ 12957144 w 65909553"/>
                <a:gd name="connsiteY16408" fmla="*/ 35283363 h 39629983"/>
                <a:gd name="connsiteX16409" fmla="*/ 12957066 w 65909553"/>
                <a:gd name="connsiteY16409" fmla="*/ 35283371 h 39629983"/>
                <a:gd name="connsiteX16410" fmla="*/ 12957066 w 65909553"/>
                <a:gd name="connsiteY16410" fmla="*/ 35283363 h 39629983"/>
                <a:gd name="connsiteX16411" fmla="*/ 12956989 w 65909553"/>
                <a:gd name="connsiteY16411" fmla="*/ 35283371 h 39629983"/>
                <a:gd name="connsiteX16412" fmla="*/ 12956989 w 65909553"/>
                <a:gd name="connsiteY16412" fmla="*/ 35283363 h 39629983"/>
                <a:gd name="connsiteX16413" fmla="*/ 12956911 w 65909553"/>
                <a:gd name="connsiteY16413" fmla="*/ 35283371 h 39629983"/>
                <a:gd name="connsiteX16414" fmla="*/ 12956911 w 65909553"/>
                <a:gd name="connsiteY16414" fmla="*/ 35283363 h 39629983"/>
                <a:gd name="connsiteX16415" fmla="*/ 12956834 w 65909553"/>
                <a:gd name="connsiteY16415" fmla="*/ 35283371 h 39629983"/>
                <a:gd name="connsiteX16416" fmla="*/ 12956834 w 65909553"/>
                <a:gd name="connsiteY16416" fmla="*/ 35283363 h 39629983"/>
                <a:gd name="connsiteX16417" fmla="*/ 12956756 w 65909553"/>
                <a:gd name="connsiteY16417" fmla="*/ 35283371 h 39629983"/>
                <a:gd name="connsiteX16418" fmla="*/ 12956756 w 65909553"/>
                <a:gd name="connsiteY16418" fmla="*/ 35283363 h 39629983"/>
                <a:gd name="connsiteX16419" fmla="*/ 12956679 w 65909553"/>
                <a:gd name="connsiteY16419" fmla="*/ 35283371 h 39629983"/>
                <a:gd name="connsiteX16420" fmla="*/ 12956679 w 65909553"/>
                <a:gd name="connsiteY16420" fmla="*/ 35283363 h 39629983"/>
                <a:gd name="connsiteX16421" fmla="*/ 12956601 w 65909553"/>
                <a:gd name="connsiteY16421" fmla="*/ 35283371 h 39629983"/>
                <a:gd name="connsiteX16422" fmla="*/ 12956601 w 65909553"/>
                <a:gd name="connsiteY16422" fmla="*/ 35283363 h 39629983"/>
                <a:gd name="connsiteX16423" fmla="*/ 12956523 w 65909553"/>
                <a:gd name="connsiteY16423" fmla="*/ 35283371 h 39629983"/>
                <a:gd name="connsiteX16424" fmla="*/ 12956523 w 65909553"/>
                <a:gd name="connsiteY16424" fmla="*/ 35283363 h 39629983"/>
                <a:gd name="connsiteX16425" fmla="*/ 12956446 w 65909553"/>
                <a:gd name="connsiteY16425" fmla="*/ 35283371 h 39629983"/>
                <a:gd name="connsiteX16426" fmla="*/ 12956446 w 65909553"/>
                <a:gd name="connsiteY16426" fmla="*/ 35283363 h 39629983"/>
                <a:gd name="connsiteX16427" fmla="*/ 12956368 w 65909553"/>
                <a:gd name="connsiteY16427" fmla="*/ 35283371 h 39629983"/>
                <a:gd name="connsiteX16428" fmla="*/ 12956368 w 65909553"/>
                <a:gd name="connsiteY16428" fmla="*/ 35283363 h 39629983"/>
                <a:gd name="connsiteX16429" fmla="*/ 12956291 w 65909553"/>
                <a:gd name="connsiteY16429" fmla="*/ 35283371 h 39629983"/>
                <a:gd name="connsiteX16430" fmla="*/ 12956291 w 65909553"/>
                <a:gd name="connsiteY16430" fmla="*/ 35283363 h 39629983"/>
                <a:gd name="connsiteX16431" fmla="*/ 12956213 w 65909553"/>
                <a:gd name="connsiteY16431" fmla="*/ 35283371 h 39629983"/>
                <a:gd name="connsiteX16432" fmla="*/ 12956213 w 65909553"/>
                <a:gd name="connsiteY16432" fmla="*/ 35283363 h 39629983"/>
                <a:gd name="connsiteX16433" fmla="*/ 12956123 w 65909553"/>
                <a:gd name="connsiteY16433" fmla="*/ 35283371 h 39629983"/>
                <a:gd name="connsiteX16434" fmla="*/ 12956123 w 65909553"/>
                <a:gd name="connsiteY16434" fmla="*/ 35283363 h 39629983"/>
                <a:gd name="connsiteX16435" fmla="*/ 12956045 w 65909553"/>
                <a:gd name="connsiteY16435" fmla="*/ 35283371 h 39629983"/>
                <a:gd name="connsiteX16436" fmla="*/ 12956045 w 65909553"/>
                <a:gd name="connsiteY16436" fmla="*/ 35283363 h 39629983"/>
                <a:gd name="connsiteX16437" fmla="*/ 12955967 w 65909553"/>
                <a:gd name="connsiteY16437" fmla="*/ 35283371 h 39629983"/>
                <a:gd name="connsiteX16438" fmla="*/ 12955967 w 65909553"/>
                <a:gd name="connsiteY16438" fmla="*/ 35283363 h 39629983"/>
                <a:gd name="connsiteX16439" fmla="*/ 12955890 w 65909553"/>
                <a:gd name="connsiteY16439" fmla="*/ 35283371 h 39629983"/>
                <a:gd name="connsiteX16440" fmla="*/ 12955890 w 65909553"/>
                <a:gd name="connsiteY16440" fmla="*/ 35283363 h 39629983"/>
                <a:gd name="connsiteX16441" fmla="*/ 12955812 w 65909553"/>
                <a:gd name="connsiteY16441" fmla="*/ 35283371 h 39629983"/>
                <a:gd name="connsiteX16442" fmla="*/ 12955812 w 65909553"/>
                <a:gd name="connsiteY16442" fmla="*/ 35283363 h 39629983"/>
                <a:gd name="connsiteX16443" fmla="*/ 12955735 w 65909553"/>
                <a:gd name="connsiteY16443" fmla="*/ 35283371 h 39629983"/>
                <a:gd name="connsiteX16444" fmla="*/ 12955735 w 65909553"/>
                <a:gd name="connsiteY16444" fmla="*/ 35283363 h 39629983"/>
                <a:gd name="connsiteX16445" fmla="*/ 12955657 w 65909553"/>
                <a:gd name="connsiteY16445" fmla="*/ 35283371 h 39629983"/>
                <a:gd name="connsiteX16446" fmla="*/ 12955657 w 65909553"/>
                <a:gd name="connsiteY16446" fmla="*/ 35283363 h 39629983"/>
                <a:gd name="connsiteX16447" fmla="*/ 12955579 w 65909553"/>
                <a:gd name="connsiteY16447" fmla="*/ 35283371 h 39629983"/>
                <a:gd name="connsiteX16448" fmla="*/ 12955579 w 65909553"/>
                <a:gd name="connsiteY16448" fmla="*/ 35283363 h 39629983"/>
                <a:gd name="connsiteX16449" fmla="*/ 12955502 w 65909553"/>
                <a:gd name="connsiteY16449" fmla="*/ 35283371 h 39629983"/>
                <a:gd name="connsiteX16450" fmla="*/ 12955502 w 65909553"/>
                <a:gd name="connsiteY16450" fmla="*/ 35283363 h 39629983"/>
                <a:gd name="connsiteX16451" fmla="*/ 12955424 w 65909553"/>
                <a:gd name="connsiteY16451" fmla="*/ 35283371 h 39629983"/>
                <a:gd name="connsiteX16452" fmla="*/ 12955424 w 65909553"/>
                <a:gd name="connsiteY16452" fmla="*/ 35283363 h 39629983"/>
                <a:gd name="connsiteX16453" fmla="*/ 12955347 w 65909553"/>
                <a:gd name="connsiteY16453" fmla="*/ 35283371 h 39629983"/>
                <a:gd name="connsiteX16454" fmla="*/ 12955347 w 65909553"/>
                <a:gd name="connsiteY16454" fmla="*/ 35283363 h 39629983"/>
                <a:gd name="connsiteX16455" fmla="*/ 12955269 w 65909553"/>
                <a:gd name="connsiteY16455" fmla="*/ 35283371 h 39629983"/>
                <a:gd name="connsiteX16456" fmla="*/ 12955269 w 65909553"/>
                <a:gd name="connsiteY16456" fmla="*/ 35283363 h 39629983"/>
                <a:gd name="connsiteX16457" fmla="*/ 12955192 w 65909553"/>
                <a:gd name="connsiteY16457" fmla="*/ 35283371 h 39629983"/>
                <a:gd name="connsiteX16458" fmla="*/ 12955192 w 65909553"/>
                <a:gd name="connsiteY16458" fmla="*/ 35283363 h 39629983"/>
                <a:gd name="connsiteX16459" fmla="*/ 12955114 w 65909553"/>
                <a:gd name="connsiteY16459" fmla="*/ 35283371 h 39629983"/>
                <a:gd name="connsiteX16460" fmla="*/ 12955114 w 65909553"/>
                <a:gd name="connsiteY16460" fmla="*/ 35283363 h 39629983"/>
                <a:gd name="connsiteX16461" fmla="*/ 12955024 w 65909553"/>
                <a:gd name="connsiteY16461" fmla="*/ 35283371 h 39629983"/>
                <a:gd name="connsiteX16462" fmla="*/ 12955024 w 65909553"/>
                <a:gd name="connsiteY16462" fmla="*/ 35283363 h 39629983"/>
                <a:gd name="connsiteX16463" fmla="*/ 12954946 w 65909553"/>
                <a:gd name="connsiteY16463" fmla="*/ 35283371 h 39629983"/>
                <a:gd name="connsiteX16464" fmla="*/ 12954946 w 65909553"/>
                <a:gd name="connsiteY16464" fmla="*/ 35283363 h 39629983"/>
                <a:gd name="connsiteX16465" fmla="*/ 12954868 w 65909553"/>
                <a:gd name="connsiteY16465" fmla="*/ 35283371 h 39629983"/>
                <a:gd name="connsiteX16466" fmla="*/ 12954868 w 65909553"/>
                <a:gd name="connsiteY16466" fmla="*/ 35283363 h 39629983"/>
                <a:gd name="connsiteX16467" fmla="*/ 12954791 w 65909553"/>
                <a:gd name="connsiteY16467" fmla="*/ 35283371 h 39629983"/>
                <a:gd name="connsiteX16468" fmla="*/ 12954791 w 65909553"/>
                <a:gd name="connsiteY16468" fmla="*/ 35283363 h 39629983"/>
                <a:gd name="connsiteX16469" fmla="*/ 12954713 w 65909553"/>
                <a:gd name="connsiteY16469" fmla="*/ 35283371 h 39629983"/>
                <a:gd name="connsiteX16470" fmla="*/ 12954713 w 65909553"/>
                <a:gd name="connsiteY16470" fmla="*/ 35283363 h 39629983"/>
                <a:gd name="connsiteX16471" fmla="*/ 12954636 w 65909553"/>
                <a:gd name="connsiteY16471" fmla="*/ 35283371 h 39629983"/>
                <a:gd name="connsiteX16472" fmla="*/ 12954636 w 65909553"/>
                <a:gd name="connsiteY16472" fmla="*/ 35283363 h 39629983"/>
                <a:gd name="connsiteX16473" fmla="*/ 12954558 w 65909553"/>
                <a:gd name="connsiteY16473" fmla="*/ 35283371 h 39629983"/>
                <a:gd name="connsiteX16474" fmla="*/ 12954558 w 65909553"/>
                <a:gd name="connsiteY16474" fmla="*/ 35283363 h 39629983"/>
                <a:gd name="connsiteX16475" fmla="*/ 12954480 w 65909553"/>
                <a:gd name="connsiteY16475" fmla="*/ 35283371 h 39629983"/>
                <a:gd name="connsiteX16476" fmla="*/ 12954480 w 65909553"/>
                <a:gd name="connsiteY16476" fmla="*/ 35283363 h 39629983"/>
                <a:gd name="connsiteX16477" fmla="*/ 12954403 w 65909553"/>
                <a:gd name="connsiteY16477" fmla="*/ 35283371 h 39629983"/>
                <a:gd name="connsiteX16478" fmla="*/ 12954403 w 65909553"/>
                <a:gd name="connsiteY16478" fmla="*/ 35283363 h 39629983"/>
                <a:gd name="connsiteX16479" fmla="*/ 12954325 w 65909553"/>
                <a:gd name="connsiteY16479" fmla="*/ 35283371 h 39629983"/>
                <a:gd name="connsiteX16480" fmla="*/ 12954325 w 65909553"/>
                <a:gd name="connsiteY16480" fmla="*/ 35283363 h 39629983"/>
                <a:gd name="connsiteX16481" fmla="*/ 12954248 w 65909553"/>
                <a:gd name="connsiteY16481" fmla="*/ 35283371 h 39629983"/>
                <a:gd name="connsiteX16482" fmla="*/ 12954248 w 65909553"/>
                <a:gd name="connsiteY16482" fmla="*/ 35283363 h 39629983"/>
                <a:gd name="connsiteX16483" fmla="*/ 12954170 w 65909553"/>
                <a:gd name="connsiteY16483" fmla="*/ 35283371 h 39629983"/>
                <a:gd name="connsiteX16484" fmla="*/ 12954170 w 65909553"/>
                <a:gd name="connsiteY16484" fmla="*/ 35283363 h 39629983"/>
                <a:gd name="connsiteX16485" fmla="*/ 12954093 w 65909553"/>
                <a:gd name="connsiteY16485" fmla="*/ 35283371 h 39629983"/>
                <a:gd name="connsiteX16486" fmla="*/ 12954093 w 65909553"/>
                <a:gd name="connsiteY16486" fmla="*/ 35283363 h 39629983"/>
                <a:gd name="connsiteX16487" fmla="*/ 12954015 w 65909553"/>
                <a:gd name="connsiteY16487" fmla="*/ 35283371 h 39629983"/>
                <a:gd name="connsiteX16488" fmla="*/ 12954015 w 65909553"/>
                <a:gd name="connsiteY16488" fmla="*/ 35117653 h 39629983"/>
                <a:gd name="connsiteX16489" fmla="*/ 12811723 w 65909553"/>
                <a:gd name="connsiteY16489" fmla="*/ 35130797 h 39629983"/>
                <a:gd name="connsiteX16490" fmla="*/ 12809929 w 65909553"/>
                <a:gd name="connsiteY16490" fmla="*/ 35130971 h 39629983"/>
                <a:gd name="connsiteX16491" fmla="*/ 12809929 w 65909553"/>
                <a:gd name="connsiteY16491" fmla="*/ 35130963 h 39629983"/>
                <a:gd name="connsiteX16492" fmla="*/ 12809851 w 65909553"/>
                <a:gd name="connsiteY16492" fmla="*/ 35130971 h 39629983"/>
                <a:gd name="connsiteX16493" fmla="*/ 12809851 w 65909553"/>
                <a:gd name="connsiteY16493" fmla="*/ 35130963 h 39629983"/>
                <a:gd name="connsiteX16494" fmla="*/ 12809774 w 65909553"/>
                <a:gd name="connsiteY16494" fmla="*/ 35130971 h 39629983"/>
                <a:gd name="connsiteX16495" fmla="*/ 12809774 w 65909553"/>
                <a:gd name="connsiteY16495" fmla="*/ 35130963 h 39629983"/>
                <a:gd name="connsiteX16496" fmla="*/ 12809696 w 65909553"/>
                <a:gd name="connsiteY16496" fmla="*/ 35130971 h 39629983"/>
                <a:gd name="connsiteX16497" fmla="*/ 12809696 w 65909553"/>
                <a:gd name="connsiteY16497" fmla="*/ 35130963 h 39629983"/>
                <a:gd name="connsiteX16498" fmla="*/ 12809618 w 65909553"/>
                <a:gd name="connsiteY16498" fmla="*/ 35130971 h 39629983"/>
                <a:gd name="connsiteX16499" fmla="*/ 12809618 w 65909553"/>
                <a:gd name="connsiteY16499" fmla="*/ 35130963 h 39629983"/>
                <a:gd name="connsiteX16500" fmla="*/ 12809541 w 65909553"/>
                <a:gd name="connsiteY16500" fmla="*/ 35130971 h 39629983"/>
                <a:gd name="connsiteX16501" fmla="*/ 12809541 w 65909553"/>
                <a:gd name="connsiteY16501" fmla="*/ 35130963 h 39629983"/>
                <a:gd name="connsiteX16502" fmla="*/ 12809463 w 65909553"/>
                <a:gd name="connsiteY16502" fmla="*/ 35130971 h 39629983"/>
                <a:gd name="connsiteX16503" fmla="*/ 12809463 w 65909553"/>
                <a:gd name="connsiteY16503" fmla="*/ 35130963 h 39629983"/>
                <a:gd name="connsiteX16504" fmla="*/ 12809386 w 65909553"/>
                <a:gd name="connsiteY16504" fmla="*/ 35130971 h 39629983"/>
                <a:gd name="connsiteX16505" fmla="*/ 12809386 w 65909553"/>
                <a:gd name="connsiteY16505" fmla="*/ 35130963 h 39629983"/>
                <a:gd name="connsiteX16506" fmla="*/ 12809308 w 65909553"/>
                <a:gd name="connsiteY16506" fmla="*/ 35130971 h 39629983"/>
                <a:gd name="connsiteX16507" fmla="*/ 12809308 w 65909553"/>
                <a:gd name="connsiteY16507" fmla="*/ 35130933 h 39629983"/>
                <a:gd name="connsiteX16508" fmla="*/ 12808907 w 65909553"/>
                <a:gd name="connsiteY16508" fmla="*/ 35130971 h 39629983"/>
                <a:gd name="connsiteX16509" fmla="*/ 12808907 w 65909553"/>
                <a:gd name="connsiteY16509" fmla="*/ 35130963 h 39629983"/>
                <a:gd name="connsiteX16510" fmla="*/ 12808830 w 65909553"/>
                <a:gd name="connsiteY16510" fmla="*/ 35130971 h 39629983"/>
                <a:gd name="connsiteX16511" fmla="*/ 12808830 w 65909553"/>
                <a:gd name="connsiteY16511" fmla="*/ 35130963 h 39629983"/>
                <a:gd name="connsiteX16512" fmla="*/ 12808752 w 65909553"/>
                <a:gd name="connsiteY16512" fmla="*/ 35130971 h 39629983"/>
                <a:gd name="connsiteX16513" fmla="*/ 12808752 w 65909553"/>
                <a:gd name="connsiteY16513" fmla="*/ 35130963 h 39629983"/>
                <a:gd name="connsiteX16514" fmla="*/ 12808675 w 65909553"/>
                <a:gd name="connsiteY16514" fmla="*/ 35130971 h 39629983"/>
                <a:gd name="connsiteX16515" fmla="*/ 12808675 w 65909553"/>
                <a:gd name="connsiteY16515" fmla="*/ 35130963 h 39629983"/>
                <a:gd name="connsiteX16516" fmla="*/ 12808597 w 65909553"/>
                <a:gd name="connsiteY16516" fmla="*/ 35130971 h 39629983"/>
                <a:gd name="connsiteX16517" fmla="*/ 12808597 w 65909553"/>
                <a:gd name="connsiteY16517" fmla="*/ 35130963 h 39629983"/>
                <a:gd name="connsiteX16518" fmla="*/ 12808519 w 65909553"/>
                <a:gd name="connsiteY16518" fmla="*/ 35130971 h 39629983"/>
                <a:gd name="connsiteX16519" fmla="*/ 12808519 w 65909553"/>
                <a:gd name="connsiteY16519" fmla="*/ 35130963 h 39629983"/>
                <a:gd name="connsiteX16520" fmla="*/ 12808442 w 65909553"/>
                <a:gd name="connsiteY16520" fmla="*/ 35130971 h 39629983"/>
                <a:gd name="connsiteX16521" fmla="*/ 12808442 w 65909553"/>
                <a:gd name="connsiteY16521" fmla="*/ 35130963 h 39629983"/>
                <a:gd name="connsiteX16522" fmla="*/ 12808364 w 65909553"/>
                <a:gd name="connsiteY16522" fmla="*/ 35130971 h 39629983"/>
                <a:gd name="connsiteX16523" fmla="*/ 12808364 w 65909553"/>
                <a:gd name="connsiteY16523" fmla="*/ 35130963 h 39629983"/>
                <a:gd name="connsiteX16524" fmla="*/ 12808287 w 65909553"/>
                <a:gd name="connsiteY16524" fmla="*/ 35130971 h 39629983"/>
                <a:gd name="connsiteX16525" fmla="*/ 12808287 w 65909553"/>
                <a:gd name="connsiteY16525" fmla="*/ 35130963 h 39629983"/>
                <a:gd name="connsiteX16526" fmla="*/ 12808209 w 65909553"/>
                <a:gd name="connsiteY16526" fmla="*/ 35130971 h 39629983"/>
                <a:gd name="connsiteX16527" fmla="*/ 12808209 w 65909553"/>
                <a:gd name="connsiteY16527" fmla="*/ 35130941 h 39629983"/>
                <a:gd name="connsiteX16528" fmla="*/ 12807886 w 65909553"/>
                <a:gd name="connsiteY16528" fmla="*/ 35130971 h 39629983"/>
                <a:gd name="connsiteX16529" fmla="*/ 12807886 w 65909553"/>
                <a:gd name="connsiteY16529" fmla="*/ 35130963 h 39629983"/>
                <a:gd name="connsiteX16530" fmla="*/ 12807808 w 65909553"/>
                <a:gd name="connsiteY16530" fmla="*/ 35130971 h 39629983"/>
                <a:gd name="connsiteX16531" fmla="*/ 12807808 w 65909553"/>
                <a:gd name="connsiteY16531" fmla="*/ 35130963 h 39629983"/>
                <a:gd name="connsiteX16532" fmla="*/ 12807731 w 65909553"/>
                <a:gd name="connsiteY16532" fmla="*/ 35130971 h 39629983"/>
                <a:gd name="connsiteX16533" fmla="*/ 12807731 w 65909553"/>
                <a:gd name="connsiteY16533" fmla="*/ 35130963 h 39629983"/>
                <a:gd name="connsiteX16534" fmla="*/ 12807653 w 65909553"/>
                <a:gd name="connsiteY16534" fmla="*/ 35130971 h 39629983"/>
                <a:gd name="connsiteX16535" fmla="*/ 12807653 w 65909553"/>
                <a:gd name="connsiteY16535" fmla="*/ 35130963 h 39629983"/>
                <a:gd name="connsiteX16536" fmla="*/ 12807576 w 65909553"/>
                <a:gd name="connsiteY16536" fmla="*/ 35130971 h 39629983"/>
                <a:gd name="connsiteX16537" fmla="*/ 12807576 w 65909553"/>
                <a:gd name="connsiteY16537" fmla="*/ 35130963 h 39629983"/>
                <a:gd name="connsiteX16538" fmla="*/ 12807498 w 65909553"/>
                <a:gd name="connsiteY16538" fmla="*/ 35130971 h 39629983"/>
                <a:gd name="connsiteX16539" fmla="*/ 12807498 w 65909553"/>
                <a:gd name="connsiteY16539" fmla="*/ 35130963 h 39629983"/>
                <a:gd name="connsiteX16540" fmla="*/ 12807420 w 65909553"/>
                <a:gd name="connsiteY16540" fmla="*/ 35130971 h 39629983"/>
                <a:gd name="connsiteX16541" fmla="*/ 12807420 w 65909553"/>
                <a:gd name="connsiteY16541" fmla="*/ 35130963 h 39629983"/>
                <a:gd name="connsiteX16542" fmla="*/ 12807343 w 65909553"/>
                <a:gd name="connsiteY16542" fmla="*/ 35130971 h 39629983"/>
                <a:gd name="connsiteX16543" fmla="*/ 12807343 w 65909553"/>
                <a:gd name="connsiteY16543" fmla="*/ 35130963 h 39629983"/>
                <a:gd name="connsiteX16544" fmla="*/ 12807265 w 65909553"/>
                <a:gd name="connsiteY16544" fmla="*/ 35130971 h 39629983"/>
                <a:gd name="connsiteX16545" fmla="*/ 12807265 w 65909553"/>
                <a:gd name="connsiteY16545" fmla="*/ 35130963 h 39629983"/>
                <a:gd name="connsiteX16546" fmla="*/ 12807188 w 65909553"/>
                <a:gd name="connsiteY16546" fmla="*/ 35130971 h 39629983"/>
                <a:gd name="connsiteX16547" fmla="*/ 12807188 w 65909553"/>
                <a:gd name="connsiteY16547" fmla="*/ 35130963 h 39629983"/>
                <a:gd name="connsiteX16548" fmla="*/ 12807110 w 65909553"/>
                <a:gd name="connsiteY16548" fmla="*/ 35130971 h 39629983"/>
                <a:gd name="connsiteX16549" fmla="*/ 12807110 w 65909553"/>
                <a:gd name="connsiteY16549" fmla="*/ 35130949 h 39629983"/>
                <a:gd name="connsiteX16550" fmla="*/ 12806865 w 65909553"/>
                <a:gd name="connsiteY16550" fmla="*/ 35130971 h 39629983"/>
                <a:gd name="connsiteX16551" fmla="*/ 12806865 w 65909553"/>
                <a:gd name="connsiteY16551" fmla="*/ 35130963 h 39629983"/>
                <a:gd name="connsiteX16552" fmla="*/ 12806787 w 65909553"/>
                <a:gd name="connsiteY16552" fmla="*/ 35130971 h 39629983"/>
                <a:gd name="connsiteX16553" fmla="*/ 12806787 w 65909553"/>
                <a:gd name="connsiteY16553" fmla="*/ 35130963 h 39629983"/>
                <a:gd name="connsiteX16554" fmla="*/ 12806709 w 65909553"/>
                <a:gd name="connsiteY16554" fmla="*/ 35130971 h 39629983"/>
                <a:gd name="connsiteX16555" fmla="*/ 12806709 w 65909553"/>
                <a:gd name="connsiteY16555" fmla="*/ 35130963 h 39629983"/>
                <a:gd name="connsiteX16556" fmla="*/ 12806632 w 65909553"/>
                <a:gd name="connsiteY16556" fmla="*/ 35130971 h 39629983"/>
                <a:gd name="connsiteX16557" fmla="*/ 12806632 w 65909553"/>
                <a:gd name="connsiteY16557" fmla="*/ 35130963 h 39629983"/>
                <a:gd name="connsiteX16558" fmla="*/ 12806554 w 65909553"/>
                <a:gd name="connsiteY16558" fmla="*/ 35130971 h 39629983"/>
                <a:gd name="connsiteX16559" fmla="*/ 12806554 w 65909553"/>
                <a:gd name="connsiteY16559" fmla="*/ 35130963 h 39629983"/>
                <a:gd name="connsiteX16560" fmla="*/ 12806477 w 65909553"/>
                <a:gd name="connsiteY16560" fmla="*/ 35130971 h 39629983"/>
                <a:gd name="connsiteX16561" fmla="*/ 12806477 w 65909553"/>
                <a:gd name="connsiteY16561" fmla="*/ 35130963 h 39629983"/>
                <a:gd name="connsiteX16562" fmla="*/ 12806399 w 65909553"/>
                <a:gd name="connsiteY16562" fmla="*/ 35130971 h 39629983"/>
                <a:gd name="connsiteX16563" fmla="*/ 12806399 w 65909553"/>
                <a:gd name="connsiteY16563" fmla="*/ 35130963 h 39629983"/>
                <a:gd name="connsiteX16564" fmla="*/ 12806321 w 65909553"/>
                <a:gd name="connsiteY16564" fmla="*/ 35130971 h 39629983"/>
                <a:gd name="connsiteX16565" fmla="*/ 12806321 w 65909553"/>
                <a:gd name="connsiteY16565" fmla="*/ 35130963 h 39629983"/>
                <a:gd name="connsiteX16566" fmla="*/ 12806244 w 65909553"/>
                <a:gd name="connsiteY16566" fmla="*/ 35130971 h 39629983"/>
                <a:gd name="connsiteX16567" fmla="*/ 12806244 w 65909553"/>
                <a:gd name="connsiteY16567" fmla="*/ 35130963 h 39629983"/>
                <a:gd name="connsiteX16568" fmla="*/ 12806166 w 65909553"/>
                <a:gd name="connsiteY16568" fmla="*/ 35130971 h 39629983"/>
                <a:gd name="connsiteX16569" fmla="*/ 12806166 w 65909553"/>
                <a:gd name="connsiteY16569" fmla="*/ 35130963 h 39629983"/>
                <a:gd name="connsiteX16570" fmla="*/ 12806089 w 65909553"/>
                <a:gd name="connsiteY16570" fmla="*/ 35130971 h 39629983"/>
                <a:gd name="connsiteX16571" fmla="*/ 12806089 w 65909553"/>
                <a:gd name="connsiteY16571" fmla="*/ 35130963 h 39629983"/>
                <a:gd name="connsiteX16572" fmla="*/ 12806011 w 65909553"/>
                <a:gd name="connsiteY16572" fmla="*/ 35130971 h 39629983"/>
                <a:gd name="connsiteX16573" fmla="*/ 12806011 w 65909553"/>
                <a:gd name="connsiteY16573" fmla="*/ 35130955 h 39629983"/>
                <a:gd name="connsiteX16574" fmla="*/ 12805843 w 65909553"/>
                <a:gd name="connsiteY16574" fmla="*/ 35130971 h 39629983"/>
                <a:gd name="connsiteX16575" fmla="*/ 12805843 w 65909553"/>
                <a:gd name="connsiteY16575" fmla="*/ 35130963 h 39629983"/>
                <a:gd name="connsiteX16576" fmla="*/ 12805766 w 65909553"/>
                <a:gd name="connsiteY16576" fmla="*/ 35130971 h 39629983"/>
                <a:gd name="connsiteX16577" fmla="*/ 12805766 w 65909553"/>
                <a:gd name="connsiteY16577" fmla="*/ 35130963 h 39629983"/>
                <a:gd name="connsiteX16578" fmla="*/ 12805688 w 65909553"/>
                <a:gd name="connsiteY16578" fmla="*/ 35130971 h 39629983"/>
                <a:gd name="connsiteX16579" fmla="*/ 12805688 w 65909553"/>
                <a:gd name="connsiteY16579" fmla="*/ 35130963 h 39629983"/>
                <a:gd name="connsiteX16580" fmla="*/ 12805610 w 65909553"/>
                <a:gd name="connsiteY16580" fmla="*/ 35130971 h 39629983"/>
                <a:gd name="connsiteX16581" fmla="*/ 12805610 w 65909553"/>
                <a:gd name="connsiteY16581" fmla="*/ 35130963 h 39629983"/>
                <a:gd name="connsiteX16582" fmla="*/ 12805533 w 65909553"/>
                <a:gd name="connsiteY16582" fmla="*/ 35130971 h 39629983"/>
                <a:gd name="connsiteX16583" fmla="*/ 12805533 w 65909553"/>
                <a:gd name="connsiteY16583" fmla="*/ 35130963 h 39629983"/>
                <a:gd name="connsiteX16584" fmla="*/ 12805455 w 65909553"/>
                <a:gd name="connsiteY16584" fmla="*/ 35130971 h 39629983"/>
                <a:gd name="connsiteX16585" fmla="*/ 12805455 w 65909553"/>
                <a:gd name="connsiteY16585" fmla="*/ 35130963 h 39629983"/>
                <a:gd name="connsiteX16586" fmla="*/ 12805378 w 65909553"/>
                <a:gd name="connsiteY16586" fmla="*/ 35130971 h 39629983"/>
                <a:gd name="connsiteX16587" fmla="*/ 12805378 w 65909553"/>
                <a:gd name="connsiteY16587" fmla="*/ 35130963 h 39629983"/>
                <a:gd name="connsiteX16588" fmla="*/ 12805300 w 65909553"/>
                <a:gd name="connsiteY16588" fmla="*/ 35130971 h 39629983"/>
                <a:gd name="connsiteX16589" fmla="*/ 12805300 w 65909553"/>
                <a:gd name="connsiteY16589" fmla="*/ 35130963 h 39629983"/>
                <a:gd name="connsiteX16590" fmla="*/ 12805222 w 65909553"/>
                <a:gd name="connsiteY16590" fmla="*/ 35130971 h 39629983"/>
                <a:gd name="connsiteX16591" fmla="*/ 12805222 w 65909553"/>
                <a:gd name="connsiteY16591" fmla="*/ 35130963 h 39629983"/>
                <a:gd name="connsiteX16592" fmla="*/ 12805145 w 65909553"/>
                <a:gd name="connsiteY16592" fmla="*/ 35130971 h 39629983"/>
                <a:gd name="connsiteX16593" fmla="*/ 12805145 w 65909553"/>
                <a:gd name="connsiteY16593" fmla="*/ 35130963 h 39629983"/>
                <a:gd name="connsiteX16594" fmla="*/ 12805067 w 65909553"/>
                <a:gd name="connsiteY16594" fmla="*/ 35130971 h 39629983"/>
                <a:gd name="connsiteX16595" fmla="*/ 12805067 w 65909553"/>
                <a:gd name="connsiteY16595" fmla="*/ 35130963 h 39629983"/>
                <a:gd name="connsiteX16596" fmla="*/ 12804990 w 65909553"/>
                <a:gd name="connsiteY16596" fmla="*/ 35130971 h 39629983"/>
                <a:gd name="connsiteX16597" fmla="*/ 12804990 w 65909553"/>
                <a:gd name="connsiteY16597" fmla="*/ 35130963 h 39629983"/>
                <a:gd name="connsiteX16598" fmla="*/ 12804912 w 65909553"/>
                <a:gd name="connsiteY16598" fmla="*/ 35130971 h 39629983"/>
                <a:gd name="connsiteX16599" fmla="*/ 12804912 w 65909553"/>
                <a:gd name="connsiteY16599" fmla="*/ 35130963 h 39629983"/>
                <a:gd name="connsiteX16600" fmla="*/ 12804822 w 65909553"/>
                <a:gd name="connsiteY16600" fmla="*/ 35130971 h 39629983"/>
                <a:gd name="connsiteX16601" fmla="*/ 12804822 w 65909553"/>
                <a:gd name="connsiteY16601" fmla="*/ 35130963 h 39629983"/>
                <a:gd name="connsiteX16602" fmla="*/ 12804744 w 65909553"/>
                <a:gd name="connsiteY16602" fmla="*/ 35130971 h 39629983"/>
                <a:gd name="connsiteX16603" fmla="*/ 12804744 w 65909553"/>
                <a:gd name="connsiteY16603" fmla="*/ 35130963 h 39629983"/>
                <a:gd name="connsiteX16604" fmla="*/ 12804667 w 65909553"/>
                <a:gd name="connsiteY16604" fmla="*/ 35130971 h 39629983"/>
                <a:gd name="connsiteX16605" fmla="*/ 12804667 w 65909553"/>
                <a:gd name="connsiteY16605" fmla="*/ 35130963 h 39629983"/>
                <a:gd name="connsiteX16606" fmla="*/ 12804589 w 65909553"/>
                <a:gd name="connsiteY16606" fmla="*/ 35130971 h 39629983"/>
                <a:gd name="connsiteX16607" fmla="*/ 12804589 w 65909553"/>
                <a:gd name="connsiteY16607" fmla="*/ 35130963 h 39629983"/>
                <a:gd name="connsiteX16608" fmla="*/ 12804511 w 65909553"/>
                <a:gd name="connsiteY16608" fmla="*/ 35130971 h 39629983"/>
                <a:gd name="connsiteX16609" fmla="*/ 12804511 w 65909553"/>
                <a:gd name="connsiteY16609" fmla="*/ 35130963 h 39629983"/>
                <a:gd name="connsiteX16610" fmla="*/ 12804434 w 65909553"/>
                <a:gd name="connsiteY16610" fmla="*/ 35130971 h 39629983"/>
                <a:gd name="connsiteX16611" fmla="*/ 12804434 w 65909553"/>
                <a:gd name="connsiteY16611" fmla="*/ 35130963 h 39629983"/>
                <a:gd name="connsiteX16612" fmla="*/ 12804356 w 65909553"/>
                <a:gd name="connsiteY16612" fmla="*/ 35130971 h 39629983"/>
                <a:gd name="connsiteX16613" fmla="*/ 12804356 w 65909553"/>
                <a:gd name="connsiteY16613" fmla="*/ 35130963 h 39629983"/>
                <a:gd name="connsiteX16614" fmla="*/ 12804279 w 65909553"/>
                <a:gd name="connsiteY16614" fmla="*/ 35130971 h 39629983"/>
                <a:gd name="connsiteX16615" fmla="*/ 12804279 w 65909553"/>
                <a:gd name="connsiteY16615" fmla="*/ 35130963 h 39629983"/>
                <a:gd name="connsiteX16616" fmla="*/ 12804201 w 65909553"/>
                <a:gd name="connsiteY16616" fmla="*/ 35130971 h 39629983"/>
                <a:gd name="connsiteX16617" fmla="*/ 12804201 w 65909553"/>
                <a:gd name="connsiteY16617" fmla="*/ 35130963 h 39629983"/>
                <a:gd name="connsiteX16618" fmla="*/ 12804123 w 65909553"/>
                <a:gd name="connsiteY16618" fmla="*/ 35130971 h 39629983"/>
                <a:gd name="connsiteX16619" fmla="*/ 12804123 w 65909553"/>
                <a:gd name="connsiteY16619" fmla="*/ 35130963 h 39629983"/>
                <a:gd name="connsiteX16620" fmla="*/ 12804046 w 65909553"/>
                <a:gd name="connsiteY16620" fmla="*/ 35130971 h 39629983"/>
                <a:gd name="connsiteX16621" fmla="*/ 12804046 w 65909553"/>
                <a:gd name="connsiteY16621" fmla="*/ 35130963 h 39629983"/>
                <a:gd name="connsiteX16622" fmla="*/ 12803968 w 65909553"/>
                <a:gd name="connsiteY16622" fmla="*/ 35130971 h 39629983"/>
                <a:gd name="connsiteX16623" fmla="*/ 12803968 w 65909553"/>
                <a:gd name="connsiteY16623" fmla="*/ 35130963 h 39629983"/>
                <a:gd name="connsiteX16624" fmla="*/ 12803891 w 65909553"/>
                <a:gd name="connsiteY16624" fmla="*/ 35130971 h 39629983"/>
                <a:gd name="connsiteX16625" fmla="*/ 12803891 w 65909553"/>
                <a:gd name="connsiteY16625" fmla="*/ 35130963 h 39629983"/>
                <a:gd name="connsiteX16626" fmla="*/ 12803813 w 65909553"/>
                <a:gd name="connsiteY16626" fmla="*/ 35130971 h 39629983"/>
                <a:gd name="connsiteX16627" fmla="*/ 12803813 w 65909553"/>
                <a:gd name="connsiteY16627" fmla="*/ 35130963 h 39629983"/>
                <a:gd name="connsiteX16628" fmla="*/ 12803723 w 65909553"/>
                <a:gd name="connsiteY16628" fmla="*/ 35130971 h 39629983"/>
                <a:gd name="connsiteX16629" fmla="*/ 12803723 w 65909553"/>
                <a:gd name="connsiteY16629" fmla="*/ 35130963 h 39629983"/>
                <a:gd name="connsiteX16630" fmla="*/ 12803645 w 65909553"/>
                <a:gd name="connsiteY16630" fmla="*/ 35130971 h 39629983"/>
                <a:gd name="connsiteX16631" fmla="*/ 12803645 w 65909553"/>
                <a:gd name="connsiteY16631" fmla="*/ 35130963 h 39629983"/>
                <a:gd name="connsiteX16632" fmla="*/ 12803568 w 65909553"/>
                <a:gd name="connsiteY16632" fmla="*/ 35130971 h 39629983"/>
                <a:gd name="connsiteX16633" fmla="*/ 12803568 w 65909553"/>
                <a:gd name="connsiteY16633" fmla="*/ 35130963 h 39629983"/>
                <a:gd name="connsiteX16634" fmla="*/ 12803490 w 65909553"/>
                <a:gd name="connsiteY16634" fmla="*/ 35130971 h 39629983"/>
                <a:gd name="connsiteX16635" fmla="*/ 12803490 w 65909553"/>
                <a:gd name="connsiteY16635" fmla="*/ 35130963 h 39629983"/>
                <a:gd name="connsiteX16636" fmla="*/ 12803412 w 65909553"/>
                <a:gd name="connsiteY16636" fmla="*/ 35130971 h 39629983"/>
                <a:gd name="connsiteX16637" fmla="*/ 12803412 w 65909553"/>
                <a:gd name="connsiteY16637" fmla="*/ 35130963 h 39629983"/>
                <a:gd name="connsiteX16638" fmla="*/ 12803335 w 65909553"/>
                <a:gd name="connsiteY16638" fmla="*/ 35130971 h 39629983"/>
                <a:gd name="connsiteX16639" fmla="*/ 12803335 w 65909553"/>
                <a:gd name="connsiteY16639" fmla="*/ 35130963 h 39629983"/>
                <a:gd name="connsiteX16640" fmla="*/ 12803257 w 65909553"/>
                <a:gd name="connsiteY16640" fmla="*/ 35130971 h 39629983"/>
                <a:gd name="connsiteX16641" fmla="*/ 12803257 w 65909553"/>
                <a:gd name="connsiteY16641" fmla="*/ 35130963 h 39629983"/>
                <a:gd name="connsiteX16642" fmla="*/ 12803180 w 65909553"/>
                <a:gd name="connsiteY16642" fmla="*/ 35130971 h 39629983"/>
                <a:gd name="connsiteX16643" fmla="*/ 12803180 w 65909553"/>
                <a:gd name="connsiteY16643" fmla="*/ 35130963 h 39629983"/>
                <a:gd name="connsiteX16644" fmla="*/ 12803102 w 65909553"/>
                <a:gd name="connsiteY16644" fmla="*/ 35130971 h 39629983"/>
                <a:gd name="connsiteX16645" fmla="*/ 12803102 w 65909553"/>
                <a:gd name="connsiteY16645" fmla="*/ 35130963 h 39629983"/>
                <a:gd name="connsiteX16646" fmla="*/ 12803024 w 65909553"/>
                <a:gd name="connsiteY16646" fmla="*/ 35130971 h 39629983"/>
                <a:gd name="connsiteX16647" fmla="*/ 12803024 w 65909553"/>
                <a:gd name="connsiteY16647" fmla="*/ 35130963 h 39629983"/>
                <a:gd name="connsiteX16648" fmla="*/ 12802947 w 65909553"/>
                <a:gd name="connsiteY16648" fmla="*/ 35130971 h 39629983"/>
                <a:gd name="connsiteX16649" fmla="*/ 12802947 w 65909553"/>
                <a:gd name="connsiteY16649" fmla="*/ 35130963 h 39629983"/>
                <a:gd name="connsiteX16650" fmla="*/ 12802869 w 65909553"/>
                <a:gd name="connsiteY16650" fmla="*/ 35130971 h 39629983"/>
                <a:gd name="connsiteX16651" fmla="*/ 12802869 w 65909553"/>
                <a:gd name="connsiteY16651" fmla="*/ 35130963 h 39629983"/>
                <a:gd name="connsiteX16652" fmla="*/ 12802792 w 65909553"/>
                <a:gd name="connsiteY16652" fmla="*/ 35130971 h 39629983"/>
                <a:gd name="connsiteX16653" fmla="*/ 12802792 w 65909553"/>
                <a:gd name="connsiteY16653" fmla="*/ 35130963 h 39629983"/>
                <a:gd name="connsiteX16654" fmla="*/ 12802714 w 65909553"/>
                <a:gd name="connsiteY16654" fmla="*/ 35130971 h 39629983"/>
                <a:gd name="connsiteX16655" fmla="*/ 12802714 w 65909553"/>
                <a:gd name="connsiteY16655" fmla="*/ 35130963 h 39629983"/>
                <a:gd name="connsiteX16656" fmla="*/ 12802624 w 65909553"/>
                <a:gd name="connsiteY16656" fmla="*/ 35130971 h 39629983"/>
                <a:gd name="connsiteX16657" fmla="*/ 12802624 w 65909553"/>
                <a:gd name="connsiteY16657" fmla="*/ 35130963 h 39629983"/>
                <a:gd name="connsiteX16658" fmla="*/ 12802546 w 65909553"/>
                <a:gd name="connsiteY16658" fmla="*/ 35130971 h 39629983"/>
                <a:gd name="connsiteX16659" fmla="*/ 12802546 w 65909553"/>
                <a:gd name="connsiteY16659" fmla="*/ 35130963 h 39629983"/>
                <a:gd name="connsiteX16660" fmla="*/ 12802469 w 65909553"/>
                <a:gd name="connsiteY16660" fmla="*/ 35130971 h 39629983"/>
                <a:gd name="connsiteX16661" fmla="*/ 12802469 w 65909553"/>
                <a:gd name="connsiteY16661" fmla="*/ 35130963 h 39629983"/>
                <a:gd name="connsiteX16662" fmla="*/ 12802391 w 65909553"/>
                <a:gd name="connsiteY16662" fmla="*/ 35130971 h 39629983"/>
                <a:gd name="connsiteX16663" fmla="*/ 12802391 w 65909553"/>
                <a:gd name="connsiteY16663" fmla="*/ 35130963 h 39629983"/>
                <a:gd name="connsiteX16664" fmla="*/ 12802313 w 65909553"/>
                <a:gd name="connsiteY16664" fmla="*/ 35130971 h 39629983"/>
                <a:gd name="connsiteX16665" fmla="*/ 12802313 w 65909553"/>
                <a:gd name="connsiteY16665" fmla="*/ 35130963 h 39629983"/>
                <a:gd name="connsiteX16666" fmla="*/ 12802236 w 65909553"/>
                <a:gd name="connsiteY16666" fmla="*/ 35130971 h 39629983"/>
                <a:gd name="connsiteX16667" fmla="*/ 12802236 w 65909553"/>
                <a:gd name="connsiteY16667" fmla="*/ 35130963 h 39629983"/>
                <a:gd name="connsiteX16668" fmla="*/ 12802158 w 65909553"/>
                <a:gd name="connsiteY16668" fmla="*/ 35130971 h 39629983"/>
                <a:gd name="connsiteX16669" fmla="*/ 12802158 w 65909553"/>
                <a:gd name="connsiteY16669" fmla="*/ 35130963 h 39629983"/>
                <a:gd name="connsiteX16670" fmla="*/ 12802081 w 65909553"/>
                <a:gd name="connsiteY16670" fmla="*/ 35130971 h 39629983"/>
                <a:gd name="connsiteX16671" fmla="*/ 12802081 w 65909553"/>
                <a:gd name="connsiteY16671" fmla="*/ 35130963 h 39629983"/>
                <a:gd name="connsiteX16672" fmla="*/ 12802003 w 65909553"/>
                <a:gd name="connsiteY16672" fmla="*/ 35130971 h 39629983"/>
                <a:gd name="connsiteX16673" fmla="*/ 12802003 w 65909553"/>
                <a:gd name="connsiteY16673" fmla="*/ 35130963 h 39629983"/>
                <a:gd name="connsiteX16674" fmla="*/ 12801925 w 65909553"/>
                <a:gd name="connsiteY16674" fmla="*/ 35130971 h 39629983"/>
                <a:gd name="connsiteX16675" fmla="*/ 12801925 w 65909553"/>
                <a:gd name="connsiteY16675" fmla="*/ 35130963 h 39629983"/>
                <a:gd name="connsiteX16676" fmla="*/ 12801848 w 65909553"/>
                <a:gd name="connsiteY16676" fmla="*/ 35130971 h 39629983"/>
                <a:gd name="connsiteX16677" fmla="*/ 12801848 w 65909553"/>
                <a:gd name="connsiteY16677" fmla="*/ 35130963 h 39629983"/>
                <a:gd name="connsiteX16678" fmla="*/ 12801770 w 65909553"/>
                <a:gd name="connsiteY16678" fmla="*/ 35130971 h 39629983"/>
                <a:gd name="connsiteX16679" fmla="*/ 12801770 w 65909553"/>
                <a:gd name="connsiteY16679" fmla="*/ 35130963 h 39629983"/>
                <a:gd name="connsiteX16680" fmla="*/ 12801693 w 65909553"/>
                <a:gd name="connsiteY16680" fmla="*/ 35130971 h 39629983"/>
                <a:gd name="connsiteX16681" fmla="*/ 12801693 w 65909553"/>
                <a:gd name="connsiteY16681" fmla="*/ 35130963 h 39629983"/>
                <a:gd name="connsiteX16682" fmla="*/ 12801615 w 65909553"/>
                <a:gd name="connsiteY16682" fmla="*/ 35130971 h 39629983"/>
                <a:gd name="connsiteX16683" fmla="*/ 12801615 w 65909553"/>
                <a:gd name="connsiteY16683" fmla="*/ 34965269 h 39629983"/>
                <a:gd name="connsiteX16684" fmla="*/ 12657607 w 65909553"/>
                <a:gd name="connsiteY16684" fmla="*/ 34978571 h 39629983"/>
                <a:gd name="connsiteX16685" fmla="*/ 12657607 w 65909553"/>
                <a:gd name="connsiteY16685" fmla="*/ 34978563 h 39629983"/>
                <a:gd name="connsiteX16686" fmla="*/ 12657530 w 65909553"/>
                <a:gd name="connsiteY16686" fmla="*/ 34978571 h 39629983"/>
                <a:gd name="connsiteX16687" fmla="*/ 12657530 w 65909553"/>
                <a:gd name="connsiteY16687" fmla="*/ 34978563 h 39629983"/>
                <a:gd name="connsiteX16688" fmla="*/ 12657452 w 65909553"/>
                <a:gd name="connsiteY16688" fmla="*/ 34978571 h 39629983"/>
                <a:gd name="connsiteX16689" fmla="*/ 12657452 w 65909553"/>
                <a:gd name="connsiteY16689" fmla="*/ 34978563 h 39629983"/>
                <a:gd name="connsiteX16690" fmla="*/ 12657375 w 65909553"/>
                <a:gd name="connsiteY16690" fmla="*/ 34978571 h 39629983"/>
                <a:gd name="connsiteX16691" fmla="*/ 12657375 w 65909553"/>
                <a:gd name="connsiteY16691" fmla="*/ 34978563 h 39629983"/>
                <a:gd name="connsiteX16692" fmla="*/ 12657297 w 65909553"/>
                <a:gd name="connsiteY16692" fmla="*/ 34978571 h 39629983"/>
                <a:gd name="connsiteX16693" fmla="*/ 12657297 w 65909553"/>
                <a:gd name="connsiteY16693" fmla="*/ 34978563 h 39629983"/>
                <a:gd name="connsiteX16694" fmla="*/ 12657220 w 65909553"/>
                <a:gd name="connsiteY16694" fmla="*/ 34978571 h 39629983"/>
                <a:gd name="connsiteX16695" fmla="*/ 12657220 w 65909553"/>
                <a:gd name="connsiteY16695" fmla="*/ 34978563 h 39629983"/>
                <a:gd name="connsiteX16696" fmla="*/ 12657142 w 65909553"/>
                <a:gd name="connsiteY16696" fmla="*/ 34978571 h 39629983"/>
                <a:gd name="connsiteX16697" fmla="*/ 12657142 w 65909553"/>
                <a:gd name="connsiteY16697" fmla="*/ 34978563 h 39629983"/>
                <a:gd name="connsiteX16698" fmla="*/ 12657064 w 65909553"/>
                <a:gd name="connsiteY16698" fmla="*/ 34978571 h 39629983"/>
                <a:gd name="connsiteX16699" fmla="*/ 12657064 w 65909553"/>
                <a:gd name="connsiteY16699" fmla="*/ 34978563 h 39629983"/>
                <a:gd name="connsiteX16700" fmla="*/ 12656987 w 65909553"/>
                <a:gd name="connsiteY16700" fmla="*/ 34978571 h 39629983"/>
                <a:gd name="connsiteX16701" fmla="*/ 12656987 w 65909553"/>
                <a:gd name="connsiteY16701" fmla="*/ 34978563 h 39629983"/>
                <a:gd name="connsiteX16702" fmla="*/ 12656909 w 65909553"/>
                <a:gd name="connsiteY16702" fmla="*/ 34978571 h 39629983"/>
                <a:gd name="connsiteX16703" fmla="*/ 12656909 w 65909553"/>
                <a:gd name="connsiteY16703" fmla="*/ 34978541 h 39629983"/>
                <a:gd name="connsiteX16704" fmla="*/ 12656586 w 65909553"/>
                <a:gd name="connsiteY16704" fmla="*/ 34978571 h 39629983"/>
                <a:gd name="connsiteX16705" fmla="*/ 12656586 w 65909553"/>
                <a:gd name="connsiteY16705" fmla="*/ 34978563 h 39629983"/>
                <a:gd name="connsiteX16706" fmla="*/ 12656508 w 65909553"/>
                <a:gd name="connsiteY16706" fmla="*/ 34978571 h 39629983"/>
                <a:gd name="connsiteX16707" fmla="*/ 12656508 w 65909553"/>
                <a:gd name="connsiteY16707" fmla="*/ 34978563 h 39629983"/>
                <a:gd name="connsiteX16708" fmla="*/ 12656431 w 65909553"/>
                <a:gd name="connsiteY16708" fmla="*/ 34978571 h 39629983"/>
                <a:gd name="connsiteX16709" fmla="*/ 12656431 w 65909553"/>
                <a:gd name="connsiteY16709" fmla="*/ 34978563 h 39629983"/>
                <a:gd name="connsiteX16710" fmla="*/ 12656353 w 65909553"/>
                <a:gd name="connsiteY16710" fmla="*/ 34978571 h 39629983"/>
                <a:gd name="connsiteX16711" fmla="*/ 12656353 w 65909553"/>
                <a:gd name="connsiteY16711" fmla="*/ 34978563 h 39629983"/>
                <a:gd name="connsiteX16712" fmla="*/ 12656276 w 65909553"/>
                <a:gd name="connsiteY16712" fmla="*/ 34978571 h 39629983"/>
                <a:gd name="connsiteX16713" fmla="*/ 12656276 w 65909553"/>
                <a:gd name="connsiteY16713" fmla="*/ 34978563 h 39629983"/>
                <a:gd name="connsiteX16714" fmla="*/ 12656198 w 65909553"/>
                <a:gd name="connsiteY16714" fmla="*/ 34978571 h 39629983"/>
                <a:gd name="connsiteX16715" fmla="*/ 12656198 w 65909553"/>
                <a:gd name="connsiteY16715" fmla="*/ 34978563 h 39629983"/>
                <a:gd name="connsiteX16716" fmla="*/ 12656121 w 65909553"/>
                <a:gd name="connsiteY16716" fmla="*/ 34978571 h 39629983"/>
                <a:gd name="connsiteX16717" fmla="*/ 12656121 w 65909553"/>
                <a:gd name="connsiteY16717" fmla="*/ 34978563 h 39629983"/>
                <a:gd name="connsiteX16718" fmla="*/ 12656043 w 65909553"/>
                <a:gd name="connsiteY16718" fmla="*/ 34978571 h 39629983"/>
                <a:gd name="connsiteX16719" fmla="*/ 12656043 w 65909553"/>
                <a:gd name="connsiteY16719" fmla="*/ 34978563 h 39629983"/>
                <a:gd name="connsiteX16720" fmla="*/ 12655965 w 65909553"/>
                <a:gd name="connsiteY16720" fmla="*/ 34978571 h 39629983"/>
                <a:gd name="connsiteX16721" fmla="*/ 12655965 w 65909553"/>
                <a:gd name="connsiteY16721" fmla="*/ 34978563 h 39629983"/>
                <a:gd name="connsiteX16722" fmla="*/ 12655888 w 65909553"/>
                <a:gd name="connsiteY16722" fmla="*/ 34978571 h 39629983"/>
                <a:gd name="connsiteX16723" fmla="*/ 12655888 w 65909553"/>
                <a:gd name="connsiteY16723" fmla="*/ 34978563 h 39629983"/>
                <a:gd name="connsiteX16724" fmla="*/ 12655810 w 65909553"/>
                <a:gd name="connsiteY16724" fmla="*/ 34978571 h 39629983"/>
                <a:gd name="connsiteX16725" fmla="*/ 12655810 w 65909553"/>
                <a:gd name="connsiteY16725" fmla="*/ 34978549 h 39629983"/>
                <a:gd name="connsiteX16726" fmla="*/ 12655565 w 65909553"/>
                <a:gd name="connsiteY16726" fmla="*/ 34978571 h 39629983"/>
                <a:gd name="connsiteX16727" fmla="*/ 12655565 w 65909553"/>
                <a:gd name="connsiteY16727" fmla="*/ 34978563 h 39629983"/>
                <a:gd name="connsiteX16728" fmla="*/ 12655487 w 65909553"/>
                <a:gd name="connsiteY16728" fmla="*/ 34978571 h 39629983"/>
                <a:gd name="connsiteX16729" fmla="*/ 12655487 w 65909553"/>
                <a:gd name="connsiteY16729" fmla="*/ 34978563 h 39629983"/>
                <a:gd name="connsiteX16730" fmla="*/ 12655409 w 65909553"/>
                <a:gd name="connsiteY16730" fmla="*/ 34978571 h 39629983"/>
                <a:gd name="connsiteX16731" fmla="*/ 12655409 w 65909553"/>
                <a:gd name="connsiteY16731" fmla="*/ 34978563 h 39629983"/>
                <a:gd name="connsiteX16732" fmla="*/ 12655332 w 65909553"/>
                <a:gd name="connsiteY16732" fmla="*/ 34978571 h 39629983"/>
                <a:gd name="connsiteX16733" fmla="*/ 12655332 w 65909553"/>
                <a:gd name="connsiteY16733" fmla="*/ 34978563 h 39629983"/>
                <a:gd name="connsiteX16734" fmla="*/ 12655254 w 65909553"/>
                <a:gd name="connsiteY16734" fmla="*/ 34978571 h 39629983"/>
                <a:gd name="connsiteX16735" fmla="*/ 12655254 w 65909553"/>
                <a:gd name="connsiteY16735" fmla="*/ 34978563 h 39629983"/>
                <a:gd name="connsiteX16736" fmla="*/ 12655177 w 65909553"/>
                <a:gd name="connsiteY16736" fmla="*/ 34978571 h 39629983"/>
                <a:gd name="connsiteX16737" fmla="*/ 12655177 w 65909553"/>
                <a:gd name="connsiteY16737" fmla="*/ 34978563 h 39629983"/>
                <a:gd name="connsiteX16738" fmla="*/ 12655099 w 65909553"/>
                <a:gd name="connsiteY16738" fmla="*/ 34978571 h 39629983"/>
                <a:gd name="connsiteX16739" fmla="*/ 12655099 w 65909553"/>
                <a:gd name="connsiteY16739" fmla="*/ 34978563 h 39629983"/>
                <a:gd name="connsiteX16740" fmla="*/ 12655022 w 65909553"/>
                <a:gd name="connsiteY16740" fmla="*/ 34978571 h 39629983"/>
                <a:gd name="connsiteX16741" fmla="*/ 12655022 w 65909553"/>
                <a:gd name="connsiteY16741" fmla="*/ 34978563 h 39629983"/>
                <a:gd name="connsiteX16742" fmla="*/ 12654944 w 65909553"/>
                <a:gd name="connsiteY16742" fmla="*/ 34978571 h 39629983"/>
                <a:gd name="connsiteX16743" fmla="*/ 12654944 w 65909553"/>
                <a:gd name="connsiteY16743" fmla="*/ 34978563 h 39629983"/>
                <a:gd name="connsiteX16744" fmla="*/ 12654866 w 65909553"/>
                <a:gd name="connsiteY16744" fmla="*/ 34978571 h 39629983"/>
                <a:gd name="connsiteX16745" fmla="*/ 12654866 w 65909553"/>
                <a:gd name="connsiteY16745" fmla="*/ 34978563 h 39629983"/>
                <a:gd name="connsiteX16746" fmla="*/ 12654789 w 65909553"/>
                <a:gd name="connsiteY16746" fmla="*/ 34978571 h 39629983"/>
                <a:gd name="connsiteX16747" fmla="*/ 12654789 w 65909553"/>
                <a:gd name="connsiteY16747" fmla="*/ 34978563 h 39629983"/>
                <a:gd name="connsiteX16748" fmla="*/ 12654711 w 65909553"/>
                <a:gd name="connsiteY16748" fmla="*/ 34978571 h 39629983"/>
                <a:gd name="connsiteX16749" fmla="*/ 12654711 w 65909553"/>
                <a:gd name="connsiteY16749" fmla="*/ 34978555 h 39629983"/>
                <a:gd name="connsiteX16750" fmla="*/ 12654543 w 65909553"/>
                <a:gd name="connsiteY16750" fmla="*/ 34978571 h 39629983"/>
                <a:gd name="connsiteX16751" fmla="*/ 12654543 w 65909553"/>
                <a:gd name="connsiteY16751" fmla="*/ 34978563 h 39629983"/>
                <a:gd name="connsiteX16752" fmla="*/ 12654466 w 65909553"/>
                <a:gd name="connsiteY16752" fmla="*/ 34978571 h 39629983"/>
                <a:gd name="connsiteX16753" fmla="*/ 12654466 w 65909553"/>
                <a:gd name="connsiteY16753" fmla="*/ 34978563 h 39629983"/>
                <a:gd name="connsiteX16754" fmla="*/ 12654388 w 65909553"/>
                <a:gd name="connsiteY16754" fmla="*/ 34978571 h 39629983"/>
                <a:gd name="connsiteX16755" fmla="*/ 12654388 w 65909553"/>
                <a:gd name="connsiteY16755" fmla="*/ 34978563 h 39629983"/>
                <a:gd name="connsiteX16756" fmla="*/ 12654310 w 65909553"/>
                <a:gd name="connsiteY16756" fmla="*/ 34978571 h 39629983"/>
                <a:gd name="connsiteX16757" fmla="*/ 12654310 w 65909553"/>
                <a:gd name="connsiteY16757" fmla="*/ 34978563 h 39629983"/>
                <a:gd name="connsiteX16758" fmla="*/ 12654233 w 65909553"/>
                <a:gd name="connsiteY16758" fmla="*/ 34978571 h 39629983"/>
                <a:gd name="connsiteX16759" fmla="*/ 12654233 w 65909553"/>
                <a:gd name="connsiteY16759" fmla="*/ 34978563 h 39629983"/>
                <a:gd name="connsiteX16760" fmla="*/ 12654155 w 65909553"/>
                <a:gd name="connsiteY16760" fmla="*/ 34978571 h 39629983"/>
                <a:gd name="connsiteX16761" fmla="*/ 12654155 w 65909553"/>
                <a:gd name="connsiteY16761" fmla="*/ 34978563 h 39629983"/>
                <a:gd name="connsiteX16762" fmla="*/ 12654078 w 65909553"/>
                <a:gd name="connsiteY16762" fmla="*/ 34978571 h 39629983"/>
                <a:gd name="connsiteX16763" fmla="*/ 12654078 w 65909553"/>
                <a:gd name="connsiteY16763" fmla="*/ 34978563 h 39629983"/>
                <a:gd name="connsiteX16764" fmla="*/ 12654000 w 65909553"/>
                <a:gd name="connsiteY16764" fmla="*/ 34978571 h 39629983"/>
                <a:gd name="connsiteX16765" fmla="*/ 12654000 w 65909553"/>
                <a:gd name="connsiteY16765" fmla="*/ 34978563 h 39629983"/>
                <a:gd name="connsiteX16766" fmla="*/ 12653923 w 65909553"/>
                <a:gd name="connsiteY16766" fmla="*/ 34978571 h 39629983"/>
                <a:gd name="connsiteX16767" fmla="*/ 12653923 w 65909553"/>
                <a:gd name="connsiteY16767" fmla="*/ 34978563 h 39629983"/>
                <a:gd name="connsiteX16768" fmla="*/ 12653845 w 65909553"/>
                <a:gd name="connsiteY16768" fmla="*/ 34978571 h 39629983"/>
                <a:gd name="connsiteX16769" fmla="*/ 12653845 w 65909553"/>
                <a:gd name="connsiteY16769" fmla="*/ 34978563 h 39629983"/>
                <a:gd name="connsiteX16770" fmla="*/ 12653767 w 65909553"/>
                <a:gd name="connsiteY16770" fmla="*/ 34978571 h 39629983"/>
                <a:gd name="connsiteX16771" fmla="*/ 12653767 w 65909553"/>
                <a:gd name="connsiteY16771" fmla="*/ 34978563 h 39629983"/>
                <a:gd name="connsiteX16772" fmla="*/ 12653690 w 65909553"/>
                <a:gd name="connsiteY16772" fmla="*/ 34978571 h 39629983"/>
                <a:gd name="connsiteX16773" fmla="*/ 12653690 w 65909553"/>
                <a:gd name="connsiteY16773" fmla="*/ 34978563 h 39629983"/>
                <a:gd name="connsiteX16774" fmla="*/ 12653612 w 65909553"/>
                <a:gd name="connsiteY16774" fmla="*/ 34978571 h 39629983"/>
                <a:gd name="connsiteX16775" fmla="*/ 12653612 w 65909553"/>
                <a:gd name="connsiteY16775" fmla="*/ 34978563 h 39629983"/>
                <a:gd name="connsiteX16776" fmla="*/ 12653522 w 65909553"/>
                <a:gd name="connsiteY16776" fmla="*/ 34978571 h 39629983"/>
                <a:gd name="connsiteX16777" fmla="*/ 12653522 w 65909553"/>
                <a:gd name="connsiteY16777" fmla="*/ 34978563 h 39629983"/>
                <a:gd name="connsiteX16778" fmla="*/ 12653444 w 65909553"/>
                <a:gd name="connsiteY16778" fmla="*/ 34978571 h 39629983"/>
                <a:gd name="connsiteX16779" fmla="*/ 12653444 w 65909553"/>
                <a:gd name="connsiteY16779" fmla="*/ 34978563 h 39629983"/>
                <a:gd name="connsiteX16780" fmla="*/ 12653367 w 65909553"/>
                <a:gd name="connsiteY16780" fmla="*/ 34978571 h 39629983"/>
                <a:gd name="connsiteX16781" fmla="*/ 12653367 w 65909553"/>
                <a:gd name="connsiteY16781" fmla="*/ 34978563 h 39629983"/>
                <a:gd name="connsiteX16782" fmla="*/ 12653289 w 65909553"/>
                <a:gd name="connsiteY16782" fmla="*/ 34978571 h 39629983"/>
                <a:gd name="connsiteX16783" fmla="*/ 12653289 w 65909553"/>
                <a:gd name="connsiteY16783" fmla="*/ 34978563 h 39629983"/>
                <a:gd name="connsiteX16784" fmla="*/ 12653211 w 65909553"/>
                <a:gd name="connsiteY16784" fmla="*/ 34978571 h 39629983"/>
                <a:gd name="connsiteX16785" fmla="*/ 12653211 w 65909553"/>
                <a:gd name="connsiteY16785" fmla="*/ 34978563 h 39629983"/>
                <a:gd name="connsiteX16786" fmla="*/ 12653134 w 65909553"/>
                <a:gd name="connsiteY16786" fmla="*/ 34978571 h 39629983"/>
                <a:gd name="connsiteX16787" fmla="*/ 12653134 w 65909553"/>
                <a:gd name="connsiteY16787" fmla="*/ 34978563 h 39629983"/>
                <a:gd name="connsiteX16788" fmla="*/ 12653056 w 65909553"/>
                <a:gd name="connsiteY16788" fmla="*/ 34978571 h 39629983"/>
                <a:gd name="connsiteX16789" fmla="*/ 12653056 w 65909553"/>
                <a:gd name="connsiteY16789" fmla="*/ 34978563 h 39629983"/>
                <a:gd name="connsiteX16790" fmla="*/ 12652979 w 65909553"/>
                <a:gd name="connsiteY16790" fmla="*/ 34978571 h 39629983"/>
                <a:gd name="connsiteX16791" fmla="*/ 12652979 w 65909553"/>
                <a:gd name="connsiteY16791" fmla="*/ 34978563 h 39629983"/>
                <a:gd name="connsiteX16792" fmla="*/ 12652901 w 65909553"/>
                <a:gd name="connsiteY16792" fmla="*/ 34978571 h 39629983"/>
                <a:gd name="connsiteX16793" fmla="*/ 12652901 w 65909553"/>
                <a:gd name="connsiteY16793" fmla="*/ 34978563 h 39629983"/>
                <a:gd name="connsiteX16794" fmla="*/ 12652824 w 65909553"/>
                <a:gd name="connsiteY16794" fmla="*/ 34978571 h 39629983"/>
                <a:gd name="connsiteX16795" fmla="*/ 12652824 w 65909553"/>
                <a:gd name="connsiteY16795" fmla="*/ 34978563 h 39629983"/>
                <a:gd name="connsiteX16796" fmla="*/ 12652746 w 65909553"/>
                <a:gd name="connsiteY16796" fmla="*/ 34978571 h 39629983"/>
                <a:gd name="connsiteX16797" fmla="*/ 12652746 w 65909553"/>
                <a:gd name="connsiteY16797" fmla="*/ 34978563 h 39629983"/>
                <a:gd name="connsiteX16798" fmla="*/ 12652668 w 65909553"/>
                <a:gd name="connsiteY16798" fmla="*/ 34978571 h 39629983"/>
                <a:gd name="connsiteX16799" fmla="*/ 12652668 w 65909553"/>
                <a:gd name="connsiteY16799" fmla="*/ 34978563 h 39629983"/>
                <a:gd name="connsiteX16800" fmla="*/ 12652591 w 65909553"/>
                <a:gd name="connsiteY16800" fmla="*/ 34978571 h 39629983"/>
                <a:gd name="connsiteX16801" fmla="*/ 12652591 w 65909553"/>
                <a:gd name="connsiteY16801" fmla="*/ 34978563 h 39629983"/>
                <a:gd name="connsiteX16802" fmla="*/ 12652513 w 65909553"/>
                <a:gd name="connsiteY16802" fmla="*/ 34978571 h 39629983"/>
                <a:gd name="connsiteX16803" fmla="*/ 12652513 w 65909553"/>
                <a:gd name="connsiteY16803" fmla="*/ 34978563 h 39629983"/>
                <a:gd name="connsiteX16804" fmla="*/ 12652423 w 65909553"/>
                <a:gd name="connsiteY16804" fmla="*/ 34978571 h 39629983"/>
                <a:gd name="connsiteX16805" fmla="*/ 12652423 w 65909553"/>
                <a:gd name="connsiteY16805" fmla="*/ 34978563 h 39629983"/>
                <a:gd name="connsiteX16806" fmla="*/ 12652345 w 65909553"/>
                <a:gd name="connsiteY16806" fmla="*/ 34978571 h 39629983"/>
                <a:gd name="connsiteX16807" fmla="*/ 12652345 w 65909553"/>
                <a:gd name="connsiteY16807" fmla="*/ 34978563 h 39629983"/>
                <a:gd name="connsiteX16808" fmla="*/ 12652268 w 65909553"/>
                <a:gd name="connsiteY16808" fmla="*/ 34978571 h 39629983"/>
                <a:gd name="connsiteX16809" fmla="*/ 12652268 w 65909553"/>
                <a:gd name="connsiteY16809" fmla="*/ 34978563 h 39629983"/>
                <a:gd name="connsiteX16810" fmla="*/ 12652190 w 65909553"/>
                <a:gd name="connsiteY16810" fmla="*/ 34978571 h 39629983"/>
                <a:gd name="connsiteX16811" fmla="*/ 12652190 w 65909553"/>
                <a:gd name="connsiteY16811" fmla="*/ 34978563 h 39629983"/>
                <a:gd name="connsiteX16812" fmla="*/ 12652112 w 65909553"/>
                <a:gd name="connsiteY16812" fmla="*/ 34978571 h 39629983"/>
                <a:gd name="connsiteX16813" fmla="*/ 12652112 w 65909553"/>
                <a:gd name="connsiteY16813" fmla="*/ 34978563 h 39629983"/>
                <a:gd name="connsiteX16814" fmla="*/ 12652035 w 65909553"/>
                <a:gd name="connsiteY16814" fmla="*/ 34978571 h 39629983"/>
                <a:gd name="connsiteX16815" fmla="*/ 12652035 w 65909553"/>
                <a:gd name="connsiteY16815" fmla="*/ 34978563 h 39629983"/>
                <a:gd name="connsiteX16816" fmla="*/ 12651957 w 65909553"/>
                <a:gd name="connsiteY16816" fmla="*/ 34978571 h 39629983"/>
                <a:gd name="connsiteX16817" fmla="*/ 12651957 w 65909553"/>
                <a:gd name="connsiteY16817" fmla="*/ 34978563 h 39629983"/>
                <a:gd name="connsiteX16818" fmla="*/ 12651880 w 65909553"/>
                <a:gd name="connsiteY16818" fmla="*/ 34978571 h 39629983"/>
                <a:gd name="connsiteX16819" fmla="*/ 12651880 w 65909553"/>
                <a:gd name="connsiteY16819" fmla="*/ 34978563 h 39629983"/>
                <a:gd name="connsiteX16820" fmla="*/ 12651802 w 65909553"/>
                <a:gd name="connsiteY16820" fmla="*/ 34978571 h 39629983"/>
                <a:gd name="connsiteX16821" fmla="*/ 12651802 w 65909553"/>
                <a:gd name="connsiteY16821" fmla="*/ 34978563 h 39629983"/>
                <a:gd name="connsiteX16822" fmla="*/ 12651725 w 65909553"/>
                <a:gd name="connsiteY16822" fmla="*/ 34978571 h 39629983"/>
                <a:gd name="connsiteX16823" fmla="*/ 12651725 w 65909553"/>
                <a:gd name="connsiteY16823" fmla="*/ 34978563 h 39629983"/>
                <a:gd name="connsiteX16824" fmla="*/ 12651647 w 65909553"/>
                <a:gd name="connsiteY16824" fmla="*/ 34978571 h 39629983"/>
                <a:gd name="connsiteX16825" fmla="*/ 12651647 w 65909553"/>
                <a:gd name="connsiteY16825" fmla="*/ 34978563 h 39629983"/>
                <a:gd name="connsiteX16826" fmla="*/ 12651569 w 65909553"/>
                <a:gd name="connsiteY16826" fmla="*/ 34978571 h 39629983"/>
                <a:gd name="connsiteX16827" fmla="*/ 12651569 w 65909553"/>
                <a:gd name="connsiteY16827" fmla="*/ 34978563 h 39629983"/>
                <a:gd name="connsiteX16828" fmla="*/ 12651492 w 65909553"/>
                <a:gd name="connsiteY16828" fmla="*/ 34978571 h 39629983"/>
                <a:gd name="connsiteX16829" fmla="*/ 12651492 w 65909553"/>
                <a:gd name="connsiteY16829" fmla="*/ 34978563 h 39629983"/>
                <a:gd name="connsiteX16830" fmla="*/ 12651414 w 65909553"/>
                <a:gd name="connsiteY16830" fmla="*/ 34978571 h 39629983"/>
                <a:gd name="connsiteX16831" fmla="*/ 12651414 w 65909553"/>
                <a:gd name="connsiteY16831" fmla="*/ 34978563 h 39629983"/>
                <a:gd name="connsiteX16832" fmla="*/ 12651324 w 65909553"/>
                <a:gd name="connsiteY16832" fmla="*/ 34978571 h 39629983"/>
                <a:gd name="connsiteX16833" fmla="*/ 12651324 w 65909553"/>
                <a:gd name="connsiteY16833" fmla="*/ 34978563 h 39629983"/>
                <a:gd name="connsiteX16834" fmla="*/ 12651246 w 65909553"/>
                <a:gd name="connsiteY16834" fmla="*/ 34978571 h 39629983"/>
                <a:gd name="connsiteX16835" fmla="*/ 12651246 w 65909553"/>
                <a:gd name="connsiteY16835" fmla="*/ 34978563 h 39629983"/>
                <a:gd name="connsiteX16836" fmla="*/ 12651169 w 65909553"/>
                <a:gd name="connsiteY16836" fmla="*/ 34978571 h 39629983"/>
                <a:gd name="connsiteX16837" fmla="*/ 12651169 w 65909553"/>
                <a:gd name="connsiteY16837" fmla="*/ 34978563 h 39629983"/>
                <a:gd name="connsiteX16838" fmla="*/ 12651091 w 65909553"/>
                <a:gd name="connsiteY16838" fmla="*/ 34978571 h 39629983"/>
                <a:gd name="connsiteX16839" fmla="*/ 12651091 w 65909553"/>
                <a:gd name="connsiteY16839" fmla="*/ 34978563 h 39629983"/>
                <a:gd name="connsiteX16840" fmla="*/ 12651013 w 65909553"/>
                <a:gd name="connsiteY16840" fmla="*/ 34978571 h 39629983"/>
                <a:gd name="connsiteX16841" fmla="*/ 12651013 w 65909553"/>
                <a:gd name="connsiteY16841" fmla="*/ 34978563 h 39629983"/>
                <a:gd name="connsiteX16842" fmla="*/ 12650936 w 65909553"/>
                <a:gd name="connsiteY16842" fmla="*/ 34978571 h 39629983"/>
                <a:gd name="connsiteX16843" fmla="*/ 12650936 w 65909553"/>
                <a:gd name="connsiteY16843" fmla="*/ 34978563 h 39629983"/>
                <a:gd name="connsiteX16844" fmla="*/ 12650858 w 65909553"/>
                <a:gd name="connsiteY16844" fmla="*/ 34978571 h 39629983"/>
                <a:gd name="connsiteX16845" fmla="*/ 12650858 w 65909553"/>
                <a:gd name="connsiteY16845" fmla="*/ 34978563 h 39629983"/>
                <a:gd name="connsiteX16846" fmla="*/ 12650781 w 65909553"/>
                <a:gd name="connsiteY16846" fmla="*/ 34978571 h 39629983"/>
                <a:gd name="connsiteX16847" fmla="*/ 12650781 w 65909553"/>
                <a:gd name="connsiteY16847" fmla="*/ 34978563 h 39629983"/>
                <a:gd name="connsiteX16848" fmla="*/ 12650703 w 65909553"/>
                <a:gd name="connsiteY16848" fmla="*/ 34978571 h 39629983"/>
                <a:gd name="connsiteX16849" fmla="*/ 12650703 w 65909553"/>
                <a:gd name="connsiteY16849" fmla="*/ 34978563 h 39629983"/>
                <a:gd name="connsiteX16850" fmla="*/ 12650626 w 65909553"/>
                <a:gd name="connsiteY16850" fmla="*/ 34978571 h 39629983"/>
                <a:gd name="connsiteX16851" fmla="*/ 12650626 w 65909553"/>
                <a:gd name="connsiteY16851" fmla="*/ 34978563 h 39629983"/>
                <a:gd name="connsiteX16852" fmla="*/ 12650548 w 65909553"/>
                <a:gd name="connsiteY16852" fmla="*/ 34978571 h 39629983"/>
                <a:gd name="connsiteX16853" fmla="*/ 12650548 w 65909553"/>
                <a:gd name="connsiteY16853" fmla="*/ 34978563 h 39629983"/>
                <a:gd name="connsiteX16854" fmla="*/ 12650470 w 65909553"/>
                <a:gd name="connsiteY16854" fmla="*/ 34978571 h 39629983"/>
                <a:gd name="connsiteX16855" fmla="*/ 12650470 w 65909553"/>
                <a:gd name="connsiteY16855" fmla="*/ 34978563 h 39629983"/>
                <a:gd name="connsiteX16856" fmla="*/ 12650393 w 65909553"/>
                <a:gd name="connsiteY16856" fmla="*/ 34978571 h 39629983"/>
                <a:gd name="connsiteX16857" fmla="*/ 12650393 w 65909553"/>
                <a:gd name="connsiteY16857" fmla="*/ 34978563 h 39629983"/>
                <a:gd name="connsiteX16858" fmla="*/ 12650315 w 65909553"/>
                <a:gd name="connsiteY16858" fmla="*/ 34978571 h 39629983"/>
                <a:gd name="connsiteX16859" fmla="*/ 12650315 w 65909553"/>
                <a:gd name="connsiteY16859" fmla="*/ 34978563 h 39629983"/>
                <a:gd name="connsiteX16860" fmla="*/ 12650225 w 65909553"/>
                <a:gd name="connsiteY16860" fmla="*/ 34978571 h 39629983"/>
                <a:gd name="connsiteX16861" fmla="*/ 12650225 w 65909553"/>
                <a:gd name="connsiteY16861" fmla="*/ 34978563 h 39629983"/>
                <a:gd name="connsiteX16862" fmla="*/ 12650147 w 65909553"/>
                <a:gd name="connsiteY16862" fmla="*/ 34978571 h 39629983"/>
                <a:gd name="connsiteX16863" fmla="*/ 12650147 w 65909553"/>
                <a:gd name="connsiteY16863" fmla="*/ 34978563 h 39629983"/>
                <a:gd name="connsiteX16864" fmla="*/ 12650070 w 65909553"/>
                <a:gd name="connsiteY16864" fmla="*/ 34978571 h 39629983"/>
                <a:gd name="connsiteX16865" fmla="*/ 12650070 w 65909553"/>
                <a:gd name="connsiteY16865" fmla="*/ 34978563 h 39629983"/>
                <a:gd name="connsiteX16866" fmla="*/ 12649992 w 65909553"/>
                <a:gd name="connsiteY16866" fmla="*/ 34978571 h 39629983"/>
                <a:gd name="connsiteX16867" fmla="*/ 12649992 w 65909553"/>
                <a:gd name="connsiteY16867" fmla="*/ 34978563 h 39629983"/>
                <a:gd name="connsiteX16868" fmla="*/ 12649914 w 65909553"/>
                <a:gd name="connsiteY16868" fmla="*/ 34978571 h 39629983"/>
                <a:gd name="connsiteX16869" fmla="*/ 12649914 w 65909553"/>
                <a:gd name="connsiteY16869" fmla="*/ 34978563 h 39629983"/>
                <a:gd name="connsiteX16870" fmla="*/ 12649837 w 65909553"/>
                <a:gd name="connsiteY16870" fmla="*/ 34978571 h 39629983"/>
                <a:gd name="connsiteX16871" fmla="*/ 12649837 w 65909553"/>
                <a:gd name="connsiteY16871" fmla="*/ 34978563 h 39629983"/>
                <a:gd name="connsiteX16872" fmla="*/ 12649759 w 65909553"/>
                <a:gd name="connsiteY16872" fmla="*/ 34978571 h 39629983"/>
                <a:gd name="connsiteX16873" fmla="*/ 12649759 w 65909553"/>
                <a:gd name="connsiteY16873" fmla="*/ 34978563 h 39629983"/>
                <a:gd name="connsiteX16874" fmla="*/ 12649682 w 65909553"/>
                <a:gd name="connsiteY16874" fmla="*/ 34978571 h 39629983"/>
                <a:gd name="connsiteX16875" fmla="*/ 12649682 w 65909553"/>
                <a:gd name="connsiteY16875" fmla="*/ 34978563 h 39629983"/>
                <a:gd name="connsiteX16876" fmla="*/ 12649604 w 65909553"/>
                <a:gd name="connsiteY16876" fmla="*/ 34978571 h 39629983"/>
                <a:gd name="connsiteX16877" fmla="*/ 12649604 w 65909553"/>
                <a:gd name="connsiteY16877" fmla="*/ 34978563 h 39629983"/>
                <a:gd name="connsiteX16878" fmla="*/ 12649527 w 65909553"/>
                <a:gd name="connsiteY16878" fmla="*/ 34978571 h 39629983"/>
                <a:gd name="connsiteX16879" fmla="*/ 12649527 w 65909553"/>
                <a:gd name="connsiteY16879" fmla="*/ 34978563 h 39629983"/>
                <a:gd name="connsiteX16880" fmla="*/ 12649449 w 65909553"/>
                <a:gd name="connsiteY16880" fmla="*/ 34978571 h 39629983"/>
                <a:gd name="connsiteX16881" fmla="*/ 12649449 w 65909553"/>
                <a:gd name="connsiteY16881" fmla="*/ 34978563 h 39629983"/>
                <a:gd name="connsiteX16882" fmla="*/ 12649371 w 65909553"/>
                <a:gd name="connsiteY16882" fmla="*/ 34978571 h 39629983"/>
                <a:gd name="connsiteX16883" fmla="*/ 12649371 w 65909553"/>
                <a:gd name="connsiteY16883" fmla="*/ 34978563 h 39629983"/>
                <a:gd name="connsiteX16884" fmla="*/ 12649294 w 65909553"/>
                <a:gd name="connsiteY16884" fmla="*/ 34978571 h 39629983"/>
                <a:gd name="connsiteX16885" fmla="*/ 12649294 w 65909553"/>
                <a:gd name="connsiteY16885" fmla="*/ 34978563 h 39629983"/>
                <a:gd name="connsiteX16886" fmla="*/ 12649216 w 65909553"/>
                <a:gd name="connsiteY16886" fmla="*/ 34978571 h 39629983"/>
                <a:gd name="connsiteX16887" fmla="*/ 12649216 w 65909553"/>
                <a:gd name="connsiteY16887" fmla="*/ 34812881 h 39629983"/>
                <a:gd name="connsiteX16888" fmla="*/ 12505286 w 65909553"/>
                <a:gd name="connsiteY16888" fmla="*/ 34826171 h 39629983"/>
                <a:gd name="connsiteX16889" fmla="*/ 12505286 w 65909553"/>
                <a:gd name="connsiteY16889" fmla="*/ 34826163 h 39629983"/>
                <a:gd name="connsiteX16890" fmla="*/ 12505209 w 65909553"/>
                <a:gd name="connsiteY16890" fmla="*/ 34826171 h 39629983"/>
                <a:gd name="connsiteX16891" fmla="*/ 12505209 w 65909553"/>
                <a:gd name="connsiteY16891" fmla="*/ 34826163 h 39629983"/>
                <a:gd name="connsiteX16892" fmla="*/ 12505131 w 65909553"/>
                <a:gd name="connsiteY16892" fmla="*/ 34826171 h 39629983"/>
                <a:gd name="connsiteX16893" fmla="*/ 12505131 w 65909553"/>
                <a:gd name="connsiteY16893" fmla="*/ 34826163 h 39629983"/>
                <a:gd name="connsiteX16894" fmla="*/ 12505053 w 65909553"/>
                <a:gd name="connsiteY16894" fmla="*/ 34826171 h 39629983"/>
                <a:gd name="connsiteX16895" fmla="*/ 12505053 w 65909553"/>
                <a:gd name="connsiteY16895" fmla="*/ 34826163 h 39629983"/>
                <a:gd name="connsiteX16896" fmla="*/ 12504976 w 65909553"/>
                <a:gd name="connsiteY16896" fmla="*/ 34826171 h 39629983"/>
                <a:gd name="connsiteX16897" fmla="*/ 12504976 w 65909553"/>
                <a:gd name="connsiteY16897" fmla="*/ 34826163 h 39629983"/>
                <a:gd name="connsiteX16898" fmla="*/ 12504898 w 65909553"/>
                <a:gd name="connsiteY16898" fmla="*/ 34826171 h 39629983"/>
                <a:gd name="connsiteX16899" fmla="*/ 12504898 w 65909553"/>
                <a:gd name="connsiteY16899" fmla="*/ 34826163 h 39629983"/>
                <a:gd name="connsiteX16900" fmla="*/ 12504821 w 65909553"/>
                <a:gd name="connsiteY16900" fmla="*/ 34826171 h 39629983"/>
                <a:gd name="connsiteX16901" fmla="*/ 12504821 w 65909553"/>
                <a:gd name="connsiteY16901" fmla="*/ 34826163 h 39629983"/>
                <a:gd name="connsiteX16902" fmla="*/ 12504743 w 65909553"/>
                <a:gd name="connsiteY16902" fmla="*/ 34826171 h 39629983"/>
                <a:gd name="connsiteX16903" fmla="*/ 12504743 w 65909553"/>
                <a:gd name="connsiteY16903" fmla="*/ 34826163 h 39629983"/>
                <a:gd name="connsiteX16904" fmla="*/ 12504665 w 65909553"/>
                <a:gd name="connsiteY16904" fmla="*/ 34826171 h 39629983"/>
                <a:gd name="connsiteX16905" fmla="*/ 12504665 w 65909553"/>
                <a:gd name="connsiteY16905" fmla="*/ 34826163 h 39629983"/>
                <a:gd name="connsiteX16906" fmla="*/ 12504588 w 65909553"/>
                <a:gd name="connsiteY16906" fmla="*/ 34826171 h 39629983"/>
                <a:gd name="connsiteX16907" fmla="*/ 12504588 w 65909553"/>
                <a:gd name="connsiteY16907" fmla="*/ 34826163 h 39629983"/>
                <a:gd name="connsiteX16908" fmla="*/ 12504510 w 65909553"/>
                <a:gd name="connsiteY16908" fmla="*/ 34826171 h 39629983"/>
                <a:gd name="connsiteX16909" fmla="*/ 12504510 w 65909553"/>
                <a:gd name="connsiteY16909" fmla="*/ 34826149 h 39629983"/>
                <a:gd name="connsiteX16910" fmla="*/ 12504265 w 65909553"/>
                <a:gd name="connsiteY16910" fmla="*/ 34826171 h 39629983"/>
                <a:gd name="connsiteX16911" fmla="*/ 12504265 w 65909553"/>
                <a:gd name="connsiteY16911" fmla="*/ 34826163 h 39629983"/>
                <a:gd name="connsiteX16912" fmla="*/ 12504187 w 65909553"/>
                <a:gd name="connsiteY16912" fmla="*/ 34826171 h 39629983"/>
                <a:gd name="connsiteX16913" fmla="*/ 12504187 w 65909553"/>
                <a:gd name="connsiteY16913" fmla="*/ 34826163 h 39629983"/>
                <a:gd name="connsiteX16914" fmla="*/ 12504110 w 65909553"/>
                <a:gd name="connsiteY16914" fmla="*/ 34826171 h 39629983"/>
                <a:gd name="connsiteX16915" fmla="*/ 12504110 w 65909553"/>
                <a:gd name="connsiteY16915" fmla="*/ 34826163 h 39629983"/>
                <a:gd name="connsiteX16916" fmla="*/ 12504032 w 65909553"/>
                <a:gd name="connsiteY16916" fmla="*/ 34826171 h 39629983"/>
                <a:gd name="connsiteX16917" fmla="*/ 12504032 w 65909553"/>
                <a:gd name="connsiteY16917" fmla="*/ 34826163 h 39629983"/>
                <a:gd name="connsiteX16918" fmla="*/ 12503954 w 65909553"/>
                <a:gd name="connsiteY16918" fmla="*/ 34826171 h 39629983"/>
                <a:gd name="connsiteX16919" fmla="*/ 12503954 w 65909553"/>
                <a:gd name="connsiteY16919" fmla="*/ 34826163 h 39629983"/>
                <a:gd name="connsiteX16920" fmla="*/ 12503877 w 65909553"/>
                <a:gd name="connsiteY16920" fmla="*/ 34826171 h 39629983"/>
                <a:gd name="connsiteX16921" fmla="*/ 12503877 w 65909553"/>
                <a:gd name="connsiteY16921" fmla="*/ 34826163 h 39629983"/>
                <a:gd name="connsiteX16922" fmla="*/ 12503799 w 65909553"/>
                <a:gd name="connsiteY16922" fmla="*/ 34826171 h 39629983"/>
                <a:gd name="connsiteX16923" fmla="*/ 12503799 w 65909553"/>
                <a:gd name="connsiteY16923" fmla="*/ 34826163 h 39629983"/>
                <a:gd name="connsiteX16924" fmla="*/ 12503722 w 65909553"/>
                <a:gd name="connsiteY16924" fmla="*/ 34826171 h 39629983"/>
                <a:gd name="connsiteX16925" fmla="*/ 12503722 w 65909553"/>
                <a:gd name="connsiteY16925" fmla="*/ 34826163 h 39629983"/>
                <a:gd name="connsiteX16926" fmla="*/ 12503644 w 65909553"/>
                <a:gd name="connsiteY16926" fmla="*/ 34826171 h 39629983"/>
                <a:gd name="connsiteX16927" fmla="*/ 12503644 w 65909553"/>
                <a:gd name="connsiteY16927" fmla="*/ 34826163 h 39629983"/>
                <a:gd name="connsiteX16928" fmla="*/ 12503566 w 65909553"/>
                <a:gd name="connsiteY16928" fmla="*/ 34826171 h 39629983"/>
                <a:gd name="connsiteX16929" fmla="*/ 12503566 w 65909553"/>
                <a:gd name="connsiteY16929" fmla="*/ 34826163 h 39629983"/>
                <a:gd name="connsiteX16930" fmla="*/ 12503489 w 65909553"/>
                <a:gd name="connsiteY16930" fmla="*/ 34826171 h 39629983"/>
                <a:gd name="connsiteX16931" fmla="*/ 12503489 w 65909553"/>
                <a:gd name="connsiteY16931" fmla="*/ 34826163 h 39629983"/>
                <a:gd name="connsiteX16932" fmla="*/ 12503411 w 65909553"/>
                <a:gd name="connsiteY16932" fmla="*/ 34826171 h 39629983"/>
                <a:gd name="connsiteX16933" fmla="*/ 12503411 w 65909553"/>
                <a:gd name="connsiteY16933" fmla="*/ 34826155 h 39629983"/>
                <a:gd name="connsiteX16934" fmla="*/ 12503243 w 65909553"/>
                <a:gd name="connsiteY16934" fmla="*/ 34826171 h 39629983"/>
                <a:gd name="connsiteX16935" fmla="*/ 12503243 w 65909553"/>
                <a:gd name="connsiteY16935" fmla="*/ 34826163 h 39629983"/>
                <a:gd name="connsiteX16936" fmla="*/ 12503166 w 65909553"/>
                <a:gd name="connsiteY16936" fmla="*/ 34826171 h 39629983"/>
                <a:gd name="connsiteX16937" fmla="*/ 12503166 w 65909553"/>
                <a:gd name="connsiteY16937" fmla="*/ 34826163 h 39629983"/>
                <a:gd name="connsiteX16938" fmla="*/ 12503088 w 65909553"/>
                <a:gd name="connsiteY16938" fmla="*/ 34826171 h 39629983"/>
                <a:gd name="connsiteX16939" fmla="*/ 12503088 w 65909553"/>
                <a:gd name="connsiteY16939" fmla="*/ 34826163 h 39629983"/>
                <a:gd name="connsiteX16940" fmla="*/ 12503011 w 65909553"/>
                <a:gd name="connsiteY16940" fmla="*/ 34826171 h 39629983"/>
                <a:gd name="connsiteX16941" fmla="*/ 12503011 w 65909553"/>
                <a:gd name="connsiteY16941" fmla="*/ 34826163 h 39629983"/>
                <a:gd name="connsiteX16942" fmla="*/ 12502933 w 65909553"/>
                <a:gd name="connsiteY16942" fmla="*/ 34826171 h 39629983"/>
                <a:gd name="connsiteX16943" fmla="*/ 12502933 w 65909553"/>
                <a:gd name="connsiteY16943" fmla="*/ 34826163 h 39629983"/>
                <a:gd name="connsiteX16944" fmla="*/ 12502855 w 65909553"/>
                <a:gd name="connsiteY16944" fmla="*/ 34826171 h 39629983"/>
                <a:gd name="connsiteX16945" fmla="*/ 12502855 w 65909553"/>
                <a:gd name="connsiteY16945" fmla="*/ 34826163 h 39629983"/>
                <a:gd name="connsiteX16946" fmla="*/ 12502778 w 65909553"/>
                <a:gd name="connsiteY16946" fmla="*/ 34826171 h 39629983"/>
                <a:gd name="connsiteX16947" fmla="*/ 12502778 w 65909553"/>
                <a:gd name="connsiteY16947" fmla="*/ 34826163 h 39629983"/>
                <a:gd name="connsiteX16948" fmla="*/ 12502700 w 65909553"/>
                <a:gd name="connsiteY16948" fmla="*/ 34826171 h 39629983"/>
                <a:gd name="connsiteX16949" fmla="*/ 12502700 w 65909553"/>
                <a:gd name="connsiteY16949" fmla="*/ 34826163 h 39629983"/>
                <a:gd name="connsiteX16950" fmla="*/ 12502623 w 65909553"/>
                <a:gd name="connsiteY16950" fmla="*/ 34826171 h 39629983"/>
                <a:gd name="connsiteX16951" fmla="*/ 12502623 w 65909553"/>
                <a:gd name="connsiteY16951" fmla="*/ 34826163 h 39629983"/>
                <a:gd name="connsiteX16952" fmla="*/ 12502545 w 65909553"/>
                <a:gd name="connsiteY16952" fmla="*/ 34826171 h 39629983"/>
                <a:gd name="connsiteX16953" fmla="*/ 12502545 w 65909553"/>
                <a:gd name="connsiteY16953" fmla="*/ 34826163 h 39629983"/>
                <a:gd name="connsiteX16954" fmla="*/ 12502467 w 65909553"/>
                <a:gd name="connsiteY16954" fmla="*/ 34826171 h 39629983"/>
                <a:gd name="connsiteX16955" fmla="*/ 12502467 w 65909553"/>
                <a:gd name="connsiteY16955" fmla="*/ 34826163 h 39629983"/>
                <a:gd name="connsiteX16956" fmla="*/ 12502390 w 65909553"/>
                <a:gd name="connsiteY16956" fmla="*/ 34826171 h 39629983"/>
                <a:gd name="connsiteX16957" fmla="*/ 12502390 w 65909553"/>
                <a:gd name="connsiteY16957" fmla="*/ 34826163 h 39629983"/>
                <a:gd name="connsiteX16958" fmla="*/ 12502312 w 65909553"/>
                <a:gd name="connsiteY16958" fmla="*/ 34826171 h 39629983"/>
                <a:gd name="connsiteX16959" fmla="*/ 12502312 w 65909553"/>
                <a:gd name="connsiteY16959" fmla="*/ 34826163 h 39629983"/>
                <a:gd name="connsiteX16960" fmla="*/ 12502222 w 65909553"/>
                <a:gd name="connsiteY16960" fmla="*/ 34826171 h 39629983"/>
                <a:gd name="connsiteX16961" fmla="*/ 12502222 w 65909553"/>
                <a:gd name="connsiteY16961" fmla="*/ 34826163 h 39629983"/>
                <a:gd name="connsiteX16962" fmla="*/ 12502144 w 65909553"/>
                <a:gd name="connsiteY16962" fmla="*/ 34826171 h 39629983"/>
                <a:gd name="connsiteX16963" fmla="*/ 12502144 w 65909553"/>
                <a:gd name="connsiteY16963" fmla="*/ 34826163 h 39629983"/>
                <a:gd name="connsiteX16964" fmla="*/ 12502067 w 65909553"/>
                <a:gd name="connsiteY16964" fmla="*/ 34826171 h 39629983"/>
                <a:gd name="connsiteX16965" fmla="*/ 12502067 w 65909553"/>
                <a:gd name="connsiteY16965" fmla="*/ 34826163 h 39629983"/>
                <a:gd name="connsiteX16966" fmla="*/ 12501989 w 65909553"/>
                <a:gd name="connsiteY16966" fmla="*/ 34826171 h 39629983"/>
                <a:gd name="connsiteX16967" fmla="*/ 12501989 w 65909553"/>
                <a:gd name="connsiteY16967" fmla="*/ 34826163 h 39629983"/>
                <a:gd name="connsiteX16968" fmla="*/ 12501912 w 65909553"/>
                <a:gd name="connsiteY16968" fmla="*/ 34826171 h 39629983"/>
                <a:gd name="connsiteX16969" fmla="*/ 12501912 w 65909553"/>
                <a:gd name="connsiteY16969" fmla="*/ 34826163 h 39629983"/>
                <a:gd name="connsiteX16970" fmla="*/ 12501834 w 65909553"/>
                <a:gd name="connsiteY16970" fmla="*/ 34826171 h 39629983"/>
                <a:gd name="connsiteX16971" fmla="*/ 12501834 w 65909553"/>
                <a:gd name="connsiteY16971" fmla="*/ 34826163 h 39629983"/>
                <a:gd name="connsiteX16972" fmla="*/ 12501756 w 65909553"/>
                <a:gd name="connsiteY16972" fmla="*/ 34826171 h 39629983"/>
                <a:gd name="connsiteX16973" fmla="*/ 12501756 w 65909553"/>
                <a:gd name="connsiteY16973" fmla="*/ 34826163 h 39629983"/>
                <a:gd name="connsiteX16974" fmla="*/ 12501679 w 65909553"/>
                <a:gd name="connsiteY16974" fmla="*/ 34826171 h 39629983"/>
                <a:gd name="connsiteX16975" fmla="*/ 12501679 w 65909553"/>
                <a:gd name="connsiteY16975" fmla="*/ 34826163 h 39629983"/>
                <a:gd name="connsiteX16976" fmla="*/ 12501601 w 65909553"/>
                <a:gd name="connsiteY16976" fmla="*/ 34826171 h 39629983"/>
                <a:gd name="connsiteX16977" fmla="*/ 12501601 w 65909553"/>
                <a:gd name="connsiteY16977" fmla="*/ 34826163 h 39629983"/>
                <a:gd name="connsiteX16978" fmla="*/ 12501524 w 65909553"/>
                <a:gd name="connsiteY16978" fmla="*/ 34826171 h 39629983"/>
                <a:gd name="connsiteX16979" fmla="*/ 12501524 w 65909553"/>
                <a:gd name="connsiteY16979" fmla="*/ 34826163 h 39629983"/>
                <a:gd name="connsiteX16980" fmla="*/ 12501446 w 65909553"/>
                <a:gd name="connsiteY16980" fmla="*/ 34826171 h 39629983"/>
                <a:gd name="connsiteX16981" fmla="*/ 12501446 w 65909553"/>
                <a:gd name="connsiteY16981" fmla="*/ 34826163 h 39629983"/>
                <a:gd name="connsiteX16982" fmla="*/ 12501368 w 65909553"/>
                <a:gd name="connsiteY16982" fmla="*/ 34826171 h 39629983"/>
                <a:gd name="connsiteX16983" fmla="*/ 12501368 w 65909553"/>
                <a:gd name="connsiteY16983" fmla="*/ 34826163 h 39629983"/>
                <a:gd name="connsiteX16984" fmla="*/ 12501291 w 65909553"/>
                <a:gd name="connsiteY16984" fmla="*/ 34826171 h 39629983"/>
                <a:gd name="connsiteX16985" fmla="*/ 12501291 w 65909553"/>
                <a:gd name="connsiteY16985" fmla="*/ 34826163 h 39629983"/>
                <a:gd name="connsiteX16986" fmla="*/ 12501213 w 65909553"/>
                <a:gd name="connsiteY16986" fmla="*/ 34826171 h 39629983"/>
                <a:gd name="connsiteX16987" fmla="*/ 12501213 w 65909553"/>
                <a:gd name="connsiteY16987" fmla="*/ 34826163 h 39629983"/>
                <a:gd name="connsiteX16988" fmla="*/ 12501123 w 65909553"/>
                <a:gd name="connsiteY16988" fmla="*/ 34826171 h 39629983"/>
                <a:gd name="connsiteX16989" fmla="*/ 12501123 w 65909553"/>
                <a:gd name="connsiteY16989" fmla="*/ 34826163 h 39629983"/>
                <a:gd name="connsiteX16990" fmla="*/ 12501045 w 65909553"/>
                <a:gd name="connsiteY16990" fmla="*/ 34826171 h 39629983"/>
                <a:gd name="connsiteX16991" fmla="*/ 12501045 w 65909553"/>
                <a:gd name="connsiteY16991" fmla="*/ 34826163 h 39629983"/>
                <a:gd name="connsiteX16992" fmla="*/ 12500968 w 65909553"/>
                <a:gd name="connsiteY16992" fmla="*/ 34826171 h 39629983"/>
                <a:gd name="connsiteX16993" fmla="*/ 12500968 w 65909553"/>
                <a:gd name="connsiteY16993" fmla="*/ 34826163 h 39629983"/>
                <a:gd name="connsiteX16994" fmla="*/ 12500890 w 65909553"/>
                <a:gd name="connsiteY16994" fmla="*/ 34826171 h 39629983"/>
                <a:gd name="connsiteX16995" fmla="*/ 12500890 w 65909553"/>
                <a:gd name="connsiteY16995" fmla="*/ 34826163 h 39629983"/>
                <a:gd name="connsiteX16996" fmla="*/ 12500813 w 65909553"/>
                <a:gd name="connsiteY16996" fmla="*/ 34826171 h 39629983"/>
                <a:gd name="connsiteX16997" fmla="*/ 12500813 w 65909553"/>
                <a:gd name="connsiteY16997" fmla="*/ 34826163 h 39629983"/>
                <a:gd name="connsiteX16998" fmla="*/ 12500735 w 65909553"/>
                <a:gd name="connsiteY16998" fmla="*/ 34826171 h 39629983"/>
                <a:gd name="connsiteX16999" fmla="*/ 12500735 w 65909553"/>
                <a:gd name="connsiteY16999" fmla="*/ 34826163 h 39629983"/>
                <a:gd name="connsiteX17000" fmla="*/ 12500657 w 65909553"/>
                <a:gd name="connsiteY17000" fmla="*/ 34826171 h 39629983"/>
                <a:gd name="connsiteX17001" fmla="*/ 12500657 w 65909553"/>
                <a:gd name="connsiteY17001" fmla="*/ 34826163 h 39629983"/>
                <a:gd name="connsiteX17002" fmla="*/ 12500580 w 65909553"/>
                <a:gd name="connsiteY17002" fmla="*/ 34826171 h 39629983"/>
                <a:gd name="connsiteX17003" fmla="*/ 12500580 w 65909553"/>
                <a:gd name="connsiteY17003" fmla="*/ 34826163 h 39629983"/>
                <a:gd name="connsiteX17004" fmla="*/ 12500502 w 65909553"/>
                <a:gd name="connsiteY17004" fmla="*/ 34826171 h 39629983"/>
                <a:gd name="connsiteX17005" fmla="*/ 12500502 w 65909553"/>
                <a:gd name="connsiteY17005" fmla="*/ 34826163 h 39629983"/>
                <a:gd name="connsiteX17006" fmla="*/ 12500425 w 65909553"/>
                <a:gd name="connsiteY17006" fmla="*/ 34826171 h 39629983"/>
                <a:gd name="connsiteX17007" fmla="*/ 12500425 w 65909553"/>
                <a:gd name="connsiteY17007" fmla="*/ 34826163 h 39629983"/>
                <a:gd name="connsiteX17008" fmla="*/ 12500347 w 65909553"/>
                <a:gd name="connsiteY17008" fmla="*/ 34826171 h 39629983"/>
                <a:gd name="connsiteX17009" fmla="*/ 12500347 w 65909553"/>
                <a:gd name="connsiteY17009" fmla="*/ 34826163 h 39629983"/>
                <a:gd name="connsiteX17010" fmla="*/ 12500269 w 65909553"/>
                <a:gd name="connsiteY17010" fmla="*/ 34826171 h 39629983"/>
                <a:gd name="connsiteX17011" fmla="*/ 12500269 w 65909553"/>
                <a:gd name="connsiteY17011" fmla="*/ 34826163 h 39629983"/>
                <a:gd name="connsiteX17012" fmla="*/ 12500192 w 65909553"/>
                <a:gd name="connsiteY17012" fmla="*/ 34826171 h 39629983"/>
                <a:gd name="connsiteX17013" fmla="*/ 12500192 w 65909553"/>
                <a:gd name="connsiteY17013" fmla="*/ 34826163 h 39629983"/>
                <a:gd name="connsiteX17014" fmla="*/ 12500114 w 65909553"/>
                <a:gd name="connsiteY17014" fmla="*/ 34826171 h 39629983"/>
                <a:gd name="connsiteX17015" fmla="*/ 12500114 w 65909553"/>
                <a:gd name="connsiteY17015" fmla="*/ 34826163 h 39629983"/>
                <a:gd name="connsiteX17016" fmla="*/ 12500024 w 65909553"/>
                <a:gd name="connsiteY17016" fmla="*/ 34826171 h 39629983"/>
                <a:gd name="connsiteX17017" fmla="*/ 12500024 w 65909553"/>
                <a:gd name="connsiteY17017" fmla="*/ 34826163 h 39629983"/>
                <a:gd name="connsiteX17018" fmla="*/ 12499946 w 65909553"/>
                <a:gd name="connsiteY17018" fmla="*/ 34826171 h 39629983"/>
                <a:gd name="connsiteX17019" fmla="*/ 12499946 w 65909553"/>
                <a:gd name="connsiteY17019" fmla="*/ 34826163 h 39629983"/>
                <a:gd name="connsiteX17020" fmla="*/ 12499869 w 65909553"/>
                <a:gd name="connsiteY17020" fmla="*/ 34826171 h 39629983"/>
                <a:gd name="connsiteX17021" fmla="*/ 12499869 w 65909553"/>
                <a:gd name="connsiteY17021" fmla="*/ 34826163 h 39629983"/>
                <a:gd name="connsiteX17022" fmla="*/ 12499791 w 65909553"/>
                <a:gd name="connsiteY17022" fmla="*/ 34826171 h 39629983"/>
                <a:gd name="connsiteX17023" fmla="*/ 12499791 w 65909553"/>
                <a:gd name="connsiteY17023" fmla="*/ 34826163 h 39629983"/>
                <a:gd name="connsiteX17024" fmla="*/ 12499714 w 65909553"/>
                <a:gd name="connsiteY17024" fmla="*/ 34826171 h 39629983"/>
                <a:gd name="connsiteX17025" fmla="*/ 12499714 w 65909553"/>
                <a:gd name="connsiteY17025" fmla="*/ 34826163 h 39629983"/>
                <a:gd name="connsiteX17026" fmla="*/ 12499636 w 65909553"/>
                <a:gd name="connsiteY17026" fmla="*/ 34826171 h 39629983"/>
                <a:gd name="connsiteX17027" fmla="*/ 12499636 w 65909553"/>
                <a:gd name="connsiteY17027" fmla="*/ 34826163 h 39629983"/>
                <a:gd name="connsiteX17028" fmla="*/ 12499558 w 65909553"/>
                <a:gd name="connsiteY17028" fmla="*/ 34826171 h 39629983"/>
                <a:gd name="connsiteX17029" fmla="*/ 12499558 w 65909553"/>
                <a:gd name="connsiteY17029" fmla="*/ 34826163 h 39629983"/>
                <a:gd name="connsiteX17030" fmla="*/ 12499481 w 65909553"/>
                <a:gd name="connsiteY17030" fmla="*/ 34826171 h 39629983"/>
                <a:gd name="connsiteX17031" fmla="*/ 12499481 w 65909553"/>
                <a:gd name="connsiteY17031" fmla="*/ 34826163 h 39629983"/>
                <a:gd name="connsiteX17032" fmla="*/ 12499403 w 65909553"/>
                <a:gd name="connsiteY17032" fmla="*/ 34826171 h 39629983"/>
                <a:gd name="connsiteX17033" fmla="*/ 12499403 w 65909553"/>
                <a:gd name="connsiteY17033" fmla="*/ 34826163 h 39629983"/>
                <a:gd name="connsiteX17034" fmla="*/ 12499326 w 65909553"/>
                <a:gd name="connsiteY17034" fmla="*/ 34826171 h 39629983"/>
                <a:gd name="connsiteX17035" fmla="*/ 12499326 w 65909553"/>
                <a:gd name="connsiteY17035" fmla="*/ 34826163 h 39629983"/>
                <a:gd name="connsiteX17036" fmla="*/ 12499248 w 65909553"/>
                <a:gd name="connsiteY17036" fmla="*/ 34826171 h 39629983"/>
                <a:gd name="connsiteX17037" fmla="*/ 12499248 w 65909553"/>
                <a:gd name="connsiteY17037" fmla="*/ 34826163 h 39629983"/>
                <a:gd name="connsiteX17038" fmla="*/ 12499170 w 65909553"/>
                <a:gd name="connsiteY17038" fmla="*/ 34826171 h 39629983"/>
                <a:gd name="connsiteX17039" fmla="*/ 12499170 w 65909553"/>
                <a:gd name="connsiteY17039" fmla="*/ 34826163 h 39629983"/>
                <a:gd name="connsiteX17040" fmla="*/ 12499093 w 65909553"/>
                <a:gd name="connsiteY17040" fmla="*/ 34826171 h 39629983"/>
                <a:gd name="connsiteX17041" fmla="*/ 12499093 w 65909553"/>
                <a:gd name="connsiteY17041" fmla="*/ 34826163 h 39629983"/>
                <a:gd name="connsiteX17042" fmla="*/ 12499015 w 65909553"/>
                <a:gd name="connsiteY17042" fmla="*/ 34826171 h 39629983"/>
                <a:gd name="connsiteX17043" fmla="*/ 12499015 w 65909553"/>
                <a:gd name="connsiteY17043" fmla="*/ 34826163 h 39629983"/>
                <a:gd name="connsiteX17044" fmla="*/ 12498925 w 65909553"/>
                <a:gd name="connsiteY17044" fmla="*/ 34826171 h 39629983"/>
                <a:gd name="connsiteX17045" fmla="*/ 12498925 w 65909553"/>
                <a:gd name="connsiteY17045" fmla="*/ 34826163 h 39629983"/>
                <a:gd name="connsiteX17046" fmla="*/ 12498847 w 65909553"/>
                <a:gd name="connsiteY17046" fmla="*/ 34826171 h 39629983"/>
                <a:gd name="connsiteX17047" fmla="*/ 12498847 w 65909553"/>
                <a:gd name="connsiteY17047" fmla="*/ 34826163 h 39629983"/>
                <a:gd name="connsiteX17048" fmla="*/ 12498770 w 65909553"/>
                <a:gd name="connsiteY17048" fmla="*/ 34826171 h 39629983"/>
                <a:gd name="connsiteX17049" fmla="*/ 12498770 w 65909553"/>
                <a:gd name="connsiteY17049" fmla="*/ 34826163 h 39629983"/>
                <a:gd name="connsiteX17050" fmla="*/ 12498692 w 65909553"/>
                <a:gd name="connsiteY17050" fmla="*/ 34826171 h 39629983"/>
                <a:gd name="connsiteX17051" fmla="*/ 12498692 w 65909553"/>
                <a:gd name="connsiteY17051" fmla="*/ 34826163 h 39629983"/>
                <a:gd name="connsiteX17052" fmla="*/ 12498615 w 65909553"/>
                <a:gd name="connsiteY17052" fmla="*/ 34826171 h 39629983"/>
                <a:gd name="connsiteX17053" fmla="*/ 12498615 w 65909553"/>
                <a:gd name="connsiteY17053" fmla="*/ 34826163 h 39629983"/>
                <a:gd name="connsiteX17054" fmla="*/ 12498537 w 65909553"/>
                <a:gd name="connsiteY17054" fmla="*/ 34826171 h 39629983"/>
                <a:gd name="connsiteX17055" fmla="*/ 12498537 w 65909553"/>
                <a:gd name="connsiteY17055" fmla="*/ 34826163 h 39629983"/>
                <a:gd name="connsiteX17056" fmla="*/ 12498459 w 65909553"/>
                <a:gd name="connsiteY17056" fmla="*/ 34826171 h 39629983"/>
                <a:gd name="connsiteX17057" fmla="*/ 12498459 w 65909553"/>
                <a:gd name="connsiteY17057" fmla="*/ 34826163 h 39629983"/>
                <a:gd name="connsiteX17058" fmla="*/ 12498382 w 65909553"/>
                <a:gd name="connsiteY17058" fmla="*/ 34826171 h 39629983"/>
                <a:gd name="connsiteX17059" fmla="*/ 12498382 w 65909553"/>
                <a:gd name="connsiteY17059" fmla="*/ 34826163 h 39629983"/>
                <a:gd name="connsiteX17060" fmla="*/ 12498304 w 65909553"/>
                <a:gd name="connsiteY17060" fmla="*/ 34826171 h 39629983"/>
                <a:gd name="connsiteX17061" fmla="*/ 12498304 w 65909553"/>
                <a:gd name="connsiteY17061" fmla="*/ 34826163 h 39629983"/>
                <a:gd name="connsiteX17062" fmla="*/ 12498227 w 65909553"/>
                <a:gd name="connsiteY17062" fmla="*/ 34826171 h 39629983"/>
                <a:gd name="connsiteX17063" fmla="*/ 12498227 w 65909553"/>
                <a:gd name="connsiteY17063" fmla="*/ 34826163 h 39629983"/>
                <a:gd name="connsiteX17064" fmla="*/ 12498149 w 65909553"/>
                <a:gd name="connsiteY17064" fmla="*/ 34826171 h 39629983"/>
                <a:gd name="connsiteX17065" fmla="*/ 12498149 w 65909553"/>
                <a:gd name="connsiteY17065" fmla="*/ 34826163 h 39629983"/>
                <a:gd name="connsiteX17066" fmla="*/ 12498071 w 65909553"/>
                <a:gd name="connsiteY17066" fmla="*/ 34826171 h 39629983"/>
                <a:gd name="connsiteX17067" fmla="*/ 12498071 w 65909553"/>
                <a:gd name="connsiteY17067" fmla="*/ 34826163 h 39629983"/>
                <a:gd name="connsiteX17068" fmla="*/ 12497994 w 65909553"/>
                <a:gd name="connsiteY17068" fmla="*/ 34826171 h 39629983"/>
                <a:gd name="connsiteX17069" fmla="*/ 12497994 w 65909553"/>
                <a:gd name="connsiteY17069" fmla="*/ 34826163 h 39629983"/>
                <a:gd name="connsiteX17070" fmla="*/ 12497916 w 65909553"/>
                <a:gd name="connsiteY17070" fmla="*/ 34826171 h 39629983"/>
                <a:gd name="connsiteX17071" fmla="*/ 12497916 w 65909553"/>
                <a:gd name="connsiteY17071" fmla="*/ 34826163 h 39629983"/>
                <a:gd name="connsiteX17072" fmla="*/ 12497826 w 65909553"/>
                <a:gd name="connsiteY17072" fmla="*/ 34826171 h 39629983"/>
                <a:gd name="connsiteX17073" fmla="*/ 12497826 w 65909553"/>
                <a:gd name="connsiteY17073" fmla="*/ 34826163 h 39629983"/>
                <a:gd name="connsiteX17074" fmla="*/ 12497748 w 65909553"/>
                <a:gd name="connsiteY17074" fmla="*/ 34826171 h 39629983"/>
                <a:gd name="connsiteX17075" fmla="*/ 12497748 w 65909553"/>
                <a:gd name="connsiteY17075" fmla="*/ 34826163 h 39629983"/>
                <a:gd name="connsiteX17076" fmla="*/ 12497671 w 65909553"/>
                <a:gd name="connsiteY17076" fmla="*/ 34826171 h 39629983"/>
                <a:gd name="connsiteX17077" fmla="*/ 12497671 w 65909553"/>
                <a:gd name="connsiteY17077" fmla="*/ 34826163 h 39629983"/>
                <a:gd name="connsiteX17078" fmla="*/ 12497593 w 65909553"/>
                <a:gd name="connsiteY17078" fmla="*/ 34826171 h 39629983"/>
                <a:gd name="connsiteX17079" fmla="*/ 12497593 w 65909553"/>
                <a:gd name="connsiteY17079" fmla="*/ 34826163 h 39629983"/>
                <a:gd name="connsiteX17080" fmla="*/ 12497516 w 65909553"/>
                <a:gd name="connsiteY17080" fmla="*/ 34826171 h 39629983"/>
                <a:gd name="connsiteX17081" fmla="*/ 12497516 w 65909553"/>
                <a:gd name="connsiteY17081" fmla="*/ 34826163 h 39629983"/>
                <a:gd name="connsiteX17082" fmla="*/ 12497438 w 65909553"/>
                <a:gd name="connsiteY17082" fmla="*/ 34826171 h 39629983"/>
                <a:gd name="connsiteX17083" fmla="*/ 12497438 w 65909553"/>
                <a:gd name="connsiteY17083" fmla="*/ 34826163 h 39629983"/>
                <a:gd name="connsiteX17084" fmla="*/ 12497360 w 65909553"/>
                <a:gd name="connsiteY17084" fmla="*/ 34826171 h 39629983"/>
                <a:gd name="connsiteX17085" fmla="*/ 12497360 w 65909553"/>
                <a:gd name="connsiteY17085" fmla="*/ 34826163 h 39629983"/>
                <a:gd name="connsiteX17086" fmla="*/ 12497283 w 65909553"/>
                <a:gd name="connsiteY17086" fmla="*/ 34826171 h 39629983"/>
                <a:gd name="connsiteX17087" fmla="*/ 12497283 w 65909553"/>
                <a:gd name="connsiteY17087" fmla="*/ 34826163 h 39629983"/>
                <a:gd name="connsiteX17088" fmla="*/ 12497205 w 65909553"/>
                <a:gd name="connsiteY17088" fmla="*/ 34826171 h 39629983"/>
                <a:gd name="connsiteX17089" fmla="*/ 12497205 w 65909553"/>
                <a:gd name="connsiteY17089" fmla="*/ 34826163 h 39629983"/>
                <a:gd name="connsiteX17090" fmla="*/ 12497128 w 65909553"/>
                <a:gd name="connsiteY17090" fmla="*/ 34826171 h 39629983"/>
                <a:gd name="connsiteX17091" fmla="*/ 12497128 w 65909553"/>
                <a:gd name="connsiteY17091" fmla="*/ 34826163 h 39629983"/>
                <a:gd name="connsiteX17092" fmla="*/ 12497050 w 65909553"/>
                <a:gd name="connsiteY17092" fmla="*/ 34826171 h 39629983"/>
                <a:gd name="connsiteX17093" fmla="*/ 12497050 w 65909553"/>
                <a:gd name="connsiteY17093" fmla="*/ 34826163 h 39629983"/>
                <a:gd name="connsiteX17094" fmla="*/ 12496972 w 65909553"/>
                <a:gd name="connsiteY17094" fmla="*/ 34826171 h 39629983"/>
                <a:gd name="connsiteX17095" fmla="*/ 12496972 w 65909553"/>
                <a:gd name="connsiteY17095" fmla="*/ 34826163 h 39629983"/>
                <a:gd name="connsiteX17096" fmla="*/ 12496895 w 65909553"/>
                <a:gd name="connsiteY17096" fmla="*/ 34826171 h 39629983"/>
                <a:gd name="connsiteX17097" fmla="*/ 12496895 w 65909553"/>
                <a:gd name="connsiteY17097" fmla="*/ 34826163 h 39629983"/>
                <a:gd name="connsiteX17098" fmla="*/ 12496817 w 65909553"/>
                <a:gd name="connsiteY17098" fmla="*/ 34826171 h 39629983"/>
                <a:gd name="connsiteX17099" fmla="*/ 12496817 w 65909553"/>
                <a:gd name="connsiteY17099" fmla="*/ 34660491 h 39629983"/>
                <a:gd name="connsiteX17100" fmla="*/ 12352965 w 65909553"/>
                <a:gd name="connsiteY17100" fmla="*/ 34673771 h 39629983"/>
                <a:gd name="connsiteX17101" fmla="*/ 12352965 w 65909553"/>
                <a:gd name="connsiteY17101" fmla="*/ 34673765 h 39629983"/>
                <a:gd name="connsiteX17102" fmla="*/ 12352887 w 65909553"/>
                <a:gd name="connsiteY17102" fmla="*/ 34673771 h 39629983"/>
                <a:gd name="connsiteX17103" fmla="*/ 12352887 w 65909553"/>
                <a:gd name="connsiteY17103" fmla="*/ 34673765 h 39629983"/>
                <a:gd name="connsiteX17104" fmla="*/ 12352810 w 65909553"/>
                <a:gd name="connsiteY17104" fmla="*/ 34673771 h 39629983"/>
                <a:gd name="connsiteX17105" fmla="*/ 12352810 w 65909553"/>
                <a:gd name="connsiteY17105" fmla="*/ 34673765 h 39629983"/>
                <a:gd name="connsiteX17106" fmla="*/ 12352732 w 65909553"/>
                <a:gd name="connsiteY17106" fmla="*/ 34673771 h 39629983"/>
                <a:gd name="connsiteX17107" fmla="*/ 12352732 w 65909553"/>
                <a:gd name="connsiteY17107" fmla="*/ 34673765 h 39629983"/>
                <a:gd name="connsiteX17108" fmla="*/ 12352655 w 65909553"/>
                <a:gd name="connsiteY17108" fmla="*/ 34673771 h 39629983"/>
                <a:gd name="connsiteX17109" fmla="*/ 12352655 w 65909553"/>
                <a:gd name="connsiteY17109" fmla="*/ 34673765 h 39629983"/>
                <a:gd name="connsiteX17110" fmla="*/ 12352577 w 65909553"/>
                <a:gd name="connsiteY17110" fmla="*/ 34673771 h 39629983"/>
                <a:gd name="connsiteX17111" fmla="*/ 12352577 w 65909553"/>
                <a:gd name="connsiteY17111" fmla="*/ 34673765 h 39629983"/>
                <a:gd name="connsiteX17112" fmla="*/ 12352499 w 65909553"/>
                <a:gd name="connsiteY17112" fmla="*/ 34673771 h 39629983"/>
                <a:gd name="connsiteX17113" fmla="*/ 12352499 w 65909553"/>
                <a:gd name="connsiteY17113" fmla="*/ 34673765 h 39629983"/>
                <a:gd name="connsiteX17114" fmla="*/ 12352422 w 65909553"/>
                <a:gd name="connsiteY17114" fmla="*/ 34673771 h 39629983"/>
                <a:gd name="connsiteX17115" fmla="*/ 12352422 w 65909553"/>
                <a:gd name="connsiteY17115" fmla="*/ 34673765 h 39629983"/>
                <a:gd name="connsiteX17116" fmla="*/ 12352344 w 65909553"/>
                <a:gd name="connsiteY17116" fmla="*/ 34673771 h 39629983"/>
                <a:gd name="connsiteX17117" fmla="*/ 12352344 w 65909553"/>
                <a:gd name="connsiteY17117" fmla="*/ 34673765 h 39629983"/>
                <a:gd name="connsiteX17118" fmla="*/ 12352267 w 65909553"/>
                <a:gd name="connsiteY17118" fmla="*/ 34673771 h 39629983"/>
                <a:gd name="connsiteX17119" fmla="*/ 12352267 w 65909553"/>
                <a:gd name="connsiteY17119" fmla="*/ 34673765 h 39629983"/>
                <a:gd name="connsiteX17120" fmla="*/ 12352189 w 65909553"/>
                <a:gd name="connsiteY17120" fmla="*/ 34673771 h 39629983"/>
                <a:gd name="connsiteX17121" fmla="*/ 12352189 w 65909553"/>
                <a:gd name="connsiteY17121" fmla="*/ 34673765 h 39629983"/>
                <a:gd name="connsiteX17122" fmla="*/ 12352111 w 65909553"/>
                <a:gd name="connsiteY17122" fmla="*/ 34673771 h 39629983"/>
                <a:gd name="connsiteX17123" fmla="*/ 12352111 w 65909553"/>
                <a:gd name="connsiteY17123" fmla="*/ 34673755 h 39629983"/>
                <a:gd name="connsiteX17124" fmla="*/ 12351943 w 65909553"/>
                <a:gd name="connsiteY17124" fmla="*/ 34673771 h 39629983"/>
                <a:gd name="connsiteX17125" fmla="*/ 12351943 w 65909553"/>
                <a:gd name="connsiteY17125" fmla="*/ 34673765 h 39629983"/>
                <a:gd name="connsiteX17126" fmla="*/ 12351866 w 65909553"/>
                <a:gd name="connsiteY17126" fmla="*/ 34673771 h 39629983"/>
                <a:gd name="connsiteX17127" fmla="*/ 12351866 w 65909553"/>
                <a:gd name="connsiteY17127" fmla="*/ 34673765 h 39629983"/>
                <a:gd name="connsiteX17128" fmla="*/ 12351788 w 65909553"/>
                <a:gd name="connsiteY17128" fmla="*/ 34673771 h 39629983"/>
                <a:gd name="connsiteX17129" fmla="*/ 12351788 w 65909553"/>
                <a:gd name="connsiteY17129" fmla="*/ 34673765 h 39629983"/>
                <a:gd name="connsiteX17130" fmla="*/ 12351711 w 65909553"/>
                <a:gd name="connsiteY17130" fmla="*/ 34673771 h 39629983"/>
                <a:gd name="connsiteX17131" fmla="*/ 12351711 w 65909553"/>
                <a:gd name="connsiteY17131" fmla="*/ 34673765 h 39629983"/>
                <a:gd name="connsiteX17132" fmla="*/ 12351633 w 65909553"/>
                <a:gd name="connsiteY17132" fmla="*/ 34673771 h 39629983"/>
                <a:gd name="connsiteX17133" fmla="*/ 12351633 w 65909553"/>
                <a:gd name="connsiteY17133" fmla="*/ 34673765 h 39629983"/>
                <a:gd name="connsiteX17134" fmla="*/ 12351556 w 65909553"/>
                <a:gd name="connsiteY17134" fmla="*/ 34673771 h 39629983"/>
                <a:gd name="connsiteX17135" fmla="*/ 12351556 w 65909553"/>
                <a:gd name="connsiteY17135" fmla="*/ 34673765 h 39629983"/>
                <a:gd name="connsiteX17136" fmla="*/ 12351478 w 65909553"/>
                <a:gd name="connsiteY17136" fmla="*/ 34673771 h 39629983"/>
                <a:gd name="connsiteX17137" fmla="*/ 12351478 w 65909553"/>
                <a:gd name="connsiteY17137" fmla="*/ 34673765 h 39629983"/>
                <a:gd name="connsiteX17138" fmla="*/ 12351400 w 65909553"/>
                <a:gd name="connsiteY17138" fmla="*/ 34673771 h 39629983"/>
                <a:gd name="connsiteX17139" fmla="*/ 12351400 w 65909553"/>
                <a:gd name="connsiteY17139" fmla="*/ 34673765 h 39629983"/>
                <a:gd name="connsiteX17140" fmla="*/ 12351323 w 65909553"/>
                <a:gd name="connsiteY17140" fmla="*/ 34673771 h 39629983"/>
                <a:gd name="connsiteX17141" fmla="*/ 12351323 w 65909553"/>
                <a:gd name="connsiteY17141" fmla="*/ 34673765 h 39629983"/>
                <a:gd name="connsiteX17142" fmla="*/ 12351245 w 65909553"/>
                <a:gd name="connsiteY17142" fmla="*/ 34673771 h 39629983"/>
                <a:gd name="connsiteX17143" fmla="*/ 12351245 w 65909553"/>
                <a:gd name="connsiteY17143" fmla="*/ 34673765 h 39629983"/>
                <a:gd name="connsiteX17144" fmla="*/ 12351168 w 65909553"/>
                <a:gd name="connsiteY17144" fmla="*/ 34673771 h 39629983"/>
                <a:gd name="connsiteX17145" fmla="*/ 12351168 w 65909553"/>
                <a:gd name="connsiteY17145" fmla="*/ 34673765 h 39629983"/>
                <a:gd name="connsiteX17146" fmla="*/ 12351090 w 65909553"/>
                <a:gd name="connsiteY17146" fmla="*/ 34673771 h 39629983"/>
                <a:gd name="connsiteX17147" fmla="*/ 12351090 w 65909553"/>
                <a:gd name="connsiteY17147" fmla="*/ 34673765 h 39629983"/>
                <a:gd name="connsiteX17148" fmla="*/ 12351012 w 65909553"/>
                <a:gd name="connsiteY17148" fmla="*/ 34673771 h 39629983"/>
                <a:gd name="connsiteX17149" fmla="*/ 12351012 w 65909553"/>
                <a:gd name="connsiteY17149" fmla="*/ 34673763 h 39629983"/>
                <a:gd name="connsiteX17150" fmla="*/ 12350922 w 65909553"/>
                <a:gd name="connsiteY17150" fmla="*/ 34673771 h 39629983"/>
                <a:gd name="connsiteX17151" fmla="*/ 12350922 w 65909553"/>
                <a:gd name="connsiteY17151" fmla="*/ 34673765 h 39629983"/>
                <a:gd name="connsiteX17152" fmla="*/ 12350844 w 65909553"/>
                <a:gd name="connsiteY17152" fmla="*/ 34673771 h 39629983"/>
                <a:gd name="connsiteX17153" fmla="*/ 12350844 w 65909553"/>
                <a:gd name="connsiteY17153" fmla="*/ 34673765 h 39629983"/>
                <a:gd name="connsiteX17154" fmla="*/ 12350767 w 65909553"/>
                <a:gd name="connsiteY17154" fmla="*/ 34673771 h 39629983"/>
                <a:gd name="connsiteX17155" fmla="*/ 12350767 w 65909553"/>
                <a:gd name="connsiteY17155" fmla="*/ 34673765 h 39629983"/>
                <a:gd name="connsiteX17156" fmla="*/ 12350689 w 65909553"/>
                <a:gd name="connsiteY17156" fmla="*/ 34673771 h 39629983"/>
                <a:gd name="connsiteX17157" fmla="*/ 12350689 w 65909553"/>
                <a:gd name="connsiteY17157" fmla="*/ 34673765 h 39629983"/>
                <a:gd name="connsiteX17158" fmla="*/ 12350612 w 65909553"/>
                <a:gd name="connsiteY17158" fmla="*/ 34673771 h 39629983"/>
                <a:gd name="connsiteX17159" fmla="*/ 12350612 w 65909553"/>
                <a:gd name="connsiteY17159" fmla="*/ 34673765 h 39629983"/>
                <a:gd name="connsiteX17160" fmla="*/ 12350534 w 65909553"/>
                <a:gd name="connsiteY17160" fmla="*/ 34673771 h 39629983"/>
                <a:gd name="connsiteX17161" fmla="*/ 12350534 w 65909553"/>
                <a:gd name="connsiteY17161" fmla="*/ 34673765 h 39629983"/>
                <a:gd name="connsiteX17162" fmla="*/ 12350457 w 65909553"/>
                <a:gd name="connsiteY17162" fmla="*/ 34673771 h 39629983"/>
                <a:gd name="connsiteX17163" fmla="*/ 12350457 w 65909553"/>
                <a:gd name="connsiteY17163" fmla="*/ 34673765 h 39629983"/>
                <a:gd name="connsiteX17164" fmla="*/ 12350379 w 65909553"/>
                <a:gd name="connsiteY17164" fmla="*/ 34673771 h 39629983"/>
                <a:gd name="connsiteX17165" fmla="*/ 12350379 w 65909553"/>
                <a:gd name="connsiteY17165" fmla="*/ 34673765 h 39629983"/>
                <a:gd name="connsiteX17166" fmla="*/ 12350301 w 65909553"/>
                <a:gd name="connsiteY17166" fmla="*/ 34673771 h 39629983"/>
                <a:gd name="connsiteX17167" fmla="*/ 12350301 w 65909553"/>
                <a:gd name="connsiteY17167" fmla="*/ 34673765 h 39629983"/>
                <a:gd name="connsiteX17168" fmla="*/ 12350224 w 65909553"/>
                <a:gd name="connsiteY17168" fmla="*/ 34673771 h 39629983"/>
                <a:gd name="connsiteX17169" fmla="*/ 12350224 w 65909553"/>
                <a:gd name="connsiteY17169" fmla="*/ 34673765 h 39629983"/>
                <a:gd name="connsiteX17170" fmla="*/ 12350146 w 65909553"/>
                <a:gd name="connsiteY17170" fmla="*/ 34673771 h 39629983"/>
                <a:gd name="connsiteX17171" fmla="*/ 12350146 w 65909553"/>
                <a:gd name="connsiteY17171" fmla="*/ 34673765 h 39629983"/>
                <a:gd name="connsiteX17172" fmla="*/ 12350069 w 65909553"/>
                <a:gd name="connsiteY17172" fmla="*/ 34673771 h 39629983"/>
                <a:gd name="connsiteX17173" fmla="*/ 12350069 w 65909553"/>
                <a:gd name="connsiteY17173" fmla="*/ 34673765 h 39629983"/>
                <a:gd name="connsiteX17174" fmla="*/ 12349991 w 65909553"/>
                <a:gd name="connsiteY17174" fmla="*/ 34673771 h 39629983"/>
                <a:gd name="connsiteX17175" fmla="*/ 12349991 w 65909553"/>
                <a:gd name="connsiteY17175" fmla="*/ 34673765 h 39629983"/>
                <a:gd name="connsiteX17176" fmla="*/ 12349913 w 65909553"/>
                <a:gd name="connsiteY17176" fmla="*/ 34673771 h 39629983"/>
                <a:gd name="connsiteX17177" fmla="*/ 12349913 w 65909553"/>
                <a:gd name="connsiteY17177" fmla="*/ 34673763 h 39629983"/>
                <a:gd name="connsiteX17178" fmla="*/ 12349823 w 65909553"/>
                <a:gd name="connsiteY17178" fmla="*/ 34673771 h 39629983"/>
                <a:gd name="connsiteX17179" fmla="*/ 12349823 w 65909553"/>
                <a:gd name="connsiteY17179" fmla="*/ 34673765 h 39629983"/>
                <a:gd name="connsiteX17180" fmla="*/ 12349745 w 65909553"/>
                <a:gd name="connsiteY17180" fmla="*/ 34673771 h 39629983"/>
                <a:gd name="connsiteX17181" fmla="*/ 12349745 w 65909553"/>
                <a:gd name="connsiteY17181" fmla="*/ 34673765 h 39629983"/>
                <a:gd name="connsiteX17182" fmla="*/ 12349668 w 65909553"/>
                <a:gd name="connsiteY17182" fmla="*/ 34673771 h 39629983"/>
                <a:gd name="connsiteX17183" fmla="*/ 12349668 w 65909553"/>
                <a:gd name="connsiteY17183" fmla="*/ 34673765 h 39629983"/>
                <a:gd name="connsiteX17184" fmla="*/ 12349590 w 65909553"/>
                <a:gd name="connsiteY17184" fmla="*/ 34673771 h 39629983"/>
                <a:gd name="connsiteX17185" fmla="*/ 12349590 w 65909553"/>
                <a:gd name="connsiteY17185" fmla="*/ 34673765 h 39629983"/>
                <a:gd name="connsiteX17186" fmla="*/ 12349513 w 65909553"/>
                <a:gd name="connsiteY17186" fmla="*/ 34673771 h 39629983"/>
                <a:gd name="connsiteX17187" fmla="*/ 12349513 w 65909553"/>
                <a:gd name="connsiteY17187" fmla="*/ 34673765 h 39629983"/>
                <a:gd name="connsiteX17188" fmla="*/ 12349435 w 65909553"/>
                <a:gd name="connsiteY17188" fmla="*/ 34673771 h 39629983"/>
                <a:gd name="connsiteX17189" fmla="*/ 12349435 w 65909553"/>
                <a:gd name="connsiteY17189" fmla="*/ 34673765 h 39629983"/>
                <a:gd name="connsiteX17190" fmla="*/ 12349358 w 65909553"/>
                <a:gd name="connsiteY17190" fmla="*/ 34673771 h 39629983"/>
                <a:gd name="connsiteX17191" fmla="*/ 12349358 w 65909553"/>
                <a:gd name="connsiteY17191" fmla="*/ 34673765 h 39629983"/>
                <a:gd name="connsiteX17192" fmla="*/ 12349280 w 65909553"/>
                <a:gd name="connsiteY17192" fmla="*/ 34673771 h 39629983"/>
                <a:gd name="connsiteX17193" fmla="*/ 12349280 w 65909553"/>
                <a:gd name="connsiteY17193" fmla="*/ 34673765 h 39629983"/>
                <a:gd name="connsiteX17194" fmla="*/ 12349202 w 65909553"/>
                <a:gd name="connsiteY17194" fmla="*/ 34673771 h 39629983"/>
                <a:gd name="connsiteX17195" fmla="*/ 12349202 w 65909553"/>
                <a:gd name="connsiteY17195" fmla="*/ 34673765 h 39629983"/>
                <a:gd name="connsiteX17196" fmla="*/ 12349125 w 65909553"/>
                <a:gd name="connsiteY17196" fmla="*/ 34673771 h 39629983"/>
                <a:gd name="connsiteX17197" fmla="*/ 12349125 w 65909553"/>
                <a:gd name="connsiteY17197" fmla="*/ 34673765 h 39629983"/>
                <a:gd name="connsiteX17198" fmla="*/ 12349047 w 65909553"/>
                <a:gd name="connsiteY17198" fmla="*/ 34673771 h 39629983"/>
                <a:gd name="connsiteX17199" fmla="*/ 12349047 w 65909553"/>
                <a:gd name="connsiteY17199" fmla="*/ 34673765 h 39629983"/>
                <a:gd name="connsiteX17200" fmla="*/ 12348970 w 65909553"/>
                <a:gd name="connsiteY17200" fmla="*/ 34673771 h 39629983"/>
                <a:gd name="connsiteX17201" fmla="*/ 12348970 w 65909553"/>
                <a:gd name="connsiteY17201" fmla="*/ 34673765 h 39629983"/>
                <a:gd name="connsiteX17202" fmla="*/ 12348892 w 65909553"/>
                <a:gd name="connsiteY17202" fmla="*/ 34673771 h 39629983"/>
                <a:gd name="connsiteX17203" fmla="*/ 12348892 w 65909553"/>
                <a:gd name="connsiteY17203" fmla="*/ 34673765 h 39629983"/>
                <a:gd name="connsiteX17204" fmla="*/ 12348814 w 65909553"/>
                <a:gd name="connsiteY17204" fmla="*/ 34673771 h 39629983"/>
                <a:gd name="connsiteX17205" fmla="*/ 12348814 w 65909553"/>
                <a:gd name="connsiteY17205" fmla="*/ 34673763 h 39629983"/>
                <a:gd name="connsiteX17206" fmla="*/ 12348724 w 65909553"/>
                <a:gd name="connsiteY17206" fmla="*/ 34673771 h 39629983"/>
                <a:gd name="connsiteX17207" fmla="*/ 12348724 w 65909553"/>
                <a:gd name="connsiteY17207" fmla="*/ 34673765 h 39629983"/>
                <a:gd name="connsiteX17208" fmla="*/ 12348646 w 65909553"/>
                <a:gd name="connsiteY17208" fmla="*/ 34673771 h 39629983"/>
                <a:gd name="connsiteX17209" fmla="*/ 12348646 w 65909553"/>
                <a:gd name="connsiteY17209" fmla="*/ 34673765 h 39629983"/>
                <a:gd name="connsiteX17210" fmla="*/ 12348569 w 65909553"/>
                <a:gd name="connsiteY17210" fmla="*/ 34673771 h 39629983"/>
                <a:gd name="connsiteX17211" fmla="*/ 12348569 w 65909553"/>
                <a:gd name="connsiteY17211" fmla="*/ 34673765 h 39629983"/>
                <a:gd name="connsiteX17212" fmla="*/ 12348491 w 65909553"/>
                <a:gd name="connsiteY17212" fmla="*/ 34673771 h 39629983"/>
                <a:gd name="connsiteX17213" fmla="*/ 12348491 w 65909553"/>
                <a:gd name="connsiteY17213" fmla="*/ 34673765 h 39629983"/>
                <a:gd name="connsiteX17214" fmla="*/ 12348414 w 65909553"/>
                <a:gd name="connsiteY17214" fmla="*/ 34673771 h 39629983"/>
                <a:gd name="connsiteX17215" fmla="*/ 12348414 w 65909553"/>
                <a:gd name="connsiteY17215" fmla="*/ 34673765 h 39629983"/>
                <a:gd name="connsiteX17216" fmla="*/ 12348336 w 65909553"/>
                <a:gd name="connsiteY17216" fmla="*/ 34673771 h 39629983"/>
                <a:gd name="connsiteX17217" fmla="*/ 12348336 w 65909553"/>
                <a:gd name="connsiteY17217" fmla="*/ 34673765 h 39629983"/>
                <a:gd name="connsiteX17218" fmla="*/ 12348259 w 65909553"/>
                <a:gd name="connsiteY17218" fmla="*/ 34673771 h 39629983"/>
                <a:gd name="connsiteX17219" fmla="*/ 12348259 w 65909553"/>
                <a:gd name="connsiteY17219" fmla="*/ 34673765 h 39629983"/>
                <a:gd name="connsiteX17220" fmla="*/ 12348181 w 65909553"/>
                <a:gd name="connsiteY17220" fmla="*/ 34673771 h 39629983"/>
                <a:gd name="connsiteX17221" fmla="*/ 12348181 w 65909553"/>
                <a:gd name="connsiteY17221" fmla="*/ 34673765 h 39629983"/>
                <a:gd name="connsiteX17222" fmla="*/ 12348103 w 65909553"/>
                <a:gd name="connsiteY17222" fmla="*/ 34673771 h 39629983"/>
                <a:gd name="connsiteX17223" fmla="*/ 12348103 w 65909553"/>
                <a:gd name="connsiteY17223" fmla="*/ 34673765 h 39629983"/>
                <a:gd name="connsiteX17224" fmla="*/ 12348026 w 65909553"/>
                <a:gd name="connsiteY17224" fmla="*/ 34673771 h 39629983"/>
                <a:gd name="connsiteX17225" fmla="*/ 12348026 w 65909553"/>
                <a:gd name="connsiteY17225" fmla="*/ 34673765 h 39629983"/>
                <a:gd name="connsiteX17226" fmla="*/ 12347948 w 65909553"/>
                <a:gd name="connsiteY17226" fmla="*/ 34673771 h 39629983"/>
                <a:gd name="connsiteX17227" fmla="*/ 12347948 w 65909553"/>
                <a:gd name="connsiteY17227" fmla="*/ 34673765 h 39629983"/>
                <a:gd name="connsiteX17228" fmla="*/ 12347871 w 65909553"/>
                <a:gd name="connsiteY17228" fmla="*/ 34673771 h 39629983"/>
                <a:gd name="connsiteX17229" fmla="*/ 12347871 w 65909553"/>
                <a:gd name="connsiteY17229" fmla="*/ 34673765 h 39629983"/>
                <a:gd name="connsiteX17230" fmla="*/ 12347793 w 65909553"/>
                <a:gd name="connsiteY17230" fmla="*/ 34673771 h 39629983"/>
                <a:gd name="connsiteX17231" fmla="*/ 12347793 w 65909553"/>
                <a:gd name="connsiteY17231" fmla="*/ 34673765 h 39629983"/>
                <a:gd name="connsiteX17232" fmla="*/ 12347715 w 65909553"/>
                <a:gd name="connsiteY17232" fmla="*/ 34673771 h 39629983"/>
                <a:gd name="connsiteX17233" fmla="*/ 12347715 w 65909553"/>
                <a:gd name="connsiteY17233" fmla="*/ 34673763 h 39629983"/>
                <a:gd name="connsiteX17234" fmla="*/ 12347625 w 65909553"/>
                <a:gd name="connsiteY17234" fmla="*/ 34673771 h 39629983"/>
                <a:gd name="connsiteX17235" fmla="*/ 12347625 w 65909553"/>
                <a:gd name="connsiteY17235" fmla="*/ 34673765 h 39629983"/>
                <a:gd name="connsiteX17236" fmla="*/ 12347547 w 65909553"/>
                <a:gd name="connsiteY17236" fmla="*/ 34673771 h 39629983"/>
                <a:gd name="connsiteX17237" fmla="*/ 12347547 w 65909553"/>
                <a:gd name="connsiteY17237" fmla="*/ 34673765 h 39629983"/>
                <a:gd name="connsiteX17238" fmla="*/ 12347470 w 65909553"/>
                <a:gd name="connsiteY17238" fmla="*/ 34673771 h 39629983"/>
                <a:gd name="connsiteX17239" fmla="*/ 12347470 w 65909553"/>
                <a:gd name="connsiteY17239" fmla="*/ 34673765 h 39629983"/>
                <a:gd name="connsiteX17240" fmla="*/ 12347392 w 65909553"/>
                <a:gd name="connsiteY17240" fmla="*/ 34673771 h 39629983"/>
                <a:gd name="connsiteX17241" fmla="*/ 12347392 w 65909553"/>
                <a:gd name="connsiteY17241" fmla="*/ 34673765 h 39629983"/>
                <a:gd name="connsiteX17242" fmla="*/ 12347315 w 65909553"/>
                <a:gd name="connsiteY17242" fmla="*/ 34673771 h 39629983"/>
                <a:gd name="connsiteX17243" fmla="*/ 12347315 w 65909553"/>
                <a:gd name="connsiteY17243" fmla="*/ 34673765 h 39629983"/>
                <a:gd name="connsiteX17244" fmla="*/ 12347237 w 65909553"/>
                <a:gd name="connsiteY17244" fmla="*/ 34673771 h 39629983"/>
                <a:gd name="connsiteX17245" fmla="*/ 12347237 w 65909553"/>
                <a:gd name="connsiteY17245" fmla="*/ 34673765 h 39629983"/>
                <a:gd name="connsiteX17246" fmla="*/ 12347160 w 65909553"/>
                <a:gd name="connsiteY17246" fmla="*/ 34673771 h 39629983"/>
                <a:gd name="connsiteX17247" fmla="*/ 12347160 w 65909553"/>
                <a:gd name="connsiteY17247" fmla="*/ 34673765 h 39629983"/>
                <a:gd name="connsiteX17248" fmla="*/ 12347082 w 65909553"/>
                <a:gd name="connsiteY17248" fmla="*/ 34673771 h 39629983"/>
                <a:gd name="connsiteX17249" fmla="*/ 12347082 w 65909553"/>
                <a:gd name="connsiteY17249" fmla="*/ 34673765 h 39629983"/>
                <a:gd name="connsiteX17250" fmla="*/ 12347004 w 65909553"/>
                <a:gd name="connsiteY17250" fmla="*/ 34673771 h 39629983"/>
                <a:gd name="connsiteX17251" fmla="*/ 12347004 w 65909553"/>
                <a:gd name="connsiteY17251" fmla="*/ 34673765 h 39629983"/>
                <a:gd name="connsiteX17252" fmla="*/ 12346927 w 65909553"/>
                <a:gd name="connsiteY17252" fmla="*/ 34673771 h 39629983"/>
                <a:gd name="connsiteX17253" fmla="*/ 12346927 w 65909553"/>
                <a:gd name="connsiteY17253" fmla="*/ 34673765 h 39629983"/>
                <a:gd name="connsiteX17254" fmla="*/ 12346849 w 65909553"/>
                <a:gd name="connsiteY17254" fmla="*/ 34673771 h 39629983"/>
                <a:gd name="connsiteX17255" fmla="*/ 12346849 w 65909553"/>
                <a:gd name="connsiteY17255" fmla="*/ 34673765 h 39629983"/>
                <a:gd name="connsiteX17256" fmla="*/ 12346772 w 65909553"/>
                <a:gd name="connsiteY17256" fmla="*/ 34673771 h 39629983"/>
                <a:gd name="connsiteX17257" fmla="*/ 12346772 w 65909553"/>
                <a:gd name="connsiteY17257" fmla="*/ 34673765 h 39629983"/>
                <a:gd name="connsiteX17258" fmla="*/ 12346694 w 65909553"/>
                <a:gd name="connsiteY17258" fmla="*/ 34673771 h 39629983"/>
                <a:gd name="connsiteX17259" fmla="*/ 12346694 w 65909553"/>
                <a:gd name="connsiteY17259" fmla="*/ 34673765 h 39629983"/>
                <a:gd name="connsiteX17260" fmla="*/ 12346616 w 65909553"/>
                <a:gd name="connsiteY17260" fmla="*/ 34673771 h 39629983"/>
                <a:gd name="connsiteX17261" fmla="*/ 12346616 w 65909553"/>
                <a:gd name="connsiteY17261" fmla="*/ 34673763 h 39629983"/>
                <a:gd name="connsiteX17262" fmla="*/ 12346526 w 65909553"/>
                <a:gd name="connsiteY17262" fmla="*/ 34673771 h 39629983"/>
                <a:gd name="connsiteX17263" fmla="*/ 12346526 w 65909553"/>
                <a:gd name="connsiteY17263" fmla="*/ 34673765 h 39629983"/>
                <a:gd name="connsiteX17264" fmla="*/ 12346448 w 65909553"/>
                <a:gd name="connsiteY17264" fmla="*/ 34673771 h 39629983"/>
                <a:gd name="connsiteX17265" fmla="*/ 12346448 w 65909553"/>
                <a:gd name="connsiteY17265" fmla="*/ 34673765 h 39629983"/>
                <a:gd name="connsiteX17266" fmla="*/ 12346371 w 65909553"/>
                <a:gd name="connsiteY17266" fmla="*/ 34673771 h 39629983"/>
                <a:gd name="connsiteX17267" fmla="*/ 12346371 w 65909553"/>
                <a:gd name="connsiteY17267" fmla="*/ 34673765 h 39629983"/>
                <a:gd name="connsiteX17268" fmla="*/ 12346293 w 65909553"/>
                <a:gd name="connsiteY17268" fmla="*/ 34673771 h 39629983"/>
                <a:gd name="connsiteX17269" fmla="*/ 12346293 w 65909553"/>
                <a:gd name="connsiteY17269" fmla="*/ 34673765 h 39629983"/>
                <a:gd name="connsiteX17270" fmla="*/ 12346216 w 65909553"/>
                <a:gd name="connsiteY17270" fmla="*/ 34673771 h 39629983"/>
                <a:gd name="connsiteX17271" fmla="*/ 12346216 w 65909553"/>
                <a:gd name="connsiteY17271" fmla="*/ 34673765 h 39629983"/>
                <a:gd name="connsiteX17272" fmla="*/ 12346138 w 65909553"/>
                <a:gd name="connsiteY17272" fmla="*/ 34673771 h 39629983"/>
                <a:gd name="connsiteX17273" fmla="*/ 12346138 w 65909553"/>
                <a:gd name="connsiteY17273" fmla="*/ 34673765 h 39629983"/>
                <a:gd name="connsiteX17274" fmla="*/ 12346061 w 65909553"/>
                <a:gd name="connsiteY17274" fmla="*/ 34673771 h 39629983"/>
                <a:gd name="connsiteX17275" fmla="*/ 12346061 w 65909553"/>
                <a:gd name="connsiteY17275" fmla="*/ 34673765 h 39629983"/>
                <a:gd name="connsiteX17276" fmla="*/ 12345983 w 65909553"/>
                <a:gd name="connsiteY17276" fmla="*/ 34673771 h 39629983"/>
                <a:gd name="connsiteX17277" fmla="*/ 12345983 w 65909553"/>
                <a:gd name="connsiteY17277" fmla="*/ 34673765 h 39629983"/>
                <a:gd name="connsiteX17278" fmla="*/ 12345905 w 65909553"/>
                <a:gd name="connsiteY17278" fmla="*/ 34673771 h 39629983"/>
                <a:gd name="connsiteX17279" fmla="*/ 12345905 w 65909553"/>
                <a:gd name="connsiteY17279" fmla="*/ 34673765 h 39629983"/>
                <a:gd name="connsiteX17280" fmla="*/ 12345828 w 65909553"/>
                <a:gd name="connsiteY17280" fmla="*/ 34673771 h 39629983"/>
                <a:gd name="connsiteX17281" fmla="*/ 12345828 w 65909553"/>
                <a:gd name="connsiteY17281" fmla="*/ 34673765 h 39629983"/>
                <a:gd name="connsiteX17282" fmla="*/ 12345750 w 65909553"/>
                <a:gd name="connsiteY17282" fmla="*/ 34673771 h 39629983"/>
                <a:gd name="connsiteX17283" fmla="*/ 12345750 w 65909553"/>
                <a:gd name="connsiteY17283" fmla="*/ 34673765 h 39629983"/>
                <a:gd name="connsiteX17284" fmla="*/ 12345673 w 65909553"/>
                <a:gd name="connsiteY17284" fmla="*/ 34673771 h 39629983"/>
                <a:gd name="connsiteX17285" fmla="*/ 12345673 w 65909553"/>
                <a:gd name="connsiteY17285" fmla="*/ 34673765 h 39629983"/>
                <a:gd name="connsiteX17286" fmla="*/ 12345595 w 65909553"/>
                <a:gd name="connsiteY17286" fmla="*/ 34673771 h 39629983"/>
                <a:gd name="connsiteX17287" fmla="*/ 12345595 w 65909553"/>
                <a:gd name="connsiteY17287" fmla="*/ 34673765 h 39629983"/>
                <a:gd name="connsiteX17288" fmla="*/ 12345517 w 65909553"/>
                <a:gd name="connsiteY17288" fmla="*/ 34673771 h 39629983"/>
                <a:gd name="connsiteX17289" fmla="*/ 12345517 w 65909553"/>
                <a:gd name="connsiteY17289" fmla="*/ 34673763 h 39629983"/>
                <a:gd name="connsiteX17290" fmla="*/ 12345427 w 65909553"/>
                <a:gd name="connsiteY17290" fmla="*/ 34673771 h 39629983"/>
                <a:gd name="connsiteX17291" fmla="*/ 12345427 w 65909553"/>
                <a:gd name="connsiteY17291" fmla="*/ 34673765 h 39629983"/>
                <a:gd name="connsiteX17292" fmla="*/ 12345349 w 65909553"/>
                <a:gd name="connsiteY17292" fmla="*/ 34673771 h 39629983"/>
                <a:gd name="connsiteX17293" fmla="*/ 12345349 w 65909553"/>
                <a:gd name="connsiteY17293" fmla="*/ 34673765 h 39629983"/>
                <a:gd name="connsiteX17294" fmla="*/ 12345272 w 65909553"/>
                <a:gd name="connsiteY17294" fmla="*/ 34673771 h 39629983"/>
                <a:gd name="connsiteX17295" fmla="*/ 12345272 w 65909553"/>
                <a:gd name="connsiteY17295" fmla="*/ 34673765 h 39629983"/>
                <a:gd name="connsiteX17296" fmla="*/ 12345194 w 65909553"/>
                <a:gd name="connsiteY17296" fmla="*/ 34673771 h 39629983"/>
                <a:gd name="connsiteX17297" fmla="*/ 12345194 w 65909553"/>
                <a:gd name="connsiteY17297" fmla="*/ 34673765 h 39629983"/>
                <a:gd name="connsiteX17298" fmla="*/ 12345117 w 65909553"/>
                <a:gd name="connsiteY17298" fmla="*/ 34673771 h 39629983"/>
                <a:gd name="connsiteX17299" fmla="*/ 12345117 w 65909553"/>
                <a:gd name="connsiteY17299" fmla="*/ 34673765 h 39629983"/>
                <a:gd name="connsiteX17300" fmla="*/ 12345039 w 65909553"/>
                <a:gd name="connsiteY17300" fmla="*/ 34673771 h 39629983"/>
                <a:gd name="connsiteX17301" fmla="*/ 12345039 w 65909553"/>
                <a:gd name="connsiteY17301" fmla="*/ 34673765 h 39629983"/>
                <a:gd name="connsiteX17302" fmla="*/ 12344962 w 65909553"/>
                <a:gd name="connsiteY17302" fmla="*/ 34673771 h 39629983"/>
                <a:gd name="connsiteX17303" fmla="*/ 12344962 w 65909553"/>
                <a:gd name="connsiteY17303" fmla="*/ 34673765 h 39629983"/>
                <a:gd name="connsiteX17304" fmla="*/ 12344884 w 65909553"/>
                <a:gd name="connsiteY17304" fmla="*/ 34673771 h 39629983"/>
                <a:gd name="connsiteX17305" fmla="*/ 12344884 w 65909553"/>
                <a:gd name="connsiteY17305" fmla="*/ 34673765 h 39629983"/>
                <a:gd name="connsiteX17306" fmla="*/ 12344806 w 65909553"/>
                <a:gd name="connsiteY17306" fmla="*/ 34673771 h 39629983"/>
                <a:gd name="connsiteX17307" fmla="*/ 12344806 w 65909553"/>
                <a:gd name="connsiteY17307" fmla="*/ 34673765 h 39629983"/>
                <a:gd name="connsiteX17308" fmla="*/ 12344729 w 65909553"/>
                <a:gd name="connsiteY17308" fmla="*/ 34673771 h 39629983"/>
                <a:gd name="connsiteX17309" fmla="*/ 12344729 w 65909553"/>
                <a:gd name="connsiteY17309" fmla="*/ 34673765 h 39629983"/>
                <a:gd name="connsiteX17310" fmla="*/ 12344651 w 65909553"/>
                <a:gd name="connsiteY17310" fmla="*/ 34673771 h 39629983"/>
                <a:gd name="connsiteX17311" fmla="*/ 12344651 w 65909553"/>
                <a:gd name="connsiteY17311" fmla="*/ 34673765 h 39629983"/>
                <a:gd name="connsiteX17312" fmla="*/ 12344574 w 65909553"/>
                <a:gd name="connsiteY17312" fmla="*/ 34673771 h 39629983"/>
                <a:gd name="connsiteX17313" fmla="*/ 12344574 w 65909553"/>
                <a:gd name="connsiteY17313" fmla="*/ 34673765 h 39629983"/>
                <a:gd name="connsiteX17314" fmla="*/ 12344496 w 65909553"/>
                <a:gd name="connsiteY17314" fmla="*/ 34673771 h 39629983"/>
                <a:gd name="connsiteX17315" fmla="*/ 12344496 w 65909553"/>
                <a:gd name="connsiteY17315" fmla="*/ 34673765 h 39629983"/>
                <a:gd name="connsiteX17316" fmla="*/ 12344418 w 65909553"/>
                <a:gd name="connsiteY17316" fmla="*/ 34673771 h 39629983"/>
                <a:gd name="connsiteX17317" fmla="*/ 12344418 w 65909553"/>
                <a:gd name="connsiteY17317" fmla="*/ 34508097 h 39629983"/>
                <a:gd name="connsiteX17318" fmla="*/ 12200644 w 65909553"/>
                <a:gd name="connsiteY17318" fmla="*/ 34521371 h 39629983"/>
                <a:gd name="connsiteX17319" fmla="*/ 12200644 w 65909553"/>
                <a:gd name="connsiteY17319" fmla="*/ 34521365 h 39629983"/>
                <a:gd name="connsiteX17320" fmla="*/ 12200566 w 65909553"/>
                <a:gd name="connsiteY17320" fmla="*/ 34521371 h 39629983"/>
                <a:gd name="connsiteX17321" fmla="*/ 12200566 w 65909553"/>
                <a:gd name="connsiteY17321" fmla="*/ 34521365 h 39629983"/>
                <a:gd name="connsiteX17322" fmla="*/ 12200488 w 65909553"/>
                <a:gd name="connsiteY17322" fmla="*/ 34521371 h 39629983"/>
                <a:gd name="connsiteX17323" fmla="*/ 12200488 w 65909553"/>
                <a:gd name="connsiteY17323" fmla="*/ 34521365 h 39629983"/>
                <a:gd name="connsiteX17324" fmla="*/ 12200411 w 65909553"/>
                <a:gd name="connsiteY17324" fmla="*/ 34521371 h 39629983"/>
                <a:gd name="connsiteX17325" fmla="*/ 12200411 w 65909553"/>
                <a:gd name="connsiteY17325" fmla="*/ 34521365 h 39629983"/>
                <a:gd name="connsiteX17326" fmla="*/ 12200333 w 65909553"/>
                <a:gd name="connsiteY17326" fmla="*/ 34521371 h 39629983"/>
                <a:gd name="connsiteX17327" fmla="*/ 12200333 w 65909553"/>
                <a:gd name="connsiteY17327" fmla="*/ 34521365 h 39629983"/>
                <a:gd name="connsiteX17328" fmla="*/ 12200256 w 65909553"/>
                <a:gd name="connsiteY17328" fmla="*/ 34521371 h 39629983"/>
                <a:gd name="connsiteX17329" fmla="*/ 12200256 w 65909553"/>
                <a:gd name="connsiteY17329" fmla="*/ 34521365 h 39629983"/>
                <a:gd name="connsiteX17330" fmla="*/ 12200178 w 65909553"/>
                <a:gd name="connsiteY17330" fmla="*/ 34521371 h 39629983"/>
                <a:gd name="connsiteX17331" fmla="*/ 12200178 w 65909553"/>
                <a:gd name="connsiteY17331" fmla="*/ 34521365 h 39629983"/>
                <a:gd name="connsiteX17332" fmla="*/ 12200100 w 65909553"/>
                <a:gd name="connsiteY17332" fmla="*/ 34521371 h 39629983"/>
                <a:gd name="connsiteX17333" fmla="*/ 12200100 w 65909553"/>
                <a:gd name="connsiteY17333" fmla="*/ 34521365 h 39629983"/>
                <a:gd name="connsiteX17334" fmla="*/ 12200023 w 65909553"/>
                <a:gd name="connsiteY17334" fmla="*/ 34521371 h 39629983"/>
                <a:gd name="connsiteX17335" fmla="*/ 12200023 w 65909553"/>
                <a:gd name="connsiteY17335" fmla="*/ 34521365 h 39629983"/>
                <a:gd name="connsiteX17336" fmla="*/ 12199945 w 65909553"/>
                <a:gd name="connsiteY17336" fmla="*/ 34521371 h 39629983"/>
                <a:gd name="connsiteX17337" fmla="*/ 12199945 w 65909553"/>
                <a:gd name="connsiteY17337" fmla="*/ 34521365 h 39629983"/>
                <a:gd name="connsiteX17338" fmla="*/ 12199868 w 65909553"/>
                <a:gd name="connsiteY17338" fmla="*/ 34521371 h 39629983"/>
                <a:gd name="connsiteX17339" fmla="*/ 12199868 w 65909553"/>
                <a:gd name="connsiteY17339" fmla="*/ 34521365 h 39629983"/>
                <a:gd name="connsiteX17340" fmla="*/ 12199790 w 65909553"/>
                <a:gd name="connsiteY17340" fmla="*/ 34521371 h 39629983"/>
                <a:gd name="connsiteX17341" fmla="*/ 12199790 w 65909553"/>
                <a:gd name="connsiteY17341" fmla="*/ 34521365 h 39629983"/>
                <a:gd name="connsiteX17342" fmla="*/ 12199713 w 65909553"/>
                <a:gd name="connsiteY17342" fmla="*/ 34521371 h 39629983"/>
                <a:gd name="connsiteX17343" fmla="*/ 12199713 w 65909553"/>
                <a:gd name="connsiteY17343" fmla="*/ 34521363 h 39629983"/>
                <a:gd name="connsiteX17344" fmla="*/ 12199622 w 65909553"/>
                <a:gd name="connsiteY17344" fmla="*/ 34521371 h 39629983"/>
                <a:gd name="connsiteX17345" fmla="*/ 12199622 w 65909553"/>
                <a:gd name="connsiteY17345" fmla="*/ 34521365 h 39629983"/>
                <a:gd name="connsiteX17346" fmla="*/ 12199545 w 65909553"/>
                <a:gd name="connsiteY17346" fmla="*/ 34521371 h 39629983"/>
                <a:gd name="connsiteX17347" fmla="*/ 12199545 w 65909553"/>
                <a:gd name="connsiteY17347" fmla="*/ 34521365 h 39629983"/>
                <a:gd name="connsiteX17348" fmla="*/ 12199467 w 65909553"/>
                <a:gd name="connsiteY17348" fmla="*/ 34521371 h 39629983"/>
                <a:gd name="connsiteX17349" fmla="*/ 12199467 w 65909553"/>
                <a:gd name="connsiteY17349" fmla="*/ 34521365 h 39629983"/>
                <a:gd name="connsiteX17350" fmla="*/ 12199389 w 65909553"/>
                <a:gd name="connsiteY17350" fmla="*/ 34521371 h 39629983"/>
                <a:gd name="connsiteX17351" fmla="*/ 12199389 w 65909553"/>
                <a:gd name="connsiteY17351" fmla="*/ 34521365 h 39629983"/>
                <a:gd name="connsiteX17352" fmla="*/ 12199312 w 65909553"/>
                <a:gd name="connsiteY17352" fmla="*/ 34521371 h 39629983"/>
                <a:gd name="connsiteX17353" fmla="*/ 12199312 w 65909553"/>
                <a:gd name="connsiteY17353" fmla="*/ 34521365 h 39629983"/>
                <a:gd name="connsiteX17354" fmla="*/ 12199234 w 65909553"/>
                <a:gd name="connsiteY17354" fmla="*/ 34521371 h 39629983"/>
                <a:gd name="connsiteX17355" fmla="*/ 12199234 w 65909553"/>
                <a:gd name="connsiteY17355" fmla="*/ 34521365 h 39629983"/>
                <a:gd name="connsiteX17356" fmla="*/ 12199157 w 65909553"/>
                <a:gd name="connsiteY17356" fmla="*/ 34521371 h 39629983"/>
                <a:gd name="connsiteX17357" fmla="*/ 12199157 w 65909553"/>
                <a:gd name="connsiteY17357" fmla="*/ 34521365 h 39629983"/>
                <a:gd name="connsiteX17358" fmla="*/ 12199079 w 65909553"/>
                <a:gd name="connsiteY17358" fmla="*/ 34521371 h 39629983"/>
                <a:gd name="connsiteX17359" fmla="*/ 12199079 w 65909553"/>
                <a:gd name="connsiteY17359" fmla="*/ 34521365 h 39629983"/>
                <a:gd name="connsiteX17360" fmla="*/ 12199001 w 65909553"/>
                <a:gd name="connsiteY17360" fmla="*/ 34521371 h 39629983"/>
                <a:gd name="connsiteX17361" fmla="*/ 12199001 w 65909553"/>
                <a:gd name="connsiteY17361" fmla="*/ 34521365 h 39629983"/>
                <a:gd name="connsiteX17362" fmla="*/ 12198924 w 65909553"/>
                <a:gd name="connsiteY17362" fmla="*/ 34521371 h 39629983"/>
                <a:gd name="connsiteX17363" fmla="*/ 12198924 w 65909553"/>
                <a:gd name="connsiteY17363" fmla="*/ 34521365 h 39629983"/>
                <a:gd name="connsiteX17364" fmla="*/ 12198846 w 65909553"/>
                <a:gd name="connsiteY17364" fmla="*/ 34521371 h 39629983"/>
                <a:gd name="connsiteX17365" fmla="*/ 12198846 w 65909553"/>
                <a:gd name="connsiteY17365" fmla="*/ 34521365 h 39629983"/>
                <a:gd name="connsiteX17366" fmla="*/ 12198769 w 65909553"/>
                <a:gd name="connsiteY17366" fmla="*/ 34521371 h 39629983"/>
                <a:gd name="connsiteX17367" fmla="*/ 12198769 w 65909553"/>
                <a:gd name="connsiteY17367" fmla="*/ 34521365 h 39629983"/>
                <a:gd name="connsiteX17368" fmla="*/ 12198691 w 65909553"/>
                <a:gd name="connsiteY17368" fmla="*/ 34521371 h 39629983"/>
                <a:gd name="connsiteX17369" fmla="*/ 12198691 w 65909553"/>
                <a:gd name="connsiteY17369" fmla="*/ 34521365 h 39629983"/>
                <a:gd name="connsiteX17370" fmla="*/ 12198614 w 65909553"/>
                <a:gd name="connsiteY17370" fmla="*/ 34521371 h 39629983"/>
                <a:gd name="connsiteX17371" fmla="*/ 12198614 w 65909553"/>
                <a:gd name="connsiteY17371" fmla="*/ 34521363 h 39629983"/>
                <a:gd name="connsiteX17372" fmla="*/ 12198523 w 65909553"/>
                <a:gd name="connsiteY17372" fmla="*/ 34521371 h 39629983"/>
                <a:gd name="connsiteX17373" fmla="*/ 12198523 w 65909553"/>
                <a:gd name="connsiteY17373" fmla="*/ 34521365 h 39629983"/>
                <a:gd name="connsiteX17374" fmla="*/ 12198446 w 65909553"/>
                <a:gd name="connsiteY17374" fmla="*/ 34521371 h 39629983"/>
                <a:gd name="connsiteX17375" fmla="*/ 12198446 w 65909553"/>
                <a:gd name="connsiteY17375" fmla="*/ 34521365 h 39629983"/>
                <a:gd name="connsiteX17376" fmla="*/ 12198368 w 65909553"/>
                <a:gd name="connsiteY17376" fmla="*/ 34521371 h 39629983"/>
                <a:gd name="connsiteX17377" fmla="*/ 12198368 w 65909553"/>
                <a:gd name="connsiteY17377" fmla="*/ 34521365 h 39629983"/>
                <a:gd name="connsiteX17378" fmla="*/ 12198290 w 65909553"/>
                <a:gd name="connsiteY17378" fmla="*/ 34521371 h 39629983"/>
                <a:gd name="connsiteX17379" fmla="*/ 12198290 w 65909553"/>
                <a:gd name="connsiteY17379" fmla="*/ 34521365 h 39629983"/>
                <a:gd name="connsiteX17380" fmla="*/ 12198213 w 65909553"/>
                <a:gd name="connsiteY17380" fmla="*/ 34521371 h 39629983"/>
                <a:gd name="connsiteX17381" fmla="*/ 12198213 w 65909553"/>
                <a:gd name="connsiteY17381" fmla="*/ 34521365 h 39629983"/>
                <a:gd name="connsiteX17382" fmla="*/ 12198135 w 65909553"/>
                <a:gd name="connsiteY17382" fmla="*/ 34521371 h 39629983"/>
                <a:gd name="connsiteX17383" fmla="*/ 12198135 w 65909553"/>
                <a:gd name="connsiteY17383" fmla="*/ 34521365 h 39629983"/>
                <a:gd name="connsiteX17384" fmla="*/ 12198058 w 65909553"/>
                <a:gd name="connsiteY17384" fmla="*/ 34521371 h 39629983"/>
                <a:gd name="connsiteX17385" fmla="*/ 12198058 w 65909553"/>
                <a:gd name="connsiteY17385" fmla="*/ 34521365 h 39629983"/>
                <a:gd name="connsiteX17386" fmla="*/ 12197980 w 65909553"/>
                <a:gd name="connsiteY17386" fmla="*/ 34521371 h 39629983"/>
                <a:gd name="connsiteX17387" fmla="*/ 12197980 w 65909553"/>
                <a:gd name="connsiteY17387" fmla="*/ 34521365 h 39629983"/>
                <a:gd name="connsiteX17388" fmla="*/ 12197902 w 65909553"/>
                <a:gd name="connsiteY17388" fmla="*/ 34521371 h 39629983"/>
                <a:gd name="connsiteX17389" fmla="*/ 12197902 w 65909553"/>
                <a:gd name="connsiteY17389" fmla="*/ 34521365 h 39629983"/>
                <a:gd name="connsiteX17390" fmla="*/ 12197825 w 65909553"/>
                <a:gd name="connsiteY17390" fmla="*/ 34521371 h 39629983"/>
                <a:gd name="connsiteX17391" fmla="*/ 12197825 w 65909553"/>
                <a:gd name="connsiteY17391" fmla="*/ 34521365 h 39629983"/>
                <a:gd name="connsiteX17392" fmla="*/ 12197747 w 65909553"/>
                <a:gd name="connsiteY17392" fmla="*/ 34521371 h 39629983"/>
                <a:gd name="connsiteX17393" fmla="*/ 12197747 w 65909553"/>
                <a:gd name="connsiteY17393" fmla="*/ 34521365 h 39629983"/>
                <a:gd name="connsiteX17394" fmla="*/ 12197670 w 65909553"/>
                <a:gd name="connsiteY17394" fmla="*/ 34521371 h 39629983"/>
                <a:gd name="connsiteX17395" fmla="*/ 12197670 w 65909553"/>
                <a:gd name="connsiteY17395" fmla="*/ 34521365 h 39629983"/>
                <a:gd name="connsiteX17396" fmla="*/ 12197592 w 65909553"/>
                <a:gd name="connsiteY17396" fmla="*/ 34521371 h 39629983"/>
                <a:gd name="connsiteX17397" fmla="*/ 12197592 w 65909553"/>
                <a:gd name="connsiteY17397" fmla="*/ 34521365 h 39629983"/>
                <a:gd name="connsiteX17398" fmla="*/ 12197515 w 65909553"/>
                <a:gd name="connsiteY17398" fmla="*/ 34521371 h 39629983"/>
                <a:gd name="connsiteX17399" fmla="*/ 12197515 w 65909553"/>
                <a:gd name="connsiteY17399" fmla="*/ 34521363 h 39629983"/>
                <a:gd name="connsiteX17400" fmla="*/ 12197424 w 65909553"/>
                <a:gd name="connsiteY17400" fmla="*/ 34521371 h 39629983"/>
                <a:gd name="connsiteX17401" fmla="*/ 12197424 w 65909553"/>
                <a:gd name="connsiteY17401" fmla="*/ 34521365 h 39629983"/>
                <a:gd name="connsiteX17402" fmla="*/ 12197347 w 65909553"/>
                <a:gd name="connsiteY17402" fmla="*/ 34521371 h 39629983"/>
                <a:gd name="connsiteX17403" fmla="*/ 12197347 w 65909553"/>
                <a:gd name="connsiteY17403" fmla="*/ 34521365 h 39629983"/>
                <a:gd name="connsiteX17404" fmla="*/ 12197269 w 65909553"/>
                <a:gd name="connsiteY17404" fmla="*/ 34521371 h 39629983"/>
                <a:gd name="connsiteX17405" fmla="*/ 12197269 w 65909553"/>
                <a:gd name="connsiteY17405" fmla="*/ 34521365 h 39629983"/>
                <a:gd name="connsiteX17406" fmla="*/ 12197191 w 65909553"/>
                <a:gd name="connsiteY17406" fmla="*/ 34521371 h 39629983"/>
                <a:gd name="connsiteX17407" fmla="*/ 12197191 w 65909553"/>
                <a:gd name="connsiteY17407" fmla="*/ 34521365 h 39629983"/>
                <a:gd name="connsiteX17408" fmla="*/ 12197114 w 65909553"/>
                <a:gd name="connsiteY17408" fmla="*/ 34521371 h 39629983"/>
                <a:gd name="connsiteX17409" fmla="*/ 12197114 w 65909553"/>
                <a:gd name="connsiteY17409" fmla="*/ 34521365 h 39629983"/>
                <a:gd name="connsiteX17410" fmla="*/ 12197036 w 65909553"/>
                <a:gd name="connsiteY17410" fmla="*/ 34521371 h 39629983"/>
                <a:gd name="connsiteX17411" fmla="*/ 12197036 w 65909553"/>
                <a:gd name="connsiteY17411" fmla="*/ 34521365 h 39629983"/>
                <a:gd name="connsiteX17412" fmla="*/ 12196959 w 65909553"/>
                <a:gd name="connsiteY17412" fmla="*/ 34521371 h 39629983"/>
                <a:gd name="connsiteX17413" fmla="*/ 12196959 w 65909553"/>
                <a:gd name="connsiteY17413" fmla="*/ 34521365 h 39629983"/>
                <a:gd name="connsiteX17414" fmla="*/ 12196881 w 65909553"/>
                <a:gd name="connsiteY17414" fmla="*/ 34521371 h 39629983"/>
                <a:gd name="connsiteX17415" fmla="*/ 12196881 w 65909553"/>
                <a:gd name="connsiteY17415" fmla="*/ 34521365 h 39629983"/>
                <a:gd name="connsiteX17416" fmla="*/ 12196803 w 65909553"/>
                <a:gd name="connsiteY17416" fmla="*/ 34521371 h 39629983"/>
                <a:gd name="connsiteX17417" fmla="*/ 12196803 w 65909553"/>
                <a:gd name="connsiteY17417" fmla="*/ 34521365 h 39629983"/>
                <a:gd name="connsiteX17418" fmla="*/ 12196726 w 65909553"/>
                <a:gd name="connsiteY17418" fmla="*/ 34521371 h 39629983"/>
                <a:gd name="connsiteX17419" fmla="*/ 12196726 w 65909553"/>
                <a:gd name="connsiteY17419" fmla="*/ 34521365 h 39629983"/>
                <a:gd name="connsiteX17420" fmla="*/ 12196648 w 65909553"/>
                <a:gd name="connsiteY17420" fmla="*/ 34521371 h 39629983"/>
                <a:gd name="connsiteX17421" fmla="*/ 12196648 w 65909553"/>
                <a:gd name="connsiteY17421" fmla="*/ 34521365 h 39629983"/>
                <a:gd name="connsiteX17422" fmla="*/ 12196571 w 65909553"/>
                <a:gd name="connsiteY17422" fmla="*/ 34521371 h 39629983"/>
                <a:gd name="connsiteX17423" fmla="*/ 12196571 w 65909553"/>
                <a:gd name="connsiteY17423" fmla="*/ 34521365 h 39629983"/>
                <a:gd name="connsiteX17424" fmla="*/ 12196493 w 65909553"/>
                <a:gd name="connsiteY17424" fmla="*/ 34521371 h 39629983"/>
                <a:gd name="connsiteX17425" fmla="*/ 12196493 w 65909553"/>
                <a:gd name="connsiteY17425" fmla="*/ 34521365 h 39629983"/>
                <a:gd name="connsiteX17426" fmla="*/ 12196415 w 65909553"/>
                <a:gd name="connsiteY17426" fmla="*/ 34521371 h 39629983"/>
                <a:gd name="connsiteX17427" fmla="*/ 12196415 w 65909553"/>
                <a:gd name="connsiteY17427" fmla="*/ 34521363 h 39629983"/>
                <a:gd name="connsiteX17428" fmla="*/ 12196325 w 65909553"/>
                <a:gd name="connsiteY17428" fmla="*/ 34521371 h 39629983"/>
                <a:gd name="connsiteX17429" fmla="*/ 12196325 w 65909553"/>
                <a:gd name="connsiteY17429" fmla="*/ 34521365 h 39629983"/>
                <a:gd name="connsiteX17430" fmla="*/ 12196248 w 65909553"/>
                <a:gd name="connsiteY17430" fmla="*/ 34521371 h 39629983"/>
                <a:gd name="connsiteX17431" fmla="*/ 12196248 w 65909553"/>
                <a:gd name="connsiteY17431" fmla="*/ 34521365 h 39629983"/>
                <a:gd name="connsiteX17432" fmla="*/ 12196170 w 65909553"/>
                <a:gd name="connsiteY17432" fmla="*/ 34521371 h 39629983"/>
                <a:gd name="connsiteX17433" fmla="*/ 12196170 w 65909553"/>
                <a:gd name="connsiteY17433" fmla="*/ 34521365 h 39629983"/>
                <a:gd name="connsiteX17434" fmla="*/ 12196092 w 65909553"/>
                <a:gd name="connsiteY17434" fmla="*/ 34521371 h 39629983"/>
                <a:gd name="connsiteX17435" fmla="*/ 12196092 w 65909553"/>
                <a:gd name="connsiteY17435" fmla="*/ 34521365 h 39629983"/>
                <a:gd name="connsiteX17436" fmla="*/ 12196015 w 65909553"/>
                <a:gd name="connsiteY17436" fmla="*/ 34521371 h 39629983"/>
                <a:gd name="connsiteX17437" fmla="*/ 12196015 w 65909553"/>
                <a:gd name="connsiteY17437" fmla="*/ 34521365 h 39629983"/>
                <a:gd name="connsiteX17438" fmla="*/ 12195937 w 65909553"/>
                <a:gd name="connsiteY17438" fmla="*/ 34521371 h 39629983"/>
                <a:gd name="connsiteX17439" fmla="*/ 12195937 w 65909553"/>
                <a:gd name="connsiteY17439" fmla="*/ 34521365 h 39629983"/>
                <a:gd name="connsiteX17440" fmla="*/ 12195860 w 65909553"/>
                <a:gd name="connsiteY17440" fmla="*/ 34521371 h 39629983"/>
                <a:gd name="connsiteX17441" fmla="*/ 12195860 w 65909553"/>
                <a:gd name="connsiteY17441" fmla="*/ 34521365 h 39629983"/>
                <a:gd name="connsiteX17442" fmla="*/ 12195782 w 65909553"/>
                <a:gd name="connsiteY17442" fmla="*/ 34521371 h 39629983"/>
                <a:gd name="connsiteX17443" fmla="*/ 12195782 w 65909553"/>
                <a:gd name="connsiteY17443" fmla="*/ 34521365 h 39629983"/>
                <a:gd name="connsiteX17444" fmla="*/ 12195704 w 65909553"/>
                <a:gd name="connsiteY17444" fmla="*/ 34521371 h 39629983"/>
                <a:gd name="connsiteX17445" fmla="*/ 12195704 w 65909553"/>
                <a:gd name="connsiteY17445" fmla="*/ 34521365 h 39629983"/>
                <a:gd name="connsiteX17446" fmla="*/ 12195627 w 65909553"/>
                <a:gd name="connsiteY17446" fmla="*/ 34521371 h 39629983"/>
                <a:gd name="connsiteX17447" fmla="*/ 12195627 w 65909553"/>
                <a:gd name="connsiteY17447" fmla="*/ 34521365 h 39629983"/>
                <a:gd name="connsiteX17448" fmla="*/ 12195549 w 65909553"/>
                <a:gd name="connsiteY17448" fmla="*/ 34521371 h 39629983"/>
                <a:gd name="connsiteX17449" fmla="*/ 12195549 w 65909553"/>
                <a:gd name="connsiteY17449" fmla="*/ 34521365 h 39629983"/>
                <a:gd name="connsiteX17450" fmla="*/ 12195472 w 65909553"/>
                <a:gd name="connsiteY17450" fmla="*/ 34521371 h 39629983"/>
                <a:gd name="connsiteX17451" fmla="*/ 12195472 w 65909553"/>
                <a:gd name="connsiteY17451" fmla="*/ 34521365 h 39629983"/>
                <a:gd name="connsiteX17452" fmla="*/ 12195394 w 65909553"/>
                <a:gd name="connsiteY17452" fmla="*/ 34521371 h 39629983"/>
                <a:gd name="connsiteX17453" fmla="*/ 12195394 w 65909553"/>
                <a:gd name="connsiteY17453" fmla="*/ 34521365 h 39629983"/>
                <a:gd name="connsiteX17454" fmla="*/ 12195316 w 65909553"/>
                <a:gd name="connsiteY17454" fmla="*/ 34521371 h 39629983"/>
                <a:gd name="connsiteX17455" fmla="*/ 12195316 w 65909553"/>
                <a:gd name="connsiteY17455" fmla="*/ 34521363 h 39629983"/>
                <a:gd name="connsiteX17456" fmla="*/ 12195226 w 65909553"/>
                <a:gd name="connsiteY17456" fmla="*/ 34521371 h 39629983"/>
                <a:gd name="connsiteX17457" fmla="*/ 12195226 w 65909553"/>
                <a:gd name="connsiteY17457" fmla="*/ 34521365 h 39629983"/>
                <a:gd name="connsiteX17458" fmla="*/ 12195149 w 65909553"/>
                <a:gd name="connsiteY17458" fmla="*/ 34521371 h 39629983"/>
                <a:gd name="connsiteX17459" fmla="*/ 12195149 w 65909553"/>
                <a:gd name="connsiteY17459" fmla="*/ 34521365 h 39629983"/>
                <a:gd name="connsiteX17460" fmla="*/ 12195071 w 65909553"/>
                <a:gd name="connsiteY17460" fmla="*/ 34521371 h 39629983"/>
                <a:gd name="connsiteX17461" fmla="*/ 12195071 w 65909553"/>
                <a:gd name="connsiteY17461" fmla="*/ 34521365 h 39629983"/>
                <a:gd name="connsiteX17462" fmla="*/ 12194993 w 65909553"/>
                <a:gd name="connsiteY17462" fmla="*/ 34521371 h 39629983"/>
                <a:gd name="connsiteX17463" fmla="*/ 12194993 w 65909553"/>
                <a:gd name="connsiteY17463" fmla="*/ 34521365 h 39629983"/>
                <a:gd name="connsiteX17464" fmla="*/ 12194916 w 65909553"/>
                <a:gd name="connsiteY17464" fmla="*/ 34521371 h 39629983"/>
                <a:gd name="connsiteX17465" fmla="*/ 12194916 w 65909553"/>
                <a:gd name="connsiteY17465" fmla="*/ 34521365 h 39629983"/>
                <a:gd name="connsiteX17466" fmla="*/ 12194838 w 65909553"/>
                <a:gd name="connsiteY17466" fmla="*/ 34521371 h 39629983"/>
                <a:gd name="connsiteX17467" fmla="*/ 12194838 w 65909553"/>
                <a:gd name="connsiteY17467" fmla="*/ 34521365 h 39629983"/>
                <a:gd name="connsiteX17468" fmla="*/ 12194761 w 65909553"/>
                <a:gd name="connsiteY17468" fmla="*/ 34521371 h 39629983"/>
                <a:gd name="connsiteX17469" fmla="*/ 12194761 w 65909553"/>
                <a:gd name="connsiteY17469" fmla="*/ 34521365 h 39629983"/>
                <a:gd name="connsiteX17470" fmla="*/ 12194683 w 65909553"/>
                <a:gd name="connsiteY17470" fmla="*/ 34521371 h 39629983"/>
                <a:gd name="connsiteX17471" fmla="*/ 12194683 w 65909553"/>
                <a:gd name="connsiteY17471" fmla="*/ 34521365 h 39629983"/>
                <a:gd name="connsiteX17472" fmla="*/ 12194605 w 65909553"/>
                <a:gd name="connsiteY17472" fmla="*/ 34521371 h 39629983"/>
                <a:gd name="connsiteX17473" fmla="*/ 12194605 w 65909553"/>
                <a:gd name="connsiteY17473" fmla="*/ 34521365 h 39629983"/>
                <a:gd name="connsiteX17474" fmla="*/ 12194528 w 65909553"/>
                <a:gd name="connsiteY17474" fmla="*/ 34521371 h 39629983"/>
                <a:gd name="connsiteX17475" fmla="*/ 12194528 w 65909553"/>
                <a:gd name="connsiteY17475" fmla="*/ 34521365 h 39629983"/>
                <a:gd name="connsiteX17476" fmla="*/ 12194450 w 65909553"/>
                <a:gd name="connsiteY17476" fmla="*/ 34521371 h 39629983"/>
                <a:gd name="connsiteX17477" fmla="*/ 12194450 w 65909553"/>
                <a:gd name="connsiteY17477" fmla="*/ 34521365 h 39629983"/>
                <a:gd name="connsiteX17478" fmla="*/ 12194373 w 65909553"/>
                <a:gd name="connsiteY17478" fmla="*/ 34521371 h 39629983"/>
                <a:gd name="connsiteX17479" fmla="*/ 12194373 w 65909553"/>
                <a:gd name="connsiteY17479" fmla="*/ 34521365 h 39629983"/>
                <a:gd name="connsiteX17480" fmla="*/ 12194295 w 65909553"/>
                <a:gd name="connsiteY17480" fmla="*/ 34521371 h 39629983"/>
                <a:gd name="connsiteX17481" fmla="*/ 12194295 w 65909553"/>
                <a:gd name="connsiteY17481" fmla="*/ 34521365 h 39629983"/>
                <a:gd name="connsiteX17482" fmla="*/ 12194217 w 65909553"/>
                <a:gd name="connsiteY17482" fmla="*/ 34521371 h 39629983"/>
                <a:gd name="connsiteX17483" fmla="*/ 12194217 w 65909553"/>
                <a:gd name="connsiteY17483" fmla="*/ 34521363 h 39629983"/>
                <a:gd name="connsiteX17484" fmla="*/ 12194127 w 65909553"/>
                <a:gd name="connsiteY17484" fmla="*/ 34521371 h 39629983"/>
                <a:gd name="connsiteX17485" fmla="*/ 12194127 w 65909553"/>
                <a:gd name="connsiteY17485" fmla="*/ 34521365 h 39629983"/>
                <a:gd name="connsiteX17486" fmla="*/ 12194050 w 65909553"/>
                <a:gd name="connsiteY17486" fmla="*/ 34521371 h 39629983"/>
                <a:gd name="connsiteX17487" fmla="*/ 12194050 w 65909553"/>
                <a:gd name="connsiteY17487" fmla="*/ 34521365 h 39629983"/>
                <a:gd name="connsiteX17488" fmla="*/ 12193972 w 65909553"/>
                <a:gd name="connsiteY17488" fmla="*/ 34521371 h 39629983"/>
                <a:gd name="connsiteX17489" fmla="*/ 12193972 w 65909553"/>
                <a:gd name="connsiteY17489" fmla="*/ 34521365 h 39629983"/>
                <a:gd name="connsiteX17490" fmla="*/ 12193894 w 65909553"/>
                <a:gd name="connsiteY17490" fmla="*/ 34521371 h 39629983"/>
                <a:gd name="connsiteX17491" fmla="*/ 12193894 w 65909553"/>
                <a:gd name="connsiteY17491" fmla="*/ 34521365 h 39629983"/>
                <a:gd name="connsiteX17492" fmla="*/ 12193817 w 65909553"/>
                <a:gd name="connsiteY17492" fmla="*/ 34521371 h 39629983"/>
                <a:gd name="connsiteX17493" fmla="*/ 12193817 w 65909553"/>
                <a:gd name="connsiteY17493" fmla="*/ 34521365 h 39629983"/>
                <a:gd name="connsiteX17494" fmla="*/ 12193739 w 65909553"/>
                <a:gd name="connsiteY17494" fmla="*/ 34521371 h 39629983"/>
                <a:gd name="connsiteX17495" fmla="*/ 12193739 w 65909553"/>
                <a:gd name="connsiteY17495" fmla="*/ 34521365 h 39629983"/>
                <a:gd name="connsiteX17496" fmla="*/ 12193662 w 65909553"/>
                <a:gd name="connsiteY17496" fmla="*/ 34521371 h 39629983"/>
                <a:gd name="connsiteX17497" fmla="*/ 12193662 w 65909553"/>
                <a:gd name="connsiteY17497" fmla="*/ 34521365 h 39629983"/>
                <a:gd name="connsiteX17498" fmla="*/ 12193584 w 65909553"/>
                <a:gd name="connsiteY17498" fmla="*/ 34521371 h 39629983"/>
                <a:gd name="connsiteX17499" fmla="*/ 12193584 w 65909553"/>
                <a:gd name="connsiteY17499" fmla="*/ 34521365 h 39629983"/>
                <a:gd name="connsiteX17500" fmla="*/ 12193506 w 65909553"/>
                <a:gd name="connsiteY17500" fmla="*/ 34521371 h 39629983"/>
                <a:gd name="connsiteX17501" fmla="*/ 12193506 w 65909553"/>
                <a:gd name="connsiteY17501" fmla="*/ 34521365 h 39629983"/>
                <a:gd name="connsiteX17502" fmla="*/ 12193429 w 65909553"/>
                <a:gd name="connsiteY17502" fmla="*/ 34521371 h 39629983"/>
                <a:gd name="connsiteX17503" fmla="*/ 12193429 w 65909553"/>
                <a:gd name="connsiteY17503" fmla="*/ 34521365 h 39629983"/>
                <a:gd name="connsiteX17504" fmla="*/ 12193351 w 65909553"/>
                <a:gd name="connsiteY17504" fmla="*/ 34521371 h 39629983"/>
                <a:gd name="connsiteX17505" fmla="*/ 12193351 w 65909553"/>
                <a:gd name="connsiteY17505" fmla="*/ 34521365 h 39629983"/>
                <a:gd name="connsiteX17506" fmla="*/ 12193274 w 65909553"/>
                <a:gd name="connsiteY17506" fmla="*/ 34521371 h 39629983"/>
                <a:gd name="connsiteX17507" fmla="*/ 12193274 w 65909553"/>
                <a:gd name="connsiteY17507" fmla="*/ 34521365 h 39629983"/>
                <a:gd name="connsiteX17508" fmla="*/ 12193196 w 65909553"/>
                <a:gd name="connsiteY17508" fmla="*/ 34521371 h 39629983"/>
                <a:gd name="connsiteX17509" fmla="*/ 12193196 w 65909553"/>
                <a:gd name="connsiteY17509" fmla="*/ 34521365 h 39629983"/>
                <a:gd name="connsiteX17510" fmla="*/ 12193118 w 65909553"/>
                <a:gd name="connsiteY17510" fmla="*/ 34521371 h 39629983"/>
                <a:gd name="connsiteX17511" fmla="*/ 12193118 w 65909553"/>
                <a:gd name="connsiteY17511" fmla="*/ 34521363 h 39629983"/>
                <a:gd name="connsiteX17512" fmla="*/ 12193028 w 65909553"/>
                <a:gd name="connsiteY17512" fmla="*/ 34521371 h 39629983"/>
                <a:gd name="connsiteX17513" fmla="*/ 12193028 w 65909553"/>
                <a:gd name="connsiteY17513" fmla="*/ 34521365 h 39629983"/>
                <a:gd name="connsiteX17514" fmla="*/ 12192951 w 65909553"/>
                <a:gd name="connsiteY17514" fmla="*/ 34521371 h 39629983"/>
                <a:gd name="connsiteX17515" fmla="*/ 12192951 w 65909553"/>
                <a:gd name="connsiteY17515" fmla="*/ 34521365 h 39629983"/>
                <a:gd name="connsiteX17516" fmla="*/ 12192873 w 65909553"/>
                <a:gd name="connsiteY17516" fmla="*/ 34521371 h 39629983"/>
                <a:gd name="connsiteX17517" fmla="*/ 12192873 w 65909553"/>
                <a:gd name="connsiteY17517" fmla="*/ 34521365 h 39629983"/>
                <a:gd name="connsiteX17518" fmla="*/ 12192795 w 65909553"/>
                <a:gd name="connsiteY17518" fmla="*/ 34521371 h 39629983"/>
                <a:gd name="connsiteX17519" fmla="*/ 12192795 w 65909553"/>
                <a:gd name="connsiteY17519" fmla="*/ 34521365 h 39629983"/>
                <a:gd name="connsiteX17520" fmla="*/ 12192718 w 65909553"/>
                <a:gd name="connsiteY17520" fmla="*/ 34521371 h 39629983"/>
                <a:gd name="connsiteX17521" fmla="*/ 12192718 w 65909553"/>
                <a:gd name="connsiteY17521" fmla="*/ 34521365 h 39629983"/>
                <a:gd name="connsiteX17522" fmla="*/ 12192640 w 65909553"/>
                <a:gd name="connsiteY17522" fmla="*/ 34521371 h 39629983"/>
                <a:gd name="connsiteX17523" fmla="*/ 12192640 w 65909553"/>
                <a:gd name="connsiteY17523" fmla="*/ 34521365 h 39629983"/>
                <a:gd name="connsiteX17524" fmla="*/ 12192563 w 65909553"/>
                <a:gd name="connsiteY17524" fmla="*/ 34521371 h 39629983"/>
                <a:gd name="connsiteX17525" fmla="*/ 12192563 w 65909553"/>
                <a:gd name="connsiteY17525" fmla="*/ 34521365 h 39629983"/>
                <a:gd name="connsiteX17526" fmla="*/ 12192485 w 65909553"/>
                <a:gd name="connsiteY17526" fmla="*/ 34521371 h 39629983"/>
                <a:gd name="connsiteX17527" fmla="*/ 12192485 w 65909553"/>
                <a:gd name="connsiteY17527" fmla="*/ 34521365 h 39629983"/>
                <a:gd name="connsiteX17528" fmla="*/ 12192407 w 65909553"/>
                <a:gd name="connsiteY17528" fmla="*/ 34521371 h 39629983"/>
                <a:gd name="connsiteX17529" fmla="*/ 12192407 w 65909553"/>
                <a:gd name="connsiteY17529" fmla="*/ 34521365 h 39629983"/>
                <a:gd name="connsiteX17530" fmla="*/ 12192330 w 65909553"/>
                <a:gd name="connsiteY17530" fmla="*/ 34521371 h 39629983"/>
                <a:gd name="connsiteX17531" fmla="*/ 12192330 w 65909553"/>
                <a:gd name="connsiteY17531" fmla="*/ 34521365 h 39629983"/>
                <a:gd name="connsiteX17532" fmla="*/ 12192252 w 65909553"/>
                <a:gd name="connsiteY17532" fmla="*/ 34521371 h 39629983"/>
                <a:gd name="connsiteX17533" fmla="*/ 12192252 w 65909553"/>
                <a:gd name="connsiteY17533" fmla="*/ 34521365 h 39629983"/>
                <a:gd name="connsiteX17534" fmla="*/ 12192175 w 65909553"/>
                <a:gd name="connsiteY17534" fmla="*/ 34521371 h 39629983"/>
                <a:gd name="connsiteX17535" fmla="*/ 12192175 w 65909553"/>
                <a:gd name="connsiteY17535" fmla="*/ 34521365 h 39629983"/>
                <a:gd name="connsiteX17536" fmla="*/ 12192097 w 65909553"/>
                <a:gd name="connsiteY17536" fmla="*/ 34521371 h 39629983"/>
                <a:gd name="connsiteX17537" fmla="*/ 12192097 w 65909553"/>
                <a:gd name="connsiteY17537" fmla="*/ 34521365 h 39629983"/>
                <a:gd name="connsiteX17538" fmla="*/ 12192019 w 65909553"/>
                <a:gd name="connsiteY17538" fmla="*/ 34521371 h 39629983"/>
                <a:gd name="connsiteX17539" fmla="*/ 12192019 w 65909553"/>
                <a:gd name="connsiteY17539" fmla="*/ 34355701 h 39629983"/>
                <a:gd name="connsiteX17540" fmla="*/ 12051918 w 65909553"/>
                <a:gd name="connsiteY17540" fmla="*/ 34368631 h 39629983"/>
                <a:gd name="connsiteX17541" fmla="*/ 12048322 w 65909553"/>
                <a:gd name="connsiteY17541" fmla="*/ 34368971 h 39629983"/>
                <a:gd name="connsiteX17542" fmla="*/ 12048322 w 65909553"/>
                <a:gd name="connsiteY17542" fmla="*/ 34368965 h 39629983"/>
                <a:gd name="connsiteX17543" fmla="*/ 12048245 w 65909553"/>
                <a:gd name="connsiteY17543" fmla="*/ 34368971 h 39629983"/>
                <a:gd name="connsiteX17544" fmla="*/ 12048245 w 65909553"/>
                <a:gd name="connsiteY17544" fmla="*/ 34368965 h 39629983"/>
                <a:gd name="connsiteX17545" fmla="*/ 12048167 w 65909553"/>
                <a:gd name="connsiteY17545" fmla="*/ 34368971 h 39629983"/>
                <a:gd name="connsiteX17546" fmla="*/ 12048167 w 65909553"/>
                <a:gd name="connsiteY17546" fmla="*/ 34368965 h 39629983"/>
                <a:gd name="connsiteX17547" fmla="*/ 12048089 w 65909553"/>
                <a:gd name="connsiteY17547" fmla="*/ 34368971 h 39629983"/>
                <a:gd name="connsiteX17548" fmla="*/ 12048089 w 65909553"/>
                <a:gd name="connsiteY17548" fmla="*/ 34368965 h 39629983"/>
                <a:gd name="connsiteX17549" fmla="*/ 12048012 w 65909553"/>
                <a:gd name="connsiteY17549" fmla="*/ 34368971 h 39629983"/>
                <a:gd name="connsiteX17550" fmla="*/ 12048012 w 65909553"/>
                <a:gd name="connsiteY17550" fmla="*/ 34368965 h 39629983"/>
                <a:gd name="connsiteX17551" fmla="*/ 12047934 w 65909553"/>
                <a:gd name="connsiteY17551" fmla="*/ 34368971 h 39629983"/>
                <a:gd name="connsiteX17552" fmla="*/ 12047934 w 65909553"/>
                <a:gd name="connsiteY17552" fmla="*/ 34368965 h 39629983"/>
                <a:gd name="connsiteX17553" fmla="*/ 12047857 w 65909553"/>
                <a:gd name="connsiteY17553" fmla="*/ 34368971 h 39629983"/>
                <a:gd name="connsiteX17554" fmla="*/ 12047857 w 65909553"/>
                <a:gd name="connsiteY17554" fmla="*/ 34368965 h 39629983"/>
                <a:gd name="connsiteX17555" fmla="*/ 12047779 w 65909553"/>
                <a:gd name="connsiteY17555" fmla="*/ 34368971 h 39629983"/>
                <a:gd name="connsiteX17556" fmla="*/ 12047779 w 65909553"/>
                <a:gd name="connsiteY17556" fmla="*/ 34368965 h 39629983"/>
                <a:gd name="connsiteX17557" fmla="*/ 12047702 w 65909553"/>
                <a:gd name="connsiteY17557" fmla="*/ 34368971 h 39629983"/>
                <a:gd name="connsiteX17558" fmla="*/ 12047702 w 65909553"/>
                <a:gd name="connsiteY17558" fmla="*/ 34368965 h 39629983"/>
                <a:gd name="connsiteX17559" fmla="*/ 12047624 w 65909553"/>
                <a:gd name="connsiteY17559" fmla="*/ 34368971 h 39629983"/>
                <a:gd name="connsiteX17560" fmla="*/ 12047624 w 65909553"/>
                <a:gd name="connsiteY17560" fmla="*/ 34368965 h 39629983"/>
                <a:gd name="connsiteX17561" fmla="*/ 12047546 w 65909553"/>
                <a:gd name="connsiteY17561" fmla="*/ 34368971 h 39629983"/>
                <a:gd name="connsiteX17562" fmla="*/ 12047546 w 65909553"/>
                <a:gd name="connsiteY17562" fmla="*/ 34368965 h 39629983"/>
                <a:gd name="connsiteX17563" fmla="*/ 12047469 w 65909553"/>
                <a:gd name="connsiteY17563" fmla="*/ 34368971 h 39629983"/>
                <a:gd name="connsiteX17564" fmla="*/ 12047469 w 65909553"/>
                <a:gd name="connsiteY17564" fmla="*/ 34368965 h 39629983"/>
                <a:gd name="connsiteX17565" fmla="*/ 12047391 w 65909553"/>
                <a:gd name="connsiteY17565" fmla="*/ 34368971 h 39629983"/>
                <a:gd name="connsiteX17566" fmla="*/ 12047391 w 65909553"/>
                <a:gd name="connsiteY17566" fmla="*/ 34368965 h 39629983"/>
                <a:gd name="connsiteX17567" fmla="*/ 12047314 w 65909553"/>
                <a:gd name="connsiteY17567" fmla="*/ 34368971 h 39629983"/>
                <a:gd name="connsiteX17568" fmla="*/ 12047314 w 65909553"/>
                <a:gd name="connsiteY17568" fmla="*/ 34368963 h 39629983"/>
                <a:gd name="connsiteX17569" fmla="*/ 12047223 w 65909553"/>
                <a:gd name="connsiteY17569" fmla="*/ 34368971 h 39629983"/>
                <a:gd name="connsiteX17570" fmla="*/ 12047223 w 65909553"/>
                <a:gd name="connsiteY17570" fmla="*/ 34368965 h 39629983"/>
                <a:gd name="connsiteX17571" fmla="*/ 12047146 w 65909553"/>
                <a:gd name="connsiteY17571" fmla="*/ 34368971 h 39629983"/>
                <a:gd name="connsiteX17572" fmla="*/ 12047146 w 65909553"/>
                <a:gd name="connsiteY17572" fmla="*/ 34368965 h 39629983"/>
                <a:gd name="connsiteX17573" fmla="*/ 12047068 w 65909553"/>
                <a:gd name="connsiteY17573" fmla="*/ 34368971 h 39629983"/>
                <a:gd name="connsiteX17574" fmla="*/ 12047068 w 65909553"/>
                <a:gd name="connsiteY17574" fmla="*/ 34368965 h 39629983"/>
                <a:gd name="connsiteX17575" fmla="*/ 12046990 w 65909553"/>
                <a:gd name="connsiteY17575" fmla="*/ 34368971 h 39629983"/>
                <a:gd name="connsiteX17576" fmla="*/ 12046990 w 65909553"/>
                <a:gd name="connsiteY17576" fmla="*/ 34368965 h 39629983"/>
                <a:gd name="connsiteX17577" fmla="*/ 12046913 w 65909553"/>
                <a:gd name="connsiteY17577" fmla="*/ 34368971 h 39629983"/>
                <a:gd name="connsiteX17578" fmla="*/ 12046913 w 65909553"/>
                <a:gd name="connsiteY17578" fmla="*/ 34368965 h 39629983"/>
                <a:gd name="connsiteX17579" fmla="*/ 12046835 w 65909553"/>
                <a:gd name="connsiteY17579" fmla="*/ 34368971 h 39629983"/>
                <a:gd name="connsiteX17580" fmla="*/ 12046835 w 65909553"/>
                <a:gd name="connsiteY17580" fmla="*/ 34368965 h 39629983"/>
                <a:gd name="connsiteX17581" fmla="*/ 12046758 w 65909553"/>
                <a:gd name="connsiteY17581" fmla="*/ 34368971 h 39629983"/>
                <a:gd name="connsiteX17582" fmla="*/ 12046758 w 65909553"/>
                <a:gd name="connsiteY17582" fmla="*/ 34368965 h 39629983"/>
                <a:gd name="connsiteX17583" fmla="*/ 12046680 w 65909553"/>
                <a:gd name="connsiteY17583" fmla="*/ 34368971 h 39629983"/>
                <a:gd name="connsiteX17584" fmla="*/ 12046680 w 65909553"/>
                <a:gd name="connsiteY17584" fmla="*/ 34368965 h 39629983"/>
                <a:gd name="connsiteX17585" fmla="*/ 12046603 w 65909553"/>
                <a:gd name="connsiteY17585" fmla="*/ 34368971 h 39629983"/>
                <a:gd name="connsiteX17586" fmla="*/ 12046603 w 65909553"/>
                <a:gd name="connsiteY17586" fmla="*/ 34368965 h 39629983"/>
                <a:gd name="connsiteX17587" fmla="*/ 12046525 w 65909553"/>
                <a:gd name="connsiteY17587" fmla="*/ 34368971 h 39629983"/>
                <a:gd name="connsiteX17588" fmla="*/ 12046525 w 65909553"/>
                <a:gd name="connsiteY17588" fmla="*/ 34368965 h 39629983"/>
                <a:gd name="connsiteX17589" fmla="*/ 12046447 w 65909553"/>
                <a:gd name="connsiteY17589" fmla="*/ 34368971 h 39629983"/>
                <a:gd name="connsiteX17590" fmla="*/ 12046447 w 65909553"/>
                <a:gd name="connsiteY17590" fmla="*/ 34368965 h 39629983"/>
                <a:gd name="connsiteX17591" fmla="*/ 12046370 w 65909553"/>
                <a:gd name="connsiteY17591" fmla="*/ 34368971 h 39629983"/>
                <a:gd name="connsiteX17592" fmla="*/ 12046370 w 65909553"/>
                <a:gd name="connsiteY17592" fmla="*/ 34368965 h 39629983"/>
                <a:gd name="connsiteX17593" fmla="*/ 12046292 w 65909553"/>
                <a:gd name="connsiteY17593" fmla="*/ 34368971 h 39629983"/>
                <a:gd name="connsiteX17594" fmla="*/ 12046292 w 65909553"/>
                <a:gd name="connsiteY17594" fmla="*/ 34368965 h 39629983"/>
                <a:gd name="connsiteX17595" fmla="*/ 12046215 w 65909553"/>
                <a:gd name="connsiteY17595" fmla="*/ 34368971 h 39629983"/>
                <a:gd name="connsiteX17596" fmla="*/ 12046215 w 65909553"/>
                <a:gd name="connsiteY17596" fmla="*/ 34368963 h 39629983"/>
                <a:gd name="connsiteX17597" fmla="*/ 12046124 w 65909553"/>
                <a:gd name="connsiteY17597" fmla="*/ 34368971 h 39629983"/>
                <a:gd name="connsiteX17598" fmla="*/ 12046124 w 65909553"/>
                <a:gd name="connsiteY17598" fmla="*/ 34368965 h 39629983"/>
                <a:gd name="connsiteX17599" fmla="*/ 12046047 w 65909553"/>
                <a:gd name="connsiteY17599" fmla="*/ 34368971 h 39629983"/>
                <a:gd name="connsiteX17600" fmla="*/ 12046047 w 65909553"/>
                <a:gd name="connsiteY17600" fmla="*/ 34368965 h 39629983"/>
                <a:gd name="connsiteX17601" fmla="*/ 12045969 w 65909553"/>
                <a:gd name="connsiteY17601" fmla="*/ 34368971 h 39629983"/>
                <a:gd name="connsiteX17602" fmla="*/ 12045969 w 65909553"/>
                <a:gd name="connsiteY17602" fmla="*/ 34368965 h 39629983"/>
                <a:gd name="connsiteX17603" fmla="*/ 12045891 w 65909553"/>
                <a:gd name="connsiteY17603" fmla="*/ 34368971 h 39629983"/>
                <a:gd name="connsiteX17604" fmla="*/ 12045891 w 65909553"/>
                <a:gd name="connsiteY17604" fmla="*/ 34368965 h 39629983"/>
                <a:gd name="connsiteX17605" fmla="*/ 12045814 w 65909553"/>
                <a:gd name="connsiteY17605" fmla="*/ 34368971 h 39629983"/>
                <a:gd name="connsiteX17606" fmla="*/ 12045814 w 65909553"/>
                <a:gd name="connsiteY17606" fmla="*/ 34368965 h 39629983"/>
                <a:gd name="connsiteX17607" fmla="*/ 12045736 w 65909553"/>
                <a:gd name="connsiteY17607" fmla="*/ 34368971 h 39629983"/>
                <a:gd name="connsiteX17608" fmla="*/ 12045736 w 65909553"/>
                <a:gd name="connsiteY17608" fmla="*/ 34368965 h 39629983"/>
                <a:gd name="connsiteX17609" fmla="*/ 12045659 w 65909553"/>
                <a:gd name="connsiteY17609" fmla="*/ 34368971 h 39629983"/>
                <a:gd name="connsiteX17610" fmla="*/ 12045659 w 65909553"/>
                <a:gd name="connsiteY17610" fmla="*/ 34368965 h 39629983"/>
                <a:gd name="connsiteX17611" fmla="*/ 12045581 w 65909553"/>
                <a:gd name="connsiteY17611" fmla="*/ 34368971 h 39629983"/>
                <a:gd name="connsiteX17612" fmla="*/ 12045581 w 65909553"/>
                <a:gd name="connsiteY17612" fmla="*/ 34368965 h 39629983"/>
                <a:gd name="connsiteX17613" fmla="*/ 12045504 w 65909553"/>
                <a:gd name="connsiteY17613" fmla="*/ 34368971 h 39629983"/>
                <a:gd name="connsiteX17614" fmla="*/ 12045504 w 65909553"/>
                <a:gd name="connsiteY17614" fmla="*/ 34368965 h 39629983"/>
                <a:gd name="connsiteX17615" fmla="*/ 12045426 w 65909553"/>
                <a:gd name="connsiteY17615" fmla="*/ 34368971 h 39629983"/>
                <a:gd name="connsiteX17616" fmla="*/ 12045426 w 65909553"/>
                <a:gd name="connsiteY17616" fmla="*/ 34368965 h 39629983"/>
                <a:gd name="connsiteX17617" fmla="*/ 12045348 w 65909553"/>
                <a:gd name="connsiteY17617" fmla="*/ 34368971 h 39629983"/>
                <a:gd name="connsiteX17618" fmla="*/ 12045348 w 65909553"/>
                <a:gd name="connsiteY17618" fmla="*/ 34368965 h 39629983"/>
                <a:gd name="connsiteX17619" fmla="*/ 12045271 w 65909553"/>
                <a:gd name="connsiteY17619" fmla="*/ 34368971 h 39629983"/>
                <a:gd name="connsiteX17620" fmla="*/ 12045271 w 65909553"/>
                <a:gd name="connsiteY17620" fmla="*/ 34368965 h 39629983"/>
                <a:gd name="connsiteX17621" fmla="*/ 12045193 w 65909553"/>
                <a:gd name="connsiteY17621" fmla="*/ 34368971 h 39629983"/>
                <a:gd name="connsiteX17622" fmla="*/ 12045193 w 65909553"/>
                <a:gd name="connsiteY17622" fmla="*/ 34368965 h 39629983"/>
                <a:gd name="connsiteX17623" fmla="*/ 12045116 w 65909553"/>
                <a:gd name="connsiteY17623" fmla="*/ 34368971 h 39629983"/>
                <a:gd name="connsiteX17624" fmla="*/ 12045116 w 65909553"/>
                <a:gd name="connsiteY17624" fmla="*/ 34368963 h 39629983"/>
                <a:gd name="connsiteX17625" fmla="*/ 12045025 w 65909553"/>
                <a:gd name="connsiteY17625" fmla="*/ 34368971 h 39629983"/>
                <a:gd name="connsiteX17626" fmla="*/ 12045025 w 65909553"/>
                <a:gd name="connsiteY17626" fmla="*/ 34368965 h 39629983"/>
                <a:gd name="connsiteX17627" fmla="*/ 12044948 w 65909553"/>
                <a:gd name="connsiteY17627" fmla="*/ 34368971 h 39629983"/>
                <a:gd name="connsiteX17628" fmla="*/ 12044948 w 65909553"/>
                <a:gd name="connsiteY17628" fmla="*/ 34368965 h 39629983"/>
                <a:gd name="connsiteX17629" fmla="*/ 12044870 w 65909553"/>
                <a:gd name="connsiteY17629" fmla="*/ 34368971 h 39629983"/>
                <a:gd name="connsiteX17630" fmla="*/ 12044870 w 65909553"/>
                <a:gd name="connsiteY17630" fmla="*/ 34368965 h 39629983"/>
                <a:gd name="connsiteX17631" fmla="*/ 12044792 w 65909553"/>
                <a:gd name="connsiteY17631" fmla="*/ 34368971 h 39629983"/>
                <a:gd name="connsiteX17632" fmla="*/ 12044792 w 65909553"/>
                <a:gd name="connsiteY17632" fmla="*/ 34368965 h 39629983"/>
                <a:gd name="connsiteX17633" fmla="*/ 12044715 w 65909553"/>
                <a:gd name="connsiteY17633" fmla="*/ 34368971 h 39629983"/>
                <a:gd name="connsiteX17634" fmla="*/ 12044715 w 65909553"/>
                <a:gd name="connsiteY17634" fmla="*/ 34368965 h 39629983"/>
                <a:gd name="connsiteX17635" fmla="*/ 12044637 w 65909553"/>
                <a:gd name="connsiteY17635" fmla="*/ 34368971 h 39629983"/>
                <a:gd name="connsiteX17636" fmla="*/ 12044637 w 65909553"/>
                <a:gd name="connsiteY17636" fmla="*/ 34368965 h 39629983"/>
                <a:gd name="connsiteX17637" fmla="*/ 12044560 w 65909553"/>
                <a:gd name="connsiteY17637" fmla="*/ 34368971 h 39629983"/>
                <a:gd name="connsiteX17638" fmla="*/ 12044560 w 65909553"/>
                <a:gd name="connsiteY17638" fmla="*/ 34368965 h 39629983"/>
                <a:gd name="connsiteX17639" fmla="*/ 12044482 w 65909553"/>
                <a:gd name="connsiteY17639" fmla="*/ 34368971 h 39629983"/>
                <a:gd name="connsiteX17640" fmla="*/ 12044482 w 65909553"/>
                <a:gd name="connsiteY17640" fmla="*/ 34368965 h 39629983"/>
                <a:gd name="connsiteX17641" fmla="*/ 12044405 w 65909553"/>
                <a:gd name="connsiteY17641" fmla="*/ 34368971 h 39629983"/>
                <a:gd name="connsiteX17642" fmla="*/ 12044405 w 65909553"/>
                <a:gd name="connsiteY17642" fmla="*/ 34368965 h 39629983"/>
                <a:gd name="connsiteX17643" fmla="*/ 12044327 w 65909553"/>
                <a:gd name="connsiteY17643" fmla="*/ 34368971 h 39629983"/>
                <a:gd name="connsiteX17644" fmla="*/ 12044327 w 65909553"/>
                <a:gd name="connsiteY17644" fmla="*/ 34368965 h 39629983"/>
                <a:gd name="connsiteX17645" fmla="*/ 12044249 w 65909553"/>
                <a:gd name="connsiteY17645" fmla="*/ 34368971 h 39629983"/>
                <a:gd name="connsiteX17646" fmla="*/ 12044249 w 65909553"/>
                <a:gd name="connsiteY17646" fmla="*/ 34368965 h 39629983"/>
                <a:gd name="connsiteX17647" fmla="*/ 12044172 w 65909553"/>
                <a:gd name="connsiteY17647" fmla="*/ 34368971 h 39629983"/>
                <a:gd name="connsiteX17648" fmla="*/ 12044172 w 65909553"/>
                <a:gd name="connsiteY17648" fmla="*/ 34368965 h 39629983"/>
                <a:gd name="connsiteX17649" fmla="*/ 12044094 w 65909553"/>
                <a:gd name="connsiteY17649" fmla="*/ 34368971 h 39629983"/>
                <a:gd name="connsiteX17650" fmla="*/ 12044094 w 65909553"/>
                <a:gd name="connsiteY17650" fmla="*/ 34368965 h 39629983"/>
                <a:gd name="connsiteX17651" fmla="*/ 12044017 w 65909553"/>
                <a:gd name="connsiteY17651" fmla="*/ 34368971 h 39629983"/>
                <a:gd name="connsiteX17652" fmla="*/ 12044017 w 65909553"/>
                <a:gd name="connsiteY17652" fmla="*/ 34368963 h 39629983"/>
                <a:gd name="connsiteX17653" fmla="*/ 12043926 w 65909553"/>
                <a:gd name="connsiteY17653" fmla="*/ 34368971 h 39629983"/>
                <a:gd name="connsiteX17654" fmla="*/ 12043926 w 65909553"/>
                <a:gd name="connsiteY17654" fmla="*/ 34368965 h 39629983"/>
                <a:gd name="connsiteX17655" fmla="*/ 12043849 w 65909553"/>
                <a:gd name="connsiteY17655" fmla="*/ 34368971 h 39629983"/>
                <a:gd name="connsiteX17656" fmla="*/ 12043849 w 65909553"/>
                <a:gd name="connsiteY17656" fmla="*/ 34368965 h 39629983"/>
                <a:gd name="connsiteX17657" fmla="*/ 12043771 w 65909553"/>
                <a:gd name="connsiteY17657" fmla="*/ 34368971 h 39629983"/>
                <a:gd name="connsiteX17658" fmla="*/ 12043771 w 65909553"/>
                <a:gd name="connsiteY17658" fmla="*/ 34368965 h 39629983"/>
                <a:gd name="connsiteX17659" fmla="*/ 12043693 w 65909553"/>
                <a:gd name="connsiteY17659" fmla="*/ 34368971 h 39629983"/>
                <a:gd name="connsiteX17660" fmla="*/ 12043693 w 65909553"/>
                <a:gd name="connsiteY17660" fmla="*/ 34368965 h 39629983"/>
                <a:gd name="connsiteX17661" fmla="*/ 12043616 w 65909553"/>
                <a:gd name="connsiteY17661" fmla="*/ 34368971 h 39629983"/>
                <a:gd name="connsiteX17662" fmla="*/ 12043616 w 65909553"/>
                <a:gd name="connsiteY17662" fmla="*/ 34368965 h 39629983"/>
                <a:gd name="connsiteX17663" fmla="*/ 12043538 w 65909553"/>
                <a:gd name="connsiteY17663" fmla="*/ 34368971 h 39629983"/>
                <a:gd name="connsiteX17664" fmla="*/ 12043538 w 65909553"/>
                <a:gd name="connsiteY17664" fmla="*/ 34368965 h 39629983"/>
                <a:gd name="connsiteX17665" fmla="*/ 12043461 w 65909553"/>
                <a:gd name="connsiteY17665" fmla="*/ 34368971 h 39629983"/>
                <a:gd name="connsiteX17666" fmla="*/ 12043461 w 65909553"/>
                <a:gd name="connsiteY17666" fmla="*/ 34368965 h 39629983"/>
                <a:gd name="connsiteX17667" fmla="*/ 12043383 w 65909553"/>
                <a:gd name="connsiteY17667" fmla="*/ 34368971 h 39629983"/>
                <a:gd name="connsiteX17668" fmla="*/ 12043383 w 65909553"/>
                <a:gd name="connsiteY17668" fmla="*/ 34368965 h 39629983"/>
                <a:gd name="connsiteX17669" fmla="*/ 12043306 w 65909553"/>
                <a:gd name="connsiteY17669" fmla="*/ 34368971 h 39629983"/>
                <a:gd name="connsiteX17670" fmla="*/ 12043306 w 65909553"/>
                <a:gd name="connsiteY17670" fmla="*/ 34368965 h 39629983"/>
                <a:gd name="connsiteX17671" fmla="*/ 12043228 w 65909553"/>
                <a:gd name="connsiteY17671" fmla="*/ 34368971 h 39629983"/>
                <a:gd name="connsiteX17672" fmla="*/ 12043228 w 65909553"/>
                <a:gd name="connsiteY17672" fmla="*/ 34368965 h 39629983"/>
                <a:gd name="connsiteX17673" fmla="*/ 12043150 w 65909553"/>
                <a:gd name="connsiteY17673" fmla="*/ 34368971 h 39629983"/>
                <a:gd name="connsiteX17674" fmla="*/ 12043150 w 65909553"/>
                <a:gd name="connsiteY17674" fmla="*/ 34368965 h 39629983"/>
                <a:gd name="connsiteX17675" fmla="*/ 12043073 w 65909553"/>
                <a:gd name="connsiteY17675" fmla="*/ 34368971 h 39629983"/>
                <a:gd name="connsiteX17676" fmla="*/ 12043073 w 65909553"/>
                <a:gd name="connsiteY17676" fmla="*/ 34368965 h 39629983"/>
                <a:gd name="connsiteX17677" fmla="*/ 12042995 w 65909553"/>
                <a:gd name="connsiteY17677" fmla="*/ 34368971 h 39629983"/>
                <a:gd name="connsiteX17678" fmla="*/ 12042995 w 65909553"/>
                <a:gd name="connsiteY17678" fmla="*/ 34368965 h 39629983"/>
                <a:gd name="connsiteX17679" fmla="*/ 12042918 w 65909553"/>
                <a:gd name="connsiteY17679" fmla="*/ 34368971 h 39629983"/>
                <a:gd name="connsiteX17680" fmla="*/ 12042918 w 65909553"/>
                <a:gd name="connsiteY17680" fmla="*/ 34368963 h 39629983"/>
                <a:gd name="connsiteX17681" fmla="*/ 12042827 w 65909553"/>
                <a:gd name="connsiteY17681" fmla="*/ 34368971 h 39629983"/>
                <a:gd name="connsiteX17682" fmla="*/ 12042827 w 65909553"/>
                <a:gd name="connsiteY17682" fmla="*/ 34368965 h 39629983"/>
                <a:gd name="connsiteX17683" fmla="*/ 12042750 w 65909553"/>
                <a:gd name="connsiteY17683" fmla="*/ 34368971 h 39629983"/>
                <a:gd name="connsiteX17684" fmla="*/ 12042750 w 65909553"/>
                <a:gd name="connsiteY17684" fmla="*/ 34368965 h 39629983"/>
                <a:gd name="connsiteX17685" fmla="*/ 12042672 w 65909553"/>
                <a:gd name="connsiteY17685" fmla="*/ 34368971 h 39629983"/>
                <a:gd name="connsiteX17686" fmla="*/ 12042672 w 65909553"/>
                <a:gd name="connsiteY17686" fmla="*/ 34368965 h 39629983"/>
                <a:gd name="connsiteX17687" fmla="*/ 12042594 w 65909553"/>
                <a:gd name="connsiteY17687" fmla="*/ 34368971 h 39629983"/>
                <a:gd name="connsiteX17688" fmla="*/ 12042594 w 65909553"/>
                <a:gd name="connsiteY17688" fmla="*/ 34368965 h 39629983"/>
                <a:gd name="connsiteX17689" fmla="*/ 12042517 w 65909553"/>
                <a:gd name="connsiteY17689" fmla="*/ 34368971 h 39629983"/>
                <a:gd name="connsiteX17690" fmla="*/ 12042517 w 65909553"/>
                <a:gd name="connsiteY17690" fmla="*/ 34368965 h 39629983"/>
                <a:gd name="connsiteX17691" fmla="*/ 12042439 w 65909553"/>
                <a:gd name="connsiteY17691" fmla="*/ 34368971 h 39629983"/>
                <a:gd name="connsiteX17692" fmla="*/ 12042439 w 65909553"/>
                <a:gd name="connsiteY17692" fmla="*/ 34368965 h 39629983"/>
                <a:gd name="connsiteX17693" fmla="*/ 12042362 w 65909553"/>
                <a:gd name="connsiteY17693" fmla="*/ 34368971 h 39629983"/>
                <a:gd name="connsiteX17694" fmla="*/ 12042362 w 65909553"/>
                <a:gd name="connsiteY17694" fmla="*/ 34368965 h 39629983"/>
                <a:gd name="connsiteX17695" fmla="*/ 12042284 w 65909553"/>
                <a:gd name="connsiteY17695" fmla="*/ 34368971 h 39629983"/>
                <a:gd name="connsiteX17696" fmla="*/ 12042284 w 65909553"/>
                <a:gd name="connsiteY17696" fmla="*/ 34368965 h 39629983"/>
                <a:gd name="connsiteX17697" fmla="*/ 12042207 w 65909553"/>
                <a:gd name="connsiteY17697" fmla="*/ 34368971 h 39629983"/>
                <a:gd name="connsiteX17698" fmla="*/ 12042207 w 65909553"/>
                <a:gd name="connsiteY17698" fmla="*/ 34368965 h 39629983"/>
                <a:gd name="connsiteX17699" fmla="*/ 12042129 w 65909553"/>
                <a:gd name="connsiteY17699" fmla="*/ 34368971 h 39629983"/>
                <a:gd name="connsiteX17700" fmla="*/ 12042129 w 65909553"/>
                <a:gd name="connsiteY17700" fmla="*/ 34368965 h 39629983"/>
                <a:gd name="connsiteX17701" fmla="*/ 12042051 w 65909553"/>
                <a:gd name="connsiteY17701" fmla="*/ 34368971 h 39629983"/>
                <a:gd name="connsiteX17702" fmla="*/ 12042051 w 65909553"/>
                <a:gd name="connsiteY17702" fmla="*/ 34368965 h 39629983"/>
                <a:gd name="connsiteX17703" fmla="*/ 12041974 w 65909553"/>
                <a:gd name="connsiteY17703" fmla="*/ 34368971 h 39629983"/>
                <a:gd name="connsiteX17704" fmla="*/ 12041974 w 65909553"/>
                <a:gd name="connsiteY17704" fmla="*/ 34368965 h 39629983"/>
                <a:gd name="connsiteX17705" fmla="*/ 12041896 w 65909553"/>
                <a:gd name="connsiteY17705" fmla="*/ 34368971 h 39629983"/>
                <a:gd name="connsiteX17706" fmla="*/ 12041896 w 65909553"/>
                <a:gd name="connsiteY17706" fmla="*/ 34368965 h 39629983"/>
                <a:gd name="connsiteX17707" fmla="*/ 12041819 w 65909553"/>
                <a:gd name="connsiteY17707" fmla="*/ 34368971 h 39629983"/>
                <a:gd name="connsiteX17708" fmla="*/ 12041819 w 65909553"/>
                <a:gd name="connsiteY17708" fmla="*/ 34368963 h 39629983"/>
                <a:gd name="connsiteX17709" fmla="*/ 12041728 w 65909553"/>
                <a:gd name="connsiteY17709" fmla="*/ 34368971 h 39629983"/>
                <a:gd name="connsiteX17710" fmla="*/ 12041728 w 65909553"/>
                <a:gd name="connsiteY17710" fmla="*/ 34368965 h 39629983"/>
                <a:gd name="connsiteX17711" fmla="*/ 12041651 w 65909553"/>
                <a:gd name="connsiteY17711" fmla="*/ 34368971 h 39629983"/>
                <a:gd name="connsiteX17712" fmla="*/ 12041651 w 65909553"/>
                <a:gd name="connsiteY17712" fmla="*/ 34368965 h 39629983"/>
                <a:gd name="connsiteX17713" fmla="*/ 12041573 w 65909553"/>
                <a:gd name="connsiteY17713" fmla="*/ 34368971 h 39629983"/>
                <a:gd name="connsiteX17714" fmla="*/ 12041573 w 65909553"/>
                <a:gd name="connsiteY17714" fmla="*/ 34368965 h 39629983"/>
                <a:gd name="connsiteX17715" fmla="*/ 12041495 w 65909553"/>
                <a:gd name="connsiteY17715" fmla="*/ 34368971 h 39629983"/>
                <a:gd name="connsiteX17716" fmla="*/ 12041495 w 65909553"/>
                <a:gd name="connsiteY17716" fmla="*/ 34368965 h 39629983"/>
                <a:gd name="connsiteX17717" fmla="*/ 12041418 w 65909553"/>
                <a:gd name="connsiteY17717" fmla="*/ 34368971 h 39629983"/>
                <a:gd name="connsiteX17718" fmla="*/ 12041418 w 65909553"/>
                <a:gd name="connsiteY17718" fmla="*/ 34368965 h 39629983"/>
                <a:gd name="connsiteX17719" fmla="*/ 12041340 w 65909553"/>
                <a:gd name="connsiteY17719" fmla="*/ 34368971 h 39629983"/>
                <a:gd name="connsiteX17720" fmla="*/ 12041340 w 65909553"/>
                <a:gd name="connsiteY17720" fmla="*/ 34368965 h 39629983"/>
                <a:gd name="connsiteX17721" fmla="*/ 12041263 w 65909553"/>
                <a:gd name="connsiteY17721" fmla="*/ 34368971 h 39629983"/>
                <a:gd name="connsiteX17722" fmla="*/ 12041263 w 65909553"/>
                <a:gd name="connsiteY17722" fmla="*/ 34368965 h 39629983"/>
                <a:gd name="connsiteX17723" fmla="*/ 12041185 w 65909553"/>
                <a:gd name="connsiteY17723" fmla="*/ 34368971 h 39629983"/>
                <a:gd name="connsiteX17724" fmla="*/ 12041185 w 65909553"/>
                <a:gd name="connsiteY17724" fmla="*/ 34368965 h 39629983"/>
                <a:gd name="connsiteX17725" fmla="*/ 12041108 w 65909553"/>
                <a:gd name="connsiteY17725" fmla="*/ 34368971 h 39629983"/>
                <a:gd name="connsiteX17726" fmla="*/ 12041108 w 65909553"/>
                <a:gd name="connsiteY17726" fmla="*/ 34368965 h 39629983"/>
                <a:gd name="connsiteX17727" fmla="*/ 12041030 w 65909553"/>
                <a:gd name="connsiteY17727" fmla="*/ 34368971 h 39629983"/>
                <a:gd name="connsiteX17728" fmla="*/ 12041030 w 65909553"/>
                <a:gd name="connsiteY17728" fmla="*/ 34368965 h 39629983"/>
                <a:gd name="connsiteX17729" fmla="*/ 12040952 w 65909553"/>
                <a:gd name="connsiteY17729" fmla="*/ 34368971 h 39629983"/>
                <a:gd name="connsiteX17730" fmla="*/ 12040952 w 65909553"/>
                <a:gd name="connsiteY17730" fmla="*/ 34368965 h 39629983"/>
                <a:gd name="connsiteX17731" fmla="*/ 12040875 w 65909553"/>
                <a:gd name="connsiteY17731" fmla="*/ 34368971 h 39629983"/>
                <a:gd name="connsiteX17732" fmla="*/ 12040875 w 65909553"/>
                <a:gd name="connsiteY17732" fmla="*/ 34368965 h 39629983"/>
                <a:gd name="connsiteX17733" fmla="*/ 12040797 w 65909553"/>
                <a:gd name="connsiteY17733" fmla="*/ 34368971 h 39629983"/>
                <a:gd name="connsiteX17734" fmla="*/ 12040797 w 65909553"/>
                <a:gd name="connsiteY17734" fmla="*/ 34368965 h 39629983"/>
                <a:gd name="connsiteX17735" fmla="*/ 12040720 w 65909553"/>
                <a:gd name="connsiteY17735" fmla="*/ 34368971 h 39629983"/>
                <a:gd name="connsiteX17736" fmla="*/ 12040720 w 65909553"/>
                <a:gd name="connsiteY17736" fmla="*/ 34368963 h 39629983"/>
                <a:gd name="connsiteX17737" fmla="*/ 12040629 w 65909553"/>
                <a:gd name="connsiteY17737" fmla="*/ 34368971 h 39629983"/>
                <a:gd name="connsiteX17738" fmla="*/ 12040629 w 65909553"/>
                <a:gd name="connsiteY17738" fmla="*/ 34368965 h 39629983"/>
                <a:gd name="connsiteX17739" fmla="*/ 12040552 w 65909553"/>
                <a:gd name="connsiteY17739" fmla="*/ 34368971 h 39629983"/>
                <a:gd name="connsiteX17740" fmla="*/ 12040552 w 65909553"/>
                <a:gd name="connsiteY17740" fmla="*/ 34368965 h 39629983"/>
                <a:gd name="connsiteX17741" fmla="*/ 12040474 w 65909553"/>
                <a:gd name="connsiteY17741" fmla="*/ 34368971 h 39629983"/>
                <a:gd name="connsiteX17742" fmla="*/ 12040474 w 65909553"/>
                <a:gd name="connsiteY17742" fmla="*/ 34368965 h 39629983"/>
                <a:gd name="connsiteX17743" fmla="*/ 12040396 w 65909553"/>
                <a:gd name="connsiteY17743" fmla="*/ 34368971 h 39629983"/>
                <a:gd name="connsiteX17744" fmla="*/ 12040396 w 65909553"/>
                <a:gd name="connsiteY17744" fmla="*/ 34368965 h 39629983"/>
                <a:gd name="connsiteX17745" fmla="*/ 12040319 w 65909553"/>
                <a:gd name="connsiteY17745" fmla="*/ 34368971 h 39629983"/>
                <a:gd name="connsiteX17746" fmla="*/ 12040319 w 65909553"/>
                <a:gd name="connsiteY17746" fmla="*/ 34368965 h 39629983"/>
                <a:gd name="connsiteX17747" fmla="*/ 12040241 w 65909553"/>
                <a:gd name="connsiteY17747" fmla="*/ 34368971 h 39629983"/>
                <a:gd name="connsiteX17748" fmla="*/ 12040241 w 65909553"/>
                <a:gd name="connsiteY17748" fmla="*/ 34368965 h 39629983"/>
                <a:gd name="connsiteX17749" fmla="*/ 12040164 w 65909553"/>
                <a:gd name="connsiteY17749" fmla="*/ 34368971 h 39629983"/>
                <a:gd name="connsiteX17750" fmla="*/ 12040164 w 65909553"/>
                <a:gd name="connsiteY17750" fmla="*/ 34368965 h 39629983"/>
                <a:gd name="connsiteX17751" fmla="*/ 12040086 w 65909553"/>
                <a:gd name="connsiteY17751" fmla="*/ 34368971 h 39629983"/>
                <a:gd name="connsiteX17752" fmla="*/ 12040086 w 65909553"/>
                <a:gd name="connsiteY17752" fmla="*/ 34368965 h 39629983"/>
                <a:gd name="connsiteX17753" fmla="*/ 12040009 w 65909553"/>
                <a:gd name="connsiteY17753" fmla="*/ 34368971 h 39629983"/>
                <a:gd name="connsiteX17754" fmla="*/ 12040009 w 65909553"/>
                <a:gd name="connsiteY17754" fmla="*/ 34368965 h 39629983"/>
                <a:gd name="connsiteX17755" fmla="*/ 12039931 w 65909553"/>
                <a:gd name="connsiteY17755" fmla="*/ 34368971 h 39629983"/>
                <a:gd name="connsiteX17756" fmla="*/ 12039931 w 65909553"/>
                <a:gd name="connsiteY17756" fmla="*/ 34368965 h 39629983"/>
                <a:gd name="connsiteX17757" fmla="*/ 12039853 w 65909553"/>
                <a:gd name="connsiteY17757" fmla="*/ 34368971 h 39629983"/>
                <a:gd name="connsiteX17758" fmla="*/ 12039853 w 65909553"/>
                <a:gd name="connsiteY17758" fmla="*/ 34368965 h 39629983"/>
                <a:gd name="connsiteX17759" fmla="*/ 12039776 w 65909553"/>
                <a:gd name="connsiteY17759" fmla="*/ 34368971 h 39629983"/>
                <a:gd name="connsiteX17760" fmla="*/ 12039776 w 65909553"/>
                <a:gd name="connsiteY17760" fmla="*/ 34368965 h 39629983"/>
                <a:gd name="connsiteX17761" fmla="*/ 12039698 w 65909553"/>
                <a:gd name="connsiteY17761" fmla="*/ 34368971 h 39629983"/>
                <a:gd name="connsiteX17762" fmla="*/ 12039698 w 65909553"/>
                <a:gd name="connsiteY17762" fmla="*/ 34368965 h 39629983"/>
                <a:gd name="connsiteX17763" fmla="*/ 12039621 w 65909553"/>
                <a:gd name="connsiteY17763" fmla="*/ 34368971 h 39629983"/>
                <a:gd name="connsiteX17764" fmla="*/ 12039621 w 65909553"/>
                <a:gd name="connsiteY17764" fmla="*/ 34203301 h 39629983"/>
                <a:gd name="connsiteX17765" fmla="*/ 11899528 w 65909553"/>
                <a:gd name="connsiteY17765" fmla="*/ 34216231 h 39629983"/>
                <a:gd name="connsiteX17766" fmla="*/ 11895923 w 65909553"/>
                <a:gd name="connsiteY17766" fmla="*/ 34216571 h 39629983"/>
                <a:gd name="connsiteX17767" fmla="*/ 11895923 w 65909553"/>
                <a:gd name="connsiteY17767" fmla="*/ 34216565 h 39629983"/>
                <a:gd name="connsiteX17768" fmla="*/ 11895846 w 65909553"/>
                <a:gd name="connsiteY17768" fmla="*/ 34216571 h 39629983"/>
                <a:gd name="connsiteX17769" fmla="*/ 11895846 w 65909553"/>
                <a:gd name="connsiteY17769" fmla="*/ 34216565 h 39629983"/>
                <a:gd name="connsiteX17770" fmla="*/ 11895768 w 65909553"/>
                <a:gd name="connsiteY17770" fmla="*/ 34216571 h 39629983"/>
                <a:gd name="connsiteX17771" fmla="*/ 11895768 w 65909553"/>
                <a:gd name="connsiteY17771" fmla="*/ 34216565 h 39629983"/>
                <a:gd name="connsiteX17772" fmla="*/ 11895691 w 65909553"/>
                <a:gd name="connsiteY17772" fmla="*/ 34216571 h 39629983"/>
                <a:gd name="connsiteX17773" fmla="*/ 11895691 w 65909553"/>
                <a:gd name="connsiteY17773" fmla="*/ 34216565 h 39629983"/>
                <a:gd name="connsiteX17774" fmla="*/ 11895613 w 65909553"/>
                <a:gd name="connsiteY17774" fmla="*/ 34216571 h 39629983"/>
                <a:gd name="connsiteX17775" fmla="*/ 11895613 w 65909553"/>
                <a:gd name="connsiteY17775" fmla="*/ 34216565 h 39629983"/>
                <a:gd name="connsiteX17776" fmla="*/ 11895535 w 65909553"/>
                <a:gd name="connsiteY17776" fmla="*/ 34216571 h 39629983"/>
                <a:gd name="connsiteX17777" fmla="*/ 11895535 w 65909553"/>
                <a:gd name="connsiteY17777" fmla="*/ 34216565 h 39629983"/>
                <a:gd name="connsiteX17778" fmla="*/ 11895458 w 65909553"/>
                <a:gd name="connsiteY17778" fmla="*/ 34216571 h 39629983"/>
                <a:gd name="connsiteX17779" fmla="*/ 11895458 w 65909553"/>
                <a:gd name="connsiteY17779" fmla="*/ 34216565 h 39629983"/>
                <a:gd name="connsiteX17780" fmla="*/ 11895380 w 65909553"/>
                <a:gd name="connsiteY17780" fmla="*/ 34216571 h 39629983"/>
                <a:gd name="connsiteX17781" fmla="*/ 11895380 w 65909553"/>
                <a:gd name="connsiteY17781" fmla="*/ 34216565 h 39629983"/>
                <a:gd name="connsiteX17782" fmla="*/ 11895303 w 65909553"/>
                <a:gd name="connsiteY17782" fmla="*/ 34216571 h 39629983"/>
                <a:gd name="connsiteX17783" fmla="*/ 11895303 w 65909553"/>
                <a:gd name="connsiteY17783" fmla="*/ 34216565 h 39629983"/>
                <a:gd name="connsiteX17784" fmla="*/ 11895225 w 65909553"/>
                <a:gd name="connsiteY17784" fmla="*/ 34216571 h 39629983"/>
                <a:gd name="connsiteX17785" fmla="*/ 11895225 w 65909553"/>
                <a:gd name="connsiteY17785" fmla="*/ 34216565 h 39629983"/>
                <a:gd name="connsiteX17786" fmla="*/ 11895147 w 65909553"/>
                <a:gd name="connsiteY17786" fmla="*/ 34216571 h 39629983"/>
                <a:gd name="connsiteX17787" fmla="*/ 11895147 w 65909553"/>
                <a:gd name="connsiteY17787" fmla="*/ 34216565 h 39629983"/>
                <a:gd name="connsiteX17788" fmla="*/ 11895070 w 65909553"/>
                <a:gd name="connsiteY17788" fmla="*/ 34216571 h 39629983"/>
                <a:gd name="connsiteX17789" fmla="*/ 11895070 w 65909553"/>
                <a:gd name="connsiteY17789" fmla="*/ 34216565 h 39629983"/>
                <a:gd name="connsiteX17790" fmla="*/ 11894992 w 65909553"/>
                <a:gd name="connsiteY17790" fmla="*/ 34216571 h 39629983"/>
                <a:gd name="connsiteX17791" fmla="*/ 11894992 w 65909553"/>
                <a:gd name="connsiteY17791" fmla="*/ 34216565 h 39629983"/>
                <a:gd name="connsiteX17792" fmla="*/ 11894915 w 65909553"/>
                <a:gd name="connsiteY17792" fmla="*/ 34216571 h 39629983"/>
                <a:gd name="connsiteX17793" fmla="*/ 11894915 w 65909553"/>
                <a:gd name="connsiteY17793" fmla="*/ 34216563 h 39629983"/>
                <a:gd name="connsiteX17794" fmla="*/ 11894824 w 65909553"/>
                <a:gd name="connsiteY17794" fmla="*/ 34216571 h 39629983"/>
                <a:gd name="connsiteX17795" fmla="*/ 11894824 w 65909553"/>
                <a:gd name="connsiteY17795" fmla="*/ 34216565 h 39629983"/>
                <a:gd name="connsiteX17796" fmla="*/ 11894747 w 65909553"/>
                <a:gd name="connsiteY17796" fmla="*/ 34216571 h 39629983"/>
                <a:gd name="connsiteX17797" fmla="*/ 11894747 w 65909553"/>
                <a:gd name="connsiteY17797" fmla="*/ 34216565 h 39629983"/>
                <a:gd name="connsiteX17798" fmla="*/ 11894669 w 65909553"/>
                <a:gd name="connsiteY17798" fmla="*/ 34216571 h 39629983"/>
                <a:gd name="connsiteX17799" fmla="*/ 11894669 w 65909553"/>
                <a:gd name="connsiteY17799" fmla="*/ 34216565 h 39629983"/>
                <a:gd name="connsiteX17800" fmla="*/ 11894592 w 65909553"/>
                <a:gd name="connsiteY17800" fmla="*/ 34216571 h 39629983"/>
                <a:gd name="connsiteX17801" fmla="*/ 11894592 w 65909553"/>
                <a:gd name="connsiteY17801" fmla="*/ 34216565 h 39629983"/>
                <a:gd name="connsiteX17802" fmla="*/ 11894514 w 65909553"/>
                <a:gd name="connsiteY17802" fmla="*/ 34216571 h 39629983"/>
                <a:gd name="connsiteX17803" fmla="*/ 11894514 w 65909553"/>
                <a:gd name="connsiteY17803" fmla="*/ 34216565 h 39629983"/>
                <a:gd name="connsiteX17804" fmla="*/ 11894436 w 65909553"/>
                <a:gd name="connsiteY17804" fmla="*/ 34216571 h 39629983"/>
                <a:gd name="connsiteX17805" fmla="*/ 11894436 w 65909553"/>
                <a:gd name="connsiteY17805" fmla="*/ 34216565 h 39629983"/>
                <a:gd name="connsiteX17806" fmla="*/ 11894359 w 65909553"/>
                <a:gd name="connsiteY17806" fmla="*/ 34216571 h 39629983"/>
                <a:gd name="connsiteX17807" fmla="*/ 11894359 w 65909553"/>
                <a:gd name="connsiteY17807" fmla="*/ 34216565 h 39629983"/>
                <a:gd name="connsiteX17808" fmla="*/ 11894281 w 65909553"/>
                <a:gd name="connsiteY17808" fmla="*/ 34216571 h 39629983"/>
                <a:gd name="connsiteX17809" fmla="*/ 11894281 w 65909553"/>
                <a:gd name="connsiteY17809" fmla="*/ 34216565 h 39629983"/>
                <a:gd name="connsiteX17810" fmla="*/ 11894204 w 65909553"/>
                <a:gd name="connsiteY17810" fmla="*/ 34216571 h 39629983"/>
                <a:gd name="connsiteX17811" fmla="*/ 11894204 w 65909553"/>
                <a:gd name="connsiteY17811" fmla="*/ 34216565 h 39629983"/>
                <a:gd name="connsiteX17812" fmla="*/ 11894126 w 65909553"/>
                <a:gd name="connsiteY17812" fmla="*/ 34216571 h 39629983"/>
                <a:gd name="connsiteX17813" fmla="*/ 11894126 w 65909553"/>
                <a:gd name="connsiteY17813" fmla="*/ 34216565 h 39629983"/>
                <a:gd name="connsiteX17814" fmla="*/ 11894048 w 65909553"/>
                <a:gd name="connsiteY17814" fmla="*/ 34216571 h 39629983"/>
                <a:gd name="connsiteX17815" fmla="*/ 11894048 w 65909553"/>
                <a:gd name="connsiteY17815" fmla="*/ 34216565 h 39629983"/>
                <a:gd name="connsiteX17816" fmla="*/ 11893971 w 65909553"/>
                <a:gd name="connsiteY17816" fmla="*/ 34216571 h 39629983"/>
                <a:gd name="connsiteX17817" fmla="*/ 11893971 w 65909553"/>
                <a:gd name="connsiteY17817" fmla="*/ 34216565 h 39629983"/>
                <a:gd name="connsiteX17818" fmla="*/ 11893893 w 65909553"/>
                <a:gd name="connsiteY17818" fmla="*/ 34216571 h 39629983"/>
                <a:gd name="connsiteX17819" fmla="*/ 11893893 w 65909553"/>
                <a:gd name="connsiteY17819" fmla="*/ 34216565 h 39629983"/>
                <a:gd name="connsiteX17820" fmla="*/ 11893816 w 65909553"/>
                <a:gd name="connsiteY17820" fmla="*/ 34216571 h 39629983"/>
                <a:gd name="connsiteX17821" fmla="*/ 11893816 w 65909553"/>
                <a:gd name="connsiteY17821" fmla="*/ 34216563 h 39629983"/>
                <a:gd name="connsiteX17822" fmla="*/ 11893725 w 65909553"/>
                <a:gd name="connsiteY17822" fmla="*/ 34216571 h 39629983"/>
                <a:gd name="connsiteX17823" fmla="*/ 11893725 w 65909553"/>
                <a:gd name="connsiteY17823" fmla="*/ 34216565 h 39629983"/>
                <a:gd name="connsiteX17824" fmla="*/ 11893648 w 65909553"/>
                <a:gd name="connsiteY17824" fmla="*/ 34216571 h 39629983"/>
                <a:gd name="connsiteX17825" fmla="*/ 11893648 w 65909553"/>
                <a:gd name="connsiteY17825" fmla="*/ 34216565 h 39629983"/>
                <a:gd name="connsiteX17826" fmla="*/ 11893570 w 65909553"/>
                <a:gd name="connsiteY17826" fmla="*/ 34216571 h 39629983"/>
                <a:gd name="connsiteX17827" fmla="*/ 11893570 w 65909553"/>
                <a:gd name="connsiteY17827" fmla="*/ 34216565 h 39629983"/>
                <a:gd name="connsiteX17828" fmla="*/ 11893493 w 65909553"/>
                <a:gd name="connsiteY17828" fmla="*/ 34216571 h 39629983"/>
                <a:gd name="connsiteX17829" fmla="*/ 11893493 w 65909553"/>
                <a:gd name="connsiteY17829" fmla="*/ 34216565 h 39629983"/>
                <a:gd name="connsiteX17830" fmla="*/ 11893415 w 65909553"/>
                <a:gd name="connsiteY17830" fmla="*/ 34216571 h 39629983"/>
                <a:gd name="connsiteX17831" fmla="*/ 11893415 w 65909553"/>
                <a:gd name="connsiteY17831" fmla="*/ 34216565 h 39629983"/>
                <a:gd name="connsiteX17832" fmla="*/ 11893337 w 65909553"/>
                <a:gd name="connsiteY17832" fmla="*/ 34216571 h 39629983"/>
                <a:gd name="connsiteX17833" fmla="*/ 11893337 w 65909553"/>
                <a:gd name="connsiteY17833" fmla="*/ 34216565 h 39629983"/>
                <a:gd name="connsiteX17834" fmla="*/ 11893260 w 65909553"/>
                <a:gd name="connsiteY17834" fmla="*/ 34216571 h 39629983"/>
                <a:gd name="connsiteX17835" fmla="*/ 11893260 w 65909553"/>
                <a:gd name="connsiteY17835" fmla="*/ 34216565 h 39629983"/>
                <a:gd name="connsiteX17836" fmla="*/ 11893182 w 65909553"/>
                <a:gd name="connsiteY17836" fmla="*/ 34216571 h 39629983"/>
                <a:gd name="connsiteX17837" fmla="*/ 11893182 w 65909553"/>
                <a:gd name="connsiteY17837" fmla="*/ 34216565 h 39629983"/>
                <a:gd name="connsiteX17838" fmla="*/ 11893105 w 65909553"/>
                <a:gd name="connsiteY17838" fmla="*/ 34216571 h 39629983"/>
                <a:gd name="connsiteX17839" fmla="*/ 11893105 w 65909553"/>
                <a:gd name="connsiteY17839" fmla="*/ 34216565 h 39629983"/>
                <a:gd name="connsiteX17840" fmla="*/ 11893027 w 65909553"/>
                <a:gd name="connsiteY17840" fmla="*/ 34216571 h 39629983"/>
                <a:gd name="connsiteX17841" fmla="*/ 11893027 w 65909553"/>
                <a:gd name="connsiteY17841" fmla="*/ 34216565 h 39629983"/>
                <a:gd name="connsiteX17842" fmla="*/ 11892949 w 65909553"/>
                <a:gd name="connsiteY17842" fmla="*/ 34216571 h 39629983"/>
                <a:gd name="connsiteX17843" fmla="*/ 11892949 w 65909553"/>
                <a:gd name="connsiteY17843" fmla="*/ 34216565 h 39629983"/>
                <a:gd name="connsiteX17844" fmla="*/ 11892872 w 65909553"/>
                <a:gd name="connsiteY17844" fmla="*/ 34216571 h 39629983"/>
                <a:gd name="connsiteX17845" fmla="*/ 11892872 w 65909553"/>
                <a:gd name="connsiteY17845" fmla="*/ 34216565 h 39629983"/>
                <a:gd name="connsiteX17846" fmla="*/ 11892794 w 65909553"/>
                <a:gd name="connsiteY17846" fmla="*/ 34216571 h 39629983"/>
                <a:gd name="connsiteX17847" fmla="*/ 11892794 w 65909553"/>
                <a:gd name="connsiteY17847" fmla="*/ 34216565 h 39629983"/>
                <a:gd name="connsiteX17848" fmla="*/ 11892717 w 65909553"/>
                <a:gd name="connsiteY17848" fmla="*/ 34216571 h 39629983"/>
                <a:gd name="connsiteX17849" fmla="*/ 11892717 w 65909553"/>
                <a:gd name="connsiteY17849" fmla="*/ 34216563 h 39629983"/>
                <a:gd name="connsiteX17850" fmla="*/ 11892626 w 65909553"/>
                <a:gd name="connsiteY17850" fmla="*/ 34216571 h 39629983"/>
                <a:gd name="connsiteX17851" fmla="*/ 11892626 w 65909553"/>
                <a:gd name="connsiteY17851" fmla="*/ 34216565 h 39629983"/>
                <a:gd name="connsiteX17852" fmla="*/ 11892549 w 65909553"/>
                <a:gd name="connsiteY17852" fmla="*/ 34216571 h 39629983"/>
                <a:gd name="connsiteX17853" fmla="*/ 11892549 w 65909553"/>
                <a:gd name="connsiteY17853" fmla="*/ 34216565 h 39629983"/>
                <a:gd name="connsiteX17854" fmla="*/ 11892471 w 65909553"/>
                <a:gd name="connsiteY17854" fmla="*/ 34216571 h 39629983"/>
                <a:gd name="connsiteX17855" fmla="*/ 11892471 w 65909553"/>
                <a:gd name="connsiteY17855" fmla="*/ 34216565 h 39629983"/>
                <a:gd name="connsiteX17856" fmla="*/ 11892394 w 65909553"/>
                <a:gd name="connsiteY17856" fmla="*/ 34216571 h 39629983"/>
                <a:gd name="connsiteX17857" fmla="*/ 11892394 w 65909553"/>
                <a:gd name="connsiteY17857" fmla="*/ 34216565 h 39629983"/>
                <a:gd name="connsiteX17858" fmla="*/ 11892316 w 65909553"/>
                <a:gd name="connsiteY17858" fmla="*/ 34216571 h 39629983"/>
                <a:gd name="connsiteX17859" fmla="*/ 11892316 w 65909553"/>
                <a:gd name="connsiteY17859" fmla="*/ 34216565 h 39629983"/>
                <a:gd name="connsiteX17860" fmla="*/ 11892238 w 65909553"/>
                <a:gd name="connsiteY17860" fmla="*/ 34216571 h 39629983"/>
                <a:gd name="connsiteX17861" fmla="*/ 11892238 w 65909553"/>
                <a:gd name="connsiteY17861" fmla="*/ 34216565 h 39629983"/>
                <a:gd name="connsiteX17862" fmla="*/ 11892161 w 65909553"/>
                <a:gd name="connsiteY17862" fmla="*/ 34216571 h 39629983"/>
                <a:gd name="connsiteX17863" fmla="*/ 11892161 w 65909553"/>
                <a:gd name="connsiteY17863" fmla="*/ 34216565 h 39629983"/>
                <a:gd name="connsiteX17864" fmla="*/ 11892083 w 65909553"/>
                <a:gd name="connsiteY17864" fmla="*/ 34216571 h 39629983"/>
                <a:gd name="connsiteX17865" fmla="*/ 11892083 w 65909553"/>
                <a:gd name="connsiteY17865" fmla="*/ 34216565 h 39629983"/>
                <a:gd name="connsiteX17866" fmla="*/ 11892006 w 65909553"/>
                <a:gd name="connsiteY17866" fmla="*/ 34216571 h 39629983"/>
                <a:gd name="connsiteX17867" fmla="*/ 11892006 w 65909553"/>
                <a:gd name="connsiteY17867" fmla="*/ 34216565 h 39629983"/>
                <a:gd name="connsiteX17868" fmla="*/ 11891928 w 65909553"/>
                <a:gd name="connsiteY17868" fmla="*/ 34216571 h 39629983"/>
                <a:gd name="connsiteX17869" fmla="*/ 11891928 w 65909553"/>
                <a:gd name="connsiteY17869" fmla="*/ 34216565 h 39629983"/>
                <a:gd name="connsiteX17870" fmla="*/ 11891850 w 65909553"/>
                <a:gd name="connsiteY17870" fmla="*/ 34216571 h 39629983"/>
                <a:gd name="connsiteX17871" fmla="*/ 11891850 w 65909553"/>
                <a:gd name="connsiteY17871" fmla="*/ 34216565 h 39629983"/>
                <a:gd name="connsiteX17872" fmla="*/ 11891773 w 65909553"/>
                <a:gd name="connsiteY17872" fmla="*/ 34216571 h 39629983"/>
                <a:gd name="connsiteX17873" fmla="*/ 11891773 w 65909553"/>
                <a:gd name="connsiteY17873" fmla="*/ 34216565 h 39629983"/>
                <a:gd name="connsiteX17874" fmla="*/ 11891695 w 65909553"/>
                <a:gd name="connsiteY17874" fmla="*/ 34216571 h 39629983"/>
                <a:gd name="connsiteX17875" fmla="*/ 11891695 w 65909553"/>
                <a:gd name="connsiteY17875" fmla="*/ 34216565 h 39629983"/>
                <a:gd name="connsiteX17876" fmla="*/ 11891618 w 65909553"/>
                <a:gd name="connsiteY17876" fmla="*/ 34216571 h 39629983"/>
                <a:gd name="connsiteX17877" fmla="*/ 11891618 w 65909553"/>
                <a:gd name="connsiteY17877" fmla="*/ 34216563 h 39629983"/>
                <a:gd name="connsiteX17878" fmla="*/ 11891527 w 65909553"/>
                <a:gd name="connsiteY17878" fmla="*/ 34216571 h 39629983"/>
                <a:gd name="connsiteX17879" fmla="*/ 11891527 w 65909553"/>
                <a:gd name="connsiteY17879" fmla="*/ 34216565 h 39629983"/>
                <a:gd name="connsiteX17880" fmla="*/ 11891450 w 65909553"/>
                <a:gd name="connsiteY17880" fmla="*/ 34216571 h 39629983"/>
                <a:gd name="connsiteX17881" fmla="*/ 11891450 w 65909553"/>
                <a:gd name="connsiteY17881" fmla="*/ 34216565 h 39629983"/>
                <a:gd name="connsiteX17882" fmla="*/ 11891372 w 65909553"/>
                <a:gd name="connsiteY17882" fmla="*/ 34216571 h 39629983"/>
                <a:gd name="connsiteX17883" fmla="*/ 11891372 w 65909553"/>
                <a:gd name="connsiteY17883" fmla="*/ 34216565 h 39629983"/>
                <a:gd name="connsiteX17884" fmla="*/ 11891295 w 65909553"/>
                <a:gd name="connsiteY17884" fmla="*/ 34216571 h 39629983"/>
                <a:gd name="connsiteX17885" fmla="*/ 11891295 w 65909553"/>
                <a:gd name="connsiteY17885" fmla="*/ 34216565 h 39629983"/>
                <a:gd name="connsiteX17886" fmla="*/ 11891217 w 65909553"/>
                <a:gd name="connsiteY17886" fmla="*/ 34216571 h 39629983"/>
                <a:gd name="connsiteX17887" fmla="*/ 11891217 w 65909553"/>
                <a:gd name="connsiteY17887" fmla="*/ 34216565 h 39629983"/>
                <a:gd name="connsiteX17888" fmla="*/ 11891139 w 65909553"/>
                <a:gd name="connsiteY17888" fmla="*/ 34216571 h 39629983"/>
                <a:gd name="connsiteX17889" fmla="*/ 11891139 w 65909553"/>
                <a:gd name="connsiteY17889" fmla="*/ 34216565 h 39629983"/>
                <a:gd name="connsiteX17890" fmla="*/ 11891062 w 65909553"/>
                <a:gd name="connsiteY17890" fmla="*/ 34216571 h 39629983"/>
                <a:gd name="connsiteX17891" fmla="*/ 11891062 w 65909553"/>
                <a:gd name="connsiteY17891" fmla="*/ 34216565 h 39629983"/>
                <a:gd name="connsiteX17892" fmla="*/ 11890984 w 65909553"/>
                <a:gd name="connsiteY17892" fmla="*/ 34216571 h 39629983"/>
                <a:gd name="connsiteX17893" fmla="*/ 11890984 w 65909553"/>
                <a:gd name="connsiteY17893" fmla="*/ 34216565 h 39629983"/>
                <a:gd name="connsiteX17894" fmla="*/ 11890907 w 65909553"/>
                <a:gd name="connsiteY17894" fmla="*/ 34216571 h 39629983"/>
                <a:gd name="connsiteX17895" fmla="*/ 11890907 w 65909553"/>
                <a:gd name="connsiteY17895" fmla="*/ 34216565 h 39629983"/>
                <a:gd name="connsiteX17896" fmla="*/ 11890829 w 65909553"/>
                <a:gd name="connsiteY17896" fmla="*/ 34216571 h 39629983"/>
                <a:gd name="connsiteX17897" fmla="*/ 11890829 w 65909553"/>
                <a:gd name="connsiteY17897" fmla="*/ 34216565 h 39629983"/>
                <a:gd name="connsiteX17898" fmla="*/ 11890751 w 65909553"/>
                <a:gd name="connsiteY17898" fmla="*/ 34216571 h 39629983"/>
                <a:gd name="connsiteX17899" fmla="*/ 11890751 w 65909553"/>
                <a:gd name="connsiteY17899" fmla="*/ 34216565 h 39629983"/>
                <a:gd name="connsiteX17900" fmla="*/ 11890674 w 65909553"/>
                <a:gd name="connsiteY17900" fmla="*/ 34216571 h 39629983"/>
                <a:gd name="connsiteX17901" fmla="*/ 11890674 w 65909553"/>
                <a:gd name="connsiteY17901" fmla="*/ 34216565 h 39629983"/>
                <a:gd name="connsiteX17902" fmla="*/ 11890596 w 65909553"/>
                <a:gd name="connsiteY17902" fmla="*/ 34216571 h 39629983"/>
                <a:gd name="connsiteX17903" fmla="*/ 11890596 w 65909553"/>
                <a:gd name="connsiteY17903" fmla="*/ 34216565 h 39629983"/>
                <a:gd name="connsiteX17904" fmla="*/ 11890519 w 65909553"/>
                <a:gd name="connsiteY17904" fmla="*/ 34216571 h 39629983"/>
                <a:gd name="connsiteX17905" fmla="*/ 11890519 w 65909553"/>
                <a:gd name="connsiteY17905" fmla="*/ 34216563 h 39629983"/>
                <a:gd name="connsiteX17906" fmla="*/ 11890428 w 65909553"/>
                <a:gd name="connsiteY17906" fmla="*/ 34216571 h 39629983"/>
                <a:gd name="connsiteX17907" fmla="*/ 11890428 w 65909553"/>
                <a:gd name="connsiteY17907" fmla="*/ 34216565 h 39629983"/>
                <a:gd name="connsiteX17908" fmla="*/ 11890351 w 65909553"/>
                <a:gd name="connsiteY17908" fmla="*/ 34216571 h 39629983"/>
                <a:gd name="connsiteX17909" fmla="*/ 11890351 w 65909553"/>
                <a:gd name="connsiteY17909" fmla="*/ 34216565 h 39629983"/>
                <a:gd name="connsiteX17910" fmla="*/ 11890273 w 65909553"/>
                <a:gd name="connsiteY17910" fmla="*/ 34216571 h 39629983"/>
                <a:gd name="connsiteX17911" fmla="*/ 11890273 w 65909553"/>
                <a:gd name="connsiteY17911" fmla="*/ 34216565 h 39629983"/>
                <a:gd name="connsiteX17912" fmla="*/ 11890196 w 65909553"/>
                <a:gd name="connsiteY17912" fmla="*/ 34216571 h 39629983"/>
                <a:gd name="connsiteX17913" fmla="*/ 11890196 w 65909553"/>
                <a:gd name="connsiteY17913" fmla="*/ 34216565 h 39629983"/>
                <a:gd name="connsiteX17914" fmla="*/ 11890118 w 65909553"/>
                <a:gd name="connsiteY17914" fmla="*/ 34216571 h 39629983"/>
                <a:gd name="connsiteX17915" fmla="*/ 11890118 w 65909553"/>
                <a:gd name="connsiteY17915" fmla="*/ 34216565 h 39629983"/>
                <a:gd name="connsiteX17916" fmla="*/ 11890040 w 65909553"/>
                <a:gd name="connsiteY17916" fmla="*/ 34216571 h 39629983"/>
                <a:gd name="connsiteX17917" fmla="*/ 11890040 w 65909553"/>
                <a:gd name="connsiteY17917" fmla="*/ 34216565 h 39629983"/>
                <a:gd name="connsiteX17918" fmla="*/ 11889963 w 65909553"/>
                <a:gd name="connsiteY17918" fmla="*/ 34216571 h 39629983"/>
                <a:gd name="connsiteX17919" fmla="*/ 11889963 w 65909553"/>
                <a:gd name="connsiteY17919" fmla="*/ 34216565 h 39629983"/>
                <a:gd name="connsiteX17920" fmla="*/ 11889885 w 65909553"/>
                <a:gd name="connsiteY17920" fmla="*/ 34216571 h 39629983"/>
                <a:gd name="connsiteX17921" fmla="*/ 11889885 w 65909553"/>
                <a:gd name="connsiteY17921" fmla="*/ 34216565 h 39629983"/>
                <a:gd name="connsiteX17922" fmla="*/ 11889808 w 65909553"/>
                <a:gd name="connsiteY17922" fmla="*/ 34216571 h 39629983"/>
                <a:gd name="connsiteX17923" fmla="*/ 11889808 w 65909553"/>
                <a:gd name="connsiteY17923" fmla="*/ 34216565 h 39629983"/>
                <a:gd name="connsiteX17924" fmla="*/ 11889730 w 65909553"/>
                <a:gd name="connsiteY17924" fmla="*/ 34216571 h 39629983"/>
                <a:gd name="connsiteX17925" fmla="*/ 11889730 w 65909553"/>
                <a:gd name="connsiteY17925" fmla="*/ 34216565 h 39629983"/>
                <a:gd name="connsiteX17926" fmla="*/ 11889652 w 65909553"/>
                <a:gd name="connsiteY17926" fmla="*/ 34216571 h 39629983"/>
                <a:gd name="connsiteX17927" fmla="*/ 11889652 w 65909553"/>
                <a:gd name="connsiteY17927" fmla="*/ 34216565 h 39629983"/>
                <a:gd name="connsiteX17928" fmla="*/ 11889575 w 65909553"/>
                <a:gd name="connsiteY17928" fmla="*/ 34216571 h 39629983"/>
                <a:gd name="connsiteX17929" fmla="*/ 11889575 w 65909553"/>
                <a:gd name="connsiteY17929" fmla="*/ 34216565 h 39629983"/>
                <a:gd name="connsiteX17930" fmla="*/ 11889497 w 65909553"/>
                <a:gd name="connsiteY17930" fmla="*/ 34216571 h 39629983"/>
                <a:gd name="connsiteX17931" fmla="*/ 11889497 w 65909553"/>
                <a:gd name="connsiteY17931" fmla="*/ 34216565 h 39629983"/>
                <a:gd name="connsiteX17932" fmla="*/ 11889420 w 65909553"/>
                <a:gd name="connsiteY17932" fmla="*/ 34216571 h 39629983"/>
                <a:gd name="connsiteX17933" fmla="*/ 11889420 w 65909553"/>
                <a:gd name="connsiteY17933" fmla="*/ 34216563 h 39629983"/>
                <a:gd name="connsiteX17934" fmla="*/ 11889329 w 65909553"/>
                <a:gd name="connsiteY17934" fmla="*/ 34216571 h 39629983"/>
                <a:gd name="connsiteX17935" fmla="*/ 11889329 w 65909553"/>
                <a:gd name="connsiteY17935" fmla="*/ 34216565 h 39629983"/>
                <a:gd name="connsiteX17936" fmla="*/ 11889252 w 65909553"/>
                <a:gd name="connsiteY17936" fmla="*/ 34216571 h 39629983"/>
                <a:gd name="connsiteX17937" fmla="*/ 11889252 w 65909553"/>
                <a:gd name="connsiteY17937" fmla="*/ 34216565 h 39629983"/>
                <a:gd name="connsiteX17938" fmla="*/ 11889174 w 65909553"/>
                <a:gd name="connsiteY17938" fmla="*/ 34216571 h 39629983"/>
                <a:gd name="connsiteX17939" fmla="*/ 11889174 w 65909553"/>
                <a:gd name="connsiteY17939" fmla="*/ 34216565 h 39629983"/>
                <a:gd name="connsiteX17940" fmla="*/ 11889097 w 65909553"/>
                <a:gd name="connsiteY17940" fmla="*/ 34216571 h 39629983"/>
                <a:gd name="connsiteX17941" fmla="*/ 11889097 w 65909553"/>
                <a:gd name="connsiteY17941" fmla="*/ 34216565 h 39629983"/>
                <a:gd name="connsiteX17942" fmla="*/ 11889019 w 65909553"/>
                <a:gd name="connsiteY17942" fmla="*/ 34216571 h 39629983"/>
                <a:gd name="connsiteX17943" fmla="*/ 11889019 w 65909553"/>
                <a:gd name="connsiteY17943" fmla="*/ 34216565 h 39629983"/>
                <a:gd name="connsiteX17944" fmla="*/ 11888941 w 65909553"/>
                <a:gd name="connsiteY17944" fmla="*/ 34216571 h 39629983"/>
                <a:gd name="connsiteX17945" fmla="*/ 11888941 w 65909553"/>
                <a:gd name="connsiteY17945" fmla="*/ 34216565 h 39629983"/>
                <a:gd name="connsiteX17946" fmla="*/ 11888864 w 65909553"/>
                <a:gd name="connsiteY17946" fmla="*/ 34216571 h 39629983"/>
                <a:gd name="connsiteX17947" fmla="*/ 11888864 w 65909553"/>
                <a:gd name="connsiteY17947" fmla="*/ 34216565 h 39629983"/>
                <a:gd name="connsiteX17948" fmla="*/ 11888786 w 65909553"/>
                <a:gd name="connsiteY17948" fmla="*/ 34216571 h 39629983"/>
                <a:gd name="connsiteX17949" fmla="*/ 11888786 w 65909553"/>
                <a:gd name="connsiteY17949" fmla="*/ 34216565 h 39629983"/>
                <a:gd name="connsiteX17950" fmla="*/ 11888709 w 65909553"/>
                <a:gd name="connsiteY17950" fmla="*/ 34216571 h 39629983"/>
                <a:gd name="connsiteX17951" fmla="*/ 11888709 w 65909553"/>
                <a:gd name="connsiteY17951" fmla="*/ 34216565 h 39629983"/>
                <a:gd name="connsiteX17952" fmla="*/ 11888631 w 65909553"/>
                <a:gd name="connsiteY17952" fmla="*/ 34216571 h 39629983"/>
                <a:gd name="connsiteX17953" fmla="*/ 11888631 w 65909553"/>
                <a:gd name="connsiteY17953" fmla="*/ 34216565 h 39629983"/>
                <a:gd name="connsiteX17954" fmla="*/ 11888553 w 65909553"/>
                <a:gd name="connsiteY17954" fmla="*/ 34216571 h 39629983"/>
                <a:gd name="connsiteX17955" fmla="*/ 11888553 w 65909553"/>
                <a:gd name="connsiteY17955" fmla="*/ 34216565 h 39629983"/>
                <a:gd name="connsiteX17956" fmla="*/ 11888476 w 65909553"/>
                <a:gd name="connsiteY17956" fmla="*/ 34216571 h 39629983"/>
                <a:gd name="connsiteX17957" fmla="*/ 11888476 w 65909553"/>
                <a:gd name="connsiteY17957" fmla="*/ 34216565 h 39629983"/>
                <a:gd name="connsiteX17958" fmla="*/ 11888398 w 65909553"/>
                <a:gd name="connsiteY17958" fmla="*/ 34216571 h 39629983"/>
                <a:gd name="connsiteX17959" fmla="*/ 11888398 w 65909553"/>
                <a:gd name="connsiteY17959" fmla="*/ 34216565 h 39629983"/>
                <a:gd name="connsiteX17960" fmla="*/ 11888321 w 65909553"/>
                <a:gd name="connsiteY17960" fmla="*/ 34216571 h 39629983"/>
                <a:gd name="connsiteX17961" fmla="*/ 11888321 w 65909553"/>
                <a:gd name="connsiteY17961" fmla="*/ 34216563 h 39629983"/>
                <a:gd name="connsiteX17962" fmla="*/ 11888230 w 65909553"/>
                <a:gd name="connsiteY17962" fmla="*/ 34216571 h 39629983"/>
                <a:gd name="connsiteX17963" fmla="*/ 11888230 w 65909553"/>
                <a:gd name="connsiteY17963" fmla="*/ 34216565 h 39629983"/>
                <a:gd name="connsiteX17964" fmla="*/ 11888153 w 65909553"/>
                <a:gd name="connsiteY17964" fmla="*/ 34216571 h 39629983"/>
                <a:gd name="connsiteX17965" fmla="*/ 11888153 w 65909553"/>
                <a:gd name="connsiteY17965" fmla="*/ 34216565 h 39629983"/>
                <a:gd name="connsiteX17966" fmla="*/ 11888075 w 65909553"/>
                <a:gd name="connsiteY17966" fmla="*/ 34216571 h 39629983"/>
                <a:gd name="connsiteX17967" fmla="*/ 11888075 w 65909553"/>
                <a:gd name="connsiteY17967" fmla="*/ 34216565 h 39629983"/>
                <a:gd name="connsiteX17968" fmla="*/ 11887998 w 65909553"/>
                <a:gd name="connsiteY17968" fmla="*/ 34216571 h 39629983"/>
                <a:gd name="connsiteX17969" fmla="*/ 11887998 w 65909553"/>
                <a:gd name="connsiteY17969" fmla="*/ 34216565 h 39629983"/>
                <a:gd name="connsiteX17970" fmla="*/ 11887920 w 65909553"/>
                <a:gd name="connsiteY17970" fmla="*/ 34216571 h 39629983"/>
                <a:gd name="connsiteX17971" fmla="*/ 11887920 w 65909553"/>
                <a:gd name="connsiteY17971" fmla="*/ 34216565 h 39629983"/>
                <a:gd name="connsiteX17972" fmla="*/ 11887842 w 65909553"/>
                <a:gd name="connsiteY17972" fmla="*/ 34216571 h 39629983"/>
                <a:gd name="connsiteX17973" fmla="*/ 11887842 w 65909553"/>
                <a:gd name="connsiteY17973" fmla="*/ 34216565 h 39629983"/>
                <a:gd name="connsiteX17974" fmla="*/ 11887765 w 65909553"/>
                <a:gd name="connsiteY17974" fmla="*/ 34216571 h 39629983"/>
                <a:gd name="connsiteX17975" fmla="*/ 11887765 w 65909553"/>
                <a:gd name="connsiteY17975" fmla="*/ 34216565 h 39629983"/>
                <a:gd name="connsiteX17976" fmla="*/ 11887687 w 65909553"/>
                <a:gd name="connsiteY17976" fmla="*/ 34216571 h 39629983"/>
                <a:gd name="connsiteX17977" fmla="*/ 11887687 w 65909553"/>
                <a:gd name="connsiteY17977" fmla="*/ 34216565 h 39629983"/>
                <a:gd name="connsiteX17978" fmla="*/ 11887610 w 65909553"/>
                <a:gd name="connsiteY17978" fmla="*/ 34216571 h 39629983"/>
                <a:gd name="connsiteX17979" fmla="*/ 11887610 w 65909553"/>
                <a:gd name="connsiteY17979" fmla="*/ 34216565 h 39629983"/>
                <a:gd name="connsiteX17980" fmla="*/ 11887532 w 65909553"/>
                <a:gd name="connsiteY17980" fmla="*/ 34216571 h 39629983"/>
                <a:gd name="connsiteX17981" fmla="*/ 11887532 w 65909553"/>
                <a:gd name="connsiteY17981" fmla="*/ 34216565 h 39629983"/>
                <a:gd name="connsiteX17982" fmla="*/ 11887454 w 65909553"/>
                <a:gd name="connsiteY17982" fmla="*/ 34216571 h 39629983"/>
                <a:gd name="connsiteX17983" fmla="*/ 11887454 w 65909553"/>
                <a:gd name="connsiteY17983" fmla="*/ 34216565 h 39629983"/>
                <a:gd name="connsiteX17984" fmla="*/ 11887377 w 65909553"/>
                <a:gd name="connsiteY17984" fmla="*/ 34216571 h 39629983"/>
                <a:gd name="connsiteX17985" fmla="*/ 11887377 w 65909553"/>
                <a:gd name="connsiteY17985" fmla="*/ 34216565 h 39629983"/>
                <a:gd name="connsiteX17986" fmla="*/ 11887299 w 65909553"/>
                <a:gd name="connsiteY17986" fmla="*/ 34216571 h 39629983"/>
                <a:gd name="connsiteX17987" fmla="*/ 11887299 w 65909553"/>
                <a:gd name="connsiteY17987" fmla="*/ 34216565 h 39629983"/>
                <a:gd name="connsiteX17988" fmla="*/ 11887222 w 65909553"/>
                <a:gd name="connsiteY17988" fmla="*/ 34216571 h 39629983"/>
                <a:gd name="connsiteX17989" fmla="*/ 11887222 w 65909553"/>
                <a:gd name="connsiteY17989" fmla="*/ 34050893 h 39629983"/>
                <a:gd name="connsiteX17990" fmla="*/ 11747108 w 65909553"/>
                <a:gd name="connsiteY17990" fmla="*/ 34063831 h 39629983"/>
                <a:gd name="connsiteX17991" fmla="*/ 11743524 w 65909553"/>
                <a:gd name="connsiteY17991" fmla="*/ 34064171 h 39629983"/>
                <a:gd name="connsiteX17992" fmla="*/ 11743524 w 65909553"/>
                <a:gd name="connsiteY17992" fmla="*/ 34064163 h 39629983"/>
                <a:gd name="connsiteX17993" fmla="*/ 11743447 w 65909553"/>
                <a:gd name="connsiteY17993" fmla="*/ 34064171 h 39629983"/>
                <a:gd name="connsiteX17994" fmla="*/ 11743447 w 65909553"/>
                <a:gd name="connsiteY17994" fmla="*/ 34064163 h 39629983"/>
                <a:gd name="connsiteX17995" fmla="*/ 11743369 w 65909553"/>
                <a:gd name="connsiteY17995" fmla="*/ 34064171 h 39629983"/>
                <a:gd name="connsiteX17996" fmla="*/ 11743369 w 65909553"/>
                <a:gd name="connsiteY17996" fmla="*/ 34064163 h 39629983"/>
                <a:gd name="connsiteX17997" fmla="*/ 11743292 w 65909553"/>
                <a:gd name="connsiteY17997" fmla="*/ 34064171 h 39629983"/>
                <a:gd name="connsiteX17998" fmla="*/ 11743292 w 65909553"/>
                <a:gd name="connsiteY17998" fmla="*/ 34064163 h 39629983"/>
                <a:gd name="connsiteX17999" fmla="*/ 11743214 w 65909553"/>
                <a:gd name="connsiteY17999" fmla="*/ 34064171 h 39629983"/>
                <a:gd name="connsiteX18000" fmla="*/ 11743214 w 65909553"/>
                <a:gd name="connsiteY18000" fmla="*/ 34064163 h 39629983"/>
                <a:gd name="connsiteX18001" fmla="*/ 11743137 w 65909553"/>
                <a:gd name="connsiteY18001" fmla="*/ 34064171 h 39629983"/>
                <a:gd name="connsiteX18002" fmla="*/ 11743137 w 65909553"/>
                <a:gd name="connsiteY18002" fmla="*/ 34064163 h 39629983"/>
                <a:gd name="connsiteX18003" fmla="*/ 11743059 w 65909553"/>
                <a:gd name="connsiteY18003" fmla="*/ 34064171 h 39629983"/>
                <a:gd name="connsiteX18004" fmla="*/ 11743059 w 65909553"/>
                <a:gd name="connsiteY18004" fmla="*/ 34064163 h 39629983"/>
                <a:gd name="connsiteX18005" fmla="*/ 11742981 w 65909553"/>
                <a:gd name="connsiteY18005" fmla="*/ 34064171 h 39629983"/>
                <a:gd name="connsiteX18006" fmla="*/ 11742981 w 65909553"/>
                <a:gd name="connsiteY18006" fmla="*/ 34064163 h 39629983"/>
                <a:gd name="connsiteX18007" fmla="*/ 11742904 w 65909553"/>
                <a:gd name="connsiteY18007" fmla="*/ 34064171 h 39629983"/>
                <a:gd name="connsiteX18008" fmla="*/ 11742904 w 65909553"/>
                <a:gd name="connsiteY18008" fmla="*/ 34064163 h 39629983"/>
                <a:gd name="connsiteX18009" fmla="*/ 11742826 w 65909553"/>
                <a:gd name="connsiteY18009" fmla="*/ 34064171 h 39629983"/>
                <a:gd name="connsiteX18010" fmla="*/ 11742826 w 65909553"/>
                <a:gd name="connsiteY18010" fmla="*/ 34064163 h 39629983"/>
                <a:gd name="connsiteX18011" fmla="*/ 11742749 w 65909553"/>
                <a:gd name="connsiteY18011" fmla="*/ 34064171 h 39629983"/>
                <a:gd name="connsiteX18012" fmla="*/ 11742749 w 65909553"/>
                <a:gd name="connsiteY18012" fmla="*/ 34064163 h 39629983"/>
                <a:gd name="connsiteX18013" fmla="*/ 11742671 w 65909553"/>
                <a:gd name="connsiteY18013" fmla="*/ 34064171 h 39629983"/>
                <a:gd name="connsiteX18014" fmla="*/ 11742671 w 65909553"/>
                <a:gd name="connsiteY18014" fmla="*/ 34064163 h 39629983"/>
                <a:gd name="connsiteX18015" fmla="*/ 11742593 w 65909553"/>
                <a:gd name="connsiteY18015" fmla="*/ 34064171 h 39629983"/>
                <a:gd name="connsiteX18016" fmla="*/ 11742593 w 65909553"/>
                <a:gd name="connsiteY18016" fmla="*/ 34064163 h 39629983"/>
                <a:gd name="connsiteX18017" fmla="*/ 11742516 w 65909553"/>
                <a:gd name="connsiteY18017" fmla="*/ 34064171 h 39629983"/>
                <a:gd name="connsiteX18018" fmla="*/ 11742516 w 65909553"/>
                <a:gd name="connsiteY18018" fmla="*/ 34064163 h 39629983"/>
                <a:gd name="connsiteX18019" fmla="*/ 11742425 w 65909553"/>
                <a:gd name="connsiteY18019" fmla="*/ 34064171 h 39629983"/>
                <a:gd name="connsiteX18020" fmla="*/ 11742425 w 65909553"/>
                <a:gd name="connsiteY18020" fmla="*/ 34064163 h 39629983"/>
                <a:gd name="connsiteX18021" fmla="*/ 11742348 w 65909553"/>
                <a:gd name="connsiteY18021" fmla="*/ 34064171 h 39629983"/>
                <a:gd name="connsiteX18022" fmla="*/ 11742348 w 65909553"/>
                <a:gd name="connsiteY18022" fmla="*/ 34064163 h 39629983"/>
                <a:gd name="connsiteX18023" fmla="*/ 11742270 w 65909553"/>
                <a:gd name="connsiteY18023" fmla="*/ 34064171 h 39629983"/>
                <a:gd name="connsiteX18024" fmla="*/ 11742270 w 65909553"/>
                <a:gd name="connsiteY18024" fmla="*/ 34064163 h 39629983"/>
                <a:gd name="connsiteX18025" fmla="*/ 11742193 w 65909553"/>
                <a:gd name="connsiteY18025" fmla="*/ 34064171 h 39629983"/>
                <a:gd name="connsiteX18026" fmla="*/ 11742193 w 65909553"/>
                <a:gd name="connsiteY18026" fmla="*/ 34064163 h 39629983"/>
                <a:gd name="connsiteX18027" fmla="*/ 11742115 w 65909553"/>
                <a:gd name="connsiteY18027" fmla="*/ 34064171 h 39629983"/>
                <a:gd name="connsiteX18028" fmla="*/ 11742115 w 65909553"/>
                <a:gd name="connsiteY18028" fmla="*/ 34064163 h 39629983"/>
                <a:gd name="connsiteX18029" fmla="*/ 11742038 w 65909553"/>
                <a:gd name="connsiteY18029" fmla="*/ 34064171 h 39629983"/>
                <a:gd name="connsiteX18030" fmla="*/ 11742038 w 65909553"/>
                <a:gd name="connsiteY18030" fmla="*/ 34064163 h 39629983"/>
                <a:gd name="connsiteX18031" fmla="*/ 11741960 w 65909553"/>
                <a:gd name="connsiteY18031" fmla="*/ 34064171 h 39629983"/>
                <a:gd name="connsiteX18032" fmla="*/ 11741960 w 65909553"/>
                <a:gd name="connsiteY18032" fmla="*/ 34064163 h 39629983"/>
                <a:gd name="connsiteX18033" fmla="*/ 11741882 w 65909553"/>
                <a:gd name="connsiteY18033" fmla="*/ 34064171 h 39629983"/>
                <a:gd name="connsiteX18034" fmla="*/ 11741882 w 65909553"/>
                <a:gd name="connsiteY18034" fmla="*/ 34064163 h 39629983"/>
                <a:gd name="connsiteX18035" fmla="*/ 11741805 w 65909553"/>
                <a:gd name="connsiteY18035" fmla="*/ 34064171 h 39629983"/>
                <a:gd name="connsiteX18036" fmla="*/ 11741805 w 65909553"/>
                <a:gd name="connsiteY18036" fmla="*/ 34064163 h 39629983"/>
                <a:gd name="connsiteX18037" fmla="*/ 11741727 w 65909553"/>
                <a:gd name="connsiteY18037" fmla="*/ 34064171 h 39629983"/>
                <a:gd name="connsiteX18038" fmla="*/ 11741727 w 65909553"/>
                <a:gd name="connsiteY18038" fmla="*/ 34064163 h 39629983"/>
                <a:gd name="connsiteX18039" fmla="*/ 11741650 w 65909553"/>
                <a:gd name="connsiteY18039" fmla="*/ 34064171 h 39629983"/>
                <a:gd name="connsiteX18040" fmla="*/ 11741650 w 65909553"/>
                <a:gd name="connsiteY18040" fmla="*/ 34064163 h 39629983"/>
                <a:gd name="connsiteX18041" fmla="*/ 11741572 w 65909553"/>
                <a:gd name="connsiteY18041" fmla="*/ 34064171 h 39629983"/>
                <a:gd name="connsiteX18042" fmla="*/ 11741572 w 65909553"/>
                <a:gd name="connsiteY18042" fmla="*/ 34064163 h 39629983"/>
                <a:gd name="connsiteX18043" fmla="*/ 11741494 w 65909553"/>
                <a:gd name="connsiteY18043" fmla="*/ 34064171 h 39629983"/>
                <a:gd name="connsiteX18044" fmla="*/ 11741494 w 65909553"/>
                <a:gd name="connsiteY18044" fmla="*/ 34064163 h 39629983"/>
                <a:gd name="connsiteX18045" fmla="*/ 11741417 w 65909553"/>
                <a:gd name="connsiteY18045" fmla="*/ 34064171 h 39629983"/>
                <a:gd name="connsiteX18046" fmla="*/ 11741417 w 65909553"/>
                <a:gd name="connsiteY18046" fmla="*/ 34064163 h 39629983"/>
                <a:gd name="connsiteX18047" fmla="*/ 11741326 w 65909553"/>
                <a:gd name="connsiteY18047" fmla="*/ 34064171 h 39629983"/>
                <a:gd name="connsiteX18048" fmla="*/ 11741326 w 65909553"/>
                <a:gd name="connsiteY18048" fmla="*/ 34064163 h 39629983"/>
                <a:gd name="connsiteX18049" fmla="*/ 11741249 w 65909553"/>
                <a:gd name="connsiteY18049" fmla="*/ 34064171 h 39629983"/>
                <a:gd name="connsiteX18050" fmla="*/ 11741249 w 65909553"/>
                <a:gd name="connsiteY18050" fmla="*/ 34064163 h 39629983"/>
                <a:gd name="connsiteX18051" fmla="*/ 11741171 w 65909553"/>
                <a:gd name="connsiteY18051" fmla="*/ 34064171 h 39629983"/>
                <a:gd name="connsiteX18052" fmla="*/ 11741171 w 65909553"/>
                <a:gd name="connsiteY18052" fmla="*/ 34064163 h 39629983"/>
                <a:gd name="connsiteX18053" fmla="*/ 11741094 w 65909553"/>
                <a:gd name="connsiteY18053" fmla="*/ 34064171 h 39629983"/>
                <a:gd name="connsiteX18054" fmla="*/ 11741094 w 65909553"/>
                <a:gd name="connsiteY18054" fmla="*/ 34064163 h 39629983"/>
                <a:gd name="connsiteX18055" fmla="*/ 11741016 w 65909553"/>
                <a:gd name="connsiteY18055" fmla="*/ 34064171 h 39629983"/>
                <a:gd name="connsiteX18056" fmla="*/ 11741016 w 65909553"/>
                <a:gd name="connsiteY18056" fmla="*/ 34064163 h 39629983"/>
                <a:gd name="connsiteX18057" fmla="*/ 11740939 w 65909553"/>
                <a:gd name="connsiteY18057" fmla="*/ 34064171 h 39629983"/>
                <a:gd name="connsiteX18058" fmla="*/ 11740939 w 65909553"/>
                <a:gd name="connsiteY18058" fmla="*/ 34064163 h 39629983"/>
                <a:gd name="connsiteX18059" fmla="*/ 11740861 w 65909553"/>
                <a:gd name="connsiteY18059" fmla="*/ 34064171 h 39629983"/>
                <a:gd name="connsiteX18060" fmla="*/ 11740861 w 65909553"/>
                <a:gd name="connsiteY18060" fmla="*/ 34064163 h 39629983"/>
                <a:gd name="connsiteX18061" fmla="*/ 11740783 w 65909553"/>
                <a:gd name="connsiteY18061" fmla="*/ 34064171 h 39629983"/>
                <a:gd name="connsiteX18062" fmla="*/ 11740783 w 65909553"/>
                <a:gd name="connsiteY18062" fmla="*/ 34064163 h 39629983"/>
                <a:gd name="connsiteX18063" fmla="*/ 11740706 w 65909553"/>
                <a:gd name="connsiteY18063" fmla="*/ 34064171 h 39629983"/>
                <a:gd name="connsiteX18064" fmla="*/ 11740706 w 65909553"/>
                <a:gd name="connsiteY18064" fmla="*/ 34064163 h 39629983"/>
                <a:gd name="connsiteX18065" fmla="*/ 11740628 w 65909553"/>
                <a:gd name="connsiteY18065" fmla="*/ 34064171 h 39629983"/>
                <a:gd name="connsiteX18066" fmla="*/ 11740628 w 65909553"/>
                <a:gd name="connsiteY18066" fmla="*/ 34064163 h 39629983"/>
                <a:gd name="connsiteX18067" fmla="*/ 11740551 w 65909553"/>
                <a:gd name="connsiteY18067" fmla="*/ 34064171 h 39629983"/>
                <a:gd name="connsiteX18068" fmla="*/ 11740551 w 65909553"/>
                <a:gd name="connsiteY18068" fmla="*/ 34064163 h 39629983"/>
                <a:gd name="connsiteX18069" fmla="*/ 11740473 w 65909553"/>
                <a:gd name="connsiteY18069" fmla="*/ 34064171 h 39629983"/>
                <a:gd name="connsiteX18070" fmla="*/ 11740473 w 65909553"/>
                <a:gd name="connsiteY18070" fmla="*/ 34064163 h 39629983"/>
                <a:gd name="connsiteX18071" fmla="*/ 11740395 w 65909553"/>
                <a:gd name="connsiteY18071" fmla="*/ 34064171 h 39629983"/>
                <a:gd name="connsiteX18072" fmla="*/ 11740395 w 65909553"/>
                <a:gd name="connsiteY18072" fmla="*/ 34064163 h 39629983"/>
                <a:gd name="connsiteX18073" fmla="*/ 11740318 w 65909553"/>
                <a:gd name="connsiteY18073" fmla="*/ 34064171 h 39629983"/>
                <a:gd name="connsiteX18074" fmla="*/ 11740318 w 65909553"/>
                <a:gd name="connsiteY18074" fmla="*/ 34064163 h 39629983"/>
                <a:gd name="connsiteX18075" fmla="*/ 11740227 w 65909553"/>
                <a:gd name="connsiteY18075" fmla="*/ 34064171 h 39629983"/>
                <a:gd name="connsiteX18076" fmla="*/ 11740227 w 65909553"/>
                <a:gd name="connsiteY18076" fmla="*/ 34064163 h 39629983"/>
                <a:gd name="connsiteX18077" fmla="*/ 11740150 w 65909553"/>
                <a:gd name="connsiteY18077" fmla="*/ 34064171 h 39629983"/>
                <a:gd name="connsiteX18078" fmla="*/ 11740150 w 65909553"/>
                <a:gd name="connsiteY18078" fmla="*/ 34064163 h 39629983"/>
                <a:gd name="connsiteX18079" fmla="*/ 11740072 w 65909553"/>
                <a:gd name="connsiteY18079" fmla="*/ 34064171 h 39629983"/>
                <a:gd name="connsiteX18080" fmla="*/ 11740072 w 65909553"/>
                <a:gd name="connsiteY18080" fmla="*/ 34064163 h 39629983"/>
                <a:gd name="connsiteX18081" fmla="*/ 11739995 w 65909553"/>
                <a:gd name="connsiteY18081" fmla="*/ 34064171 h 39629983"/>
                <a:gd name="connsiteX18082" fmla="*/ 11739995 w 65909553"/>
                <a:gd name="connsiteY18082" fmla="*/ 34064163 h 39629983"/>
                <a:gd name="connsiteX18083" fmla="*/ 11739917 w 65909553"/>
                <a:gd name="connsiteY18083" fmla="*/ 34064171 h 39629983"/>
                <a:gd name="connsiteX18084" fmla="*/ 11739917 w 65909553"/>
                <a:gd name="connsiteY18084" fmla="*/ 34064163 h 39629983"/>
                <a:gd name="connsiteX18085" fmla="*/ 11739840 w 65909553"/>
                <a:gd name="connsiteY18085" fmla="*/ 34064171 h 39629983"/>
                <a:gd name="connsiteX18086" fmla="*/ 11739840 w 65909553"/>
                <a:gd name="connsiteY18086" fmla="*/ 34064163 h 39629983"/>
                <a:gd name="connsiteX18087" fmla="*/ 11739762 w 65909553"/>
                <a:gd name="connsiteY18087" fmla="*/ 34064171 h 39629983"/>
                <a:gd name="connsiteX18088" fmla="*/ 11739762 w 65909553"/>
                <a:gd name="connsiteY18088" fmla="*/ 34064163 h 39629983"/>
                <a:gd name="connsiteX18089" fmla="*/ 11739684 w 65909553"/>
                <a:gd name="connsiteY18089" fmla="*/ 34064171 h 39629983"/>
                <a:gd name="connsiteX18090" fmla="*/ 11739684 w 65909553"/>
                <a:gd name="connsiteY18090" fmla="*/ 34064163 h 39629983"/>
                <a:gd name="connsiteX18091" fmla="*/ 11739607 w 65909553"/>
                <a:gd name="connsiteY18091" fmla="*/ 34064171 h 39629983"/>
                <a:gd name="connsiteX18092" fmla="*/ 11739607 w 65909553"/>
                <a:gd name="connsiteY18092" fmla="*/ 34064163 h 39629983"/>
                <a:gd name="connsiteX18093" fmla="*/ 11739529 w 65909553"/>
                <a:gd name="connsiteY18093" fmla="*/ 34064171 h 39629983"/>
                <a:gd name="connsiteX18094" fmla="*/ 11739529 w 65909553"/>
                <a:gd name="connsiteY18094" fmla="*/ 34064163 h 39629983"/>
                <a:gd name="connsiteX18095" fmla="*/ 11739452 w 65909553"/>
                <a:gd name="connsiteY18095" fmla="*/ 34064171 h 39629983"/>
                <a:gd name="connsiteX18096" fmla="*/ 11739452 w 65909553"/>
                <a:gd name="connsiteY18096" fmla="*/ 34064163 h 39629983"/>
                <a:gd name="connsiteX18097" fmla="*/ 11739374 w 65909553"/>
                <a:gd name="connsiteY18097" fmla="*/ 34064171 h 39629983"/>
                <a:gd name="connsiteX18098" fmla="*/ 11739374 w 65909553"/>
                <a:gd name="connsiteY18098" fmla="*/ 34064163 h 39629983"/>
                <a:gd name="connsiteX18099" fmla="*/ 11739296 w 65909553"/>
                <a:gd name="connsiteY18099" fmla="*/ 34064171 h 39629983"/>
                <a:gd name="connsiteX18100" fmla="*/ 11739296 w 65909553"/>
                <a:gd name="connsiteY18100" fmla="*/ 34064163 h 39629983"/>
                <a:gd name="connsiteX18101" fmla="*/ 11739219 w 65909553"/>
                <a:gd name="connsiteY18101" fmla="*/ 34064171 h 39629983"/>
                <a:gd name="connsiteX18102" fmla="*/ 11739219 w 65909553"/>
                <a:gd name="connsiteY18102" fmla="*/ 34064163 h 39629983"/>
                <a:gd name="connsiteX18103" fmla="*/ 11739128 w 65909553"/>
                <a:gd name="connsiteY18103" fmla="*/ 34064171 h 39629983"/>
                <a:gd name="connsiteX18104" fmla="*/ 11739128 w 65909553"/>
                <a:gd name="connsiteY18104" fmla="*/ 34064163 h 39629983"/>
                <a:gd name="connsiteX18105" fmla="*/ 11739051 w 65909553"/>
                <a:gd name="connsiteY18105" fmla="*/ 34064171 h 39629983"/>
                <a:gd name="connsiteX18106" fmla="*/ 11739051 w 65909553"/>
                <a:gd name="connsiteY18106" fmla="*/ 34064163 h 39629983"/>
                <a:gd name="connsiteX18107" fmla="*/ 11738973 w 65909553"/>
                <a:gd name="connsiteY18107" fmla="*/ 34064171 h 39629983"/>
                <a:gd name="connsiteX18108" fmla="*/ 11738973 w 65909553"/>
                <a:gd name="connsiteY18108" fmla="*/ 34064163 h 39629983"/>
                <a:gd name="connsiteX18109" fmla="*/ 11738896 w 65909553"/>
                <a:gd name="connsiteY18109" fmla="*/ 34064171 h 39629983"/>
                <a:gd name="connsiteX18110" fmla="*/ 11738896 w 65909553"/>
                <a:gd name="connsiteY18110" fmla="*/ 34064163 h 39629983"/>
                <a:gd name="connsiteX18111" fmla="*/ 11738818 w 65909553"/>
                <a:gd name="connsiteY18111" fmla="*/ 34064171 h 39629983"/>
                <a:gd name="connsiteX18112" fmla="*/ 11738818 w 65909553"/>
                <a:gd name="connsiteY18112" fmla="*/ 34064163 h 39629983"/>
                <a:gd name="connsiteX18113" fmla="*/ 11738741 w 65909553"/>
                <a:gd name="connsiteY18113" fmla="*/ 34064171 h 39629983"/>
                <a:gd name="connsiteX18114" fmla="*/ 11738741 w 65909553"/>
                <a:gd name="connsiteY18114" fmla="*/ 34064163 h 39629983"/>
                <a:gd name="connsiteX18115" fmla="*/ 11738663 w 65909553"/>
                <a:gd name="connsiteY18115" fmla="*/ 34064171 h 39629983"/>
                <a:gd name="connsiteX18116" fmla="*/ 11738663 w 65909553"/>
                <a:gd name="connsiteY18116" fmla="*/ 34064163 h 39629983"/>
                <a:gd name="connsiteX18117" fmla="*/ 11738585 w 65909553"/>
                <a:gd name="connsiteY18117" fmla="*/ 34064171 h 39629983"/>
                <a:gd name="connsiteX18118" fmla="*/ 11738585 w 65909553"/>
                <a:gd name="connsiteY18118" fmla="*/ 34064163 h 39629983"/>
                <a:gd name="connsiteX18119" fmla="*/ 11738508 w 65909553"/>
                <a:gd name="connsiteY18119" fmla="*/ 34064171 h 39629983"/>
                <a:gd name="connsiteX18120" fmla="*/ 11738508 w 65909553"/>
                <a:gd name="connsiteY18120" fmla="*/ 34064163 h 39629983"/>
                <a:gd name="connsiteX18121" fmla="*/ 11738430 w 65909553"/>
                <a:gd name="connsiteY18121" fmla="*/ 34064171 h 39629983"/>
                <a:gd name="connsiteX18122" fmla="*/ 11738430 w 65909553"/>
                <a:gd name="connsiteY18122" fmla="*/ 34064163 h 39629983"/>
                <a:gd name="connsiteX18123" fmla="*/ 11738353 w 65909553"/>
                <a:gd name="connsiteY18123" fmla="*/ 34064171 h 39629983"/>
                <a:gd name="connsiteX18124" fmla="*/ 11738353 w 65909553"/>
                <a:gd name="connsiteY18124" fmla="*/ 34064163 h 39629983"/>
                <a:gd name="connsiteX18125" fmla="*/ 11738275 w 65909553"/>
                <a:gd name="connsiteY18125" fmla="*/ 34064171 h 39629983"/>
                <a:gd name="connsiteX18126" fmla="*/ 11738275 w 65909553"/>
                <a:gd name="connsiteY18126" fmla="*/ 34064163 h 39629983"/>
                <a:gd name="connsiteX18127" fmla="*/ 11738197 w 65909553"/>
                <a:gd name="connsiteY18127" fmla="*/ 34064171 h 39629983"/>
                <a:gd name="connsiteX18128" fmla="*/ 11738197 w 65909553"/>
                <a:gd name="connsiteY18128" fmla="*/ 34064163 h 39629983"/>
                <a:gd name="connsiteX18129" fmla="*/ 11738120 w 65909553"/>
                <a:gd name="connsiteY18129" fmla="*/ 34064171 h 39629983"/>
                <a:gd name="connsiteX18130" fmla="*/ 11738120 w 65909553"/>
                <a:gd name="connsiteY18130" fmla="*/ 34064163 h 39629983"/>
                <a:gd name="connsiteX18131" fmla="*/ 11738029 w 65909553"/>
                <a:gd name="connsiteY18131" fmla="*/ 34064171 h 39629983"/>
                <a:gd name="connsiteX18132" fmla="*/ 11738029 w 65909553"/>
                <a:gd name="connsiteY18132" fmla="*/ 34064163 h 39629983"/>
                <a:gd name="connsiteX18133" fmla="*/ 11737952 w 65909553"/>
                <a:gd name="connsiteY18133" fmla="*/ 34064171 h 39629983"/>
                <a:gd name="connsiteX18134" fmla="*/ 11737952 w 65909553"/>
                <a:gd name="connsiteY18134" fmla="*/ 34064163 h 39629983"/>
                <a:gd name="connsiteX18135" fmla="*/ 11737874 w 65909553"/>
                <a:gd name="connsiteY18135" fmla="*/ 34064171 h 39629983"/>
                <a:gd name="connsiteX18136" fmla="*/ 11737874 w 65909553"/>
                <a:gd name="connsiteY18136" fmla="*/ 34064163 h 39629983"/>
                <a:gd name="connsiteX18137" fmla="*/ 11737797 w 65909553"/>
                <a:gd name="connsiteY18137" fmla="*/ 34064171 h 39629983"/>
                <a:gd name="connsiteX18138" fmla="*/ 11737797 w 65909553"/>
                <a:gd name="connsiteY18138" fmla="*/ 34064163 h 39629983"/>
                <a:gd name="connsiteX18139" fmla="*/ 11737719 w 65909553"/>
                <a:gd name="connsiteY18139" fmla="*/ 34064171 h 39629983"/>
                <a:gd name="connsiteX18140" fmla="*/ 11737719 w 65909553"/>
                <a:gd name="connsiteY18140" fmla="*/ 34064163 h 39629983"/>
                <a:gd name="connsiteX18141" fmla="*/ 11737642 w 65909553"/>
                <a:gd name="connsiteY18141" fmla="*/ 34064171 h 39629983"/>
                <a:gd name="connsiteX18142" fmla="*/ 11737642 w 65909553"/>
                <a:gd name="connsiteY18142" fmla="*/ 34064163 h 39629983"/>
                <a:gd name="connsiteX18143" fmla="*/ 11737564 w 65909553"/>
                <a:gd name="connsiteY18143" fmla="*/ 34064171 h 39629983"/>
                <a:gd name="connsiteX18144" fmla="*/ 11737564 w 65909553"/>
                <a:gd name="connsiteY18144" fmla="*/ 34064163 h 39629983"/>
                <a:gd name="connsiteX18145" fmla="*/ 11737486 w 65909553"/>
                <a:gd name="connsiteY18145" fmla="*/ 34064171 h 39629983"/>
                <a:gd name="connsiteX18146" fmla="*/ 11737486 w 65909553"/>
                <a:gd name="connsiteY18146" fmla="*/ 34064163 h 39629983"/>
                <a:gd name="connsiteX18147" fmla="*/ 11737409 w 65909553"/>
                <a:gd name="connsiteY18147" fmla="*/ 34064171 h 39629983"/>
                <a:gd name="connsiteX18148" fmla="*/ 11737409 w 65909553"/>
                <a:gd name="connsiteY18148" fmla="*/ 34064163 h 39629983"/>
                <a:gd name="connsiteX18149" fmla="*/ 11737331 w 65909553"/>
                <a:gd name="connsiteY18149" fmla="*/ 34064171 h 39629983"/>
                <a:gd name="connsiteX18150" fmla="*/ 11737331 w 65909553"/>
                <a:gd name="connsiteY18150" fmla="*/ 34064163 h 39629983"/>
                <a:gd name="connsiteX18151" fmla="*/ 11737254 w 65909553"/>
                <a:gd name="connsiteY18151" fmla="*/ 34064171 h 39629983"/>
                <a:gd name="connsiteX18152" fmla="*/ 11737254 w 65909553"/>
                <a:gd name="connsiteY18152" fmla="*/ 34064163 h 39629983"/>
                <a:gd name="connsiteX18153" fmla="*/ 11737176 w 65909553"/>
                <a:gd name="connsiteY18153" fmla="*/ 34064171 h 39629983"/>
                <a:gd name="connsiteX18154" fmla="*/ 11737176 w 65909553"/>
                <a:gd name="connsiteY18154" fmla="*/ 34064163 h 39629983"/>
                <a:gd name="connsiteX18155" fmla="*/ 11737098 w 65909553"/>
                <a:gd name="connsiteY18155" fmla="*/ 34064171 h 39629983"/>
                <a:gd name="connsiteX18156" fmla="*/ 11737098 w 65909553"/>
                <a:gd name="connsiteY18156" fmla="*/ 34064163 h 39629983"/>
                <a:gd name="connsiteX18157" fmla="*/ 11737021 w 65909553"/>
                <a:gd name="connsiteY18157" fmla="*/ 34064171 h 39629983"/>
                <a:gd name="connsiteX18158" fmla="*/ 11737021 w 65909553"/>
                <a:gd name="connsiteY18158" fmla="*/ 34064163 h 39629983"/>
                <a:gd name="connsiteX18159" fmla="*/ 11736930 w 65909553"/>
                <a:gd name="connsiteY18159" fmla="*/ 34064171 h 39629983"/>
                <a:gd name="connsiteX18160" fmla="*/ 11736930 w 65909553"/>
                <a:gd name="connsiteY18160" fmla="*/ 34064163 h 39629983"/>
                <a:gd name="connsiteX18161" fmla="*/ 11736853 w 65909553"/>
                <a:gd name="connsiteY18161" fmla="*/ 34064171 h 39629983"/>
                <a:gd name="connsiteX18162" fmla="*/ 11736853 w 65909553"/>
                <a:gd name="connsiteY18162" fmla="*/ 34064163 h 39629983"/>
                <a:gd name="connsiteX18163" fmla="*/ 11736775 w 65909553"/>
                <a:gd name="connsiteY18163" fmla="*/ 34064171 h 39629983"/>
                <a:gd name="connsiteX18164" fmla="*/ 11736775 w 65909553"/>
                <a:gd name="connsiteY18164" fmla="*/ 34064163 h 39629983"/>
                <a:gd name="connsiteX18165" fmla="*/ 11736698 w 65909553"/>
                <a:gd name="connsiteY18165" fmla="*/ 34064171 h 39629983"/>
                <a:gd name="connsiteX18166" fmla="*/ 11736698 w 65909553"/>
                <a:gd name="connsiteY18166" fmla="*/ 34064163 h 39629983"/>
                <a:gd name="connsiteX18167" fmla="*/ 11736620 w 65909553"/>
                <a:gd name="connsiteY18167" fmla="*/ 34064171 h 39629983"/>
                <a:gd name="connsiteX18168" fmla="*/ 11736620 w 65909553"/>
                <a:gd name="connsiteY18168" fmla="*/ 34064163 h 39629983"/>
                <a:gd name="connsiteX18169" fmla="*/ 11736542 w 65909553"/>
                <a:gd name="connsiteY18169" fmla="*/ 34064171 h 39629983"/>
                <a:gd name="connsiteX18170" fmla="*/ 11736542 w 65909553"/>
                <a:gd name="connsiteY18170" fmla="*/ 34064163 h 39629983"/>
                <a:gd name="connsiteX18171" fmla="*/ 11736465 w 65909553"/>
                <a:gd name="connsiteY18171" fmla="*/ 34064171 h 39629983"/>
                <a:gd name="connsiteX18172" fmla="*/ 11736465 w 65909553"/>
                <a:gd name="connsiteY18172" fmla="*/ 34064163 h 39629983"/>
                <a:gd name="connsiteX18173" fmla="*/ 11736387 w 65909553"/>
                <a:gd name="connsiteY18173" fmla="*/ 34064171 h 39629983"/>
                <a:gd name="connsiteX18174" fmla="*/ 11736387 w 65909553"/>
                <a:gd name="connsiteY18174" fmla="*/ 34064163 h 39629983"/>
                <a:gd name="connsiteX18175" fmla="*/ 11736310 w 65909553"/>
                <a:gd name="connsiteY18175" fmla="*/ 34064171 h 39629983"/>
                <a:gd name="connsiteX18176" fmla="*/ 11736310 w 65909553"/>
                <a:gd name="connsiteY18176" fmla="*/ 34064163 h 39629983"/>
                <a:gd name="connsiteX18177" fmla="*/ 11736232 w 65909553"/>
                <a:gd name="connsiteY18177" fmla="*/ 34064171 h 39629983"/>
                <a:gd name="connsiteX18178" fmla="*/ 11736232 w 65909553"/>
                <a:gd name="connsiteY18178" fmla="*/ 34064163 h 39629983"/>
                <a:gd name="connsiteX18179" fmla="*/ 11736155 w 65909553"/>
                <a:gd name="connsiteY18179" fmla="*/ 34064171 h 39629983"/>
                <a:gd name="connsiteX18180" fmla="*/ 11736155 w 65909553"/>
                <a:gd name="connsiteY18180" fmla="*/ 34064163 h 39629983"/>
                <a:gd name="connsiteX18181" fmla="*/ 11736077 w 65909553"/>
                <a:gd name="connsiteY18181" fmla="*/ 34064171 h 39629983"/>
                <a:gd name="connsiteX18182" fmla="*/ 11736077 w 65909553"/>
                <a:gd name="connsiteY18182" fmla="*/ 34064163 h 39629983"/>
                <a:gd name="connsiteX18183" fmla="*/ 11735999 w 65909553"/>
                <a:gd name="connsiteY18183" fmla="*/ 34064171 h 39629983"/>
                <a:gd name="connsiteX18184" fmla="*/ 11735999 w 65909553"/>
                <a:gd name="connsiteY18184" fmla="*/ 34064163 h 39629983"/>
                <a:gd name="connsiteX18185" fmla="*/ 11735922 w 65909553"/>
                <a:gd name="connsiteY18185" fmla="*/ 34064171 h 39629983"/>
                <a:gd name="connsiteX18186" fmla="*/ 11735922 w 65909553"/>
                <a:gd name="connsiteY18186" fmla="*/ 34064163 h 39629983"/>
                <a:gd name="connsiteX18187" fmla="*/ 11735831 w 65909553"/>
                <a:gd name="connsiteY18187" fmla="*/ 34064171 h 39629983"/>
                <a:gd name="connsiteX18188" fmla="*/ 11735831 w 65909553"/>
                <a:gd name="connsiteY18188" fmla="*/ 34064163 h 39629983"/>
                <a:gd name="connsiteX18189" fmla="*/ 11735754 w 65909553"/>
                <a:gd name="connsiteY18189" fmla="*/ 34064171 h 39629983"/>
                <a:gd name="connsiteX18190" fmla="*/ 11735754 w 65909553"/>
                <a:gd name="connsiteY18190" fmla="*/ 34064163 h 39629983"/>
                <a:gd name="connsiteX18191" fmla="*/ 11735676 w 65909553"/>
                <a:gd name="connsiteY18191" fmla="*/ 34064171 h 39629983"/>
                <a:gd name="connsiteX18192" fmla="*/ 11735676 w 65909553"/>
                <a:gd name="connsiteY18192" fmla="*/ 34064163 h 39629983"/>
                <a:gd name="connsiteX18193" fmla="*/ 11735599 w 65909553"/>
                <a:gd name="connsiteY18193" fmla="*/ 34064171 h 39629983"/>
                <a:gd name="connsiteX18194" fmla="*/ 11735599 w 65909553"/>
                <a:gd name="connsiteY18194" fmla="*/ 34064163 h 39629983"/>
                <a:gd name="connsiteX18195" fmla="*/ 11735521 w 65909553"/>
                <a:gd name="connsiteY18195" fmla="*/ 34064171 h 39629983"/>
                <a:gd name="connsiteX18196" fmla="*/ 11735521 w 65909553"/>
                <a:gd name="connsiteY18196" fmla="*/ 34064163 h 39629983"/>
                <a:gd name="connsiteX18197" fmla="*/ 11735443 w 65909553"/>
                <a:gd name="connsiteY18197" fmla="*/ 34064171 h 39629983"/>
                <a:gd name="connsiteX18198" fmla="*/ 11735443 w 65909553"/>
                <a:gd name="connsiteY18198" fmla="*/ 34064163 h 39629983"/>
                <a:gd name="connsiteX18199" fmla="*/ 11735366 w 65909553"/>
                <a:gd name="connsiteY18199" fmla="*/ 34064171 h 39629983"/>
                <a:gd name="connsiteX18200" fmla="*/ 11735366 w 65909553"/>
                <a:gd name="connsiteY18200" fmla="*/ 34064163 h 39629983"/>
                <a:gd name="connsiteX18201" fmla="*/ 11735288 w 65909553"/>
                <a:gd name="connsiteY18201" fmla="*/ 34064171 h 39629983"/>
                <a:gd name="connsiteX18202" fmla="*/ 11735288 w 65909553"/>
                <a:gd name="connsiteY18202" fmla="*/ 34064163 h 39629983"/>
                <a:gd name="connsiteX18203" fmla="*/ 11735211 w 65909553"/>
                <a:gd name="connsiteY18203" fmla="*/ 34064171 h 39629983"/>
                <a:gd name="connsiteX18204" fmla="*/ 11735211 w 65909553"/>
                <a:gd name="connsiteY18204" fmla="*/ 34064163 h 39629983"/>
                <a:gd name="connsiteX18205" fmla="*/ 11735133 w 65909553"/>
                <a:gd name="connsiteY18205" fmla="*/ 34064171 h 39629983"/>
                <a:gd name="connsiteX18206" fmla="*/ 11735133 w 65909553"/>
                <a:gd name="connsiteY18206" fmla="*/ 34064163 h 39629983"/>
                <a:gd name="connsiteX18207" fmla="*/ 11735056 w 65909553"/>
                <a:gd name="connsiteY18207" fmla="*/ 34064171 h 39629983"/>
                <a:gd name="connsiteX18208" fmla="*/ 11735056 w 65909553"/>
                <a:gd name="connsiteY18208" fmla="*/ 34064163 h 39629983"/>
                <a:gd name="connsiteX18209" fmla="*/ 11734978 w 65909553"/>
                <a:gd name="connsiteY18209" fmla="*/ 34064171 h 39629983"/>
                <a:gd name="connsiteX18210" fmla="*/ 11734978 w 65909553"/>
                <a:gd name="connsiteY18210" fmla="*/ 34064163 h 39629983"/>
                <a:gd name="connsiteX18211" fmla="*/ 11734900 w 65909553"/>
                <a:gd name="connsiteY18211" fmla="*/ 34064171 h 39629983"/>
                <a:gd name="connsiteX18212" fmla="*/ 11734900 w 65909553"/>
                <a:gd name="connsiteY18212" fmla="*/ 34064163 h 39629983"/>
                <a:gd name="connsiteX18213" fmla="*/ 11734823 w 65909553"/>
                <a:gd name="connsiteY18213" fmla="*/ 34064171 h 39629983"/>
                <a:gd name="connsiteX18214" fmla="*/ 11734823 w 65909553"/>
                <a:gd name="connsiteY18214" fmla="*/ 33898491 h 39629983"/>
                <a:gd name="connsiteX18215" fmla="*/ 11594709 w 65909553"/>
                <a:gd name="connsiteY18215" fmla="*/ 33911431 h 39629983"/>
                <a:gd name="connsiteX18216" fmla="*/ 11591125 w 65909553"/>
                <a:gd name="connsiteY18216" fmla="*/ 33911771 h 39629983"/>
                <a:gd name="connsiteX18217" fmla="*/ 11591125 w 65909553"/>
                <a:gd name="connsiteY18217" fmla="*/ 33911763 h 39629983"/>
                <a:gd name="connsiteX18218" fmla="*/ 11591047 w 65909553"/>
                <a:gd name="connsiteY18218" fmla="*/ 33911771 h 39629983"/>
                <a:gd name="connsiteX18219" fmla="*/ 11591047 w 65909553"/>
                <a:gd name="connsiteY18219" fmla="*/ 33911763 h 39629983"/>
                <a:gd name="connsiteX18220" fmla="*/ 11590969 w 65909553"/>
                <a:gd name="connsiteY18220" fmla="*/ 33911771 h 39629983"/>
                <a:gd name="connsiteX18221" fmla="*/ 11590969 w 65909553"/>
                <a:gd name="connsiteY18221" fmla="*/ 33911763 h 39629983"/>
                <a:gd name="connsiteX18222" fmla="*/ 11590892 w 65909553"/>
                <a:gd name="connsiteY18222" fmla="*/ 33911771 h 39629983"/>
                <a:gd name="connsiteX18223" fmla="*/ 11590892 w 65909553"/>
                <a:gd name="connsiteY18223" fmla="*/ 33911763 h 39629983"/>
                <a:gd name="connsiteX18224" fmla="*/ 11590814 w 65909553"/>
                <a:gd name="connsiteY18224" fmla="*/ 33911771 h 39629983"/>
                <a:gd name="connsiteX18225" fmla="*/ 11590814 w 65909553"/>
                <a:gd name="connsiteY18225" fmla="*/ 33911763 h 39629983"/>
                <a:gd name="connsiteX18226" fmla="*/ 11590737 w 65909553"/>
                <a:gd name="connsiteY18226" fmla="*/ 33911771 h 39629983"/>
                <a:gd name="connsiteX18227" fmla="*/ 11590737 w 65909553"/>
                <a:gd name="connsiteY18227" fmla="*/ 33911763 h 39629983"/>
                <a:gd name="connsiteX18228" fmla="*/ 11590659 w 65909553"/>
                <a:gd name="connsiteY18228" fmla="*/ 33911771 h 39629983"/>
                <a:gd name="connsiteX18229" fmla="*/ 11590659 w 65909553"/>
                <a:gd name="connsiteY18229" fmla="*/ 33911763 h 39629983"/>
                <a:gd name="connsiteX18230" fmla="*/ 11590581 w 65909553"/>
                <a:gd name="connsiteY18230" fmla="*/ 33911771 h 39629983"/>
                <a:gd name="connsiteX18231" fmla="*/ 11590581 w 65909553"/>
                <a:gd name="connsiteY18231" fmla="*/ 33911763 h 39629983"/>
                <a:gd name="connsiteX18232" fmla="*/ 11590504 w 65909553"/>
                <a:gd name="connsiteY18232" fmla="*/ 33911771 h 39629983"/>
                <a:gd name="connsiteX18233" fmla="*/ 11590504 w 65909553"/>
                <a:gd name="connsiteY18233" fmla="*/ 33911763 h 39629983"/>
                <a:gd name="connsiteX18234" fmla="*/ 11590426 w 65909553"/>
                <a:gd name="connsiteY18234" fmla="*/ 33911771 h 39629983"/>
                <a:gd name="connsiteX18235" fmla="*/ 11590426 w 65909553"/>
                <a:gd name="connsiteY18235" fmla="*/ 33911763 h 39629983"/>
                <a:gd name="connsiteX18236" fmla="*/ 11590349 w 65909553"/>
                <a:gd name="connsiteY18236" fmla="*/ 33911771 h 39629983"/>
                <a:gd name="connsiteX18237" fmla="*/ 11590349 w 65909553"/>
                <a:gd name="connsiteY18237" fmla="*/ 33911763 h 39629983"/>
                <a:gd name="connsiteX18238" fmla="*/ 11590271 w 65909553"/>
                <a:gd name="connsiteY18238" fmla="*/ 33911771 h 39629983"/>
                <a:gd name="connsiteX18239" fmla="*/ 11590271 w 65909553"/>
                <a:gd name="connsiteY18239" fmla="*/ 33911763 h 39629983"/>
                <a:gd name="connsiteX18240" fmla="*/ 11590194 w 65909553"/>
                <a:gd name="connsiteY18240" fmla="*/ 33911771 h 39629983"/>
                <a:gd name="connsiteX18241" fmla="*/ 11590194 w 65909553"/>
                <a:gd name="connsiteY18241" fmla="*/ 33911763 h 39629983"/>
                <a:gd name="connsiteX18242" fmla="*/ 11590116 w 65909553"/>
                <a:gd name="connsiteY18242" fmla="*/ 33911771 h 39629983"/>
                <a:gd name="connsiteX18243" fmla="*/ 11590116 w 65909553"/>
                <a:gd name="connsiteY18243" fmla="*/ 33911763 h 39629983"/>
                <a:gd name="connsiteX18244" fmla="*/ 11590026 w 65909553"/>
                <a:gd name="connsiteY18244" fmla="*/ 33911771 h 39629983"/>
                <a:gd name="connsiteX18245" fmla="*/ 11590026 w 65909553"/>
                <a:gd name="connsiteY18245" fmla="*/ 33911763 h 39629983"/>
                <a:gd name="connsiteX18246" fmla="*/ 11589948 w 65909553"/>
                <a:gd name="connsiteY18246" fmla="*/ 33911771 h 39629983"/>
                <a:gd name="connsiteX18247" fmla="*/ 11589948 w 65909553"/>
                <a:gd name="connsiteY18247" fmla="*/ 33911763 h 39629983"/>
                <a:gd name="connsiteX18248" fmla="*/ 11589870 w 65909553"/>
                <a:gd name="connsiteY18248" fmla="*/ 33911771 h 39629983"/>
                <a:gd name="connsiteX18249" fmla="*/ 11589870 w 65909553"/>
                <a:gd name="connsiteY18249" fmla="*/ 33911763 h 39629983"/>
                <a:gd name="connsiteX18250" fmla="*/ 11589793 w 65909553"/>
                <a:gd name="connsiteY18250" fmla="*/ 33911771 h 39629983"/>
                <a:gd name="connsiteX18251" fmla="*/ 11589793 w 65909553"/>
                <a:gd name="connsiteY18251" fmla="*/ 33911763 h 39629983"/>
                <a:gd name="connsiteX18252" fmla="*/ 11589715 w 65909553"/>
                <a:gd name="connsiteY18252" fmla="*/ 33911771 h 39629983"/>
                <a:gd name="connsiteX18253" fmla="*/ 11589715 w 65909553"/>
                <a:gd name="connsiteY18253" fmla="*/ 33911763 h 39629983"/>
                <a:gd name="connsiteX18254" fmla="*/ 11589638 w 65909553"/>
                <a:gd name="connsiteY18254" fmla="*/ 33911771 h 39629983"/>
                <a:gd name="connsiteX18255" fmla="*/ 11589638 w 65909553"/>
                <a:gd name="connsiteY18255" fmla="*/ 33911763 h 39629983"/>
                <a:gd name="connsiteX18256" fmla="*/ 11589560 w 65909553"/>
                <a:gd name="connsiteY18256" fmla="*/ 33911771 h 39629983"/>
                <a:gd name="connsiteX18257" fmla="*/ 11589560 w 65909553"/>
                <a:gd name="connsiteY18257" fmla="*/ 33911763 h 39629983"/>
                <a:gd name="connsiteX18258" fmla="*/ 11589482 w 65909553"/>
                <a:gd name="connsiteY18258" fmla="*/ 33911771 h 39629983"/>
                <a:gd name="connsiteX18259" fmla="*/ 11589482 w 65909553"/>
                <a:gd name="connsiteY18259" fmla="*/ 33911763 h 39629983"/>
                <a:gd name="connsiteX18260" fmla="*/ 11589405 w 65909553"/>
                <a:gd name="connsiteY18260" fmla="*/ 33911771 h 39629983"/>
                <a:gd name="connsiteX18261" fmla="*/ 11589405 w 65909553"/>
                <a:gd name="connsiteY18261" fmla="*/ 33911763 h 39629983"/>
                <a:gd name="connsiteX18262" fmla="*/ 11589327 w 65909553"/>
                <a:gd name="connsiteY18262" fmla="*/ 33911771 h 39629983"/>
                <a:gd name="connsiteX18263" fmla="*/ 11589327 w 65909553"/>
                <a:gd name="connsiteY18263" fmla="*/ 33911763 h 39629983"/>
                <a:gd name="connsiteX18264" fmla="*/ 11589250 w 65909553"/>
                <a:gd name="connsiteY18264" fmla="*/ 33911771 h 39629983"/>
                <a:gd name="connsiteX18265" fmla="*/ 11589250 w 65909553"/>
                <a:gd name="connsiteY18265" fmla="*/ 33911763 h 39629983"/>
                <a:gd name="connsiteX18266" fmla="*/ 11589172 w 65909553"/>
                <a:gd name="connsiteY18266" fmla="*/ 33911771 h 39629983"/>
                <a:gd name="connsiteX18267" fmla="*/ 11589172 w 65909553"/>
                <a:gd name="connsiteY18267" fmla="*/ 33911763 h 39629983"/>
                <a:gd name="connsiteX18268" fmla="*/ 11589095 w 65909553"/>
                <a:gd name="connsiteY18268" fmla="*/ 33911771 h 39629983"/>
                <a:gd name="connsiteX18269" fmla="*/ 11589095 w 65909553"/>
                <a:gd name="connsiteY18269" fmla="*/ 33911763 h 39629983"/>
                <a:gd name="connsiteX18270" fmla="*/ 11589017 w 65909553"/>
                <a:gd name="connsiteY18270" fmla="*/ 33911771 h 39629983"/>
                <a:gd name="connsiteX18271" fmla="*/ 11589017 w 65909553"/>
                <a:gd name="connsiteY18271" fmla="*/ 33911763 h 39629983"/>
                <a:gd name="connsiteX18272" fmla="*/ 11588927 w 65909553"/>
                <a:gd name="connsiteY18272" fmla="*/ 33911771 h 39629983"/>
                <a:gd name="connsiteX18273" fmla="*/ 11588927 w 65909553"/>
                <a:gd name="connsiteY18273" fmla="*/ 33911763 h 39629983"/>
                <a:gd name="connsiteX18274" fmla="*/ 11588849 w 65909553"/>
                <a:gd name="connsiteY18274" fmla="*/ 33911771 h 39629983"/>
                <a:gd name="connsiteX18275" fmla="*/ 11588849 w 65909553"/>
                <a:gd name="connsiteY18275" fmla="*/ 33911763 h 39629983"/>
                <a:gd name="connsiteX18276" fmla="*/ 11588771 w 65909553"/>
                <a:gd name="connsiteY18276" fmla="*/ 33911771 h 39629983"/>
                <a:gd name="connsiteX18277" fmla="*/ 11588771 w 65909553"/>
                <a:gd name="connsiteY18277" fmla="*/ 33911763 h 39629983"/>
                <a:gd name="connsiteX18278" fmla="*/ 11588694 w 65909553"/>
                <a:gd name="connsiteY18278" fmla="*/ 33911771 h 39629983"/>
                <a:gd name="connsiteX18279" fmla="*/ 11588694 w 65909553"/>
                <a:gd name="connsiteY18279" fmla="*/ 33911763 h 39629983"/>
                <a:gd name="connsiteX18280" fmla="*/ 11588616 w 65909553"/>
                <a:gd name="connsiteY18280" fmla="*/ 33911771 h 39629983"/>
                <a:gd name="connsiteX18281" fmla="*/ 11588616 w 65909553"/>
                <a:gd name="connsiteY18281" fmla="*/ 33911763 h 39629983"/>
                <a:gd name="connsiteX18282" fmla="*/ 11588539 w 65909553"/>
                <a:gd name="connsiteY18282" fmla="*/ 33911771 h 39629983"/>
                <a:gd name="connsiteX18283" fmla="*/ 11588539 w 65909553"/>
                <a:gd name="connsiteY18283" fmla="*/ 33911763 h 39629983"/>
                <a:gd name="connsiteX18284" fmla="*/ 11588461 w 65909553"/>
                <a:gd name="connsiteY18284" fmla="*/ 33911771 h 39629983"/>
                <a:gd name="connsiteX18285" fmla="*/ 11588461 w 65909553"/>
                <a:gd name="connsiteY18285" fmla="*/ 33911763 h 39629983"/>
                <a:gd name="connsiteX18286" fmla="*/ 11588383 w 65909553"/>
                <a:gd name="connsiteY18286" fmla="*/ 33911771 h 39629983"/>
                <a:gd name="connsiteX18287" fmla="*/ 11588383 w 65909553"/>
                <a:gd name="connsiteY18287" fmla="*/ 33911763 h 39629983"/>
                <a:gd name="connsiteX18288" fmla="*/ 11588306 w 65909553"/>
                <a:gd name="connsiteY18288" fmla="*/ 33911771 h 39629983"/>
                <a:gd name="connsiteX18289" fmla="*/ 11588306 w 65909553"/>
                <a:gd name="connsiteY18289" fmla="*/ 33911763 h 39629983"/>
                <a:gd name="connsiteX18290" fmla="*/ 11588228 w 65909553"/>
                <a:gd name="connsiteY18290" fmla="*/ 33911771 h 39629983"/>
                <a:gd name="connsiteX18291" fmla="*/ 11588228 w 65909553"/>
                <a:gd name="connsiteY18291" fmla="*/ 33911763 h 39629983"/>
                <a:gd name="connsiteX18292" fmla="*/ 11588151 w 65909553"/>
                <a:gd name="connsiteY18292" fmla="*/ 33911771 h 39629983"/>
                <a:gd name="connsiteX18293" fmla="*/ 11588151 w 65909553"/>
                <a:gd name="connsiteY18293" fmla="*/ 33911763 h 39629983"/>
                <a:gd name="connsiteX18294" fmla="*/ 11588073 w 65909553"/>
                <a:gd name="connsiteY18294" fmla="*/ 33911771 h 39629983"/>
                <a:gd name="connsiteX18295" fmla="*/ 11588073 w 65909553"/>
                <a:gd name="connsiteY18295" fmla="*/ 33911763 h 39629983"/>
                <a:gd name="connsiteX18296" fmla="*/ 11587996 w 65909553"/>
                <a:gd name="connsiteY18296" fmla="*/ 33911771 h 39629983"/>
                <a:gd name="connsiteX18297" fmla="*/ 11587996 w 65909553"/>
                <a:gd name="connsiteY18297" fmla="*/ 33911763 h 39629983"/>
                <a:gd name="connsiteX18298" fmla="*/ 11587918 w 65909553"/>
                <a:gd name="connsiteY18298" fmla="*/ 33911771 h 39629983"/>
                <a:gd name="connsiteX18299" fmla="*/ 11587918 w 65909553"/>
                <a:gd name="connsiteY18299" fmla="*/ 33911763 h 39629983"/>
                <a:gd name="connsiteX18300" fmla="*/ 11587828 w 65909553"/>
                <a:gd name="connsiteY18300" fmla="*/ 33911771 h 39629983"/>
                <a:gd name="connsiteX18301" fmla="*/ 11587828 w 65909553"/>
                <a:gd name="connsiteY18301" fmla="*/ 33911763 h 39629983"/>
                <a:gd name="connsiteX18302" fmla="*/ 11587750 w 65909553"/>
                <a:gd name="connsiteY18302" fmla="*/ 33911771 h 39629983"/>
                <a:gd name="connsiteX18303" fmla="*/ 11587750 w 65909553"/>
                <a:gd name="connsiteY18303" fmla="*/ 33911763 h 39629983"/>
                <a:gd name="connsiteX18304" fmla="*/ 11587672 w 65909553"/>
                <a:gd name="connsiteY18304" fmla="*/ 33911771 h 39629983"/>
                <a:gd name="connsiteX18305" fmla="*/ 11587672 w 65909553"/>
                <a:gd name="connsiteY18305" fmla="*/ 33911763 h 39629983"/>
                <a:gd name="connsiteX18306" fmla="*/ 11587595 w 65909553"/>
                <a:gd name="connsiteY18306" fmla="*/ 33911771 h 39629983"/>
                <a:gd name="connsiteX18307" fmla="*/ 11587595 w 65909553"/>
                <a:gd name="connsiteY18307" fmla="*/ 33911763 h 39629983"/>
                <a:gd name="connsiteX18308" fmla="*/ 11587517 w 65909553"/>
                <a:gd name="connsiteY18308" fmla="*/ 33911771 h 39629983"/>
                <a:gd name="connsiteX18309" fmla="*/ 11587517 w 65909553"/>
                <a:gd name="connsiteY18309" fmla="*/ 33911763 h 39629983"/>
                <a:gd name="connsiteX18310" fmla="*/ 11587440 w 65909553"/>
                <a:gd name="connsiteY18310" fmla="*/ 33911771 h 39629983"/>
                <a:gd name="connsiteX18311" fmla="*/ 11587440 w 65909553"/>
                <a:gd name="connsiteY18311" fmla="*/ 33911763 h 39629983"/>
                <a:gd name="connsiteX18312" fmla="*/ 11587362 w 65909553"/>
                <a:gd name="connsiteY18312" fmla="*/ 33911771 h 39629983"/>
                <a:gd name="connsiteX18313" fmla="*/ 11587362 w 65909553"/>
                <a:gd name="connsiteY18313" fmla="*/ 33911763 h 39629983"/>
                <a:gd name="connsiteX18314" fmla="*/ 11587284 w 65909553"/>
                <a:gd name="connsiteY18314" fmla="*/ 33911771 h 39629983"/>
                <a:gd name="connsiteX18315" fmla="*/ 11587284 w 65909553"/>
                <a:gd name="connsiteY18315" fmla="*/ 33911763 h 39629983"/>
                <a:gd name="connsiteX18316" fmla="*/ 11587207 w 65909553"/>
                <a:gd name="connsiteY18316" fmla="*/ 33911771 h 39629983"/>
                <a:gd name="connsiteX18317" fmla="*/ 11587207 w 65909553"/>
                <a:gd name="connsiteY18317" fmla="*/ 33911763 h 39629983"/>
                <a:gd name="connsiteX18318" fmla="*/ 11587129 w 65909553"/>
                <a:gd name="connsiteY18318" fmla="*/ 33911771 h 39629983"/>
                <a:gd name="connsiteX18319" fmla="*/ 11587129 w 65909553"/>
                <a:gd name="connsiteY18319" fmla="*/ 33911763 h 39629983"/>
                <a:gd name="connsiteX18320" fmla="*/ 11587052 w 65909553"/>
                <a:gd name="connsiteY18320" fmla="*/ 33911771 h 39629983"/>
                <a:gd name="connsiteX18321" fmla="*/ 11587052 w 65909553"/>
                <a:gd name="connsiteY18321" fmla="*/ 33911763 h 39629983"/>
                <a:gd name="connsiteX18322" fmla="*/ 11586974 w 65909553"/>
                <a:gd name="connsiteY18322" fmla="*/ 33911771 h 39629983"/>
                <a:gd name="connsiteX18323" fmla="*/ 11586974 w 65909553"/>
                <a:gd name="connsiteY18323" fmla="*/ 33911763 h 39629983"/>
                <a:gd name="connsiteX18324" fmla="*/ 11586897 w 65909553"/>
                <a:gd name="connsiteY18324" fmla="*/ 33911771 h 39629983"/>
                <a:gd name="connsiteX18325" fmla="*/ 11586897 w 65909553"/>
                <a:gd name="connsiteY18325" fmla="*/ 33911763 h 39629983"/>
                <a:gd name="connsiteX18326" fmla="*/ 11586819 w 65909553"/>
                <a:gd name="connsiteY18326" fmla="*/ 33911771 h 39629983"/>
                <a:gd name="connsiteX18327" fmla="*/ 11586819 w 65909553"/>
                <a:gd name="connsiteY18327" fmla="*/ 33911763 h 39629983"/>
                <a:gd name="connsiteX18328" fmla="*/ 11586729 w 65909553"/>
                <a:gd name="connsiteY18328" fmla="*/ 33911771 h 39629983"/>
                <a:gd name="connsiteX18329" fmla="*/ 11586729 w 65909553"/>
                <a:gd name="connsiteY18329" fmla="*/ 33911763 h 39629983"/>
                <a:gd name="connsiteX18330" fmla="*/ 11586651 w 65909553"/>
                <a:gd name="connsiteY18330" fmla="*/ 33911771 h 39629983"/>
                <a:gd name="connsiteX18331" fmla="*/ 11586651 w 65909553"/>
                <a:gd name="connsiteY18331" fmla="*/ 33911763 h 39629983"/>
                <a:gd name="connsiteX18332" fmla="*/ 11586573 w 65909553"/>
                <a:gd name="connsiteY18332" fmla="*/ 33911771 h 39629983"/>
                <a:gd name="connsiteX18333" fmla="*/ 11586573 w 65909553"/>
                <a:gd name="connsiteY18333" fmla="*/ 33911763 h 39629983"/>
                <a:gd name="connsiteX18334" fmla="*/ 11586496 w 65909553"/>
                <a:gd name="connsiteY18334" fmla="*/ 33911771 h 39629983"/>
                <a:gd name="connsiteX18335" fmla="*/ 11586496 w 65909553"/>
                <a:gd name="connsiteY18335" fmla="*/ 33911763 h 39629983"/>
                <a:gd name="connsiteX18336" fmla="*/ 11586418 w 65909553"/>
                <a:gd name="connsiteY18336" fmla="*/ 33911771 h 39629983"/>
                <a:gd name="connsiteX18337" fmla="*/ 11586418 w 65909553"/>
                <a:gd name="connsiteY18337" fmla="*/ 33911763 h 39629983"/>
                <a:gd name="connsiteX18338" fmla="*/ 11586341 w 65909553"/>
                <a:gd name="connsiteY18338" fmla="*/ 33911771 h 39629983"/>
                <a:gd name="connsiteX18339" fmla="*/ 11586341 w 65909553"/>
                <a:gd name="connsiteY18339" fmla="*/ 33911763 h 39629983"/>
                <a:gd name="connsiteX18340" fmla="*/ 11586263 w 65909553"/>
                <a:gd name="connsiteY18340" fmla="*/ 33911771 h 39629983"/>
                <a:gd name="connsiteX18341" fmla="*/ 11586263 w 65909553"/>
                <a:gd name="connsiteY18341" fmla="*/ 33911763 h 39629983"/>
                <a:gd name="connsiteX18342" fmla="*/ 11586185 w 65909553"/>
                <a:gd name="connsiteY18342" fmla="*/ 33911771 h 39629983"/>
                <a:gd name="connsiteX18343" fmla="*/ 11586185 w 65909553"/>
                <a:gd name="connsiteY18343" fmla="*/ 33911763 h 39629983"/>
                <a:gd name="connsiteX18344" fmla="*/ 11586108 w 65909553"/>
                <a:gd name="connsiteY18344" fmla="*/ 33911771 h 39629983"/>
                <a:gd name="connsiteX18345" fmla="*/ 11586108 w 65909553"/>
                <a:gd name="connsiteY18345" fmla="*/ 33911763 h 39629983"/>
                <a:gd name="connsiteX18346" fmla="*/ 11586030 w 65909553"/>
                <a:gd name="connsiteY18346" fmla="*/ 33911771 h 39629983"/>
                <a:gd name="connsiteX18347" fmla="*/ 11586030 w 65909553"/>
                <a:gd name="connsiteY18347" fmla="*/ 33911763 h 39629983"/>
                <a:gd name="connsiteX18348" fmla="*/ 11585953 w 65909553"/>
                <a:gd name="connsiteY18348" fmla="*/ 33911771 h 39629983"/>
                <a:gd name="connsiteX18349" fmla="*/ 11585953 w 65909553"/>
                <a:gd name="connsiteY18349" fmla="*/ 33911763 h 39629983"/>
                <a:gd name="connsiteX18350" fmla="*/ 11585875 w 65909553"/>
                <a:gd name="connsiteY18350" fmla="*/ 33911771 h 39629983"/>
                <a:gd name="connsiteX18351" fmla="*/ 11585875 w 65909553"/>
                <a:gd name="connsiteY18351" fmla="*/ 33911763 h 39629983"/>
                <a:gd name="connsiteX18352" fmla="*/ 11585798 w 65909553"/>
                <a:gd name="connsiteY18352" fmla="*/ 33911771 h 39629983"/>
                <a:gd name="connsiteX18353" fmla="*/ 11585798 w 65909553"/>
                <a:gd name="connsiteY18353" fmla="*/ 33911763 h 39629983"/>
                <a:gd name="connsiteX18354" fmla="*/ 11585720 w 65909553"/>
                <a:gd name="connsiteY18354" fmla="*/ 33911771 h 39629983"/>
                <a:gd name="connsiteX18355" fmla="*/ 11585720 w 65909553"/>
                <a:gd name="connsiteY18355" fmla="*/ 33911763 h 39629983"/>
                <a:gd name="connsiteX18356" fmla="*/ 11585630 w 65909553"/>
                <a:gd name="connsiteY18356" fmla="*/ 33911771 h 39629983"/>
                <a:gd name="connsiteX18357" fmla="*/ 11585630 w 65909553"/>
                <a:gd name="connsiteY18357" fmla="*/ 33911763 h 39629983"/>
                <a:gd name="connsiteX18358" fmla="*/ 11585552 w 65909553"/>
                <a:gd name="connsiteY18358" fmla="*/ 33911771 h 39629983"/>
                <a:gd name="connsiteX18359" fmla="*/ 11585552 w 65909553"/>
                <a:gd name="connsiteY18359" fmla="*/ 33911763 h 39629983"/>
                <a:gd name="connsiteX18360" fmla="*/ 11585474 w 65909553"/>
                <a:gd name="connsiteY18360" fmla="*/ 33911771 h 39629983"/>
                <a:gd name="connsiteX18361" fmla="*/ 11585474 w 65909553"/>
                <a:gd name="connsiteY18361" fmla="*/ 33911763 h 39629983"/>
                <a:gd name="connsiteX18362" fmla="*/ 11585397 w 65909553"/>
                <a:gd name="connsiteY18362" fmla="*/ 33911771 h 39629983"/>
                <a:gd name="connsiteX18363" fmla="*/ 11585397 w 65909553"/>
                <a:gd name="connsiteY18363" fmla="*/ 33911763 h 39629983"/>
                <a:gd name="connsiteX18364" fmla="*/ 11585319 w 65909553"/>
                <a:gd name="connsiteY18364" fmla="*/ 33911771 h 39629983"/>
                <a:gd name="connsiteX18365" fmla="*/ 11585319 w 65909553"/>
                <a:gd name="connsiteY18365" fmla="*/ 33911763 h 39629983"/>
                <a:gd name="connsiteX18366" fmla="*/ 11585242 w 65909553"/>
                <a:gd name="connsiteY18366" fmla="*/ 33911771 h 39629983"/>
                <a:gd name="connsiteX18367" fmla="*/ 11585242 w 65909553"/>
                <a:gd name="connsiteY18367" fmla="*/ 33911763 h 39629983"/>
                <a:gd name="connsiteX18368" fmla="*/ 11585164 w 65909553"/>
                <a:gd name="connsiteY18368" fmla="*/ 33911771 h 39629983"/>
                <a:gd name="connsiteX18369" fmla="*/ 11585164 w 65909553"/>
                <a:gd name="connsiteY18369" fmla="*/ 33911763 h 39629983"/>
                <a:gd name="connsiteX18370" fmla="*/ 11585086 w 65909553"/>
                <a:gd name="connsiteY18370" fmla="*/ 33911771 h 39629983"/>
                <a:gd name="connsiteX18371" fmla="*/ 11585086 w 65909553"/>
                <a:gd name="connsiteY18371" fmla="*/ 33911763 h 39629983"/>
                <a:gd name="connsiteX18372" fmla="*/ 11585009 w 65909553"/>
                <a:gd name="connsiteY18372" fmla="*/ 33911771 h 39629983"/>
                <a:gd name="connsiteX18373" fmla="*/ 11585009 w 65909553"/>
                <a:gd name="connsiteY18373" fmla="*/ 33911763 h 39629983"/>
                <a:gd name="connsiteX18374" fmla="*/ 11584931 w 65909553"/>
                <a:gd name="connsiteY18374" fmla="*/ 33911771 h 39629983"/>
                <a:gd name="connsiteX18375" fmla="*/ 11584931 w 65909553"/>
                <a:gd name="connsiteY18375" fmla="*/ 33911763 h 39629983"/>
                <a:gd name="connsiteX18376" fmla="*/ 11584854 w 65909553"/>
                <a:gd name="connsiteY18376" fmla="*/ 33911771 h 39629983"/>
                <a:gd name="connsiteX18377" fmla="*/ 11584854 w 65909553"/>
                <a:gd name="connsiteY18377" fmla="*/ 33911763 h 39629983"/>
                <a:gd name="connsiteX18378" fmla="*/ 11584776 w 65909553"/>
                <a:gd name="connsiteY18378" fmla="*/ 33911771 h 39629983"/>
                <a:gd name="connsiteX18379" fmla="*/ 11584776 w 65909553"/>
                <a:gd name="connsiteY18379" fmla="*/ 33911763 h 39629983"/>
                <a:gd name="connsiteX18380" fmla="*/ 11584699 w 65909553"/>
                <a:gd name="connsiteY18380" fmla="*/ 33911771 h 39629983"/>
                <a:gd name="connsiteX18381" fmla="*/ 11584699 w 65909553"/>
                <a:gd name="connsiteY18381" fmla="*/ 33911763 h 39629983"/>
                <a:gd name="connsiteX18382" fmla="*/ 11584621 w 65909553"/>
                <a:gd name="connsiteY18382" fmla="*/ 33911771 h 39629983"/>
                <a:gd name="connsiteX18383" fmla="*/ 11584621 w 65909553"/>
                <a:gd name="connsiteY18383" fmla="*/ 33911763 h 39629983"/>
                <a:gd name="connsiteX18384" fmla="*/ 11584531 w 65909553"/>
                <a:gd name="connsiteY18384" fmla="*/ 33911771 h 39629983"/>
                <a:gd name="connsiteX18385" fmla="*/ 11584531 w 65909553"/>
                <a:gd name="connsiteY18385" fmla="*/ 33911763 h 39629983"/>
                <a:gd name="connsiteX18386" fmla="*/ 11584453 w 65909553"/>
                <a:gd name="connsiteY18386" fmla="*/ 33911771 h 39629983"/>
                <a:gd name="connsiteX18387" fmla="*/ 11584453 w 65909553"/>
                <a:gd name="connsiteY18387" fmla="*/ 33911763 h 39629983"/>
                <a:gd name="connsiteX18388" fmla="*/ 11584375 w 65909553"/>
                <a:gd name="connsiteY18388" fmla="*/ 33911771 h 39629983"/>
                <a:gd name="connsiteX18389" fmla="*/ 11584375 w 65909553"/>
                <a:gd name="connsiteY18389" fmla="*/ 33911763 h 39629983"/>
                <a:gd name="connsiteX18390" fmla="*/ 11584298 w 65909553"/>
                <a:gd name="connsiteY18390" fmla="*/ 33911771 h 39629983"/>
                <a:gd name="connsiteX18391" fmla="*/ 11584298 w 65909553"/>
                <a:gd name="connsiteY18391" fmla="*/ 33911763 h 39629983"/>
                <a:gd name="connsiteX18392" fmla="*/ 11584220 w 65909553"/>
                <a:gd name="connsiteY18392" fmla="*/ 33911771 h 39629983"/>
                <a:gd name="connsiteX18393" fmla="*/ 11584220 w 65909553"/>
                <a:gd name="connsiteY18393" fmla="*/ 33911763 h 39629983"/>
                <a:gd name="connsiteX18394" fmla="*/ 11584143 w 65909553"/>
                <a:gd name="connsiteY18394" fmla="*/ 33911771 h 39629983"/>
                <a:gd name="connsiteX18395" fmla="*/ 11584143 w 65909553"/>
                <a:gd name="connsiteY18395" fmla="*/ 33911763 h 39629983"/>
                <a:gd name="connsiteX18396" fmla="*/ 11584065 w 65909553"/>
                <a:gd name="connsiteY18396" fmla="*/ 33911771 h 39629983"/>
                <a:gd name="connsiteX18397" fmla="*/ 11584065 w 65909553"/>
                <a:gd name="connsiteY18397" fmla="*/ 33911763 h 39629983"/>
                <a:gd name="connsiteX18398" fmla="*/ 11583987 w 65909553"/>
                <a:gd name="connsiteY18398" fmla="*/ 33911771 h 39629983"/>
                <a:gd name="connsiteX18399" fmla="*/ 11583987 w 65909553"/>
                <a:gd name="connsiteY18399" fmla="*/ 33911763 h 39629983"/>
                <a:gd name="connsiteX18400" fmla="*/ 11583910 w 65909553"/>
                <a:gd name="connsiteY18400" fmla="*/ 33911771 h 39629983"/>
                <a:gd name="connsiteX18401" fmla="*/ 11583910 w 65909553"/>
                <a:gd name="connsiteY18401" fmla="*/ 33911763 h 39629983"/>
                <a:gd name="connsiteX18402" fmla="*/ 11583832 w 65909553"/>
                <a:gd name="connsiteY18402" fmla="*/ 33911771 h 39629983"/>
                <a:gd name="connsiteX18403" fmla="*/ 11583832 w 65909553"/>
                <a:gd name="connsiteY18403" fmla="*/ 33911763 h 39629983"/>
                <a:gd name="connsiteX18404" fmla="*/ 11583755 w 65909553"/>
                <a:gd name="connsiteY18404" fmla="*/ 33911771 h 39629983"/>
                <a:gd name="connsiteX18405" fmla="*/ 11583755 w 65909553"/>
                <a:gd name="connsiteY18405" fmla="*/ 33911763 h 39629983"/>
                <a:gd name="connsiteX18406" fmla="*/ 11583677 w 65909553"/>
                <a:gd name="connsiteY18406" fmla="*/ 33911771 h 39629983"/>
                <a:gd name="connsiteX18407" fmla="*/ 11583677 w 65909553"/>
                <a:gd name="connsiteY18407" fmla="*/ 33911763 h 39629983"/>
                <a:gd name="connsiteX18408" fmla="*/ 11583600 w 65909553"/>
                <a:gd name="connsiteY18408" fmla="*/ 33911771 h 39629983"/>
                <a:gd name="connsiteX18409" fmla="*/ 11583600 w 65909553"/>
                <a:gd name="connsiteY18409" fmla="*/ 33911763 h 39629983"/>
                <a:gd name="connsiteX18410" fmla="*/ 11583522 w 65909553"/>
                <a:gd name="connsiteY18410" fmla="*/ 33911771 h 39629983"/>
                <a:gd name="connsiteX18411" fmla="*/ 11583522 w 65909553"/>
                <a:gd name="connsiteY18411" fmla="*/ 33911763 h 39629983"/>
                <a:gd name="connsiteX18412" fmla="*/ 11583432 w 65909553"/>
                <a:gd name="connsiteY18412" fmla="*/ 33911771 h 39629983"/>
                <a:gd name="connsiteX18413" fmla="*/ 11583432 w 65909553"/>
                <a:gd name="connsiteY18413" fmla="*/ 33911763 h 39629983"/>
                <a:gd name="connsiteX18414" fmla="*/ 11583354 w 65909553"/>
                <a:gd name="connsiteY18414" fmla="*/ 33911771 h 39629983"/>
                <a:gd name="connsiteX18415" fmla="*/ 11583354 w 65909553"/>
                <a:gd name="connsiteY18415" fmla="*/ 33911763 h 39629983"/>
                <a:gd name="connsiteX18416" fmla="*/ 11583276 w 65909553"/>
                <a:gd name="connsiteY18416" fmla="*/ 33911771 h 39629983"/>
                <a:gd name="connsiteX18417" fmla="*/ 11583276 w 65909553"/>
                <a:gd name="connsiteY18417" fmla="*/ 33911763 h 39629983"/>
                <a:gd name="connsiteX18418" fmla="*/ 11583199 w 65909553"/>
                <a:gd name="connsiteY18418" fmla="*/ 33911771 h 39629983"/>
                <a:gd name="connsiteX18419" fmla="*/ 11583199 w 65909553"/>
                <a:gd name="connsiteY18419" fmla="*/ 33911763 h 39629983"/>
                <a:gd name="connsiteX18420" fmla="*/ 11583121 w 65909553"/>
                <a:gd name="connsiteY18420" fmla="*/ 33911771 h 39629983"/>
                <a:gd name="connsiteX18421" fmla="*/ 11583121 w 65909553"/>
                <a:gd name="connsiteY18421" fmla="*/ 33911763 h 39629983"/>
                <a:gd name="connsiteX18422" fmla="*/ 11583044 w 65909553"/>
                <a:gd name="connsiteY18422" fmla="*/ 33911771 h 39629983"/>
                <a:gd name="connsiteX18423" fmla="*/ 11583044 w 65909553"/>
                <a:gd name="connsiteY18423" fmla="*/ 33911763 h 39629983"/>
                <a:gd name="connsiteX18424" fmla="*/ 11582966 w 65909553"/>
                <a:gd name="connsiteY18424" fmla="*/ 33911771 h 39629983"/>
                <a:gd name="connsiteX18425" fmla="*/ 11582966 w 65909553"/>
                <a:gd name="connsiteY18425" fmla="*/ 33911763 h 39629983"/>
                <a:gd name="connsiteX18426" fmla="*/ 11582888 w 65909553"/>
                <a:gd name="connsiteY18426" fmla="*/ 33911771 h 39629983"/>
                <a:gd name="connsiteX18427" fmla="*/ 11582888 w 65909553"/>
                <a:gd name="connsiteY18427" fmla="*/ 33911763 h 39629983"/>
                <a:gd name="connsiteX18428" fmla="*/ 11582811 w 65909553"/>
                <a:gd name="connsiteY18428" fmla="*/ 33911771 h 39629983"/>
                <a:gd name="connsiteX18429" fmla="*/ 11582811 w 65909553"/>
                <a:gd name="connsiteY18429" fmla="*/ 33911763 h 39629983"/>
                <a:gd name="connsiteX18430" fmla="*/ 11582733 w 65909553"/>
                <a:gd name="connsiteY18430" fmla="*/ 33911771 h 39629983"/>
                <a:gd name="connsiteX18431" fmla="*/ 11582733 w 65909553"/>
                <a:gd name="connsiteY18431" fmla="*/ 33911763 h 39629983"/>
                <a:gd name="connsiteX18432" fmla="*/ 11582656 w 65909553"/>
                <a:gd name="connsiteY18432" fmla="*/ 33911771 h 39629983"/>
                <a:gd name="connsiteX18433" fmla="*/ 11582656 w 65909553"/>
                <a:gd name="connsiteY18433" fmla="*/ 33911763 h 39629983"/>
                <a:gd name="connsiteX18434" fmla="*/ 11582578 w 65909553"/>
                <a:gd name="connsiteY18434" fmla="*/ 33911771 h 39629983"/>
                <a:gd name="connsiteX18435" fmla="*/ 11582578 w 65909553"/>
                <a:gd name="connsiteY18435" fmla="*/ 33911763 h 39629983"/>
                <a:gd name="connsiteX18436" fmla="*/ 11582500 w 65909553"/>
                <a:gd name="connsiteY18436" fmla="*/ 33911771 h 39629983"/>
                <a:gd name="connsiteX18437" fmla="*/ 11582500 w 65909553"/>
                <a:gd name="connsiteY18437" fmla="*/ 33911763 h 39629983"/>
                <a:gd name="connsiteX18438" fmla="*/ 11582423 w 65909553"/>
                <a:gd name="connsiteY18438" fmla="*/ 33911771 h 39629983"/>
                <a:gd name="connsiteX18439" fmla="*/ 11582423 w 65909553"/>
                <a:gd name="connsiteY18439" fmla="*/ 33746101 h 39629983"/>
                <a:gd name="connsiteX18440" fmla="*/ 11445952 w 65909553"/>
                <a:gd name="connsiteY18440" fmla="*/ 33758695 h 39629983"/>
                <a:gd name="connsiteX18441" fmla="*/ 11438726 w 65909553"/>
                <a:gd name="connsiteY18441" fmla="*/ 33759371 h 39629983"/>
                <a:gd name="connsiteX18442" fmla="*/ 11438726 w 65909553"/>
                <a:gd name="connsiteY18442" fmla="*/ 33759363 h 39629983"/>
                <a:gd name="connsiteX18443" fmla="*/ 11438648 w 65909553"/>
                <a:gd name="connsiteY18443" fmla="*/ 33759371 h 39629983"/>
                <a:gd name="connsiteX18444" fmla="*/ 11438648 w 65909553"/>
                <a:gd name="connsiteY18444" fmla="*/ 33759363 h 39629983"/>
                <a:gd name="connsiteX18445" fmla="*/ 11438570 w 65909553"/>
                <a:gd name="connsiteY18445" fmla="*/ 33759371 h 39629983"/>
                <a:gd name="connsiteX18446" fmla="*/ 11438570 w 65909553"/>
                <a:gd name="connsiteY18446" fmla="*/ 33759363 h 39629983"/>
                <a:gd name="connsiteX18447" fmla="*/ 11438493 w 65909553"/>
                <a:gd name="connsiteY18447" fmla="*/ 33759371 h 39629983"/>
                <a:gd name="connsiteX18448" fmla="*/ 11438493 w 65909553"/>
                <a:gd name="connsiteY18448" fmla="*/ 33759363 h 39629983"/>
                <a:gd name="connsiteX18449" fmla="*/ 11438415 w 65909553"/>
                <a:gd name="connsiteY18449" fmla="*/ 33759371 h 39629983"/>
                <a:gd name="connsiteX18450" fmla="*/ 11438415 w 65909553"/>
                <a:gd name="connsiteY18450" fmla="*/ 33759363 h 39629983"/>
                <a:gd name="connsiteX18451" fmla="*/ 11438338 w 65909553"/>
                <a:gd name="connsiteY18451" fmla="*/ 33759371 h 39629983"/>
                <a:gd name="connsiteX18452" fmla="*/ 11438338 w 65909553"/>
                <a:gd name="connsiteY18452" fmla="*/ 33759363 h 39629983"/>
                <a:gd name="connsiteX18453" fmla="*/ 11438260 w 65909553"/>
                <a:gd name="connsiteY18453" fmla="*/ 33759371 h 39629983"/>
                <a:gd name="connsiteX18454" fmla="*/ 11438260 w 65909553"/>
                <a:gd name="connsiteY18454" fmla="*/ 33759363 h 39629983"/>
                <a:gd name="connsiteX18455" fmla="*/ 11438183 w 65909553"/>
                <a:gd name="connsiteY18455" fmla="*/ 33759371 h 39629983"/>
                <a:gd name="connsiteX18456" fmla="*/ 11438183 w 65909553"/>
                <a:gd name="connsiteY18456" fmla="*/ 33759363 h 39629983"/>
                <a:gd name="connsiteX18457" fmla="*/ 11438105 w 65909553"/>
                <a:gd name="connsiteY18457" fmla="*/ 33759371 h 39629983"/>
                <a:gd name="connsiteX18458" fmla="*/ 11438105 w 65909553"/>
                <a:gd name="connsiteY18458" fmla="*/ 33759363 h 39629983"/>
                <a:gd name="connsiteX18459" fmla="*/ 11438027 w 65909553"/>
                <a:gd name="connsiteY18459" fmla="*/ 33759371 h 39629983"/>
                <a:gd name="connsiteX18460" fmla="*/ 11438027 w 65909553"/>
                <a:gd name="connsiteY18460" fmla="*/ 33759363 h 39629983"/>
                <a:gd name="connsiteX18461" fmla="*/ 11437950 w 65909553"/>
                <a:gd name="connsiteY18461" fmla="*/ 33759371 h 39629983"/>
                <a:gd name="connsiteX18462" fmla="*/ 11437950 w 65909553"/>
                <a:gd name="connsiteY18462" fmla="*/ 33759363 h 39629983"/>
                <a:gd name="connsiteX18463" fmla="*/ 11437872 w 65909553"/>
                <a:gd name="connsiteY18463" fmla="*/ 33759371 h 39629983"/>
                <a:gd name="connsiteX18464" fmla="*/ 11437872 w 65909553"/>
                <a:gd name="connsiteY18464" fmla="*/ 33759363 h 39629983"/>
                <a:gd name="connsiteX18465" fmla="*/ 11437795 w 65909553"/>
                <a:gd name="connsiteY18465" fmla="*/ 33759371 h 39629983"/>
                <a:gd name="connsiteX18466" fmla="*/ 11437795 w 65909553"/>
                <a:gd name="connsiteY18466" fmla="*/ 33759363 h 39629983"/>
                <a:gd name="connsiteX18467" fmla="*/ 11437717 w 65909553"/>
                <a:gd name="connsiteY18467" fmla="*/ 33759371 h 39629983"/>
                <a:gd name="connsiteX18468" fmla="*/ 11437717 w 65909553"/>
                <a:gd name="connsiteY18468" fmla="*/ 33759363 h 39629983"/>
                <a:gd name="connsiteX18469" fmla="*/ 11437627 w 65909553"/>
                <a:gd name="connsiteY18469" fmla="*/ 33759371 h 39629983"/>
                <a:gd name="connsiteX18470" fmla="*/ 11437627 w 65909553"/>
                <a:gd name="connsiteY18470" fmla="*/ 33759363 h 39629983"/>
                <a:gd name="connsiteX18471" fmla="*/ 11437549 w 65909553"/>
                <a:gd name="connsiteY18471" fmla="*/ 33759371 h 39629983"/>
                <a:gd name="connsiteX18472" fmla="*/ 11437549 w 65909553"/>
                <a:gd name="connsiteY18472" fmla="*/ 33759363 h 39629983"/>
                <a:gd name="connsiteX18473" fmla="*/ 11437471 w 65909553"/>
                <a:gd name="connsiteY18473" fmla="*/ 33759371 h 39629983"/>
                <a:gd name="connsiteX18474" fmla="*/ 11437471 w 65909553"/>
                <a:gd name="connsiteY18474" fmla="*/ 33759363 h 39629983"/>
                <a:gd name="connsiteX18475" fmla="*/ 11437394 w 65909553"/>
                <a:gd name="connsiteY18475" fmla="*/ 33759371 h 39629983"/>
                <a:gd name="connsiteX18476" fmla="*/ 11437394 w 65909553"/>
                <a:gd name="connsiteY18476" fmla="*/ 33759363 h 39629983"/>
                <a:gd name="connsiteX18477" fmla="*/ 11437316 w 65909553"/>
                <a:gd name="connsiteY18477" fmla="*/ 33759371 h 39629983"/>
                <a:gd name="connsiteX18478" fmla="*/ 11437316 w 65909553"/>
                <a:gd name="connsiteY18478" fmla="*/ 33759363 h 39629983"/>
                <a:gd name="connsiteX18479" fmla="*/ 11437239 w 65909553"/>
                <a:gd name="connsiteY18479" fmla="*/ 33759371 h 39629983"/>
                <a:gd name="connsiteX18480" fmla="*/ 11437239 w 65909553"/>
                <a:gd name="connsiteY18480" fmla="*/ 33759363 h 39629983"/>
                <a:gd name="connsiteX18481" fmla="*/ 11437161 w 65909553"/>
                <a:gd name="connsiteY18481" fmla="*/ 33759371 h 39629983"/>
                <a:gd name="connsiteX18482" fmla="*/ 11437161 w 65909553"/>
                <a:gd name="connsiteY18482" fmla="*/ 33759363 h 39629983"/>
                <a:gd name="connsiteX18483" fmla="*/ 11437084 w 65909553"/>
                <a:gd name="connsiteY18483" fmla="*/ 33759371 h 39629983"/>
                <a:gd name="connsiteX18484" fmla="*/ 11437084 w 65909553"/>
                <a:gd name="connsiteY18484" fmla="*/ 33759363 h 39629983"/>
                <a:gd name="connsiteX18485" fmla="*/ 11437006 w 65909553"/>
                <a:gd name="connsiteY18485" fmla="*/ 33759371 h 39629983"/>
                <a:gd name="connsiteX18486" fmla="*/ 11437006 w 65909553"/>
                <a:gd name="connsiteY18486" fmla="*/ 33759363 h 39629983"/>
                <a:gd name="connsiteX18487" fmla="*/ 11436928 w 65909553"/>
                <a:gd name="connsiteY18487" fmla="*/ 33759371 h 39629983"/>
                <a:gd name="connsiteX18488" fmla="*/ 11436928 w 65909553"/>
                <a:gd name="connsiteY18488" fmla="*/ 33759363 h 39629983"/>
                <a:gd name="connsiteX18489" fmla="*/ 11436851 w 65909553"/>
                <a:gd name="connsiteY18489" fmla="*/ 33759371 h 39629983"/>
                <a:gd name="connsiteX18490" fmla="*/ 11436851 w 65909553"/>
                <a:gd name="connsiteY18490" fmla="*/ 33759363 h 39629983"/>
                <a:gd name="connsiteX18491" fmla="*/ 11436773 w 65909553"/>
                <a:gd name="connsiteY18491" fmla="*/ 33759371 h 39629983"/>
                <a:gd name="connsiteX18492" fmla="*/ 11436773 w 65909553"/>
                <a:gd name="connsiteY18492" fmla="*/ 33759363 h 39629983"/>
                <a:gd name="connsiteX18493" fmla="*/ 11436696 w 65909553"/>
                <a:gd name="connsiteY18493" fmla="*/ 33759371 h 39629983"/>
                <a:gd name="connsiteX18494" fmla="*/ 11436696 w 65909553"/>
                <a:gd name="connsiteY18494" fmla="*/ 33759363 h 39629983"/>
                <a:gd name="connsiteX18495" fmla="*/ 11436618 w 65909553"/>
                <a:gd name="connsiteY18495" fmla="*/ 33759371 h 39629983"/>
                <a:gd name="connsiteX18496" fmla="*/ 11436618 w 65909553"/>
                <a:gd name="connsiteY18496" fmla="*/ 33759363 h 39629983"/>
                <a:gd name="connsiteX18497" fmla="*/ 11436528 w 65909553"/>
                <a:gd name="connsiteY18497" fmla="*/ 33759371 h 39629983"/>
                <a:gd name="connsiteX18498" fmla="*/ 11436528 w 65909553"/>
                <a:gd name="connsiteY18498" fmla="*/ 33759363 h 39629983"/>
                <a:gd name="connsiteX18499" fmla="*/ 11436450 w 65909553"/>
                <a:gd name="connsiteY18499" fmla="*/ 33759371 h 39629983"/>
                <a:gd name="connsiteX18500" fmla="*/ 11436450 w 65909553"/>
                <a:gd name="connsiteY18500" fmla="*/ 33759363 h 39629983"/>
                <a:gd name="connsiteX18501" fmla="*/ 11436372 w 65909553"/>
                <a:gd name="connsiteY18501" fmla="*/ 33759371 h 39629983"/>
                <a:gd name="connsiteX18502" fmla="*/ 11436372 w 65909553"/>
                <a:gd name="connsiteY18502" fmla="*/ 33759363 h 39629983"/>
                <a:gd name="connsiteX18503" fmla="*/ 11436295 w 65909553"/>
                <a:gd name="connsiteY18503" fmla="*/ 33759371 h 39629983"/>
                <a:gd name="connsiteX18504" fmla="*/ 11436295 w 65909553"/>
                <a:gd name="connsiteY18504" fmla="*/ 33759363 h 39629983"/>
                <a:gd name="connsiteX18505" fmla="*/ 11436217 w 65909553"/>
                <a:gd name="connsiteY18505" fmla="*/ 33759371 h 39629983"/>
                <a:gd name="connsiteX18506" fmla="*/ 11436217 w 65909553"/>
                <a:gd name="connsiteY18506" fmla="*/ 33759363 h 39629983"/>
                <a:gd name="connsiteX18507" fmla="*/ 11436140 w 65909553"/>
                <a:gd name="connsiteY18507" fmla="*/ 33759371 h 39629983"/>
                <a:gd name="connsiteX18508" fmla="*/ 11436140 w 65909553"/>
                <a:gd name="connsiteY18508" fmla="*/ 33759363 h 39629983"/>
                <a:gd name="connsiteX18509" fmla="*/ 11436062 w 65909553"/>
                <a:gd name="connsiteY18509" fmla="*/ 33759371 h 39629983"/>
                <a:gd name="connsiteX18510" fmla="*/ 11436062 w 65909553"/>
                <a:gd name="connsiteY18510" fmla="*/ 33759363 h 39629983"/>
                <a:gd name="connsiteX18511" fmla="*/ 11435985 w 65909553"/>
                <a:gd name="connsiteY18511" fmla="*/ 33759371 h 39629983"/>
                <a:gd name="connsiteX18512" fmla="*/ 11435985 w 65909553"/>
                <a:gd name="connsiteY18512" fmla="*/ 33759363 h 39629983"/>
                <a:gd name="connsiteX18513" fmla="*/ 11435907 w 65909553"/>
                <a:gd name="connsiteY18513" fmla="*/ 33759371 h 39629983"/>
                <a:gd name="connsiteX18514" fmla="*/ 11435907 w 65909553"/>
                <a:gd name="connsiteY18514" fmla="*/ 33759363 h 39629983"/>
                <a:gd name="connsiteX18515" fmla="*/ 11435829 w 65909553"/>
                <a:gd name="connsiteY18515" fmla="*/ 33759371 h 39629983"/>
                <a:gd name="connsiteX18516" fmla="*/ 11435829 w 65909553"/>
                <a:gd name="connsiteY18516" fmla="*/ 33759363 h 39629983"/>
                <a:gd name="connsiteX18517" fmla="*/ 11435752 w 65909553"/>
                <a:gd name="connsiteY18517" fmla="*/ 33759371 h 39629983"/>
                <a:gd name="connsiteX18518" fmla="*/ 11435752 w 65909553"/>
                <a:gd name="connsiteY18518" fmla="*/ 33759363 h 39629983"/>
                <a:gd name="connsiteX18519" fmla="*/ 11435674 w 65909553"/>
                <a:gd name="connsiteY18519" fmla="*/ 33759371 h 39629983"/>
                <a:gd name="connsiteX18520" fmla="*/ 11435674 w 65909553"/>
                <a:gd name="connsiteY18520" fmla="*/ 33759363 h 39629983"/>
                <a:gd name="connsiteX18521" fmla="*/ 11435597 w 65909553"/>
                <a:gd name="connsiteY18521" fmla="*/ 33759371 h 39629983"/>
                <a:gd name="connsiteX18522" fmla="*/ 11435597 w 65909553"/>
                <a:gd name="connsiteY18522" fmla="*/ 33759363 h 39629983"/>
                <a:gd name="connsiteX18523" fmla="*/ 11435519 w 65909553"/>
                <a:gd name="connsiteY18523" fmla="*/ 33759371 h 39629983"/>
                <a:gd name="connsiteX18524" fmla="*/ 11435519 w 65909553"/>
                <a:gd name="connsiteY18524" fmla="*/ 33759363 h 39629983"/>
                <a:gd name="connsiteX18525" fmla="*/ 11435429 w 65909553"/>
                <a:gd name="connsiteY18525" fmla="*/ 33759371 h 39629983"/>
                <a:gd name="connsiteX18526" fmla="*/ 11435429 w 65909553"/>
                <a:gd name="connsiteY18526" fmla="*/ 33759363 h 39629983"/>
                <a:gd name="connsiteX18527" fmla="*/ 11435351 w 65909553"/>
                <a:gd name="connsiteY18527" fmla="*/ 33759371 h 39629983"/>
                <a:gd name="connsiteX18528" fmla="*/ 11435351 w 65909553"/>
                <a:gd name="connsiteY18528" fmla="*/ 33759363 h 39629983"/>
                <a:gd name="connsiteX18529" fmla="*/ 11435273 w 65909553"/>
                <a:gd name="connsiteY18529" fmla="*/ 33759371 h 39629983"/>
                <a:gd name="connsiteX18530" fmla="*/ 11435273 w 65909553"/>
                <a:gd name="connsiteY18530" fmla="*/ 33759363 h 39629983"/>
                <a:gd name="connsiteX18531" fmla="*/ 11435196 w 65909553"/>
                <a:gd name="connsiteY18531" fmla="*/ 33759371 h 39629983"/>
                <a:gd name="connsiteX18532" fmla="*/ 11435196 w 65909553"/>
                <a:gd name="connsiteY18532" fmla="*/ 33759363 h 39629983"/>
                <a:gd name="connsiteX18533" fmla="*/ 11435118 w 65909553"/>
                <a:gd name="connsiteY18533" fmla="*/ 33759371 h 39629983"/>
                <a:gd name="connsiteX18534" fmla="*/ 11435118 w 65909553"/>
                <a:gd name="connsiteY18534" fmla="*/ 33759363 h 39629983"/>
                <a:gd name="connsiteX18535" fmla="*/ 11435041 w 65909553"/>
                <a:gd name="connsiteY18535" fmla="*/ 33759371 h 39629983"/>
                <a:gd name="connsiteX18536" fmla="*/ 11435041 w 65909553"/>
                <a:gd name="connsiteY18536" fmla="*/ 33759363 h 39629983"/>
                <a:gd name="connsiteX18537" fmla="*/ 11434963 w 65909553"/>
                <a:gd name="connsiteY18537" fmla="*/ 33759371 h 39629983"/>
                <a:gd name="connsiteX18538" fmla="*/ 11434963 w 65909553"/>
                <a:gd name="connsiteY18538" fmla="*/ 33759363 h 39629983"/>
                <a:gd name="connsiteX18539" fmla="*/ 11434886 w 65909553"/>
                <a:gd name="connsiteY18539" fmla="*/ 33759371 h 39629983"/>
                <a:gd name="connsiteX18540" fmla="*/ 11434886 w 65909553"/>
                <a:gd name="connsiteY18540" fmla="*/ 33759363 h 39629983"/>
                <a:gd name="connsiteX18541" fmla="*/ 11434808 w 65909553"/>
                <a:gd name="connsiteY18541" fmla="*/ 33759371 h 39629983"/>
                <a:gd name="connsiteX18542" fmla="*/ 11434808 w 65909553"/>
                <a:gd name="connsiteY18542" fmla="*/ 33759363 h 39629983"/>
                <a:gd name="connsiteX18543" fmla="*/ 11434730 w 65909553"/>
                <a:gd name="connsiteY18543" fmla="*/ 33759371 h 39629983"/>
                <a:gd name="connsiteX18544" fmla="*/ 11434730 w 65909553"/>
                <a:gd name="connsiteY18544" fmla="*/ 33759363 h 39629983"/>
                <a:gd name="connsiteX18545" fmla="*/ 11434653 w 65909553"/>
                <a:gd name="connsiteY18545" fmla="*/ 33759371 h 39629983"/>
                <a:gd name="connsiteX18546" fmla="*/ 11434653 w 65909553"/>
                <a:gd name="connsiteY18546" fmla="*/ 33759363 h 39629983"/>
                <a:gd name="connsiteX18547" fmla="*/ 11434575 w 65909553"/>
                <a:gd name="connsiteY18547" fmla="*/ 33759371 h 39629983"/>
                <a:gd name="connsiteX18548" fmla="*/ 11434575 w 65909553"/>
                <a:gd name="connsiteY18548" fmla="*/ 33759363 h 39629983"/>
                <a:gd name="connsiteX18549" fmla="*/ 11434498 w 65909553"/>
                <a:gd name="connsiteY18549" fmla="*/ 33759371 h 39629983"/>
                <a:gd name="connsiteX18550" fmla="*/ 11434498 w 65909553"/>
                <a:gd name="connsiteY18550" fmla="*/ 33759363 h 39629983"/>
                <a:gd name="connsiteX18551" fmla="*/ 11434420 w 65909553"/>
                <a:gd name="connsiteY18551" fmla="*/ 33759371 h 39629983"/>
                <a:gd name="connsiteX18552" fmla="*/ 11434420 w 65909553"/>
                <a:gd name="connsiteY18552" fmla="*/ 33759363 h 39629983"/>
                <a:gd name="connsiteX18553" fmla="*/ 11434330 w 65909553"/>
                <a:gd name="connsiteY18553" fmla="*/ 33759371 h 39629983"/>
                <a:gd name="connsiteX18554" fmla="*/ 11434330 w 65909553"/>
                <a:gd name="connsiteY18554" fmla="*/ 33759363 h 39629983"/>
                <a:gd name="connsiteX18555" fmla="*/ 11434252 w 65909553"/>
                <a:gd name="connsiteY18555" fmla="*/ 33759371 h 39629983"/>
                <a:gd name="connsiteX18556" fmla="*/ 11434252 w 65909553"/>
                <a:gd name="connsiteY18556" fmla="*/ 33759363 h 39629983"/>
                <a:gd name="connsiteX18557" fmla="*/ 11434174 w 65909553"/>
                <a:gd name="connsiteY18557" fmla="*/ 33759371 h 39629983"/>
                <a:gd name="connsiteX18558" fmla="*/ 11434174 w 65909553"/>
                <a:gd name="connsiteY18558" fmla="*/ 33759363 h 39629983"/>
                <a:gd name="connsiteX18559" fmla="*/ 11434097 w 65909553"/>
                <a:gd name="connsiteY18559" fmla="*/ 33759371 h 39629983"/>
                <a:gd name="connsiteX18560" fmla="*/ 11434097 w 65909553"/>
                <a:gd name="connsiteY18560" fmla="*/ 33759363 h 39629983"/>
                <a:gd name="connsiteX18561" fmla="*/ 11434019 w 65909553"/>
                <a:gd name="connsiteY18561" fmla="*/ 33759371 h 39629983"/>
                <a:gd name="connsiteX18562" fmla="*/ 11434019 w 65909553"/>
                <a:gd name="connsiteY18562" fmla="*/ 33759363 h 39629983"/>
                <a:gd name="connsiteX18563" fmla="*/ 11433942 w 65909553"/>
                <a:gd name="connsiteY18563" fmla="*/ 33759371 h 39629983"/>
                <a:gd name="connsiteX18564" fmla="*/ 11433942 w 65909553"/>
                <a:gd name="connsiteY18564" fmla="*/ 33759363 h 39629983"/>
                <a:gd name="connsiteX18565" fmla="*/ 11433864 w 65909553"/>
                <a:gd name="connsiteY18565" fmla="*/ 33759371 h 39629983"/>
                <a:gd name="connsiteX18566" fmla="*/ 11433864 w 65909553"/>
                <a:gd name="connsiteY18566" fmla="*/ 33759363 h 39629983"/>
                <a:gd name="connsiteX18567" fmla="*/ 11433787 w 65909553"/>
                <a:gd name="connsiteY18567" fmla="*/ 33759371 h 39629983"/>
                <a:gd name="connsiteX18568" fmla="*/ 11433787 w 65909553"/>
                <a:gd name="connsiteY18568" fmla="*/ 33759363 h 39629983"/>
                <a:gd name="connsiteX18569" fmla="*/ 11433709 w 65909553"/>
                <a:gd name="connsiteY18569" fmla="*/ 33759371 h 39629983"/>
                <a:gd name="connsiteX18570" fmla="*/ 11433709 w 65909553"/>
                <a:gd name="connsiteY18570" fmla="*/ 33759363 h 39629983"/>
                <a:gd name="connsiteX18571" fmla="*/ 11433631 w 65909553"/>
                <a:gd name="connsiteY18571" fmla="*/ 33759371 h 39629983"/>
                <a:gd name="connsiteX18572" fmla="*/ 11433631 w 65909553"/>
                <a:gd name="connsiteY18572" fmla="*/ 33759363 h 39629983"/>
                <a:gd name="connsiteX18573" fmla="*/ 11433554 w 65909553"/>
                <a:gd name="connsiteY18573" fmla="*/ 33759371 h 39629983"/>
                <a:gd name="connsiteX18574" fmla="*/ 11433554 w 65909553"/>
                <a:gd name="connsiteY18574" fmla="*/ 33759363 h 39629983"/>
                <a:gd name="connsiteX18575" fmla="*/ 11433476 w 65909553"/>
                <a:gd name="connsiteY18575" fmla="*/ 33759371 h 39629983"/>
                <a:gd name="connsiteX18576" fmla="*/ 11433476 w 65909553"/>
                <a:gd name="connsiteY18576" fmla="*/ 33759363 h 39629983"/>
                <a:gd name="connsiteX18577" fmla="*/ 11433399 w 65909553"/>
                <a:gd name="connsiteY18577" fmla="*/ 33759371 h 39629983"/>
                <a:gd name="connsiteX18578" fmla="*/ 11433399 w 65909553"/>
                <a:gd name="connsiteY18578" fmla="*/ 33759363 h 39629983"/>
                <a:gd name="connsiteX18579" fmla="*/ 11433321 w 65909553"/>
                <a:gd name="connsiteY18579" fmla="*/ 33759371 h 39629983"/>
                <a:gd name="connsiteX18580" fmla="*/ 11433321 w 65909553"/>
                <a:gd name="connsiteY18580" fmla="*/ 33759363 h 39629983"/>
                <a:gd name="connsiteX18581" fmla="*/ 11433231 w 65909553"/>
                <a:gd name="connsiteY18581" fmla="*/ 33759371 h 39629983"/>
                <a:gd name="connsiteX18582" fmla="*/ 11433231 w 65909553"/>
                <a:gd name="connsiteY18582" fmla="*/ 33759363 h 39629983"/>
                <a:gd name="connsiteX18583" fmla="*/ 11433153 w 65909553"/>
                <a:gd name="connsiteY18583" fmla="*/ 33759371 h 39629983"/>
                <a:gd name="connsiteX18584" fmla="*/ 11433153 w 65909553"/>
                <a:gd name="connsiteY18584" fmla="*/ 33759363 h 39629983"/>
                <a:gd name="connsiteX18585" fmla="*/ 11433075 w 65909553"/>
                <a:gd name="connsiteY18585" fmla="*/ 33759371 h 39629983"/>
                <a:gd name="connsiteX18586" fmla="*/ 11433075 w 65909553"/>
                <a:gd name="connsiteY18586" fmla="*/ 33759363 h 39629983"/>
                <a:gd name="connsiteX18587" fmla="*/ 11432998 w 65909553"/>
                <a:gd name="connsiteY18587" fmla="*/ 33759371 h 39629983"/>
                <a:gd name="connsiteX18588" fmla="*/ 11432998 w 65909553"/>
                <a:gd name="connsiteY18588" fmla="*/ 33759363 h 39629983"/>
                <a:gd name="connsiteX18589" fmla="*/ 11432920 w 65909553"/>
                <a:gd name="connsiteY18589" fmla="*/ 33759371 h 39629983"/>
                <a:gd name="connsiteX18590" fmla="*/ 11432920 w 65909553"/>
                <a:gd name="connsiteY18590" fmla="*/ 33759363 h 39629983"/>
                <a:gd name="connsiteX18591" fmla="*/ 11432843 w 65909553"/>
                <a:gd name="connsiteY18591" fmla="*/ 33759371 h 39629983"/>
                <a:gd name="connsiteX18592" fmla="*/ 11432843 w 65909553"/>
                <a:gd name="connsiteY18592" fmla="*/ 33759363 h 39629983"/>
                <a:gd name="connsiteX18593" fmla="*/ 11432765 w 65909553"/>
                <a:gd name="connsiteY18593" fmla="*/ 33759371 h 39629983"/>
                <a:gd name="connsiteX18594" fmla="*/ 11432765 w 65909553"/>
                <a:gd name="connsiteY18594" fmla="*/ 33759363 h 39629983"/>
                <a:gd name="connsiteX18595" fmla="*/ 11432688 w 65909553"/>
                <a:gd name="connsiteY18595" fmla="*/ 33759371 h 39629983"/>
                <a:gd name="connsiteX18596" fmla="*/ 11432688 w 65909553"/>
                <a:gd name="connsiteY18596" fmla="*/ 33759363 h 39629983"/>
                <a:gd name="connsiteX18597" fmla="*/ 11432610 w 65909553"/>
                <a:gd name="connsiteY18597" fmla="*/ 33759371 h 39629983"/>
                <a:gd name="connsiteX18598" fmla="*/ 11432610 w 65909553"/>
                <a:gd name="connsiteY18598" fmla="*/ 33759363 h 39629983"/>
                <a:gd name="connsiteX18599" fmla="*/ 11432532 w 65909553"/>
                <a:gd name="connsiteY18599" fmla="*/ 33759371 h 39629983"/>
                <a:gd name="connsiteX18600" fmla="*/ 11432532 w 65909553"/>
                <a:gd name="connsiteY18600" fmla="*/ 33759363 h 39629983"/>
                <a:gd name="connsiteX18601" fmla="*/ 11432455 w 65909553"/>
                <a:gd name="connsiteY18601" fmla="*/ 33759371 h 39629983"/>
                <a:gd name="connsiteX18602" fmla="*/ 11432455 w 65909553"/>
                <a:gd name="connsiteY18602" fmla="*/ 33759363 h 39629983"/>
                <a:gd name="connsiteX18603" fmla="*/ 11432377 w 65909553"/>
                <a:gd name="connsiteY18603" fmla="*/ 33759371 h 39629983"/>
                <a:gd name="connsiteX18604" fmla="*/ 11432377 w 65909553"/>
                <a:gd name="connsiteY18604" fmla="*/ 33759363 h 39629983"/>
                <a:gd name="connsiteX18605" fmla="*/ 11432300 w 65909553"/>
                <a:gd name="connsiteY18605" fmla="*/ 33759371 h 39629983"/>
                <a:gd name="connsiteX18606" fmla="*/ 11432300 w 65909553"/>
                <a:gd name="connsiteY18606" fmla="*/ 33759363 h 39629983"/>
                <a:gd name="connsiteX18607" fmla="*/ 11432222 w 65909553"/>
                <a:gd name="connsiteY18607" fmla="*/ 33759371 h 39629983"/>
                <a:gd name="connsiteX18608" fmla="*/ 11432222 w 65909553"/>
                <a:gd name="connsiteY18608" fmla="*/ 33759363 h 39629983"/>
                <a:gd name="connsiteX18609" fmla="*/ 11432132 w 65909553"/>
                <a:gd name="connsiteY18609" fmla="*/ 33759371 h 39629983"/>
                <a:gd name="connsiteX18610" fmla="*/ 11432132 w 65909553"/>
                <a:gd name="connsiteY18610" fmla="*/ 33759363 h 39629983"/>
                <a:gd name="connsiteX18611" fmla="*/ 11432054 w 65909553"/>
                <a:gd name="connsiteY18611" fmla="*/ 33759371 h 39629983"/>
                <a:gd name="connsiteX18612" fmla="*/ 11432054 w 65909553"/>
                <a:gd name="connsiteY18612" fmla="*/ 33759363 h 39629983"/>
                <a:gd name="connsiteX18613" fmla="*/ 11431976 w 65909553"/>
                <a:gd name="connsiteY18613" fmla="*/ 33759371 h 39629983"/>
                <a:gd name="connsiteX18614" fmla="*/ 11431976 w 65909553"/>
                <a:gd name="connsiteY18614" fmla="*/ 33759363 h 39629983"/>
                <a:gd name="connsiteX18615" fmla="*/ 11431899 w 65909553"/>
                <a:gd name="connsiteY18615" fmla="*/ 33759371 h 39629983"/>
                <a:gd name="connsiteX18616" fmla="*/ 11431899 w 65909553"/>
                <a:gd name="connsiteY18616" fmla="*/ 33759363 h 39629983"/>
                <a:gd name="connsiteX18617" fmla="*/ 11431821 w 65909553"/>
                <a:gd name="connsiteY18617" fmla="*/ 33759371 h 39629983"/>
                <a:gd name="connsiteX18618" fmla="*/ 11431821 w 65909553"/>
                <a:gd name="connsiteY18618" fmla="*/ 33759363 h 39629983"/>
                <a:gd name="connsiteX18619" fmla="*/ 11431744 w 65909553"/>
                <a:gd name="connsiteY18619" fmla="*/ 33759371 h 39629983"/>
                <a:gd name="connsiteX18620" fmla="*/ 11431744 w 65909553"/>
                <a:gd name="connsiteY18620" fmla="*/ 33759363 h 39629983"/>
                <a:gd name="connsiteX18621" fmla="*/ 11431666 w 65909553"/>
                <a:gd name="connsiteY18621" fmla="*/ 33759371 h 39629983"/>
                <a:gd name="connsiteX18622" fmla="*/ 11431666 w 65909553"/>
                <a:gd name="connsiteY18622" fmla="*/ 33759363 h 39629983"/>
                <a:gd name="connsiteX18623" fmla="*/ 11431589 w 65909553"/>
                <a:gd name="connsiteY18623" fmla="*/ 33759371 h 39629983"/>
                <a:gd name="connsiteX18624" fmla="*/ 11431589 w 65909553"/>
                <a:gd name="connsiteY18624" fmla="*/ 33759363 h 39629983"/>
                <a:gd name="connsiteX18625" fmla="*/ 11431511 w 65909553"/>
                <a:gd name="connsiteY18625" fmla="*/ 33759371 h 39629983"/>
                <a:gd name="connsiteX18626" fmla="*/ 11431511 w 65909553"/>
                <a:gd name="connsiteY18626" fmla="*/ 33759363 h 39629983"/>
                <a:gd name="connsiteX18627" fmla="*/ 11431433 w 65909553"/>
                <a:gd name="connsiteY18627" fmla="*/ 33759371 h 39629983"/>
                <a:gd name="connsiteX18628" fmla="*/ 11431433 w 65909553"/>
                <a:gd name="connsiteY18628" fmla="*/ 33759363 h 39629983"/>
                <a:gd name="connsiteX18629" fmla="*/ 11431356 w 65909553"/>
                <a:gd name="connsiteY18629" fmla="*/ 33759371 h 39629983"/>
                <a:gd name="connsiteX18630" fmla="*/ 11431356 w 65909553"/>
                <a:gd name="connsiteY18630" fmla="*/ 33759363 h 39629983"/>
                <a:gd name="connsiteX18631" fmla="*/ 11431278 w 65909553"/>
                <a:gd name="connsiteY18631" fmla="*/ 33759371 h 39629983"/>
                <a:gd name="connsiteX18632" fmla="*/ 11431278 w 65909553"/>
                <a:gd name="connsiteY18632" fmla="*/ 33759363 h 39629983"/>
                <a:gd name="connsiteX18633" fmla="*/ 11431201 w 65909553"/>
                <a:gd name="connsiteY18633" fmla="*/ 33759371 h 39629983"/>
                <a:gd name="connsiteX18634" fmla="*/ 11431201 w 65909553"/>
                <a:gd name="connsiteY18634" fmla="*/ 33759363 h 39629983"/>
                <a:gd name="connsiteX18635" fmla="*/ 11431123 w 65909553"/>
                <a:gd name="connsiteY18635" fmla="*/ 33759371 h 39629983"/>
                <a:gd name="connsiteX18636" fmla="*/ 11431123 w 65909553"/>
                <a:gd name="connsiteY18636" fmla="*/ 33759363 h 39629983"/>
                <a:gd name="connsiteX18637" fmla="*/ 11431033 w 65909553"/>
                <a:gd name="connsiteY18637" fmla="*/ 33759371 h 39629983"/>
                <a:gd name="connsiteX18638" fmla="*/ 11431033 w 65909553"/>
                <a:gd name="connsiteY18638" fmla="*/ 33759363 h 39629983"/>
                <a:gd name="connsiteX18639" fmla="*/ 11430955 w 65909553"/>
                <a:gd name="connsiteY18639" fmla="*/ 33759371 h 39629983"/>
                <a:gd name="connsiteX18640" fmla="*/ 11430955 w 65909553"/>
                <a:gd name="connsiteY18640" fmla="*/ 33759363 h 39629983"/>
                <a:gd name="connsiteX18641" fmla="*/ 11430877 w 65909553"/>
                <a:gd name="connsiteY18641" fmla="*/ 33759371 h 39629983"/>
                <a:gd name="connsiteX18642" fmla="*/ 11430877 w 65909553"/>
                <a:gd name="connsiteY18642" fmla="*/ 33759363 h 39629983"/>
                <a:gd name="connsiteX18643" fmla="*/ 11430800 w 65909553"/>
                <a:gd name="connsiteY18643" fmla="*/ 33759371 h 39629983"/>
                <a:gd name="connsiteX18644" fmla="*/ 11430800 w 65909553"/>
                <a:gd name="connsiteY18644" fmla="*/ 33759363 h 39629983"/>
                <a:gd name="connsiteX18645" fmla="*/ 11430722 w 65909553"/>
                <a:gd name="connsiteY18645" fmla="*/ 33759371 h 39629983"/>
                <a:gd name="connsiteX18646" fmla="*/ 11430722 w 65909553"/>
                <a:gd name="connsiteY18646" fmla="*/ 33759363 h 39629983"/>
                <a:gd name="connsiteX18647" fmla="*/ 11430645 w 65909553"/>
                <a:gd name="connsiteY18647" fmla="*/ 33759371 h 39629983"/>
                <a:gd name="connsiteX18648" fmla="*/ 11430645 w 65909553"/>
                <a:gd name="connsiteY18648" fmla="*/ 33759363 h 39629983"/>
                <a:gd name="connsiteX18649" fmla="*/ 11430567 w 65909553"/>
                <a:gd name="connsiteY18649" fmla="*/ 33759371 h 39629983"/>
                <a:gd name="connsiteX18650" fmla="*/ 11430567 w 65909553"/>
                <a:gd name="connsiteY18650" fmla="*/ 33759363 h 39629983"/>
                <a:gd name="connsiteX18651" fmla="*/ 11430490 w 65909553"/>
                <a:gd name="connsiteY18651" fmla="*/ 33759371 h 39629983"/>
                <a:gd name="connsiteX18652" fmla="*/ 11430490 w 65909553"/>
                <a:gd name="connsiteY18652" fmla="*/ 33759363 h 39629983"/>
                <a:gd name="connsiteX18653" fmla="*/ 11430412 w 65909553"/>
                <a:gd name="connsiteY18653" fmla="*/ 33759371 h 39629983"/>
                <a:gd name="connsiteX18654" fmla="*/ 11430412 w 65909553"/>
                <a:gd name="connsiteY18654" fmla="*/ 33759363 h 39629983"/>
                <a:gd name="connsiteX18655" fmla="*/ 11430334 w 65909553"/>
                <a:gd name="connsiteY18655" fmla="*/ 33759371 h 39629983"/>
                <a:gd name="connsiteX18656" fmla="*/ 11430334 w 65909553"/>
                <a:gd name="connsiteY18656" fmla="*/ 33759363 h 39629983"/>
                <a:gd name="connsiteX18657" fmla="*/ 11430257 w 65909553"/>
                <a:gd name="connsiteY18657" fmla="*/ 33759371 h 39629983"/>
                <a:gd name="connsiteX18658" fmla="*/ 11430257 w 65909553"/>
                <a:gd name="connsiteY18658" fmla="*/ 33759363 h 39629983"/>
                <a:gd name="connsiteX18659" fmla="*/ 11430179 w 65909553"/>
                <a:gd name="connsiteY18659" fmla="*/ 33759371 h 39629983"/>
                <a:gd name="connsiteX18660" fmla="*/ 11430179 w 65909553"/>
                <a:gd name="connsiteY18660" fmla="*/ 33759363 h 39629983"/>
                <a:gd name="connsiteX18661" fmla="*/ 11430102 w 65909553"/>
                <a:gd name="connsiteY18661" fmla="*/ 33759371 h 39629983"/>
                <a:gd name="connsiteX18662" fmla="*/ 11430102 w 65909553"/>
                <a:gd name="connsiteY18662" fmla="*/ 33759363 h 39629983"/>
                <a:gd name="connsiteX18663" fmla="*/ 11430024 w 65909553"/>
                <a:gd name="connsiteY18663" fmla="*/ 33759371 h 39629983"/>
                <a:gd name="connsiteX18664" fmla="*/ 11430024 w 65909553"/>
                <a:gd name="connsiteY18664" fmla="*/ 33593699 h 39629983"/>
                <a:gd name="connsiteX18665" fmla="*/ 11289931 w 65909553"/>
                <a:gd name="connsiteY18665" fmla="*/ 33606629 h 39629983"/>
                <a:gd name="connsiteX18666" fmla="*/ 11286327 w 65909553"/>
                <a:gd name="connsiteY18666" fmla="*/ 33606971 h 39629983"/>
                <a:gd name="connsiteX18667" fmla="*/ 11286327 w 65909553"/>
                <a:gd name="connsiteY18667" fmla="*/ 33606963 h 39629983"/>
                <a:gd name="connsiteX18668" fmla="*/ 11286249 w 65909553"/>
                <a:gd name="connsiteY18668" fmla="*/ 33606971 h 39629983"/>
                <a:gd name="connsiteX18669" fmla="*/ 11286249 w 65909553"/>
                <a:gd name="connsiteY18669" fmla="*/ 33606963 h 39629983"/>
                <a:gd name="connsiteX18670" fmla="*/ 11286172 w 65909553"/>
                <a:gd name="connsiteY18670" fmla="*/ 33606971 h 39629983"/>
                <a:gd name="connsiteX18671" fmla="*/ 11286172 w 65909553"/>
                <a:gd name="connsiteY18671" fmla="*/ 33606963 h 39629983"/>
                <a:gd name="connsiteX18672" fmla="*/ 11286094 w 65909553"/>
                <a:gd name="connsiteY18672" fmla="*/ 33606971 h 39629983"/>
                <a:gd name="connsiteX18673" fmla="*/ 11286094 w 65909553"/>
                <a:gd name="connsiteY18673" fmla="*/ 33606963 h 39629983"/>
                <a:gd name="connsiteX18674" fmla="*/ 11286016 w 65909553"/>
                <a:gd name="connsiteY18674" fmla="*/ 33606971 h 39629983"/>
                <a:gd name="connsiteX18675" fmla="*/ 11286016 w 65909553"/>
                <a:gd name="connsiteY18675" fmla="*/ 33606963 h 39629983"/>
                <a:gd name="connsiteX18676" fmla="*/ 11285939 w 65909553"/>
                <a:gd name="connsiteY18676" fmla="*/ 33606971 h 39629983"/>
                <a:gd name="connsiteX18677" fmla="*/ 11285939 w 65909553"/>
                <a:gd name="connsiteY18677" fmla="*/ 33606963 h 39629983"/>
                <a:gd name="connsiteX18678" fmla="*/ 11285861 w 65909553"/>
                <a:gd name="connsiteY18678" fmla="*/ 33606971 h 39629983"/>
                <a:gd name="connsiteX18679" fmla="*/ 11285861 w 65909553"/>
                <a:gd name="connsiteY18679" fmla="*/ 33606963 h 39629983"/>
                <a:gd name="connsiteX18680" fmla="*/ 11285784 w 65909553"/>
                <a:gd name="connsiteY18680" fmla="*/ 33606971 h 39629983"/>
                <a:gd name="connsiteX18681" fmla="*/ 11285784 w 65909553"/>
                <a:gd name="connsiteY18681" fmla="*/ 33606963 h 39629983"/>
                <a:gd name="connsiteX18682" fmla="*/ 11285706 w 65909553"/>
                <a:gd name="connsiteY18682" fmla="*/ 33606971 h 39629983"/>
                <a:gd name="connsiteX18683" fmla="*/ 11285706 w 65909553"/>
                <a:gd name="connsiteY18683" fmla="*/ 33606963 h 39629983"/>
                <a:gd name="connsiteX18684" fmla="*/ 11285628 w 65909553"/>
                <a:gd name="connsiteY18684" fmla="*/ 33606971 h 39629983"/>
                <a:gd name="connsiteX18685" fmla="*/ 11285628 w 65909553"/>
                <a:gd name="connsiteY18685" fmla="*/ 33606963 h 39629983"/>
                <a:gd name="connsiteX18686" fmla="*/ 11285551 w 65909553"/>
                <a:gd name="connsiteY18686" fmla="*/ 33606971 h 39629983"/>
                <a:gd name="connsiteX18687" fmla="*/ 11285551 w 65909553"/>
                <a:gd name="connsiteY18687" fmla="*/ 33606963 h 39629983"/>
                <a:gd name="connsiteX18688" fmla="*/ 11285473 w 65909553"/>
                <a:gd name="connsiteY18688" fmla="*/ 33606971 h 39629983"/>
                <a:gd name="connsiteX18689" fmla="*/ 11285473 w 65909553"/>
                <a:gd name="connsiteY18689" fmla="*/ 33606963 h 39629983"/>
                <a:gd name="connsiteX18690" fmla="*/ 11285396 w 65909553"/>
                <a:gd name="connsiteY18690" fmla="*/ 33606971 h 39629983"/>
                <a:gd name="connsiteX18691" fmla="*/ 11285396 w 65909553"/>
                <a:gd name="connsiteY18691" fmla="*/ 33606963 h 39629983"/>
                <a:gd name="connsiteX18692" fmla="*/ 11285318 w 65909553"/>
                <a:gd name="connsiteY18692" fmla="*/ 33606971 h 39629983"/>
                <a:gd name="connsiteX18693" fmla="*/ 11285318 w 65909553"/>
                <a:gd name="connsiteY18693" fmla="*/ 33606963 h 39629983"/>
                <a:gd name="connsiteX18694" fmla="*/ 11285228 w 65909553"/>
                <a:gd name="connsiteY18694" fmla="*/ 33606971 h 39629983"/>
                <a:gd name="connsiteX18695" fmla="*/ 11285228 w 65909553"/>
                <a:gd name="connsiteY18695" fmla="*/ 33606963 h 39629983"/>
                <a:gd name="connsiteX18696" fmla="*/ 11285150 w 65909553"/>
                <a:gd name="connsiteY18696" fmla="*/ 33606971 h 39629983"/>
                <a:gd name="connsiteX18697" fmla="*/ 11285150 w 65909553"/>
                <a:gd name="connsiteY18697" fmla="*/ 33606963 h 39629983"/>
                <a:gd name="connsiteX18698" fmla="*/ 11285073 w 65909553"/>
                <a:gd name="connsiteY18698" fmla="*/ 33606971 h 39629983"/>
                <a:gd name="connsiteX18699" fmla="*/ 11285073 w 65909553"/>
                <a:gd name="connsiteY18699" fmla="*/ 33606963 h 39629983"/>
                <a:gd name="connsiteX18700" fmla="*/ 11284995 w 65909553"/>
                <a:gd name="connsiteY18700" fmla="*/ 33606971 h 39629983"/>
                <a:gd name="connsiteX18701" fmla="*/ 11284995 w 65909553"/>
                <a:gd name="connsiteY18701" fmla="*/ 33606963 h 39629983"/>
                <a:gd name="connsiteX18702" fmla="*/ 11284917 w 65909553"/>
                <a:gd name="connsiteY18702" fmla="*/ 33606971 h 39629983"/>
                <a:gd name="connsiteX18703" fmla="*/ 11284917 w 65909553"/>
                <a:gd name="connsiteY18703" fmla="*/ 33606963 h 39629983"/>
                <a:gd name="connsiteX18704" fmla="*/ 11284840 w 65909553"/>
                <a:gd name="connsiteY18704" fmla="*/ 33606971 h 39629983"/>
                <a:gd name="connsiteX18705" fmla="*/ 11284840 w 65909553"/>
                <a:gd name="connsiteY18705" fmla="*/ 33606963 h 39629983"/>
                <a:gd name="connsiteX18706" fmla="*/ 11284762 w 65909553"/>
                <a:gd name="connsiteY18706" fmla="*/ 33606971 h 39629983"/>
                <a:gd name="connsiteX18707" fmla="*/ 11284762 w 65909553"/>
                <a:gd name="connsiteY18707" fmla="*/ 33606963 h 39629983"/>
                <a:gd name="connsiteX18708" fmla="*/ 11284685 w 65909553"/>
                <a:gd name="connsiteY18708" fmla="*/ 33606971 h 39629983"/>
                <a:gd name="connsiteX18709" fmla="*/ 11284685 w 65909553"/>
                <a:gd name="connsiteY18709" fmla="*/ 33606963 h 39629983"/>
                <a:gd name="connsiteX18710" fmla="*/ 11284607 w 65909553"/>
                <a:gd name="connsiteY18710" fmla="*/ 33606971 h 39629983"/>
                <a:gd name="connsiteX18711" fmla="*/ 11284607 w 65909553"/>
                <a:gd name="connsiteY18711" fmla="*/ 33606963 h 39629983"/>
                <a:gd name="connsiteX18712" fmla="*/ 11284529 w 65909553"/>
                <a:gd name="connsiteY18712" fmla="*/ 33606971 h 39629983"/>
                <a:gd name="connsiteX18713" fmla="*/ 11284529 w 65909553"/>
                <a:gd name="connsiteY18713" fmla="*/ 33606963 h 39629983"/>
                <a:gd name="connsiteX18714" fmla="*/ 11284452 w 65909553"/>
                <a:gd name="connsiteY18714" fmla="*/ 33606971 h 39629983"/>
                <a:gd name="connsiteX18715" fmla="*/ 11284452 w 65909553"/>
                <a:gd name="connsiteY18715" fmla="*/ 33606963 h 39629983"/>
                <a:gd name="connsiteX18716" fmla="*/ 11284374 w 65909553"/>
                <a:gd name="connsiteY18716" fmla="*/ 33606971 h 39629983"/>
                <a:gd name="connsiteX18717" fmla="*/ 11284374 w 65909553"/>
                <a:gd name="connsiteY18717" fmla="*/ 33606963 h 39629983"/>
                <a:gd name="connsiteX18718" fmla="*/ 11284297 w 65909553"/>
                <a:gd name="connsiteY18718" fmla="*/ 33606971 h 39629983"/>
                <a:gd name="connsiteX18719" fmla="*/ 11284297 w 65909553"/>
                <a:gd name="connsiteY18719" fmla="*/ 33606963 h 39629983"/>
                <a:gd name="connsiteX18720" fmla="*/ 11284219 w 65909553"/>
                <a:gd name="connsiteY18720" fmla="*/ 33606971 h 39629983"/>
                <a:gd name="connsiteX18721" fmla="*/ 11284219 w 65909553"/>
                <a:gd name="connsiteY18721" fmla="*/ 33606963 h 39629983"/>
                <a:gd name="connsiteX18722" fmla="*/ 11284129 w 65909553"/>
                <a:gd name="connsiteY18722" fmla="*/ 33606971 h 39629983"/>
                <a:gd name="connsiteX18723" fmla="*/ 11284129 w 65909553"/>
                <a:gd name="connsiteY18723" fmla="*/ 33606963 h 39629983"/>
                <a:gd name="connsiteX18724" fmla="*/ 11284051 w 65909553"/>
                <a:gd name="connsiteY18724" fmla="*/ 33606971 h 39629983"/>
                <a:gd name="connsiteX18725" fmla="*/ 11284051 w 65909553"/>
                <a:gd name="connsiteY18725" fmla="*/ 33606963 h 39629983"/>
                <a:gd name="connsiteX18726" fmla="*/ 11283974 w 65909553"/>
                <a:gd name="connsiteY18726" fmla="*/ 33606971 h 39629983"/>
                <a:gd name="connsiteX18727" fmla="*/ 11283974 w 65909553"/>
                <a:gd name="connsiteY18727" fmla="*/ 33606963 h 39629983"/>
                <a:gd name="connsiteX18728" fmla="*/ 11283896 w 65909553"/>
                <a:gd name="connsiteY18728" fmla="*/ 33606971 h 39629983"/>
                <a:gd name="connsiteX18729" fmla="*/ 11283896 w 65909553"/>
                <a:gd name="connsiteY18729" fmla="*/ 33606963 h 39629983"/>
                <a:gd name="connsiteX18730" fmla="*/ 11283818 w 65909553"/>
                <a:gd name="connsiteY18730" fmla="*/ 33606971 h 39629983"/>
                <a:gd name="connsiteX18731" fmla="*/ 11283818 w 65909553"/>
                <a:gd name="connsiteY18731" fmla="*/ 33606963 h 39629983"/>
                <a:gd name="connsiteX18732" fmla="*/ 11283741 w 65909553"/>
                <a:gd name="connsiteY18732" fmla="*/ 33606971 h 39629983"/>
                <a:gd name="connsiteX18733" fmla="*/ 11283741 w 65909553"/>
                <a:gd name="connsiteY18733" fmla="*/ 33606963 h 39629983"/>
                <a:gd name="connsiteX18734" fmla="*/ 11283663 w 65909553"/>
                <a:gd name="connsiteY18734" fmla="*/ 33606971 h 39629983"/>
                <a:gd name="connsiteX18735" fmla="*/ 11283663 w 65909553"/>
                <a:gd name="connsiteY18735" fmla="*/ 33606963 h 39629983"/>
                <a:gd name="connsiteX18736" fmla="*/ 11283586 w 65909553"/>
                <a:gd name="connsiteY18736" fmla="*/ 33606971 h 39629983"/>
                <a:gd name="connsiteX18737" fmla="*/ 11283586 w 65909553"/>
                <a:gd name="connsiteY18737" fmla="*/ 33606963 h 39629983"/>
                <a:gd name="connsiteX18738" fmla="*/ 11283508 w 65909553"/>
                <a:gd name="connsiteY18738" fmla="*/ 33606971 h 39629983"/>
                <a:gd name="connsiteX18739" fmla="*/ 11283508 w 65909553"/>
                <a:gd name="connsiteY18739" fmla="*/ 33606963 h 39629983"/>
                <a:gd name="connsiteX18740" fmla="*/ 11283430 w 65909553"/>
                <a:gd name="connsiteY18740" fmla="*/ 33606971 h 39629983"/>
                <a:gd name="connsiteX18741" fmla="*/ 11283430 w 65909553"/>
                <a:gd name="connsiteY18741" fmla="*/ 33606963 h 39629983"/>
                <a:gd name="connsiteX18742" fmla="*/ 11283353 w 65909553"/>
                <a:gd name="connsiteY18742" fmla="*/ 33606971 h 39629983"/>
                <a:gd name="connsiteX18743" fmla="*/ 11283353 w 65909553"/>
                <a:gd name="connsiteY18743" fmla="*/ 33606963 h 39629983"/>
                <a:gd name="connsiteX18744" fmla="*/ 11283275 w 65909553"/>
                <a:gd name="connsiteY18744" fmla="*/ 33606971 h 39629983"/>
                <a:gd name="connsiteX18745" fmla="*/ 11283275 w 65909553"/>
                <a:gd name="connsiteY18745" fmla="*/ 33606963 h 39629983"/>
                <a:gd name="connsiteX18746" fmla="*/ 11283198 w 65909553"/>
                <a:gd name="connsiteY18746" fmla="*/ 33606971 h 39629983"/>
                <a:gd name="connsiteX18747" fmla="*/ 11283198 w 65909553"/>
                <a:gd name="connsiteY18747" fmla="*/ 33606963 h 39629983"/>
                <a:gd name="connsiteX18748" fmla="*/ 11283120 w 65909553"/>
                <a:gd name="connsiteY18748" fmla="*/ 33606971 h 39629983"/>
                <a:gd name="connsiteX18749" fmla="*/ 11283120 w 65909553"/>
                <a:gd name="connsiteY18749" fmla="*/ 33606963 h 39629983"/>
                <a:gd name="connsiteX18750" fmla="*/ 11283030 w 65909553"/>
                <a:gd name="connsiteY18750" fmla="*/ 33606971 h 39629983"/>
                <a:gd name="connsiteX18751" fmla="*/ 11283030 w 65909553"/>
                <a:gd name="connsiteY18751" fmla="*/ 33606963 h 39629983"/>
                <a:gd name="connsiteX18752" fmla="*/ 11282952 w 65909553"/>
                <a:gd name="connsiteY18752" fmla="*/ 33606971 h 39629983"/>
                <a:gd name="connsiteX18753" fmla="*/ 11282952 w 65909553"/>
                <a:gd name="connsiteY18753" fmla="*/ 33606963 h 39629983"/>
                <a:gd name="connsiteX18754" fmla="*/ 11282875 w 65909553"/>
                <a:gd name="connsiteY18754" fmla="*/ 33606971 h 39629983"/>
                <a:gd name="connsiteX18755" fmla="*/ 11282875 w 65909553"/>
                <a:gd name="connsiteY18755" fmla="*/ 33606963 h 39629983"/>
                <a:gd name="connsiteX18756" fmla="*/ 11282797 w 65909553"/>
                <a:gd name="connsiteY18756" fmla="*/ 33606971 h 39629983"/>
                <a:gd name="connsiteX18757" fmla="*/ 11282797 w 65909553"/>
                <a:gd name="connsiteY18757" fmla="*/ 33606963 h 39629983"/>
                <a:gd name="connsiteX18758" fmla="*/ 11282719 w 65909553"/>
                <a:gd name="connsiteY18758" fmla="*/ 33606971 h 39629983"/>
                <a:gd name="connsiteX18759" fmla="*/ 11282719 w 65909553"/>
                <a:gd name="connsiteY18759" fmla="*/ 33606963 h 39629983"/>
                <a:gd name="connsiteX18760" fmla="*/ 11282642 w 65909553"/>
                <a:gd name="connsiteY18760" fmla="*/ 33606971 h 39629983"/>
                <a:gd name="connsiteX18761" fmla="*/ 11282642 w 65909553"/>
                <a:gd name="connsiteY18761" fmla="*/ 33606963 h 39629983"/>
                <a:gd name="connsiteX18762" fmla="*/ 11282564 w 65909553"/>
                <a:gd name="connsiteY18762" fmla="*/ 33606971 h 39629983"/>
                <a:gd name="connsiteX18763" fmla="*/ 11282564 w 65909553"/>
                <a:gd name="connsiteY18763" fmla="*/ 33606963 h 39629983"/>
                <a:gd name="connsiteX18764" fmla="*/ 11282487 w 65909553"/>
                <a:gd name="connsiteY18764" fmla="*/ 33606971 h 39629983"/>
                <a:gd name="connsiteX18765" fmla="*/ 11282487 w 65909553"/>
                <a:gd name="connsiteY18765" fmla="*/ 33606963 h 39629983"/>
                <a:gd name="connsiteX18766" fmla="*/ 11282409 w 65909553"/>
                <a:gd name="connsiteY18766" fmla="*/ 33606971 h 39629983"/>
                <a:gd name="connsiteX18767" fmla="*/ 11282409 w 65909553"/>
                <a:gd name="connsiteY18767" fmla="*/ 33606963 h 39629983"/>
                <a:gd name="connsiteX18768" fmla="*/ 11282331 w 65909553"/>
                <a:gd name="connsiteY18768" fmla="*/ 33606971 h 39629983"/>
                <a:gd name="connsiteX18769" fmla="*/ 11282331 w 65909553"/>
                <a:gd name="connsiteY18769" fmla="*/ 33606963 h 39629983"/>
                <a:gd name="connsiteX18770" fmla="*/ 11282254 w 65909553"/>
                <a:gd name="connsiteY18770" fmla="*/ 33606971 h 39629983"/>
                <a:gd name="connsiteX18771" fmla="*/ 11282254 w 65909553"/>
                <a:gd name="connsiteY18771" fmla="*/ 33606963 h 39629983"/>
                <a:gd name="connsiteX18772" fmla="*/ 11282176 w 65909553"/>
                <a:gd name="connsiteY18772" fmla="*/ 33606971 h 39629983"/>
                <a:gd name="connsiteX18773" fmla="*/ 11282176 w 65909553"/>
                <a:gd name="connsiteY18773" fmla="*/ 33606963 h 39629983"/>
                <a:gd name="connsiteX18774" fmla="*/ 11282099 w 65909553"/>
                <a:gd name="connsiteY18774" fmla="*/ 33606971 h 39629983"/>
                <a:gd name="connsiteX18775" fmla="*/ 11282099 w 65909553"/>
                <a:gd name="connsiteY18775" fmla="*/ 33606963 h 39629983"/>
                <a:gd name="connsiteX18776" fmla="*/ 11282021 w 65909553"/>
                <a:gd name="connsiteY18776" fmla="*/ 33606971 h 39629983"/>
                <a:gd name="connsiteX18777" fmla="*/ 11282021 w 65909553"/>
                <a:gd name="connsiteY18777" fmla="*/ 33606963 h 39629983"/>
                <a:gd name="connsiteX18778" fmla="*/ 11281931 w 65909553"/>
                <a:gd name="connsiteY18778" fmla="*/ 33606971 h 39629983"/>
                <a:gd name="connsiteX18779" fmla="*/ 11281931 w 65909553"/>
                <a:gd name="connsiteY18779" fmla="*/ 33606963 h 39629983"/>
                <a:gd name="connsiteX18780" fmla="*/ 11281853 w 65909553"/>
                <a:gd name="connsiteY18780" fmla="*/ 33606971 h 39629983"/>
                <a:gd name="connsiteX18781" fmla="*/ 11281853 w 65909553"/>
                <a:gd name="connsiteY18781" fmla="*/ 33606963 h 39629983"/>
                <a:gd name="connsiteX18782" fmla="*/ 11281776 w 65909553"/>
                <a:gd name="connsiteY18782" fmla="*/ 33606971 h 39629983"/>
                <a:gd name="connsiteX18783" fmla="*/ 11281776 w 65909553"/>
                <a:gd name="connsiteY18783" fmla="*/ 33606963 h 39629983"/>
                <a:gd name="connsiteX18784" fmla="*/ 11281698 w 65909553"/>
                <a:gd name="connsiteY18784" fmla="*/ 33606971 h 39629983"/>
                <a:gd name="connsiteX18785" fmla="*/ 11281698 w 65909553"/>
                <a:gd name="connsiteY18785" fmla="*/ 33606963 h 39629983"/>
                <a:gd name="connsiteX18786" fmla="*/ 11281620 w 65909553"/>
                <a:gd name="connsiteY18786" fmla="*/ 33606971 h 39629983"/>
                <a:gd name="connsiteX18787" fmla="*/ 11281620 w 65909553"/>
                <a:gd name="connsiteY18787" fmla="*/ 33606963 h 39629983"/>
                <a:gd name="connsiteX18788" fmla="*/ 11281543 w 65909553"/>
                <a:gd name="connsiteY18788" fmla="*/ 33606971 h 39629983"/>
                <a:gd name="connsiteX18789" fmla="*/ 11281543 w 65909553"/>
                <a:gd name="connsiteY18789" fmla="*/ 33606963 h 39629983"/>
                <a:gd name="connsiteX18790" fmla="*/ 11281465 w 65909553"/>
                <a:gd name="connsiteY18790" fmla="*/ 33606971 h 39629983"/>
                <a:gd name="connsiteX18791" fmla="*/ 11281465 w 65909553"/>
                <a:gd name="connsiteY18791" fmla="*/ 33606963 h 39629983"/>
                <a:gd name="connsiteX18792" fmla="*/ 11281388 w 65909553"/>
                <a:gd name="connsiteY18792" fmla="*/ 33606971 h 39629983"/>
                <a:gd name="connsiteX18793" fmla="*/ 11281388 w 65909553"/>
                <a:gd name="connsiteY18793" fmla="*/ 33606963 h 39629983"/>
                <a:gd name="connsiteX18794" fmla="*/ 11281310 w 65909553"/>
                <a:gd name="connsiteY18794" fmla="*/ 33606971 h 39629983"/>
                <a:gd name="connsiteX18795" fmla="*/ 11281310 w 65909553"/>
                <a:gd name="connsiteY18795" fmla="*/ 33606963 h 39629983"/>
                <a:gd name="connsiteX18796" fmla="*/ 11281232 w 65909553"/>
                <a:gd name="connsiteY18796" fmla="*/ 33606971 h 39629983"/>
                <a:gd name="connsiteX18797" fmla="*/ 11281232 w 65909553"/>
                <a:gd name="connsiteY18797" fmla="*/ 33606963 h 39629983"/>
                <a:gd name="connsiteX18798" fmla="*/ 11281155 w 65909553"/>
                <a:gd name="connsiteY18798" fmla="*/ 33606971 h 39629983"/>
                <a:gd name="connsiteX18799" fmla="*/ 11281155 w 65909553"/>
                <a:gd name="connsiteY18799" fmla="*/ 33606963 h 39629983"/>
                <a:gd name="connsiteX18800" fmla="*/ 11281077 w 65909553"/>
                <a:gd name="connsiteY18800" fmla="*/ 33606971 h 39629983"/>
                <a:gd name="connsiteX18801" fmla="*/ 11281077 w 65909553"/>
                <a:gd name="connsiteY18801" fmla="*/ 33606963 h 39629983"/>
                <a:gd name="connsiteX18802" fmla="*/ 11281000 w 65909553"/>
                <a:gd name="connsiteY18802" fmla="*/ 33606971 h 39629983"/>
                <a:gd name="connsiteX18803" fmla="*/ 11281000 w 65909553"/>
                <a:gd name="connsiteY18803" fmla="*/ 33606963 h 39629983"/>
                <a:gd name="connsiteX18804" fmla="*/ 11280922 w 65909553"/>
                <a:gd name="connsiteY18804" fmla="*/ 33606971 h 39629983"/>
                <a:gd name="connsiteX18805" fmla="*/ 11280922 w 65909553"/>
                <a:gd name="connsiteY18805" fmla="*/ 33606963 h 39629983"/>
                <a:gd name="connsiteX18806" fmla="*/ 11280832 w 65909553"/>
                <a:gd name="connsiteY18806" fmla="*/ 33606971 h 39629983"/>
                <a:gd name="connsiteX18807" fmla="*/ 11280832 w 65909553"/>
                <a:gd name="connsiteY18807" fmla="*/ 33606963 h 39629983"/>
                <a:gd name="connsiteX18808" fmla="*/ 11280754 w 65909553"/>
                <a:gd name="connsiteY18808" fmla="*/ 33606971 h 39629983"/>
                <a:gd name="connsiteX18809" fmla="*/ 11280754 w 65909553"/>
                <a:gd name="connsiteY18809" fmla="*/ 33606963 h 39629983"/>
                <a:gd name="connsiteX18810" fmla="*/ 11280677 w 65909553"/>
                <a:gd name="connsiteY18810" fmla="*/ 33606971 h 39629983"/>
                <a:gd name="connsiteX18811" fmla="*/ 11280677 w 65909553"/>
                <a:gd name="connsiteY18811" fmla="*/ 33606963 h 39629983"/>
                <a:gd name="connsiteX18812" fmla="*/ 11280599 w 65909553"/>
                <a:gd name="connsiteY18812" fmla="*/ 33606971 h 39629983"/>
                <a:gd name="connsiteX18813" fmla="*/ 11280599 w 65909553"/>
                <a:gd name="connsiteY18813" fmla="*/ 33606963 h 39629983"/>
                <a:gd name="connsiteX18814" fmla="*/ 11280521 w 65909553"/>
                <a:gd name="connsiteY18814" fmla="*/ 33606971 h 39629983"/>
                <a:gd name="connsiteX18815" fmla="*/ 11280521 w 65909553"/>
                <a:gd name="connsiteY18815" fmla="*/ 33606963 h 39629983"/>
                <a:gd name="connsiteX18816" fmla="*/ 11280444 w 65909553"/>
                <a:gd name="connsiteY18816" fmla="*/ 33606971 h 39629983"/>
                <a:gd name="connsiteX18817" fmla="*/ 11280444 w 65909553"/>
                <a:gd name="connsiteY18817" fmla="*/ 33606963 h 39629983"/>
                <a:gd name="connsiteX18818" fmla="*/ 11280366 w 65909553"/>
                <a:gd name="connsiteY18818" fmla="*/ 33606971 h 39629983"/>
                <a:gd name="connsiteX18819" fmla="*/ 11280366 w 65909553"/>
                <a:gd name="connsiteY18819" fmla="*/ 33606963 h 39629983"/>
                <a:gd name="connsiteX18820" fmla="*/ 11280289 w 65909553"/>
                <a:gd name="connsiteY18820" fmla="*/ 33606971 h 39629983"/>
                <a:gd name="connsiteX18821" fmla="*/ 11280289 w 65909553"/>
                <a:gd name="connsiteY18821" fmla="*/ 33606963 h 39629983"/>
                <a:gd name="connsiteX18822" fmla="*/ 11280211 w 65909553"/>
                <a:gd name="connsiteY18822" fmla="*/ 33606971 h 39629983"/>
                <a:gd name="connsiteX18823" fmla="*/ 11280211 w 65909553"/>
                <a:gd name="connsiteY18823" fmla="*/ 33606963 h 39629983"/>
                <a:gd name="connsiteX18824" fmla="*/ 11280133 w 65909553"/>
                <a:gd name="connsiteY18824" fmla="*/ 33606971 h 39629983"/>
                <a:gd name="connsiteX18825" fmla="*/ 11280133 w 65909553"/>
                <a:gd name="connsiteY18825" fmla="*/ 33606963 h 39629983"/>
                <a:gd name="connsiteX18826" fmla="*/ 11280056 w 65909553"/>
                <a:gd name="connsiteY18826" fmla="*/ 33606971 h 39629983"/>
                <a:gd name="connsiteX18827" fmla="*/ 11280056 w 65909553"/>
                <a:gd name="connsiteY18827" fmla="*/ 33606963 h 39629983"/>
                <a:gd name="connsiteX18828" fmla="*/ 11279978 w 65909553"/>
                <a:gd name="connsiteY18828" fmla="*/ 33606971 h 39629983"/>
                <a:gd name="connsiteX18829" fmla="*/ 11279978 w 65909553"/>
                <a:gd name="connsiteY18829" fmla="*/ 33606963 h 39629983"/>
                <a:gd name="connsiteX18830" fmla="*/ 11279901 w 65909553"/>
                <a:gd name="connsiteY18830" fmla="*/ 33606971 h 39629983"/>
                <a:gd name="connsiteX18831" fmla="*/ 11279901 w 65909553"/>
                <a:gd name="connsiteY18831" fmla="*/ 33606963 h 39629983"/>
                <a:gd name="connsiteX18832" fmla="*/ 11279823 w 65909553"/>
                <a:gd name="connsiteY18832" fmla="*/ 33606971 h 39629983"/>
                <a:gd name="connsiteX18833" fmla="*/ 11279823 w 65909553"/>
                <a:gd name="connsiteY18833" fmla="*/ 33606963 h 39629983"/>
                <a:gd name="connsiteX18834" fmla="*/ 11279733 w 65909553"/>
                <a:gd name="connsiteY18834" fmla="*/ 33606971 h 39629983"/>
                <a:gd name="connsiteX18835" fmla="*/ 11279733 w 65909553"/>
                <a:gd name="connsiteY18835" fmla="*/ 33606963 h 39629983"/>
                <a:gd name="connsiteX18836" fmla="*/ 11279655 w 65909553"/>
                <a:gd name="connsiteY18836" fmla="*/ 33606971 h 39629983"/>
                <a:gd name="connsiteX18837" fmla="*/ 11279655 w 65909553"/>
                <a:gd name="connsiteY18837" fmla="*/ 33606963 h 39629983"/>
                <a:gd name="connsiteX18838" fmla="*/ 11279578 w 65909553"/>
                <a:gd name="connsiteY18838" fmla="*/ 33606971 h 39629983"/>
                <a:gd name="connsiteX18839" fmla="*/ 11279578 w 65909553"/>
                <a:gd name="connsiteY18839" fmla="*/ 33606963 h 39629983"/>
                <a:gd name="connsiteX18840" fmla="*/ 11279500 w 65909553"/>
                <a:gd name="connsiteY18840" fmla="*/ 33606971 h 39629983"/>
                <a:gd name="connsiteX18841" fmla="*/ 11279500 w 65909553"/>
                <a:gd name="connsiteY18841" fmla="*/ 33606963 h 39629983"/>
                <a:gd name="connsiteX18842" fmla="*/ 11279422 w 65909553"/>
                <a:gd name="connsiteY18842" fmla="*/ 33606971 h 39629983"/>
                <a:gd name="connsiteX18843" fmla="*/ 11279422 w 65909553"/>
                <a:gd name="connsiteY18843" fmla="*/ 33606963 h 39629983"/>
                <a:gd name="connsiteX18844" fmla="*/ 11279345 w 65909553"/>
                <a:gd name="connsiteY18844" fmla="*/ 33606971 h 39629983"/>
                <a:gd name="connsiteX18845" fmla="*/ 11279345 w 65909553"/>
                <a:gd name="connsiteY18845" fmla="*/ 33606963 h 39629983"/>
                <a:gd name="connsiteX18846" fmla="*/ 11279267 w 65909553"/>
                <a:gd name="connsiteY18846" fmla="*/ 33606971 h 39629983"/>
                <a:gd name="connsiteX18847" fmla="*/ 11279267 w 65909553"/>
                <a:gd name="connsiteY18847" fmla="*/ 33606963 h 39629983"/>
                <a:gd name="connsiteX18848" fmla="*/ 11279190 w 65909553"/>
                <a:gd name="connsiteY18848" fmla="*/ 33606971 h 39629983"/>
                <a:gd name="connsiteX18849" fmla="*/ 11279190 w 65909553"/>
                <a:gd name="connsiteY18849" fmla="*/ 33606963 h 39629983"/>
                <a:gd name="connsiteX18850" fmla="*/ 11279112 w 65909553"/>
                <a:gd name="connsiteY18850" fmla="*/ 33606971 h 39629983"/>
                <a:gd name="connsiteX18851" fmla="*/ 11279112 w 65909553"/>
                <a:gd name="connsiteY18851" fmla="*/ 33606963 h 39629983"/>
                <a:gd name="connsiteX18852" fmla="*/ 11279034 w 65909553"/>
                <a:gd name="connsiteY18852" fmla="*/ 33606971 h 39629983"/>
                <a:gd name="connsiteX18853" fmla="*/ 11279034 w 65909553"/>
                <a:gd name="connsiteY18853" fmla="*/ 33606963 h 39629983"/>
                <a:gd name="connsiteX18854" fmla="*/ 11278957 w 65909553"/>
                <a:gd name="connsiteY18854" fmla="*/ 33606971 h 39629983"/>
                <a:gd name="connsiteX18855" fmla="*/ 11278957 w 65909553"/>
                <a:gd name="connsiteY18855" fmla="*/ 33606963 h 39629983"/>
                <a:gd name="connsiteX18856" fmla="*/ 11278879 w 65909553"/>
                <a:gd name="connsiteY18856" fmla="*/ 33606971 h 39629983"/>
                <a:gd name="connsiteX18857" fmla="*/ 11278879 w 65909553"/>
                <a:gd name="connsiteY18857" fmla="*/ 33606963 h 39629983"/>
                <a:gd name="connsiteX18858" fmla="*/ 11278802 w 65909553"/>
                <a:gd name="connsiteY18858" fmla="*/ 33606971 h 39629983"/>
                <a:gd name="connsiteX18859" fmla="*/ 11278802 w 65909553"/>
                <a:gd name="connsiteY18859" fmla="*/ 33606963 h 39629983"/>
                <a:gd name="connsiteX18860" fmla="*/ 11278724 w 65909553"/>
                <a:gd name="connsiteY18860" fmla="*/ 33606971 h 39629983"/>
                <a:gd name="connsiteX18861" fmla="*/ 11278724 w 65909553"/>
                <a:gd name="connsiteY18861" fmla="*/ 33606963 h 39629983"/>
                <a:gd name="connsiteX18862" fmla="*/ 11278634 w 65909553"/>
                <a:gd name="connsiteY18862" fmla="*/ 33606971 h 39629983"/>
                <a:gd name="connsiteX18863" fmla="*/ 11278634 w 65909553"/>
                <a:gd name="connsiteY18863" fmla="*/ 33606963 h 39629983"/>
                <a:gd name="connsiteX18864" fmla="*/ 11278556 w 65909553"/>
                <a:gd name="connsiteY18864" fmla="*/ 33606971 h 39629983"/>
                <a:gd name="connsiteX18865" fmla="*/ 11278556 w 65909553"/>
                <a:gd name="connsiteY18865" fmla="*/ 33606963 h 39629983"/>
                <a:gd name="connsiteX18866" fmla="*/ 11278479 w 65909553"/>
                <a:gd name="connsiteY18866" fmla="*/ 33606971 h 39629983"/>
                <a:gd name="connsiteX18867" fmla="*/ 11278479 w 65909553"/>
                <a:gd name="connsiteY18867" fmla="*/ 33606963 h 39629983"/>
                <a:gd name="connsiteX18868" fmla="*/ 11278401 w 65909553"/>
                <a:gd name="connsiteY18868" fmla="*/ 33606971 h 39629983"/>
                <a:gd name="connsiteX18869" fmla="*/ 11278401 w 65909553"/>
                <a:gd name="connsiteY18869" fmla="*/ 33606963 h 39629983"/>
                <a:gd name="connsiteX18870" fmla="*/ 11278323 w 65909553"/>
                <a:gd name="connsiteY18870" fmla="*/ 33606971 h 39629983"/>
                <a:gd name="connsiteX18871" fmla="*/ 11278323 w 65909553"/>
                <a:gd name="connsiteY18871" fmla="*/ 33606963 h 39629983"/>
                <a:gd name="connsiteX18872" fmla="*/ 11278246 w 65909553"/>
                <a:gd name="connsiteY18872" fmla="*/ 33606971 h 39629983"/>
                <a:gd name="connsiteX18873" fmla="*/ 11278246 w 65909553"/>
                <a:gd name="connsiteY18873" fmla="*/ 33606963 h 39629983"/>
                <a:gd name="connsiteX18874" fmla="*/ 11278168 w 65909553"/>
                <a:gd name="connsiteY18874" fmla="*/ 33606971 h 39629983"/>
                <a:gd name="connsiteX18875" fmla="*/ 11278168 w 65909553"/>
                <a:gd name="connsiteY18875" fmla="*/ 33606963 h 39629983"/>
                <a:gd name="connsiteX18876" fmla="*/ 11278091 w 65909553"/>
                <a:gd name="connsiteY18876" fmla="*/ 33606971 h 39629983"/>
                <a:gd name="connsiteX18877" fmla="*/ 11278091 w 65909553"/>
                <a:gd name="connsiteY18877" fmla="*/ 33606963 h 39629983"/>
                <a:gd name="connsiteX18878" fmla="*/ 11278013 w 65909553"/>
                <a:gd name="connsiteY18878" fmla="*/ 33606971 h 39629983"/>
                <a:gd name="connsiteX18879" fmla="*/ 11278013 w 65909553"/>
                <a:gd name="connsiteY18879" fmla="*/ 33606963 h 39629983"/>
                <a:gd name="connsiteX18880" fmla="*/ 11277935 w 65909553"/>
                <a:gd name="connsiteY18880" fmla="*/ 33606971 h 39629983"/>
                <a:gd name="connsiteX18881" fmla="*/ 11277935 w 65909553"/>
                <a:gd name="connsiteY18881" fmla="*/ 33606963 h 39629983"/>
                <a:gd name="connsiteX18882" fmla="*/ 11277858 w 65909553"/>
                <a:gd name="connsiteY18882" fmla="*/ 33606971 h 39629983"/>
                <a:gd name="connsiteX18883" fmla="*/ 11277858 w 65909553"/>
                <a:gd name="connsiteY18883" fmla="*/ 33606963 h 39629983"/>
                <a:gd name="connsiteX18884" fmla="*/ 11277780 w 65909553"/>
                <a:gd name="connsiteY18884" fmla="*/ 33606971 h 39629983"/>
                <a:gd name="connsiteX18885" fmla="*/ 11277780 w 65909553"/>
                <a:gd name="connsiteY18885" fmla="*/ 33606963 h 39629983"/>
                <a:gd name="connsiteX18886" fmla="*/ 11277703 w 65909553"/>
                <a:gd name="connsiteY18886" fmla="*/ 33606971 h 39629983"/>
                <a:gd name="connsiteX18887" fmla="*/ 11277703 w 65909553"/>
                <a:gd name="connsiteY18887" fmla="*/ 33606963 h 39629983"/>
                <a:gd name="connsiteX18888" fmla="*/ 11277625 w 65909553"/>
                <a:gd name="connsiteY18888" fmla="*/ 33606971 h 39629983"/>
                <a:gd name="connsiteX18889" fmla="*/ 11277625 w 65909553"/>
                <a:gd name="connsiteY18889" fmla="*/ 33441293 h 39629983"/>
                <a:gd name="connsiteX18890" fmla="*/ 11137532 w 65909553"/>
                <a:gd name="connsiteY18890" fmla="*/ 33454229 h 39629983"/>
                <a:gd name="connsiteX18891" fmla="*/ 11133928 w 65909553"/>
                <a:gd name="connsiteY18891" fmla="*/ 33454571 h 39629983"/>
                <a:gd name="connsiteX18892" fmla="*/ 11133928 w 65909553"/>
                <a:gd name="connsiteY18892" fmla="*/ 33454563 h 39629983"/>
                <a:gd name="connsiteX18893" fmla="*/ 11133850 w 65909553"/>
                <a:gd name="connsiteY18893" fmla="*/ 33454571 h 39629983"/>
                <a:gd name="connsiteX18894" fmla="*/ 11133850 w 65909553"/>
                <a:gd name="connsiteY18894" fmla="*/ 33454563 h 39629983"/>
                <a:gd name="connsiteX18895" fmla="*/ 11133773 w 65909553"/>
                <a:gd name="connsiteY18895" fmla="*/ 33454571 h 39629983"/>
                <a:gd name="connsiteX18896" fmla="*/ 11133773 w 65909553"/>
                <a:gd name="connsiteY18896" fmla="*/ 33454563 h 39629983"/>
                <a:gd name="connsiteX18897" fmla="*/ 11133695 w 65909553"/>
                <a:gd name="connsiteY18897" fmla="*/ 33454571 h 39629983"/>
                <a:gd name="connsiteX18898" fmla="*/ 11133695 w 65909553"/>
                <a:gd name="connsiteY18898" fmla="*/ 33454563 h 39629983"/>
                <a:gd name="connsiteX18899" fmla="*/ 11133618 w 65909553"/>
                <a:gd name="connsiteY18899" fmla="*/ 33454571 h 39629983"/>
                <a:gd name="connsiteX18900" fmla="*/ 11133618 w 65909553"/>
                <a:gd name="connsiteY18900" fmla="*/ 33454563 h 39629983"/>
                <a:gd name="connsiteX18901" fmla="*/ 11133540 w 65909553"/>
                <a:gd name="connsiteY18901" fmla="*/ 33454571 h 39629983"/>
                <a:gd name="connsiteX18902" fmla="*/ 11133540 w 65909553"/>
                <a:gd name="connsiteY18902" fmla="*/ 33454563 h 39629983"/>
                <a:gd name="connsiteX18903" fmla="*/ 11133462 w 65909553"/>
                <a:gd name="connsiteY18903" fmla="*/ 33454571 h 39629983"/>
                <a:gd name="connsiteX18904" fmla="*/ 11133462 w 65909553"/>
                <a:gd name="connsiteY18904" fmla="*/ 33454563 h 39629983"/>
                <a:gd name="connsiteX18905" fmla="*/ 11133385 w 65909553"/>
                <a:gd name="connsiteY18905" fmla="*/ 33454571 h 39629983"/>
                <a:gd name="connsiteX18906" fmla="*/ 11133385 w 65909553"/>
                <a:gd name="connsiteY18906" fmla="*/ 33454563 h 39629983"/>
                <a:gd name="connsiteX18907" fmla="*/ 11133307 w 65909553"/>
                <a:gd name="connsiteY18907" fmla="*/ 33454571 h 39629983"/>
                <a:gd name="connsiteX18908" fmla="*/ 11133307 w 65909553"/>
                <a:gd name="connsiteY18908" fmla="*/ 33454563 h 39629983"/>
                <a:gd name="connsiteX18909" fmla="*/ 11133230 w 65909553"/>
                <a:gd name="connsiteY18909" fmla="*/ 33454571 h 39629983"/>
                <a:gd name="connsiteX18910" fmla="*/ 11133230 w 65909553"/>
                <a:gd name="connsiteY18910" fmla="*/ 33454563 h 39629983"/>
                <a:gd name="connsiteX18911" fmla="*/ 11133152 w 65909553"/>
                <a:gd name="connsiteY18911" fmla="*/ 33454571 h 39629983"/>
                <a:gd name="connsiteX18912" fmla="*/ 11133152 w 65909553"/>
                <a:gd name="connsiteY18912" fmla="*/ 33454563 h 39629983"/>
                <a:gd name="connsiteX18913" fmla="*/ 11133074 w 65909553"/>
                <a:gd name="connsiteY18913" fmla="*/ 33454571 h 39629983"/>
                <a:gd name="connsiteX18914" fmla="*/ 11133074 w 65909553"/>
                <a:gd name="connsiteY18914" fmla="*/ 33454563 h 39629983"/>
                <a:gd name="connsiteX18915" fmla="*/ 11132997 w 65909553"/>
                <a:gd name="connsiteY18915" fmla="*/ 33454571 h 39629983"/>
                <a:gd name="connsiteX18916" fmla="*/ 11132997 w 65909553"/>
                <a:gd name="connsiteY18916" fmla="*/ 33454563 h 39629983"/>
                <a:gd name="connsiteX18917" fmla="*/ 11132919 w 65909553"/>
                <a:gd name="connsiteY18917" fmla="*/ 33454571 h 39629983"/>
                <a:gd name="connsiteX18918" fmla="*/ 11132919 w 65909553"/>
                <a:gd name="connsiteY18918" fmla="*/ 33454563 h 39629983"/>
                <a:gd name="connsiteX18919" fmla="*/ 11132829 w 65909553"/>
                <a:gd name="connsiteY18919" fmla="*/ 33454571 h 39629983"/>
                <a:gd name="connsiteX18920" fmla="*/ 11132829 w 65909553"/>
                <a:gd name="connsiteY18920" fmla="*/ 33454563 h 39629983"/>
                <a:gd name="connsiteX18921" fmla="*/ 11132751 w 65909553"/>
                <a:gd name="connsiteY18921" fmla="*/ 33454571 h 39629983"/>
                <a:gd name="connsiteX18922" fmla="*/ 11132751 w 65909553"/>
                <a:gd name="connsiteY18922" fmla="*/ 33454563 h 39629983"/>
                <a:gd name="connsiteX18923" fmla="*/ 11132674 w 65909553"/>
                <a:gd name="connsiteY18923" fmla="*/ 33454571 h 39629983"/>
                <a:gd name="connsiteX18924" fmla="*/ 11132674 w 65909553"/>
                <a:gd name="connsiteY18924" fmla="*/ 33454563 h 39629983"/>
                <a:gd name="connsiteX18925" fmla="*/ 11132596 w 65909553"/>
                <a:gd name="connsiteY18925" fmla="*/ 33454571 h 39629983"/>
                <a:gd name="connsiteX18926" fmla="*/ 11132596 w 65909553"/>
                <a:gd name="connsiteY18926" fmla="*/ 33454563 h 39629983"/>
                <a:gd name="connsiteX18927" fmla="*/ 11132519 w 65909553"/>
                <a:gd name="connsiteY18927" fmla="*/ 33454571 h 39629983"/>
                <a:gd name="connsiteX18928" fmla="*/ 11132519 w 65909553"/>
                <a:gd name="connsiteY18928" fmla="*/ 33454563 h 39629983"/>
                <a:gd name="connsiteX18929" fmla="*/ 11132441 w 65909553"/>
                <a:gd name="connsiteY18929" fmla="*/ 33454571 h 39629983"/>
                <a:gd name="connsiteX18930" fmla="*/ 11132441 w 65909553"/>
                <a:gd name="connsiteY18930" fmla="*/ 33454563 h 39629983"/>
                <a:gd name="connsiteX18931" fmla="*/ 11132363 w 65909553"/>
                <a:gd name="connsiteY18931" fmla="*/ 33454571 h 39629983"/>
                <a:gd name="connsiteX18932" fmla="*/ 11132363 w 65909553"/>
                <a:gd name="connsiteY18932" fmla="*/ 33454563 h 39629983"/>
                <a:gd name="connsiteX18933" fmla="*/ 11132286 w 65909553"/>
                <a:gd name="connsiteY18933" fmla="*/ 33454571 h 39629983"/>
                <a:gd name="connsiteX18934" fmla="*/ 11132286 w 65909553"/>
                <a:gd name="connsiteY18934" fmla="*/ 33454563 h 39629983"/>
                <a:gd name="connsiteX18935" fmla="*/ 11132208 w 65909553"/>
                <a:gd name="connsiteY18935" fmla="*/ 33454571 h 39629983"/>
                <a:gd name="connsiteX18936" fmla="*/ 11132208 w 65909553"/>
                <a:gd name="connsiteY18936" fmla="*/ 33454563 h 39629983"/>
                <a:gd name="connsiteX18937" fmla="*/ 11132131 w 65909553"/>
                <a:gd name="connsiteY18937" fmla="*/ 33454571 h 39629983"/>
                <a:gd name="connsiteX18938" fmla="*/ 11132131 w 65909553"/>
                <a:gd name="connsiteY18938" fmla="*/ 33454563 h 39629983"/>
                <a:gd name="connsiteX18939" fmla="*/ 11132053 w 65909553"/>
                <a:gd name="connsiteY18939" fmla="*/ 33454571 h 39629983"/>
                <a:gd name="connsiteX18940" fmla="*/ 11132053 w 65909553"/>
                <a:gd name="connsiteY18940" fmla="*/ 33454563 h 39629983"/>
                <a:gd name="connsiteX18941" fmla="*/ 11131975 w 65909553"/>
                <a:gd name="connsiteY18941" fmla="*/ 33454571 h 39629983"/>
                <a:gd name="connsiteX18942" fmla="*/ 11131975 w 65909553"/>
                <a:gd name="connsiteY18942" fmla="*/ 33454563 h 39629983"/>
                <a:gd name="connsiteX18943" fmla="*/ 11131898 w 65909553"/>
                <a:gd name="connsiteY18943" fmla="*/ 33454571 h 39629983"/>
                <a:gd name="connsiteX18944" fmla="*/ 11131898 w 65909553"/>
                <a:gd name="connsiteY18944" fmla="*/ 33454563 h 39629983"/>
                <a:gd name="connsiteX18945" fmla="*/ 11131820 w 65909553"/>
                <a:gd name="connsiteY18945" fmla="*/ 33454571 h 39629983"/>
                <a:gd name="connsiteX18946" fmla="*/ 11131820 w 65909553"/>
                <a:gd name="connsiteY18946" fmla="*/ 33454563 h 39629983"/>
                <a:gd name="connsiteX18947" fmla="*/ 11131730 w 65909553"/>
                <a:gd name="connsiteY18947" fmla="*/ 33454571 h 39629983"/>
                <a:gd name="connsiteX18948" fmla="*/ 11131730 w 65909553"/>
                <a:gd name="connsiteY18948" fmla="*/ 33454563 h 39629983"/>
                <a:gd name="connsiteX18949" fmla="*/ 11131652 w 65909553"/>
                <a:gd name="connsiteY18949" fmla="*/ 33454571 h 39629983"/>
                <a:gd name="connsiteX18950" fmla="*/ 11131652 w 65909553"/>
                <a:gd name="connsiteY18950" fmla="*/ 33454563 h 39629983"/>
                <a:gd name="connsiteX18951" fmla="*/ 11131575 w 65909553"/>
                <a:gd name="connsiteY18951" fmla="*/ 33454571 h 39629983"/>
                <a:gd name="connsiteX18952" fmla="*/ 11131575 w 65909553"/>
                <a:gd name="connsiteY18952" fmla="*/ 33454563 h 39629983"/>
                <a:gd name="connsiteX18953" fmla="*/ 11131497 w 65909553"/>
                <a:gd name="connsiteY18953" fmla="*/ 33454571 h 39629983"/>
                <a:gd name="connsiteX18954" fmla="*/ 11131497 w 65909553"/>
                <a:gd name="connsiteY18954" fmla="*/ 33454563 h 39629983"/>
                <a:gd name="connsiteX18955" fmla="*/ 11131420 w 65909553"/>
                <a:gd name="connsiteY18955" fmla="*/ 33454571 h 39629983"/>
                <a:gd name="connsiteX18956" fmla="*/ 11131420 w 65909553"/>
                <a:gd name="connsiteY18956" fmla="*/ 33454563 h 39629983"/>
                <a:gd name="connsiteX18957" fmla="*/ 11131342 w 65909553"/>
                <a:gd name="connsiteY18957" fmla="*/ 33454571 h 39629983"/>
                <a:gd name="connsiteX18958" fmla="*/ 11131342 w 65909553"/>
                <a:gd name="connsiteY18958" fmla="*/ 33454563 h 39629983"/>
                <a:gd name="connsiteX18959" fmla="*/ 11131264 w 65909553"/>
                <a:gd name="connsiteY18959" fmla="*/ 33454571 h 39629983"/>
                <a:gd name="connsiteX18960" fmla="*/ 11131264 w 65909553"/>
                <a:gd name="connsiteY18960" fmla="*/ 33454563 h 39629983"/>
                <a:gd name="connsiteX18961" fmla="*/ 11131187 w 65909553"/>
                <a:gd name="connsiteY18961" fmla="*/ 33454571 h 39629983"/>
                <a:gd name="connsiteX18962" fmla="*/ 11131187 w 65909553"/>
                <a:gd name="connsiteY18962" fmla="*/ 33454563 h 39629983"/>
                <a:gd name="connsiteX18963" fmla="*/ 11131109 w 65909553"/>
                <a:gd name="connsiteY18963" fmla="*/ 33454571 h 39629983"/>
                <a:gd name="connsiteX18964" fmla="*/ 11131109 w 65909553"/>
                <a:gd name="connsiteY18964" fmla="*/ 33454563 h 39629983"/>
                <a:gd name="connsiteX18965" fmla="*/ 11131032 w 65909553"/>
                <a:gd name="connsiteY18965" fmla="*/ 33454571 h 39629983"/>
                <a:gd name="connsiteX18966" fmla="*/ 11131032 w 65909553"/>
                <a:gd name="connsiteY18966" fmla="*/ 33454563 h 39629983"/>
                <a:gd name="connsiteX18967" fmla="*/ 11130954 w 65909553"/>
                <a:gd name="connsiteY18967" fmla="*/ 33454571 h 39629983"/>
                <a:gd name="connsiteX18968" fmla="*/ 11130954 w 65909553"/>
                <a:gd name="connsiteY18968" fmla="*/ 33454563 h 39629983"/>
                <a:gd name="connsiteX18969" fmla="*/ 11130876 w 65909553"/>
                <a:gd name="connsiteY18969" fmla="*/ 33454571 h 39629983"/>
                <a:gd name="connsiteX18970" fmla="*/ 11130876 w 65909553"/>
                <a:gd name="connsiteY18970" fmla="*/ 33454563 h 39629983"/>
                <a:gd name="connsiteX18971" fmla="*/ 11130799 w 65909553"/>
                <a:gd name="connsiteY18971" fmla="*/ 33454571 h 39629983"/>
                <a:gd name="connsiteX18972" fmla="*/ 11130799 w 65909553"/>
                <a:gd name="connsiteY18972" fmla="*/ 33454563 h 39629983"/>
                <a:gd name="connsiteX18973" fmla="*/ 11130721 w 65909553"/>
                <a:gd name="connsiteY18973" fmla="*/ 33454571 h 39629983"/>
                <a:gd name="connsiteX18974" fmla="*/ 11130721 w 65909553"/>
                <a:gd name="connsiteY18974" fmla="*/ 33454563 h 39629983"/>
                <a:gd name="connsiteX18975" fmla="*/ 11130631 w 65909553"/>
                <a:gd name="connsiteY18975" fmla="*/ 33454571 h 39629983"/>
                <a:gd name="connsiteX18976" fmla="*/ 11130631 w 65909553"/>
                <a:gd name="connsiteY18976" fmla="*/ 33454563 h 39629983"/>
                <a:gd name="connsiteX18977" fmla="*/ 11130553 w 65909553"/>
                <a:gd name="connsiteY18977" fmla="*/ 33454571 h 39629983"/>
                <a:gd name="connsiteX18978" fmla="*/ 11130553 w 65909553"/>
                <a:gd name="connsiteY18978" fmla="*/ 33454563 h 39629983"/>
                <a:gd name="connsiteX18979" fmla="*/ 11130476 w 65909553"/>
                <a:gd name="connsiteY18979" fmla="*/ 33454571 h 39629983"/>
                <a:gd name="connsiteX18980" fmla="*/ 11130476 w 65909553"/>
                <a:gd name="connsiteY18980" fmla="*/ 33454563 h 39629983"/>
                <a:gd name="connsiteX18981" fmla="*/ 11130398 w 65909553"/>
                <a:gd name="connsiteY18981" fmla="*/ 33454571 h 39629983"/>
                <a:gd name="connsiteX18982" fmla="*/ 11130398 w 65909553"/>
                <a:gd name="connsiteY18982" fmla="*/ 33454563 h 39629983"/>
                <a:gd name="connsiteX18983" fmla="*/ 11130321 w 65909553"/>
                <a:gd name="connsiteY18983" fmla="*/ 33454571 h 39629983"/>
                <a:gd name="connsiteX18984" fmla="*/ 11130321 w 65909553"/>
                <a:gd name="connsiteY18984" fmla="*/ 33454563 h 39629983"/>
                <a:gd name="connsiteX18985" fmla="*/ 11130243 w 65909553"/>
                <a:gd name="connsiteY18985" fmla="*/ 33454571 h 39629983"/>
                <a:gd name="connsiteX18986" fmla="*/ 11130243 w 65909553"/>
                <a:gd name="connsiteY18986" fmla="*/ 33454563 h 39629983"/>
                <a:gd name="connsiteX18987" fmla="*/ 11130165 w 65909553"/>
                <a:gd name="connsiteY18987" fmla="*/ 33454571 h 39629983"/>
                <a:gd name="connsiteX18988" fmla="*/ 11130165 w 65909553"/>
                <a:gd name="connsiteY18988" fmla="*/ 33454563 h 39629983"/>
                <a:gd name="connsiteX18989" fmla="*/ 11130088 w 65909553"/>
                <a:gd name="connsiteY18989" fmla="*/ 33454571 h 39629983"/>
                <a:gd name="connsiteX18990" fmla="*/ 11130088 w 65909553"/>
                <a:gd name="connsiteY18990" fmla="*/ 33454563 h 39629983"/>
                <a:gd name="connsiteX18991" fmla="*/ 11130010 w 65909553"/>
                <a:gd name="connsiteY18991" fmla="*/ 33454571 h 39629983"/>
                <a:gd name="connsiteX18992" fmla="*/ 11130010 w 65909553"/>
                <a:gd name="connsiteY18992" fmla="*/ 33454563 h 39629983"/>
                <a:gd name="connsiteX18993" fmla="*/ 11129933 w 65909553"/>
                <a:gd name="connsiteY18993" fmla="*/ 33454571 h 39629983"/>
                <a:gd name="connsiteX18994" fmla="*/ 11129933 w 65909553"/>
                <a:gd name="connsiteY18994" fmla="*/ 33454563 h 39629983"/>
                <a:gd name="connsiteX18995" fmla="*/ 11129855 w 65909553"/>
                <a:gd name="connsiteY18995" fmla="*/ 33454571 h 39629983"/>
                <a:gd name="connsiteX18996" fmla="*/ 11129855 w 65909553"/>
                <a:gd name="connsiteY18996" fmla="*/ 33454563 h 39629983"/>
                <a:gd name="connsiteX18997" fmla="*/ 11129777 w 65909553"/>
                <a:gd name="connsiteY18997" fmla="*/ 33454571 h 39629983"/>
                <a:gd name="connsiteX18998" fmla="*/ 11129777 w 65909553"/>
                <a:gd name="connsiteY18998" fmla="*/ 33454563 h 39629983"/>
                <a:gd name="connsiteX18999" fmla="*/ 11129700 w 65909553"/>
                <a:gd name="connsiteY18999" fmla="*/ 33454571 h 39629983"/>
                <a:gd name="connsiteX19000" fmla="*/ 11129700 w 65909553"/>
                <a:gd name="connsiteY19000" fmla="*/ 33454563 h 39629983"/>
                <a:gd name="connsiteX19001" fmla="*/ 11129622 w 65909553"/>
                <a:gd name="connsiteY19001" fmla="*/ 33454571 h 39629983"/>
                <a:gd name="connsiteX19002" fmla="*/ 11129622 w 65909553"/>
                <a:gd name="connsiteY19002" fmla="*/ 33454563 h 39629983"/>
                <a:gd name="connsiteX19003" fmla="*/ 11129532 w 65909553"/>
                <a:gd name="connsiteY19003" fmla="*/ 33454571 h 39629983"/>
                <a:gd name="connsiteX19004" fmla="*/ 11129532 w 65909553"/>
                <a:gd name="connsiteY19004" fmla="*/ 33454563 h 39629983"/>
                <a:gd name="connsiteX19005" fmla="*/ 11129454 w 65909553"/>
                <a:gd name="connsiteY19005" fmla="*/ 33454571 h 39629983"/>
                <a:gd name="connsiteX19006" fmla="*/ 11129454 w 65909553"/>
                <a:gd name="connsiteY19006" fmla="*/ 33454563 h 39629983"/>
                <a:gd name="connsiteX19007" fmla="*/ 11129377 w 65909553"/>
                <a:gd name="connsiteY19007" fmla="*/ 33454571 h 39629983"/>
                <a:gd name="connsiteX19008" fmla="*/ 11129377 w 65909553"/>
                <a:gd name="connsiteY19008" fmla="*/ 33454563 h 39629983"/>
                <a:gd name="connsiteX19009" fmla="*/ 11129299 w 65909553"/>
                <a:gd name="connsiteY19009" fmla="*/ 33454571 h 39629983"/>
                <a:gd name="connsiteX19010" fmla="*/ 11129299 w 65909553"/>
                <a:gd name="connsiteY19010" fmla="*/ 33454563 h 39629983"/>
                <a:gd name="connsiteX19011" fmla="*/ 11129222 w 65909553"/>
                <a:gd name="connsiteY19011" fmla="*/ 33454571 h 39629983"/>
                <a:gd name="connsiteX19012" fmla="*/ 11129222 w 65909553"/>
                <a:gd name="connsiteY19012" fmla="*/ 33454563 h 39629983"/>
                <a:gd name="connsiteX19013" fmla="*/ 11129144 w 65909553"/>
                <a:gd name="connsiteY19013" fmla="*/ 33454571 h 39629983"/>
                <a:gd name="connsiteX19014" fmla="*/ 11129144 w 65909553"/>
                <a:gd name="connsiteY19014" fmla="*/ 33454563 h 39629983"/>
                <a:gd name="connsiteX19015" fmla="*/ 11129066 w 65909553"/>
                <a:gd name="connsiteY19015" fmla="*/ 33454571 h 39629983"/>
                <a:gd name="connsiteX19016" fmla="*/ 11129066 w 65909553"/>
                <a:gd name="connsiteY19016" fmla="*/ 33454563 h 39629983"/>
                <a:gd name="connsiteX19017" fmla="*/ 11128989 w 65909553"/>
                <a:gd name="connsiteY19017" fmla="*/ 33454571 h 39629983"/>
                <a:gd name="connsiteX19018" fmla="*/ 11128989 w 65909553"/>
                <a:gd name="connsiteY19018" fmla="*/ 33454563 h 39629983"/>
                <a:gd name="connsiteX19019" fmla="*/ 11128911 w 65909553"/>
                <a:gd name="connsiteY19019" fmla="*/ 33454571 h 39629983"/>
                <a:gd name="connsiteX19020" fmla="*/ 11128911 w 65909553"/>
                <a:gd name="connsiteY19020" fmla="*/ 33454563 h 39629983"/>
                <a:gd name="connsiteX19021" fmla="*/ 11128834 w 65909553"/>
                <a:gd name="connsiteY19021" fmla="*/ 33454571 h 39629983"/>
                <a:gd name="connsiteX19022" fmla="*/ 11128834 w 65909553"/>
                <a:gd name="connsiteY19022" fmla="*/ 33454563 h 39629983"/>
                <a:gd name="connsiteX19023" fmla="*/ 11128756 w 65909553"/>
                <a:gd name="connsiteY19023" fmla="*/ 33454571 h 39629983"/>
                <a:gd name="connsiteX19024" fmla="*/ 11128756 w 65909553"/>
                <a:gd name="connsiteY19024" fmla="*/ 33454563 h 39629983"/>
                <a:gd name="connsiteX19025" fmla="*/ 11128678 w 65909553"/>
                <a:gd name="connsiteY19025" fmla="*/ 33454571 h 39629983"/>
                <a:gd name="connsiteX19026" fmla="*/ 11128678 w 65909553"/>
                <a:gd name="connsiteY19026" fmla="*/ 33454563 h 39629983"/>
                <a:gd name="connsiteX19027" fmla="*/ 11128601 w 65909553"/>
                <a:gd name="connsiteY19027" fmla="*/ 33454571 h 39629983"/>
                <a:gd name="connsiteX19028" fmla="*/ 11128601 w 65909553"/>
                <a:gd name="connsiteY19028" fmla="*/ 33454563 h 39629983"/>
                <a:gd name="connsiteX19029" fmla="*/ 11128523 w 65909553"/>
                <a:gd name="connsiteY19029" fmla="*/ 33454571 h 39629983"/>
                <a:gd name="connsiteX19030" fmla="*/ 11128523 w 65909553"/>
                <a:gd name="connsiteY19030" fmla="*/ 33454563 h 39629983"/>
                <a:gd name="connsiteX19031" fmla="*/ 11128433 w 65909553"/>
                <a:gd name="connsiteY19031" fmla="*/ 33454571 h 39629983"/>
                <a:gd name="connsiteX19032" fmla="*/ 11128433 w 65909553"/>
                <a:gd name="connsiteY19032" fmla="*/ 33454563 h 39629983"/>
                <a:gd name="connsiteX19033" fmla="*/ 11128355 w 65909553"/>
                <a:gd name="connsiteY19033" fmla="*/ 33454571 h 39629983"/>
                <a:gd name="connsiteX19034" fmla="*/ 11128355 w 65909553"/>
                <a:gd name="connsiteY19034" fmla="*/ 33454563 h 39629983"/>
                <a:gd name="connsiteX19035" fmla="*/ 11128278 w 65909553"/>
                <a:gd name="connsiteY19035" fmla="*/ 33454571 h 39629983"/>
                <a:gd name="connsiteX19036" fmla="*/ 11128278 w 65909553"/>
                <a:gd name="connsiteY19036" fmla="*/ 33454563 h 39629983"/>
                <a:gd name="connsiteX19037" fmla="*/ 11128200 w 65909553"/>
                <a:gd name="connsiteY19037" fmla="*/ 33454571 h 39629983"/>
                <a:gd name="connsiteX19038" fmla="*/ 11128200 w 65909553"/>
                <a:gd name="connsiteY19038" fmla="*/ 33454563 h 39629983"/>
                <a:gd name="connsiteX19039" fmla="*/ 11128123 w 65909553"/>
                <a:gd name="connsiteY19039" fmla="*/ 33454571 h 39629983"/>
                <a:gd name="connsiteX19040" fmla="*/ 11128123 w 65909553"/>
                <a:gd name="connsiteY19040" fmla="*/ 33454563 h 39629983"/>
                <a:gd name="connsiteX19041" fmla="*/ 11128045 w 65909553"/>
                <a:gd name="connsiteY19041" fmla="*/ 33454571 h 39629983"/>
                <a:gd name="connsiteX19042" fmla="*/ 11128045 w 65909553"/>
                <a:gd name="connsiteY19042" fmla="*/ 33454563 h 39629983"/>
                <a:gd name="connsiteX19043" fmla="*/ 11127967 w 65909553"/>
                <a:gd name="connsiteY19043" fmla="*/ 33454571 h 39629983"/>
                <a:gd name="connsiteX19044" fmla="*/ 11127967 w 65909553"/>
                <a:gd name="connsiteY19044" fmla="*/ 33454563 h 39629983"/>
                <a:gd name="connsiteX19045" fmla="*/ 11127890 w 65909553"/>
                <a:gd name="connsiteY19045" fmla="*/ 33454571 h 39629983"/>
                <a:gd name="connsiteX19046" fmla="*/ 11127890 w 65909553"/>
                <a:gd name="connsiteY19046" fmla="*/ 33454563 h 39629983"/>
                <a:gd name="connsiteX19047" fmla="*/ 11127812 w 65909553"/>
                <a:gd name="connsiteY19047" fmla="*/ 33454571 h 39629983"/>
                <a:gd name="connsiteX19048" fmla="*/ 11127812 w 65909553"/>
                <a:gd name="connsiteY19048" fmla="*/ 33454563 h 39629983"/>
                <a:gd name="connsiteX19049" fmla="*/ 11127735 w 65909553"/>
                <a:gd name="connsiteY19049" fmla="*/ 33454571 h 39629983"/>
                <a:gd name="connsiteX19050" fmla="*/ 11127735 w 65909553"/>
                <a:gd name="connsiteY19050" fmla="*/ 33454563 h 39629983"/>
                <a:gd name="connsiteX19051" fmla="*/ 11127657 w 65909553"/>
                <a:gd name="connsiteY19051" fmla="*/ 33454571 h 39629983"/>
                <a:gd name="connsiteX19052" fmla="*/ 11127657 w 65909553"/>
                <a:gd name="connsiteY19052" fmla="*/ 33454563 h 39629983"/>
                <a:gd name="connsiteX19053" fmla="*/ 11127579 w 65909553"/>
                <a:gd name="connsiteY19053" fmla="*/ 33454571 h 39629983"/>
                <a:gd name="connsiteX19054" fmla="*/ 11127579 w 65909553"/>
                <a:gd name="connsiteY19054" fmla="*/ 33454563 h 39629983"/>
                <a:gd name="connsiteX19055" fmla="*/ 11127502 w 65909553"/>
                <a:gd name="connsiteY19055" fmla="*/ 33454571 h 39629983"/>
                <a:gd name="connsiteX19056" fmla="*/ 11127502 w 65909553"/>
                <a:gd name="connsiteY19056" fmla="*/ 33454563 h 39629983"/>
                <a:gd name="connsiteX19057" fmla="*/ 11127424 w 65909553"/>
                <a:gd name="connsiteY19057" fmla="*/ 33454571 h 39629983"/>
                <a:gd name="connsiteX19058" fmla="*/ 11127424 w 65909553"/>
                <a:gd name="connsiteY19058" fmla="*/ 33454563 h 39629983"/>
                <a:gd name="connsiteX19059" fmla="*/ 11127334 w 65909553"/>
                <a:gd name="connsiteY19059" fmla="*/ 33454571 h 39629983"/>
                <a:gd name="connsiteX19060" fmla="*/ 11127334 w 65909553"/>
                <a:gd name="connsiteY19060" fmla="*/ 33454563 h 39629983"/>
                <a:gd name="connsiteX19061" fmla="*/ 11127256 w 65909553"/>
                <a:gd name="connsiteY19061" fmla="*/ 33454571 h 39629983"/>
                <a:gd name="connsiteX19062" fmla="*/ 11127256 w 65909553"/>
                <a:gd name="connsiteY19062" fmla="*/ 33454563 h 39629983"/>
                <a:gd name="connsiteX19063" fmla="*/ 11127179 w 65909553"/>
                <a:gd name="connsiteY19063" fmla="*/ 33454571 h 39629983"/>
                <a:gd name="connsiteX19064" fmla="*/ 11127179 w 65909553"/>
                <a:gd name="connsiteY19064" fmla="*/ 33454563 h 39629983"/>
                <a:gd name="connsiteX19065" fmla="*/ 11127101 w 65909553"/>
                <a:gd name="connsiteY19065" fmla="*/ 33454571 h 39629983"/>
                <a:gd name="connsiteX19066" fmla="*/ 11127101 w 65909553"/>
                <a:gd name="connsiteY19066" fmla="*/ 33454563 h 39629983"/>
                <a:gd name="connsiteX19067" fmla="*/ 11127024 w 65909553"/>
                <a:gd name="connsiteY19067" fmla="*/ 33454571 h 39629983"/>
                <a:gd name="connsiteX19068" fmla="*/ 11127024 w 65909553"/>
                <a:gd name="connsiteY19068" fmla="*/ 33454563 h 39629983"/>
                <a:gd name="connsiteX19069" fmla="*/ 11126946 w 65909553"/>
                <a:gd name="connsiteY19069" fmla="*/ 33454571 h 39629983"/>
                <a:gd name="connsiteX19070" fmla="*/ 11126946 w 65909553"/>
                <a:gd name="connsiteY19070" fmla="*/ 33454563 h 39629983"/>
                <a:gd name="connsiteX19071" fmla="*/ 11126868 w 65909553"/>
                <a:gd name="connsiteY19071" fmla="*/ 33454571 h 39629983"/>
                <a:gd name="connsiteX19072" fmla="*/ 11126868 w 65909553"/>
                <a:gd name="connsiteY19072" fmla="*/ 33454563 h 39629983"/>
                <a:gd name="connsiteX19073" fmla="*/ 11126791 w 65909553"/>
                <a:gd name="connsiteY19073" fmla="*/ 33454571 h 39629983"/>
                <a:gd name="connsiteX19074" fmla="*/ 11126791 w 65909553"/>
                <a:gd name="connsiteY19074" fmla="*/ 33454563 h 39629983"/>
                <a:gd name="connsiteX19075" fmla="*/ 11126713 w 65909553"/>
                <a:gd name="connsiteY19075" fmla="*/ 33454571 h 39629983"/>
                <a:gd name="connsiteX19076" fmla="*/ 11126713 w 65909553"/>
                <a:gd name="connsiteY19076" fmla="*/ 33454563 h 39629983"/>
                <a:gd name="connsiteX19077" fmla="*/ 11126636 w 65909553"/>
                <a:gd name="connsiteY19077" fmla="*/ 33454571 h 39629983"/>
                <a:gd name="connsiteX19078" fmla="*/ 11126636 w 65909553"/>
                <a:gd name="connsiteY19078" fmla="*/ 33454563 h 39629983"/>
                <a:gd name="connsiteX19079" fmla="*/ 11126558 w 65909553"/>
                <a:gd name="connsiteY19079" fmla="*/ 33454571 h 39629983"/>
                <a:gd name="connsiteX19080" fmla="*/ 11126558 w 65909553"/>
                <a:gd name="connsiteY19080" fmla="*/ 33454563 h 39629983"/>
                <a:gd name="connsiteX19081" fmla="*/ 11126480 w 65909553"/>
                <a:gd name="connsiteY19081" fmla="*/ 33454571 h 39629983"/>
                <a:gd name="connsiteX19082" fmla="*/ 11126480 w 65909553"/>
                <a:gd name="connsiteY19082" fmla="*/ 33454563 h 39629983"/>
                <a:gd name="connsiteX19083" fmla="*/ 11126403 w 65909553"/>
                <a:gd name="connsiteY19083" fmla="*/ 33454571 h 39629983"/>
                <a:gd name="connsiteX19084" fmla="*/ 11126403 w 65909553"/>
                <a:gd name="connsiteY19084" fmla="*/ 33454563 h 39629983"/>
                <a:gd name="connsiteX19085" fmla="*/ 11126325 w 65909553"/>
                <a:gd name="connsiteY19085" fmla="*/ 33454571 h 39629983"/>
                <a:gd name="connsiteX19086" fmla="*/ 11126325 w 65909553"/>
                <a:gd name="connsiteY19086" fmla="*/ 33454563 h 39629983"/>
                <a:gd name="connsiteX19087" fmla="*/ 11126235 w 65909553"/>
                <a:gd name="connsiteY19087" fmla="*/ 33454571 h 39629983"/>
                <a:gd name="connsiteX19088" fmla="*/ 11126235 w 65909553"/>
                <a:gd name="connsiteY19088" fmla="*/ 33454563 h 39629983"/>
                <a:gd name="connsiteX19089" fmla="*/ 11126157 w 65909553"/>
                <a:gd name="connsiteY19089" fmla="*/ 33454571 h 39629983"/>
                <a:gd name="connsiteX19090" fmla="*/ 11126157 w 65909553"/>
                <a:gd name="connsiteY19090" fmla="*/ 33454563 h 39629983"/>
                <a:gd name="connsiteX19091" fmla="*/ 11126080 w 65909553"/>
                <a:gd name="connsiteY19091" fmla="*/ 33454571 h 39629983"/>
                <a:gd name="connsiteX19092" fmla="*/ 11126080 w 65909553"/>
                <a:gd name="connsiteY19092" fmla="*/ 33454563 h 39629983"/>
                <a:gd name="connsiteX19093" fmla="*/ 11126002 w 65909553"/>
                <a:gd name="connsiteY19093" fmla="*/ 33454571 h 39629983"/>
                <a:gd name="connsiteX19094" fmla="*/ 11126002 w 65909553"/>
                <a:gd name="connsiteY19094" fmla="*/ 33454563 h 39629983"/>
                <a:gd name="connsiteX19095" fmla="*/ 11125925 w 65909553"/>
                <a:gd name="connsiteY19095" fmla="*/ 33454571 h 39629983"/>
                <a:gd name="connsiteX19096" fmla="*/ 11125925 w 65909553"/>
                <a:gd name="connsiteY19096" fmla="*/ 33454563 h 39629983"/>
                <a:gd name="connsiteX19097" fmla="*/ 11125847 w 65909553"/>
                <a:gd name="connsiteY19097" fmla="*/ 33454571 h 39629983"/>
                <a:gd name="connsiteX19098" fmla="*/ 11125847 w 65909553"/>
                <a:gd name="connsiteY19098" fmla="*/ 33454563 h 39629983"/>
                <a:gd name="connsiteX19099" fmla="*/ 11125769 w 65909553"/>
                <a:gd name="connsiteY19099" fmla="*/ 33454571 h 39629983"/>
                <a:gd name="connsiteX19100" fmla="*/ 11125769 w 65909553"/>
                <a:gd name="connsiteY19100" fmla="*/ 33454563 h 39629983"/>
                <a:gd name="connsiteX19101" fmla="*/ 11125692 w 65909553"/>
                <a:gd name="connsiteY19101" fmla="*/ 33454571 h 39629983"/>
                <a:gd name="connsiteX19102" fmla="*/ 11125692 w 65909553"/>
                <a:gd name="connsiteY19102" fmla="*/ 33454563 h 39629983"/>
                <a:gd name="connsiteX19103" fmla="*/ 11125614 w 65909553"/>
                <a:gd name="connsiteY19103" fmla="*/ 33454571 h 39629983"/>
                <a:gd name="connsiteX19104" fmla="*/ 11125614 w 65909553"/>
                <a:gd name="connsiteY19104" fmla="*/ 33454563 h 39629983"/>
                <a:gd name="connsiteX19105" fmla="*/ 11125537 w 65909553"/>
                <a:gd name="connsiteY19105" fmla="*/ 33454571 h 39629983"/>
                <a:gd name="connsiteX19106" fmla="*/ 11125537 w 65909553"/>
                <a:gd name="connsiteY19106" fmla="*/ 33454563 h 39629983"/>
                <a:gd name="connsiteX19107" fmla="*/ 11125459 w 65909553"/>
                <a:gd name="connsiteY19107" fmla="*/ 33454571 h 39629983"/>
                <a:gd name="connsiteX19108" fmla="*/ 11125459 w 65909553"/>
                <a:gd name="connsiteY19108" fmla="*/ 33454563 h 39629983"/>
                <a:gd name="connsiteX19109" fmla="*/ 11125381 w 65909553"/>
                <a:gd name="connsiteY19109" fmla="*/ 33454571 h 39629983"/>
                <a:gd name="connsiteX19110" fmla="*/ 11125381 w 65909553"/>
                <a:gd name="connsiteY19110" fmla="*/ 33454563 h 39629983"/>
                <a:gd name="connsiteX19111" fmla="*/ 11125304 w 65909553"/>
                <a:gd name="connsiteY19111" fmla="*/ 33454571 h 39629983"/>
                <a:gd name="connsiteX19112" fmla="*/ 11125304 w 65909553"/>
                <a:gd name="connsiteY19112" fmla="*/ 33454563 h 39629983"/>
                <a:gd name="connsiteX19113" fmla="*/ 11125226 w 65909553"/>
                <a:gd name="connsiteY19113" fmla="*/ 33454571 h 39629983"/>
                <a:gd name="connsiteX19114" fmla="*/ 11125226 w 65909553"/>
                <a:gd name="connsiteY19114" fmla="*/ 33288893 h 39629983"/>
                <a:gd name="connsiteX19115" fmla="*/ 10985132 w 65909553"/>
                <a:gd name="connsiteY19115" fmla="*/ 33301829 h 39629983"/>
                <a:gd name="connsiteX19116" fmla="*/ 10981529 w 65909553"/>
                <a:gd name="connsiteY19116" fmla="*/ 33302171 h 39629983"/>
                <a:gd name="connsiteX19117" fmla="*/ 10981529 w 65909553"/>
                <a:gd name="connsiteY19117" fmla="*/ 33302163 h 39629983"/>
                <a:gd name="connsiteX19118" fmla="*/ 10981451 w 65909553"/>
                <a:gd name="connsiteY19118" fmla="*/ 33302171 h 39629983"/>
                <a:gd name="connsiteX19119" fmla="*/ 10981451 w 65909553"/>
                <a:gd name="connsiteY19119" fmla="*/ 33302163 h 39629983"/>
                <a:gd name="connsiteX19120" fmla="*/ 10981374 w 65909553"/>
                <a:gd name="connsiteY19120" fmla="*/ 33302171 h 39629983"/>
                <a:gd name="connsiteX19121" fmla="*/ 10981374 w 65909553"/>
                <a:gd name="connsiteY19121" fmla="*/ 33302163 h 39629983"/>
                <a:gd name="connsiteX19122" fmla="*/ 10981296 w 65909553"/>
                <a:gd name="connsiteY19122" fmla="*/ 33302171 h 39629983"/>
                <a:gd name="connsiteX19123" fmla="*/ 10981296 w 65909553"/>
                <a:gd name="connsiteY19123" fmla="*/ 33302163 h 39629983"/>
                <a:gd name="connsiteX19124" fmla="*/ 10981219 w 65909553"/>
                <a:gd name="connsiteY19124" fmla="*/ 33302171 h 39629983"/>
                <a:gd name="connsiteX19125" fmla="*/ 10981219 w 65909553"/>
                <a:gd name="connsiteY19125" fmla="*/ 33302163 h 39629983"/>
                <a:gd name="connsiteX19126" fmla="*/ 10981141 w 65909553"/>
                <a:gd name="connsiteY19126" fmla="*/ 33302171 h 39629983"/>
                <a:gd name="connsiteX19127" fmla="*/ 10981141 w 65909553"/>
                <a:gd name="connsiteY19127" fmla="*/ 33302163 h 39629983"/>
                <a:gd name="connsiteX19128" fmla="*/ 10981063 w 65909553"/>
                <a:gd name="connsiteY19128" fmla="*/ 33302171 h 39629983"/>
                <a:gd name="connsiteX19129" fmla="*/ 10981063 w 65909553"/>
                <a:gd name="connsiteY19129" fmla="*/ 33302163 h 39629983"/>
                <a:gd name="connsiteX19130" fmla="*/ 10980986 w 65909553"/>
                <a:gd name="connsiteY19130" fmla="*/ 33302171 h 39629983"/>
                <a:gd name="connsiteX19131" fmla="*/ 10980986 w 65909553"/>
                <a:gd name="connsiteY19131" fmla="*/ 33302163 h 39629983"/>
                <a:gd name="connsiteX19132" fmla="*/ 10980908 w 65909553"/>
                <a:gd name="connsiteY19132" fmla="*/ 33302171 h 39629983"/>
                <a:gd name="connsiteX19133" fmla="*/ 10980908 w 65909553"/>
                <a:gd name="connsiteY19133" fmla="*/ 33302163 h 39629983"/>
                <a:gd name="connsiteX19134" fmla="*/ 10980831 w 65909553"/>
                <a:gd name="connsiteY19134" fmla="*/ 33302171 h 39629983"/>
                <a:gd name="connsiteX19135" fmla="*/ 10980831 w 65909553"/>
                <a:gd name="connsiteY19135" fmla="*/ 33302163 h 39629983"/>
                <a:gd name="connsiteX19136" fmla="*/ 10980753 w 65909553"/>
                <a:gd name="connsiteY19136" fmla="*/ 33302171 h 39629983"/>
                <a:gd name="connsiteX19137" fmla="*/ 10980753 w 65909553"/>
                <a:gd name="connsiteY19137" fmla="*/ 33302163 h 39629983"/>
                <a:gd name="connsiteX19138" fmla="*/ 10980676 w 65909553"/>
                <a:gd name="connsiteY19138" fmla="*/ 33302171 h 39629983"/>
                <a:gd name="connsiteX19139" fmla="*/ 10980676 w 65909553"/>
                <a:gd name="connsiteY19139" fmla="*/ 33302163 h 39629983"/>
                <a:gd name="connsiteX19140" fmla="*/ 10980598 w 65909553"/>
                <a:gd name="connsiteY19140" fmla="*/ 33302171 h 39629983"/>
                <a:gd name="connsiteX19141" fmla="*/ 10980598 w 65909553"/>
                <a:gd name="connsiteY19141" fmla="*/ 33302163 h 39629983"/>
                <a:gd name="connsiteX19142" fmla="*/ 10980520 w 65909553"/>
                <a:gd name="connsiteY19142" fmla="*/ 33302171 h 39629983"/>
                <a:gd name="connsiteX19143" fmla="*/ 10980520 w 65909553"/>
                <a:gd name="connsiteY19143" fmla="*/ 33302163 h 39629983"/>
                <a:gd name="connsiteX19144" fmla="*/ 10980430 w 65909553"/>
                <a:gd name="connsiteY19144" fmla="*/ 33302171 h 39629983"/>
                <a:gd name="connsiteX19145" fmla="*/ 10980430 w 65909553"/>
                <a:gd name="connsiteY19145" fmla="*/ 33302163 h 39629983"/>
                <a:gd name="connsiteX19146" fmla="*/ 10980352 w 65909553"/>
                <a:gd name="connsiteY19146" fmla="*/ 33302171 h 39629983"/>
                <a:gd name="connsiteX19147" fmla="*/ 10980352 w 65909553"/>
                <a:gd name="connsiteY19147" fmla="*/ 33302163 h 39629983"/>
                <a:gd name="connsiteX19148" fmla="*/ 10980275 w 65909553"/>
                <a:gd name="connsiteY19148" fmla="*/ 33302171 h 39629983"/>
                <a:gd name="connsiteX19149" fmla="*/ 10980275 w 65909553"/>
                <a:gd name="connsiteY19149" fmla="*/ 33302163 h 39629983"/>
                <a:gd name="connsiteX19150" fmla="*/ 10980197 w 65909553"/>
                <a:gd name="connsiteY19150" fmla="*/ 33302171 h 39629983"/>
                <a:gd name="connsiteX19151" fmla="*/ 10980197 w 65909553"/>
                <a:gd name="connsiteY19151" fmla="*/ 33302163 h 39629983"/>
                <a:gd name="connsiteX19152" fmla="*/ 10980120 w 65909553"/>
                <a:gd name="connsiteY19152" fmla="*/ 33302171 h 39629983"/>
                <a:gd name="connsiteX19153" fmla="*/ 10980120 w 65909553"/>
                <a:gd name="connsiteY19153" fmla="*/ 33302163 h 39629983"/>
                <a:gd name="connsiteX19154" fmla="*/ 10980042 w 65909553"/>
                <a:gd name="connsiteY19154" fmla="*/ 33302171 h 39629983"/>
                <a:gd name="connsiteX19155" fmla="*/ 10980042 w 65909553"/>
                <a:gd name="connsiteY19155" fmla="*/ 33302163 h 39629983"/>
                <a:gd name="connsiteX19156" fmla="*/ 10979964 w 65909553"/>
                <a:gd name="connsiteY19156" fmla="*/ 33302171 h 39629983"/>
                <a:gd name="connsiteX19157" fmla="*/ 10979964 w 65909553"/>
                <a:gd name="connsiteY19157" fmla="*/ 33302163 h 39629983"/>
                <a:gd name="connsiteX19158" fmla="*/ 10979887 w 65909553"/>
                <a:gd name="connsiteY19158" fmla="*/ 33302171 h 39629983"/>
                <a:gd name="connsiteX19159" fmla="*/ 10979887 w 65909553"/>
                <a:gd name="connsiteY19159" fmla="*/ 33302163 h 39629983"/>
                <a:gd name="connsiteX19160" fmla="*/ 10979809 w 65909553"/>
                <a:gd name="connsiteY19160" fmla="*/ 33302171 h 39629983"/>
                <a:gd name="connsiteX19161" fmla="*/ 10979809 w 65909553"/>
                <a:gd name="connsiteY19161" fmla="*/ 33302163 h 39629983"/>
                <a:gd name="connsiteX19162" fmla="*/ 10979732 w 65909553"/>
                <a:gd name="connsiteY19162" fmla="*/ 33302171 h 39629983"/>
                <a:gd name="connsiteX19163" fmla="*/ 10979732 w 65909553"/>
                <a:gd name="connsiteY19163" fmla="*/ 33302163 h 39629983"/>
                <a:gd name="connsiteX19164" fmla="*/ 10979654 w 65909553"/>
                <a:gd name="connsiteY19164" fmla="*/ 33302171 h 39629983"/>
                <a:gd name="connsiteX19165" fmla="*/ 10979654 w 65909553"/>
                <a:gd name="connsiteY19165" fmla="*/ 33302163 h 39629983"/>
                <a:gd name="connsiteX19166" fmla="*/ 10979577 w 65909553"/>
                <a:gd name="connsiteY19166" fmla="*/ 33302171 h 39629983"/>
                <a:gd name="connsiteX19167" fmla="*/ 10979577 w 65909553"/>
                <a:gd name="connsiteY19167" fmla="*/ 33302163 h 39629983"/>
                <a:gd name="connsiteX19168" fmla="*/ 10979499 w 65909553"/>
                <a:gd name="connsiteY19168" fmla="*/ 33302171 h 39629983"/>
                <a:gd name="connsiteX19169" fmla="*/ 10979499 w 65909553"/>
                <a:gd name="connsiteY19169" fmla="*/ 33302163 h 39629983"/>
                <a:gd name="connsiteX19170" fmla="*/ 10979421 w 65909553"/>
                <a:gd name="connsiteY19170" fmla="*/ 33302171 h 39629983"/>
                <a:gd name="connsiteX19171" fmla="*/ 10979421 w 65909553"/>
                <a:gd name="connsiteY19171" fmla="*/ 33302163 h 39629983"/>
                <a:gd name="connsiteX19172" fmla="*/ 10979331 w 65909553"/>
                <a:gd name="connsiteY19172" fmla="*/ 33302171 h 39629983"/>
                <a:gd name="connsiteX19173" fmla="*/ 10979331 w 65909553"/>
                <a:gd name="connsiteY19173" fmla="*/ 33302163 h 39629983"/>
                <a:gd name="connsiteX19174" fmla="*/ 10979253 w 65909553"/>
                <a:gd name="connsiteY19174" fmla="*/ 33302171 h 39629983"/>
                <a:gd name="connsiteX19175" fmla="*/ 10979253 w 65909553"/>
                <a:gd name="connsiteY19175" fmla="*/ 33302163 h 39629983"/>
                <a:gd name="connsiteX19176" fmla="*/ 10979176 w 65909553"/>
                <a:gd name="connsiteY19176" fmla="*/ 33302171 h 39629983"/>
                <a:gd name="connsiteX19177" fmla="*/ 10979176 w 65909553"/>
                <a:gd name="connsiteY19177" fmla="*/ 33302163 h 39629983"/>
                <a:gd name="connsiteX19178" fmla="*/ 10979098 w 65909553"/>
                <a:gd name="connsiteY19178" fmla="*/ 33302171 h 39629983"/>
                <a:gd name="connsiteX19179" fmla="*/ 10979098 w 65909553"/>
                <a:gd name="connsiteY19179" fmla="*/ 33302163 h 39629983"/>
                <a:gd name="connsiteX19180" fmla="*/ 10979021 w 65909553"/>
                <a:gd name="connsiteY19180" fmla="*/ 33302171 h 39629983"/>
                <a:gd name="connsiteX19181" fmla="*/ 10979021 w 65909553"/>
                <a:gd name="connsiteY19181" fmla="*/ 33302163 h 39629983"/>
                <a:gd name="connsiteX19182" fmla="*/ 10978943 w 65909553"/>
                <a:gd name="connsiteY19182" fmla="*/ 33302171 h 39629983"/>
                <a:gd name="connsiteX19183" fmla="*/ 10978943 w 65909553"/>
                <a:gd name="connsiteY19183" fmla="*/ 33302163 h 39629983"/>
                <a:gd name="connsiteX19184" fmla="*/ 10978865 w 65909553"/>
                <a:gd name="connsiteY19184" fmla="*/ 33302171 h 39629983"/>
                <a:gd name="connsiteX19185" fmla="*/ 10978865 w 65909553"/>
                <a:gd name="connsiteY19185" fmla="*/ 33302163 h 39629983"/>
                <a:gd name="connsiteX19186" fmla="*/ 10978788 w 65909553"/>
                <a:gd name="connsiteY19186" fmla="*/ 33302171 h 39629983"/>
                <a:gd name="connsiteX19187" fmla="*/ 10978788 w 65909553"/>
                <a:gd name="connsiteY19187" fmla="*/ 33302163 h 39629983"/>
                <a:gd name="connsiteX19188" fmla="*/ 10978710 w 65909553"/>
                <a:gd name="connsiteY19188" fmla="*/ 33302171 h 39629983"/>
                <a:gd name="connsiteX19189" fmla="*/ 10978710 w 65909553"/>
                <a:gd name="connsiteY19189" fmla="*/ 33302163 h 39629983"/>
                <a:gd name="connsiteX19190" fmla="*/ 10978633 w 65909553"/>
                <a:gd name="connsiteY19190" fmla="*/ 33302171 h 39629983"/>
                <a:gd name="connsiteX19191" fmla="*/ 10978633 w 65909553"/>
                <a:gd name="connsiteY19191" fmla="*/ 33302163 h 39629983"/>
                <a:gd name="connsiteX19192" fmla="*/ 10978555 w 65909553"/>
                <a:gd name="connsiteY19192" fmla="*/ 33302171 h 39629983"/>
                <a:gd name="connsiteX19193" fmla="*/ 10978555 w 65909553"/>
                <a:gd name="connsiteY19193" fmla="*/ 33302163 h 39629983"/>
                <a:gd name="connsiteX19194" fmla="*/ 10978478 w 65909553"/>
                <a:gd name="connsiteY19194" fmla="*/ 33302171 h 39629983"/>
                <a:gd name="connsiteX19195" fmla="*/ 10978478 w 65909553"/>
                <a:gd name="connsiteY19195" fmla="*/ 33302163 h 39629983"/>
                <a:gd name="connsiteX19196" fmla="*/ 10978400 w 65909553"/>
                <a:gd name="connsiteY19196" fmla="*/ 33302171 h 39629983"/>
                <a:gd name="connsiteX19197" fmla="*/ 10978400 w 65909553"/>
                <a:gd name="connsiteY19197" fmla="*/ 33302163 h 39629983"/>
                <a:gd name="connsiteX19198" fmla="*/ 10978322 w 65909553"/>
                <a:gd name="connsiteY19198" fmla="*/ 33302171 h 39629983"/>
                <a:gd name="connsiteX19199" fmla="*/ 10978322 w 65909553"/>
                <a:gd name="connsiteY19199" fmla="*/ 33302163 h 39629983"/>
                <a:gd name="connsiteX19200" fmla="*/ 10978232 w 65909553"/>
                <a:gd name="connsiteY19200" fmla="*/ 33302171 h 39629983"/>
                <a:gd name="connsiteX19201" fmla="*/ 10978232 w 65909553"/>
                <a:gd name="connsiteY19201" fmla="*/ 33302163 h 39629983"/>
                <a:gd name="connsiteX19202" fmla="*/ 10978154 w 65909553"/>
                <a:gd name="connsiteY19202" fmla="*/ 33302171 h 39629983"/>
                <a:gd name="connsiteX19203" fmla="*/ 10978154 w 65909553"/>
                <a:gd name="connsiteY19203" fmla="*/ 33302163 h 39629983"/>
                <a:gd name="connsiteX19204" fmla="*/ 10978077 w 65909553"/>
                <a:gd name="connsiteY19204" fmla="*/ 33302171 h 39629983"/>
                <a:gd name="connsiteX19205" fmla="*/ 10978077 w 65909553"/>
                <a:gd name="connsiteY19205" fmla="*/ 33302163 h 39629983"/>
                <a:gd name="connsiteX19206" fmla="*/ 10977999 w 65909553"/>
                <a:gd name="connsiteY19206" fmla="*/ 33302171 h 39629983"/>
                <a:gd name="connsiteX19207" fmla="*/ 10977999 w 65909553"/>
                <a:gd name="connsiteY19207" fmla="*/ 33302163 h 39629983"/>
                <a:gd name="connsiteX19208" fmla="*/ 10977922 w 65909553"/>
                <a:gd name="connsiteY19208" fmla="*/ 33302171 h 39629983"/>
                <a:gd name="connsiteX19209" fmla="*/ 10977922 w 65909553"/>
                <a:gd name="connsiteY19209" fmla="*/ 33302163 h 39629983"/>
                <a:gd name="connsiteX19210" fmla="*/ 10977844 w 65909553"/>
                <a:gd name="connsiteY19210" fmla="*/ 33302171 h 39629983"/>
                <a:gd name="connsiteX19211" fmla="*/ 10977844 w 65909553"/>
                <a:gd name="connsiteY19211" fmla="*/ 33302163 h 39629983"/>
                <a:gd name="connsiteX19212" fmla="*/ 10977766 w 65909553"/>
                <a:gd name="connsiteY19212" fmla="*/ 33302171 h 39629983"/>
                <a:gd name="connsiteX19213" fmla="*/ 10977766 w 65909553"/>
                <a:gd name="connsiteY19213" fmla="*/ 33302163 h 39629983"/>
                <a:gd name="connsiteX19214" fmla="*/ 10977689 w 65909553"/>
                <a:gd name="connsiteY19214" fmla="*/ 33302171 h 39629983"/>
                <a:gd name="connsiteX19215" fmla="*/ 10977689 w 65909553"/>
                <a:gd name="connsiteY19215" fmla="*/ 33302163 h 39629983"/>
                <a:gd name="connsiteX19216" fmla="*/ 10977611 w 65909553"/>
                <a:gd name="connsiteY19216" fmla="*/ 33302171 h 39629983"/>
                <a:gd name="connsiteX19217" fmla="*/ 10977611 w 65909553"/>
                <a:gd name="connsiteY19217" fmla="*/ 33302163 h 39629983"/>
                <a:gd name="connsiteX19218" fmla="*/ 10977534 w 65909553"/>
                <a:gd name="connsiteY19218" fmla="*/ 33302171 h 39629983"/>
                <a:gd name="connsiteX19219" fmla="*/ 10977534 w 65909553"/>
                <a:gd name="connsiteY19219" fmla="*/ 33302163 h 39629983"/>
                <a:gd name="connsiteX19220" fmla="*/ 10977456 w 65909553"/>
                <a:gd name="connsiteY19220" fmla="*/ 33302171 h 39629983"/>
                <a:gd name="connsiteX19221" fmla="*/ 10977456 w 65909553"/>
                <a:gd name="connsiteY19221" fmla="*/ 33302163 h 39629983"/>
                <a:gd name="connsiteX19222" fmla="*/ 10977378 w 65909553"/>
                <a:gd name="connsiteY19222" fmla="*/ 33302171 h 39629983"/>
                <a:gd name="connsiteX19223" fmla="*/ 10977378 w 65909553"/>
                <a:gd name="connsiteY19223" fmla="*/ 33302163 h 39629983"/>
                <a:gd name="connsiteX19224" fmla="*/ 10977301 w 65909553"/>
                <a:gd name="connsiteY19224" fmla="*/ 33302171 h 39629983"/>
                <a:gd name="connsiteX19225" fmla="*/ 10977301 w 65909553"/>
                <a:gd name="connsiteY19225" fmla="*/ 33302163 h 39629983"/>
                <a:gd name="connsiteX19226" fmla="*/ 10977223 w 65909553"/>
                <a:gd name="connsiteY19226" fmla="*/ 33302171 h 39629983"/>
                <a:gd name="connsiteX19227" fmla="*/ 10977223 w 65909553"/>
                <a:gd name="connsiteY19227" fmla="*/ 33302163 h 39629983"/>
                <a:gd name="connsiteX19228" fmla="*/ 10977133 w 65909553"/>
                <a:gd name="connsiteY19228" fmla="*/ 33302171 h 39629983"/>
                <a:gd name="connsiteX19229" fmla="*/ 10977133 w 65909553"/>
                <a:gd name="connsiteY19229" fmla="*/ 33302163 h 39629983"/>
                <a:gd name="connsiteX19230" fmla="*/ 10977055 w 65909553"/>
                <a:gd name="connsiteY19230" fmla="*/ 33302171 h 39629983"/>
                <a:gd name="connsiteX19231" fmla="*/ 10977055 w 65909553"/>
                <a:gd name="connsiteY19231" fmla="*/ 33302163 h 39629983"/>
                <a:gd name="connsiteX19232" fmla="*/ 10976978 w 65909553"/>
                <a:gd name="connsiteY19232" fmla="*/ 33302171 h 39629983"/>
                <a:gd name="connsiteX19233" fmla="*/ 10976978 w 65909553"/>
                <a:gd name="connsiteY19233" fmla="*/ 33302163 h 39629983"/>
                <a:gd name="connsiteX19234" fmla="*/ 10976900 w 65909553"/>
                <a:gd name="connsiteY19234" fmla="*/ 33302171 h 39629983"/>
                <a:gd name="connsiteX19235" fmla="*/ 10976900 w 65909553"/>
                <a:gd name="connsiteY19235" fmla="*/ 33302163 h 39629983"/>
                <a:gd name="connsiteX19236" fmla="*/ 10976823 w 65909553"/>
                <a:gd name="connsiteY19236" fmla="*/ 33302171 h 39629983"/>
                <a:gd name="connsiteX19237" fmla="*/ 10976823 w 65909553"/>
                <a:gd name="connsiteY19237" fmla="*/ 33302163 h 39629983"/>
                <a:gd name="connsiteX19238" fmla="*/ 10976745 w 65909553"/>
                <a:gd name="connsiteY19238" fmla="*/ 33302171 h 39629983"/>
                <a:gd name="connsiteX19239" fmla="*/ 10976745 w 65909553"/>
                <a:gd name="connsiteY19239" fmla="*/ 33302163 h 39629983"/>
                <a:gd name="connsiteX19240" fmla="*/ 10976667 w 65909553"/>
                <a:gd name="connsiteY19240" fmla="*/ 33302171 h 39629983"/>
                <a:gd name="connsiteX19241" fmla="*/ 10976667 w 65909553"/>
                <a:gd name="connsiteY19241" fmla="*/ 33302163 h 39629983"/>
                <a:gd name="connsiteX19242" fmla="*/ 10976590 w 65909553"/>
                <a:gd name="connsiteY19242" fmla="*/ 33302171 h 39629983"/>
                <a:gd name="connsiteX19243" fmla="*/ 10976590 w 65909553"/>
                <a:gd name="connsiteY19243" fmla="*/ 33302163 h 39629983"/>
                <a:gd name="connsiteX19244" fmla="*/ 10976512 w 65909553"/>
                <a:gd name="connsiteY19244" fmla="*/ 33302171 h 39629983"/>
                <a:gd name="connsiteX19245" fmla="*/ 10976512 w 65909553"/>
                <a:gd name="connsiteY19245" fmla="*/ 33302163 h 39629983"/>
                <a:gd name="connsiteX19246" fmla="*/ 10976435 w 65909553"/>
                <a:gd name="connsiteY19246" fmla="*/ 33302171 h 39629983"/>
                <a:gd name="connsiteX19247" fmla="*/ 10976435 w 65909553"/>
                <a:gd name="connsiteY19247" fmla="*/ 33302163 h 39629983"/>
                <a:gd name="connsiteX19248" fmla="*/ 10976357 w 65909553"/>
                <a:gd name="connsiteY19248" fmla="*/ 33302171 h 39629983"/>
                <a:gd name="connsiteX19249" fmla="*/ 10976357 w 65909553"/>
                <a:gd name="connsiteY19249" fmla="*/ 33302163 h 39629983"/>
                <a:gd name="connsiteX19250" fmla="*/ 10976279 w 65909553"/>
                <a:gd name="connsiteY19250" fmla="*/ 33302171 h 39629983"/>
                <a:gd name="connsiteX19251" fmla="*/ 10976279 w 65909553"/>
                <a:gd name="connsiteY19251" fmla="*/ 33302163 h 39629983"/>
                <a:gd name="connsiteX19252" fmla="*/ 10976202 w 65909553"/>
                <a:gd name="connsiteY19252" fmla="*/ 33302171 h 39629983"/>
                <a:gd name="connsiteX19253" fmla="*/ 10976202 w 65909553"/>
                <a:gd name="connsiteY19253" fmla="*/ 33302163 h 39629983"/>
                <a:gd name="connsiteX19254" fmla="*/ 10976124 w 65909553"/>
                <a:gd name="connsiteY19254" fmla="*/ 33302171 h 39629983"/>
                <a:gd name="connsiteX19255" fmla="*/ 10976124 w 65909553"/>
                <a:gd name="connsiteY19255" fmla="*/ 33302163 h 39629983"/>
                <a:gd name="connsiteX19256" fmla="*/ 10976034 w 65909553"/>
                <a:gd name="connsiteY19256" fmla="*/ 33302171 h 39629983"/>
                <a:gd name="connsiteX19257" fmla="*/ 10976034 w 65909553"/>
                <a:gd name="connsiteY19257" fmla="*/ 33302163 h 39629983"/>
                <a:gd name="connsiteX19258" fmla="*/ 10975956 w 65909553"/>
                <a:gd name="connsiteY19258" fmla="*/ 33302171 h 39629983"/>
                <a:gd name="connsiteX19259" fmla="*/ 10975956 w 65909553"/>
                <a:gd name="connsiteY19259" fmla="*/ 33302163 h 39629983"/>
                <a:gd name="connsiteX19260" fmla="*/ 10975879 w 65909553"/>
                <a:gd name="connsiteY19260" fmla="*/ 33302171 h 39629983"/>
                <a:gd name="connsiteX19261" fmla="*/ 10975879 w 65909553"/>
                <a:gd name="connsiteY19261" fmla="*/ 33302163 h 39629983"/>
                <a:gd name="connsiteX19262" fmla="*/ 10975801 w 65909553"/>
                <a:gd name="connsiteY19262" fmla="*/ 33302171 h 39629983"/>
                <a:gd name="connsiteX19263" fmla="*/ 10975801 w 65909553"/>
                <a:gd name="connsiteY19263" fmla="*/ 33302163 h 39629983"/>
                <a:gd name="connsiteX19264" fmla="*/ 10975724 w 65909553"/>
                <a:gd name="connsiteY19264" fmla="*/ 33302171 h 39629983"/>
                <a:gd name="connsiteX19265" fmla="*/ 10975724 w 65909553"/>
                <a:gd name="connsiteY19265" fmla="*/ 33302163 h 39629983"/>
                <a:gd name="connsiteX19266" fmla="*/ 10975646 w 65909553"/>
                <a:gd name="connsiteY19266" fmla="*/ 33302171 h 39629983"/>
                <a:gd name="connsiteX19267" fmla="*/ 10975646 w 65909553"/>
                <a:gd name="connsiteY19267" fmla="*/ 33302163 h 39629983"/>
                <a:gd name="connsiteX19268" fmla="*/ 10975568 w 65909553"/>
                <a:gd name="connsiteY19268" fmla="*/ 33302171 h 39629983"/>
                <a:gd name="connsiteX19269" fmla="*/ 10975568 w 65909553"/>
                <a:gd name="connsiteY19269" fmla="*/ 33302163 h 39629983"/>
                <a:gd name="connsiteX19270" fmla="*/ 10975491 w 65909553"/>
                <a:gd name="connsiteY19270" fmla="*/ 33302171 h 39629983"/>
                <a:gd name="connsiteX19271" fmla="*/ 10975491 w 65909553"/>
                <a:gd name="connsiteY19271" fmla="*/ 33302163 h 39629983"/>
                <a:gd name="connsiteX19272" fmla="*/ 10975413 w 65909553"/>
                <a:gd name="connsiteY19272" fmla="*/ 33302171 h 39629983"/>
                <a:gd name="connsiteX19273" fmla="*/ 10975413 w 65909553"/>
                <a:gd name="connsiteY19273" fmla="*/ 33302163 h 39629983"/>
                <a:gd name="connsiteX19274" fmla="*/ 10975336 w 65909553"/>
                <a:gd name="connsiteY19274" fmla="*/ 33302171 h 39629983"/>
                <a:gd name="connsiteX19275" fmla="*/ 10975336 w 65909553"/>
                <a:gd name="connsiteY19275" fmla="*/ 33302163 h 39629983"/>
                <a:gd name="connsiteX19276" fmla="*/ 10975258 w 65909553"/>
                <a:gd name="connsiteY19276" fmla="*/ 33302171 h 39629983"/>
                <a:gd name="connsiteX19277" fmla="*/ 10975258 w 65909553"/>
                <a:gd name="connsiteY19277" fmla="*/ 33302163 h 39629983"/>
                <a:gd name="connsiteX19278" fmla="*/ 10975180 w 65909553"/>
                <a:gd name="connsiteY19278" fmla="*/ 33302171 h 39629983"/>
                <a:gd name="connsiteX19279" fmla="*/ 10975180 w 65909553"/>
                <a:gd name="connsiteY19279" fmla="*/ 33302163 h 39629983"/>
                <a:gd name="connsiteX19280" fmla="*/ 10975103 w 65909553"/>
                <a:gd name="connsiteY19280" fmla="*/ 33302171 h 39629983"/>
                <a:gd name="connsiteX19281" fmla="*/ 10975103 w 65909553"/>
                <a:gd name="connsiteY19281" fmla="*/ 33302163 h 39629983"/>
                <a:gd name="connsiteX19282" fmla="*/ 10975025 w 65909553"/>
                <a:gd name="connsiteY19282" fmla="*/ 33302171 h 39629983"/>
                <a:gd name="connsiteX19283" fmla="*/ 10975025 w 65909553"/>
                <a:gd name="connsiteY19283" fmla="*/ 33302163 h 39629983"/>
                <a:gd name="connsiteX19284" fmla="*/ 10974935 w 65909553"/>
                <a:gd name="connsiteY19284" fmla="*/ 33302171 h 39629983"/>
                <a:gd name="connsiteX19285" fmla="*/ 10974935 w 65909553"/>
                <a:gd name="connsiteY19285" fmla="*/ 33302163 h 39629983"/>
                <a:gd name="connsiteX19286" fmla="*/ 10974857 w 65909553"/>
                <a:gd name="connsiteY19286" fmla="*/ 33302171 h 39629983"/>
                <a:gd name="connsiteX19287" fmla="*/ 10974857 w 65909553"/>
                <a:gd name="connsiteY19287" fmla="*/ 33302163 h 39629983"/>
                <a:gd name="connsiteX19288" fmla="*/ 10974780 w 65909553"/>
                <a:gd name="connsiteY19288" fmla="*/ 33302171 h 39629983"/>
                <a:gd name="connsiteX19289" fmla="*/ 10974780 w 65909553"/>
                <a:gd name="connsiteY19289" fmla="*/ 33302163 h 39629983"/>
                <a:gd name="connsiteX19290" fmla="*/ 10974702 w 65909553"/>
                <a:gd name="connsiteY19290" fmla="*/ 33302171 h 39629983"/>
                <a:gd name="connsiteX19291" fmla="*/ 10974702 w 65909553"/>
                <a:gd name="connsiteY19291" fmla="*/ 33302163 h 39629983"/>
                <a:gd name="connsiteX19292" fmla="*/ 10974625 w 65909553"/>
                <a:gd name="connsiteY19292" fmla="*/ 33302171 h 39629983"/>
                <a:gd name="connsiteX19293" fmla="*/ 10974625 w 65909553"/>
                <a:gd name="connsiteY19293" fmla="*/ 33302163 h 39629983"/>
                <a:gd name="connsiteX19294" fmla="*/ 10974547 w 65909553"/>
                <a:gd name="connsiteY19294" fmla="*/ 33302171 h 39629983"/>
                <a:gd name="connsiteX19295" fmla="*/ 10974547 w 65909553"/>
                <a:gd name="connsiteY19295" fmla="*/ 33302163 h 39629983"/>
                <a:gd name="connsiteX19296" fmla="*/ 10974469 w 65909553"/>
                <a:gd name="connsiteY19296" fmla="*/ 33302171 h 39629983"/>
                <a:gd name="connsiteX19297" fmla="*/ 10974469 w 65909553"/>
                <a:gd name="connsiteY19297" fmla="*/ 33302163 h 39629983"/>
                <a:gd name="connsiteX19298" fmla="*/ 10974392 w 65909553"/>
                <a:gd name="connsiteY19298" fmla="*/ 33302171 h 39629983"/>
                <a:gd name="connsiteX19299" fmla="*/ 10974392 w 65909553"/>
                <a:gd name="connsiteY19299" fmla="*/ 33302163 h 39629983"/>
                <a:gd name="connsiteX19300" fmla="*/ 10974314 w 65909553"/>
                <a:gd name="connsiteY19300" fmla="*/ 33302171 h 39629983"/>
                <a:gd name="connsiteX19301" fmla="*/ 10974314 w 65909553"/>
                <a:gd name="connsiteY19301" fmla="*/ 33302163 h 39629983"/>
                <a:gd name="connsiteX19302" fmla="*/ 10974237 w 65909553"/>
                <a:gd name="connsiteY19302" fmla="*/ 33302171 h 39629983"/>
                <a:gd name="connsiteX19303" fmla="*/ 10974237 w 65909553"/>
                <a:gd name="connsiteY19303" fmla="*/ 33302163 h 39629983"/>
                <a:gd name="connsiteX19304" fmla="*/ 10974159 w 65909553"/>
                <a:gd name="connsiteY19304" fmla="*/ 33302171 h 39629983"/>
                <a:gd name="connsiteX19305" fmla="*/ 10974159 w 65909553"/>
                <a:gd name="connsiteY19305" fmla="*/ 33302163 h 39629983"/>
                <a:gd name="connsiteX19306" fmla="*/ 10974081 w 65909553"/>
                <a:gd name="connsiteY19306" fmla="*/ 33302171 h 39629983"/>
                <a:gd name="connsiteX19307" fmla="*/ 10974081 w 65909553"/>
                <a:gd name="connsiteY19307" fmla="*/ 33302163 h 39629983"/>
                <a:gd name="connsiteX19308" fmla="*/ 10974004 w 65909553"/>
                <a:gd name="connsiteY19308" fmla="*/ 33302171 h 39629983"/>
                <a:gd name="connsiteX19309" fmla="*/ 10974004 w 65909553"/>
                <a:gd name="connsiteY19309" fmla="*/ 33302163 h 39629983"/>
                <a:gd name="connsiteX19310" fmla="*/ 10973926 w 65909553"/>
                <a:gd name="connsiteY19310" fmla="*/ 33302171 h 39629983"/>
                <a:gd name="connsiteX19311" fmla="*/ 10973926 w 65909553"/>
                <a:gd name="connsiteY19311" fmla="*/ 33302163 h 39629983"/>
                <a:gd name="connsiteX19312" fmla="*/ 10973836 w 65909553"/>
                <a:gd name="connsiteY19312" fmla="*/ 33302171 h 39629983"/>
                <a:gd name="connsiteX19313" fmla="*/ 10973836 w 65909553"/>
                <a:gd name="connsiteY19313" fmla="*/ 33302163 h 39629983"/>
                <a:gd name="connsiteX19314" fmla="*/ 10973758 w 65909553"/>
                <a:gd name="connsiteY19314" fmla="*/ 33302171 h 39629983"/>
                <a:gd name="connsiteX19315" fmla="*/ 10973758 w 65909553"/>
                <a:gd name="connsiteY19315" fmla="*/ 33302163 h 39629983"/>
                <a:gd name="connsiteX19316" fmla="*/ 10973681 w 65909553"/>
                <a:gd name="connsiteY19316" fmla="*/ 33302171 h 39629983"/>
                <a:gd name="connsiteX19317" fmla="*/ 10973681 w 65909553"/>
                <a:gd name="connsiteY19317" fmla="*/ 33302163 h 39629983"/>
                <a:gd name="connsiteX19318" fmla="*/ 10973603 w 65909553"/>
                <a:gd name="connsiteY19318" fmla="*/ 33302171 h 39629983"/>
                <a:gd name="connsiteX19319" fmla="*/ 10973603 w 65909553"/>
                <a:gd name="connsiteY19319" fmla="*/ 33302163 h 39629983"/>
                <a:gd name="connsiteX19320" fmla="*/ 10973526 w 65909553"/>
                <a:gd name="connsiteY19320" fmla="*/ 33302171 h 39629983"/>
                <a:gd name="connsiteX19321" fmla="*/ 10973526 w 65909553"/>
                <a:gd name="connsiteY19321" fmla="*/ 33302163 h 39629983"/>
                <a:gd name="connsiteX19322" fmla="*/ 10973448 w 65909553"/>
                <a:gd name="connsiteY19322" fmla="*/ 33302171 h 39629983"/>
                <a:gd name="connsiteX19323" fmla="*/ 10973448 w 65909553"/>
                <a:gd name="connsiteY19323" fmla="*/ 33302163 h 39629983"/>
                <a:gd name="connsiteX19324" fmla="*/ 10973370 w 65909553"/>
                <a:gd name="connsiteY19324" fmla="*/ 33302171 h 39629983"/>
                <a:gd name="connsiteX19325" fmla="*/ 10973370 w 65909553"/>
                <a:gd name="connsiteY19325" fmla="*/ 33302163 h 39629983"/>
                <a:gd name="connsiteX19326" fmla="*/ 10973293 w 65909553"/>
                <a:gd name="connsiteY19326" fmla="*/ 33302171 h 39629983"/>
                <a:gd name="connsiteX19327" fmla="*/ 10973293 w 65909553"/>
                <a:gd name="connsiteY19327" fmla="*/ 33302163 h 39629983"/>
                <a:gd name="connsiteX19328" fmla="*/ 10973215 w 65909553"/>
                <a:gd name="connsiteY19328" fmla="*/ 33302171 h 39629983"/>
                <a:gd name="connsiteX19329" fmla="*/ 10973215 w 65909553"/>
                <a:gd name="connsiteY19329" fmla="*/ 33302163 h 39629983"/>
                <a:gd name="connsiteX19330" fmla="*/ 10973138 w 65909553"/>
                <a:gd name="connsiteY19330" fmla="*/ 33302171 h 39629983"/>
                <a:gd name="connsiteX19331" fmla="*/ 10973138 w 65909553"/>
                <a:gd name="connsiteY19331" fmla="*/ 33302163 h 39629983"/>
                <a:gd name="connsiteX19332" fmla="*/ 10973060 w 65909553"/>
                <a:gd name="connsiteY19332" fmla="*/ 33302171 h 39629983"/>
                <a:gd name="connsiteX19333" fmla="*/ 10973060 w 65909553"/>
                <a:gd name="connsiteY19333" fmla="*/ 33302163 h 39629983"/>
                <a:gd name="connsiteX19334" fmla="*/ 10972982 w 65909553"/>
                <a:gd name="connsiteY19334" fmla="*/ 33302171 h 39629983"/>
                <a:gd name="connsiteX19335" fmla="*/ 10972982 w 65909553"/>
                <a:gd name="connsiteY19335" fmla="*/ 33302163 h 39629983"/>
                <a:gd name="connsiteX19336" fmla="*/ 10972905 w 65909553"/>
                <a:gd name="connsiteY19336" fmla="*/ 33302171 h 39629983"/>
                <a:gd name="connsiteX19337" fmla="*/ 10972905 w 65909553"/>
                <a:gd name="connsiteY19337" fmla="*/ 33302163 h 39629983"/>
                <a:gd name="connsiteX19338" fmla="*/ 10972827 w 65909553"/>
                <a:gd name="connsiteY19338" fmla="*/ 33302171 h 39629983"/>
                <a:gd name="connsiteX19339" fmla="*/ 10972827 w 65909553"/>
                <a:gd name="connsiteY19339" fmla="*/ 33136401 h 39629983"/>
                <a:gd name="connsiteX19340" fmla="*/ 10824504 w 65909553"/>
                <a:gd name="connsiteY19340" fmla="*/ 33149425 h 39629983"/>
                <a:gd name="connsiteX19341" fmla="*/ 10820712 w 65909553"/>
                <a:gd name="connsiteY19341" fmla="*/ 33149771 h 39629983"/>
                <a:gd name="connsiteX19342" fmla="*/ 10820712 w 65909553"/>
                <a:gd name="connsiteY19342" fmla="*/ 33149763 h 39629983"/>
                <a:gd name="connsiteX19343" fmla="*/ 10820666 w 65909553"/>
                <a:gd name="connsiteY19343" fmla="*/ 33149771 h 39629983"/>
                <a:gd name="connsiteX19344" fmla="*/ 10820666 w 65909553"/>
                <a:gd name="connsiteY19344" fmla="*/ 33149763 h 39629983"/>
                <a:gd name="connsiteX19345" fmla="*/ 10820587 w 65909553"/>
                <a:gd name="connsiteY19345" fmla="*/ 33149771 h 39629983"/>
                <a:gd name="connsiteX19346" fmla="*/ 10820587 w 65909553"/>
                <a:gd name="connsiteY19346" fmla="*/ 33149763 h 39629983"/>
                <a:gd name="connsiteX19347" fmla="*/ 10820508 w 65909553"/>
                <a:gd name="connsiteY19347" fmla="*/ 33149771 h 39629983"/>
                <a:gd name="connsiteX19348" fmla="*/ 10820508 w 65909553"/>
                <a:gd name="connsiteY19348" fmla="*/ 33149763 h 39629983"/>
                <a:gd name="connsiteX19349" fmla="*/ 10820429 w 65909553"/>
                <a:gd name="connsiteY19349" fmla="*/ 33149771 h 39629983"/>
                <a:gd name="connsiteX19350" fmla="*/ 10820429 w 65909553"/>
                <a:gd name="connsiteY19350" fmla="*/ 32984041 h 39629983"/>
                <a:gd name="connsiteX19351" fmla="*/ 10670407 w 65909553"/>
                <a:gd name="connsiteY19351" fmla="*/ 32997183 h 39629983"/>
                <a:gd name="connsiteX19352" fmla="*/ 10668044 w 65909553"/>
                <a:gd name="connsiteY19352" fmla="*/ 32997371 h 39629983"/>
                <a:gd name="connsiteX19353" fmla="*/ 10668044 w 65909553"/>
                <a:gd name="connsiteY19353" fmla="*/ 32997367 h 39629983"/>
                <a:gd name="connsiteX19354" fmla="*/ 10668030 w 65909553"/>
                <a:gd name="connsiteY19354" fmla="*/ 32997371 h 39629983"/>
                <a:gd name="connsiteX19355" fmla="*/ 10668030 w 65909553"/>
                <a:gd name="connsiteY19355" fmla="*/ 32831293 h 39629983"/>
                <a:gd name="connsiteX19356" fmla="*/ 10519333 w 65909553"/>
                <a:gd name="connsiteY19356" fmla="*/ 32844629 h 39629983"/>
                <a:gd name="connsiteX19357" fmla="*/ 10516310 w 65909553"/>
                <a:gd name="connsiteY19357" fmla="*/ 32844971 h 39629983"/>
                <a:gd name="connsiteX19358" fmla="*/ 10516310 w 65909553"/>
                <a:gd name="connsiteY19358" fmla="*/ 32844963 h 39629983"/>
                <a:gd name="connsiteX19359" fmla="*/ 10516263 w 65909553"/>
                <a:gd name="connsiteY19359" fmla="*/ 32844971 h 39629983"/>
                <a:gd name="connsiteX19360" fmla="*/ 10516263 w 65909553"/>
                <a:gd name="connsiteY19360" fmla="*/ 32844963 h 39629983"/>
                <a:gd name="connsiteX19361" fmla="*/ 10516184 w 65909553"/>
                <a:gd name="connsiteY19361" fmla="*/ 32844971 h 39629983"/>
                <a:gd name="connsiteX19362" fmla="*/ 10516184 w 65909553"/>
                <a:gd name="connsiteY19362" fmla="*/ 32844963 h 39629983"/>
                <a:gd name="connsiteX19363" fmla="*/ 10516105 w 65909553"/>
                <a:gd name="connsiteY19363" fmla="*/ 32844971 h 39629983"/>
                <a:gd name="connsiteX19364" fmla="*/ 10516105 w 65909553"/>
                <a:gd name="connsiteY19364" fmla="*/ 32844963 h 39629983"/>
                <a:gd name="connsiteX19365" fmla="*/ 10516026 w 65909553"/>
                <a:gd name="connsiteY19365" fmla="*/ 32844971 h 39629983"/>
                <a:gd name="connsiteX19366" fmla="*/ 10516026 w 65909553"/>
                <a:gd name="connsiteY19366" fmla="*/ 32844963 h 39629983"/>
                <a:gd name="connsiteX19367" fmla="*/ 10515947 w 65909553"/>
                <a:gd name="connsiteY19367" fmla="*/ 32844971 h 39629983"/>
                <a:gd name="connsiteX19368" fmla="*/ 10515947 w 65909553"/>
                <a:gd name="connsiteY19368" fmla="*/ 32844963 h 39629983"/>
                <a:gd name="connsiteX19369" fmla="*/ 10515868 w 65909553"/>
                <a:gd name="connsiteY19369" fmla="*/ 32844971 h 39629983"/>
                <a:gd name="connsiteX19370" fmla="*/ 10515868 w 65909553"/>
                <a:gd name="connsiteY19370" fmla="*/ 32844963 h 39629983"/>
                <a:gd name="connsiteX19371" fmla="*/ 10515789 w 65909553"/>
                <a:gd name="connsiteY19371" fmla="*/ 32844971 h 39629983"/>
                <a:gd name="connsiteX19372" fmla="*/ 10515789 w 65909553"/>
                <a:gd name="connsiteY19372" fmla="*/ 32844963 h 39629983"/>
                <a:gd name="connsiteX19373" fmla="*/ 10515710 w 65909553"/>
                <a:gd name="connsiteY19373" fmla="*/ 32844971 h 39629983"/>
                <a:gd name="connsiteX19374" fmla="*/ 10515710 w 65909553"/>
                <a:gd name="connsiteY19374" fmla="*/ 32844963 h 39629983"/>
                <a:gd name="connsiteX19375" fmla="*/ 10515631 w 65909553"/>
                <a:gd name="connsiteY19375" fmla="*/ 32844971 h 39629983"/>
                <a:gd name="connsiteX19376" fmla="*/ 10515631 w 65909553"/>
                <a:gd name="connsiteY19376" fmla="*/ 32679241 h 39629983"/>
                <a:gd name="connsiteX19377" fmla="*/ 10367214 w 65909553"/>
                <a:gd name="connsiteY19377" fmla="*/ 32692221 h 39629983"/>
                <a:gd name="connsiteX19378" fmla="*/ 10363422 w 65909553"/>
                <a:gd name="connsiteY19378" fmla="*/ 32692571 h 39629983"/>
                <a:gd name="connsiteX19379" fmla="*/ 10363422 w 65909553"/>
                <a:gd name="connsiteY19379" fmla="*/ 32692563 h 39629983"/>
                <a:gd name="connsiteX19380" fmla="*/ 10363390 w 65909553"/>
                <a:gd name="connsiteY19380" fmla="*/ 32692571 h 39629983"/>
                <a:gd name="connsiteX19381" fmla="*/ 10363390 w 65909553"/>
                <a:gd name="connsiteY19381" fmla="*/ 32692563 h 39629983"/>
                <a:gd name="connsiteX19382" fmla="*/ 10363311 w 65909553"/>
                <a:gd name="connsiteY19382" fmla="*/ 32692571 h 39629983"/>
                <a:gd name="connsiteX19383" fmla="*/ 10363311 w 65909553"/>
                <a:gd name="connsiteY19383" fmla="*/ 32692563 h 39629983"/>
                <a:gd name="connsiteX19384" fmla="*/ 10363232 w 65909553"/>
                <a:gd name="connsiteY19384" fmla="*/ 32692571 h 39629983"/>
                <a:gd name="connsiteX19385" fmla="*/ 10363232 w 65909553"/>
                <a:gd name="connsiteY19385" fmla="*/ 32526857 h 39629983"/>
                <a:gd name="connsiteX19386" fmla="*/ 10211194 w 65909553"/>
                <a:gd name="connsiteY19386" fmla="*/ 32540135 h 39629983"/>
                <a:gd name="connsiteX19387" fmla="*/ 10210809 w 65909553"/>
                <a:gd name="connsiteY19387" fmla="*/ 32540171 h 39629983"/>
                <a:gd name="connsiteX19388" fmla="*/ 10210809 w 65909553"/>
                <a:gd name="connsiteY19388" fmla="*/ 32373653 h 39629983"/>
                <a:gd name="connsiteX19389" fmla="*/ 10062098 w 65909553"/>
                <a:gd name="connsiteY19389" fmla="*/ 32387429 h 39629983"/>
                <a:gd name="connsiteX19390" fmla="*/ 10059020 w 65909553"/>
                <a:gd name="connsiteY19390" fmla="*/ 32387771 h 39629983"/>
                <a:gd name="connsiteX19391" fmla="*/ 10059020 w 65909553"/>
                <a:gd name="connsiteY19391" fmla="*/ 32387763 h 39629983"/>
                <a:gd name="connsiteX19392" fmla="*/ 10058987 w 65909553"/>
                <a:gd name="connsiteY19392" fmla="*/ 32387771 h 39629983"/>
                <a:gd name="connsiteX19393" fmla="*/ 10058987 w 65909553"/>
                <a:gd name="connsiteY19393" fmla="*/ 32387763 h 39629983"/>
                <a:gd name="connsiteX19394" fmla="*/ 10058908 w 65909553"/>
                <a:gd name="connsiteY19394" fmla="*/ 32387771 h 39629983"/>
                <a:gd name="connsiteX19395" fmla="*/ 10058908 w 65909553"/>
                <a:gd name="connsiteY19395" fmla="*/ 32387763 h 39629983"/>
                <a:gd name="connsiteX19396" fmla="*/ 10058829 w 65909553"/>
                <a:gd name="connsiteY19396" fmla="*/ 32387771 h 39629983"/>
                <a:gd name="connsiteX19397" fmla="*/ 10058829 w 65909553"/>
                <a:gd name="connsiteY19397" fmla="*/ 32387763 h 39629983"/>
                <a:gd name="connsiteX19398" fmla="*/ 10058750 w 65909553"/>
                <a:gd name="connsiteY19398" fmla="*/ 32387771 h 39629983"/>
                <a:gd name="connsiteX19399" fmla="*/ 10058750 w 65909553"/>
                <a:gd name="connsiteY19399" fmla="*/ 32387763 h 39629983"/>
                <a:gd name="connsiteX19400" fmla="*/ 10058671 w 65909553"/>
                <a:gd name="connsiteY19400" fmla="*/ 32387771 h 39629983"/>
                <a:gd name="connsiteX19401" fmla="*/ 10058671 w 65909553"/>
                <a:gd name="connsiteY19401" fmla="*/ 32387763 h 39629983"/>
                <a:gd name="connsiteX19402" fmla="*/ 10058592 w 65909553"/>
                <a:gd name="connsiteY19402" fmla="*/ 32387771 h 39629983"/>
                <a:gd name="connsiteX19403" fmla="*/ 10058592 w 65909553"/>
                <a:gd name="connsiteY19403" fmla="*/ 32387763 h 39629983"/>
                <a:gd name="connsiteX19404" fmla="*/ 10058513 w 65909553"/>
                <a:gd name="connsiteY19404" fmla="*/ 32387771 h 39629983"/>
                <a:gd name="connsiteX19405" fmla="*/ 10058513 w 65909553"/>
                <a:gd name="connsiteY19405" fmla="*/ 32387763 h 39629983"/>
                <a:gd name="connsiteX19406" fmla="*/ 10058434 w 65909553"/>
                <a:gd name="connsiteY19406" fmla="*/ 32387771 h 39629983"/>
                <a:gd name="connsiteX19407" fmla="*/ 10058434 w 65909553"/>
                <a:gd name="connsiteY19407" fmla="*/ 32222063 h 39629983"/>
                <a:gd name="connsiteX19408" fmla="*/ 9909924 w 65909553"/>
                <a:gd name="connsiteY19408" fmla="*/ 32235021 h 39629983"/>
                <a:gd name="connsiteX19409" fmla="*/ 9906132 w 65909553"/>
                <a:gd name="connsiteY19409" fmla="*/ 32235371 h 39629983"/>
                <a:gd name="connsiteX19410" fmla="*/ 9906132 w 65909553"/>
                <a:gd name="connsiteY19410" fmla="*/ 32235363 h 39629983"/>
                <a:gd name="connsiteX19411" fmla="*/ 9906114 w 65909553"/>
                <a:gd name="connsiteY19411" fmla="*/ 32235371 h 39629983"/>
                <a:gd name="connsiteX19412" fmla="*/ 9906114 w 65909553"/>
                <a:gd name="connsiteY19412" fmla="*/ 32235363 h 39629983"/>
                <a:gd name="connsiteX19413" fmla="*/ 9906035 w 65909553"/>
                <a:gd name="connsiteY19413" fmla="*/ 32235371 h 39629983"/>
                <a:gd name="connsiteX19414" fmla="*/ 9906035 w 65909553"/>
                <a:gd name="connsiteY19414" fmla="*/ 32069663 h 39629983"/>
                <a:gd name="connsiteX19415" fmla="*/ 9754948 w 65909553"/>
                <a:gd name="connsiteY19415" fmla="*/ 32082849 h 39629983"/>
                <a:gd name="connsiteX19416" fmla="*/ 9753629 w 65909553"/>
                <a:gd name="connsiteY19416" fmla="*/ 32082971 h 39629983"/>
                <a:gd name="connsiteX19417" fmla="*/ 9753629 w 65909553"/>
                <a:gd name="connsiteY19417" fmla="*/ 32082969 h 39629983"/>
                <a:gd name="connsiteX19418" fmla="*/ 9753629 w 65909553"/>
                <a:gd name="connsiteY19418" fmla="*/ 31916673 h 39629983"/>
                <a:gd name="connsiteX19419" fmla="*/ 9605467 w 65909553"/>
                <a:gd name="connsiteY19419" fmla="*/ 31930231 h 39629983"/>
                <a:gd name="connsiteX19420" fmla="*/ 9601730 w 65909553"/>
                <a:gd name="connsiteY19420" fmla="*/ 31930571 h 39629983"/>
                <a:gd name="connsiteX19421" fmla="*/ 9601730 w 65909553"/>
                <a:gd name="connsiteY19421" fmla="*/ 31930563 h 39629983"/>
                <a:gd name="connsiteX19422" fmla="*/ 9601711 w 65909553"/>
                <a:gd name="connsiteY19422" fmla="*/ 31930571 h 39629983"/>
                <a:gd name="connsiteX19423" fmla="*/ 9601711 w 65909553"/>
                <a:gd name="connsiteY19423" fmla="*/ 31930563 h 39629983"/>
                <a:gd name="connsiteX19424" fmla="*/ 9601632 w 65909553"/>
                <a:gd name="connsiteY19424" fmla="*/ 31930571 h 39629983"/>
                <a:gd name="connsiteX19425" fmla="*/ 9601632 w 65909553"/>
                <a:gd name="connsiteY19425" fmla="*/ 31930563 h 39629983"/>
                <a:gd name="connsiteX19426" fmla="*/ 9601553 w 65909553"/>
                <a:gd name="connsiteY19426" fmla="*/ 31930571 h 39629983"/>
                <a:gd name="connsiteX19427" fmla="*/ 9601553 w 65909553"/>
                <a:gd name="connsiteY19427" fmla="*/ 31930563 h 39629983"/>
                <a:gd name="connsiteX19428" fmla="*/ 9601474 w 65909553"/>
                <a:gd name="connsiteY19428" fmla="*/ 31930571 h 39629983"/>
                <a:gd name="connsiteX19429" fmla="*/ 9601474 w 65909553"/>
                <a:gd name="connsiteY19429" fmla="*/ 31930563 h 39629983"/>
                <a:gd name="connsiteX19430" fmla="*/ 9601395 w 65909553"/>
                <a:gd name="connsiteY19430" fmla="*/ 31930571 h 39629983"/>
                <a:gd name="connsiteX19431" fmla="*/ 9601395 w 65909553"/>
                <a:gd name="connsiteY19431" fmla="*/ 31930563 h 39629983"/>
                <a:gd name="connsiteX19432" fmla="*/ 9601316 w 65909553"/>
                <a:gd name="connsiteY19432" fmla="*/ 31930571 h 39629983"/>
                <a:gd name="connsiteX19433" fmla="*/ 9601316 w 65909553"/>
                <a:gd name="connsiteY19433" fmla="*/ 31930563 h 39629983"/>
                <a:gd name="connsiteX19434" fmla="*/ 9601237 w 65909553"/>
                <a:gd name="connsiteY19434" fmla="*/ 31930571 h 39629983"/>
                <a:gd name="connsiteX19435" fmla="*/ 9601237 w 65909553"/>
                <a:gd name="connsiteY19435" fmla="*/ 31764833 h 39629983"/>
                <a:gd name="connsiteX19436" fmla="*/ 9452634 w 65909553"/>
                <a:gd name="connsiteY19436" fmla="*/ 31777825 h 39629983"/>
                <a:gd name="connsiteX19437" fmla="*/ 9448897 w 65909553"/>
                <a:gd name="connsiteY19437" fmla="*/ 31778171 h 39629983"/>
                <a:gd name="connsiteX19438" fmla="*/ 9448897 w 65909553"/>
                <a:gd name="connsiteY19438" fmla="*/ 31778163 h 39629983"/>
                <a:gd name="connsiteX19439" fmla="*/ 9448838 w 65909553"/>
                <a:gd name="connsiteY19439" fmla="*/ 31778171 h 39629983"/>
                <a:gd name="connsiteX19440" fmla="*/ 9448838 w 65909553"/>
                <a:gd name="connsiteY19440" fmla="*/ 31612433 h 39629983"/>
                <a:gd name="connsiteX19441" fmla="*/ 9298702 w 65909553"/>
                <a:gd name="connsiteY19441" fmla="*/ 31625561 h 39629983"/>
                <a:gd name="connsiteX19442" fmla="*/ 9296449 w 65909553"/>
                <a:gd name="connsiteY19442" fmla="*/ 31625771 h 39629983"/>
                <a:gd name="connsiteX19443" fmla="*/ 9296449 w 65909553"/>
                <a:gd name="connsiteY19443" fmla="*/ 31625767 h 39629983"/>
                <a:gd name="connsiteX19444" fmla="*/ 9296439 w 65909553"/>
                <a:gd name="connsiteY19444" fmla="*/ 31625771 h 39629983"/>
                <a:gd name="connsiteX19445" fmla="*/ 9296439 w 65909553"/>
                <a:gd name="connsiteY19445" fmla="*/ 31459693 h 39629983"/>
                <a:gd name="connsiteX19446" fmla="*/ 9148177 w 65909553"/>
                <a:gd name="connsiteY19446" fmla="*/ 31473029 h 39629983"/>
                <a:gd name="connsiteX19447" fmla="*/ 9144440 w 65909553"/>
                <a:gd name="connsiteY19447" fmla="*/ 31473371 h 39629983"/>
                <a:gd name="connsiteX19448" fmla="*/ 9144440 w 65909553"/>
                <a:gd name="connsiteY19448" fmla="*/ 31473363 h 39629983"/>
                <a:gd name="connsiteX19449" fmla="*/ 9144435 w 65909553"/>
                <a:gd name="connsiteY19449" fmla="*/ 31473371 h 39629983"/>
                <a:gd name="connsiteX19450" fmla="*/ 9144435 w 65909553"/>
                <a:gd name="connsiteY19450" fmla="*/ 31473363 h 39629983"/>
                <a:gd name="connsiteX19451" fmla="*/ 9144356 w 65909553"/>
                <a:gd name="connsiteY19451" fmla="*/ 31473371 h 39629983"/>
                <a:gd name="connsiteX19452" fmla="*/ 9144356 w 65909553"/>
                <a:gd name="connsiteY19452" fmla="*/ 31473363 h 39629983"/>
                <a:gd name="connsiteX19453" fmla="*/ 9144277 w 65909553"/>
                <a:gd name="connsiteY19453" fmla="*/ 31473371 h 39629983"/>
                <a:gd name="connsiteX19454" fmla="*/ 9144277 w 65909553"/>
                <a:gd name="connsiteY19454" fmla="*/ 31473363 h 39629983"/>
                <a:gd name="connsiteX19455" fmla="*/ 9144198 w 65909553"/>
                <a:gd name="connsiteY19455" fmla="*/ 31473371 h 39629983"/>
                <a:gd name="connsiteX19456" fmla="*/ 9144198 w 65909553"/>
                <a:gd name="connsiteY19456" fmla="*/ 31473363 h 39629983"/>
                <a:gd name="connsiteX19457" fmla="*/ 9144119 w 65909553"/>
                <a:gd name="connsiteY19457" fmla="*/ 31473371 h 39629983"/>
                <a:gd name="connsiteX19458" fmla="*/ 9144119 w 65909553"/>
                <a:gd name="connsiteY19458" fmla="*/ 31473363 h 39629983"/>
                <a:gd name="connsiteX19459" fmla="*/ 9144040 w 65909553"/>
                <a:gd name="connsiteY19459" fmla="*/ 31473371 h 39629983"/>
                <a:gd name="connsiteX19460" fmla="*/ 9144040 w 65909553"/>
                <a:gd name="connsiteY19460" fmla="*/ 31307633 h 39629983"/>
                <a:gd name="connsiteX19461" fmla="*/ 8991937 w 65909553"/>
                <a:gd name="connsiteY19461" fmla="*/ 31320945 h 39629983"/>
                <a:gd name="connsiteX19462" fmla="*/ 8991607 w 65909553"/>
                <a:gd name="connsiteY19462" fmla="*/ 31320971 h 39629983"/>
                <a:gd name="connsiteX19463" fmla="*/ 8991607 w 65909553"/>
                <a:gd name="connsiteY19463" fmla="*/ 31154453 h 39629983"/>
                <a:gd name="connsiteX19464" fmla="*/ 8839983 w 65909553"/>
                <a:gd name="connsiteY19464" fmla="*/ 31168515 h 39629983"/>
                <a:gd name="connsiteX19465" fmla="*/ 8839214 w 65909553"/>
                <a:gd name="connsiteY19465" fmla="*/ 31168571 h 39629983"/>
                <a:gd name="connsiteX19466" fmla="*/ 8839214 w 65909553"/>
                <a:gd name="connsiteY19466" fmla="*/ 31002059 h 39629983"/>
                <a:gd name="connsiteX19467" fmla="*/ 8690887 w 65909553"/>
                <a:gd name="connsiteY19467" fmla="*/ 31015829 h 39629983"/>
                <a:gd name="connsiteX19468" fmla="*/ 8687150 w 65909553"/>
                <a:gd name="connsiteY19468" fmla="*/ 31016171 h 39629983"/>
                <a:gd name="connsiteX19469" fmla="*/ 8687150 w 65909553"/>
                <a:gd name="connsiteY19469" fmla="*/ 31016163 h 39629983"/>
                <a:gd name="connsiteX19470" fmla="*/ 8687080 w 65909553"/>
                <a:gd name="connsiteY19470" fmla="*/ 31016171 h 39629983"/>
                <a:gd name="connsiteX19471" fmla="*/ 8687080 w 65909553"/>
                <a:gd name="connsiteY19471" fmla="*/ 31016163 h 39629983"/>
                <a:gd name="connsiteX19472" fmla="*/ 8687001 w 65909553"/>
                <a:gd name="connsiteY19472" fmla="*/ 31016171 h 39629983"/>
                <a:gd name="connsiteX19473" fmla="*/ 8687001 w 65909553"/>
                <a:gd name="connsiteY19473" fmla="*/ 31016163 h 39629983"/>
                <a:gd name="connsiteX19474" fmla="*/ 8686922 w 65909553"/>
                <a:gd name="connsiteY19474" fmla="*/ 31016171 h 39629983"/>
                <a:gd name="connsiteX19475" fmla="*/ 8686922 w 65909553"/>
                <a:gd name="connsiteY19475" fmla="*/ 31016163 h 39629983"/>
                <a:gd name="connsiteX19476" fmla="*/ 8686843 w 65909553"/>
                <a:gd name="connsiteY19476" fmla="*/ 31016171 h 39629983"/>
                <a:gd name="connsiteX19477" fmla="*/ 8686843 w 65909553"/>
                <a:gd name="connsiteY19477" fmla="*/ 30850465 h 39629983"/>
                <a:gd name="connsiteX19478" fmla="*/ 8535636 w 65909553"/>
                <a:gd name="connsiteY19478" fmla="*/ 30863657 h 39629983"/>
                <a:gd name="connsiteX19479" fmla="*/ 8534427 w 65909553"/>
                <a:gd name="connsiteY19479" fmla="*/ 30863771 h 39629983"/>
                <a:gd name="connsiteX19480" fmla="*/ 8534427 w 65909553"/>
                <a:gd name="connsiteY19480" fmla="*/ 30863769 h 39629983"/>
                <a:gd name="connsiteX19481" fmla="*/ 8534427 w 65909553"/>
                <a:gd name="connsiteY19481" fmla="*/ 30697473 h 39629983"/>
                <a:gd name="connsiteX19482" fmla="*/ 8383957 w 65909553"/>
                <a:gd name="connsiteY19482" fmla="*/ 30711229 h 39629983"/>
                <a:gd name="connsiteX19483" fmla="*/ 8382034 w 65909553"/>
                <a:gd name="connsiteY19483" fmla="*/ 30711371 h 39629983"/>
                <a:gd name="connsiteX19484" fmla="*/ 8382034 w 65909553"/>
                <a:gd name="connsiteY19484" fmla="*/ 30711367 h 39629983"/>
                <a:gd name="connsiteX19485" fmla="*/ 8382034 w 65909553"/>
                <a:gd name="connsiteY19485" fmla="*/ 30545211 h 39629983"/>
                <a:gd name="connsiteX19486" fmla="*/ 8233597 w 65909553"/>
                <a:gd name="connsiteY19486" fmla="*/ 30558631 h 39629983"/>
                <a:gd name="connsiteX19487" fmla="*/ 8229860 w 65909553"/>
                <a:gd name="connsiteY19487" fmla="*/ 30558971 h 39629983"/>
                <a:gd name="connsiteX19488" fmla="*/ 8229860 w 65909553"/>
                <a:gd name="connsiteY19488" fmla="*/ 30558963 h 39629983"/>
                <a:gd name="connsiteX19489" fmla="*/ 8229804 w 65909553"/>
                <a:gd name="connsiteY19489" fmla="*/ 30558971 h 39629983"/>
                <a:gd name="connsiteX19490" fmla="*/ 8229804 w 65909553"/>
                <a:gd name="connsiteY19490" fmla="*/ 30558963 h 39629983"/>
                <a:gd name="connsiteX19491" fmla="*/ 8229725 w 65909553"/>
                <a:gd name="connsiteY19491" fmla="*/ 30558971 h 39629983"/>
                <a:gd name="connsiteX19492" fmla="*/ 8229725 w 65909553"/>
                <a:gd name="connsiteY19492" fmla="*/ 30558963 h 39629983"/>
                <a:gd name="connsiteX19493" fmla="*/ 8229646 w 65909553"/>
                <a:gd name="connsiteY19493" fmla="*/ 30558971 h 39629983"/>
                <a:gd name="connsiteX19494" fmla="*/ 8229646 w 65909553"/>
                <a:gd name="connsiteY19494" fmla="*/ 30393235 h 39629983"/>
                <a:gd name="connsiteX19495" fmla="*/ 8079500 w 65909553"/>
                <a:gd name="connsiteY19495" fmla="*/ 30406371 h 39629983"/>
                <a:gd name="connsiteX19496" fmla="*/ 8077247 w 65909553"/>
                <a:gd name="connsiteY19496" fmla="*/ 30406571 h 39629983"/>
                <a:gd name="connsiteX19497" fmla="*/ 8077247 w 65909553"/>
                <a:gd name="connsiteY19497" fmla="*/ 30406567 h 39629983"/>
                <a:gd name="connsiteX19498" fmla="*/ 8077247 w 65909553"/>
                <a:gd name="connsiteY19498" fmla="*/ 30406571 h 39629983"/>
                <a:gd name="connsiteX19499" fmla="*/ 8077247 w 65909553"/>
                <a:gd name="connsiteY19499" fmla="*/ 30240493 h 39629983"/>
                <a:gd name="connsiteX19500" fmla="*/ 7929195 w 65909553"/>
                <a:gd name="connsiteY19500" fmla="*/ 30253829 h 39629983"/>
                <a:gd name="connsiteX19501" fmla="*/ 7925403 w 65909553"/>
                <a:gd name="connsiteY19501" fmla="*/ 30254171 h 39629983"/>
                <a:gd name="connsiteX19502" fmla="*/ 7925403 w 65909553"/>
                <a:gd name="connsiteY19502" fmla="*/ 30254163 h 39629983"/>
                <a:gd name="connsiteX19503" fmla="*/ 7925401 w 65909553"/>
                <a:gd name="connsiteY19503" fmla="*/ 30254171 h 39629983"/>
                <a:gd name="connsiteX19504" fmla="*/ 7925401 w 65909553"/>
                <a:gd name="connsiteY19504" fmla="*/ 30254163 h 39629983"/>
                <a:gd name="connsiteX19505" fmla="*/ 7925322 w 65909553"/>
                <a:gd name="connsiteY19505" fmla="*/ 30254171 h 39629983"/>
                <a:gd name="connsiteX19506" fmla="*/ 7925322 w 65909553"/>
                <a:gd name="connsiteY19506" fmla="*/ 30254163 h 39629983"/>
                <a:gd name="connsiteX19507" fmla="*/ 7925243 w 65909553"/>
                <a:gd name="connsiteY19507" fmla="*/ 30254171 h 39629983"/>
                <a:gd name="connsiteX19508" fmla="*/ 7925243 w 65909553"/>
                <a:gd name="connsiteY19508" fmla="*/ 30254163 h 39629983"/>
                <a:gd name="connsiteX19509" fmla="*/ 7925164 w 65909553"/>
                <a:gd name="connsiteY19509" fmla="*/ 30254171 h 39629983"/>
                <a:gd name="connsiteX19510" fmla="*/ 7925164 w 65909553"/>
                <a:gd name="connsiteY19510" fmla="*/ 30254163 h 39629983"/>
                <a:gd name="connsiteX19511" fmla="*/ 7925085 w 65909553"/>
                <a:gd name="connsiteY19511" fmla="*/ 30254171 h 39629983"/>
                <a:gd name="connsiteX19512" fmla="*/ 7925085 w 65909553"/>
                <a:gd name="connsiteY19512" fmla="*/ 30254163 h 39629983"/>
                <a:gd name="connsiteX19513" fmla="*/ 7925006 w 65909553"/>
                <a:gd name="connsiteY19513" fmla="*/ 30254171 h 39629983"/>
                <a:gd name="connsiteX19514" fmla="*/ 7925006 w 65909553"/>
                <a:gd name="connsiteY19514" fmla="*/ 30254163 h 39629983"/>
                <a:gd name="connsiteX19515" fmla="*/ 7924927 w 65909553"/>
                <a:gd name="connsiteY19515" fmla="*/ 30254171 h 39629983"/>
                <a:gd name="connsiteX19516" fmla="*/ 7924927 w 65909553"/>
                <a:gd name="connsiteY19516" fmla="*/ 30254163 h 39629983"/>
                <a:gd name="connsiteX19517" fmla="*/ 7924848 w 65909553"/>
                <a:gd name="connsiteY19517" fmla="*/ 30254171 h 39629983"/>
                <a:gd name="connsiteX19518" fmla="*/ 7924848 w 65909553"/>
                <a:gd name="connsiteY19518" fmla="*/ 30088435 h 39629983"/>
                <a:gd name="connsiteX19519" fmla="*/ 7776307 w 65909553"/>
                <a:gd name="connsiteY19519" fmla="*/ 30101421 h 39629983"/>
                <a:gd name="connsiteX19520" fmla="*/ 7772570 w 65909553"/>
                <a:gd name="connsiteY19520" fmla="*/ 30101771 h 39629983"/>
                <a:gd name="connsiteX19521" fmla="*/ 7772570 w 65909553"/>
                <a:gd name="connsiteY19521" fmla="*/ 30101763 h 39629983"/>
                <a:gd name="connsiteX19522" fmla="*/ 7772528 w 65909553"/>
                <a:gd name="connsiteY19522" fmla="*/ 30101771 h 39629983"/>
                <a:gd name="connsiteX19523" fmla="*/ 7772528 w 65909553"/>
                <a:gd name="connsiteY19523" fmla="*/ 30101763 h 39629983"/>
                <a:gd name="connsiteX19524" fmla="*/ 7772449 w 65909553"/>
                <a:gd name="connsiteY19524" fmla="*/ 30101771 h 39629983"/>
                <a:gd name="connsiteX19525" fmla="*/ 7772449 w 65909553"/>
                <a:gd name="connsiteY19525" fmla="*/ 29936073 h 39629983"/>
                <a:gd name="connsiteX19526" fmla="*/ 7620946 w 65909553"/>
                <a:gd name="connsiteY19526" fmla="*/ 29949323 h 39629983"/>
                <a:gd name="connsiteX19527" fmla="*/ 7620012 w 65909553"/>
                <a:gd name="connsiteY19527" fmla="*/ 29949371 h 39629983"/>
                <a:gd name="connsiteX19528" fmla="*/ 7620012 w 65909553"/>
                <a:gd name="connsiteY19528" fmla="*/ 29949369 h 39629983"/>
                <a:gd name="connsiteX19529" fmla="*/ 7620012 w 65909553"/>
                <a:gd name="connsiteY19529" fmla="*/ 29782855 h 39629983"/>
                <a:gd name="connsiteX19530" fmla="*/ 7471905 w 65909553"/>
                <a:gd name="connsiteY19530" fmla="*/ 29796629 h 39629983"/>
                <a:gd name="connsiteX19531" fmla="*/ 7468113 w 65909553"/>
                <a:gd name="connsiteY19531" fmla="*/ 29796971 h 39629983"/>
                <a:gd name="connsiteX19532" fmla="*/ 7468113 w 65909553"/>
                <a:gd name="connsiteY19532" fmla="*/ 29796963 h 39629983"/>
                <a:gd name="connsiteX19533" fmla="*/ 7468046 w 65909553"/>
                <a:gd name="connsiteY19533" fmla="*/ 29796971 h 39629983"/>
                <a:gd name="connsiteX19534" fmla="*/ 7468046 w 65909553"/>
                <a:gd name="connsiteY19534" fmla="*/ 29796963 h 39629983"/>
                <a:gd name="connsiteX19535" fmla="*/ 7467967 w 65909553"/>
                <a:gd name="connsiteY19535" fmla="*/ 29796971 h 39629983"/>
                <a:gd name="connsiteX19536" fmla="*/ 7467967 w 65909553"/>
                <a:gd name="connsiteY19536" fmla="*/ 29796963 h 39629983"/>
                <a:gd name="connsiteX19537" fmla="*/ 7467888 w 65909553"/>
                <a:gd name="connsiteY19537" fmla="*/ 29796971 h 39629983"/>
                <a:gd name="connsiteX19538" fmla="*/ 7467888 w 65909553"/>
                <a:gd name="connsiteY19538" fmla="*/ 29796963 h 39629983"/>
                <a:gd name="connsiteX19539" fmla="*/ 7467809 w 65909553"/>
                <a:gd name="connsiteY19539" fmla="*/ 29796971 h 39629983"/>
                <a:gd name="connsiteX19540" fmla="*/ 7467809 w 65909553"/>
                <a:gd name="connsiteY19540" fmla="*/ 29796963 h 39629983"/>
                <a:gd name="connsiteX19541" fmla="*/ 7467730 w 65909553"/>
                <a:gd name="connsiteY19541" fmla="*/ 29796971 h 39629983"/>
                <a:gd name="connsiteX19542" fmla="*/ 7467730 w 65909553"/>
                <a:gd name="connsiteY19542" fmla="*/ 29796963 h 39629983"/>
                <a:gd name="connsiteX19543" fmla="*/ 7467651 w 65909553"/>
                <a:gd name="connsiteY19543" fmla="*/ 29796971 h 39629983"/>
                <a:gd name="connsiteX19544" fmla="*/ 7467651 w 65909553"/>
                <a:gd name="connsiteY19544" fmla="*/ 29631267 h 39629983"/>
                <a:gd name="connsiteX19545" fmla="*/ 7319017 w 65909553"/>
                <a:gd name="connsiteY19545" fmla="*/ 29644225 h 39629983"/>
                <a:gd name="connsiteX19546" fmla="*/ 7315280 w 65909553"/>
                <a:gd name="connsiteY19546" fmla="*/ 29644571 h 39629983"/>
                <a:gd name="connsiteX19547" fmla="*/ 7315280 w 65909553"/>
                <a:gd name="connsiteY19547" fmla="*/ 29644563 h 39629983"/>
                <a:gd name="connsiteX19548" fmla="*/ 7315252 w 65909553"/>
                <a:gd name="connsiteY19548" fmla="*/ 29644571 h 39629983"/>
                <a:gd name="connsiteX19549" fmla="*/ 7315252 w 65909553"/>
                <a:gd name="connsiteY19549" fmla="*/ 29478837 h 39629983"/>
                <a:gd name="connsiteX19550" fmla="*/ 7164920 w 65909553"/>
                <a:gd name="connsiteY19550" fmla="*/ 29492035 h 39629983"/>
                <a:gd name="connsiteX19551" fmla="*/ 7162832 w 65909553"/>
                <a:gd name="connsiteY19551" fmla="*/ 29492171 h 39629983"/>
                <a:gd name="connsiteX19552" fmla="*/ 7162832 w 65909553"/>
                <a:gd name="connsiteY19552" fmla="*/ 29492169 h 39629983"/>
                <a:gd name="connsiteX19553" fmla="*/ 7162832 w 65909553"/>
                <a:gd name="connsiteY19553" fmla="*/ 29325917 h 39629983"/>
                <a:gd name="connsiteX19554" fmla="*/ 7014615 w 65909553"/>
                <a:gd name="connsiteY19554" fmla="*/ 29339431 h 39629983"/>
                <a:gd name="connsiteX19555" fmla="*/ 7010823 w 65909553"/>
                <a:gd name="connsiteY19555" fmla="*/ 29339771 h 39629983"/>
                <a:gd name="connsiteX19556" fmla="*/ 7010823 w 65909553"/>
                <a:gd name="connsiteY19556" fmla="*/ 29339763 h 39629983"/>
                <a:gd name="connsiteX19557" fmla="*/ 7010770 w 65909553"/>
                <a:gd name="connsiteY19557" fmla="*/ 29339771 h 39629983"/>
                <a:gd name="connsiteX19558" fmla="*/ 7010770 w 65909553"/>
                <a:gd name="connsiteY19558" fmla="*/ 29339763 h 39629983"/>
                <a:gd name="connsiteX19559" fmla="*/ 7010691 w 65909553"/>
                <a:gd name="connsiteY19559" fmla="*/ 29339771 h 39629983"/>
                <a:gd name="connsiteX19560" fmla="*/ 7010691 w 65909553"/>
                <a:gd name="connsiteY19560" fmla="*/ 29339763 h 39629983"/>
                <a:gd name="connsiteX19561" fmla="*/ 7010612 w 65909553"/>
                <a:gd name="connsiteY19561" fmla="*/ 29339771 h 39629983"/>
                <a:gd name="connsiteX19562" fmla="*/ 7010612 w 65909553"/>
                <a:gd name="connsiteY19562" fmla="*/ 29339763 h 39629983"/>
                <a:gd name="connsiteX19563" fmla="*/ 7010533 w 65909553"/>
                <a:gd name="connsiteY19563" fmla="*/ 29339771 h 39629983"/>
                <a:gd name="connsiteX19564" fmla="*/ 7010533 w 65909553"/>
                <a:gd name="connsiteY19564" fmla="*/ 29339763 h 39629983"/>
                <a:gd name="connsiteX19565" fmla="*/ 7010454 w 65909553"/>
                <a:gd name="connsiteY19565" fmla="*/ 29339771 h 39629983"/>
                <a:gd name="connsiteX19566" fmla="*/ 7010454 w 65909553"/>
                <a:gd name="connsiteY19566" fmla="*/ 29174043 h 39629983"/>
                <a:gd name="connsiteX19567" fmla="*/ 6860518 w 65909553"/>
                <a:gd name="connsiteY19567" fmla="*/ 29187179 h 39629983"/>
                <a:gd name="connsiteX19568" fmla="*/ 6858045 w 65909553"/>
                <a:gd name="connsiteY19568" fmla="*/ 29187371 h 39629983"/>
                <a:gd name="connsiteX19569" fmla="*/ 6858045 w 65909553"/>
                <a:gd name="connsiteY19569" fmla="*/ 29187367 h 39629983"/>
                <a:gd name="connsiteX19570" fmla="*/ 6858045 w 65909553"/>
                <a:gd name="connsiteY19570" fmla="*/ 29021293 h 39629983"/>
                <a:gd name="connsiteX19571" fmla="*/ 6708015 w 65909553"/>
                <a:gd name="connsiteY19571" fmla="*/ 29034751 h 39629983"/>
                <a:gd name="connsiteX19572" fmla="*/ 6705652 w 65909553"/>
                <a:gd name="connsiteY19572" fmla="*/ 29034971 h 39629983"/>
                <a:gd name="connsiteX19573" fmla="*/ 6705652 w 65909553"/>
                <a:gd name="connsiteY19573" fmla="*/ 29034967 h 39629983"/>
                <a:gd name="connsiteX19574" fmla="*/ 6705652 w 65909553"/>
                <a:gd name="connsiteY19574" fmla="*/ 28868893 h 39629983"/>
                <a:gd name="connsiteX19575" fmla="*/ 6557325 w 65909553"/>
                <a:gd name="connsiteY19575" fmla="*/ 28882225 h 39629983"/>
                <a:gd name="connsiteX19576" fmla="*/ 6553533 w 65909553"/>
                <a:gd name="connsiteY19576" fmla="*/ 28882571 h 39629983"/>
                <a:gd name="connsiteX19577" fmla="*/ 6553533 w 65909553"/>
                <a:gd name="connsiteY19577" fmla="*/ 28882563 h 39629983"/>
                <a:gd name="connsiteX19578" fmla="*/ 6553494 w 65909553"/>
                <a:gd name="connsiteY19578" fmla="*/ 28882571 h 39629983"/>
                <a:gd name="connsiteX19579" fmla="*/ 6553494 w 65909553"/>
                <a:gd name="connsiteY19579" fmla="*/ 28882563 h 39629983"/>
                <a:gd name="connsiteX19580" fmla="*/ 6553415 w 65909553"/>
                <a:gd name="connsiteY19580" fmla="*/ 28882571 h 39629983"/>
                <a:gd name="connsiteX19581" fmla="*/ 6553415 w 65909553"/>
                <a:gd name="connsiteY19581" fmla="*/ 28882563 h 39629983"/>
                <a:gd name="connsiteX19582" fmla="*/ 6553336 w 65909553"/>
                <a:gd name="connsiteY19582" fmla="*/ 28882571 h 39629983"/>
                <a:gd name="connsiteX19583" fmla="*/ 6553336 w 65909553"/>
                <a:gd name="connsiteY19583" fmla="*/ 28882563 h 39629983"/>
                <a:gd name="connsiteX19584" fmla="*/ 6553257 w 65909553"/>
                <a:gd name="connsiteY19584" fmla="*/ 28882571 h 39629983"/>
                <a:gd name="connsiteX19585" fmla="*/ 6553257 w 65909553"/>
                <a:gd name="connsiteY19585" fmla="*/ 28716859 h 39629983"/>
                <a:gd name="connsiteX19586" fmla="*/ 6401250 w 65909553"/>
                <a:gd name="connsiteY19586" fmla="*/ 28730131 h 39629983"/>
                <a:gd name="connsiteX19587" fmla="*/ 6400810 w 65909553"/>
                <a:gd name="connsiteY19587" fmla="*/ 28730171 h 39629983"/>
                <a:gd name="connsiteX19588" fmla="*/ 6400810 w 65909553"/>
                <a:gd name="connsiteY19588" fmla="*/ 28563655 h 39629983"/>
                <a:gd name="connsiteX19589" fmla="*/ 6249186 w 65909553"/>
                <a:gd name="connsiteY19589" fmla="*/ 28577703 h 39629983"/>
                <a:gd name="connsiteX19590" fmla="*/ 6248417 w 65909553"/>
                <a:gd name="connsiteY19590" fmla="*/ 28577771 h 39629983"/>
                <a:gd name="connsiteX19591" fmla="*/ 6248417 w 65909553"/>
                <a:gd name="connsiteY19591" fmla="*/ 28577769 h 39629983"/>
                <a:gd name="connsiteX19592" fmla="*/ 6248417 w 65909553"/>
                <a:gd name="connsiteY19592" fmla="*/ 28411473 h 39629983"/>
                <a:gd name="connsiteX19593" fmla="*/ 6100035 w 65909553"/>
                <a:gd name="connsiteY19593" fmla="*/ 28425029 h 39629983"/>
                <a:gd name="connsiteX19594" fmla="*/ 6096243 w 65909553"/>
                <a:gd name="connsiteY19594" fmla="*/ 28425371 h 39629983"/>
                <a:gd name="connsiteX19595" fmla="*/ 6096243 w 65909553"/>
                <a:gd name="connsiteY19595" fmla="*/ 28425363 h 39629983"/>
                <a:gd name="connsiteX19596" fmla="*/ 6096218 w 65909553"/>
                <a:gd name="connsiteY19596" fmla="*/ 28425371 h 39629983"/>
                <a:gd name="connsiteX19597" fmla="*/ 6096218 w 65909553"/>
                <a:gd name="connsiteY19597" fmla="*/ 28425363 h 39629983"/>
                <a:gd name="connsiteX19598" fmla="*/ 6096139 w 65909553"/>
                <a:gd name="connsiteY19598" fmla="*/ 28425371 h 39629983"/>
                <a:gd name="connsiteX19599" fmla="*/ 6096139 w 65909553"/>
                <a:gd name="connsiteY19599" fmla="*/ 28425363 h 39629983"/>
                <a:gd name="connsiteX19600" fmla="*/ 6096060 w 65909553"/>
                <a:gd name="connsiteY19600" fmla="*/ 28425371 h 39629983"/>
                <a:gd name="connsiteX19601" fmla="*/ 6096060 w 65909553"/>
                <a:gd name="connsiteY19601" fmla="*/ 28259669 h 39629983"/>
                <a:gd name="connsiteX19602" fmla="*/ 5945004 w 65909553"/>
                <a:gd name="connsiteY19602" fmla="*/ 28272845 h 39629983"/>
                <a:gd name="connsiteX19603" fmla="*/ 5943630 w 65909553"/>
                <a:gd name="connsiteY19603" fmla="*/ 28272971 h 39629983"/>
                <a:gd name="connsiteX19604" fmla="*/ 5943630 w 65909553"/>
                <a:gd name="connsiteY19604" fmla="*/ 28272969 h 39629983"/>
                <a:gd name="connsiteX19605" fmla="*/ 5943630 w 65909553"/>
                <a:gd name="connsiteY19605" fmla="*/ 28106673 h 39629983"/>
                <a:gd name="connsiteX19606" fmla="*/ 5794919 w 65909553"/>
                <a:gd name="connsiteY19606" fmla="*/ 28120231 h 39629983"/>
                <a:gd name="connsiteX19607" fmla="*/ 5791841 w 65909553"/>
                <a:gd name="connsiteY19607" fmla="*/ 28120571 h 39629983"/>
                <a:gd name="connsiteX19608" fmla="*/ 5791841 w 65909553"/>
                <a:gd name="connsiteY19608" fmla="*/ 28120563 h 39629983"/>
                <a:gd name="connsiteX19609" fmla="*/ 5791815 w 65909553"/>
                <a:gd name="connsiteY19609" fmla="*/ 28120571 h 39629983"/>
                <a:gd name="connsiteX19610" fmla="*/ 5791815 w 65909553"/>
                <a:gd name="connsiteY19610" fmla="*/ 28120563 h 39629983"/>
                <a:gd name="connsiteX19611" fmla="*/ 5791736 w 65909553"/>
                <a:gd name="connsiteY19611" fmla="*/ 28120571 h 39629983"/>
                <a:gd name="connsiteX19612" fmla="*/ 5791736 w 65909553"/>
                <a:gd name="connsiteY19612" fmla="*/ 28120563 h 39629983"/>
                <a:gd name="connsiteX19613" fmla="*/ 5791657 w 65909553"/>
                <a:gd name="connsiteY19613" fmla="*/ 28120571 h 39629983"/>
                <a:gd name="connsiteX19614" fmla="*/ 5791657 w 65909553"/>
                <a:gd name="connsiteY19614" fmla="*/ 28120563 h 39629983"/>
                <a:gd name="connsiteX19615" fmla="*/ 5791578 w 65909553"/>
                <a:gd name="connsiteY19615" fmla="*/ 28120571 h 39629983"/>
                <a:gd name="connsiteX19616" fmla="*/ 5791578 w 65909553"/>
                <a:gd name="connsiteY19616" fmla="*/ 28120563 h 39629983"/>
                <a:gd name="connsiteX19617" fmla="*/ 5791499 w 65909553"/>
                <a:gd name="connsiteY19617" fmla="*/ 28120571 h 39629983"/>
                <a:gd name="connsiteX19618" fmla="*/ 5791499 w 65909553"/>
                <a:gd name="connsiteY19618" fmla="*/ 28120563 h 39629983"/>
                <a:gd name="connsiteX19619" fmla="*/ 5791420 w 65909553"/>
                <a:gd name="connsiteY19619" fmla="*/ 28120571 h 39629983"/>
                <a:gd name="connsiteX19620" fmla="*/ 5791420 w 65909553"/>
                <a:gd name="connsiteY19620" fmla="*/ 28120563 h 39629983"/>
                <a:gd name="connsiteX19621" fmla="*/ 5791341 w 65909553"/>
                <a:gd name="connsiteY19621" fmla="*/ 28120571 h 39629983"/>
                <a:gd name="connsiteX19622" fmla="*/ 5791341 w 65909553"/>
                <a:gd name="connsiteY19622" fmla="*/ 28120563 h 39629983"/>
                <a:gd name="connsiteX19623" fmla="*/ 5791262 w 65909553"/>
                <a:gd name="connsiteY19623" fmla="*/ 28120571 h 39629983"/>
                <a:gd name="connsiteX19624" fmla="*/ 5791262 w 65909553"/>
                <a:gd name="connsiteY19624" fmla="*/ 27954829 h 39629983"/>
                <a:gd name="connsiteX19625" fmla="*/ 5642745 w 65909553"/>
                <a:gd name="connsiteY19625" fmla="*/ 27967825 h 39629983"/>
                <a:gd name="connsiteX19626" fmla="*/ 5638953 w 65909553"/>
                <a:gd name="connsiteY19626" fmla="*/ 27968171 h 39629983"/>
                <a:gd name="connsiteX19627" fmla="*/ 5638953 w 65909553"/>
                <a:gd name="connsiteY19627" fmla="*/ 27968163 h 39629983"/>
                <a:gd name="connsiteX19628" fmla="*/ 5638942 w 65909553"/>
                <a:gd name="connsiteY19628" fmla="*/ 27968171 h 39629983"/>
                <a:gd name="connsiteX19629" fmla="*/ 5638942 w 65909553"/>
                <a:gd name="connsiteY19629" fmla="*/ 27968163 h 39629983"/>
                <a:gd name="connsiteX19630" fmla="*/ 5638863 w 65909553"/>
                <a:gd name="connsiteY19630" fmla="*/ 27968171 h 39629983"/>
                <a:gd name="connsiteX19631" fmla="*/ 5638863 w 65909553"/>
                <a:gd name="connsiteY19631" fmla="*/ 27802433 h 39629983"/>
                <a:gd name="connsiteX19632" fmla="*/ 5488703 w 65909553"/>
                <a:gd name="connsiteY19632" fmla="*/ 27815559 h 39629983"/>
                <a:gd name="connsiteX19633" fmla="*/ 5486450 w 65909553"/>
                <a:gd name="connsiteY19633" fmla="*/ 27815771 h 39629983"/>
                <a:gd name="connsiteX19634" fmla="*/ 5486450 w 65909553"/>
                <a:gd name="connsiteY19634" fmla="*/ 27815767 h 39629983"/>
                <a:gd name="connsiteX19635" fmla="*/ 5486450 w 65909553"/>
                <a:gd name="connsiteY19635" fmla="*/ 27649693 h 39629983"/>
                <a:gd name="connsiteX19636" fmla="*/ 5338288 w 65909553"/>
                <a:gd name="connsiteY19636" fmla="*/ 27663027 h 39629983"/>
                <a:gd name="connsiteX19637" fmla="*/ 5334551 w 65909553"/>
                <a:gd name="connsiteY19637" fmla="*/ 27663371 h 39629983"/>
                <a:gd name="connsiteX19638" fmla="*/ 5334551 w 65909553"/>
                <a:gd name="connsiteY19638" fmla="*/ 27663363 h 39629983"/>
                <a:gd name="connsiteX19639" fmla="*/ 5334539 w 65909553"/>
                <a:gd name="connsiteY19639" fmla="*/ 27663371 h 39629983"/>
                <a:gd name="connsiteX19640" fmla="*/ 5334539 w 65909553"/>
                <a:gd name="connsiteY19640" fmla="*/ 27663363 h 39629983"/>
                <a:gd name="connsiteX19641" fmla="*/ 5334460 w 65909553"/>
                <a:gd name="connsiteY19641" fmla="*/ 27663371 h 39629983"/>
                <a:gd name="connsiteX19642" fmla="*/ 5334460 w 65909553"/>
                <a:gd name="connsiteY19642" fmla="*/ 27663363 h 39629983"/>
                <a:gd name="connsiteX19643" fmla="*/ 5334381 w 65909553"/>
                <a:gd name="connsiteY19643" fmla="*/ 27663371 h 39629983"/>
                <a:gd name="connsiteX19644" fmla="*/ 5334381 w 65909553"/>
                <a:gd name="connsiteY19644" fmla="*/ 27663363 h 39629983"/>
                <a:gd name="connsiteX19645" fmla="*/ 5334302 w 65909553"/>
                <a:gd name="connsiteY19645" fmla="*/ 27663371 h 39629983"/>
                <a:gd name="connsiteX19646" fmla="*/ 5334302 w 65909553"/>
                <a:gd name="connsiteY19646" fmla="*/ 27663363 h 39629983"/>
                <a:gd name="connsiteX19647" fmla="*/ 5334223 w 65909553"/>
                <a:gd name="connsiteY19647" fmla="*/ 27663371 h 39629983"/>
                <a:gd name="connsiteX19648" fmla="*/ 5334223 w 65909553"/>
                <a:gd name="connsiteY19648" fmla="*/ 27663363 h 39629983"/>
                <a:gd name="connsiteX19649" fmla="*/ 5334144 w 65909553"/>
                <a:gd name="connsiteY19649" fmla="*/ 27663371 h 39629983"/>
                <a:gd name="connsiteX19650" fmla="*/ 5334144 w 65909553"/>
                <a:gd name="connsiteY19650" fmla="*/ 27663363 h 39629983"/>
                <a:gd name="connsiteX19651" fmla="*/ 5334065 w 65909553"/>
                <a:gd name="connsiteY19651" fmla="*/ 27663371 h 39629983"/>
                <a:gd name="connsiteX19652" fmla="*/ 5334065 w 65909553"/>
                <a:gd name="connsiteY19652" fmla="*/ 27497661 h 39629983"/>
                <a:gd name="connsiteX19653" fmla="*/ 5184576 w 65909553"/>
                <a:gd name="connsiteY19653" fmla="*/ 27510697 h 39629983"/>
                <a:gd name="connsiteX19654" fmla="*/ 5181663 w 65909553"/>
                <a:gd name="connsiteY19654" fmla="*/ 27510971 h 39629983"/>
                <a:gd name="connsiteX19655" fmla="*/ 5181663 w 65909553"/>
                <a:gd name="connsiteY19655" fmla="*/ 27510965 h 39629983"/>
                <a:gd name="connsiteX19656" fmla="*/ 5181663 w 65909553"/>
                <a:gd name="connsiteY19656" fmla="*/ 27345113 h 39629983"/>
                <a:gd name="connsiteX19657" fmla="*/ 5030094 w 65909553"/>
                <a:gd name="connsiteY19657" fmla="*/ 27358509 h 39629983"/>
                <a:gd name="connsiteX19658" fmla="*/ 5029215 w 65909553"/>
                <a:gd name="connsiteY19658" fmla="*/ 27358571 h 39629983"/>
                <a:gd name="connsiteX19659" fmla="*/ 5029215 w 65909553"/>
                <a:gd name="connsiteY19659" fmla="*/ 27358569 h 39629983"/>
                <a:gd name="connsiteX19660" fmla="*/ 5029215 w 65909553"/>
                <a:gd name="connsiteY19660" fmla="*/ 27192055 h 39629983"/>
                <a:gd name="connsiteX19661" fmla="*/ 4880998 w 65909553"/>
                <a:gd name="connsiteY19661" fmla="*/ 27205827 h 39629983"/>
                <a:gd name="connsiteX19662" fmla="*/ 4877261 w 65909553"/>
                <a:gd name="connsiteY19662" fmla="*/ 27206171 h 39629983"/>
                <a:gd name="connsiteX19663" fmla="*/ 4877261 w 65909553"/>
                <a:gd name="connsiteY19663" fmla="*/ 27206163 h 39629983"/>
                <a:gd name="connsiteX19664" fmla="*/ 4877184 w 65909553"/>
                <a:gd name="connsiteY19664" fmla="*/ 27206171 h 39629983"/>
                <a:gd name="connsiteX19665" fmla="*/ 4877184 w 65909553"/>
                <a:gd name="connsiteY19665" fmla="*/ 27206163 h 39629983"/>
                <a:gd name="connsiteX19666" fmla="*/ 4877105 w 65909553"/>
                <a:gd name="connsiteY19666" fmla="*/ 27206171 h 39629983"/>
                <a:gd name="connsiteX19667" fmla="*/ 4877105 w 65909553"/>
                <a:gd name="connsiteY19667" fmla="*/ 27206163 h 39629983"/>
                <a:gd name="connsiteX19668" fmla="*/ 4877026 w 65909553"/>
                <a:gd name="connsiteY19668" fmla="*/ 27206171 h 39629983"/>
                <a:gd name="connsiteX19669" fmla="*/ 4877026 w 65909553"/>
                <a:gd name="connsiteY19669" fmla="*/ 27206163 h 39629983"/>
                <a:gd name="connsiteX19670" fmla="*/ 4876947 w 65909553"/>
                <a:gd name="connsiteY19670" fmla="*/ 27206171 h 39629983"/>
                <a:gd name="connsiteX19671" fmla="*/ 4876947 w 65909553"/>
                <a:gd name="connsiteY19671" fmla="*/ 27206163 h 39629983"/>
                <a:gd name="connsiteX19672" fmla="*/ 4876868 w 65909553"/>
                <a:gd name="connsiteY19672" fmla="*/ 27206171 h 39629983"/>
                <a:gd name="connsiteX19673" fmla="*/ 4876868 w 65909553"/>
                <a:gd name="connsiteY19673" fmla="*/ 27040461 h 39629983"/>
                <a:gd name="connsiteX19674" fmla="*/ 4725692 w 65909553"/>
                <a:gd name="connsiteY19674" fmla="*/ 27053653 h 39629983"/>
                <a:gd name="connsiteX19675" fmla="*/ 4724428 w 65909553"/>
                <a:gd name="connsiteY19675" fmla="*/ 27053771 h 39629983"/>
                <a:gd name="connsiteX19676" fmla="*/ 4724428 w 65909553"/>
                <a:gd name="connsiteY19676" fmla="*/ 27053769 h 39629983"/>
                <a:gd name="connsiteX19677" fmla="*/ 4724428 w 65909553"/>
                <a:gd name="connsiteY19677" fmla="*/ 26887473 h 39629983"/>
                <a:gd name="connsiteX19678" fmla="*/ 4574068 w 65909553"/>
                <a:gd name="connsiteY19678" fmla="*/ 26901225 h 39629983"/>
                <a:gd name="connsiteX19679" fmla="*/ 4572035 w 65909553"/>
                <a:gd name="connsiteY19679" fmla="*/ 26901371 h 39629983"/>
                <a:gd name="connsiteX19680" fmla="*/ 4572035 w 65909553"/>
                <a:gd name="connsiteY19680" fmla="*/ 26901367 h 39629983"/>
                <a:gd name="connsiteX19681" fmla="*/ 4572035 w 65909553"/>
                <a:gd name="connsiteY19681" fmla="*/ 26735209 h 39629983"/>
                <a:gd name="connsiteX19682" fmla="*/ 4423708 w 65909553"/>
                <a:gd name="connsiteY19682" fmla="*/ 26748631 h 39629983"/>
                <a:gd name="connsiteX19683" fmla="*/ 4419971 w 65909553"/>
                <a:gd name="connsiteY19683" fmla="*/ 26748971 h 39629983"/>
                <a:gd name="connsiteX19684" fmla="*/ 4419971 w 65909553"/>
                <a:gd name="connsiteY19684" fmla="*/ 26748963 h 39629983"/>
                <a:gd name="connsiteX19685" fmla="*/ 4419908 w 65909553"/>
                <a:gd name="connsiteY19685" fmla="*/ 26748971 h 39629983"/>
                <a:gd name="connsiteX19686" fmla="*/ 4419908 w 65909553"/>
                <a:gd name="connsiteY19686" fmla="*/ 26748963 h 39629983"/>
                <a:gd name="connsiteX19687" fmla="*/ 4419829 w 65909553"/>
                <a:gd name="connsiteY19687" fmla="*/ 26748971 h 39629983"/>
                <a:gd name="connsiteX19688" fmla="*/ 4419829 w 65909553"/>
                <a:gd name="connsiteY19688" fmla="*/ 26748963 h 39629983"/>
                <a:gd name="connsiteX19689" fmla="*/ 4419750 w 65909553"/>
                <a:gd name="connsiteY19689" fmla="*/ 26748971 h 39629983"/>
                <a:gd name="connsiteX19690" fmla="*/ 4419750 w 65909553"/>
                <a:gd name="connsiteY19690" fmla="*/ 26748963 h 39629983"/>
                <a:gd name="connsiteX19691" fmla="*/ 4419671 w 65909553"/>
                <a:gd name="connsiteY19691" fmla="*/ 26748971 h 39629983"/>
                <a:gd name="connsiteX19692" fmla="*/ 4419671 w 65909553"/>
                <a:gd name="connsiteY19692" fmla="*/ 26583234 h 39629983"/>
                <a:gd name="connsiteX19693" fmla="*/ 4269611 w 65909553"/>
                <a:gd name="connsiteY19693" fmla="*/ 26596367 h 39629983"/>
                <a:gd name="connsiteX19694" fmla="*/ 4267248 w 65909553"/>
                <a:gd name="connsiteY19694" fmla="*/ 26596571 h 39629983"/>
                <a:gd name="connsiteX19695" fmla="*/ 4267248 w 65909553"/>
                <a:gd name="connsiteY19695" fmla="*/ 26596567 h 39629983"/>
                <a:gd name="connsiteX19696" fmla="*/ 4267248 w 65909553"/>
                <a:gd name="connsiteY19696" fmla="*/ 26430497 h 39629983"/>
                <a:gd name="connsiteX19697" fmla="*/ 4117328 w 65909553"/>
                <a:gd name="connsiteY19697" fmla="*/ 26443939 h 39629983"/>
                <a:gd name="connsiteX19698" fmla="*/ 4114855 w 65909553"/>
                <a:gd name="connsiteY19698" fmla="*/ 26444171 h 39629983"/>
                <a:gd name="connsiteX19699" fmla="*/ 4114855 w 65909553"/>
                <a:gd name="connsiteY19699" fmla="*/ 26444166 h 39629983"/>
                <a:gd name="connsiteX19700" fmla="*/ 4114855 w 65909553"/>
                <a:gd name="connsiteY19700" fmla="*/ 26278200 h 39629983"/>
                <a:gd name="connsiteX19701" fmla="*/ 3966418 w 65909553"/>
                <a:gd name="connsiteY19701" fmla="*/ 26291425 h 39629983"/>
                <a:gd name="connsiteX19702" fmla="*/ 3962681 w 65909553"/>
                <a:gd name="connsiteY19702" fmla="*/ 26291771 h 39629983"/>
                <a:gd name="connsiteX19703" fmla="*/ 3962681 w 65909553"/>
                <a:gd name="connsiteY19703" fmla="*/ 26291764 h 39629983"/>
                <a:gd name="connsiteX19704" fmla="*/ 3962632 w 65909553"/>
                <a:gd name="connsiteY19704" fmla="*/ 26291771 h 39629983"/>
                <a:gd name="connsiteX19705" fmla="*/ 3962632 w 65909553"/>
                <a:gd name="connsiteY19705" fmla="*/ 26291764 h 39629983"/>
                <a:gd name="connsiteX19706" fmla="*/ 3962553 w 65909553"/>
                <a:gd name="connsiteY19706" fmla="*/ 26291771 h 39629983"/>
                <a:gd name="connsiteX19707" fmla="*/ 3962553 w 65909553"/>
                <a:gd name="connsiteY19707" fmla="*/ 26291764 h 39629983"/>
                <a:gd name="connsiteX19708" fmla="*/ 3962474 w 65909553"/>
                <a:gd name="connsiteY19708" fmla="*/ 26291771 h 39629983"/>
                <a:gd name="connsiteX19709" fmla="*/ 3962474 w 65909553"/>
                <a:gd name="connsiteY19709" fmla="*/ 26126041 h 39629983"/>
                <a:gd name="connsiteX19710" fmla="*/ 3811057 w 65909553"/>
                <a:gd name="connsiteY19710" fmla="*/ 26139318 h 39629983"/>
                <a:gd name="connsiteX19711" fmla="*/ 3810013 w 65909553"/>
                <a:gd name="connsiteY19711" fmla="*/ 26139371 h 39629983"/>
                <a:gd name="connsiteX19712" fmla="*/ 3810013 w 65909553"/>
                <a:gd name="connsiteY19712" fmla="*/ 26139370 h 39629983"/>
                <a:gd name="connsiteX19713" fmla="*/ 3810013 w 65909553"/>
                <a:gd name="connsiteY19713" fmla="*/ 25972963 h 39629983"/>
                <a:gd name="connsiteX19714" fmla="*/ 3661302 w 65909553"/>
                <a:gd name="connsiteY19714" fmla="*/ 25986630 h 39629983"/>
                <a:gd name="connsiteX19715" fmla="*/ 3658224 w 65909553"/>
                <a:gd name="connsiteY19715" fmla="*/ 25986971 h 39629983"/>
                <a:gd name="connsiteX19716" fmla="*/ 3658224 w 65909553"/>
                <a:gd name="connsiteY19716" fmla="*/ 25986964 h 39629983"/>
                <a:gd name="connsiteX19717" fmla="*/ 3658150 w 65909553"/>
                <a:gd name="connsiteY19717" fmla="*/ 25986971 h 39629983"/>
                <a:gd name="connsiteX19718" fmla="*/ 3658150 w 65909553"/>
                <a:gd name="connsiteY19718" fmla="*/ 25986964 h 39629983"/>
                <a:gd name="connsiteX19719" fmla="*/ 3658071 w 65909553"/>
                <a:gd name="connsiteY19719" fmla="*/ 25986971 h 39629983"/>
                <a:gd name="connsiteX19720" fmla="*/ 3658071 w 65909553"/>
                <a:gd name="connsiteY19720" fmla="*/ 25986964 h 39629983"/>
                <a:gd name="connsiteX19721" fmla="*/ 3657992 w 65909553"/>
                <a:gd name="connsiteY19721" fmla="*/ 25986971 h 39629983"/>
                <a:gd name="connsiteX19722" fmla="*/ 3657992 w 65909553"/>
                <a:gd name="connsiteY19722" fmla="*/ 25986964 h 39629983"/>
                <a:gd name="connsiteX19723" fmla="*/ 3657913 w 65909553"/>
                <a:gd name="connsiteY19723" fmla="*/ 25986971 h 39629983"/>
                <a:gd name="connsiteX19724" fmla="*/ 3657913 w 65909553"/>
                <a:gd name="connsiteY19724" fmla="*/ 25986964 h 39629983"/>
                <a:gd name="connsiteX19725" fmla="*/ 3657834 w 65909553"/>
                <a:gd name="connsiteY19725" fmla="*/ 25986971 h 39629983"/>
                <a:gd name="connsiteX19726" fmla="*/ 3657834 w 65909553"/>
                <a:gd name="connsiteY19726" fmla="*/ 25986964 h 39629983"/>
                <a:gd name="connsiteX19727" fmla="*/ 3657755 w 65909553"/>
                <a:gd name="connsiteY19727" fmla="*/ 25986971 h 39629983"/>
                <a:gd name="connsiteX19728" fmla="*/ 3657755 w 65909553"/>
                <a:gd name="connsiteY19728" fmla="*/ 25986964 h 39629983"/>
                <a:gd name="connsiteX19729" fmla="*/ 3657676 w 65909553"/>
                <a:gd name="connsiteY19729" fmla="*/ 25986971 h 39629983"/>
                <a:gd name="connsiteX19730" fmla="*/ 3657676 w 65909553"/>
                <a:gd name="connsiteY19730" fmla="*/ 25821239 h 39629983"/>
                <a:gd name="connsiteX19731" fmla="*/ 3509128 w 65909553"/>
                <a:gd name="connsiteY19731" fmla="*/ 25834227 h 39629983"/>
                <a:gd name="connsiteX19732" fmla="*/ 3505391 w 65909553"/>
                <a:gd name="connsiteY19732" fmla="*/ 25834571 h 39629983"/>
                <a:gd name="connsiteX19733" fmla="*/ 3505391 w 65909553"/>
                <a:gd name="connsiteY19733" fmla="*/ 25834564 h 39629983"/>
                <a:gd name="connsiteX19734" fmla="*/ 3505356 w 65909553"/>
                <a:gd name="connsiteY19734" fmla="*/ 25834571 h 39629983"/>
                <a:gd name="connsiteX19735" fmla="*/ 3505356 w 65909553"/>
                <a:gd name="connsiteY19735" fmla="*/ 25834564 h 39629983"/>
                <a:gd name="connsiteX19736" fmla="*/ 3505277 w 65909553"/>
                <a:gd name="connsiteY19736" fmla="*/ 25834571 h 39629983"/>
                <a:gd name="connsiteX19737" fmla="*/ 3505277 w 65909553"/>
                <a:gd name="connsiteY19737" fmla="*/ 25668835 h 39629983"/>
                <a:gd name="connsiteX19738" fmla="*/ 3354317 w 65909553"/>
                <a:gd name="connsiteY19738" fmla="*/ 25682031 h 39629983"/>
                <a:gd name="connsiteX19739" fmla="*/ 3352833 w 65909553"/>
                <a:gd name="connsiteY19739" fmla="*/ 25682171 h 39629983"/>
                <a:gd name="connsiteX19740" fmla="*/ 3352833 w 65909553"/>
                <a:gd name="connsiteY19740" fmla="*/ 25682168 h 39629983"/>
                <a:gd name="connsiteX19741" fmla="*/ 3352833 w 65909553"/>
                <a:gd name="connsiteY19741" fmla="*/ 25515983 h 39629983"/>
                <a:gd name="connsiteX19742" fmla="*/ 3204726 w 65909553"/>
                <a:gd name="connsiteY19742" fmla="*/ 25529432 h 39629983"/>
                <a:gd name="connsiteX19743" fmla="*/ 3200934 w 65909553"/>
                <a:gd name="connsiteY19743" fmla="*/ 25529771 h 39629983"/>
                <a:gd name="connsiteX19744" fmla="*/ 3200934 w 65909553"/>
                <a:gd name="connsiteY19744" fmla="*/ 25529764 h 39629983"/>
                <a:gd name="connsiteX19745" fmla="*/ 3200874 w 65909553"/>
                <a:gd name="connsiteY19745" fmla="*/ 25529771 h 39629983"/>
                <a:gd name="connsiteX19746" fmla="*/ 3200874 w 65909553"/>
                <a:gd name="connsiteY19746" fmla="*/ 25529764 h 39629983"/>
                <a:gd name="connsiteX19747" fmla="*/ 3200795 w 65909553"/>
                <a:gd name="connsiteY19747" fmla="*/ 25529771 h 39629983"/>
                <a:gd name="connsiteX19748" fmla="*/ 3200795 w 65909553"/>
                <a:gd name="connsiteY19748" fmla="*/ 25529764 h 39629983"/>
                <a:gd name="connsiteX19749" fmla="*/ 3200716 w 65909553"/>
                <a:gd name="connsiteY19749" fmla="*/ 25529771 h 39629983"/>
                <a:gd name="connsiteX19750" fmla="*/ 3200716 w 65909553"/>
                <a:gd name="connsiteY19750" fmla="*/ 25529764 h 39629983"/>
                <a:gd name="connsiteX19751" fmla="*/ 3200637 w 65909553"/>
                <a:gd name="connsiteY19751" fmla="*/ 25529771 h 39629983"/>
                <a:gd name="connsiteX19752" fmla="*/ 3200637 w 65909553"/>
                <a:gd name="connsiteY19752" fmla="*/ 25529764 h 39629983"/>
                <a:gd name="connsiteX19753" fmla="*/ 3200558 w 65909553"/>
                <a:gd name="connsiteY19753" fmla="*/ 25529771 h 39629983"/>
                <a:gd name="connsiteX19754" fmla="*/ 3200558 w 65909553"/>
                <a:gd name="connsiteY19754" fmla="*/ 25529764 h 39629983"/>
                <a:gd name="connsiteX19755" fmla="*/ 3200479 w 65909553"/>
                <a:gd name="connsiteY19755" fmla="*/ 25529771 h 39629983"/>
                <a:gd name="connsiteX19756" fmla="*/ 3200479 w 65909553"/>
                <a:gd name="connsiteY19756" fmla="*/ 25364031 h 39629983"/>
                <a:gd name="connsiteX19757" fmla="*/ 3051838 w 65909553"/>
                <a:gd name="connsiteY19757" fmla="*/ 25377027 h 39629983"/>
                <a:gd name="connsiteX19758" fmla="*/ 3048101 w 65909553"/>
                <a:gd name="connsiteY19758" fmla="*/ 25377371 h 39629983"/>
                <a:gd name="connsiteX19759" fmla="*/ 3048101 w 65909553"/>
                <a:gd name="connsiteY19759" fmla="*/ 25377364 h 39629983"/>
                <a:gd name="connsiteX19760" fmla="*/ 3048080 w 65909553"/>
                <a:gd name="connsiteY19760" fmla="*/ 25377371 h 39629983"/>
                <a:gd name="connsiteX19761" fmla="*/ 3048080 w 65909553"/>
                <a:gd name="connsiteY19761" fmla="*/ 25211634 h 39629983"/>
                <a:gd name="connsiteX19762" fmla="*/ 2898071 w 65909553"/>
                <a:gd name="connsiteY19762" fmla="*/ 25224746 h 39629983"/>
                <a:gd name="connsiteX19763" fmla="*/ 2895653 w 65909553"/>
                <a:gd name="connsiteY19763" fmla="*/ 25224971 h 39629983"/>
                <a:gd name="connsiteX19764" fmla="*/ 2895653 w 65909553"/>
                <a:gd name="connsiteY19764" fmla="*/ 25224966 h 39629983"/>
                <a:gd name="connsiteX19765" fmla="*/ 2895653 w 65909553"/>
                <a:gd name="connsiteY19765" fmla="*/ 25058969 h 39629983"/>
                <a:gd name="connsiteX19766" fmla="*/ 2747436 w 65909553"/>
                <a:gd name="connsiteY19766" fmla="*/ 25072226 h 39629983"/>
                <a:gd name="connsiteX19767" fmla="*/ 2743644 w 65909553"/>
                <a:gd name="connsiteY19767" fmla="*/ 25072571 h 39629983"/>
                <a:gd name="connsiteX19768" fmla="*/ 2743644 w 65909553"/>
                <a:gd name="connsiteY19768" fmla="*/ 25072564 h 39629983"/>
                <a:gd name="connsiteX19769" fmla="*/ 2743598 w 65909553"/>
                <a:gd name="connsiteY19769" fmla="*/ 25072571 h 39629983"/>
                <a:gd name="connsiteX19770" fmla="*/ 2743598 w 65909553"/>
                <a:gd name="connsiteY19770" fmla="*/ 25072564 h 39629983"/>
                <a:gd name="connsiteX19771" fmla="*/ 2743519 w 65909553"/>
                <a:gd name="connsiteY19771" fmla="*/ 25072571 h 39629983"/>
                <a:gd name="connsiteX19772" fmla="*/ 2743519 w 65909553"/>
                <a:gd name="connsiteY19772" fmla="*/ 25072564 h 39629983"/>
                <a:gd name="connsiteX19773" fmla="*/ 2743440 w 65909553"/>
                <a:gd name="connsiteY19773" fmla="*/ 25072571 h 39629983"/>
                <a:gd name="connsiteX19774" fmla="*/ 2743440 w 65909553"/>
                <a:gd name="connsiteY19774" fmla="*/ 24906824 h 39629983"/>
                <a:gd name="connsiteX19775" fmla="*/ 2591306 w 65909553"/>
                <a:gd name="connsiteY19775" fmla="*/ 24920127 h 39629983"/>
                <a:gd name="connsiteX19776" fmla="*/ 2590811 w 65909553"/>
                <a:gd name="connsiteY19776" fmla="*/ 24920171 h 39629983"/>
                <a:gd name="connsiteX19777" fmla="*/ 2590811 w 65909553"/>
                <a:gd name="connsiteY19777" fmla="*/ 24920170 h 39629983"/>
                <a:gd name="connsiteX19778" fmla="*/ 2590811 w 65909553"/>
                <a:gd name="connsiteY19778" fmla="*/ 24753757 h 39629983"/>
                <a:gd name="connsiteX19779" fmla="*/ 2438400 w 65909553"/>
                <a:gd name="connsiteY19779" fmla="*/ 24767771 h 39629983"/>
                <a:gd name="connsiteX19780" fmla="*/ 2438400 w 65909553"/>
                <a:gd name="connsiteY19780" fmla="*/ 24601253 h 39629983"/>
                <a:gd name="connsiteX19781" fmla="*/ 2286000 w 65909553"/>
                <a:gd name="connsiteY19781" fmla="*/ 24615371 h 39629983"/>
                <a:gd name="connsiteX19782" fmla="*/ 2286000 w 65909553"/>
                <a:gd name="connsiteY19782" fmla="*/ 24448853 h 39629983"/>
                <a:gd name="connsiteX19783" fmla="*/ 2191472 w 65909553"/>
                <a:gd name="connsiteY19783" fmla="*/ 24457612 h 39629983"/>
                <a:gd name="connsiteX19784" fmla="*/ 2133714 w 65909553"/>
                <a:gd name="connsiteY19784" fmla="*/ 24462963 h 39629983"/>
                <a:gd name="connsiteX19785" fmla="*/ 2133604 w 65909553"/>
                <a:gd name="connsiteY19785" fmla="*/ 24462971 h 39629983"/>
                <a:gd name="connsiteX19786" fmla="*/ 2133604 w 65909553"/>
                <a:gd name="connsiteY19786" fmla="*/ 24462970 h 39629983"/>
                <a:gd name="connsiteX19787" fmla="*/ 2133604 w 65909553"/>
                <a:gd name="connsiteY19787" fmla="*/ 24296454 h 39629983"/>
                <a:gd name="connsiteX19788" fmla="*/ 2133548 w 65909553"/>
                <a:gd name="connsiteY19788" fmla="*/ 24296458 h 39629983"/>
                <a:gd name="connsiteX19789" fmla="*/ 2133440 w 65909553"/>
                <a:gd name="connsiteY19789" fmla="*/ 24296468 h 39629983"/>
                <a:gd name="connsiteX19790" fmla="*/ 2132724 w 65909553"/>
                <a:gd name="connsiteY19790" fmla="*/ 24296536 h 39629983"/>
                <a:gd name="connsiteX19791" fmla="*/ 2130802 w 65909553"/>
                <a:gd name="connsiteY19791" fmla="*/ 24296714 h 39629983"/>
                <a:gd name="connsiteX19792" fmla="*/ 2125856 w 65909553"/>
                <a:gd name="connsiteY19792" fmla="*/ 24297171 h 39629983"/>
                <a:gd name="connsiteX19793" fmla="*/ 2120304 w 65909553"/>
                <a:gd name="connsiteY19793" fmla="*/ 24297685 h 39629983"/>
                <a:gd name="connsiteX19794" fmla="*/ 2106690 w 65909553"/>
                <a:gd name="connsiteY19794" fmla="*/ 24298946 h 39629983"/>
                <a:gd name="connsiteX19795" fmla="*/ 1981540 w 65909553"/>
                <a:gd name="connsiteY19795" fmla="*/ 24310542 h 39629983"/>
                <a:gd name="connsiteX19796" fmla="*/ 1981210 w 65909553"/>
                <a:gd name="connsiteY19796" fmla="*/ 24310571 h 39629983"/>
                <a:gd name="connsiteX19797" fmla="*/ 1981210 w 65909553"/>
                <a:gd name="connsiteY19797" fmla="*/ 24310570 h 39629983"/>
                <a:gd name="connsiteX19798" fmla="*/ 1981210 w 65909553"/>
                <a:gd name="connsiteY19798" fmla="*/ 24144135 h 39629983"/>
                <a:gd name="connsiteX19799" fmla="*/ 1848382 w 65909553"/>
                <a:gd name="connsiteY19799" fmla="*/ 24156358 h 39629983"/>
                <a:gd name="connsiteX19800" fmla="*/ 1829202 w 65909553"/>
                <a:gd name="connsiteY19800" fmla="*/ 24158135 h 39629983"/>
                <a:gd name="connsiteX19801" fmla="*/ 1828818 w 65909553"/>
                <a:gd name="connsiteY19801" fmla="*/ 24158171 h 39629983"/>
                <a:gd name="connsiteX19802" fmla="*/ 1828818 w 65909553"/>
                <a:gd name="connsiteY19802" fmla="*/ 24158169 h 39629983"/>
                <a:gd name="connsiteX19803" fmla="*/ 1828818 w 65909553"/>
                <a:gd name="connsiteY19803" fmla="*/ 23991774 h 39629983"/>
                <a:gd name="connsiteX19804" fmla="*/ 1676974 w 65909553"/>
                <a:gd name="connsiteY19804" fmla="*/ 24005718 h 39629983"/>
                <a:gd name="connsiteX19805" fmla="*/ 1676424 w 65909553"/>
                <a:gd name="connsiteY19805" fmla="*/ 24005771 h 39629983"/>
                <a:gd name="connsiteX19806" fmla="*/ 1676424 w 65909553"/>
                <a:gd name="connsiteY19806" fmla="*/ 24005769 h 39629983"/>
                <a:gd name="connsiteX19807" fmla="*/ 1676424 w 65909553"/>
                <a:gd name="connsiteY19807" fmla="*/ 23839384 h 39629983"/>
                <a:gd name="connsiteX19808" fmla="*/ 1524000 w 65909553"/>
                <a:gd name="connsiteY19808" fmla="*/ 23853371 h 39629983"/>
                <a:gd name="connsiteX19809" fmla="*/ 1524000 w 65909553"/>
                <a:gd name="connsiteY19809" fmla="*/ 23686853 h 39629983"/>
                <a:gd name="connsiteX19810" fmla="*/ 1371600 w 65909553"/>
                <a:gd name="connsiteY19810" fmla="*/ 23700971 h 39629983"/>
                <a:gd name="connsiteX19811" fmla="*/ 1371600 w 65909553"/>
                <a:gd name="connsiteY19811" fmla="*/ 23534453 h 39629983"/>
                <a:gd name="connsiteX19812" fmla="*/ 1219200 w 65909553"/>
                <a:gd name="connsiteY19812" fmla="*/ 23548571 h 39629983"/>
                <a:gd name="connsiteX19813" fmla="*/ 1219200 w 65909553"/>
                <a:gd name="connsiteY19813" fmla="*/ 23382053 h 39629983"/>
                <a:gd name="connsiteX19814" fmla="*/ 1066800 w 65909553"/>
                <a:gd name="connsiteY19814" fmla="*/ 23396171 h 39629983"/>
                <a:gd name="connsiteX19815" fmla="*/ 1066800 w 65909553"/>
                <a:gd name="connsiteY19815" fmla="*/ 23229653 h 39629983"/>
                <a:gd name="connsiteX19816" fmla="*/ 914458 w 65909553"/>
                <a:gd name="connsiteY19816" fmla="*/ 23243768 h 39629983"/>
                <a:gd name="connsiteX19817" fmla="*/ 914402 w 65909553"/>
                <a:gd name="connsiteY19817" fmla="*/ 23243771 h 39629983"/>
                <a:gd name="connsiteX19818" fmla="*/ 914402 w 65909553"/>
                <a:gd name="connsiteY19818" fmla="*/ 23077253 h 39629983"/>
                <a:gd name="connsiteX19819" fmla="*/ 762130 w 65909553"/>
                <a:gd name="connsiteY19819" fmla="*/ 23091359 h 39629983"/>
                <a:gd name="connsiteX19820" fmla="*/ 762008 w 65909553"/>
                <a:gd name="connsiteY19820" fmla="*/ 23091371 h 39629983"/>
                <a:gd name="connsiteX19821" fmla="*/ 762008 w 65909553"/>
                <a:gd name="connsiteY19821" fmla="*/ 23091370 h 39629983"/>
                <a:gd name="connsiteX19822" fmla="*/ 762008 w 65909553"/>
                <a:gd name="connsiteY19822" fmla="*/ 22924854 h 39629983"/>
                <a:gd name="connsiteX19823" fmla="*/ 651382 w 65909553"/>
                <a:gd name="connsiteY19823" fmla="*/ 22935103 h 39629983"/>
                <a:gd name="connsiteX19824" fmla="*/ 609836 w 65909553"/>
                <a:gd name="connsiteY19824" fmla="*/ 22938952 h 39629983"/>
                <a:gd name="connsiteX19825" fmla="*/ 609616 w 65909553"/>
                <a:gd name="connsiteY19825" fmla="*/ 22938971 h 39629983"/>
                <a:gd name="connsiteX19826" fmla="*/ 609616 w 65909553"/>
                <a:gd name="connsiteY19826" fmla="*/ 22938970 h 39629983"/>
                <a:gd name="connsiteX19827" fmla="*/ 609616 w 65909553"/>
                <a:gd name="connsiteY19827" fmla="*/ 22772549 h 39629983"/>
                <a:gd name="connsiteX19828" fmla="*/ 457222 w 65909553"/>
                <a:gd name="connsiteY19828" fmla="*/ 22786571 h 39629983"/>
                <a:gd name="connsiteX19829" fmla="*/ 457222 w 65909553"/>
                <a:gd name="connsiteY19829" fmla="*/ 22786569 h 39629983"/>
                <a:gd name="connsiteX19830" fmla="*/ 457222 w 65909553"/>
                <a:gd name="connsiteY19830" fmla="*/ 22620147 h 39629983"/>
                <a:gd name="connsiteX19831" fmla="*/ 304800 w 65909553"/>
                <a:gd name="connsiteY19831" fmla="*/ 22634171 h 39629983"/>
                <a:gd name="connsiteX19832" fmla="*/ 304800 w 65909553"/>
                <a:gd name="connsiteY19832" fmla="*/ 22467729 h 39629983"/>
                <a:gd name="connsiteX19833" fmla="*/ 152400 w 65909553"/>
                <a:gd name="connsiteY19833" fmla="*/ 22481771 h 39629983"/>
                <a:gd name="connsiteX19834" fmla="*/ 152400 w 65909553"/>
                <a:gd name="connsiteY19834" fmla="*/ 22315253 h 39629983"/>
                <a:gd name="connsiteX19835" fmla="*/ 0 w 65909553"/>
                <a:gd name="connsiteY19835" fmla="*/ 22329371 h 39629983"/>
                <a:gd name="connsiteX19836" fmla="*/ 0 w 65909553"/>
                <a:gd name="connsiteY19836" fmla="*/ 18288648 h 39629983"/>
                <a:gd name="connsiteX19837" fmla="*/ 1310690 w 65909553"/>
                <a:gd name="connsiteY19837" fmla="*/ 18190204 h 39629983"/>
                <a:gd name="connsiteX19838" fmla="*/ 1962746 w 65909553"/>
                <a:gd name="connsiteY19838" fmla="*/ 18190204 h 39629983"/>
                <a:gd name="connsiteX19839" fmla="*/ 1962746 w 65909553"/>
                <a:gd name="connsiteY19839" fmla="*/ 9594449 h 39629983"/>
                <a:gd name="connsiteX19840" fmla="*/ 1932534 w 65909553"/>
                <a:gd name="connsiteY19840" fmla="*/ 9594449 h 39629983"/>
                <a:gd name="connsiteX19841" fmla="*/ 1932534 w 65909553"/>
                <a:gd name="connsiteY19841" fmla="*/ 9594402 h 39629983"/>
                <a:gd name="connsiteX19842" fmla="*/ 1932534 w 65909553"/>
                <a:gd name="connsiteY19842" fmla="*/ 9594356 h 39629983"/>
                <a:gd name="connsiteX19843" fmla="*/ 1932534 w 65909553"/>
                <a:gd name="connsiteY19843" fmla="*/ 9594309 h 39629983"/>
                <a:gd name="connsiteX19844" fmla="*/ 1932534 w 65909553"/>
                <a:gd name="connsiteY19844" fmla="*/ 9594263 h 39629983"/>
                <a:gd name="connsiteX19845" fmla="*/ 1932534 w 65909553"/>
                <a:gd name="connsiteY19845" fmla="*/ 9594216 h 39629983"/>
                <a:gd name="connsiteX19846" fmla="*/ 1932534 w 65909553"/>
                <a:gd name="connsiteY19846" fmla="*/ 9594169 h 39629983"/>
                <a:gd name="connsiteX19847" fmla="*/ 1932534 w 65909553"/>
                <a:gd name="connsiteY19847" fmla="*/ 9594123 h 39629983"/>
                <a:gd name="connsiteX19848" fmla="*/ 1932534 w 65909553"/>
                <a:gd name="connsiteY19848" fmla="*/ 9594076 h 39629983"/>
                <a:gd name="connsiteX19849" fmla="*/ 1932534 w 65909553"/>
                <a:gd name="connsiteY19849" fmla="*/ 9594029 h 39629983"/>
                <a:gd name="connsiteX19850" fmla="*/ 1932534 w 65909553"/>
                <a:gd name="connsiteY19850" fmla="*/ 9593983 h 39629983"/>
                <a:gd name="connsiteX19851" fmla="*/ 1932534 w 65909553"/>
                <a:gd name="connsiteY19851" fmla="*/ 9593936 h 39629983"/>
                <a:gd name="connsiteX19852" fmla="*/ 1932534 w 65909553"/>
                <a:gd name="connsiteY19852" fmla="*/ 9593889 h 39629983"/>
                <a:gd name="connsiteX19853" fmla="*/ 1932534 w 65909553"/>
                <a:gd name="connsiteY19853" fmla="*/ 9593788 h 39629983"/>
                <a:gd name="connsiteX19854" fmla="*/ 1932534 w 65909553"/>
                <a:gd name="connsiteY19854" fmla="*/ 9593742 h 39629983"/>
                <a:gd name="connsiteX19855" fmla="*/ 1932534 w 65909553"/>
                <a:gd name="connsiteY19855" fmla="*/ 9593695 h 39629983"/>
                <a:gd name="connsiteX19856" fmla="*/ 1932534 w 65909553"/>
                <a:gd name="connsiteY19856" fmla="*/ 9593648 h 39629983"/>
                <a:gd name="connsiteX19857" fmla="*/ 1932534 w 65909553"/>
                <a:gd name="connsiteY19857" fmla="*/ 9593602 h 39629983"/>
                <a:gd name="connsiteX19858" fmla="*/ 1932534 w 65909553"/>
                <a:gd name="connsiteY19858" fmla="*/ 9593555 h 39629983"/>
                <a:gd name="connsiteX19859" fmla="*/ 1932534 w 65909553"/>
                <a:gd name="connsiteY19859" fmla="*/ 9593508 h 39629983"/>
                <a:gd name="connsiteX19860" fmla="*/ 1932534 w 65909553"/>
                <a:gd name="connsiteY19860" fmla="*/ 9593462 h 39629983"/>
                <a:gd name="connsiteX19861" fmla="*/ 1932534 w 65909553"/>
                <a:gd name="connsiteY19861" fmla="*/ 9593415 h 39629983"/>
                <a:gd name="connsiteX19862" fmla="*/ 1932534 w 65909553"/>
                <a:gd name="connsiteY19862" fmla="*/ 9593368 h 39629983"/>
                <a:gd name="connsiteX19863" fmla="*/ 1932534 w 65909553"/>
                <a:gd name="connsiteY19863" fmla="*/ 9593322 h 39629983"/>
                <a:gd name="connsiteX19864" fmla="*/ 1932534 w 65909553"/>
                <a:gd name="connsiteY19864" fmla="*/ 9593275 h 39629983"/>
                <a:gd name="connsiteX19865" fmla="*/ 1932534 w 65909553"/>
                <a:gd name="connsiteY19865" fmla="*/ 9593128 h 39629983"/>
                <a:gd name="connsiteX19866" fmla="*/ 1932534 w 65909553"/>
                <a:gd name="connsiteY19866" fmla="*/ 9593081 h 39629983"/>
                <a:gd name="connsiteX19867" fmla="*/ 1932534 w 65909553"/>
                <a:gd name="connsiteY19867" fmla="*/ 9593034 h 39629983"/>
                <a:gd name="connsiteX19868" fmla="*/ 1932534 w 65909553"/>
                <a:gd name="connsiteY19868" fmla="*/ 9592988 h 39629983"/>
                <a:gd name="connsiteX19869" fmla="*/ 1932534 w 65909553"/>
                <a:gd name="connsiteY19869" fmla="*/ 9592941 h 39629983"/>
                <a:gd name="connsiteX19870" fmla="*/ 1932534 w 65909553"/>
                <a:gd name="connsiteY19870" fmla="*/ 9592894 h 39629983"/>
                <a:gd name="connsiteX19871" fmla="*/ 1932534 w 65909553"/>
                <a:gd name="connsiteY19871" fmla="*/ 9592848 h 39629983"/>
                <a:gd name="connsiteX19872" fmla="*/ 1932534 w 65909553"/>
                <a:gd name="connsiteY19872" fmla="*/ 9592801 h 39629983"/>
                <a:gd name="connsiteX19873" fmla="*/ 1932534 w 65909553"/>
                <a:gd name="connsiteY19873" fmla="*/ 9592754 h 39629983"/>
                <a:gd name="connsiteX19874" fmla="*/ 1932534 w 65909553"/>
                <a:gd name="connsiteY19874" fmla="*/ 9592708 h 39629983"/>
                <a:gd name="connsiteX19875" fmla="*/ 1932534 w 65909553"/>
                <a:gd name="connsiteY19875" fmla="*/ 9592661 h 39629983"/>
                <a:gd name="connsiteX19876" fmla="*/ 1932534 w 65909553"/>
                <a:gd name="connsiteY19876" fmla="*/ 9592467 h 39629983"/>
                <a:gd name="connsiteX19877" fmla="*/ 1932534 w 65909553"/>
                <a:gd name="connsiteY19877" fmla="*/ 9592420 h 39629983"/>
                <a:gd name="connsiteX19878" fmla="*/ 1932534 w 65909553"/>
                <a:gd name="connsiteY19878" fmla="*/ 9592373 h 39629983"/>
                <a:gd name="connsiteX19879" fmla="*/ 1932534 w 65909553"/>
                <a:gd name="connsiteY19879" fmla="*/ 9592327 h 39629983"/>
                <a:gd name="connsiteX19880" fmla="*/ 1932534 w 65909553"/>
                <a:gd name="connsiteY19880" fmla="*/ 9592280 h 39629983"/>
                <a:gd name="connsiteX19881" fmla="*/ 1932534 w 65909553"/>
                <a:gd name="connsiteY19881" fmla="*/ 9592233 h 39629983"/>
                <a:gd name="connsiteX19882" fmla="*/ 1932534 w 65909553"/>
                <a:gd name="connsiteY19882" fmla="*/ 9592187 h 39629983"/>
                <a:gd name="connsiteX19883" fmla="*/ 1932534 w 65909553"/>
                <a:gd name="connsiteY19883" fmla="*/ 9592140 h 39629983"/>
                <a:gd name="connsiteX19884" fmla="*/ 1932534 w 65909553"/>
                <a:gd name="connsiteY19884" fmla="*/ 9592094 h 39629983"/>
                <a:gd name="connsiteX19885" fmla="*/ 1932534 w 65909553"/>
                <a:gd name="connsiteY19885" fmla="*/ 9592047 h 39629983"/>
                <a:gd name="connsiteX19886" fmla="*/ 1932534 w 65909553"/>
                <a:gd name="connsiteY19886" fmla="*/ 9591806 h 39629983"/>
                <a:gd name="connsiteX19887" fmla="*/ 1932534 w 65909553"/>
                <a:gd name="connsiteY19887" fmla="*/ 9591759 h 39629983"/>
                <a:gd name="connsiteX19888" fmla="*/ 1932534 w 65909553"/>
                <a:gd name="connsiteY19888" fmla="*/ 9591713 h 39629983"/>
                <a:gd name="connsiteX19889" fmla="*/ 1932534 w 65909553"/>
                <a:gd name="connsiteY19889" fmla="*/ 9591666 h 39629983"/>
                <a:gd name="connsiteX19890" fmla="*/ 1932534 w 65909553"/>
                <a:gd name="connsiteY19890" fmla="*/ 9591619 h 39629983"/>
                <a:gd name="connsiteX19891" fmla="*/ 1932534 w 65909553"/>
                <a:gd name="connsiteY19891" fmla="*/ 9591573 h 39629983"/>
                <a:gd name="connsiteX19892" fmla="*/ 1932534 w 65909553"/>
                <a:gd name="connsiteY19892" fmla="*/ 9591526 h 39629983"/>
                <a:gd name="connsiteX19893" fmla="*/ 1932534 w 65909553"/>
                <a:gd name="connsiteY19893" fmla="*/ 9591479 h 39629983"/>
                <a:gd name="connsiteX19894" fmla="*/ 1932534 w 65909553"/>
                <a:gd name="connsiteY19894" fmla="*/ 9591433 h 39629983"/>
                <a:gd name="connsiteX19895" fmla="*/ 1932534 w 65909553"/>
                <a:gd name="connsiteY19895" fmla="*/ 9591145 h 39629983"/>
                <a:gd name="connsiteX19896" fmla="*/ 1932534 w 65909553"/>
                <a:gd name="connsiteY19896" fmla="*/ 9591098 h 39629983"/>
                <a:gd name="connsiteX19897" fmla="*/ 1932534 w 65909553"/>
                <a:gd name="connsiteY19897" fmla="*/ 9591052 h 39629983"/>
                <a:gd name="connsiteX19898" fmla="*/ 1932534 w 65909553"/>
                <a:gd name="connsiteY19898" fmla="*/ 9591005 h 39629983"/>
                <a:gd name="connsiteX19899" fmla="*/ 1932534 w 65909553"/>
                <a:gd name="connsiteY19899" fmla="*/ 9590958 h 39629983"/>
                <a:gd name="connsiteX19900" fmla="*/ 1932534 w 65909553"/>
                <a:gd name="connsiteY19900" fmla="*/ 9590912 h 39629983"/>
                <a:gd name="connsiteX19901" fmla="*/ 1932534 w 65909553"/>
                <a:gd name="connsiteY19901" fmla="*/ 9590865 h 39629983"/>
                <a:gd name="connsiteX19902" fmla="*/ 1932534 w 65909553"/>
                <a:gd name="connsiteY19902" fmla="*/ 9590819 h 39629983"/>
                <a:gd name="connsiteX19903" fmla="*/ 1932534 w 65909553"/>
                <a:gd name="connsiteY19903" fmla="*/ 9590484 h 39629983"/>
                <a:gd name="connsiteX19904" fmla="*/ 1932534 w 65909553"/>
                <a:gd name="connsiteY19904" fmla="*/ 9590438 h 39629983"/>
                <a:gd name="connsiteX19905" fmla="*/ 1932534 w 65909553"/>
                <a:gd name="connsiteY19905" fmla="*/ 9590391 h 39629983"/>
                <a:gd name="connsiteX19906" fmla="*/ 1932534 w 65909553"/>
                <a:gd name="connsiteY19906" fmla="*/ 9590344 h 39629983"/>
                <a:gd name="connsiteX19907" fmla="*/ 1932534 w 65909553"/>
                <a:gd name="connsiteY19907" fmla="*/ 9590298 h 39629983"/>
                <a:gd name="connsiteX19908" fmla="*/ 1932534 w 65909553"/>
                <a:gd name="connsiteY19908" fmla="*/ 9590251 h 39629983"/>
                <a:gd name="connsiteX19909" fmla="*/ 1932534 w 65909553"/>
                <a:gd name="connsiteY19909" fmla="*/ 9590204 h 39629983"/>
                <a:gd name="connsiteX19910" fmla="*/ 1932534 w 65909553"/>
                <a:gd name="connsiteY19910" fmla="*/ 9589823 h 39629983"/>
                <a:gd name="connsiteX19911" fmla="*/ 1932534 w 65909553"/>
                <a:gd name="connsiteY19911" fmla="*/ 9589777 h 39629983"/>
                <a:gd name="connsiteX19912" fmla="*/ 1932534 w 65909553"/>
                <a:gd name="connsiteY19912" fmla="*/ 9589730 h 39629983"/>
                <a:gd name="connsiteX19913" fmla="*/ 1932534 w 65909553"/>
                <a:gd name="connsiteY19913" fmla="*/ 9589684 h 39629983"/>
                <a:gd name="connsiteX19914" fmla="*/ 1932534 w 65909553"/>
                <a:gd name="connsiteY19914" fmla="*/ 9589637 h 39629983"/>
                <a:gd name="connsiteX19915" fmla="*/ 1932534 w 65909553"/>
                <a:gd name="connsiteY19915" fmla="*/ 9589590 h 39629983"/>
                <a:gd name="connsiteX19916" fmla="*/ 1932534 w 65909553"/>
                <a:gd name="connsiteY19916" fmla="*/ 9442050 h 39629983"/>
                <a:gd name="connsiteX19917" fmla="*/ 1780134 w 65909553"/>
                <a:gd name="connsiteY19917" fmla="*/ 9442050 h 39629983"/>
                <a:gd name="connsiteX19918" fmla="*/ 1780134 w 65909553"/>
                <a:gd name="connsiteY19918" fmla="*/ 9442003 h 39629983"/>
                <a:gd name="connsiteX19919" fmla="*/ 1780134 w 65909553"/>
                <a:gd name="connsiteY19919" fmla="*/ 9441956 h 39629983"/>
                <a:gd name="connsiteX19920" fmla="*/ 1780134 w 65909553"/>
                <a:gd name="connsiteY19920" fmla="*/ 9441910 h 39629983"/>
                <a:gd name="connsiteX19921" fmla="*/ 1780134 w 65909553"/>
                <a:gd name="connsiteY19921" fmla="*/ 9441863 h 39629983"/>
                <a:gd name="connsiteX19922" fmla="*/ 1780134 w 65909553"/>
                <a:gd name="connsiteY19922" fmla="*/ 9441817 h 39629983"/>
                <a:gd name="connsiteX19923" fmla="*/ 1780134 w 65909553"/>
                <a:gd name="connsiteY19923" fmla="*/ 9441770 h 39629983"/>
                <a:gd name="connsiteX19924" fmla="*/ 1780134 w 65909553"/>
                <a:gd name="connsiteY19924" fmla="*/ 9441723 h 39629983"/>
                <a:gd name="connsiteX19925" fmla="*/ 1780134 w 65909553"/>
                <a:gd name="connsiteY19925" fmla="*/ 9441677 h 39629983"/>
                <a:gd name="connsiteX19926" fmla="*/ 1780134 w 65909553"/>
                <a:gd name="connsiteY19926" fmla="*/ 9441630 h 39629983"/>
                <a:gd name="connsiteX19927" fmla="*/ 1780134 w 65909553"/>
                <a:gd name="connsiteY19927" fmla="*/ 9441583 h 39629983"/>
                <a:gd name="connsiteX19928" fmla="*/ 1780134 w 65909553"/>
                <a:gd name="connsiteY19928" fmla="*/ 9441537 h 39629983"/>
                <a:gd name="connsiteX19929" fmla="*/ 1780134 w 65909553"/>
                <a:gd name="connsiteY19929" fmla="*/ 9441389 h 39629983"/>
                <a:gd name="connsiteX19930" fmla="*/ 1780134 w 65909553"/>
                <a:gd name="connsiteY19930" fmla="*/ 9441342 h 39629983"/>
                <a:gd name="connsiteX19931" fmla="*/ 1780134 w 65909553"/>
                <a:gd name="connsiteY19931" fmla="*/ 9441296 h 39629983"/>
                <a:gd name="connsiteX19932" fmla="*/ 1780134 w 65909553"/>
                <a:gd name="connsiteY19932" fmla="*/ 9441249 h 39629983"/>
                <a:gd name="connsiteX19933" fmla="*/ 1780134 w 65909553"/>
                <a:gd name="connsiteY19933" fmla="*/ 9441202 h 39629983"/>
                <a:gd name="connsiteX19934" fmla="*/ 1780134 w 65909553"/>
                <a:gd name="connsiteY19934" fmla="*/ 9441156 h 39629983"/>
                <a:gd name="connsiteX19935" fmla="*/ 1780134 w 65909553"/>
                <a:gd name="connsiteY19935" fmla="*/ 9441109 h 39629983"/>
                <a:gd name="connsiteX19936" fmla="*/ 1780134 w 65909553"/>
                <a:gd name="connsiteY19936" fmla="*/ 9441062 h 39629983"/>
                <a:gd name="connsiteX19937" fmla="*/ 1780134 w 65909553"/>
                <a:gd name="connsiteY19937" fmla="*/ 9441016 h 39629983"/>
                <a:gd name="connsiteX19938" fmla="*/ 1780134 w 65909553"/>
                <a:gd name="connsiteY19938" fmla="*/ 9440969 h 39629983"/>
                <a:gd name="connsiteX19939" fmla="*/ 1780134 w 65909553"/>
                <a:gd name="connsiteY19939" fmla="*/ 9440922 h 39629983"/>
                <a:gd name="connsiteX19940" fmla="*/ 1780134 w 65909553"/>
                <a:gd name="connsiteY19940" fmla="*/ 9440728 h 39629983"/>
                <a:gd name="connsiteX19941" fmla="*/ 1780134 w 65909553"/>
                <a:gd name="connsiteY19941" fmla="*/ 9440681 h 39629983"/>
                <a:gd name="connsiteX19942" fmla="*/ 1780134 w 65909553"/>
                <a:gd name="connsiteY19942" fmla="*/ 9440635 h 39629983"/>
                <a:gd name="connsiteX19943" fmla="*/ 1780134 w 65909553"/>
                <a:gd name="connsiteY19943" fmla="*/ 9440588 h 39629983"/>
                <a:gd name="connsiteX19944" fmla="*/ 1780134 w 65909553"/>
                <a:gd name="connsiteY19944" fmla="*/ 9440542 h 39629983"/>
                <a:gd name="connsiteX19945" fmla="*/ 1780134 w 65909553"/>
                <a:gd name="connsiteY19945" fmla="*/ 9440495 h 39629983"/>
                <a:gd name="connsiteX19946" fmla="*/ 1780134 w 65909553"/>
                <a:gd name="connsiteY19946" fmla="*/ 9440448 h 39629983"/>
                <a:gd name="connsiteX19947" fmla="*/ 1780134 w 65909553"/>
                <a:gd name="connsiteY19947" fmla="*/ 9440402 h 39629983"/>
                <a:gd name="connsiteX19948" fmla="*/ 1780134 w 65909553"/>
                <a:gd name="connsiteY19948" fmla="*/ 9440355 h 39629983"/>
                <a:gd name="connsiteX19949" fmla="*/ 1780134 w 65909553"/>
                <a:gd name="connsiteY19949" fmla="*/ 9440308 h 39629983"/>
                <a:gd name="connsiteX19950" fmla="*/ 1780134 w 65909553"/>
                <a:gd name="connsiteY19950" fmla="*/ 9440067 h 39629983"/>
                <a:gd name="connsiteX19951" fmla="*/ 1780134 w 65909553"/>
                <a:gd name="connsiteY19951" fmla="*/ 9440021 h 39629983"/>
                <a:gd name="connsiteX19952" fmla="*/ 1780134 w 65909553"/>
                <a:gd name="connsiteY19952" fmla="*/ 9439974 h 39629983"/>
                <a:gd name="connsiteX19953" fmla="*/ 1780134 w 65909553"/>
                <a:gd name="connsiteY19953" fmla="*/ 9439927 h 39629983"/>
                <a:gd name="connsiteX19954" fmla="*/ 1780134 w 65909553"/>
                <a:gd name="connsiteY19954" fmla="*/ 9439881 h 39629983"/>
                <a:gd name="connsiteX19955" fmla="*/ 1780134 w 65909553"/>
                <a:gd name="connsiteY19955" fmla="*/ 9439834 h 39629983"/>
                <a:gd name="connsiteX19956" fmla="*/ 1780134 w 65909553"/>
                <a:gd name="connsiteY19956" fmla="*/ 9439787 h 39629983"/>
                <a:gd name="connsiteX19957" fmla="*/ 1780134 w 65909553"/>
                <a:gd name="connsiteY19957" fmla="*/ 9439741 h 39629983"/>
                <a:gd name="connsiteX19958" fmla="*/ 1780134 w 65909553"/>
                <a:gd name="connsiteY19958" fmla="*/ 9439694 h 39629983"/>
                <a:gd name="connsiteX19959" fmla="*/ 1780134 w 65909553"/>
                <a:gd name="connsiteY19959" fmla="*/ 9439407 h 39629983"/>
                <a:gd name="connsiteX19960" fmla="*/ 1780134 w 65909553"/>
                <a:gd name="connsiteY19960" fmla="*/ 9439360 h 39629983"/>
                <a:gd name="connsiteX19961" fmla="*/ 1780134 w 65909553"/>
                <a:gd name="connsiteY19961" fmla="*/ 9439313 h 39629983"/>
                <a:gd name="connsiteX19962" fmla="*/ 1780134 w 65909553"/>
                <a:gd name="connsiteY19962" fmla="*/ 9439267 h 39629983"/>
                <a:gd name="connsiteX19963" fmla="*/ 1780134 w 65909553"/>
                <a:gd name="connsiteY19963" fmla="*/ 9439220 h 39629983"/>
                <a:gd name="connsiteX19964" fmla="*/ 1780134 w 65909553"/>
                <a:gd name="connsiteY19964" fmla="*/ 9439173 h 39629983"/>
                <a:gd name="connsiteX19965" fmla="*/ 1780134 w 65909553"/>
                <a:gd name="connsiteY19965" fmla="*/ 9439127 h 39629983"/>
                <a:gd name="connsiteX19966" fmla="*/ 1780134 w 65909553"/>
                <a:gd name="connsiteY19966" fmla="*/ 9439080 h 39629983"/>
                <a:gd name="connsiteX19967" fmla="*/ 1780134 w 65909553"/>
                <a:gd name="connsiteY19967" fmla="*/ 9438746 h 39629983"/>
                <a:gd name="connsiteX19968" fmla="*/ 1780134 w 65909553"/>
                <a:gd name="connsiteY19968" fmla="*/ 9438699 h 39629983"/>
                <a:gd name="connsiteX19969" fmla="*/ 1780134 w 65909553"/>
                <a:gd name="connsiteY19969" fmla="*/ 9438652 h 39629983"/>
                <a:gd name="connsiteX19970" fmla="*/ 1780134 w 65909553"/>
                <a:gd name="connsiteY19970" fmla="*/ 9438606 h 39629983"/>
                <a:gd name="connsiteX19971" fmla="*/ 1780134 w 65909553"/>
                <a:gd name="connsiteY19971" fmla="*/ 9438559 h 39629983"/>
                <a:gd name="connsiteX19972" fmla="*/ 1780134 w 65909553"/>
                <a:gd name="connsiteY19972" fmla="*/ 9438512 h 39629983"/>
                <a:gd name="connsiteX19973" fmla="*/ 1780134 w 65909553"/>
                <a:gd name="connsiteY19973" fmla="*/ 9438466 h 39629983"/>
                <a:gd name="connsiteX19974" fmla="*/ 1780134 w 65909553"/>
                <a:gd name="connsiteY19974" fmla="*/ 9438085 h 39629983"/>
                <a:gd name="connsiteX19975" fmla="*/ 1780134 w 65909553"/>
                <a:gd name="connsiteY19975" fmla="*/ 9438038 h 39629983"/>
                <a:gd name="connsiteX19976" fmla="*/ 1780134 w 65909553"/>
                <a:gd name="connsiteY19976" fmla="*/ 9437992 h 39629983"/>
                <a:gd name="connsiteX19977" fmla="*/ 1780134 w 65909553"/>
                <a:gd name="connsiteY19977" fmla="*/ 9437945 h 39629983"/>
                <a:gd name="connsiteX19978" fmla="*/ 1780134 w 65909553"/>
                <a:gd name="connsiteY19978" fmla="*/ 9437898 h 39629983"/>
                <a:gd name="connsiteX19979" fmla="*/ 1780134 w 65909553"/>
                <a:gd name="connsiteY19979" fmla="*/ 9437852 h 39629983"/>
                <a:gd name="connsiteX19980" fmla="*/ 1780134 w 65909553"/>
                <a:gd name="connsiteY19980" fmla="*/ 9437424 h 39629983"/>
                <a:gd name="connsiteX19981" fmla="*/ 1780134 w 65909553"/>
                <a:gd name="connsiteY19981" fmla="*/ 9437377 h 39629983"/>
                <a:gd name="connsiteX19982" fmla="*/ 1780134 w 65909553"/>
                <a:gd name="connsiteY19982" fmla="*/ 9437331 h 39629983"/>
                <a:gd name="connsiteX19983" fmla="*/ 1780134 w 65909553"/>
                <a:gd name="connsiteY19983" fmla="*/ 9437284 h 39629983"/>
                <a:gd name="connsiteX19984" fmla="*/ 1780134 w 65909553"/>
                <a:gd name="connsiteY19984" fmla="*/ 9437238 h 39629983"/>
                <a:gd name="connsiteX19985" fmla="*/ 1780134 w 65909553"/>
                <a:gd name="connsiteY19985" fmla="*/ 9289650 h 39629983"/>
                <a:gd name="connsiteX19986" fmla="*/ 1627734 w 65909553"/>
                <a:gd name="connsiteY19986" fmla="*/ 9289650 h 39629983"/>
                <a:gd name="connsiteX19987" fmla="*/ 1627734 w 65909553"/>
                <a:gd name="connsiteY19987" fmla="*/ 9289604 h 39629983"/>
                <a:gd name="connsiteX19988" fmla="*/ 1627734 w 65909553"/>
                <a:gd name="connsiteY19988" fmla="*/ 9289557 h 39629983"/>
                <a:gd name="connsiteX19989" fmla="*/ 1627734 w 65909553"/>
                <a:gd name="connsiteY19989" fmla="*/ 9289510 h 39629983"/>
                <a:gd name="connsiteX19990" fmla="*/ 1627734 w 65909553"/>
                <a:gd name="connsiteY19990" fmla="*/ 9289464 h 39629983"/>
                <a:gd name="connsiteX19991" fmla="*/ 1627734 w 65909553"/>
                <a:gd name="connsiteY19991" fmla="*/ 9289417 h 39629983"/>
                <a:gd name="connsiteX19992" fmla="*/ 1627734 w 65909553"/>
                <a:gd name="connsiteY19992" fmla="*/ 9289370 h 39629983"/>
                <a:gd name="connsiteX19993" fmla="*/ 1627734 w 65909553"/>
                <a:gd name="connsiteY19993" fmla="*/ 9289324 h 39629983"/>
                <a:gd name="connsiteX19994" fmla="*/ 1627734 w 65909553"/>
                <a:gd name="connsiteY19994" fmla="*/ 9289277 h 39629983"/>
                <a:gd name="connsiteX19995" fmla="*/ 1627734 w 65909553"/>
                <a:gd name="connsiteY19995" fmla="*/ 9289231 h 39629983"/>
                <a:gd name="connsiteX19996" fmla="*/ 1627734 w 65909553"/>
                <a:gd name="connsiteY19996" fmla="*/ 9289184 h 39629983"/>
                <a:gd name="connsiteX19997" fmla="*/ 1627734 w 65909553"/>
                <a:gd name="connsiteY19997" fmla="*/ 9288990 h 39629983"/>
                <a:gd name="connsiteX19998" fmla="*/ 1627734 w 65909553"/>
                <a:gd name="connsiteY19998" fmla="*/ 9288943 h 39629983"/>
                <a:gd name="connsiteX19999" fmla="*/ 1627734 w 65909553"/>
                <a:gd name="connsiteY19999" fmla="*/ 9288896 h 39629983"/>
                <a:gd name="connsiteX20000" fmla="*/ 1627734 w 65909553"/>
                <a:gd name="connsiteY20000" fmla="*/ 9288850 h 39629983"/>
                <a:gd name="connsiteX20001" fmla="*/ 1627734 w 65909553"/>
                <a:gd name="connsiteY20001" fmla="*/ 9288803 h 39629983"/>
                <a:gd name="connsiteX20002" fmla="*/ 1627734 w 65909553"/>
                <a:gd name="connsiteY20002" fmla="*/ 9288756 h 39629983"/>
                <a:gd name="connsiteX20003" fmla="*/ 1627734 w 65909553"/>
                <a:gd name="connsiteY20003" fmla="*/ 9288710 h 39629983"/>
                <a:gd name="connsiteX20004" fmla="*/ 1627734 w 65909553"/>
                <a:gd name="connsiteY20004" fmla="*/ 9288663 h 39629983"/>
                <a:gd name="connsiteX20005" fmla="*/ 1627734 w 65909553"/>
                <a:gd name="connsiteY20005" fmla="*/ 9288616 h 39629983"/>
                <a:gd name="connsiteX20006" fmla="*/ 1627734 w 65909553"/>
                <a:gd name="connsiteY20006" fmla="*/ 9288570 h 39629983"/>
                <a:gd name="connsiteX20007" fmla="*/ 1627734 w 65909553"/>
                <a:gd name="connsiteY20007" fmla="*/ 9288329 h 39629983"/>
                <a:gd name="connsiteX20008" fmla="*/ 1627734 w 65909553"/>
                <a:gd name="connsiteY20008" fmla="*/ 9288282 h 39629983"/>
                <a:gd name="connsiteX20009" fmla="*/ 1627734 w 65909553"/>
                <a:gd name="connsiteY20009" fmla="*/ 9288235 h 39629983"/>
                <a:gd name="connsiteX20010" fmla="*/ 1627734 w 65909553"/>
                <a:gd name="connsiteY20010" fmla="*/ 9288189 h 39629983"/>
                <a:gd name="connsiteX20011" fmla="*/ 1627734 w 65909553"/>
                <a:gd name="connsiteY20011" fmla="*/ 9288142 h 39629983"/>
                <a:gd name="connsiteX20012" fmla="*/ 1627734 w 65909553"/>
                <a:gd name="connsiteY20012" fmla="*/ 9288096 h 39629983"/>
                <a:gd name="connsiteX20013" fmla="*/ 1627734 w 65909553"/>
                <a:gd name="connsiteY20013" fmla="*/ 9288049 h 39629983"/>
                <a:gd name="connsiteX20014" fmla="*/ 1627734 w 65909553"/>
                <a:gd name="connsiteY20014" fmla="*/ 9288002 h 39629983"/>
                <a:gd name="connsiteX20015" fmla="*/ 1627734 w 65909553"/>
                <a:gd name="connsiteY20015" fmla="*/ 9287956 h 39629983"/>
                <a:gd name="connsiteX20016" fmla="*/ 1627734 w 65909553"/>
                <a:gd name="connsiteY20016" fmla="*/ 9287668 h 39629983"/>
                <a:gd name="connsiteX20017" fmla="*/ 1627734 w 65909553"/>
                <a:gd name="connsiteY20017" fmla="*/ 9287621 h 39629983"/>
                <a:gd name="connsiteX20018" fmla="*/ 1627734 w 65909553"/>
                <a:gd name="connsiteY20018" fmla="*/ 9287575 h 39629983"/>
                <a:gd name="connsiteX20019" fmla="*/ 1627734 w 65909553"/>
                <a:gd name="connsiteY20019" fmla="*/ 9287528 h 39629983"/>
                <a:gd name="connsiteX20020" fmla="*/ 1627734 w 65909553"/>
                <a:gd name="connsiteY20020" fmla="*/ 9287481 h 39629983"/>
                <a:gd name="connsiteX20021" fmla="*/ 1627734 w 65909553"/>
                <a:gd name="connsiteY20021" fmla="*/ 9287435 h 39629983"/>
                <a:gd name="connsiteX20022" fmla="*/ 1627734 w 65909553"/>
                <a:gd name="connsiteY20022" fmla="*/ 9287388 h 39629983"/>
                <a:gd name="connsiteX20023" fmla="*/ 1627734 w 65909553"/>
                <a:gd name="connsiteY20023" fmla="*/ 9287341 h 39629983"/>
                <a:gd name="connsiteX20024" fmla="*/ 1627734 w 65909553"/>
                <a:gd name="connsiteY20024" fmla="*/ 9287007 h 39629983"/>
                <a:gd name="connsiteX20025" fmla="*/ 1627734 w 65909553"/>
                <a:gd name="connsiteY20025" fmla="*/ 9286961 h 39629983"/>
                <a:gd name="connsiteX20026" fmla="*/ 1627734 w 65909553"/>
                <a:gd name="connsiteY20026" fmla="*/ 9286914 h 39629983"/>
                <a:gd name="connsiteX20027" fmla="*/ 1627734 w 65909553"/>
                <a:gd name="connsiteY20027" fmla="*/ 9286867 h 39629983"/>
                <a:gd name="connsiteX20028" fmla="*/ 1627734 w 65909553"/>
                <a:gd name="connsiteY20028" fmla="*/ 9286821 h 39629983"/>
                <a:gd name="connsiteX20029" fmla="*/ 1627734 w 65909553"/>
                <a:gd name="connsiteY20029" fmla="*/ 9286774 h 39629983"/>
                <a:gd name="connsiteX20030" fmla="*/ 1627734 w 65909553"/>
                <a:gd name="connsiteY20030" fmla="*/ 9286727 h 39629983"/>
                <a:gd name="connsiteX20031" fmla="*/ 1627734 w 65909553"/>
                <a:gd name="connsiteY20031" fmla="*/ 9286346 h 39629983"/>
                <a:gd name="connsiteX20032" fmla="*/ 1627734 w 65909553"/>
                <a:gd name="connsiteY20032" fmla="*/ 9286300 h 39629983"/>
                <a:gd name="connsiteX20033" fmla="*/ 1627734 w 65909553"/>
                <a:gd name="connsiteY20033" fmla="*/ 9286253 h 39629983"/>
                <a:gd name="connsiteX20034" fmla="*/ 1627734 w 65909553"/>
                <a:gd name="connsiteY20034" fmla="*/ 9286206 h 39629983"/>
                <a:gd name="connsiteX20035" fmla="*/ 1627734 w 65909553"/>
                <a:gd name="connsiteY20035" fmla="*/ 9286160 h 39629983"/>
                <a:gd name="connsiteX20036" fmla="*/ 1627734 w 65909553"/>
                <a:gd name="connsiteY20036" fmla="*/ 9286113 h 39629983"/>
                <a:gd name="connsiteX20037" fmla="*/ 1627734 w 65909553"/>
                <a:gd name="connsiteY20037" fmla="*/ 9285686 h 39629983"/>
                <a:gd name="connsiteX20038" fmla="*/ 1627734 w 65909553"/>
                <a:gd name="connsiteY20038" fmla="*/ 9285639 h 39629983"/>
                <a:gd name="connsiteX20039" fmla="*/ 1627734 w 65909553"/>
                <a:gd name="connsiteY20039" fmla="*/ 9285592 h 39629983"/>
                <a:gd name="connsiteX20040" fmla="*/ 1627734 w 65909553"/>
                <a:gd name="connsiteY20040" fmla="*/ 9285546 h 39629983"/>
                <a:gd name="connsiteX20041" fmla="*/ 1627734 w 65909553"/>
                <a:gd name="connsiteY20041" fmla="*/ 9285499 h 39629983"/>
                <a:gd name="connsiteX20042" fmla="*/ 1627734 w 65909553"/>
                <a:gd name="connsiteY20042" fmla="*/ 9285025 h 39629983"/>
                <a:gd name="connsiteX20043" fmla="*/ 1627734 w 65909553"/>
                <a:gd name="connsiteY20043" fmla="*/ 9284978 h 39629983"/>
                <a:gd name="connsiteX20044" fmla="*/ 1627734 w 65909553"/>
                <a:gd name="connsiteY20044" fmla="*/ 9284931 h 39629983"/>
                <a:gd name="connsiteX20045" fmla="*/ 1627734 w 65909553"/>
                <a:gd name="connsiteY20045" fmla="*/ 9284885 h 39629983"/>
                <a:gd name="connsiteX20046" fmla="*/ 1627734 w 65909553"/>
                <a:gd name="connsiteY20046" fmla="*/ 9137251 h 39629983"/>
                <a:gd name="connsiteX20047" fmla="*/ 1475340 w 65909553"/>
                <a:gd name="connsiteY20047" fmla="*/ 9137251 h 39629983"/>
                <a:gd name="connsiteX20048" fmla="*/ 1475340 w 65909553"/>
                <a:gd name="connsiteY20048" fmla="*/ 9137204 h 39629983"/>
                <a:gd name="connsiteX20049" fmla="*/ 1475340 w 65909553"/>
                <a:gd name="connsiteY20049" fmla="*/ 9137158 h 39629983"/>
                <a:gd name="connsiteX20050" fmla="*/ 1475340 w 65909553"/>
                <a:gd name="connsiteY20050" fmla="*/ 9137111 h 39629983"/>
                <a:gd name="connsiteX20051" fmla="*/ 1475340 w 65909553"/>
                <a:gd name="connsiteY20051" fmla="*/ 9137064 h 39629983"/>
                <a:gd name="connsiteX20052" fmla="*/ 1475340 w 65909553"/>
                <a:gd name="connsiteY20052" fmla="*/ 9137018 h 39629983"/>
                <a:gd name="connsiteX20053" fmla="*/ 1475340 w 65909553"/>
                <a:gd name="connsiteY20053" fmla="*/ 9136971 h 39629983"/>
                <a:gd name="connsiteX20054" fmla="*/ 1475340 w 65909553"/>
                <a:gd name="connsiteY20054" fmla="*/ 9136924 h 39629983"/>
                <a:gd name="connsiteX20055" fmla="*/ 1475340 w 65909553"/>
                <a:gd name="connsiteY20055" fmla="*/ 9136878 h 39629983"/>
                <a:gd name="connsiteX20056" fmla="*/ 1475340 w 65909553"/>
                <a:gd name="connsiteY20056" fmla="*/ 9136831 h 39629983"/>
                <a:gd name="connsiteX20057" fmla="*/ 1475340 w 65909553"/>
                <a:gd name="connsiteY20057" fmla="*/ 9136590 h 39629983"/>
                <a:gd name="connsiteX20058" fmla="*/ 1475340 w 65909553"/>
                <a:gd name="connsiteY20058" fmla="*/ 9136544 h 39629983"/>
                <a:gd name="connsiteX20059" fmla="*/ 1475340 w 65909553"/>
                <a:gd name="connsiteY20059" fmla="*/ 9136497 h 39629983"/>
                <a:gd name="connsiteX20060" fmla="*/ 1475340 w 65909553"/>
                <a:gd name="connsiteY20060" fmla="*/ 9136450 h 39629983"/>
                <a:gd name="connsiteX20061" fmla="*/ 1475340 w 65909553"/>
                <a:gd name="connsiteY20061" fmla="*/ 9136404 h 39629983"/>
                <a:gd name="connsiteX20062" fmla="*/ 1475340 w 65909553"/>
                <a:gd name="connsiteY20062" fmla="*/ 9136357 h 39629983"/>
                <a:gd name="connsiteX20063" fmla="*/ 1475340 w 65909553"/>
                <a:gd name="connsiteY20063" fmla="*/ 9136310 h 39629983"/>
                <a:gd name="connsiteX20064" fmla="*/ 1475340 w 65909553"/>
                <a:gd name="connsiteY20064" fmla="*/ 9136264 h 39629983"/>
                <a:gd name="connsiteX20065" fmla="*/ 1475340 w 65909553"/>
                <a:gd name="connsiteY20065" fmla="*/ 9136217 h 39629983"/>
                <a:gd name="connsiteX20066" fmla="*/ 1475340 w 65909553"/>
                <a:gd name="connsiteY20066" fmla="*/ 9135929 h 39629983"/>
                <a:gd name="connsiteX20067" fmla="*/ 1475340 w 65909553"/>
                <a:gd name="connsiteY20067" fmla="*/ 9135883 h 39629983"/>
                <a:gd name="connsiteX20068" fmla="*/ 1475340 w 65909553"/>
                <a:gd name="connsiteY20068" fmla="*/ 9135836 h 39629983"/>
                <a:gd name="connsiteX20069" fmla="*/ 1475340 w 65909553"/>
                <a:gd name="connsiteY20069" fmla="*/ 9135789 h 39629983"/>
                <a:gd name="connsiteX20070" fmla="*/ 1475340 w 65909553"/>
                <a:gd name="connsiteY20070" fmla="*/ 9135743 h 39629983"/>
                <a:gd name="connsiteX20071" fmla="*/ 1475340 w 65909553"/>
                <a:gd name="connsiteY20071" fmla="*/ 9135696 h 39629983"/>
                <a:gd name="connsiteX20072" fmla="*/ 1475340 w 65909553"/>
                <a:gd name="connsiteY20072" fmla="*/ 9135649 h 39629983"/>
                <a:gd name="connsiteX20073" fmla="*/ 1475340 w 65909553"/>
                <a:gd name="connsiteY20073" fmla="*/ 9135603 h 39629983"/>
                <a:gd name="connsiteX20074" fmla="*/ 1475340 w 65909553"/>
                <a:gd name="connsiteY20074" fmla="*/ 9135269 h 39629983"/>
                <a:gd name="connsiteX20075" fmla="*/ 1475340 w 65909553"/>
                <a:gd name="connsiteY20075" fmla="*/ 9135222 h 39629983"/>
                <a:gd name="connsiteX20076" fmla="*/ 1475340 w 65909553"/>
                <a:gd name="connsiteY20076" fmla="*/ 9135175 h 39629983"/>
                <a:gd name="connsiteX20077" fmla="*/ 1475340 w 65909553"/>
                <a:gd name="connsiteY20077" fmla="*/ 9135129 h 39629983"/>
                <a:gd name="connsiteX20078" fmla="*/ 1475340 w 65909553"/>
                <a:gd name="connsiteY20078" fmla="*/ 9135082 h 39629983"/>
                <a:gd name="connsiteX20079" fmla="*/ 1475340 w 65909553"/>
                <a:gd name="connsiteY20079" fmla="*/ 9135035 h 39629983"/>
                <a:gd name="connsiteX20080" fmla="*/ 1475340 w 65909553"/>
                <a:gd name="connsiteY20080" fmla="*/ 9134989 h 39629983"/>
                <a:gd name="connsiteX20081" fmla="*/ 1475340 w 65909553"/>
                <a:gd name="connsiteY20081" fmla="*/ 9134608 h 39629983"/>
                <a:gd name="connsiteX20082" fmla="*/ 1475340 w 65909553"/>
                <a:gd name="connsiteY20082" fmla="*/ 9134561 h 39629983"/>
                <a:gd name="connsiteX20083" fmla="*/ 1475340 w 65909553"/>
                <a:gd name="connsiteY20083" fmla="*/ 9134514 h 39629983"/>
                <a:gd name="connsiteX20084" fmla="*/ 1475340 w 65909553"/>
                <a:gd name="connsiteY20084" fmla="*/ 9134468 h 39629983"/>
                <a:gd name="connsiteX20085" fmla="*/ 1475340 w 65909553"/>
                <a:gd name="connsiteY20085" fmla="*/ 9134421 h 39629983"/>
                <a:gd name="connsiteX20086" fmla="*/ 1475340 w 65909553"/>
                <a:gd name="connsiteY20086" fmla="*/ 9134375 h 39629983"/>
                <a:gd name="connsiteX20087" fmla="*/ 1475340 w 65909553"/>
                <a:gd name="connsiteY20087" fmla="*/ 9133947 h 39629983"/>
                <a:gd name="connsiteX20088" fmla="*/ 1475340 w 65909553"/>
                <a:gd name="connsiteY20088" fmla="*/ 9133900 h 39629983"/>
                <a:gd name="connsiteX20089" fmla="*/ 1475340 w 65909553"/>
                <a:gd name="connsiteY20089" fmla="*/ 9133854 h 39629983"/>
                <a:gd name="connsiteX20090" fmla="*/ 1475340 w 65909553"/>
                <a:gd name="connsiteY20090" fmla="*/ 9133807 h 39629983"/>
                <a:gd name="connsiteX20091" fmla="*/ 1475340 w 65909553"/>
                <a:gd name="connsiteY20091" fmla="*/ 9133760 h 39629983"/>
                <a:gd name="connsiteX20092" fmla="*/ 1475340 w 65909553"/>
                <a:gd name="connsiteY20092" fmla="*/ 9133286 h 39629983"/>
                <a:gd name="connsiteX20093" fmla="*/ 1475340 w 65909553"/>
                <a:gd name="connsiteY20093" fmla="*/ 9133240 h 39629983"/>
                <a:gd name="connsiteX20094" fmla="*/ 1475340 w 65909553"/>
                <a:gd name="connsiteY20094" fmla="*/ 9133193 h 39629983"/>
                <a:gd name="connsiteX20095" fmla="*/ 1475340 w 65909553"/>
                <a:gd name="connsiteY20095" fmla="*/ 9133146 h 39629983"/>
                <a:gd name="connsiteX20096" fmla="*/ 1475340 w 65909553"/>
                <a:gd name="connsiteY20096" fmla="*/ 9132625 h 39629983"/>
                <a:gd name="connsiteX20097" fmla="*/ 1475340 w 65909553"/>
                <a:gd name="connsiteY20097" fmla="*/ 9132579 h 39629983"/>
                <a:gd name="connsiteX20098" fmla="*/ 1475340 w 65909553"/>
                <a:gd name="connsiteY20098" fmla="*/ 9132532 h 39629983"/>
                <a:gd name="connsiteX20099" fmla="*/ 1475340 w 65909553"/>
                <a:gd name="connsiteY20099" fmla="*/ 8984852 h 39629983"/>
                <a:gd name="connsiteX20100" fmla="*/ 1322946 w 65909553"/>
                <a:gd name="connsiteY20100" fmla="*/ 8984852 h 39629983"/>
                <a:gd name="connsiteX20101" fmla="*/ 1322946 w 65909553"/>
                <a:gd name="connsiteY20101" fmla="*/ 8984805 h 39629983"/>
                <a:gd name="connsiteX20102" fmla="*/ 1322946 w 65909553"/>
                <a:gd name="connsiteY20102" fmla="*/ 8984758 h 39629983"/>
                <a:gd name="connsiteX20103" fmla="*/ 1322946 w 65909553"/>
                <a:gd name="connsiteY20103" fmla="*/ 8984712 h 39629983"/>
                <a:gd name="connsiteX20104" fmla="*/ 1322946 w 65909553"/>
                <a:gd name="connsiteY20104" fmla="*/ 8984665 h 39629983"/>
                <a:gd name="connsiteX20105" fmla="*/ 1322946 w 65909553"/>
                <a:gd name="connsiteY20105" fmla="*/ 8984618 h 39629983"/>
                <a:gd name="connsiteX20106" fmla="*/ 1322946 w 65909553"/>
                <a:gd name="connsiteY20106" fmla="*/ 8984572 h 39629983"/>
                <a:gd name="connsiteX20107" fmla="*/ 1322946 w 65909553"/>
                <a:gd name="connsiteY20107" fmla="*/ 8984525 h 39629983"/>
                <a:gd name="connsiteX20108" fmla="*/ 1322946 w 65909553"/>
                <a:gd name="connsiteY20108" fmla="*/ 8984478 h 39629983"/>
                <a:gd name="connsiteX20109" fmla="*/ 1322946 w 65909553"/>
                <a:gd name="connsiteY20109" fmla="*/ 8984191 h 39629983"/>
                <a:gd name="connsiteX20110" fmla="*/ 1322946 w 65909553"/>
                <a:gd name="connsiteY20110" fmla="*/ 8984144 h 39629983"/>
                <a:gd name="connsiteX20111" fmla="*/ 1322946 w 65909553"/>
                <a:gd name="connsiteY20111" fmla="*/ 8984098 h 39629983"/>
                <a:gd name="connsiteX20112" fmla="*/ 1322946 w 65909553"/>
                <a:gd name="connsiteY20112" fmla="*/ 8984051 h 39629983"/>
                <a:gd name="connsiteX20113" fmla="*/ 1322946 w 65909553"/>
                <a:gd name="connsiteY20113" fmla="*/ 8984004 h 39629983"/>
                <a:gd name="connsiteX20114" fmla="*/ 1322946 w 65909553"/>
                <a:gd name="connsiteY20114" fmla="*/ 8983958 h 39629983"/>
                <a:gd name="connsiteX20115" fmla="*/ 1322946 w 65909553"/>
                <a:gd name="connsiteY20115" fmla="*/ 8983911 h 39629983"/>
                <a:gd name="connsiteX20116" fmla="*/ 1322946 w 65909553"/>
                <a:gd name="connsiteY20116" fmla="*/ 8983864 h 39629983"/>
                <a:gd name="connsiteX20117" fmla="*/ 1322946 w 65909553"/>
                <a:gd name="connsiteY20117" fmla="*/ 8983530 h 39629983"/>
                <a:gd name="connsiteX20118" fmla="*/ 1322946 w 65909553"/>
                <a:gd name="connsiteY20118" fmla="*/ 8983483 h 39629983"/>
                <a:gd name="connsiteX20119" fmla="*/ 1322946 w 65909553"/>
                <a:gd name="connsiteY20119" fmla="*/ 8983437 h 39629983"/>
                <a:gd name="connsiteX20120" fmla="*/ 1322946 w 65909553"/>
                <a:gd name="connsiteY20120" fmla="*/ 8983390 h 39629983"/>
                <a:gd name="connsiteX20121" fmla="*/ 1322946 w 65909553"/>
                <a:gd name="connsiteY20121" fmla="*/ 8983343 h 39629983"/>
                <a:gd name="connsiteX20122" fmla="*/ 1322946 w 65909553"/>
                <a:gd name="connsiteY20122" fmla="*/ 8983297 h 39629983"/>
                <a:gd name="connsiteX20123" fmla="*/ 1322946 w 65909553"/>
                <a:gd name="connsiteY20123" fmla="*/ 8983250 h 39629983"/>
                <a:gd name="connsiteX20124" fmla="*/ 1322946 w 65909553"/>
                <a:gd name="connsiteY20124" fmla="*/ 8982869 h 39629983"/>
                <a:gd name="connsiteX20125" fmla="*/ 1322946 w 65909553"/>
                <a:gd name="connsiteY20125" fmla="*/ 8982823 h 39629983"/>
                <a:gd name="connsiteX20126" fmla="*/ 1322946 w 65909553"/>
                <a:gd name="connsiteY20126" fmla="*/ 8982776 h 39629983"/>
                <a:gd name="connsiteX20127" fmla="*/ 1322946 w 65909553"/>
                <a:gd name="connsiteY20127" fmla="*/ 8982729 h 39629983"/>
                <a:gd name="connsiteX20128" fmla="*/ 1322946 w 65909553"/>
                <a:gd name="connsiteY20128" fmla="*/ 8982683 h 39629983"/>
                <a:gd name="connsiteX20129" fmla="*/ 1322946 w 65909553"/>
                <a:gd name="connsiteY20129" fmla="*/ 8982636 h 39629983"/>
                <a:gd name="connsiteX20130" fmla="*/ 1322946 w 65909553"/>
                <a:gd name="connsiteY20130" fmla="*/ 8982208 h 39629983"/>
                <a:gd name="connsiteX20131" fmla="*/ 1322946 w 65909553"/>
                <a:gd name="connsiteY20131" fmla="*/ 8982162 h 39629983"/>
                <a:gd name="connsiteX20132" fmla="*/ 1322946 w 65909553"/>
                <a:gd name="connsiteY20132" fmla="*/ 8982115 h 39629983"/>
                <a:gd name="connsiteX20133" fmla="*/ 1322946 w 65909553"/>
                <a:gd name="connsiteY20133" fmla="*/ 8982068 h 39629983"/>
                <a:gd name="connsiteX20134" fmla="*/ 1322946 w 65909553"/>
                <a:gd name="connsiteY20134" fmla="*/ 8982022 h 39629983"/>
                <a:gd name="connsiteX20135" fmla="*/ 1322946 w 65909553"/>
                <a:gd name="connsiteY20135" fmla="*/ 8981548 h 39629983"/>
                <a:gd name="connsiteX20136" fmla="*/ 1322946 w 65909553"/>
                <a:gd name="connsiteY20136" fmla="*/ 8981501 h 39629983"/>
                <a:gd name="connsiteX20137" fmla="*/ 1322946 w 65909553"/>
                <a:gd name="connsiteY20137" fmla="*/ 8981454 h 39629983"/>
                <a:gd name="connsiteX20138" fmla="*/ 1322946 w 65909553"/>
                <a:gd name="connsiteY20138" fmla="*/ 8981408 h 39629983"/>
                <a:gd name="connsiteX20139" fmla="*/ 1322946 w 65909553"/>
                <a:gd name="connsiteY20139" fmla="*/ 8980887 h 39629983"/>
                <a:gd name="connsiteX20140" fmla="*/ 1322946 w 65909553"/>
                <a:gd name="connsiteY20140" fmla="*/ 8980840 h 39629983"/>
                <a:gd name="connsiteX20141" fmla="*/ 1322946 w 65909553"/>
                <a:gd name="connsiteY20141" fmla="*/ 8980793 h 39629983"/>
                <a:gd name="connsiteX20142" fmla="*/ 1322946 w 65909553"/>
                <a:gd name="connsiteY20142" fmla="*/ 8980226 h 39629983"/>
                <a:gd name="connsiteX20143" fmla="*/ 1322946 w 65909553"/>
                <a:gd name="connsiteY20143" fmla="*/ 8980179 h 39629983"/>
                <a:gd name="connsiteX20144" fmla="*/ 1322946 w 65909553"/>
                <a:gd name="connsiteY20144" fmla="*/ 8832452 h 39629983"/>
                <a:gd name="connsiteX20145" fmla="*/ 1170552 w 65909553"/>
                <a:gd name="connsiteY20145" fmla="*/ 8832452 h 39629983"/>
                <a:gd name="connsiteX20146" fmla="*/ 1170552 w 65909553"/>
                <a:gd name="connsiteY20146" fmla="*/ 8832406 h 39629983"/>
                <a:gd name="connsiteX20147" fmla="*/ 1170552 w 65909553"/>
                <a:gd name="connsiteY20147" fmla="*/ 8832359 h 39629983"/>
                <a:gd name="connsiteX20148" fmla="*/ 1170552 w 65909553"/>
                <a:gd name="connsiteY20148" fmla="*/ 8832312 h 39629983"/>
                <a:gd name="connsiteX20149" fmla="*/ 1170552 w 65909553"/>
                <a:gd name="connsiteY20149" fmla="*/ 8832266 h 39629983"/>
                <a:gd name="connsiteX20150" fmla="*/ 1170552 w 65909553"/>
                <a:gd name="connsiteY20150" fmla="*/ 8832219 h 39629983"/>
                <a:gd name="connsiteX20151" fmla="*/ 1170552 w 65909553"/>
                <a:gd name="connsiteY20151" fmla="*/ 8832172 h 39629983"/>
                <a:gd name="connsiteX20152" fmla="*/ 1170552 w 65909553"/>
                <a:gd name="connsiteY20152" fmla="*/ 8832126 h 39629983"/>
                <a:gd name="connsiteX20153" fmla="*/ 1170552 w 65909553"/>
                <a:gd name="connsiteY20153" fmla="*/ 8831791 h 39629983"/>
                <a:gd name="connsiteX20154" fmla="*/ 1170552 w 65909553"/>
                <a:gd name="connsiteY20154" fmla="*/ 8831745 h 39629983"/>
                <a:gd name="connsiteX20155" fmla="*/ 1170552 w 65909553"/>
                <a:gd name="connsiteY20155" fmla="*/ 8831698 h 39629983"/>
                <a:gd name="connsiteX20156" fmla="*/ 1170552 w 65909553"/>
                <a:gd name="connsiteY20156" fmla="*/ 8831651 h 39629983"/>
                <a:gd name="connsiteX20157" fmla="*/ 1170552 w 65909553"/>
                <a:gd name="connsiteY20157" fmla="*/ 8831605 h 39629983"/>
                <a:gd name="connsiteX20158" fmla="*/ 1170552 w 65909553"/>
                <a:gd name="connsiteY20158" fmla="*/ 8831558 h 39629983"/>
                <a:gd name="connsiteX20159" fmla="*/ 1170552 w 65909553"/>
                <a:gd name="connsiteY20159" fmla="*/ 8831512 h 39629983"/>
                <a:gd name="connsiteX20160" fmla="*/ 1170552 w 65909553"/>
                <a:gd name="connsiteY20160" fmla="*/ 8831131 h 39629983"/>
                <a:gd name="connsiteX20161" fmla="*/ 1170552 w 65909553"/>
                <a:gd name="connsiteY20161" fmla="*/ 8831084 h 39629983"/>
                <a:gd name="connsiteX20162" fmla="*/ 1170552 w 65909553"/>
                <a:gd name="connsiteY20162" fmla="*/ 8831037 h 39629983"/>
                <a:gd name="connsiteX20163" fmla="*/ 1170552 w 65909553"/>
                <a:gd name="connsiteY20163" fmla="*/ 8830991 h 39629983"/>
                <a:gd name="connsiteX20164" fmla="*/ 1170552 w 65909553"/>
                <a:gd name="connsiteY20164" fmla="*/ 8830944 h 39629983"/>
                <a:gd name="connsiteX20165" fmla="*/ 1170552 w 65909553"/>
                <a:gd name="connsiteY20165" fmla="*/ 8830897 h 39629983"/>
                <a:gd name="connsiteX20166" fmla="*/ 1170552 w 65909553"/>
                <a:gd name="connsiteY20166" fmla="*/ 8830470 h 39629983"/>
                <a:gd name="connsiteX20167" fmla="*/ 1170552 w 65909553"/>
                <a:gd name="connsiteY20167" fmla="*/ 8830423 h 39629983"/>
                <a:gd name="connsiteX20168" fmla="*/ 1170552 w 65909553"/>
                <a:gd name="connsiteY20168" fmla="*/ 8830377 h 39629983"/>
                <a:gd name="connsiteX20169" fmla="*/ 1170552 w 65909553"/>
                <a:gd name="connsiteY20169" fmla="*/ 8830330 h 39629983"/>
                <a:gd name="connsiteX20170" fmla="*/ 1170552 w 65909553"/>
                <a:gd name="connsiteY20170" fmla="*/ 8830283 h 39629983"/>
                <a:gd name="connsiteX20171" fmla="*/ 1170552 w 65909553"/>
                <a:gd name="connsiteY20171" fmla="*/ 8829809 h 39629983"/>
                <a:gd name="connsiteX20172" fmla="*/ 1170552 w 65909553"/>
                <a:gd name="connsiteY20172" fmla="*/ 8829762 h 39629983"/>
                <a:gd name="connsiteX20173" fmla="*/ 1170552 w 65909553"/>
                <a:gd name="connsiteY20173" fmla="*/ 8829716 h 39629983"/>
                <a:gd name="connsiteX20174" fmla="*/ 1170552 w 65909553"/>
                <a:gd name="connsiteY20174" fmla="*/ 8829669 h 39629983"/>
                <a:gd name="connsiteX20175" fmla="*/ 1170552 w 65909553"/>
                <a:gd name="connsiteY20175" fmla="*/ 8829148 h 39629983"/>
                <a:gd name="connsiteX20176" fmla="*/ 1170552 w 65909553"/>
                <a:gd name="connsiteY20176" fmla="*/ 8829102 h 39629983"/>
                <a:gd name="connsiteX20177" fmla="*/ 1170552 w 65909553"/>
                <a:gd name="connsiteY20177" fmla="*/ 8829055 h 39629983"/>
                <a:gd name="connsiteX20178" fmla="*/ 1170552 w 65909553"/>
                <a:gd name="connsiteY20178" fmla="*/ 8828487 h 39629983"/>
                <a:gd name="connsiteX20179" fmla="*/ 1170552 w 65909553"/>
                <a:gd name="connsiteY20179" fmla="*/ 8828441 h 39629983"/>
                <a:gd name="connsiteX20180" fmla="*/ 1170552 w 65909553"/>
                <a:gd name="connsiteY20180" fmla="*/ 8827827 h 39629983"/>
                <a:gd name="connsiteX20181" fmla="*/ 1170552 w 65909553"/>
                <a:gd name="connsiteY20181" fmla="*/ 8680053 h 39629983"/>
                <a:gd name="connsiteX20182" fmla="*/ 1018160 w 65909553"/>
                <a:gd name="connsiteY20182" fmla="*/ 8680053 h 39629983"/>
                <a:gd name="connsiteX20183" fmla="*/ 1018160 w 65909553"/>
                <a:gd name="connsiteY20183" fmla="*/ 8680006 h 39629983"/>
                <a:gd name="connsiteX20184" fmla="*/ 1018160 w 65909553"/>
                <a:gd name="connsiteY20184" fmla="*/ 8679960 h 39629983"/>
                <a:gd name="connsiteX20185" fmla="*/ 1018160 w 65909553"/>
                <a:gd name="connsiteY20185" fmla="*/ 8679913 h 39629983"/>
                <a:gd name="connsiteX20186" fmla="*/ 1018160 w 65909553"/>
                <a:gd name="connsiteY20186" fmla="*/ 8679866 h 39629983"/>
                <a:gd name="connsiteX20187" fmla="*/ 1018160 w 65909553"/>
                <a:gd name="connsiteY20187" fmla="*/ 8679820 h 39629983"/>
                <a:gd name="connsiteX20188" fmla="*/ 1018160 w 65909553"/>
                <a:gd name="connsiteY20188" fmla="*/ 8679773 h 39629983"/>
                <a:gd name="connsiteX20189" fmla="*/ 1018160 w 65909553"/>
                <a:gd name="connsiteY20189" fmla="*/ 8679392 h 39629983"/>
                <a:gd name="connsiteX20190" fmla="*/ 1018160 w 65909553"/>
                <a:gd name="connsiteY20190" fmla="*/ 8679345 h 39629983"/>
                <a:gd name="connsiteX20191" fmla="*/ 1018160 w 65909553"/>
                <a:gd name="connsiteY20191" fmla="*/ 8679299 h 39629983"/>
                <a:gd name="connsiteX20192" fmla="*/ 1018160 w 65909553"/>
                <a:gd name="connsiteY20192" fmla="*/ 8679252 h 39629983"/>
                <a:gd name="connsiteX20193" fmla="*/ 1018160 w 65909553"/>
                <a:gd name="connsiteY20193" fmla="*/ 8679205 h 39629983"/>
                <a:gd name="connsiteX20194" fmla="*/ 1018160 w 65909553"/>
                <a:gd name="connsiteY20194" fmla="*/ 8679159 h 39629983"/>
                <a:gd name="connsiteX20195" fmla="*/ 1018160 w 65909553"/>
                <a:gd name="connsiteY20195" fmla="*/ 8678731 h 39629983"/>
                <a:gd name="connsiteX20196" fmla="*/ 1018160 w 65909553"/>
                <a:gd name="connsiteY20196" fmla="*/ 8678685 h 39629983"/>
                <a:gd name="connsiteX20197" fmla="*/ 1018160 w 65909553"/>
                <a:gd name="connsiteY20197" fmla="*/ 8678638 h 39629983"/>
                <a:gd name="connsiteX20198" fmla="*/ 1018160 w 65909553"/>
                <a:gd name="connsiteY20198" fmla="*/ 8678591 h 39629983"/>
                <a:gd name="connsiteX20199" fmla="*/ 1018160 w 65909553"/>
                <a:gd name="connsiteY20199" fmla="*/ 8678545 h 39629983"/>
                <a:gd name="connsiteX20200" fmla="*/ 1018160 w 65909553"/>
                <a:gd name="connsiteY20200" fmla="*/ 8678070 h 39629983"/>
                <a:gd name="connsiteX20201" fmla="*/ 1018160 w 65909553"/>
                <a:gd name="connsiteY20201" fmla="*/ 8678024 h 39629983"/>
                <a:gd name="connsiteX20202" fmla="*/ 1018160 w 65909553"/>
                <a:gd name="connsiteY20202" fmla="*/ 8677977 h 39629983"/>
                <a:gd name="connsiteX20203" fmla="*/ 1018160 w 65909553"/>
                <a:gd name="connsiteY20203" fmla="*/ 8677931 h 39629983"/>
                <a:gd name="connsiteX20204" fmla="*/ 1018160 w 65909553"/>
                <a:gd name="connsiteY20204" fmla="*/ 8677410 h 39629983"/>
                <a:gd name="connsiteX20205" fmla="*/ 1018160 w 65909553"/>
                <a:gd name="connsiteY20205" fmla="*/ 8677363 h 39629983"/>
                <a:gd name="connsiteX20206" fmla="*/ 1018160 w 65909553"/>
                <a:gd name="connsiteY20206" fmla="*/ 8677316 h 39629983"/>
                <a:gd name="connsiteX20207" fmla="*/ 1018160 w 65909553"/>
                <a:gd name="connsiteY20207" fmla="*/ 8676749 h 39629983"/>
                <a:gd name="connsiteX20208" fmla="*/ 1018160 w 65909553"/>
                <a:gd name="connsiteY20208" fmla="*/ 8676702 h 39629983"/>
                <a:gd name="connsiteX20209" fmla="*/ 1018160 w 65909553"/>
                <a:gd name="connsiteY20209" fmla="*/ 8676088 h 39629983"/>
                <a:gd name="connsiteX20210" fmla="*/ 1018160 w 65909553"/>
                <a:gd name="connsiteY20210" fmla="*/ 8527654 h 39629983"/>
                <a:gd name="connsiteX20211" fmla="*/ 865734 w 65909553"/>
                <a:gd name="connsiteY20211" fmla="*/ 8527654 h 39629983"/>
                <a:gd name="connsiteX20212" fmla="*/ 865734 w 65909553"/>
                <a:gd name="connsiteY20212" fmla="*/ 8527607 h 39629983"/>
                <a:gd name="connsiteX20213" fmla="*/ 865734 w 65909553"/>
                <a:gd name="connsiteY20213" fmla="*/ 8527560 h 39629983"/>
                <a:gd name="connsiteX20214" fmla="*/ 865734 w 65909553"/>
                <a:gd name="connsiteY20214" fmla="*/ 8527514 h 39629983"/>
                <a:gd name="connsiteX20215" fmla="*/ 865734 w 65909553"/>
                <a:gd name="connsiteY20215" fmla="*/ 8527467 h 39629983"/>
                <a:gd name="connsiteX20216" fmla="*/ 865734 w 65909553"/>
                <a:gd name="connsiteY20216" fmla="*/ 8527420 h 39629983"/>
                <a:gd name="connsiteX20217" fmla="*/ 865734 w 65909553"/>
                <a:gd name="connsiteY20217" fmla="*/ 8526993 h 39629983"/>
                <a:gd name="connsiteX20218" fmla="*/ 865734 w 65909553"/>
                <a:gd name="connsiteY20218" fmla="*/ 8526946 h 39629983"/>
                <a:gd name="connsiteX20219" fmla="*/ 865734 w 65909553"/>
                <a:gd name="connsiteY20219" fmla="*/ 8526899 h 39629983"/>
                <a:gd name="connsiteX20220" fmla="*/ 865734 w 65909553"/>
                <a:gd name="connsiteY20220" fmla="*/ 8526853 h 39629983"/>
                <a:gd name="connsiteX20221" fmla="*/ 865734 w 65909553"/>
                <a:gd name="connsiteY20221" fmla="*/ 8526806 h 39629983"/>
                <a:gd name="connsiteX20222" fmla="*/ 865734 w 65909553"/>
                <a:gd name="connsiteY20222" fmla="*/ 8526332 h 39629983"/>
                <a:gd name="connsiteX20223" fmla="*/ 865734 w 65909553"/>
                <a:gd name="connsiteY20223" fmla="*/ 8526285 h 39629983"/>
                <a:gd name="connsiteX20224" fmla="*/ 865734 w 65909553"/>
                <a:gd name="connsiteY20224" fmla="*/ 8526239 h 39629983"/>
                <a:gd name="connsiteX20225" fmla="*/ 865734 w 65909553"/>
                <a:gd name="connsiteY20225" fmla="*/ 8526192 h 39629983"/>
                <a:gd name="connsiteX20226" fmla="*/ 865734 w 65909553"/>
                <a:gd name="connsiteY20226" fmla="*/ 8525671 h 39629983"/>
                <a:gd name="connsiteX20227" fmla="*/ 865734 w 65909553"/>
                <a:gd name="connsiteY20227" fmla="*/ 8525624 h 39629983"/>
                <a:gd name="connsiteX20228" fmla="*/ 865734 w 65909553"/>
                <a:gd name="connsiteY20228" fmla="*/ 8525578 h 39629983"/>
                <a:gd name="connsiteX20229" fmla="*/ 865734 w 65909553"/>
                <a:gd name="connsiteY20229" fmla="*/ 8525010 h 39629983"/>
                <a:gd name="connsiteX20230" fmla="*/ 865734 w 65909553"/>
                <a:gd name="connsiteY20230" fmla="*/ 8524964 h 39629983"/>
                <a:gd name="connsiteX20231" fmla="*/ 865734 w 65909553"/>
                <a:gd name="connsiteY20231" fmla="*/ 8524349 h 39629983"/>
                <a:gd name="connsiteX20232" fmla="*/ 865734 w 65909553"/>
                <a:gd name="connsiteY20232" fmla="*/ 8375254 h 39629983"/>
                <a:gd name="connsiteX20233" fmla="*/ 713334 w 65909553"/>
                <a:gd name="connsiteY20233" fmla="*/ 8375254 h 39629983"/>
                <a:gd name="connsiteX20234" fmla="*/ 713334 w 65909553"/>
                <a:gd name="connsiteY20234" fmla="*/ 8375207 h 39629983"/>
                <a:gd name="connsiteX20235" fmla="*/ 713334 w 65909553"/>
                <a:gd name="connsiteY20235" fmla="*/ 8375161 h 39629983"/>
                <a:gd name="connsiteX20236" fmla="*/ 713334 w 65909553"/>
                <a:gd name="connsiteY20236" fmla="*/ 8375114 h 39629983"/>
                <a:gd name="connsiteX20237" fmla="*/ 713334 w 65909553"/>
                <a:gd name="connsiteY20237" fmla="*/ 8375068 h 39629983"/>
                <a:gd name="connsiteX20238" fmla="*/ 713334 w 65909553"/>
                <a:gd name="connsiteY20238" fmla="*/ 8374593 h 39629983"/>
                <a:gd name="connsiteX20239" fmla="*/ 713334 w 65909553"/>
                <a:gd name="connsiteY20239" fmla="*/ 8374547 h 39629983"/>
                <a:gd name="connsiteX20240" fmla="*/ 713334 w 65909553"/>
                <a:gd name="connsiteY20240" fmla="*/ 8374500 h 39629983"/>
                <a:gd name="connsiteX20241" fmla="*/ 713334 w 65909553"/>
                <a:gd name="connsiteY20241" fmla="*/ 8374453 h 39629983"/>
                <a:gd name="connsiteX20242" fmla="*/ 713334 w 65909553"/>
                <a:gd name="connsiteY20242" fmla="*/ 8373933 h 39629983"/>
                <a:gd name="connsiteX20243" fmla="*/ 713334 w 65909553"/>
                <a:gd name="connsiteY20243" fmla="*/ 8373886 h 39629983"/>
                <a:gd name="connsiteX20244" fmla="*/ 713334 w 65909553"/>
                <a:gd name="connsiteY20244" fmla="*/ 8373839 h 39629983"/>
                <a:gd name="connsiteX20245" fmla="*/ 713334 w 65909553"/>
                <a:gd name="connsiteY20245" fmla="*/ 8373272 h 39629983"/>
                <a:gd name="connsiteX20246" fmla="*/ 713334 w 65909553"/>
                <a:gd name="connsiteY20246" fmla="*/ 8373225 h 39629983"/>
                <a:gd name="connsiteX20247" fmla="*/ 713334 w 65909553"/>
                <a:gd name="connsiteY20247" fmla="*/ 8372611 h 39629983"/>
                <a:gd name="connsiteX20248" fmla="*/ 713334 w 65909553"/>
                <a:gd name="connsiteY20248" fmla="*/ 8222855 h 39629983"/>
                <a:gd name="connsiteX20249" fmla="*/ 560934 w 65909553"/>
                <a:gd name="connsiteY20249" fmla="*/ 8222855 h 39629983"/>
                <a:gd name="connsiteX20250" fmla="*/ 560934 w 65909553"/>
                <a:gd name="connsiteY20250" fmla="*/ 8222808 h 39629983"/>
                <a:gd name="connsiteX20251" fmla="*/ 560934 w 65909553"/>
                <a:gd name="connsiteY20251" fmla="*/ 8222761 h 39629983"/>
                <a:gd name="connsiteX20252" fmla="*/ 560934 w 65909553"/>
                <a:gd name="connsiteY20252" fmla="*/ 8222715 h 39629983"/>
                <a:gd name="connsiteX20253" fmla="*/ 560934 w 65909553"/>
                <a:gd name="connsiteY20253" fmla="*/ 8222194 h 39629983"/>
                <a:gd name="connsiteX20254" fmla="*/ 560934 w 65909553"/>
                <a:gd name="connsiteY20254" fmla="*/ 8222147 h 39629983"/>
                <a:gd name="connsiteX20255" fmla="*/ 560934 w 65909553"/>
                <a:gd name="connsiteY20255" fmla="*/ 8222101 h 39629983"/>
                <a:gd name="connsiteX20256" fmla="*/ 560934 w 65909553"/>
                <a:gd name="connsiteY20256" fmla="*/ 8221533 h 39629983"/>
                <a:gd name="connsiteX20257" fmla="*/ 560934 w 65909553"/>
                <a:gd name="connsiteY20257" fmla="*/ 8221486 h 39629983"/>
                <a:gd name="connsiteX20258" fmla="*/ 560934 w 65909553"/>
                <a:gd name="connsiteY20258" fmla="*/ 8220872 h 39629983"/>
                <a:gd name="connsiteX20259" fmla="*/ 560934 w 65909553"/>
                <a:gd name="connsiteY20259" fmla="*/ 8070455 h 39629983"/>
                <a:gd name="connsiteX20260" fmla="*/ 408534 w 65909553"/>
                <a:gd name="connsiteY20260" fmla="*/ 8070455 h 39629983"/>
                <a:gd name="connsiteX20261" fmla="*/ 408534 w 65909553"/>
                <a:gd name="connsiteY20261" fmla="*/ 8070409 h 39629983"/>
                <a:gd name="connsiteX20262" fmla="*/ 408534 w 65909553"/>
                <a:gd name="connsiteY20262" fmla="*/ 8070362 h 39629983"/>
                <a:gd name="connsiteX20263" fmla="*/ 408534 w 65909553"/>
                <a:gd name="connsiteY20263" fmla="*/ 8069795 h 39629983"/>
                <a:gd name="connsiteX20264" fmla="*/ 408534 w 65909553"/>
                <a:gd name="connsiteY20264" fmla="*/ 8069748 h 39629983"/>
                <a:gd name="connsiteX20265" fmla="*/ 408534 w 65909553"/>
                <a:gd name="connsiteY20265" fmla="*/ 8069134 h 39629983"/>
                <a:gd name="connsiteX20266" fmla="*/ 408534 w 65909553"/>
                <a:gd name="connsiteY20266" fmla="*/ 7918056 h 39629983"/>
                <a:gd name="connsiteX20267" fmla="*/ 256138 w 65909553"/>
                <a:gd name="connsiteY20267" fmla="*/ 7918056 h 39629983"/>
                <a:gd name="connsiteX20268" fmla="*/ 256138 w 65909553"/>
                <a:gd name="connsiteY20268" fmla="*/ 7918009 h 39629983"/>
                <a:gd name="connsiteX20269" fmla="*/ 256138 w 65909553"/>
                <a:gd name="connsiteY20269" fmla="*/ 7917395 h 39629983"/>
                <a:gd name="connsiteX20270" fmla="*/ 256138 w 65909553"/>
                <a:gd name="connsiteY20270" fmla="*/ 7765657 h 39629983"/>
                <a:gd name="connsiteX20271" fmla="*/ 103744 w 65909553"/>
                <a:gd name="connsiteY20271" fmla="*/ 7765657 h 39629983"/>
                <a:gd name="connsiteX20272" fmla="*/ 103744 w 65909553"/>
                <a:gd name="connsiteY20272" fmla="*/ 4449432 h 39629983"/>
                <a:gd name="connsiteX20273" fmla="*/ 1962746 w 65909553"/>
                <a:gd name="connsiteY20273" fmla="*/ 4449432 h 39629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  <a:cxn ang="0">
                  <a:pos x="connsiteX3023" y="connsiteY3023"/>
                </a:cxn>
                <a:cxn ang="0">
                  <a:pos x="connsiteX3024" y="connsiteY3024"/>
                </a:cxn>
                <a:cxn ang="0">
                  <a:pos x="connsiteX3025" y="connsiteY3025"/>
                </a:cxn>
                <a:cxn ang="0">
                  <a:pos x="connsiteX3026" y="connsiteY3026"/>
                </a:cxn>
                <a:cxn ang="0">
                  <a:pos x="connsiteX3027" y="connsiteY3027"/>
                </a:cxn>
                <a:cxn ang="0">
                  <a:pos x="connsiteX3028" y="connsiteY3028"/>
                </a:cxn>
                <a:cxn ang="0">
                  <a:pos x="connsiteX3029" y="connsiteY3029"/>
                </a:cxn>
                <a:cxn ang="0">
                  <a:pos x="connsiteX3030" y="connsiteY3030"/>
                </a:cxn>
                <a:cxn ang="0">
                  <a:pos x="connsiteX3031" y="connsiteY3031"/>
                </a:cxn>
                <a:cxn ang="0">
                  <a:pos x="connsiteX3032" y="connsiteY3032"/>
                </a:cxn>
                <a:cxn ang="0">
                  <a:pos x="connsiteX3033" y="connsiteY3033"/>
                </a:cxn>
                <a:cxn ang="0">
                  <a:pos x="connsiteX3034" y="connsiteY3034"/>
                </a:cxn>
                <a:cxn ang="0">
                  <a:pos x="connsiteX3035" y="connsiteY3035"/>
                </a:cxn>
                <a:cxn ang="0">
                  <a:pos x="connsiteX3036" y="connsiteY3036"/>
                </a:cxn>
                <a:cxn ang="0">
                  <a:pos x="connsiteX3037" y="connsiteY3037"/>
                </a:cxn>
                <a:cxn ang="0">
                  <a:pos x="connsiteX3038" y="connsiteY3038"/>
                </a:cxn>
                <a:cxn ang="0">
                  <a:pos x="connsiteX3039" y="connsiteY3039"/>
                </a:cxn>
                <a:cxn ang="0">
                  <a:pos x="connsiteX3040" y="connsiteY3040"/>
                </a:cxn>
                <a:cxn ang="0">
                  <a:pos x="connsiteX3041" y="connsiteY3041"/>
                </a:cxn>
                <a:cxn ang="0">
                  <a:pos x="connsiteX3042" y="connsiteY3042"/>
                </a:cxn>
                <a:cxn ang="0">
                  <a:pos x="connsiteX3043" y="connsiteY3043"/>
                </a:cxn>
                <a:cxn ang="0">
                  <a:pos x="connsiteX3044" y="connsiteY3044"/>
                </a:cxn>
                <a:cxn ang="0">
                  <a:pos x="connsiteX3045" y="connsiteY3045"/>
                </a:cxn>
                <a:cxn ang="0">
                  <a:pos x="connsiteX3046" y="connsiteY3046"/>
                </a:cxn>
                <a:cxn ang="0">
                  <a:pos x="connsiteX3047" y="connsiteY3047"/>
                </a:cxn>
                <a:cxn ang="0">
                  <a:pos x="connsiteX3048" y="connsiteY3048"/>
                </a:cxn>
                <a:cxn ang="0">
                  <a:pos x="connsiteX3049" y="connsiteY3049"/>
                </a:cxn>
                <a:cxn ang="0">
                  <a:pos x="connsiteX3050" y="connsiteY3050"/>
                </a:cxn>
                <a:cxn ang="0">
                  <a:pos x="connsiteX3051" y="connsiteY3051"/>
                </a:cxn>
                <a:cxn ang="0">
                  <a:pos x="connsiteX3052" y="connsiteY3052"/>
                </a:cxn>
                <a:cxn ang="0">
                  <a:pos x="connsiteX3053" y="connsiteY3053"/>
                </a:cxn>
                <a:cxn ang="0">
                  <a:pos x="connsiteX3054" y="connsiteY3054"/>
                </a:cxn>
                <a:cxn ang="0">
                  <a:pos x="connsiteX3055" y="connsiteY3055"/>
                </a:cxn>
                <a:cxn ang="0">
                  <a:pos x="connsiteX3056" y="connsiteY3056"/>
                </a:cxn>
                <a:cxn ang="0">
                  <a:pos x="connsiteX3057" y="connsiteY3057"/>
                </a:cxn>
                <a:cxn ang="0">
                  <a:pos x="connsiteX3058" y="connsiteY3058"/>
                </a:cxn>
                <a:cxn ang="0">
                  <a:pos x="connsiteX3059" y="connsiteY3059"/>
                </a:cxn>
                <a:cxn ang="0">
                  <a:pos x="connsiteX3060" y="connsiteY3060"/>
                </a:cxn>
                <a:cxn ang="0">
                  <a:pos x="connsiteX3061" y="connsiteY3061"/>
                </a:cxn>
                <a:cxn ang="0">
                  <a:pos x="connsiteX3062" y="connsiteY3062"/>
                </a:cxn>
                <a:cxn ang="0">
                  <a:pos x="connsiteX3063" y="connsiteY3063"/>
                </a:cxn>
                <a:cxn ang="0">
                  <a:pos x="connsiteX3064" y="connsiteY3064"/>
                </a:cxn>
                <a:cxn ang="0">
                  <a:pos x="connsiteX3065" y="connsiteY3065"/>
                </a:cxn>
                <a:cxn ang="0">
                  <a:pos x="connsiteX3066" y="connsiteY3066"/>
                </a:cxn>
                <a:cxn ang="0">
                  <a:pos x="connsiteX3067" y="connsiteY3067"/>
                </a:cxn>
                <a:cxn ang="0">
                  <a:pos x="connsiteX3068" y="connsiteY3068"/>
                </a:cxn>
                <a:cxn ang="0">
                  <a:pos x="connsiteX3069" y="connsiteY3069"/>
                </a:cxn>
                <a:cxn ang="0">
                  <a:pos x="connsiteX3070" y="connsiteY3070"/>
                </a:cxn>
                <a:cxn ang="0">
                  <a:pos x="connsiteX3071" y="connsiteY3071"/>
                </a:cxn>
                <a:cxn ang="0">
                  <a:pos x="connsiteX3072" y="connsiteY3072"/>
                </a:cxn>
                <a:cxn ang="0">
                  <a:pos x="connsiteX3073" y="connsiteY3073"/>
                </a:cxn>
                <a:cxn ang="0">
                  <a:pos x="connsiteX3074" y="connsiteY3074"/>
                </a:cxn>
                <a:cxn ang="0">
                  <a:pos x="connsiteX3075" y="connsiteY3075"/>
                </a:cxn>
                <a:cxn ang="0">
                  <a:pos x="connsiteX3076" y="connsiteY3076"/>
                </a:cxn>
                <a:cxn ang="0">
                  <a:pos x="connsiteX3077" y="connsiteY3077"/>
                </a:cxn>
                <a:cxn ang="0">
                  <a:pos x="connsiteX3078" y="connsiteY3078"/>
                </a:cxn>
                <a:cxn ang="0">
                  <a:pos x="connsiteX3079" y="connsiteY3079"/>
                </a:cxn>
                <a:cxn ang="0">
                  <a:pos x="connsiteX3080" y="connsiteY3080"/>
                </a:cxn>
                <a:cxn ang="0">
                  <a:pos x="connsiteX3081" y="connsiteY3081"/>
                </a:cxn>
                <a:cxn ang="0">
                  <a:pos x="connsiteX3082" y="connsiteY3082"/>
                </a:cxn>
                <a:cxn ang="0">
                  <a:pos x="connsiteX3083" y="connsiteY3083"/>
                </a:cxn>
                <a:cxn ang="0">
                  <a:pos x="connsiteX3084" y="connsiteY3084"/>
                </a:cxn>
                <a:cxn ang="0">
                  <a:pos x="connsiteX3085" y="connsiteY3085"/>
                </a:cxn>
                <a:cxn ang="0">
                  <a:pos x="connsiteX3086" y="connsiteY3086"/>
                </a:cxn>
                <a:cxn ang="0">
                  <a:pos x="connsiteX3087" y="connsiteY3087"/>
                </a:cxn>
                <a:cxn ang="0">
                  <a:pos x="connsiteX3088" y="connsiteY3088"/>
                </a:cxn>
                <a:cxn ang="0">
                  <a:pos x="connsiteX3089" y="connsiteY3089"/>
                </a:cxn>
                <a:cxn ang="0">
                  <a:pos x="connsiteX3090" y="connsiteY3090"/>
                </a:cxn>
                <a:cxn ang="0">
                  <a:pos x="connsiteX3091" y="connsiteY3091"/>
                </a:cxn>
                <a:cxn ang="0">
                  <a:pos x="connsiteX3092" y="connsiteY3092"/>
                </a:cxn>
                <a:cxn ang="0">
                  <a:pos x="connsiteX3093" y="connsiteY3093"/>
                </a:cxn>
                <a:cxn ang="0">
                  <a:pos x="connsiteX3094" y="connsiteY3094"/>
                </a:cxn>
                <a:cxn ang="0">
                  <a:pos x="connsiteX3095" y="connsiteY3095"/>
                </a:cxn>
                <a:cxn ang="0">
                  <a:pos x="connsiteX3096" y="connsiteY3096"/>
                </a:cxn>
                <a:cxn ang="0">
                  <a:pos x="connsiteX3097" y="connsiteY3097"/>
                </a:cxn>
                <a:cxn ang="0">
                  <a:pos x="connsiteX3098" y="connsiteY3098"/>
                </a:cxn>
                <a:cxn ang="0">
                  <a:pos x="connsiteX3099" y="connsiteY3099"/>
                </a:cxn>
                <a:cxn ang="0">
                  <a:pos x="connsiteX3100" y="connsiteY3100"/>
                </a:cxn>
                <a:cxn ang="0">
                  <a:pos x="connsiteX3101" y="connsiteY3101"/>
                </a:cxn>
                <a:cxn ang="0">
                  <a:pos x="connsiteX3102" y="connsiteY3102"/>
                </a:cxn>
                <a:cxn ang="0">
                  <a:pos x="connsiteX3103" y="connsiteY3103"/>
                </a:cxn>
                <a:cxn ang="0">
                  <a:pos x="connsiteX3104" y="connsiteY3104"/>
                </a:cxn>
                <a:cxn ang="0">
                  <a:pos x="connsiteX3105" y="connsiteY3105"/>
                </a:cxn>
                <a:cxn ang="0">
                  <a:pos x="connsiteX3106" y="connsiteY3106"/>
                </a:cxn>
                <a:cxn ang="0">
                  <a:pos x="connsiteX3107" y="connsiteY3107"/>
                </a:cxn>
                <a:cxn ang="0">
                  <a:pos x="connsiteX3108" y="connsiteY3108"/>
                </a:cxn>
                <a:cxn ang="0">
                  <a:pos x="connsiteX3109" y="connsiteY3109"/>
                </a:cxn>
                <a:cxn ang="0">
                  <a:pos x="connsiteX3110" y="connsiteY3110"/>
                </a:cxn>
                <a:cxn ang="0">
                  <a:pos x="connsiteX3111" y="connsiteY3111"/>
                </a:cxn>
                <a:cxn ang="0">
                  <a:pos x="connsiteX3112" y="connsiteY3112"/>
                </a:cxn>
                <a:cxn ang="0">
                  <a:pos x="connsiteX3113" y="connsiteY3113"/>
                </a:cxn>
                <a:cxn ang="0">
                  <a:pos x="connsiteX3114" y="connsiteY3114"/>
                </a:cxn>
                <a:cxn ang="0">
                  <a:pos x="connsiteX3115" y="connsiteY3115"/>
                </a:cxn>
                <a:cxn ang="0">
                  <a:pos x="connsiteX3116" y="connsiteY3116"/>
                </a:cxn>
                <a:cxn ang="0">
                  <a:pos x="connsiteX3117" y="connsiteY3117"/>
                </a:cxn>
                <a:cxn ang="0">
                  <a:pos x="connsiteX3118" y="connsiteY3118"/>
                </a:cxn>
                <a:cxn ang="0">
                  <a:pos x="connsiteX3119" y="connsiteY3119"/>
                </a:cxn>
                <a:cxn ang="0">
                  <a:pos x="connsiteX3120" y="connsiteY3120"/>
                </a:cxn>
                <a:cxn ang="0">
                  <a:pos x="connsiteX3121" y="connsiteY3121"/>
                </a:cxn>
                <a:cxn ang="0">
                  <a:pos x="connsiteX3122" y="connsiteY3122"/>
                </a:cxn>
                <a:cxn ang="0">
                  <a:pos x="connsiteX3123" y="connsiteY3123"/>
                </a:cxn>
                <a:cxn ang="0">
                  <a:pos x="connsiteX3124" y="connsiteY3124"/>
                </a:cxn>
                <a:cxn ang="0">
                  <a:pos x="connsiteX3125" y="connsiteY3125"/>
                </a:cxn>
                <a:cxn ang="0">
                  <a:pos x="connsiteX3126" y="connsiteY3126"/>
                </a:cxn>
                <a:cxn ang="0">
                  <a:pos x="connsiteX3127" y="connsiteY3127"/>
                </a:cxn>
                <a:cxn ang="0">
                  <a:pos x="connsiteX3128" y="connsiteY3128"/>
                </a:cxn>
                <a:cxn ang="0">
                  <a:pos x="connsiteX3129" y="connsiteY3129"/>
                </a:cxn>
                <a:cxn ang="0">
                  <a:pos x="connsiteX3130" y="connsiteY3130"/>
                </a:cxn>
                <a:cxn ang="0">
                  <a:pos x="connsiteX3131" y="connsiteY3131"/>
                </a:cxn>
                <a:cxn ang="0">
                  <a:pos x="connsiteX3132" y="connsiteY3132"/>
                </a:cxn>
                <a:cxn ang="0">
                  <a:pos x="connsiteX3133" y="connsiteY3133"/>
                </a:cxn>
                <a:cxn ang="0">
                  <a:pos x="connsiteX3134" y="connsiteY3134"/>
                </a:cxn>
                <a:cxn ang="0">
                  <a:pos x="connsiteX3135" y="connsiteY3135"/>
                </a:cxn>
                <a:cxn ang="0">
                  <a:pos x="connsiteX3136" y="connsiteY3136"/>
                </a:cxn>
                <a:cxn ang="0">
                  <a:pos x="connsiteX3137" y="connsiteY3137"/>
                </a:cxn>
                <a:cxn ang="0">
                  <a:pos x="connsiteX3138" y="connsiteY3138"/>
                </a:cxn>
                <a:cxn ang="0">
                  <a:pos x="connsiteX3139" y="connsiteY3139"/>
                </a:cxn>
                <a:cxn ang="0">
                  <a:pos x="connsiteX3140" y="connsiteY3140"/>
                </a:cxn>
                <a:cxn ang="0">
                  <a:pos x="connsiteX3141" y="connsiteY3141"/>
                </a:cxn>
                <a:cxn ang="0">
                  <a:pos x="connsiteX3142" y="connsiteY3142"/>
                </a:cxn>
                <a:cxn ang="0">
                  <a:pos x="connsiteX3143" y="connsiteY3143"/>
                </a:cxn>
                <a:cxn ang="0">
                  <a:pos x="connsiteX3144" y="connsiteY3144"/>
                </a:cxn>
                <a:cxn ang="0">
                  <a:pos x="connsiteX3145" y="connsiteY3145"/>
                </a:cxn>
                <a:cxn ang="0">
                  <a:pos x="connsiteX3146" y="connsiteY3146"/>
                </a:cxn>
                <a:cxn ang="0">
                  <a:pos x="connsiteX3147" y="connsiteY3147"/>
                </a:cxn>
                <a:cxn ang="0">
                  <a:pos x="connsiteX3148" y="connsiteY3148"/>
                </a:cxn>
                <a:cxn ang="0">
                  <a:pos x="connsiteX3149" y="connsiteY3149"/>
                </a:cxn>
                <a:cxn ang="0">
                  <a:pos x="connsiteX3150" y="connsiteY3150"/>
                </a:cxn>
                <a:cxn ang="0">
                  <a:pos x="connsiteX3151" y="connsiteY3151"/>
                </a:cxn>
                <a:cxn ang="0">
                  <a:pos x="connsiteX3152" y="connsiteY3152"/>
                </a:cxn>
                <a:cxn ang="0">
                  <a:pos x="connsiteX3153" y="connsiteY3153"/>
                </a:cxn>
                <a:cxn ang="0">
                  <a:pos x="connsiteX3154" y="connsiteY3154"/>
                </a:cxn>
                <a:cxn ang="0">
                  <a:pos x="connsiteX3155" y="connsiteY3155"/>
                </a:cxn>
                <a:cxn ang="0">
                  <a:pos x="connsiteX3156" y="connsiteY3156"/>
                </a:cxn>
                <a:cxn ang="0">
                  <a:pos x="connsiteX3157" y="connsiteY3157"/>
                </a:cxn>
                <a:cxn ang="0">
                  <a:pos x="connsiteX3158" y="connsiteY3158"/>
                </a:cxn>
                <a:cxn ang="0">
                  <a:pos x="connsiteX3159" y="connsiteY3159"/>
                </a:cxn>
                <a:cxn ang="0">
                  <a:pos x="connsiteX3160" y="connsiteY3160"/>
                </a:cxn>
                <a:cxn ang="0">
                  <a:pos x="connsiteX3161" y="connsiteY3161"/>
                </a:cxn>
                <a:cxn ang="0">
                  <a:pos x="connsiteX3162" y="connsiteY3162"/>
                </a:cxn>
                <a:cxn ang="0">
                  <a:pos x="connsiteX3163" y="connsiteY3163"/>
                </a:cxn>
                <a:cxn ang="0">
                  <a:pos x="connsiteX3164" y="connsiteY3164"/>
                </a:cxn>
                <a:cxn ang="0">
                  <a:pos x="connsiteX3165" y="connsiteY3165"/>
                </a:cxn>
                <a:cxn ang="0">
                  <a:pos x="connsiteX3166" y="connsiteY3166"/>
                </a:cxn>
                <a:cxn ang="0">
                  <a:pos x="connsiteX3167" y="connsiteY3167"/>
                </a:cxn>
                <a:cxn ang="0">
                  <a:pos x="connsiteX3168" y="connsiteY3168"/>
                </a:cxn>
                <a:cxn ang="0">
                  <a:pos x="connsiteX3169" y="connsiteY3169"/>
                </a:cxn>
                <a:cxn ang="0">
                  <a:pos x="connsiteX3170" y="connsiteY3170"/>
                </a:cxn>
                <a:cxn ang="0">
                  <a:pos x="connsiteX3171" y="connsiteY3171"/>
                </a:cxn>
                <a:cxn ang="0">
                  <a:pos x="connsiteX3172" y="connsiteY3172"/>
                </a:cxn>
                <a:cxn ang="0">
                  <a:pos x="connsiteX3173" y="connsiteY3173"/>
                </a:cxn>
                <a:cxn ang="0">
                  <a:pos x="connsiteX3174" y="connsiteY3174"/>
                </a:cxn>
                <a:cxn ang="0">
                  <a:pos x="connsiteX3175" y="connsiteY3175"/>
                </a:cxn>
                <a:cxn ang="0">
                  <a:pos x="connsiteX3176" y="connsiteY3176"/>
                </a:cxn>
                <a:cxn ang="0">
                  <a:pos x="connsiteX3177" y="connsiteY3177"/>
                </a:cxn>
                <a:cxn ang="0">
                  <a:pos x="connsiteX3178" y="connsiteY3178"/>
                </a:cxn>
                <a:cxn ang="0">
                  <a:pos x="connsiteX3179" y="connsiteY3179"/>
                </a:cxn>
                <a:cxn ang="0">
                  <a:pos x="connsiteX3180" y="connsiteY3180"/>
                </a:cxn>
                <a:cxn ang="0">
                  <a:pos x="connsiteX3181" y="connsiteY3181"/>
                </a:cxn>
                <a:cxn ang="0">
                  <a:pos x="connsiteX3182" y="connsiteY3182"/>
                </a:cxn>
                <a:cxn ang="0">
                  <a:pos x="connsiteX3183" y="connsiteY3183"/>
                </a:cxn>
                <a:cxn ang="0">
                  <a:pos x="connsiteX3184" y="connsiteY3184"/>
                </a:cxn>
                <a:cxn ang="0">
                  <a:pos x="connsiteX3185" y="connsiteY3185"/>
                </a:cxn>
                <a:cxn ang="0">
                  <a:pos x="connsiteX3186" y="connsiteY3186"/>
                </a:cxn>
                <a:cxn ang="0">
                  <a:pos x="connsiteX3187" y="connsiteY3187"/>
                </a:cxn>
                <a:cxn ang="0">
                  <a:pos x="connsiteX3188" y="connsiteY3188"/>
                </a:cxn>
                <a:cxn ang="0">
                  <a:pos x="connsiteX3189" y="connsiteY3189"/>
                </a:cxn>
                <a:cxn ang="0">
                  <a:pos x="connsiteX3190" y="connsiteY3190"/>
                </a:cxn>
                <a:cxn ang="0">
                  <a:pos x="connsiteX3191" y="connsiteY3191"/>
                </a:cxn>
                <a:cxn ang="0">
                  <a:pos x="connsiteX3192" y="connsiteY3192"/>
                </a:cxn>
                <a:cxn ang="0">
                  <a:pos x="connsiteX3193" y="connsiteY3193"/>
                </a:cxn>
                <a:cxn ang="0">
                  <a:pos x="connsiteX3194" y="connsiteY3194"/>
                </a:cxn>
                <a:cxn ang="0">
                  <a:pos x="connsiteX3195" y="connsiteY3195"/>
                </a:cxn>
                <a:cxn ang="0">
                  <a:pos x="connsiteX3196" y="connsiteY3196"/>
                </a:cxn>
                <a:cxn ang="0">
                  <a:pos x="connsiteX3197" y="connsiteY3197"/>
                </a:cxn>
                <a:cxn ang="0">
                  <a:pos x="connsiteX3198" y="connsiteY3198"/>
                </a:cxn>
                <a:cxn ang="0">
                  <a:pos x="connsiteX3199" y="connsiteY3199"/>
                </a:cxn>
                <a:cxn ang="0">
                  <a:pos x="connsiteX3200" y="connsiteY3200"/>
                </a:cxn>
                <a:cxn ang="0">
                  <a:pos x="connsiteX3201" y="connsiteY3201"/>
                </a:cxn>
                <a:cxn ang="0">
                  <a:pos x="connsiteX3202" y="connsiteY3202"/>
                </a:cxn>
                <a:cxn ang="0">
                  <a:pos x="connsiteX3203" y="connsiteY3203"/>
                </a:cxn>
                <a:cxn ang="0">
                  <a:pos x="connsiteX3204" y="connsiteY3204"/>
                </a:cxn>
                <a:cxn ang="0">
                  <a:pos x="connsiteX3205" y="connsiteY3205"/>
                </a:cxn>
                <a:cxn ang="0">
                  <a:pos x="connsiteX3206" y="connsiteY3206"/>
                </a:cxn>
                <a:cxn ang="0">
                  <a:pos x="connsiteX3207" y="connsiteY3207"/>
                </a:cxn>
                <a:cxn ang="0">
                  <a:pos x="connsiteX3208" y="connsiteY3208"/>
                </a:cxn>
                <a:cxn ang="0">
                  <a:pos x="connsiteX3209" y="connsiteY3209"/>
                </a:cxn>
                <a:cxn ang="0">
                  <a:pos x="connsiteX3210" y="connsiteY3210"/>
                </a:cxn>
                <a:cxn ang="0">
                  <a:pos x="connsiteX3211" y="connsiteY3211"/>
                </a:cxn>
                <a:cxn ang="0">
                  <a:pos x="connsiteX3212" y="connsiteY3212"/>
                </a:cxn>
                <a:cxn ang="0">
                  <a:pos x="connsiteX3213" y="connsiteY3213"/>
                </a:cxn>
                <a:cxn ang="0">
                  <a:pos x="connsiteX3214" y="connsiteY3214"/>
                </a:cxn>
                <a:cxn ang="0">
                  <a:pos x="connsiteX3215" y="connsiteY3215"/>
                </a:cxn>
                <a:cxn ang="0">
                  <a:pos x="connsiteX3216" y="connsiteY3216"/>
                </a:cxn>
                <a:cxn ang="0">
                  <a:pos x="connsiteX3217" y="connsiteY3217"/>
                </a:cxn>
                <a:cxn ang="0">
                  <a:pos x="connsiteX3218" y="connsiteY3218"/>
                </a:cxn>
                <a:cxn ang="0">
                  <a:pos x="connsiteX3219" y="connsiteY3219"/>
                </a:cxn>
                <a:cxn ang="0">
                  <a:pos x="connsiteX3220" y="connsiteY3220"/>
                </a:cxn>
                <a:cxn ang="0">
                  <a:pos x="connsiteX3221" y="connsiteY3221"/>
                </a:cxn>
                <a:cxn ang="0">
                  <a:pos x="connsiteX3222" y="connsiteY3222"/>
                </a:cxn>
                <a:cxn ang="0">
                  <a:pos x="connsiteX3223" y="connsiteY3223"/>
                </a:cxn>
                <a:cxn ang="0">
                  <a:pos x="connsiteX3224" y="connsiteY3224"/>
                </a:cxn>
                <a:cxn ang="0">
                  <a:pos x="connsiteX3225" y="connsiteY3225"/>
                </a:cxn>
                <a:cxn ang="0">
                  <a:pos x="connsiteX3226" y="connsiteY3226"/>
                </a:cxn>
                <a:cxn ang="0">
                  <a:pos x="connsiteX3227" y="connsiteY3227"/>
                </a:cxn>
                <a:cxn ang="0">
                  <a:pos x="connsiteX3228" y="connsiteY3228"/>
                </a:cxn>
                <a:cxn ang="0">
                  <a:pos x="connsiteX3229" y="connsiteY3229"/>
                </a:cxn>
                <a:cxn ang="0">
                  <a:pos x="connsiteX3230" y="connsiteY3230"/>
                </a:cxn>
                <a:cxn ang="0">
                  <a:pos x="connsiteX3231" y="connsiteY3231"/>
                </a:cxn>
                <a:cxn ang="0">
                  <a:pos x="connsiteX3232" y="connsiteY3232"/>
                </a:cxn>
                <a:cxn ang="0">
                  <a:pos x="connsiteX3233" y="connsiteY3233"/>
                </a:cxn>
                <a:cxn ang="0">
                  <a:pos x="connsiteX3234" y="connsiteY3234"/>
                </a:cxn>
                <a:cxn ang="0">
                  <a:pos x="connsiteX3235" y="connsiteY3235"/>
                </a:cxn>
                <a:cxn ang="0">
                  <a:pos x="connsiteX3236" y="connsiteY3236"/>
                </a:cxn>
                <a:cxn ang="0">
                  <a:pos x="connsiteX3237" y="connsiteY3237"/>
                </a:cxn>
                <a:cxn ang="0">
                  <a:pos x="connsiteX3238" y="connsiteY3238"/>
                </a:cxn>
                <a:cxn ang="0">
                  <a:pos x="connsiteX3239" y="connsiteY3239"/>
                </a:cxn>
                <a:cxn ang="0">
                  <a:pos x="connsiteX3240" y="connsiteY3240"/>
                </a:cxn>
                <a:cxn ang="0">
                  <a:pos x="connsiteX3241" y="connsiteY3241"/>
                </a:cxn>
                <a:cxn ang="0">
                  <a:pos x="connsiteX3242" y="connsiteY3242"/>
                </a:cxn>
                <a:cxn ang="0">
                  <a:pos x="connsiteX3243" y="connsiteY3243"/>
                </a:cxn>
                <a:cxn ang="0">
                  <a:pos x="connsiteX3244" y="connsiteY3244"/>
                </a:cxn>
                <a:cxn ang="0">
                  <a:pos x="connsiteX3245" y="connsiteY3245"/>
                </a:cxn>
                <a:cxn ang="0">
                  <a:pos x="connsiteX3246" y="connsiteY3246"/>
                </a:cxn>
                <a:cxn ang="0">
                  <a:pos x="connsiteX3247" y="connsiteY3247"/>
                </a:cxn>
                <a:cxn ang="0">
                  <a:pos x="connsiteX3248" y="connsiteY3248"/>
                </a:cxn>
                <a:cxn ang="0">
                  <a:pos x="connsiteX3249" y="connsiteY3249"/>
                </a:cxn>
                <a:cxn ang="0">
                  <a:pos x="connsiteX3250" y="connsiteY3250"/>
                </a:cxn>
                <a:cxn ang="0">
                  <a:pos x="connsiteX3251" y="connsiteY3251"/>
                </a:cxn>
                <a:cxn ang="0">
                  <a:pos x="connsiteX3252" y="connsiteY3252"/>
                </a:cxn>
                <a:cxn ang="0">
                  <a:pos x="connsiteX3253" y="connsiteY3253"/>
                </a:cxn>
                <a:cxn ang="0">
                  <a:pos x="connsiteX3254" y="connsiteY3254"/>
                </a:cxn>
                <a:cxn ang="0">
                  <a:pos x="connsiteX3255" y="connsiteY3255"/>
                </a:cxn>
                <a:cxn ang="0">
                  <a:pos x="connsiteX3256" y="connsiteY3256"/>
                </a:cxn>
                <a:cxn ang="0">
                  <a:pos x="connsiteX3257" y="connsiteY3257"/>
                </a:cxn>
                <a:cxn ang="0">
                  <a:pos x="connsiteX3258" y="connsiteY3258"/>
                </a:cxn>
                <a:cxn ang="0">
                  <a:pos x="connsiteX3259" y="connsiteY3259"/>
                </a:cxn>
                <a:cxn ang="0">
                  <a:pos x="connsiteX3260" y="connsiteY3260"/>
                </a:cxn>
                <a:cxn ang="0">
                  <a:pos x="connsiteX3261" y="connsiteY3261"/>
                </a:cxn>
                <a:cxn ang="0">
                  <a:pos x="connsiteX3262" y="connsiteY3262"/>
                </a:cxn>
                <a:cxn ang="0">
                  <a:pos x="connsiteX3263" y="connsiteY3263"/>
                </a:cxn>
                <a:cxn ang="0">
                  <a:pos x="connsiteX3264" y="connsiteY3264"/>
                </a:cxn>
                <a:cxn ang="0">
                  <a:pos x="connsiteX3265" y="connsiteY3265"/>
                </a:cxn>
                <a:cxn ang="0">
                  <a:pos x="connsiteX3266" y="connsiteY3266"/>
                </a:cxn>
                <a:cxn ang="0">
                  <a:pos x="connsiteX3267" y="connsiteY3267"/>
                </a:cxn>
                <a:cxn ang="0">
                  <a:pos x="connsiteX3268" y="connsiteY3268"/>
                </a:cxn>
                <a:cxn ang="0">
                  <a:pos x="connsiteX3269" y="connsiteY3269"/>
                </a:cxn>
                <a:cxn ang="0">
                  <a:pos x="connsiteX3270" y="connsiteY3270"/>
                </a:cxn>
                <a:cxn ang="0">
                  <a:pos x="connsiteX3271" y="connsiteY3271"/>
                </a:cxn>
                <a:cxn ang="0">
                  <a:pos x="connsiteX3272" y="connsiteY3272"/>
                </a:cxn>
                <a:cxn ang="0">
                  <a:pos x="connsiteX3273" y="connsiteY3273"/>
                </a:cxn>
                <a:cxn ang="0">
                  <a:pos x="connsiteX3274" y="connsiteY3274"/>
                </a:cxn>
                <a:cxn ang="0">
                  <a:pos x="connsiteX3275" y="connsiteY3275"/>
                </a:cxn>
                <a:cxn ang="0">
                  <a:pos x="connsiteX3276" y="connsiteY3276"/>
                </a:cxn>
                <a:cxn ang="0">
                  <a:pos x="connsiteX3277" y="connsiteY3277"/>
                </a:cxn>
                <a:cxn ang="0">
                  <a:pos x="connsiteX3278" y="connsiteY3278"/>
                </a:cxn>
                <a:cxn ang="0">
                  <a:pos x="connsiteX3279" y="connsiteY3279"/>
                </a:cxn>
                <a:cxn ang="0">
                  <a:pos x="connsiteX3280" y="connsiteY3280"/>
                </a:cxn>
                <a:cxn ang="0">
                  <a:pos x="connsiteX3281" y="connsiteY3281"/>
                </a:cxn>
                <a:cxn ang="0">
                  <a:pos x="connsiteX3282" y="connsiteY3282"/>
                </a:cxn>
                <a:cxn ang="0">
                  <a:pos x="connsiteX3283" y="connsiteY3283"/>
                </a:cxn>
                <a:cxn ang="0">
                  <a:pos x="connsiteX3284" y="connsiteY3284"/>
                </a:cxn>
                <a:cxn ang="0">
                  <a:pos x="connsiteX3285" y="connsiteY3285"/>
                </a:cxn>
                <a:cxn ang="0">
                  <a:pos x="connsiteX3286" y="connsiteY3286"/>
                </a:cxn>
                <a:cxn ang="0">
                  <a:pos x="connsiteX3287" y="connsiteY3287"/>
                </a:cxn>
                <a:cxn ang="0">
                  <a:pos x="connsiteX3288" y="connsiteY3288"/>
                </a:cxn>
                <a:cxn ang="0">
                  <a:pos x="connsiteX3289" y="connsiteY3289"/>
                </a:cxn>
                <a:cxn ang="0">
                  <a:pos x="connsiteX3290" y="connsiteY3290"/>
                </a:cxn>
                <a:cxn ang="0">
                  <a:pos x="connsiteX3291" y="connsiteY3291"/>
                </a:cxn>
                <a:cxn ang="0">
                  <a:pos x="connsiteX3292" y="connsiteY3292"/>
                </a:cxn>
                <a:cxn ang="0">
                  <a:pos x="connsiteX3293" y="connsiteY3293"/>
                </a:cxn>
                <a:cxn ang="0">
                  <a:pos x="connsiteX3294" y="connsiteY3294"/>
                </a:cxn>
                <a:cxn ang="0">
                  <a:pos x="connsiteX3295" y="connsiteY3295"/>
                </a:cxn>
                <a:cxn ang="0">
                  <a:pos x="connsiteX3296" y="connsiteY3296"/>
                </a:cxn>
                <a:cxn ang="0">
                  <a:pos x="connsiteX3297" y="connsiteY3297"/>
                </a:cxn>
                <a:cxn ang="0">
                  <a:pos x="connsiteX3298" y="connsiteY3298"/>
                </a:cxn>
                <a:cxn ang="0">
                  <a:pos x="connsiteX3299" y="connsiteY3299"/>
                </a:cxn>
                <a:cxn ang="0">
                  <a:pos x="connsiteX3300" y="connsiteY3300"/>
                </a:cxn>
                <a:cxn ang="0">
                  <a:pos x="connsiteX3301" y="connsiteY3301"/>
                </a:cxn>
                <a:cxn ang="0">
                  <a:pos x="connsiteX3302" y="connsiteY3302"/>
                </a:cxn>
                <a:cxn ang="0">
                  <a:pos x="connsiteX3303" y="connsiteY3303"/>
                </a:cxn>
                <a:cxn ang="0">
                  <a:pos x="connsiteX3304" y="connsiteY3304"/>
                </a:cxn>
                <a:cxn ang="0">
                  <a:pos x="connsiteX3305" y="connsiteY3305"/>
                </a:cxn>
                <a:cxn ang="0">
                  <a:pos x="connsiteX3306" y="connsiteY3306"/>
                </a:cxn>
                <a:cxn ang="0">
                  <a:pos x="connsiteX3307" y="connsiteY3307"/>
                </a:cxn>
                <a:cxn ang="0">
                  <a:pos x="connsiteX3308" y="connsiteY3308"/>
                </a:cxn>
                <a:cxn ang="0">
                  <a:pos x="connsiteX3309" y="connsiteY3309"/>
                </a:cxn>
                <a:cxn ang="0">
                  <a:pos x="connsiteX3310" y="connsiteY3310"/>
                </a:cxn>
                <a:cxn ang="0">
                  <a:pos x="connsiteX3311" y="connsiteY3311"/>
                </a:cxn>
                <a:cxn ang="0">
                  <a:pos x="connsiteX3312" y="connsiteY3312"/>
                </a:cxn>
                <a:cxn ang="0">
                  <a:pos x="connsiteX3313" y="connsiteY3313"/>
                </a:cxn>
                <a:cxn ang="0">
                  <a:pos x="connsiteX3314" y="connsiteY3314"/>
                </a:cxn>
                <a:cxn ang="0">
                  <a:pos x="connsiteX3315" y="connsiteY3315"/>
                </a:cxn>
                <a:cxn ang="0">
                  <a:pos x="connsiteX3316" y="connsiteY3316"/>
                </a:cxn>
                <a:cxn ang="0">
                  <a:pos x="connsiteX3317" y="connsiteY3317"/>
                </a:cxn>
                <a:cxn ang="0">
                  <a:pos x="connsiteX3318" y="connsiteY3318"/>
                </a:cxn>
                <a:cxn ang="0">
                  <a:pos x="connsiteX3319" y="connsiteY3319"/>
                </a:cxn>
                <a:cxn ang="0">
                  <a:pos x="connsiteX3320" y="connsiteY3320"/>
                </a:cxn>
                <a:cxn ang="0">
                  <a:pos x="connsiteX3321" y="connsiteY3321"/>
                </a:cxn>
                <a:cxn ang="0">
                  <a:pos x="connsiteX3322" y="connsiteY3322"/>
                </a:cxn>
                <a:cxn ang="0">
                  <a:pos x="connsiteX3323" y="connsiteY3323"/>
                </a:cxn>
                <a:cxn ang="0">
                  <a:pos x="connsiteX3324" y="connsiteY3324"/>
                </a:cxn>
                <a:cxn ang="0">
                  <a:pos x="connsiteX3325" y="connsiteY3325"/>
                </a:cxn>
                <a:cxn ang="0">
                  <a:pos x="connsiteX3326" y="connsiteY3326"/>
                </a:cxn>
                <a:cxn ang="0">
                  <a:pos x="connsiteX3327" y="connsiteY3327"/>
                </a:cxn>
                <a:cxn ang="0">
                  <a:pos x="connsiteX3328" y="connsiteY3328"/>
                </a:cxn>
                <a:cxn ang="0">
                  <a:pos x="connsiteX3329" y="connsiteY3329"/>
                </a:cxn>
                <a:cxn ang="0">
                  <a:pos x="connsiteX3330" y="connsiteY3330"/>
                </a:cxn>
                <a:cxn ang="0">
                  <a:pos x="connsiteX3331" y="connsiteY3331"/>
                </a:cxn>
                <a:cxn ang="0">
                  <a:pos x="connsiteX3332" y="connsiteY3332"/>
                </a:cxn>
                <a:cxn ang="0">
                  <a:pos x="connsiteX3333" y="connsiteY3333"/>
                </a:cxn>
                <a:cxn ang="0">
                  <a:pos x="connsiteX3334" y="connsiteY3334"/>
                </a:cxn>
                <a:cxn ang="0">
                  <a:pos x="connsiteX3335" y="connsiteY3335"/>
                </a:cxn>
                <a:cxn ang="0">
                  <a:pos x="connsiteX3336" y="connsiteY3336"/>
                </a:cxn>
                <a:cxn ang="0">
                  <a:pos x="connsiteX3337" y="connsiteY3337"/>
                </a:cxn>
                <a:cxn ang="0">
                  <a:pos x="connsiteX3338" y="connsiteY3338"/>
                </a:cxn>
                <a:cxn ang="0">
                  <a:pos x="connsiteX3339" y="connsiteY3339"/>
                </a:cxn>
                <a:cxn ang="0">
                  <a:pos x="connsiteX3340" y="connsiteY3340"/>
                </a:cxn>
                <a:cxn ang="0">
                  <a:pos x="connsiteX3341" y="connsiteY3341"/>
                </a:cxn>
                <a:cxn ang="0">
                  <a:pos x="connsiteX3342" y="connsiteY3342"/>
                </a:cxn>
                <a:cxn ang="0">
                  <a:pos x="connsiteX3343" y="connsiteY3343"/>
                </a:cxn>
                <a:cxn ang="0">
                  <a:pos x="connsiteX3344" y="connsiteY3344"/>
                </a:cxn>
                <a:cxn ang="0">
                  <a:pos x="connsiteX3345" y="connsiteY3345"/>
                </a:cxn>
                <a:cxn ang="0">
                  <a:pos x="connsiteX3346" y="connsiteY3346"/>
                </a:cxn>
                <a:cxn ang="0">
                  <a:pos x="connsiteX3347" y="connsiteY3347"/>
                </a:cxn>
                <a:cxn ang="0">
                  <a:pos x="connsiteX3348" y="connsiteY3348"/>
                </a:cxn>
                <a:cxn ang="0">
                  <a:pos x="connsiteX3349" y="connsiteY3349"/>
                </a:cxn>
                <a:cxn ang="0">
                  <a:pos x="connsiteX3350" y="connsiteY3350"/>
                </a:cxn>
                <a:cxn ang="0">
                  <a:pos x="connsiteX3351" y="connsiteY3351"/>
                </a:cxn>
                <a:cxn ang="0">
                  <a:pos x="connsiteX3352" y="connsiteY3352"/>
                </a:cxn>
                <a:cxn ang="0">
                  <a:pos x="connsiteX3353" y="connsiteY3353"/>
                </a:cxn>
                <a:cxn ang="0">
                  <a:pos x="connsiteX3354" y="connsiteY3354"/>
                </a:cxn>
                <a:cxn ang="0">
                  <a:pos x="connsiteX3355" y="connsiteY3355"/>
                </a:cxn>
                <a:cxn ang="0">
                  <a:pos x="connsiteX3356" y="connsiteY3356"/>
                </a:cxn>
                <a:cxn ang="0">
                  <a:pos x="connsiteX3357" y="connsiteY3357"/>
                </a:cxn>
                <a:cxn ang="0">
                  <a:pos x="connsiteX3358" y="connsiteY3358"/>
                </a:cxn>
                <a:cxn ang="0">
                  <a:pos x="connsiteX3359" y="connsiteY3359"/>
                </a:cxn>
                <a:cxn ang="0">
                  <a:pos x="connsiteX3360" y="connsiteY3360"/>
                </a:cxn>
                <a:cxn ang="0">
                  <a:pos x="connsiteX3361" y="connsiteY3361"/>
                </a:cxn>
                <a:cxn ang="0">
                  <a:pos x="connsiteX3362" y="connsiteY3362"/>
                </a:cxn>
                <a:cxn ang="0">
                  <a:pos x="connsiteX3363" y="connsiteY3363"/>
                </a:cxn>
                <a:cxn ang="0">
                  <a:pos x="connsiteX3364" y="connsiteY3364"/>
                </a:cxn>
                <a:cxn ang="0">
                  <a:pos x="connsiteX3365" y="connsiteY3365"/>
                </a:cxn>
                <a:cxn ang="0">
                  <a:pos x="connsiteX3366" y="connsiteY3366"/>
                </a:cxn>
                <a:cxn ang="0">
                  <a:pos x="connsiteX3367" y="connsiteY3367"/>
                </a:cxn>
                <a:cxn ang="0">
                  <a:pos x="connsiteX3368" y="connsiteY3368"/>
                </a:cxn>
                <a:cxn ang="0">
                  <a:pos x="connsiteX3369" y="connsiteY3369"/>
                </a:cxn>
                <a:cxn ang="0">
                  <a:pos x="connsiteX3370" y="connsiteY3370"/>
                </a:cxn>
                <a:cxn ang="0">
                  <a:pos x="connsiteX3371" y="connsiteY3371"/>
                </a:cxn>
                <a:cxn ang="0">
                  <a:pos x="connsiteX3372" y="connsiteY3372"/>
                </a:cxn>
                <a:cxn ang="0">
                  <a:pos x="connsiteX3373" y="connsiteY3373"/>
                </a:cxn>
                <a:cxn ang="0">
                  <a:pos x="connsiteX3374" y="connsiteY3374"/>
                </a:cxn>
                <a:cxn ang="0">
                  <a:pos x="connsiteX3375" y="connsiteY3375"/>
                </a:cxn>
                <a:cxn ang="0">
                  <a:pos x="connsiteX3376" y="connsiteY3376"/>
                </a:cxn>
                <a:cxn ang="0">
                  <a:pos x="connsiteX3377" y="connsiteY3377"/>
                </a:cxn>
                <a:cxn ang="0">
                  <a:pos x="connsiteX3378" y="connsiteY3378"/>
                </a:cxn>
                <a:cxn ang="0">
                  <a:pos x="connsiteX3379" y="connsiteY3379"/>
                </a:cxn>
                <a:cxn ang="0">
                  <a:pos x="connsiteX3380" y="connsiteY3380"/>
                </a:cxn>
                <a:cxn ang="0">
                  <a:pos x="connsiteX3381" y="connsiteY3381"/>
                </a:cxn>
                <a:cxn ang="0">
                  <a:pos x="connsiteX3382" y="connsiteY3382"/>
                </a:cxn>
                <a:cxn ang="0">
                  <a:pos x="connsiteX3383" y="connsiteY3383"/>
                </a:cxn>
                <a:cxn ang="0">
                  <a:pos x="connsiteX3384" y="connsiteY3384"/>
                </a:cxn>
                <a:cxn ang="0">
                  <a:pos x="connsiteX3385" y="connsiteY3385"/>
                </a:cxn>
                <a:cxn ang="0">
                  <a:pos x="connsiteX3386" y="connsiteY3386"/>
                </a:cxn>
                <a:cxn ang="0">
                  <a:pos x="connsiteX3387" y="connsiteY3387"/>
                </a:cxn>
                <a:cxn ang="0">
                  <a:pos x="connsiteX3388" y="connsiteY3388"/>
                </a:cxn>
                <a:cxn ang="0">
                  <a:pos x="connsiteX3389" y="connsiteY3389"/>
                </a:cxn>
                <a:cxn ang="0">
                  <a:pos x="connsiteX3390" y="connsiteY3390"/>
                </a:cxn>
                <a:cxn ang="0">
                  <a:pos x="connsiteX3391" y="connsiteY3391"/>
                </a:cxn>
                <a:cxn ang="0">
                  <a:pos x="connsiteX3392" y="connsiteY3392"/>
                </a:cxn>
                <a:cxn ang="0">
                  <a:pos x="connsiteX3393" y="connsiteY3393"/>
                </a:cxn>
                <a:cxn ang="0">
                  <a:pos x="connsiteX3394" y="connsiteY3394"/>
                </a:cxn>
                <a:cxn ang="0">
                  <a:pos x="connsiteX3395" y="connsiteY3395"/>
                </a:cxn>
                <a:cxn ang="0">
                  <a:pos x="connsiteX3396" y="connsiteY3396"/>
                </a:cxn>
                <a:cxn ang="0">
                  <a:pos x="connsiteX3397" y="connsiteY3397"/>
                </a:cxn>
                <a:cxn ang="0">
                  <a:pos x="connsiteX3398" y="connsiteY3398"/>
                </a:cxn>
                <a:cxn ang="0">
                  <a:pos x="connsiteX3399" y="connsiteY3399"/>
                </a:cxn>
                <a:cxn ang="0">
                  <a:pos x="connsiteX3400" y="connsiteY3400"/>
                </a:cxn>
                <a:cxn ang="0">
                  <a:pos x="connsiteX3401" y="connsiteY3401"/>
                </a:cxn>
                <a:cxn ang="0">
                  <a:pos x="connsiteX3402" y="connsiteY3402"/>
                </a:cxn>
                <a:cxn ang="0">
                  <a:pos x="connsiteX3403" y="connsiteY3403"/>
                </a:cxn>
                <a:cxn ang="0">
                  <a:pos x="connsiteX3404" y="connsiteY3404"/>
                </a:cxn>
                <a:cxn ang="0">
                  <a:pos x="connsiteX3405" y="connsiteY3405"/>
                </a:cxn>
                <a:cxn ang="0">
                  <a:pos x="connsiteX3406" y="connsiteY3406"/>
                </a:cxn>
                <a:cxn ang="0">
                  <a:pos x="connsiteX3407" y="connsiteY3407"/>
                </a:cxn>
                <a:cxn ang="0">
                  <a:pos x="connsiteX3408" y="connsiteY3408"/>
                </a:cxn>
                <a:cxn ang="0">
                  <a:pos x="connsiteX3409" y="connsiteY3409"/>
                </a:cxn>
                <a:cxn ang="0">
                  <a:pos x="connsiteX3410" y="connsiteY3410"/>
                </a:cxn>
                <a:cxn ang="0">
                  <a:pos x="connsiteX3411" y="connsiteY3411"/>
                </a:cxn>
                <a:cxn ang="0">
                  <a:pos x="connsiteX3412" y="connsiteY3412"/>
                </a:cxn>
                <a:cxn ang="0">
                  <a:pos x="connsiteX3413" y="connsiteY3413"/>
                </a:cxn>
                <a:cxn ang="0">
                  <a:pos x="connsiteX3414" y="connsiteY3414"/>
                </a:cxn>
                <a:cxn ang="0">
                  <a:pos x="connsiteX3415" y="connsiteY3415"/>
                </a:cxn>
                <a:cxn ang="0">
                  <a:pos x="connsiteX3416" y="connsiteY3416"/>
                </a:cxn>
                <a:cxn ang="0">
                  <a:pos x="connsiteX3417" y="connsiteY3417"/>
                </a:cxn>
                <a:cxn ang="0">
                  <a:pos x="connsiteX3418" y="connsiteY3418"/>
                </a:cxn>
                <a:cxn ang="0">
                  <a:pos x="connsiteX3419" y="connsiteY3419"/>
                </a:cxn>
                <a:cxn ang="0">
                  <a:pos x="connsiteX3420" y="connsiteY3420"/>
                </a:cxn>
                <a:cxn ang="0">
                  <a:pos x="connsiteX3421" y="connsiteY3421"/>
                </a:cxn>
                <a:cxn ang="0">
                  <a:pos x="connsiteX3422" y="connsiteY3422"/>
                </a:cxn>
                <a:cxn ang="0">
                  <a:pos x="connsiteX3423" y="connsiteY3423"/>
                </a:cxn>
                <a:cxn ang="0">
                  <a:pos x="connsiteX3424" y="connsiteY3424"/>
                </a:cxn>
                <a:cxn ang="0">
                  <a:pos x="connsiteX3425" y="connsiteY3425"/>
                </a:cxn>
                <a:cxn ang="0">
                  <a:pos x="connsiteX3426" y="connsiteY3426"/>
                </a:cxn>
                <a:cxn ang="0">
                  <a:pos x="connsiteX3427" y="connsiteY3427"/>
                </a:cxn>
                <a:cxn ang="0">
                  <a:pos x="connsiteX3428" y="connsiteY3428"/>
                </a:cxn>
                <a:cxn ang="0">
                  <a:pos x="connsiteX3429" y="connsiteY3429"/>
                </a:cxn>
                <a:cxn ang="0">
                  <a:pos x="connsiteX3430" y="connsiteY3430"/>
                </a:cxn>
                <a:cxn ang="0">
                  <a:pos x="connsiteX3431" y="connsiteY3431"/>
                </a:cxn>
                <a:cxn ang="0">
                  <a:pos x="connsiteX3432" y="connsiteY3432"/>
                </a:cxn>
                <a:cxn ang="0">
                  <a:pos x="connsiteX3433" y="connsiteY3433"/>
                </a:cxn>
                <a:cxn ang="0">
                  <a:pos x="connsiteX3434" y="connsiteY3434"/>
                </a:cxn>
                <a:cxn ang="0">
                  <a:pos x="connsiteX3435" y="connsiteY3435"/>
                </a:cxn>
                <a:cxn ang="0">
                  <a:pos x="connsiteX3436" y="connsiteY3436"/>
                </a:cxn>
                <a:cxn ang="0">
                  <a:pos x="connsiteX3437" y="connsiteY3437"/>
                </a:cxn>
                <a:cxn ang="0">
                  <a:pos x="connsiteX3438" y="connsiteY3438"/>
                </a:cxn>
                <a:cxn ang="0">
                  <a:pos x="connsiteX3439" y="connsiteY3439"/>
                </a:cxn>
                <a:cxn ang="0">
                  <a:pos x="connsiteX3440" y="connsiteY3440"/>
                </a:cxn>
                <a:cxn ang="0">
                  <a:pos x="connsiteX3441" y="connsiteY3441"/>
                </a:cxn>
                <a:cxn ang="0">
                  <a:pos x="connsiteX3442" y="connsiteY3442"/>
                </a:cxn>
                <a:cxn ang="0">
                  <a:pos x="connsiteX3443" y="connsiteY3443"/>
                </a:cxn>
                <a:cxn ang="0">
                  <a:pos x="connsiteX3444" y="connsiteY3444"/>
                </a:cxn>
                <a:cxn ang="0">
                  <a:pos x="connsiteX3445" y="connsiteY3445"/>
                </a:cxn>
                <a:cxn ang="0">
                  <a:pos x="connsiteX3446" y="connsiteY3446"/>
                </a:cxn>
                <a:cxn ang="0">
                  <a:pos x="connsiteX3447" y="connsiteY3447"/>
                </a:cxn>
                <a:cxn ang="0">
                  <a:pos x="connsiteX3448" y="connsiteY3448"/>
                </a:cxn>
                <a:cxn ang="0">
                  <a:pos x="connsiteX3449" y="connsiteY3449"/>
                </a:cxn>
                <a:cxn ang="0">
                  <a:pos x="connsiteX3450" y="connsiteY3450"/>
                </a:cxn>
                <a:cxn ang="0">
                  <a:pos x="connsiteX3451" y="connsiteY3451"/>
                </a:cxn>
                <a:cxn ang="0">
                  <a:pos x="connsiteX3452" y="connsiteY3452"/>
                </a:cxn>
                <a:cxn ang="0">
                  <a:pos x="connsiteX3453" y="connsiteY3453"/>
                </a:cxn>
                <a:cxn ang="0">
                  <a:pos x="connsiteX3454" y="connsiteY3454"/>
                </a:cxn>
                <a:cxn ang="0">
                  <a:pos x="connsiteX3455" y="connsiteY3455"/>
                </a:cxn>
                <a:cxn ang="0">
                  <a:pos x="connsiteX3456" y="connsiteY3456"/>
                </a:cxn>
                <a:cxn ang="0">
                  <a:pos x="connsiteX3457" y="connsiteY3457"/>
                </a:cxn>
                <a:cxn ang="0">
                  <a:pos x="connsiteX3458" y="connsiteY3458"/>
                </a:cxn>
                <a:cxn ang="0">
                  <a:pos x="connsiteX3459" y="connsiteY3459"/>
                </a:cxn>
                <a:cxn ang="0">
                  <a:pos x="connsiteX3460" y="connsiteY3460"/>
                </a:cxn>
                <a:cxn ang="0">
                  <a:pos x="connsiteX3461" y="connsiteY3461"/>
                </a:cxn>
                <a:cxn ang="0">
                  <a:pos x="connsiteX3462" y="connsiteY3462"/>
                </a:cxn>
                <a:cxn ang="0">
                  <a:pos x="connsiteX3463" y="connsiteY3463"/>
                </a:cxn>
                <a:cxn ang="0">
                  <a:pos x="connsiteX3464" y="connsiteY3464"/>
                </a:cxn>
                <a:cxn ang="0">
                  <a:pos x="connsiteX3465" y="connsiteY3465"/>
                </a:cxn>
                <a:cxn ang="0">
                  <a:pos x="connsiteX3466" y="connsiteY3466"/>
                </a:cxn>
                <a:cxn ang="0">
                  <a:pos x="connsiteX3467" y="connsiteY3467"/>
                </a:cxn>
                <a:cxn ang="0">
                  <a:pos x="connsiteX3468" y="connsiteY3468"/>
                </a:cxn>
                <a:cxn ang="0">
                  <a:pos x="connsiteX3469" y="connsiteY3469"/>
                </a:cxn>
                <a:cxn ang="0">
                  <a:pos x="connsiteX3470" y="connsiteY3470"/>
                </a:cxn>
                <a:cxn ang="0">
                  <a:pos x="connsiteX3471" y="connsiteY3471"/>
                </a:cxn>
                <a:cxn ang="0">
                  <a:pos x="connsiteX3472" y="connsiteY3472"/>
                </a:cxn>
                <a:cxn ang="0">
                  <a:pos x="connsiteX3473" y="connsiteY3473"/>
                </a:cxn>
                <a:cxn ang="0">
                  <a:pos x="connsiteX3474" y="connsiteY3474"/>
                </a:cxn>
                <a:cxn ang="0">
                  <a:pos x="connsiteX3475" y="connsiteY3475"/>
                </a:cxn>
                <a:cxn ang="0">
                  <a:pos x="connsiteX3476" y="connsiteY3476"/>
                </a:cxn>
                <a:cxn ang="0">
                  <a:pos x="connsiteX3477" y="connsiteY3477"/>
                </a:cxn>
                <a:cxn ang="0">
                  <a:pos x="connsiteX3478" y="connsiteY3478"/>
                </a:cxn>
                <a:cxn ang="0">
                  <a:pos x="connsiteX3479" y="connsiteY3479"/>
                </a:cxn>
                <a:cxn ang="0">
                  <a:pos x="connsiteX3480" y="connsiteY3480"/>
                </a:cxn>
                <a:cxn ang="0">
                  <a:pos x="connsiteX3481" y="connsiteY3481"/>
                </a:cxn>
                <a:cxn ang="0">
                  <a:pos x="connsiteX3482" y="connsiteY3482"/>
                </a:cxn>
                <a:cxn ang="0">
                  <a:pos x="connsiteX3483" y="connsiteY3483"/>
                </a:cxn>
                <a:cxn ang="0">
                  <a:pos x="connsiteX3484" y="connsiteY3484"/>
                </a:cxn>
                <a:cxn ang="0">
                  <a:pos x="connsiteX3485" y="connsiteY3485"/>
                </a:cxn>
                <a:cxn ang="0">
                  <a:pos x="connsiteX3486" y="connsiteY3486"/>
                </a:cxn>
                <a:cxn ang="0">
                  <a:pos x="connsiteX3487" y="connsiteY3487"/>
                </a:cxn>
                <a:cxn ang="0">
                  <a:pos x="connsiteX3488" y="connsiteY3488"/>
                </a:cxn>
                <a:cxn ang="0">
                  <a:pos x="connsiteX3489" y="connsiteY3489"/>
                </a:cxn>
                <a:cxn ang="0">
                  <a:pos x="connsiteX3490" y="connsiteY3490"/>
                </a:cxn>
                <a:cxn ang="0">
                  <a:pos x="connsiteX3491" y="connsiteY3491"/>
                </a:cxn>
                <a:cxn ang="0">
                  <a:pos x="connsiteX3492" y="connsiteY3492"/>
                </a:cxn>
                <a:cxn ang="0">
                  <a:pos x="connsiteX3493" y="connsiteY3493"/>
                </a:cxn>
                <a:cxn ang="0">
                  <a:pos x="connsiteX3494" y="connsiteY3494"/>
                </a:cxn>
                <a:cxn ang="0">
                  <a:pos x="connsiteX3495" y="connsiteY3495"/>
                </a:cxn>
                <a:cxn ang="0">
                  <a:pos x="connsiteX3496" y="connsiteY3496"/>
                </a:cxn>
                <a:cxn ang="0">
                  <a:pos x="connsiteX3497" y="connsiteY3497"/>
                </a:cxn>
                <a:cxn ang="0">
                  <a:pos x="connsiteX3498" y="connsiteY3498"/>
                </a:cxn>
                <a:cxn ang="0">
                  <a:pos x="connsiteX3499" y="connsiteY3499"/>
                </a:cxn>
                <a:cxn ang="0">
                  <a:pos x="connsiteX3500" y="connsiteY3500"/>
                </a:cxn>
                <a:cxn ang="0">
                  <a:pos x="connsiteX3501" y="connsiteY3501"/>
                </a:cxn>
                <a:cxn ang="0">
                  <a:pos x="connsiteX3502" y="connsiteY3502"/>
                </a:cxn>
                <a:cxn ang="0">
                  <a:pos x="connsiteX3503" y="connsiteY3503"/>
                </a:cxn>
                <a:cxn ang="0">
                  <a:pos x="connsiteX3504" y="connsiteY3504"/>
                </a:cxn>
                <a:cxn ang="0">
                  <a:pos x="connsiteX3505" y="connsiteY3505"/>
                </a:cxn>
                <a:cxn ang="0">
                  <a:pos x="connsiteX3506" y="connsiteY3506"/>
                </a:cxn>
                <a:cxn ang="0">
                  <a:pos x="connsiteX3507" y="connsiteY3507"/>
                </a:cxn>
                <a:cxn ang="0">
                  <a:pos x="connsiteX3508" y="connsiteY3508"/>
                </a:cxn>
                <a:cxn ang="0">
                  <a:pos x="connsiteX3509" y="connsiteY3509"/>
                </a:cxn>
                <a:cxn ang="0">
                  <a:pos x="connsiteX3510" y="connsiteY3510"/>
                </a:cxn>
                <a:cxn ang="0">
                  <a:pos x="connsiteX3511" y="connsiteY3511"/>
                </a:cxn>
                <a:cxn ang="0">
                  <a:pos x="connsiteX3512" y="connsiteY3512"/>
                </a:cxn>
                <a:cxn ang="0">
                  <a:pos x="connsiteX3513" y="connsiteY3513"/>
                </a:cxn>
                <a:cxn ang="0">
                  <a:pos x="connsiteX3514" y="connsiteY3514"/>
                </a:cxn>
                <a:cxn ang="0">
                  <a:pos x="connsiteX3515" y="connsiteY3515"/>
                </a:cxn>
                <a:cxn ang="0">
                  <a:pos x="connsiteX3516" y="connsiteY3516"/>
                </a:cxn>
                <a:cxn ang="0">
                  <a:pos x="connsiteX3517" y="connsiteY3517"/>
                </a:cxn>
                <a:cxn ang="0">
                  <a:pos x="connsiteX3518" y="connsiteY3518"/>
                </a:cxn>
                <a:cxn ang="0">
                  <a:pos x="connsiteX3519" y="connsiteY3519"/>
                </a:cxn>
                <a:cxn ang="0">
                  <a:pos x="connsiteX3520" y="connsiteY3520"/>
                </a:cxn>
                <a:cxn ang="0">
                  <a:pos x="connsiteX3521" y="connsiteY3521"/>
                </a:cxn>
                <a:cxn ang="0">
                  <a:pos x="connsiteX3522" y="connsiteY3522"/>
                </a:cxn>
                <a:cxn ang="0">
                  <a:pos x="connsiteX3523" y="connsiteY3523"/>
                </a:cxn>
                <a:cxn ang="0">
                  <a:pos x="connsiteX3524" y="connsiteY3524"/>
                </a:cxn>
                <a:cxn ang="0">
                  <a:pos x="connsiteX3525" y="connsiteY3525"/>
                </a:cxn>
                <a:cxn ang="0">
                  <a:pos x="connsiteX3526" y="connsiteY3526"/>
                </a:cxn>
                <a:cxn ang="0">
                  <a:pos x="connsiteX3527" y="connsiteY3527"/>
                </a:cxn>
                <a:cxn ang="0">
                  <a:pos x="connsiteX3528" y="connsiteY3528"/>
                </a:cxn>
                <a:cxn ang="0">
                  <a:pos x="connsiteX3529" y="connsiteY3529"/>
                </a:cxn>
                <a:cxn ang="0">
                  <a:pos x="connsiteX3530" y="connsiteY3530"/>
                </a:cxn>
                <a:cxn ang="0">
                  <a:pos x="connsiteX3531" y="connsiteY3531"/>
                </a:cxn>
                <a:cxn ang="0">
                  <a:pos x="connsiteX3532" y="connsiteY3532"/>
                </a:cxn>
                <a:cxn ang="0">
                  <a:pos x="connsiteX3533" y="connsiteY3533"/>
                </a:cxn>
                <a:cxn ang="0">
                  <a:pos x="connsiteX3534" y="connsiteY3534"/>
                </a:cxn>
                <a:cxn ang="0">
                  <a:pos x="connsiteX3535" y="connsiteY3535"/>
                </a:cxn>
                <a:cxn ang="0">
                  <a:pos x="connsiteX3536" y="connsiteY3536"/>
                </a:cxn>
                <a:cxn ang="0">
                  <a:pos x="connsiteX3537" y="connsiteY3537"/>
                </a:cxn>
                <a:cxn ang="0">
                  <a:pos x="connsiteX3538" y="connsiteY3538"/>
                </a:cxn>
                <a:cxn ang="0">
                  <a:pos x="connsiteX3539" y="connsiteY3539"/>
                </a:cxn>
                <a:cxn ang="0">
                  <a:pos x="connsiteX3540" y="connsiteY3540"/>
                </a:cxn>
                <a:cxn ang="0">
                  <a:pos x="connsiteX3541" y="connsiteY3541"/>
                </a:cxn>
                <a:cxn ang="0">
                  <a:pos x="connsiteX3542" y="connsiteY3542"/>
                </a:cxn>
                <a:cxn ang="0">
                  <a:pos x="connsiteX3543" y="connsiteY3543"/>
                </a:cxn>
                <a:cxn ang="0">
                  <a:pos x="connsiteX3544" y="connsiteY3544"/>
                </a:cxn>
                <a:cxn ang="0">
                  <a:pos x="connsiteX3545" y="connsiteY3545"/>
                </a:cxn>
                <a:cxn ang="0">
                  <a:pos x="connsiteX3546" y="connsiteY3546"/>
                </a:cxn>
                <a:cxn ang="0">
                  <a:pos x="connsiteX3547" y="connsiteY3547"/>
                </a:cxn>
                <a:cxn ang="0">
                  <a:pos x="connsiteX3548" y="connsiteY3548"/>
                </a:cxn>
                <a:cxn ang="0">
                  <a:pos x="connsiteX3549" y="connsiteY3549"/>
                </a:cxn>
                <a:cxn ang="0">
                  <a:pos x="connsiteX3550" y="connsiteY3550"/>
                </a:cxn>
                <a:cxn ang="0">
                  <a:pos x="connsiteX3551" y="connsiteY3551"/>
                </a:cxn>
                <a:cxn ang="0">
                  <a:pos x="connsiteX3552" y="connsiteY3552"/>
                </a:cxn>
                <a:cxn ang="0">
                  <a:pos x="connsiteX3553" y="connsiteY3553"/>
                </a:cxn>
                <a:cxn ang="0">
                  <a:pos x="connsiteX3554" y="connsiteY3554"/>
                </a:cxn>
                <a:cxn ang="0">
                  <a:pos x="connsiteX3555" y="connsiteY3555"/>
                </a:cxn>
                <a:cxn ang="0">
                  <a:pos x="connsiteX3556" y="connsiteY3556"/>
                </a:cxn>
                <a:cxn ang="0">
                  <a:pos x="connsiteX3557" y="connsiteY3557"/>
                </a:cxn>
                <a:cxn ang="0">
                  <a:pos x="connsiteX3558" y="connsiteY3558"/>
                </a:cxn>
                <a:cxn ang="0">
                  <a:pos x="connsiteX3559" y="connsiteY3559"/>
                </a:cxn>
                <a:cxn ang="0">
                  <a:pos x="connsiteX3560" y="connsiteY3560"/>
                </a:cxn>
                <a:cxn ang="0">
                  <a:pos x="connsiteX3561" y="connsiteY3561"/>
                </a:cxn>
                <a:cxn ang="0">
                  <a:pos x="connsiteX3562" y="connsiteY3562"/>
                </a:cxn>
                <a:cxn ang="0">
                  <a:pos x="connsiteX3563" y="connsiteY3563"/>
                </a:cxn>
                <a:cxn ang="0">
                  <a:pos x="connsiteX3564" y="connsiteY3564"/>
                </a:cxn>
                <a:cxn ang="0">
                  <a:pos x="connsiteX3565" y="connsiteY3565"/>
                </a:cxn>
                <a:cxn ang="0">
                  <a:pos x="connsiteX3566" y="connsiteY3566"/>
                </a:cxn>
                <a:cxn ang="0">
                  <a:pos x="connsiteX3567" y="connsiteY3567"/>
                </a:cxn>
                <a:cxn ang="0">
                  <a:pos x="connsiteX3568" y="connsiteY3568"/>
                </a:cxn>
                <a:cxn ang="0">
                  <a:pos x="connsiteX3569" y="connsiteY3569"/>
                </a:cxn>
                <a:cxn ang="0">
                  <a:pos x="connsiteX3570" y="connsiteY3570"/>
                </a:cxn>
                <a:cxn ang="0">
                  <a:pos x="connsiteX3571" y="connsiteY3571"/>
                </a:cxn>
                <a:cxn ang="0">
                  <a:pos x="connsiteX3572" y="connsiteY3572"/>
                </a:cxn>
                <a:cxn ang="0">
                  <a:pos x="connsiteX3573" y="connsiteY3573"/>
                </a:cxn>
                <a:cxn ang="0">
                  <a:pos x="connsiteX3574" y="connsiteY3574"/>
                </a:cxn>
                <a:cxn ang="0">
                  <a:pos x="connsiteX3575" y="connsiteY3575"/>
                </a:cxn>
                <a:cxn ang="0">
                  <a:pos x="connsiteX3576" y="connsiteY3576"/>
                </a:cxn>
                <a:cxn ang="0">
                  <a:pos x="connsiteX3577" y="connsiteY3577"/>
                </a:cxn>
                <a:cxn ang="0">
                  <a:pos x="connsiteX3578" y="connsiteY3578"/>
                </a:cxn>
                <a:cxn ang="0">
                  <a:pos x="connsiteX3579" y="connsiteY3579"/>
                </a:cxn>
                <a:cxn ang="0">
                  <a:pos x="connsiteX3580" y="connsiteY3580"/>
                </a:cxn>
                <a:cxn ang="0">
                  <a:pos x="connsiteX3581" y="connsiteY3581"/>
                </a:cxn>
                <a:cxn ang="0">
                  <a:pos x="connsiteX3582" y="connsiteY3582"/>
                </a:cxn>
                <a:cxn ang="0">
                  <a:pos x="connsiteX3583" y="connsiteY3583"/>
                </a:cxn>
                <a:cxn ang="0">
                  <a:pos x="connsiteX3584" y="connsiteY3584"/>
                </a:cxn>
                <a:cxn ang="0">
                  <a:pos x="connsiteX3585" y="connsiteY3585"/>
                </a:cxn>
                <a:cxn ang="0">
                  <a:pos x="connsiteX3586" y="connsiteY3586"/>
                </a:cxn>
                <a:cxn ang="0">
                  <a:pos x="connsiteX3587" y="connsiteY3587"/>
                </a:cxn>
                <a:cxn ang="0">
                  <a:pos x="connsiteX3588" y="connsiteY3588"/>
                </a:cxn>
                <a:cxn ang="0">
                  <a:pos x="connsiteX3589" y="connsiteY3589"/>
                </a:cxn>
                <a:cxn ang="0">
                  <a:pos x="connsiteX3590" y="connsiteY3590"/>
                </a:cxn>
                <a:cxn ang="0">
                  <a:pos x="connsiteX3591" y="connsiteY3591"/>
                </a:cxn>
                <a:cxn ang="0">
                  <a:pos x="connsiteX3592" y="connsiteY3592"/>
                </a:cxn>
                <a:cxn ang="0">
                  <a:pos x="connsiteX3593" y="connsiteY3593"/>
                </a:cxn>
                <a:cxn ang="0">
                  <a:pos x="connsiteX3594" y="connsiteY3594"/>
                </a:cxn>
                <a:cxn ang="0">
                  <a:pos x="connsiteX3595" y="connsiteY3595"/>
                </a:cxn>
                <a:cxn ang="0">
                  <a:pos x="connsiteX3596" y="connsiteY3596"/>
                </a:cxn>
                <a:cxn ang="0">
                  <a:pos x="connsiteX3597" y="connsiteY3597"/>
                </a:cxn>
                <a:cxn ang="0">
                  <a:pos x="connsiteX3598" y="connsiteY3598"/>
                </a:cxn>
                <a:cxn ang="0">
                  <a:pos x="connsiteX3599" y="connsiteY3599"/>
                </a:cxn>
                <a:cxn ang="0">
                  <a:pos x="connsiteX3600" y="connsiteY3600"/>
                </a:cxn>
                <a:cxn ang="0">
                  <a:pos x="connsiteX3601" y="connsiteY3601"/>
                </a:cxn>
                <a:cxn ang="0">
                  <a:pos x="connsiteX3602" y="connsiteY3602"/>
                </a:cxn>
                <a:cxn ang="0">
                  <a:pos x="connsiteX3603" y="connsiteY3603"/>
                </a:cxn>
                <a:cxn ang="0">
                  <a:pos x="connsiteX3604" y="connsiteY3604"/>
                </a:cxn>
                <a:cxn ang="0">
                  <a:pos x="connsiteX3605" y="connsiteY3605"/>
                </a:cxn>
                <a:cxn ang="0">
                  <a:pos x="connsiteX3606" y="connsiteY3606"/>
                </a:cxn>
                <a:cxn ang="0">
                  <a:pos x="connsiteX3607" y="connsiteY3607"/>
                </a:cxn>
                <a:cxn ang="0">
                  <a:pos x="connsiteX3608" y="connsiteY3608"/>
                </a:cxn>
                <a:cxn ang="0">
                  <a:pos x="connsiteX3609" y="connsiteY3609"/>
                </a:cxn>
                <a:cxn ang="0">
                  <a:pos x="connsiteX3610" y="connsiteY3610"/>
                </a:cxn>
                <a:cxn ang="0">
                  <a:pos x="connsiteX3611" y="connsiteY3611"/>
                </a:cxn>
                <a:cxn ang="0">
                  <a:pos x="connsiteX3612" y="connsiteY3612"/>
                </a:cxn>
                <a:cxn ang="0">
                  <a:pos x="connsiteX3613" y="connsiteY3613"/>
                </a:cxn>
                <a:cxn ang="0">
                  <a:pos x="connsiteX3614" y="connsiteY3614"/>
                </a:cxn>
                <a:cxn ang="0">
                  <a:pos x="connsiteX3615" y="connsiteY3615"/>
                </a:cxn>
                <a:cxn ang="0">
                  <a:pos x="connsiteX3616" y="connsiteY3616"/>
                </a:cxn>
                <a:cxn ang="0">
                  <a:pos x="connsiteX3617" y="connsiteY3617"/>
                </a:cxn>
                <a:cxn ang="0">
                  <a:pos x="connsiteX3618" y="connsiteY3618"/>
                </a:cxn>
                <a:cxn ang="0">
                  <a:pos x="connsiteX3619" y="connsiteY3619"/>
                </a:cxn>
                <a:cxn ang="0">
                  <a:pos x="connsiteX3620" y="connsiteY3620"/>
                </a:cxn>
                <a:cxn ang="0">
                  <a:pos x="connsiteX3621" y="connsiteY3621"/>
                </a:cxn>
                <a:cxn ang="0">
                  <a:pos x="connsiteX3622" y="connsiteY3622"/>
                </a:cxn>
                <a:cxn ang="0">
                  <a:pos x="connsiteX3623" y="connsiteY3623"/>
                </a:cxn>
                <a:cxn ang="0">
                  <a:pos x="connsiteX3624" y="connsiteY3624"/>
                </a:cxn>
                <a:cxn ang="0">
                  <a:pos x="connsiteX3625" y="connsiteY3625"/>
                </a:cxn>
                <a:cxn ang="0">
                  <a:pos x="connsiteX3626" y="connsiteY3626"/>
                </a:cxn>
                <a:cxn ang="0">
                  <a:pos x="connsiteX3627" y="connsiteY3627"/>
                </a:cxn>
                <a:cxn ang="0">
                  <a:pos x="connsiteX3628" y="connsiteY3628"/>
                </a:cxn>
                <a:cxn ang="0">
                  <a:pos x="connsiteX3629" y="connsiteY3629"/>
                </a:cxn>
                <a:cxn ang="0">
                  <a:pos x="connsiteX3630" y="connsiteY3630"/>
                </a:cxn>
                <a:cxn ang="0">
                  <a:pos x="connsiteX3631" y="connsiteY3631"/>
                </a:cxn>
                <a:cxn ang="0">
                  <a:pos x="connsiteX3632" y="connsiteY3632"/>
                </a:cxn>
                <a:cxn ang="0">
                  <a:pos x="connsiteX3633" y="connsiteY3633"/>
                </a:cxn>
                <a:cxn ang="0">
                  <a:pos x="connsiteX3634" y="connsiteY3634"/>
                </a:cxn>
                <a:cxn ang="0">
                  <a:pos x="connsiteX3635" y="connsiteY3635"/>
                </a:cxn>
                <a:cxn ang="0">
                  <a:pos x="connsiteX3636" y="connsiteY3636"/>
                </a:cxn>
                <a:cxn ang="0">
                  <a:pos x="connsiteX3637" y="connsiteY3637"/>
                </a:cxn>
                <a:cxn ang="0">
                  <a:pos x="connsiteX3638" y="connsiteY3638"/>
                </a:cxn>
                <a:cxn ang="0">
                  <a:pos x="connsiteX3639" y="connsiteY3639"/>
                </a:cxn>
                <a:cxn ang="0">
                  <a:pos x="connsiteX3640" y="connsiteY3640"/>
                </a:cxn>
                <a:cxn ang="0">
                  <a:pos x="connsiteX3641" y="connsiteY3641"/>
                </a:cxn>
                <a:cxn ang="0">
                  <a:pos x="connsiteX3642" y="connsiteY3642"/>
                </a:cxn>
                <a:cxn ang="0">
                  <a:pos x="connsiteX3643" y="connsiteY3643"/>
                </a:cxn>
                <a:cxn ang="0">
                  <a:pos x="connsiteX3644" y="connsiteY3644"/>
                </a:cxn>
                <a:cxn ang="0">
                  <a:pos x="connsiteX3645" y="connsiteY3645"/>
                </a:cxn>
                <a:cxn ang="0">
                  <a:pos x="connsiteX3646" y="connsiteY3646"/>
                </a:cxn>
                <a:cxn ang="0">
                  <a:pos x="connsiteX3647" y="connsiteY3647"/>
                </a:cxn>
                <a:cxn ang="0">
                  <a:pos x="connsiteX3648" y="connsiteY3648"/>
                </a:cxn>
                <a:cxn ang="0">
                  <a:pos x="connsiteX3649" y="connsiteY3649"/>
                </a:cxn>
                <a:cxn ang="0">
                  <a:pos x="connsiteX3650" y="connsiteY3650"/>
                </a:cxn>
                <a:cxn ang="0">
                  <a:pos x="connsiteX3651" y="connsiteY3651"/>
                </a:cxn>
                <a:cxn ang="0">
                  <a:pos x="connsiteX3652" y="connsiteY3652"/>
                </a:cxn>
                <a:cxn ang="0">
                  <a:pos x="connsiteX3653" y="connsiteY3653"/>
                </a:cxn>
                <a:cxn ang="0">
                  <a:pos x="connsiteX3654" y="connsiteY3654"/>
                </a:cxn>
                <a:cxn ang="0">
                  <a:pos x="connsiteX3655" y="connsiteY3655"/>
                </a:cxn>
                <a:cxn ang="0">
                  <a:pos x="connsiteX3656" y="connsiteY3656"/>
                </a:cxn>
                <a:cxn ang="0">
                  <a:pos x="connsiteX3657" y="connsiteY3657"/>
                </a:cxn>
                <a:cxn ang="0">
                  <a:pos x="connsiteX3658" y="connsiteY3658"/>
                </a:cxn>
                <a:cxn ang="0">
                  <a:pos x="connsiteX3659" y="connsiteY3659"/>
                </a:cxn>
                <a:cxn ang="0">
                  <a:pos x="connsiteX3660" y="connsiteY3660"/>
                </a:cxn>
                <a:cxn ang="0">
                  <a:pos x="connsiteX3661" y="connsiteY3661"/>
                </a:cxn>
                <a:cxn ang="0">
                  <a:pos x="connsiteX3662" y="connsiteY3662"/>
                </a:cxn>
                <a:cxn ang="0">
                  <a:pos x="connsiteX3663" y="connsiteY3663"/>
                </a:cxn>
                <a:cxn ang="0">
                  <a:pos x="connsiteX3664" y="connsiteY3664"/>
                </a:cxn>
                <a:cxn ang="0">
                  <a:pos x="connsiteX3665" y="connsiteY3665"/>
                </a:cxn>
                <a:cxn ang="0">
                  <a:pos x="connsiteX3666" y="connsiteY3666"/>
                </a:cxn>
                <a:cxn ang="0">
                  <a:pos x="connsiteX3667" y="connsiteY3667"/>
                </a:cxn>
                <a:cxn ang="0">
                  <a:pos x="connsiteX3668" y="connsiteY3668"/>
                </a:cxn>
                <a:cxn ang="0">
                  <a:pos x="connsiteX3669" y="connsiteY3669"/>
                </a:cxn>
                <a:cxn ang="0">
                  <a:pos x="connsiteX3670" y="connsiteY3670"/>
                </a:cxn>
                <a:cxn ang="0">
                  <a:pos x="connsiteX3671" y="connsiteY3671"/>
                </a:cxn>
                <a:cxn ang="0">
                  <a:pos x="connsiteX3672" y="connsiteY3672"/>
                </a:cxn>
                <a:cxn ang="0">
                  <a:pos x="connsiteX3673" y="connsiteY3673"/>
                </a:cxn>
                <a:cxn ang="0">
                  <a:pos x="connsiteX3674" y="connsiteY3674"/>
                </a:cxn>
                <a:cxn ang="0">
                  <a:pos x="connsiteX3675" y="connsiteY3675"/>
                </a:cxn>
                <a:cxn ang="0">
                  <a:pos x="connsiteX3676" y="connsiteY3676"/>
                </a:cxn>
                <a:cxn ang="0">
                  <a:pos x="connsiteX3677" y="connsiteY3677"/>
                </a:cxn>
                <a:cxn ang="0">
                  <a:pos x="connsiteX3678" y="connsiteY3678"/>
                </a:cxn>
                <a:cxn ang="0">
                  <a:pos x="connsiteX3679" y="connsiteY3679"/>
                </a:cxn>
                <a:cxn ang="0">
                  <a:pos x="connsiteX3680" y="connsiteY3680"/>
                </a:cxn>
                <a:cxn ang="0">
                  <a:pos x="connsiteX3681" y="connsiteY3681"/>
                </a:cxn>
                <a:cxn ang="0">
                  <a:pos x="connsiteX3682" y="connsiteY3682"/>
                </a:cxn>
                <a:cxn ang="0">
                  <a:pos x="connsiteX3683" y="connsiteY3683"/>
                </a:cxn>
                <a:cxn ang="0">
                  <a:pos x="connsiteX3684" y="connsiteY3684"/>
                </a:cxn>
                <a:cxn ang="0">
                  <a:pos x="connsiteX3685" y="connsiteY3685"/>
                </a:cxn>
                <a:cxn ang="0">
                  <a:pos x="connsiteX3686" y="connsiteY3686"/>
                </a:cxn>
                <a:cxn ang="0">
                  <a:pos x="connsiteX3687" y="connsiteY3687"/>
                </a:cxn>
                <a:cxn ang="0">
                  <a:pos x="connsiteX3688" y="connsiteY3688"/>
                </a:cxn>
                <a:cxn ang="0">
                  <a:pos x="connsiteX3689" y="connsiteY3689"/>
                </a:cxn>
                <a:cxn ang="0">
                  <a:pos x="connsiteX3690" y="connsiteY3690"/>
                </a:cxn>
                <a:cxn ang="0">
                  <a:pos x="connsiteX3691" y="connsiteY3691"/>
                </a:cxn>
                <a:cxn ang="0">
                  <a:pos x="connsiteX3692" y="connsiteY3692"/>
                </a:cxn>
                <a:cxn ang="0">
                  <a:pos x="connsiteX3693" y="connsiteY3693"/>
                </a:cxn>
                <a:cxn ang="0">
                  <a:pos x="connsiteX3694" y="connsiteY3694"/>
                </a:cxn>
                <a:cxn ang="0">
                  <a:pos x="connsiteX3695" y="connsiteY3695"/>
                </a:cxn>
                <a:cxn ang="0">
                  <a:pos x="connsiteX3696" y="connsiteY3696"/>
                </a:cxn>
                <a:cxn ang="0">
                  <a:pos x="connsiteX3697" y="connsiteY3697"/>
                </a:cxn>
                <a:cxn ang="0">
                  <a:pos x="connsiteX3698" y="connsiteY3698"/>
                </a:cxn>
                <a:cxn ang="0">
                  <a:pos x="connsiteX3699" y="connsiteY3699"/>
                </a:cxn>
                <a:cxn ang="0">
                  <a:pos x="connsiteX3700" y="connsiteY3700"/>
                </a:cxn>
                <a:cxn ang="0">
                  <a:pos x="connsiteX3701" y="connsiteY3701"/>
                </a:cxn>
                <a:cxn ang="0">
                  <a:pos x="connsiteX3702" y="connsiteY3702"/>
                </a:cxn>
                <a:cxn ang="0">
                  <a:pos x="connsiteX3703" y="connsiteY3703"/>
                </a:cxn>
                <a:cxn ang="0">
                  <a:pos x="connsiteX3704" y="connsiteY3704"/>
                </a:cxn>
                <a:cxn ang="0">
                  <a:pos x="connsiteX3705" y="connsiteY3705"/>
                </a:cxn>
                <a:cxn ang="0">
                  <a:pos x="connsiteX3706" y="connsiteY3706"/>
                </a:cxn>
                <a:cxn ang="0">
                  <a:pos x="connsiteX3707" y="connsiteY3707"/>
                </a:cxn>
                <a:cxn ang="0">
                  <a:pos x="connsiteX3708" y="connsiteY3708"/>
                </a:cxn>
                <a:cxn ang="0">
                  <a:pos x="connsiteX3709" y="connsiteY3709"/>
                </a:cxn>
                <a:cxn ang="0">
                  <a:pos x="connsiteX3710" y="connsiteY3710"/>
                </a:cxn>
                <a:cxn ang="0">
                  <a:pos x="connsiteX3711" y="connsiteY3711"/>
                </a:cxn>
                <a:cxn ang="0">
                  <a:pos x="connsiteX3712" y="connsiteY3712"/>
                </a:cxn>
                <a:cxn ang="0">
                  <a:pos x="connsiteX3713" y="connsiteY3713"/>
                </a:cxn>
                <a:cxn ang="0">
                  <a:pos x="connsiteX3714" y="connsiteY3714"/>
                </a:cxn>
                <a:cxn ang="0">
                  <a:pos x="connsiteX3715" y="connsiteY3715"/>
                </a:cxn>
                <a:cxn ang="0">
                  <a:pos x="connsiteX3716" y="connsiteY3716"/>
                </a:cxn>
                <a:cxn ang="0">
                  <a:pos x="connsiteX3717" y="connsiteY3717"/>
                </a:cxn>
                <a:cxn ang="0">
                  <a:pos x="connsiteX3718" y="connsiteY3718"/>
                </a:cxn>
                <a:cxn ang="0">
                  <a:pos x="connsiteX3719" y="connsiteY3719"/>
                </a:cxn>
                <a:cxn ang="0">
                  <a:pos x="connsiteX3720" y="connsiteY3720"/>
                </a:cxn>
                <a:cxn ang="0">
                  <a:pos x="connsiteX3721" y="connsiteY3721"/>
                </a:cxn>
                <a:cxn ang="0">
                  <a:pos x="connsiteX3722" y="connsiteY3722"/>
                </a:cxn>
                <a:cxn ang="0">
                  <a:pos x="connsiteX3723" y="connsiteY3723"/>
                </a:cxn>
                <a:cxn ang="0">
                  <a:pos x="connsiteX3724" y="connsiteY3724"/>
                </a:cxn>
                <a:cxn ang="0">
                  <a:pos x="connsiteX3725" y="connsiteY3725"/>
                </a:cxn>
                <a:cxn ang="0">
                  <a:pos x="connsiteX3726" y="connsiteY3726"/>
                </a:cxn>
                <a:cxn ang="0">
                  <a:pos x="connsiteX3727" y="connsiteY3727"/>
                </a:cxn>
                <a:cxn ang="0">
                  <a:pos x="connsiteX3728" y="connsiteY3728"/>
                </a:cxn>
                <a:cxn ang="0">
                  <a:pos x="connsiteX3729" y="connsiteY3729"/>
                </a:cxn>
                <a:cxn ang="0">
                  <a:pos x="connsiteX3730" y="connsiteY3730"/>
                </a:cxn>
                <a:cxn ang="0">
                  <a:pos x="connsiteX3731" y="connsiteY3731"/>
                </a:cxn>
                <a:cxn ang="0">
                  <a:pos x="connsiteX3732" y="connsiteY3732"/>
                </a:cxn>
                <a:cxn ang="0">
                  <a:pos x="connsiteX3733" y="connsiteY3733"/>
                </a:cxn>
                <a:cxn ang="0">
                  <a:pos x="connsiteX3734" y="connsiteY3734"/>
                </a:cxn>
                <a:cxn ang="0">
                  <a:pos x="connsiteX3735" y="connsiteY3735"/>
                </a:cxn>
                <a:cxn ang="0">
                  <a:pos x="connsiteX3736" y="connsiteY3736"/>
                </a:cxn>
                <a:cxn ang="0">
                  <a:pos x="connsiteX3737" y="connsiteY3737"/>
                </a:cxn>
                <a:cxn ang="0">
                  <a:pos x="connsiteX3738" y="connsiteY3738"/>
                </a:cxn>
                <a:cxn ang="0">
                  <a:pos x="connsiteX3739" y="connsiteY3739"/>
                </a:cxn>
                <a:cxn ang="0">
                  <a:pos x="connsiteX3740" y="connsiteY3740"/>
                </a:cxn>
                <a:cxn ang="0">
                  <a:pos x="connsiteX3741" y="connsiteY3741"/>
                </a:cxn>
                <a:cxn ang="0">
                  <a:pos x="connsiteX3742" y="connsiteY3742"/>
                </a:cxn>
                <a:cxn ang="0">
                  <a:pos x="connsiteX3743" y="connsiteY3743"/>
                </a:cxn>
                <a:cxn ang="0">
                  <a:pos x="connsiteX3744" y="connsiteY3744"/>
                </a:cxn>
                <a:cxn ang="0">
                  <a:pos x="connsiteX3745" y="connsiteY3745"/>
                </a:cxn>
                <a:cxn ang="0">
                  <a:pos x="connsiteX3746" y="connsiteY3746"/>
                </a:cxn>
                <a:cxn ang="0">
                  <a:pos x="connsiteX3747" y="connsiteY3747"/>
                </a:cxn>
                <a:cxn ang="0">
                  <a:pos x="connsiteX3748" y="connsiteY3748"/>
                </a:cxn>
                <a:cxn ang="0">
                  <a:pos x="connsiteX3749" y="connsiteY3749"/>
                </a:cxn>
                <a:cxn ang="0">
                  <a:pos x="connsiteX3750" y="connsiteY3750"/>
                </a:cxn>
                <a:cxn ang="0">
                  <a:pos x="connsiteX3751" y="connsiteY3751"/>
                </a:cxn>
                <a:cxn ang="0">
                  <a:pos x="connsiteX3752" y="connsiteY3752"/>
                </a:cxn>
                <a:cxn ang="0">
                  <a:pos x="connsiteX3753" y="connsiteY3753"/>
                </a:cxn>
                <a:cxn ang="0">
                  <a:pos x="connsiteX3754" y="connsiteY3754"/>
                </a:cxn>
                <a:cxn ang="0">
                  <a:pos x="connsiteX3755" y="connsiteY3755"/>
                </a:cxn>
                <a:cxn ang="0">
                  <a:pos x="connsiteX3756" y="connsiteY3756"/>
                </a:cxn>
                <a:cxn ang="0">
                  <a:pos x="connsiteX3757" y="connsiteY3757"/>
                </a:cxn>
                <a:cxn ang="0">
                  <a:pos x="connsiteX3758" y="connsiteY3758"/>
                </a:cxn>
                <a:cxn ang="0">
                  <a:pos x="connsiteX3759" y="connsiteY3759"/>
                </a:cxn>
                <a:cxn ang="0">
                  <a:pos x="connsiteX3760" y="connsiteY3760"/>
                </a:cxn>
                <a:cxn ang="0">
                  <a:pos x="connsiteX3761" y="connsiteY3761"/>
                </a:cxn>
                <a:cxn ang="0">
                  <a:pos x="connsiteX3762" y="connsiteY3762"/>
                </a:cxn>
                <a:cxn ang="0">
                  <a:pos x="connsiteX3763" y="connsiteY3763"/>
                </a:cxn>
                <a:cxn ang="0">
                  <a:pos x="connsiteX3764" y="connsiteY3764"/>
                </a:cxn>
                <a:cxn ang="0">
                  <a:pos x="connsiteX3765" y="connsiteY3765"/>
                </a:cxn>
                <a:cxn ang="0">
                  <a:pos x="connsiteX3766" y="connsiteY3766"/>
                </a:cxn>
                <a:cxn ang="0">
                  <a:pos x="connsiteX3767" y="connsiteY3767"/>
                </a:cxn>
                <a:cxn ang="0">
                  <a:pos x="connsiteX3768" y="connsiteY3768"/>
                </a:cxn>
                <a:cxn ang="0">
                  <a:pos x="connsiteX3769" y="connsiteY3769"/>
                </a:cxn>
                <a:cxn ang="0">
                  <a:pos x="connsiteX3770" y="connsiteY3770"/>
                </a:cxn>
                <a:cxn ang="0">
                  <a:pos x="connsiteX3771" y="connsiteY3771"/>
                </a:cxn>
                <a:cxn ang="0">
                  <a:pos x="connsiteX3772" y="connsiteY3772"/>
                </a:cxn>
                <a:cxn ang="0">
                  <a:pos x="connsiteX3773" y="connsiteY3773"/>
                </a:cxn>
                <a:cxn ang="0">
                  <a:pos x="connsiteX3774" y="connsiteY3774"/>
                </a:cxn>
                <a:cxn ang="0">
                  <a:pos x="connsiteX3775" y="connsiteY3775"/>
                </a:cxn>
                <a:cxn ang="0">
                  <a:pos x="connsiteX3776" y="connsiteY3776"/>
                </a:cxn>
                <a:cxn ang="0">
                  <a:pos x="connsiteX3777" y="connsiteY3777"/>
                </a:cxn>
                <a:cxn ang="0">
                  <a:pos x="connsiteX3778" y="connsiteY3778"/>
                </a:cxn>
                <a:cxn ang="0">
                  <a:pos x="connsiteX3779" y="connsiteY3779"/>
                </a:cxn>
                <a:cxn ang="0">
                  <a:pos x="connsiteX3780" y="connsiteY3780"/>
                </a:cxn>
                <a:cxn ang="0">
                  <a:pos x="connsiteX3781" y="connsiteY3781"/>
                </a:cxn>
                <a:cxn ang="0">
                  <a:pos x="connsiteX3782" y="connsiteY3782"/>
                </a:cxn>
                <a:cxn ang="0">
                  <a:pos x="connsiteX3783" y="connsiteY3783"/>
                </a:cxn>
                <a:cxn ang="0">
                  <a:pos x="connsiteX3784" y="connsiteY3784"/>
                </a:cxn>
                <a:cxn ang="0">
                  <a:pos x="connsiteX3785" y="connsiteY3785"/>
                </a:cxn>
                <a:cxn ang="0">
                  <a:pos x="connsiteX3786" y="connsiteY3786"/>
                </a:cxn>
                <a:cxn ang="0">
                  <a:pos x="connsiteX3787" y="connsiteY3787"/>
                </a:cxn>
                <a:cxn ang="0">
                  <a:pos x="connsiteX3788" y="connsiteY3788"/>
                </a:cxn>
                <a:cxn ang="0">
                  <a:pos x="connsiteX3789" y="connsiteY3789"/>
                </a:cxn>
                <a:cxn ang="0">
                  <a:pos x="connsiteX3790" y="connsiteY3790"/>
                </a:cxn>
                <a:cxn ang="0">
                  <a:pos x="connsiteX3791" y="connsiteY3791"/>
                </a:cxn>
                <a:cxn ang="0">
                  <a:pos x="connsiteX3792" y="connsiteY3792"/>
                </a:cxn>
                <a:cxn ang="0">
                  <a:pos x="connsiteX3793" y="connsiteY3793"/>
                </a:cxn>
                <a:cxn ang="0">
                  <a:pos x="connsiteX3794" y="connsiteY3794"/>
                </a:cxn>
                <a:cxn ang="0">
                  <a:pos x="connsiteX3795" y="connsiteY3795"/>
                </a:cxn>
                <a:cxn ang="0">
                  <a:pos x="connsiteX3796" y="connsiteY3796"/>
                </a:cxn>
                <a:cxn ang="0">
                  <a:pos x="connsiteX3797" y="connsiteY3797"/>
                </a:cxn>
                <a:cxn ang="0">
                  <a:pos x="connsiteX3798" y="connsiteY3798"/>
                </a:cxn>
                <a:cxn ang="0">
                  <a:pos x="connsiteX3799" y="connsiteY3799"/>
                </a:cxn>
                <a:cxn ang="0">
                  <a:pos x="connsiteX3800" y="connsiteY3800"/>
                </a:cxn>
                <a:cxn ang="0">
                  <a:pos x="connsiteX3801" y="connsiteY3801"/>
                </a:cxn>
                <a:cxn ang="0">
                  <a:pos x="connsiteX3802" y="connsiteY3802"/>
                </a:cxn>
                <a:cxn ang="0">
                  <a:pos x="connsiteX3803" y="connsiteY3803"/>
                </a:cxn>
                <a:cxn ang="0">
                  <a:pos x="connsiteX3804" y="connsiteY3804"/>
                </a:cxn>
                <a:cxn ang="0">
                  <a:pos x="connsiteX3805" y="connsiteY3805"/>
                </a:cxn>
                <a:cxn ang="0">
                  <a:pos x="connsiteX3806" y="connsiteY3806"/>
                </a:cxn>
                <a:cxn ang="0">
                  <a:pos x="connsiteX3807" y="connsiteY3807"/>
                </a:cxn>
                <a:cxn ang="0">
                  <a:pos x="connsiteX3808" y="connsiteY3808"/>
                </a:cxn>
                <a:cxn ang="0">
                  <a:pos x="connsiteX3809" y="connsiteY3809"/>
                </a:cxn>
                <a:cxn ang="0">
                  <a:pos x="connsiteX3810" y="connsiteY3810"/>
                </a:cxn>
                <a:cxn ang="0">
                  <a:pos x="connsiteX3811" y="connsiteY3811"/>
                </a:cxn>
                <a:cxn ang="0">
                  <a:pos x="connsiteX3812" y="connsiteY3812"/>
                </a:cxn>
                <a:cxn ang="0">
                  <a:pos x="connsiteX3813" y="connsiteY3813"/>
                </a:cxn>
                <a:cxn ang="0">
                  <a:pos x="connsiteX3814" y="connsiteY3814"/>
                </a:cxn>
                <a:cxn ang="0">
                  <a:pos x="connsiteX3815" y="connsiteY3815"/>
                </a:cxn>
                <a:cxn ang="0">
                  <a:pos x="connsiteX3816" y="connsiteY3816"/>
                </a:cxn>
                <a:cxn ang="0">
                  <a:pos x="connsiteX3817" y="connsiteY3817"/>
                </a:cxn>
                <a:cxn ang="0">
                  <a:pos x="connsiteX3818" y="connsiteY3818"/>
                </a:cxn>
                <a:cxn ang="0">
                  <a:pos x="connsiteX3819" y="connsiteY3819"/>
                </a:cxn>
                <a:cxn ang="0">
                  <a:pos x="connsiteX3820" y="connsiteY3820"/>
                </a:cxn>
                <a:cxn ang="0">
                  <a:pos x="connsiteX3821" y="connsiteY3821"/>
                </a:cxn>
                <a:cxn ang="0">
                  <a:pos x="connsiteX3822" y="connsiteY3822"/>
                </a:cxn>
                <a:cxn ang="0">
                  <a:pos x="connsiteX3823" y="connsiteY3823"/>
                </a:cxn>
                <a:cxn ang="0">
                  <a:pos x="connsiteX3824" y="connsiteY3824"/>
                </a:cxn>
                <a:cxn ang="0">
                  <a:pos x="connsiteX3825" y="connsiteY3825"/>
                </a:cxn>
                <a:cxn ang="0">
                  <a:pos x="connsiteX3826" y="connsiteY3826"/>
                </a:cxn>
                <a:cxn ang="0">
                  <a:pos x="connsiteX3827" y="connsiteY3827"/>
                </a:cxn>
                <a:cxn ang="0">
                  <a:pos x="connsiteX3828" y="connsiteY3828"/>
                </a:cxn>
                <a:cxn ang="0">
                  <a:pos x="connsiteX3829" y="connsiteY3829"/>
                </a:cxn>
                <a:cxn ang="0">
                  <a:pos x="connsiteX3830" y="connsiteY3830"/>
                </a:cxn>
                <a:cxn ang="0">
                  <a:pos x="connsiteX3831" y="connsiteY3831"/>
                </a:cxn>
                <a:cxn ang="0">
                  <a:pos x="connsiteX3832" y="connsiteY3832"/>
                </a:cxn>
                <a:cxn ang="0">
                  <a:pos x="connsiteX3833" y="connsiteY3833"/>
                </a:cxn>
                <a:cxn ang="0">
                  <a:pos x="connsiteX3834" y="connsiteY3834"/>
                </a:cxn>
                <a:cxn ang="0">
                  <a:pos x="connsiteX3835" y="connsiteY3835"/>
                </a:cxn>
                <a:cxn ang="0">
                  <a:pos x="connsiteX3836" y="connsiteY3836"/>
                </a:cxn>
                <a:cxn ang="0">
                  <a:pos x="connsiteX3837" y="connsiteY3837"/>
                </a:cxn>
                <a:cxn ang="0">
                  <a:pos x="connsiteX3838" y="connsiteY3838"/>
                </a:cxn>
                <a:cxn ang="0">
                  <a:pos x="connsiteX3839" y="connsiteY3839"/>
                </a:cxn>
                <a:cxn ang="0">
                  <a:pos x="connsiteX3840" y="connsiteY3840"/>
                </a:cxn>
                <a:cxn ang="0">
                  <a:pos x="connsiteX3841" y="connsiteY3841"/>
                </a:cxn>
                <a:cxn ang="0">
                  <a:pos x="connsiteX3842" y="connsiteY3842"/>
                </a:cxn>
                <a:cxn ang="0">
                  <a:pos x="connsiteX3843" y="connsiteY3843"/>
                </a:cxn>
                <a:cxn ang="0">
                  <a:pos x="connsiteX3844" y="connsiteY3844"/>
                </a:cxn>
                <a:cxn ang="0">
                  <a:pos x="connsiteX3845" y="connsiteY3845"/>
                </a:cxn>
                <a:cxn ang="0">
                  <a:pos x="connsiteX3846" y="connsiteY3846"/>
                </a:cxn>
                <a:cxn ang="0">
                  <a:pos x="connsiteX3847" y="connsiteY3847"/>
                </a:cxn>
                <a:cxn ang="0">
                  <a:pos x="connsiteX3848" y="connsiteY3848"/>
                </a:cxn>
                <a:cxn ang="0">
                  <a:pos x="connsiteX3849" y="connsiteY3849"/>
                </a:cxn>
                <a:cxn ang="0">
                  <a:pos x="connsiteX3850" y="connsiteY3850"/>
                </a:cxn>
                <a:cxn ang="0">
                  <a:pos x="connsiteX3851" y="connsiteY3851"/>
                </a:cxn>
                <a:cxn ang="0">
                  <a:pos x="connsiteX3852" y="connsiteY3852"/>
                </a:cxn>
                <a:cxn ang="0">
                  <a:pos x="connsiteX3853" y="connsiteY3853"/>
                </a:cxn>
                <a:cxn ang="0">
                  <a:pos x="connsiteX3854" y="connsiteY3854"/>
                </a:cxn>
                <a:cxn ang="0">
                  <a:pos x="connsiteX3855" y="connsiteY3855"/>
                </a:cxn>
                <a:cxn ang="0">
                  <a:pos x="connsiteX3856" y="connsiteY3856"/>
                </a:cxn>
                <a:cxn ang="0">
                  <a:pos x="connsiteX3857" y="connsiteY3857"/>
                </a:cxn>
                <a:cxn ang="0">
                  <a:pos x="connsiteX3858" y="connsiteY3858"/>
                </a:cxn>
                <a:cxn ang="0">
                  <a:pos x="connsiteX3859" y="connsiteY3859"/>
                </a:cxn>
                <a:cxn ang="0">
                  <a:pos x="connsiteX3860" y="connsiteY3860"/>
                </a:cxn>
                <a:cxn ang="0">
                  <a:pos x="connsiteX3861" y="connsiteY3861"/>
                </a:cxn>
                <a:cxn ang="0">
                  <a:pos x="connsiteX3862" y="connsiteY3862"/>
                </a:cxn>
                <a:cxn ang="0">
                  <a:pos x="connsiteX3863" y="connsiteY3863"/>
                </a:cxn>
                <a:cxn ang="0">
                  <a:pos x="connsiteX3864" y="connsiteY3864"/>
                </a:cxn>
                <a:cxn ang="0">
                  <a:pos x="connsiteX3865" y="connsiteY3865"/>
                </a:cxn>
                <a:cxn ang="0">
                  <a:pos x="connsiteX3866" y="connsiteY3866"/>
                </a:cxn>
                <a:cxn ang="0">
                  <a:pos x="connsiteX3867" y="connsiteY3867"/>
                </a:cxn>
                <a:cxn ang="0">
                  <a:pos x="connsiteX3868" y="connsiteY3868"/>
                </a:cxn>
                <a:cxn ang="0">
                  <a:pos x="connsiteX3869" y="connsiteY3869"/>
                </a:cxn>
                <a:cxn ang="0">
                  <a:pos x="connsiteX3870" y="connsiteY3870"/>
                </a:cxn>
                <a:cxn ang="0">
                  <a:pos x="connsiteX3871" y="connsiteY3871"/>
                </a:cxn>
                <a:cxn ang="0">
                  <a:pos x="connsiteX3872" y="connsiteY3872"/>
                </a:cxn>
                <a:cxn ang="0">
                  <a:pos x="connsiteX3873" y="connsiteY3873"/>
                </a:cxn>
                <a:cxn ang="0">
                  <a:pos x="connsiteX3874" y="connsiteY3874"/>
                </a:cxn>
                <a:cxn ang="0">
                  <a:pos x="connsiteX3875" y="connsiteY3875"/>
                </a:cxn>
                <a:cxn ang="0">
                  <a:pos x="connsiteX3876" y="connsiteY3876"/>
                </a:cxn>
                <a:cxn ang="0">
                  <a:pos x="connsiteX3877" y="connsiteY3877"/>
                </a:cxn>
                <a:cxn ang="0">
                  <a:pos x="connsiteX3878" y="connsiteY3878"/>
                </a:cxn>
                <a:cxn ang="0">
                  <a:pos x="connsiteX3879" y="connsiteY3879"/>
                </a:cxn>
                <a:cxn ang="0">
                  <a:pos x="connsiteX3880" y="connsiteY3880"/>
                </a:cxn>
                <a:cxn ang="0">
                  <a:pos x="connsiteX3881" y="connsiteY3881"/>
                </a:cxn>
                <a:cxn ang="0">
                  <a:pos x="connsiteX3882" y="connsiteY3882"/>
                </a:cxn>
                <a:cxn ang="0">
                  <a:pos x="connsiteX3883" y="connsiteY3883"/>
                </a:cxn>
                <a:cxn ang="0">
                  <a:pos x="connsiteX3884" y="connsiteY3884"/>
                </a:cxn>
                <a:cxn ang="0">
                  <a:pos x="connsiteX3885" y="connsiteY3885"/>
                </a:cxn>
                <a:cxn ang="0">
                  <a:pos x="connsiteX3886" y="connsiteY3886"/>
                </a:cxn>
                <a:cxn ang="0">
                  <a:pos x="connsiteX3887" y="connsiteY3887"/>
                </a:cxn>
                <a:cxn ang="0">
                  <a:pos x="connsiteX3888" y="connsiteY3888"/>
                </a:cxn>
                <a:cxn ang="0">
                  <a:pos x="connsiteX3889" y="connsiteY3889"/>
                </a:cxn>
                <a:cxn ang="0">
                  <a:pos x="connsiteX3890" y="connsiteY3890"/>
                </a:cxn>
                <a:cxn ang="0">
                  <a:pos x="connsiteX3891" y="connsiteY3891"/>
                </a:cxn>
                <a:cxn ang="0">
                  <a:pos x="connsiteX3892" y="connsiteY3892"/>
                </a:cxn>
                <a:cxn ang="0">
                  <a:pos x="connsiteX3893" y="connsiteY3893"/>
                </a:cxn>
                <a:cxn ang="0">
                  <a:pos x="connsiteX3894" y="connsiteY3894"/>
                </a:cxn>
                <a:cxn ang="0">
                  <a:pos x="connsiteX3895" y="connsiteY3895"/>
                </a:cxn>
                <a:cxn ang="0">
                  <a:pos x="connsiteX3896" y="connsiteY3896"/>
                </a:cxn>
                <a:cxn ang="0">
                  <a:pos x="connsiteX3897" y="connsiteY3897"/>
                </a:cxn>
                <a:cxn ang="0">
                  <a:pos x="connsiteX3898" y="connsiteY3898"/>
                </a:cxn>
                <a:cxn ang="0">
                  <a:pos x="connsiteX3899" y="connsiteY3899"/>
                </a:cxn>
                <a:cxn ang="0">
                  <a:pos x="connsiteX3900" y="connsiteY3900"/>
                </a:cxn>
                <a:cxn ang="0">
                  <a:pos x="connsiteX3901" y="connsiteY3901"/>
                </a:cxn>
                <a:cxn ang="0">
                  <a:pos x="connsiteX3902" y="connsiteY3902"/>
                </a:cxn>
                <a:cxn ang="0">
                  <a:pos x="connsiteX3903" y="connsiteY3903"/>
                </a:cxn>
                <a:cxn ang="0">
                  <a:pos x="connsiteX3904" y="connsiteY3904"/>
                </a:cxn>
                <a:cxn ang="0">
                  <a:pos x="connsiteX3905" y="connsiteY3905"/>
                </a:cxn>
                <a:cxn ang="0">
                  <a:pos x="connsiteX3906" y="connsiteY3906"/>
                </a:cxn>
                <a:cxn ang="0">
                  <a:pos x="connsiteX3907" y="connsiteY3907"/>
                </a:cxn>
                <a:cxn ang="0">
                  <a:pos x="connsiteX3908" y="connsiteY3908"/>
                </a:cxn>
                <a:cxn ang="0">
                  <a:pos x="connsiteX3909" y="connsiteY3909"/>
                </a:cxn>
                <a:cxn ang="0">
                  <a:pos x="connsiteX3910" y="connsiteY3910"/>
                </a:cxn>
                <a:cxn ang="0">
                  <a:pos x="connsiteX3911" y="connsiteY3911"/>
                </a:cxn>
                <a:cxn ang="0">
                  <a:pos x="connsiteX3912" y="connsiteY3912"/>
                </a:cxn>
                <a:cxn ang="0">
                  <a:pos x="connsiteX3913" y="connsiteY3913"/>
                </a:cxn>
                <a:cxn ang="0">
                  <a:pos x="connsiteX3914" y="connsiteY3914"/>
                </a:cxn>
                <a:cxn ang="0">
                  <a:pos x="connsiteX3915" y="connsiteY3915"/>
                </a:cxn>
                <a:cxn ang="0">
                  <a:pos x="connsiteX3916" y="connsiteY3916"/>
                </a:cxn>
                <a:cxn ang="0">
                  <a:pos x="connsiteX3917" y="connsiteY3917"/>
                </a:cxn>
                <a:cxn ang="0">
                  <a:pos x="connsiteX3918" y="connsiteY3918"/>
                </a:cxn>
                <a:cxn ang="0">
                  <a:pos x="connsiteX3919" y="connsiteY3919"/>
                </a:cxn>
                <a:cxn ang="0">
                  <a:pos x="connsiteX3920" y="connsiteY3920"/>
                </a:cxn>
                <a:cxn ang="0">
                  <a:pos x="connsiteX3921" y="connsiteY3921"/>
                </a:cxn>
                <a:cxn ang="0">
                  <a:pos x="connsiteX3922" y="connsiteY3922"/>
                </a:cxn>
                <a:cxn ang="0">
                  <a:pos x="connsiteX3923" y="connsiteY3923"/>
                </a:cxn>
                <a:cxn ang="0">
                  <a:pos x="connsiteX3924" y="connsiteY3924"/>
                </a:cxn>
                <a:cxn ang="0">
                  <a:pos x="connsiteX3925" y="connsiteY3925"/>
                </a:cxn>
                <a:cxn ang="0">
                  <a:pos x="connsiteX3926" y="connsiteY3926"/>
                </a:cxn>
                <a:cxn ang="0">
                  <a:pos x="connsiteX3927" y="connsiteY3927"/>
                </a:cxn>
                <a:cxn ang="0">
                  <a:pos x="connsiteX3928" y="connsiteY3928"/>
                </a:cxn>
                <a:cxn ang="0">
                  <a:pos x="connsiteX3929" y="connsiteY3929"/>
                </a:cxn>
                <a:cxn ang="0">
                  <a:pos x="connsiteX3930" y="connsiteY3930"/>
                </a:cxn>
                <a:cxn ang="0">
                  <a:pos x="connsiteX3931" y="connsiteY3931"/>
                </a:cxn>
                <a:cxn ang="0">
                  <a:pos x="connsiteX3932" y="connsiteY3932"/>
                </a:cxn>
                <a:cxn ang="0">
                  <a:pos x="connsiteX3933" y="connsiteY3933"/>
                </a:cxn>
                <a:cxn ang="0">
                  <a:pos x="connsiteX3934" y="connsiteY3934"/>
                </a:cxn>
                <a:cxn ang="0">
                  <a:pos x="connsiteX3935" y="connsiteY3935"/>
                </a:cxn>
                <a:cxn ang="0">
                  <a:pos x="connsiteX3936" y="connsiteY3936"/>
                </a:cxn>
                <a:cxn ang="0">
                  <a:pos x="connsiteX3937" y="connsiteY3937"/>
                </a:cxn>
                <a:cxn ang="0">
                  <a:pos x="connsiteX3938" y="connsiteY3938"/>
                </a:cxn>
                <a:cxn ang="0">
                  <a:pos x="connsiteX3939" y="connsiteY3939"/>
                </a:cxn>
                <a:cxn ang="0">
                  <a:pos x="connsiteX3940" y="connsiteY3940"/>
                </a:cxn>
                <a:cxn ang="0">
                  <a:pos x="connsiteX3941" y="connsiteY3941"/>
                </a:cxn>
                <a:cxn ang="0">
                  <a:pos x="connsiteX3942" y="connsiteY3942"/>
                </a:cxn>
                <a:cxn ang="0">
                  <a:pos x="connsiteX3943" y="connsiteY3943"/>
                </a:cxn>
                <a:cxn ang="0">
                  <a:pos x="connsiteX3944" y="connsiteY3944"/>
                </a:cxn>
                <a:cxn ang="0">
                  <a:pos x="connsiteX3945" y="connsiteY3945"/>
                </a:cxn>
                <a:cxn ang="0">
                  <a:pos x="connsiteX3946" y="connsiteY3946"/>
                </a:cxn>
                <a:cxn ang="0">
                  <a:pos x="connsiteX3947" y="connsiteY3947"/>
                </a:cxn>
                <a:cxn ang="0">
                  <a:pos x="connsiteX3948" y="connsiteY3948"/>
                </a:cxn>
                <a:cxn ang="0">
                  <a:pos x="connsiteX3949" y="connsiteY3949"/>
                </a:cxn>
                <a:cxn ang="0">
                  <a:pos x="connsiteX3950" y="connsiteY3950"/>
                </a:cxn>
                <a:cxn ang="0">
                  <a:pos x="connsiteX3951" y="connsiteY3951"/>
                </a:cxn>
                <a:cxn ang="0">
                  <a:pos x="connsiteX3952" y="connsiteY3952"/>
                </a:cxn>
                <a:cxn ang="0">
                  <a:pos x="connsiteX3953" y="connsiteY3953"/>
                </a:cxn>
                <a:cxn ang="0">
                  <a:pos x="connsiteX3954" y="connsiteY3954"/>
                </a:cxn>
                <a:cxn ang="0">
                  <a:pos x="connsiteX3955" y="connsiteY3955"/>
                </a:cxn>
                <a:cxn ang="0">
                  <a:pos x="connsiteX3956" y="connsiteY3956"/>
                </a:cxn>
                <a:cxn ang="0">
                  <a:pos x="connsiteX3957" y="connsiteY3957"/>
                </a:cxn>
                <a:cxn ang="0">
                  <a:pos x="connsiteX3958" y="connsiteY3958"/>
                </a:cxn>
                <a:cxn ang="0">
                  <a:pos x="connsiteX3959" y="connsiteY3959"/>
                </a:cxn>
                <a:cxn ang="0">
                  <a:pos x="connsiteX3960" y="connsiteY3960"/>
                </a:cxn>
                <a:cxn ang="0">
                  <a:pos x="connsiteX3961" y="connsiteY3961"/>
                </a:cxn>
                <a:cxn ang="0">
                  <a:pos x="connsiteX3962" y="connsiteY3962"/>
                </a:cxn>
                <a:cxn ang="0">
                  <a:pos x="connsiteX3963" y="connsiteY3963"/>
                </a:cxn>
                <a:cxn ang="0">
                  <a:pos x="connsiteX3964" y="connsiteY3964"/>
                </a:cxn>
                <a:cxn ang="0">
                  <a:pos x="connsiteX3965" y="connsiteY3965"/>
                </a:cxn>
                <a:cxn ang="0">
                  <a:pos x="connsiteX3966" y="connsiteY3966"/>
                </a:cxn>
                <a:cxn ang="0">
                  <a:pos x="connsiteX3967" y="connsiteY3967"/>
                </a:cxn>
                <a:cxn ang="0">
                  <a:pos x="connsiteX3968" y="connsiteY3968"/>
                </a:cxn>
                <a:cxn ang="0">
                  <a:pos x="connsiteX3969" y="connsiteY3969"/>
                </a:cxn>
                <a:cxn ang="0">
                  <a:pos x="connsiteX3970" y="connsiteY3970"/>
                </a:cxn>
                <a:cxn ang="0">
                  <a:pos x="connsiteX3971" y="connsiteY3971"/>
                </a:cxn>
                <a:cxn ang="0">
                  <a:pos x="connsiteX3972" y="connsiteY3972"/>
                </a:cxn>
                <a:cxn ang="0">
                  <a:pos x="connsiteX3973" y="connsiteY3973"/>
                </a:cxn>
                <a:cxn ang="0">
                  <a:pos x="connsiteX3974" y="connsiteY3974"/>
                </a:cxn>
                <a:cxn ang="0">
                  <a:pos x="connsiteX3975" y="connsiteY3975"/>
                </a:cxn>
                <a:cxn ang="0">
                  <a:pos x="connsiteX3976" y="connsiteY3976"/>
                </a:cxn>
                <a:cxn ang="0">
                  <a:pos x="connsiteX3977" y="connsiteY3977"/>
                </a:cxn>
                <a:cxn ang="0">
                  <a:pos x="connsiteX3978" y="connsiteY3978"/>
                </a:cxn>
                <a:cxn ang="0">
                  <a:pos x="connsiteX3979" y="connsiteY3979"/>
                </a:cxn>
                <a:cxn ang="0">
                  <a:pos x="connsiteX3980" y="connsiteY3980"/>
                </a:cxn>
                <a:cxn ang="0">
                  <a:pos x="connsiteX3981" y="connsiteY3981"/>
                </a:cxn>
                <a:cxn ang="0">
                  <a:pos x="connsiteX3982" y="connsiteY3982"/>
                </a:cxn>
                <a:cxn ang="0">
                  <a:pos x="connsiteX3983" y="connsiteY3983"/>
                </a:cxn>
                <a:cxn ang="0">
                  <a:pos x="connsiteX3984" y="connsiteY3984"/>
                </a:cxn>
                <a:cxn ang="0">
                  <a:pos x="connsiteX3985" y="connsiteY3985"/>
                </a:cxn>
                <a:cxn ang="0">
                  <a:pos x="connsiteX3986" y="connsiteY3986"/>
                </a:cxn>
                <a:cxn ang="0">
                  <a:pos x="connsiteX3987" y="connsiteY3987"/>
                </a:cxn>
                <a:cxn ang="0">
                  <a:pos x="connsiteX3988" y="connsiteY3988"/>
                </a:cxn>
                <a:cxn ang="0">
                  <a:pos x="connsiteX3989" y="connsiteY3989"/>
                </a:cxn>
                <a:cxn ang="0">
                  <a:pos x="connsiteX3990" y="connsiteY3990"/>
                </a:cxn>
                <a:cxn ang="0">
                  <a:pos x="connsiteX3991" y="connsiteY3991"/>
                </a:cxn>
                <a:cxn ang="0">
                  <a:pos x="connsiteX3992" y="connsiteY3992"/>
                </a:cxn>
                <a:cxn ang="0">
                  <a:pos x="connsiteX3993" y="connsiteY3993"/>
                </a:cxn>
                <a:cxn ang="0">
                  <a:pos x="connsiteX3994" y="connsiteY3994"/>
                </a:cxn>
                <a:cxn ang="0">
                  <a:pos x="connsiteX3995" y="connsiteY3995"/>
                </a:cxn>
                <a:cxn ang="0">
                  <a:pos x="connsiteX3996" y="connsiteY3996"/>
                </a:cxn>
                <a:cxn ang="0">
                  <a:pos x="connsiteX3997" y="connsiteY3997"/>
                </a:cxn>
                <a:cxn ang="0">
                  <a:pos x="connsiteX3998" y="connsiteY3998"/>
                </a:cxn>
                <a:cxn ang="0">
                  <a:pos x="connsiteX3999" y="connsiteY3999"/>
                </a:cxn>
                <a:cxn ang="0">
                  <a:pos x="connsiteX4000" y="connsiteY4000"/>
                </a:cxn>
                <a:cxn ang="0">
                  <a:pos x="connsiteX4001" y="connsiteY4001"/>
                </a:cxn>
                <a:cxn ang="0">
                  <a:pos x="connsiteX4002" y="connsiteY4002"/>
                </a:cxn>
                <a:cxn ang="0">
                  <a:pos x="connsiteX4003" y="connsiteY4003"/>
                </a:cxn>
                <a:cxn ang="0">
                  <a:pos x="connsiteX4004" y="connsiteY4004"/>
                </a:cxn>
                <a:cxn ang="0">
                  <a:pos x="connsiteX4005" y="connsiteY4005"/>
                </a:cxn>
                <a:cxn ang="0">
                  <a:pos x="connsiteX4006" y="connsiteY4006"/>
                </a:cxn>
                <a:cxn ang="0">
                  <a:pos x="connsiteX4007" y="connsiteY4007"/>
                </a:cxn>
                <a:cxn ang="0">
                  <a:pos x="connsiteX4008" y="connsiteY4008"/>
                </a:cxn>
                <a:cxn ang="0">
                  <a:pos x="connsiteX4009" y="connsiteY4009"/>
                </a:cxn>
                <a:cxn ang="0">
                  <a:pos x="connsiteX4010" y="connsiteY4010"/>
                </a:cxn>
                <a:cxn ang="0">
                  <a:pos x="connsiteX4011" y="connsiteY4011"/>
                </a:cxn>
                <a:cxn ang="0">
                  <a:pos x="connsiteX4012" y="connsiteY4012"/>
                </a:cxn>
                <a:cxn ang="0">
                  <a:pos x="connsiteX4013" y="connsiteY4013"/>
                </a:cxn>
                <a:cxn ang="0">
                  <a:pos x="connsiteX4014" y="connsiteY4014"/>
                </a:cxn>
                <a:cxn ang="0">
                  <a:pos x="connsiteX4015" y="connsiteY4015"/>
                </a:cxn>
                <a:cxn ang="0">
                  <a:pos x="connsiteX4016" y="connsiteY4016"/>
                </a:cxn>
                <a:cxn ang="0">
                  <a:pos x="connsiteX4017" y="connsiteY4017"/>
                </a:cxn>
                <a:cxn ang="0">
                  <a:pos x="connsiteX4018" y="connsiteY4018"/>
                </a:cxn>
                <a:cxn ang="0">
                  <a:pos x="connsiteX4019" y="connsiteY4019"/>
                </a:cxn>
                <a:cxn ang="0">
                  <a:pos x="connsiteX4020" y="connsiteY4020"/>
                </a:cxn>
                <a:cxn ang="0">
                  <a:pos x="connsiteX4021" y="connsiteY4021"/>
                </a:cxn>
                <a:cxn ang="0">
                  <a:pos x="connsiteX4022" y="connsiteY4022"/>
                </a:cxn>
                <a:cxn ang="0">
                  <a:pos x="connsiteX4023" y="connsiteY4023"/>
                </a:cxn>
                <a:cxn ang="0">
                  <a:pos x="connsiteX4024" y="connsiteY4024"/>
                </a:cxn>
                <a:cxn ang="0">
                  <a:pos x="connsiteX4025" y="connsiteY4025"/>
                </a:cxn>
                <a:cxn ang="0">
                  <a:pos x="connsiteX4026" y="connsiteY4026"/>
                </a:cxn>
                <a:cxn ang="0">
                  <a:pos x="connsiteX4027" y="connsiteY4027"/>
                </a:cxn>
                <a:cxn ang="0">
                  <a:pos x="connsiteX4028" y="connsiteY4028"/>
                </a:cxn>
                <a:cxn ang="0">
                  <a:pos x="connsiteX4029" y="connsiteY4029"/>
                </a:cxn>
                <a:cxn ang="0">
                  <a:pos x="connsiteX4030" y="connsiteY4030"/>
                </a:cxn>
                <a:cxn ang="0">
                  <a:pos x="connsiteX4031" y="connsiteY4031"/>
                </a:cxn>
                <a:cxn ang="0">
                  <a:pos x="connsiteX4032" y="connsiteY4032"/>
                </a:cxn>
                <a:cxn ang="0">
                  <a:pos x="connsiteX4033" y="connsiteY4033"/>
                </a:cxn>
                <a:cxn ang="0">
                  <a:pos x="connsiteX4034" y="connsiteY4034"/>
                </a:cxn>
                <a:cxn ang="0">
                  <a:pos x="connsiteX4035" y="connsiteY4035"/>
                </a:cxn>
                <a:cxn ang="0">
                  <a:pos x="connsiteX4036" y="connsiteY4036"/>
                </a:cxn>
                <a:cxn ang="0">
                  <a:pos x="connsiteX4037" y="connsiteY4037"/>
                </a:cxn>
                <a:cxn ang="0">
                  <a:pos x="connsiteX4038" y="connsiteY4038"/>
                </a:cxn>
                <a:cxn ang="0">
                  <a:pos x="connsiteX4039" y="connsiteY4039"/>
                </a:cxn>
                <a:cxn ang="0">
                  <a:pos x="connsiteX4040" y="connsiteY4040"/>
                </a:cxn>
                <a:cxn ang="0">
                  <a:pos x="connsiteX4041" y="connsiteY4041"/>
                </a:cxn>
                <a:cxn ang="0">
                  <a:pos x="connsiteX4042" y="connsiteY4042"/>
                </a:cxn>
                <a:cxn ang="0">
                  <a:pos x="connsiteX4043" y="connsiteY4043"/>
                </a:cxn>
                <a:cxn ang="0">
                  <a:pos x="connsiteX4044" y="connsiteY4044"/>
                </a:cxn>
                <a:cxn ang="0">
                  <a:pos x="connsiteX4045" y="connsiteY4045"/>
                </a:cxn>
                <a:cxn ang="0">
                  <a:pos x="connsiteX4046" y="connsiteY4046"/>
                </a:cxn>
                <a:cxn ang="0">
                  <a:pos x="connsiteX4047" y="connsiteY4047"/>
                </a:cxn>
                <a:cxn ang="0">
                  <a:pos x="connsiteX4048" y="connsiteY4048"/>
                </a:cxn>
                <a:cxn ang="0">
                  <a:pos x="connsiteX4049" y="connsiteY4049"/>
                </a:cxn>
                <a:cxn ang="0">
                  <a:pos x="connsiteX4050" y="connsiteY4050"/>
                </a:cxn>
                <a:cxn ang="0">
                  <a:pos x="connsiteX4051" y="connsiteY4051"/>
                </a:cxn>
                <a:cxn ang="0">
                  <a:pos x="connsiteX4052" y="connsiteY4052"/>
                </a:cxn>
                <a:cxn ang="0">
                  <a:pos x="connsiteX4053" y="connsiteY4053"/>
                </a:cxn>
                <a:cxn ang="0">
                  <a:pos x="connsiteX4054" y="connsiteY4054"/>
                </a:cxn>
                <a:cxn ang="0">
                  <a:pos x="connsiteX4055" y="connsiteY4055"/>
                </a:cxn>
                <a:cxn ang="0">
                  <a:pos x="connsiteX4056" y="connsiteY4056"/>
                </a:cxn>
                <a:cxn ang="0">
                  <a:pos x="connsiteX4057" y="connsiteY4057"/>
                </a:cxn>
                <a:cxn ang="0">
                  <a:pos x="connsiteX4058" y="connsiteY4058"/>
                </a:cxn>
                <a:cxn ang="0">
                  <a:pos x="connsiteX4059" y="connsiteY4059"/>
                </a:cxn>
                <a:cxn ang="0">
                  <a:pos x="connsiteX4060" y="connsiteY4060"/>
                </a:cxn>
                <a:cxn ang="0">
                  <a:pos x="connsiteX4061" y="connsiteY4061"/>
                </a:cxn>
                <a:cxn ang="0">
                  <a:pos x="connsiteX4062" y="connsiteY4062"/>
                </a:cxn>
                <a:cxn ang="0">
                  <a:pos x="connsiteX4063" y="connsiteY4063"/>
                </a:cxn>
                <a:cxn ang="0">
                  <a:pos x="connsiteX4064" y="connsiteY4064"/>
                </a:cxn>
                <a:cxn ang="0">
                  <a:pos x="connsiteX4065" y="connsiteY4065"/>
                </a:cxn>
                <a:cxn ang="0">
                  <a:pos x="connsiteX4066" y="connsiteY4066"/>
                </a:cxn>
                <a:cxn ang="0">
                  <a:pos x="connsiteX4067" y="connsiteY4067"/>
                </a:cxn>
                <a:cxn ang="0">
                  <a:pos x="connsiteX4068" y="connsiteY4068"/>
                </a:cxn>
                <a:cxn ang="0">
                  <a:pos x="connsiteX4069" y="connsiteY4069"/>
                </a:cxn>
                <a:cxn ang="0">
                  <a:pos x="connsiteX4070" y="connsiteY4070"/>
                </a:cxn>
                <a:cxn ang="0">
                  <a:pos x="connsiteX4071" y="connsiteY4071"/>
                </a:cxn>
                <a:cxn ang="0">
                  <a:pos x="connsiteX4072" y="connsiteY4072"/>
                </a:cxn>
                <a:cxn ang="0">
                  <a:pos x="connsiteX4073" y="connsiteY4073"/>
                </a:cxn>
                <a:cxn ang="0">
                  <a:pos x="connsiteX4074" y="connsiteY4074"/>
                </a:cxn>
                <a:cxn ang="0">
                  <a:pos x="connsiteX4075" y="connsiteY4075"/>
                </a:cxn>
                <a:cxn ang="0">
                  <a:pos x="connsiteX4076" y="connsiteY4076"/>
                </a:cxn>
                <a:cxn ang="0">
                  <a:pos x="connsiteX4077" y="connsiteY4077"/>
                </a:cxn>
                <a:cxn ang="0">
                  <a:pos x="connsiteX4078" y="connsiteY4078"/>
                </a:cxn>
                <a:cxn ang="0">
                  <a:pos x="connsiteX4079" y="connsiteY4079"/>
                </a:cxn>
                <a:cxn ang="0">
                  <a:pos x="connsiteX4080" y="connsiteY4080"/>
                </a:cxn>
                <a:cxn ang="0">
                  <a:pos x="connsiteX4081" y="connsiteY4081"/>
                </a:cxn>
                <a:cxn ang="0">
                  <a:pos x="connsiteX4082" y="connsiteY4082"/>
                </a:cxn>
                <a:cxn ang="0">
                  <a:pos x="connsiteX4083" y="connsiteY4083"/>
                </a:cxn>
                <a:cxn ang="0">
                  <a:pos x="connsiteX4084" y="connsiteY4084"/>
                </a:cxn>
                <a:cxn ang="0">
                  <a:pos x="connsiteX4085" y="connsiteY4085"/>
                </a:cxn>
                <a:cxn ang="0">
                  <a:pos x="connsiteX4086" y="connsiteY4086"/>
                </a:cxn>
                <a:cxn ang="0">
                  <a:pos x="connsiteX4087" y="connsiteY4087"/>
                </a:cxn>
                <a:cxn ang="0">
                  <a:pos x="connsiteX4088" y="connsiteY4088"/>
                </a:cxn>
                <a:cxn ang="0">
                  <a:pos x="connsiteX4089" y="connsiteY4089"/>
                </a:cxn>
                <a:cxn ang="0">
                  <a:pos x="connsiteX4090" y="connsiteY4090"/>
                </a:cxn>
                <a:cxn ang="0">
                  <a:pos x="connsiteX4091" y="connsiteY4091"/>
                </a:cxn>
                <a:cxn ang="0">
                  <a:pos x="connsiteX4092" y="connsiteY4092"/>
                </a:cxn>
                <a:cxn ang="0">
                  <a:pos x="connsiteX4093" y="connsiteY4093"/>
                </a:cxn>
                <a:cxn ang="0">
                  <a:pos x="connsiteX4094" y="connsiteY4094"/>
                </a:cxn>
                <a:cxn ang="0">
                  <a:pos x="connsiteX4095" y="connsiteY4095"/>
                </a:cxn>
                <a:cxn ang="0">
                  <a:pos x="connsiteX4096" y="connsiteY4096"/>
                </a:cxn>
                <a:cxn ang="0">
                  <a:pos x="connsiteX4097" y="connsiteY4097"/>
                </a:cxn>
                <a:cxn ang="0">
                  <a:pos x="connsiteX4098" y="connsiteY4098"/>
                </a:cxn>
                <a:cxn ang="0">
                  <a:pos x="connsiteX4099" y="connsiteY4099"/>
                </a:cxn>
                <a:cxn ang="0">
                  <a:pos x="connsiteX4100" y="connsiteY4100"/>
                </a:cxn>
                <a:cxn ang="0">
                  <a:pos x="connsiteX4101" y="connsiteY4101"/>
                </a:cxn>
                <a:cxn ang="0">
                  <a:pos x="connsiteX4102" y="connsiteY4102"/>
                </a:cxn>
                <a:cxn ang="0">
                  <a:pos x="connsiteX4103" y="connsiteY4103"/>
                </a:cxn>
                <a:cxn ang="0">
                  <a:pos x="connsiteX4104" y="connsiteY4104"/>
                </a:cxn>
                <a:cxn ang="0">
                  <a:pos x="connsiteX4105" y="connsiteY4105"/>
                </a:cxn>
                <a:cxn ang="0">
                  <a:pos x="connsiteX4106" y="connsiteY4106"/>
                </a:cxn>
                <a:cxn ang="0">
                  <a:pos x="connsiteX4107" y="connsiteY4107"/>
                </a:cxn>
                <a:cxn ang="0">
                  <a:pos x="connsiteX4108" y="connsiteY4108"/>
                </a:cxn>
                <a:cxn ang="0">
                  <a:pos x="connsiteX4109" y="connsiteY4109"/>
                </a:cxn>
                <a:cxn ang="0">
                  <a:pos x="connsiteX4110" y="connsiteY4110"/>
                </a:cxn>
                <a:cxn ang="0">
                  <a:pos x="connsiteX4111" y="connsiteY4111"/>
                </a:cxn>
                <a:cxn ang="0">
                  <a:pos x="connsiteX4112" y="connsiteY4112"/>
                </a:cxn>
                <a:cxn ang="0">
                  <a:pos x="connsiteX4113" y="connsiteY4113"/>
                </a:cxn>
                <a:cxn ang="0">
                  <a:pos x="connsiteX4114" y="connsiteY4114"/>
                </a:cxn>
                <a:cxn ang="0">
                  <a:pos x="connsiteX4115" y="connsiteY4115"/>
                </a:cxn>
                <a:cxn ang="0">
                  <a:pos x="connsiteX4116" y="connsiteY4116"/>
                </a:cxn>
                <a:cxn ang="0">
                  <a:pos x="connsiteX4117" y="connsiteY4117"/>
                </a:cxn>
                <a:cxn ang="0">
                  <a:pos x="connsiteX4118" y="connsiteY4118"/>
                </a:cxn>
                <a:cxn ang="0">
                  <a:pos x="connsiteX4119" y="connsiteY4119"/>
                </a:cxn>
                <a:cxn ang="0">
                  <a:pos x="connsiteX4120" y="connsiteY4120"/>
                </a:cxn>
                <a:cxn ang="0">
                  <a:pos x="connsiteX4121" y="connsiteY4121"/>
                </a:cxn>
                <a:cxn ang="0">
                  <a:pos x="connsiteX4122" y="connsiteY4122"/>
                </a:cxn>
                <a:cxn ang="0">
                  <a:pos x="connsiteX4123" y="connsiteY4123"/>
                </a:cxn>
                <a:cxn ang="0">
                  <a:pos x="connsiteX4124" y="connsiteY4124"/>
                </a:cxn>
                <a:cxn ang="0">
                  <a:pos x="connsiteX4125" y="connsiteY4125"/>
                </a:cxn>
                <a:cxn ang="0">
                  <a:pos x="connsiteX4126" y="connsiteY4126"/>
                </a:cxn>
                <a:cxn ang="0">
                  <a:pos x="connsiteX4127" y="connsiteY4127"/>
                </a:cxn>
                <a:cxn ang="0">
                  <a:pos x="connsiteX4128" y="connsiteY4128"/>
                </a:cxn>
                <a:cxn ang="0">
                  <a:pos x="connsiteX4129" y="connsiteY4129"/>
                </a:cxn>
                <a:cxn ang="0">
                  <a:pos x="connsiteX4130" y="connsiteY4130"/>
                </a:cxn>
                <a:cxn ang="0">
                  <a:pos x="connsiteX4131" y="connsiteY4131"/>
                </a:cxn>
                <a:cxn ang="0">
                  <a:pos x="connsiteX4132" y="connsiteY4132"/>
                </a:cxn>
                <a:cxn ang="0">
                  <a:pos x="connsiteX4133" y="connsiteY4133"/>
                </a:cxn>
                <a:cxn ang="0">
                  <a:pos x="connsiteX4134" y="connsiteY4134"/>
                </a:cxn>
                <a:cxn ang="0">
                  <a:pos x="connsiteX4135" y="connsiteY4135"/>
                </a:cxn>
                <a:cxn ang="0">
                  <a:pos x="connsiteX4136" y="connsiteY4136"/>
                </a:cxn>
                <a:cxn ang="0">
                  <a:pos x="connsiteX4137" y="connsiteY4137"/>
                </a:cxn>
                <a:cxn ang="0">
                  <a:pos x="connsiteX4138" y="connsiteY4138"/>
                </a:cxn>
                <a:cxn ang="0">
                  <a:pos x="connsiteX4139" y="connsiteY4139"/>
                </a:cxn>
                <a:cxn ang="0">
                  <a:pos x="connsiteX4140" y="connsiteY4140"/>
                </a:cxn>
                <a:cxn ang="0">
                  <a:pos x="connsiteX4141" y="connsiteY4141"/>
                </a:cxn>
                <a:cxn ang="0">
                  <a:pos x="connsiteX4142" y="connsiteY4142"/>
                </a:cxn>
                <a:cxn ang="0">
                  <a:pos x="connsiteX4143" y="connsiteY4143"/>
                </a:cxn>
                <a:cxn ang="0">
                  <a:pos x="connsiteX4144" y="connsiteY4144"/>
                </a:cxn>
                <a:cxn ang="0">
                  <a:pos x="connsiteX4145" y="connsiteY4145"/>
                </a:cxn>
                <a:cxn ang="0">
                  <a:pos x="connsiteX4146" y="connsiteY4146"/>
                </a:cxn>
                <a:cxn ang="0">
                  <a:pos x="connsiteX4147" y="connsiteY4147"/>
                </a:cxn>
                <a:cxn ang="0">
                  <a:pos x="connsiteX4148" y="connsiteY4148"/>
                </a:cxn>
                <a:cxn ang="0">
                  <a:pos x="connsiteX4149" y="connsiteY4149"/>
                </a:cxn>
                <a:cxn ang="0">
                  <a:pos x="connsiteX4150" y="connsiteY4150"/>
                </a:cxn>
                <a:cxn ang="0">
                  <a:pos x="connsiteX4151" y="connsiteY4151"/>
                </a:cxn>
                <a:cxn ang="0">
                  <a:pos x="connsiteX4152" y="connsiteY4152"/>
                </a:cxn>
                <a:cxn ang="0">
                  <a:pos x="connsiteX4153" y="connsiteY4153"/>
                </a:cxn>
                <a:cxn ang="0">
                  <a:pos x="connsiteX4154" y="connsiteY4154"/>
                </a:cxn>
                <a:cxn ang="0">
                  <a:pos x="connsiteX4155" y="connsiteY4155"/>
                </a:cxn>
                <a:cxn ang="0">
                  <a:pos x="connsiteX4156" y="connsiteY4156"/>
                </a:cxn>
                <a:cxn ang="0">
                  <a:pos x="connsiteX4157" y="connsiteY4157"/>
                </a:cxn>
                <a:cxn ang="0">
                  <a:pos x="connsiteX4158" y="connsiteY4158"/>
                </a:cxn>
                <a:cxn ang="0">
                  <a:pos x="connsiteX4159" y="connsiteY4159"/>
                </a:cxn>
                <a:cxn ang="0">
                  <a:pos x="connsiteX4160" y="connsiteY4160"/>
                </a:cxn>
                <a:cxn ang="0">
                  <a:pos x="connsiteX4161" y="connsiteY4161"/>
                </a:cxn>
                <a:cxn ang="0">
                  <a:pos x="connsiteX4162" y="connsiteY4162"/>
                </a:cxn>
                <a:cxn ang="0">
                  <a:pos x="connsiteX4163" y="connsiteY4163"/>
                </a:cxn>
                <a:cxn ang="0">
                  <a:pos x="connsiteX4164" y="connsiteY4164"/>
                </a:cxn>
                <a:cxn ang="0">
                  <a:pos x="connsiteX4165" y="connsiteY4165"/>
                </a:cxn>
                <a:cxn ang="0">
                  <a:pos x="connsiteX4166" y="connsiteY4166"/>
                </a:cxn>
                <a:cxn ang="0">
                  <a:pos x="connsiteX4167" y="connsiteY4167"/>
                </a:cxn>
                <a:cxn ang="0">
                  <a:pos x="connsiteX4168" y="connsiteY4168"/>
                </a:cxn>
                <a:cxn ang="0">
                  <a:pos x="connsiteX4169" y="connsiteY4169"/>
                </a:cxn>
                <a:cxn ang="0">
                  <a:pos x="connsiteX4170" y="connsiteY4170"/>
                </a:cxn>
                <a:cxn ang="0">
                  <a:pos x="connsiteX4171" y="connsiteY4171"/>
                </a:cxn>
                <a:cxn ang="0">
                  <a:pos x="connsiteX4172" y="connsiteY4172"/>
                </a:cxn>
                <a:cxn ang="0">
                  <a:pos x="connsiteX4173" y="connsiteY4173"/>
                </a:cxn>
                <a:cxn ang="0">
                  <a:pos x="connsiteX4174" y="connsiteY4174"/>
                </a:cxn>
                <a:cxn ang="0">
                  <a:pos x="connsiteX4175" y="connsiteY4175"/>
                </a:cxn>
                <a:cxn ang="0">
                  <a:pos x="connsiteX4176" y="connsiteY4176"/>
                </a:cxn>
                <a:cxn ang="0">
                  <a:pos x="connsiteX4177" y="connsiteY4177"/>
                </a:cxn>
                <a:cxn ang="0">
                  <a:pos x="connsiteX4178" y="connsiteY4178"/>
                </a:cxn>
                <a:cxn ang="0">
                  <a:pos x="connsiteX4179" y="connsiteY4179"/>
                </a:cxn>
                <a:cxn ang="0">
                  <a:pos x="connsiteX4180" y="connsiteY4180"/>
                </a:cxn>
                <a:cxn ang="0">
                  <a:pos x="connsiteX4181" y="connsiteY4181"/>
                </a:cxn>
                <a:cxn ang="0">
                  <a:pos x="connsiteX4182" y="connsiteY4182"/>
                </a:cxn>
                <a:cxn ang="0">
                  <a:pos x="connsiteX4183" y="connsiteY4183"/>
                </a:cxn>
                <a:cxn ang="0">
                  <a:pos x="connsiteX4184" y="connsiteY4184"/>
                </a:cxn>
                <a:cxn ang="0">
                  <a:pos x="connsiteX4185" y="connsiteY4185"/>
                </a:cxn>
                <a:cxn ang="0">
                  <a:pos x="connsiteX4186" y="connsiteY4186"/>
                </a:cxn>
                <a:cxn ang="0">
                  <a:pos x="connsiteX4187" y="connsiteY4187"/>
                </a:cxn>
                <a:cxn ang="0">
                  <a:pos x="connsiteX4188" y="connsiteY4188"/>
                </a:cxn>
                <a:cxn ang="0">
                  <a:pos x="connsiteX4189" y="connsiteY4189"/>
                </a:cxn>
                <a:cxn ang="0">
                  <a:pos x="connsiteX4190" y="connsiteY4190"/>
                </a:cxn>
                <a:cxn ang="0">
                  <a:pos x="connsiteX4191" y="connsiteY4191"/>
                </a:cxn>
                <a:cxn ang="0">
                  <a:pos x="connsiteX4192" y="connsiteY4192"/>
                </a:cxn>
                <a:cxn ang="0">
                  <a:pos x="connsiteX4193" y="connsiteY4193"/>
                </a:cxn>
                <a:cxn ang="0">
                  <a:pos x="connsiteX4194" y="connsiteY4194"/>
                </a:cxn>
                <a:cxn ang="0">
                  <a:pos x="connsiteX4195" y="connsiteY4195"/>
                </a:cxn>
                <a:cxn ang="0">
                  <a:pos x="connsiteX4196" y="connsiteY4196"/>
                </a:cxn>
                <a:cxn ang="0">
                  <a:pos x="connsiteX4197" y="connsiteY4197"/>
                </a:cxn>
                <a:cxn ang="0">
                  <a:pos x="connsiteX4198" y="connsiteY4198"/>
                </a:cxn>
                <a:cxn ang="0">
                  <a:pos x="connsiteX4199" y="connsiteY4199"/>
                </a:cxn>
                <a:cxn ang="0">
                  <a:pos x="connsiteX4200" y="connsiteY4200"/>
                </a:cxn>
                <a:cxn ang="0">
                  <a:pos x="connsiteX4201" y="connsiteY4201"/>
                </a:cxn>
                <a:cxn ang="0">
                  <a:pos x="connsiteX4202" y="connsiteY4202"/>
                </a:cxn>
                <a:cxn ang="0">
                  <a:pos x="connsiteX4203" y="connsiteY4203"/>
                </a:cxn>
                <a:cxn ang="0">
                  <a:pos x="connsiteX4204" y="connsiteY4204"/>
                </a:cxn>
                <a:cxn ang="0">
                  <a:pos x="connsiteX4205" y="connsiteY4205"/>
                </a:cxn>
                <a:cxn ang="0">
                  <a:pos x="connsiteX4206" y="connsiteY4206"/>
                </a:cxn>
                <a:cxn ang="0">
                  <a:pos x="connsiteX4207" y="connsiteY4207"/>
                </a:cxn>
                <a:cxn ang="0">
                  <a:pos x="connsiteX4208" y="connsiteY4208"/>
                </a:cxn>
                <a:cxn ang="0">
                  <a:pos x="connsiteX4209" y="connsiteY4209"/>
                </a:cxn>
                <a:cxn ang="0">
                  <a:pos x="connsiteX4210" y="connsiteY4210"/>
                </a:cxn>
                <a:cxn ang="0">
                  <a:pos x="connsiteX4211" y="connsiteY4211"/>
                </a:cxn>
                <a:cxn ang="0">
                  <a:pos x="connsiteX4212" y="connsiteY4212"/>
                </a:cxn>
                <a:cxn ang="0">
                  <a:pos x="connsiteX4213" y="connsiteY4213"/>
                </a:cxn>
                <a:cxn ang="0">
                  <a:pos x="connsiteX4214" y="connsiteY4214"/>
                </a:cxn>
                <a:cxn ang="0">
                  <a:pos x="connsiteX4215" y="connsiteY4215"/>
                </a:cxn>
                <a:cxn ang="0">
                  <a:pos x="connsiteX4216" y="connsiteY4216"/>
                </a:cxn>
                <a:cxn ang="0">
                  <a:pos x="connsiteX4217" y="connsiteY4217"/>
                </a:cxn>
                <a:cxn ang="0">
                  <a:pos x="connsiteX4218" y="connsiteY4218"/>
                </a:cxn>
                <a:cxn ang="0">
                  <a:pos x="connsiteX4219" y="connsiteY4219"/>
                </a:cxn>
                <a:cxn ang="0">
                  <a:pos x="connsiteX4220" y="connsiteY4220"/>
                </a:cxn>
                <a:cxn ang="0">
                  <a:pos x="connsiteX4221" y="connsiteY4221"/>
                </a:cxn>
                <a:cxn ang="0">
                  <a:pos x="connsiteX4222" y="connsiteY4222"/>
                </a:cxn>
                <a:cxn ang="0">
                  <a:pos x="connsiteX4223" y="connsiteY4223"/>
                </a:cxn>
                <a:cxn ang="0">
                  <a:pos x="connsiteX4224" y="connsiteY4224"/>
                </a:cxn>
                <a:cxn ang="0">
                  <a:pos x="connsiteX4225" y="connsiteY4225"/>
                </a:cxn>
                <a:cxn ang="0">
                  <a:pos x="connsiteX4226" y="connsiteY4226"/>
                </a:cxn>
                <a:cxn ang="0">
                  <a:pos x="connsiteX4227" y="connsiteY4227"/>
                </a:cxn>
                <a:cxn ang="0">
                  <a:pos x="connsiteX4228" y="connsiteY4228"/>
                </a:cxn>
                <a:cxn ang="0">
                  <a:pos x="connsiteX4229" y="connsiteY4229"/>
                </a:cxn>
                <a:cxn ang="0">
                  <a:pos x="connsiteX4230" y="connsiteY4230"/>
                </a:cxn>
                <a:cxn ang="0">
                  <a:pos x="connsiteX4231" y="connsiteY4231"/>
                </a:cxn>
                <a:cxn ang="0">
                  <a:pos x="connsiteX4232" y="connsiteY4232"/>
                </a:cxn>
                <a:cxn ang="0">
                  <a:pos x="connsiteX4233" y="connsiteY4233"/>
                </a:cxn>
                <a:cxn ang="0">
                  <a:pos x="connsiteX4234" y="connsiteY4234"/>
                </a:cxn>
                <a:cxn ang="0">
                  <a:pos x="connsiteX4235" y="connsiteY4235"/>
                </a:cxn>
                <a:cxn ang="0">
                  <a:pos x="connsiteX4236" y="connsiteY4236"/>
                </a:cxn>
                <a:cxn ang="0">
                  <a:pos x="connsiteX4237" y="connsiteY4237"/>
                </a:cxn>
                <a:cxn ang="0">
                  <a:pos x="connsiteX4238" y="connsiteY4238"/>
                </a:cxn>
                <a:cxn ang="0">
                  <a:pos x="connsiteX4239" y="connsiteY4239"/>
                </a:cxn>
                <a:cxn ang="0">
                  <a:pos x="connsiteX4240" y="connsiteY4240"/>
                </a:cxn>
                <a:cxn ang="0">
                  <a:pos x="connsiteX4241" y="connsiteY4241"/>
                </a:cxn>
                <a:cxn ang="0">
                  <a:pos x="connsiteX4242" y="connsiteY4242"/>
                </a:cxn>
                <a:cxn ang="0">
                  <a:pos x="connsiteX4243" y="connsiteY4243"/>
                </a:cxn>
                <a:cxn ang="0">
                  <a:pos x="connsiteX4244" y="connsiteY4244"/>
                </a:cxn>
                <a:cxn ang="0">
                  <a:pos x="connsiteX4245" y="connsiteY4245"/>
                </a:cxn>
                <a:cxn ang="0">
                  <a:pos x="connsiteX4246" y="connsiteY4246"/>
                </a:cxn>
                <a:cxn ang="0">
                  <a:pos x="connsiteX4247" y="connsiteY4247"/>
                </a:cxn>
                <a:cxn ang="0">
                  <a:pos x="connsiteX4248" y="connsiteY4248"/>
                </a:cxn>
                <a:cxn ang="0">
                  <a:pos x="connsiteX4249" y="connsiteY4249"/>
                </a:cxn>
                <a:cxn ang="0">
                  <a:pos x="connsiteX4250" y="connsiteY4250"/>
                </a:cxn>
                <a:cxn ang="0">
                  <a:pos x="connsiteX4251" y="connsiteY4251"/>
                </a:cxn>
                <a:cxn ang="0">
                  <a:pos x="connsiteX4252" y="connsiteY4252"/>
                </a:cxn>
                <a:cxn ang="0">
                  <a:pos x="connsiteX4253" y="connsiteY4253"/>
                </a:cxn>
                <a:cxn ang="0">
                  <a:pos x="connsiteX4254" y="connsiteY4254"/>
                </a:cxn>
                <a:cxn ang="0">
                  <a:pos x="connsiteX4255" y="connsiteY4255"/>
                </a:cxn>
                <a:cxn ang="0">
                  <a:pos x="connsiteX4256" y="connsiteY4256"/>
                </a:cxn>
                <a:cxn ang="0">
                  <a:pos x="connsiteX4257" y="connsiteY4257"/>
                </a:cxn>
                <a:cxn ang="0">
                  <a:pos x="connsiteX4258" y="connsiteY4258"/>
                </a:cxn>
                <a:cxn ang="0">
                  <a:pos x="connsiteX4259" y="connsiteY4259"/>
                </a:cxn>
                <a:cxn ang="0">
                  <a:pos x="connsiteX4260" y="connsiteY4260"/>
                </a:cxn>
                <a:cxn ang="0">
                  <a:pos x="connsiteX4261" y="connsiteY4261"/>
                </a:cxn>
                <a:cxn ang="0">
                  <a:pos x="connsiteX4262" y="connsiteY4262"/>
                </a:cxn>
                <a:cxn ang="0">
                  <a:pos x="connsiteX4263" y="connsiteY4263"/>
                </a:cxn>
                <a:cxn ang="0">
                  <a:pos x="connsiteX4264" y="connsiteY4264"/>
                </a:cxn>
                <a:cxn ang="0">
                  <a:pos x="connsiteX4265" y="connsiteY4265"/>
                </a:cxn>
                <a:cxn ang="0">
                  <a:pos x="connsiteX4266" y="connsiteY4266"/>
                </a:cxn>
                <a:cxn ang="0">
                  <a:pos x="connsiteX4267" y="connsiteY4267"/>
                </a:cxn>
                <a:cxn ang="0">
                  <a:pos x="connsiteX4268" y="connsiteY4268"/>
                </a:cxn>
                <a:cxn ang="0">
                  <a:pos x="connsiteX4269" y="connsiteY4269"/>
                </a:cxn>
                <a:cxn ang="0">
                  <a:pos x="connsiteX4270" y="connsiteY4270"/>
                </a:cxn>
                <a:cxn ang="0">
                  <a:pos x="connsiteX4271" y="connsiteY4271"/>
                </a:cxn>
                <a:cxn ang="0">
                  <a:pos x="connsiteX4272" y="connsiteY4272"/>
                </a:cxn>
                <a:cxn ang="0">
                  <a:pos x="connsiteX4273" y="connsiteY4273"/>
                </a:cxn>
                <a:cxn ang="0">
                  <a:pos x="connsiteX4274" y="connsiteY4274"/>
                </a:cxn>
                <a:cxn ang="0">
                  <a:pos x="connsiteX4275" y="connsiteY4275"/>
                </a:cxn>
                <a:cxn ang="0">
                  <a:pos x="connsiteX4276" y="connsiteY4276"/>
                </a:cxn>
                <a:cxn ang="0">
                  <a:pos x="connsiteX4277" y="connsiteY4277"/>
                </a:cxn>
                <a:cxn ang="0">
                  <a:pos x="connsiteX4278" y="connsiteY4278"/>
                </a:cxn>
                <a:cxn ang="0">
                  <a:pos x="connsiteX4279" y="connsiteY4279"/>
                </a:cxn>
                <a:cxn ang="0">
                  <a:pos x="connsiteX4280" y="connsiteY4280"/>
                </a:cxn>
                <a:cxn ang="0">
                  <a:pos x="connsiteX4281" y="connsiteY4281"/>
                </a:cxn>
                <a:cxn ang="0">
                  <a:pos x="connsiteX4282" y="connsiteY4282"/>
                </a:cxn>
                <a:cxn ang="0">
                  <a:pos x="connsiteX4283" y="connsiteY4283"/>
                </a:cxn>
                <a:cxn ang="0">
                  <a:pos x="connsiteX4284" y="connsiteY4284"/>
                </a:cxn>
                <a:cxn ang="0">
                  <a:pos x="connsiteX4285" y="connsiteY4285"/>
                </a:cxn>
                <a:cxn ang="0">
                  <a:pos x="connsiteX4286" y="connsiteY4286"/>
                </a:cxn>
                <a:cxn ang="0">
                  <a:pos x="connsiteX4287" y="connsiteY4287"/>
                </a:cxn>
                <a:cxn ang="0">
                  <a:pos x="connsiteX4288" y="connsiteY4288"/>
                </a:cxn>
                <a:cxn ang="0">
                  <a:pos x="connsiteX4289" y="connsiteY4289"/>
                </a:cxn>
                <a:cxn ang="0">
                  <a:pos x="connsiteX4290" y="connsiteY4290"/>
                </a:cxn>
                <a:cxn ang="0">
                  <a:pos x="connsiteX4291" y="connsiteY4291"/>
                </a:cxn>
                <a:cxn ang="0">
                  <a:pos x="connsiteX4292" y="connsiteY4292"/>
                </a:cxn>
                <a:cxn ang="0">
                  <a:pos x="connsiteX4293" y="connsiteY4293"/>
                </a:cxn>
                <a:cxn ang="0">
                  <a:pos x="connsiteX4294" y="connsiteY4294"/>
                </a:cxn>
                <a:cxn ang="0">
                  <a:pos x="connsiteX4295" y="connsiteY4295"/>
                </a:cxn>
                <a:cxn ang="0">
                  <a:pos x="connsiteX4296" y="connsiteY4296"/>
                </a:cxn>
                <a:cxn ang="0">
                  <a:pos x="connsiteX4297" y="connsiteY4297"/>
                </a:cxn>
                <a:cxn ang="0">
                  <a:pos x="connsiteX4298" y="connsiteY4298"/>
                </a:cxn>
                <a:cxn ang="0">
                  <a:pos x="connsiteX4299" y="connsiteY4299"/>
                </a:cxn>
                <a:cxn ang="0">
                  <a:pos x="connsiteX4300" y="connsiteY4300"/>
                </a:cxn>
                <a:cxn ang="0">
                  <a:pos x="connsiteX4301" y="connsiteY4301"/>
                </a:cxn>
                <a:cxn ang="0">
                  <a:pos x="connsiteX4302" y="connsiteY4302"/>
                </a:cxn>
                <a:cxn ang="0">
                  <a:pos x="connsiteX4303" y="connsiteY4303"/>
                </a:cxn>
                <a:cxn ang="0">
                  <a:pos x="connsiteX4304" y="connsiteY4304"/>
                </a:cxn>
                <a:cxn ang="0">
                  <a:pos x="connsiteX4305" y="connsiteY4305"/>
                </a:cxn>
                <a:cxn ang="0">
                  <a:pos x="connsiteX4306" y="connsiteY4306"/>
                </a:cxn>
                <a:cxn ang="0">
                  <a:pos x="connsiteX4307" y="connsiteY4307"/>
                </a:cxn>
                <a:cxn ang="0">
                  <a:pos x="connsiteX4308" y="connsiteY4308"/>
                </a:cxn>
                <a:cxn ang="0">
                  <a:pos x="connsiteX4309" y="connsiteY4309"/>
                </a:cxn>
                <a:cxn ang="0">
                  <a:pos x="connsiteX4310" y="connsiteY4310"/>
                </a:cxn>
                <a:cxn ang="0">
                  <a:pos x="connsiteX4311" y="connsiteY4311"/>
                </a:cxn>
                <a:cxn ang="0">
                  <a:pos x="connsiteX4312" y="connsiteY4312"/>
                </a:cxn>
                <a:cxn ang="0">
                  <a:pos x="connsiteX4313" y="connsiteY4313"/>
                </a:cxn>
                <a:cxn ang="0">
                  <a:pos x="connsiteX4314" y="connsiteY4314"/>
                </a:cxn>
                <a:cxn ang="0">
                  <a:pos x="connsiteX4315" y="connsiteY4315"/>
                </a:cxn>
                <a:cxn ang="0">
                  <a:pos x="connsiteX4316" y="connsiteY4316"/>
                </a:cxn>
                <a:cxn ang="0">
                  <a:pos x="connsiteX4317" y="connsiteY4317"/>
                </a:cxn>
                <a:cxn ang="0">
                  <a:pos x="connsiteX4318" y="connsiteY4318"/>
                </a:cxn>
                <a:cxn ang="0">
                  <a:pos x="connsiteX4319" y="connsiteY4319"/>
                </a:cxn>
                <a:cxn ang="0">
                  <a:pos x="connsiteX4320" y="connsiteY4320"/>
                </a:cxn>
                <a:cxn ang="0">
                  <a:pos x="connsiteX4321" y="connsiteY4321"/>
                </a:cxn>
                <a:cxn ang="0">
                  <a:pos x="connsiteX4322" y="connsiteY4322"/>
                </a:cxn>
                <a:cxn ang="0">
                  <a:pos x="connsiteX4323" y="connsiteY4323"/>
                </a:cxn>
                <a:cxn ang="0">
                  <a:pos x="connsiteX4324" y="connsiteY4324"/>
                </a:cxn>
                <a:cxn ang="0">
                  <a:pos x="connsiteX4325" y="connsiteY4325"/>
                </a:cxn>
                <a:cxn ang="0">
                  <a:pos x="connsiteX4326" y="connsiteY4326"/>
                </a:cxn>
                <a:cxn ang="0">
                  <a:pos x="connsiteX4327" y="connsiteY4327"/>
                </a:cxn>
                <a:cxn ang="0">
                  <a:pos x="connsiteX4328" y="connsiteY4328"/>
                </a:cxn>
                <a:cxn ang="0">
                  <a:pos x="connsiteX4329" y="connsiteY4329"/>
                </a:cxn>
                <a:cxn ang="0">
                  <a:pos x="connsiteX4330" y="connsiteY4330"/>
                </a:cxn>
                <a:cxn ang="0">
                  <a:pos x="connsiteX4331" y="connsiteY4331"/>
                </a:cxn>
                <a:cxn ang="0">
                  <a:pos x="connsiteX4332" y="connsiteY4332"/>
                </a:cxn>
                <a:cxn ang="0">
                  <a:pos x="connsiteX4333" y="connsiteY4333"/>
                </a:cxn>
                <a:cxn ang="0">
                  <a:pos x="connsiteX4334" y="connsiteY4334"/>
                </a:cxn>
                <a:cxn ang="0">
                  <a:pos x="connsiteX4335" y="connsiteY4335"/>
                </a:cxn>
                <a:cxn ang="0">
                  <a:pos x="connsiteX4336" y="connsiteY4336"/>
                </a:cxn>
                <a:cxn ang="0">
                  <a:pos x="connsiteX4337" y="connsiteY4337"/>
                </a:cxn>
                <a:cxn ang="0">
                  <a:pos x="connsiteX4338" y="connsiteY4338"/>
                </a:cxn>
                <a:cxn ang="0">
                  <a:pos x="connsiteX4339" y="connsiteY4339"/>
                </a:cxn>
                <a:cxn ang="0">
                  <a:pos x="connsiteX4340" y="connsiteY4340"/>
                </a:cxn>
                <a:cxn ang="0">
                  <a:pos x="connsiteX4341" y="connsiteY4341"/>
                </a:cxn>
                <a:cxn ang="0">
                  <a:pos x="connsiteX4342" y="connsiteY4342"/>
                </a:cxn>
                <a:cxn ang="0">
                  <a:pos x="connsiteX4343" y="connsiteY4343"/>
                </a:cxn>
                <a:cxn ang="0">
                  <a:pos x="connsiteX4344" y="connsiteY4344"/>
                </a:cxn>
                <a:cxn ang="0">
                  <a:pos x="connsiteX4345" y="connsiteY4345"/>
                </a:cxn>
                <a:cxn ang="0">
                  <a:pos x="connsiteX4346" y="connsiteY4346"/>
                </a:cxn>
                <a:cxn ang="0">
                  <a:pos x="connsiteX4347" y="connsiteY4347"/>
                </a:cxn>
                <a:cxn ang="0">
                  <a:pos x="connsiteX4348" y="connsiteY4348"/>
                </a:cxn>
                <a:cxn ang="0">
                  <a:pos x="connsiteX4349" y="connsiteY4349"/>
                </a:cxn>
                <a:cxn ang="0">
                  <a:pos x="connsiteX4350" y="connsiteY4350"/>
                </a:cxn>
                <a:cxn ang="0">
                  <a:pos x="connsiteX4351" y="connsiteY4351"/>
                </a:cxn>
                <a:cxn ang="0">
                  <a:pos x="connsiteX4352" y="connsiteY4352"/>
                </a:cxn>
                <a:cxn ang="0">
                  <a:pos x="connsiteX4353" y="connsiteY4353"/>
                </a:cxn>
                <a:cxn ang="0">
                  <a:pos x="connsiteX4354" y="connsiteY4354"/>
                </a:cxn>
                <a:cxn ang="0">
                  <a:pos x="connsiteX4355" y="connsiteY4355"/>
                </a:cxn>
                <a:cxn ang="0">
                  <a:pos x="connsiteX4356" y="connsiteY4356"/>
                </a:cxn>
                <a:cxn ang="0">
                  <a:pos x="connsiteX4357" y="connsiteY4357"/>
                </a:cxn>
                <a:cxn ang="0">
                  <a:pos x="connsiteX4358" y="connsiteY4358"/>
                </a:cxn>
                <a:cxn ang="0">
                  <a:pos x="connsiteX4359" y="connsiteY4359"/>
                </a:cxn>
                <a:cxn ang="0">
                  <a:pos x="connsiteX4360" y="connsiteY4360"/>
                </a:cxn>
                <a:cxn ang="0">
                  <a:pos x="connsiteX4361" y="connsiteY4361"/>
                </a:cxn>
                <a:cxn ang="0">
                  <a:pos x="connsiteX4362" y="connsiteY4362"/>
                </a:cxn>
                <a:cxn ang="0">
                  <a:pos x="connsiteX4363" y="connsiteY4363"/>
                </a:cxn>
                <a:cxn ang="0">
                  <a:pos x="connsiteX4364" y="connsiteY4364"/>
                </a:cxn>
                <a:cxn ang="0">
                  <a:pos x="connsiteX4365" y="connsiteY4365"/>
                </a:cxn>
                <a:cxn ang="0">
                  <a:pos x="connsiteX4366" y="connsiteY4366"/>
                </a:cxn>
                <a:cxn ang="0">
                  <a:pos x="connsiteX4367" y="connsiteY4367"/>
                </a:cxn>
                <a:cxn ang="0">
                  <a:pos x="connsiteX4368" y="connsiteY4368"/>
                </a:cxn>
                <a:cxn ang="0">
                  <a:pos x="connsiteX4369" y="connsiteY4369"/>
                </a:cxn>
                <a:cxn ang="0">
                  <a:pos x="connsiteX4370" y="connsiteY4370"/>
                </a:cxn>
                <a:cxn ang="0">
                  <a:pos x="connsiteX4371" y="connsiteY4371"/>
                </a:cxn>
                <a:cxn ang="0">
                  <a:pos x="connsiteX4372" y="connsiteY4372"/>
                </a:cxn>
                <a:cxn ang="0">
                  <a:pos x="connsiteX4373" y="connsiteY4373"/>
                </a:cxn>
                <a:cxn ang="0">
                  <a:pos x="connsiteX4374" y="connsiteY4374"/>
                </a:cxn>
                <a:cxn ang="0">
                  <a:pos x="connsiteX4375" y="connsiteY4375"/>
                </a:cxn>
                <a:cxn ang="0">
                  <a:pos x="connsiteX4376" y="connsiteY4376"/>
                </a:cxn>
                <a:cxn ang="0">
                  <a:pos x="connsiteX4377" y="connsiteY4377"/>
                </a:cxn>
                <a:cxn ang="0">
                  <a:pos x="connsiteX4378" y="connsiteY4378"/>
                </a:cxn>
                <a:cxn ang="0">
                  <a:pos x="connsiteX4379" y="connsiteY4379"/>
                </a:cxn>
                <a:cxn ang="0">
                  <a:pos x="connsiteX4380" y="connsiteY4380"/>
                </a:cxn>
                <a:cxn ang="0">
                  <a:pos x="connsiteX4381" y="connsiteY4381"/>
                </a:cxn>
                <a:cxn ang="0">
                  <a:pos x="connsiteX4382" y="connsiteY4382"/>
                </a:cxn>
                <a:cxn ang="0">
                  <a:pos x="connsiteX4383" y="connsiteY4383"/>
                </a:cxn>
                <a:cxn ang="0">
                  <a:pos x="connsiteX4384" y="connsiteY4384"/>
                </a:cxn>
                <a:cxn ang="0">
                  <a:pos x="connsiteX4385" y="connsiteY4385"/>
                </a:cxn>
                <a:cxn ang="0">
                  <a:pos x="connsiteX4386" y="connsiteY4386"/>
                </a:cxn>
                <a:cxn ang="0">
                  <a:pos x="connsiteX4387" y="connsiteY4387"/>
                </a:cxn>
                <a:cxn ang="0">
                  <a:pos x="connsiteX4388" y="connsiteY4388"/>
                </a:cxn>
                <a:cxn ang="0">
                  <a:pos x="connsiteX4389" y="connsiteY4389"/>
                </a:cxn>
                <a:cxn ang="0">
                  <a:pos x="connsiteX4390" y="connsiteY4390"/>
                </a:cxn>
                <a:cxn ang="0">
                  <a:pos x="connsiteX4391" y="connsiteY4391"/>
                </a:cxn>
                <a:cxn ang="0">
                  <a:pos x="connsiteX4392" y="connsiteY4392"/>
                </a:cxn>
                <a:cxn ang="0">
                  <a:pos x="connsiteX4393" y="connsiteY4393"/>
                </a:cxn>
                <a:cxn ang="0">
                  <a:pos x="connsiteX4394" y="connsiteY4394"/>
                </a:cxn>
                <a:cxn ang="0">
                  <a:pos x="connsiteX4395" y="connsiteY4395"/>
                </a:cxn>
                <a:cxn ang="0">
                  <a:pos x="connsiteX4396" y="connsiteY4396"/>
                </a:cxn>
                <a:cxn ang="0">
                  <a:pos x="connsiteX4397" y="connsiteY4397"/>
                </a:cxn>
                <a:cxn ang="0">
                  <a:pos x="connsiteX4398" y="connsiteY4398"/>
                </a:cxn>
                <a:cxn ang="0">
                  <a:pos x="connsiteX4399" y="connsiteY4399"/>
                </a:cxn>
                <a:cxn ang="0">
                  <a:pos x="connsiteX4400" y="connsiteY4400"/>
                </a:cxn>
                <a:cxn ang="0">
                  <a:pos x="connsiteX4401" y="connsiteY4401"/>
                </a:cxn>
                <a:cxn ang="0">
                  <a:pos x="connsiteX4402" y="connsiteY4402"/>
                </a:cxn>
                <a:cxn ang="0">
                  <a:pos x="connsiteX4403" y="connsiteY4403"/>
                </a:cxn>
                <a:cxn ang="0">
                  <a:pos x="connsiteX4404" y="connsiteY4404"/>
                </a:cxn>
                <a:cxn ang="0">
                  <a:pos x="connsiteX4405" y="connsiteY4405"/>
                </a:cxn>
                <a:cxn ang="0">
                  <a:pos x="connsiteX4406" y="connsiteY4406"/>
                </a:cxn>
                <a:cxn ang="0">
                  <a:pos x="connsiteX4407" y="connsiteY4407"/>
                </a:cxn>
                <a:cxn ang="0">
                  <a:pos x="connsiteX4408" y="connsiteY4408"/>
                </a:cxn>
                <a:cxn ang="0">
                  <a:pos x="connsiteX4409" y="connsiteY4409"/>
                </a:cxn>
                <a:cxn ang="0">
                  <a:pos x="connsiteX4410" y="connsiteY4410"/>
                </a:cxn>
                <a:cxn ang="0">
                  <a:pos x="connsiteX4411" y="connsiteY4411"/>
                </a:cxn>
                <a:cxn ang="0">
                  <a:pos x="connsiteX4412" y="connsiteY4412"/>
                </a:cxn>
                <a:cxn ang="0">
                  <a:pos x="connsiteX4413" y="connsiteY4413"/>
                </a:cxn>
                <a:cxn ang="0">
                  <a:pos x="connsiteX4414" y="connsiteY4414"/>
                </a:cxn>
                <a:cxn ang="0">
                  <a:pos x="connsiteX4415" y="connsiteY4415"/>
                </a:cxn>
                <a:cxn ang="0">
                  <a:pos x="connsiteX4416" y="connsiteY4416"/>
                </a:cxn>
                <a:cxn ang="0">
                  <a:pos x="connsiteX4417" y="connsiteY4417"/>
                </a:cxn>
                <a:cxn ang="0">
                  <a:pos x="connsiteX4418" y="connsiteY4418"/>
                </a:cxn>
                <a:cxn ang="0">
                  <a:pos x="connsiteX4419" y="connsiteY4419"/>
                </a:cxn>
                <a:cxn ang="0">
                  <a:pos x="connsiteX4420" y="connsiteY4420"/>
                </a:cxn>
                <a:cxn ang="0">
                  <a:pos x="connsiteX4421" y="connsiteY4421"/>
                </a:cxn>
                <a:cxn ang="0">
                  <a:pos x="connsiteX4422" y="connsiteY4422"/>
                </a:cxn>
                <a:cxn ang="0">
                  <a:pos x="connsiteX4423" y="connsiteY4423"/>
                </a:cxn>
                <a:cxn ang="0">
                  <a:pos x="connsiteX4424" y="connsiteY4424"/>
                </a:cxn>
                <a:cxn ang="0">
                  <a:pos x="connsiteX4425" y="connsiteY4425"/>
                </a:cxn>
                <a:cxn ang="0">
                  <a:pos x="connsiteX4426" y="connsiteY4426"/>
                </a:cxn>
                <a:cxn ang="0">
                  <a:pos x="connsiteX4427" y="connsiteY4427"/>
                </a:cxn>
                <a:cxn ang="0">
                  <a:pos x="connsiteX4428" y="connsiteY4428"/>
                </a:cxn>
                <a:cxn ang="0">
                  <a:pos x="connsiteX4429" y="connsiteY4429"/>
                </a:cxn>
                <a:cxn ang="0">
                  <a:pos x="connsiteX4430" y="connsiteY4430"/>
                </a:cxn>
                <a:cxn ang="0">
                  <a:pos x="connsiteX4431" y="connsiteY4431"/>
                </a:cxn>
                <a:cxn ang="0">
                  <a:pos x="connsiteX4432" y="connsiteY4432"/>
                </a:cxn>
                <a:cxn ang="0">
                  <a:pos x="connsiteX4433" y="connsiteY4433"/>
                </a:cxn>
                <a:cxn ang="0">
                  <a:pos x="connsiteX4434" y="connsiteY4434"/>
                </a:cxn>
                <a:cxn ang="0">
                  <a:pos x="connsiteX4435" y="connsiteY4435"/>
                </a:cxn>
                <a:cxn ang="0">
                  <a:pos x="connsiteX4436" y="connsiteY4436"/>
                </a:cxn>
                <a:cxn ang="0">
                  <a:pos x="connsiteX4437" y="connsiteY4437"/>
                </a:cxn>
                <a:cxn ang="0">
                  <a:pos x="connsiteX4438" y="connsiteY4438"/>
                </a:cxn>
                <a:cxn ang="0">
                  <a:pos x="connsiteX4439" y="connsiteY4439"/>
                </a:cxn>
                <a:cxn ang="0">
                  <a:pos x="connsiteX4440" y="connsiteY4440"/>
                </a:cxn>
                <a:cxn ang="0">
                  <a:pos x="connsiteX4441" y="connsiteY4441"/>
                </a:cxn>
                <a:cxn ang="0">
                  <a:pos x="connsiteX4442" y="connsiteY4442"/>
                </a:cxn>
                <a:cxn ang="0">
                  <a:pos x="connsiteX4443" y="connsiteY4443"/>
                </a:cxn>
                <a:cxn ang="0">
                  <a:pos x="connsiteX4444" y="connsiteY4444"/>
                </a:cxn>
                <a:cxn ang="0">
                  <a:pos x="connsiteX4445" y="connsiteY4445"/>
                </a:cxn>
                <a:cxn ang="0">
                  <a:pos x="connsiteX4446" y="connsiteY4446"/>
                </a:cxn>
                <a:cxn ang="0">
                  <a:pos x="connsiteX4447" y="connsiteY4447"/>
                </a:cxn>
                <a:cxn ang="0">
                  <a:pos x="connsiteX4448" y="connsiteY4448"/>
                </a:cxn>
                <a:cxn ang="0">
                  <a:pos x="connsiteX4449" y="connsiteY4449"/>
                </a:cxn>
                <a:cxn ang="0">
                  <a:pos x="connsiteX4450" y="connsiteY4450"/>
                </a:cxn>
                <a:cxn ang="0">
                  <a:pos x="connsiteX4451" y="connsiteY4451"/>
                </a:cxn>
                <a:cxn ang="0">
                  <a:pos x="connsiteX4452" y="connsiteY4452"/>
                </a:cxn>
                <a:cxn ang="0">
                  <a:pos x="connsiteX4453" y="connsiteY4453"/>
                </a:cxn>
                <a:cxn ang="0">
                  <a:pos x="connsiteX4454" y="connsiteY4454"/>
                </a:cxn>
                <a:cxn ang="0">
                  <a:pos x="connsiteX4455" y="connsiteY4455"/>
                </a:cxn>
                <a:cxn ang="0">
                  <a:pos x="connsiteX4456" y="connsiteY4456"/>
                </a:cxn>
                <a:cxn ang="0">
                  <a:pos x="connsiteX4457" y="connsiteY4457"/>
                </a:cxn>
                <a:cxn ang="0">
                  <a:pos x="connsiteX4458" y="connsiteY4458"/>
                </a:cxn>
                <a:cxn ang="0">
                  <a:pos x="connsiteX4459" y="connsiteY4459"/>
                </a:cxn>
                <a:cxn ang="0">
                  <a:pos x="connsiteX4460" y="connsiteY4460"/>
                </a:cxn>
                <a:cxn ang="0">
                  <a:pos x="connsiteX4461" y="connsiteY4461"/>
                </a:cxn>
                <a:cxn ang="0">
                  <a:pos x="connsiteX4462" y="connsiteY4462"/>
                </a:cxn>
                <a:cxn ang="0">
                  <a:pos x="connsiteX4463" y="connsiteY4463"/>
                </a:cxn>
                <a:cxn ang="0">
                  <a:pos x="connsiteX4464" y="connsiteY4464"/>
                </a:cxn>
                <a:cxn ang="0">
                  <a:pos x="connsiteX4465" y="connsiteY4465"/>
                </a:cxn>
                <a:cxn ang="0">
                  <a:pos x="connsiteX4466" y="connsiteY4466"/>
                </a:cxn>
                <a:cxn ang="0">
                  <a:pos x="connsiteX4467" y="connsiteY4467"/>
                </a:cxn>
                <a:cxn ang="0">
                  <a:pos x="connsiteX4468" y="connsiteY4468"/>
                </a:cxn>
                <a:cxn ang="0">
                  <a:pos x="connsiteX4469" y="connsiteY4469"/>
                </a:cxn>
                <a:cxn ang="0">
                  <a:pos x="connsiteX4470" y="connsiteY4470"/>
                </a:cxn>
                <a:cxn ang="0">
                  <a:pos x="connsiteX4471" y="connsiteY4471"/>
                </a:cxn>
                <a:cxn ang="0">
                  <a:pos x="connsiteX4472" y="connsiteY4472"/>
                </a:cxn>
                <a:cxn ang="0">
                  <a:pos x="connsiteX4473" y="connsiteY4473"/>
                </a:cxn>
                <a:cxn ang="0">
                  <a:pos x="connsiteX4474" y="connsiteY4474"/>
                </a:cxn>
                <a:cxn ang="0">
                  <a:pos x="connsiteX4475" y="connsiteY4475"/>
                </a:cxn>
                <a:cxn ang="0">
                  <a:pos x="connsiteX4476" y="connsiteY4476"/>
                </a:cxn>
                <a:cxn ang="0">
                  <a:pos x="connsiteX4477" y="connsiteY4477"/>
                </a:cxn>
                <a:cxn ang="0">
                  <a:pos x="connsiteX4478" y="connsiteY4478"/>
                </a:cxn>
                <a:cxn ang="0">
                  <a:pos x="connsiteX4479" y="connsiteY4479"/>
                </a:cxn>
                <a:cxn ang="0">
                  <a:pos x="connsiteX4480" y="connsiteY4480"/>
                </a:cxn>
                <a:cxn ang="0">
                  <a:pos x="connsiteX4481" y="connsiteY4481"/>
                </a:cxn>
                <a:cxn ang="0">
                  <a:pos x="connsiteX4482" y="connsiteY4482"/>
                </a:cxn>
                <a:cxn ang="0">
                  <a:pos x="connsiteX4483" y="connsiteY4483"/>
                </a:cxn>
                <a:cxn ang="0">
                  <a:pos x="connsiteX4484" y="connsiteY4484"/>
                </a:cxn>
                <a:cxn ang="0">
                  <a:pos x="connsiteX4485" y="connsiteY4485"/>
                </a:cxn>
                <a:cxn ang="0">
                  <a:pos x="connsiteX4486" y="connsiteY4486"/>
                </a:cxn>
                <a:cxn ang="0">
                  <a:pos x="connsiteX4487" y="connsiteY4487"/>
                </a:cxn>
                <a:cxn ang="0">
                  <a:pos x="connsiteX4488" y="connsiteY4488"/>
                </a:cxn>
                <a:cxn ang="0">
                  <a:pos x="connsiteX4489" y="connsiteY4489"/>
                </a:cxn>
                <a:cxn ang="0">
                  <a:pos x="connsiteX4490" y="connsiteY4490"/>
                </a:cxn>
                <a:cxn ang="0">
                  <a:pos x="connsiteX4491" y="connsiteY4491"/>
                </a:cxn>
                <a:cxn ang="0">
                  <a:pos x="connsiteX4492" y="connsiteY4492"/>
                </a:cxn>
                <a:cxn ang="0">
                  <a:pos x="connsiteX4493" y="connsiteY4493"/>
                </a:cxn>
                <a:cxn ang="0">
                  <a:pos x="connsiteX4494" y="connsiteY4494"/>
                </a:cxn>
                <a:cxn ang="0">
                  <a:pos x="connsiteX4495" y="connsiteY4495"/>
                </a:cxn>
                <a:cxn ang="0">
                  <a:pos x="connsiteX4496" y="connsiteY4496"/>
                </a:cxn>
                <a:cxn ang="0">
                  <a:pos x="connsiteX4497" y="connsiteY4497"/>
                </a:cxn>
                <a:cxn ang="0">
                  <a:pos x="connsiteX4498" y="connsiteY4498"/>
                </a:cxn>
                <a:cxn ang="0">
                  <a:pos x="connsiteX4499" y="connsiteY4499"/>
                </a:cxn>
                <a:cxn ang="0">
                  <a:pos x="connsiteX4500" y="connsiteY4500"/>
                </a:cxn>
                <a:cxn ang="0">
                  <a:pos x="connsiteX4501" y="connsiteY4501"/>
                </a:cxn>
                <a:cxn ang="0">
                  <a:pos x="connsiteX4502" y="connsiteY4502"/>
                </a:cxn>
                <a:cxn ang="0">
                  <a:pos x="connsiteX4503" y="connsiteY4503"/>
                </a:cxn>
                <a:cxn ang="0">
                  <a:pos x="connsiteX4504" y="connsiteY4504"/>
                </a:cxn>
                <a:cxn ang="0">
                  <a:pos x="connsiteX4505" y="connsiteY4505"/>
                </a:cxn>
                <a:cxn ang="0">
                  <a:pos x="connsiteX4506" y="connsiteY4506"/>
                </a:cxn>
                <a:cxn ang="0">
                  <a:pos x="connsiteX4507" y="connsiteY4507"/>
                </a:cxn>
                <a:cxn ang="0">
                  <a:pos x="connsiteX4508" y="connsiteY4508"/>
                </a:cxn>
                <a:cxn ang="0">
                  <a:pos x="connsiteX4509" y="connsiteY4509"/>
                </a:cxn>
                <a:cxn ang="0">
                  <a:pos x="connsiteX4510" y="connsiteY4510"/>
                </a:cxn>
                <a:cxn ang="0">
                  <a:pos x="connsiteX4511" y="connsiteY4511"/>
                </a:cxn>
                <a:cxn ang="0">
                  <a:pos x="connsiteX4512" y="connsiteY4512"/>
                </a:cxn>
                <a:cxn ang="0">
                  <a:pos x="connsiteX4513" y="connsiteY4513"/>
                </a:cxn>
                <a:cxn ang="0">
                  <a:pos x="connsiteX4514" y="connsiteY4514"/>
                </a:cxn>
                <a:cxn ang="0">
                  <a:pos x="connsiteX4515" y="connsiteY4515"/>
                </a:cxn>
                <a:cxn ang="0">
                  <a:pos x="connsiteX4516" y="connsiteY4516"/>
                </a:cxn>
                <a:cxn ang="0">
                  <a:pos x="connsiteX4517" y="connsiteY4517"/>
                </a:cxn>
                <a:cxn ang="0">
                  <a:pos x="connsiteX4518" y="connsiteY4518"/>
                </a:cxn>
                <a:cxn ang="0">
                  <a:pos x="connsiteX4519" y="connsiteY4519"/>
                </a:cxn>
                <a:cxn ang="0">
                  <a:pos x="connsiteX4520" y="connsiteY4520"/>
                </a:cxn>
                <a:cxn ang="0">
                  <a:pos x="connsiteX4521" y="connsiteY4521"/>
                </a:cxn>
                <a:cxn ang="0">
                  <a:pos x="connsiteX4522" y="connsiteY4522"/>
                </a:cxn>
                <a:cxn ang="0">
                  <a:pos x="connsiteX4523" y="connsiteY4523"/>
                </a:cxn>
                <a:cxn ang="0">
                  <a:pos x="connsiteX4524" y="connsiteY4524"/>
                </a:cxn>
                <a:cxn ang="0">
                  <a:pos x="connsiteX4525" y="connsiteY4525"/>
                </a:cxn>
                <a:cxn ang="0">
                  <a:pos x="connsiteX4526" y="connsiteY4526"/>
                </a:cxn>
                <a:cxn ang="0">
                  <a:pos x="connsiteX4527" y="connsiteY4527"/>
                </a:cxn>
                <a:cxn ang="0">
                  <a:pos x="connsiteX4528" y="connsiteY4528"/>
                </a:cxn>
                <a:cxn ang="0">
                  <a:pos x="connsiteX4529" y="connsiteY4529"/>
                </a:cxn>
                <a:cxn ang="0">
                  <a:pos x="connsiteX4530" y="connsiteY4530"/>
                </a:cxn>
                <a:cxn ang="0">
                  <a:pos x="connsiteX4531" y="connsiteY4531"/>
                </a:cxn>
                <a:cxn ang="0">
                  <a:pos x="connsiteX4532" y="connsiteY4532"/>
                </a:cxn>
                <a:cxn ang="0">
                  <a:pos x="connsiteX4533" y="connsiteY4533"/>
                </a:cxn>
                <a:cxn ang="0">
                  <a:pos x="connsiteX4534" y="connsiteY4534"/>
                </a:cxn>
                <a:cxn ang="0">
                  <a:pos x="connsiteX4535" y="connsiteY4535"/>
                </a:cxn>
                <a:cxn ang="0">
                  <a:pos x="connsiteX4536" y="connsiteY4536"/>
                </a:cxn>
                <a:cxn ang="0">
                  <a:pos x="connsiteX4537" y="connsiteY4537"/>
                </a:cxn>
                <a:cxn ang="0">
                  <a:pos x="connsiteX4538" y="connsiteY4538"/>
                </a:cxn>
                <a:cxn ang="0">
                  <a:pos x="connsiteX4539" y="connsiteY4539"/>
                </a:cxn>
                <a:cxn ang="0">
                  <a:pos x="connsiteX4540" y="connsiteY4540"/>
                </a:cxn>
                <a:cxn ang="0">
                  <a:pos x="connsiteX4541" y="connsiteY4541"/>
                </a:cxn>
                <a:cxn ang="0">
                  <a:pos x="connsiteX4542" y="connsiteY4542"/>
                </a:cxn>
                <a:cxn ang="0">
                  <a:pos x="connsiteX4543" y="connsiteY4543"/>
                </a:cxn>
                <a:cxn ang="0">
                  <a:pos x="connsiteX4544" y="connsiteY4544"/>
                </a:cxn>
                <a:cxn ang="0">
                  <a:pos x="connsiteX4545" y="connsiteY4545"/>
                </a:cxn>
                <a:cxn ang="0">
                  <a:pos x="connsiteX4546" y="connsiteY4546"/>
                </a:cxn>
                <a:cxn ang="0">
                  <a:pos x="connsiteX4547" y="connsiteY4547"/>
                </a:cxn>
                <a:cxn ang="0">
                  <a:pos x="connsiteX4548" y="connsiteY4548"/>
                </a:cxn>
                <a:cxn ang="0">
                  <a:pos x="connsiteX4549" y="connsiteY4549"/>
                </a:cxn>
                <a:cxn ang="0">
                  <a:pos x="connsiteX4550" y="connsiteY4550"/>
                </a:cxn>
                <a:cxn ang="0">
                  <a:pos x="connsiteX4551" y="connsiteY4551"/>
                </a:cxn>
                <a:cxn ang="0">
                  <a:pos x="connsiteX4552" y="connsiteY4552"/>
                </a:cxn>
                <a:cxn ang="0">
                  <a:pos x="connsiteX4553" y="connsiteY4553"/>
                </a:cxn>
                <a:cxn ang="0">
                  <a:pos x="connsiteX4554" y="connsiteY4554"/>
                </a:cxn>
                <a:cxn ang="0">
                  <a:pos x="connsiteX4555" y="connsiteY4555"/>
                </a:cxn>
                <a:cxn ang="0">
                  <a:pos x="connsiteX4556" y="connsiteY4556"/>
                </a:cxn>
                <a:cxn ang="0">
                  <a:pos x="connsiteX4557" y="connsiteY4557"/>
                </a:cxn>
                <a:cxn ang="0">
                  <a:pos x="connsiteX4558" y="connsiteY4558"/>
                </a:cxn>
                <a:cxn ang="0">
                  <a:pos x="connsiteX4559" y="connsiteY4559"/>
                </a:cxn>
                <a:cxn ang="0">
                  <a:pos x="connsiteX4560" y="connsiteY4560"/>
                </a:cxn>
                <a:cxn ang="0">
                  <a:pos x="connsiteX4561" y="connsiteY4561"/>
                </a:cxn>
                <a:cxn ang="0">
                  <a:pos x="connsiteX4562" y="connsiteY4562"/>
                </a:cxn>
                <a:cxn ang="0">
                  <a:pos x="connsiteX4563" y="connsiteY4563"/>
                </a:cxn>
                <a:cxn ang="0">
                  <a:pos x="connsiteX4564" y="connsiteY4564"/>
                </a:cxn>
                <a:cxn ang="0">
                  <a:pos x="connsiteX4565" y="connsiteY4565"/>
                </a:cxn>
                <a:cxn ang="0">
                  <a:pos x="connsiteX4566" y="connsiteY4566"/>
                </a:cxn>
                <a:cxn ang="0">
                  <a:pos x="connsiteX4567" y="connsiteY4567"/>
                </a:cxn>
                <a:cxn ang="0">
                  <a:pos x="connsiteX4568" y="connsiteY4568"/>
                </a:cxn>
                <a:cxn ang="0">
                  <a:pos x="connsiteX4569" y="connsiteY4569"/>
                </a:cxn>
                <a:cxn ang="0">
                  <a:pos x="connsiteX4570" y="connsiteY4570"/>
                </a:cxn>
                <a:cxn ang="0">
                  <a:pos x="connsiteX4571" y="connsiteY4571"/>
                </a:cxn>
                <a:cxn ang="0">
                  <a:pos x="connsiteX4572" y="connsiteY4572"/>
                </a:cxn>
                <a:cxn ang="0">
                  <a:pos x="connsiteX4573" y="connsiteY4573"/>
                </a:cxn>
                <a:cxn ang="0">
                  <a:pos x="connsiteX4574" y="connsiteY4574"/>
                </a:cxn>
                <a:cxn ang="0">
                  <a:pos x="connsiteX4575" y="connsiteY4575"/>
                </a:cxn>
                <a:cxn ang="0">
                  <a:pos x="connsiteX4576" y="connsiteY4576"/>
                </a:cxn>
                <a:cxn ang="0">
                  <a:pos x="connsiteX4577" y="connsiteY4577"/>
                </a:cxn>
                <a:cxn ang="0">
                  <a:pos x="connsiteX4578" y="connsiteY4578"/>
                </a:cxn>
                <a:cxn ang="0">
                  <a:pos x="connsiteX4579" y="connsiteY4579"/>
                </a:cxn>
                <a:cxn ang="0">
                  <a:pos x="connsiteX4580" y="connsiteY4580"/>
                </a:cxn>
                <a:cxn ang="0">
                  <a:pos x="connsiteX4581" y="connsiteY4581"/>
                </a:cxn>
                <a:cxn ang="0">
                  <a:pos x="connsiteX4582" y="connsiteY4582"/>
                </a:cxn>
                <a:cxn ang="0">
                  <a:pos x="connsiteX4583" y="connsiteY4583"/>
                </a:cxn>
                <a:cxn ang="0">
                  <a:pos x="connsiteX4584" y="connsiteY4584"/>
                </a:cxn>
                <a:cxn ang="0">
                  <a:pos x="connsiteX4585" y="connsiteY4585"/>
                </a:cxn>
                <a:cxn ang="0">
                  <a:pos x="connsiteX4586" y="connsiteY4586"/>
                </a:cxn>
                <a:cxn ang="0">
                  <a:pos x="connsiteX4587" y="connsiteY4587"/>
                </a:cxn>
                <a:cxn ang="0">
                  <a:pos x="connsiteX4588" y="connsiteY4588"/>
                </a:cxn>
                <a:cxn ang="0">
                  <a:pos x="connsiteX4589" y="connsiteY4589"/>
                </a:cxn>
                <a:cxn ang="0">
                  <a:pos x="connsiteX4590" y="connsiteY4590"/>
                </a:cxn>
                <a:cxn ang="0">
                  <a:pos x="connsiteX4591" y="connsiteY4591"/>
                </a:cxn>
                <a:cxn ang="0">
                  <a:pos x="connsiteX4592" y="connsiteY4592"/>
                </a:cxn>
                <a:cxn ang="0">
                  <a:pos x="connsiteX4593" y="connsiteY4593"/>
                </a:cxn>
                <a:cxn ang="0">
                  <a:pos x="connsiteX4594" y="connsiteY4594"/>
                </a:cxn>
                <a:cxn ang="0">
                  <a:pos x="connsiteX4595" y="connsiteY4595"/>
                </a:cxn>
                <a:cxn ang="0">
                  <a:pos x="connsiteX4596" y="connsiteY4596"/>
                </a:cxn>
                <a:cxn ang="0">
                  <a:pos x="connsiteX4597" y="connsiteY4597"/>
                </a:cxn>
                <a:cxn ang="0">
                  <a:pos x="connsiteX4598" y="connsiteY4598"/>
                </a:cxn>
                <a:cxn ang="0">
                  <a:pos x="connsiteX4599" y="connsiteY4599"/>
                </a:cxn>
                <a:cxn ang="0">
                  <a:pos x="connsiteX4600" y="connsiteY4600"/>
                </a:cxn>
                <a:cxn ang="0">
                  <a:pos x="connsiteX4601" y="connsiteY4601"/>
                </a:cxn>
                <a:cxn ang="0">
                  <a:pos x="connsiteX4602" y="connsiteY4602"/>
                </a:cxn>
                <a:cxn ang="0">
                  <a:pos x="connsiteX4603" y="connsiteY4603"/>
                </a:cxn>
                <a:cxn ang="0">
                  <a:pos x="connsiteX4604" y="connsiteY4604"/>
                </a:cxn>
                <a:cxn ang="0">
                  <a:pos x="connsiteX4605" y="connsiteY4605"/>
                </a:cxn>
                <a:cxn ang="0">
                  <a:pos x="connsiteX4606" y="connsiteY4606"/>
                </a:cxn>
                <a:cxn ang="0">
                  <a:pos x="connsiteX4607" y="connsiteY4607"/>
                </a:cxn>
                <a:cxn ang="0">
                  <a:pos x="connsiteX4608" y="connsiteY4608"/>
                </a:cxn>
                <a:cxn ang="0">
                  <a:pos x="connsiteX4609" y="connsiteY4609"/>
                </a:cxn>
                <a:cxn ang="0">
                  <a:pos x="connsiteX4610" y="connsiteY4610"/>
                </a:cxn>
                <a:cxn ang="0">
                  <a:pos x="connsiteX4611" y="connsiteY4611"/>
                </a:cxn>
                <a:cxn ang="0">
                  <a:pos x="connsiteX4612" y="connsiteY4612"/>
                </a:cxn>
                <a:cxn ang="0">
                  <a:pos x="connsiteX4613" y="connsiteY4613"/>
                </a:cxn>
                <a:cxn ang="0">
                  <a:pos x="connsiteX4614" y="connsiteY4614"/>
                </a:cxn>
                <a:cxn ang="0">
                  <a:pos x="connsiteX4615" y="connsiteY4615"/>
                </a:cxn>
                <a:cxn ang="0">
                  <a:pos x="connsiteX4616" y="connsiteY4616"/>
                </a:cxn>
                <a:cxn ang="0">
                  <a:pos x="connsiteX4617" y="connsiteY4617"/>
                </a:cxn>
                <a:cxn ang="0">
                  <a:pos x="connsiteX4618" y="connsiteY4618"/>
                </a:cxn>
                <a:cxn ang="0">
                  <a:pos x="connsiteX4619" y="connsiteY4619"/>
                </a:cxn>
                <a:cxn ang="0">
                  <a:pos x="connsiteX4620" y="connsiteY4620"/>
                </a:cxn>
                <a:cxn ang="0">
                  <a:pos x="connsiteX4621" y="connsiteY4621"/>
                </a:cxn>
                <a:cxn ang="0">
                  <a:pos x="connsiteX4622" y="connsiteY4622"/>
                </a:cxn>
                <a:cxn ang="0">
                  <a:pos x="connsiteX4623" y="connsiteY4623"/>
                </a:cxn>
                <a:cxn ang="0">
                  <a:pos x="connsiteX4624" y="connsiteY4624"/>
                </a:cxn>
                <a:cxn ang="0">
                  <a:pos x="connsiteX4625" y="connsiteY4625"/>
                </a:cxn>
                <a:cxn ang="0">
                  <a:pos x="connsiteX4626" y="connsiteY4626"/>
                </a:cxn>
                <a:cxn ang="0">
                  <a:pos x="connsiteX4627" y="connsiteY4627"/>
                </a:cxn>
                <a:cxn ang="0">
                  <a:pos x="connsiteX4628" y="connsiteY4628"/>
                </a:cxn>
                <a:cxn ang="0">
                  <a:pos x="connsiteX4629" y="connsiteY4629"/>
                </a:cxn>
                <a:cxn ang="0">
                  <a:pos x="connsiteX4630" y="connsiteY4630"/>
                </a:cxn>
                <a:cxn ang="0">
                  <a:pos x="connsiteX4631" y="connsiteY4631"/>
                </a:cxn>
                <a:cxn ang="0">
                  <a:pos x="connsiteX4632" y="connsiteY4632"/>
                </a:cxn>
                <a:cxn ang="0">
                  <a:pos x="connsiteX4633" y="connsiteY4633"/>
                </a:cxn>
                <a:cxn ang="0">
                  <a:pos x="connsiteX4634" y="connsiteY4634"/>
                </a:cxn>
                <a:cxn ang="0">
                  <a:pos x="connsiteX4635" y="connsiteY4635"/>
                </a:cxn>
                <a:cxn ang="0">
                  <a:pos x="connsiteX4636" y="connsiteY4636"/>
                </a:cxn>
                <a:cxn ang="0">
                  <a:pos x="connsiteX4637" y="connsiteY4637"/>
                </a:cxn>
                <a:cxn ang="0">
                  <a:pos x="connsiteX4638" y="connsiteY4638"/>
                </a:cxn>
                <a:cxn ang="0">
                  <a:pos x="connsiteX4639" y="connsiteY4639"/>
                </a:cxn>
                <a:cxn ang="0">
                  <a:pos x="connsiteX4640" y="connsiteY4640"/>
                </a:cxn>
                <a:cxn ang="0">
                  <a:pos x="connsiteX4641" y="connsiteY4641"/>
                </a:cxn>
                <a:cxn ang="0">
                  <a:pos x="connsiteX4642" y="connsiteY4642"/>
                </a:cxn>
                <a:cxn ang="0">
                  <a:pos x="connsiteX4643" y="connsiteY4643"/>
                </a:cxn>
                <a:cxn ang="0">
                  <a:pos x="connsiteX4644" y="connsiteY4644"/>
                </a:cxn>
                <a:cxn ang="0">
                  <a:pos x="connsiteX4645" y="connsiteY4645"/>
                </a:cxn>
                <a:cxn ang="0">
                  <a:pos x="connsiteX4646" y="connsiteY4646"/>
                </a:cxn>
                <a:cxn ang="0">
                  <a:pos x="connsiteX4647" y="connsiteY4647"/>
                </a:cxn>
                <a:cxn ang="0">
                  <a:pos x="connsiteX4648" y="connsiteY4648"/>
                </a:cxn>
                <a:cxn ang="0">
                  <a:pos x="connsiteX4649" y="connsiteY4649"/>
                </a:cxn>
                <a:cxn ang="0">
                  <a:pos x="connsiteX4650" y="connsiteY4650"/>
                </a:cxn>
                <a:cxn ang="0">
                  <a:pos x="connsiteX4651" y="connsiteY4651"/>
                </a:cxn>
                <a:cxn ang="0">
                  <a:pos x="connsiteX4652" y="connsiteY4652"/>
                </a:cxn>
                <a:cxn ang="0">
                  <a:pos x="connsiteX4653" y="connsiteY4653"/>
                </a:cxn>
                <a:cxn ang="0">
                  <a:pos x="connsiteX4654" y="connsiteY4654"/>
                </a:cxn>
                <a:cxn ang="0">
                  <a:pos x="connsiteX4655" y="connsiteY4655"/>
                </a:cxn>
                <a:cxn ang="0">
                  <a:pos x="connsiteX4656" y="connsiteY4656"/>
                </a:cxn>
                <a:cxn ang="0">
                  <a:pos x="connsiteX4657" y="connsiteY4657"/>
                </a:cxn>
                <a:cxn ang="0">
                  <a:pos x="connsiteX4658" y="connsiteY4658"/>
                </a:cxn>
                <a:cxn ang="0">
                  <a:pos x="connsiteX4659" y="connsiteY4659"/>
                </a:cxn>
                <a:cxn ang="0">
                  <a:pos x="connsiteX4660" y="connsiteY4660"/>
                </a:cxn>
                <a:cxn ang="0">
                  <a:pos x="connsiteX4661" y="connsiteY4661"/>
                </a:cxn>
                <a:cxn ang="0">
                  <a:pos x="connsiteX4662" y="connsiteY4662"/>
                </a:cxn>
                <a:cxn ang="0">
                  <a:pos x="connsiteX4663" y="connsiteY4663"/>
                </a:cxn>
                <a:cxn ang="0">
                  <a:pos x="connsiteX4664" y="connsiteY4664"/>
                </a:cxn>
                <a:cxn ang="0">
                  <a:pos x="connsiteX4665" y="connsiteY4665"/>
                </a:cxn>
                <a:cxn ang="0">
                  <a:pos x="connsiteX4666" y="connsiteY4666"/>
                </a:cxn>
                <a:cxn ang="0">
                  <a:pos x="connsiteX4667" y="connsiteY4667"/>
                </a:cxn>
                <a:cxn ang="0">
                  <a:pos x="connsiteX4668" y="connsiteY4668"/>
                </a:cxn>
                <a:cxn ang="0">
                  <a:pos x="connsiteX4669" y="connsiteY4669"/>
                </a:cxn>
                <a:cxn ang="0">
                  <a:pos x="connsiteX4670" y="connsiteY4670"/>
                </a:cxn>
                <a:cxn ang="0">
                  <a:pos x="connsiteX4671" y="connsiteY4671"/>
                </a:cxn>
                <a:cxn ang="0">
                  <a:pos x="connsiteX4672" y="connsiteY4672"/>
                </a:cxn>
                <a:cxn ang="0">
                  <a:pos x="connsiteX4673" y="connsiteY4673"/>
                </a:cxn>
                <a:cxn ang="0">
                  <a:pos x="connsiteX4674" y="connsiteY4674"/>
                </a:cxn>
                <a:cxn ang="0">
                  <a:pos x="connsiteX4675" y="connsiteY4675"/>
                </a:cxn>
                <a:cxn ang="0">
                  <a:pos x="connsiteX4676" y="connsiteY4676"/>
                </a:cxn>
                <a:cxn ang="0">
                  <a:pos x="connsiteX4677" y="connsiteY4677"/>
                </a:cxn>
                <a:cxn ang="0">
                  <a:pos x="connsiteX4678" y="connsiteY4678"/>
                </a:cxn>
                <a:cxn ang="0">
                  <a:pos x="connsiteX4679" y="connsiteY4679"/>
                </a:cxn>
                <a:cxn ang="0">
                  <a:pos x="connsiteX4680" y="connsiteY4680"/>
                </a:cxn>
                <a:cxn ang="0">
                  <a:pos x="connsiteX4681" y="connsiteY4681"/>
                </a:cxn>
                <a:cxn ang="0">
                  <a:pos x="connsiteX4682" y="connsiteY4682"/>
                </a:cxn>
                <a:cxn ang="0">
                  <a:pos x="connsiteX4683" y="connsiteY4683"/>
                </a:cxn>
                <a:cxn ang="0">
                  <a:pos x="connsiteX4684" y="connsiteY4684"/>
                </a:cxn>
                <a:cxn ang="0">
                  <a:pos x="connsiteX4685" y="connsiteY4685"/>
                </a:cxn>
                <a:cxn ang="0">
                  <a:pos x="connsiteX4686" y="connsiteY4686"/>
                </a:cxn>
                <a:cxn ang="0">
                  <a:pos x="connsiteX4687" y="connsiteY4687"/>
                </a:cxn>
                <a:cxn ang="0">
                  <a:pos x="connsiteX4688" y="connsiteY4688"/>
                </a:cxn>
                <a:cxn ang="0">
                  <a:pos x="connsiteX4689" y="connsiteY4689"/>
                </a:cxn>
                <a:cxn ang="0">
                  <a:pos x="connsiteX4690" y="connsiteY4690"/>
                </a:cxn>
                <a:cxn ang="0">
                  <a:pos x="connsiteX4691" y="connsiteY4691"/>
                </a:cxn>
                <a:cxn ang="0">
                  <a:pos x="connsiteX4692" y="connsiteY4692"/>
                </a:cxn>
                <a:cxn ang="0">
                  <a:pos x="connsiteX4693" y="connsiteY4693"/>
                </a:cxn>
                <a:cxn ang="0">
                  <a:pos x="connsiteX4694" y="connsiteY4694"/>
                </a:cxn>
                <a:cxn ang="0">
                  <a:pos x="connsiteX4695" y="connsiteY4695"/>
                </a:cxn>
                <a:cxn ang="0">
                  <a:pos x="connsiteX4696" y="connsiteY4696"/>
                </a:cxn>
                <a:cxn ang="0">
                  <a:pos x="connsiteX4697" y="connsiteY4697"/>
                </a:cxn>
                <a:cxn ang="0">
                  <a:pos x="connsiteX4698" y="connsiteY4698"/>
                </a:cxn>
                <a:cxn ang="0">
                  <a:pos x="connsiteX4699" y="connsiteY4699"/>
                </a:cxn>
                <a:cxn ang="0">
                  <a:pos x="connsiteX4700" y="connsiteY4700"/>
                </a:cxn>
                <a:cxn ang="0">
                  <a:pos x="connsiteX4701" y="connsiteY4701"/>
                </a:cxn>
                <a:cxn ang="0">
                  <a:pos x="connsiteX4702" y="connsiteY4702"/>
                </a:cxn>
                <a:cxn ang="0">
                  <a:pos x="connsiteX4703" y="connsiteY4703"/>
                </a:cxn>
                <a:cxn ang="0">
                  <a:pos x="connsiteX4704" y="connsiteY4704"/>
                </a:cxn>
                <a:cxn ang="0">
                  <a:pos x="connsiteX4705" y="connsiteY4705"/>
                </a:cxn>
                <a:cxn ang="0">
                  <a:pos x="connsiteX4706" y="connsiteY4706"/>
                </a:cxn>
                <a:cxn ang="0">
                  <a:pos x="connsiteX4707" y="connsiteY4707"/>
                </a:cxn>
                <a:cxn ang="0">
                  <a:pos x="connsiteX4708" y="connsiteY4708"/>
                </a:cxn>
                <a:cxn ang="0">
                  <a:pos x="connsiteX4709" y="connsiteY4709"/>
                </a:cxn>
                <a:cxn ang="0">
                  <a:pos x="connsiteX4710" y="connsiteY4710"/>
                </a:cxn>
                <a:cxn ang="0">
                  <a:pos x="connsiteX4711" y="connsiteY4711"/>
                </a:cxn>
                <a:cxn ang="0">
                  <a:pos x="connsiteX4712" y="connsiteY4712"/>
                </a:cxn>
                <a:cxn ang="0">
                  <a:pos x="connsiteX4713" y="connsiteY4713"/>
                </a:cxn>
                <a:cxn ang="0">
                  <a:pos x="connsiteX4714" y="connsiteY4714"/>
                </a:cxn>
                <a:cxn ang="0">
                  <a:pos x="connsiteX4715" y="connsiteY4715"/>
                </a:cxn>
                <a:cxn ang="0">
                  <a:pos x="connsiteX4716" y="connsiteY4716"/>
                </a:cxn>
                <a:cxn ang="0">
                  <a:pos x="connsiteX4717" y="connsiteY4717"/>
                </a:cxn>
                <a:cxn ang="0">
                  <a:pos x="connsiteX4718" y="connsiteY4718"/>
                </a:cxn>
                <a:cxn ang="0">
                  <a:pos x="connsiteX4719" y="connsiteY4719"/>
                </a:cxn>
                <a:cxn ang="0">
                  <a:pos x="connsiteX4720" y="connsiteY4720"/>
                </a:cxn>
                <a:cxn ang="0">
                  <a:pos x="connsiteX4721" y="connsiteY4721"/>
                </a:cxn>
                <a:cxn ang="0">
                  <a:pos x="connsiteX4722" y="connsiteY4722"/>
                </a:cxn>
                <a:cxn ang="0">
                  <a:pos x="connsiteX4723" y="connsiteY4723"/>
                </a:cxn>
                <a:cxn ang="0">
                  <a:pos x="connsiteX4724" y="connsiteY4724"/>
                </a:cxn>
                <a:cxn ang="0">
                  <a:pos x="connsiteX4725" y="connsiteY4725"/>
                </a:cxn>
                <a:cxn ang="0">
                  <a:pos x="connsiteX4726" y="connsiteY4726"/>
                </a:cxn>
                <a:cxn ang="0">
                  <a:pos x="connsiteX4727" y="connsiteY4727"/>
                </a:cxn>
                <a:cxn ang="0">
                  <a:pos x="connsiteX4728" y="connsiteY4728"/>
                </a:cxn>
                <a:cxn ang="0">
                  <a:pos x="connsiteX4729" y="connsiteY4729"/>
                </a:cxn>
                <a:cxn ang="0">
                  <a:pos x="connsiteX4730" y="connsiteY4730"/>
                </a:cxn>
                <a:cxn ang="0">
                  <a:pos x="connsiteX4731" y="connsiteY4731"/>
                </a:cxn>
                <a:cxn ang="0">
                  <a:pos x="connsiteX4732" y="connsiteY4732"/>
                </a:cxn>
                <a:cxn ang="0">
                  <a:pos x="connsiteX4733" y="connsiteY4733"/>
                </a:cxn>
                <a:cxn ang="0">
                  <a:pos x="connsiteX4734" y="connsiteY4734"/>
                </a:cxn>
                <a:cxn ang="0">
                  <a:pos x="connsiteX4735" y="connsiteY4735"/>
                </a:cxn>
                <a:cxn ang="0">
                  <a:pos x="connsiteX4736" y="connsiteY4736"/>
                </a:cxn>
                <a:cxn ang="0">
                  <a:pos x="connsiteX4737" y="connsiteY4737"/>
                </a:cxn>
                <a:cxn ang="0">
                  <a:pos x="connsiteX4738" y="connsiteY4738"/>
                </a:cxn>
                <a:cxn ang="0">
                  <a:pos x="connsiteX4739" y="connsiteY4739"/>
                </a:cxn>
                <a:cxn ang="0">
                  <a:pos x="connsiteX4740" y="connsiteY4740"/>
                </a:cxn>
                <a:cxn ang="0">
                  <a:pos x="connsiteX4741" y="connsiteY4741"/>
                </a:cxn>
                <a:cxn ang="0">
                  <a:pos x="connsiteX4742" y="connsiteY4742"/>
                </a:cxn>
                <a:cxn ang="0">
                  <a:pos x="connsiteX4743" y="connsiteY4743"/>
                </a:cxn>
                <a:cxn ang="0">
                  <a:pos x="connsiteX4744" y="connsiteY4744"/>
                </a:cxn>
                <a:cxn ang="0">
                  <a:pos x="connsiteX4745" y="connsiteY4745"/>
                </a:cxn>
                <a:cxn ang="0">
                  <a:pos x="connsiteX4746" y="connsiteY4746"/>
                </a:cxn>
                <a:cxn ang="0">
                  <a:pos x="connsiteX4747" y="connsiteY4747"/>
                </a:cxn>
                <a:cxn ang="0">
                  <a:pos x="connsiteX4748" y="connsiteY4748"/>
                </a:cxn>
                <a:cxn ang="0">
                  <a:pos x="connsiteX4749" y="connsiteY4749"/>
                </a:cxn>
                <a:cxn ang="0">
                  <a:pos x="connsiteX4750" y="connsiteY4750"/>
                </a:cxn>
                <a:cxn ang="0">
                  <a:pos x="connsiteX4751" y="connsiteY4751"/>
                </a:cxn>
                <a:cxn ang="0">
                  <a:pos x="connsiteX4752" y="connsiteY4752"/>
                </a:cxn>
                <a:cxn ang="0">
                  <a:pos x="connsiteX4753" y="connsiteY4753"/>
                </a:cxn>
                <a:cxn ang="0">
                  <a:pos x="connsiteX4754" y="connsiteY4754"/>
                </a:cxn>
                <a:cxn ang="0">
                  <a:pos x="connsiteX4755" y="connsiteY4755"/>
                </a:cxn>
                <a:cxn ang="0">
                  <a:pos x="connsiteX4756" y="connsiteY4756"/>
                </a:cxn>
                <a:cxn ang="0">
                  <a:pos x="connsiteX4757" y="connsiteY4757"/>
                </a:cxn>
                <a:cxn ang="0">
                  <a:pos x="connsiteX4758" y="connsiteY4758"/>
                </a:cxn>
                <a:cxn ang="0">
                  <a:pos x="connsiteX4759" y="connsiteY4759"/>
                </a:cxn>
                <a:cxn ang="0">
                  <a:pos x="connsiteX4760" y="connsiteY4760"/>
                </a:cxn>
                <a:cxn ang="0">
                  <a:pos x="connsiteX4761" y="connsiteY4761"/>
                </a:cxn>
                <a:cxn ang="0">
                  <a:pos x="connsiteX4762" y="connsiteY4762"/>
                </a:cxn>
                <a:cxn ang="0">
                  <a:pos x="connsiteX4763" y="connsiteY4763"/>
                </a:cxn>
                <a:cxn ang="0">
                  <a:pos x="connsiteX4764" y="connsiteY4764"/>
                </a:cxn>
                <a:cxn ang="0">
                  <a:pos x="connsiteX4765" y="connsiteY4765"/>
                </a:cxn>
                <a:cxn ang="0">
                  <a:pos x="connsiteX4766" y="connsiteY4766"/>
                </a:cxn>
                <a:cxn ang="0">
                  <a:pos x="connsiteX4767" y="connsiteY4767"/>
                </a:cxn>
                <a:cxn ang="0">
                  <a:pos x="connsiteX4768" y="connsiteY4768"/>
                </a:cxn>
                <a:cxn ang="0">
                  <a:pos x="connsiteX4769" y="connsiteY4769"/>
                </a:cxn>
                <a:cxn ang="0">
                  <a:pos x="connsiteX4770" y="connsiteY4770"/>
                </a:cxn>
                <a:cxn ang="0">
                  <a:pos x="connsiteX4771" y="connsiteY4771"/>
                </a:cxn>
                <a:cxn ang="0">
                  <a:pos x="connsiteX4772" y="connsiteY4772"/>
                </a:cxn>
                <a:cxn ang="0">
                  <a:pos x="connsiteX4773" y="connsiteY4773"/>
                </a:cxn>
                <a:cxn ang="0">
                  <a:pos x="connsiteX4774" y="connsiteY4774"/>
                </a:cxn>
                <a:cxn ang="0">
                  <a:pos x="connsiteX4775" y="connsiteY4775"/>
                </a:cxn>
                <a:cxn ang="0">
                  <a:pos x="connsiteX4776" y="connsiteY4776"/>
                </a:cxn>
                <a:cxn ang="0">
                  <a:pos x="connsiteX4777" y="connsiteY4777"/>
                </a:cxn>
                <a:cxn ang="0">
                  <a:pos x="connsiteX4778" y="connsiteY4778"/>
                </a:cxn>
                <a:cxn ang="0">
                  <a:pos x="connsiteX4779" y="connsiteY4779"/>
                </a:cxn>
                <a:cxn ang="0">
                  <a:pos x="connsiteX4780" y="connsiteY4780"/>
                </a:cxn>
                <a:cxn ang="0">
                  <a:pos x="connsiteX4781" y="connsiteY4781"/>
                </a:cxn>
                <a:cxn ang="0">
                  <a:pos x="connsiteX4782" y="connsiteY4782"/>
                </a:cxn>
                <a:cxn ang="0">
                  <a:pos x="connsiteX4783" y="connsiteY4783"/>
                </a:cxn>
                <a:cxn ang="0">
                  <a:pos x="connsiteX4784" y="connsiteY4784"/>
                </a:cxn>
                <a:cxn ang="0">
                  <a:pos x="connsiteX4785" y="connsiteY4785"/>
                </a:cxn>
                <a:cxn ang="0">
                  <a:pos x="connsiteX4786" y="connsiteY4786"/>
                </a:cxn>
                <a:cxn ang="0">
                  <a:pos x="connsiteX4787" y="connsiteY4787"/>
                </a:cxn>
                <a:cxn ang="0">
                  <a:pos x="connsiteX4788" y="connsiteY4788"/>
                </a:cxn>
                <a:cxn ang="0">
                  <a:pos x="connsiteX4789" y="connsiteY4789"/>
                </a:cxn>
                <a:cxn ang="0">
                  <a:pos x="connsiteX4790" y="connsiteY4790"/>
                </a:cxn>
                <a:cxn ang="0">
                  <a:pos x="connsiteX4791" y="connsiteY4791"/>
                </a:cxn>
                <a:cxn ang="0">
                  <a:pos x="connsiteX4792" y="connsiteY4792"/>
                </a:cxn>
                <a:cxn ang="0">
                  <a:pos x="connsiteX4793" y="connsiteY4793"/>
                </a:cxn>
                <a:cxn ang="0">
                  <a:pos x="connsiteX4794" y="connsiteY4794"/>
                </a:cxn>
                <a:cxn ang="0">
                  <a:pos x="connsiteX4795" y="connsiteY4795"/>
                </a:cxn>
                <a:cxn ang="0">
                  <a:pos x="connsiteX4796" y="connsiteY4796"/>
                </a:cxn>
                <a:cxn ang="0">
                  <a:pos x="connsiteX4797" y="connsiteY4797"/>
                </a:cxn>
                <a:cxn ang="0">
                  <a:pos x="connsiteX4798" y="connsiteY4798"/>
                </a:cxn>
                <a:cxn ang="0">
                  <a:pos x="connsiteX4799" y="connsiteY4799"/>
                </a:cxn>
                <a:cxn ang="0">
                  <a:pos x="connsiteX4800" y="connsiteY4800"/>
                </a:cxn>
                <a:cxn ang="0">
                  <a:pos x="connsiteX4801" y="connsiteY4801"/>
                </a:cxn>
                <a:cxn ang="0">
                  <a:pos x="connsiteX4802" y="connsiteY4802"/>
                </a:cxn>
                <a:cxn ang="0">
                  <a:pos x="connsiteX4803" y="connsiteY4803"/>
                </a:cxn>
                <a:cxn ang="0">
                  <a:pos x="connsiteX4804" y="connsiteY4804"/>
                </a:cxn>
                <a:cxn ang="0">
                  <a:pos x="connsiteX4805" y="connsiteY4805"/>
                </a:cxn>
                <a:cxn ang="0">
                  <a:pos x="connsiteX4806" y="connsiteY4806"/>
                </a:cxn>
                <a:cxn ang="0">
                  <a:pos x="connsiteX4807" y="connsiteY4807"/>
                </a:cxn>
                <a:cxn ang="0">
                  <a:pos x="connsiteX4808" y="connsiteY4808"/>
                </a:cxn>
                <a:cxn ang="0">
                  <a:pos x="connsiteX4809" y="connsiteY4809"/>
                </a:cxn>
                <a:cxn ang="0">
                  <a:pos x="connsiteX4810" y="connsiteY4810"/>
                </a:cxn>
                <a:cxn ang="0">
                  <a:pos x="connsiteX4811" y="connsiteY4811"/>
                </a:cxn>
                <a:cxn ang="0">
                  <a:pos x="connsiteX4812" y="connsiteY4812"/>
                </a:cxn>
                <a:cxn ang="0">
                  <a:pos x="connsiteX4813" y="connsiteY4813"/>
                </a:cxn>
                <a:cxn ang="0">
                  <a:pos x="connsiteX4814" y="connsiteY4814"/>
                </a:cxn>
                <a:cxn ang="0">
                  <a:pos x="connsiteX4815" y="connsiteY4815"/>
                </a:cxn>
                <a:cxn ang="0">
                  <a:pos x="connsiteX4816" y="connsiteY4816"/>
                </a:cxn>
                <a:cxn ang="0">
                  <a:pos x="connsiteX4817" y="connsiteY4817"/>
                </a:cxn>
                <a:cxn ang="0">
                  <a:pos x="connsiteX4818" y="connsiteY4818"/>
                </a:cxn>
                <a:cxn ang="0">
                  <a:pos x="connsiteX4819" y="connsiteY4819"/>
                </a:cxn>
                <a:cxn ang="0">
                  <a:pos x="connsiteX4820" y="connsiteY4820"/>
                </a:cxn>
                <a:cxn ang="0">
                  <a:pos x="connsiteX4821" y="connsiteY4821"/>
                </a:cxn>
                <a:cxn ang="0">
                  <a:pos x="connsiteX4822" y="connsiteY4822"/>
                </a:cxn>
                <a:cxn ang="0">
                  <a:pos x="connsiteX4823" y="connsiteY4823"/>
                </a:cxn>
                <a:cxn ang="0">
                  <a:pos x="connsiteX4824" y="connsiteY4824"/>
                </a:cxn>
                <a:cxn ang="0">
                  <a:pos x="connsiteX4825" y="connsiteY4825"/>
                </a:cxn>
                <a:cxn ang="0">
                  <a:pos x="connsiteX4826" y="connsiteY4826"/>
                </a:cxn>
                <a:cxn ang="0">
                  <a:pos x="connsiteX4827" y="connsiteY4827"/>
                </a:cxn>
                <a:cxn ang="0">
                  <a:pos x="connsiteX4828" y="connsiteY4828"/>
                </a:cxn>
                <a:cxn ang="0">
                  <a:pos x="connsiteX4829" y="connsiteY4829"/>
                </a:cxn>
                <a:cxn ang="0">
                  <a:pos x="connsiteX4830" y="connsiteY4830"/>
                </a:cxn>
                <a:cxn ang="0">
                  <a:pos x="connsiteX4831" y="connsiteY4831"/>
                </a:cxn>
                <a:cxn ang="0">
                  <a:pos x="connsiteX4832" y="connsiteY4832"/>
                </a:cxn>
                <a:cxn ang="0">
                  <a:pos x="connsiteX4833" y="connsiteY4833"/>
                </a:cxn>
                <a:cxn ang="0">
                  <a:pos x="connsiteX4834" y="connsiteY4834"/>
                </a:cxn>
                <a:cxn ang="0">
                  <a:pos x="connsiteX4835" y="connsiteY4835"/>
                </a:cxn>
                <a:cxn ang="0">
                  <a:pos x="connsiteX4836" y="connsiteY4836"/>
                </a:cxn>
                <a:cxn ang="0">
                  <a:pos x="connsiteX4837" y="connsiteY4837"/>
                </a:cxn>
                <a:cxn ang="0">
                  <a:pos x="connsiteX4838" y="connsiteY4838"/>
                </a:cxn>
                <a:cxn ang="0">
                  <a:pos x="connsiteX4839" y="connsiteY4839"/>
                </a:cxn>
                <a:cxn ang="0">
                  <a:pos x="connsiteX4840" y="connsiteY4840"/>
                </a:cxn>
                <a:cxn ang="0">
                  <a:pos x="connsiteX4841" y="connsiteY4841"/>
                </a:cxn>
                <a:cxn ang="0">
                  <a:pos x="connsiteX4842" y="connsiteY4842"/>
                </a:cxn>
                <a:cxn ang="0">
                  <a:pos x="connsiteX4843" y="connsiteY4843"/>
                </a:cxn>
                <a:cxn ang="0">
                  <a:pos x="connsiteX4844" y="connsiteY4844"/>
                </a:cxn>
                <a:cxn ang="0">
                  <a:pos x="connsiteX4845" y="connsiteY4845"/>
                </a:cxn>
                <a:cxn ang="0">
                  <a:pos x="connsiteX4846" y="connsiteY4846"/>
                </a:cxn>
                <a:cxn ang="0">
                  <a:pos x="connsiteX4847" y="connsiteY4847"/>
                </a:cxn>
                <a:cxn ang="0">
                  <a:pos x="connsiteX4848" y="connsiteY4848"/>
                </a:cxn>
                <a:cxn ang="0">
                  <a:pos x="connsiteX4849" y="connsiteY4849"/>
                </a:cxn>
                <a:cxn ang="0">
                  <a:pos x="connsiteX4850" y="connsiteY4850"/>
                </a:cxn>
                <a:cxn ang="0">
                  <a:pos x="connsiteX4851" y="connsiteY4851"/>
                </a:cxn>
                <a:cxn ang="0">
                  <a:pos x="connsiteX4852" y="connsiteY4852"/>
                </a:cxn>
                <a:cxn ang="0">
                  <a:pos x="connsiteX4853" y="connsiteY4853"/>
                </a:cxn>
                <a:cxn ang="0">
                  <a:pos x="connsiteX4854" y="connsiteY4854"/>
                </a:cxn>
                <a:cxn ang="0">
                  <a:pos x="connsiteX4855" y="connsiteY4855"/>
                </a:cxn>
                <a:cxn ang="0">
                  <a:pos x="connsiteX4856" y="connsiteY4856"/>
                </a:cxn>
                <a:cxn ang="0">
                  <a:pos x="connsiteX4857" y="connsiteY4857"/>
                </a:cxn>
                <a:cxn ang="0">
                  <a:pos x="connsiteX4858" y="connsiteY4858"/>
                </a:cxn>
                <a:cxn ang="0">
                  <a:pos x="connsiteX4859" y="connsiteY4859"/>
                </a:cxn>
                <a:cxn ang="0">
                  <a:pos x="connsiteX4860" y="connsiteY4860"/>
                </a:cxn>
                <a:cxn ang="0">
                  <a:pos x="connsiteX4861" y="connsiteY4861"/>
                </a:cxn>
                <a:cxn ang="0">
                  <a:pos x="connsiteX4862" y="connsiteY4862"/>
                </a:cxn>
                <a:cxn ang="0">
                  <a:pos x="connsiteX4863" y="connsiteY4863"/>
                </a:cxn>
                <a:cxn ang="0">
                  <a:pos x="connsiteX4864" y="connsiteY4864"/>
                </a:cxn>
                <a:cxn ang="0">
                  <a:pos x="connsiteX4865" y="connsiteY4865"/>
                </a:cxn>
                <a:cxn ang="0">
                  <a:pos x="connsiteX4866" y="connsiteY4866"/>
                </a:cxn>
                <a:cxn ang="0">
                  <a:pos x="connsiteX4867" y="connsiteY4867"/>
                </a:cxn>
                <a:cxn ang="0">
                  <a:pos x="connsiteX4868" y="connsiteY4868"/>
                </a:cxn>
                <a:cxn ang="0">
                  <a:pos x="connsiteX4869" y="connsiteY4869"/>
                </a:cxn>
                <a:cxn ang="0">
                  <a:pos x="connsiteX4870" y="connsiteY4870"/>
                </a:cxn>
                <a:cxn ang="0">
                  <a:pos x="connsiteX4871" y="connsiteY4871"/>
                </a:cxn>
                <a:cxn ang="0">
                  <a:pos x="connsiteX4872" y="connsiteY4872"/>
                </a:cxn>
                <a:cxn ang="0">
                  <a:pos x="connsiteX4873" y="connsiteY4873"/>
                </a:cxn>
                <a:cxn ang="0">
                  <a:pos x="connsiteX4874" y="connsiteY4874"/>
                </a:cxn>
                <a:cxn ang="0">
                  <a:pos x="connsiteX4875" y="connsiteY4875"/>
                </a:cxn>
                <a:cxn ang="0">
                  <a:pos x="connsiteX4876" y="connsiteY4876"/>
                </a:cxn>
                <a:cxn ang="0">
                  <a:pos x="connsiteX4877" y="connsiteY4877"/>
                </a:cxn>
                <a:cxn ang="0">
                  <a:pos x="connsiteX4878" y="connsiteY4878"/>
                </a:cxn>
                <a:cxn ang="0">
                  <a:pos x="connsiteX4879" y="connsiteY4879"/>
                </a:cxn>
                <a:cxn ang="0">
                  <a:pos x="connsiteX4880" y="connsiteY4880"/>
                </a:cxn>
                <a:cxn ang="0">
                  <a:pos x="connsiteX4881" y="connsiteY4881"/>
                </a:cxn>
                <a:cxn ang="0">
                  <a:pos x="connsiteX4882" y="connsiteY4882"/>
                </a:cxn>
                <a:cxn ang="0">
                  <a:pos x="connsiteX4883" y="connsiteY4883"/>
                </a:cxn>
                <a:cxn ang="0">
                  <a:pos x="connsiteX4884" y="connsiteY4884"/>
                </a:cxn>
                <a:cxn ang="0">
                  <a:pos x="connsiteX4885" y="connsiteY4885"/>
                </a:cxn>
                <a:cxn ang="0">
                  <a:pos x="connsiteX4886" y="connsiteY4886"/>
                </a:cxn>
                <a:cxn ang="0">
                  <a:pos x="connsiteX4887" y="connsiteY4887"/>
                </a:cxn>
                <a:cxn ang="0">
                  <a:pos x="connsiteX4888" y="connsiteY4888"/>
                </a:cxn>
                <a:cxn ang="0">
                  <a:pos x="connsiteX4889" y="connsiteY4889"/>
                </a:cxn>
                <a:cxn ang="0">
                  <a:pos x="connsiteX4890" y="connsiteY4890"/>
                </a:cxn>
                <a:cxn ang="0">
                  <a:pos x="connsiteX4891" y="connsiteY4891"/>
                </a:cxn>
                <a:cxn ang="0">
                  <a:pos x="connsiteX4892" y="connsiteY4892"/>
                </a:cxn>
                <a:cxn ang="0">
                  <a:pos x="connsiteX4893" y="connsiteY4893"/>
                </a:cxn>
                <a:cxn ang="0">
                  <a:pos x="connsiteX4894" y="connsiteY4894"/>
                </a:cxn>
                <a:cxn ang="0">
                  <a:pos x="connsiteX4895" y="connsiteY4895"/>
                </a:cxn>
                <a:cxn ang="0">
                  <a:pos x="connsiteX4896" y="connsiteY4896"/>
                </a:cxn>
                <a:cxn ang="0">
                  <a:pos x="connsiteX4897" y="connsiteY4897"/>
                </a:cxn>
                <a:cxn ang="0">
                  <a:pos x="connsiteX4898" y="connsiteY4898"/>
                </a:cxn>
                <a:cxn ang="0">
                  <a:pos x="connsiteX4899" y="connsiteY4899"/>
                </a:cxn>
                <a:cxn ang="0">
                  <a:pos x="connsiteX4900" y="connsiteY4900"/>
                </a:cxn>
                <a:cxn ang="0">
                  <a:pos x="connsiteX4901" y="connsiteY4901"/>
                </a:cxn>
                <a:cxn ang="0">
                  <a:pos x="connsiteX4902" y="connsiteY4902"/>
                </a:cxn>
                <a:cxn ang="0">
                  <a:pos x="connsiteX4903" y="connsiteY4903"/>
                </a:cxn>
                <a:cxn ang="0">
                  <a:pos x="connsiteX4904" y="connsiteY4904"/>
                </a:cxn>
                <a:cxn ang="0">
                  <a:pos x="connsiteX4905" y="connsiteY4905"/>
                </a:cxn>
                <a:cxn ang="0">
                  <a:pos x="connsiteX4906" y="connsiteY4906"/>
                </a:cxn>
                <a:cxn ang="0">
                  <a:pos x="connsiteX4907" y="connsiteY4907"/>
                </a:cxn>
                <a:cxn ang="0">
                  <a:pos x="connsiteX4908" y="connsiteY4908"/>
                </a:cxn>
                <a:cxn ang="0">
                  <a:pos x="connsiteX4909" y="connsiteY4909"/>
                </a:cxn>
                <a:cxn ang="0">
                  <a:pos x="connsiteX4910" y="connsiteY4910"/>
                </a:cxn>
                <a:cxn ang="0">
                  <a:pos x="connsiteX4911" y="connsiteY4911"/>
                </a:cxn>
                <a:cxn ang="0">
                  <a:pos x="connsiteX4912" y="connsiteY4912"/>
                </a:cxn>
                <a:cxn ang="0">
                  <a:pos x="connsiteX4913" y="connsiteY4913"/>
                </a:cxn>
                <a:cxn ang="0">
                  <a:pos x="connsiteX4914" y="connsiteY4914"/>
                </a:cxn>
                <a:cxn ang="0">
                  <a:pos x="connsiteX4915" y="connsiteY4915"/>
                </a:cxn>
                <a:cxn ang="0">
                  <a:pos x="connsiteX4916" y="connsiteY4916"/>
                </a:cxn>
                <a:cxn ang="0">
                  <a:pos x="connsiteX4917" y="connsiteY4917"/>
                </a:cxn>
                <a:cxn ang="0">
                  <a:pos x="connsiteX4918" y="connsiteY4918"/>
                </a:cxn>
                <a:cxn ang="0">
                  <a:pos x="connsiteX4919" y="connsiteY4919"/>
                </a:cxn>
                <a:cxn ang="0">
                  <a:pos x="connsiteX4920" y="connsiteY4920"/>
                </a:cxn>
                <a:cxn ang="0">
                  <a:pos x="connsiteX4921" y="connsiteY4921"/>
                </a:cxn>
                <a:cxn ang="0">
                  <a:pos x="connsiteX4922" y="connsiteY4922"/>
                </a:cxn>
                <a:cxn ang="0">
                  <a:pos x="connsiteX4923" y="connsiteY4923"/>
                </a:cxn>
                <a:cxn ang="0">
                  <a:pos x="connsiteX4924" y="connsiteY4924"/>
                </a:cxn>
                <a:cxn ang="0">
                  <a:pos x="connsiteX4925" y="connsiteY4925"/>
                </a:cxn>
                <a:cxn ang="0">
                  <a:pos x="connsiteX4926" y="connsiteY4926"/>
                </a:cxn>
                <a:cxn ang="0">
                  <a:pos x="connsiteX4927" y="connsiteY4927"/>
                </a:cxn>
                <a:cxn ang="0">
                  <a:pos x="connsiteX4928" y="connsiteY4928"/>
                </a:cxn>
                <a:cxn ang="0">
                  <a:pos x="connsiteX4929" y="connsiteY4929"/>
                </a:cxn>
                <a:cxn ang="0">
                  <a:pos x="connsiteX4930" y="connsiteY4930"/>
                </a:cxn>
                <a:cxn ang="0">
                  <a:pos x="connsiteX4931" y="connsiteY4931"/>
                </a:cxn>
                <a:cxn ang="0">
                  <a:pos x="connsiteX4932" y="connsiteY4932"/>
                </a:cxn>
                <a:cxn ang="0">
                  <a:pos x="connsiteX4933" y="connsiteY4933"/>
                </a:cxn>
                <a:cxn ang="0">
                  <a:pos x="connsiteX4934" y="connsiteY4934"/>
                </a:cxn>
                <a:cxn ang="0">
                  <a:pos x="connsiteX4935" y="connsiteY4935"/>
                </a:cxn>
                <a:cxn ang="0">
                  <a:pos x="connsiteX4936" y="connsiteY4936"/>
                </a:cxn>
                <a:cxn ang="0">
                  <a:pos x="connsiteX4937" y="connsiteY4937"/>
                </a:cxn>
                <a:cxn ang="0">
                  <a:pos x="connsiteX4938" y="connsiteY4938"/>
                </a:cxn>
                <a:cxn ang="0">
                  <a:pos x="connsiteX4939" y="connsiteY4939"/>
                </a:cxn>
                <a:cxn ang="0">
                  <a:pos x="connsiteX4940" y="connsiteY4940"/>
                </a:cxn>
                <a:cxn ang="0">
                  <a:pos x="connsiteX4941" y="connsiteY4941"/>
                </a:cxn>
                <a:cxn ang="0">
                  <a:pos x="connsiteX4942" y="connsiteY4942"/>
                </a:cxn>
                <a:cxn ang="0">
                  <a:pos x="connsiteX4943" y="connsiteY4943"/>
                </a:cxn>
                <a:cxn ang="0">
                  <a:pos x="connsiteX4944" y="connsiteY4944"/>
                </a:cxn>
                <a:cxn ang="0">
                  <a:pos x="connsiteX4945" y="connsiteY4945"/>
                </a:cxn>
                <a:cxn ang="0">
                  <a:pos x="connsiteX4946" y="connsiteY4946"/>
                </a:cxn>
                <a:cxn ang="0">
                  <a:pos x="connsiteX4947" y="connsiteY4947"/>
                </a:cxn>
                <a:cxn ang="0">
                  <a:pos x="connsiteX4948" y="connsiteY4948"/>
                </a:cxn>
                <a:cxn ang="0">
                  <a:pos x="connsiteX4949" y="connsiteY4949"/>
                </a:cxn>
                <a:cxn ang="0">
                  <a:pos x="connsiteX4950" y="connsiteY4950"/>
                </a:cxn>
                <a:cxn ang="0">
                  <a:pos x="connsiteX4951" y="connsiteY4951"/>
                </a:cxn>
                <a:cxn ang="0">
                  <a:pos x="connsiteX4952" y="connsiteY4952"/>
                </a:cxn>
                <a:cxn ang="0">
                  <a:pos x="connsiteX4953" y="connsiteY4953"/>
                </a:cxn>
                <a:cxn ang="0">
                  <a:pos x="connsiteX4954" y="connsiteY4954"/>
                </a:cxn>
                <a:cxn ang="0">
                  <a:pos x="connsiteX4955" y="connsiteY4955"/>
                </a:cxn>
                <a:cxn ang="0">
                  <a:pos x="connsiteX4956" y="connsiteY4956"/>
                </a:cxn>
                <a:cxn ang="0">
                  <a:pos x="connsiteX4957" y="connsiteY4957"/>
                </a:cxn>
                <a:cxn ang="0">
                  <a:pos x="connsiteX4958" y="connsiteY4958"/>
                </a:cxn>
                <a:cxn ang="0">
                  <a:pos x="connsiteX4959" y="connsiteY4959"/>
                </a:cxn>
                <a:cxn ang="0">
                  <a:pos x="connsiteX4960" y="connsiteY4960"/>
                </a:cxn>
                <a:cxn ang="0">
                  <a:pos x="connsiteX4961" y="connsiteY4961"/>
                </a:cxn>
                <a:cxn ang="0">
                  <a:pos x="connsiteX4962" y="connsiteY4962"/>
                </a:cxn>
                <a:cxn ang="0">
                  <a:pos x="connsiteX4963" y="connsiteY4963"/>
                </a:cxn>
                <a:cxn ang="0">
                  <a:pos x="connsiteX4964" y="connsiteY4964"/>
                </a:cxn>
                <a:cxn ang="0">
                  <a:pos x="connsiteX4965" y="connsiteY4965"/>
                </a:cxn>
                <a:cxn ang="0">
                  <a:pos x="connsiteX4966" y="connsiteY4966"/>
                </a:cxn>
                <a:cxn ang="0">
                  <a:pos x="connsiteX4967" y="connsiteY4967"/>
                </a:cxn>
                <a:cxn ang="0">
                  <a:pos x="connsiteX4968" y="connsiteY4968"/>
                </a:cxn>
                <a:cxn ang="0">
                  <a:pos x="connsiteX4969" y="connsiteY4969"/>
                </a:cxn>
                <a:cxn ang="0">
                  <a:pos x="connsiteX4970" y="connsiteY4970"/>
                </a:cxn>
                <a:cxn ang="0">
                  <a:pos x="connsiteX4971" y="connsiteY4971"/>
                </a:cxn>
                <a:cxn ang="0">
                  <a:pos x="connsiteX4972" y="connsiteY4972"/>
                </a:cxn>
                <a:cxn ang="0">
                  <a:pos x="connsiteX4973" y="connsiteY4973"/>
                </a:cxn>
                <a:cxn ang="0">
                  <a:pos x="connsiteX4974" y="connsiteY4974"/>
                </a:cxn>
                <a:cxn ang="0">
                  <a:pos x="connsiteX4975" y="connsiteY4975"/>
                </a:cxn>
                <a:cxn ang="0">
                  <a:pos x="connsiteX4976" y="connsiteY4976"/>
                </a:cxn>
                <a:cxn ang="0">
                  <a:pos x="connsiteX4977" y="connsiteY4977"/>
                </a:cxn>
                <a:cxn ang="0">
                  <a:pos x="connsiteX4978" y="connsiteY4978"/>
                </a:cxn>
                <a:cxn ang="0">
                  <a:pos x="connsiteX4979" y="connsiteY4979"/>
                </a:cxn>
                <a:cxn ang="0">
                  <a:pos x="connsiteX4980" y="connsiteY4980"/>
                </a:cxn>
                <a:cxn ang="0">
                  <a:pos x="connsiteX4981" y="connsiteY4981"/>
                </a:cxn>
                <a:cxn ang="0">
                  <a:pos x="connsiteX4982" y="connsiteY4982"/>
                </a:cxn>
                <a:cxn ang="0">
                  <a:pos x="connsiteX4983" y="connsiteY4983"/>
                </a:cxn>
                <a:cxn ang="0">
                  <a:pos x="connsiteX4984" y="connsiteY4984"/>
                </a:cxn>
                <a:cxn ang="0">
                  <a:pos x="connsiteX4985" y="connsiteY4985"/>
                </a:cxn>
                <a:cxn ang="0">
                  <a:pos x="connsiteX4986" y="connsiteY4986"/>
                </a:cxn>
                <a:cxn ang="0">
                  <a:pos x="connsiteX4987" y="connsiteY4987"/>
                </a:cxn>
                <a:cxn ang="0">
                  <a:pos x="connsiteX4988" y="connsiteY4988"/>
                </a:cxn>
                <a:cxn ang="0">
                  <a:pos x="connsiteX4989" y="connsiteY4989"/>
                </a:cxn>
                <a:cxn ang="0">
                  <a:pos x="connsiteX4990" y="connsiteY4990"/>
                </a:cxn>
                <a:cxn ang="0">
                  <a:pos x="connsiteX4991" y="connsiteY4991"/>
                </a:cxn>
                <a:cxn ang="0">
                  <a:pos x="connsiteX4992" y="connsiteY4992"/>
                </a:cxn>
                <a:cxn ang="0">
                  <a:pos x="connsiteX4993" y="connsiteY4993"/>
                </a:cxn>
                <a:cxn ang="0">
                  <a:pos x="connsiteX4994" y="connsiteY4994"/>
                </a:cxn>
                <a:cxn ang="0">
                  <a:pos x="connsiteX4995" y="connsiteY4995"/>
                </a:cxn>
                <a:cxn ang="0">
                  <a:pos x="connsiteX4996" y="connsiteY4996"/>
                </a:cxn>
                <a:cxn ang="0">
                  <a:pos x="connsiteX4997" y="connsiteY4997"/>
                </a:cxn>
                <a:cxn ang="0">
                  <a:pos x="connsiteX4998" y="connsiteY4998"/>
                </a:cxn>
                <a:cxn ang="0">
                  <a:pos x="connsiteX4999" y="connsiteY4999"/>
                </a:cxn>
                <a:cxn ang="0">
                  <a:pos x="connsiteX5000" y="connsiteY5000"/>
                </a:cxn>
                <a:cxn ang="0">
                  <a:pos x="connsiteX5001" y="connsiteY5001"/>
                </a:cxn>
                <a:cxn ang="0">
                  <a:pos x="connsiteX5002" y="connsiteY5002"/>
                </a:cxn>
                <a:cxn ang="0">
                  <a:pos x="connsiteX5003" y="connsiteY5003"/>
                </a:cxn>
                <a:cxn ang="0">
                  <a:pos x="connsiteX5004" y="connsiteY5004"/>
                </a:cxn>
                <a:cxn ang="0">
                  <a:pos x="connsiteX5005" y="connsiteY5005"/>
                </a:cxn>
                <a:cxn ang="0">
                  <a:pos x="connsiteX5006" y="connsiteY5006"/>
                </a:cxn>
                <a:cxn ang="0">
                  <a:pos x="connsiteX5007" y="connsiteY5007"/>
                </a:cxn>
                <a:cxn ang="0">
                  <a:pos x="connsiteX5008" y="connsiteY5008"/>
                </a:cxn>
                <a:cxn ang="0">
                  <a:pos x="connsiteX5009" y="connsiteY5009"/>
                </a:cxn>
                <a:cxn ang="0">
                  <a:pos x="connsiteX5010" y="connsiteY5010"/>
                </a:cxn>
                <a:cxn ang="0">
                  <a:pos x="connsiteX5011" y="connsiteY5011"/>
                </a:cxn>
                <a:cxn ang="0">
                  <a:pos x="connsiteX5012" y="connsiteY5012"/>
                </a:cxn>
                <a:cxn ang="0">
                  <a:pos x="connsiteX5013" y="connsiteY5013"/>
                </a:cxn>
                <a:cxn ang="0">
                  <a:pos x="connsiteX5014" y="connsiteY5014"/>
                </a:cxn>
                <a:cxn ang="0">
                  <a:pos x="connsiteX5015" y="connsiteY5015"/>
                </a:cxn>
                <a:cxn ang="0">
                  <a:pos x="connsiteX5016" y="connsiteY5016"/>
                </a:cxn>
                <a:cxn ang="0">
                  <a:pos x="connsiteX5017" y="connsiteY5017"/>
                </a:cxn>
                <a:cxn ang="0">
                  <a:pos x="connsiteX5018" y="connsiteY5018"/>
                </a:cxn>
                <a:cxn ang="0">
                  <a:pos x="connsiteX5019" y="connsiteY5019"/>
                </a:cxn>
                <a:cxn ang="0">
                  <a:pos x="connsiteX5020" y="connsiteY5020"/>
                </a:cxn>
                <a:cxn ang="0">
                  <a:pos x="connsiteX5021" y="connsiteY5021"/>
                </a:cxn>
                <a:cxn ang="0">
                  <a:pos x="connsiteX5022" y="connsiteY5022"/>
                </a:cxn>
                <a:cxn ang="0">
                  <a:pos x="connsiteX5023" y="connsiteY5023"/>
                </a:cxn>
                <a:cxn ang="0">
                  <a:pos x="connsiteX5024" y="connsiteY5024"/>
                </a:cxn>
                <a:cxn ang="0">
                  <a:pos x="connsiteX5025" y="connsiteY5025"/>
                </a:cxn>
                <a:cxn ang="0">
                  <a:pos x="connsiteX5026" y="connsiteY5026"/>
                </a:cxn>
                <a:cxn ang="0">
                  <a:pos x="connsiteX5027" y="connsiteY5027"/>
                </a:cxn>
                <a:cxn ang="0">
                  <a:pos x="connsiteX5028" y="connsiteY5028"/>
                </a:cxn>
                <a:cxn ang="0">
                  <a:pos x="connsiteX5029" y="connsiteY5029"/>
                </a:cxn>
                <a:cxn ang="0">
                  <a:pos x="connsiteX5030" y="connsiteY5030"/>
                </a:cxn>
                <a:cxn ang="0">
                  <a:pos x="connsiteX5031" y="connsiteY5031"/>
                </a:cxn>
                <a:cxn ang="0">
                  <a:pos x="connsiteX5032" y="connsiteY5032"/>
                </a:cxn>
                <a:cxn ang="0">
                  <a:pos x="connsiteX5033" y="connsiteY5033"/>
                </a:cxn>
                <a:cxn ang="0">
                  <a:pos x="connsiteX5034" y="connsiteY5034"/>
                </a:cxn>
                <a:cxn ang="0">
                  <a:pos x="connsiteX5035" y="connsiteY5035"/>
                </a:cxn>
                <a:cxn ang="0">
                  <a:pos x="connsiteX5036" y="connsiteY5036"/>
                </a:cxn>
                <a:cxn ang="0">
                  <a:pos x="connsiteX5037" y="connsiteY5037"/>
                </a:cxn>
                <a:cxn ang="0">
                  <a:pos x="connsiteX5038" y="connsiteY5038"/>
                </a:cxn>
                <a:cxn ang="0">
                  <a:pos x="connsiteX5039" y="connsiteY5039"/>
                </a:cxn>
                <a:cxn ang="0">
                  <a:pos x="connsiteX5040" y="connsiteY5040"/>
                </a:cxn>
                <a:cxn ang="0">
                  <a:pos x="connsiteX5041" y="connsiteY5041"/>
                </a:cxn>
                <a:cxn ang="0">
                  <a:pos x="connsiteX5042" y="connsiteY5042"/>
                </a:cxn>
                <a:cxn ang="0">
                  <a:pos x="connsiteX5043" y="connsiteY5043"/>
                </a:cxn>
                <a:cxn ang="0">
                  <a:pos x="connsiteX5044" y="connsiteY5044"/>
                </a:cxn>
                <a:cxn ang="0">
                  <a:pos x="connsiteX5045" y="connsiteY5045"/>
                </a:cxn>
                <a:cxn ang="0">
                  <a:pos x="connsiteX5046" y="connsiteY5046"/>
                </a:cxn>
                <a:cxn ang="0">
                  <a:pos x="connsiteX5047" y="connsiteY5047"/>
                </a:cxn>
                <a:cxn ang="0">
                  <a:pos x="connsiteX5048" y="connsiteY5048"/>
                </a:cxn>
                <a:cxn ang="0">
                  <a:pos x="connsiteX5049" y="connsiteY5049"/>
                </a:cxn>
                <a:cxn ang="0">
                  <a:pos x="connsiteX5050" y="connsiteY5050"/>
                </a:cxn>
                <a:cxn ang="0">
                  <a:pos x="connsiteX5051" y="connsiteY5051"/>
                </a:cxn>
                <a:cxn ang="0">
                  <a:pos x="connsiteX5052" y="connsiteY5052"/>
                </a:cxn>
                <a:cxn ang="0">
                  <a:pos x="connsiteX5053" y="connsiteY5053"/>
                </a:cxn>
                <a:cxn ang="0">
                  <a:pos x="connsiteX5054" y="connsiteY5054"/>
                </a:cxn>
                <a:cxn ang="0">
                  <a:pos x="connsiteX5055" y="connsiteY5055"/>
                </a:cxn>
                <a:cxn ang="0">
                  <a:pos x="connsiteX5056" y="connsiteY5056"/>
                </a:cxn>
                <a:cxn ang="0">
                  <a:pos x="connsiteX5057" y="connsiteY5057"/>
                </a:cxn>
                <a:cxn ang="0">
                  <a:pos x="connsiteX5058" y="connsiteY5058"/>
                </a:cxn>
                <a:cxn ang="0">
                  <a:pos x="connsiteX5059" y="connsiteY5059"/>
                </a:cxn>
                <a:cxn ang="0">
                  <a:pos x="connsiteX5060" y="connsiteY5060"/>
                </a:cxn>
                <a:cxn ang="0">
                  <a:pos x="connsiteX5061" y="connsiteY5061"/>
                </a:cxn>
                <a:cxn ang="0">
                  <a:pos x="connsiteX5062" y="connsiteY5062"/>
                </a:cxn>
                <a:cxn ang="0">
                  <a:pos x="connsiteX5063" y="connsiteY5063"/>
                </a:cxn>
                <a:cxn ang="0">
                  <a:pos x="connsiteX5064" y="connsiteY5064"/>
                </a:cxn>
                <a:cxn ang="0">
                  <a:pos x="connsiteX5065" y="connsiteY5065"/>
                </a:cxn>
                <a:cxn ang="0">
                  <a:pos x="connsiteX5066" y="connsiteY5066"/>
                </a:cxn>
                <a:cxn ang="0">
                  <a:pos x="connsiteX5067" y="connsiteY5067"/>
                </a:cxn>
                <a:cxn ang="0">
                  <a:pos x="connsiteX5068" y="connsiteY5068"/>
                </a:cxn>
                <a:cxn ang="0">
                  <a:pos x="connsiteX5069" y="connsiteY5069"/>
                </a:cxn>
                <a:cxn ang="0">
                  <a:pos x="connsiteX5070" y="connsiteY5070"/>
                </a:cxn>
                <a:cxn ang="0">
                  <a:pos x="connsiteX5071" y="connsiteY5071"/>
                </a:cxn>
                <a:cxn ang="0">
                  <a:pos x="connsiteX5072" y="connsiteY5072"/>
                </a:cxn>
                <a:cxn ang="0">
                  <a:pos x="connsiteX5073" y="connsiteY5073"/>
                </a:cxn>
                <a:cxn ang="0">
                  <a:pos x="connsiteX5074" y="connsiteY5074"/>
                </a:cxn>
                <a:cxn ang="0">
                  <a:pos x="connsiteX5075" y="connsiteY5075"/>
                </a:cxn>
                <a:cxn ang="0">
                  <a:pos x="connsiteX5076" y="connsiteY5076"/>
                </a:cxn>
                <a:cxn ang="0">
                  <a:pos x="connsiteX5077" y="connsiteY5077"/>
                </a:cxn>
                <a:cxn ang="0">
                  <a:pos x="connsiteX5078" y="connsiteY5078"/>
                </a:cxn>
                <a:cxn ang="0">
                  <a:pos x="connsiteX5079" y="connsiteY5079"/>
                </a:cxn>
                <a:cxn ang="0">
                  <a:pos x="connsiteX5080" y="connsiteY5080"/>
                </a:cxn>
                <a:cxn ang="0">
                  <a:pos x="connsiteX5081" y="connsiteY5081"/>
                </a:cxn>
                <a:cxn ang="0">
                  <a:pos x="connsiteX5082" y="connsiteY5082"/>
                </a:cxn>
                <a:cxn ang="0">
                  <a:pos x="connsiteX5083" y="connsiteY5083"/>
                </a:cxn>
                <a:cxn ang="0">
                  <a:pos x="connsiteX5084" y="connsiteY5084"/>
                </a:cxn>
                <a:cxn ang="0">
                  <a:pos x="connsiteX5085" y="connsiteY5085"/>
                </a:cxn>
                <a:cxn ang="0">
                  <a:pos x="connsiteX5086" y="connsiteY5086"/>
                </a:cxn>
                <a:cxn ang="0">
                  <a:pos x="connsiteX5087" y="connsiteY5087"/>
                </a:cxn>
                <a:cxn ang="0">
                  <a:pos x="connsiteX5088" y="connsiteY5088"/>
                </a:cxn>
                <a:cxn ang="0">
                  <a:pos x="connsiteX5089" y="connsiteY5089"/>
                </a:cxn>
                <a:cxn ang="0">
                  <a:pos x="connsiteX5090" y="connsiteY5090"/>
                </a:cxn>
                <a:cxn ang="0">
                  <a:pos x="connsiteX5091" y="connsiteY5091"/>
                </a:cxn>
                <a:cxn ang="0">
                  <a:pos x="connsiteX5092" y="connsiteY5092"/>
                </a:cxn>
                <a:cxn ang="0">
                  <a:pos x="connsiteX5093" y="connsiteY5093"/>
                </a:cxn>
                <a:cxn ang="0">
                  <a:pos x="connsiteX5094" y="connsiteY5094"/>
                </a:cxn>
                <a:cxn ang="0">
                  <a:pos x="connsiteX5095" y="connsiteY5095"/>
                </a:cxn>
                <a:cxn ang="0">
                  <a:pos x="connsiteX5096" y="connsiteY5096"/>
                </a:cxn>
                <a:cxn ang="0">
                  <a:pos x="connsiteX5097" y="connsiteY5097"/>
                </a:cxn>
                <a:cxn ang="0">
                  <a:pos x="connsiteX5098" y="connsiteY5098"/>
                </a:cxn>
                <a:cxn ang="0">
                  <a:pos x="connsiteX5099" y="connsiteY5099"/>
                </a:cxn>
                <a:cxn ang="0">
                  <a:pos x="connsiteX5100" y="connsiteY5100"/>
                </a:cxn>
                <a:cxn ang="0">
                  <a:pos x="connsiteX5101" y="connsiteY5101"/>
                </a:cxn>
                <a:cxn ang="0">
                  <a:pos x="connsiteX5102" y="connsiteY5102"/>
                </a:cxn>
                <a:cxn ang="0">
                  <a:pos x="connsiteX5103" y="connsiteY5103"/>
                </a:cxn>
                <a:cxn ang="0">
                  <a:pos x="connsiteX5104" y="connsiteY5104"/>
                </a:cxn>
                <a:cxn ang="0">
                  <a:pos x="connsiteX5105" y="connsiteY5105"/>
                </a:cxn>
                <a:cxn ang="0">
                  <a:pos x="connsiteX5106" y="connsiteY5106"/>
                </a:cxn>
                <a:cxn ang="0">
                  <a:pos x="connsiteX5107" y="connsiteY5107"/>
                </a:cxn>
                <a:cxn ang="0">
                  <a:pos x="connsiteX5108" y="connsiteY5108"/>
                </a:cxn>
                <a:cxn ang="0">
                  <a:pos x="connsiteX5109" y="connsiteY5109"/>
                </a:cxn>
                <a:cxn ang="0">
                  <a:pos x="connsiteX5110" y="connsiteY5110"/>
                </a:cxn>
                <a:cxn ang="0">
                  <a:pos x="connsiteX5111" y="connsiteY5111"/>
                </a:cxn>
                <a:cxn ang="0">
                  <a:pos x="connsiteX5112" y="connsiteY5112"/>
                </a:cxn>
                <a:cxn ang="0">
                  <a:pos x="connsiteX5113" y="connsiteY5113"/>
                </a:cxn>
                <a:cxn ang="0">
                  <a:pos x="connsiteX5114" y="connsiteY5114"/>
                </a:cxn>
                <a:cxn ang="0">
                  <a:pos x="connsiteX5115" y="connsiteY5115"/>
                </a:cxn>
                <a:cxn ang="0">
                  <a:pos x="connsiteX5116" y="connsiteY5116"/>
                </a:cxn>
                <a:cxn ang="0">
                  <a:pos x="connsiteX5117" y="connsiteY5117"/>
                </a:cxn>
                <a:cxn ang="0">
                  <a:pos x="connsiteX5118" y="connsiteY5118"/>
                </a:cxn>
                <a:cxn ang="0">
                  <a:pos x="connsiteX5119" y="connsiteY5119"/>
                </a:cxn>
                <a:cxn ang="0">
                  <a:pos x="connsiteX5120" y="connsiteY5120"/>
                </a:cxn>
                <a:cxn ang="0">
                  <a:pos x="connsiteX5121" y="connsiteY5121"/>
                </a:cxn>
                <a:cxn ang="0">
                  <a:pos x="connsiteX5122" y="connsiteY5122"/>
                </a:cxn>
                <a:cxn ang="0">
                  <a:pos x="connsiteX5123" y="connsiteY5123"/>
                </a:cxn>
                <a:cxn ang="0">
                  <a:pos x="connsiteX5124" y="connsiteY5124"/>
                </a:cxn>
                <a:cxn ang="0">
                  <a:pos x="connsiteX5125" y="connsiteY5125"/>
                </a:cxn>
                <a:cxn ang="0">
                  <a:pos x="connsiteX5126" y="connsiteY5126"/>
                </a:cxn>
                <a:cxn ang="0">
                  <a:pos x="connsiteX5127" y="connsiteY5127"/>
                </a:cxn>
                <a:cxn ang="0">
                  <a:pos x="connsiteX5128" y="connsiteY5128"/>
                </a:cxn>
                <a:cxn ang="0">
                  <a:pos x="connsiteX5129" y="connsiteY5129"/>
                </a:cxn>
                <a:cxn ang="0">
                  <a:pos x="connsiteX5130" y="connsiteY5130"/>
                </a:cxn>
                <a:cxn ang="0">
                  <a:pos x="connsiteX5131" y="connsiteY5131"/>
                </a:cxn>
                <a:cxn ang="0">
                  <a:pos x="connsiteX5132" y="connsiteY5132"/>
                </a:cxn>
                <a:cxn ang="0">
                  <a:pos x="connsiteX5133" y="connsiteY5133"/>
                </a:cxn>
                <a:cxn ang="0">
                  <a:pos x="connsiteX5134" y="connsiteY5134"/>
                </a:cxn>
                <a:cxn ang="0">
                  <a:pos x="connsiteX5135" y="connsiteY5135"/>
                </a:cxn>
                <a:cxn ang="0">
                  <a:pos x="connsiteX5136" y="connsiteY5136"/>
                </a:cxn>
                <a:cxn ang="0">
                  <a:pos x="connsiteX5137" y="connsiteY5137"/>
                </a:cxn>
                <a:cxn ang="0">
                  <a:pos x="connsiteX5138" y="connsiteY5138"/>
                </a:cxn>
                <a:cxn ang="0">
                  <a:pos x="connsiteX5139" y="connsiteY5139"/>
                </a:cxn>
                <a:cxn ang="0">
                  <a:pos x="connsiteX5140" y="connsiteY5140"/>
                </a:cxn>
                <a:cxn ang="0">
                  <a:pos x="connsiteX5141" y="connsiteY5141"/>
                </a:cxn>
                <a:cxn ang="0">
                  <a:pos x="connsiteX5142" y="connsiteY5142"/>
                </a:cxn>
                <a:cxn ang="0">
                  <a:pos x="connsiteX5143" y="connsiteY5143"/>
                </a:cxn>
                <a:cxn ang="0">
                  <a:pos x="connsiteX5144" y="connsiteY5144"/>
                </a:cxn>
                <a:cxn ang="0">
                  <a:pos x="connsiteX5145" y="connsiteY5145"/>
                </a:cxn>
                <a:cxn ang="0">
                  <a:pos x="connsiteX5146" y="connsiteY5146"/>
                </a:cxn>
                <a:cxn ang="0">
                  <a:pos x="connsiteX5147" y="connsiteY5147"/>
                </a:cxn>
                <a:cxn ang="0">
                  <a:pos x="connsiteX5148" y="connsiteY5148"/>
                </a:cxn>
                <a:cxn ang="0">
                  <a:pos x="connsiteX5149" y="connsiteY5149"/>
                </a:cxn>
                <a:cxn ang="0">
                  <a:pos x="connsiteX5150" y="connsiteY5150"/>
                </a:cxn>
                <a:cxn ang="0">
                  <a:pos x="connsiteX5151" y="connsiteY5151"/>
                </a:cxn>
                <a:cxn ang="0">
                  <a:pos x="connsiteX5152" y="connsiteY5152"/>
                </a:cxn>
                <a:cxn ang="0">
                  <a:pos x="connsiteX5153" y="connsiteY5153"/>
                </a:cxn>
                <a:cxn ang="0">
                  <a:pos x="connsiteX5154" y="connsiteY5154"/>
                </a:cxn>
                <a:cxn ang="0">
                  <a:pos x="connsiteX5155" y="connsiteY5155"/>
                </a:cxn>
                <a:cxn ang="0">
                  <a:pos x="connsiteX5156" y="connsiteY5156"/>
                </a:cxn>
                <a:cxn ang="0">
                  <a:pos x="connsiteX5157" y="connsiteY5157"/>
                </a:cxn>
                <a:cxn ang="0">
                  <a:pos x="connsiteX5158" y="connsiteY5158"/>
                </a:cxn>
                <a:cxn ang="0">
                  <a:pos x="connsiteX5159" y="connsiteY5159"/>
                </a:cxn>
                <a:cxn ang="0">
                  <a:pos x="connsiteX5160" y="connsiteY5160"/>
                </a:cxn>
                <a:cxn ang="0">
                  <a:pos x="connsiteX5161" y="connsiteY5161"/>
                </a:cxn>
                <a:cxn ang="0">
                  <a:pos x="connsiteX5162" y="connsiteY5162"/>
                </a:cxn>
                <a:cxn ang="0">
                  <a:pos x="connsiteX5163" y="connsiteY5163"/>
                </a:cxn>
                <a:cxn ang="0">
                  <a:pos x="connsiteX5164" y="connsiteY5164"/>
                </a:cxn>
                <a:cxn ang="0">
                  <a:pos x="connsiteX5165" y="connsiteY5165"/>
                </a:cxn>
                <a:cxn ang="0">
                  <a:pos x="connsiteX5166" y="connsiteY5166"/>
                </a:cxn>
                <a:cxn ang="0">
                  <a:pos x="connsiteX5167" y="connsiteY5167"/>
                </a:cxn>
                <a:cxn ang="0">
                  <a:pos x="connsiteX5168" y="connsiteY5168"/>
                </a:cxn>
                <a:cxn ang="0">
                  <a:pos x="connsiteX5169" y="connsiteY5169"/>
                </a:cxn>
                <a:cxn ang="0">
                  <a:pos x="connsiteX5170" y="connsiteY5170"/>
                </a:cxn>
                <a:cxn ang="0">
                  <a:pos x="connsiteX5171" y="connsiteY5171"/>
                </a:cxn>
                <a:cxn ang="0">
                  <a:pos x="connsiteX5172" y="connsiteY5172"/>
                </a:cxn>
                <a:cxn ang="0">
                  <a:pos x="connsiteX5173" y="connsiteY5173"/>
                </a:cxn>
                <a:cxn ang="0">
                  <a:pos x="connsiteX5174" y="connsiteY5174"/>
                </a:cxn>
                <a:cxn ang="0">
                  <a:pos x="connsiteX5175" y="connsiteY5175"/>
                </a:cxn>
                <a:cxn ang="0">
                  <a:pos x="connsiteX5176" y="connsiteY5176"/>
                </a:cxn>
                <a:cxn ang="0">
                  <a:pos x="connsiteX5177" y="connsiteY5177"/>
                </a:cxn>
                <a:cxn ang="0">
                  <a:pos x="connsiteX5178" y="connsiteY5178"/>
                </a:cxn>
                <a:cxn ang="0">
                  <a:pos x="connsiteX5179" y="connsiteY5179"/>
                </a:cxn>
                <a:cxn ang="0">
                  <a:pos x="connsiteX5180" y="connsiteY5180"/>
                </a:cxn>
                <a:cxn ang="0">
                  <a:pos x="connsiteX5181" y="connsiteY5181"/>
                </a:cxn>
                <a:cxn ang="0">
                  <a:pos x="connsiteX5182" y="connsiteY5182"/>
                </a:cxn>
                <a:cxn ang="0">
                  <a:pos x="connsiteX5183" y="connsiteY5183"/>
                </a:cxn>
                <a:cxn ang="0">
                  <a:pos x="connsiteX5184" y="connsiteY5184"/>
                </a:cxn>
                <a:cxn ang="0">
                  <a:pos x="connsiteX5185" y="connsiteY5185"/>
                </a:cxn>
                <a:cxn ang="0">
                  <a:pos x="connsiteX5186" y="connsiteY5186"/>
                </a:cxn>
                <a:cxn ang="0">
                  <a:pos x="connsiteX5187" y="connsiteY5187"/>
                </a:cxn>
                <a:cxn ang="0">
                  <a:pos x="connsiteX5188" y="connsiteY5188"/>
                </a:cxn>
                <a:cxn ang="0">
                  <a:pos x="connsiteX5189" y="connsiteY5189"/>
                </a:cxn>
                <a:cxn ang="0">
                  <a:pos x="connsiteX5190" y="connsiteY5190"/>
                </a:cxn>
                <a:cxn ang="0">
                  <a:pos x="connsiteX5191" y="connsiteY5191"/>
                </a:cxn>
                <a:cxn ang="0">
                  <a:pos x="connsiteX5192" y="connsiteY5192"/>
                </a:cxn>
                <a:cxn ang="0">
                  <a:pos x="connsiteX5193" y="connsiteY5193"/>
                </a:cxn>
                <a:cxn ang="0">
                  <a:pos x="connsiteX5194" y="connsiteY5194"/>
                </a:cxn>
                <a:cxn ang="0">
                  <a:pos x="connsiteX5195" y="connsiteY5195"/>
                </a:cxn>
                <a:cxn ang="0">
                  <a:pos x="connsiteX5196" y="connsiteY5196"/>
                </a:cxn>
                <a:cxn ang="0">
                  <a:pos x="connsiteX5197" y="connsiteY5197"/>
                </a:cxn>
                <a:cxn ang="0">
                  <a:pos x="connsiteX5198" y="connsiteY5198"/>
                </a:cxn>
                <a:cxn ang="0">
                  <a:pos x="connsiteX5199" y="connsiteY5199"/>
                </a:cxn>
                <a:cxn ang="0">
                  <a:pos x="connsiteX5200" y="connsiteY5200"/>
                </a:cxn>
                <a:cxn ang="0">
                  <a:pos x="connsiteX5201" y="connsiteY5201"/>
                </a:cxn>
                <a:cxn ang="0">
                  <a:pos x="connsiteX5202" y="connsiteY5202"/>
                </a:cxn>
                <a:cxn ang="0">
                  <a:pos x="connsiteX5203" y="connsiteY5203"/>
                </a:cxn>
                <a:cxn ang="0">
                  <a:pos x="connsiteX5204" y="connsiteY5204"/>
                </a:cxn>
                <a:cxn ang="0">
                  <a:pos x="connsiteX5205" y="connsiteY5205"/>
                </a:cxn>
                <a:cxn ang="0">
                  <a:pos x="connsiteX5206" y="connsiteY5206"/>
                </a:cxn>
                <a:cxn ang="0">
                  <a:pos x="connsiteX5207" y="connsiteY5207"/>
                </a:cxn>
                <a:cxn ang="0">
                  <a:pos x="connsiteX5208" y="connsiteY5208"/>
                </a:cxn>
                <a:cxn ang="0">
                  <a:pos x="connsiteX5209" y="connsiteY5209"/>
                </a:cxn>
                <a:cxn ang="0">
                  <a:pos x="connsiteX5210" y="connsiteY5210"/>
                </a:cxn>
                <a:cxn ang="0">
                  <a:pos x="connsiteX5211" y="connsiteY5211"/>
                </a:cxn>
                <a:cxn ang="0">
                  <a:pos x="connsiteX5212" y="connsiteY5212"/>
                </a:cxn>
                <a:cxn ang="0">
                  <a:pos x="connsiteX5213" y="connsiteY5213"/>
                </a:cxn>
                <a:cxn ang="0">
                  <a:pos x="connsiteX5214" y="connsiteY5214"/>
                </a:cxn>
                <a:cxn ang="0">
                  <a:pos x="connsiteX5215" y="connsiteY5215"/>
                </a:cxn>
                <a:cxn ang="0">
                  <a:pos x="connsiteX5216" y="connsiteY5216"/>
                </a:cxn>
                <a:cxn ang="0">
                  <a:pos x="connsiteX5217" y="connsiteY5217"/>
                </a:cxn>
                <a:cxn ang="0">
                  <a:pos x="connsiteX5218" y="connsiteY5218"/>
                </a:cxn>
                <a:cxn ang="0">
                  <a:pos x="connsiteX5219" y="connsiteY5219"/>
                </a:cxn>
                <a:cxn ang="0">
                  <a:pos x="connsiteX5220" y="connsiteY5220"/>
                </a:cxn>
                <a:cxn ang="0">
                  <a:pos x="connsiteX5221" y="connsiteY5221"/>
                </a:cxn>
                <a:cxn ang="0">
                  <a:pos x="connsiteX5222" y="connsiteY5222"/>
                </a:cxn>
                <a:cxn ang="0">
                  <a:pos x="connsiteX5223" y="connsiteY5223"/>
                </a:cxn>
                <a:cxn ang="0">
                  <a:pos x="connsiteX5224" y="connsiteY5224"/>
                </a:cxn>
                <a:cxn ang="0">
                  <a:pos x="connsiteX5225" y="connsiteY5225"/>
                </a:cxn>
                <a:cxn ang="0">
                  <a:pos x="connsiteX5226" y="connsiteY5226"/>
                </a:cxn>
                <a:cxn ang="0">
                  <a:pos x="connsiteX5227" y="connsiteY5227"/>
                </a:cxn>
                <a:cxn ang="0">
                  <a:pos x="connsiteX5228" y="connsiteY5228"/>
                </a:cxn>
                <a:cxn ang="0">
                  <a:pos x="connsiteX5229" y="connsiteY5229"/>
                </a:cxn>
                <a:cxn ang="0">
                  <a:pos x="connsiteX5230" y="connsiteY5230"/>
                </a:cxn>
                <a:cxn ang="0">
                  <a:pos x="connsiteX5231" y="connsiteY5231"/>
                </a:cxn>
                <a:cxn ang="0">
                  <a:pos x="connsiteX5232" y="connsiteY5232"/>
                </a:cxn>
                <a:cxn ang="0">
                  <a:pos x="connsiteX5233" y="connsiteY5233"/>
                </a:cxn>
                <a:cxn ang="0">
                  <a:pos x="connsiteX5234" y="connsiteY5234"/>
                </a:cxn>
                <a:cxn ang="0">
                  <a:pos x="connsiteX5235" y="connsiteY5235"/>
                </a:cxn>
                <a:cxn ang="0">
                  <a:pos x="connsiteX5236" y="connsiteY5236"/>
                </a:cxn>
                <a:cxn ang="0">
                  <a:pos x="connsiteX5237" y="connsiteY5237"/>
                </a:cxn>
                <a:cxn ang="0">
                  <a:pos x="connsiteX5238" y="connsiteY5238"/>
                </a:cxn>
                <a:cxn ang="0">
                  <a:pos x="connsiteX5239" y="connsiteY5239"/>
                </a:cxn>
                <a:cxn ang="0">
                  <a:pos x="connsiteX5240" y="connsiteY5240"/>
                </a:cxn>
                <a:cxn ang="0">
                  <a:pos x="connsiteX5241" y="connsiteY5241"/>
                </a:cxn>
                <a:cxn ang="0">
                  <a:pos x="connsiteX5242" y="connsiteY5242"/>
                </a:cxn>
                <a:cxn ang="0">
                  <a:pos x="connsiteX5243" y="connsiteY5243"/>
                </a:cxn>
                <a:cxn ang="0">
                  <a:pos x="connsiteX5244" y="connsiteY5244"/>
                </a:cxn>
                <a:cxn ang="0">
                  <a:pos x="connsiteX5245" y="connsiteY5245"/>
                </a:cxn>
                <a:cxn ang="0">
                  <a:pos x="connsiteX5246" y="connsiteY5246"/>
                </a:cxn>
                <a:cxn ang="0">
                  <a:pos x="connsiteX5247" y="connsiteY5247"/>
                </a:cxn>
                <a:cxn ang="0">
                  <a:pos x="connsiteX5248" y="connsiteY5248"/>
                </a:cxn>
                <a:cxn ang="0">
                  <a:pos x="connsiteX5249" y="connsiteY5249"/>
                </a:cxn>
                <a:cxn ang="0">
                  <a:pos x="connsiteX5250" y="connsiteY5250"/>
                </a:cxn>
                <a:cxn ang="0">
                  <a:pos x="connsiteX5251" y="connsiteY5251"/>
                </a:cxn>
                <a:cxn ang="0">
                  <a:pos x="connsiteX5252" y="connsiteY5252"/>
                </a:cxn>
                <a:cxn ang="0">
                  <a:pos x="connsiteX5253" y="connsiteY5253"/>
                </a:cxn>
                <a:cxn ang="0">
                  <a:pos x="connsiteX5254" y="connsiteY5254"/>
                </a:cxn>
                <a:cxn ang="0">
                  <a:pos x="connsiteX5255" y="connsiteY5255"/>
                </a:cxn>
                <a:cxn ang="0">
                  <a:pos x="connsiteX5256" y="connsiteY5256"/>
                </a:cxn>
                <a:cxn ang="0">
                  <a:pos x="connsiteX5257" y="connsiteY5257"/>
                </a:cxn>
                <a:cxn ang="0">
                  <a:pos x="connsiteX5258" y="connsiteY5258"/>
                </a:cxn>
                <a:cxn ang="0">
                  <a:pos x="connsiteX5259" y="connsiteY5259"/>
                </a:cxn>
                <a:cxn ang="0">
                  <a:pos x="connsiteX5260" y="connsiteY5260"/>
                </a:cxn>
                <a:cxn ang="0">
                  <a:pos x="connsiteX5261" y="connsiteY5261"/>
                </a:cxn>
                <a:cxn ang="0">
                  <a:pos x="connsiteX5262" y="connsiteY5262"/>
                </a:cxn>
                <a:cxn ang="0">
                  <a:pos x="connsiteX5263" y="connsiteY5263"/>
                </a:cxn>
                <a:cxn ang="0">
                  <a:pos x="connsiteX5264" y="connsiteY5264"/>
                </a:cxn>
                <a:cxn ang="0">
                  <a:pos x="connsiteX5265" y="connsiteY5265"/>
                </a:cxn>
                <a:cxn ang="0">
                  <a:pos x="connsiteX5266" y="connsiteY5266"/>
                </a:cxn>
                <a:cxn ang="0">
                  <a:pos x="connsiteX5267" y="connsiteY5267"/>
                </a:cxn>
                <a:cxn ang="0">
                  <a:pos x="connsiteX5268" y="connsiteY5268"/>
                </a:cxn>
                <a:cxn ang="0">
                  <a:pos x="connsiteX5269" y="connsiteY5269"/>
                </a:cxn>
                <a:cxn ang="0">
                  <a:pos x="connsiteX5270" y="connsiteY5270"/>
                </a:cxn>
                <a:cxn ang="0">
                  <a:pos x="connsiteX5271" y="connsiteY5271"/>
                </a:cxn>
                <a:cxn ang="0">
                  <a:pos x="connsiteX5272" y="connsiteY5272"/>
                </a:cxn>
                <a:cxn ang="0">
                  <a:pos x="connsiteX5273" y="connsiteY5273"/>
                </a:cxn>
                <a:cxn ang="0">
                  <a:pos x="connsiteX5274" y="connsiteY5274"/>
                </a:cxn>
                <a:cxn ang="0">
                  <a:pos x="connsiteX5275" y="connsiteY5275"/>
                </a:cxn>
                <a:cxn ang="0">
                  <a:pos x="connsiteX5276" y="connsiteY5276"/>
                </a:cxn>
                <a:cxn ang="0">
                  <a:pos x="connsiteX5277" y="connsiteY5277"/>
                </a:cxn>
                <a:cxn ang="0">
                  <a:pos x="connsiteX5278" y="connsiteY5278"/>
                </a:cxn>
                <a:cxn ang="0">
                  <a:pos x="connsiteX5279" y="connsiteY5279"/>
                </a:cxn>
                <a:cxn ang="0">
                  <a:pos x="connsiteX5280" y="connsiteY5280"/>
                </a:cxn>
                <a:cxn ang="0">
                  <a:pos x="connsiteX5281" y="connsiteY5281"/>
                </a:cxn>
                <a:cxn ang="0">
                  <a:pos x="connsiteX5282" y="connsiteY5282"/>
                </a:cxn>
                <a:cxn ang="0">
                  <a:pos x="connsiteX5283" y="connsiteY5283"/>
                </a:cxn>
                <a:cxn ang="0">
                  <a:pos x="connsiteX5284" y="connsiteY5284"/>
                </a:cxn>
                <a:cxn ang="0">
                  <a:pos x="connsiteX5285" y="connsiteY5285"/>
                </a:cxn>
                <a:cxn ang="0">
                  <a:pos x="connsiteX5286" y="connsiteY5286"/>
                </a:cxn>
                <a:cxn ang="0">
                  <a:pos x="connsiteX5287" y="connsiteY5287"/>
                </a:cxn>
                <a:cxn ang="0">
                  <a:pos x="connsiteX5288" y="connsiteY5288"/>
                </a:cxn>
                <a:cxn ang="0">
                  <a:pos x="connsiteX5289" y="connsiteY5289"/>
                </a:cxn>
                <a:cxn ang="0">
                  <a:pos x="connsiteX5290" y="connsiteY5290"/>
                </a:cxn>
                <a:cxn ang="0">
                  <a:pos x="connsiteX5291" y="connsiteY5291"/>
                </a:cxn>
                <a:cxn ang="0">
                  <a:pos x="connsiteX5292" y="connsiteY5292"/>
                </a:cxn>
                <a:cxn ang="0">
                  <a:pos x="connsiteX5293" y="connsiteY5293"/>
                </a:cxn>
                <a:cxn ang="0">
                  <a:pos x="connsiteX5294" y="connsiteY5294"/>
                </a:cxn>
                <a:cxn ang="0">
                  <a:pos x="connsiteX5295" y="connsiteY5295"/>
                </a:cxn>
                <a:cxn ang="0">
                  <a:pos x="connsiteX5296" y="connsiteY5296"/>
                </a:cxn>
                <a:cxn ang="0">
                  <a:pos x="connsiteX5297" y="connsiteY5297"/>
                </a:cxn>
                <a:cxn ang="0">
                  <a:pos x="connsiteX5298" y="connsiteY5298"/>
                </a:cxn>
                <a:cxn ang="0">
                  <a:pos x="connsiteX5299" y="connsiteY5299"/>
                </a:cxn>
                <a:cxn ang="0">
                  <a:pos x="connsiteX5300" y="connsiteY5300"/>
                </a:cxn>
                <a:cxn ang="0">
                  <a:pos x="connsiteX5301" y="connsiteY5301"/>
                </a:cxn>
                <a:cxn ang="0">
                  <a:pos x="connsiteX5302" y="connsiteY5302"/>
                </a:cxn>
                <a:cxn ang="0">
                  <a:pos x="connsiteX5303" y="connsiteY5303"/>
                </a:cxn>
                <a:cxn ang="0">
                  <a:pos x="connsiteX5304" y="connsiteY5304"/>
                </a:cxn>
                <a:cxn ang="0">
                  <a:pos x="connsiteX5305" y="connsiteY5305"/>
                </a:cxn>
                <a:cxn ang="0">
                  <a:pos x="connsiteX5306" y="connsiteY5306"/>
                </a:cxn>
                <a:cxn ang="0">
                  <a:pos x="connsiteX5307" y="connsiteY5307"/>
                </a:cxn>
                <a:cxn ang="0">
                  <a:pos x="connsiteX5308" y="connsiteY5308"/>
                </a:cxn>
                <a:cxn ang="0">
                  <a:pos x="connsiteX5309" y="connsiteY5309"/>
                </a:cxn>
                <a:cxn ang="0">
                  <a:pos x="connsiteX5310" y="connsiteY5310"/>
                </a:cxn>
                <a:cxn ang="0">
                  <a:pos x="connsiteX5311" y="connsiteY5311"/>
                </a:cxn>
                <a:cxn ang="0">
                  <a:pos x="connsiteX5312" y="connsiteY5312"/>
                </a:cxn>
                <a:cxn ang="0">
                  <a:pos x="connsiteX5313" y="connsiteY5313"/>
                </a:cxn>
                <a:cxn ang="0">
                  <a:pos x="connsiteX5314" y="connsiteY5314"/>
                </a:cxn>
                <a:cxn ang="0">
                  <a:pos x="connsiteX5315" y="connsiteY5315"/>
                </a:cxn>
                <a:cxn ang="0">
                  <a:pos x="connsiteX5316" y="connsiteY5316"/>
                </a:cxn>
                <a:cxn ang="0">
                  <a:pos x="connsiteX5317" y="connsiteY5317"/>
                </a:cxn>
                <a:cxn ang="0">
                  <a:pos x="connsiteX5318" y="connsiteY5318"/>
                </a:cxn>
                <a:cxn ang="0">
                  <a:pos x="connsiteX5319" y="connsiteY5319"/>
                </a:cxn>
                <a:cxn ang="0">
                  <a:pos x="connsiteX5320" y="connsiteY5320"/>
                </a:cxn>
                <a:cxn ang="0">
                  <a:pos x="connsiteX5321" y="connsiteY5321"/>
                </a:cxn>
                <a:cxn ang="0">
                  <a:pos x="connsiteX5322" y="connsiteY5322"/>
                </a:cxn>
                <a:cxn ang="0">
                  <a:pos x="connsiteX5323" y="connsiteY5323"/>
                </a:cxn>
                <a:cxn ang="0">
                  <a:pos x="connsiteX5324" y="connsiteY5324"/>
                </a:cxn>
                <a:cxn ang="0">
                  <a:pos x="connsiteX5325" y="connsiteY5325"/>
                </a:cxn>
                <a:cxn ang="0">
                  <a:pos x="connsiteX5326" y="connsiteY5326"/>
                </a:cxn>
                <a:cxn ang="0">
                  <a:pos x="connsiteX5327" y="connsiteY5327"/>
                </a:cxn>
                <a:cxn ang="0">
                  <a:pos x="connsiteX5328" y="connsiteY5328"/>
                </a:cxn>
                <a:cxn ang="0">
                  <a:pos x="connsiteX5329" y="connsiteY5329"/>
                </a:cxn>
                <a:cxn ang="0">
                  <a:pos x="connsiteX5330" y="connsiteY5330"/>
                </a:cxn>
                <a:cxn ang="0">
                  <a:pos x="connsiteX5331" y="connsiteY5331"/>
                </a:cxn>
                <a:cxn ang="0">
                  <a:pos x="connsiteX5332" y="connsiteY5332"/>
                </a:cxn>
                <a:cxn ang="0">
                  <a:pos x="connsiteX5333" y="connsiteY5333"/>
                </a:cxn>
                <a:cxn ang="0">
                  <a:pos x="connsiteX5334" y="connsiteY5334"/>
                </a:cxn>
                <a:cxn ang="0">
                  <a:pos x="connsiteX5335" y="connsiteY5335"/>
                </a:cxn>
                <a:cxn ang="0">
                  <a:pos x="connsiteX5336" y="connsiteY5336"/>
                </a:cxn>
                <a:cxn ang="0">
                  <a:pos x="connsiteX5337" y="connsiteY5337"/>
                </a:cxn>
                <a:cxn ang="0">
                  <a:pos x="connsiteX5338" y="connsiteY5338"/>
                </a:cxn>
                <a:cxn ang="0">
                  <a:pos x="connsiteX5339" y="connsiteY5339"/>
                </a:cxn>
                <a:cxn ang="0">
                  <a:pos x="connsiteX5340" y="connsiteY5340"/>
                </a:cxn>
                <a:cxn ang="0">
                  <a:pos x="connsiteX5341" y="connsiteY5341"/>
                </a:cxn>
                <a:cxn ang="0">
                  <a:pos x="connsiteX5342" y="connsiteY5342"/>
                </a:cxn>
                <a:cxn ang="0">
                  <a:pos x="connsiteX5343" y="connsiteY5343"/>
                </a:cxn>
                <a:cxn ang="0">
                  <a:pos x="connsiteX5344" y="connsiteY5344"/>
                </a:cxn>
                <a:cxn ang="0">
                  <a:pos x="connsiteX5345" y="connsiteY5345"/>
                </a:cxn>
                <a:cxn ang="0">
                  <a:pos x="connsiteX5346" y="connsiteY5346"/>
                </a:cxn>
                <a:cxn ang="0">
                  <a:pos x="connsiteX5347" y="connsiteY5347"/>
                </a:cxn>
                <a:cxn ang="0">
                  <a:pos x="connsiteX5348" y="connsiteY5348"/>
                </a:cxn>
                <a:cxn ang="0">
                  <a:pos x="connsiteX5349" y="connsiteY5349"/>
                </a:cxn>
                <a:cxn ang="0">
                  <a:pos x="connsiteX5350" y="connsiteY5350"/>
                </a:cxn>
                <a:cxn ang="0">
                  <a:pos x="connsiteX5351" y="connsiteY5351"/>
                </a:cxn>
                <a:cxn ang="0">
                  <a:pos x="connsiteX5352" y="connsiteY5352"/>
                </a:cxn>
                <a:cxn ang="0">
                  <a:pos x="connsiteX5353" y="connsiteY5353"/>
                </a:cxn>
                <a:cxn ang="0">
                  <a:pos x="connsiteX5354" y="connsiteY5354"/>
                </a:cxn>
                <a:cxn ang="0">
                  <a:pos x="connsiteX5355" y="connsiteY5355"/>
                </a:cxn>
                <a:cxn ang="0">
                  <a:pos x="connsiteX5356" y="connsiteY5356"/>
                </a:cxn>
                <a:cxn ang="0">
                  <a:pos x="connsiteX5357" y="connsiteY5357"/>
                </a:cxn>
                <a:cxn ang="0">
                  <a:pos x="connsiteX5358" y="connsiteY5358"/>
                </a:cxn>
                <a:cxn ang="0">
                  <a:pos x="connsiteX5359" y="connsiteY5359"/>
                </a:cxn>
                <a:cxn ang="0">
                  <a:pos x="connsiteX5360" y="connsiteY5360"/>
                </a:cxn>
                <a:cxn ang="0">
                  <a:pos x="connsiteX5361" y="connsiteY5361"/>
                </a:cxn>
                <a:cxn ang="0">
                  <a:pos x="connsiteX5362" y="connsiteY5362"/>
                </a:cxn>
                <a:cxn ang="0">
                  <a:pos x="connsiteX5363" y="connsiteY5363"/>
                </a:cxn>
                <a:cxn ang="0">
                  <a:pos x="connsiteX5364" y="connsiteY5364"/>
                </a:cxn>
                <a:cxn ang="0">
                  <a:pos x="connsiteX5365" y="connsiteY5365"/>
                </a:cxn>
                <a:cxn ang="0">
                  <a:pos x="connsiteX5366" y="connsiteY5366"/>
                </a:cxn>
                <a:cxn ang="0">
                  <a:pos x="connsiteX5367" y="connsiteY5367"/>
                </a:cxn>
                <a:cxn ang="0">
                  <a:pos x="connsiteX5368" y="connsiteY5368"/>
                </a:cxn>
                <a:cxn ang="0">
                  <a:pos x="connsiteX5369" y="connsiteY5369"/>
                </a:cxn>
                <a:cxn ang="0">
                  <a:pos x="connsiteX5370" y="connsiteY5370"/>
                </a:cxn>
                <a:cxn ang="0">
                  <a:pos x="connsiteX5371" y="connsiteY5371"/>
                </a:cxn>
                <a:cxn ang="0">
                  <a:pos x="connsiteX5372" y="connsiteY5372"/>
                </a:cxn>
                <a:cxn ang="0">
                  <a:pos x="connsiteX5373" y="connsiteY5373"/>
                </a:cxn>
                <a:cxn ang="0">
                  <a:pos x="connsiteX5374" y="connsiteY5374"/>
                </a:cxn>
                <a:cxn ang="0">
                  <a:pos x="connsiteX5375" y="connsiteY5375"/>
                </a:cxn>
                <a:cxn ang="0">
                  <a:pos x="connsiteX5376" y="connsiteY5376"/>
                </a:cxn>
                <a:cxn ang="0">
                  <a:pos x="connsiteX5377" y="connsiteY5377"/>
                </a:cxn>
                <a:cxn ang="0">
                  <a:pos x="connsiteX5378" y="connsiteY5378"/>
                </a:cxn>
                <a:cxn ang="0">
                  <a:pos x="connsiteX5379" y="connsiteY5379"/>
                </a:cxn>
                <a:cxn ang="0">
                  <a:pos x="connsiteX5380" y="connsiteY5380"/>
                </a:cxn>
                <a:cxn ang="0">
                  <a:pos x="connsiteX5381" y="connsiteY5381"/>
                </a:cxn>
                <a:cxn ang="0">
                  <a:pos x="connsiteX5382" y="connsiteY5382"/>
                </a:cxn>
                <a:cxn ang="0">
                  <a:pos x="connsiteX5383" y="connsiteY5383"/>
                </a:cxn>
                <a:cxn ang="0">
                  <a:pos x="connsiteX5384" y="connsiteY5384"/>
                </a:cxn>
                <a:cxn ang="0">
                  <a:pos x="connsiteX5385" y="connsiteY5385"/>
                </a:cxn>
                <a:cxn ang="0">
                  <a:pos x="connsiteX5386" y="connsiteY5386"/>
                </a:cxn>
                <a:cxn ang="0">
                  <a:pos x="connsiteX5387" y="connsiteY5387"/>
                </a:cxn>
                <a:cxn ang="0">
                  <a:pos x="connsiteX5388" y="connsiteY5388"/>
                </a:cxn>
                <a:cxn ang="0">
                  <a:pos x="connsiteX5389" y="connsiteY5389"/>
                </a:cxn>
                <a:cxn ang="0">
                  <a:pos x="connsiteX5390" y="connsiteY5390"/>
                </a:cxn>
                <a:cxn ang="0">
                  <a:pos x="connsiteX5391" y="connsiteY5391"/>
                </a:cxn>
                <a:cxn ang="0">
                  <a:pos x="connsiteX5392" y="connsiteY5392"/>
                </a:cxn>
                <a:cxn ang="0">
                  <a:pos x="connsiteX5393" y="connsiteY5393"/>
                </a:cxn>
                <a:cxn ang="0">
                  <a:pos x="connsiteX5394" y="connsiteY5394"/>
                </a:cxn>
                <a:cxn ang="0">
                  <a:pos x="connsiteX5395" y="connsiteY5395"/>
                </a:cxn>
                <a:cxn ang="0">
                  <a:pos x="connsiteX5396" y="connsiteY5396"/>
                </a:cxn>
                <a:cxn ang="0">
                  <a:pos x="connsiteX5397" y="connsiteY5397"/>
                </a:cxn>
                <a:cxn ang="0">
                  <a:pos x="connsiteX5398" y="connsiteY5398"/>
                </a:cxn>
                <a:cxn ang="0">
                  <a:pos x="connsiteX5399" y="connsiteY5399"/>
                </a:cxn>
                <a:cxn ang="0">
                  <a:pos x="connsiteX5400" y="connsiteY5400"/>
                </a:cxn>
                <a:cxn ang="0">
                  <a:pos x="connsiteX5401" y="connsiteY5401"/>
                </a:cxn>
                <a:cxn ang="0">
                  <a:pos x="connsiteX5402" y="connsiteY5402"/>
                </a:cxn>
                <a:cxn ang="0">
                  <a:pos x="connsiteX5403" y="connsiteY5403"/>
                </a:cxn>
                <a:cxn ang="0">
                  <a:pos x="connsiteX5404" y="connsiteY5404"/>
                </a:cxn>
                <a:cxn ang="0">
                  <a:pos x="connsiteX5405" y="connsiteY5405"/>
                </a:cxn>
                <a:cxn ang="0">
                  <a:pos x="connsiteX5406" y="connsiteY5406"/>
                </a:cxn>
                <a:cxn ang="0">
                  <a:pos x="connsiteX5407" y="connsiteY5407"/>
                </a:cxn>
                <a:cxn ang="0">
                  <a:pos x="connsiteX5408" y="connsiteY5408"/>
                </a:cxn>
                <a:cxn ang="0">
                  <a:pos x="connsiteX5409" y="connsiteY5409"/>
                </a:cxn>
                <a:cxn ang="0">
                  <a:pos x="connsiteX5410" y="connsiteY5410"/>
                </a:cxn>
                <a:cxn ang="0">
                  <a:pos x="connsiteX5411" y="connsiteY5411"/>
                </a:cxn>
                <a:cxn ang="0">
                  <a:pos x="connsiteX5412" y="connsiteY5412"/>
                </a:cxn>
                <a:cxn ang="0">
                  <a:pos x="connsiteX5413" y="connsiteY5413"/>
                </a:cxn>
                <a:cxn ang="0">
                  <a:pos x="connsiteX5414" y="connsiteY5414"/>
                </a:cxn>
                <a:cxn ang="0">
                  <a:pos x="connsiteX5415" y="connsiteY5415"/>
                </a:cxn>
                <a:cxn ang="0">
                  <a:pos x="connsiteX5416" y="connsiteY5416"/>
                </a:cxn>
                <a:cxn ang="0">
                  <a:pos x="connsiteX5417" y="connsiteY5417"/>
                </a:cxn>
                <a:cxn ang="0">
                  <a:pos x="connsiteX5418" y="connsiteY5418"/>
                </a:cxn>
                <a:cxn ang="0">
                  <a:pos x="connsiteX5419" y="connsiteY5419"/>
                </a:cxn>
                <a:cxn ang="0">
                  <a:pos x="connsiteX5420" y="connsiteY5420"/>
                </a:cxn>
                <a:cxn ang="0">
                  <a:pos x="connsiteX5421" y="connsiteY5421"/>
                </a:cxn>
                <a:cxn ang="0">
                  <a:pos x="connsiteX5422" y="connsiteY5422"/>
                </a:cxn>
                <a:cxn ang="0">
                  <a:pos x="connsiteX5423" y="connsiteY5423"/>
                </a:cxn>
                <a:cxn ang="0">
                  <a:pos x="connsiteX5424" y="connsiteY5424"/>
                </a:cxn>
                <a:cxn ang="0">
                  <a:pos x="connsiteX5425" y="connsiteY5425"/>
                </a:cxn>
                <a:cxn ang="0">
                  <a:pos x="connsiteX5426" y="connsiteY5426"/>
                </a:cxn>
                <a:cxn ang="0">
                  <a:pos x="connsiteX5427" y="connsiteY5427"/>
                </a:cxn>
                <a:cxn ang="0">
                  <a:pos x="connsiteX5428" y="connsiteY5428"/>
                </a:cxn>
                <a:cxn ang="0">
                  <a:pos x="connsiteX5429" y="connsiteY5429"/>
                </a:cxn>
                <a:cxn ang="0">
                  <a:pos x="connsiteX5430" y="connsiteY5430"/>
                </a:cxn>
                <a:cxn ang="0">
                  <a:pos x="connsiteX5431" y="connsiteY5431"/>
                </a:cxn>
                <a:cxn ang="0">
                  <a:pos x="connsiteX5432" y="connsiteY5432"/>
                </a:cxn>
                <a:cxn ang="0">
                  <a:pos x="connsiteX5433" y="connsiteY5433"/>
                </a:cxn>
                <a:cxn ang="0">
                  <a:pos x="connsiteX5434" y="connsiteY5434"/>
                </a:cxn>
                <a:cxn ang="0">
                  <a:pos x="connsiteX5435" y="connsiteY5435"/>
                </a:cxn>
                <a:cxn ang="0">
                  <a:pos x="connsiteX5436" y="connsiteY5436"/>
                </a:cxn>
                <a:cxn ang="0">
                  <a:pos x="connsiteX5437" y="connsiteY5437"/>
                </a:cxn>
                <a:cxn ang="0">
                  <a:pos x="connsiteX5438" y="connsiteY5438"/>
                </a:cxn>
                <a:cxn ang="0">
                  <a:pos x="connsiteX5439" y="connsiteY5439"/>
                </a:cxn>
                <a:cxn ang="0">
                  <a:pos x="connsiteX5440" y="connsiteY5440"/>
                </a:cxn>
                <a:cxn ang="0">
                  <a:pos x="connsiteX5441" y="connsiteY5441"/>
                </a:cxn>
                <a:cxn ang="0">
                  <a:pos x="connsiteX5442" y="connsiteY5442"/>
                </a:cxn>
                <a:cxn ang="0">
                  <a:pos x="connsiteX5443" y="connsiteY5443"/>
                </a:cxn>
                <a:cxn ang="0">
                  <a:pos x="connsiteX5444" y="connsiteY5444"/>
                </a:cxn>
                <a:cxn ang="0">
                  <a:pos x="connsiteX5445" y="connsiteY5445"/>
                </a:cxn>
                <a:cxn ang="0">
                  <a:pos x="connsiteX5446" y="connsiteY5446"/>
                </a:cxn>
                <a:cxn ang="0">
                  <a:pos x="connsiteX5447" y="connsiteY5447"/>
                </a:cxn>
                <a:cxn ang="0">
                  <a:pos x="connsiteX5448" y="connsiteY5448"/>
                </a:cxn>
                <a:cxn ang="0">
                  <a:pos x="connsiteX5449" y="connsiteY5449"/>
                </a:cxn>
                <a:cxn ang="0">
                  <a:pos x="connsiteX5450" y="connsiteY5450"/>
                </a:cxn>
                <a:cxn ang="0">
                  <a:pos x="connsiteX5451" y="connsiteY5451"/>
                </a:cxn>
                <a:cxn ang="0">
                  <a:pos x="connsiteX5452" y="connsiteY5452"/>
                </a:cxn>
                <a:cxn ang="0">
                  <a:pos x="connsiteX5453" y="connsiteY5453"/>
                </a:cxn>
                <a:cxn ang="0">
                  <a:pos x="connsiteX5454" y="connsiteY5454"/>
                </a:cxn>
                <a:cxn ang="0">
                  <a:pos x="connsiteX5455" y="connsiteY5455"/>
                </a:cxn>
                <a:cxn ang="0">
                  <a:pos x="connsiteX5456" y="connsiteY5456"/>
                </a:cxn>
                <a:cxn ang="0">
                  <a:pos x="connsiteX5457" y="connsiteY5457"/>
                </a:cxn>
                <a:cxn ang="0">
                  <a:pos x="connsiteX5458" y="connsiteY5458"/>
                </a:cxn>
                <a:cxn ang="0">
                  <a:pos x="connsiteX5459" y="connsiteY5459"/>
                </a:cxn>
                <a:cxn ang="0">
                  <a:pos x="connsiteX5460" y="connsiteY5460"/>
                </a:cxn>
                <a:cxn ang="0">
                  <a:pos x="connsiteX5461" y="connsiteY5461"/>
                </a:cxn>
                <a:cxn ang="0">
                  <a:pos x="connsiteX5462" y="connsiteY5462"/>
                </a:cxn>
                <a:cxn ang="0">
                  <a:pos x="connsiteX5463" y="connsiteY5463"/>
                </a:cxn>
                <a:cxn ang="0">
                  <a:pos x="connsiteX5464" y="connsiteY5464"/>
                </a:cxn>
                <a:cxn ang="0">
                  <a:pos x="connsiteX5465" y="connsiteY5465"/>
                </a:cxn>
                <a:cxn ang="0">
                  <a:pos x="connsiteX5466" y="connsiteY5466"/>
                </a:cxn>
                <a:cxn ang="0">
                  <a:pos x="connsiteX5467" y="connsiteY5467"/>
                </a:cxn>
                <a:cxn ang="0">
                  <a:pos x="connsiteX5468" y="connsiteY5468"/>
                </a:cxn>
                <a:cxn ang="0">
                  <a:pos x="connsiteX5469" y="connsiteY5469"/>
                </a:cxn>
                <a:cxn ang="0">
                  <a:pos x="connsiteX5470" y="connsiteY5470"/>
                </a:cxn>
                <a:cxn ang="0">
                  <a:pos x="connsiteX5471" y="connsiteY5471"/>
                </a:cxn>
                <a:cxn ang="0">
                  <a:pos x="connsiteX5472" y="connsiteY5472"/>
                </a:cxn>
                <a:cxn ang="0">
                  <a:pos x="connsiteX5473" y="connsiteY5473"/>
                </a:cxn>
                <a:cxn ang="0">
                  <a:pos x="connsiteX5474" y="connsiteY5474"/>
                </a:cxn>
                <a:cxn ang="0">
                  <a:pos x="connsiteX5475" y="connsiteY5475"/>
                </a:cxn>
                <a:cxn ang="0">
                  <a:pos x="connsiteX5476" y="connsiteY5476"/>
                </a:cxn>
                <a:cxn ang="0">
                  <a:pos x="connsiteX5477" y="connsiteY5477"/>
                </a:cxn>
                <a:cxn ang="0">
                  <a:pos x="connsiteX5478" y="connsiteY5478"/>
                </a:cxn>
                <a:cxn ang="0">
                  <a:pos x="connsiteX5479" y="connsiteY5479"/>
                </a:cxn>
                <a:cxn ang="0">
                  <a:pos x="connsiteX5480" y="connsiteY5480"/>
                </a:cxn>
                <a:cxn ang="0">
                  <a:pos x="connsiteX5481" y="connsiteY5481"/>
                </a:cxn>
                <a:cxn ang="0">
                  <a:pos x="connsiteX5482" y="connsiteY5482"/>
                </a:cxn>
                <a:cxn ang="0">
                  <a:pos x="connsiteX5483" y="connsiteY5483"/>
                </a:cxn>
                <a:cxn ang="0">
                  <a:pos x="connsiteX5484" y="connsiteY5484"/>
                </a:cxn>
                <a:cxn ang="0">
                  <a:pos x="connsiteX5485" y="connsiteY5485"/>
                </a:cxn>
                <a:cxn ang="0">
                  <a:pos x="connsiteX5486" y="connsiteY5486"/>
                </a:cxn>
                <a:cxn ang="0">
                  <a:pos x="connsiteX5487" y="connsiteY5487"/>
                </a:cxn>
                <a:cxn ang="0">
                  <a:pos x="connsiteX5488" y="connsiteY5488"/>
                </a:cxn>
                <a:cxn ang="0">
                  <a:pos x="connsiteX5489" y="connsiteY5489"/>
                </a:cxn>
                <a:cxn ang="0">
                  <a:pos x="connsiteX5490" y="connsiteY5490"/>
                </a:cxn>
                <a:cxn ang="0">
                  <a:pos x="connsiteX5491" y="connsiteY5491"/>
                </a:cxn>
                <a:cxn ang="0">
                  <a:pos x="connsiteX5492" y="connsiteY5492"/>
                </a:cxn>
                <a:cxn ang="0">
                  <a:pos x="connsiteX5493" y="connsiteY5493"/>
                </a:cxn>
                <a:cxn ang="0">
                  <a:pos x="connsiteX5494" y="connsiteY5494"/>
                </a:cxn>
                <a:cxn ang="0">
                  <a:pos x="connsiteX5495" y="connsiteY5495"/>
                </a:cxn>
                <a:cxn ang="0">
                  <a:pos x="connsiteX5496" y="connsiteY5496"/>
                </a:cxn>
                <a:cxn ang="0">
                  <a:pos x="connsiteX5497" y="connsiteY5497"/>
                </a:cxn>
                <a:cxn ang="0">
                  <a:pos x="connsiteX5498" y="connsiteY5498"/>
                </a:cxn>
                <a:cxn ang="0">
                  <a:pos x="connsiteX5499" y="connsiteY5499"/>
                </a:cxn>
                <a:cxn ang="0">
                  <a:pos x="connsiteX5500" y="connsiteY5500"/>
                </a:cxn>
                <a:cxn ang="0">
                  <a:pos x="connsiteX5501" y="connsiteY5501"/>
                </a:cxn>
                <a:cxn ang="0">
                  <a:pos x="connsiteX5502" y="connsiteY5502"/>
                </a:cxn>
                <a:cxn ang="0">
                  <a:pos x="connsiteX5503" y="connsiteY5503"/>
                </a:cxn>
                <a:cxn ang="0">
                  <a:pos x="connsiteX5504" y="connsiteY5504"/>
                </a:cxn>
                <a:cxn ang="0">
                  <a:pos x="connsiteX5505" y="connsiteY5505"/>
                </a:cxn>
                <a:cxn ang="0">
                  <a:pos x="connsiteX5506" y="connsiteY5506"/>
                </a:cxn>
                <a:cxn ang="0">
                  <a:pos x="connsiteX5507" y="connsiteY5507"/>
                </a:cxn>
                <a:cxn ang="0">
                  <a:pos x="connsiteX5508" y="connsiteY5508"/>
                </a:cxn>
                <a:cxn ang="0">
                  <a:pos x="connsiteX5509" y="connsiteY5509"/>
                </a:cxn>
                <a:cxn ang="0">
                  <a:pos x="connsiteX5510" y="connsiteY5510"/>
                </a:cxn>
                <a:cxn ang="0">
                  <a:pos x="connsiteX5511" y="connsiteY5511"/>
                </a:cxn>
                <a:cxn ang="0">
                  <a:pos x="connsiteX5512" y="connsiteY5512"/>
                </a:cxn>
                <a:cxn ang="0">
                  <a:pos x="connsiteX5513" y="connsiteY5513"/>
                </a:cxn>
                <a:cxn ang="0">
                  <a:pos x="connsiteX5514" y="connsiteY5514"/>
                </a:cxn>
                <a:cxn ang="0">
                  <a:pos x="connsiteX5515" y="connsiteY5515"/>
                </a:cxn>
                <a:cxn ang="0">
                  <a:pos x="connsiteX5516" y="connsiteY5516"/>
                </a:cxn>
                <a:cxn ang="0">
                  <a:pos x="connsiteX5517" y="connsiteY5517"/>
                </a:cxn>
                <a:cxn ang="0">
                  <a:pos x="connsiteX5518" y="connsiteY5518"/>
                </a:cxn>
                <a:cxn ang="0">
                  <a:pos x="connsiteX5519" y="connsiteY5519"/>
                </a:cxn>
                <a:cxn ang="0">
                  <a:pos x="connsiteX5520" y="connsiteY5520"/>
                </a:cxn>
                <a:cxn ang="0">
                  <a:pos x="connsiteX5521" y="connsiteY5521"/>
                </a:cxn>
                <a:cxn ang="0">
                  <a:pos x="connsiteX5522" y="connsiteY5522"/>
                </a:cxn>
                <a:cxn ang="0">
                  <a:pos x="connsiteX5523" y="connsiteY5523"/>
                </a:cxn>
                <a:cxn ang="0">
                  <a:pos x="connsiteX5524" y="connsiteY5524"/>
                </a:cxn>
                <a:cxn ang="0">
                  <a:pos x="connsiteX5525" y="connsiteY5525"/>
                </a:cxn>
                <a:cxn ang="0">
                  <a:pos x="connsiteX5526" y="connsiteY5526"/>
                </a:cxn>
                <a:cxn ang="0">
                  <a:pos x="connsiteX5527" y="connsiteY5527"/>
                </a:cxn>
                <a:cxn ang="0">
                  <a:pos x="connsiteX5528" y="connsiteY5528"/>
                </a:cxn>
                <a:cxn ang="0">
                  <a:pos x="connsiteX5529" y="connsiteY5529"/>
                </a:cxn>
                <a:cxn ang="0">
                  <a:pos x="connsiteX5530" y="connsiteY5530"/>
                </a:cxn>
                <a:cxn ang="0">
                  <a:pos x="connsiteX5531" y="connsiteY5531"/>
                </a:cxn>
                <a:cxn ang="0">
                  <a:pos x="connsiteX5532" y="connsiteY5532"/>
                </a:cxn>
                <a:cxn ang="0">
                  <a:pos x="connsiteX5533" y="connsiteY5533"/>
                </a:cxn>
                <a:cxn ang="0">
                  <a:pos x="connsiteX5534" y="connsiteY5534"/>
                </a:cxn>
                <a:cxn ang="0">
                  <a:pos x="connsiteX5535" y="connsiteY5535"/>
                </a:cxn>
                <a:cxn ang="0">
                  <a:pos x="connsiteX5536" y="connsiteY5536"/>
                </a:cxn>
                <a:cxn ang="0">
                  <a:pos x="connsiteX5537" y="connsiteY5537"/>
                </a:cxn>
                <a:cxn ang="0">
                  <a:pos x="connsiteX5538" y="connsiteY5538"/>
                </a:cxn>
                <a:cxn ang="0">
                  <a:pos x="connsiteX5539" y="connsiteY5539"/>
                </a:cxn>
                <a:cxn ang="0">
                  <a:pos x="connsiteX5540" y="connsiteY5540"/>
                </a:cxn>
                <a:cxn ang="0">
                  <a:pos x="connsiteX5541" y="connsiteY5541"/>
                </a:cxn>
                <a:cxn ang="0">
                  <a:pos x="connsiteX5542" y="connsiteY5542"/>
                </a:cxn>
                <a:cxn ang="0">
                  <a:pos x="connsiteX5543" y="connsiteY5543"/>
                </a:cxn>
                <a:cxn ang="0">
                  <a:pos x="connsiteX5544" y="connsiteY5544"/>
                </a:cxn>
                <a:cxn ang="0">
                  <a:pos x="connsiteX5545" y="connsiteY5545"/>
                </a:cxn>
                <a:cxn ang="0">
                  <a:pos x="connsiteX5546" y="connsiteY5546"/>
                </a:cxn>
                <a:cxn ang="0">
                  <a:pos x="connsiteX5547" y="connsiteY5547"/>
                </a:cxn>
                <a:cxn ang="0">
                  <a:pos x="connsiteX5548" y="connsiteY5548"/>
                </a:cxn>
                <a:cxn ang="0">
                  <a:pos x="connsiteX5549" y="connsiteY5549"/>
                </a:cxn>
                <a:cxn ang="0">
                  <a:pos x="connsiteX5550" y="connsiteY5550"/>
                </a:cxn>
                <a:cxn ang="0">
                  <a:pos x="connsiteX5551" y="connsiteY5551"/>
                </a:cxn>
                <a:cxn ang="0">
                  <a:pos x="connsiteX5552" y="connsiteY5552"/>
                </a:cxn>
                <a:cxn ang="0">
                  <a:pos x="connsiteX5553" y="connsiteY5553"/>
                </a:cxn>
                <a:cxn ang="0">
                  <a:pos x="connsiteX5554" y="connsiteY5554"/>
                </a:cxn>
                <a:cxn ang="0">
                  <a:pos x="connsiteX5555" y="connsiteY5555"/>
                </a:cxn>
                <a:cxn ang="0">
                  <a:pos x="connsiteX5556" y="connsiteY5556"/>
                </a:cxn>
                <a:cxn ang="0">
                  <a:pos x="connsiteX5557" y="connsiteY5557"/>
                </a:cxn>
                <a:cxn ang="0">
                  <a:pos x="connsiteX5558" y="connsiteY5558"/>
                </a:cxn>
                <a:cxn ang="0">
                  <a:pos x="connsiteX5559" y="connsiteY5559"/>
                </a:cxn>
                <a:cxn ang="0">
                  <a:pos x="connsiteX5560" y="connsiteY5560"/>
                </a:cxn>
                <a:cxn ang="0">
                  <a:pos x="connsiteX5561" y="connsiteY5561"/>
                </a:cxn>
                <a:cxn ang="0">
                  <a:pos x="connsiteX5562" y="connsiteY5562"/>
                </a:cxn>
                <a:cxn ang="0">
                  <a:pos x="connsiteX5563" y="connsiteY5563"/>
                </a:cxn>
                <a:cxn ang="0">
                  <a:pos x="connsiteX5564" y="connsiteY5564"/>
                </a:cxn>
                <a:cxn ang="0">
                  <a:pos x="connsiteX5565" y="connsiteY5565"/>
                </a:cxn>
                <a:cxn ang="0">
                  <a:pos x="connsiteX5566" y="connsiteY5566"/>
                </a:cxn>
                <a:cxn ang="0">
                  <a:pos x="connsiteX5567" y="connsiteY5567"/>
                </a:cxn>
                <a:cxn ang="0">
                  <a:pos x="connsiteX5568" y="connsiteY5568"/>
                </a:cxn>
                <a:cxn ang="0">
                  <a:pos x="connsiteX5569" y="connsiteY5569"/>
                </a:cxn>
                <a:cxn ang="0">
                  <a:pos x="connsiteX5570" y="connsiteY5570"/>
                </a:cxn>
                <a:cxn ang="0">
                  <a:pos x="connsiteX5571" y="connsiteY5571"/>
                </a:cxn>
                <a:cxn ang="0">
                  <a:pos x="connsiteX5572" y="connsiteY5572"/>
                </a:cxn>
                <a:cxn ang="0">
                  <a:pos x="connsiteX5573" y="connsiteY5573"/>
                </a:cxn>
                <a:cxn ang="0">
                  <a:pos x="connsiteX5574" y="connsiteY5574"/>
                </a:cxn>
                <a:cxn ang="0">
                  <a:pos x="connsiteX5575" y="connsiteY5575"/>
                </a:cxn>
                <a:cxn ang="0">
                  <a:pos x="connsiteX5576" y="connsiteY5576"/>
                </a:cxn>
                <a:cxn ang="0">
                  <a:pos x="connsiteX5577" y="connsiteY5577"/>
                </a:cxn>
                <a:cxn ang="0">
                  <a:pos x="connsiteX5578" y="connsiteY5578"/>
                </a:cxn>
                <a:cxn ang="0">
                  <a:pos x="connsiteX5579" y="connsiteY5579"/>
                </a:cxn>
                <a:cxn ang="0">
                  <a:pos x="connsiteX5580" y="connsiteY5580"/>
                </a:cxn>
                <a:cxn ang="0">
                  <a:pos x="connsiteX5581" y="connsiteY5581"/>
                </a:cxn>
                <a:cxn ang="0">
                  <a:pos x="connsiteX5582" y="connsiteY5582"/>
                </a:cxn>
                <a:cxn ang="0">
                  <a:pos x="connsiteX5583" y="connsiteY5583"/>
                </a:cxn>
                <a:cxn ang="0">
                  <a:pos x="connsiteX5584" y="connsiteY5584"/>
                </a:cxn>
                <a:cxn ang="0">
                  <a:pos x="connsiteX5585" y="connsiteY5585"/>
                </a:cxn>
                <a:cxn ang="0">
                  <a:pos x="connsiteX5586" y="connsiteY5586"/>
                </a:cxn>
                <a:cxn ang="0">
                  <a:pos x="connsiteX5587" y="connsiteY5587"/>
                </a:cxn>
                <a:cxn ang="0">
                  <a:pos x="connsiteX5588" y="connsiteY5588"/>
                </a:cxn>
                <a:cxn ang="0">
                  <a:pos x="connsiteX5589" y="connsiteY5589"/>
                </a:cxn>
                <a:cxn ang="0">
                  <a:pos x="connsiteX5590" y="connsiteY5590"/>
                </a:cxn>
                <a:cxn ang="0">
                  <a:pos x="connsiteX5591" y="connsiteY5591"/>
                </a:cxn>
                <a:cxn ang="0">
                  <a:pos x="connsiteX5592" y="connsiteY5592"/>
                </a:cxn>
                <a:cxn ang="0">
                  <a:pos x="connsiteX5593" y="connsiteY5593"/>
                </a:cxn>
                <a:cxn ang="0">
                  <a:pos x="connsiteX5594" y="connsiteY5594"/>
                </a:cxn>
                <a:cxn ang="0">
                  <a:pos x="connsiteX5595" y="connsiteY5595"/>
                </a:cxn>
                <a:cxn ang="0">
                  <a:pos x="connsiteX5596" y="connsiteY5596"/>
                </a:cxn>
                <a:cxn ang="0">
                  <a:pos x="connsiteX5597" y="connsiteY5597"/>
                </a:cxn>
                <a:cxn ang="0">
                  <a:pos x="connsiteX5598" y="connsiteY5598"/>
                </a:cxn>
                <a:cxn ang="0">
                  <a:pos x="connsiteX5599" y="connsiteY5599"/>
                </a:cxn>
                <a:cxn ang="0">
                  <a:pos x="connsiteX5600" y="connsiteY5600"/>
                </a:cxn>
                <a:cxn ang="0">
                  <a:pos x="connsiteX5601" y="connsiteY5601"/>
                </a:cxn>
                <a:cxn ang="0">
                  <a:pos x="connsiteX5602" y="connsiteY5602"/>
                </a:cxn>
                <a:cxn ang="0">
                  <a:pos x="connsiteX5603" y="connsiteY5603"/>
                </a:cxn>
                <a:cxn ang="0">
                  <a:pos x="connsiteX5604" y="connsiteY5604"/>
                </a:cxn>
                <a:cxn ang="0">
                  <a:pos x="connsiteX5605" y="connsiteY5605"/>
                </a:cxn>
                <a:cxn ang="0">
                  <a:pos x="connsiteX5606" y="connsiteY5606"/>
                </a:cxn>
                <a:cxn ang="0">
                  <a:pos x="connsiteX5607" y="connsiteY5607"/>
                </a:cxn>
                <a:cxn ang="0">
                  <a:pos x="connsiteX5608" y="connsiteY5608"/>
                </a:cxn>
                <a:cxn ang="0">
                  <a:pos x="connsiteX5609" y="connsiteY5609"/>
                </a:cxn>
                <a:cxn ang="0">
                  <a:pos x="connsiteX5610" y="connsiteY5610"/>
                </a:cxn>
                <a:cxn ang="0">
                  <a:pos x="connsiteX5611" y="connsiteY5611"/>
                </a:cxn>
                <a:cxn ang="0">
                  <a:pos x="connsiteX5612" y="connsiteY5612"/>
                </a:cxn>
                <a:cxn ang="0">
                  <a:pos x="connsiteX5613" y="connsiteY5613"/>
                </a:cxn>
                <a:cxn ang="0">
                  <a:pos x="connsiteX5614" y="connsiteY5614"/>
                </a:cxn>
                <a:cxn ang="0">
                  <a:pos x="connsiteX5615" y="connsiteY5615"/>
                </a:cxn>
                <a:cxn ang="0">
                  <a:pos x="connsiteX5616" y="connsiteY5616"/>
                </a:cxn>
                <a:cxn ang="0">
                  <a:pos x="connsiteX5617" y="connsiteY5617"/>
                </a:cxn>
                <a:cxn ang="0">
                  <a:pos x="connsiteX5618" y="connsiteY5618"/>
                </a:cxn>
                <a:cxn ang="0">
                  <a:pos x="connsiteX5619" y="connsiteY5619"/>
                </a:cxn>
                <a:cxn ang="0">
                  <a:pos x="connsiteX5620" y="connsiteY5620"/>
                </a:cxn>
                <a:cxn ang="0">
                  <a:pos x="connsiteX5621" y="connsiteY5621"/>
                </a:cxn>
                <a:cxn ang="0">
                  <a:pos x="connsiteX5622" y="connsiteY5622"/>
                </a:cxn>
                <a:cxn ang="0">
                  <a:pos x="connsiteX5623" y="connsiteY5623"/>
                </a:cxn>
                <a:cxn ang="0">
                  <a:pos x="connsiteX5624" y="connsiteY5624"/>
                </a:cxn>
                <a:cxn ang="0">
                  <a:pos x="connsiteX5625" y="connsiteY5625"/>
                </a:cxn>
                <a:cxn ang="0">
                  <a:pos x="connsiteX5626" y="connsiteY5626"/>
                </a:cxn>
                <a:cxn ang="0">
                  <a:pos x="connsiteX5627" y="connsiteY5627"/>
                </a:cxn>
                <a:cxn ang="0">
                  <a:pos x="connsiteX5628" y="connsiteY5628"/>
                </a:cxn>
                <a:cxn ang="0">
                  <a:pos x="connsiteX5629" y="connsiteY5629"/>
                </a:cxn>
                <a:cxn ang="0">
                  <a:pos x="connsiteX5630" y="connsiteY5630"/>
                </a:cxn>
                <a:cxn ang="0">
                  <a:pos x="connsiteX5631" y="connsiteY5631"/>
                </a:cxn>
                <a:cxn ang="0">
                  <a:pos x="connsiteX5632" y="connsiteY5632"/>
                </a:cxn>
                <a:cxn ang="0">
                  <a:pos x="connsiteX5633" y="connsiteY5633"/>
                </a:cxn>
                <a:cxn ang="0">
                  <a:pos x="connsiteX5634" y="connsiteY5634"/>
                </a:cxn>
                <a:cxn ang="0">
                  <a:pos x="connsiteX5635" y="connsiteY5635"/>
                </a:cxn>
                <a:cxn ang="0">
                  <a:pos x="connsiteX5636" y="connsiteY5636"/>
                </a:cxn>
                <a:cxn ang="0">
                  <a:pos x="connsiteX5637" y="connsiteY5637"/>
                </a:cxn>
                <a:cxn ang="0">
                  <a:pos x="connsiteX5638" y="connsiteY5638"/>
                </a:cxn>
                <a:cxn ang="0">
                  <a:pos x="connsiteX5639" y="connsiteY5639"/>
                </a:cxn>
                <a:cxn ang="0">
                  <a:pos x="connsiteX5640" y="connsiteY5640"/>
                </a:cxn>
                <a:cxn ang="0">
                  <a:pos x="connsiteX5641" y="connsiteY5641"/>
                </a:cxn>
                <a:cxn ang="0">
                  <a:pos x="connsiteX5642" y="connsiteY5642"/>
                </a:cxn>
                <a:cxn ang="0">
                  <a:pos x="connsiteX5643" y="connsiteY5643"/>
                </a:cxn>
                <a:cxn ang="0">
                  <a:pos x="connsiteX5644" y="connsiteY5644"/>
                </a:cxn>
                <a:cxn ang="0">
                  <a:pos x="connsiteX5645" y="connsiteY5645"/>
                </a:cxn>
                <a:cxn ang="0">
                  <a:pos x="connsiteX5646" y="connsiteY5646"/>
                </a:cxn>
                <a:cxn ang="0">
                  <a:pos x="connsiteX5647" y="connsiteY5647"/>
                </a:cxn>
                <a:cxn ang="0">
                  <a:pos x="connsiteX5648" y="connsiteY5648"/>
                </a:cxn>
                <a:cxn ang="0">
                  <a:pos x="connsiteX5649" y="connsiteY5649"/>
                </a:cxn>
                <a:cxn ang="0">
                  <a:pos x="connsiteX5650" y="connsiteY5650"/>
                </a:cxn>
                <a:cxn ang="0">
                  <a:pos x="connsiteX5651" y="connsiteY5651"/>
                </a:cxn>
                <a:cxn ang="0">
                  <a:pos x="connsiteX5652" y="connsiteY5652"/>
                </a:cxn>
                <a:cxn ang="0">
                  <a:pos x="connsiteX5653" y="connsiteY5653"/>
                </a:cxn>
                <a:cxn ang="0">
                  <a:pos x="connsiteX5654" y="connsiteY5654"/>
                </a:cxn>
                <a:cxn ang="0">
                  <a:pos x="connsiteX5655" y="connsiteY5655"/>
                </a:cxn>
                <a:cxn ang="0">
                  <a:pos x="connsiteX5656" y="connsiteY5656"/>
                </a:cxn>
                <a:cxn ang="0">
                  <a:pos x="connsiteX5657" y="connsiteY5657"/>
                </a:cxn>
                <a:cxn ang="0">
                  <a:pos x="connsiteX5658" y="connsiteY5658"/>
                </a:cxn>
                <a:cxn ang="0">
                  <a:pos x="connsiteX5659" y="connsiteY5659"/>
                </a:cxn>
                <a:cxn ang="0">
                  <a:pos x="connsiteX5660" y="connsiteY5660"/>
                </a:cxn>
                <a:cxn ang="0">
                  <a:pos x="connsiteX5661" y="connsiteY5661"/>
                </a:cxn>
                <a:cxn ang="0">
                  <a:pos x="connsiteX5662" y="connsiteY5662"/>
                </a:cxn>
                <a:cxn ang="0">
                  <a:pos x="connsiteX5663" y="connsiteY5663"/>
                </a:cxn>
                <a:cxn ang="0">
                  <a:pos x="connsiteX5664" y="connsiteY5664"/>
                </a:cxn>
                <a:cxn ang="0">
                  <a:pos x="connsiteX5665" y="connsiteY5665"/>
                </a:cxn>
                <a:cxn ang="0">
                  <a:pos x="connsiteX5666" y="connsiteY5666"/>
                </a:cxn>
                <a:cxn ang="0">
                  <a:pos x="connsiteX5667" y="connsiteY5667"/>
                </a:cxn>
                <a:cxn ang="0">
                  <a:pos x="connsiteX5668" y="connsiteY5668"/>
                </a:cxn>
                <a:cxn ang="0">
                  <a:pos x="connsiteX5669" y="connsiteY5669"/>
                </a:cxn>
                <a:cxn ang="0">
                  <a:pos x="connsiteX5670" y="connsiteY5670"/>
                </a:cxn>
                <a:cxn ang="0">
                  <a:pos x="connsiteX5671" y="connsiteY5671"/>
                </a:cxn>
                <a:cxn ang="0">
                  <a:pos x="connsiteX5672" y="connsiteY5672"/>
                </a:cxn>
                <a:cxn ang="0">
                  <a:pos x="connsiteX5673" y="connsiteY5673"/>
                </a:cxn>
                <a:cxn ang="0">
                  <a:pos x="connsiteX5674" y="connsiteY5674"/>
                </a:cxn>
                <a:cxn ang="0">
                  <a:pos x="connsiteX5675" y="connsiteY5675"/>
                </a:cxn>
                <a:cxn ang="0">
                  <a:pos x="connsiteX5676" y="connsiteY5676"/>
                </a:cxn>
                <a:cxn ang="0">
                  <a:pos x="connsiteX5677" y="connsiteY5677"/>
                </a:cxn>
                <a:cxn ang="0">
                  <a:pos x="connsiteX5678" y="connsiteY5678"/>
                </a:cxn>
                <a:cxn ang="0">
                  <a:pos x="connsiteX5679" y="connsiteY5679"/>
                </a:cxn>
                <a:cxn ang="0">
                  <a:pos x="connsiteX5680" y="connsiteY5680"/>
                </a:cxn>
                <a:cxn ang="0">
                  <a:pos x="connsiteX5681" y="connsiteY5681"/>
                </a:cxn>
                <a:cxn ang="0">
                  <a:pos x="connsiteX5682" y="connsiteY5682"/>
                </a:cxn>
                <a:cxn ang="0">
                  <a:pos x="connsiteX5683" y="connsiteY5683"/>
                </a:cxn>
                <a:cxn ang="0">
                  <a:pos x="connsiteX5684" y="connsiteY5684"/>
                </a:cxn>
                <a:cxn ang="0">
                  <a:pos x="connsiteX5685" y="connsiteY5685"/>
                </a:cxn>
                <a:cxn ang="0">
                  <a:pos x="connsiteX5686" y="connsiteY5686"/>
                </a:cxn>
                <a:cxn ang="0">
                  <a:pos x="connsiteX5687" y="connsiteY5687"/>
                </a:cxn>
                <a:cxn ang="0">
                  <a:pos x="connsiteX5688" y="connsiteY5688"/>
                </a:cxn>
                <a:cxn ang="0">
                  <a:pos x="connsiteX5689" y="connsiteY5689"/>
                </a:cxn>
                <a:cxn ang="0">
                  <a:pos x="connsiteX5690" y="connsiteY5690"/>
                </a:cxn>
                <a:cxn ang="0">
                  <a:pos x="connsiteX5691" y="connsiteY5691"/>
                </a:cxn>
                <a:cxn ang="0">
                  <a:pos x="connsiteX5692" y="connsiteY5692"/>
                </a:cxn>
                <a:cxn ang="0">
                  <a:pos x="connsiteX5693" y="connsiteY5693"/>
                </a:cxn>
                <a:cxn ang="0">
                  <a:pos x="connsiteX5694" y="connsiteY5694"/>
                </a:cxn>
                <a:cxn ang="0">
                  <a:pos x="connsiteX5695" y="connsiteY5695"/>
                </a:cxn>
                <a:cxn ang="0">
                  <a:pos x="connsiteX5696" y="connsiteY5696"/>
                </a:cxn>
                <a:cxn ang="0">
                  <a:pos x="connsiteX5697" y="connsiteY5697"/>
                </a:cxn>
                <a:cxn ang="0">
                  <a:pos x="connsiteX5698" y="connsiteY5698"/>
                </a:cxn>
                <a:cxn ang="0">
                  <a:pos x="connsiteX5699" y="connsiteY5699"/>
                </a:cxn>
                <a:cxn ang="0">
                  <a:pos x="connsiteX5700" y="connsiteY5700"/>
                </a:cxn>
                <a:cxn ang="0">
                  <a:pos x="connsiteX5701" y="connsiteY5701"/>
                </a:cxn>
                <a:cxn ang="0">
                  <a:pos x="connsiteX5702" y="connsiteY5702"/>
                </a:cxn>
                <a:cxn ang="0">
                  <a:pos x="connsiteX5703" y="connsiteY5703"/>
                </a:cxn>
                <a:cxn ang="0">
                  <a:pos x="connsiteX5704" y="connsiteY5704"/>
                </a:cxn>
                <a:cxn ang="0">
                  <a:pos x="connsiteX5705" y="connsiteY5705"/>
                </a:cxn>
                <a:cxn ang="0">
                  <a:pos x="connsiteX5706" y="connsiteY5706"/>
                </a:cxn>
                <a:cxn ang="0">
                  <a:pos x="connsiteX5707" y="connsiteY5707"/>
                </a:cxn>
                <a:cxn ang="0">
                  <a:pos x="connsiteX5708" y="connsiteY5708"/>
                </a:cxn>
                <a:cxn ang="0">
                  <a:pos x="connsiteX5709" y="connsiteY5709"/>
                </a:cxn>
                <a:cxn ang="0">
                  <a:pos x="connsiteX5710" y="connsiteY5710"/>
                </a:cxn>
                <a:cxn ang="0">
                  <a:pos x="connsiteX5711" y="connsiteY5711"/>
                </a:cxn>
                <a:cxn ang="0">
                  <a:pos x="connsiteX5712" y="connsiteY5712"/>
                </a:cxn>
                <a:cxn ang="0">
                  <a:pos x="connsiteX5713" y="connsiteY5713"/>
                </a:cxn>
                <a:cxn ang="0">
                  <a:pos x="connsiteX5714" y="connsiteY5714"/>
                </a:cxn>
                <a:cxn ang="0">
                  <a:pos x="connsiteX5715" y="connsiteY5715"/>
                </a:cxn>
                <a:cxn ang="0">
                  <a:pos x="connsiteX5716" y="connsiteY5716"/>
                </a:cxn>
                <a:cxn ang="0">
                  <a:pos x="connsiteX5717" y="connsiteY5717"/>
                </a:cxn>
                <a:cxn ang="0">
                  <a:pos x="connsiteX5718" y="connsiteY5718"/>
                </a:cxn>
                <a:cxn ang="0">
                  <a:pos x="connsiteX5719" y="connsiteY5719"/>
                </a:cxn>
                <a:cxn ang="0">
                  <a:pos x="connsiteX5720" y="connsiteY5720"/>
                </a:cxn>
                <a:cxn ang="0">
                  <a:pos x="connsiteX5721" y="connsiteY5721"/>
                </a:cxn>
                <a:cxn ang="0">
                  <a:pos x="connsiteX5722" y="connsiteY5722"/>
                </a:cxn>
                <a:cxn ang="0">
                  <a:pos x="connsiteX5723" y="connsiteY5723"/>
                </a:cxn>
                <a:cxn ang="0">
                  <a:pos x="connsiteX5724" y="connsiteY5724"/>
                </a:cxn>
                <a:cxn ang="0">
                  <a:pos x="connsiteX5725" y="connsiteY5725"/>
                </a:cxn>
                <a:cxn ang="0">
                  <a:pos x="connsiteX5726" y="connsiteY5726"/>
                </a:cxn>
                <a:cxn ang="0">
                  <a:pos x="connsiteX5727" y="connsiteY5727"/>
                </a:cxn>
                <a:cxn ang="0">
                  <a:pos x="connsiteX5728" y="connsiteY5728"/>
                </a:cxn>
                <a:cxn ang="0">
                  <a:pos x="connsiteX5729" y="connsiteY5729"/>
                </a:cxn>
                <a:cxn ang="0">
                  <a:pos x="connsiteX5730" y="connsiteY5730"/>
                </a:cxn>
                <a:cxn ang="0">
                  <a:pos x="connsiteX5731" y="connsiteY5731"/>
                </a:cxn>
                <a:cxn ang="0">
                  <a:pos x="connsiteX5732" y="connsiteY5732"/>
                </a:cxn>
                <a:cxn ang="0">
                  <a:pos x="connsiteX5733" y="connsiteY5733"/>
                </a:cxn>
                <a:cxn ang="0">
                  <a:pos x="connsiteX5734" y="connsiteY5734"/>
                </a:cxn>
                <a:cxn ang="0">
                  <a:pos x="connsiteX5735" y="connsiteY5735"/>
                </a:cxn>
                <a:cxn ang="0">
                  <a:pos x="connsiteX5736" y="connsiteY5736"/>
                </a:cxn>
                <a:cxn ang="0">
                  <a:pos x="connsiteX5737" y="connsiteY5737"/>
                </a:cxn>
                <a:cxn ang="0">
                  <a:pos x="connsiteX5738" y="connsiteY5738"/>
                </a:cxn>
                <a:cxn ang="0">
                  <a:pos x="connsiteX5739" y="connsiteY5739"/>
                </a:cxn>
                <a:cxn ang="0">
                  <a:pos x="connsiteX5740" y="connsiteY5740"/>
                </a:cxn>
                <a:cxn ang="0">
                  <a:pos x="connsiteX5741" y="connsiteY5741"/>
                </a:cxn>
                <a:cxn ang="0">
                  <a:pos x="connsiteX5742" y="connsiteY5742"/>
                </a:cxn>
                <a:cxn ang="0">
                  <a:pos x="connsiteX5743" y="connsiteY5743"/>
                </a:cxn>
                <a:cxn ang="0">
                  <a:pos x="connsiteX5744" y="connsiteY5744"/>
                </a:cxn>
                <a:cxn ang="0">
                  <a:pos x="connsiteX5745" y="connsiteY5745"/>
                </a:cxn>
                <a:cxn ang="0">
                  <a:pos x="connsiteX5746" y="connsiteY5746"/>
                </a:cxn>
                <a:cxn ang="0">
                  <a:pos x="connsiteX5747" y="connsiteY5747"/>
                </a:cxn>
                <a:cxn ang="0">
                  <a:pos x="connsiteX5748" y="connsiteY5748"/>
                </a:cxn>
                <a:cxn ang="0">
                  <a:pos x="connsiteX5749" y="connsiteY5749"/>
                </a:cxn>
                <a:cxn ang="0">
                  <a:pos x="connsiteX5750" y="connsiteY5750"/>
                </a:cxn>
                <a:cxn ang="0">
                  <a:pos x="connsiteX5751" y="connsiteY5751"/>
                </a:cxn>
                <a:cxn ang="0">
                  <a:pos x="connsiteX5752" y="connsiteY5752"/>
                </a:cxn>
                <a:cxn ang="0">
                  <a:pos x="connsiteX5753" y="connsiteY5753"/>
                </a:cxn>
                <a:cxn ang="0">
                  <a:pos x="connsiteX5754" y="connsiteY5754"/>
                </a:cxn>
                <a:cxn ang="0">
                  <a:pos x="connsiteX5755" y="connsiteY5755"/>
                </a:cxn>
                <a:cxn ang="0">
                  <a:pos x="connsiteX5756" y="connsiteY5756"/>
                </a:cxn>
                <a:cxn ang="0">
                  <a:pos x="connsiteX5757" y="connsiteY5757"/>
                </a:cxn>
                <a:cxn ang="0">
                  <a:pos x="connsiteX5758" y="connsiteY5758"/>
                </a:cxn>
                <a:cxn ang="0">
                  <a:pos x="connsiteX5759" y="connsiteY5759"/>
                </a:cxn>
                <a:cxn ang="0">
                  <a:pos x="connsiteX5760" y="connsiteY5760"/>
                </a:cxn>
                <a:cxn ang="0">
                  <a:pos x="connsiteX5761" y="connsiteY5761"/>
                </a:cxn>
                <a:cxn ang="0">
                  <a:pos x="connsiteX5762" y="connsiteY5762"/>
                </a:cxn>
                <a:cxn ang="0">
                  <a:pos x="connsiteX5763" y="connsiteY5763"/>
                </a:cxn>
                <a:cxn ang="0">
                  <a:pos x="connsiteX5764" y="connsiteY5764"/>
                </a:cxn>
                <a:cxn ang="0">
                  <a:pos x="connsiteX5765" y="connsiteY5765"/>
                </a:cxn>
                <a:cxn ang="0">
                  <a:pos x="connsiteX5766" y="connsiteY5766"/>
                </a:cxn>
                <a:cxn ang="0">
                  <a:pos x="connsiteX5767" y="connsiteY5767"/>
                </a:cxn>
                <a:cxn ang="0">
                  <a:pos x="connsiteX5768" y="connsiteY5768"/>
                </a:cxn>
                <a:cxn ang="0">
                  <a:pos x="connsiteX5769" y="connsiteY5769"/>
                </a:cxn>
                <a:cxn ang="0">
                  <a:pos x="connsiteX5770" y="connsiteY5770"/>
                </a:cxn>
                <a:cxn ang="0">
                  <a:pos x="connsiteX5771" y="connsiteY5771"/>
                </a:cxn>
                <a:cxn ang="0">
                  <a:pos x="connsiteX5772" y="connsiteY5772"/>
                </a:cxn>
                <a:cxn ang="0">
                  <a:pos x="connsiteX5773" y="connsiteY5773"/>
                </a:cxn>
                <a:cxn ang="0">
                  <a:pos x="connsiteX5774" y="connsiteY5774"/>
                </a:cxn>
                <a:cxn ang="0">
                  <a:pos x="connsiteX5775" y="connsiteY5775"/>
                </a:cxn>
                <a:cxn ang="0">
                  <a:pos x="connsiteX5776" y="connsiteY5776"/>
                </a:cxn>
                <a:cxn ang="0">
                  <a:pos x="connsiteX5777" y="connsiteY5777"/>
                </a:cxn>
                <a:cxn ang="0">
                  <a:pos x="connsiteX5778" y="connsiteY5778"/>
                </a:cxn>
                <a:cxn ang="0">
                  <a:pos x="connsiteX5779" y="connsiteY5779"/>
                </a:cxn>
                <a:cxn ang="0">
                  <a:pos x="connsiteX5780" y="connsiteY5780"/>
                </a:cxn>
                <a:cxn ang="0">
                  <a:pos x="connsiteX5781" y="connsiteY5781"/>
                </a:cxn>
                <a:cxn ang="0">
                  <a:pos x="connsiteX5782" y="connsiteY5782"/>
                </a:cxn>
                <a:cxn ang="0">
                  <a:pos x="connsiteX5783" y="connsiteY5783"/>
                </a:cxn>
                <a:cxn ang="0">
                  <a:pos x="connsiteX5784" y="connsiteY5784"/>
                </a:cxn>
                <a:cxn ang="0">
                  <a:pos x="connsiteX5785" y="connsiteY5785"/>
                </a:cxn>
                <a:cxn ang="0">
                  <a:pos x="connsiteX5786" y="connsiteY5786"/>
                </a:cxn>
                <a:cxn ang="0">
                  <a:pos x="connsiteX5787" y="connsiteY5787"/>
                </a:cxn>
                <a:cxn ang="0">
                  <a:pos x="connsiteX5788" y="connsiteY5788"/>
                </a:cxn>
                <a:cxn ang="0">
                  <a:pos x="connsiteX5789" y="connsiteY5789"/>
                </a:cxn>
                <a:cxn ang="0">
                  <a:pos x="connsiteX5790" y="connsiteY5790"/>
                </a:cxn>
                <a:cxn ang="0">
                  <a:pos x="connsiteX5791" y="connsiteY5791"/>
                </a:cxn>
                <a:cxn ang="0">
                  <a:pos x="connsiteX5792" y="connsiteY5792"/>
                </a:cxn>
                <a:cxn ang="0">
                  <a:pos x="connsiteX5793" y="connsiteY5793"/>
                </a:cxn>
                <a:cxn ang="0">
                  <a:pos x="connsiteX5794" y="connsiteY5794"/>
                </a:cxn>
                <a:cxn ang="0">
                  <a:pos x="connsiteX5795" y="connsiteY5795"/>
                </a:cxn>
                <a:cxn ang="0">
                  <a:pos x="connsiteX5796" y="connsiteY5796"/>
                </a:cxn>
                <a:cxn ang="0">
                  <a:pos x="connsiteX5797" y="connsiteY5797"/>
                </a:cxn>
                <a:cxn ang="0">
                  <a:pos x="connsiteX5798" y="connsiteY5798"/>
                </a:cxn>
                <a:cxn ang="0">
                  <a:pos x="connsiteX5799" y="connsiteY5799"/>
                </a:cxn>
                <a:cxn ang="0">
                  <a:pos x="connsiteX5800" y="connsiteY5800"/>
                </a:cxn>
                <a:cxn ang="0">
                  <a:pos x="connsiteX5801" y="connsiteY5801"/>
                </a:cxn>
                <a:cxn ang="0">
                  <a:pos x="connsiteX5802" y="connsiteY5802"/>
                </a:cxn>
                <a:cxn ang="0">
                  <a:pos x="connsiteX5803" y="connsiteY5803"/>
                </a:cxn>
                <a:cxn ang="0">
                  <a:pos x="connsiteX5804" y="connsiteY5804"/>
                </a:cxn>
                <a:cxn ang="0">
                  <a:pos x="connsiteX5805" y="connsiteY5805"/>
                </a:cxn>
                <a:cxn ang="0">
                  <a:pos x="connsiteX5806" y="connsiteY5806"/>
                </a:cxn>
                <a:cxn ang="0">
                  <a:pos x="connsiteX5807" y="connsiteY5807"/>
                </a:cxn>
                <a:cxn ang="0">
                  <a:pos x="connsiteX5808" y="connsiteY5808"/>
                </a:cxn>
                <a:cxn ang="0">
                  <a:pos x="connsiteX5809" y="connsiteY5809"/>
                </a:cxn>
                <a:cxn ang="0">
                  <a:pos x="connsiteX5810" y="connsiteY5810"/>
                </a:cxn>
                <a:cxn ang="0">
                  <a:pos x="connsiteX5811" y="connsiteY5811"/>
                </a:cxn>
                <a:cxn ang="0">
                  <a:pos x="connsiteX5812" y="connsiteY5812"/>
                </a:cxn>
                <a:cxn ang="0">
                  <a:pos x="connsiteX5813" y="connsiteY5813"/>
                </a:cxn>
                <a:cxn ang="0">
                  <a:pos x="connsiteX5814" y="connsiteY5814"/>
                </a:cxn>
                <a:cxn ang="0">
                  <a:pos x="connsiteX5815" y="connsiteY5815"/>
                </a:cxn>
                <a:cxn ang="0">
                  <a:pos x="connsiteX5816" y="connsiteY5816"/>
                </a:cxn>
                <a:cxn ang="0">
                  <a:pos x="connsiteX5817" y="connsiteY5817"/>
                </a:cxn>
                <a:cxn ang="0">
                  <a:pos x="connsiteX5818" y="connsiteY5818"/>
                </a:cxn>
                <a:cxn ang="0">
                  <a:pos x="connsiteX5819" y="connsiteY5819"/>
                </a:cxn>
                <a:cxn ang="0">
                  <a:pos x="connsiteX5820" y="connsiteY5820"/>
                </a:cxn>
                <a:cxn ang="0">
                  <a:pos x="connsiteX5821" y="connsiteY5821"/>
                </a:cxn>
                <a:cxn ang="0">
                  <a:pos x="connsiteX5822" y="connsiteY5822"/>
                </a:cxn>
                <a:cxn ang="0">
                  <a:pos x="connsiteX5823" y="connsiteY5823"/>
                </a:cxn>
                <a:cxn ang="0">
                  <a:pos x="connsiteX5824" y="connsiteY5824"/>
                </a:cxn>
                <a:cxn ang="0">
                  <a:pos x="connsiteX5825" y="connsiteY5825"/>
                </a:cxn>
                <a:cxn ang="0">
                  <a:pos x="connsiteX5826" y="connsiteY5826"/>
                </a:cxn>
                <a:cxn ang="0">
                  <a:pos x="connsiteX5827" y="connsiteY5827"/>
                </a:cxn>
                <a:cxn ang="0">
                  <a:pos x="connsiteX5828" y="connsiteY5828"/>
                </a:cxn>
                <a:cxn ang="0">
                  <a:pos x="connsiteX5829" y="connsiteY5829"/>
                </a:cxn>
                <a:cxn ang="0">
                  <a:pos x="connsiteX5830" y="connsiteY5830"/>
                </a:cxn>
                <a:cxn ang="0">
                  <a:pos x="connsiteX5831" y="connsiteY5831"/>
                </a:cxn>
                <a:cxn ang="0">
                  <a:pos x="connsiteX5832" y="connsiteY5832"/>
                </a:cxn>
                <a:cxn ang="0">
                  <a:pos x="connsiteX5833" y="connsiteY5833"/>
                </a:cxn>
                <a:cxn ang="0">
                  <a:pos x="connsiteX5834" y="connsiteY5834"/>
                </a:cxn>
                <a:cxn ang="0">
                  <a:pos x="connsiteX5835" y="connsiteY5835"/>
                </a:cxn>
                <a:cxn ang="0">
                  <a:pos x="connsiteX5836" y="connsiteY5836"/>
                </a:cxn>
                <a:cxn ang="0">
                  <a:pos x="connsiteX5837" y="connsiteY5837"/>
                </a:cxn>
                <a:cxn ang="0">
                  <a:pos x="connsiteX5838" y="connsiteY5838"/>
                </a:cxn>
                <a:cxn ang="0">
                  <a:pos x="connsiteX5839" y="connsiteY5839"/>
                </a:cxn>
                <a:cxn ang="0">
                  <a:pos x="connsiteX5840" y="connsiteY5840"/>
                </a:cxn>
                <a:cxn ang="0">
                  <a:pos x="connsiteX5841" y="connsiteY5841"/>
                </a:cxn>
                <a:cxn ang="0">
                  <a:pos x="connsiteX5842" y="connsiteY5842"/>
                </a:cxn>
                <a:cxn ang="0">
                  <a:pos x="connsiteX5843" y="connsiteY5843"/>
                </a:cxn>
                <a:cxn ang="0">
                  <a:pos x="connsiteX5844" y="connsiteY5844"/>
                </a:cxn>
                <a:cxn ang="0">
                  <a:pos x="connsiteX5845" y="connsiteY5845"/>
                </a:cxn>
                <a:cxn ang="0">
                  <a:pos x="connsiteX5846" y="connsiteY5846"/>
                </a:cxn>
                <a:cxn ang="0">
                  <a:pos x="connsiteX5847" y="connsiteY5847"/>
                </a:cxn>
                <a:cxn ang="0">
                  <a:pos x="connsiteX5848" y="connsiteY5848"/>
                </a:cxn>
                <a:cxn ang="0">
                  <a:pos x="connsiteX5849" y="connsiteY5849"/>
                </a:cxn>
                <a:cxn ang="0">
                  <a:pos x="connsiteX5850" y="connsiteY5850"/>
                </a:cxn>
                <a:cxn ang="0">
                  <a:pos x="connsiteX5851" y="connsiteY5851"/>
                </a:cxn>
                <a:cxn ang="0">
                  <a:pos x="connsiteX5852" y="connsiteY5852"/>
                </a:cxn>
                <a:cxn ang="0">
                  <a:pos x="connsiteX5853" y="connsiteY5853"/>
                </a:cxn>
                <a:cxn ang="0">
                  <a:pos x="connsiteX5854" y="connsiteY5854"/>
                </a:cxn>
                <a:cxn ang="0">
                  <a:pos x="connsiteX5855" y="connsiteY5855"/>
                </a:cxn>
                <a:cxn ang="0">
                  <a:pos x="connsiteX5856" y="connsiteY5856"/>
                </a:cxn>
                <a:cxn ang="0">
                  <a:pos x="connsiteX5857" y="connsiteY5857"/>
                </a:cxn>
                <a:cxn ang="0">
                  <a:pos x="connsiteX5858" y="connsiteY5858"/>
                </a:cxn>
                <a:cxn ang="0">
                  <a:pos x="connsiteX5859" y="connsiteY5859"/>
                </a:cxn>
                <a:cxn ang="0">
                  <a:pos x="connsiteX5860" y="connsiteY5860"/>
                </a:cxn>
                <a:cxn ang="0">
                  <a:pos x="connsiteX5861" y="connsiteY5861"/>
                </a:cxn>
                <a:cxn ang="0">
                  <a:pos x="connsiteX5862" y="connsiteY5862"/>
                </a:cxn>
                <a:cxn ang="0">
                  <a:pos x="connsiteX5863" y="connsiteY5863"/>
                </a:cxn>
                <a:cxn ang="0">
                  <a:pos x="connsiteX5864" y="connsiteY5864"/>
                </a:cxn>
                <a:cxn ang="0">
                  <a:pos x="connsiteX5865" y="connsiteY5865"/>
                </a:cxn>
                <a:cxn ang="0">
                  <a:pos x="connsiteX5866" y="connsiteY5866"/>
                </a:cxn>
                <a:cxn ang="0">
                  <a:pos x="connsiteX5867" y="connsiteY5867"/>
                </a:cxn>
                <a:cxn ang="0">
                  <a:pos x="connsiteX5868" y="connsiteY5868"/>
                </a:cxn>
                <a:cxn ang="0">
                  <a:pos x="connsiteX5869" y="connsiteY5869"/>
                </a:cxn>
                <a:cxn ang="0">
                  <a:pos x="connsiteX5870" y="connsiteY5870"/>
                </a:cxn>
                <a:cxn ang="0">
                  <a:pos x="connsiteX5871" y="connsiteY5871"/>
                </a:cxn>
                <a:cxn ang="0">
                  <a:pos x="connsiteX5872" y="connsiteY5872"/>
                </a:cxn>
                <a:cxn ang="0">
                  <a:pos x="connsiteX5873" y="connsiteY5873"/>
                </a:cxn>
                <a:cxn ang="0">
                  <a:pos x="connsiteX5874" y="connsiteY5874"/>
                </a:cxn>
                <a:cxn ang="0">
                  <a:pos x="connsiteX5875" y="connsiteY5875"/>
                </a:cxn>
                <a:cxn ang="0">
                  <a:pos x="connsiteX5876" y="connsiteY5876"/>
                </a:cxn>
                <a:cxn ang="0">
                  <a:pos x="connsiteX5877" y="connsiteY5877"/>
                </a:cxn>
                <a:cxn ang="0">
                  <a:pos x="connsiteX5878" y="connsiteY5878"/>
                </a:cxn>
                <a:cxn ang="0">
                  <a:pos x="connsiteX5879" y="connsiteY5879"/>
                </a:cxn>
                <a:cxn ang="0">
                  <a:pos x="connsiteX5880" y="connsiteY5880"/>
                </a:cxn>
                <a:cxn ang="0">
                  <a:pos x="connsiteX5881" y="connsiteY5881"/>
                </a:cxn>
                <a:cxn ang="0">
                  <a:pos x="connsiteX5882" y="connsiteY5882"/>
                </a:cxn>
                <a:cxn ang="0">
                  <a:pos x="connsiteX5883" y="connsiteY5883"/>
                </a:cxn>
                <a:cxn ang="0">
                  <a:pos x="connsiteX5884" y="connsiteY5884"/>
                </a:cxn>
                <a:cxn ang="0">
                  <a:pos x="connsiteX5885" y="connsiteY5885"/>
                </a:cxn>
                <a:cxn ang="0">
                  <a:pos x="connsiteX5886" y="connsiteY5886"/>
                </a:cxn>
                <a:cxn ang="0">
                  <a:pos x="connsiteX5887" y="connsiteY5887"/>
                </a:cxn>
                <a:cxn ang="0">
                  <a:pos x="connsiteX5888" y="connsiteY5888"/>
                </a:cxn>
                <a:cxn ang="0">
                  <a:pos x="connsiteX5889" y="connsiteY5889"/>
                </a:cxn>
                <a:cxn ang="0">
                  <a:pos x="connsiteX5890" y="connsiteY5890"/>
                </a:cxn>
                <a:cxn ang="0">
                  <a:pos x="connsiteX5891" y="connsiteY5891"/>
                </a:cxn>
                <a:cxn ang="0">
                  <a:pos x="connsiteX5892" y="connsiteY5892"/>
                </a:cxn>
                <a:cxn ang="0">
                  <a:pos x="connsiteX5893" y="connsiteY5893"/>
                </a:cxn>
                <a:cxn ang="0">
                  <a:pos x="connsiteX5894" y="connsiteY5894"/>
                </a:cxn>
                <a:cxn ang="0">
                  <a:pos x="connsiteX5895" y="connsiteY5895"/>
                </a:cxn>
                <a:cxn ang="0">
                  <a:pos x="connsiteX5896" y="connsiteY5896"/>
                </a:cxn>
                <a:cxn ang="0">
                  <a:pos x="connsiteX5897" y="connsiteY5897"/>
                </a:cxn>
                <a:cxn ang="0">
                  <a:pos x="connsiteX5898" y="connsiteY5898"/>
                </a:cxn>
                <a:cxn ang="0">
                  <a:pos x="connsiteX5899" y="connsiteY5899"/>
                </a:cxn>
                <a:cxn ang="0">
                  <a:pos x="connsiteX5900" y="connsiteY5900"/>
                </a:cxn>
                <a:cxn ang="0">
                  <a:pos x="connsiteX5901" y="connsiteY5901"/>
                </a:cxn>
                <a:cxn ang="0">
                  <a:pos x="connsiteX5902" y="connsiteY5902"/>
                </a:cxn>
                <a:cxn ang="0">
                  <a:pos x="connsiteX5903" y="connsiteY5903"/>
                </a:cxn>
                <a:cxn ang="0">
                  <a:pos x="connsiteX5904" y="connsiteY5904"/>
                </a:cxn>
                <a:cxn ang="0">
                  <a:pos x="connsiteX5905" y="connsiteY5905"/>
                </a:cxn>
                <a:cxn ang="0">
                  <a:pos x="connsiteX5906" y="connsiteY5906"/>
                </a:cxn>
                <a:cxn ang="0">
                  <a:pos x="connsiteX5907" y="connsiteY5907"/>
                </a:cxn>
                <a:cxn ang="0">
                  <a:pos x="connsiteX5908" y="connsiteY5908"/>
                </a:cxn>
                <a:cxn ang="0">
                  <a:pos x="connsiteX5909" y="connsiteY5909"/>
                </a:cxn>
                <a:cxn ang="0">
                  <a:pos x="connsiteX5910" y="connsiteY5910"/>
                </a:cxn>
                <a:cxn ang="0">
                  <a:pos x="connsiteX5911" y="connsiteY5911"/>
                </a:cxn>
                <a:cxn ang="0">
                  <a:pos x="connsiteX5912" y="connsiteY5912"/>
                </a:cxn>
                <a:cxn ang="0">
                  <a:pos x="connsiteX5913" y="connsiteY5913"/>
                </a:cxn>
                <a:cxn ang="0">
                  <a:pos x="connsiteX5914" y="connsiteY5914"/>
                </a:cxn>
                <a:cxn ang="0">
                  <a:pos x="connsiteX5915" y="connsiteY5915"/>
                </a:cxn>
                <a:cxn ang="0">
                  <a:pos x="connsiteX5916" y="connsiteY5916"/>
                </a:cxn>
                <a:cxn ang="0">
                  <a:pos x="connsiteX5917" y="connsiteY5917"/>
                </a:cxn>
                <a:cxn ang="0">
                  <a:pos x="connsiteX5918" y="connsiteY5918"/>
                </a:cxn>
                <a:cxn ang="0">
                  <a:pos x="connsiteX5919" y="connsiteY5919"/>
                </a:cxn>
                <a:cxn ang="0">
                  <a:pos x="connsiteX5920" y="connsiteY5920"/>
                </a:cxn>
                <a:cxn ang="0">
                  <a:pos x="connsiteX5921" y="connsiteY5921"/>
                </a:cxn>
                <a:cxn ang="0">
                  <a:pos x="connsiteX5922" y="connsiteY5922"/>
                </a:cxn>
                <a:cxn ang="0">
                  <a:pos x="connsiteX5923" y="connsiteY5923"/>
                </a:cxn>
                <a:cxn ang="0">
                  <a:pos x="connsiteX5924" y="connsiteY5924"/>
                </a:cxn>
                <a:cxn ang="0">
                  <a:pos x="connsiteX5925" y="connsiteY5925"/>
                </a:cxn>
                <a:cxn ang="0">
                  <a:pos x="connsiteX5926" y="connsiteY5926"/>
                </a:cxn>
                <a:cxn ang="0">
                  <a:pos x="connsiteX5927" y="connsiteY5927"/>
                </a:cxn>
                <a:cxn ang="0">
                  <a:pos x="connsiteX5928" y="connsiteY5928"/>
                </a:cxn>
                <a:cxn ang="0">
                  <a:pos x="connsiteX5929" y="connsiteY5929"/>
                </a:cxn>
                <a:cxn ang="0">
                  <a:pos x="connsiteX5930" y="connsiteY5930"/>
                </a:cxn>
                <a:cxn ang="0">
                  <a:pos x="connsiteX5931" y="connsiteY5931"/>
                </a:cxn>
                <a:cxn ang="0">
                  <a:pos x="connsiteX5932" y="connsiteY5932"/>
                </a:cxn>
                <a:cxn ang="0">
                  <a:pos x="connsiteX5933" y="connsiteY5933"/>
                </a:cxn>
                <a:cxn ang="0">
                  <a:pos x="connsiteX5934" y="connsiteY5934"/>
                </a:cxn>
                <a:cxn ang="0">
                  <a:pos x="connsiteX5935" y="connsiteY5935"/>
                </a:cxn>
                <a:cxn ang="0">
                  <a:pos x="connsiteX5936" y="connsiteY5936"/>
                </a:cxn>
                <a:cxn ang="0">
                  <a:pos x="connsiteX5937" y="connsiteY5937"/>
                </a:cxn>
                <a:cxn ang="0">
                  <a:pos x="connsiteX5938" y="connsiteY5938"/>
                </a:cxn>
                <a:cxn ang="0">
                  <a:pos x="connsiteX5939" y="connsiteY5939"/>
                </a:cxn>
                <a:cxn ang="0">
                  <a:pos x="connsiteX5940" y="connsiteY5940"/>
                </a:cxn>
                <a:cxn ang="0">
                  <a:pos x="connsiteX5941" y="connsiteY5941"/>
                </a:cxn>
                <a:cxn ang="0">
                  <a:pos x="connsiteX5942" y="connsiteY5942"/>
                </a:cxn>
                <a:cxn ang="0">
                  <a:pos x="connsiteX5943" y="connsiteY5943"/>
                </a:cxn>
                <a:cxn ang="0">
                  <a:pos x="connsiteX5944" y="connsiteY5944"/>
                </a:cxn>
                <a:cxn ang="0">
                  <a:pos x="connsiteX5945" y="connsiteY5945"/>
                </a:cxn>
                <a:cxn ang="0">
                  <a:pos x="connsiteX5946" y="connsiteY5946"/>
                </a:cxn>
                <a:cxn ang="0">
                  <a:pos x="connsiteX5947" y="connsiteY5947"/>
                </a:cxn>
                <a:cxn ang="0">
                  <a:pos x="connsiteX5948" y="connsiteY5948"/>
                </a:cxn>
                <a:cxn ang="0">
                  <a:pos x="connsiteX5949" y="connsiteY5949"/>
                </a:cxn>
                <a:cxn ang="0">
                  <a:pos x="connsiteX5950" y="connsiteY5950"/>
                </a:cxn>
                <a:cxn ang="0">
                  <a:pos x="connsiteX5951" y="connsiteY5951"/>
                </a:cxn>
                <a:cxn ang="0">
                  <a:pos x="connsiteX5952" y="connsiteY5952"/>
                </a:cxn>
                <a:cxn ang="0">
                  <a:pos x="connsiteX5953" y="connsiteY5953"/>
                </a:cxn>
                <a:cxn ang="0">
                  <a:pos x="connsiteX5954" y="connsiteY5954"/>
                </a:cxn>
                <a:cxn ang="0">
                  <a:pos x="connsiteX5955" y="connsiteY5955"/>
                </a:cxn>
                <a:cxn ang="0">
                  <a:pos x="connsiteX5956" y="connsiteY5956"/>
                </a:cxn>
                <a:cxn ang="0">
                  <a:pos x="connsiteX5957" y="connsiteY5957"/>
                </a:cxn>
                <a:cxn ang="0">
                  <a:pos x="connsiteX5958" y="connsiteY5958"/>
                </a:cxn>
                <a:cxn ang="0">
                  <a:pos x="connsiteX5959" y="connsiteY5959"/>
                </a:cxn>
                <a:cxn ang="0">
                  <a:pos x="connsiteX5960" y="connsiteY5960"/>
                </a:cxn>
                <a:cxn ang="0">
                  <a:pos x="connsiteX5961" y="connsiteY5961"/>
                </a:cxn>
                <a:cxn ang="0">
                  <a:pos x="connsiteX5962" y="connsiteY5962"/>
                </a:cxn>
                <a:cxn ang="0">
                  <a:pos x="connsiteX5963" y="connsiteY5963"/>
                </a:cxn>
                <a:cxn ang="0">
                  <a:pos x="connsiteX5964" y="connsiteY5964"/>
                </a:cxn>
                <a:cxn ang="0">
                  <a:pos x="connsiteX5965" y="connsiteY5965"/>
                </a:cxn>
                <a:cxn ang="0">
                  <a:pos x="connsiteX5966" y="connsiteY5966"/>
                </a:cxn>
                <a:cxn ang="0">
                  <a:pos x="connsiteX5967" y="connsiteY5967"/>
                </a:cxn>
                <a:cxn ang="0">
                  <a:pos x="connsiteX5968" y="connsiteY5968"/>
                </a:cxn>
                <a:cxn ang="0">
                  <a:pos x="connsiteX5969" y="connsiteY5969"/>
                </a:cxn>
                <a:cxn ang="0">
                  <a:pos x="connsiteX5970" y="connsiteY5970"/>
                </a:cxn>
                <a:cxn ang="0">
                  <a:pos x="connsiteX5971" y="connsiteY5971"/>
                </a:cxn>
                <a:cxn ang="0">
                  <a:pos x="connsiteX5972" y="connsiteY5972"/>
                </a:cxn>
                <a:cxn ang="0">
                  <a:pos x="connsiteX5973" y="connsiteY5973"/>
                </a:cxn>
                <a:cxn ang="0">
                  <a:pos x="connsiteX5974" y="connsiteY5974"/>
                </a:cxn>
                <a:cxn ang="0">
                  <a:pos x="connsiteX5975" y="connsiteY5975"/>
                </a:cxn>
                <a:cxn ang="0">
                  <a:pos x="connsiteX5976" y="connsiteY5976"/>
                </a:cxn>
                <a:cxn ang="0">
                  <a:pos x="connsiteX5977" y="connsiteY5977"/>
                </a:cxn>
                <a:cxn ang="0">
                  <a:pos x="connsiteX5978" y="connsiteY5978"/>
                </a:cxn>
                <a:cxn ang="0">
                  <a:pos x="connsiteX5979" y="connsiteY5979"/>
                </a:cxn>
                <a:cxn ang="0">
                  <a:pos x="connsiteX5980" y="connsiteY5980"/>
                </a:cxn>
                <a:cxn ang="0">
                  <a:pos x="connsiteX5981" y="connsiteY5981"/>
                </a:cxn>
                <a:cxn ang="0">
                  <a:pos x="connsiteX5982" y="connsiteY5982"/>
                </a:cxn>
                <a:cxn ang="0">
                  <a:pos x="connsiteX5983" y="connsiteY5983"/>
                </a:cxn>
                <a:cxn ang="0">
                  <a:pos x="connsiteX5984" y="connsiteY5984"/>
                </a:cxn>
                <a:cxn ang="0">
                  <a:pos x="connsiteX5985" y="connsiteY5985"/>
                </a:cxn>
                <a:cxn ang="0">
                  <a:pos x="connsiteX5986" y="connsiteY5986"/>
                </a:cxn>
                <a:cxn ang="0">
                  <a:pos x="connsiteX5987" y="connsiteY5987"/>
                </a:cxn>
                <a:cxn ang="0">
                  <a:pos x="connsiteX5988" y="connsiteY5988"/>
                </a:cxn>
                <a:cxn ang="0">
                  <a:pos x="connsiteX5989" y="connsiteY5989"/>
                </a:cxn>
                <a:cxn ang="0">
                  <a:pos x="connsiteX5990" y="connsiteY5990"/>
                </a:cxn>
                <a:cxn ang="0">
                  <a:pos x="connsiteX5991" y="connsiteY5991"/>
                </a:cxn>
                <a:cxn ang="0">
                  <a:pos x="connsiteX5992" y="connsiteY5992"/>
                </a:cxn>
                <a:cxn ang="0">
                  <a:pos x="connsiteX5993" y="connsiteY5993"/>
                </a:cxn>
                <a:cxn ang="0">
                  <a:pos x="connsiteX5994" y="connsiteY5994"/>
                </a:cxn>
                <a:cxn ang="0">
                  <a:pos x="connsiteX5995" y="connsiteY5995"/>
                </a:cxn>
                <a:cxn ang="0">
                  <a:pos x="connsiteX5996" y="connsiteY5996"/>
                </a:cxn>
                <a:cxn ang="0">
                  <a:pos x="connsiteX5997" y="connsiteY5997"/>
                </a:cxn>
                <a:cxn ang="0">
                  <a:pos x="connsiteX5998" y="connsiteY5998"/>
                </a:cxn>
                <a:cxn ang="0">
                  <a:pos x="connsiteX5999" y="connsiteY5999"/>
                </a:cxn>
                <a:cxn ang="0">
                  <a:pos x="connsiteX6000" y="connsiteY6000"/>
                </a:cxn>
                <a:cxn ang="0">
                  <a:pos x="connsiteX6001" y="connsiteY6001"/>
                </a:cxn>
                <a:cxn ang="0">
                  <a:pos x="connsiteX6002" y="connsiteY6002"/>
                </a:cxn>
                <a:cxn ang="0">
                  <a:pos x="connsiteX6003" y="connsiteY6003"/>
                </a:cxn>
                <a:cxn ang="0">
                  <a:pos x="connsiteX6004" y="connsiteY6004"/>
                </a:cxn>
                <a:cxn ang="0">
                  <a:pos x="connsiteX6005" y="connsiteY6005"/>
                </a:cxn>
                <a:cxn ang="0">
                  <a:pos x="connsiteX6006" y="connsiteY6006"/>
                </a:cxn>
                <a:cxn ang="0">
                  <a:pos x="connsiteX6007" y="connsiteY6007"/>
                </a:cxn>
                <a:cxn ang="0">
                  <a:pos x="connsiteX6008" y="connsiteY6008"/>
                </a:cxn>
                <a:cxn ang="0">
                  <a:pos x="connsiteX6009" y="connsiteY6009"/>
                </a:cxn>
                <a:cxn ang="0">
                  <a:pos x="connsiteX6010" y="connsiteY6010"/>
                </a:cxn>
                <a:cxn ang="0">
                  <a:pos x="connsiteX6011" y="connsiteY6011"/>
                </a:cxn>
                <a:cxn ang="0">
                  <a:pos x="connsiteX6012" y="connsiteY6012"/>
                </a:cxn>
                <a:cxn ang="0">
                  <a:pos x="connsiteX6013" y="connsiteY6013"/>
                </a:cxn>
                <a:cxn ang="0">
                  <a:pos x="connsiteX6014" y="connsiteY6014"/>
                </a:cxn>
                <a:cxn ang="0">
                  <a:pos x="connsiteX6015" y="connsiteY6015"/>
                </a:cxn>
                <a:cxn ang="0">
                  <a:pos x="connsiteX6016" y="connsiteY6016"/>
                </a:cxn>
                <a:cxn ang="0">
                  <a:pos x="connsiteX6017" y="connsiteY6017"/>
                </a:cxn>
                <a:cxn ang="0">
                  <a:pos x="connsiteX6018" y="connsiteY6018"/>
                </a:cxn>
                <a:cxn ang="0">
                  <a:pos x="connsiteX6019" y="connsiteY6019"/>
                </a:cxn>
                <a:cxn ang="0">
                  <a:pos x="connsiteX6020" y="connsiteY6020"/>
                </a:cxn>
                <a:cxn ang="0">
                  <a:pos x="connsiteX6021" y="connsiteY6021"/>
                </a:cxn>
                <a:cxn ang="0">
                  <a:pos x="connsiteX6022" y="connsiteY6022"/>
                </a:cxn>
                <a:cxn ang="0">
                  <a:pos x="connsiteX6023" y="connsiteY6023"/>
                </a:cxn>
                <a:cxn ang="0">
                  <a:pos x="connsiteX6024" y="connsiteY6024"/>
                </a:cxn>
                <a:cxn ang="0">
                  <a:pos x="connsiteX6025" y="connsiteY6025"/>
                </a:cxn>
                <a:cxn ang="0">
                  <a:pos x="connsiteX6026" y="connsiteY6026"/>
                </a:cxn>
                <a:cxn ang="0">
                  <a:pos x="connsiteX6027" y="connsiteY6027"/>
                </a:cxn>
                <a:cxn ang="0">
                  <a:pos x="connsiteX6028" y="connsiteY6028"/>
                </a:cxn>
                <a:cxn ang="0">
                  <a:pos x="connsiteX6029" y="connsiteY6029"/>
                </a:cxn>
                <a:cxn ang="0">
                  <a:pos x="connsiteX6030" y="connsiteY6030"/>
                </a:cxn>
                <a:cxn ang="0">
                  <a:pos x="connsiteX6031" y="connsiteY6031"/>
                </a:cxn>
                <a:cxn ang="0">
                  <a:pos x="connsiteX6032" y="connsiteY6032"/>
                </a:cxn>
                <a:cxn ang="0">
                  <a:pos x="connsiteX6033" y="connsiteY6033"/>
                </a:cxn>
                <a:cxn ang="0">
                  <a:pos x="connsiteX6034" y="connsiteY6034"/>
                </a:cxn>
                <a:cxn ang="0">
                  <a:pos x="connsiteX6035" y="connsiteY6035"/>
                </a:cxn>
                <a:cxn ang="0">
                  <a:pos x="connsiteX6036" y="connsiteY6036"/>
                </a:cxn>
                <a:cxn ang="0">
                  <a:pos x="connsiteX6037" y="connsiteY6037"/>
                </a:cxn>
                <a:cxn ang="0">
                  <a:pos x="connsiteX6038" y="connsiteY6038"/>
                </a:cxn>
                <a:cxn ang="0">
                  <a:pos x="connsiteX6039" y="connsiteY6039"/>
                </a:cxn>
                <a:cxn ang="0">
                  <a:pos x="connsiteX6040" y="connsiteY6040"/>
                </a:cxn>
                <a:cxn ang="0">
                  <a:pos x="connsiteX6041" y="connsiteY6041"/>
                </a:cxn>
                <a:cxn ang="0">
                  <a:pos x="connsiteX6042" y="connsiteY6042"/>
                </a:cxn>
                <a:cxn ang="0">
                  <a:pos x="connsiteX6043" y="connsiteY6043"/>
                </a:cxn>
                <a:cxn ang="0">
                  <a:pos x="connsiteX6044" y="connsiteY6044"/>
                </a:cxn>
                <a:cxn ang="0">
                  <a:pos x="connsiteX6045" y="connsiteY6045"/>
                </a:cxn>
                <a:cxn ang="0">
                  <a:pos x="connsiteX6046" y="connsiteY6046"/>
                </a:cxn>
                <a:cxn ang="0">
                  <a:pos x="connsiteX6047" y="connsiteY6047"/>
                </a:cxn>
                <a:cxn ang="0">
                  <a:pos x="connsiteX6048" y="connsiteY6048"/>
                </a:cxn>
                <a:cxn ang="0">
                  <a:pos x="connsiteX6049" y="connsiteY6049"/>
                </a:cxn>
                <a:cxn ang="0">
                  <a:pos x="connsiteX6050" y="connsiteY6050"/>
                </a:cxn>
                <a:cxn ang="0">
                  <a:pos x="connsiteX6051" y="connsiteY6051"/>
                </a:cxn>
                <a:cxn ang="0">
                  <a:pos x="connsiteX6052" y="connsiteY6052"/>
                </a:cxn>
                <a:cxn ang="0">
                  <a:pos x="connsiteX6053" y="connsiteY6053"/>
                </a:cxn>
                <a:cxn ang="0">
                  <a:pos x="connsiteX6054" y="connsiteY6054"/>
                </a:cxn>
                <a:cxn ang="0">
                  <a:pos x="connsiteX6055" y="connsiteY6055"/>
                </a:cxn>
                <a:cxn ang="0">
                  <a:pos x="connsiteX6056" y="connsiteY6056"/>
                </a:cxn>
                <a:cxn ang="0">
                  <a:pos x="connsiteX6057" y="connsiteY6057"/>
                </a:cxn>
                <a:cxn ang="0">
                  <a:pos x="connsiteX6058" y="connsiteY6058"/>
                </a:cxn>
                <a:cxn ang="0">
                  <a:pos x="connsiteX6059" y="connsiteY6059"/>
                </a:cxn>
                <a:cxn ang="0">
                  <a:pos x="connsiteX6060" y="connsiteY6060"/>
                </a:cxn>
                <a:cxn ang="0">
                  <a:pos x="connsiteX6061" y="connsiteY6061"/>
                </a:cxn>
                <a:cxn ang="0">
                  <a:pos x="connsiteX6062" y="connsiteY6062"/>
                </a:cxn>
                <a:cxn ang="0">
                  <a:pos x="connsiteX6063" y="connsiteY6063"/>
                </a:cxn>
                <a:cxn ang="0">
                  <a:pos x="connsiteX6064" y="connsiteY6064"/>
                </a:cxn>
                <a:cxn ang="0">
                  <a:pos x="connsiteX6065" y="connsiteY6065"/>
                </a:cxn>
                <a:cxn ang="0">
                  <a:pos x="connsiteX6066" y="connsiteY6066"/>
                </a:cxn>
                <a:cxn ang="0">
                  <a:pos x="connsiteX6067" y="connsiteY6067"/>
                </a:cxn>
                <a:cxn ang="0">
                  <a:pos x="connsiteX6068" y="connsiteY6068"/>
                </a:cxn>
                <a:cxn ang="0">
                  <a:pos x="connsiteX6069" y="connsiteY6069"/>
                </a:cxn>
                <a:cxn ang="0">
                  <a:pos x="connsiteX6070" y="connsiteY6070"/>
                </a:cxn>
                <a:cxn ang="0">
                  <a:pos x="connsiteX6071" y="connsiteY6071"/>
                </a:cxn>
                <a:cxn ang="0">
                  <a:pos x="connsiteX6072" y="connsiteY6072"/>
                </a:cxn>
                <a:cxn ang="0">
                  <a:pos x="connsiteX6073" y="connsiteY6073"/>
                </a:cxn>
                <a:cxn ang="0">
                  <a:pos x="connsiteX6074" y="connsiteY6074"/>
                </a:cxn>
                <a:cxn ang="0">
                  <a:pos x="connsiteX6075" y="connsiteY6075"/>
                </a:cxn>
                <a:cxn ang="0">
                  <a:pos x="connsiteX6076" y="connsiteY6076"/>
                </a:cxn>
                <a:cxn ang="0">
                  <a:pos x="connsiteX6077" y="connsiteY6077"/>
                </a:cxn>
                <a:cxn ang="0">
                  <a:pos x="connsiteX6078" y="connsiteY6078"/>
                </a:cxn>
                <a:cxn ang="0">
                  <a:pos x="connsiteX6079" y="connsiteY6079"/>
                </a:cxn>
                <a:cxn ang="0">
                  <a:pos x="connsiteX6080" y="connsiteY6080"/>
                </a:cxn>
                <a:cxn ang="0">
                  <a:pos x="connsiteX6081" y="connsiteY6081"/>
                </a:cxn>
                <a:cxn ang="0">
                  <a:pos x="connsiteX6082" y="connsiteY6082"/>
                </a:cxn>
                <a:cxn ang="0">
                  <a:pos x="connsiteX6083" y="connsiteY6083"/>
                </a:cxn>
                <a:cxn ang="0">
                  <a:pos x="connsiteX6084" y="connsiteY6084"/>
                </a:cxn>
                <a:cxn ang="0">
                  <a:pos x="connsiteX6085" y="connsiteY6085"/>
                </a:cxn>
                <a:cxn ang="0">
                  <a:pos x="connsiteX6086" y="connsiteY6086"/>
                </a:cxn>
                <a:cxn ang="0">
                  <a:pos x="connsiteX6087" y="connsiteY6087"/>
                </a:cxn>
                <a:cxn ang="0">
                  <a:pos x="connsiteX6088" y="connsiteY6088"/>
                </a:cxn>
                <a:cxn ang="0">
                  <a:pos x="connsiteX6089" y="connsiteY6089"/>
                </a:cxn>
                <a:cxn ang="0">
                  <a:pos x="connsiteX6090" y="connsiteY6090"/>
                </a:cxn>
                <a:cxn ang="0">
                  <a:pos x="connsiteX6091" y="connsiteY6091"/>
                </a:cxn>
                <a:cxn ang="0">
                  <a:pos x="connsiteX6092" y="connsiteY6092"/>
                </a:cxn>
                <a:cxn ang="0">
                  <a:pos x="connsiteX6093" y="connsiteY6093"/>
                </a:cxn>
                <a:cxn ang="0">
                  <a:pos x="connsiteX6094" y="connsiteY6094"/>
                </a:cxn>
                <a:cxn ang="0">
                  <a:pos x="connsiteX6095" y="connsiteY6095"/>
                </a:cxn>
                <a:cxn ang="0">
                  <a:pos x="connsiteX6096" y="connsiteY6096"/>
                </a:cxn>
                <a:cxn ang="0">
                  <a:pos x="connsiteX6097" y="connsiteY6097"/>
                </a:cxn>
                <a:cxn ang="0">
                  <a:pos x="connsiteX6098" y="connsiteY6098"/>
                </a:cxn>
                <a:cxn ang="0">
                  <a:pos x="connsiteX6099" y="connsiteY6099"/>
                </a:cxn>
                <a:cxn ang="0">
                  <a:pos x="connsiteX6100" y="connsiteY6100"/>
                </a:cxn>
                <a:cxn ang="0">
                  <a:pos x="connsiteX6101" y="connsiteY6101"/>
                </a:cxn>
                <a:cxn ang="0">
                  <a:pos x="connsiteX6102" y="connsiteY6102"/>
                </a:cxn>
                <a:cxn ang="0">
                  <a:pos x="connsiteX6103" y="connsiteY6103"/>
                </a:cxn>
                <a:cxn ang="0">
                  <a:pos x="connsiteX6104" y="connsiteY6104"/>
                </a:cxn>
                <a:cxn ang="0">
                  <a:pos x="connsiteX6105" y="connsiteY6105"/>
                </a:cxn>
                <a:cxn ang="0">
                  <a:pos x="connsiteX6106" y="connsiteY6106"/>
                </a:cxn>
                <a:cxn ang="0">
                  <a:pos x="connsiteX6107" y="connsiteY6107"/>
                </a:cxn>
                <a:cxn ang="0">
                  <a:pos x="connsiteX6108" y="connsiteY6108"/>
                </a:cxn>
                <a:cxn ang="0">
                  <a:pos x="connsiteX6109" y="connsiteY6109"/>
                </a:cxn>
                <a:cxn ang="0">
                  <a:pos x="connsiteX6110" y="connsiteY6110"/>
                </a:cxn>
                <a:cxn ang="0">
                  <a:pos x="connsiteX6111" y="connsiteY6111"/>
                </a:cxn>
                <a:cxn ang="0">
                  <a:pos x="connsiteX6112" y="connsiteY6112"/>
                </a:cxn>
                <a:cxn ang="0">
                  <a:pos x="connsiteX6113" y="connsiteY6113"/>
                </a:cxn>
                <a:cxn ang="0">
                  <a:pos x="connsiteX6114" y="connsiteY6114"/>
                </a:cxn>
                <a:cxn ang="0">
                  <a:pos x="connsiteX6115" y="connsiteY6115"/>
                </a:cxn>
                <a:cxn ang="0">
                  <a:pos x="connsiteX6116" y="connsiteY6116"/>
                </a:cxn>
                <a:cxn ang="0">
                  <a:pos x="connsiteX6117" y="connsiteY6117"/>
                </a:cxn>
                <a:cxn ang="0">
                  <a:pos x="connsiteX6118" y="connsiteY6118"/>
                </a:cxn>
                <a:cxn ang="0">
                  <a:pos x="connsiteX6119" y="connsiteY6119"/>
                </a:cxn>
                <a:cxn ang="0">
                  <a:pos x="connsiteX6120" y="connsiteY6120"/>
                </a:cxn>
                <a:cxn ang="0">
                  <a:pos x="connsiteX6121" y="connsiteY6121"/>
                </a:cxn>
                <a:cxn ang="0">
                  <a:pos x="connsiteX6122" y="connsiteY6122"/>
                </a:cxn>
                <a:cxn ang="0">
                  <a:pos x="connsiteX6123" y="connsiteY6123"/>
                </a:cxn>
                <a:cxn ang="0">
                  <a:pos x="connsiteX6124" y="connsiteY6124"/>
                </a:cxn>
                <a:cxn ang="0">
                  <a:pos x="connsiteX6125" y="connsiteY6125"/>
                </a:cxn>
                <a:cxn ang="0">
                  <a:pos x="connsiteX6126" y="connsiteY6126"/>
                </a:cxn>
                <a:cxn ang="0">
                  <a:pos x="connsiteX6127" y="connsiteY6127"/>
                </a:cxn>
                <a:cxn ang="0">
                  <a:pos x="connsiteX6128" y="connsiteY6128"/>
                </a:cxn>
                <a:cxn ang="0">
                  <a:pos x="connsiteX6129" y="connsiteY6129"/>
                </a:cxn>
                <a:cxn ang="0">
                  <a:pos x="connsiteX6130" y="connsiteY6130"/>
                </a:cxn>
                <a:cxn ang="0">
                  <a:pos x="connsiteX6131" y="connsiteY6131"/>
                </a:cxn>
                <a:cxn ang="0">
                  <a:pos x="connsiteX6132" y="connsiteY6132"/>
                </a:cxn>
                <a:cxn ang="0">
                  <a:pos x="connsiteX6133" y="connsiteY6133"/>
                </a:cxn>
                <a:cxn ang="0">
                  <a:pos x="connsiteX6134" y="connsiteY6134"/>
                </a:cxn>
                <a:cxn ang="0">
                  <a:pos x="connsiteX6135" y="connsiteY6135"/>
                </a:cxn>
                <a:cxn ang="0">
                  <a:pos x="connsiteX6136" y="connsiteY6136"/>
                </a:cxn>
                <a:cxn ang="0">
                  <a:pos x="connsiteX6137" y="connsiteY6137"/>
                </a:cxn>
                <a:cxn ang="0">
                  <a:pos x="connsiteX6138" y="connsiteY6138"/>
                </a:cxn>
                <a:cxn ang="0">
                  <a:pos x="connsiteX6139" y="connsiteY6139"/>
                </a:cxn>
                <a:cxn ang="0">
                  <a:pos x="connsiteX6140" y="connsiteY6140"/>
                </a:cxn>
                <a:cxn ang="0">
                  <a:pos x="connsiteX6141" y="connsiteY6141"/>
                </a:cxn>
                <a:cxn ang="0">
                  <a:pos x="connsiteX6142" y="connsiteY6142"/>
                </a:cxn>
                <a:cxn ang="0">
                  <a:pos x="connsiteX6143" y="connsiteY6143"/>
                </a:cxn>
                <a:cxn ang="0">
                  <a:pos x="connsiteX6144" y="connsiteY6144"/>
                </a:cxn>
                <a:cxn ang="0">
                  <a:pos x="connsiteX6145" y="connsiteY6145"/>
                </a:cxn>
                <a:cxn ang="0">
                  <a:pos x="connsiteX6146" y="connsiteY6146"/>
                </a:cxn>
                <a:cxn ang="0">
                  <a:pos x="connsiteX6147" y="connsiteY6147"/>
                </a:cxn>
                <a:cxn ang="0">
                  <a:pos x="connsiteX6148" y="connsiteY6148"/>
                </a:cxn>
                <a:cxn ang="0">
                  <a:pos x="connsiteX6149" y="connsiteY6149"/>
                </a:cxn>
                <a:cxn ang="0">
                  <a:pos x="connsiteX6150" y="connsiteY6150"/>
                </a:cxn>
                <a:cxn ang="0">
                  <a:pos x="connsiteX6151" y="connsiteY6151"/>
                </a:cxn>
                <a:cxn ang="0">
                  <a:pos x="connsiteX6152" y="connsiteY6152"/>
                </a:cxn>
                <a:cxn ang="0">
                  <a:pos x="connsiteX6153" y="connsiteY6153"/>
                </a:cxn>
                <a:cxn ang="0">
                  <a:pos x="connsiteX6154" y="connsiteY6154"/>
                </a:cxn>
                <a:cxn ang="0">
                  <a:pos x="connsiteX6155" y="connsiteY6155"/>
                </a:cxn>
                <a:cxn ang="0">
                  <a:pos x="connsiteX6156" y="connsiteY6156"/>
                </a:cxn>
                <a:cxn ang="0">
                  <a:pos x="connsiteX6157" y="connsiteY6157"/>
                </a:cxn>
                <a:cxn ang="0">
                  <a:pos x="connsiteX6158" y="connsiteY6158"/>
                </a:cxn>
                <a:cxn ang="0">
                  <a:pos x="connsiteX6159" y="connsiteY6159"/>
                </a:cxn>
                <a:cxn ang="0">
                  <a:pos x="connsiteX6160" y="connsiteY6160"/>
                </a:cxn>
                <a:cxn ang="0">
                  <a:pos x="connsiteX6161" y="connsiteY6161"/>
                </a:cxn>
                <a:cxn ang="0">
                  <a:pos x="connsiteX6162" y="connsiteY6162"/>
                </a:cxn>
                <a:cxn ang="0">
                  <a:pos x="connsiteX6163" y="connsiteY6163"/>
                </a:cxn>
                <a:cxn ang="0">
                  <a:pos x="connsiteX6164" y="connsiteY6164"/>
                </a:cxn>
                <a:cxn ang="0">
                  <a:pos x="connsiteX6165" y="connsiteY6165"/>
                </a:cxn>
                <a:cxn ang="0">
                  <a:pos x="connsiteX6166" y="connsiteY6166"/>
                </a:cxn>
                <a:cxn ang="0">
                  <a:pos x="connsiteX6167" y="connsiteY6167"/>
                </a:cxn>
                <a:cxn ang="0">
                  <a:pos x="connsiteX6168" y="connsiteY6168"/>
                </a:cxn>
                <a:cxn ang="0">
                  <a:pos x="connsiteX6169" y="connsiteY6169"/>
                </a:cxn>
                <a:cxn ang="0">
                  <a:pos x="connsiteX6170" y="connsiteY6170"/>
                </a:cxn>
                <a:cxn ang="0">
                  <a:pos x="connsiteX6171" y="connsiteY6171"/>
                </a:cxn>
                <a:cxn ang="0">
                  <a:pos x="connsiteX6172" y="connsiteY6172"/>
                </a:cxn>
                <a:cxn ang="0">
                  <a:pos x="connsiteX6173" y="connsiteY6173"/>
                </a:cxn>
                <a:cxn ang="0">
                  <a:pos x="connsiteX6174" y="connsiteY6174"/>
                </a:cxn>
                <a:cxn ang="0">
                  <a:pos x="connsiteX6175" y="connsiteY6175"/>
                </a:cxn>
                <a:cxn ang="0">
                  <a:pos x="connsiteX6176" y="connsiteY6176"/>
                </a:cxn>
                <a:cxn ang="0">
                  <a:pos x="connsiteX6177" y="connsiteY6177"/>
                </a:cxn>
                <a:cxn ang="0">
                  <a:pos x="connsiteX6178" y="connsiteY6178"/>
                </a:cxn>
                <a:cxn ang="0">
                  <a:pos x="connsiteX6179" y="connsiteY6179"/>
                </a:cxn>
                <a:cxn ang="0">
                  <a:pos x="connsiteX6180" y="connsiteY6180"/>
                </a:cxn>
                <a:cxn ang="0">
                  <a:pos x="connsiteX6181" y="connsiteY6181"/>
                </a:cxn>
                <a:cxn ang="0">
                  <a:pos x="connsiteX6182" y="connsiteY6182"/>
                </a:cxn>
                <a:cxn ang="0">
                  <a:pos x="connsiteX6183" y="connsiteY6183"/>
                </a:cxn>
                <a:cxn ang="0">
                  <a:pos x="connsiteX6184" y="connsiteY6184"/>
                </a:cxn>
                <a:cxn ang="0">
                  <a:pos x="connsiteX6185" y="connsiteY6185"/>
                </a:cxn>
                <a:cxn ang="0">
                  <a:pos x="connsiteX6186" y="connsiteY6186"/>
                </a:cxn>
                <a:cxn ang="0">
                  <a:pos x="connsiteX6187" y="connsiteY6187"/>
                </a:cxn>
                <a:cxn ang="0">
                  <a:pos x="connsiteX6188" y="connsiteY6188"/>
                </a:cxn>
                <a:cxn ang="0">
                  <a:pos x="connsiteX6189" y="connsiteY6189"/>
                </a:cxn>
                <a:cxn ang="0">
                  <a:pos x="connsiteX6190" y="connsiteY6190"/>
                </a:cxn>
                <a:cxn ang="0">
                  <a:pos x="connsiteX6191" y="connsiteY6191"/>
                </a:cxn>
                <a:cxn ang="0">
                  <a:pos x="connsiteX6192" y="connsiteY6192"/>
                </a:cxn>
                <a:cxn ang="0">
                  <a:pos x="connsiteX6193" y="connsiteY6193"/>
                </a:cxn>
                <a:cxn ang="0">
                  <a:pos x="connsiteX6194" y="connsiteY6194"/>
                </a:cxn>
                <a:cxn ang="0">
                  <a:pos x="connsiteX6195" y="connsiteY6195"/>
                </a:cxn>
                <a:cxn ang="0">
                  <a:pos x="connsiteX6196" y="connsiteY6196"/>
                </a:cxn>
                <a:cxn ang="0">
                  <a:pos x="connsiteX6197" y="connsiteY6197"/>
                </a:cxn>
                <a:cxn ang="0">
                  <a:pos x="connsiteX6198" y="connsiteY6198"/>
                </a:cxn>
                <a:cxn ang="0">
                  <a:pos x="connsiteX6199" y="connsiteY6199"/>
                </a:cxn>
                <a:cxn ang="0">
                  <a:pos x="connsiteX6200" y="connsiteY6200"/>
                </a:cxn>
                <a:cxn ang="0">
                  <a:pos x="connsiteX6201" y="connsiteY6201"/>
                </a:cxn>
                <a:cxn ang="0">
                  <a:pos x="connsiteX6202" y="connsiteY6202"/>
                </a:cxn>
                <a:cxn ang="0">
                  <a:pos x="connsiteX6203" y="connsiteY6203"/>
                </a:cxn>
                <a:cxn ang="0">
                  <a:pos x="connsiteX6204" y="connsiteY6204"/>
                </a:cxn>
                <a:cxn ang="0">
                  <a:pos x="connsiteX6205" y="connsiteY6205"/>
                </a:cxn>
                <a:cxn ang="0">
                  <a:pos x="connsiteX6206" y="connsiteY6206"/>
                </a:cxn>
                <a:cxn ang="0">
                  <a:pos x="connsiteX6207" y="connsiteY6207"/>
                </a:cxn>
                <a:cxn ang="0">
                  <a:pos x="connsiteX6208" y="connsiteY6208"/>
                </a:cxn>
                <a:cxn ang="0">
                  <a:pos x="connsiteX6209" y="connsiteY6209"/>
                </a:cxn>
                <a:cxn ang="0">
                  <a:pos x="connsiteX6210" y="connsiteY6210"/>
                </a:cxn>
                <a:cxn ang="0">
                  <a:pos x="connsiteX6211" y="connsiteY6211"/>
                </a:cxn>
                <a:cxn ang="0">
                  <a:pos x="connsiteX6212" y="connsiteY6212"/>
                </a:cxn>
                <a:cxn ang="0">
                  <a:pos x="connsiteX6213" y="connsiteY6213"/>
                </a:cxn>
                <a:cxn ang="0">
                  <a:pos x="connsiteX6214" y="connsiteY6214"/>
                </a:cxn>
                <a:cxn ang="0">
                  <a:pos x="connsiteX6215" y="connsiteY6215"/>
                </a:cxn>
                <a:cxn ang="0">
                  <a:pos x="connsiteX6216" y="connsiteY6216"/>
                </a:cxn>
                <a:cxn ang="0">
                  <a:pos x="connsiteX6217" y="connsiteY6217"/>
                </a:cxn>
                <a:cxn ang="0">
                  <a:pos x="connsiteX6218" y="connsiteY6218"/>
                </a:cxn>
                <a:cxn ang="0">
                  <a:pos x="connsiteX6219" y="connsiteY6219"/>
                </a:cxn>
                <a:cxn ang="0">
                  <a:pos x="connsiteX6220" y="connsiteY6220"/>
                </a:cxn>
                <a:cxn ang="0">
                  <a:pos x="connsiteX6221" y="connsiteY6221"/>
                </a:cxn>
                <a:cxn ang="0">
                  <a:pos x="connsiteX6222" y="connsiteY6222"/>
                </a:cxn>
                <a:cxn ang="0">
                  <a:pos x="connsiteX6223" y="connsiteY6223"/>
                </a:cxn>
                <a:cxn ang="0">
                  <a:pos x="connsiteX6224" y="connsiteY6224"/>
                </a:cxn>
                <a:cxn ang="0">
                  <a:pos x="connsiteX6225" y="connsiteY6225"/>
                </a:cxn>
                <a:cxn ang="0">
                  <a:pos x="connsiteX6226" y="connsiteY6226"/>
                </a:cxn>
                <a:cxn ang="0">
                  <a:pos x="connsiteX6227" y="connsiteY6227"/>
                </a:cxn>
                <a:cxn ang="0">
                  <a:pos x="connsiteX6228" y="connsiteY6228"/>
                </a:cxn>
                <a:cxn ang="0">
                  <a:pos x="connsiteX6229" y="connsiteY6229"/>
                </a:cxn>
                <a:cxn ang="0">
                  <a:pos x="connsiteX6230" y="connsiteY6230"/>
                </a:cxn>
                <a:cxn ang="0">
                  <a:pos x="connsiteX6231" y="connsiteY6231"/>
                </a:cxn>
                <a:cxn ang="0">
                  <a:pos x="connsiteX6232" y="connsiteY6232"/>
                </a:cxn>
                <a:cxn ang="0">
                  <a:pos x="connsiteX6233" y="connsiteY6233"/>
                </a:cxn>
                <a:cxn ang="0">
                  <a:pos x="connsiteX6234" y="connsiteY6234"/>
                </a:cxn>
                <a:cxn ang="0">
                  <a:pos x="connsiteX6235" y="connsiteY6235"/>
                </a:cxn>
                <a:cxn ang="0">
                  <a:pos x="connsiteX6236" y="connsiteY6236"/>
                </a:cxn>
                <a:cxn ang="0">
                  <a:pos x="connsiteX6237" y="connsiteY6237"/>
                </a:cxn>
                <a:cxn ang="0">
                  <a:pos x="connsiteX6238" y="connsiteY6238"/>
                </a:cxn>
                <a:cxn ang="0">
                  <a:pos x="connsiteX6239" y="connsiteY6239"/>
                </a:cxn>
                <a:cxn ang="0">
                  <a:pos x="connsiteX6240" y="connsiteY6240"/>
                </a:cxn>
                <a:cxn ang="0">
                  <a:pos x="connsiteX6241" y="connsiteY6241"/>
                </a:cxn>
                <a:cxn ang="0">
                  <a:pos x="connsiteX6242" y="connsiteY6242"/>
                </a:cxn>
                <a:cxn ang="0">
                  <a:pos x="connsiteX6243" y="connsiteY6243"/>
                </a:cxn>
                <a:cxn ang="0">
                  <a:pos x="connsiteX6244" y="connsiteY6244"/>
                </a:cxn>
                <a:cxn ang="0">
                  <a:pos x="connsiteX6245" y="connsiteY6245"/>
                </a:cxn>
                <a:cxn ang="0">
                  <a:pos x="connsiteX6246" y="connsiteY6246"/>
                </a:cxn>
                <a:cxn ang="0">
                  <a:pos x="connsiteX6247" y="connsiteY6247"/>
                </a:cxn>
                <a:cxn ang="0">
                  <a:pos x="connsiteX6248" y="connsiteY6248"/>
                </a:cxn>
                <a:cxn ang="0">
                  <a:pos x="connsiteX6249" y="connsiteY6249"/>
                </a:cxn>
                <a:cxn ang="0">
                  <a:pos x="connsiteX6250" y="connsiteY6250"/>
                </a:cxn>
                <a:cxn ang="0">
                  <a:pos x="connsiteX6251" y="connsiteY6251"/>
                </a:cxn>
                <a:cxn ang="0">
                  <a:pos x="connsiteX6252" y="connsiteY6252"/>
                </a:cxn>
                <a:cxn ang="0">
                  <a:pos x="connsiteX6253" y="connsiteY6253"/>
                </a:cxn>
                <a:cxn ang="0">
                  <a:pos x="connsiteX6254" y="connsiteY6254"/>
                </a:cxn>
                <a:cxn ang="0">
                  <a:pos x="connsiteX6255" y="connsiteY6255"/>
                </a:cxn>
                <a:cxn ang="0">
                  <a:pos x="connsiteX6256" y="connsiteY6256"/>
                </a:cxn>
                <a:cxn ang="0">
                  <a:pos x="connsiteX6257" y="connsiteY6257"/>
                </a:cxn>
                <a:cxn ang="0">
                  <a:pos x="connsiteX6258" y="connsiteY6258"/>
                </a:cxn>
                <a:cxn ang="0">
                  <a:pos x="connsiteX6259" y="connsiteY6259"/>
                </a:cxn>
                <a:cxn ang="0">
                  <a:pos x="connsiteX6260" y="connsiteY6260"/>
                </a:cxn>
                <a:cxn ang="0">
                  <a:pos x="connsiteX6261" y="connsiteY6261"/>
                </a:cxn>
                <a:cxn ang="0">
                  <a:pos x="connsiteX6262" y="connsiteY6262"/>
                </a:cxn>
                <a:cxn ang="0">
                  <a:pos x="connsiteX6263" y="connsiteY6263"/>
                </a:cxn>
                <a:cxn ang="0">
                  <a:pos x="connsiteX6264" y="connsiteY6264"/>
                </a:cxn>
                <a:cxn ang="0">
                  <a:pos x="connsiteX6265" y="connsiteY6265"/>
                </a:cxn>
                <a:cxn ang="0">
                  <a:pos x="connsiteX6266" y="connsiteY6266"/>
                </a:cxn>
                <a:cxn ang="0">
                  <a:pos x="connsiteX6267" y="connsiteY6267"/>
                </a:cxn>
                <a:cxn ang="0">
                  <a:pos x="connsiteX6268" y="connsiteY6268"/>
                </a:cxn>
                <a:cxn ang="0">
                  <a:pos x="connsiteX6269" y="connsiteY6269"/>
                </a:cxn>
                <a:cxn ang="0">
                  <a:pos x="connsiteX6270" y="connsiteY6270"/>
                </a:cxn>
                <a:cxn ang="0">
                  <a:pos x="connsiteX6271" y="connsiteY6271"/>
                </a:cxn>
                <a:cxn ang="0">
                  <a:pos x="connsiteX6272" y="connsiteY6272"/>
                </a:cxn>
                <a:cxn ang="0">
                  <a:pos x="connsiteX6273" y="connsiteY6273"/>
                </a:cxn>
                <a:cxn ang="0">
                  <a:pos x="connsiteX6274" y="connsiteY6274"/>
                </a:cxn>
                <a:cxn ang="0">
                  <a:pos x="connsiteX6275" y="connsiteY6275"/>
                </a:cxn>
                <a:cxn ang="0">
                  <a:pos x="connsiteX6276" y="connsiteY6276"/>
                </a:cxn>
                <a:cxn ang="0">
                  <a:pos x="connsiteX6277" y="connsiteY6277"/>
                </a:cxn>
                <a:cxn ang="0">
                  <a:pos x="connsiteX6278" y="connsiteY6278"/>
                </a:cxn>
                <a:cxn ang="0">
                  <a:pos x="connsiteX6279" y="connsiteY6279"/>
                </a:cxn>
                <a:cxn ang="0">
                  <a:pos x="connsiteX6280" y="connsiteY6280"/>
                </a:cxn>
                <a:cxn ang="0">
                  <a:pos x="connsiteX6281" y="connsiteY6281"/>
                </a:cxn>
                <a:cxn ang="0">
                  <a:pos x="connsiteX6282" y="connsiteY6282"/>
                </a:cxn>
                <a:cxn ang="0">
                  <a:pos x="connsiteX6283" y="connsiteY6283"/>
                </a:cxn>
                <a:cxn ang="0">
                  <a:pos x="connsiteX6284" y="connsiteY6284"/>
                </a:cxn>
                <a:cxn ang="0">
                  <a:pos x="connsiteX6285" y="connsiteY6285"/>
                </a:cxn>
                <a:cxn ang="0">
                  <a:pos x="connsiteX6286" y="connsiteY6286"/>
                </a:cxn>
                <a:cxn ang="0">
                  <a:pos x="connsiteX6287" y="connsiteY6287"/>
                </a:cxn>
                <a:cxn ang="0">
                  <a:pos x="connsiteX6288" y="connsiteY6288"/>
                </a:cxn>
                <a:cxn ang="0">
                  <a:pos x="connsiteX6289" y="connsiteY6289"/>
                </a:cxn>
                <a:cxn ang="0">
                  <a:pos x="connsiteX6290" y="connsiteY6290"/>
                </a:cxn>
                <a:cxn ang="0">
                  <a:pos x="connsiteX6291" y="connsiteY6291"/>
                </a:cxn>
                <a:cxn ang="0">
                  <a:pos x="connsiteX6292" y="connsiteY6292"/>
                </a:cxn>
                <a:cxn ang="0">
                  <a:pos x="connsiteX6293" y="connsiteY6293"/>
                </a:cxn>
                <a:cxn ang="0">
                  <a:pos x="connsiteX6294" y="connsiteY6294"/>
                </a:cxn>
                <a:cxn ang="0">
                  <a:pos x="connsiteX6295" y="connsiteY6295"/>
                </a:cxn>
                <a:cxn ang="0">
                  <a:pos x="connsiteX6296" y="connsiteY6296"/>
                </a:cxn>
                <a:cxn ang="0">
                  <a:pos x="connsiteX6297" y="connsiteY6297"/>
                </a:cxn>
                <a:cxn ang="0">
                  <a:pos x="connsiteX6298" y="connsiteY6298"/>
                </a:cxn>
                <a:cxn ang="0">
                  <a:pos x="connsiteX6299" y="connsiteY6299"/>
                </a:cxn>
                <a:cxn ang="0">
                  <a:pos x="connsiteX6300" y="connsiteY6300"/>
                </a:cxn>
                <a:cxn ang="0">
                  <a:pos x="connsiteX6301" y="connsiteY6301"/>
                </a:cxn>
                <a:cxn ang="0">
                  <a:pos x="connsiteX6302" y="connsiteY6302"/>
                </a:cxn>
                <a:cxn ang="0">
                  <a:pos x="connsiteX6303" y="connsiteY6303"/>
                </a:cxn>
                <a:cxn ang="0">
                  <a:pos x="connsiteX6304" y="connsiteY6304"/>
                </a:cxn>
                <a:cxn ang="0">
                  <a:pos x="connsiteX6305" y="connsiteY6305"/>
                </a:cxn>
                <a:cxn ang="0">
                  <a:pos x="connsiteX6306" y="connsiteY6306"/>
                </a:cxn>
                <a:cxn ang="0">
                  <a:pos x="connsiteX6307" y="connsiteY6307"/>
                </a:cxn>
                <a:cxn ang="0">
                  <a:pos x="connsiteX6308" y="connsiteY6308"/>
                </a:cxn>
                <a:cxn ang="0">
                  <a:pos x="connsiteX6309" y="connsiteY6309"/>
                </a:cxn>
                <a:cxn ang="0">
                  <a:pos x="connsiteX6310" y="connsiteY6310"/>
                </a:cxn>
                <a:cxn ang="0">
                  <a:pos x="connsiteX6311" y="connsiteY6311"/>
                </a:cxn>
                <a:cxn ang="0">
                  <a:pos x="connsiteX6312" y="connsiteY6312"/>
                </a:cxn>
                <a:cxn ang="0">
                  <a:pos x="connsiteX6313" y="connsiteY6313"/>
                </a:cxn>
                <a:cxn ang="0">
                  <a:pos x="connsiteX6314" y="connsiteY6314"/>
                </a:cxn>
                <a:cxn ang="0">
                  <a:pos x="connsiteX6315" y="connsiteY6315"/>
                </a:cxn>
                <a:cxn ang="0">
                  <a:pos x="connsiteX6316" y="connsiteY6316"/>
                </a:cxn>
                <a:cxn ang="0">
                  <a:pos x="connsiteX6317" y="connsiteY6317"/>
                </a:cxn>
                <a:cxn ang="0">
                  <a:pos x="connsiteX6318" y="connsiteY6318"/>
                </a:cxn>
                <a:cxn ang="0">
                  <a:pos x="connsiteX6319" y="connsiteY6319"/>
                </a:cxn>
                <a:cxn ang="0">
                  <a:pos x="connsiteX6320" y="connsiteY6320"/>
                </a:cxn>
                <a:cxn ang="0">
                  <a:pos x="connsiteX6321" y="connsiteY6321"/>
                </a:cxn>
                <a:cxn ang="0">
                  <a:pos x="connsiteX6322" y="connsiteY6322"/>
                </a:cxn>
                <a:cxn ang="0">
                  <a:pos x="connsiteX6323" y="connsiteY6323"/>
                </a:cxn>
                <a:cxn ang="0">
                  <a:pos x="connsiteX6324" y="connsiteY6324"/>
                </a:cxn>
                <a:cxn ang="0">
                  <a:pos x="connsiteX6325" y="connsiteY6325"/>
                </a:cxn>
                <a:cxn ang="0">
                  <a:pos x="connsiteX6326" y="connsiteY6326"/>
                </a:cxn>
                <a:cxn ang="0">
                  <a:pos x="connsiteX6327" y="connsiteY6327"/>
                </a:cxn>
                <a:cxn ang="0">
                  <a:pos x="connsiteX6328" y="connsiteY6328"/>
                </a:cxn>
                <a:cxn ang="0">
                  <a:pos x="connsiteX6329" y="connsiteY6329"/>
                </a:cxn>
                <a:cxn ang="0">
                  <a:pos x="connsiteX6330" y="connsiteY6330"/>
                </a:cxn>
                <a:cxn ang="0">
                  <a:pos x="connsiteX6331" y="connsiteY6331"/>
                </a:cxn>
                <a:cxn ang="0">
                  <a:pos x="connsiteX6332" y="connsiteY6332"/>
                </a:cxn>
                <a:cxn ang="0">
                  <a:pos x="connsiteX6333" y="connsiteY6333"/>
                </a:cxn>
                <a:cxn ang="0">
                  <a:pos x="connsiteX6334" y="connsiteY6334"/>
                </a:cxn>
                <a:cxn ang="0">
                  <a:pos x="connsiteX6335" y="connsiteY6335"/>
                </a:cxn>
                <a:cxn ang="0">
                  <a:pos x="connsiteX6336" y="connsiteY6336"/>
                </a:cxn>
                <a:cxn ang="0">
                  <a:pos x="connsiteX6337" y="connsiteY6337"/>
                </a:cxn>
                <a:cxn ang="0">
                  <a:pos x="connsiteX6338" y="connsiteY6338"/>
                </a:cxn>
                <a:cxn ang="0">
                  <a:pos x="connsiteX6339" y="connsiteY6339"/>
                </a:cxn>
                <a:cxn ang="0">
                  <a:pos x="connsiteX6340" y="connsiteY6340"/>
                </a:cxn>
                <a:cxn ang="0">
                  <a:pos x="connsiteX6341" y="connsiteY6341"/>
                </a:cxn>
                <a:cxn ang="0">
                  <a:pos x="connsiteX6342" y="connsiteY6342"/>
                </a:cxn>
                <a:cxn ang="0">
                  <a:pos x="connsiteX6343" y="connsiteY6343"/>
                </a:cxn>
                <a:cxn ang="0">
                  <a:pos x="connsiteX6344" y="connsiteY6344"/>
                </a:cxn>
                <a:cxn ang="0">
                  <a:pos x="connsiteX6345" y="connsiteY6345"/>
                </a:cxn>
                <a:cxn ang="0">
                  <a:pos x="connsiteX6346" y="connsiteY6346"/>
                </a:cxn>
                <a:cxn ang="0">
                  <a:pos x="connsiteX6347" y="connsiteY6347"/>
                </a:cxn>
                <a:cxn ang="0">
                  <a:pos x="connsiteX6348" y="connsiteY6348"/>
                </a:cxn>
                <a:cxn ang="0">
                  <a:pos x="connsiteX6349" y="connsiteY6349"/>
                </a:cxn>
                <a:cxn ang="0">
                  <a:pos x="connsiteX6350" y="connsiteY6350"/>
                </a:cxn>
                <a:cxn ang="0">
                  <a:pos x="connsiteX6351" y="connsiteY6351"/>
                </a:cxn>
                <a:cxn ang="0">
                  <a:pos x="connsiteX6352" y="connsiteY6352"/>
                </a:cxn>
                <a:cxn ang="0">
                  <a:pos x="connsiteX6353" y="connsiteY6353"/>
                </a:cxn>
                <a:cxn ang="0">
                  <a:pos x="connsiteX6354" y="connsiteY6354"/>
                </a:cxn>
                <a:cxn ang="0">
                  <a:pos x="connsiteX6355" y="connsiteY6355"/>
                </a:cxn>
                <a:cxn ang="0">
                  <a:pos x="connsiteX6356" y="connsiteY6356"/>
                </a:cxn>
                <a:cxn ang="0">
                  <a:pos x="connsiteX6357" y="connsiteY6357"/>
                </a:cxn>
                <a:cxn ang="0">
                  <a:pos x="connsiteX6358" y="connsiteY6358"/>
                </a:cxn>
                <a:cxn ang="0">
                  <a:pos x="connsiteX6359" y="connsiteY6359"/>
                </a:cxn>
                <a:cxn ang="0">
                  <a:pos x="connsiteX6360" y="connsiteY6360"/>
                </a:cxn>
                <a:cxn ang="0">
                  <a:pos x="connsiteX6361" y="connsiteY6361"/>
                </a:cxn>
                <a:cxn ang="0">
                  <a:pos x="connsiteX6362" y="connsiteY6362"/>
                </a:cxn>
                <a:cxn ang="0">
                  <a:pos x="connsiteX6363" y="connsiteY6363"/>
                </a:cxn>
                <a:cxn ang="0">
                  <a:pos x="connsiteX6364" y="connsiteY6364"/>
                </a:cxn>
                <a:cxn ang="0">
                  <a:pos x="connsiteX6365" y="connsiteY6365"/>
                </a:cxn>
                <a:cxn ang="0">
                  <a:pos x="connsiteX6366" y="connsiteY6366"/>
                </a:cxn>
                <a:cxn ang="0">
                  <a:pos x="connsiteX6367" y="connsiteY6367"/>
                </a:cxn>
                <a:cxn ang="0">
                  <a:pos x="connsiteX6368" y="connsiteY6368"/>
                </a:cxn>
                <a:cxn ang="0">
                  <a:pos x="connsiteX6369" y="connsiteY6369"/>
                </a:cxn>
                <a:cxn ang="0">
                  <a:pos x="connsiteX6370" y="connsiteY6370"/>
                </a:cxn>
                <a:cxn ang="0">
                  <a:pos x="connsiteX6371" y="connsiteY6371"/>
                </a:cxn>
                <a:cxn ang="0">
                  <a:pos x="connsiteX6372" y="connsiteY6372"/>
                </a:cxn>
                <a:cxn ang="0">
                  <a:pos x="connsiteX6373" y="connsiteY6373"/>
                </a:cxn>
                <a:cxn ang="0">
                  <a:pos x="connsiteX6374" y="connsiteY6374"/>
                </a:cxn>
                <a:cxn ang="0">
                  <a:pos x="connsiteX6375" y="connsiteY6375"/>
                </a:cxn>
                <a:cxn ang="0">
                  <a:pos x="connsiteX6376" y="connsiteY6376"/>
                </a:cxn>
                <a:cxn ang="0">
                  <a:pos x="connsiteX6377" y="connsiteY6377"/>
                </a:cxn>
                <a:cxn ang="0">
                  <a:pos x="connsiteX6378" y="connsiteY6378"/>
                </a:cxn>
                <a:cxn ang="0">
                  <a:pos x="connsiteX6379" y="connsiteY6379"/>
                </a:cxn>
                <a:cxn ang="0">
                  <a:pos x="connsiteX6380" y="connsiteY6380"/>
                </a:cxn>
                <a:cxn ang="0">
                  <a:pos x="connsiteX6381" y="connsiteY6381"/>
                </a:cxn>
                <a:cxn ang="0">
                  <a:pos x="connsiteX6382" y="connsiteY6382"/>
                </a:cxn>
                <a:cxn ang="0">
                  <a:pos x="connsiteX6383" y="connsiteY6383"/>
                </a:cxn>
                <a:cxn ang="0">
                  <a:pos x="connsiteX6384" y="connsiteY6384"/>
                </a:cxn>
                <a:cxn ang="0">
                  <a:pos x="connsiteX6385" y="connsiteY6385"/>
                </a:cxn>
                <a:cxn ang="0">
                  <a:pos x="connsiteX6386" y="connsiteY6386"/>
                </a:cxn>
                <a:cxn ang="0">
                  <a:pos x="connsiteX6387" y="connsiteY6387"/>
                </a:cxn>
                <a:cxn ang="0">
                  <a:pos x="connsiteX6388" y="connsiteY6388"/>
                </a:cxn>
                <a:cxn ang="0">
                  <a:pos x="connsiteX6389" y="connsiteY6389"/>
                </a:cxn>
                <a:cxn ang="0">
                  <a:pos x="connsiteX6390" y="connsiteY6390"/>
                </a:cxn>
                <a:cxn ang="0">
                  <a:pos x="connsiteX6391" y="connsiteY6391"/>
                </a:cxn>
                <a:cxn ang="0">
                  <a:pos x="connsiteX6392" y="connsiteY6392"/>
                </a:cxn>
                <a:cxn ang="0">
                  <a:pos x="connsiteX6393" y="connsiteY6393"/>
                </a:cxn>
                <a:cxn ang="0">
                  <a:pos x="connsiteX6394" y="connsiteY6394"/>
                </a:cxn>
                <a:cxn ang="0">
                  <a:pos x="connsiteX6395" y="connsiteY6395"/>
                </a:cxn>
                <a:cxn ang="0">
                  <a:pos x="connsiteX6396" y="connsiteY6396"/>
                </a:cxn>
                <a:cxn ang="0">
                  <a:pos x="connsiteX6397" y="connsiteY6397"/>
                </a:cxn>
                <a:cxn ang="0">
                  <a:pos x="connsiteX6398" y="connsiteY6398"/>
                </a:cxn>
                <a:cxn ang="0">
                  <a:pos x="connsiteX6399" y="connsiteY6399"/>
                </a:cxn>
                <a:cxn ang="0">
                  <a:pos x="connsiteX6400" y="connsiteY6400"/>
                </a:cxn>
                <a:cxn ang="0">
                  <a:pos x="connsiteX6401" y="connsiteY6401"/>
                </a:cxn>
                <a:cxn ang="0">
                  <a:pos x="connsiteX6402" y="connsiteY6402"/>
                </a:cxn>
                <a:cxn ang="0">
                  <a:pos x="connsiteX6403" y="connsiteY6403"/>
                </a:cxn>
                <a:cxn ang="0">
                  <a:pos x="connsiteX6404" y="connsiteY6404"/>
                </a:cxn>
                <a:cxn ang="0">
                  <a:pos x="connsiteX6405" y="connsiteY6405"/>
                </a:cxn>
                <a:cxn ang="0">
                  <a:pos x="connsiteX6406" y="connsiteY6406"/>
                </a:cxn>
                <a:cxn ang="0">
                  <a:pos x="connsiteX6407" y="connsiteY6407"/>
                </a:cxn>
                <a:cxn ang="0">
                  <a:pos x="connsiteX6408" y="connsiteY6408"/>
                </a:cxn>
                <a:cxn ang="0">
                  <a:pos x="connsiteX6409" y="connsiteY6409"/>
                </a:cxn>
                <a:cxn ang="0">
                  <a:pos x="connsiteX6410" y="connsiteY6410"/>
                </a:cxn>
                <a:cxn ang="0">
                  <a:pos x="connsiteX6411" y="connsiteY6411"/>
                </a:cxn>
                <a:cxn ang="0">
                  <a:pos x="connsiteX6412" y="connsiteY6412"/>
                </a:cxn>
                <a:cxn ang="0">
                  <a:pos x="connsiteX6413" y="connsiteY6413"/>
                </a:cxn>
                <a:cxn ang="0">
                  <a:pos x="connsiteX6414" y="connsiteY6414"/>
                </a:cxn>
                <a:cxn ang="0">
                  <a:pos x="connsiteX6415" y="connsiteY6415"/>
                </a:cxn>
                <a:cxn ang="0">
                  <a:pos x="connsiteX6416" y="connsiteY6416"/>
                </a:cxn>
                <a:cxn ang="0">
                  <a:pos x="connsiteX6417" y="connsiteY6417"/>
                </a:cxn>
                <a:cxn ang="0">
                  <a:pos x="connsiteX6418" y="connsiteY6418"/>
                </a:cxn>
                <a:cxn ang="0">
                  <a:pos x="connsiteX6419" y="connsiteY6419"/>
                </a:cxn>
                <a:cxn ang="0">
                  <a:pos x="connsiteX6420" y="connsiteY6420"/>
                </a:cxn>
                <a:cxn ang="0">
                  <a:pos x="connsiteX6421" y="connsiteY6421"/>
                </a:cxn>
                <a:cxn ang="0">
                  <a:pos x="connsiteX6422" y="connsiteY6422"/>
                </a:cxn>
                <a:cxn ang="0">
                  <a:pos x="connsiteX6423" y="connsiteY6423"/>
                </a:cxn>
                <a:cxn ang="0">
                  <a:pos x="connsiteX6424" y="connsiteY6424"/>
                </a:cxn>
                <a:cxn ang="0">
                  <a:pos x="connsiteX6425" y="connsiteY6425"/>
                </a:cxn>
                <a:cxn ang="0">
                  <a:pos x="connsiteX6426" y="connsiteY6426"/>
                </a:cxn>
                <a:cxn ang="0">
                  <a:pos x="connsiteX6427" y="connsiteY6427"/>
                </a:cxn>
                <a:cxn ang="0">
                  <a:pos x="connsiteX6428" y="connsiteY6428"/>
                </a:cxn>
                <a:cxn ang="0">
                  <a:pos x="connsiteX6429" y="connsiteY6429"/>
                </a:cxn>
                <a:cxn ang="0">
                  <a:pos x="connsiteX6430" y="connsiteY6430"/>
                </a:cxn>
                <a:cxn ang="0">
                  <a:pos x="connsiteX6431" y="connsiteY6431"/>
                </a:cxn>
                <a:cxn ang="0">
                  <a:pos x="connsiteX6432" y="connsiteY6432"/>
                </a:cxn>
                <a:cxn ang="0">
                  <a:pos x="connsiteX6433" y="connsiteY6433"/>
                </a:cxn>
                <a:cxn ang="0">
                  <a:pos x="connsiteX6434" y="connsiteY6434"/>
                </a:cxn>
                <a:cxn ang="0">
                  <a:pos x="connsiteX6435" y="connsiteY6435"/>
                </a:cxn>
                <a:cxn ang="0">
                  <a:pos x="connsiteX6436" y="connsiteY6436"/>
                </a:cxn>
                <a:cxn ang="0">
                  <a:pos x="connsiteX6437" y="connsiteY6437"/>
                </a:cxn>
                <a:cxn ang="0">
                  <a:pos x="connsiteX6438" y="connsiteY6438"/>
                </a:cxn>
                <a:cxn ang="0">
                  <a:pos x="connsiteX6439" y="connsiteY6439"/>
                </a:cxn>
                <a:cxn ang="0">
                  <a:pos x="connsiteX6440" y="connsiteY6440"/>
                </a:cxn>
                <a:cxn ang="0">
                  <a:pos x="connsiteX6441" y="connsiteY6441"/>
                </a:cxn>
                <a:cxn ang="0">
                  <a:pos x="connsiteX6442" y="connsiteY6442"/>
                </a:cxn>
                <a:cxn ang="0">
                  <a:pos x="connsiteX6443" y="connsiteY6443"/>
                </a:cxn>
                <a:cxn ang="0">
                  <a:pos x="connsiteX6444" y="connsiteY6444"/>
                </a:cxn>
                <a:cxn ang="0">
                  <a:pos x="connsiteX6445" y="connsiteY6445"/>
                </a:cxn>
                <a:cxn ang="0">
                  <a:pos x="connsiteX6446" y="connsiteY6446"/>
                </a:cxn>
                <a:cxn ang="0">
                  <a:pos x="connsiteX6447" y="connsiteY6447"/>
                </a:cxn>
                <a:cxn ang="0">
                  <a:pos x="connsiteX6448" y="connsiteY6448"/>
                </a:cxn>
                <a:cxn ang="0">
                  <a:pos x="connsiteX6449" y="connsiteY6449"/>
                </a:cxn>
                <a:cxn ang="0">
                  <a:pos x="connsiteX6450" y="connsiteY6450"/>
                </a:cxn>
                <a:cxn ang="0">
                  <a:pos x="connsiteX6451" y="connsiteY6451"/>
                </a:cxn>
                <a:cxn ang="0">
                  <a:pos x="connsiteX6452" y="connsiteY6452"/>
                </a:cxn>
                <a:cxn ang="0">
                  <a:pos x="connsiteX6453" y="connsiteY6453"/>
                </a:cxn>
                <a:cxn ang="0">
                  <a:pos x="connsiteX6454" y="connsiteY6454"/>
                </a:cxn>
                <a:cxn ang="0">
                  <a:pos x="connsiteX6455" y="connsiteY6455"/>
                </a:cxn>
                <a:cxn ang="0">
                  <a:pos x="connsiteX6456" y="connsiteY6456"/>
                </a:cxn>
                <a:cxn ang="0">
                  <a:pos x="connsiteX6457" y="connsiteY6457"/>
                </a:cxn>
                <a:cxn ang="0">
                  <a:pos x="connsiteX6458" y="connsiteY6458"/>
                </a:cxn>
                <a:cxn ang="0">
                  <a:pos x="connsiteX6459" y="connsiteY6459"/>
                </a:cxn>
                <a:cxn ang="0">
                  <a:pos x="connsiteX6460" y="connsiteY6460"/>
                </a:cxn>
                <a:cxn ang="0">
                  <a:pos x="connsiteX6461" y="connsiteY6461"/>
                </a:cxn>
                <a:cxn ang="0">
                  <a:pos x="connsiteX6462" y="connsiteY6462"/>
                </a:cxn>
                <a:cxn ang="0">
                  <a:pos x="connsiteX6463" y="connsiteY6463"/>
                </a:cxn>
                <a:cxn ang="0">
                  <a:pos x="connsiteX6464" y="connsiteY6464"/>
                </a:cxn>
                <a:cxn ang="0">
                  <a:pos x="connsiteX6465" y="connsiteY6465"/>
                </a:cxn>
                <a:cxn ang="0">
                  <a:pos x="connsiteX6466" y="connsiteY6466"/>
                </a:cxn>
                <a:cxn ang="0">
                  <a:pos x="connsiteX6467" y="connsiteY6467"/>
                </a:cxn>
                <a:cxn ang="0">
                  <a:pos x="connsiteX6468" y="connsiteY6468"/>
                </a:cxn>
                <a:cxn ang="0">
                  <a:pos x="connsiteX6469" y="connsiteY6469"/>
                </a:cxn>
                <a:cxn ang="0">
                  <a:pos x="connsiteX6470" y="connsiteY6470"/>
                </a:cxn>
                <a:cxn ang="0">
                  <a:pos x="connsiteX6471" y="connsiteY6471"/>
                </a:cxn>
                <a:cxn ang="0">
                  <a:pos x="connsiteX6472" y="connsiteY6472"/>
                </a:cxn>
                <a:cxn ang="0">
                  <a:pos x="connsiteX6473" y="connsiteY6473"/>
                </a:cxn>
                <a:cxn ang="0">
                  <a:pos x="connsiteX6474" y="connsiteY6474"/>
                </a:cxn>
                <a:cxn ang="0">
                  <a:pos x="connsiteX6475" y="connsiteY6475"/>
                </a:cxn>
                <a:cxn ang="0">
                  <a:pos x="connsiteX6476" y="connsiteY6476"/>
                </a:cxn>
                <a:cxn ang="0">
                  <a:pos x="connsiteX6477" y="connsiteY6477"/>
                </a:cxn>
                <a:cxn ang="0">
                  <a:pos x="connsiteX6478" y="connsiteY6478"/>
                </a:cxn>
                <a:cxn ang="0">
                  <a:pos x="connsiteX6479" y="connsiteY6479"/>
                </a:cxn>
                <a:cxn ang="0">
                  <a:pos x="connsiteX6480" y="connsiteY6480"/>
                </a:cxn>
                <a:cxn ang="0">
                  <a:pos x="connsiteX6481" y="connsiteY6481"/>
                </a:cxn>
                <a:cxn ang="0">
                  <a:pos x="connsiteX6482" y="connsiteY6482"/>
                </a:cxn>
                <a:cxn ang="0">
                  <a:pos x="connsiteX6483" y="connsiteY6483"/>
                </a:cxn>
                <a:cxn ang="0">
                  <a:pos x="connsiteX6484" y="connsiteY6484"/>
                </a:cxn>
                <a:cxn ang="0">
                  <a:pos x="connsiteX6485" y="connsiteY6485"/>
                </a:cxn>
                <a:cxn ang="0">
                  <a:pos x="connsiteX6486" y="connsiteY6486"/>
                </a:cxn>
                <a:cxn ang="0">
                  <a:pos x="connsiteX6487" y="connsiteY6487"/>
                </a:cxn>
                <a:cxn ang="0">
                  <a:pos x="connsiteX6488" y="connsiteY6488"/>
                </a:cxn>
                <a:cxn ang="0">
                  <a:pos x="connsiteX6489" y="connsiteY6489"/>
                </a:cxn>
                <a:cxn ang="0">
                  <a:pos x="connsiteX6490" y="connsiteY6490"/>
                </a:cxn>
                <a:cxn ang="0">
                  <a:pos x="connsiteX6491" y="connsiteY6491"/>
                </a:cxn>
                <a:cxn ang="0">
                  <a:pos x="connsiteX6492" y="connsiteY6492"/>
                </a:cxn>
                <a:cxn ang="0">
                  <a:pos x="connsiteX6493" y="connsiteY6493"/>
                </a:cxn>
                <a:cxn ang="0">
                  <a:pos x="connsiteX6494" y="connsiteY6494"/>
                </a:cxn>
                <a:cxn ang="0">
                  <a:pos x="connsiteX6495" y="connsiteY6495"/>
                </a:cxn>
                <a:cxn ang="0">
                  <a:pos x="connsiteX6496" y="connsiteY6496"/>
                </a:cxn>
                <a:cxn ang="0">
                  <a:pos x="connsiteX6497" y="connsiteY6497"/>
                </a:cxn>
                <a:cxn ang="0">
                  <a:pos x="connsiteX6498" y="connsiteY6498"/>
                </a:cxn>
                <a:cxn ang="0">
                  <a:pos x="connsiteX6499" y="connsiteY6499"/>
                </a:cxn>
                <a:cxn ang="0">
                  <a:pos x="connsiteX6500" y="connsiteY6500"/>
                </a:cxn>
                <a:cxn ang="0">
                  <a:pos x="connsiteX6501" y="connsiteY6501"/>
                </a:cxn>
                <a:cxn ang="0">
                  <a:pos x="connsiteX6502" y="connsiteY6502"/>
                </a:cxn>
                <a:cxn ang="0">
                  <a:pos x="connsiteX6503" y="connsiteY6503"/>
                </a:cxn>
                <a:cxn ang="0">
                  <a:pos x="connsiteX6504" y="connsiteY6504"/>
                </a:cxn>
                <a:cxn ang="0">
                  <a:pos x="connsiteX6505" y="connsiteY6505"/>
                </a:cxn>
                <a:cxn ang="0">
                  <a:pos x="connsiteX6506" y="connsiteY6506"/>
                </a:cxn>
                <a:cxn ang="0">
                  <a:pos x="connsiteX6507" y="connsiteY6507"/>
                </a:cxn>
                <a:cxn ang="0">
                  <a:pos x="connsiteX6508" y="connsiteY6508"/>
                </a:cxn>
                <a:cxn ang="0">
                  <a:pos x="connsiteX6509" y="connsiteY6509"/>
                </a:cxn>
                <a:cxn ang="0">
                  <a:pos x="connsiteX6510" y="connsiteY6510"/>
                </a:cxn>
                <a:cxn ang="0">
                  <a:pos x="connsiteX6511" y="connsiteY6511"/>
                </a:cxn>
                <a:cxn ang="0">
                  <a:pos x="connsiteX6512" y="connsiteY6512"/>
                </a:cxn>
                <a:cxn ang="0">
                  <a:pos x="connsiteX6513" y="connsiteY6513"/>
                </a:cxn>
                <a:cxn ang="0">
                  <a:pos x="connsiteX6514" y="connsiteY6514"/>
                </a:cxn>
                <a:cxn ang="0">
                  <a:pos x="connsiteX6515" y="connsiteY6515"/>
                </a:cxn>
                <a:cxn ang="0">
                  <a:pos x="connsiteX6516" y="connsiteY6516"/>
                </a:cxn>
                <a:cxn ang="0">
                  <a:pos x="connsiteX6517" y="connsiteY6517"/>
                </a:cxn>
                <a:cxn ang="0">
                  <a:pos x="connsiteX6518" y="connsiteY6518"/>
                </a:cxn>
                <a:cxn ang="0">
                  <a:pos x="connsiteX6519" y="connsiteY6519"/>
                </a:cxn>
                <a:cxn ang="0">
                  <a:pos x="connsiteX6520" y="connsiteY6520"/>
                </a:cxn>
                <a:cxn ang="0">
                  <a:pos x="connsiteX6521" y="connsiteY6521"/>
                </a:cxn>
                <a:cxn ang="0">
                  <a:pos x="connsiteX6522" y="connsiteY6522"/>
                </a:cxn>
                <a:cxn ang="0">
                  <a:pos x="connsiteX6523" y="connsiteY6523"/>
                </a:cxn>
                <a:cxn ang="0">
                  <a:pos x="connsiteX6524" y="connsiteY6524"/>
                </a:cxn>
                <a:cxn ang="0">
                  <a:pos x="connsiteX6525" y="connsiteY6525"/>
                </a:cxn>
                <a:cxn ang="0">
                  <a:pos x="connsiteX6526" y="connsiteY6526"/>
                </a:cxn>
                <a:cxn ang="0">
                  <a:pos x="connsiteX6527" y="connsiteY6527"/>
                </a:cxn>
                <a:cxn ang="0">
                  <a:pos x="connsiteX6528" y="connsiteY6528"/>
                </a:cxn>
                <a:cxn ang="0">
                  <a:pos x="connsiteX6529" y="connsiteY6529"/>
                </a:cxn>
                <a:cxn ang="0">
                  <a:pos x="connsiteX6530" y="connsiteY6530"/>
                </a:cxn>
                <a:cxn ang="0">
                  <a:pos x="connsiteX6531" y="connsiteY6531"/>
                </a:cxn>
                <a:cxn ang="0">
                  <a:pos x="connsiteX6532" y="connsiteY6532"/>
                </a:cxn>
                <a:cxn ang="0">
                  <a:pos x="connsiteX6533" y="connsiteY6533"/>
                </a:cxn>
                <a:cxn ang="0">
                  <a:pos x="connsiteX6534" y="connsiteY6534"/>
                </a:cxn>
                <a:cxn ang="0">
                  <a:pos x="connsiteX6535" y="connsiteY6535"/>
                </a:cxn>
                <a:cxn ang="0">
                  <a:pos x="connsiteX6536" y="connsiteY6536"/>
                </a:cxn>
                <a:cxn ang="0">
                  <a:pos x="connsiteX6537" y="connsiteY6537"/>
                </a:cxn>
                <a:cxn ang="0">
                  <a:pos x="connsiteX6538" y="connsiteY6538"/>
                </a:cxn>
                <a:cxn ang="0">
                  <a:pos x="connsiteX6539" y="connsiteY6539"/>
                </a:cxn>
                <a:cxn ang="0">
                  <a:pos x="connsiteX6540" y="connsiteY6540"/>
                </a:cxn>
                <a:cxn ang="0">
                  <a:pos x="connsiteX6541" y="connsiteY6541"/>
                </a:cxn>
                <a:cxn ang="0">
                  <a:pos x="connsiteX6542" y="connsiteY6542"/>
                </a:cxn>
                <a:cxn ang="0">
                  <a:pos x="connsiteX6543" y="connsiteY6543"/>
                </a:cxn>
                <a:cxn ang="0">
                  <a:pos x="connsiteX6544" y="connsiteY6544"/>
                </a:cxn>
                <a:cxn ang="0">
                  <a:pos x="connsiteX6545" y="connsiteY6545"/>
                </a:cxn>
                <a:cxn ang="0">
                  <a:pos x="connsiteX6546" y="connsiteY6546"/>
                </a:cxn>
                <a:cxn ang="0">
                  <a:pos x="connsiteX6547" y="connsiteY6547"/>
                </a:cxn>
                <a:cxn ang="0">
                  <a:pos x="connsiteX6548" y="connsiteY6548"/>
                </a:cxn>
                <a:cxn ang="0">
                  <a:pos x="connsiteX6549" y="connsiteY6549"/>
                </a:cxn>
                <a:cxn ang="0">
                  <a:pos x="connsiteX6550" y="connsiteY6550"/>
                </a:cxn>
                <a:cxn ang="0">
                  <a:pos x="connsiteX6551" y="connsiteY6551"/>
                </a:cxn>
                <a:cxn ang="0">
                  <a:pos x="connsiteX6552" y="connsiteY6552"/>
                </a:cxn>
                <a:cxn ang="0">
                  <a:pos x="connsiteX6553" y="connsiteY6553"/>
                </a:cxn>
                <a:cxn ang="0">
                  <a:pos x="connsiteX6554" y="connsiteY6554"/>
                </a:cxn>
                <a:cxn ang="0">
                  <a:pos x="connsiteX6555" y="connsiteY6555"/>
                </a:cxn>
                <a:cxn ang="0">
                  <a:pos x="connsiteX6556" y="connsiteY6556"/>
                </a:cxn>
                <a:cxn ang="0">
                  <a:pos x="connsiteX6557" y="connsiteY6557"/>
                </a:cxn>
                <a:cxn ang="0">
                  <a:pos x="connsiteX6558" y="connsiteY6558"/>
                </a:cxn>
                <a:cxn ang="0">
                  <a:pos x="connsiteX6559" y="connsiteY6559"/>
                </a:cxn>
                <a:cxn ang="0">
                  <a:pos x="connsiteX6560" y="connsiteY6560"/>
                </a:cxn>
                <a:cxn ang="0">
                  <a:pos x="connsiteX6561" y="connsiteY6561"/>
                </a:cxn>
                <a:cxn ang="0">
                  <a:pos x="connsiteX6562" y="connsiteY6562"/>
                </a:cxn>
                <a:cxn ang="0">
                  <a:pos x="connsiteX6563" y="connsiteY6563"/>
                </a:cxn>
                <a:cxn ang="0">
                  <a:pos x="connsiteX6564" y="connsiteY6564"/>
                </a:cxn>
                <a:cxn ang="0">
                  <a:pos x="connsiteX6565" y="connsiteY6565"/>
                </a:cxn>
                <a:cxn ang="0">
                  <a:pos x="connsiteX6566" y="connsiteY6566"/>
                </a:cxn>
                <a:cxn ang="0">
                  <a:pos x="connsiteX6567" y="connsiteY6567"/>
                </a:cxn>
                <a:cxn ang="0">
                  <a:pos x="connsiteX6568" y="connsiteY6568"/>
                </a:cxn>
                <a:cxn ang="0">
                  <a:pos x="connsiteX6569" y="connsiteY6569"/>
                </a:cxn>
                <a:cxn ang="0">
                  <a:pos x="connsiteX6570" y="connsiteY6570"/>
                </a:cxn>
                <a:cxn ang="0">
                  <a:pos x="connsiteX6571" y="connsiteY6571"/>
                </a:cxn>
                <a:cxn ang="0">
                  <a:pos x="connsiteX6572" y="connsiteY6572"/>
                </a:cxn>
                <a:cxn ang="0">
                  <a:pos x="connsiteX6573" y="connsiteY6573"/>
                </a:cxn>
                <a:cxn ang="0">
                  <a:pos x="connsiteX6574" y="connsiteY6574"/>
                </a:cxn>
                <a:cxn ang="0">
                  <a:pos x="connsiteX6575" y="connsiteY6575"/>
                </a:cxn>
                <a:cxn ang="0">
                  <a:pos x="connsiteX6576" y="connsiteY6576"/>
                </a:cxn>
                <a:cxn ang="0">
                  <a:pos x="connsiteX6577" y="connsiteY6577"/>
                </a:cxn>
                <a:cxn ang="0">
                  <a:pos x="connsiteX6578" y="connsiteY6578"/>
                </a:cxn>
                <a:cxn ang="0">
                  <a:pos x="connsiteX6579" y="connsiteY6579"/>
                </a:cxn>
                <a:cxn ang="0">
                  <a:pos x="connsiteX6580" y="connsiteY6580"/>
                </a:cxn>
                <a:cxn ang="0">
                  <a:pos x="connsiteX6581" y="connsiteY6581"/>
                </a:cxn>
                <a:cxn ang="0">
                  <a:pos x="connsiteX6582" y="connsiteY6582"/>
                </a:cxn>
                <a:cxn ang="0">
                  <a:pos x="connsiteX6583" y="connsiteY6583"/>
                </a:cxn>
                <a:cxn ang="0">
                  <a:pos x="connsiteX6584" y="connsiteY6584"/>
                </a:cxn>
                <a:cxn ang="0">
                  <a:pos x="connsiteX6585" y="connsiteY6585"/>
                </a:cxn>
                <a:cxn ang="0">
                  <a:pos x="connsiteX6586" y="connsiteY6586"/>
                </a:cxn>
                <a:cxn ang="0">
                  <a:pos x="connsiteX6587" y="connsiteY6587"/>
                </a:cxn>
                <a:cxn ang="0">
                  <a:pos x="connsiteX6588" y="connsiteY6588"/>
                </a:cxn>
                <a:cxn ang="0">
                  <a:pos x="connsiteX6589" y="connsiteY6589"/>
                </a:cxn>
                <a:cxn ang="0">
                  <a:pos x="connsiteX6590" y="connsiteY6590"/>
                </a:cxn>
                <a:cxn ang="0">
                  <a:pos x="connsiteX6591" y="connsiteY6591"/>
                </a:cxn>
                <a:cxn ang="0">
                  <a:pos x="connsiteX6592" y="connsiteY6592"/>
                </a:cxn>
                <a:cxn ang="0">
                  <a:pos x="connsiteX6593" y="connsiteY6593"/>
                </a:cxn>
                <a:cxn ang="0">
                  <a:pos x="connsiteX6594" y="connsiteY6594"/>
                </a:cxn>
                <a:cxn ang="0">
                  <a:pos x="connsiteX6595" y="connsiteY6595"/>
                </a:cxn>
                <a:cxn ang="0">
                  <a:pos x="connsiteX6596" y="connsiteY6596"/>
                </a:cxn>
                <a:cxn ang="0">
                  <a:pos x="connsiteX6597" y="connsiteY6597"/>
                </a:cxn>
                <a:cxn ang="0">
                  <a:pos x="connsiteX6598" y="connsiteY6598"/>
                </a:cxn>
                <a:cxn ang="0">
                  <a:pos x="connsiteX6599" y="connsiteY6599"/>
                </a:cxn>
                <a:cxn ang="0">
                  <a:pos x="connsiteX6600" y="connsiteY6600"/>
                </a:cxn>
                <a:cxn ang="0">
                  <a:pos x="connsiteX6601" y="connsiteY6601"/>
                </a:cxn>
                <a:cxn ang="0">
                  <a:pos x="connsiteX6602" y="connsiteY6602"/>
                </a:cxn>
                <a:cxn ang="0">
                  <a:pos x="connsiteX6603" y="connsiteY6603"/>
                </a:cxn>
                <a:cxn ang="0">
                  <a:pos x="connsiteX6604" y="connsiteY6604"/>
                </a:cxn>
                <a:cxn ang="0">
                  <a:pos x="connsiteX6605" y="connsiteY6605"/>
                </a:cxn>
                <a:cxn ang="0">
                  <a:pos x="connsiteX6606" y="connsiteY6606"/>
                </a:cxn>
                <a:cxn ang="0">
                  <a:pos x="connsiteX6607" y="connsiteY6607"/>
                </a:cxn>
                <a:cxn ang="0">
                  <a:pos x="connsiteX6608" y="connsiteY6608"/>
                </a:cxn>
                <a:cxn ang="0">
                  <a:pos x="connsiteX6609" y="connsiteY6609"/>
                </a:cxn>
                <a:cxn ang="0">
                  <a:pos x="connsiteX6610" y="connsiteY6610"/>
                </a:cxn>
                <a:cxn ang="0">
                  <a:pos x="connsiteX6611" y="connsiteY6611"/>
                </a:cxn>
                <a:cxn ang="0">
                  <a:pos x="connsiteX6612" y="connsiteY6612"/>
                </a:cxn>
                <a:cxn ang="0">
                  <a:pos x="connsiteX6613" y="connsiteY6613"/>
                </a:cxn>
                <a:cxn ang="0">
                  <a:pos x="connsiteX6614" y="connsiteY6614"/>
                </a:cxn>
                <a:cxn ang="0">
                  <a:pos x="connsiteX6615" y="connsiteY6615"/>
                </a:cxn>
                <a:cxn ang="0">
                  <a:pos x="connsiteX6616" y="connsiteY6616"/>
                </a:cxn>
                <a:cxn ang="0">
                  <a:pos x="connsiteX6617" y="connsiteY6617"/>
                </a:cxn>
                <a:cxn ang="0">
                  <a:pos x="connsiteX6618" y="connsiteY6618"/>
                </a:cxn>
                <a:cxn ang="0">
                  <a:pos x="connsiteX6619" y="connsiteY6619"/>
                </a:cxn>
                <a:cxn ang="0">
                  <a:pos x="connsiteX6620" y="connsiteY6620"/>
                </a:cxn>
                <a:cxn ang="0">
                  <a:pos x="connsiteX6621" y="connsiteY6621"/>
                </a:cxn>
                <a:cxn ang="0">
                  <a:pos x="connsiteX6622" y="connsiteY6622"/>
                </a:cxn>
                <a:cxn ang="0">
                  <a:pos x="connsiteX6623" y="connsiteY6623"/>
                </a:cxn>
                <a:cxn ang="0">
                  <a:pos x="connsiteX6624" y="connsiteY6624"/>
                </a:cxn>
                <a:cxn ang="0">
                  <a:pos x="connsiteX6625" y="connsiteY6625"/>
                </a:cxn>
                <a:cxn ang="0">
                  <a:pos x="connsiteX6626" y="connsiteY6626"/>
                </a:cxn>
                <a:cxn ang="0">
                  <a:pos x="connsiteX6627" y="connsiteY6627"/>
                </a:cxn>
                <a:cxn ang="0">
                  <a:pos x="connsiteX6628" y="connsiteY6628"/>
                </a:cxn>
                <a:cxn ang="0">
                  <a:pos x="connsiteX6629" y="connsiteY6629"/>
                </a:cxn>
                <a:cxn ang="0">
                  <a:pos x="connsiteX6630" y="connsiteY6630"/>
                </a:cxn>
                <a:cxn ang="0">
                  <a:pos x="connsiteX6631" y="connsiteY6631"/>
                </a:cxn>
                <a:cxn ang="0">
                  <a:pos x="connsiteX6632" y="connsiteY6632"/>
                </a:cxn>
                <a:cxn ang="0">
                  <a:pos x="connsiteX6633" y="connsiteY6633"/>
                </a:cxn>
                <a:cxn ang="0">
                  <a:pos x="connsiteX6634" y="connsiteY6634"/>
                </a:cxn>
                <a:cxn ang="0">
                  <a:pos x="connsiteX6635" y="connsiteY6635"/>
                </a:cxn>
                <a:cxn ang="0">
                  <a:pos x="connsiteX6636" y="connsiteY6636"/>
                </a:cxn>
                <a:cxn ang="0">
                  <a:pos x="connsiteX6637" y="connsiteY6637"/>
                </a:cxn>
                <a:cxn ang="0">
                  <a:pos x="connsiteX6638" y="connsiteY6638"/>
                </a:cxn>
                <a:cxn ang="0">
                  <a:pos x="connsiteX6639" y="connsiteY6639"/>
                </a:cxn>
                <a:cxn ang="0">
                  <a:pos x="connsiteX6640" y="connsiteY6640"/>
                </a:cxn>
                <a:cxn ang="0">
                  <a:pos x="connsiteX6641" y="connsiteY6641"/>
                </a:cxn>
                <a:cxn ang="0">
                  <a:pos x="connsiteX6642" y="connsiteY6642"/>
                </a:cxn>
                <a:cxn ang="0">
                  <a:pos x="connsiteX6643" y="connsiteY6643"/>
                </a:cxn>
                <a:cxn ang="0">
                  <a:pos x="connsiteX6644" y="connsiteY6644"/>
                </a:cxn>
                <a:cxn ang="0">
                  <a:pos x="connsiteX6645" y="connsiteY6645"/>
                </a:cxn>
                <a:cxn ang="0">
                  <a:pos x="connsiteX6646" y="connsiteY6646"/>
                </a:cxn>
                <a:cxn ang="0">
                  <a:pos x="connsiteX6647" y="connsiteY6647"/>
                </a:cxn>
                <a:cxn ang="0">
                  <a:pos x="connsiteX6648" y="connsiteY6648"/>
                </a:cxn>
                <a:cxn ang="0">
                  <a:pos x="connsiteX6649" y="connsiteY6649"/>
                </a:cxn>
                <a:cxn ang="0">
                  <a:pos x="connsiteX6650" y="connsiteY6650"/>
                </a:cxn>
                <a:cxn ang="0">
                  <a:pos x="connsiteX6651" y="connsiteY6651"/>
                </a:cxn>
                <a:cxn ang="0">
                  <a:pos x="connsiteX6652" y="connsiteY6652"/>
                </a:cxn>
                <a:cxn ang="0">
                  <a:pos x="connsiteX6653" y="connsiteY6653"/>
                </a:cxn>
                <a:cxn ang="0">
                  <a:pos x="connsiteX6654" y="connsiteY6654"/>
                </a:cxn>
                <a:cxn ang="0">
                  <a:pos x="connsiteX6655" y="connsiteY6655"/>
                </a:cxn>
                <a:cxn ang="0">
                  <a:pos x="connsiteX6656" y="connsiteY6656"/>
                </a:cxn>
                <a:cxn ang="0">
                  <a:pos x="connsiteX6657" y="connsiteY6657"/>
                </a:cxn>
                <a:cxn ang="0">
                  <a:pos x="connsiteX6658" y="connsiteY6658"/>
                </a:cxn>
                <a:cxn ang="0">
                  <a:pos x="connsiteX6659" y="connsiteY6659"/>
                </a:cxn>
                <a:cxn ang="0">
                  <a:pos x="connsiteX6660" y="connsiteY6660"/>
                </a:cxn>
                <a:cxn ang="0">
                  <a:pos x="connsiteX6661" y="connsiteY6661"/>
                </a:cxn>
                <a:cxn ang="0">
                  <a:pos x="connsiteX6662" y="connsiteY6662"/>
                </a:cxn>
                <a:cxn ang="0">
                  <a:pos x="connsiteX6663" y="connsiteY6663"/>
                </a:cxn>
                <a:cxn ang="0">
                  <a:pos x="connsiteX6664" y="connsiteY6664"/>
                </a:cxn>
                <a:cxn ang="0">
                  <a:pos x="connsiteX6665" y="connsiteY6665"/>
                </a:cxn>
                <a:cxn ang="0">
                  <a:pos x="connsiteX6666" y="connsiteY6666"/>
                </a:cxn>
                <a:cxn ang="0">
                  <a:pos x="connsiteX6667" y="connsiteY6667"/>
                </a:cxn>
                <a:cxn ang="0">
                  <a:pos x="connsiteX6668" y="connsiteY6668"/>
                </a:cxn>
                <a:cxn ang="0">
                  <a:pos x="connsiteX6669" y="connsiteY6669"/>
                </a:cxn>
                <a:cxn ang="0">
                  <a:pos x="connsiteX6670" y="connsiteY6670"/>
                </a:cxn>
                <a:cxn ang="0">
                  <a:pos x="connsiteX6671" y="connsiteY6671"/>
                </a:cxn>
                <a:cxn ang="0">
                  <a:pos x="connsiteX6672" y="connsiteY6672"/>
                </a:cxn>
                <a:cxn ang="0">
                  <a:pos x="connsiteX6673" y="connsiteY6673"/>
                </a:cxn>
                <a:cxn ang="0">
                  <a:pos x="connsiteX6674" y="connsiteY6674"/>
                </a:cxn>
                <a:cxn ang="0">
                  <a:pos x="connsiteX6675" y="connsiteY6675"/>
                </a:cxn>
                <a:cxn ang="0">
                  <a:pos x="connsiteX6676" y="connsiteY6676"/>
                </a:cxn>
                <a:cxn ang="0">
                  <a:pos x="connsiteX6677" y="connsiteY6677"/>
                </a:cxn>
                <a:cxn ang="0">
                  <a:pos x="connsiteX6678" y="connsiteY6678"/>
                </a:cxn>
                <a:cxn ang="0">
                  <a:pos x="connsiteX6679" y="connsiteY6679"/>
                </a:cxn>
                <a:cxn ang="0">
                  <a:pos x="connsiteX6680" y="connsiteY6680"/>
                </a:cxn>
                <a:cxn ang="0">
                  <a:pos x="connsiteX6681" y="connsiteY6681"/>
                </a:cxn>
                <a:cxn ang="0">
                  <a:pos x="connsiteX6682" y="connsiteY6682"/>
                </a:cxn>
                <a:cxn ang="0">
                  <a:pos x="connsiteX6683" y="connsiteY6683"/>
                </a:cxn>
                <a:cxn ang="0">
                  <a:pos x="connsiteX6684" y="connsiteY6684"/>
                </a:cxn>
                <a:cxn ang="0">
                  <a:pos x="connsiteX6685" y="connsiteY6685"/>
                </a:cxn>
                <a:cxn ang="0">
                  <a:pos x="connsiteX6686" y="connsiteY6686"/>
                </a:cxn>
                <a:cxn ang="0">
                  <a:pos x="connsiteX6687" y="connsiteY6687"/>
                </a:cxn>
                <a:cxn ang="0">
                  <a:pos x="connsiteX6688" y="connsiteY6688"/>
                </a:cxn>
                <a:cxn ang="0">
                  <a:pos x="connsiteX6689" y="connsiteY6689"/>
                </a:cxn>
                <a:cxn ang="0">
                  <a:pos x="connsiteX6690" y="connsiteY6690"/>
                </a:cxn>
                <a:cxn ang="0">
                  <a:pos x="connsiteX6691" y="connsiteY6691"/>
                </a:cxn>
                <a:cxn ang="0">
                  <a:pos x="connsiteX6692" y="connsiteY6692"/>
                </a:cxn>
                <a:cxn ang="0">
                  <a:pos x="connsiteX6693" y="connsiteY6693"/>
                </a:cxn>
                <a:cxn ang="0">
                  <a:pos x="connsiteX6694" y="connsiteY6694"/>
                </a:cxn>
                <a:cxn ang="0">
                  <a:pos x="connsiteX6695" y="connsiteY6695"/>
                </a:cxn>
                <a:cxn ang="0">
                  <a:pos x="connsiteX6696" y="connsiteY6696"/>
                </a:cxn>
                <a:cxn ang="0">
                  <a:pos x="connsiteX6697" y="connsiteY6697"/>
                </a:cxn>
                <a:cxn ang="0">
                  <a:pos x="connsiteX6698" y="connsiteY6698"/>
                </a:cxn>
                <a:cxn ang="0">
                  <a:pos x="connsiteX6699" y="connsiteY6699"/>
                </a:cxn>
                <a:cxn ang="0">
                  <a:pos x="connsiteX6700" y="connsiteY6700"/>
                </a:cxn>
                <a:cxn ang="0">
                  <a:pos x="connsiteX6701" y="connsiteY6701"/>
                </a:cxn>
                <a:cxn ang="0">
                  <a:pos x="connsiteX6702" y="connsiteY6702"/>
                </a:cxn>
                <a:cxn ang="0">
                  <a:pos x="connsiteX6703" y="connsiteY6703"/>
                </a:cxn>
                <a:cxn ang="0">
                  <a:pos x="connsiteX6704" y="connsiteY6704"/>
                </a:cxn>
                <a:cxn ang="0">
                  <a:pos x="connsiteX6705" y="connsiteY6705"/>
                </a:cxn>
                <a:cxn ang="0">
                  <a:pos x="connsiteX6706" y="connsiteY6706"/>
                </a:cxn>
                <a:cxn ang="0">
                  <a:pos x="connsiteX6707" y="connsiteY6707"/>
                </a:cxn>
                <a:cxn ang="0">
                  <a:pos x="connsiteX6708" y="connsiteY6708"/>
                </a:cxn>
                <a:cxn ang="0">
                  <a:pos x="connsiteX6709" y="connsiteY6709"/>
                </a:cxn>
                <a:cxn ang="0">
                  <a:pos x="connsiteX6710" y="connsiteY6710"/>
                </a:cxn>
                <a:cxn ang="0">
                  <a:pos x="connsiteX6711" y="connsiteY6711"/>
                </a:cxn>
                <a:cxn ang="0">
                  <a:pos x="connsiteX6712" y="connsiteY6712"/>
                </a:cxn>
                <a:cxn ang="0">
                  <a:pos x="connsiteX6713" y="connsiteY6713"/>
                </a:cxn>
                <a:cxn ang="0">
                  <a:pos x="connsiteX6714" y="connsiteY6714"/>
                </a:cxn>
                <a:cxn ang="0">
                  <a:pos x="connsiteX6715" y="connsiteY6715"/>
                </a:cxn>
                <a:cxn ang="0">
                  <a:pos x="connsiteX6716" y="connsiteY6716"/>
                </a:cxn>
                <a:cxn ang="0">
                  <a:pos x="connsiteX6717" y="connsiteY6717"/>
                </a:cxn>
                <a:cxn ang="0">
                  <a:pos x="connsiteX6718" y="connsiteY6718"/>
                </a:cxn>
                <a:cxn ang="0">
                  <a:pos x="connsiteX6719" y="connsiteY6719"/>
                </a:cxn>
                <a:cxn ang="0">
                  <a:pos x="connsiteX6720" y="connsiteY6720"/>
                </a:cxn>
                <a:cxn ang="0">
                  <a:pos x="connsiteX6721" y="connsiteY6721"/>
                </a:cxn>
                <a:cxn ang="0">
                  <a:pos x="connsiteX6722" y="connsiteY6722"/>
                </a:cxn>
                <a:cxn ang="0">
                  <a:pos x="connsiteX6723" y="connsiteY6723"/>
                </a:cxn>
                <a:cxn ang="0">
                  <a:pos x="connsiteX6724" y="connsiteY6724"/>
                </a:cxn>
                <a:cxn ang="0">
                  <a:pos x="connsiteX6725" y="connsiteY6725"/>
                </a:cxn>
                <a:cxn ang="0">
                  <a:pos x="connsiteX6726" y="connsiteY6726"/>
                </a:cxn>
                <a:cxn ang="0">
                  <a:pos x="connsiteX6727" y="connsiteY6727"/>
                </a:cxn>
                <a:cxn ang="0">
                  <a:pos x="connsiteX6728" y="connsiteY6728"/>
                </a:cxn>
                <a:cxn ang="0">
                  <a:pos x="connsiteX6729" y="connsiteY6729"/>
                </a:cxn>
                <a:cxn ang="0">
                  <a:pos x="connsiteX6730" y="connsiteY6730"/>
                </a:cxn>
                <a:cxn ang="0">
                  <a:pos x="connsiteX6731" y="connsiteY6731"/>
                </a:cxn>
                <a:cxn ang="0">
                  <a:pos x="connsiteX6732" y="connsiteY6732"/>
                </a:cxn>
                <a:cxn ang="0">
                  <a:pos x="connsiteX6733" y="connsiteY6733"/>
                </a:cxn>
                <a:cxn ang="0">
                  <a:pos x="connsiteX6734" y="connsiteY6734"/>
                </a:cxn>
                <a:cxn ang="0">
                  <a:pos x="connsiteX6735" y="connsiteY6735"/>
                </a:cxn>
                <a:cxn ang="0">
                  <a:pos x="connsiteX6736" y="connsiteY6736"/>
                </a:cxn>
                <a:cxn ang="0">
                  <a:pos x="connsiteX6737" y="connsiteY6737"/>
                </a:cxn>
                <a:cxn ang="0">
                  <a:pos x="connsiteX6738" y="connsiteY6738"/>
                </a:cxn>
                <a:cxn ang="0">
                  <a:pos x="connsiteX6739" y="connsiteY6739"/>
                </a:cxn>
                <a:cxn ang="0">
                  <a:pos x="connsiteX6740" y="connsiteY6740"/>
                </a:cxn>
                <a:cxn ang="0">
                  <a:pos x="connsiteX6741" y="connsiteY6741"/>
                </a:cxn>
                <a:cxn ang="0">
                  <a:pos x="connsiteX6742" y="connsiteY6742"/>
                </a:cxn>
                <a:cxn ang="0">
                  <a:pos x="connsiteX6743" y="connsiteY6743"/>
                </a:cxn>
                <a:cxn ang="0">
                  <a:pos x="connsiteX6744" y="connsiteY6744"/>
                </a:cxn>
                <a:cxn ang="0">
                  <a:pos x="connsiteX6745" y="connsiteY6745"/>
                </a:cxn>
                <a:cxn ang="0">
                  <a:pos x="connsiteX6746" y="connsiteY6746"/>
                </a:cxn>
                <a:cxn ang="0">
                  <a:pos x="connsiteX6747" y="connsiteY6747"/>
                </a:cxn>
                <a:cxn ang="0">
                  <a:pos x="connsiteX6748" y="connsiteY6748"/>
                </a:cxn>
                <a:cxn ang="0">
                  <a:pos x="connsiteX6749" y="connsiteY6749"/>
                </a:cxn>
                <a:cxn ang="0">
                  <a:pos x="connsiteX6750" y="connsiteY6750"/>
                </a:cxn>
                <a:cxn ang="0">
                  <a:pos x="connsiteX6751" y="connsiteY6751"/>
                </a:cxn>
                <a:cxn ang="0">
                  <a:pos x="connsiteX6752" y="connsiteY6752"/>
                </a:cxn>
                <a:cxn ang="0">
                  <a:pos x="connsiteX6753" y="connsiteY6753"/>
                </a:cxn>
                <a:cxn ang="0">
                  <a:pos x="connsiteX6754" y="connsiteY6754"/>
                </a:cxn>
                <a:cxn ang="0">
                  <a:pos x="connsiteX6755" y="connsiteY6755"/>
                </a:cxn>
                <a:cxn ang="0">
                  <a:pos x="connsiteX6756" y="connsiteY6756"/>
                </a:cxn>
                <a:cxn ang="0">
                  <a:pos x="connsiteX6757" y="connsiteY6757"/>
                </a:cxn>
                <a:cxn ang="0">
                  <a:pos x="connsiteX6758" y="connsiteY6758"/>
                </a:cxn>
                <a:cxn ang="0">
                  <a:pos x="connsiteX6759" y="connsiteY6759"/>
                </a:cxn>
                <a:cxn ang="0">
                  <a:pos x="connsiteX6760" y="connsiteY6760"/>
                </a:cxn>
                <a:cxn ang="0">
                  <a:pos x="connsiteX6761" y="connsiteY6761"/>
                </a:cxn>
                <a:cxn ang="0">
                  <a:pos x="connsiteX6762" y="connsiteY6762"/>
                </a:cxn>
                <a:cxn ang="0">
                  <a:pos x="connsiteX6763" y="connsiteY6763"/>
                </a:cxn>
                <a:cxn ang="0">
                  <a:pos x="connsiteX6764" y="connsiteY6764"/>
                </a:cxn>
                <a:cxn ang="0">
                  <a:pos x="connsiteX6765" y="connsiteY6765"/>
                </a:cxn>
                <a:cxn ang="0">
                  <a:pos x="connsiteX6766" y="connsiteY6766"/>
                </a:cxn>
                <a:cxn ang="0">
                  <a:pos x="connsiteX6767" y="connsiteY6767"/>
                </a:cxn>
                <a:cxn ang="0">
                  <a:pos x="connsiteX6768" y="connsiteY6768"/>
                </a:cxn>
                <a:cxn ang="0">
                  <a:pos x="connsiteX6769" y="connsiteY6769"/>
                </a:cxn>
                <a:cxn ang="0">
                  <a:pos x="connsiteX6770" y="connsiteY6770"/>
                </a:cxn>
                <a:cxn ang="0">
                  <a:pos x="connsiteX6771" y="connsiteY6771"/>
                </a:cxn>
                <a:cxn ang="0">
                  <a:pos x="connsiteX6772" y="connsiteY6772"/>
                </a:cxn>
                <a:cxn ang="0">
                  <a:pos x="connsiteX6773" y="connsiteY6773"/>
                </a:cxn>
                <a:cxn ang="0">
                  <a:pos x="connsiteX6774" y="connsiteY6774"/>
                </a:cxn>
                <a:cxn ang="0">
                  <a:pos x="connsiteX6775" y="connsiteY6775"/>
                </a:cxn>
                <a:cxn ang="0">
                  <a:pos x="connsiteX6776" y="connsiteY6776"/>
                </a:cxn>
                <a:cxn ang="0">
                  <a:pos x="connsiteX6777" y="connsiteY6777"/>
                </a:cxn>
                <a:cxn ang="0">
                  <a:pos x="connsiteX6778" y="connsiteY6778"/>
                </a:cxn>
                <a:cxn ang="0">
                  <a:pos x="connsiteX6779" y="connsiteY6779"/>
                </a:cxn>
                <a:cxn ang="0">
                  <a:pos x="connsiteX6780" y="connsiteY6780"/>
                </a:cxn>
                <a:cxn ang="0">
                  <a:pos x="connsiteX6781" y="connsiteY6781"/>
                </a:cxn>
                <a:cxn ang="0">
                  <a:pos x="connsiteX6782" y="connsiteY6782"/>
                </a:cxn>
                <a:cxn ang="0">
                  <a:pos x="connsiteX6783" y="connsiteY6783"/>
                </a:cxn>
                <a:cxn ang="0">
                  <a:pos x="connsiteX6784" y="connsiteY6784"/>
                </a:cxn>
                <a:cxn ang="0">
                  <a:pos x="connsiteX6785" y="connsiteY6785"/>
                </a:cxn>
                <a:cxn ang="0">
                  <a:pos x="connsiteX6786" y="connsiteY6786"/>
                </a:cxn>
                <a:cxn ang="0">
                  <a:pos x="connsiteX6787" y="connsiteY6787"/>
                </a:cxn>
                <a:cxn ang="0">
                  <a:pos x="connsiteX6788" y="connsiteY6788"/>
                </a:cxn>
                <a:cxn ang="0">
                  <a:pos x="connsiteX6789" y="connsiteY6789"/>
                </a:cxn>
                <a:cxn ang="0">
                  <a:pos x="connsiteX6790" y="connsiteY6790"/>
                </a:cxn>
                <a:cxn ang="0">
                  <a:pos x="connsiteX6791" y="connsiteY6791"/>
                </a:cxn>
                <a:cxn ang="0">
                  <a:pos x="connsiteX6792" y="connsiteY6792"/>
                </a:cxn>
                <a:cxn ang="0">
                  <a:pos x="connsiteX6793" y="connsiteY6793"/>
                </a:cxn>
                <a:cxn ang="0">
                  <a:pos x="connsiteX6794" y="connsiteY6794"/>
                </a:cxn>
                <a:cxn ang="0">
                  <a:pos x="connsiteX6795" y="connsiteY6795"/>
                </a:cxn>
                <a:cxn ang="0">
                  <a:pos x="connsiteX6796" y="connsiteY6796"/>
                </a:cxn>
                <a:cxn ang="0">
                  <a:pos x="connsiteX6797" y="connsiteY6797"/>
                </a:cxn>
                <a:cxn ang="0">
                  <a:pos x="connsiteX6798" y="connsiteY6798"/>
                </a:cxn>
                <a:cxn ang="0">
                  <a:pos x="connsiteX6799" y="connsiteY6799"/>
                </a:cxn>
                <a:cxn ang="0">
                  <a:pos x="connsiteX6800" y="connsiteY6800"/>
                </a:cxn>
                <a:cxn ang="0">
                  <a:pos x="connsiteX6801" y="connsiteY6801"/>
                </a:cxn>
                <a:cxn ang="0">
                  <a:pos x="connsiteX6802" y="connsiteY6802"/>
                </a:cxn>
                <a:cxn ang="0">
                  <a:pos x="connsiteX6803" y="connsiteY6803"/>
                </a:cxn>
                <a:cxn ang="0">
                  <a:pos x="connsiteX6804" y="connsiteY6804"/>
                </a:cxn>
                <a:cxn ang="0">
                  <a:pos x="connsiteX6805" y="connsiteY6805"/>
                </a:cxn>
                <a:cxn ang="0">
                  <a:pos x="connsiteX6806" y="connsiteY6806"/>
                </a:cxn>
                <a:cxn ang="0">
                  <a:pos x="connsiteX6807" y="connsiteY6807"/>
                </a:cxn>
                <a:cxn ang="0">
                  <a:pos x="connsiteX6808" y="connsiteY6808"/>
                </a:cxn>
                <a:cxn ang="0">
                  <a:pos x="connsiteX6809" y="connsiteY6809"/>
                </a:cxn>
                <a:cxn ang="0">
                  <a:pos x="connsiteX6810" y="connsiteY6810"/>
                </a:cxn>
                <a:cxn ang="0">
                  <a:pos x="connsiteX6811" y="connsiteY6811"/>
                </a:cxn>
                <a:cxn ang="0">
                  <a:pos x="connsiteX6812" y="connsiteY6812"/>
                </a:cxn>
                <a:cxn ang="0">
                  <a:pos x="connsiteX6813" y="connsiteY6813"/>
                </a:cxn>
                <a:cxn ang="0">
                  <a:pos x="connsiteX6814" y="connsiteY6814"/>
                </a:cxn>
                <a:cxn ang="0">
                  <a:pos x="connsiteX6815" y="connsiteY6815"/>
                </a:cxn>
                <a:cxn ang="0">
                  <a:pos x="connsiteX6816" y="connsiteY6816"/>
                </a:cxn>
                <a:cxn ang="0">
                  <a:pos x="connsiteX6817" y="connsiteY6817"/>
                </a:cxn>
                <a:cxn ang="0">
                  <a:pos x="connsiteX6818" y="connsiteY6818"/>
                </a:cxn>
                <a:cxn ang="0">
                  <a:pos x="connsiteX6819" y="connsiteY6819"/>
                </a:cxn>
                <a:cxn ang="0">
                  <a:pos x="connsiteX6820" y="connsiteY6820"/>
                </a:cxn>
                <a:cxn ang="0">
                  <a:pos x="connsiteX6821" y="connsiteY6821"/>
                </a:cxn>
                <a:cxn ang="0">
                  <a:pos x="connsiteX6822" y="connsiteY6822"/>
                </a:cxn>
                <a:cxn ang="0">
                  <a:pos x="connsiteX6823" y="connsiteY6823"/>
                </a:cxn>
                <a:cxn ang="0">
                  <a:pos x="connsiteX6824" y="connsiteY6824"/>
                </a:cxn>
                <a:cxn ang="0">
                  <a:pos x="connsiteX6825" y="connsiteY6825"/>
                </a:cxn>
                <a:cxn ang="0">
                  <a:pos x="connsiteX6826" y="connsiteY6826"/>
                </a:cxn>
                <a:cxn ang="0">
                  <a:pos x="connsiteX6827" y="connsiteY6827"/>
                </a:cxn>
                <a:cxn ang="0">
                  <a:pos x="connsiteX6828" y="connsiteY6828"/>
                </a:cxn>
                <a:cxn ang="0">
                  <a:pos x="connsiteX6829" y="connsiteY6829"/>
                </a:cxn>
                <a:cxn ang="0">
                  <a:pos x="connsiteX6830" y="connsiteY6830"/>
                </a:cxn>
                <a:cxn ang="0">
                  <a:pos x="connsiteX6831" y="connsiteY6831"/>
                </a:cxn>
                <a:cxn ang="0">
                  <a:pos x="connsiteX6832" y="connsiteY6832"/>
                </a:cxn>
                <a:cxn ang="0">
                  <a:pos x="connsiteX6833" y="connsiteY6833"/>
                </a:cxn>
                <a:cxn ang="0">
                  <a:pos x="connsiteX6834" y="connsiteY6834"/>
                </a:cxn>
                <a:cxn ang="0">
                  <a:pos x="connsiteX6835" y="connsiteY6835"/>
                </a:cxn>
                <a:cxn ang="0">
                  <a:pos x="connsiteX6836" y="connsiteY6836"/>
                </a:cxn>
                <a:cxn ang="0">
                  <a:pos x="connsiteX6837" y="connsiteY6837"/>
                </a:cxn>
                <a:cxn ang="0">
                  <a:pos x="connsiteX6838" y="connsiteY6838"/>
                </a:cxn>
                <a:cxn ang="0">
                  <a:pos x="connsiteX6839" y="connsiteY6839"/>
                </a:cxn>
                <a:cxn ang="0">
                  <a:pos x="connsiteX6840" y="connsiteY6840"/>
                </a:cxn>
                <a:cxn ang="0">
                  <a:pos x="connsiteX6841" y="connsiteY6841"/>
                </a:cxn>
                <a:cxn ang="0">
                  <a:pos x="connsiteX6842" y="connsiteY6842"/>
                </a:cxn>
                <a:cxn ang="0">
                  <a:pos x="connsiteX6843" y="connsiteY6843"/>
                </a:cxn>
                <a:cxn ang="0">
                  <a:pos x="connsiteX6844" y="connsiteY6844"/>
                </a:cxn>
                <a:cxn ang="0">
                  <a:pos x="connsiteX6845" y="connsiteY6845"/>
                </a:cxn>
                <a:cxn ang="0">
                  <a:pos x="connsiteX6846" y="connsiteY6846"/>
                </a:cxn>
                <a:cxn ang="0">
                  <a:pos x="connsiteX6847" y="connsiteY6847"/>
                </a:cxn>
                <a:cxn ang="0">
                  <a:pos x="connsiteX6848" y="connsiteY6848"/>
                </a:cxn>
                <a:cxn ang="0">
                  <a:pos x="connsiteX6849" y="connsiteY6849"/>
                </a:cxn>
                <a:cxn ang="0">
                  <a:pos x="connsiteX6850" y="connsiteY6850"/>
                </a:cxn>
                <a:cxn ang="0">
                  <a:pos x="connsiteX6851" y="connsiteY6851"/>
                </a:cxn>
                <a:cxn ang="0">
                  <a:pos x="connsiteX6852" y="connsiteY6852"/>
                </a:cxn>
                <a:cxn ang="0">
                  <a:pos x="connsiteX6853" y="connsiteY6853"/>
                </a:cxn>
                <a:cxn ang="0">
                  <a:pos x="connsiteX6854" y="connsiteY6854"/>
                </a:cxn>
                <a:cxn ang="0">
                  <a:pos x="connsiteX6855" y="connsiteY6855"/>
                </a:cxn>
                <a:cxn ang="0">
                  <a:pos x="connsiteX6856" y="connsiteY6856"/>
                </a:cxn>
                <a:cxn ang="0">
                  <a:pos x="connsiteX6857" y="connsiteY6857"/>
                </a:cxn>
                <a:cxn ang="0">
                  <a:pos x="connsiteX6858" y="connsiteY6858"/>
                </a:cxn>
                <a:cxn ang="0">
                  <a:pos x="connsiteX6859" y="connsiteY6859"/>
                </a:cxn>
                <a:cxn ang="0">
                  <a:pos x="connsiteX6860" y="connsiteY6860"/>
                </a:cxn>
                <a:cxn ang="0">
                  <a:pos x="connsiteX6861" y="connsiteY6861"/>
                </a:cxn>
                <a:cxn ang="0">
                  <a:pos x="connsiteX6862" y="connsiteY6862"/>
                </a:cxn>
                <a:cxn ang="0">
                  <a:pos x="connsiteX6863" y="connsiteY6863"/>
                </a:cxn>
                <a:cxn ang="0">
                  <a:pos x="connsiteX6864" y="connsiteY6864"/>
                </a:cxn>
                <a:cxn ang="0">
                  <a:pos x="connsiteX6865" y="connsiteY6865"/>
                </a:cxn>
                <a:cxn ang="0">
                  <a:pos x="connsiteX6866" y="connsiteY6866"/>
                </a:cxn>
                <a:cxn ang="0">
                  <a:pos x="connsiteX6867" y="connsiteY6867"/>
                </a:cxn>
                <a:cxn ang="0">
                  <a:pos x="connsiteX6868" y="connsiteY6868"/>
                </a:cxn>
                <a:cxn ang="0">
                  <a:pos x="connsiteX6869" y="connsiteY6869"/>
                </a:cxn>
                <a:cxn ang="0">
                  <a:pos x="connsiteX6870" y="connsiteY6870"/>
                </a:cxn>
                <a:cxn ang="0">
                  <a:pos x="connsiteX6871" y="connsiteY6871"/>
                </a:cxn>
                <a:cxn ang="0">
                  <a:pos x="connsiteX6872" y="connsiteY6872"/>
                </a:cxn>
                <a:cxn ang="0">
                  <a:pos x="connsiteX6873" y="connsiteY6873"/>
                </a:cxn>
                <a:cxn ang="0">
                  <a:pos x="connsiteX6874" y="connsiteY6874"/>
                </a:cxn>
                <a:cxn ang="0">
                  <a:pos x="connsiteX6875" y="connsiteY6875"/>
                </a:cxn>
                <a:cxn ang="0">
                  <a:pos x="connsiteX6876" y="connsiteY6876"/>
                </a:cxn>
                <a:cxn ang="0">
                  <a:pos x="connsiteX6877" y="connsiteY6877"/>
                </a:cxn>
                <a:cxn ang="0">
                  <a:pos x="connsiteX6878" y="connsiteY6878"/>
                </a:cxn>
                <a:cxn ang="0">
                  <a:pos x="connsiteX6879" y="connsiteY6879"/>
                </a:cxn>
                <a:cxn ang="0">
                  <a:pos x="connsiteX6880" y="connsiteY6880"/>
                </a:cxn>
                <a:cxn ang="0">
                  <a:pos x="connsiteX6881" y="connsiteY6881"/>
                </a:cxn>
                <a:cxn ang="0">
                  <a:pos x="connsiteX6882" y="connsiteY6882"/>
                </a:cxn>
                <a:cxn ang="0">
                  <a:pos x="connsiteX6883" y="connsiteY6883"/>
                </a:cxn>
                <a:cxn ang="0">
                  <a:pos x="connsiteX6884" y="connsiteY6884"/>
                </a:cxn>
                <a:cxn ang="0">
                  <a:pos x="connsiteX6885" y="connsiteY6885"/>
                </a:cxn>
                <a:cxn ang="0">
                  <a:pos x="connsiteX6886" y="connsiteY6886"/>
                </a:cxn>
                <a:cxn ang="0">
                  <a:pos x="connsiteX6887" y="connsiteY6887"/>
                </a:cxn>
                <a:cxn ang="0">
                  <a:pos x="connsiteX6888" y="connsiteY6888"/>
                </a:cxn>
                <a:cxn ang="0">
                  <a:pos x="connsiteX6889" y="connsiteY6889"/>
                </a:cxn>
                <a:cxn ang="0">
                  <a:pos x="connsiteX6890" y="connsiteY6890"/>
                </a:cxn>
                <a:cxn ang="0">
                  <a:pos x="connsiteX6891" y="connsiteY6891"/>
                </a:cxn>
                <a:cxn ang="0">
                  <a:pos x="connsiteX6892" y="connsiteY6892"/>
                </a:cxn>
                <a:cxn ang="0">
                  <a:pos x="connsiteX6893" y="connsiteY6893"/>
                </a:cxn>
                <a:cxn ang="0">
                  <a:pos x="connsiteX6894" y="connsiteY6894"/>
                </a:cxn>
                <a:cxn ang="0">
                  <a:pos x="connsiteX6895" y="connsiteY6895"/>
                </a:cxn>
                <a:cxn ang="0">
                  <a:pos x="connsiteX6896" y="connsiteY6896"/>
                </a:cxn>
                <a:cxn ang="0">
                  <a:pos x="connsiteX6897" y="connsiteY6897"/>
                </a:cxn>
                <a:cxn ang="0">
                  <a:pos x="connsiteX6898" y="connsiteY6898"/>
                </a:cxn>
                <a:cxn ang="0">
                  <a:pos x="connsiteX6899" y="connsiteY6899"/>
                </a:cxn>
                <a:cxn ang="0">
                  <a:pos x="connsiteX6900" y="connsiteY6900"/>
                </a:cxn>
                <a:cxn ang="0">
                  <a:pos x="connsiteX6901" y="connsiteY6901"/>
                </a:cxn>
                <a:cxn ang="0">
                  <a:pos x="connsiteX6902" y="connsiteY6902"/>
                </a:cxn>
                <a:cxn ang="0">
                  <a:pos x="connsiteX6903" y="connsiteY6903"/>
                </a:cxn>
                <a:cxn ang="0">
                  <a:pos x="connsiteX6904" y="connsiteY6904"/>
                </a:cxn>
                <a:cxn ang="0">
                  <a:pos x="connsiteX6905" y="connsiteY6905"/>
                </a:cxn>
                <a:cxn ang="0">
                  <a:pos x="connsiteX6906" y="connsiteY6906"/>
                </a:cxn>
                <a:cxn ang="0">
                  <a:pos x="connsiteX6907" y="connsiteY6907"/>
                </a:cxn>
                <a:cxn ang="0">
                  <a:pos x="connsiteX6908" y="connsiteY6908"/>
                </a:cxn>
                <a:cxn ang="0">
                  <a:pos x="connsiteX6909" y="connsiteY6909"/>
                </a:cxn>
                <a:cxn ang="0">
                  <a:pos x="connsiteX6910" y="connsiteY6910"/>
                </a:cxn>
                <a:cxn ang="0">
                  <a:pos x="connsiteX6911" y="connsiteY6911"/>
                </a:cxn>
                <a:cxn ang="0">
                  <a:pos x="connsiteX6912" y="connsiteY6912"/>
                </a:cxn>
                <a:cxn ang="0">
                  <a:pos x="connsiteX6913" y="connsiteY6913"/>
                </a:cxn>
                <a:cxn ang="0">
                  <a:pos x="connsiteX6914" y="connsiteY6914"/>
                </a:cxn>
                <a:cxn ang="0">
                  <a:pos x="connsiteX6915" y="connsiteY6915"/>
                </a:cxn>
                <a:cxn ang="0">
                  <a:pos x="connsiteX6916" y="connsiteY6916"/>
                </a:cxn>
                <a:cxn ang="0">
                  <a:pos x="connsiteX6917" y="connsiteY6917"/>
                </a:cxn>
                <a:cxn ang="0">
                  <a:pos x="connsiteX6918" y="connsiteY6918"/>
                </a:cxn>
                <a:cxn ang="0">
                  <a:pos x="connsiteX6919" y="connsiteY6919"/>
                </a:cxn>
                <a:cxn ang="0">
                  <a:pos x="connsiteX6920" y="connsiteY6920"/>
                </a:cxn>
                <a:cxn ang="0">
                  <a:pos x="connsiteX6921" y="connsiteY6921"/>
                </a:cxn>
                <a:cxn ang="0">
                  <a:pos x="connsiteX6922" y="connsiteY6922"/>
                </a:cxn>
                <a:cxn ang="0">
                  <a:pos x="connsiteX6923" y="connsiteY6923"/>
                </a:cxn>
                <a:cxn ang="0">
                  <a:pos x="connsiteX6924" y="connsiteY6924"/>
                </a:cxn>
                <a:cxn ang="0">
                  <a:pos x="connsiteX6925" y="connsiteY6925"/>
                </a:cxn>
                <a:cxn ang="0">
                  <a:pos x="connsiteX6926" y="connsiteY6926"/>
                </a:cxn>
                <a:cxn ang="0">
                  <a:pos x="connsiteX6927" y="connsiteY6927"/>
                </a:cxn>
                <a:cxn ang="0">
                  <a:pos x="connsiteX6928" y="connsiteY6928"/>
                </a:cxn>
                <a:cxn ang="0">
                  <a:pos x="connsiteX6929" y="connsiteY6929"/>
                </a:cxn>
                <a:cxn ang="0">
                  <a:pos x="connsiteX6930" y="connsiteY6930"/>
                </a:cxn>
                <a:cxn ang="0">
                  <a:pos x="connsiteX6931" y="connsiteY6931"/>
                </a:cxn>
                <a:cxn ang="0">
                  <a:pos x="connsiteX6932" y="connsiteY6932"/>
                </a:cxn>
                <a:cxn ang="0">
                  <a:pos x="connsiteX6933" y="connsiteY6933"/>
                </a:cxn>
                <a:cxn ang="0">
                  <a:pos x="connsiteX6934" y="connsiteY6934"/>
                </a:cxn>
                <a:cxn ang="0">
                  <a:pos x="connsiteX6935" y="connsiteY6935"/>
                </a:cxn>
                <a:cxn ang="0">
                  <a:pos x="connsiteX6936" y="connsiteY6936"/>
                </a:cxn>
                <a:cxn ang="0">
                  <a:pos x="connsiteX6937" y="connsiteY6937"/>
                </a:cxn>
                <a:cxn ang="0">
                  <a:pos x="connsiteX6938" y="connsiteY6938"/>
                </a:cxn>
                <a:cxn ang="0">
                  <a:pos x="connsiteX6939" y="connsiteY6939"/>
                </a:cxn>
                <a:cxn ang="0">
                  <a:pos x="connsiteX6940" y="connsiteY6940"/>
                </a:cxn>
                <a:cxn ang="0">
                  <a:pos x="connsiteX6941" y="connsiteY6941"/>
                </a:cxn>
                <a:cxn ang="0">
                  <a:pos x="connsiteX6942" y="connsiteY6942"/>
                </a:cxn>
                <a:cxn ang="0">
                  <a:pos x="connsiteX6943" y="connsiteY6943"/>
                </a:cxn>
                <a:cxn ang="0">
                  <a:pos x="connsiteX6944" y="connsiteY6944"/>
                </a:cxn>
                <a:cxn ang="0">
                  <a:pos x="connsiteX6945" y="connsiteY6945"/>
                </a:cxn>
                <a:cxn ang="0">
                  <a:pos x="connsiteX6946" y="connsiteY6946"/>
                </a:cxn>
                <a:cxn ang="0">
                  <a:pos x="connsiteX6947" y="connsiteY6947"/>
                </a:cxn>
                <a:cxn ang="0">
                  <a:pos x="connsiteX6948" y="connsiteY6948"/>
                </a:cxn>
                <a:cxn ang="0">
                  <a:pos x="connsiteX6949" y="connsiteY6949"/>
                </a:cxn>
                <a:cxn ang="0">
                  <a:pos x="connsiteX6950" y="connsiteY6950"/>
                </a:cxn>
                <a:cxn ang="0">
                  <a:pos x="connsiteX6951" y="connsiteY6951"/>
                </a:cxn>
                <a:cxn ang="0">
                  <a:pos x="connsiteX6952" y="connsiteY6952"/>
                </a:cxn>
                <a:cxn ang="0">
                  <a:pos x="connsiteX6953" y="connsiteY6953"/>
                </a:cxn>
                <a:cxn ang="0">
                  <a:pos x="connsiteX6954" y="connsiteY6954"/>
                </a:cxn>
                <a:cxn ang="0">
                  <a:pos x="connsiteX6955" y="connsiteY6955"/>
                </a:cxn>
                <a:cxn ang="0">
                  <a:pos x="connsiteX6956" y="connsiteY6956"/>
                </a:cxn>
                <a:cxn ang="0">
                  <a:pos x="connsiteX6957" y="connsiteY6957"/>
                </a:cxn>
                <a:cxn ang="0">
                  <a:pos x="connsiteX6958" y="connsiteY6958"/>
                </a:cxn>
                <a:cxn ang="0">
                  <a:pos x="connsiteX6959" y="connsiteY6959"/>
                </a:cxn>
                <a:cxn ang="0">
                  <a:pos x="connsiteX6960" y="connsiteY6960"/>
                </a:cxn>
                <a:cxn ang="0">
                  <a:pos x="connsiteX6961" y="connsiteY6961"/>
                </a:cxn>
                <a:cxn ang="0">
                  <a:pos x="connsiteX6962" y="connsiteY6962"/>
                </a:cxn>
                <a:cxn ang="0">
                  <a:pos x="connsiteX6963" y="connsiteY6963"/>
                </a:cxn>
                <a:cxn ang="0">
                  <a:pos x="connsiteX6964" y="connsiteY6964"/>
                </a:cxn>
                <a:cxn ang="0">
                  <a:pos x="connsiteX6965" y="connsiteY6965"/>
                </a:cxn>
                <a:cxn ang="0">
                  <a:pos x="connsiteX6966" y="connsiteY6966"/>
                </a:cxn>
                <a:cxn ang="0">
                  <a:pos x="connsiteX6967" y="connsiteY6967"/>
                </a:cxn>
                <a:cxn ang="0">
                  <a:pos x="connsiteX6968" y="connsiteY6968"/>
                </a:cxn>
                <a:cxn ang="0">
                  <a:pos x="connsiteX6969" y="connsiteY6969"/>
                </a:cxn>
                <a:cxn ang="0">
                  <a:pos x="connsiteX6970" y="connsiteY6970"/>
                </a:cxn>
                <a:cxn ang="0">
                  <a:pos x="connsiteX6971" y="connsiteY6971"/>
                </a:cxn>
                <a:cxn ang="0">
                  <a:pos x="connsiteX6972" y="connsiteY6972"/>
                </a:cxn>
                <a:cxn ang="0">
                  <a:pos x="connsiteX6973" y="connsiteY6973"/>
                </a:cxn>
                <a:cxn ang="0">
                  <a:pos x="connsiteX6974" y="connsiteY6974"/>
                </a:cxn>
                <a:cxn ang="0">
                  <a:pos x="connsiteX6975" y="connsiteY6975"/>
                </a:cxn>
                <a:cxn ang="0">
                  <a:pos x="connsiteX6976" y="connsiteY6976"/>
                </a:cxn>
                <a:cxn ang="0">
                  <a:pos x="connsiteX6977" y="connsiteY6977"/>
                </a:cxn>
                <a:cxn ang="0">
                  <a:pos x="connsiteX6978" y="connsiteY6978"/>
                </a:cxn>
                <a:cxn ang="0">
                  <a:pos x="connsiteX6979" y="connsiteY6979"/>
                </a:cxn>
                <a:cxn ang="0">
                  <a:pos x="connsiteX6980" y="connsiteY6980"/>
                </a:cxn>
                <a:cxn ang="0">
                  <a:pos x="connsiteX6981" y="connsiteY6981"/>
                </a:cxn>
                <a:cxn ang="0">
                  <a:pos x="connsiteX6982" y="connsiteY6982"/>
                </a:cxn>
                <a:cxn ang="0">
                  <a:pos x="connsiteX6983" y="connsiteY6983"/>
                </a:cxn>
                <a:cxn ang="0">
                  <a:pos x="connsiteX6984" y="connsiteY6984"/>
                </a:cxn>
                <a:cxn ang="0">
                  <a:pos x="connsiteX6985" y="connsiteY6985"/>
                </a:cxn>
                <a:cxn ang="0">
                  <a:pos x="connsiteX6986" y="connsiteY6986"/>
                </a:cxn>
                <a:cxn ang="0">
                  <a:pos x="connsiteX6987" y="connsiteY6987"/>
                </a:cxn>
                <a:cxn ang="0">
                  <a:pos x="connsiteX6988" y="connsiteY6988"/>
                </a:cxn>
                <a:cxn ang="0">
                  <a:pos x="connsiteX6989" y="connsiteY6989"/>
                </a:cxn>
                <a:cxn ang="0">
                  <a:pos x="connsiteX6990" y="connsiteY6990"/>
                </a:cxn>
                <a:cxn ang="0">
                  <a:pos x="connsiteX6991" y="connsiteY6991"/>
                </a:cxn>
                <a:cxn ang="0">
                  <a:pos x="connsiteX6992" y="connsiteY6992"/>
                </a:cxn>
                <a:cxn ang="0">
                  <a:pos x="connsiteX6993" y="connsiteY6993"/>
                </a:cxn>
                <a:cxn ang="0">
                  <a:pos x="connsiteX6994" y="connsiteY6994"/>
                </a:cxn>
                <a:cxn ang="0">
                  <a:pos x="connsiteX6995" y="connsiteY6995"/>
                </a:cxn>
                <a:cxn ang="0">
                  <a:pos x="connsiteX6996" y="connsiteY6996"/>
                </a:cxn>
                <a:cxn ang="0">
                  <a:pos x="connsiteX6997" y="connsiteY6997"/>
                </a:cxn>
                <a:cxn ang="0">
                  <a:pos x="connsiteX6998" y="connsiteY6998"/>
                </a:cxn>
                <a:cxn ang="0">
                  <a:pos x="connsiteX6999" y="connsiteY6999"/>
                </a:cxn>
                <a:cxn ang="0">
                  <a:pos x="connsiteX7000" y="connsiteY7000"/>
                </a:cxn>
                <a:cxn ang="0">
                  <a:pos x="connsiteX7001" y="connsiteY7001"/>
                </a:cxn>
                <a:cxn ang="0">
                  <a:pos x="connsiteX7002" y="connsiteY7002"/>
                </a:cxn>
                <a:cxn ang="0">
                  <a:pos x="connsiteX7003" y="connsiteY7003"/>
                </a:cxn>
                <a:cxn ang="0">
                  <a:pos x="connsiteX7004" y="connsiteY7004"/>
                </a:cxn>
                <a:cxn ang="0">
                  <a:pos x="connsiteX7005" y="connsiteY7005"/>
                </a:cxn>
                <a:cxn ang="0">
                  <a:pos x="connsiteX7006" y="connsiteY7006"/>
                </a:cxn>
                <a:cxn ang="0">
                  <a:pos x="connsiteX7007" y="connsiteY7007"/>
                </a:cxn>
                <a:cxn ang="0">
                  <a:pos x="connsiteX7008" y="connsiteY7008"/>
                </a:cxn>
                <a:cxn ang="0">
                  <a:pos x="connsiteX7009" y="connsiteY7009"/>
                </a:cxn>
                <a:cxn ang="0">
                  <a:pos x="connsiteX7010" y="connsiteY7010"/>
                </a:cxn>
                <a:cxn ang="0">
                  <a:pos x="connsiteX7011" y="connsiteY7011"/>
                </a:cxn>
                <a:cxn ang="0">
                  <a:pos x="connsiteX7012" y="connsiteY7012"/>
                </a:cxn>
                <a:cxn ang="0">
                  <a:pos x="connsiteX7013" y="connsiteY7013"/>
                </a:cxn>
                <a:cxn ang="0">
                  <a:pos x="connsiteX7014" y="connsiteY7014"/>
                </a:cxn>
                <a:cxn ang="0">
                  <a:pos x="connsiteX7015" y="connsiteY7015"/>
                </a:cxn>
                <a:cxn ang="0">
                  <a:pos x="connsiteX7016" y="connsiteY7016"/>
                </a:cxn>
                <a:cxn ang="0">
                  <a:pos x="connsiteX7017" y="connsiteY7017"/>
                </a:cxn>
                <a:cxn ang="0">
                  <a:pos x="connsiteX7018" y="connsiteY7018"/>
                </a:cxn>
                <a:cxn ang="0">
                  <a:pos x="connsiteX7019" y="connsiteY7019"/>
                </a:cxn>
                <a:cxn ang="0">
                  <a:pos x="connsiteX7020" y="connsiteY7020"/>
                </a:cxn>
                <a:cxn ang="0">
                  <a:pos x="connsiteX7021" y="connsiteY7021"/>
                </a:cxn>
                <a:cxn ang="0">
                  <a:pos x="connsiteX7022" y="connsiteY7022"/>
                </a:cxn>
                <a:cxn ang="0">
                  <a:pos x="connsiteX7023" y="connsiteY7023"/>
                </a:cxn>
                <a:cxn ang="0">
                  <a:pos x="connsiteX7024" y="connsiteY7024"/>
                </a:cxn>
                <a:cxn ang="0">
                  <a:pos x="connsiteX7025" y="connsiteY7025"/>
                </a:cxn>
                <a:cxn ang="0">
                  <a:pos x="connsiteX7026" y="connsiteY7026"/>
                </a:cxn>
                <a:cxn ang="0">
                  <a:pos x="connsiteX7027" y="connsiteY7027"/>
                </a:cxn>
                <a:cxn ang="0">
                  <a:pos x="connsiteX7028" y="connsiteY7028"/>
                </a:cxn>
                <a:cxn ang="0">
                  <a:pos x="connsiteX7029" y="connsiteY7029"/>
                </a:cxn>
                <a:cxn ang="0">
                  <a:pos x="connsiteX7030" y="connsiteY7030"/>
                </a:cxn>
                <a:cxn ang="0">
                  <a:pos x="connsiteX7031" y="connsiteY7031"/>
                </a:cxn>
                <a:cxn ang="0">
                  <a:pos x="connsiteX7032" y="connsiteY7032"/>
                </a:cxn>
                <a:cxn ang="0">
                  <a:pos x="connsiteX7033" y="connsiteY7033"/>
                </a:cxn>
                <a:cxn ang="0">
                  <a:pos x="connsiteX7034" y="connsiteY7034"/>
                </a:cxn>
                <a:cxn ang="0">
                  <a:pos x="connsiteX7035" y="connsiteY7035"/>
                </a:cxn>
                <a:cxn ang="0">
                  <a:pos x="connsiteX7036" y="connsiteY7036"/>
                </a:cxn>
                <a:cxn ang="0">
                  <a:pos x="connsiteX7037" y="connsiteY7037"/>
                </a:cxn>
                <a:cxn ang="0">
                  <a:pos x="connsiteX7038" y="connsiteY7038"/>
                </a:cxn>
                <a:cxn ang="0">
                  <a:pos x="connsiteX7039" y="connsiteY7039"/>
                </a:cxn>
                <a:cxn ang="0">
                  <a:pos x="connsiteX7040" y="connsiteY7040"/>
                </a:cxn>
                <a:cxn ang="0">
                  <a:pos x="connsiteX7041" y="connsiteY7041"/>
                </a:cxn>
                <a:cxn ang="0">
                  <a:pos x="connsiteX7042" y="connsiteY7042"/>
                </a:cxn>
                <a:cxn ang="0">
                  <a:pos x="connsiteX7043" y="connsiteY7043"/>
                </a:cxn>
                <a:cxn ang="0">
                  <a:pos x="connsiteX7044" y="connsiteY7044"/>
                </a:cxn>
                <a:cxn ang="0">
                  <a:pos x="connsiteX7045" y="connsiteY7045"/>
                </a:cxn>
                <a:cxn ang="0">
                  <a:pos x="connsiteX7046" y="connsiteY7046"/>
                </a:cxn>
                <a:cxn ang="0">
                  <a:pos x="connsiteX7047" y="connsiteY7047"/>
                </a:cxn>
                <a:cxn ang="0">
                  <a:pos x="connsiteX7048" y="connsiteY7048"/>
                </a:cxn>
                <a:cxn ang="0">
                  <a:pos x="connsiteX7049" y="connsiteY7049"/>
                </a:cxn>
                <a:cxn ang="0">
                  <a:pos x="connsiteX7050" y="connsiteY7050"/>
                </a:cxn>
                <a:cxn ang="0">
                  <a:pos x="connsiteX7051" y="connsiteY7051"/>
                </a:cxn>
                <a:cxn ang="0">
                  <a:pos x="connsiteX7052" y="connsiteY7052"/>
                </a:cxn>
                <a:cxn ang="0">
                  <a:pos x="connsiteX7053" y="connsiteY7053"/>
                </a:cxn>
                <a:cxn ang="0">
                  <a:pos x="connsiteX7054" y="connsiteY7054"/>
                </a:cxn>
                <a:cxn ang="0">
                  <a:pos x="connsiteX7055" y="connsiteY7055"/>
                </a:cxn>
                <a:cxn ang="0">
                  <a:pos x="connsiteX7056" y="connsiteY7056"/>
                </a:cxn>
                <a:cxn ang="0">
                  <a:pos x="connsiteX7057" y="connsiteY7057"/>
                </a:cxn>
                <a:cxn ang="0">
                  <a:pos x="connsiteX7058" y="connsiteY7058"/>
                </a:cxn>
                <a:cxn ang="0">
                  <a:pos x="connsiteX7059" y="connsiteY7059"/>
                </a:cxn>
                <a:cxn ang="0">
                  <a:pos x="connsiteX7060" y="connsiteY7060"/>
                </a:cxn>
                <a:cxn ang="0">
                  <a:pos x="connsiteX7061" y="connsiteY7061"/>
                </a:cxn>
                <a:cxn ang="0">
                  <a:pos x="connsiteX7062" y="connsiteY7062"/>
                </a:cxn>
                <a:cxn ang="0">
                  <a:pos x="connsiteX7063" y="connsiteY7063"/>
                </a:cxn>
                <a:cxn ang="0">
                  <a:pos x="connsiteX7064" y="connsiteY7064"/>
                </a:cxn>
                <a:cxn ang="0">
                  <a:pos x="connsiteX7065" y="connsiteY7065"/>
                </a:cxn>
                <a:cxn ang="0">
                  <a:pos x="connsiteX7066" y="connsiteY7066"/>
                </a:cxn>
                <a:cxn ang="0">
                  <a:pos x="connsiteX7067" y="connsiteY7067"/>
                </a:cxn>
                <a:cxn ang="0">
                  <a:pos x="connsiteX7068" y="connsiteY7068"/>
                </a:cxn>
                <a:cxn ang="0">
                  <a:pos x="connsiteX7069" y="connsiteY7069"/>
                </a:cxn>
                <a:cxn ang="0">
                  <a:pos x="connsiteX7070" y="connsiteY7070"/>
                </a:cxn>
                <a:cxn ang="0">
                  <a:pos x="connsiteX7071" y="connsiteY7071"/>
                </a:cxn>
                <a:cxn ang="0">
                  <a:pos x="connsiteX7072" y="connsiteY7072"/>
                </a:cxn>
                <a:cxn ang="0">
                  <a:pos x="connsiteX7073" y="connsiteY7073"/>
                </a:cxn>
                <a:cxn ang="0">
                  <a:pos x="connsiteX7074" y="connsiteY7074"/>
                </a:cxn>
                <a:cxn ang="0">
                  <a:pos x="connsiteX7075" y="connsiteY7075"/>
                </a:cxn>
                <a:cxn ang="0">
                  <a:pos x="connsiteX7076" y="connsiteY7076"/>
                </a:cxn>
                <a:cxn ang="0">
                  <a:pos x="connsiteX7077" y="connsiteY7077"/>
                </a:cxn>
                <a:cxn ang="0">
                  <a:pos x="connsiteX7078" y="connsiteY7078"/>
                </a:cxn>
                <a:cxn ang="0">
                  <a:pos x="connsiteX7079" y="connsiteY7079"/>
                </a:cxn>
                <a:cxn ang="0">
                  <a:pos x="connsiteX7080" y="connsiteY7080"/>
                </a:cxn>
                <a:cxn ang="0">
                  <a:pos x="connsiteX7081" y="connsiteY7081"/>
                </a:cxn>
                <a:cxn ang="0">
                  <a:pos x="connsiteX7082" y="connsiteY7082"/>
                </a:cxn>
                <a:cxn ang="0">
                  <a:pos x="connsiteX7083" y="connsiteY7083"/>
                </a:cxn>
                <a:cxn ang="0">
                  <a:pos x="connsiteX7084" y="connsiteY7084"/>
                </a:cxn>
                <a:cxn ang="0">
                  <a:pos x="connsiteX7085" y="connsiteY7085"/>
                </a:cxn>
                <a:cxn ang="0">
                  <a:pos x="connsiteX7086" y="connsiteY7086"/>
                </a:cxn>
                <a:cxn ang="0">
                  <a:pos x="connsiteX7087" y="connsiteY7087"/>
                </a:cxn>
                <a:cxn ang="0">
                  <a:pos x="connsiteX7088" y="connsiteY7088"/>
                </a:cxn>
                <a:cxn ang="0">
                  <a:pos x="connsiteX7089" y="connsiteY7089"/>
                </a:cxn>
                <a:cxn ang="0">
                  <a:pos x="connsiteX7090" y="connsiteY7090"/>
                </a:cxn>
                <a:cxn ang="0">
                  <a:pos x="connsiteX7091" y="connsiteY7091"/>
                </a:cxn>
                <a:cxn ang="0">
                  <a:pos x="connsiteX7092" y="connsiteY7092"/>
                </a:cxn>
                <a:cxn ang="0">
                  <a:pos x="connsiteX7093" y="connsiteY7093"/>
                </a:cxn>
                <a:cxn ang="0">
                  <a:pos x="connsiteX7094" y="connsiteY7094"/>
                </a:cxn>
                <a:cxn ang="0">
                  <a:pos x="connsiteX7095" y="connsiteY7095"/>
                </a:cxn>
                <a:cxn ang="0">
                  <a:pos x="connsiteX7096" y="connsiteY7096"/>
                </a:cxn>
                <a:cxn ang="0">
                  <a:pos x="connsiteX7097" y="connsiteY7097"/>
                </a:cxn>
                <a:cxn ang="0">
                  <a:pos x="connsiteX7098" y="connsiteY7098"/>
                </a:cxn>
                <a:cxn ang="0">
                  <a:pos x="connsiteX7099" y="connsiteY7099"/>
                </a:cxn>
                <a:cxn ang="0">
                  <a:pos x="connsiteX7100" y="connsiteY7100"/>
                </a:cxn>
                <a:cxn ang="0">
                  <a:pos x="connsiteX7101" y="connsiteY7101"/>
                </a:cxn>
                <a:cxn ang="0">
                  <a:pos x="connsiteX7102" y="connsiteY7102"/>
                </a:cxn>
                <a:cxn ang="0">
                  <a:pos x="connsiteX7103" y="connsiteY7103"/>
                </a:cxn>
                <a:cxn ang="0">
                  <a:pos x="connsiteX7104" y="connsiteY7104"/>
                </a:cxn>
                <a:cxn ang="0">
                  <a:pos x="connsiteX7105" y="connsiteY7105"/>
                </a:cxn>
                <a:cxn ang="0">
                  <a:pos x="connsiteX7106" y="connsiteY7106"/>
                </a:cxn>
                <a:cxn ang="0">
                  <a:pos x="connsiteX7107" y="connsiteY7107"/>
                </a:cxn>
                <a:cxn ang="0">
                  <a:pos x="connsiteX7108" y="connsiteY7108"/>
                </a:cxn>
                <a:cxn ang="0">
                  <a:pos x="connsiteX7109" y="connsiteY7109"/>
                </a:cxn>
                <a:cxn ang="0">
                  <a:pos x="connsiteX7110" y="connsiteY7110"/>
                </a:cxn>
                <a:cxn ang="0">
                  <a:pos x="connsiteX7111" y="connsiteY7111"/>
                </a:cxn>
                <a:cxn ang="0">
                  <a:pos x="connsiteX7112" y="connsiteY7112"/>
                </a:cxn>
                <a:cxn ang="0">
                  <a:pos x="connsiteX7113" y="connsiteY7113"/>
                </a:cxn>
                <a:cxn ang="0">
                  <a:pos x="connsiteX7114" y="connsiteY7114"/>
                </a:cxn>
                <a:cxn ang="0">
                  <a:pos x="connsiteX7115" y="connsiteY7115"/>
                </a:cxn>
                <a:cxn ang="0">
                  <a:pos x="connsiteX7116" y="connsiteY7116"/>
                </a:cxn>
                <a:cxn ang="0">
                  <a:pos x="connsiteX7117" y="connsiteY7117"/>
                </a:cxn>
                <a:cxn ang="0">
                  <a:pos x="connsiteX7118" y="connsiteY7118"/>
                </a:cxn>
                <a:cxn ang="0">
                  <a:pos x="connsiteX7119" y="connsiteY7119"/>
                </a:cxn>
                <a:cxn ang="0">
                  <a:pos x="connsiteX7120" y="connsiteY7120"/>
                </a:cxn>
                <a:cxn ang="0">
                  <a:pos x="connsiteX7121" y="connsiteY7121"/>
                </a:cxn>
                <a:cxn ang="0">
                  <a:pos x="connsiteX7122" y="connsiteY7122"/>
                </a:cxn>
                <a:cxn ang="0">
                  <a:pos x="connsiteX7123" y="connsiteY7123"/>
                </a:cxn>
                <a:cxn ang="0">
                  <a:pos x="connsiteX7124" y="connsiteY7124"/>
                </a:cxn>
                <a:cxn ang="0">
                  <a:pos x="connsiteX7125" y="connsiteY7125"/>
                </a:cxn>
                <a:cxn ang="0">
                  <a:pos x="connsiteX7126" y="connsiteY7126"/>
                </a:cxn>
                <a:cxn ang="0">
                  <a:pos x="connsiteX7127" y="connsiteY7127"/>
                </a:cxn>
                <a:cxn ang="0">
                  <a:pos x="connsiteX7128" y="connsiteY7128"/>
                </a:cxn>
                <a:cxn ang="0">
                  <a:pos x="connsiteX7129" y="connsiteY7129"/>
                </a:cxn>
                <a:cxn ang="0">
                  <a:pos x="connsiteX7130" y="connsiteY7130"/>
                </a:cxn>
                <a:cxn ang="0">
                  <a:pos x="connsiteX7131" y="connsiteY7131"/>
                </a:cxn>
                <a:cxn ang="0">
                  <a:pos x="connsiteX7132" y="connsiteY7132"/>
                </a:cxn>
                <a:cxn ang="0">
                  <a:pos x="connsiteX7133" y="connsiteY7133"/>
                </a:cxn>
                <a:cxn ang="0">
                  <a:pos x="connsiteX7134" y="connsiteY7134"/>
                </a:cxn>
                <a:cxn ang="0">
                  <a:pos x="connsiteX7135" y="connsiteY7135"/>
                </a:cxn>
                <a:cxn ang="0">
                  <a:pos x="connsiteX7136" y="connsiteY7136"/>
                </a:cxn>
                <a:cxn ang="0">
                  <a:pos x="connsiteX7137" y="connsiteY7137"/>
                </a:cxn>
                <a:cxn ang="0">
                  <a:pos x="connsiteX7138" y="connsiteY7138"/>
                </a:cxn>
                <a:cxn ang="0">
                  <a:pos x="connsiteX7139" y="connsiteY7139"/>
                </a:cxn>
                <a:cxn ang="0">
                  <a:pos x="connsiteX7140" y="connsiteY7140"/>
                </a:cxn>
                <a:cxn ang="0">
                  <a:pos x="connsiteX7141" y="connsiteY7141"/>
                </a:cxn>
                <a:cxn ang="0">
                  <a:pos x="connsiteX7142" y="connsiteY7142"/>
                </a:cxn>
                <a:cxn ang="0">
                  <a:pos x="connsiteX7143" y="connsiteY7143"/>
                </a:cxn>
                <a:cxn ang="0">
                  <a:pos x="connsiteX7144" y="connsiteY7144"/>
                </a:cxn>
                <a:cxn ang="0">
                  <a:pos x="connsiteX7145" y="connsiteY7145"/>
                </a:cxn>
                <a:cxn ang="0">
                  <a:pos x="connsiteX7146" y="connsiteY7146"/>
                </a:cxn>
                <a:cxn ang="0">
                  <a:pos x="connsiteX7147" y="connsiteY7147"/>
                </a:cxn>
                <a:cxn ang="0">
                  <a:pos x="connsiteX7148" y="connsiteY7148"/>
                </a:cxn>
                <a:cxn ang="0">
                  <a:pos x="connsiteX7149" y="connsiteY7149"/>
                </a:cxn>
                <a:cxn ang="0">
                  <a:pos x="connsiteX7150" y="connsiteY7150"/>
                </a:cxn>
                <a:cxn ang="0">
                  <a:pos x="connsiteX7151" y="connsiteY7151"/>
                </a:cxn>
                <a:cxn ang="0">
                  <a:pos x="connsiteX7152" y="connsiteY7152"/>
                </a:cxn>
                <a:cxn ang="0">
                  <a:pos x="connsiteX7153" y="connsiteY7153"/>
                </a:cxn>
                <a:cxn ang="0">
                  <a:pos x="connsiteX7154" y="connsiteY7154"/>
                </a:cxn>
                <a:cxn ang="0">
                  <a:pos x="connsiteX7155" y="connsiteY7155"/>
                </a:cxn>
                <a:cxn ang="0">
                  <a:pos x="connsiteX7156" y="connsiteY7156"/>
                </a:cxn>
                <a:cxn ang="0">
                  <a:pos x="connsiteX7157" y="connsiteY7157"/>
                </a:cxn>
                <a:cxn ang="0">
                  <a:pos x="connsiteX7158" y="connsiteY7158"/>
                </a:cxn>
                <a:cxn ang="0">
                  <a:pos x="connsiteX7159" y="connsiteY7159"/>
                </a:cxn>
                <a:cxn ang="0">
                  <a:pos x="connsiteX7160" y="connsiteY7160"/>
                </a:cxn>
                <a:cxn ang="0">
                  <a:pos x="connsiteX7161" y="connsiteY7161"/>
                </a:cxn>
                <a:cxn ang="0">
                  <a:pos x="connsiteX7162" y="connsiteY7162"/>
                </a:cxn>
                <a:cxn ang="0">
                  <a:pos x="connsiteX7163" y="connsiteY7163"/>
                </a:cxn>
                <a:cxn ang="0">
                  <a:pos x="connsiteX7164" y="connsiteY7164"/>
                </a:cxn>
                <a:cxn ang="0">
                  <a:pos x="connsiteX7165" y="connsiteY7165"/>
                </a:cxn>
                <a:cxn ang="0">
                  <a:pos x="connsiteX7166" y="connsiteY7166"/>
                </a:cxn>
                <a:cxn ang="0">
                  <a:pos x="connsiteX7167" y="connsiteY7167"/>
                </a:cxn>
                <a:cxn ang="0">
                  <a:pos x="connsiteX7168" y="connsiteY7168"/>
                </a:cxn>
                <a:cxn ang="0">
                  <a:pos x="connsiteX7169" y="connsiteY7169"/>
                </a:cxn>
                <a:cxn ang="0">
                  <a:pos x="connsiteX7170" y="connsiteY7170"/>
                </a:cxn>
                <a:cxn ang="0">
                  <a:pos x="connsiteX7171" y="connsiteY7171"/>
                </a:cxn>
                <a:cxn ang="0">
                  <a:pos x="connsiteX7172" y="connsiteY7172"/>
                </a:cxn>
                <a:cxn ang="0">
                  <a:pos x="connsiteX7173" y="connsiteY7173"/>
                </a:cxn>
                <a:cxn ang="0">
                  <a:pos x="connsiteX7174" y="connsiteY7174"/>
                </a:cxn>
                <a:cxn ang="0">
                  <a:pos x="connsiteX7175" y="connsiteY7175"/>
                </a:cxn>
                <a:cxn ang="0">
                  <a:pos x="connsiteX7176" y="connsiteY7176"/>
                </a:cxn>
                <a:cxn ang="0">
                  <a:pos x="connsiteX7177" y="connsiteY7177"/>
                </a:cxn>
                <a:cxn ang="0">
                  <a:pos x="connsiteX7178" y="connsiteY7178"/>
                </a:cxn>
                <a:cxn ang="0">
                  <a:pos x="connsiteX7179" y="connsiteY7179"/>
                </a:cxn>
                <a:cxn ang="0">
                  <a:pos x="connsiteX7180" y="connsiteY7180"/>
                </a:cxn>
                <a:cxn ang="0">
                  <a:pos x="connsiteX7181" y="connsiteY7181"/>
                </a:cxn>
                <a:cxn ang="0">
                  <a:pos x="connsiteX7182" y="connsiteY7182"/>
                </a:cxn>
                <a:cxn ang="0">
                  <a:pos x="connsiteX7183" y="connsiteY7183"/>
                </a:cxn>
                <a:cxn ang="0">
                  <a:pos x="connsiteX7184" y="connsiteY7184"/>
                </a:cxn>
                <a:cxn ang="0">
                  <a:pos x="connsiteX7185" y="connsiteY7185"/>
                </a:cxn>
                <a:cxn ang="0">
                  <a:pos x="connsiteX7186" y="connsiteY7186"/>
                </a:cxn>
                <a:cxn ang="0">
                  <a:pos x="connsiteX7187" y="connsiteY7187"/>
                </a:cxn>
                <a:cxn ang="0">
                  <a:pos x="connsiteX7188" y="connsiteY7188"/>
                </a:cxn>
                <a:cxn ang="0">
                  <a:pos x="connsiteX7189" y="connsiteY7189"/>
                </a:cxn>
                <a:cxn ang="0">
                  <a:pos x="connsiteX7190" y="connsiteY7190"/>
                </a:cxn>
                <a:cxn ang="0">
                  <a:pos x="connsiteX7191" y="connsiteY7191"/>
                </a:cxn>
                <a:cxn ang="0">
                  <a:pos x="connsiteX7192" y="connsiteY7192"/>
                </a:cxn>
                <a:cxn ang="0">
                  <a:pos x="connsiteX7193" y="connsiteY7193"/>
                </a:cxn>
                <a:cxn ang="0">
                  <a:pos x="connsiteX7194" y="connsiteY7194"/>
                </a:cxn>
                <a:cxn ang="0">
                  <a:pos x="connsiteX7195" y="connsiteY7195"/>
                </a:cxn>
                <a:cxn ang="0">
                  <a:pos x="connsiteX7196" y="connsiteY7196"/>
                </a:cxn>
                <a:cxn ang="0">
                  <a:pos x="connsiteX7197" y="connsiteY7197"/>
                </a:cxn>
                <a:cxn ang="0">
                  <a:pos x="connsiteX7198" y="connsiteY7198"/>
                </a:cxn>
                <a:cxn ang="0">
                  <a:pos x="connsiteX7199" y="connsiteY7199"/>
                </a:cxn>
                <a:cxn ang="0">
                  <a:pos x="connsiteX7200" y="connsiteY7200"/>
                </a:cxn>
                <a:cxn ang="0">
                  <a:pos x="connsiteX7201" y="connsiteY7201"/>
                </a:cxn>
                <a:cxn ang="0">
                  <a:pos x="connsiteX7202" y="connsiteY7202"/>
                </a:cxn>
                <a:cxn ang="0">
                  <a:pos x="connsiteX7203" y="connsiteY7203"/>
                </a:cxn>
                <a:cxn ang="0">
                  <a:pos x="connsiteX7204" y="connsiteY7204"/>
                </a:cxn>
                <a:cxn ang="0">
                  <a:pos x="connsiteX7205" y="connsiteY7205"/>
                </a:cxn>
                <a:cxn ang="0">
                  <a:pos x="connsiteX7206" y="connsiteY7206"/>
                </a:cxn>
                <a:cxn ang="0">
                  <a:pos x="connsiteX7207" y="connsiteY7207"/>
                </a:cxn>
                <a:cxn ang="0">
                  <a:pos x="connsiteX7208" y="connsiteY7208"/>
                </a:cxn>
                <a:cxn ang="0">
                  <a:pos x="connsiteX7209" y="connsiteY7209"/>
                </a:cxn>
                <a:cxn ang="0">
                  <a:pos x="connsiteX7210" y="connsiteY7210"/>
                </a:cxn>
                <a:cxn ang="0">
                  <a:pos x="connsiteX7211" y="connsiteY7211"/>
                </a:cxn>
                <a:cxn ang="0">
                  <a:pos x="connsiteX7212" y="connsiteY7212"/>
                </a:cxn>
                <a:cxn ang="0">
                  <a:pos x="connsiteX7213" y="connsiteY7213"/>
                </a:cxn>
                <a:cxn ang="0">
                  <a:pos x="connsiteX7214" y="connsiteY7214"/>
                </a:cxn>
                <a:cxn ang="0">
                  <a:pos x="connsiteX7215" y="connsiteY7215"/>
                </a:cxn>
                <a:cxn ang="0">
                  <a:pos x="connsiteX7216" y="connsiteY7216"/>
                </a:cxn>
                <a:cxn ang="0">
                  <a:pos x="connsiteX7217" y="connsiteY7217"/>
                </a:cxn>
                <a:cxn ang="0">
                  <a:pos x="connsiteX7218" y="connsiteY7218"/>
                </a:cxn>
                <a:cxn ang="0">
                  <a:pos x="connsiteX7219" y="connsiteY7219"/>
                </a:cxn>
                <a:cxn ang="0">
                  <a:pos x="connsiteX7220" y="connsiteY7220"/>
                </a:cxn>
                <a:cxn ang="0">
                  <a:pos x="connsiteX7221" y="connsiteY7221"/>
                </a:cxn>
                <a:cxn ang="0">
                  <a:pos x="connsiteX7222" y="connsiteY7222"/>
                </a:cxn>
                <a:cxn ang="0">
                  <a:pos x="connsiteX7223" y="connsiteY7223"/>
                </a:cxn>
                <a:cxn ang="0">
                  <a:pos x="connsiteX7224" y="connsiteY7224"/>
                </a:cxn>
                <a:cxn ang="0">
                  <a:pos x="connsiteX7225" y="connsiteY7225"/>
                </a:cxn>
                <a:cxn ang="0">
                  <a:pos x="connsiteX7226" y="connsiteY7226"/>
                </a:cxn>
                <a:cxn ang="0">
                  <a:pos x="connsiteX7227" y="connsiteY7227"/>
                </a:cxn>
                <a:cxn ang="0">
                  <a:pos x="connsiteX7228" y="connsiteY7228"/>
                </a:cxn>
                <a:cxn ang="0">
                  <a:pos x="connsiteX7229" y="connsiteY7229"/>
                </a:cxn>
                <a:cxn ang="0">
                  <a:pos x="connsiteX7230" y="connsiteY7230"/>
                </a:cxn>
                <a:cxn ang="0">
                  <a:pos x="connsiteX7231" y="connsiteY7231"/>
                </a:cxn>
                <a:cxn ang="0">
                  <a:pos x="connsiteX7232" y="connsiteY7232"/>
                </a:cxn>
                <a:cxn ang="0">
                  <a:pos x="connsiteX7233" y="connsiteY7233"/>
                </a:cxn>
                <a:cxn ang="0">
                  <a:pos x="connsiteX7234" y="connsiteY7234"/>
                </a:cxn>
                <a:cxn ang="0">
                  <a:pos x="connsiteX7235" y="connsiteY7235"/>
                </a:cxn>
                <a:cxn ang="0">
                  <a:pos x="connsiteX7236" y="connsiteY7236"/>
                </a:cxn>
                <a:cxn ang="0">
                  <a:pos x="connsiteX7237" y="connsiteY7237"/>
                </a:cxn>
                <a:cxn ang="0">
                  <a:pos x="connsiteX7238" y="connsiteY7238"/>
                </a:cxn>
                <a:cxn ang="0">
                  <a:pos x="connsiteX7239" y="connsiteY7239"/>
                </a:cxn>
                <a:cxn ang="0">
                  <a:pos x="connsiteX7240" y="connsiteY7240"/>
                </a:cxn>
                <a:cxn ang="0">
                  <a:pos x="connsiteX7241" y="connsiteY7241"/>
                </a:cxn>
                <a:cxn ang="0">
                  <a:pos x="connsiteX7242" y="connsiteY7242"/>
                </a:cxn>
                <a:cxn ang="0">
                  <a:pos x="connsiteX7243" y="connsiteY7243"/>
                </a:cxn>
                <a:cxn ang="0">
                  <a:pos x="connsiteX7244" y="connsiteY7244"/>
                </a:cxn>
                <a:cxn ang="0">
                  <a:pos x="connsiteX7245" y="connsiteY7245"/>
                </a:cxn>
                <a:cxn ang="0">
                  <a:pos x="connsiteX7246" y="connsiteY7246"/>
                </a:cxn>
                <a:cxn ang="0">
                  <a:pos x="connsiteX7247" y="connsiteY7247"/>
                </a:cxn>
                <a:cxn ang="0">
                  <a:pos x="connsiteX7248" y="connsiteY7248"/>
                </a:cxn>
                <a:cxn ang="0">
                  <a:pos x="connsiteX7249" y="connsiteY7249"/>
                </a:cxn>
                <a:cxn ang="0">
                  <a:pos x="connsiteX7250" y="connsiteY7250"/>
                </a:cxn>
                <a:cxn ang="0">
                  <a:pos x="connsiteX7251" y="connsiteY7251"/>
                </a:cxn>
                <a:cxn ang="0">
                  <a:pos x="connsiteX7252" y="connsiteY7252"/>
                </a:cxn>
                <a:cxn ang="0">
                  <a:pos x="connsiteX7253" y="connsiteY7253"/>
                </a:cxn>
                <a:cxn ang="0">
                  <a:pos x="connsiteX7254" y="connsiteY7254"/>
                </a:cxn>
                <a:cxn ang="0">
                  <a:pos x="connsiteX7255" y="connsiteY7255"/>
                </a:cxn>
                <a:cxn ang="0">
                  <a:pos x="connsiteX7256" y="connsiteY7256"/>
                </a:cxn>
                <a:cxn ang="0">
                  <a:pos x="connsiteX7257" y="connsiteY7257"/>
                </a:cxn>
                <a:cxn ang="0">
                  <a:pos x="connsiteX7258" y="connsiteY7258"/>
                </a:cxn>
                <a:cxn ang="0">
                  <a:pos x="connsiteX7259" y="connsiteY7259"/>
                </a:cxn>
                <a:cxn ang="0">
                  <a:pos x="connsiteX7260" y="connsiteY7260"/>
                </a:cxn>
                <a:cxn ang="0">
                  <a:pos x="connsiteX7261" y="connsiteY7261"/>
                </a:cxn>
                <a:cxn ang="0">
                  <a:pos x="connsiteX7262" y="connsiteY7262"/>
                </a:cxn>
                <a:cxn ang="0">
                  <a:pos x="connsiteX7263" y="connsiteY7263"/>
                </a:cxn>
                <a:cxn ang="0">
                  <a:pos x="connsiteX7264" y="connsiteY7264"/>
                </a:cxn>
                <a:cxn ang="0">
                  <a:pos x="connsiteX7265" y="connsiteY7265"/>
                </a:cxn>
                <a:cxn ang="0">
                  <a:pos x="connsiteX7266" y="connsiteY7266"/>
                </a:cxn>
                <a:cxn ang="0">
                  <a:pos x="connsiteX7267" y="connsiteY7267"/>
                </a:cxn>
                <a:cxn ang="0">
                  <a:pos x="connsiteX7268" y="connsiteY7268"/>
                </a:cxn>
                <a:cxn ang="0">
                  <a:pos x="connsiteX7269" y="connsiteY7269"/>
                </a:cxn>
                <a:cxn ang="0">
                  <a:pos x="connsiteX7270" y="connsiteY7270"/>
                </a:cxn>
                <a:cxn ang="0">
                  <a:pos x="connsiteX7271" y="connsiteY7271"/>
                </a:cxn>
                <a:cxn ang="0">
                  <a:pos x="connsiteX7272" y="connsiteY7272"/>
                </a:cxn>
                <a:cxn ang="0">
                  <a:pos x="connsiteX7273" y="connsiteY7273"/>
                </a:cxn>
                <a:cxn ang="0">
                  <a:pos x="connsiteX7274" y="connsiteY7274"/>
                </a:cxn>
                <a:cxn ang="0">
                  <a:pos x="connsiteX7275" y="connsiteY7275"/>
                </a:cxn>
                <a:cxn ang="0">
                  <a:pos x="connsiteX7276" y="connsiteY7276"/>
                </a:cxn>
                <a:cxn ang="0">
                  <a:pos x="connsiteX7277" y="connsiteY7277"/>
                </a:cxn>
                <a:cxn ang="0">
                  <a:pos x="connsiteX7278" y="connsiteY7278"/>
                </a:cxn>
                <a:cxn ang="0">
                  <a:pos x="connsiteX7279" y="connsiteY7279"/>
                </a:cxn>
                <a:cxn ang="0">
                  <a:pos x="connsiteX7280" y="connsiteY7280"/>
                </a:cxn>
                <a:cxn ang="0">
                  <a:pos x="connsiteX7281" y="connsiteY7281"/>
                </a:cxn>
                <a:cxn ang="0">
                  <a:pos x="connsiteX7282" y="connsiteY7282"/>
                </a:cxn>
                <a:cxn ang="0">
                  <a:pos x="connsiteX7283" y="connsiteY7283"/>
                </a:cxn>
                <a:cxn ang="0">
                  <a:pos x="connsiteX7284" y="connsiteY7284"/>
                </a:cxn>
                <a:cxn ang="0">
                  <a:pos x="connsiteX7285" y="connsiteY7285"/>
                </a:cxn>
                <a:cxn ang="0">
                  <a:pos x="connsiteX7286" y="connsiteY7286"/>
                </a:cxn>
                <a:cxn ang="0">
                  <a:pos x="connsiteX7287" y="connsiteY7287"/>
                </a:cxn>
                <a:cxn ang="0">
                  <a:pos x="connsiteX7288" y="connsiteY7288"/>
                </a:cxn>
                <a:cxn ang="0">
                  <a:pos x="connsiteX7289" y="connsiteY7289"/>
                </a:cxn>
                <a:cxn ang="0">
                  <a:pos x="connsiteX7290" y="connsiteY7290"/>
                </a:cxn>
                <a:cxn ang="0">
                  <a:pos x="connsiteX7291" y="connsiteY7291"/>
                </a:cxn>
                <a:cxn ang="0">
                  <a:pos x="connsiteX7292" y="connsiteY7292"/>
                </a:cxn>
                <a:cxn ang="0">
                  <a:pos x="connsiteX7293" y="connsiteY7293"/>
                </a:cxn>
                <a:cxn ang="0">
                  <a:pos x="connsiteX7294" y="connsiteY7294"/>
                </a:cxn>
                <a:cxn ang="0">
                  <a:pos x="connsiteX7295" y="connsiteY7295"/>
                </a:cxn>
                <a:cxn ang="0">
                  <a:pos x="connsiteX7296" y="connsiteY7296"/>
                </a:cxn>
                <a:cxn ang="0">
                  <a:pos x="connsiteX7297" y="connsiteY7297"/>
                </a:cxn>
                <a:cxn ang="0">
                  <a:pos x="connsiteX7298" y="connsiteY7298"/>
                </a:cxn>
                <a:cxn ang="0">
                  <a:pos x="connsiteX7299" y="connsiteY7299"/>
                </a:cxn>
                <a:cxn ang="0">
                  <a:pos x="connsiteX7300" y="connsiteY7300"/>
                </a:cxn>
                <a:cxn ang="0">
                  <a:pos x="connsiteX7301" y="connsiteY7301"/>
                </a:cxn>
                <a:cxn ang="0">
                  <a:pos x="connsiteX7302" y="connsiteY7302"/>
                </a:cxn>
                <a:cxn ang="0">
                  <a:pos x="connsiteX7303" y="connsiteY7303"/>
                </a:cxn>
                <a:cxn ang="0">
                  <a:pos x="connsiteX7304" y="connsiteY7304"/>
                </a:cxn>
                <a:cxn ang="0">
                  <a:pos x="connsiteX7305" y="connsiteY7305"/>
                </a:cxn>
                <a:cxn ang="0">
                  <a:pos x="connsiteX7306" y="connsiteY7306"/>
                </a:cxn>
                <a:cxn ang="0">
                  <a:pos x="connsiteX7307" y="connsiteY7307"/>
                </a:cxn>
                <a:cxn ang="0">
                  <a:pos x="connsiteX7308" y="connsiteY7308"/>
                </a:cxn>
                <a:cxn ang="0">
                  <a:pos x="connsiteX7309" y="connsiteY7309"/>
                </a:cxn>
                <a:cxn ang="0">
                  <a:pos x="connsiteX7310" y="connsiteY7310"/>
                </a:cxn>
                <a:cxn ang="0">
                  <a:pos x="connsiteX7311" y="connsiteY7311"/>
                </a:cxn>
                <a:cxn ang="0">
                  <a:pos x="connsiteX7312" y="connsiteY7312"/>
                </a:cxn>
                <a:cxn ang="0">
                  <a:pos x="connsiteX7313" y="connsiteY7313"/>
                </a:cxn>
                <a:cxn ang="0">
                  <a:pos x="connsiteX7314" y="connsiteY7314"/>
                </a:cxn>
                <a:cxn ang="0">
                  <a:pos x="connsiteX7315" y="connsiteY7315"/>
                </a:cxn>
                <a:cxn ang="0">
                  <a:pos x="connsiteX7316" y="connsiteY7316"/>
                </a:cxn>
                <a:cxn ang="0">
                  <a:pos x="connsiteX7317" y="connsiteY7317"/>
                </a:cxn>
                <a:cxn ang="0">
                  <a:pos x="connsiteX7318" y="connsiteY7318"/>
                </a:cxn>
                <a:cxn ang="0">
                  <a:pos x="connsiteX7319" y="connsiteY7319"/>
                </a:cxn>
                <a:cxn ang="0">
                  <a:pos x="connsiteX7320" y="connsiteY7320"/>
                </a:cxn>
                <a:cxn ang="0">
                  <a:pos x="connsiteX7321" y="connsiteY7321"/>
                </a:cxn>
                <a:cxn ang="0">
                  <a:pos x="connsiteX7322" y="connsiteY7322"/>
                </a:cxn>
                <a:cxn ang="0">
                  <a:pos x="connsiteX7323" y="connsiteY7323"/>
                </a:cxn>
                <a:cxn ang="0">
                  <a:pos x="connsiteX7324" y="connsiteY7324"/>
                </a:cxn>
                <a:cxn ang="0">
                  <a:pos x="connsiteX7325" y="connsiteY7325"/>
                </a:cxn>
                <a:cxn ang="0">
                  <a:pos x="connsiteX7326" y="connsiteY7326"/>
                </a:cxn>
                <a:cxn ang="0">
                  <a:pos x="connsiteX7327" y="connsiteY7327"/>
                </a:cxn>
                <a:cxn ang="0">
                  <a:pos x="connsiteX7328" y="connsiteY7328"/>
                </a:cxn>
                <a:cxn ang="0">
                  <a:pos x="connsiteX7329" y="connsiteY7329"/>
                </a:cxn>
                <a:cxn ang="0">
                  <a:pos x="connsiteX7330" y="connsiteY7330"/>
                </a:cxn>
                <a:cxn ang="0">
                  <a:pos x="connsiteX7331" y="connsiteY7331"/>
                </a:cxn>
                <a:cxn ang="0">
                  <a:pos x="connsiteX7332" y="connsiteY7332"/>
                </a:cxn>
                <a:cxn ang="0">
                  <a:pos x="connsiteX7333" y="connsiteY7333"/>
                </a:cxn>
                <a:cxn ang="0">
                  <a:pos x="connsiteX7334" y="connsiteY7334"/>
                </a:cxn>
                <a:cxn ang="0">
                  <a:pos x="connsiteX7335" y="connsiteY7335"/>
                </a:cxn>
                <a:cxn ang="0">
                  <a:pos x="connsiteX7336" y="connsiteY7336"/>
                </a:cxn>
                <a:cxn ang="0">
                  <a:pos x="connsiteX7337" y="connsiteY7337"/>
                </a:cxn>
                <a:cxn ang="0">
                  <a:pos x="connsiteX7338" y="connsiteY7338"/>
                </a:cxn>
                <a:cxn ang="0">
                  <a:pos x="connsiteX7339" y="connsiteY7339"/>
                </a:cxn>
                <a:cxn ang="0">
                  <a:pos x="connsiteX7340" y="connsiteY7340"/>
                </a:cxn>
                <a:cxn ang="0">
                  <a:pos x="connsiteX7341" y="connsiteY7341"/>
                </a:cxn>
                <a:cxn ang="0">
                  <a:pos x="connsiteX7342" y="connsiteY7342"/>
                </a:cxn>
                <a:cxn ang="0">
                  <a:pos x="connsiteX7343" y="connsiteY7343"/>
                </a:cxn>
                <a:cxn ang="0">
                  <a:pos x="connsiteX7344" y="connsiteY7344"/>
                </a:cxn>
                <a:cxn ang="0">
                  <a:pos x="connsiteX7345" y="connsiteY7345"/>
                </a:cxn>
                <a:cxn ang="0">
                  <a:pos x="connsiteX7346" y="connsiteY7346"/>
                </a:cxn>
                <a:cxn ang="0">
                  <a:pos x="connsiteX7347" y="connsiteY7347"/>
                </a:cxn>
                <a:cxn ang="0">
                  <a:pos x="connsiteX7348" y="connsiteY7348"/>
                </a:cxn>
                <a:cxn ang="0">
                  <a:pos x="connsiteX7349" y="connsiteY7349"/>
                </a:cxn>
                <a:cxn ang="0">
                  <a:pos x="connsiteX7350" y="connsiteY7350"/>
                </a:cxn>
                <a:cxn ang="0">
                  <a:pos x="connsiteX7351" y="connsiteY7351"/>
                </a:cxn>
                <a:cxn ang="0">
                  <a:pos x="connsiteX7352" y="connsiteY7352"/>
                </a:cxn>
                <a:cxn ang="0">
                  <a:pos x="connsiteX7353" y="connsiteY7353"/>
                </a:cxn>
                <a:cxn ang="0">
                  <a:pos x="connsiteX7354" y="connsiteY7354"/>
                </a:cxn>
                <a:cxn ang="0">
                  <a:pos x="connsiteX7355" y="connsiteY7355"/>
                </a:cxn>
                <a:cxn ang="0">
                  <a:pos x="connsiteX7356" y="connsiteY7356"/>
                </a:cxn>
                <a:cxn ang="0">
                  <a:pos x="connsiteX7357" y="connsiteY7357"/>
                </a:cxn>
                <a:cxn ang="0">
                  <a:pos x="connsiteX7358" y="connsiteY7358"/>
                </a:cxn>
                <a:cxn ang="0">
                  <a:pos x="connsiteX7359" y="connsiteY7359"/>
                </a:cxn>
                <a:cxn ang="0">
                  <a:pos x="connsiteX7360" y="connsiteY7360"/>
                </a:cxn>
                <a:cxn ang="0">
                  <a:pos x="connsiteX7361" y="connsiteY7361"/>
                </a:cxn>
                <a:cxn ang="0">
                  <a:pos x="connsiteX7362" y="connsiteY7362"/>
                </a:cxn>
                <a:cxn ang="0">
                  <a:pos x="connsiteX7363" y="connsiteY7363"/>
                </a:cxn>
                <a:cxn ang="0">
                  <a:pos x="connsiteX7364" y="connsiteY7364"/>
                </a:cxn>
                <a:cxn ang="0">
                  <a:pos x="connsiteX7365" y="connsiteY7365"/>
                </a:cxn>
                <a:cxn ang="0">
                  <a:pos x="connsiteX7366" y="connsiteY7366"/>
                </a:cxn>
                <a:cxn ang="0">
                  <a:pos x="connsiteX7367" y="connsiteY7367"/>
                </a:cxn>
                <a:cxn ang="0">
                  <a:pos x="connsiteX7368" y="connsiteY7368"/>
                </a:cxn>
                <a:cxn ang="0">
                  <a:pos x="connsiteX7369" y="connsiteY7369"/>
                </a:cxn>
                <a:cxn ang="0">
                  <a:pos x="connsiteX7370" y="connsiteY7370"/>
                </a:cxn>
                <a:cxn ang="0">
                  <a:pos x="connsiteX7371" y="connsiteY7371"/>
                </a:cxn>
                <a:cxn ang="0">
                  <a:pos x="connsiteX7372" y="connsiteY7372"/>
                </a:cxn>
                <a:cxn ang="0">
                  <a:pos x="connsiteX7373" y="connsiteY7373"/>
                </a:cxn>
                <a:cxn ang="0">
                  <a:pos x="connsiteX7374" y="connsiteY7374"/>
                </a:cxn>
                <a:cxn ang="0">
                  <a:pos x="connsiteX7375" y="connsiteY7375"/>
                </a:cxn>
                <a:cxn ang="0">
                  <a:pos x="connsiteX7376" y="connsiteY7376"/>
                </a:cxn>
                <a:cxn ang="0">
                  <a:pos x="connsiteX7377" y="connsiteY7377"/>
                </a:cxn>
                <a:cxn ang="0">
                  <a:pos x="connsiteX7378" y="connsiteY7378"/>
                </a:cxn>
                <a:cxn ang="0">
                  <a:pos x="connsiteX7379" y="connsiteY7379"/>
                </a:cxn>
                <a:cxn ang="0">
                  <a:pos x="connsiteX7380" y="connsiteY7380"/>
                </a:cxn>
                <a:cxn ang="0">
                  <a:pos x="connsiteX7381" y="connsiteY7381"/>
                </a:cxn>
                <a:cxn ang="0">
                  <a:pos x="connsiteX7382" y="connsiteY7382"/>
                </a:cxn>
                <a:cxn ang="0">
                  <a:pos x="connsiteX7383" y="connsiteY7383"/>
                </a:cxn>
                <a:cxn ang="0">
                  <a:pos x="connsiteX7384" y="connsiteY7384"/>
                </a:cxn>
                <a:cxn ang="0">
                  <a:pos x="connsiteX7385" y="connsiteY7385"/>
                </a:cxn>
                <a:cxn ang="0">
                  <a:pos x="connsiteX7386" y="connsiteY7386"/>
                </a:cxn>
                <a:cxn ang="0">
                  <a:pos x="connsiteX7387" y="connsiteY7387"/>
                </a:cxn>
                <a:cxn ang="0">
                  <a:pos x="connsiteX7388" y="connsiteY7388"/>
                </a:cxn>
                <a:cxn ang="0">
                  <a:pos x="connsiteX7389" y="connsiteY7389"/>
                </a:cxn>
                <a:cxn ang="0">
                  <a:pos x="connsiteX7390" y="connsiteY7390"/>
                </a:cxn>
                <a:cxn ang="0">
                  <a:pos x="connsiteX7391" y="connsiteY7391"/>
                </a:cxn>
                <a:cxn ang="0">
                  <a:pos x="connsiteX7392" y="connsiteY7392"/>
                </a:cxn>
                <a:cxn ang="0">
                  <a:pos x="connsiteX7393" y="connsiteY7393"/>
                </a:cxn>
                <a:cxn ang="0">
                  <a:pos x="connsiteX7394" y="connsiteY7394"/>
                </a:cxn>
                <a:cxn ang="0">
                  <a:pos x="connsiteX7395" y="connsiteY7395"/>
                </a:cxn>
                <a:cxn ang="0">
                  <a:pos x="connsiteX7396" y="connsiteY7396"/>
                </a:cxn>
                <a:cxn ang="0">
                  <a:pos x="connsiteX7397" y="connsiteY7397"/>
                </a:cxn>
                <a:cxn ang="0">
                  <a:pos x="connsiteX7398" y="connsiteY7398"/>
                </a:cxn>
                <a:cxn ang="0">
                  <a:pos x="connsiteX7399" y="connsiteY7399"/>
                </a:cxn>
                <a:cxn ang="0">
                  <a:pos x="connsiteX7400" y="connsiteY7400"/>
                </a:cxn>
                <a:cxn ang="0">
                  <a:pos x="connsiteX7401" y="connsiteY7401"/>
                </a:cxn>
                <a:cxn ang="0">
                  <a:pos x="connsiteX7402" y="connsiteY7402"/>
                </a:cxn>
                <a:cxn ang="0">
                  <a:pos x="connsiteX7403" y="connsiteY7403"/>
                </a:cxn>
                <a:cxn ang="0">
                  <a:pos x="connsiteX7404" y="connsiteY7404"/>
                </a:cxn>
                <a:cxn ang="0">
                  <a:pos x="connsiteX7405" y="connsiteY7405"/>
                </a:cxn>
                <a:cxn ang="0">
                  <a:pos x="connsiteX7406" y="connsiteY7406"/>
                </a:cxn>
                <a:cxn ang="0">
                  <a:pos x="connsiteX7407" y="connsiteY7407"/>
                </a:cxn>
                <a:cxn ang="0">
                  <a:pos x="connsiteX7408" y="connsiteY7408"/>
                </a:cxn>
                <a:cxn ang="0">
                  <a:pos x="connsiteX7409" y="connsiteY7409"/>
                </a:cxn>
                <a:cxn ang="0">
                  <a:pos x="connsiteX7410" y="connsiteY7410"/>
                </a:cxn>
                <a:cxn ang="0">
                  <a:pos x="connsiteX7411" y="connsiteY7411"/>
                </a:cxn>
                <a:cxn ang="0">
                  <a:pos x="connsiteX7412" y="connsiteY7412"/>
                </a:cxn>
                <a:cxn ang="0">
                  <a:pos x="connsiteX7413" y="connsiteY7413"/>
                </a:cxn>
                <a:cxn ang="0">
                  <a:pos x="connsiteX7414" y="connsiteY7414"/>
                </a:cxn>
                <a:cxn ang="0">
                  <a:pos x="connsiteX7415" y="connsiteY7415"/>
                </a:cxn>
                <a:cxn ang="0">
                  <a:pos x="connsiteX7416" y="connsiteY7416"/>
                </a:cxn>
                <a:cxn ang="0">
                  <a:pos x="connsiteX7417" y="connsiteY7417"/>
                </a:cxn>
                <a:cxn ang="0">
                  <a:pos x="connsiteX7418" y="connsiteY7418"/>
                </a:cxn>
                <a:cxn ang="0">
                  <a:pos x="connsiteX7419" y="connsiteY7419"/>
                </a:cxn>
                <a:cxn ang="0">
                  <a:pos x="connsiteX7420" y="connsiteY7420"/>
                </a:cxn>
                <a:cxn ang="0">
                  <a:pos x="connsiteX7421" y="connsiteY7421"/>
                </a:cxn>
                <a:cxn ang="0">
                  <a:pos x="connsiteX7422" y="connsiteY7422"/>
                </a:cxn>
                <a:cxn ang="0">
                  <a:pos x="connsiteX7423" y="connsiteY7423"/>
                </a:cxn>
                <a:cxn ang="0">
                  <a:pos x="connsiteX7424" y="connsiteY7424"/>
                </a:cxn>
                <a:cxn ang="0">
                  <a:pos x="connsiteX7425" y="connsiteY7425"/>
                </a:cxn>
                <a:cxn ang="0">
                  <a:pos x="connsiteX7426" y="connsiteY7426"/>
                </a:cxn>
                <a:cxn ang="0">
                  <a:pos x="connsiteX7427" y="connsiteY7427"/>
                </a:cxn>
                <a:cxn ang="0">
                  <a:pos x="connsiteX7428" y="connsiteY7428"/>
                </a:cxn>
                <a:cxn ang="0">
                  <a:pos x="connsiteX7429" y="connsiteY7429"/>
                </a:cxn>
                <a:cxn ang="0">
                  <a:pos x="connsiteX7430" y="connsiteY7430"/>
                </a:cxn>
                <a:cxn ang="0">
                  <a:pos x="connsiteX7431" y="connsiteY7431"/>
                </a:cxn>
                <a:cxn ang="0">
                  <a:pos x="connsiteX7432" y="connsiteY7432"/>
                </a:cxn>
                <a:cxn ang="0">
                  <a:pos x="connsiteX7433" y="connsiteY7433"/>
                </a:cxn>
                <a:cxn ang="0">
                  <a:pos x="connsiteX7434" y="connsiteY7434"/>
                </a:cxn>
                <a:cxn ang="0">
                  <a:pos x="connsiteX7435" y="connsiteY7435"/>
                </a:cxn>
                <a:cxn ang="0">
                  <a:pos x="connsiteX7436" y="connsiteY7436"/>
                </a:cxn>
                <a:cxn ang="0">
                  <a:pos x="connsiteX7437" y="connsiteY7437"/>
                </a:cxn>
                <a:cxn ang="0">
                  <a:pos x="connsiteX7438" y="connsiteY7438"/>
                </a:cxn>
                <a:cxn ang="0">
                  <a:pos x="connsiteX7439" y="connsiteY7439"/>
                </a:cxn>
                <a:cxn ang="0">
                  <a:pos x="connsiteX7440" y="connsiteY7440"/>
                </a:cxn>
                <a:cxn ang="0">
                  <a:pos x="connsiteX7441" y="connsiteY7441"/>
                </a:cxn>
                <a:cxn ang="0">
                  <a:pos x="connsiteX7442" y="connsiteY7442"/>
                </a:cxn>
                <a:cxn ang="0">
                  <a:pos x="connsiteX7443" y="connsiteY7443"/>
                </a:cxn>
                <a:cxn ang="0">
                  <a:pos x="connsiteX7444" y="connsiteY7444"/>
                </a:cxn>
                <a:cxn ang="0">
                  <a:pos x="connsiteX7445" y="connsiteY7445"/>
                </a:cxn>
                <a:cxn ang="0">
                  <a:pos x="connsiteX7446" y="connsiteY7446"/>
                </a:cxn>
                <a:cxn ang="0">
                  <a:pos x="connsiteX7447" y="connsiteY7447"/>
                </a:cxn>
                <a:cxn ang="0">
                  <a:pos x="connsiteX7448" y="connsiteY7448"/>
                </a:cxn>
                <a:cxn ang="0">
                  <a:pos x="connsiteX7449" y="connsiteY7449"/>
                </a:cxn>
                <a:cxn ang="0">
                  <a:pos x="connsiteX7450" y="connsiteY7450"/>
                </a:cxn>
                <a:cxn ang="0">
                  <a:pos x="connsiteX7451" y="connsiteY7451"/>
                </a:cxn>
                <a:cxn ang="0">
                  <a:pos x="connsiteX7452" y="connsiteY7452"/>
                </a:cxn>
                <a:cxn ang="0">
                  <a:pos x="connsiteX7453" y="connsiteY7453"/>
                </a:cxn>
                <a:cxn ang="0">
                  <a:pos x="connsiteX7454" y="connsiteY7454"/>
                </a:cxn>
                <a:cxn ang="0">
                  <a:pos x="connsiteX7455" y="connsiteY7455"/>
                </a:cxn>
                <a:cxn ang="0">
                  <a:pos x="connsiteX7456" y="connsiteY7456"/>
                </a:cxn>
                <a:cxn ang="0">
                  <a:pos x="connsiteX7457" y="connsiteY7457"/>
                </a:cxn>
                <a:cxn ang="0">
                  <a:pos x="connsiteX7458" y="connsiteY7458"/>
                </a:cxn>
                <a:cxn ang="0">
                  <a:pos x="connsiteX7459" y="connsiteY7459"/>
                </a:cxn>
                <a:cxn ang="0">
                  <a:pos x="connsiteX7460" y="connsiteY7460"/>
                </a:cxn>
                <a:cxn ang="0">
                  <a:pos x="connsiteX7461" y="connsiteY7461"/>
                </a:cxn>
                <a:cxn ang="0">
                  <a:pos x="connsiteX7462" y="connsiteY7462"/>
                </a:cxn>
                <a:cxn ang="0">
                  <a:pos x="connsiteX7463" y="connsiteY7463"/>
                </a:cxn>
                <a:cxn ang="0">
                  <a:pos x="connsiteX7464" y="connsiteY7464"/>
                </a:cxn>
                <a:cxn ang="0">
                  <a:pos x="connsiteX7465" y="connsiteY7465"/>
                </a:cxn>
                <a:cxn ang="0">
                  <a:pos x="connsiteX7466" y="connsiteY7466"/>
                </a:cxn>
                <a:cxn ang="0">
                  <a:pos x="connsiteX7467" y="connsiteY7467"/>
                </a:cxn>
                <a:cxn ang="0">
                  <a:pos x="connsiteX7468" y="connsiteY7468"/>
                </a:cxn>
                <a:cxn ang="0">
                  <a:pos x="connsiteX7469" y="connsiteY7469"/>
                </a:cxn>
                <a:cxn ang="0">
                  <a:pos x="connsiteX7470" y="connsiteY7470"/>
                </a:cxn>
                <a:cxn ang="0">
                  <a:pos x="connsiteX7471" y="connsiteY7471"/>
                </a:cxn>
                <a:cxn ang="0">
                  <a:pos x="connsiteX7472" y="connsiteY7472"/>
                </a:cxn>
                <a:cxn ang="0">
                  <a:pos x="connsiteX7473" y="connsiteY7473"/>
                </a:cxn>
                <a:cxn ang="0">
                  <a:pos x="connsiteX7474" y="connsiteY7474"/>
                </a:cxn>
                <a:cxn ang="0">
                  <a:pos x="connsiteX7475" y="connsiteY7475"/>
                </a:cxn>
                <a:cxn ang="0">
                  <a:pos x="connsiteX7476" y="connsiteY7476"/>
                </a:cxn>
                <a:cxn ang="0">
                  <a:pos x="connsiteX7477" y="connsiteY7477"/>
                </a:cxn>
                <a:cxn ang="0">
                  <a:pos x="connsiteX7478" y="connsiteY7478"/>
                </a:cxn>
                <a:cxn ang="0">
                  <a:pos x="connsiteX7479" y="connsiteY7479"/>
                </a:cxn>
                <a:cxn ang="0">
                  <a:pos x="connsiteX7480" y="connsiteY7480"/>
                </a:cxn>
                <a:cxn ang="0">
                  <a:pos x="connsiteX7481" y="connsiteY7481"/>
                </a:cxn>
                <a:cxn ang="0">
                  <a:pos x="connsiteX7482" y="connsiteY7482"/>
                </a:cxn>
                <a:cxn ang="0">
                  <a:pos x="connsiteX7483" y="connsiteY7483"/>
                </a:cxn>
                <a:cxn ang="0">
                  <a:pos x="connsiteX7484" y="connsiteY7484"/>
                </a:cxn>
                <a:cxn ang="0">
                  <a:pos x="connsiteX7485" y="connsiteY7485"/>
                </a:cxn>
                <a:cxn ang="0">
                  <a:pos x="connsiteX7486" y="connsiteY7486"/>
                </a:cxn>
                <a:cxn ang="0">
                  <a:pos x="connsiteX7487" y="connsiteY7487"/>
                </a:cxn>
                <a:cxn ang="0">
                  <a:pos x="connsiteX7488" y="connsiteY7488"/>
                </a:cxn>
                <a:cxn ang="0">
                  <a:pos x="connsiteX7489" y="connsiteY7489"/>
                </a:cxn>
                <a:cxn ang="0">
                  <a:pos x="connsiteX7490" y="connsiteY7490"/>
                </a:cxn>
                <a:cxn ang="0">
                  <a:pos x="connsiteX7491" y="connsiteY7491"/>
                </a:cxn>
                <a:cxn ang="0">
                  <a:pos x="connsiteX7492" y="connsiteY7492"/>
                </a:cxn>
                <a:cxn ang="0">
                  <a:pos x="connsiteX7493" y="connsiteY7493"/>
                </a:cxn>
                <a:cxn ang="0">
                  <a:pos x="connsiteX7494" y="connsiteY7494"/>
                </a:cxn>
                <a:cxn ang="0">
                  <a:pos x="connsiteX7495" y="connsiteY7495"/>
                </a:cxn>
                <a:cxn ang="0">
                  <a:pos x="connsiteX7496" y="connsiteY7496"/>
                </a:cxn>
                <a:cxn ang="0">
                  <a:pos x="connsiteX7497" y="connsiteY7497"/>
                </a:cxn>
                <a:cxn ang="0">
                  <a:pos x="connsiteX7498" y="connsiteY7498"/>
                </a:cxn>
                <a:cxn ang="0">
                  <a:pos x="connsiteX7499" y="connsiteY7499"/>
                </a:cxn>
                <a:cxn ang="0">
                  <a:pos x="connsiteX7500" y="connsiteY7500"/>
                </a:cxn>
                <a:cxn ang="0">
                  <a:pos x="connsiteX7501" y="connsiteY7501"/>
                </a:cxn>
                <a:cxn ang="0">
                  <a:pos x="connsiteX7502" y="connsiteY7502"/>
                </a:cxn>
                <a:cxn ang="0">
                  <a:pos x="connsiteX7503" y="connsiteY7503"/>
                </a:cxn>
                <a:cxn ang="0">
                  <a:pos x="connsiteX7504" y="connsiteY7504"/>
                </a:cxn>
                <a:cxn ang="0">
                  <a:pos x="connsiteX7505" y="connsiteY7505"/>
                </a:cxn>
                <a:cxn ang="0">
                  <a:pos x="connsiteX7506" y="connsiteY7506"/>
                </a:cxn>
                <a:cxn ang="0">
                  <a:pos x="connsiteX7507" y="connsiteY7507"/>
                </a:cxn>
                <a:cxn ang="0">
                  <a:pos x="connsiteX7508" y="connsiteY7508"/>
                </a:cxn>
                <a:cxn ang="0">
                  <a:pos x="connsiteX7509" y="connsiteY7509"/>
                </a:cxn>
                <a:cxn ang="0">
                  <a:pos x="connsiteX7510" y="connsiteY7510"/>
                </a:cxn>
                <a:cxn ang="0">
                  <a:pos x="connsiteX7511" y="connsiteY7511"/>
                </a:cxn>
                <a:cxn ang="0">
                  <a:pos x="connsiteX7512" y="connsiteY7512"/>
                </a:cxn>
                <a:cxn ang="0">
                  <a:pos x="connsiteX7513" y="connsiteY7513"/>
                </a:cxn>
                <a:cxn ang="0">
                  <a:pos x="connsiteX7514" y="connsiteY7514"/>
                </a:cxn>
                <a:cxn ang="0">
                  <a:pos x="connsiteX7515" y="connsiteY7515"/>
                </a:cxn>
                <a:cxn ang="0">
                  <a:pos x="connsiteX7516" y="connsiteY7516"/>
                </a:cxn>
                <a:cxn ang="0">
                  <a:pos x="connsiteX7517" y="connsiteY7517"/>
                </a:cxn>
                <a:cxn ang="0">
                  <a:pos x="connsiteX7518" y="connsiteY7518"/>
                </a:cxn>
                <a:cxn ang="0">
                  <a:pos x="connsiteX7519" y="connsiteY7519"/>
                </a:cxn>
                <a:cxn ang="0">
                  <a:pos x="connsiteX7520" y="connsiteY7520"/>
                </a:cxn>
                <a:cxn ang="0">
                  <a:pos x="connsiteX7521" y="connsiteY7521"/>
                </a:cxn>
                <a:cxn ang="0">
                  <a:pos x="connsiteX7522" y="connsiteY7522"/>
                </a:cxn>
                <a:cxn ang="0">
                  <a:pos x="connsiteX7523" y="connsiteY7523"/>
                </a:cxn>
                <a:cxn ang="0">
                  <a:pos x="connsiteX7524" y="connsiteY7524"/>
                </a:cxn>
                <a:cxn ang="0">
                  <a:pos x="connsiteX7525" y="connsiteY7525"/>
                </a:cxn>
                <a:cxn ang="0">
                  <a:pos x="connsiteX7526" y="connsiteY7526"/>
                </a:cxn>
                <a:cxn ang="0">
                  <a:pos x="connsiteX7527" y="connsiteY7527"/>
                </a:cxn>
                <a:cxn ang="0">
                  <a:pos x="connsiteX7528" y="connsiteY7528"/>
                </a:cxn>
                <a:cxn ang="0">
                  <a:pos x="connsiteX7529" y="connsiteY7529"/>
                </a:cxn>
                <a:cxn ang="0">
                  <a:pos x="connsiteX7530" y="connsiteY7530"/>
                </a:cxn>
                <a:cxn ang="0">
                  <a:pos x="connsiteX7531" y="connsiteY7531"/>
                </a:cxn>
                <a:cxn ang="0">
                  <a:pos x="connsiteX7532" y="connsiteY7532"/>
                </a:cxn>
                <a:cxn ang="0">
                  <a:pos x="connsiteX7533" y="connsiteY7533"/>
                </a:cxn>
                <a:cxn ang="0">
                  <a:pos x="connsiteX7534" y="connsiteY7534"/>
                </a:cxn>
                <a:cxn ang="0">
                  <a:pos x="connsiteX7535" y="connsiteY7535"/>
                </a:cxn>
                <a:cxn ang="0">
                  <a:pos x="connsiteX7536" y="connsiteY7536"/>
                </a:cxn>
                <a:cxn ang="0">
                  <a:pos x="connsiteX7537" y="connsiteY7537"/>
                </a:cxn>
                <a:cxn ang="0">
                  <a:pos x="connsiteX7538" y="connsiteY7538"/>
                </a:cxn>
                <a:cxn ang="0">
                  <a:pos x="connsiteX7539" y="connsiteY7539"/>
                </a:cxn>
                <a:cxn ang="0">
                  <a:pos x="connsiteX7540" y="connsiteY7540"/>
                </a:cxn>
                <a:cxn ang="0">
                  <a:pos x="connsiteX7541" y="connsiteY7541"/>
                </a:cxn>
                <a:cxn ang="0">
                  <a:pos x="connsiteX7542" y="connsiteY7542"/>
                </a:cxn>
                <a:cxn ang="0">
                  <a:pos x="connsiteX7543" y="connsiteY7543"/>
                </a:cxn>
                <a:cxn ang="0">
                  <a:pos x="connsiteX7544" y="connsiteY7544"/>
                </a:cxn>
                <a:cxn ang="0">
                  <a:pos x="connsiteX7545" y="connsiteY7545"/>
                </a:cxn>
                <a:cxn ang="0">
                  <a:pos x="connsiteX7546" y="connsiteY7546"/>
                </a:cxn>
                <a:cxn ang="0">
                  <a:pos x="connsiteX7547" y="connsiteY7547"/>
                </a:cxn>
                <a:cxn ang="0">
                  <a:pos x="connsiteX7548" y="connsiteY7548"/>
                </a:cxn>
                <a:cxn ang="0">
                  <a:pos x="connsiteX7549" y="connsiteY7549"/>
                </a:cxn>
                <a:cxn ang="0">
                  <a:pos x="connsiteX7550" y="connsiteY7550"/>
                </a:cxn>
                <a:cxn ang="0">
                  <a:pos x="connsiteX7551" y="connsiteY7551"/>
                </a:cxn>
                <a:cxn ang="0">
                  <a:pos x="connsiteX7552" y="connsiteY7552"/>
                </a:cxn>
                <a:cxn ang="0">
                  <a:pos x="connsiteX7553" y="connsiteY7553"/>
                </a:cxn>
                <a:cxn ang="0">
                  <a:pos x="connsiteX7554" y="connsiteY7554"/>
                </a:cxn>
                <a:cxn ang="0">
                  <a:pos x="connsiteX7555" y="connsiteY7555"/>
                </a:cxn>
                <a:cxn ang="0">
                  <a:pos x="connsiteX7556" y="connsiteY7556"/>
                </a:cxn>
                <a:cxn ang="0">
                  <a:pos x="connsiteX7557" y="connsiteY7557"/>
                </a:cxn>
                <a:cxn ang="0">
                  <a:pos x="connsiteX7558" y="connsiteY7558"/>
                </a:cxn>
                <a:cxn ang="0">
                  <a:pos x="connsiteX7559" y="connsiteY7559"/>
                </a:cxn>
                <a:cxn ang="0">
                  <a:pos x="connsiteX7560" y="connsiteY7560"/>
                </a:cxn>
                <a:cxn ang="0">
                  <a:pos x="connsiteX7561" y="connsiteY7561"/>
                </a:cxn>
                <a:cxn ang="0">
                  <a:pos x="connsiteX7562" y="connsiteY7562"/>
                </a:cxn>
                <a:cxn ang="0">
                  <a:pos x="connsiteX7563" y="connsiteY7563"/>
                </a:cxn>
                <a:cxn ang="0">
                  <a:pos x="connsiteX7564" y="connsiteY7564"/>
                </a:cxn>
                <a:cxn ang="0">
                  <a:pos x="connsiteX7565" y="connsiteY7565"/>
                </a:cxn>
                <a:cxn ang="0">
                  <a:pos x="connsiteX7566" y="connsiteY7566"/>
                </a:cxn>
                <a:cxn ang="0">
                  <a:pos x="connsiteX7567" y="connsiteY7567"/>
                </a:cxn>
                <a:cxn ang="0">
                  <a:pos x="connsiteX7568" y="connsiteY7568"/>
                </a:cxn>
                <a:cxn ang="0">
                  <a:pos x="connsiteX7569" y="connsiteY7569"/>
                </a:cxn>
                <a:cxn ang="0">
                  <a:pos x="connsiteX7570" y="connsiteY7570"/>
                </a:cxn>
                <a:cxn ang="0">
                  <a:pos x="connsiteX7571" y="connsiteY7571"/>
                </a:cxn>
                <a:cxn ang="0">
                  <a:pos x="connsiteX7572" y="connsiteY7572"/>
                </a:cxn>
                <a:cxn ang="0">
                  <a:pos x="connsiteX7573" y="connsiteY7573"/>
                </a:cxn>
                <a:cxn ang="0">
                  <a:pos x="connsiteX7574" y="connsiteY7574"/>
                </a:cxn>
                <a:cxn ang="0">
                  <a:pos x="connsiteX7575" y="connsiteY7575"/>
                </a:cxn>
                <a:cxn ang="0">
                  <a:pos x="connsiteX7576" y="connsiteY7576"/>
                </a:cxn>
                <a:cxn ang="0">
                  <a:pos x="connsiteX7577" y="connsiteY7577"/>
                </a:cxn>
                <a:cxn ang="0">
                  <a:pos x="connsiteX7578" y="connsiteY7578"/>
                </a:cxn>
                <a:cxn ang="0">
                  <a:pos x="connsiteX7579" y="connsiteY7579"/>
                </a:cxn>
                <a:cxn ang="0">
                  <a:pos x="connsiteX7580" y="connsiteY7580"/>
                </a:cxn>
                <a:cxn ang="0">
                  <a:pos x="connsiteX7581" y="connsiteY7581"/>
                </a:cxn>
                <a:cxn ang="0">
                  <a:pos x="connsiteX7582" y="connsiteY7582"/>
                </a:cxn>
                <a:cxn ang="0">
                  <a:pos x="connsiteX7583" y="connsiteY7583"/>
                </a:cxn>
                <a:cxn ang="0">
                  <a:pos x="connsiteX7584" y="connsiteY7584"/>
                </a:cxn>
                <a:cxn ang="0">
                  <a:pos x="connsiteX7585" y="connsiteY7585"/>
                </a:cxn>
                <a:cxn ang="0">
                  <a:pos x="connsiteX7586" y="connsiteY7586"/>
                </a:cxn>
                <a:cxn ang="0">
                  <a:pos x="connsiteX7587" y="connsiteY7587"/>
                </a:cxn>
                <a:cxn ang="0">
                  <a:pos x="connsiteX7588" y="connsiteY7588"/>
                </a:cxn>
                <a:cxn ang="0">
                  <a:pos x="connsiteX7589" y="connsiteY7589"/>
                </a:cxn>
                <a:cxn ang="0">
                  <a:pos x="connsiteX7590" y="connsiteY7590"/>
                </a:cxn>
                <a:cxn ang="0">
                  <a:pos x="connsiteX7591" y="connsiteY7591"/>
                </a:cxn>
                <a:cxn ang="0">
                  <a:pos x="connsiteX7592" y="connsiteY7592"/>
                </a:cxn>
                <a:cxn ang="0">
                  <a:pos x="connsiteX7593" y="connsiteY7593"/>
                </a:cxn>
                <a:cxn ang="0">
                  <a:pos x="connsiteX7594" y="connsiteY7594"/>
                </a:cxn>
                <a:cxn ang="0">
                  <a:pos x="connsiteX7595" y="connsiteY7595"/>
                </a:cxn>
                <a:cxn ang="0">
                  <a:pos x="connsiteX7596" y="connsiteY7596"/>
                </a:cxn>
                <a:cxn ang="0">
                  <a:pos x="connsiteX7597" y="connsiteY7597"/>
                </a:cxn>
                <a:cxn ang="0">
                  <a:pos x="connsiteX7598" y="connsiteY7598"/>
                </a:cxn>
                <a:cxn ang="0">
                  <a:pos x="connsiteX7599" y="connsiteY7599"/>
                </a:cxn>
                <a:cxn ang="0">
                  <a:pos x="connsiteX7600" y="connsiteY7600"/>
                </a:cxn>
                <a:cxn ang="0">
                  <a:pos x="connsiteX7601" y="connsiteY7601"/>
                </a:cxn>
                <a:cxn ang="0">
                  <a:pos x="connsiteX7602" y="connsiteY7602"/>
                </a:cxn>
                <a:cxn ang="0">
                  <a:pos x="connsiteX7603" y="connsiteY7603"/>
                </a:cxn>
                <a:cxn ang="0">
                  <a:pos x="connsiteX7604" y="connsiteY7604"/>
                </a:cxn>
                <a:cxn ang="0">
                  <a:pos x="connsiteX7605" y="connsiteY7605"/>
                </a:cxn>
                <a:cxn ang="0">
                  <a:pos x="connsiteX7606" y="connsiteY7606"/>
                </a:cxn>
                <a:cxn ang="0">
                  <a:pos x="connsiteX7607" y="connsiteY7607"/>
                </a:cxn>
                <a:cxn ang="0">
                  <a:pos x="connsiteX7608" y="connsiteY7608"/>
                </a:cxn>
                <a:cxn ang="0">
                  <a:pos x="connsiteX7609" y="connsiteY7609"/>
                </a:cxn>
                <a:cxn ang="0">
                  <a:pos x="connsiteX7610" y="connsiteY7610"/>
                </a:cxn>
                <a:cxn ang="0">
                  <a:pos x="connsiteX7611" y="connsiteY7611"/>
                </a:cxn>
                <a:cxn ang="0">
                  <a:pos x="connsiteX7612" y="connsiteY7612"/>
                </a:cxn>
                <a:cxn ang="0">
                  <a:pos x="connsiteX7613" y="connsiteY7613"/>
                </a:cxn>
                <a:cxn ang="0">
                  <a:pos x="connsiteX7614" y="connsiteY7614"/>
                </a:cxn>
                <a:cxn ang="0">
                  <a:pos x="connsiteX7615" y="connsiteY7615"/>
                </a:cxn>
                <a:cxn ang="0">
                  <a:pos x="connsiteX7616" y="connsiteY7616"/>
                </a:cxn>
                <a:cxn ang="0">
                  <a:pos x="connsiteX7617" y="connsiteY7617"/>
                </a:cxn>
                <a:cxn ang="0">
                  <a:pos x="connsiteX7618" y="connsiteY7618"/>
                </a:cxn>
                <a:cxn ang="0">
                  <a:pos x="connsiteX7619" y="connsiteY7619"/>
                </a:cxn>
                <a:cxn ang="0">
                  <a:pos x="connsiteX7620" y="connsiteY7620"/>
                </a:cxn>
                <a:cxn ang="0">
                  <a:pos x="connsiteX7621" y="connsiteY7621"/>
                </a:cxn>
                <a:cxn ang="0">
                  <a:pos x="connsiteX7622" y="connsiteY7622"/>
                </a:cxn>
                <a:cxn ang="0">
                  <a:pos x="connsiteX7623" y="connsiteY7623"/>
                </a:cxn>
                <a:cxn ang="0">
                  <a:pos x="connsiteX7624" y="connsiteY7624"/>
                </a:cxn>
                <a:cxn ang="0">
                  <a:pos x="connsiteX7625" y="connsiteY7625"/>
                </a:cxn>
                <a:cxn ang="0">
                  <a:pos x="connsiteX7626" y="connsiteY7626"/>
                </a:cxn>
                <a:cxn ang="0">
                  <a:pos x="connsiteX7627" y="connsiteY7627"/>
                </a:cxn>
                <a:cxn ang="0">
                  <a:pos x="connsiteX7628" y="connsiteY7628"/>
                </a:cxn>
                <a:cxn ang="0">
                  <a:pos x="connsiteX7629" y="connsiteY7629"/>
                </a:cxn>
                <a:cxn ang="0">
                  <a:pos x="connsiteX7630" y="connsiteY7630"/>
                </a:cxn>
                <a:cxn ang="0">
                  <a:pos x="connsiteX7631" y="connsiteY7631"/>
                </a:cxn>
                <a:cxn ang="0">
                  <a:pos x="connsiteX7632" y="connsiteY7632"/>
                </a:cxn>
                <a:cxn ang="0">
                  <a:pos x="connsiteX7633" y="connsiteY7633"/>
                </a:cxn>
                <a:cxn ang="0">
                  <a:pos x="connsiteX7634" y="connsiteY7634"/>
                </a:cxn>
                <a:cxn ang="0">
                  <a:pos x="connsiteX7635" y="connsiteY7635"/>
                </a:cxn>
                <a:cxn ang="0">
                  <a:pos x="connsiteX7636" y="connsiteY7636"/>
                </a:cxn>
                <a:cxn ang="0">
                  <a:pos x="connsiteX7637" y="connsiteY7637"/>
                </a:cxn>
                <a:cxn ang="0">
                  <a:pos x="connsiteX7638" y="connsiteY7638"/>
                </a:cxn>
                <a:cxn ang="0">
                  <a:pos x="connsiteX7639" y="connsiteY7639"/>
                </a:cxn>
                <a:cxn ang="0">
                  <a:pos x="connsiteX7640" y="connsiteY7640"/>
                </a:cxn>
                <a:cxn ang="0">
                  <a:pos x="connsiteX7641" y="connsiteY7641"/>
                </a:cxn>
                <a:cxn ang="0">
                  <a:pos x="connsiteX7642" y="connsiteY7642"/>
                </a:cxn>
                <a:cxn ang="0">
                  <a:pos x="connsiteX7643" y="connsiteY7643"/>
                </a:cxn>
                <a:cxn ang="0">
                  <a:pos x="connsiteX7644" y="connsiteY7644"/>
                </a:cxn>
                <a:cxn ang="0">
                  <a:pos x="connsiteX7645" y="connsiteY7645"/>
                </a:cxn>
                <a:cxn ang="0">
                  <a:pos x="connsiteX7646" y="connsiteY7646"/>
                </a:cxn>
                <a:cxn ang="0">
                  <a:pos x="connsiteX7647" y="connsiteY7647"/>
                </a:cxn>
                <a:cxn ang="0">
                  <a:pos x="connsiteX7648" y="connsiteY7648"/>
                </a:cxn>
                <a:cxn ang="0">
                  <a:pos x="connsiteX7649" y="connsiteY7649"/>
                </a:cxn>
                <a:cxn ang="0">
                  <a:pos x="connsiteX7650" y="connsiteY7650"/>
                </a:cxn>
                <a:cxn ang="0">
                  <a:pos x="connsiteX7651" y="connsiteY7651"/>
                </a:cxn>
                <a:cxn ang="0">
                  <a:pos x="connsiteX7652" y="connsiteY7652"/>
                </a:cxn>
                <a:cxn ang="0">
                  <a:pos x="connsiteX7653" y="connsiteY7653"/>
                </a:cxn>
                <a:cxn ang="0">
                  <a:pos x="connsiteX7654" y="connsiteY7654"/>
                </a:cxn>
                <a:cxn ang="0">
                  <a:pos x="connsiteX7655" y="connsiteY7655"/>
                </a:cxn>
                <a:cxn ang="0">
                  <a:pos x="connsiteX7656" y="connsiteY7656"/>
                </a:cxn>
                <a:cxn ang="0">
                  <a:pos x="connsiteX7657" y="connsiteY7657"/>
                </a:cxn>
                <a:cxn ang="0">
                  <a:pos x="connsiteX7658" y="connsiteY7658"/>
                </a:cxn>
                <a:cxn ang="0">
                  <a:pos x="connsiteX7659" y="connsiteY7659"/>
                </a:cxn>
                <a:cxn ang="0">
                  <a:pos x="connsiteX7660" y="connsiteY7660"/>
                </a:cxn>
                <a:cxn ang="0">
                  <a:pos x="connsiteX7661" y="connsiteY7661"/>
                </a:cxn>
                <a:cxn ang="0">
                  <a:pos x="connsiteX7662" y="connsiteY7662"/>
                </a:cxn>
                <a:cxn ang="0">
                  <a:pos x="connsiteX7663" y="connsiteY7663"/>
                </a:cxn>
                <a:cxn ang="0">
                  <a:pos x="connsiteX7664" y="connsiteY7664"/>
                </a:cxn>
                <a:cxn ang="0">
                  <a:pos x="connsiteX7665" y="connsiteY7665"/>
                </a:cxn>
                <a:cxn ang="0">
                  <a:pos x="connsiteX7666" y="connsiteY7666"/>
                </a:cxn>
                <a:cxn ang="0">
                  <a:pos x="connsiteX7667" y="connsiteY7667"/>
                </a:cxn>
                <a:cxn ang="0">
                  <a:pos x="connsiteX7668" y="connsiteY7668"/>
                </a:cxn>
                <a:cxn ang="0">
                  <a:pos x="connsiteX7669" y="connsiteY7669"/>
                </a:cxn>
                <a:cxn ang="0">
                  <a:pos x="connsiteX7670" y="connsiteY7670"/>
                </a:cxn>
                <a:cxn ang="0">
                  <a:pos x="connsiteX7671" y="connsiteY7671"/>
                </a:cxn>
                <a:cxn ang="0">
                  <a:pos x="connsiteX7672" y="connsiteY7672"/>
                </a:cxn>
                <a:cxn ang="0">
                  <a:pos x="connsiteX7673" y="connsiteY7673"/>
                </a:cxn>
                <a:cxn ang="0">
                  <a:pos x="connsiteX7674" y="connsiteY7674"/>
                </a:cxn>
                <a:cxn ang="0">
                  <a:pos x="connsiteX7675" y="connsiteY7675"/>
                </a:cxn>
                <a:cxn ang="0">
                  <a:pos x="connsiteX7676" y="connsiteY7676"/>
                </a:cxn>
                <a:cxn ang="0">
                  <a:pos x="connsiteX7677" y="connsiteY7677"/>
                </a:cxn>
                <a:cxn ang="0">
                  <a:pos x="connsiteX7678" y="connsiteY7678"/>
                </a:cxn>
                <a:cxn ang="0">
                  <a:pos x="connsiteX7679" y="connsiteY7679"/>
                </a:cxn>
                <a:cxn ang="0">
                  <a:pos x="connsiteX7680" y="connsiteY7680"/>
                </a:cxn>
                <a:cxn ang="0">
                  <a:pos x="connsiteX7681" y="connsiteY7681"/>
                </a:cxn>
                <a:cxn ang="0">
                  <a:pos x="connsiteX7682" y="connsiteY7682"/>
                </a:cxn>
                <a:cxn ang="0">
                  <a:pos x="connsiteX7683" y="connsiteY7683"/>
                </a:cxn>
                <a:cxn ang="0">
                  <a:pos x="connsiteX7684" y="connsiteY7684"/>
                </a:cxn>
                <a:cxn ang="0">
                  <a:pos x="connsiteX7685" y="connsiteY7685"/>
                </a:cxn>
                <a:cxn ang="0">
                  <a:pos x="connsiteX7686" y="connsiteY7686"/>
                </a:cxn>
                <a:cxn ang="0">
                  <a:pos x="connsiteX7687" y="connsiteY7687"/>
                </a:cxn>
                <a:cxn ang="0">
                  <a:pos x="connsiteX7688" y="connsiteY7688"/>
                </a:cxn>
                <a:cxn ang="0">
                  <a:pos x="connsiteX7689" y="connsiteY7689"/>
                </a:cxn>
                <a:cxn ang="0">
                  <a:pos x="connsiteX7690" y="connsiteY7690"/>
                </a:cxn>
                <a:cxn ang="0">
                  <a:pos x="connsiteX7691" y="connsiteY7691"/>
                </a:cxn>
                <a:cxn ang="0">
                  <a:pos x="connsiteX7692" y="connsiteY7692"/>
                </a:cxn>
                <a:cxn ang="0">
                  <a:pos x="connsiteX7693" y="connsiteY7693"/>
                </a:cxn>
                <a:cxn ang="0">
                  <a:pos x="connsiteX7694" y="connsiteY7694"/>
                </a:cxn>
                <a:cxn ang="0">
                  <a:pos x="connsiteX7695" y="connsiteY7695"/>
                </a:cxn>
                <a:cxn ang="0">
                  <a:pos x="connsiteX7696" y="connsiteY7696"/>
                </a:cxn>
                <a:cxn ang="0">
                  <a:pos x="connsiteX7697" y="connsiteY7697"/>
                </a:cxn>
                <a:cxn ang="0">
                  <a:pos x="connsiteX7698" y="connsiteY7698"/>
                </a:cxn>
                <a:cxn ang="0">
                  <a:pos x="connsiteX7699" y="connsiteY7699"/>
                </a:cxn>
                <a:cxn ang="0">
                  <a:pos x="connsiteX7700" y="connsiteY7700"/>
                </a:cxn>
                <a:cxn ang="0">
                  <a:pos x="connsiteX7701" y="connsiteY7701"/>
                </a:cxn>
                <a:cxn ang="0">
                  <a:pos x="connsiteX7702" y="connsiteY7702"/>
                </a:cxn>
                <a:cxn ang="0">
                  <a:pos x="connsiteX7703" y="connsiteY7703"/>
                </a:cxn>
                <a:cxn ang="0">
                  <a:pos x="connsiteX7704" y="connsiteY7704"/>
                </a:cxn>
                <a:cxn ang="0">
                  <a:pos x="connsiteX7705" y="connsiteY7705"/>
                </a:cxn>
                <a:cxn ang="0">
                  <a:pos x="connsiteX7706" y="connsiteY7706"/>
                </a:cxn>
                <a:cxn ang="0">
                  <a:pos x="connsiteX7707" y="connsiteY7707"/>
                </a:cxn>
                <a:cxn ang="0">
                  <a:pos x="connsiteX7708" y="connsiteY7708"/>
                </a:cxn>
                <a:cxn ang="0">
                  <a:pos x="connsiteX7709" y="connsiteY7709"/>
                </a:cxn>
                <a:cxn ang="0">
                  <a:pos x="connsiteX7710" y="connsiteY7710"/>
                </a:cxn>
                <a:cxn ang="0">
                  <a:pos x="connsiteX7711" y="connsiteY7711"/>
                </a:cxn>
                <a:cxn ang="0">
                  <a:pos x="connsiteX7712" y="connsiteY7712"/>
                </a:cxn>
                <a:cxn ang="0">
                  <a:pos x="connsiteX7713" y="connsiteY7713"/>
                </a:cxn>
                <a:cxn ang="0">
                  <a:pos x="connsiteX7714" y="connsiteY7714"/>
                </a:cxn>
                <a:cxn ang="0">
                  <a:pos x="connsiteX7715" y="connsiteY7715"/>
                </a:cxn>
                <a:cxn ang="0">
                  <a:pos x="connsiteX7716" y="connsiteY7716"/>
                </a:cxn>
                <a:cxn ang="0">
                  <a:pos x="connsiteX7717" y="connsiteY7717"/>
                </a:cxn>
                <a:cxn ang="0">
                  <a:pos x="connsiteX7718" y="connsiteY7718"/>
                </a:cxn>
                <a:cxn ang="0">
                  <a:pos x="connsiteX7719" y="connsiteY7719"/>
                </a:cxn>
                <a:cxn ang="0">
                  <a:pos x="connsiteX7720" y="connsiteY7720"/>
                </a:cxn>
                <a:cxn ang="0">
                  <a:pos x="connsiteX7721" y="connsiteY7721"/>
                </a:cxn>
                <a:cxn ang="0">
                  <a:pos x="connsiteX7722" y="connsiteY7722"/>
                </a:cxn>
                <a:cxn ang="0">
                  <a:pos x="connsiteX7723" y="connsiteY7723"/>
                </a:cxn>
                <a:cxn ang="0">
                  <a:pos x="connsiteX7724" y="connsiteY7724"/>
                </a:cxn>
                <a:cxn ang="0">
                  <a:pos x="connsiteX7725" y="connsiteY7725"/>
                </a:cxn>
                <a:cxn ang="0">
                  <a:pos x="connsiteX7726" y="connsiteY7726"/>
                </a:cxn>
                <a:cxn ang="0">
                  <a:pos x="connsiteX7727" y="connsiteY7727"/>
                </a:cxn>
                <a:cxn ang="0">
                  <a:pos x="connsiteX7728" y="connsiteY7728"/>
                </a:cxn>
                <a:cxn ang="0">
                  <a:pos x="connsiteX7729" y="connsiteY7729"/>
                </a:cxn>
                <a:cxn ang="0">
                  <a:pos x="connsiteX7730" y="connsiteY7730"/>
                </a:cxn>
                <a:cxn ang="0">
                  <a:pos x="connsiteX7731" y="connsiteY7731"/>
                </a:cxn>
                <a:cxn ang="0">
                  <a:pos x="connsiteX7732" y="connsiteY7732"/>
                </a:cxn>
                <a:cxn ang="0">
                  <a:pos x="connsiteX7733" y="connsiteY7733"/>
                </a:cxn>
                <a:cxn ang="0">
                  <a:pos x="connsiteX7734" y="connsiteY7734"/>
                </a:cxn>
                <a:cxn ang="0">
                  <a:pos x="connsiteX7735" y="connsiteY7735"/>
                </a:cxn>
                <a:cxn ang="0">
                  <a:pos x="connsiteX7736" y="connsiteY7736"/>
                </a:cxn>
                <a:cxn ang="0">
                  <a:pos x="connsiteX7737" y="connsiteY7737"/>
                </a:cxn>
                <a:cxn ang="0">
                  <a:pos x="connsiteX7738" y="connsiteY7738"/>
                </a:cxn>
                <a:cxn ang="0">
                  <a:pos x="connsiteX7739" y="connsiteY7739"/>
                </a:cxn>
                <a:cxn ang="0">
                  <a:pos x="connsiteX7740" y="connsiteY7740"/>
                </a:cxn>
                <a:cxn ang="0">
                  <a:pos x="connsiteX7741" y="connsiteY7741"/>
                </a:cxn>
                <a:cxn ang="0">
                  <a:pos x="connsiteX7742" y="connsiteY7742"/>
                </a:cxn>
                <a:cxn ang="0">
                  <a:pos x="connsiteX7743" y="connsiteY7743"/>
                </a:cxn>
                <a:cxn ang="0">
                  <a:pos x="connsiteX7744" y="connsiteY7744"/>
                </a:cxn>
                <a:cxn ang="0">
                  <a:pos x="connsiteX7745" y="connsiteY7745"/>
                </a:cxn>
                <a:cxn ang="0">
                  <a:pos x="connsiteX7746" y="connsiteY7746"/>
                </a:cxn>
                <a:cxn ang="0">
                  <a:pos x="connsiteX7747" y="connsiteY7747"/>
                </a:cxn>
                <a:cxn ang="0">
                  <a:pos x="connsiteX7748" y="connsiteY7748"/>
                </a:cxn>
                <a:cxn ang="0">
                  <a:pos x="connsiteX7749" y="connsiteY7749"/>
                </a:cxn>
                <a:cxn ang="0">
                  <a:pos x="connsiteX7750" y="connsiteY7750"/>
                </a:cxn>
                <a:cxn ang="0">
                  <a:pos x="connsiteX7751" y="connsiteY7751"/>
                </a:cxn>
                <a:cxn ang="0">
                  <a:pos x="connsiteX7752" y="connsiteY7752"/>
                </a:cxn>
                <a:cxn ang="0">
                  <a:pos x="connsiteX7753" y="connsiteY7753"/>
                </a:cxn>
                <a:cxn ang="0">
                  <a:pos x="connsiteX7754" y="connsiteY7754"/>
                </a:cxn>
                <a:cxn ang="0">
                  <a:pos x="connsiteX7755" y="connsiteY7755"/>
                </a:cxn>
                <a:cxn ang="0">
                  <a:pos x="connsiteX7756" y="connsiteY7756"/>
                </a:cxn>
                <a:cxn ang="0">
                  <a:pos x="connsiteX7757" y="connsiteY7757"/>
                </a:cxn>
                <a:cxn ang="0">
                  <a:pos x="connsiteX7758" y="connsiteY7758"/>
                </a:cxn>
                <a:cxn ang="0">
                  <a:pos x="connsiteX7759" y="connsiteY7759"/>
                </a:cxn>
                <a:cxn ang="0">
                  <a:pos x="connsiteX7760" y="connsiteY7760"/>
                </a:cxn>
                <a:cxn ang="0">
                  <a:pos x="connsiteX7761" y="connsiteY7761"/>
                </a:cxn>
                <a:cxn ang="0">
                  <a:pos x="connsiteX7762" y="connsiteY7762"/>
                </a:cxn>
                <a:cxn ang="0">
                  <a:pos x="connsiteX7763" y="connsiteY7763"/>
                </a:cxn>
                <a:cxn ang="0">
                  <a:pos x="connsiteX7764" y="connsiteY7764"/>
                </a:cxn>
                <a:cxn ang="0">
                  <a:pos x="connsiteX7765" y="connsiteY7765"/>
                </a:cxn>
                <a:cxn ang="0">
                  <a:pos x="connsiteX7766" y="connsiteY7766"/>
                </a:cxn>
                <a:cxn ang="0">
                  <a:pos x="connsiteX7767" y="connsiteY7767"/>
                </a:cxn>
                <a:cxn ang="0">
                  <a:pos x="connsiteX7768" y="connsiteY7768"/>
                </a:cxn>
                <a:cxn ang="0">
                  <a:pos x="connsiteX7769" y="connsiteY7769"/>
                </a:cxn>
                <a:cxn ang="0">
                  <a:pos x="connsiteX7770" y="connsiteY7770"/>
                </a:cxn>
                <a:cxn ang="0">
                  <a:pos x="connsiteX7771" y="connsiteY7771"/>
                </a:cxn>
                <a:cxn ang="0">
                  <a:pos x="connsiteX7772" y="connsiteY7772"/>
                </a:cxn>
                <a:cxn ang="0">
                  <a:pos x="connsiteX7773" y="connsiteY7773"/>
                </a:cxn>
                <a:cxn ang="0">
                  <a:pos x="connsiteX7774" y="connsiteY7774"/>
                </a:cxn>
                <a:cxn ang="0">
                  <a:pos x="connsiteX7775" y="connsiteY7775"/>
                </a:cxn>
                <a:cxn ang="0">
                  <a:pos x="connsiteX7776" y="connsiteY7776"/>
                </a:cxn>
                <a:cxn ang="0">
                  <a:pos x="connsiteX7777" y="connsiteY7777"/>
                </a:cxn>
                <a:cxn ang="0">
                  <a:pos x="connsiteX7778" y="connsiteY7778"/>
                </a:cxn>
                <a:cxn ang="0">
                  <a:pos x="connsiteX7779" y="connsiteY7779"/>
                </a:cxn>
                <a:cxn ang="0">
                  <a:pos x="connsiteX7780" y="connsiteY7780"/>
                </a:cxn>
                <a:cxn ang="0">
                  <a:pos x="connsiteX7781" y="connsiteY7781"/>
                </a:cxn>
                <a:cxn ang="0">
                  <a:pos x="connsiteX7782" y="connsiteY7782"/>
                </a:cxn>
                <a:cxn ang="0">
                  <a:pos x="connsiteX7783" y="connsiteY7783"/>
                </a:cxn>
                <a:cxn ang="0">
                  <a:pos x="connsiteX7784" y="connsiteY7784"/>
                </a:cxn>
                <a:cxn ang="0">
                  <a:pos x="connsiteX7785" y="connsiteY7785"/>
                </a:cxn>
                <a:cxn ang="0">
                  <a:pos x="connsiteX7786" y="connsiteY7786"/>
                </a:cxn>
                <a:cxn ang="0">
                  <a:pos x="connsiteX7787" y="connsiteY7787"/>
                </a:cxn>
                <a:cxn ang="0">
                  <a:pos x="connsiteX7788" y="connsiteY7788"/>
                </a:cxn>
                <a:cxn ang="0">
                  <a:pos x="connsiteX7789" y="connsiteY7789"/>
                </a:cxn>
                <a:cxn ang="0">
                  <a:pos x="connsiteX7790" y="connsiteY7790"/>
                </a:cxn>
                <a:cxn ang="0">
                  <a:pos x="connsiteX7791" y="connsiteY7791"/>
                </a:cxn>
                <a:cxn ang="0">
                  <a:pos x="connsiteX7792" y="connsiteY7792"/>
                </a:cxn>
                <a:cxn ang="0">
                  <a:pos x="connsiteX7793" y="connsiteY7793"/>
                </a:cxn>
                <a:cxn ang="0">
                  <a:pos x="connsiteX7794" y="connsiteY7794"/>
                </a:cxn>
                <a:cxn ang="0">
                  <a:pos x="connsiteX7795" y="connsiteY7795"/>
                </a:cxn>
                <a:cxn ang="0">
                  <a:pos x="connsiteX7796" y="connsiteY7796"/>
                </a:cxn>
                <a:cxn ang="0">
                  <a:pos x="connsiteX7797" y="connsiteY7797"/>
                </a:cxn>
                <a:cxn ang="0">
                  <a:pos x="connsiteX7798" y="connsiteY7798"/>
                </a:cxn>
                <a:cxn ang="0">
                  <a:pos x="connsiteX7799" y="connsiteY7799"/>
                </a:cxn>
                <a:cxn ang="0">
                  <a:pos x="connsiteX7800" y="connsiteY7800"/>
                </a:cxn>
                <a:cxn ang="0">
                  <a:pos x="connsiteX7801" y="connsiteY7801"/>
                </a:cxn>
                <a:cxn ang="0">
                  <a:pos x="connsiteX7802" y="connsiteY7802"/>
                </a:cxn>
                <a:cxn ang="0">
                  <a:pos x="connsiteX7803" y="connsiteY7803"/>
                </a:cxn>
                <a:cxn ang="0">
                  <a:pos x="connsiteX7804" y="connsiteY7804"/>
                </a:cxn>
                <a:cxn ang="0">
                  <a:pos x="connsiteX7805" y="connsiteY7805"/>
                </a:cxn>
                <a:cxn ang="0">
                  <a:pos x="connsiteX7806" y="connsiteY7806"/>
                </a:cxn>
                <a:cxn ang="0">
                  <a:pos x="connsiteX7807" y="connsiteY7807"/>
                </a:cxn>
                <a:cxn ang="0">
                  <a:pos x="connsiteX7808" y="connsiteY7808"/>
                </a:cxn>
                <a:cxn ang="0">
                  <a:pos x="connsiteX7809" y="connsiteY7809"/>
                </a:cxn>
                <a:cxn ang="0">
                  <a:pos x="connsiteX7810" y="connsiteY7810"/>
                </a:cxn>
                <a:cxn ang="0">
                  <a:pos x="connsiteX7811" y="connsiteY7811"/>
                </a:cxn>
                <a:cxn ang="0">
                  <a:pos x="connsiteX7812" y="connsiteY7812"/>
                </a:cxn>
                <a:cxn ang="0">
                  <a:pos x="connsiteX7813" y="connsiteY7813"/>
                </a:cxn>
                <a:cxn ang="0">
                  <a:pos x="connsiteX7814" y="connsiteY7814"/>
                </a:cxn>
                <a:cxn ang="0">
                  <a:pos x="connsiteX7815" y="connsiteY7815"/>
                </a:cxn>
                <a:cxn ang="0">
                  <a:pos x="connsiteX7816" y="connsiteY7816"/>
                </a:cxn>
                <a:cxn ang="0">
                  <a:pos x="connsiteX7817" y="connsiteY7817"/>
                </a:cxn>
                <a:cxn ang="0">
                  <a:pos x="connsiteX7818" y="connsiteY7818"/>
                </a:cxn>
                <a:cxn ang="0">
                  <a:pos x="connsiteX7819" y="connsiteY7819"/>
                </a:cxn>
                <a:cxn ang="0">
                  <a:pos x="connsiteX7820" y="connsiteY7820"/>
                </a:cxn>
                <a:cxn ang="0">
                  <a:pos x="connsiteX7821" y="connsiteY7821"/>
                </a:cxn>
                <a:cxn ang="0">
                  <a:pos x="connsiteX7822" y="connsiteY7822"/>
                </a:cxn>
                <a:cxn ang="0">
                  <a:pos x="connsiteX7823" y="connsiteY7823"/>
                </a:cxn>
                <a:cxn ang="0">
                  <a:pos x="connsiteX7824" y="connsiteY7824"/>
                </a:cxn>
                <a:cxn ang="0">
                  <a:pos x="connsiteX7825" y="connsiteY7825"/>
                </a:cxn>
                <a:cxn ang="0">
                  <a:pos x="connsiteX7826" y="connsiteY7826"/>
                </a:cxn>
                <a:cxn ang="0">
                  <a:pos x="connsiteX7827" y="connsiteY7827"/>
                </a:cxn>
                <a:cxn ang="0">
                  <a:pos x="connsiteX7828" y="connsiteY7828"/>
                </a:cxn>
                <a:cxn ang="0">
                  <a:pos x="connsiteX7829" y="connsiteY7829"/>
                </a:cxn>
                <a:cxn ang="0">
                  <a:pos x="connsiteX7830" y="connsiteY7830"/>
                </a:cxn>
                <a:cxn ang="0">
                  <a:pos x="connsiteX7831" y="connsiteY7831"/>
                </a:cxn>
                <a:cxn ang="0">
                  <a:pos x="connsiteX7832" y="connsiteY7832"/>
                </a:cxn>
                <a:cxn ang="0">
                  <a:pos x="connsiteX7833" y="connsiteY7833"/>
                </a:cxn>
                <a:cxn ang="0">
                  <a:pos x="connsiteX7834" y="connsiteY7834"/>
                </a:cxn>
                <a:cxn ang="0">
                  <a:pos x="connsiteX7835" y="connsiteY7835"/>
                </a:cxn>
                <a:cxn ang="0">
                  <a:pos x="connsiteX7836" y="connsiteY7836"/>
                </a:cxn>
                <a:cxn ang="0">
                  <a:pos x="connsiteX7837" y="connsiteY7837"/>
                </a:cxn>
                <a:cxn ang="0">
                  <a:pos x="connsiteX7838" y="connsiteY7838"/>
                </a:cxn>
                <a:cxn ang="0">
                  <a:pos x="connsiteX7839" y="connsiteY7839"/>
                </a:cxn>
                <a:cxn ang="0">
                  <a:pos x="connsiteX7840" y="connsiteY7840"/>
                </a:cxn>
                <a:cxn ang="0">
                  <a:pos x="connsiteX7841" y="connsiteY7841"/>
                </a:cxn>
                <a:cxn ang="0">
                  <a:pos x="connsiteX7842" y="connsiteY7842"/>
                </a:cxn>
                <a:cxn ang="0">
                  <a:pos x="connsiteX7843" y="connsiteY7843"/>
                </a:cxn>
                <a:cxn ang="0">
                  <a:pos x="connsiteX7844" y="connsiteY7844"/>
                </a:cxn>
                <a:cxn ang="0">
                  <a:pos x="connsiteX7845" y="connsiteY7845"/>
                </a:cxn>
                <a:cxn ang="0">
                  <a:pos x="connsiteX7846" y="connsiteY7846"/>
                </a:cxn>
                <a:cxn ang="0">
                  <a:pos x="connsiteX7847" y="connsiteY7847"/>
                </a:cxn>
                <a:cxn ang="0">
                  <a:pos x="connsiteX7848" y="connsiteY7848"/>
                </a:cxn>
                <a:cxn ang="0">
                  <a:pos x="connsiteX7849" y="connsiteY7849"/>
                </a:cxn>
                <a:cxn ang="0">
                  <a:pos x="connsiteX7850" y="connsiteY7850"/>
                </a:cxn>
                <a:cxn ang="0">
                  <a:pos x="connsiteX7851" y="connsiteY7851"/>
                </a:cxn>
                <a:cxn ang="0">
                  <a:pos x="connsiteX7852" y="connsiteY7852"/>
                </a:cxn>
                <a:cxn ang="0">
                  <a:pos x="connsiteX7853" y="connsiteY7853"/>
                </a:cxn>
                <a:cxn ang="0">
                  <a:pos x="connsiteX7854" y="connsiteY7854"/>
                </a:cxn>
                <a:cxn ang="0">
                  <a:pos x="connsiteX7855" y="connsiteY7855"/>
                </a:cxn>
                <a:cxn ang="0">
                  <a:pos x="connsiteX7856" y="connsiteY7856"/>
                </a:cxn>
                <a:cxn ang="0">
                  <a:pos x="connsiteX7857" y="connsiteY7857"/>
                </a:cxn>
                <a:cxn ang="0">
                  <a:pos x="connsiteX7858" y="connsiteY7858"/>
                </a:cxn>
                <a:cxn ang="0">
                  <a:pos x="connsiteX7859" y="connsiteY7859"/>
                </a:cxn>
                <a:cxn ang="0">
                  <a:pos x="connsiteX7860" y="connsiteY7860"/>
                </a:cxn>
                <a:cxn ang="0">
                  <a:pos x="connsiteX7861" y="connsiteY7861"/>
                </a:cxn>
                <a:cxn ang="0">
                  <a:pos x="connsiteX7862" y="connsiteY7862"/>
                </a:cxn>
                <a:cxn ang="0">
                  <a:pos x="connsiteX7863" y="connsiteY7863"/>
                </a:cxn>
                <a:cxn ang="0">
                  <a:pos x="connsiteX7864" y="connsiteY7864"/>
                </a:cxn>
                <a:cxn ang="0">
                  <a:pos x="connsiteX7865" y="connsiteY7865"/>
                </a:cxn>
                <a:cxn ang="0">
                  <a:pos x="connsiteX7866" y="connsiteY7866"/>
                </a:cxn>
                <a:cxn ang="0">
                  <a:pos x="connsiteX7867" y="connsiteY7867"/>
                </a:cxn>
                <a:cxn ang="0">
                  <a:pos x="connsiteX7868" y="connsiteY7868"/>
                </a:cxn>
                <a:cxn ang="0">
                  <a:pos x="connsiteX7869" y="connsiteY7869"/>
                </a:cxn>
                <a:cxn ang="0">
                  <a:pos x="connsiteX7870" y="connsiteY7870"/>
                </a:cxn>
                <a:cxn ang="0">
                  <a:pos x="connsiteX7871" y="connsiteY7871"/>
                </a:cxn>
                <a:cxn ang="0">
                  <a:pos x="connsiteX7872" y="connsiteY7872"/>
                </a:cxn>
                <a:cxn ang="0">
                  <a:pos x="connsiteX7873" y="connsiteY7873"/>
                </a:cxn>
                <a:cxn ang="0">
                  <a:pos x="connsiteX7874" y="connsiteY7874"/>
                </a:cxn>
                <a:cxn ang="0">
                  <a:pos x="connsiteX7875" y="connsiteY7875"/>
                </a:cxn>
                <a:cxn ang="0">
                  <a:pos x="connsiteX7876" y="connsiteY7876"/>
                </a:cxn>
                <a:cxn ang="0">
                  <a:pos x="connsiteX7877" y="connsiteY7877"/>
                </a:cxn>
                <a:cxn ang="0">
                  <a:pos x="connsiteX7878" y="connsiteY7878"/>
                </a:cxn>
                <a:cxn ang="0">
                  <a:pos x="connsiteX7879" y="connsiteY7879"/>
                </a:cxn>
                <a:cxn ang="0">
                  <a:pos x="connsiteX7880" y="connsiteY7880"/>
                </a:cxn>
                <a:cxn ang="0">
                  <a:pos x="connsiteX7881" y="connsiteY7881"/>
                </a:cxn>
                <a:cxn ang="0">
                  <a:pos x="connsiteX7882" y="connsiteY7882"/>
                </a:cxn>
                <a:cxn ang="0">
                  <a:pos x="connsiteX7883" y="connsiteY7883"/>
                </a:cxn>
                <a:cxn ang="0">
                  <a:pos x="connsiteX7884" y="connsiteY7884"/>
                </a:cxn>
                <a:cxn ang="0">
                  <a:pos x="connsiteX7885" y="connsiteY7885"/>
                </a:cxn>
                <a:cxn ang="0">
                  <a:pos x="connsiteX7886" y="connsiteY7886"/>
                </a:cxn>
                <a:cxn ang="0">
                  <a:pos x="connsiteX7887" y="connsiteY7887"/>
                </a:cxn>
                <a:cxn ang="0">
                  <a:pos x="connsiteX7888" y="connsiteY7888"/>
                </a:cxn>
                <a:cxn ang="0">
                  <a:pos x="connsiteX7889" y="connsiteY7889"/>
                </a:cxn>
                <a:cxn ang="0">
                  <a:pos x="connsiteX7890" y="connsiteY7890"/>
                </a:cxn>
                <a:cxn ang="0">
                  <a:pos x="connsiteX7891" y="connsiteY7891"/>
                </a:cxn>
                <a:cxn ang="0">
                  <a:pos x="connsiteX7892" y="connsiteY7892"/>
                </a:cxn>
                <a:cxn ang="0">
                  <a:pos x="connsiteX7893" y="connsiteY7893"/>
                </a:cxn>
                <a:cxn ang="0">
                  <a:pos x="connsiteX7894" y="connsiteY7894"/>
                </a:cxn>
                <a:cxn ang="0">
                  <a:pos x="connsiteX7895" y="connsiteY7895"/>
                </a:cxn>
                <a:cxn ang="0">
                  <a:pos x="connsiteX7896" y="connsiteY7896"/>
                </a:cxn>
                <a:cxn ang="0">
                  <a:pos x="connsiteX7897" y="connsiteY7897"/>
                </a:cxn>
                <a:cxn ang="0">
                  <a:pos x="connsiteX7898" y="connsiteY7898"/>
                </a:cxn>
                <a:cxn ang="0">
                  <a:pos x="connsiteX7899" y="connsiteY7899"/>
                </a:cxn>
                <a:cxn ang="0">
                  <a:pos x="connsiteX7900" y="connsiteY7900"/>
                </a:cxn>
                <a:cxn ang="0">
                  <a:pos x="connsiteX7901" y="connsiteY7901"/>
                </a:cxn>
                <a:cxn ang="0">
                  <a:pos x="connsiteX7902" y="connsiteY7902"/>
                </a:cxn>
                <a:cxn ang="0">
                  <a:pos x="connsiteX7903" y="connsiteY7903"/>
                </a:cxn>
                <a:cxn ang="0">
                  <a:pos x="connsiteX7904" y="connsiteY7904"/>
                </a:cxn>
                <a:cxn ang="0">
                  <a:pos x="connsiteX7905" y="connsiteY7905"/>
                </a:cxn>
                <a:cxn ang="0">
                  <a:pos x="connsiteX7906" y="connsiteY7906"/>
                </a:cxn>
                <a:cxn ang="0">
                  <a:pos x="connsiteX7907" y="connsiteY7907"/>
                </a:cxn>
                <a:cxn ang="0">
                  <a:pos x="connsiteX7908" y="connsiteY7908"/>
                </a:cxn>
                <a:cxn ang="0">
                  <a:pos x="connsiteX7909" y="connsiteY7909"/>
                </a:cxn>
                <a:cxn ang="0">
                  <a:pos x="connsiteX7910" y="connsiteY7910"/>
                </a:cxn>
                <a:cxn ang="0">
                  <a:pos x="connsiteX7911" y="connsiteY7911"/>
                </a:cxn>
                <a:cxn ang="0">
                  <a:pos x="connsiteX7912" y="connsiteY7912"/>
                </a:cxn>
                <a:cxn ang="0">
                  <a:pos x="connsiteX7913" y="connsiteY7913"/>
                </a:cxn>
                <a:cxn ang="0">
                  <a:pos x="connsiteX7914" y="connsiteY7914"/>
                </a:cxn>
                <a:cxn ang="0">
                  <a:pos x="connsiteX7915" y="connsiteY7915"/>
                </a:cxn>
                <a:cxn ang="0">
                  <a:pos x="connsiteX7916" y="connsiteY7916"/>
                </a:cxn>
                <a:cxn ang="0">
                  <a:pos x="connsiteX7917" y="connsiteY7917"/>
                </a:cxn>
                <a:cxn ang="0">
                  <a:pos x="connsiteX7918" y="connsiteY7918"/>
                </a:cxn>
                <a:cxn ang="0">
                  <a:pos x="connsiteX7919" y="connsiteY7919"/>
                </a:cxn>
                <a:cxn ang="0">
                  <a:pos x="connsiteX7920" y="connsiteY7920"/>
                </a:cxn>
                <a:cxn ang="0">
                  <a:pos x="connsiteX7921" y="connsiteY7921"/>
                </a:cxn>
                <a:cxn ang="0">
                  <a:pos x="connsiteX7922" y="connsiteY7922"/>
                </a:cxn>
                <a:cxn ang="0">
                  <a:pos x="connsiteX7923" y="connsiteY7923"/>
                </a:cxn>
                <a:cxn ang="0">
                  <a:pos x="connsiteX7924" y="connsiteY7924"/>
                </a:cxn>
                <a:cxn ang="0">
                  <a:pos x="connsiteX7925" y="connsiteY7925"/>
                </a:cxn>
                <a:cxn ang="0">
                  <a:pos x="connsiteX7926" y="connsiteY7926"/>
                </a:cxn>
                <a:cxn ang="0">
                  <a:pos x="connsiteX7927" y="connsiteY7927"/>
                </a:cxn>
                <a:cxn ang="0">
                  <a:pos x="connsiteX7928" y="connsiteY7928"/>
                </a:cxn>
                <a:cxn ang="0">
                  <a:pos x="connsiteX7929" y="connsiteY7929"/>
                </a:cxn>
                <a:cxn ang="0">
                  <a:pos x="connsiteX7930" y="connsiteY7930"/>
                </a:cxn>
                <a:cxn ang="0">
                  <a:pos x="connsiteX7931" y="connsiteY7931"/>
                </a:cxn>
                <a:cxn ang="0">
                  <a:pos x="connsiteX7932" y="connsiteY7932"/>
                </a:cxn>
                <a:cxn ang="0">
                  <a:pos x="connsiteX7933" y="connsiteY7933"/>
                </a:cxn>
                <a:cxn ang="0">
                  <a:pos x="connsiteX7934" y="connsiteY7934"/>
                </a:cxn>
                <a:cxn ang="0">
                  <a:pos x="connsiteX7935" y="connsiteY7935"/>
                </a:cxn>
                <a:cxn ang="0">
                  <a:pos x="connsiteX7936" y="connsiteY7936"/>
                </a:cxn>
                <a:cxn ang="0">
                  <a:pos x="connsiteX7937" y="connsiteY7937"/>
                </a:cxn>
                <a:cxn ang="0">
                  <a:pos x="connsiteX7938" y="connsiteY7938"/>
                </a:cxn>
                <a:cxn ang="0">
                  <a:pos x="connsiteX7939" y="connsiteY7939"/>
                </a:cxn>
                <a:cxn ang="0">
                  <a:pos x="connsiteX7940" y="connsiteY7940"/>
                </a:cxn>
                <a:cxn ang="0">
                  <a:pos x="connsiteX7941" y="connsiteY7941"/>
                </a:cxn>
                <a:cxn ang="0">
                  <a:pos x="connsiteX7942" y="connsiteY7942"/>
                </a:cxn>
                <a:cxn ang="0">
                  <a:pos x="connsiteX7943" y="connsiteY7943"/>
                </a:cxn>
                <a:cxn ang="0">
                  <a:pos x="connsiteX7944" y="connsiteY7944"/>
                </a:cxn>
                <a:cxn ang="0">
                  <a:pos x="connsiteX7945" y="connsiteY7945"/>
                </a:cxn>
                <a:cxn ang="0">
                  <a:pos x="connsiteX7946" y="connsiteY7946"/>
                </a:cxn>
                <a:cxn ang="0">
                  <a:pos x="connsiteX7947" y="connsiteY7947"/>
                </a:cxn>
                <a:cxn ang="0">
                  <a:pos x="connsiteX7948" y="connsiteY7948"/>
                </a:cxn>
                <a:cxn ang="0">
                  <a:pos x="connsiteX7949" y="connsiteY7949"/>
                </a:cxn>
                <a:cxn ang="0">
                  <a:pos x="connsiteX7950" y="connsiteY7950"/>
                </a:cxn>
                <a:cxn ang="0">
                  <a:pos x="connsiteX7951" y="connsiteY7951"/>
                </a:cxn>
                <a:cxn ang="0">
                  <a:pos x="connsiteX7952" y="connsiteY7952"/>
                </a:cxn>
                <a:cxn ang="0">
                  <a:pos x="connsiteX7953" y="connsiteY7953"/>
                </a:cxn>
                <a:cxn ang="0">
                  <a:pos x="connsiteX7954" y="connsiteY7954"/>
                </a:cxn>
                <a:cxn ang="0">
                  <a:pos x="connsiteX7955" y="connsiteY7955"/>
                </a:cxn>
                <a:cxn ang="0">
                  <a:pos x="connsiteX7956" y="connsiteY7956"/>
                </a:cxn>
                <a:cxn ang="0">
                  <a:pos x="connsiteX7957" y="connsiteY7957"/>
                </a:cxn>
                <a:cxn ang="0">
                  <a:pos x="connsiteX7958" y="connsiteY7958"/>
                </a:cxn>
                <a:cxn ang="0">
                  <a:pos x="connsiteX7959" y="connsiteY7959"/>
                </a:cxn>
                <a:cxn ang="0">
                  <a:pos x="connsiteX7960" y="connsiteY7960"/>
                </a:cxn>
                <a:cxn ang="0">
                  <a:pos x="connsiteX7961" y="connsiteY7961"/>
                </a:cxn>
                <a:cxn ang="0">
                  <a:pos x="connsiteX7962" y="connsiteY7962"/>
                </a:cxn>
                <a:cxn ang="0">
                  <a:pos x="connsiteX7963" y="connsiteY7963"/>
                </a:cxn>
                <a:cxn ang="0">
                  <a:pos x="connsiteX7964" y="connsiteY7964"/>
                </a:cxn>
                <a:cxn ang="0">
                  <a:pos x="connsiteX7965" y="connsiteY7965"/>
                </a:cxn>
                <a:cxn ang="0">
                  <a:pos x="connsiteX7966" y="connsiteY7966"/>
                </a:cxn>
                <a:cxn ang="0">
                  <a:pos x="connsiteX7967" y="connsiteY7967"/>
                </a:cxn>
                <a:cxn ang="0">
                  <a:pos x="connsiteX7968" y="connsiteY7968"/>
                </a:cxn>
                <a:cxn ang="0">
                  <a:pos x="connsiteX7969" y="connsiteY7969"/>
                </a:cxn>
                <a:cxn ang="0">
                  <a:pos x="connsiteX7970" y="connsiteY7970"/>
                </a:cxn>
                <a:cxn ang="0">
                  <a:pos x="connsiteX7971" y="connsiteY7971"/>
                </a:cxn>
                <a:cxn ang="0">
                  <a:pos x="connsiteX7972" y="connsiteY7972"/>
                </a:cxn>
                <a:cxn ang="0">
                  <a:pos x="connsiteX7973" y="connsiteY7973"/>
                </a:cxn>
                <a:cxn ang="0">
                  <a:pos x="connsiteX7974" y="connsiteY7974"/>
                </a:cxn>
                <a:cxn ang="0">
                  <a:pos x="connsiteX7975" y="connsiteY7975"/>
                </a:cxn>
                <a:cxn ang="0">
                  <a:pos x="connsiteX7976" y="connsiteY7976"/>
                </a:cxn>
                <a:cxn ang="0">
                  <a:pos x="connsiteX7977" y="connsiteY7977"/>
                </a:cxn>
                <a:cxn ang="0">
                  <a:pos x="connsiteX7978" y="connsiteY7978"/>
                </a:cxn>
                <a:cxn ang="0">
                  <a:pos x="connsiteX7979" y="connsiteY7979"/>
                </a:cxn>
                <a:cxn ang="0">
                  <a:pos x="connsiteX7980" y="connsiteY7980"/>
                </a:cxn>
                <a:cxn ang="0">
                  <a:pos x="connsiteX7981" y="connsiteY7981"/>
                </a:cxn>
                <a:cxn ang="0">
                  <a:pos x="connsiteX7982" y="connsiteY7982"/>
                </a:cxn>
                <a:cxn ang="0">
                  <a:pos x="connsiteX7983" y="connsiteY7983"/>
                </a:cxn>
                <a:cxn ang="0">
                  <a:pos x="connsiteX7984" y="connsiteY7984"/>
                </a:cxn>
                <a:cxn ang="0">
                  <a:pos x="connsiteX7985" y="connsiteY7985"/>
                </a:cxn>
                <a:cxn ang="0">
                  <a:pos x="connsiteX7986" y="connsiteY7986"/>
                </a:cxn>
                <a:cxn ang="0">
                  <a:pos x="connsiteX7987" y="connsiteY7987"/>
                </a:cxn>
                <a:cxn ang="0">
                  <a:pos x="connsiteX7988" y="connsiteY7988"/>
                </a:cxn>
                <a:cxn ang="0">
                  <a:pos x="connsiteX7989" y="connsiteY7989"/>
                </a:cxn>
                <a:cxn ang="0">
                  <a:pos x="connsiteX7990" y="connsiteY7990"/>
                </a:cxn>
                <a:cxn ang="0">
                  <a:pos x="connsiteX7991" y="connsiteY7991"/>
                </a:cxn>
                <a:cxn ang="0">
                  <a:pos x="connsiteX7992" y="connsiteY7992"/>
                </a:cxn>
                <a:cxn ang="0">
                  <a:pos x="connsiteX7993" y="connsiteY7993"/>
                </a:cxn>
                <a:cxn ang="0">
                  <a:pos x="connsiteX7994" y="connsiteY7994"/>
                </a:cxn>
                <a:cxn ang="0">
                  <a:pos x="connsiteX7995" y="connsiteY7995"/>
                </a:cxn>
                <a:cxn ang="0">
                  <a:pos x="connsiteX7996" y="connsiteY7996"/>
                </a:cxn>
                <a:cxn ang="0">
                  <a:pos x="connsiteX7997" y="connsiteY7997"/>
                </a:cxn>
                <a:cxn ang="0">
                  <a:pos x="connsiteX7998" y="connsiteY7998"/>
                </a:cxn>
                <a:cxn ang="0">
                  <a:pos x="connsiteX7999" y="connsiteY7999"/>
                </a:cxn>
                <a:cxn ang="0">
                  <a:pos x="connsiteX8000" y="connsiteY8000"/>
                </a:cxn>
                <a:cxn ang="0">
                  <a:pos x="connsiteX8001" y="connsiteY8001"/>
                </a:cxn>
                <a:cxn ang="0">
                  <a:pos x="connsiteX8002" y="connsiteY8002"/>
                </a:cxn>
                <a:cxn ang="0">
                  <a:pos x="connsiteX8003" y="connsiteY8003"/>
                </a:cxn>
                <a:cxn ang="0">
                  <a:pos x="connsiteX8004" y="connsiteY8004"/>
                </a:cxn>
                <a:cxn ang="0">
                  <a:pos x="connsiteX8005" y="connsiteY8005"/>
                </a:cxn>
                <a:cxn ang="0">
                  <a:pos x="connsiteX8006" y="connsiteY8006"/>
                </a:cxn>
                <a:cxn ang="0">
                  <a:pos x="connsiteX8007" y="connsiteY8007"/>
                </a:cxn>
                <a:cxn ang="0">
                  <a:pos x="connsiteX8008" y="connsiteY8008"/>
                </a:cxn>
                <a:cxn ang="0">
                  <a:pos x="connsiteX8009" y="connsiteY8009"/>
                </a:cxn>
                <a:cxn ang="0">
                  <a:pos x="connsiteX8010" y="connsiteY8010"/>
                </a:cxn>
                <a:cxn ang="0">
                  <a:pos x="connsiteX8011" y="connsiteY8011"/>
                </a:cxn>
                <a:cxn ang="0">
                  <a:pos x="connsiteX8012" y="connsiteY8012"/>
                </a:cxn>
                <a:cxn ang="0">
                  <a:pos x="connsiteX8013" y="connsiteY8013"/>
                </a:cxn>
                <a:cxn ang="0">
                  <a:pos x="connsiteX8014" y="connsiteY8014"/>
                </a:cxn>
                <a:cxn ang="0">
                  <a:pos x="connsiteX8015" y="connsiteY8015"/>
                </a:cxn>
                <a:cxn ang="0">
                  <a:pos x="connsiteX8016" y="connsiteY8016"/>
                </a:cxn>
                <a:cxn ang="0">
                  <a:pos x="connsiteX8017" y="connsiteY8017"/>
                </a:cxn>
                <a:cxn ang="0">
                  <a:pos x="connsiteX8018" y="connsiteY8018"/>
                </a:cxn>
                <a:cxn ang="0">
                  <a:pos x="connsiteX8019" y="connsiteY8019"/>
                </a:cxn>
                <a:cxn ang="0">
                  <a:pos x="connsiteX8020" y="connsiteY8020"/>
                </a:cxn>
                <a:cxn ang="0">
                  <a:pos x="connsiteX8021" y="connsiteY8021"/>
                </a:cxn>
                <a:cxn ang="0">
                  <a:pos x="connsiteX8022" y="connsiteY8022"/>
                </a:cxn>
                <a:cxn ang="0">
                  <a:pos x="connsiteX8023" y="connsiteY8023"/>
                </a:cxn>
                <a:cxn ang="0">
                  <a:pos x="connsiteX8024" y="connsiteY8024"/>
                </a:cxn>
                <a:cxn ang="0">
                  <a:pos x="connsiteX8025" y="connsiteY8025"/>
                </a:cxn>
                <a:cxn ang="0">
                  <a:pos x="connsiteX8026" y="connsiteY8026"/>
                </a:cxn>
                <a:cxn ang="0">
                  <a:pos x="connsiteX8027" y="connsiteY8027"/>
                </a:cxn>
                <a:cxn ang="0">
                  <a:pos x="connsiteX8028" y="connsiteY8028"/>
                </a:cxn>
                <a:cxn ang="0">
                  <a:pos x="connsiteX8029" y="connsiteY8029"/>
                </a:cxn>
                <a:cxn ang="0">
                  <a:pos x="connsiteX8030" y="connsiteY8030"/>
                </a:cxn>
                <a:cxn ang="0">
                  <a:pos x="connsiteX8031" y="connsiteY8031"/>
                </a:cxn>
                <a:cxn ang="0">
                  <a:pos x="connsiteX8032" y="connsiteY8032"/>
                </a:cxn>
                <a:cxn ang="0">
                  <a:pos x="connsiteX8033" y="connsiteY8033"/>
                </a:cxn>
                <a:cxn ang="0">
                  <a:pos x="connsiteX8034" y="connsiteY8034"/>
                </a:cxn>
                <a:cxn ang="0">
                  <a:pos x="connsiteX8035" y="connsiteY8035"/>
                </a:cxn>
                <a:cxn ang="0">
                  <a:pos x="connsiteX8036" y="connsiteY8036"/>
                </a:cxn>
                <a:cxn ang="0">
                  <a:pos x="connsiteX8037" y="connsiteY8037"/>
                </a:cxn>
                <a:cxn ang="0">
                  <a:pos x="connsiteX8038" y="connsiteY8038"/>
                </a:cxn>
                <a:cxn ang="0">
                  <a:pos x="connsiteX8039" y="connsiteY8039"/>
                </a:cxn>
                <a:cxn ang="0">
                  <a:pos x="connsiteX8040" y="connsiteY8040"/>
                </a:cxn>
                <a:cxn ang="0">
                  <a:pos x="connsiteX8041" y="connsiteY8041"/>
                </a:cxn>
                <a:cxn ang="0">
                  <a:pos x="connsiteX8042" y="connsiteY8042"/>
                </a:cxn>
                <a:cxn ang="0">
                  <a:pos x="connsiteX8043" y="connsiteY8043"/>
                </a:cxn>
                <a:cxn ang="0">
                  <a:pos x="connsiteX8044" y="connsiteY8044"/>
                </a:cxn>
                <a:cxn ang="0">
                  <a:pos x="connsiteX8045" y="connsiteY8045"/>
                </a:cxn>
                <a:cxn ang="0">
                  <a:pos x="connsiteX8046" y="connsiteY8046"/>
                </a:cxn>
                <a:cxn ang="0">
                  <a:pos x="connsiteX8047" y="connsiteY8047"/>
                </a:cxn>
                <a:cxn ang="0">
                  <a:pos x="connsiteX8048" y="connsiteY8048"/>
                </a:cxn>
                <a:cxn ang="0">
                  <a:pos x="connsiteX8049" y="connsiteY8049"/>
                </a:cxn>
                <a:cxn ang="0">
                  <a:pos x="connsiteX8050" y="connsiteY8050"/>
                </a:cxn>
                <a:cxn ang="0">
                  <a:pos x="connsiteX8051" y="connsiteY8051"/>
                </a:cxn>
                <a:cxn ang="0">
                  <a:pos x="connsiteX8052" y="connsiteY8052"/>
                </a:cxn>
                <a:cxn ang="0">
                  <a:pos x="connsiteX8053" y="connsiteY8053"/>
                </a:cxn>
                <a:cxn ang="0">
                  <a:pos x="connsiteX8054" y="connsiteY8054"/>
                </a:cxn>
                <a:cxn ang="0">
                  <a:pos x="connsiteX8055" y="connsiteY8055"/>
                </a:cxn>
                <a:cxn ang="0">
                  <a:pos x="connsiteX8056" y="connsiteY8056"/>
                </a:cxn>
                <a:cxn ang="0">
                  <a:pos x="connsiteX8057" y="connsiteY8057"/>
                </a:cxn>
                <a:cxn ang="0">
                  <a:pos x="connsiteX8058" y="connsiteY8058"/>
                </a:cxn>
                <a:cxn ang="0">
                  <a:pos x="connsiteX8059" y="connsiteY8059"/>
                </a:cxn>
                <a:cxn ang="0">
                  <a:pos x="connsiteX8060" y="connsiteY8060"/>
                </a:cxn>
                <a:cxn ang="0">
                  <a:pos x="connsiteX8061" y="connsiteY8061"/>
                </a:cxn>
                <a:cxn ang="0">
                  <a:pos x="connsiteX8062" y="connsiteY8062"/>
                </a:cxn>
                <a:cxn ang="0">
                  <a:pos x="connsiteX8063" y="connsiteY8063"/>
                </a:cxn>
                <a:cxn ang="0">
                  <a:pos x="connsiteX8064" y="connsiteY8064"/>
                </a:cxn>
                <a:cxn ang="0">
                  <a:pos x="connsiteX8065" y="connsiteY8065"/>
                </a:cxn>
                <a:cxn ang="0">
                  <a:pos x="connsiteX8066" y="connsiteY8066"/>
                </a:cxn>
                <a:cxn ang="0">
                  <a:pos x="connsiteX8067" y="connsiteY8067"/>
                </a:cxn>
                <a:cxn ang="0">
                  <a:pos x="connsiteX8068" y="connsiteY8068"/>
                </a:cxn>
                <a:cxn ang="0">
                  <a:pos x="connsiteX8069" y="connsiteY8069"/>
                </a:cxn>
                <a:cxn ang="0">
                  <a:pos x="connsiteX8070" y="connsiteY8070"/>
                </a:cxn>
                <a:cxn ang="0">
                  <a:pos x="connsiteX8071" y="connsiteY8071"/>
                </a:cxn>
                <a:cxn ang="0">
                  <a:pos x="connsiteX8072" y="connsiteY8072"/>
                </a:cxn>
                <a:cxn ang="0">
                  <a:pos x="connsiteX8073" y="connsiteY8073"/>
                </a:cxn>
                <a:cxn ang="0">
                  <a:pos x="connsiteX8074" y="connsiteY8074"/>
                </a:cxn>
                <a:cxn ang="0">
                  <a:pos x="connsiteX8075" y="connsiteY8075"/>
                </a:cxn>
                <a:cxn ang="0">
                  <a:pos x="connsiteX8076" y="connsiteY8076"/>
                </a:cxn>
                <a:cxn ang="0">
                  <a:pos x="connsiteX8077" y="connsiteY8077"/>
                </a:cxn>
                <a:cxn ang="0">
                  <a:pos x="connsiteX8078" y="connsiteY8078"/>
                </a:cxn>
                <a:cxn ang="0">
                  <a:pos x="connsiteX8079" y="connsiteY8079"/>
                </a:cxn>
                <a:cxn ang="0">
                  <a:pos x="connsiteX8080" y="connsiteY8080"/>
                </a:cxn>
                <a:cxn ang="0">
                  <a:pos x="connsiteX8081" y="connsiteY8081"/>
                </a:cxn>
                <a:cxn ang="0">
                  <a:pos x="connsiteX8082" y="connsiteY8082"/>
                </a:cxn>
                <a:cxn ang="0">
                  <a:pos x="connsiteX8083" y="connsiteY8083"/>
                </a:cxn>
                <a:cxn ang="0">
                  <a:pos x="connsiteX8084" y="connsiteY8084"/>
                </a:cxn>
                <a:cxn ang="0">
                  <a:pos x="connsiteX8085" y="connsiteY8085"/>
                </a:cxn>
                <a:cxn ang="0">
                  <a:pos x="connsiteX8086" y="connsiteY8086"/>
                </a:cxn>
                <a:cxn ang="0">
                  <a:pos x="connsiteX8087" y="connsiteY8087"/>
                </a:cxn>
                <a:cxn ang="0">
                  <a:pos x="connsiteX8088" y="connsiteY8088"/>
                </a:cxn>
                <a:cxn ang="0">
                  <a:pos x="connsiteX8089" y="connsiteY8089"/>
                </a:cxn>
                <a:cxn ang="0">
                  <a:pos x="connsiteX8090" y="connsiteY8090"/>
                </a:cxn>
                <a:cxn ang="0">
                  <a:pos x="connsiteX8091" y="connsiteY8091"/>
                </a:cxn>
                <a:cxn ang="0">
                  <a:pos x="connsiteX8092" y="connsiteY8092"/>
                </a:cxn>
                <a:cxn ang="0">
                  <a:pos x="connsiteX8093" y="connsiteY8093"/>
                </a:cxn>
                <a:cxn ang="0">
                  <a:pos x="connsiteX8094" y="connsiteY8094"/>
                </a:cxn>
                <a:cxn ang="0">
                  <a:pos x="connsiteX8095" y="connsiteY8095"/>
                </a:cxn>
                <a:cxn ang="0">
                  <a:pos x="connsiteX8096" y="connsiteY8096"/>
                </a:cxn>
                <a:cxn ang="0">
                  <a:pos x="connsiteX8097" y="connsiteY8097"/>
                </a:cxn>
                <a:cxn ang="0">
                  <a:pos x="connsiteX8098" y="connsiteY8098"/>
                </a:cxn>
                <a:cxn ang="0">
                  <a:pos x="connsiteX8099" y="connsiteY8099"/>
                </a:cxn>
                <a:cxn ang="0">
                  <a:pos x="connsiteX8100" y="connsiteY8100"/>
                </a:cxn>
                <a:cxn ang="0">
                  <a:pos x="connsiteX8101" y="connsiteY8101"/>
                </a:cxn>
                <a:cxn ang="0">
                  <a:pos x="connsiteX8102" y="connsiteY8102"/>
                </a:cxn>
                <a:cxn ang="0">
                  <a:pos x="connsiteX8103" y="connsiteY8103"/>
                </a:cxn>
                <a:cxn ang="0">
                  <a:pos x="connsiteX8104" y="connsiteY8104"/>
                </a:cxn>
                <a:cxn ang="0">
                  <a:pos x="connsiteX8105" y="connsiteY8105"/>
                </a:cxn>
                <a:cxn ang="0">
                  <a:pos x="connsiteX8106" y="connsiteY8106"/>
                </a:cxn>
                <a:cxn ang="0">
                  <a:pos x="connsiteX8107" y="connsiteY8107"/>
                </a:cxn>
                <a:cxn ang="0">
                  <a:pos x="connsiteX8108" y="connsiteY8108"/>
                </a:cxn>
                <a:cxn ang="0">
                  <a:pos x="connsiteX8109" y="connsiteY8109"/>
                </a:cxn>
                <a:cxn ang="0">
                  <a:pos x="connsiteX8110" y="connsiteY8110"/>
                </a:cxn>
                <a:cxn ang="0">
                  <a:pos x="connsiteX8111" y="connsiteY8111"/>
                </a:cxn>
                <a:cxn ang="0">
                  <a:pos x="connsiteX8112" y="connsiteY8112"/>
                </a:cxn>
                <a:cxn ang="0">
                  <a:pos x="connsiteX8113" y="connsiteY8113"/>
                </a:cxn>
                <a:cxn ang="0">
                  <a:pos x="connsiteX8114" y="connsiteY8114"/>
                </a:cxn>
                <a:cxn ang="0">
                  <a:pos x="connsiteX8115" y="connsiteY8115"/>
                </a:cxn>
                <a:cxn ang="0">
                  <a:pos x="connsiteX8116" y="connsiteY8116"/>
                </a:cxn>
                <a:cxn ang="0">
                  <a:pos x="connsiteX8117" y="connsiteY8117"/>
                </a:cxn>
                <a:cxn ang="0">
                  <a:pos x="connsiteX8118" y="connsiteY8118"/>
                </a:cxn>
                <a:cxn ang="0">
                  <a:pos x="connsiteX8119" y="connsiteY8119"/>
                </a:cxn>
                <a:cxn ang="0">
                  <a:pos x="connsiteX8120" y="connsiteY8120"/>
                </a:cxn>
                <a:cxn ang="0">
                  <a:pos x="connsiteX8121" y="connsiteY8121"/>
                </a:cxn>
                <a:cxn ang="0">
                  <a:pos x="connsiteX8122" y="connsiteY8122"/>
                </a:cxn>
                <a:cxn ang="0">
                  <a:pos x="connsiteX8123" y="connsiteY8123"/>
                </a:cxn>
                <a:cxn ang="0">
                  <a:pos x="connsiteX8124" y="connsiteY8124"/>
                </a:cxn>
                <a:cxn ang="0">
                  <a:pos x="connsiteX8125" y="connsiteY8125"/>
                </a:cxn>
                <a:cxn ang="0">
                  <a:pos x="connsiteX8126" y="connsiteY8126"/>
                </a:cxn>
                <a:cxn ang="0">
                  <a:pos x="connsiteX8127" y="connsiteY8127"/>
                </a:cxn>
                <a:cxn ang="0">
                  <a:pos x="connsiteX8128" y="connsiteY8128"/>
                </a:cxn>
                <a:cxn ang="0">
                  <a:pos x="connsiteX8129" y="connsiteY8129"/>
                </a:cxn>
                <a:cxn ang="0">
                  <a:pos x="connsiteX8130" y="connsiteY8130"/>
                </a:cxn>
                <a:cxn ang="0">
                  <a:pos x="connsiteX8131" y="connsiteY8131"/>
                </a:cxn>
                <a:cxn ang="0">
                  <a:pos x="connsiteX8132" y="connsiteY8132"/>
                </a:cxn>
                <a:cxn ang="0">
                  <a:pos x="connsiteX8133" y="connsiteY8133"/>
                </a:cxn>
                <a:cxn ang="0">
                  <a:pos x="connsiteX8134" y="connsiteY8134"/>
                </a:cxn>
                <a:cxn ang="0">
                  <a:pos x="connsiteX8135" y="connsiteY8135"/>
                </a:cxn>
                <a:cxn ang="0">
                  <a:pos x="connsiteX8136" y="connsiteY8136"/>
                </a:cxn>
                <a:cxn ang="0">
                  <a:pos x="connsiteX8137" y="connsiteY8137"/>
                </a:cxn>
                <a:cxn ang="0">
                  <a:pos x="connsiteX8138" y="connsiteY8138"/>
                </a:cxn>
                <a:cxn ang="0">
                  <a:pos x="connsiteX8139" y="connsiteY8139"/>
                </a:cxn>
                <a:cxn ang="0">
                  <a:pos x="connsiteX8140" y="connsiteY8140"/>
                </a:cxn>
                <a:cxn ang="0">
                  <a:pos x="connsiteX8141" y="connsiteY8141"/>
                </a:cxn>
                <a:cxn ang="0">
                  <a:pos x="connsiteX8142" y="connsiteY8142"/>
                </a:cxn>
                <a:cxn ang="0">
                  <a:pos x="connsiteX8143" y="connsiteY8143"/>
                </a:cxn>
                <a:cxn ang="0">
                  <a:pos x="connsiteX8144" y="connsiteY8144"/>
                </a:cxn>
                <a:cxn ang="0">
                  <a:pos x="connsiteX8145" y="connsiteY8145"/>
                </a:cxn>
                <a:cxn ang="0">
                  <a:pos x="connsiteX8146" y="connsiteY8146"/>
                </a:cxn>
                <a:cxn ang="0">
                  <a:pos x="connsiteX8147" y="connsiteY8147"/>
                </a:cxn>
                <a:cxn ang="0">
                  <a:pos x="connsiteX8148" y="connsiteY8148"/>
                </a:cxn>
                <a:cxn ang="0">
                  <a:pos x="connsiteX8149" y="connsiteY8149"/>
                </a:cxn>
                <a:cxn ang="0">
                  <a:pos x="connsiteX8150" y="connsiteY8150"/>
                </a:cxn>
                <a:cxn ang="0">
                  <a:pos x="connsiteX8151" y="connsiteY8151"/>
                </a:cxn>
                <a:cxn ang="0">
                  <a:pos x="connsiteX8152" y="connsiteY8152"/>
                </a:cxn>
                <a:cxn ang="0">
                  <a:pos x="connsiteX8153" y="connsiteY8153"/>
                </a:cxn>
                <a:cxn ang="0">
                  <a:pos x="connsiteX8154" y="connsiteY8154"/>
                </a:cxn>
                <a:cxn ang="0">
                  <a:pos x="connsiteX8155" y="connsiteY8155"/>
                </a:cxn>
                <a:cxn ang="0">
                  <a:pos x="connsiteX8156" y="connsiteY8156"/>
                </a:cxn>
                <a:cxn ang="0">
                  <a:pos x="connsiteX8157" y="connsiteY8157"/>
                </a:cxn>
                <a:cxn ang="0">
                  <a:pos x="connsiteX8158" y="connsiteY8158"/>
                </a:cxn>
                <a:cxn ang="0">
                  <a:pos x="connsiteX8159" y="connsiteY8159"/>
                </a:cxn>
                <a:cxn ang="0">
                  <a:pos x="connsiteX8160" y="connsiteY8160"/>
                </a:cxn>
                <a:cxn ang="0">
                  <a:pos x="connsiteX8161" y="connsiteY8161"/>
                </a:cxn>
                <a:cxn ang="0">
                  <a:pos x="connsiteX8162" y="connsiteY8162"/>
                </a:cxn>
                <a:cxn ang="0">
                  <a:pos x="connsiteX8163" y="connsiteY8163"/>
                </a:cxn>
                <a:cxn ang="0">
                  <a:pos x="connsiteX8164" y="connsiteY8164"/>
                </a:cxn>
                <a:cxn ang="0">
                  <a:pos x="connsiteX8165" y="connsiteY8165"/>
                </a:cxn>
                <a:cxn ang="0">
                  <a:pos x="connsiteX8166" y="connsiteY8166"/>
                </a:cxn>
                <a:cxn ang="0">
                  <a:pos x="connsiteX8167" y="connsiteY8167"/>
                </a:cxn>
                <a:cxn ang="0">
                  <a:pos x="connsiteX8168" y="connsiteY8168"/>
                </a:cxn>
                <a:cxn ang="0">
                  <a:pos x="connsiteX8169" y="connsiteY8169"/>
                </a:cxn>
                <a:cxn ang="0">
                  <a:pos x="connsiteX8170" y="connsiteY8170"/>
                </a:cxn>
                <a:cxn ang="0">
                  <a:pos x="connsiteX8171" y="connsiteY8171"/>
                </a:cxn>
                <a:cxn ang="0">
                  <a:pos x="connsiteX8172" y="connsiteY8172"/>
                </a:cxn>
                <a:cxn ang="0">
                  <a:pos x="connsiteX8173" y="connsiteY8173"/>
                </a:cxn>
                <a:cxn ang="0">
                  <a:pos x="connsiteX8174" y="connsiteY8174"/>
                </a:cxn>
                <a:cxn ang="0">
                  <a:pos x="connsiteX8175" y="connsiteY8175"/>
                </a:cxn>
                <a:cxn ang="0">
                  <a:pos x="connsiteX8176" y="connsiteY8176"/>
                </a:cxn>
                <a:cxn ang="0">
                  <a:pos x="connsiteX8177" y="connsiteY8177"/>
                </a:cxn>
                <a:cxn ang="0">
                  <a:pos x="connsiteX8178" y="connsiteY8178"/>
                </a:cxn>
                <a:cxn ang="0">
                  <a:pos x="connsiteX8179" y="connsiteY8179"/>
                </a:cxn>
                <a:cxn ang="0">
                  <a:pos x="connsiteX8180" y="connsiteY8180"/>
                </a:cxn>
                <a:cxn ang="0">
                  <a:pos x="connsiteX8181" y="connsiteY8181"/>
                </a:cxn>
                <a:cxn ang="0">
                  <a:pos x="connsiteX8182" y="connsiteY8182"/>
                </a:cxn>
                <a:cxn ang="0">
                  <a:pos x="connsiteX8183" y="connsiteY8183"/>
                </a:cxn>
                <a:cxn ang="0">
                  <a:pos x="connsiteX8184" y="connsiteY8184"/>
                </a:cxn>
                <a:cxn ang="0">
                  <a:pos x="connsiteX8185" y="connsiteY8185"/>
                </a:cxn>
                <a:cxn ang="0">
                  <a:pos x="connsiteX8186" y="connsiteY8186"/>
                </a:cxn>
                <a:cxn ang="0">
                  <a:pos x="connsiteX8187" y="connsiteY8187"/>
                </a:cxn>
                <a:cxn ang="0">
                  <a:pos x="connsiteX8188" y="connsiteY8188"/>
                </a:cxn>
                <a:cxn ang="0">
                  <a:pos x="connsiteX8189" y="connsiteY8189"/>
                </a:cxn>
                <a:cxn ang="0">
                  <a:pos x="connsiteX8190" y="connsiteY8190"/>
                </a:cxn>
                <a:cxn ang="0">
                  <a:pos x="connsiteX8191" y="connsiteY8191"/>
                </a:cxn>
                <a:cxn ang="0">
                  <a:pos x="connsiteX8192" y="connsiteY8192"/>
                </a:cxn>
                <a:cxn ang="0">
                  <a:pos x="connsiteX8193" y="connsiteY8193"/>
                </a:cxn>
                <a:cxn ang="0">
                  <a:pos x="connsiteX8194" y="connsiteY8194"/>
                </a:cxn>
                <a:cxn ang="0">
                  <a:pos x="connsiteX8195" y="connsiteY8195"/>
                </a:cxn>
                <a:cxn ang="0">
                  <a:pos x="connsiteX8196" y="connsiteY8196"/>
                </a:cxn>
                <a:cxn ang="0">
                  <a:pos x="connsiteX8197" y="connsiteY8197"/>
                </a:cxn>
                <a:cxn ang="0">
                  <a:pos x="connsiteX8198" y="connsiteY8198"/>
                </a:cxn>
                <a:cxn ang="0">
                  <a:pos x="connsiteX8199" y="connsiteY8199"/>
                </a:cxn>
                <a:cxn ang="0">
                  <a:pos x="connsiteX8200" y="connsiteY8200"/>
                </a:cxn>
                <a:cxn ang="0">
                  <a:pos x="connsiteX8201" y="connsiteY8201"/>
                </a:cxn>
                <a:cxn ang="0">
                  <a:pos x="connsiteX8202" y="connsiteY8202"/>
                </a:cxn>
                <a:cxn ang="0">
                  <a:pos x="connsiteX8203" y="connsiteY8203"/>
                </a:cxn>
                <a:cxn ang="0">
                  <a:pos x="connsiteX8204" y="connsiteY8204"/>
                </a:cxn>
                <a:cxn ang="0">
                  <a:pos x="connsiteX8205" y="connsiteY8205"/>
                </a:cxn>
                <a:cxn ang="0">
                  <a:pos x="connsiteX8206" y="connsiteY8206"/>
                </a:cxn>
                <a:cxn ang="0">
                  <a:pos x="connsiteX8207" y="connsiteY8207"/>
                </a:cxn>
                <a:cxn ang="0">
                  <a:pos x="connsiteX8208" y="connsiteY8208"/>
                </a:cxn>
                <a:cxn ang="0">
                  <a:pos x="connsiteX8209" y="connsiteY8209"/>
                </a:cxn>
                <a:cxn ang="0">
                  <a:pos x="connsiteX8210" y="connsiteY8210"/>
                </a:cxn>
                <a:cxn ang="0">
                  <a:pos x="connsiteX8211" y="connsiteY8211"/>
                </a:cxn>
                <a:cxn ang="0">
                  <a:pos x="connsiteX8212" y="connsiteY8212"/>
                </a:cxn>
                <a:cxn ang="0">
                  <a:pos x="connsiteX8213" y="connsiteY8213"/>
                </a:cxn>
                <a:cxn ang="0">
                  <a:pos x="connsiteX8214" y="connsiteY8214"/>
                </a:cxn>
                <a:cxn ang="0">
                  <a:pos x="connsiteX8215" y="connsiteY8215"/>
                </a:cxn>
                <a:cxn ang="0">
                  <a:pos x="connsiteX8216" y="connsiteY8216"/>
                </a:cxn>
                <a:cxn ang="0">
                  <a:pos x="connsiteX8217" y="connsiteY8217"/>
                </a:cxn>
                <a:cxn ang="0">
                  <a:pos x="connsiteX8218" y="connsiteY8218"/>
                </a:cxn>
                <a:cxn ang="0">
                  <a:pos x="connsiteX8219" y="connsiteY8219"/>
                </a:cxn>
                <a:cxn ang="0">
                  <a:pos x="connsiteX8220" y="connsiteY8220"/>
                </a:cxn>
                <a:cxn ang="0">
                  <a:pos x="connsiteX8221" y="connsiteY8221"/>
                </a:cxn>
                <a:cxn ang="0">
                  <a:pos x="connsiteX8222" y="connsiteY8222"/>
                </a:cxn>
                <a:cxn ang="0">
                  <a:pos x="connsiteX8223" y="connsiteY8223"/>
                </a:cxn>
                <a:cxn ang="0">
                  <a:pos x="connsiteX8224" y="connsiteY8224"/>
                </a:cxn>
                <a:cxn ang="0">
                  <a:pos x="connsiteX8225" y="connsiteY8225"/>
                </a:cxn>
                <a:cxn ang="0">
                  <a:pos x="connsiteX8226" y="connsiteY8226"/>
                </a:cxn>
                <a:cxn ang="0">
                  <a:pos x="connsiteX8227" y="connsiteY8227"/>
                </a:cxn>
                <a:cxn ang="0">
                  <a:pos x="connsiteX8228" y="connsiteY8228"/>
                </a:cxn>
                <a:cxn ang="0">
                  <a:pos x="connsiteX8229" y="connsiteY8229"/>
                </a:cxn>
                <a:cxn ang="0">
                  <a:pos x="connsiteX8230" y="connsiteY8230"/>
                </a:cxn>
                <a:cxn ang="0">
                  <a:pos x="connsiteX8231" y="connsiteY8231"/>
                </a:cxn>
                <a:cxn ang="0">
                  <a:pos x="connsiteX8232" y="connsiteY8232"/>
                </a:cxn>
                <a:cxn ang="0">
                  <a:pos x="connsiteX8233" y="connsiteY8233"/>
                </a:cxn>
                <a:cxn ang="0">
                  <a:pos x="connsiteX8234" y="connsiteY8234"/>
                </a:cxn>
                <a:cxn ang="0">
                  <a:pos x="connsiteX8235" y="connsiteY8235"/>
                </a:cxn>
                <a:cxn ang="0">
                  <a:pos x="connsiteX8236" y="connsiteY8236"/>
                </a:cxn>
                <a:cxn ang="0">
                  <a:pos x="connsiteX8237" y="connsiteY8237"/>
                </a:cxn>
                <a:cxn ang="0">
                  <a:pos x="connsiteX8238" y="connsiteY8238"/>
                </a:cxn>
                <a:cxn ang="0">
                  <a:pos x="connsiteX8239" y="connsiteY8239"/>
                </a:cxn>
                <a:cxn ang="0">
                  <a:pos x="connsiteX8240" y="connsiteY8240"/>
                </a:cxn>
                <a:cxn ang="0">
                  <a:pos x="connsiteX8241" y="connsiteY8241"/>
                </a:cxn>
                <a:cxn ang="0">
                  <a:pos x="connsiteX8242" y="connsiteY8242"/>
                </a:cxn>
                <a:cxn ang="0">
                  <a:pos x="connsiteX8243" y="connsiteY8243"/>
                </a:cxn>
                <a:cxn ang="0">
                  <a:pos x="connsiteX8244" y="connsiteY8244"/>
                </a:cxn>
                <a:cxn ang="0">
                  <a:pos x="connsiteX8245" y="connsiteY8245"/>
                </a:cxn>
                <a:cxn ang="0">
                  <a:pos x="connsiteX8246" y="connsiteY8246"/>
                </a:cxn>
                <a:cxn ang="0">
                  <a:pos x="connsiteX8247" y="connsiteY8247"/>
                </a:cxn>
                <a:cxn ang="0">
                  <a:pos x="connsiteX8248" y="connsiteY8248"/>
                </a:cxn>
                <a:cxn ang="0">
                  <a:pos x="connsiteX8249" y="connsiteY8249"/>
                </a:cxn>
                <a:cxn ang="0">
                  <a:pos x="connsiteX8250" y="connsiteY8250"/>
                </a:cxn>
                <a:cxn ang="0">
                  <a:pos x="connsiteX8251" y="connsiteY8251"/>
                </a:cxn>
                <a:cxn ang="0">
                  <a:pos x="connsiteX8252" y="connsiteY8252"/>
                </a:cxn>
                <a:cxn ang="0">
                  <a:pos x="connsiteX8253" y="connsiteY8253"/>
                </a:cxn>
                <a:cxn ang="0">
                  <a:pos x="connsiteX8254" y="connsiteY8254"/>
                </a:cxn>
                <a:cxn ang="0">
                  <a:pos x="connsiteX8255" y="connsiteY8255"/>
                </a:cxn>
                <a:cxn ang="0">
                  <a:pos x="connsiteX8256" y="connsiteY8256"/>
                </a:cxn>
                <a:cxn ang="0">
                  <a:pos x="connsiteX8257" y="connsiteY8257"/>
                </a:cxn>
                <a:cxn ang="0">
                  <a:pos x="connsiteX8258" y="connsiteY8258"/>
                </a:cxn>
                <a:cxn ang="0">
                  <a:pos x="connsiteX8259" y="connsiteY8259"/>
                </a:cxn>
                <a:cxn ang="0">
                  <a:pos x="connsiteX8260" y="connsiteY8260"/>
                </a:cxn>
                <a:cxn ang="0">
                  <a:pos x="connsiteX8261" y="connsiteY8261"/>
                </a:cxn>
                <a:cxn ang="0">
                  <a:pos x="connsiteX8262" y="connsiteY8262"/>
                </a:cxn>
                <a:cxn ang="0">
                  <a:pos x="connsiteX8263" y="connsiteY8263"/>
                </a:cxn>
                <a:cxn ang="0">
                  <a:pos x="connsiteX8264" y="connsiteY8264"/>
                </a:cxn>
                <a:cxn ang="0">
                  <a:pos x="connsiteX8265" y="connsiteY8265"/>
                </a:cxn>
                <a:cxn ang="0">
                  <a:pos x="connsiteX8266" y="connsiteY8266"/>
                </a:cxn>
                <a:cxn ang="0">
                  <a:pos x="connsiteX8267" y="connsiteY8267"/>
                </a:cxn>
                <a:cxn ang="0">
                  <a:pos x="connsiteX8268" y="connsiteY8268"/>
                </a:cxn>
                <a:cxn ang="0">
                  <a:pos x="connsiteX8269" y="connsiteY8269"/>
                </a:cxn>
                <a:cxn ang="0">
                  <a:pos x="connsiteX8270" y="connsiteY8270"/>
                </a:cxn>
                <a:cxn ang="0">
                  <a:pos x="connsiteX8271" y="connsiteY8271"/>
                </a:cxn>
                <a:cxn ang="0">
                  <a:pos x="connsiteX8272" y="connsiteY8272"/>
                </a:cxn>
                <a:cxn ang="0">
                  <a:pos x="connsiteX8273" y="connsiteY8273"/>
                </a:cxn>
                <a:cxn ang="0">
                  <a:pos x="connsiteX8274" y="connsiteY8274"/>
                </a:cxn>
                <a:cxn ang="0">
                  <a:pos x="connsiteX8275" y="connsiteY8275"/>
                </a:cxn>
                <a:cxn ang="0">
                  <a:pos x="connsiteX8276" y="connsiteY8276"/>
                </a:cxn>
                <a:cxn ang="0">
                  <a:pos x="connsiteX8277" y="connsiteY8277"/>
                </a:cxn>
                <a:cxn ang="0">
                  <a:pos x="connsiteX8278" y="connsiteY8278"/>
                </a:cxn>
                <a:cxn ang="0">
                  <a:pos x="connsiteX8279" y="connsiteY8279"/>
                </a:cxn>
                <a:cxn ang="0">
                  <a:pos x="connsiteX8280" y="connsiteY8280"/>
                </a:cxn>
                <a:cxn ang="0">
                  <a:pos x="connsiteX8281" y="connsiteY8281"/>
                </a:cxn>
                <a:cxn ang="0">
                  <a:pos x="connsiteX8282" y="connsiteY8282"/>
                </a:cxn>
                <a:cxn ang="0">
                  <a:pos x="connsiteX8283" y="connsiteY8283"/>
                </a:cxn>
                <a:cxn ang="0">
                  <a:pos x="connsiteX8284" y="connsiteY8284"/>
                </a:cxn>
                <a:cxn ang="0">
                  <a:pos x="connsiteX8285" y="connsiteY8285"/>
                </a:cxn>
                <a:cxn ang="0">
                  <a:pos x="connsiteX8286" y="connsiteY8286"/>
                </a:cxn>
                <a:cxn ang="0">
                  <a:pos x="connsiteX8287" y="connsiteY8287"/>
                </a:cxn>
                <a:cxn ang="0">
                  <a:pos x="connsiteX8288" y="connsiteY8288"/>
                </a:cxn>
                <a:cxn ang="0">
                  <a:pos x="connsiteX8289" y="connsiteY8289"/>
                </a:cxn>
                <a:cxn ang="0">
                  <a:pos x="connsiteX8290" y="connsiteY8290"/>
                </a:cxn>
                <a:cxn ang="0">
                  <a:pos x="connsiteX8291" y="connsiteY8291"/>
                </a:cxn>
                <a:cxn ang="0">
                  <a:pos x="connsiteX8292" y="connsiteY8292"/>
                </a:cxn>
                <a:cxn ang="0">
                  <a:pos x="connsiteX8293" y="connsiteY8293"/>
                </a:cxn>
                <a:cxn ang="0">
                  <a:pos x="connsiteX8294" y="connsiteY8294"/>
                </a:cxn>
                <a:cxn ang="0">
                  <a:pos x="connsiteX8295" y="connsiteY8295"/>
                </a:cxn>
                <a:cxn ang="0">
                  <a:pos x="connsiteX8296" y="connsiteY8296"/>
                </a:cxn>
                <a:cxn ang="0">
                  <a:pos x="connsiteX8297" y="connsiteY8297"/>
                </a:cxn>
                <a:cxn ang="0">
                  <a:pos x="connsiteX8298" y="connsiteY8298"/>
                </a:cxn>
                <a:cxn ang="0">
                  <a:pos x="connsiteX8299" y="connsiteY8299"/>
                </a:cxn>
                <a:cxn ang="0">
                  <a:pos x="connsiteX8300" y="connsiteY8300"/>
                </a:cxn>
                <a:cxn ang="0">
                  <a:pos x="connsiteX8301" y="connsiteY8301"/>
                </a:cxn>
                <a:cxn ang="0">
                  <a:pos x="connsiteX8302" y="connsiteY8302"/>
                </a:cxn>
                <a:cxn ang="0">
                  <a:pos x="connsiteX8303" y="connsiteY8303"/>
                </a:cxn>
                <a:cxn ang="0">
                  <a:pos x="connsiteX8304" y="connsiteY8304"/>
                </a:cxn>
                <a:cxn ang="0">
                  <a:pos x="connsiteX8305" y="connsiteY8305"/>
                </a:cxn>
                <a:cxn ang="0">
                  <a:pos x="connsiteX8306" y="connsiteY8306"/>
                </a:cxn>
                <a:cxn ang="0">
                  <a:pos x="connsiteX8307" y="connsiteY8307"/>
                </a:cxn>
                <a:cxn ang="0">
                  <a:pos x="connsiteX8308" y="connsiteY8308"/>
                </a:cxn>
                <a:cxn ang="0">
                  <a:pos x="connsiteX8309" y="connsiteY8309"/>
                </a:cxn>
                <a:cxn ang="0">
                  <a:pos x="connsiteX8310" y="connsiteY8310"/>
                </a:cxn>
                <a:cxn ang="0">
                  <a:pos x="connsiteX8311" y="connsiteY8311"/>
                </a:cxn>
                <a:cxn ang="0">
                  <a:pos x="connsiteX8312" y="connsiteY8312"/>
                </a:cxn>
                <a:cxn ang="0">
                  <a:pos x="connsiteX8313" y="connsiteY8313"/>
                </a:cxn>
                <a:cxn ang="0">
                  <a:pos x="connsiteX8314" y="connsiteY8314"/>
                </a:cxn>
                <a:cxn ang="0">
                  <a:pos x="connsiteX8315" y="connsiteY8315"/>
                </a:cxn>
                <a:cxn ang="0">
                  <a:pos x="connsiteX8316" y="connsiteY8316"/>
                </a:cxn>
                <a:cxn ang="0">
                  <a:pos x="connsiteX8317" y="connsiteY8317"/>
                </a:cxn>
                <a:cxn ang="0">
                  <a:pos x="connsiteX8318" y="connsiteY8318"/>
                </a:cxn>
                <a:cxn ang="0">
                  <a:pos x="connsiteX8319" y="connsiteY8319"/>
                </a:cxn>
                <a:cxn ang="0">
                  <a:pos x="connsiteX8320" y="connsiteY8320"/>
                </a:cxn>
                <a:cxn ang="0">
                  <a:pos x="connsiteX8321" y="connsiteY8321"/>
                </a:cxn>
                <a:cxn ang="0">
                  <a:pos x="connsiteX8322" y="connsiteY8322"/>
                </a:cxn>
                <a:cxn ang="0">
                  <a:pos x="connsiteX8323" y="connsiteY8323"/>
                </a:cxn>
                <a:cxn ang="0">
                  <a:pos x="connsiteX8324" y="connsiteY8324"/>
                </a:cxn>
                <a:cxn ang="0">
                  <a:pos x="connsiteX8325" y="connsiteY8325"/>
                </a:cxn>
                <a:cxn ang="0">
                  <a:pos x="connsiteX8326" y="connsiteY8326"/>
                </a:cxn>
                <a:cxn ang="0">
                  <a:pos x="connsiteX8327" y="connsiteY8327"/>
                </a:cxn>
                <a:cxn ang="0">
                  <a:pos x="connsiteX8328" y="connsiteY8328"/>
                </a:cxn>
                <a:cxn ang="0">
                  <a:pos x="connsiteX8329" y="connsiteY8329"/>
                </a:cxn>
                <a:cxn ang="0">
                  <a:pos x="connsiteX8330" y="connsiteY8330"/>
                </a:cxn>
                <a:cxn ang="0">
                  <a:pos x="connsiteX8331" y="connsiteY8331"/>
                </a:cxn>
                <a:cxn ang="0">
                  <a:pos x="connsiteX8332" y="connsiteY8332"/>
                </a:cxn>
                <a:cxn ang="0">
                  <a:pos x="connsiteX8333" y="connsiteY8333"/>
                </a:cxn>
                <a:cxn ang="0">
                  <a:pos x="connsiteX8334" y="connsiteY8334"/>
                </a:cxn>
                <a:cxn ang="0">
                  <a:pos x="connsiteX8335" y="connsiteY8335"/>
                </a:cxn>
                <a:cxn ang="0">
                  <a:pos x="connsiteX8336" y="connsiteY8336"/>
                </a:cxn>
                <a:cxn ang="0">
                  <a:pos x="connsiteX8337" y="connsiteY8337"/>
                </a:cxn>
                <a:cxn ang="0">
                  <a:pos x="connsiteX8338" y="connsiteY8338"/>
                </a:cxn>
                <a:cxn ang="0">
                  <a:pos x="connsiteX8339" y="connsiteY8339"/>
                </a:cxn>
                <a:cxn ang="0">
                  <a:pos x="connsiteX8340" y="connsiteY8340"/>
                </a:cxn>
                <a:cxn ang="0">
                  <a:pos x="connsiteX8341" y="connsiteY8341"/>
                </a:cxn>
                <a:cxn ang="0">
                  <a:pos x="connsiteX8342" y="connsiteY8342"/>
                </a:cxn>
                <a:cxn ang="0">
                  <a:pos x="connsiteX8343" y="connsiteY8343"/>
                </a:cxn>
                <a:cxn ang="0">
                  <a:pos x="connsiteX8344" y="connsiteY8344"/>
                </a:cxn>
                <a:cxn ang="0">
                  <a:pos x="connsiteX8345" y="connsiteY8345"/>
                </a:cxn>
                <a:cxn ang="0">
                  <a:pos x="connsiteX8346" y="connsiteY8346"/>
                </a:cxn>
                <a:cxn ang="0">
                  <a:pos x="connsiteX8347" y="connsiteY8347"/>
                </a:cxn>
                <a:cxn ang="0">
                  <a:pos x="connsiteX8348" y="connsiteY8348"/>
                </a:cxn>
                <a:cxn ang="0">
                  <a:pos x="connsiteX8349" y="connsiteY8349"/>
                </a:cxn>
                <a:cxn ang="0">
                  <a:pos x="connsiteX8350" y="connsiteY8350"/>
                </a:cxn>
                <a:cxn ang="0">
                  <a:pos x="connsiteX8351" y="connsiteY8351"/>
                </a:cxn>
                <a:cxn ang="0">
                  <a:pos x="connsiteX8352" y="connsiteY8352"/>
                </a:cxn>
                <a:cxn ang="0">
                  <a:pos x="connsiteX8353" y="connsiteY8353"/>
                </a:cxn>
                <a:cxn ang="0">
                  <a:pos x="connsiteX8354" y="connsiteY8354"/>
                </a:cxn>
                <a:cxn ang="0">
                  <a:pos x="connsiteX8355" y="connsiteY8355"/>
                </a:cxn>
                <a:cxn ang="0">
                  <a:pos x="connsiteX8356" y="connsiteY8356"/>
                </a:cxn>
                <a:cxn ang="0">
                  <a:pos x="connsiteX8357" y="connsiteY8357"/>
                </a:cxn>
                <a:cxn ang="0">
                  <a:pos x="connsiteX8358" y="connsiteY8358"/>
                </a:cxn>
                <a:cxn ang="0">
                  <a:pos x="connsiteX8359" y="connsiteY8359"/>
                </a:cxn>
                <a:cxn ang="0">
                  <a:pos x="connsiteX8360" y="connsiteY8360"/>
                </a:cxn>
                <a:cxn ang="0">
                  <a:pos x="connsiteX8361" y="connsiteY8361"/>
                </a:cxn>
                <a:cxn ang="0">
                  <a:pos x="connsiteX8362" y="connsiteY8362"/>
                </a:cxn>
                <a:cxn ang="0">
                  <a:pos x="connsiteX8363" y="connsiteY8363"/>
                </a:cxn>
                <a:cxn ang="0">
                  <a:pos x="connsiteX8364" y="connsiteY8364"/>
                </a:cxn>
                <a:cxn ang="0">
                  <a:pos x="connsiteX8365" y="connsiteY8365"/>
                </a:cxn>
                <a:cxn ang="0">
                  <a:pos x="connsiteX8366" y="connsiteY8366"/>
                </a:cxn>
                <a:cxn ang="0">
                  <a:pos x="connsiteX8367" y="connsiteY8367"/>
                </a:cxn>
                <a:cxn ang="0">
                  <a:pos x="connsiteX8368" y="connsiteY8368"/>
                </a:cxn>
                <a:cxn ang="0">
                  <a:pos x="connsiteX8369" y="connsiteY8369"/>
                </a:cxn>
                <a:cxn ang="0">
                  <a:pos x="connsiteX8370" y="connsiteY8370"/>
                </a:cxn>
                <a:cxn ang="0">
                  <a:pos x="connsiteX8371" y="connsiteY8371"/>
                </a:cxn>
                <a:cxn ang="0">
                  <a:pos x="connsiteX8372" y="connsiteY8372"/>
                </a:cxn>
                <a:cxn ang="0">
                  <a:pos x="connsiteX8373" y="connsiteY8373"/>
                </a:cxn>
                <a:cxn ang="0">
                  <a:pos x="connsiteX8374" y="connsiteY8374"/>
                </a:cxn>
                <a:cxn ang="0">
                  <a:pos x="connsiteX8375" y="connsiteY8375"/>
                </a:cxn>
                <a:cxn ang="0">
                  <a:pos x="connsiteX8376" y="connsiteY8376"/>
                </a:cxn>
                <a:cxn ang="0">
                  <a:pos x="connsiteX8377" y="connsiteY8377"/>
                </a:cxn>
                <a:cxn ang="0">
                  <a:pos x="connsiteX8378" y="connsiteY8378"/>
                </a:cxn>
                <a:cxn ang="0">
                  <a:pos x="connsiteX8379" y="connsiteY8379"/>
                </a:cxn>
                <a:cxn ang="0">
                  <a:pos x="connsiteX8380" y="connsiteY8380"/>
                </a:cxn>
                <a:cxn ang="0">
                  <a:pos x="connsiteX8381" y="connsiteY8381"/>
                </a:cxn>
                <a:cxn ang="0">
                  <a:pos x="connsiteX8382" y="connsiteY8382"/>
                </a:cxn>
                <a:cxn ang="0">
                  <a:pos x="connsiteX8383" y="connsiteY8383"/>
                </a:cxn>
                <a:cxn ang="0">
                  <a:pos x="connsiteX8384" y="connsiteY8384"/>
                </a:cxn>
                <a:cxn ang="0">
                  <a:pos x="connsiteX8385" y="connsiteY8385"/>
                </a:cxn>
                <a:cxn ang="0">
                  <a:pos x="connsiteX8386" y="connsiteY8386"/>
                </a:cxn>
                <a:cxn ang="0">
                  <a:pos x="connsiteX8387" y="connsiteY8387"/>
                </a:cxn>
                <a:cxn ang="0">
                  <a:pos x="connsiteX8388" y="connsiteY8388"/>
                </a:cxn>
                <a:cxn ang="0">
                  <a:pos x="connsiteX8389" y="connsiteY8389"/>
                </a:cxn>
                <a:cxn ang="0">
                  <a:pos x="connsiteX8390" y="connsiteY8390"/>
                </a:cxn>
                <a:cxn ang="0">
                  <a:pos x="connsiteX8391" y="connsiteY8391"/>
                </a:cxn>
                <a:cxn ang="0">
                  <a:pos x="connsiteX8392" y="connsiteY8392"/>
                </a:cxn>
                <a:cxn ang="0">
                  <a:pos x="connsiteX8393" y="connsiteY8393"/>
                </a:cxn>
                <a:cxn ang="0">
                  <a:pos x="connsiteX8394" y="connsiteY8394"/>
                </a:cxn>
                <a:cxn ang="0">
                  <a:pos x="connsiteX8395" y="connsiteY8395"/>
                </a:cxn>
                <a:cxn ang="0">
                  <a:pos x="connsiteX8396" y="connsiteY8396"/>
                </a:cxn>
                <a:cxn ang="0">
                  <a:pos x="connsiteX8397" y="connsiteY8397"/>
                </a:cxn>
                <a:cxn ang="0">
                  <a:pos x="connsiteX8398" y="connsiteY8398"/>
                </a:cxn>
                <a:cxn ang="0">
                  <a:pos x="connsiteX8399" y="connsiteY8399"/>
                </a:cxn>
                <a:cxn ang="0">
                  <a:pos x="connsiteX8400" y="connsiteY8400"/>
                </a:cxn>
                <a:cxn ang="0">
                  <a:pos x="connsiteX8401" y="connsiteY8401"/>
                </a:cxn>
                <a:cxn ang="0">
                  <a:pos x="connsiteX8402" y="connsiteY8402"/>
                </a:cxn>
                <a:cxn ang="0">
                  <a:pos x="connsiteX8403" y="connsiteY8403"/>
                </a:cxn>
                <a:cxn ang="0">
                  <a:pos x="connsiteX8404" y="connsiteY8404"/>
                </a:cxn>
                <a:cxn ang="0">
                  <a:pos x="connsiteX8405" y="connsiteY8405"/>
                </a:cxn>
                <a:cxn ang="0">
                  <a:pos x="connsiteX8406" y="connsiteY8406"/>
                </a:cxn>
                <a:cxn ang="0">
                  <a:pos x="connsiteX8407" y="connsiteY8407"/>
                </a:cxn>
                <a:cxn ang="0">
                  <a:pos x="connsiteX8408" y="connsiteY8408"/>
                </a:cxn>
                <a:cxn ang="0">
                  <a:pos x="connsiteX8409" y="connsiteY8409"/>
                </a:cxn>
                <a:cxn ang="0">
                  <a:pos x="connsiteX8410" y="connsiteY8410"/>
                </a:cxn>
                <a:cxn ang="0">
                  <a:pos x="connsiteX8411" y="connsiteY8411"/>
                </a:cxn>
                <a:cxn ang="0">
                  <a:pos x="connsiteX8412" y="connsiteY8412"/>
                </a:cxn>
                <a:cxn ang="0">
                  <a:pos x="connsiteX8413" y="connsiteY8413"/>
                </a:cxn>
                <a:cxn ang="0">
                  <a:pos x="connsiteX8414" y="connsiteY8414"/>
                </a:cxn>
                <a:cxn ang="0">
                  <a:pos x="connsiteX8415" y="connsiteY8415"/>
                </a:cxn>
                <a:cxn ang="0">
                  <a:pos x="connsiteX8416" y="connsiteY8416"/>
                </a:cxn>
                <a:cxn ang="0">
                  <a:pos x="connsiteX8417" y="connsiteY8417"/>
                </a:cxn>
                <a:cxn ang="0">
                  <a:pos x="connsiteX8418" y="connsiteY8418"/>
                </a:cxn>
                <a:cxn ang="0">
                  <a:pos x="connsiteX8419" y="connsiteY8419"/>
                </a:cxn>
                <a:cxn ang="0">
                  <a:pos x="connsiteX8420" y="connsiteY8420"/>
                </a:cxn>
                <a:cxn ang="0">
                  <a:pos x="connsiteX8421" y="connsiteY8421"/>
                </a:cxn>
                <a:cxn ang="0">
                  <a:pos x="connsiteX8422" y="connsiteY8422"/>
                </a:cxn>
                <a:cxn ang="0">
                  <a:pos x="connsiteX8423" y="connsiteY8423"/>
                </a:cxn>
                <a:cxn ang="0">
                  <a:pos x="connsiteX8424" y="connsiteY8424"/>
                </a:cxn>
                <a:cxn ang="0">
                  <a:pos x="connsiteX8425" y="connsiteY8425"/>
                </a:cxn>
                <a:cxn ang="0">
                  <a:pos x="connsiteX8426" y="connsiteY8426"/>
                </a:cxn>
                <a:cxn ang="0">
                  <a:pos x="connsiteX8427" y="connsiteY8427"/>
                </a:cxn>
                <a:cxn ang="0">
                  <a:pos x="connsiteX8428" y="connsiteY8428"/>
                </a:cxn>
                <a:cxn ang="0">
                  <a:pos x="connsiteX8429" y="connsiteY8429"/>
                </a:cxn>
                <a:cxn ang="0">
                  <a:pos x="connsiteX8430" y="connsiteY8430"/>
                </a:cxn>
                <a:cxn ang="0">
                  <a:pos x="connsiteX8431" y="connsiteY8431"/>
                </a:cxn>
                <a:cxn ang="0">
                  <a:pos x="connsiteX8432" y="connsiteY8432"/>
                </a:cxn>
                <a:cxn ang="0">
                  <a:pos x="connsiteX8433" y="connsiteY8433"/>
                </a:cxn>
                <a:cxn ang="0">
                  <a:pos x="connsiteX8434" y="connsiteY8434"/>
                </a:cxn>
                <a:cxn ang="0">
                  <a:pos x="connsiteX8435" y="connsiteY8435"/>
                </a:cxn>
                <a:cxn ang="0">
                  <a:pos x="connsiteX8436" y="connsiteY8436"/>
                </a:cxn>
                <a:cxn ang="0">
                  <a:pos x="connsiteX8437" y="connsiteY8437"/>
                </a:cxn>
                <a:cxn ang="0">
                  <a:pos x="connsiteX8438" y="connsiteY8438"/>
                </a:cxn>
                <a:cxn ang="0">
                  <a:pos x="connsiteX8439" y="connsiteY8439"/>
                </a:cxn>
                <a:cxn ang="0">
                  <a:pos x="connsiteX8440" y="connsiteY8440"/>
                </a:cxn>
                <a:cxn ang="0">
                  <a:pos x="connsiteX8441" y="connsiteY8441"/>
                </a:cxn>
                <a:cxn ang="0">
                  <a:pos x="connsiteX8442" y="connsiteY8442"/>
                </a:cxn>
                <a:cxn ang="0">
                  <a:pos x="connsiteX8443" y="connsiteY8443"/>
                </a:cxn>
                <a:cxn ang="0">
                  <a:pos x="connsiteX8444" y="connsiteY8444"/>
                </a:cxn>
                <a:cxn ang="0">
                  <a:pos x="connsiteX8445" y="connsiteY8445"/>
                </a:cxn>
                <a:cxn ang="0">
                  <a:pos x="connsiteX8446" y="connsiteY8446"/>
                </a:cxn>
                <a:cxn ang="0">
                  <a:pos x="connsiteX8447" y="connsiteY8447"/>
                </a:cxn>
                <a:cxn ang="0">
                  <a:pos x="connsiteX8448" y="connsiteY8448"/>
                </a:cxn>
                <a:cxn ang="0">
                  <a:pos x="connsiteX8449" y="connsiteY8449"/>
                </a:cxn>
                <a:cxn ang="0">
                  <a:pos x="connsiteX8450" y="connsiteY8450"/>
                </a:cxn>
                <a:cxn ang="0">
                  <a:pos x="connsiteX8451" y="connsiteY8451"/>
                </a:cxn>
                <a:cxn ang="0">
                  <a:pos x="connsiteX8452" y="connsiteY8452"/>
                </a:cxn>
                <a:cxn ang="0">
                  <a:pos x="connsiteX8453" y="connsiteY8453"/>
                </a:cxn>
                <a:cxn ang="0">
                  <a:pos x="connsiteX8454" y="connsiteY8454"/>
                </a:cxn>
                <a:cxn ang="0">
                  <a:pos x="connsiteX8455" y="connsiteY8455"/>
                </a:cxn>
                <a:cxn ang="0">
                  <a:pos x="connsiteX8456" y="connsiteY8456"/>
                </a:cxn>
                <a:cxn ang="0">
                  <a:pos x="connsiteX8457" y="connsiteY8457"/>
                </a:cxn>
                <a:cxn ang="0">
                  <a:pos x="connsiteX8458" y="connsiteY8458"/>
                </a:cxn>
                <a:cxn ang="0">
                  <a:pos x="connsiteX8459" y="connsiteY8459"/>
                </a:cxn>
                <a:cxn ang="0">
                  <a:pos x="connsiteX8460" y="connsiteY8460"/>
                </a:cxn>
                <a:cxn ang="0">
                  <a:pos x="connsiteX8461" y="connsiteY8461"/>
                </a:cxn>
                <a:cxn ang="0">
                  <a:pos x="connsiteX8462" y="connsiteY8462"/>
                </a:cxn>
                <a:cxn ang="0">
                  <a:pos x="connsiteX8463" y="connsiteY8463"/>
                </a:cxn>
                <a:cxn ang="0">
                  <a:pos x="connsiteX8464" y="connsiteY8464"/>
                </a:cxn>
                <a:cxn ang="0">
                  <a:pos x="connsiteX8465" y="connsiteY8465"/>
                </a:cxn>
                <a:cxn ang="0">
                  <a:pos x="connsiteX8466" y="connsiteY8466"/>
                </a:cxn>
                <a:cxn ang="0">
                  <a:pos x="connsiteX8467" y="connsiteY8467"/>
                </a:cxn>
                <a:cxn ang="0">
                  <a:pos x="connsiteX8468" y="connsiteY8468"/>
                </a:cxn>
                <a:cxn ang="0">
                  <a:pos x="connsiteX8469" y="connsiteY8469"/>
                </a:cxn>
                <a:cxn ang="0">
                  <a:pos x="connsiteX8470" y="connsiteY8470"/>
                </a:cxn>
                <a:cxn ang="0">
                  <a:pos x="connsiteX8471" y="connsiteY8471"/>
                </a:cxn>
                <a:cxn ang="0">
                  <a:pos x="connsiteX8472" y="connsiteY8472"/>
                </a:cxn>
                <a:cxn ang="0">
                  <a:pos x="connsiteX8473" y="connsiteY8473"/>
                </a:cxn>
                <a:cxn ang="0">
                  <a:pos x="connsiteX8474" y="connsiteY8474"/>
                </a:cxn>
                <a:cxn ang="0">
                  <a:pos x="connsiteX8475" y="connsiteY8475"/>
                </a:cxn>
                <a:cxn ang="0">
                  <a:pos x="connsiteX8476" y="connsiteY8476"/>
                </a:cxn>
                <a:cxn ang="0">
                  <a:pos x="connsiteX8477" y="connsiteY8477"/>
                </a:cxn>
                <a:cxn ang="0">
                  <a:pos x="connsiteX8478" y="connsiteY8478"/>
                </a:cxn>
                <a:cxn ang="0">
                  <a:pos x="connsiteX8479" y="connsiteY8479"/>
                </a:cxn>
                <a:cxn ang="0">
                  <a:pos x="connsiteX8480" y="connsiteY8480"/>
                </a:cxn>
                <a:cxn ang="0">
                  <a:pos x="connsiteX8481" y="connsiteY8481"/>
                </a:cxn>
                <a:cxn ang="0">
                  <a:pos x="connsiteX8482" y="connsiteY8482"/>
                </a:cxn>
                <a:cxn ang="0">
                  <a:pos x="connsiteX8483" y="connsiteY8483"/>
                </a:cxn>
                <a:cxn ang="0">
                  <a:pos x="connsiteX8484" y="connsiteY8484"/>
                </a:cxn>
                <a:cxn ang="0">
                  <a:pos x="connsiteX8485" y="connsiteY8485"/>
                </a:cxn>
                <a:cxn ang="0">
                  <a:pos x="connsiteX8486" y="connsiteY8486"/>
                </a:cxn>
                <a:cxn ang="0">
                  <a:pos x="connsiteX8487" y="connsiteY8487"/>
                </a:cxn>
                <a:cxn ang="0">
                  <a:pos x="connsiteX8488" y="connsiteY8488"/>
                </a:cxn>
                <a:cxn ang="0">
                  <a:pos x="connsiteX8489" y="connsiteY8489"/>
                </a:cxn>
                <a:cxn ang="0">
                  <a:pos x="connsiteX8490" y="connsiteY8490"/>
                </a:cxn>
                <a:cxn ang="0">
                  <a:pos x="connsiteX8491" y="connsiteY8491"/>
                </a:cxn>
                <a:cxn ang="0">
                  <a:pos x="connsiteX8492" y="connsiteY8492"/>
                </a:cxn>
                <a:cxn ang="0">
                  <a:pos x="connsiteX8493" y="connsiteY8493"/>
                </a:cxn>
                <a:cxn ang="0">
                  <a:pos x="connsiteX8494" y="connsiteY8494"/>
                </a:cxn>
                <a:cxn ang="0">
                  <a:pos x="connsiteX8495" y="connsiteY8495"/>
                </a:cxn>
                <a:cxn ang="0">
                  <a:pos x="connsiteX8496" y="connsiteY8496"/>
                </a:cxn>
                <a:cxn ang="0">
                  <a:pos x="connsiteX8497" y="connsiteY8497"/>
                </a:cxn>
                <a:cxn ang="0">
                  <a:pos x="connsiteX8498" y="connsiteY8498"/>
                </a:cxn>
                <a:cxn ang="0">
                  <a:pos x="connsiteX8499" y="connsiteY8499"/>
                </a:cxn>
                <a:cxn ang="0">
                  <a:pos x="connsiteX8500" y="connsiteY8500"/>
                </a:cxn>
                <a:cxn ang="0">
                  <a:pos x="connsiteX8501" y="connsiteY8501"/>
                </a:cxn>
                <a:cxn ang="0">
                  <a:pos x="connsiteX8502" y="connsiteY8502"/>
                </a:cxn>
                <a:cxn ang="0">
                  <a:pos x="connsiteX8503" y="connsiteY8503"/>
                </a:cxn>
                <a:cxn ang="0">
                  <a:pos x="connsiteX8504" y="connsiteY8504"/>
                </a:cxn>
                <a:cxn ang="0">
                  <a:pos x="connsiteX8505" y="connsiteY8505"/>
                </a:cxn>
                <a:cxn ang="0">
                  <a:pos x="connsiteX8506" y="connsiteY8506"/>
                </a:cxn>
                <a:cxn ang="0">
                  <a:pos x="connsiteX8507" y="connsiteY8507"/>
                </a:cxn>
                <a:cxn ang="0">
                  <a:pos x="connsiteX8508" y="connsiteY8508"/>
                </a:cxn>
                <a:cxn ang="0">
                  <a:pos x="connsiteX8509" y="connsiteY8509"/>
                </a:cxn>
                <a:cxn ang="0">
                  <a:pos x="connsiteX8510" y="connsiteY8510"/>
                </a:cxn>
                <a:cxn ang="0">
                  <a:pos x="connsiteX8511" y="connsiteY8511"/>
                </a:cxn>
                <a:cxn ang="0">
                  <a:pos x="connsiteX8512" y="connsiteY8512"/>
                </a:cxn>
                <a:cxn ang="0">
                  <a:pos x="connsiteX8513" y="connsiteY8513"/>
                </a:cxn>
                <a:cxn ang="0">
                  <a:pos x="connsiteX8514" y="connsiteY8514"/>
                </a:cxn>
                <a:cxn ang="0">
                  <a:pos x="connsiteX8515" y="connsiteY8515"/>
                </a:cxn>
                <a:cxn ang="0">
                  <a:pos x="connsiteX8516" y="connsiteY8516"/>
                </a:cxn>
                <a:cxn ang="0">
                  <a:pos x="connsiteX8517" y="connsiteY8517"/>
                </a:cxn>
                <a:cxn ang="0">
                  <a:pos x="connsiteX8518" y="connsiteY8518"/>
                </a:cxn>
                <a:cxn ang="0">
                  <a:pos x="connsiteX8519" y="connsiteY8519"/>
                </a:cxn>
                <a:cxn ang="0">
                  <a:pos x="connsiteX8520" y="connsiteY8520"/>
                </a:cxn>
                <a:cxn ang="0">
                  <a:pos x="connsiteX8521" y="connsiteY8521"/>
                </a:cxn>
                <a:cxn ang="0">
                  <a:pos x="connsiteX8522" y="connsiteY8522"/>
                </a:cxn>
                <a:cxn ang="0">
                  <a:pos x="connsiteX8523" y="connsiteY8523"/>
                </a:cxn>
                <a:cxn ang="0">
                  <a:pos x="connsiteX8524" y="connsiteY8524"/>
                </a:cxn>
                <a:cxn ang="0">
                  <a:pos x="connsiteX8525" y="connsiteY8525"/>
                </a:cxn>
                <a:cxn ang="0">
                  <a:pos x="connsiteX8526" y="connsiteY8526"/>
                </a:cxn>
                <a:cxn ang="0">
                  <a:pos x="connsiteX8527" y="connsiteY8527"/>
                </a:cxn>
                <a:cxn ang="0">
                  <a:pos x="connsiteX8528" y="connsiteY8528"/>
                </a:cxn>
                <a:cxn ang="0">
                  <a:pos x="connsiteX8529" y="connsiteY8529"/>
                </a:cxn>
                <a:cxn ang="0">
                  <a:pos x="connsiteX8530" y="connsiteY8530"/>
                </a:cxn>
                <a:cxn ang="0">
                  <a:pos x="connsiteX8531" y="connsiteY8531"/>
                </a:cxn>
                <a:cxn ang="0">
                  <a:pos x="connsiteX8532" y="connsiteY8532"/>
                </a:cxn>
                <a:cxn ang="0">
                  <a:pos x="connsiteX8533" y="connsiteY8533"/>
                </a:cxn>
                <a:cxn ang="0">
                  <a:pos x="connsiteX8534" y="connsiteY8534"/>
                </a:cxn>
                <a:cxn ang="0">
                  <a:pos x="connsiteX8535" y="connsiteY8535"/>
                </a:cxn>
                <a:cxn ang="0">
                  <a:pos x="connsiteX8536" y="connsiteY8536"/>
                </a:cxn>
                <a:cxn ang="0">
                  <a:pos x="connsiteX8537" y="connsiteY8537"/>
                </a:cxn>
                <a:cxn ang="0">
                  <a:pos x="connsiteX8538" y="connsiteY8538"/>
                </a:cxn>
                <a:cxn ang="0">
                  <a:pos x="connsiteX8539" y="connsiteY8539"/>
                </a:cxn>
                <a:cxn ang="0">
                  <a:pos x="connsiteX8540" y="connsiteY8540"/>
                </a:cxn>
                <a:cxn ang="0">
                  <a:pos x="connsiteX8541" y="connsiteY8541"/>
                </a:cxn>
                <a:cxn ang="0">
                  <a:pos x="connsiteX8542" y="connsiteY8542"/>
                </a:cxn>
                <a:cxn ang="0">
                  <a:pos x="connsiteX8543" y="connsiteY8543"/>
                </a:cxn>
                <a:cxn ang="0">
                  <a:pos x="connsiteX8544" y="connsiteY8544"/>
                </a:cxn>
                <a:cxn ang="0">
                  <a:pos x="connsiteX8545" y="connsiteY8545"/>
                </a:cxn>
                <a:cxn ang="0">
                  <a:pos x="connsiteX8546" y="connsiteY8546"/>
                </a:cxn>
                <a:cxn ang="0">
                  <a:pos x="connsiteX8547" y="connsiteY8547"/>
                </a:cxn>
                <a:cxn ang="0">
                  <a:pos x="connsiteX8548" y="connsiteY8548"/>
                </a:cxn>
                <a:cxn ang="0">
                  <a:pos x="connsiteX8549" y="connsiteY8549"/>
                </a:cxn>
                <a:cxn ang="0">
                  <a:pos x="connsiteX8550" y="connsiteY8550"/>
                </a:cxn>
                <a:cxn ang="0">
                  <a:pos x="connsiteX8551" y="connsiteY8551"/>
                </a:cxn>
                <a:cxn ang="0">
                  <a:pos x="connsiteX8552" y="connsiteY8552"/>
                </a:cxn>
                <a:cxn ang="0">
                  <a:pos x="connsiteX8553" y="connsiteY8553"/>
                </a:cxn>
                <a:cxn ang="0">
                  <a:pos x="connsiteX8554" y="connsiteY8554"/>
                </a:cxn>
                <a:cxn ang="0">
                  <a:pos x="connsiteX8555" y="connsiteY8555"/>
                </a:cxn>
                <a:cxn ang="0">
                  <a:pos x="connsiteX8556" y="connsiteY8556"/>
                </a:cxn>
                <a:cxn ang="0">
                  <a:pos x="connsiteX8557" y="connsiteY8557"/>
                </a:cxn>
                <a:cxn ang="0">
                  <a:pos x="connsiteX8558" y="connsiteY8558"/>
                </a:cxn>
                <a:cxn ang="0">
                  <a:pos x="connsiteX8559" y="connsiteY8559"/>
                </a:cxn>
                <a:cxn ang="0">
                  <a:pos x="connsiteX8560" y="connsiteY8560"/>
                </a:cxn>
                <a:cxn ang="0">
                  <a:pos x="connsiteX8561" y="connsiteY8561"/>
                </a:cxn>
                <a:cxn ang="0">
                  <a:pos x="connsiteX8562" y="connsiteY8562"/>
                </a:cxn>
                <a:cxn ang="0">
                  <a:pos x="connsiteX8563" y="connsiteY8563"/>
                </a:cxn>
                <a:cxn ang="0">
                  <a:pos x="connsiteX8564" y="connsiteY8564"/>
                </a:cxn>
                <a:cxn ang="0">
                  <a:pos x="connsiteX8565" y="connsiteY8565"/>
                </a:cxn>
                <a:cxn ang="0">
                  <a:pos x="connsiteX8566" y="connsiteY8566"/>
                </a:cxn>
                <a:cxn ang="0">
                  <a:pos x="connsiteX8567" y="connsiteY8567"/>
                </a:cxn>
                <a:cxn ang="0">
                  <a:pos x="connsiteX8568" y="connsiteY8568"/>
                </a:cxn>
                <a:cxn ang="0">
                  <a:pos x="connsiteX8569" y="connsiteY8569"/>
                </a:cxn>
                <a:cxn ang="0">
                  <a:pos x="connsiteX8570" y="connsiteY8570"/>
                </a:cxn>
                <a:cxn ang="0">
                  <a:pos x="connsiteX8571" y="connsiteY8571"/>
                </a:cxn>
                <a:cxn ang="0">
                  <a:pos x="connsiteX8572" y="connsiteY8572"/>
                </a:cxn>
                <a:cxn ang="0">
                  <a:pos x="connsiteX8573" y="connsiteY8573"/>
                </a:cxn>
                <a:cxn ang="0">
                  <a:pos x="connsiteX8574" y="connsiteY8574"/>
                </a:cxn>
                <a:cxn ang="0">
                  <a:pos x="connsiteX8575" y="connsiteY8575"/>
                </a:cxn>
                <a:cxn ang="0">
                  <a:pos x="connsiteX8576" y="connsiteY8576"/>
                </a:cxn>
                <a:cxn ang="0">
                  <a:pos x="connsiteX8577" y="connsiteY8577"/>
                </a:cxn>
                <a:cxn ang="0">
                  <a:pos x="connsiteX8578" y="connsiteY8578"/>
                </a:cxn>
                <a:cxn ang="0">
                  <a:pos x="connsiteX8579" y="connsiteY8579"/>
                </a:cxn>
                <a:cxn ang="0">
                  <a:pos x="connsiteX8580" y="connsiteY8580"/>
                </a:cxn>
                <a:cxn ang="0">
                  <a:pos x="connsiteX8581" y="connsiteY8581"/>
                </a:cxn>
                <a:cxn ang="0">
                  <a:pos x="connsiteX8582" y="connsiteY8582"/>
                </a:cxn>
                <a:cxn ang="0">
                  <a:pos x="connsiteX8583" y="connsiteY8583"/>
                </a:cxn>
                <a:cxn ang="0">
                  <a:pos x="connsiteX8584" y="connsiteY8584"/>
                </a:cxn>
                <a:cxn ang="0">
                  <a:pos x="connsiteX8585" y="connsiteY8585"/>
                </a:cxn>
                <a:cxn ang="0">
                  <a:pos x="connsiteX8586" y="connsiteY8586"/>
                </a:cxn>
                <a:cxn ang="0">
                  <a:pos x="connsiteX8587" y="connsiteY8587"/>
                </a:cxn>
                <a:cxn ang="0">
                  <a:pos x="connsiteX8588" y="connsiteY8588"/>
                </a:cxn>
                <a:cxn ang="0">
                  <a:pos x="connsiteX8589" y="connsiteY8589"/>
                </a:cxn>
                <a:cxn ang="0">
                  <a:pos x="connsiteX8590" y="connsiteY8590"/>
                </a:cxn>
                <a:cxn ang="0">
                  <a:pos x="connsiteX8591" y="connsiteY8591"/>
                </a:cxn>
                <a:cxn ang="0">
                  <a:pos x="connsiteX8592" y="connsiteY8592"/>
                </a:cxn>
                <a:cxn ang="0">
                  <a:pos x="connsiteX8593" y="connsiteY8593"/>
                </a:cxn>
                <a:cxn ang="0">
                  <a:pos x="connsiteX8594" y="connsiteY8594"/>
                </a:cxn>
                <a:cxn ang="0">
                  <a:pos x="connsiteX8595" y="connsiteY8595"/>
                </a:cxn>
                <a:cxn ang="0">
                  <a:pos x="connsiteX8596" y="connsiteY8596"/>
                </a:cxn>
                <a:cxn ang="0">
                  <a:pos x="connsiteX8597" y="connsiteY8597"/>
                </a:cxn>
                <a:cxn ang="0">
                  <a:pos x="connsiteX8598" y="connsiteY8598"/>
                </a:cxn>
                <a:cxn ang="0">
                  <a:pos x="connsiteX8599" y="connsiteY8599"/>
                </a:cxn>
                <a:cxn ang="0">
                  <a:pos x="connsiteX8600" y="connsiteY8600"/>
                </a:cxn>
                <a:cxn ang="0">
                  <a:pos x="connsiteX8601" y="connsiteY8601"/>
                </a:cxn>
                <a:cxn ang="0">
                  <a:pos x="connsiteX8602" y="connsiteY8602"/>
                </a:cxn>
                <a:cxn ang="0">
                  <a:pos x="connsiteX8603" y="connsiteY8603"/>
                </a:cxn>
                <a:cxn ang="0">
                  <a:pos x="connsiteX8604" y="connsiteY8604"/>
                </a:cxn>
                <a:cxn ang="0">
                  <a:pos x="connsiteX8605" y="connsiteY8605"/>
                </a:cxn>
                <a:cxn ang="0">
                  <a:pos x="connsiteX8606" y="connsiteY8606"/>
                </a:cxn>
                <a:cxn ang="0">
                  <a:pos x="connsiteX8607" y="connsiteY8607"/>
                </a:cxn>
                <a:cxn ang="0">
                  <a:pos x="connsiteX8608" y="connsiteY8608"/>
                </a:cxn>
                <a:cxn ang="0">
                  <a:pos x="connsiteX8609" y="connsiteY8609"/>
                </a:cxn>
                <a:cxn ang="0">
                  <a:pos x="connsiteX8610" y="connsiteY8610"/>
                </a:cxn>
                <a:cxn ang="0">
                  <a:pos x="connsiteX8611" y="connsiteY8611"/>
                </a:cxn>
                <a:cxn ang="0">
                  <a:pos x="connsiteX8612" y="connsiteY8612"/>
                </a:cxn>
                <a:cxn ang="0">
                  <a:pos x="connsiteX8613" y="connsiteY8613"/>
                </a:cxn>
                <a:cxn ang="0">
                  <a:pos x="connsiteX8614" y="connsiteY8614"/>
                </a:cxn>
                <a:cxn ang="0">
                  <a:pos x="connsiteX8615" y="connsiteY8615"/>
                </a:cxn>
                <a:cxn ang="0">
                  <a:pos x="connsiteX8616" y="connsiteY8616"/>
                </a:cxn>
                <a:cxn ang="0">
                  <a:pos x="connsiteX8617" y="connsiteY8617"/>
                </a:cxn>
                <a:cxn ang="0">
                  <a:pos x="connsiteX8618" y="connsiteY8618"/>
                </a:cxn>
                <a:cxn ang="0">
                  <a:pos x="connsiteX8619" y="connsiteY8619"/>
                </a:cxn>
                <a:cxn ang="0">
                  <a:pos x="connsiteX8620" y="connsiteY8620"/>
                </a:cxn>
                <a:cxn ang="0">
                  <a:pos x="connsiteX8621" y="connsiteY8621"/>
                </a:cxn>
                <a:cxn ang="0">
                  <a:pos x="connsiteX8622" y="connsiteY8622"/>
                </a:cxn>
                <a:cxn ang="0">
                  <a:pos x="connsiteX8623" y="connsiteY8623"/>
                </a:cxn>
                <a:cxn ang="0">
                  <a:pos x="connsiteX8624" y="connsiteY8624"/>
                </a:cxn>
                <a:cxn ang="0">
                  <a:pos x="connsiteX8625" y="connsiteY8625"/>
                </a:cxn>
                <a:cxn ang="0">
                  <a:pos x="connsiteX8626" y="connsiteY8626"/>
                </a:cxn>
                <a:cxn ang="0">
                  <a:pos x="connsiteX8627" y="connsiteY8627"/>
                </a:cxn>
                <a:cxn ang="0">
                  <a:pos x="connsiteX8628" y="connsiteY8628"/>
                </a:cxn>
                <a:cxn ang="0">
                  <a:pos x="connsiteX8629" y="connsiteY8629"/>
                </a:cxn>
                <a:cxn ang="0">
                  <a:pos x="connsiteX8630" y="connsiteY8630"/>
                </a:cxn>
                <a:cxn ang="0">
                  <a:pos x="connsiteX8631" y="connsiteY8631"/>
                </a:cxn>
                <a:cxn ang="0">
                  <a:pos x="connsiteX8632" y="connsiteY8632"/>
                </a:cxn>
                <a:cxn ang="0">
                  <a:pos x="connsiteX8633" y="connsiteY8633"/>
                </a:cxn>
                <a:cxn ang="0">
                  <a:pos x="connsiteX8634" y="connsiteY8634"/>
                </a:cxn>
                <a:cxn ang="0">
                  <a:pos x="connsiteX8635" y="connsiteY8635"/>
                </a:cxn>
                <a:cxn ang="0">
                  <a:pos x="connsiteX8636" y="connsiteY8636"/>
                </a:cxn>
                <a:cxn ang="0">
                  <a:pos x="connsiteX8637" y="connsiteY8637"/>
                </a:cxn>
                <a:cxn ang="0">
                  <a:pos x="connsiteX8638" y="connsiteY8638"/>
                </a:cxn>
                <a:cxn ang="0">
                  <a:pos x="connsiteX8639" y="connsiteY8639"/>
                </a:cxn>
                <a:cxn ang="0">
                  <a:pos x="connsiteX8640" y="connsiteY8640"/>
                </a:cxn>
                <a:cxn ang="0">
                  <a:pos x="connsiteX8641" y="connsiteY8641"/>
                </a:cxn>
                <a:cxn ang="0">
                  <a:pos x="connsiteX8642" y="connsiteY8642"/>
                </a:cxn>
                <a:cxn ang="0">
                  <a:pos x="connsiteX8643" y="connsiteY8643"/>
                </a:cxn>
                <a:cxn ang="0">
                  <a:pos x="connsiteX8644" y="connsiteY8644"/>
                </a:cxn>
                <a:cxn ang="0">
                  <a:pos x="connsiteX8645" y="connsiteY8645"/>
                </a:cxn>
                <a:cxn ang="0">
                  <a:pos x="connsiteX8646" y="connsiteY8646"/>
                </a:cxn>
                <a:cxn ang="0">
                  <a:pos x="connsiteX8647" y="connsiteY8647"/>
                </a:cxn>
                <a:cxn ang="0">
                  <a:pos x="connsiteX8648" y="connsiteY8648"/>
                </a:cxn>
                <a:cxn ang="0">
                  <a:pos x="connsiteX8649" y="connsiteY8649"/>
                </a:cxn>
                <a:cxn ang="0">
                  <a:pos x="connsiteX8650" y="connsiteY8650"/>
                </a:cxn>
                <a:cxn ang="0">
                  <a:pos x="connsiteX8651" y="connsiteY8651"/>
                </a:cxn>
                <a:cxn ang="0">
                  <a:pos x="connsiteX8652" y="connsiteY8652"/>
                </a:cxn>
                <a:cxn ang="0">
                  <a:pos x="connsiteX8653" y="connsiteY8653"/>
                </a:cxn>
                <a:cxn ang="0">
                  <a:pos x="connsiteX8654" y="connsiteY8654"/>
                </a:cxn>
                <a:cxn ang="0">
                  <a:pos x="connsiteX8655" y="connsiteY8655"/>
                </a:cxn>
                <a:cxn ang="0">
                  <a:pos x="connsiteX8656" y="connsiteY8656"/>
                </a:cxn>
                <a:cxn ang="0">
                  <a:pos x="connsiteX8657" y="connsiteY8657"/>
                </a:cxn>
                <a:cxn ang="0">
                  <a:pos x="connsiteX8658" y="connsiteY8658"/>
                </a:cxn>
                <a:cxn ang="0">
                  <a:pos x="connsiteX8659" y="connsiteY8659"/>
                </a:cxn>
                <a:cxn ang="0">
                  <a:pos x="connsiteX8660" y="connsiteY8660"/>
                </a:cxn>
                <a:cxn ang="0">
                  <a:pos x="connsiteX8661" y="connsiteY8661"/>
                </a:cxn>
                <a:cxn ang="0">
                  <a:pos x="connsiteX8662" y="connsiteY8662"/>
                </a:cxn>
                <a:cxn ang="0">
                  <a:pos x="connsiteX8663" y="connsiteY8663"/>
                </a:cxn>
                <a:cxn ang="0">
                  <a:pos x="connsiteX8664" y="connsiteY8664"/>
                </a:cxn>
                <a:cxn ang="0">
                  <a:pos x="connsiteX8665" y="connsiteY8665"/>
                </a:cxn>
                <a:cxn ang="0">
                  <a:pos x="connsiteX8666" y="connsiteY8666"/>
                </a:cxn>
                <a:cxn ang="0">
                  <a:pos x="connsiteX8667" y="connsiteY8667"/>
                </a:cxn>
                <a:cxn ang="0">
                  <a:pos x="connsiteX8668" y="connsiteY8668"/>
                </a:cxn>
                <a:cxn ang="0">
                  <a:pos x="connsiteX8669" y="connsiteY8669"/>
                </a:cxn>
                <a:cxn ang="0">
                  <a:pos x="connsiteX8670" y="connsiteY8670"/>
                </a:cxn>
                <a:cxn ang="0">
                  <a:pos x="connsiteX8671" y="connsiteY8671"/>
                </a:cxn>
                <a:cxn ang="0">
                  <a:pos x="connsiteX8672" y="connsiteY8672"/>
                </a:cxn>
                <a:cxn ang="0">
                  <a:pos x="connsiteX8673" y="connsiteY8673"/>
                </a:cxn>
                <a:cxn ang="0">
                  <a:pos x="connsiteX8674" y="connsiteY8674"/>
                </a:cxn>
                <a:cxn ang="0">
                  <a:pos x="connsiteX8675" y="connsiteY8675"/>
                </a:cxn>
                <a:cxn ang="0">
                  <a:pos x="connsiteX8676" y="connsiteY8676"/>
                </a:cxn>
                <a:cxn ang="0">
                  <a:pos x="connsiteX8677" y="connsiteY8677"/>
                </a:cxn>
                <a:cxn ang="0">
                  <a:pos x="connsiteX8678" y="connsiteY8678"/>
                </a:cxn>
                <a:cxn ang="0">
                  <a:pos x="connsiteX8679" y="connsiteY8679"/>
                </a:cxn>
                <a:cxn ang="0">
                  <a:pos x="connsiteX8680" y="connsiteY8680"/>
                </a:cxn>
                <a:cxn ang="0">
                  <a:pos x="connsiteX8681" y="connsiteY8681"/>
                </a:cxn>
                <a:cxn ang="0">
                  <a:pos x="connsiteX8682" y="connsiteY8682"/>
                </a:cxn>
                <a:cxn ang="0">
                  <a:pos x="connsiteX8683" y="connsiteY8683"/>
                </a:cxn>
                <a:cxn ang="0">
                  <a:pos x="connsiteX8684" y="connsiteY8684"/>
                </a:cxn>
                <a:cxn ang="0">
                  <a:pos x="connsiteX8685" y="connsiteY8685"/>
                </a:cxn>
                <a:cxn ang="0">
                  <a:pos x="connsiteX8686" y="connsiteY8686"/>
                </a:cxn>
                <a:cxn ang="0">
                  <a:pos x="connsiteX8687" y="connsiteY8687"/>
                </a:cxn>
                <a:cxn ang="0">
                  <a:pos x="connsiteX8688" y="connsiteY8688"/>
                </a:cxn>
                <a:cxn ang="0">
                  <a:pos x="connsiteX8689" y="connsiteY8689"/>
                </a:cxn>
                <a:cxn ang="0">
                  <a:pos x="connsiteX8690" y="connsiteY8690"/>
                </a:cxn>
                <a:cxn ang="0">
                  <a:pos x="connsiteX8691" y="connsiteY8691"/>
                </a:cxn>
                <a:cxn ang="0">
                  <a:pos x="connsiteX8692" y="connsiteY8692"/>
                </a:cxn>
                <a:cxn ang="0">
                  <a:pos x="connsiteX8693" y="connsiteY8693"/>
                </a:cxn>
                <a:cxn ang="0">
                  <a:pos x="connsiteX8694" y="connsiteY8694"/>
                </a:cxn>
                <a:cxn ang="0">
                  <a:pos x="connsiteX8695" y="connsiteY8695"/>
                </a:cxn>
                <a:cxn ang="0">
                  <a:pos x="connsiteX8696" y="connsiteY8696"/>
                </a:cxn>
                <a:cxn ang="0">
                  <a:pos x="connsiteX8697" y="connsiteY8697"/>
                </a:cxn>
                <a:cxn ang="0">
                  <a:pos x="connsiteX8698" y="connsiteY8698"/>
                </a:cxn>
                <a:cxn ang="0">
                  <a:pos x="connsiteX8699" y="connsiteY8699"/>
                </a:cxn>
                <a:cxn ang="0">
                  <a:pos x="connsiteX8700" y="connsiteY8700"/>
                </a:cxn>
                <a:cxn ang="0">
                  <a:pos x="connsiteX8701" y="connsiteY8701"/>
                </a:cxn>
                <a:cxn ang="0">
                  <a:pos x="connsiteX8702" y="connsiteY8702"/>
                </a:cxn>
                <a:cxn ang="0">
                  <a:pos x="connsiteX8703" y="connsiteY8703"/>
                </a:cxn>
                <a:cxn ang="0">
                  <a:pos x="connsiteX8704" y="connsiteY8704"/>
                </a:cxn>
                <a:cxn ang="0">
                  <a:pos x="connsiteX8705" y="connsiteY8705"/>
                </a:cxn>
                <a:cxn ang="0">
                  <a:pos x="connsiteX8706" y="connsiteY8706"/>
                </a:cxn>
                <a:cxn ang="0">
                  <a:pos x="connsiteX8707" y="connsiteY8707"/>
                </a:cxn>
                <a:cxn ang="0">
                  <a:pos x="connsiteX8708" y="connsiteY8708"/>
                </a:cxn>
                <a:cxn ang="0">
                  <a:pos x="connsiteX8709" y="connsiteY8709"/>
                </a:cxn>
                <a:cxn ang="0">
                  <a:pos x="connsiteX8710" y="connsiteY8710"/>
                </a:cxn>
                <a:cxn ang="0">
                  <a:pos x="connsiteX8711" y="connsiteY8711"/>
                </a:cxn>
                <a:cxn ang="0">
                  <a:pos x="connsiteX8712" y="connsiteY8712"/>
                </a:cxn>
                <a:cxn ang="0">
                  <a:pos x="connsiteX8713" y="connsiteY8713"/>
                </a:cxn>
                <a:cxn ang="0">
                  <a:pos x="connsiteX8714" y="connsiteY8714"/>
                </a:cxn>
                <a:cxn ang="0">
                  <a:pos x="connsiteX8715" y="connsiteY8715"/>
                </a:cxn>
                <a:cxn ang="0">
                  <a:pos x="connsiteX8716" y="connsiteY8716"/>
                </a:cxn>
                <a:cxn ang="0">
                  <a:pos x="connsiteX8717" y="connsiteY8717"/>
                </a:cxn>
                <a:cxn ang="0">
                  <a:pos x="connsiteX8718" y="connsiteY8718"/>
                </a:cxn>
                <a:cxn ang="0">
                  <a:pos x="connsiteX8719" y="connsiteY8719"/>
                </a:cxn>
                <a:cxn ang="0">
                  <a:pos x="connsiteX8720" y="connsiteY8720"/>
                </a:cxn>
                <a:cxn ang="0">
                  <a:pos x="connsiteX8721" y="connsiteY8721"/>
                </a:cxn>
                <a:cxn ang="0">
                  <a:pos x="connsiteX8722" y="connsiteY8722"/>
                </a:cxn>
                <a:cxn ang="0">
                  <a:pos x="connsiteX8723" y="connsiteY8723"/>
                </a:cxn>
                <a:cxn ang="0">
                  <a:pos x="connsiteX8724" y="connsiteY8724"/>
                </a:cxn>
                <a:cxn ang="0">
                  <a:pos x="connsiteX8725" y="connsiteY8725"/>
                </a:cxn>
                <a:cxn ang="0">
                  <a:pos x="connsiteX8726" y="connsiteY8726"/>
                </a:cxn>
                <a:cxn ang="0">
                  <a:pos x="connsiteX8727" y="connsiteY8727"/>
                </a:cxn>
                <a:cxn ang="0">
                  <a:pos x="connsiteX8728" y="connsiteY8728"/>
                </a:cxn>
                <a:cxn ang="0">
                  <a:pos x="connsiteX8729" y="connsiteY8729"/>
                </a:cxn>
                <a:cxn ang="0">
                  <a:pos x="connsiteX8730" y="connsiteY8730"/>
                </a:cxn>
                <a:cxn ang="0">
                  <a:pos x="connsiteX8731" y="connsiteY8731"/>
                </a:cxn>
                <a:cxn ang="0">
                  <a:pos x="connsiteX8732" y="connsiteY8732"/>
                </a:cxn>
                <a:cxn ang="0">
                  <a:pos x="connsiteX8733" y="connsiteY8733"/>
                </a:cxn>
                <a:cxn ang="0">
                  <a:pos x="connsiteX8734" y="connsiteY8734"/>
                </a:cxn>
                <a:cxn ang="0">
                  <a:pos x="connsiteX8735" y="connsiteY8735"/>
                </a:cxn>
                <a:cxn ang="0">
                  <a:pos x="connsiteX8736" y="connsiteY8736"/>
                </a:cxn>
                <a:cxn ang="0">
                  <a:pos x="connsiteX8737" y="connsiteY8737"/>
                </a:cxn>
                <a:cxn ang="0">
                  <a:pos x="connsiteX8738" y="connsiteY8738"/>
                </a:cxn>
                <a:cxn ang="0">
                  <a:pos x="connsiteX8739" y="connsiteY8739"/>
                </a:cxn>
                <a:cxn ang="0">
                  <a:pos x="connsiteX8740" y="connsiteY8740"/>
                </a:cxn>
                <a:cxn ang="0">
                  <a:pos x="connsiteX8741" y="connsiteY8741"/>
                </a:cxn>
                <a:cxn ang="0">
                  <a:pos x="connsiteX8742" y="connsiteY8742"/>
                </a:cxn>
                <a:cxn ang="0">
                  <a:pos x="connsiteX8743" y="connsiteY8743"/>
                </a:cxn>
                <a:cxn ang="0">
                  <a:pos x="connsiteX8744" y="connsiteY8744"/>
                </a:cxn>
                <a:cxn ang="0">
                  <a:pos x="connsiteX8745" y="connsiteY8745"/>
                </a:cxn>
                <a:cxn ang="0">
                  <a:pos x="connsiteX8746" y="connsiteY8746"/>
                </a:cxn>
                <a:cxn ang="0">
                  <a:pos x="connsiteX8747" y="connsiteY8747"/>
                </a:cxn>
                <a:cxn ang="0">
                  <a:pos x="connsiteX8748" y="connsiteY8748"/>
                </a:cxn>
                <a:cxn ang="0">
                  <a:pos x="connsiteX8749" y="connsiteY8749"/>
                </a:cxn>
                <a:cxn ang="0">
                  <a:pos x="connsiteX8750" y="connsiteY8750"/>
                </a:cxn>
                <a:cxn ang="0">
                  <a:pos x="connsiteX8751" y="connsiteY8751"/>
                </a:cxn>
                <a:cxn ang="0">
                  <a:pos x="connsiteX8752" y="connsiteY8752"/>
                </a:cxn>
                <a:cxn ang="0">
                  <a:pos x="connsiteX8753" y="connsiteY8753"/>
                </a:cxn>
                <a:cxn ang="0">
                  <a:pos x="connsiteX8754" y="connsiteY8754"/>
                </a:cxn>
                <a:cxn ang="0">
                  <a:pos x="connsiteX8755" y="connsiteY8755"/>
                </a:cxn>
                <a:cxn ang="0">
                  <a:pos x="connsiteX8756" y="connsiteY8756"/>
                </a:cxn>
                <a:cxn ang="0">
                  <a:pos x="connsiteX8757" y="connsiteY8757"/>
                </a:cxn>
                <a:cxn ang="0">
                  <a:pos x="connsiteX8758" y="connsiteY8758"/>
                </a:cxn>
                <a:cxn ang="0">
                  <a:pos x="connsiteX8759" y="connsiteY8759"/>
                </a:cxn>
                <a:cxn ang="0">
                  <a:pos x="connsiteX8760" y="connsiteY8760"/>
                </a:cxn>
                <a:cxn ang="0">
                  <a:pos x="connsiteX8761" y="connsiteY8761"/>
                </a:cxn>
                <a:cxn ang="0">
                  <a:pos x="connsiteX8762" y="connsiteY8762"/>
                </a:cxn>
                <a:cxn ang="0">
                  <a:pos x="connsiteX8763" y="connsiteY8763"/>
                </a:cxn>
                <a:cxn ang="0">
                  <a:pos x="connsiteX8764" y="connsiteY8764"/>
                </a:cxn>
                <a:cxn ang="0">
                  <a:pos x="connsiteX8765" y="connsiteY8765"/>
                </a:cxn>
                <a:cxn ang="0">
                  <a:pos x="connsiteX8766" y="connsiteY8766"/>
                </a:cxn>
                <a:cxn ang="0">
                  <a:pos x="connsiteX8767" y="connsiteY8767"/>
                </a:cxn>
                <a:cxn ang="0">
                  <a:pos x="connsiteX8768" y="connsiteY8768"/>
                </a:cxn>
                <a:cxn ang="0">
                  <a:pos x="connsiteX8769" y="connsiteY8769"/>
                </a:cxn>
                <a:cxn ang="0">
                  <a:pos x="connsiteX8770" y="connsiteY8770"/>
                </a:cxn>
                <a:cxn ang="0">
                  <a:pos x="connsiteX8771" y="connsiteY8771"/>
                </a:cxn>
                <a:cxn ang="0">
                  <a:pos x="connsiteX8772" y="connsiteY8772"/>
                </a:cxn>
                <a:cxn ang="0">
                  <a:pos x="connsiteX8773" y="connsiteY8773"/>
                </a:cxn>
                <a:cxn ang="0">
                  <a:pos x="connsiteX8774" y="connsiteY8774"/>
                </a:cxn>
                <a:cxn ang="0">
                  <a:pos x="connsiteX8775" y="connsiteY8775"/>
                </a:cxn>
                <a:cxn ang="0">
                  <a:pos x="connsiteX8776" y="connsiteY8776"/>
                </a:cxn>
                <a:cxn ang="0">
                  <a:pos x="connsiteX8777" y="connsiteY8777"/>
                </a:cxn>
                <a:cxn ang="0">
                  <a:pos x="connsiteX8778" y="connsiteY8778"/>
                </a:cxn>
                <a:cxn ang="0">
                  <a:pos x="connsiteX8779" y="connsiteY8779"/>
                </a:cxn>
                <a:cxn ang="0">
                  <a:pos x="connsiteX8780" y="connsiteY8780"/>
                </a:cxn>
                <a:cxn ang="0">
                  <a:pos x="connsiteX8781" y="connsiteY8781"/>
                </a:cxn>
                <a:cxn ang="0">
                  <a:pos x="connsiteX8782" y="connsiteY8782"/>
                </a:cxn>
                <a:cxn ang="0">
                  <a:pos x="connsiteX8783" y="connsiteY8783"/>
                </a:cxn>
                <a:cxn ang="0">
                  <a:pos x="connsiteX8784" y="connsiteY8784"/>
                </a:cxn>
                <a:cxn ang="0">
                  <a:pos x="connsiteX8785" y="connsiteY8785"/>
                </a:cxn>
                <a:cxn ang="0">
                  <a:pos x="connsiteX8786" y="connsiteY8786"/>
                </a:cxn>
                <a:cxn ang="0">
                  <a:pos x="connsiteX8787" y="connsiteY8787"/>
                </a:cxn>
                <a:cxn ang="0">
                  <a:pos x="connsiteX8788" y="connsiteY8788"/>
                </a:cxn>
                <a:cxn ang="0">
                  <a:pos x="connsiteX8789" y="connsiteY8789"/>
                </a:cxn>
                <a:cxn ang="0">
                  <a:pos x="connsiteX8790" y="connsiteY8790"/>
                </a:cxn>
                <a:cxn ang="0">
                  <a:pos x="connsiteX8791" y="connsiteY8791"/>
                </a:cxn>
                <a:cxn ang="0">
                  <a:pos x="connsiteX8792" y="connsiteY8792"/>
                </a:cxn>
                <a:cxn ang="0">
                  <a:pos x="connsiteX8793" y="connsiteY8793"/>
                </a:cxn>
                <a:cxn ang="0">
                  <a:pos x="connsiteX8794" y="connsiteY8794"/>
                </a:cxn>
                <a:cxn ang="0">
                  <a:pos x="connsiteX8795" y="connsiteY8795"/>
                </a:cxn>
                <a:cxn ang="0">
                  <a:pos x="connsiteX8796" y="connsiteY8796"/>
                </a:cxn>
                <a:cxn ang="0">
                  <a:pos x="connsiteX8797" y="connsiteY8797"/>
                </a:cxn>
                <a:cxn ang="0">
                  <a:pos x="connsiteX8798" y="connsiteY8798"/>
                </a:cxn>
                <a:cxn ang="0">
                  <a:pos x="connsiteX8799" y="connsiteY8799"/>
                </a:cxn>
                <a:cxn ang="0">
                  <a:pos x="connsiteX8800" y="connsiteY8800"/>
                </a:cxn>
                <a:cxn ang="0">
                  <a:pos x="connsiteX8801" y="connsiteY8801"/>
                </a:cxn>
                <a:cxn ang="0">
                  <a:pos x="connsiteX8802" y="connsiteY8802"/>
                </a:cxn>
                <a:cxn ang="0">
                  <a:pos x="connsiteX8803" y="connsiteY8803"/>
                </a:cxn>
                <a:cxn ang="0">
                  <a:pos x="connsiteX8804" y="connsiteY8804"/>
                </a:cxn>
                <a:cxn ang="0">
                  <a:pos x="connsiteX8805" y="connsiteY8805"/>
                </a:cxn>
                <a:cxn ang="0">
                  <a:pos x="connsiteX8806" y="connsiteY8806"/>
                </a:cxn>
                <a:cxn ang="0">
                  <a:pos x="connsiteX8807" y="connsiteY8807"/>
                </a:cxn>
                <a:cxn ang="0">
                  <a:pos x="connsiteX8808" y="connsiteY8808"/>
                </a:cxn>
                <a:cxn ang="0">
                  <a:pos x="connsiteX8809" y="connsiteY8809"/>
                </a:cxn>
                <a:cxn ang="0">
                  <a:pos x="connsiteX8810" y="connsiteY8810"/>
                </a:cxn>
                <a:cxn ang="0">
                  <a:pos x="connsiteX8811" y="connsiteY8811"/>
                </a:cxn>
                <a:cxn ang="0">
                  <a:pos x="connsiteX8812" y="connsiteY8812"/>
                </a:cxn>
                <a:cxn ang="0">
                  <a:pos x="connsiteX8813" y="connsiteY8813"/>
                </a:cxn>
                <a:cxn ang="0">
                  <a:pos x="connsiteX8814" y="connsiteY8814"/>
                </a:cxn>
                <a:cxn ang="0">
                  <a:pos x="connsiteX8815" y="connsiteY8815"/>
                </a:cxn>
                <a:cxn ang="0">
                  <a:pos x="connsiteX8816" y="connsiteY8816"/>
                </a:cxn>
                <a:cxn ang="0">
                  <a:pos x="connsiteX8817" y="connsiteY8817"/>
                </a:cxn>
                <a:cxn ang="0">
                  <a:pos x="connsiteX8818" y="connsiteY8818"/>
                </a:cxn>
                <a:cxn ang="0">
                  <a:pos x="connsiteX8819" y="connsiteY8819"/>
                </a:cxn>
                <a:cxn ang="0">
                  <a:pos x="connsiteX8820" y="connsiteY8820"/>
                </a:cxn>
                <a:cxn ang="0">
                  <a:pos x="connsiteX8821" y="connsiteY8821"/>
                </a:cxn>
                <a:cxn ang="0">
                  <a:pos x="connsiteX8822" y="connsiteY8822"/>
                </a:cxn>
                <a:cxn ang="0">
                  <a:pos x="connsiteX8823" y="connsiteY8823"/>
                </a:cxn>
                <a:cxn ang="0">
                  <a:pos x="connsiteX8824" y="connsiteY8824"/>
                </a:cxn>
                <a:cxn ang="0">
                  <a:pos x="connsiteX8825" y="connsiteY8825"/>
                </a:cxn>
                <a:cxn ang="0">
                  <a:pos x="connsiteX8826" y="connsiteY8826"/>
                </a:cxn>
                <a:cxn ang="0">
                  <a:pos x="connsiteX8827" y="connsiteY8827"/>
                </a:cxn>
                <a:cxn ang="0">
                  <a:pos x="connsiteX8828" y="connsiteY8828"/>
                </a:cxn>
                <a:cxn ang="0">
                  <a:pos x="connsiteX8829" y="connsiteY8829"/>
                </a:cxn>
                <a:cxn ang="0">
                  <a:pos x="connsiteX8830" y="connsiteY8830"/>
                </a:cxn>
                <a:cxn ang="0">
                  <a:pos x="connsiteX8831" y="connsiteY8831"/>
                </a:cxn>
                <a:cxn ang="0">
                  <a:pos x="connsiteX8832" y="connsiteY8832"/>
                </a:cxn>
                <a:cxn ang="0">
                  <a:pos x="connsiteX8833" y="connsiteY8833"/>
                </a:cxn>
                <a:cxn ang="0">
                  <a:pos x="connsiteX8834" y="connsiteY8834"/>
                </a:cxn>
                <a:cxn ang="0">
                  <a:pos x="connsiteX8835" y="connsiteY8835"/>
                </a:cxn>
                <a:cxn ang="0">
                  <a:pos x="connsiteX8836" y="connsiteY8836"/>
                </a:cxn>
                <a:cxn ang="0">
                  <a:pos x="connsiteX8837" y="connsiteY8837"/>
                </a:cxn>
                <a:cxn ang="0">
                  <a:pos x="connsiteX8838" y="connsiteY8838"/>
                </a:cxn>
                <a:cxn ang="0">
                  <a:pos x="connsiteX8839" y="connsiteY8839"/>
                </a:cxn>
                <a:cxn ang="0">
                  <a:pos x="connsiteX8840" y="connsiteY8840"/>
                </a:cxn>
                <a:cxn ang="0">
                  <a:pos x="connsiteX8841" y="connsiteY8841"/>
                </a:cxn>
                <a:cxn ang="0">
                  <a:pos x="connsiteX8842" y="connsiteY8842"/>
                </a:cxn>
                <a:cxn ang="0">
                  <a:pos x="connsiteX8843" y="connsiteY8843"/>
                </a:cxn>
                <a:cxn ang="0">
                  <a:pos x="connsiteX8844" y="connsiteY8844"/>
                </a:cxn>
                <a:cxn ang="0">
                  <a:pos x="connsiteX8845" y="connsiteY8845"/>
                </a:cxn>
                <a:cxn ang="0">
                  <a:pos x="connsiteX8846" y="connsiteY8846"/>
                </a:cxn>
                <a:cxn ang="0">
                  <a:pos x="connsiteX8847" y="connsiteY8847"/>
                </a:cxn>
                <a:cxn ang="0">
                  <a:pos x="connsiteX8848" y="connsiteY8848"/>
                </a:cxn>
                <a:cxn ang="0">
                  <a:pos x="connsiteX8849" y="connsiteY8849"/>
                </a:cxn>
                <a:cxn ang="0">
                  <a:pos x="connsiteX8850" y="connsiteY8850"/>
                </a:cxn>
                <a:cxn ang="0">
                  <a:pos x="connsiteX8851" y="connsiteY8851"/>
                </a:cxn>
                <a:cxn ang="0">
                  <a:pos x="connsiteX8852" y="connsiteY8852"/>
                </a:cxn>
                <a:cxn ang="0">
                  <a:pos x="connsiteX8853" y="connsiteY8853"/>
                </a:cxn>
                <a:cxn ang="0">
                  <a:pos x="connsiteX8854" y="connsiteY8854"/>
                </a:cxn>
                <a:cxn ang="0">
                  <a:pos x="connsiteX8855" y="connsiteY8855"/>
                </a:cxn>
                <a:cxn ang="0">
                  <a:pos x="connsiteX8856" y="connsiteY8856"/>
                </a:cxn>
                <a:cxn ang="0">
                  <a:pos x="connsiteX8857" y="connsiteY8857"/>
                </a:cxn>
                <a:cxn ang="0">
                  <a:pos x="connsiteX8858" y="connsiteY8858"/>
                </a:cxn>
                <a:cxn ang="0">
                  <a:pos x="connsiteX8859" y="connsiteY8859"/>
                </a:cxn>
                <a:cxn ang="0">
                  <a:pos x="connsiteX8860" y="connsiteY8860"/>
                </a:cxn>
                <a:cxn ang="0">
                  <a:pos x="connsiteX8861" y="connsiteY8861"/>
                </a:cxn>
                <a:cxn ang="0">
                  <a:pos x="connsiteX8862" y="connsiteY8862"/>
                </a:cxn>
                <a:cxn ang="0">
                  <a:pos x="connsiteX8863" y="connsiteY8863"/>
                </a:cxn>
                <a:cxn ang="0">
                  <a:pos x="connsiteX8864" y="connsiteY8864"/>
                </a:cxn>
                <a:cxn ang="0">
                  <a:pos x="connsiteX8865" y="connsiteY8865"/>
                </a:cxn>
                <a:cxn ang="0">
                  <a:pos x="connsiteX8866" y="connsiteY8866"/>
                </a:cxn>
                <a:cxn ang="0">
                  <a:pos x="connsiteX8867" y="connsiteY8867"/>
                </a:cxn>
                <a:cxn ang="0">
                  <a:pos x="connsiteX8868" y="connsiteY8868"/>
                </a:cxn>
                <a:cxn ang="0">
                  <a:pos x="connsiteX8869" y="connsiteY8869"/>
                </a:cxn>
                <a:cxn ang="0">
                  <a:pos x="connsiteX8870" y="connsiteY8870"/>
                </a:cxn>
                <a:cxn ang="0">
                  <a:pos x="connsiteX8871" y="connsiteY8871"/>
                </a:cxn>
                <a:cxn ang="0">
                  <a:pos x="connsiteX8872" y="connsiteY8872"/>
                </a:cxn>
                <a:cxn ang="0">
                  <a:pos x="connsiteX8873" y="connsiteY8873"/>
                </a:cxn>
                <a:cxn ang="0">
                  <a:pos x="connsiteX8874" y="connsiteY8874"/>
                </a:cxn>
                <a:cxn ang="0">
                  <a:pos x="connsiteX8875" y="connsiteY8875"/>
                </a:cxn>
                <a:cxn ang="0">
                  <a:pos x="connsiteX8876" y="connsiteY8876"/>
                </a:cxn>
                <a:cxn ang="0">
                  <a:pos x="connsiteX8877" y="connsiteY8877"/>
                </a:cxn>
                <a:cxn ang="0">
                  <a:pos x="connsiteX8878" y="connsiteY8878"/>
                </a:cxn>
                <a:cxn ang="0">
                  <a:pos x="connsiteX8879" y="connsiteY8879"/>
                </a:cxn>
                <a:cxn ang="0">
                  <a:pos x="connsiteX8880" y="connsiteY8880"/>
                </a:cxn>
                <a:cxn ang="0">
                  <a:pos x="connsiteX8881" y="connsiteY8881"/>
                </a:cxn>
                <a:cxn ang="0">
                  <a:pos x="connsiteX8882" y="connsiteY8882"/>
                </a:cxn>
                <a:cxn ang="0">
                  <a:pos x="connsiteX8883" y="connsiteY8883"/>
                </a:cxn>
                <a:cxn ang="0">
                  <a:pos x="connsiteX8884" y="connsiteY8884"/>
                </a:cxn>
                <a:cxn ang="0">
                  <a:pos x="connsiteX8885" y="connsiteY8885"/>
                </a:cxn>
                <a:cxn ang="0">
                  <a:pos x="connsiteX8886" y="connsiteY8886"/>
                </a:cxn>
                <a:cxn ang="0">
                  <a:pos x="connsiteX8887" y="connsiteY8887"/>
                </a:cxn>
                <a:cxn ang="0">
                  <a:pos x="connsiteX8888" y="connsiteY8888"/>
                </a:cxn>
                <a:cxn ang="0">
                  <a:pos x="connsiteX8889" y="connsiteY8889"/>
                </a:cxn>
                <a:cxn ang="0">
                  <a:pos x="connsiteX8890" y="connsiteY8890"/>
                </a:cxn>
                <a:cxn ang="0">
                  <a:pos x="connsiteX8891" y="connsiteY8891"/>
                </a:cxn>
                <a:cxn ang="0">
                  <a:pos x="connsiteX8892" y="connsiteY8892"/>
                </a:cxn>
                <a:cxn ang="0">
                  <a:pos x="connsiteX8893" y="connsiteY8893"/>
                </a:cxn>
                <a:cxn ang="0">
                  <a:pos x="connsiteX8894" y="connsiteY8894"/>
                </a:cxn>
                <a:cxn ang="0">
                  <a:pos x="connsiteX8895" y="connsiteY8895"/>
                </a:cxn>
                <a:cxn ang="0">
                  <a:pos x="connsiteX8896" y="connsiteY8896"/>
                </a:cxn>
                <a:cxn ang="0">
                  <a:pos x="connsiteX8897" y="connsiteY8897"/>
                </a:cxn>
                <a:cxn ang="0">
                  <a:pos x="connsiteX8898" y="connsiteY8898"/>
                </a:cxn>
                <a:cxn ang="0">
                  <a:pos x="connsiteX8899" y="connsiteY8899"/>
                </a:cxn>
                <a:cxn ang="0">
                  <a:pos x="connsiteX8900" y="connsiteY8900"/>
                </a:cxn>
                <a:cxn ang="0">
                  <a:pos x="connsiteX8901" y="connsiteY8901"/>
                </a:cxn>
                <a:cxn ang="0">
                  <a:pos x="connsiteX8902" y="connsiteY8902"/>
                </a:cxn>
                <a:cxn ang="0">
                  <a:pos x="connsiteX8903" y="connsiteY8903"/>
                </a:cxn>
                <a:cxn ang="0">
                  <a:pos x="connsiteX8904" y="connsiteY8904"/>
                </a:cxn>
                <a:cxn ang="0">
                  <a:pos x="connsiteX8905" y="connsiteY8905"/>
                </a:cxn>
                <a:cxn ang="0">
                  <a:pos x="connsiteX8906" y="connsiteY8906"/>
                </a:cxn>
                <a:cxn ang="0">
                  <a:pos x="connsiteX8907" y="connsiteY8907"/>
                </a:cxn>
                <a:cxn ang="0">
                  <a:pos x="connsiteX8908" y="connsiteY8908"/>
                </a:cxn>
                <a:cxn ang="0">
                  <a:pos x="connsiteX8909" y="connsiteY8909"/>
                </a:cxn>
                <a:cxn ang="0">
                  <a:pos x="connsiteX8910" y="connsiteY8910"/>
                </a:cxn>
                <a:cxn ang="0">
                  <a:pos x="connsiteX8911" y="connsiteY8911"/>
                </a:cxn>
                <a:cxn ang="0">
                  <a:pos x="connsiteX8912" y="connsiteY8912"/>
                </a:cxn>
                <a:cxn ang="0">
                  <a:pos x="connsiteX8913" y="connsiteY8913"/>
                </a:cxn>
                <a:cxn ang="0">
                  <a:pos x="connsiteX8914" y="connsiteY8914"/>
                </a:cxn>
                <a:cxn ang="0">
                  <a:pos x="connsiteX8915" y="connsiteY8915"/>
                </a:cxn>
                <a:cxn ang="0">
                  <a:pos x="connsiteX8916" y="connsiteY8916"/>
                </a:cxn>
                <a:cxn ang="0">
                  <a:pos x="connsiteX8917" y="connsiteY8917"/>
                </a:cxn>
                <a:cxn ang="0">
                  <a:pos x="connsiteX8918" y="connsiteY8918"/>
                </a:cxn>
                <a:cxn ang="0">
                  <a:pos x="connsiteX8919" y="connsiteY8919"/>
                </a:cxn>
                <a:cxn ang="0">
                  <a:pos x="connsiteX8920" y="connsiteY8920"/>
                </a:cxn>
                <a:cxn ang="0">
                  <a:pos x="connsiteX8921" y="connsiteY8921"/>
                </a:cxn>
                <a:cxn ang="0">
                  <a:pos x="connsiteX8922" y="connsiteY8922"/>
                </a:cxn>
                <a:cxn ang="0">
                  <a:pos x="connsiteX8923" y="connsiteY8923"/>
                </a:cxn>
                <a:cxn ang="0">
                  <a:pos x="connsiteX8924" y="connsiteY8924"/>
                </a:cxn>
                <a:cxn ang="0">
                  <a:pos x="connsiteX8925" y="connsiteY8925"/>
                </a:cxn>
                <a:cxn ang="0">
                  <a:pos x="connsiteX8926" y="connsiteY8926"/>
                </a:cxn>
                <a:cxn ang="0">
                  <a:pos x="connsiteX8927" y="connsiteY8927"/>
                </a:cxn>
                <a:cxn ang="0">
                  <a:pos x="connsiteX8928" y="connsiteY8928"/>
                </a:cxn>
                <a:cxn ang="0">
                  <a:pos x="connsiteX8929" y="connsiteY8929"/>
                </a:cxn>
                <a:cxn ang="0">
                  <a:pos x="connsiteX8930" y="connsiteY8930"/>
                </a:cxn>
                <a:cxn ang="0">
                  <a:pos x="connsiteX8931" y="connsiteY8931"/>
                </a:cxn>
                <a:cxn ang="0">
                  <a:pos x="connsiteX8932" y="connsiteY8932"/>
                </a:cxn>
                <a:cxn ang="0">
                  <a:pos x="connsiteX8933" y="connsiteY8933"/>
                </a:cxn>
                <a:cxn ang="0">
                  <a:pos x="connsiteX8934" y="connsiteY8934"/>
                </a:cxn>
                <a:cxn ang="0">
                  <a:pos x="connsiteX8935" y="connsiteY8935"/>
                </a:cxn>
                <a:cxn ang="0">
                  <a:pos x="connsiteX8936" y="connsiteY8936"/>
                </a:cxn>
                <a:cxn ang="0">
                  <a:pos x="connsiteX8937" y="connsiteY8937"/>
                </a:cxn>
                <a:cxn ang="0">
                  <a:pos x="connsiteX8938" y="connsiteY8938"/>
                </a:cxn>
                <a:cxn ang="0">
                  <a:pos x="connsiteX8939" y="connsiteY8939"/>
                </a:cxn>
                <a:cxn ang="0">
                  <a:pos x="connsiteX8940" y="connsiteY8940"/>
                </a:cxn>
                <a:cxn ang="0">
                  <a:pos x="connsiteX8941" y="connsiteY8941"/>
                </a:cxn>
                <a:cxn ang="0">
                  <a:pos x="connsiteX8942" y="connsiteY8942"/>
                </a:cxn>
                <a:cxn ang="0">
                  <a:pos x="connsiteX8943" y="connsiteY8943"/>
                </a:cxn>
                <a:cxn ang="0">
                  <a:pos x="connsiteX8944" y="connsiteY8944"/>
                </a:cxn>
                <a:cxn ang="0">
                  <a:pos x="connsiteX8945" y="connsiteY8945"/>
                </a:cxn>
                <a:cxn ang="0">
                  <a:pos x="connsiteX8946" y="connsiteY8946"/>
                </a:cxn>
                <a:cxn ang="0">
                  <a:pos x="connsiteX8947" y="connsiteY8947"/>
                </a:cxn>
                <a:cxn ang="0">
                  <a:pos x="connsiteX8948" y="connsiteY8948"/>
                </a:cxn>
                <a:cxn ang="0">
                  <a:pos x="connsiteX8949" y="connsiteY8949"/>
                </a:cxn>
                <a:cxn ang="0">
                  <a:pos x="connsiteX8950" y="connsiteY8950"/>
                </a:cxn>
                <a:cxn ang="0">
                  <a:pos x="connsiteX8951" y="connsiteY8951"/>
                </a:cxn>
                <a:cxn ang="0">
                  <a:pos x="connsiteX8952" y="connsiteY8952"/>
                </a:cxn>
                <a:cxn ang="0">
                  <a:pos x="connsiteX8953" y="connsiteY8953"/>
                </a:cxn>
                <a:cxn ang="0">
                  <a:pos x="connsiteX8954" y="connsiteY8954"/>
                </a:cxn>
                <a:cxn ang="0">
                  <a:pos x="connsiteX8955" y="connsiteY8955"/>
                </a:cxn>
                <a:cxn ang="0">
                  <a:pos x="connsiteX8956" y="connsiteY8956"/>
                </a:cxn>
                <a:cxn ang="0">
                  <a:pos x="connsiteX8957" y="connsiteY8957"/>
                </a:cxn>
                <a:cxn ang="0">
                  <a:pos x="connsiteX8958" y="connsiteY8958"/>
                </a:cxn>
                <a:cxn ang="0">
                  <a:pos x="connsiteX8959" y="connsiteY8959"/>
                </a:cxn>
                <a:cxn ang="0">
                  <a:pos x="connsiteX8960" y="connsiteY8960"/>
                </a:cxn>
                <a:cxn ang="0">
                  <a:pos x="connsiteX8961" y="connsiteY8961"/>
                </a:cxn>
                <a:cxn ang="0">
                  <a:pos x="connsiteX8962" y="connsiteY8962"/>
                </a:cxn>
                <a:cxn ang="0">
                  <a:pos x="connsiteX8963" y="connsiteY8963"/>
                </a:cxn>
                <a:cxn ang="0">
                  <a:pos x="connsiteX8964" y="connsiteY8964"/>
                </a:cxn>
                <a:cxn ang="0">
                  <a:pos x="connsiteX8965" y="connsiteY8965"/>
                </a:cxn>
                <a:cxn ang="0">
                  <a:pos x="connsiteX8966" y="connsiteY8966"/>
                </a:cxn>
                <a:cxn ang="0">
                  <a:pos x="connsiteX8967" y="connsiteY8967"/>
                </a:cxn>
                <a:cxn ang="0">
                  <a:pos x="connsiteX8968" y="connsiteY8968"/>
                </a:cxn>
                <a:cxn ang="0">
                  <a:pos x="connsiteX8969" y="connsiteY8969"/>
                </a:cxn>
                <a:cxn ang="0">
                  <a:pos x="connsiteX8970" y="connsiteY8970"/>
                </a:cxn>
                <a:cxn ang="0">
                  <a:pos x="connsiteX8971" y="connsiteY8971"/>
                </a:cxn>
                <a:cxn ang="0">
                  <a:pos x="connsiteX8972" y="connsiteY8972"/>
                </a:cxn>
                <a:cxn ang="0">
                  <a:pos x="connsiteX8973" y="connsiteY8973"/>
                </a:cxn>
                <a:cxn ang="0">
                  <a:pos x="connsiteX8974" y="connsiteY8974"/>
                </a:cxn>
                <a:cxn ang="0">
                  <a:pos x="connsiteX8975" y="connsiteY8975"/>
                </a:cxn>
                <a:cxn ang="0">
                  <a:pos x="connsiteX8976" y="connsiteY8976"/>
                </a:cxn>
                <a:cxn ang="0">
                  <a:pos x="connsiteX8977" y="connsiteY8977"/>
                </a:cxn>
                <a:cxn ang="0">
                  <a:pos x="connsiteX8978" y="connsiteY8978"/>
                </a:cxn>
                <a:cxn ang="0">
                  <a:pos x="connsiteX8979" y="connsiteY8979"/>
                </a:cxn>
                <a:cxn ang="0">
                  <a:pos x="connsiteX8980" y="connsiteY8980"/>
                </a:cxn>
                <a:cxn ang="0">
                  <a:pos x="connsiteX8981" y="connsiteY8981"/>
                </a:cxn>
                <a:cxn ang="0">
                  <a:pos x="connsiteX8982" y="connsiteY8982"/>
                </a:cxn>
                <a:cxn ang="0">
                  <a:pos x="connsiteX8983" y="connsiteY8983"/>
                </a:cxn>
                <a:cxn ang="0">
                  <a:pos x="connsiteX8984" y="connsiteY8984"/>
                </a:cxn>
                <a:cxn ang="0">
                  <a:pos x="connsiteX8985" y="connsiteY8985"/>
                </a:cxn>
                <a:cxn ang="0">
                  <a:pos x="connsiteX8986" y="connsiteY8986"/>
                </a:cxn>
                <a:cxn ang="0">
                  <a:pos x="connsiteX8987" y="connsiteY8987"/>
                </a:cxn>
                <a:cxn ang="0">
                  <a:pos x="connsiteX8988" y="connsiteY8988"/>
                </a:cxn>
                <a:cxn ang="0">
                  <a:pos x="connsiteX8989" y="connsiteY8989"/>
                </a:cxn>
                <a:cxn ang="0">
                  <a:pos x="connsiteX8990" y="connsiteY8990"/>
                </a:cxn>
                <a:cxn ang="0">
                  <a:pos x="connsiteX8991" y="connsiteY8991"/>
                </a:cxn>
                <a:cxn ang="0">
                  <a:pos x="connsiteX8992" y="connsiteY8992"/>
                </a:cxn>
                <a:cxn ang="0">
                  <a:pos x="connsiteX8993" y="connsiteY8993"/>
                </a:cxn>
                <a:cxn ang="0">
                  <a:pos x="connsiteX8994" y="connsiteY8994"/>
                </a:cxn>
                <a:cxn ang="0">
                  <a:pos x="connsiteX8995" y="connsiteY8995"/>
                </a:cxn>
                <a:cxn ang="0">
                  <a:pos x="connsiteX8996" y="connsiteY8996"/>
                </a:cxn>
                <a:cxn ang="0">
                  <a:pos x="connsiteX8997" y="connsiteY8997"/>
                </a:cxn>
                <a:cxn ang="0">
                  <a:pos x="connsiteX8998" y="connsiteY8998"/>
                </a:cxn>
                <a:cxn ang="0">
                  <a:pos x="connsiteX8999" y="connsiteY8999"/>
                </a:cxn>
                <a:cxn ang="0">
                  <a:pos x="connsiteX9000" y="connsiteY9000"/>
                </a:cxn>
                <a:cxn ang="0">
                  <a:pos x="connsiteX9001" y="connsiteY9001"/>
                </a:cxn>
                <a:cxn ang="0">
                  <a:pos x="connsiteX9002" y="connsiteY9002"/>
                </a:cxn>
                <a:cxn ang="0">
                  <a:pos x="connsiteX9003" y="connsiteY9003"/>
                </a:cxn>
                <a:cxn ang="0">
                  <a:pos x="connsiteX9004" y="connsiteY9004"/>
                </a:cxn>
                <a:cxn ang="0">
                  <a:pos x="connsiteX9005" y="connsiteY9005"/>
                </a:cxn>
                <a:cxn ang="0">
                  <a:pos x="connsiteX9006" y="connsiteY9006"/>
                </a:cxn>
                <a:cxn ang="0">
                  <a:pos x="connsiteX9007" y="connsiteY9007"/>
                </a:cxn>
                <a:cxn ang="0">
                  <a:pos x="connsiteX9008" y="connsiteY9008"/>
                </a:cxn>
                <a:cxn ang="0">
                  <a:pos x="connsiteX9009" y="connsiteY9009"/>
                </a:cxn>
                <a:cxn ang="0">
                  <a:pos x="connsiteX9010" y="connsiteY9010"/>
                </a:cxn>
                <a:cxn ang="0">
                  <a:pos x="connsiteX9011" y="connsiteY9011"/>
                </a:cxn>
                <a:cxn ang="0">
                  <a:pos x="connsiteX9012" y="connsiteY9012"/>
                </a:cxn>
                <a:cxn ang="0">
                  <a:pos x="connsiteX9013" y="connsiteY9013"/>
                </a:cxn>
                <a:cxn ang="0">
                  <a:pos x="connsiteX9014" y="connsiteY9014"/>
                </a:cxn>
                <a:cxn ang="0">
                  <a:pos x="connsiteX9015" y="connsiteY9015"/>
                </a:cxn>
                <a:cxn ang="0">
                  <a:pos x="connsiteX9016" y="connsiteY9016"/>
                </a:cxn>
                <a:cxn ang="0">
                  <a:pos x="connsiteX9017" y="connsiteY9017"/>
                </a:cxn>
                <a:cxn ang="0">
                  <a:pos x="connsiteX9018" y="connsiteY9018"/>
                </a:cxn>
                <a:cxn ang="0">
                  <a:pos x="connsiteX9019" y="connsiteY9019"/>
                </a:cxn>
                <a:cxn ang="0">
                  <a:pos x="connsiteX9020" y="connsiteY9020"/>
                </a:cxn>
                <a:cxn ang="0">
                  <a:pos x="connsiteX9021" y="connsiteY9021"/>
                </a:cxn>
                <a:cxn ang="0">
                  <a:pos x="connsiteX9022" y="connsiteY9022"/>
                </a:cxn>
                <a:cxn ang="0">
                  <a:pos x="connsiteX9023" y="connsiteY9023"/>
                </a:cxn>
                <a:cxn ang="0">
                  <a:pos x="connsiteX9024" y="connsiteY9024"/>
                </a:cxn>
                <a:cxn ang="0">
                  <a:pos x="connsiteX9025" y="connsiteY9025"/>
                </a:cxn>
                <a:cxn ang="0">
                  <a:pos x="connsiteX9026" y="connsiteY9026"/>
                </a:cxn>
                <a:cxn ang="0">
                  <a:pos x="connsiteX9027" y="connsiteY9027"/>
                </a:cxn>
                <a:cxn ang="0">
                  <a:pos x="connsiteX9028" y="connsiteY9028"/>
                </a:cxn>
                <a:cxn ang="0">
                  <a:pos x="connsiteX9029" y="connsiteY9029"/>
                </a:cxn>
                <a:cxn ang="0">
                  <a:pos x="connsiteX9030" y="connsiteY9030"/>
                </a:cxn>
                <a:cxn ang="0">
                  <a:pos x="connsiteX9031" y="connsiteY9031"/>
                </a:cxn>
                <a:cxn ang="0">
                  <a:pos x="connsiteX9032" y="connsiteY9032"/>
                </a:cxn>
                <a:cxn ang="0">
                  <a:pos x="connsiteX9033" y="connsiteY9033"/>
                </a:cxn>
                <a:cxn ang="0">
                  <a:pos x="connsiteX9034" y="connsiteY9034"/>
                </a:cxn>
                <a:cxn ang="0">
                  <a:pos x="connsiteX9035" y="connsiteY9035"/>
                </a:cxn>
                <a:cxn ang="0">
                  <a:pos x="connsiteX9036" y="connsiteY9036"/>
                </a:cxn>
                <a:cxn ang="0">
                  <a:pos x="connsiteX9037" y="connsiteY9037"/>
                </a:cxn>
                <a:cxn ang="0">
                  <a:pos x="connsiteX9038" y="connsiteY9038"/>
                </a:cxn>
                <a:cxn ang="0">
                  <a:pos x="connsiteX9039" y="connsiteY9039"/>
                </a:cxn>
                <a:cxn ang="0">
                  <a:pos x="connsiteX9040" y="connsiteY9040"/>
                </a:cxn>
                <a:cxn ang="0">
                  <a:pos x="connsiteX9041" y="connsiteY9041"/>
                </a:cxn>
                <a:cxn ang="0">
                  <a:pos x="connsiteX9042" y="connsiteY9042"/>
                </a:cxn>
                <a:cxn ang="0">
                  <a:pos x="connsiteX9043" y="connsiteY9043"/>
                </a:cxn>
                <a:cxn ang="0">
                  <a:pos x="connsiteX9044" y="connsiteY9044"/>
                </a:cxn>
                <a:cxn ang="0">
                  <a:pos x="connsiteX9045" y="connsiteY9045"/>
                </a:cxn>
                <a:cxn ang="0">
                  <a:pos x="connsiteX9046" y="connsiteY9046"/>
                </a:cxn>
                <a:cxn ang="0">
                  <a:pos x="connsiteX9047" y="connsiteY9047"/>
                </a:cxn>
                <a:cxn ang="0">
                  <a:pos x="connsiteX9048" y="connsiteY9048"/>
                </a:cxn>
                <a:cxn ang="0">
                  <a:pos x="connsiteX9049" y="connsiteY9049"/>
                </a:cxn>
                <a:cxn ang="0">
                  <a:pos x="connsiteX9050" y="connsiteY9050"/>
                </a:cxn>
                <a:cxn ang="0">
                  <a:pos x="connsiteX9051" y="connsiteY9051"/>
                </a:cxn>
                <a:cxn ang="0">
                  <a:pos x="connsiteX9052" y="connsiteY9052"/>
                </a:cxn>
                <a:cxn ang="0">
                  <a:pos x="connsiteX9053" y="connsiteY9053"/>
                </a:cxn>
                <a:cxn ang="0">
                  <a:pos x="connsiteX9054" y="connsiteY9054"/>
                </a:cxn>
                <a:cxn ang="0">
                  <a:pos x="connsiteX9055" y="connsiteY9055"/>
                </a:cxn>
                <a:cxn ang="0">
                  <a:pos x="connsiteX9056" y="connsiteY9056"/>
                </a:cxn>
                <a:cxn ang="0">
                  <a:pos x="connsiteX9057" y="connsiteY9057"/>
                </a:cxn>
                <a:cxn ang="0">
                  <a:pos x="connsiteX9058" y="connsiteY9058"/>
                </a:cxn>
                <a:cxn ang="0">
                  <a:pos x="connsiteX9059" y="connsiteY9059"/>
                </a:cxn>
                <a:cxn ang="0">
                  <a:pos x="connsiteX9060" y="connsiteY9060"/>
                </a:cxn>
                <a:cxn ang="0">
                  <a:pos x="connsiteX9061" y="connsiteY9061"/>
                </a:cxn>
                <a:cxn ang="0">
                  <a:pos x="connsiteX9062" y="connsiteY9062"/>
                </a:cxn>
                <a:cxn ang="0">
                  <a:pos x="connsiteX9063" y="connsiteY9063"/>
                </a:cxn>
                <a:cxn ang="0">
                  <a:pos x="connsiteX9064" y="connsiteY9064"/>
                </a:cxn>
                <a:cxn ang="0">
                  <a:pos x="connsiteX9065" y="connsiteY9065"/>
                </a:cxn>
                <a:cxn ang="0">
                  <a:pos x="connsiteX9066" y="connsiteY9066"/>
                </a:cxn>
                <a:cxn ang="0">
                  <a:pos x="connsiteX9067" y="connsiteY9067"/>
                </a:cxn>
                <a:cxn ang="0">
                  <a:pos x="connsiteX9068" y="connsiteY9068"/>
                </a:cxn>
                <a:cxn ang="0">
                  <a:pos x="connsiteX9069" y="connsiteY9069"/>
                </a:cxn>
                <a:cxn ang="0">
                  <a:pos x="connsiteX9070" y="connsiteY9070"/>
                </a:cxn>
                <a:cxn ang="0">
                  <a:pos x="connsiteX9071" y="connsiteY9071"/>
                </a:cxn>
                <a:cxn ang="0">
                  <a:pos x="connsiteX9072" y="connsiteY9072"/>
                </a:cxn>
                <a:cxn ang="0">
                  <a:pos x="connsiteX9073" y="connsiteY9073"/>
                </a:cxn>
                <a:cxn ang="0">
                  <a:pos x="connsiteX9074" y="connsiteY9074"/>
                </a:cxn>
                <a:cxn ang="0">
                  <a:pos x="connsiteX9075" y="connsiteY9075"/>
                </a:cxn>
                <a:cxn ang="0">
                  <a:pos x="connsiteX9076" y="connsiteY9076"/>
                </a:cxn>
                <a:cxn ang="0">
                  <a:pos x="connsiteX9077" y="connsiteY9077"/>
                </a:cxn>
                <a:cxn ang="0">
                  <a:pos x="connsiteX9078" y="connsiteY9078"/>
                </a:cxn>
                <a:cxn ang="0">
                  <a:pos x="connsiteX9079" y="connsiteY9079"/>
                </a:cxn>
                <a:cxn ang="0">
                  <a:pos x="connsiteX9080" y="connsiteY9080"/>
                </a:cxn>
                <a:cxn ang="0">
                  <a:pos x="connsiteX9081" y="connsiteY9081"/>
                </a:cxn>
                <a:cxn ang="0">
                  <a:pos x="connsiteX9082" y="connsiteY9082"/>
                </a:cxn>
                <a:cxn ang="0">
                  <a:pos x="connsiteX9083" y="connsiteY9083"/>
                </a:cxn>
                <a:cxn ang="0">
                  <a:pos x="connsiteX9084" y="connsiteY9084"/>
                </a:cxn>
                <a:cxn ang="0">
                  <a:pos x="connsiteX9085" y="connsiteY9085"/>
                </a:cxn>
                <a:cxn ang="0">
                  <a:pos x="connsiteX9086" y="connsiteY9086"/>
                </a:cxn>
                <a:cxn ang="0">
                  <a:pos x="connsiteX9087" y="connsiteY9087"/>
                </a:cxn>
                <a:cxn ang="0">
                  <a:pos x="connsiteX9088" y="connsiteY9088"/>
                </a:cxn>
                <a:cxn ang="0">
                  <a:pos x="connsiteX9089" y="connsiteY9089"/>
                </a:cxn>
                <a:cxn ang="0">
                  <a:pos x="connsiteX9090" y="connsiteY9090"/>
                </a:cxn>
                <a:cxn ang="0">
                  <a:pos x="connsiteX9091" y="connsiteY9091"/>
                </a:cxn>
                <a:cxn ang="0">
                  <a:pos x="connsiteX9092" y="connsiteY9092"/>
                </a:cxn>
                <a:cxn ang="0">
                  <a:pos x="connsiteX9093" y="connsiteY9093"/>
                </a:cxn>
                <a:cxn ang="0">
                  <a:pos x="connsiteX9094" y="connsiteY9094"/>
                </a:cxn>
                <a:cxn ang="0">
                  <a:pos x="connsiteX9095" y="connsiteY9095"/>
                </a:cxn>
                <a:cxn ang="0">
                  <a:pos x="connsiteX9096" y="connsiteY9096"/>
                </a:cxn>
                <a:cxn ang="0">
                  <a:pos x="connsiteX9097" y="connsiteY9097"/>
                </a:cxn>
                <a:cxn ang="0">
                  <a:pos x="connsiteX9098" y="connsiteY9098"/>
                </a:cxn>
                <a:cxn ang="0">
                  <a:pos x="connsiteX9099" y="connsiteY9099"/>
                </a:cxn>
                <a:cxn ang="0">
                  <a:pos x="connsiteX9100" y="connsiteY9100"/>
                </a:cxn>
                <a:cxn ang="0">
                  <a:pos x="connsiteX9101" y="connsiteY9101"/>
                </a:cxn>
                <a:cxn ang="0">
                  <a:pos x="connsiteX9102" y="connsiteY9102"/>
                </a:cxn>
                <a:cxn ang="0">
                  <a:pos x="connsiteX9103" y="connsiteY9103"/>
                </a:cxn>
                <a:cxn ang="0">
                  <a:pos x="connsiteX9104" y="connsiteY9104"/>
                </a:cxn>
                <a:cxn ang="0">
                  <a:pos x="connsiteX9105" y="connsiteY9105"/>
                </a:cxn>
                <a:cxn ang="0">
                  <a:pos x="connsiteX9106" y="connsiteY9106"/>
                </a:cxn>
                <a:cxn ang="0">
                  <a:pos x="connsiteX9107" y="connsiteY9107"/>
                </a:cxn>
                <a:cxn ang="0">
                  <a:pos x="connsiteX9108" y="connsiteY9108"/>
                </a:cxn>
                <a:cxn ang="0">
                  <a:pos x="connsiteX9109" y="connsiteY9109"/>
                </a:cxn>
                <a:cxn ang="0">
                  <a:pos x="connsiteX9110" y="connsiteY9110"/>
                </a:cxn>
                <a:cxn ang="0">
                  <a:pos x="connsiteX9111" y="connsiteY9111"/>
                </a:cxn>
                <a:cxn ang="0">
                  <a:pos x="connsiteX9112" y="connsiteY9112"/>
                </a:cxn>
                <a:cxn ang="0">
                  <a:pos x="connsiteX9113" y="connsiteY9113"/>
                </a:cxn>
                <a:cxn ang="0">
                  <a:pos x="connsiteX9114" y="connsiteY9114"/>
                </a:cxn>
                <a:cxn ang="0">
                  <a:pos x="connsiteX9115" y="connsiteY9115"/>
                </a:cxn>
                <a:cxn ang="0">
                  <a:pos x="connsiteX9116" y="connsiteY9116"/>
                </a:cxn>
                <a:cxn ang="0">
                  <a:pos x="connsiteX9117" y="connsiteY9117"/>
                </a:cxn>
                <a:cxn ang="0">
                  <a:pos x="connsiteX9118" y="connsiteY9118"/>
                </a:cxn>
                <a:cxn ang="0">
                  <a:pos x="connsiteX9119" y="connsiteY9119"/>
                </a:cxn>
                <a:cxn ang="0">
                  <a:pos x="connsiteX9120" y="connsiteY9120"/>
                </a:cxn>
                <a:cxn ang="0">
                  <a:pos x="connsiteX9121" y="connsiteY9121"/>
                </a:cxn>
                <a:cxn ang="0">
                  <a:pos x="connsiteX9122" y="connsiteY9122"/>
                </a:cxn>
                <a:cxn ang="0">
                  <a:pos x="connsiteX9123" y="connsiteY9123"/>
                </a:cxn>
                <a:cxn ang="0">
                  <a:pos x="connsiteX9124" y="connsiteY9124"/>
                </a:cxn>
                <a:cxn ang="0">
                  <a:pos x="connsiteX9125" y="connsiteY9125"/>
                </a:cxn>
                <a:cxn ang="0">
                  <a:pos x="connsiteX9126" y="connsiteY9126"/>
                </a:cxn>
                <a:cxn ang="0">
                  <a:pos x="connsiteX9127" y="connsiteY9127"/>
                </a:cxn>
                <a:cxn ang="0">
                  <a:pos x="connsiteX9128" y="connsiteY9128"/>
                </a:cxn>
                <a:cxn ang="0">
                  <a:pos x="connsiteX9129" y="connsiteY9129"/>
                </a:cxn>
                <a:cxn ang="0">
                  <a:pos x="connsiteX9130" y="connsiteY9130"/>
                </a:cxn>
                <a:cxn ang="0">
                  <a:pos x="connsiteX9131" y="connsiteY9131"/>
                </a:cxn>
                <a:cxn ang="0">
                  <a:pos x="connsiteX9132" y="connsiteY9132"/>
                </a:cxn>
                <a:cxn ang="0">
                  <a:pos x="connsiteX9133" y="connsiteY9133"/>
                </a:cxn>
                <a:cxn ang="0">
                  <a:pos x="connsiteX9134" y="connsiteY9134"/>
                </a:cxn>
                <a:cxn ang="0">
                  <a:pos x="connsiteX9135" y="connsiteY9135"/>
                </a:cxn>
                <a:cxn ang="0">
                  <a:pos x="connsiteX9136" y="connsiteY9136"/>
                </a:cxn>
                <a:cxn ang="0">
                  <a:pos x="connsiteX9137" y="connsiteY9137"/>
                </a:cxn>
                <a:cxn ang="0">
                  <a:pos x="connsiteX9138" y="connsiteY9138"/>
                </a:cxn>
                <a:cxn ang="0">
                  <a:pos x="connsiteX9139" y="connsiteY9139"/>
                </a:cxn>
                <a:cxn ang="0">
                  <a:pos x="connsiteX9140" y="connsiteY9140"/>
                </a:cxn>
                <a:cxn ang="0">
                  <a:pos x="connsiteX9141" y="connsiteY9141"/>
                </a:cxn>
                <a:cxn ang="0">
                  <a:pos x="connsiteX9142" y="connsiteY9142"/>
                </a:cxn>
                <a:cxn ang="0">
                  <a:pos x="connsiteX9143" y="connsiteY9143"/>
                </a:cxn>
                <a:cxn ang="0">
                  <a:pos x="connsiteX9144" y="connsiteY9144"/>
                </a:cxn>
                <a:cxn ang="0">
                  <a:pos x="connsiteX9145" y="connsiteY9145"/>
                </a:cxn>
                <a:cxn ang="0">
                  <a:pos x="connsiteX9146" y="connsiteY9146"/>
                </a:cxn>
                <a:cxn ang="0">
                  <a:pos x="connsiteX9147" y="connsiteY9147"/>
                </a:cxn>
                <a:cxn ang="0">
                  <a:pos x="connsiteX9148" y="connsiteY9148"/>
                </a:cxn>
                <a:cxn ang="0">
                  <a:pos x="connsiteX9149" y="connsiteY9149"/>
                </a:cxn>
                <a:cxn ang="0">
                  <a:pos x="connsiteX9150" y="connsiteY9150"/>
                </a:cxn>
                <a:cxn ang="0">
                  <a:pos x="connsiteX9151" y="connsiteY9151"/>
                </a:cxn>
                <a:cxn ang="0">
                  <a:pos x="connsiteX9152" y="connsiteY9152"/>
                </a:cxn>
                <a:cxn ang="0">
                  <a:pos x="connsiteX9153" y="connsiteY9153"/>
                </a:cxn>
                <a:cxn ang="0">
                  <a:pos x="connsiteX9154" y="connsiteY9154"/>
                </a:cxn>
                <a:cxn ang="0">
                  <a:pos x="connsiteX9155" y="connsiteY9155"/>
                </a:cxn>
                <a:cxn ang="0">
                  <a:pos x="connsiteX9156" y="connsiteY9156"/>
                </a:cxn>
                <a:cxn ang="0">
                  <a:pos x="connsiteX9157" y="connsiteY9157"/>
                </a:cxn>
                <a:cxn ang="0">
                  <a:pos x="connsiteX9158" y="connsiteY9158"/>
                </a:cxn>
                <a:cxn ang="0">
                  <a:pos x="connsiteX9159" y="connsiteY9159"/>
                </a:cxn>
                <a:cxn ang="0">
                  <a:pos x="connsiteX9160" y="connsiteY9160"/>
                </a:cxn>
                <a:cxn ang="0">
                  <a:pos x="connsiteX9161" y="connsiteY9161"/>
                </a:cxn>
                <a:cxn ang="0">
                  <a:pos x="connsiteX9162" y="connsiteY9162"/>
                </a:cxn>
                <a:cxn ang="0">
                  <a:pos x="connsiteX9163" y="connsiteY9163"/>
                </a:cxn>
                <a:cxn ang="0">
                  <a:pos x="connsiteX9164" y="connsiteY9164"/>
                </a:cxn>
                <a:cxn ang="0">
                  <a:pos x="connsiteX9165" y="connsiteY9165"/>
                </a:cxn>
                <a:cxn ang="0">
                  <a:pos x="connsiteX9166" y="connsiteY9166"/>
                </a:cxn>
                <a:cxn ang="0">
                  <a:pos x="connsiteX9167" y="connsiteY9167"/>
                </a:cxn>
                <a:cxn ang="0">
                  <a:pos x="connsiteX9168" y="connsiteY9168"/>
                </a:cxn>
                <a:cxn ang="0">
                  <a:pos x="connsiteX9169" y="connsiteY9169"/>
                </a:cxn>
                <a:cxn ang="0">
                  <a:pos x="connsiteX9170" y="connsiteY9170"/>
                </a:cxn>
                <a:cxn ang="0">
                  <a:pos x="connsiteX9171" y="connsiteY9171"/>
                </a:cxn>
                <a:cxn ang="0">
                  <a:pos x="connsiteX9172" y="connsiteY9172"/>
                </a:cxn>
                <a:cxn ang="0">
                  <a:pos x="connsiteX9173" y="connsiteY9173"/>
                </a:cxn>
                <a:cxn ang="0">
                  <a:pos x="connsiteX9174" y="connsiteY9174"/>
                </a:cxn>
                <a:cxn ang="0">
                  <a:pos x="connsiteX9175" y="connsiteY9175"/>
                </a:cxn>
                <a:cxn ang="0">
                  <a:pos x="connsiteX9176" y="connsiteY9176"/>
                </a:cxn>
                <a:cxn ang="0">
                  <a:pos x="connsiteX9177" y="connsiteY9177"/>
                </a:cxn>
                <a:cxn ang="0">
                  <a:pos x="connsiteX9178" y="connsiteY9178"/>
                </a:cxn>
                <a:cxn ang="0">
                  <a:pos x="connsiteX9179" y="connsiteY9179"/>
                </a:cxn>
                <a:cxn ang="0">
                  <a:pos x="connsiteX9180" y="connsiteY9180"/>
                </a:cxn>
                <a:cxn ang="0">
                  <a:pos x="connsiteX9181" y="connsiteY9181"/>
                </a:cxn>
                <a:cxn ang="0">
                  <a:pos x="connsiteX9182" y="connsiteY9182"/>
                </a:cxn>
                <a:cxn ang="0">
                  <a:pos x="connsiteX9183" y="connsiteY9183"/>
                </a:cxn>
                <a:cxn ang="0">
                  <a:pos x="connsiteX9184" y="connsiteY9184"/>
                </a:cxn>
                <a:cxn ang="0">
                  <a:pos x="connsiteX9185" y="connsiteY9185"/>
                </a:cxn>
                <a:cxn ang="0">
                  <a:pos x="connsiteX9186" y="connsiteY9186"/>
                </a:cxn>
                <a:cxn ang="0">
                  <a:pos x="connsiteX9187" y="connsiteY9187"/>
                </a:cxn>
                <a:cxn ang="0">
                  <a:pos x="connsiteX9188" y="connsiteY9188"/>
                </a:cxn>
                <a:cxn ang="0">
                  <a:pos x="connsiteX9189" y="connsiteY9189"/>
                </a:cxn>
                <a:cxn ang="0">
                  <a:pos x="connsiteX9190" y="connsiteY9190"/>
                </a:cxn>
                <a:cxn ang="0">
                  <a:pos x="connsiteX9191" y="connsiteY9191"/>
                </a:cxn>
                <a:cxn ang="0">
                  <a:pos x="connsiteX9192" y="connsiteY9192"/>
                </a:cxn>
                <a:cxn ang="0">
                  <a:pos x="connsiteX9193" y="connsiteY9193"/>
                </a:cxn>
                <a:cxn ang="0">
                  <a:pos x="connsiteX9194" y="connsiteY9194"/>
                </a:cxn>
                <a:cxn ang="0">
                  <a:pos x="connsiteX9195" y="connsiteY9195"/>
                </a:cxn>
                <a:cxn ang="0">
                  <a:pos x="connsiteX9196" y="connsiteY9196"/>
                </a:cxn>
                <a:cxn ang="0">
                  <a:pos x="connsiteX9197" y="connsiteY9197"/>
                </a:cxn>
                <a:cxn ang="0">
                  <a:pos x="connsiteX9198" y="connsiteY9198"/>
                </a:cxn>
                <a:cxn ang="0">
                  <a:pos x="connsiteX9199" y="connsiteY9199"/>
                </a:cxn>
                <a:cxn ang="0">
                  <a:pos x="connsiteX9200" y="connsiteY9200"/>
                </a:cxn>
                <a:cxn ang="0">
                  <a:pos x="connsiteX9201" y="connsiteY9201"/>
                </a:cxn>
                <a:cxn ang="0">
                  <a:pos x="connsiteX9202" y="connsiteY9202"/>
                </a:cxn>
                <a:cxn ang="0">
                  <a:pos x="connsiteX9203" y="connsiteY9203"/>
                </a:cxn>
                <a:cxn ang="0">
                  <a:pos x="connsiteX9204" y="connsiteY9204"/>
                </a:cxn>
                <a:cxn ang="0">
                  <a:pos x="connsiteX9205" y="connsiteY9205"/>
                </a:cxn>
                <a:cxn ang="0">
                  <a:pos x="connsiteX9206" y="connsiteY9206"/>
                </a:cxn>
                <a:cxn ang="0">
                  <a:pos x="connsiteX9207" y="connsiteY9207"/>
                </a:cxn>
                <a:cxn ang="0">
                  <a:pos x="connsiteX9208" y="connsiteY9208"/>
                </a:cxn>
                <a:cxn ang="0">
                  <a:pos x="connsiteX9209" y="connsiteY9209"/>
                </a:cxn>
                <a:cxn ang="0">
                  <a:pos x="connsiteX9210" y="connsiteY9210"/>
                </a:cxn>
                <a:cxn ang="0">
                  <a:pos x="connsiteX9211" y="connsiteY9211"/>
                </a:cxn>
                <a:cxn ang="0">
                  <a:pos x="connsiteX9212" y="connsiteY9212"/>
                </a:cxn>
                <a:cxn ang="0">
                  <a:pos x="connsiteX9213" y="connsiteY9213"/>
                </a:cxn>
                <a:cxn ang="0">
                  <a:pos x="connsiteX9214" y="connsiteY9214"/>
                </a:cxn>
                <a:cxn ang="0">
                  <a:pos x="connsiteX9215" y="connsiteY9215"/>
                </a:cxn>
                <a:cxn ang="0">
                  <a:pos x="connsiteX9216" y="connsiteY9216"/>
                </a:cxn>
                <a:cxn ang="0">
                  <a:pos x="connsiteX9217" y="connsiteY9217"/>
                </a:cxn>
                <a:cxn ang="0">
                  <a:pos x="connsiteX9218" y="connsiteY9218"/>
                </a:cxn>
                <a:cxn ang="0">
                  <a:pos x="connsiteX9219" y="connsiteY9219"/>
                </a:cxn>
                <a:cxn ang="0">
                  <a:pos x="connsiteX9220" y="connsiteY9220"/>
                </a:cxn>
                <a:cxn ang="0">
                  <a:pos x="connsiteX9221" y="connsiteY9221"/>
                </a:cxn>
                <a:cxn ang="0">
                  <a:pos x="connsiteX9222" y="connsiteY9222"/>
                </a:cxn>
                <a:cxn ang="0">
                  <a:pos x="connsiteX9223" y="connsiteY9223"/>
                </a:cxn>
                <a:cxn ang="0">
                  <a:pos x="connsiteX9224" y="connsiteY9224"/>
                </a:cxn>
                <a:cxn ang="0">
                  <a:pos x="connsiteX9225" y="connsiteY9225"/>
                </a:cxn>
                <a:cxn ang="0">
                  <a:pos x="connsiteX9226" y="connsiteY9226"/>
                </a:cxn>
                <a:cxn ang="0">
                  <a:pos x="connsiteX9227" y="connsiteY9227"/>
                </a:cxn>
                <a:cxn ang="0">
                  <a:pos x="connsiteX9228" y="connsiteY9228"/>
                </a:cxn>
                <a:cxn ang="0">
                  <a:pos x="connsiteX9229" y="connsiteY9229"/>
                </a:cxn>
                <a:cxn ang="0">
                  <a:pos x="connsiteX9230" y="connsiteY9230"/>
                </a:cxn>
                <a:cxn ang="0">
                  <a:pos x="connsiteX9231" y="connsiteY9231"/>
                </a:cxn>
                <a:cxn ang="0">
                  <a:pos x="connsiteX9232" y="connsiteY9232"/>
                </a:cxn>
                <a:cxn ang="0">
                  <a:pos x="connsiteX9233" y="connsiteY9233"/>
                </a:cxn>
                <a:cxn ang="0">
                  <a:pos x="connsiteX9234" y="connsiteY9234"/>
                </a:cxn>
                <a:cxn ang="0">
                  <a:pos x="connsiteX9235" y="connsiteY9235"/>
                </a:cxn>
                <a:cxn ang="0">
                  <a:pos x="connsiteX9236" y="connsiteY9236"/>
                </a:cxn>
                <a:cxn ang="0">
                  <a:pos x="connsiteX9237" y="connsiteY9237"/>
                </a:cxn>
                <a:cxn ang="0">
                  <a:pos x="connsiteX9238" y="connsiteY9238"/>
                </a:cxn>
                <a:cxn ang="0">
                  <a:pos x="connsiteX9239" y="connsiteY9239"/>
                </a:cxn>
                <a:cxn ang="0">
                  <a:pos x="connsiteX9240" y="connsiteY9240"/>
                </a:cxn>
                <a:cxn ang="0">
                  <a:pos x="connsiteX9241" y="connsiteY9241"/>
                </a:cxn>
                <a:cxn ang="0">
                  <a:pos x="connsiteX9242" y="connsiteY9242"/>
                </a:cxn>
                <a:cxn ang="0">
                  <a:pos x="connsiteX9243" y="connsiteY9243"/>
                </a:cxn>
                <a:cxn ang="0">
                  <a:pos x="connsiteX9244" y="connsiteY9244"/>
                </a:cxn>
                <a:cxn ang="0">
                  <a:pos x="connsiteX9245" y="connsiteY9245"/>
                </a:cxn>
                <a:cxn ang="0">
                  <a:pos x="connsiteX9246" y="connsiteY9246"/>
                </a:cxn>
                <a:cxn ang="0">
                  <a:pos x="connsiteX9247" y="connsiteY9247"/>
                </a:cxn>
                <a:cxn ang="0">
                  <a:pos x="connsiteX9248" y="connsiteY9248"/>
                </a:cxn>
                <a:cxn ang="0">
                  <a:pos x="connsiteX9249" y="connsiteY9249"/>
                </a:cxn>
                <a:cxn ang="0">
                  <a:pos x="connsiteX9250" y="connsiteY9250"/>
                </a:cxn>
                <a:cxn ang="0">
                  <a:pos x="connsiteX9251" y="connsiteY9251"/>
                </a:cxn>
                <a:cxn ang="0">
                  <a:pos x="connsiteX9252" y="connsiteY9252"/>
                </a:cxn>
                <a:cxn ang="0">
                  <a:pos x="connsiteX9253" y="connsiteY9253"/>
                </a:cxn>
                <a:cxn ang="0">
                  <a:pos x="connsiteX9254" y="connsiteY9254"/>
                </a:cxn>
                <a:cxn ang="0">
                  <a:pos x="connsiteX9255" y="connsiteY9255"/>
                </a:cxn>
                <a:cxn ang="0">
                  <a:pos x="connsiteX9256" y="connsiteY9256"/>
                </a:cxn>
                <a:cxn ang="0">
                  <a:pos x="connsiteX9257" y="connsiteY9257"/>
                </a:cxn>
                <a:cxn ang="0">
                  <a:pos x="connsiteX9258" y="connsiteY9258"/>
                </a:cxn>
                <a:cxn ang="0">
                  <a:pos x="connsiteX9259" y="connsiteY9259"/>
                </a:cxn>
                <a:cxn ang="0">
                  <a:pos x="connsiteX9260" y="connsiteY9260"/>
                </a:cxn>
                <a:cxn ang="0">
                  <a:pos x="connsiteX9261" y="connsiteY9261"/>
                </a:cxn>
                <a:cxn ang="0">
                  <a:pos x="connsiteX9262" y="connsiteY9262"/>
                </a:cxn>
                <a:cxn ang="0">
                  <a:pos x="connsiteX9263" y="connsiteY9263"/>
                </a:cxn>
                <a:cxn ang="0">
                  <a:pos x="connsiteX9264" y="connsiteY9264"/>
                </a:cxn>
                <a:cxn ang="0">
                  <a:pos x="connsiteX9265" y="connsiteY9265"/>
                </a:cxn>
                <a:cxn ang="0">
                  <a:pos x="connsiteX9266" y="connsiteY9266"/>
                </a:cxn>
                <a:cxn ang="0">
                  <a:pos x="connsiteX9267" y="connsiteY9267"/>
                </a:cxn>
                <a:cxn ang="0">
                  <a:pos x="connsiteX9268" y="connsiteY9268"/>
                </a:cxn>
                <a:cxn ang="0">
                  <a:pos x="connsiteX9269" y="connsiteY9269"/>
                </a:cxn>
                <a:cxn ang="0">
                  <a:pos x="connsiteX9270" y="connsiteY9270"/>
                </a:cxn>
                <a:cxn ang="0">
                  <a:pos x="connsiteX9271" y="connsiteY9271"/>
                </a:cxn>
                <a:cxn ang="0">
                  <a:pos x="connsiteX9272" y="connsiteY9272"/>
                </a:cxn>
                <a:cxn ang="0">
                  <a:pos x="connsiteX9273" y="connsiteY9273"/>
                </a:cxn>
                <a:cxn ang="0">
                  <a:pos x="connsiteX9274" y="connsiteY9274"/>
                </a:cxn>
                <a:cxn ang="0">
                  <a:pos x="connsiteX9275" y="connsiteY9275"/>
                </a:cxn>
                <a:cxn ang="0">
                  <a:pos x="connsiteX9276" y="connsiteY9276"/>
                </a:cxn>
                <a:cxn ang="0">
                  <a:pos x="connsiteX9277" y="connsiteY9277"/>
                </a:cxn>
                <a:cxn ang="0">
                  <a:pos x="connsiteX9278" y="connsiteY9278"/>
                </a:cxn>
                <a:cxn ang="0">
                  <a:pos x="connsiteX9279" y="connsiteY9279"/>
                </a:cxn>
                <a:cxn ang="0">
                  <a:pos x="connsiteX9280" y="connsiteY9280"/>
                </a:cxn>
                <a:cxn ang="0">
                  <a:pos x="connsiteX9281" y="connsiteY9281"/>
                </a:cxn>
                <a:cxn ang="0">
                  <a:pos x="connsiteX9282" y="connsiteY9282"/>
                </a:cxn>
                <a:cxn ang="0">
                  <a:pos x="connsiteX9283" y="connsiteY9283"/>
                </a:cxn>
                <a:cxn ang="0">
                  <a:pos x="connsiteX9284" y="connsiteY9284"/>
                </a:cxn>
                <a:cxn ang="0">
                  <a:pos x="connsiteX9285" y="connsiteY9285"/>
                </a:cxn>
                <a:cxn ang="0">
                  <a:pos x="connsiteX9286" y="connsiteY9286"/>
                </a:cxn>
                <a:cxn ang="0">
                  <a:pos x="connsiteX9287" y="connsiteY9287"/>
                </a:cxn>
                <a:cxn ang="0">
                  <a:pos x="connsiteX9288" y="connsiteY9288"/>
                </a:cxn>
                <a:cxn ang="0">
                  <a:pos x="connsiteX9289" y="connsiteY9289"/>
                </a:cxn>
                <a:cxn ang="0">
                  <a:pos x="connsiteX9290" y="connsiteY9290"/>
                </a:cxn>
                <a:cxn ang="0">
                  <a:pos x="connsiteX9291" y="connsiteY9291"/>
                </a:cxn>
                <a:cxn ang="0">
                  <a:pos x="connsiteX9292" y="connsiteY9292"/>
                </a:cxn>
                <a:cxn ang="0">
                  <a:pos x="connsiteX9293" y="connsiteY9293"/>
                </a:cxn>
                <a:cxn ang="0">
                  <a:pos x="connsiteX9294" y="connsiteY9294"/>
                </a:cxn>
                <a:cxn ang="0">
                  <a:pos x="connsiteX9295" y="connsiteY9295"/>
                </a:cxn>
                <a:cxn ang="0">
                  <a:pos x="connsiteX9296" y="connsiteY9296"/>
                </a:cxn>
                <a:cxn ang="0">
                  <a:pos x="connsiteX9297" y="connsiteY9297"/>
                </a:cxn>
                <a:cxn ang="0">
                  <a:pos x="connsiteX9298" y="connsiteY9298"/>
                </a:cxn>
                <a:cxn ang="0">
                  <a:pos x="connsiteX9299" y="connsiteY9299"/>
                </a:cxn>
                <a:cxn ang="0">
                  <a:pos x="connsiteX9300" y="connsiteY9300"/>
                </a:cxn>
                <a:cxn ang="0">
                  <a:pos x="connsiteX9301" y="connsiteY9301"/>
                </a:cxn>
                <a:cxn ang="0">
                  <a:pos x="connsiteX9302" y="connsiteY9302"/>
                </a:cxn>
                <a:cxn ang="0">
                  <a:pos x="connsiteX9303" y="connsiteY9303"/>
                </a:cxn>
                <a:cxn ang="0">
                  <a:pos x="connsiteX9304" y="connsiteY9304"/>
                </a:cxn>
                <a:cxn ang="0">
                  <a:pos x="connsiteX9305" y="connsiteY9305"/>
                </a:cxn>
                <a:cxn ang="0">
                  <a:pos x="connsiteX9306" y="connsiteY9306"/>
                </a:cxn>
                <a:cxn ang="0">
                  <a:pos x="connsiteX9307" y="connsiteY9307"/>
                </a:cxn>
                <a:cxn ang="0">
                  <a:pos x="connsiteX9308" y="connsiteY9308"/>
                </a:cxn>
                <a:cxn ang="0">
                  <a:pos x="connsiteX9309" y="connsiteY9309"/>
                </a:cxn>
                <a:cxn ang="0">
                  <a:pos x="connsiteX9310" y="connsiteY9310"/>
                </a:cxn>
                <a:cxn ang="0">
                  <a:pos x="connsiteX9311" y="connsiteY9311"/>
                </a:cxn>
                <a:cxn ang="0">
                  <a:pos x="connsiteX9312" y="connsiteY9312"/>
                </a:cxn>
                <a:cxn ang="0">
                  <a:pos x="connsiteX9313" y="connsiteY9313"/>
                </a:cxn>
                <a:cxn ang="0">
                  <a:pos x="connsiteX9314" y="connsiteY9314"/>
                </a:cxn>
                <a:cxn ang="0">
                  <a:pos x="connsiteX9315" y="connsiteY9315"/>
                </a:cxn>
                <a:cxn ang="0">
                  <a:pos x="connsiteX9316" y="connsiteY9316"/>
                </a:cxn>
                <a:cxn ang="0">
                  <a:pos x="connsiteX9317" y="connsiteY9317"/>
                </a:cxn>
                <a:cxn ang="0">
                  <a:pos x="connsiteX9318" y="connsiteY9318"/>
                </a:cxn>
                <a:cxn ang="0">
                  <a:pos x="connsiteX9319" y="connsiteY9319"/>
                </a:cxn>
                <a:cxn ang="0">
                  <a:pos x="connsiteX9320" y="connsiteY9320"/>
                </a:cxn>
                <a:cxn ang="0">
                  <a:pos x="connsiteX9321" y="connsiteY9321"/>
                </a:cxn>
                <a:cxn ang="0">
                  <a:pos x="connsiteX9322" y="connsiteY9322"/>
                </a:cxn>
                <a:cxn ang="0">
                  <a:pos x="connsiteX9323" y="connsiteY9323"/>
                </a:cxn>
                <a:cxn ang="0">
                  <a:pos x="connsiteX9324" y="connsiteY9324"/>
                </a:cxn>
                <a:cxn ang="0">
                  <a:pos x="connsiteX9325" y="connsiteY9325"/>
                </a:cxn>
                <a:cxn ang="0">
                  <a:pos x="connsiteX9326" y="connsiteY9326"/>
                </a:cxn>
                <a:cxn ang="0">
                  <a:pos x="connsiteX9327" y="connsiteY9327"/>
                </a:cxn>
                <a:cxn ang="0">
                  <a:pos x="connsiteX9328" y="connsiteY9328"/>
                </a:cxn>
                <a:cxn ang="0">
                  <a:pos x="connsiteX9329" y="connsiteY9329"/>
                </a:cxn>
                <a:cxn ang="0">
                  <a:pos x="connsiteX9330" y="connsiteY9330"/>
                </a:cxn>
                <a:cxn ang="0">
                  <a:pos x="connsiteX9331" y="connsiteY9331"/>
                </a:cxn>
                <a:cxn ang="0">
                  <a:pos x="connsiteX9332" y="connsiteY9332"/>
                </a:cxn>
                <a:cxn ang="0">
                  <a:pos x="connsiteX9333" y="connsiteY9333"/>
                </a:cxn>
                <a:cxn ang="0">
                  <a:pos x="connsiteX9334" y="connsiteY9334"/>
                </a:cxn>
                <a:cxn ang="0">
                  <a:pos x="connsiteX9335" y="connsiteY9335"/>
                </a:cxn>
                <a:cxn ang="0">
                  <a:pos x="connsiteX9336" y="connsiteY9336"/>
                </a:cxn>
                <a:cxn ang="0">
                  <a:pos x="connsiteX9337" y="connsiteY9337"/>
                </a:cxn>
                <a:cxn ang="0">
                  <a:pos x="connsiteX9338" y="connsiteY9338"/>
                </a:cxn>
                <a:cxn ang="0">
                  <a:pos x="connsiteX9339" y="connsiteY9339"/>
                </a:cxn>
                <a:cxn ang="0">
                  <a:pos x="connsiteX9340" y="connsiteY9340"/>
                </a:cxn>
                <a:cxn ang="0">
                  <a:pos x="connsiteX9341" y="connsiteY9341"/>
                </a:cxn>
                <a:cxn ang="0">
                  <a:pos x="connsiteX9342" y="connsiteY9342"/>
                </a:cxn>
                <a:cxn ang="0">
                  <a:pos x="connsiteX9343" y="connsiteY9343"/>
                </a:cxn>
                <a:cxn ang="0">
                  <a:pos x="connsiteX9344" y="connsiteY9344"/>
                </a:cxn>
                <a:cxn ang="0">
                  <a:pos x="connsiteX9345" y="connsiteY9345"/>
                </a:cxn>
                <a:cxn ang="0">
                  <a:pos x="connsiteX9346" y="connsiteY9346"/>
                </a:cxn>
                <a:cxn ang="0">
                  <a:pos x="connsiteX9347" y="connsiteY9347"/>
                </a:cxn>
                <a:cxn ang="0">
                  <a:pos x="connsiteX9348" y="connsiteY9348"/>
                </a:cxn>
                <a:cxn ang="0">
                  <a:pos x="connsiteX9349" y="connsiteY9349"/>
                </a:cxn>
                <a:cxn ang="0">
                  <a:pos x="connsiteX9350" y="connsiteY9350"/>
                </a:cxn>
                <a:cxn ang="0">
                  <a:pos x="connsiteX9351" y="connsiteY9351"/>
                </a:cxn>
                <a:cxn ang="0">
                  <a:pos x="connsiteX9352" y="connsiteY9352"/>
                </a:cxn>
                <a:cxn ang="0">
                  <a:pos x="connsiteX9353" y="connsiteY9353"/>
                </a:cxn>
                <a:cxn ang="0">
                  <a:pos x="connsiteX9354" y="connsiteY9354"/>
                </a:cxn>
                <a:cxn ang="0">
                  <a:pos x="connsiteX9355" y="connsiteY9355"/>
                </a:cxn>
                <a:cxn ang="0">
                  <a:pos x="connsiteX9356" y="connsiteY9356"/>
                </a:cxn>
                <a:cxn ang="0">
                  <a:pos x="connsiteX9357" y="connsiteY9357"/>
                </a:cxn>
                <a:cxn ang="0">
                  <a:pos x="connsiteX9358" y="connsiteY9358"/>
                </a:cxn>
                <a:cxn ang="0">
                  <a:pos x="connsiteX9359" y="connsiteY9359"/>
                </a:cxn>
                <a:cxn ang="0">
                  <a:pos x="connsiteX9360" y="connsiteY9360"/>
                </a:cxn>
                <a:cxn ang="0">
                  <a:pos x="connsiteX9361" y="connsiteY9361"/>
                </a:cxn>
                <a:cxn ang="0">
                  <a:pos x="connsiteX9362" y="connsiteY9362"/>
                </a:cxn>
                <a:cxn ang="0">
                  <a:pos x="connsiteX9363" y="connsiteY9363"/>
                </a:cxn>
                <a:cxn ang="0">
                  <a:pos x="connsiteX9364" y="connsiteY9364"/>
                </a:cxn>
                <a:cxn ang="0">
                  <a:pos x="connsiteX9365" y="connsiteY9365"/>
                </a:cxn>
                <a:cxn ang="0">
                  <a:pos x="connsiteX9366" y="connsiteY9366"/>
                </a:cxn>
                <a:cxn ang="0">
                  <a:pos x="connsiteX9367" y="connsiteY9367"/>
                </a:cxn>
                <a:cxn ang="0">
                  <a:pos x="connsiteX9368" y="connsiteY9368"/>
                </a:cxn>
                <a:cxn ang="0">
                  <a:pos x="connsiteX9369" y="connsiteY9369"/>
                </a:cxn>
                <a:cxn ang="0">
                  <a:pos x="connsiteX9370" y="connsiteY9370"/>
                </a:cxn>
                <a:cxn ang="0">
                  <a:pos x="connsiteX9371" y="connsiteY9371"/>
                </a:cxn>
                <a:cxn ang="0">
                  <a:pos x="connsiteX9372" y="connsiteY9372"/>
                </a:cxn>
                <a:cxn ang="0">
                  <a:pos x="connsiteX9373" y="connsiteY9373"/>
                </a:cxn>
                <a:cxn ang="0">
                  <a:pos x="connsiteX9374" y="connsiteY9374"/>
                </a:cxn>
                <a:cxn ang="0">
                  <a:pos x="connsiteX9375" y="connsiteY9375"/>
                </a:cxn>
                <a:cxn ang="0">
                  <a:pos x="connsiteX9376" y="connsiteY9376"/>
                </a:cxn>
                <a:cxn ang="0">
                  <a:pos x="connsiteX9377" y="connsiteY9377"/>
                </a:cxn>
                <a:cxn ang="0">
                  <a:pos x="connsiteX9378" y="connsiteY9378"/>
                </a:cxn>
                <a:cxn ang="0">
                  <a:pos x="connsiteX9379" y="connsiteY9379"/>
                </a:cxn>
                <a:cxn ang="0">
                  <a:pos x="connsiteX9380" y="connsiteY9380"/>
                </a:cxn>
                <a:cxn ang="0">
                  <a:pos x="connsiteX9381" y="connsiteY9381"/>
                </a:cxn>
                <a:cxn ang="0">
                  <a:pos x="connsiteX9382" y="connsiteY9382"/>
                </a:cxn>
                <a:cxn ang="0">
                  <a:pos x="connsiteX9383" y="connsiteY9383"/>
                </a:cxn>
                <a:cxn ang="0">
                  <a:pos x="connsiteX9384" y="connsiteY9384"/>
                </a:cxn>
                <a:cxn ang="0">
                  <a:pos x="connsiteX9385" y="connsiteY9385"/>
                </a:cxn>
                <a:cxn ang="0">
                  <a:pos x="connsiteX9386" y="connsiteY9386"/>
                </a:cxn>
                <a:cxn ang="0">
                  <a:pos x="connsiteX9387" y="connsiteY9387"/>
                </a:cxn>
                <a:cxn ang="0">
                  <a:pos x="connsiteX9388" y="connsiteY9388"/>
                </a:cxn>
                <a:cxn ang="0">
                  <a:pos x="connsiteX9389" y="connsiteY9389"/>
                </a:cxn>
                <a:cxn ang="0">
                  <a:pos x="connsiteX9390" y="connsiteY9390"/>
                </a:cxn>
                <a:cxn ang="0">
                  <a:pos x="connsiteX9391" y="connsiteY9391"/>
                </a:cxn>
                <a:cxn ang="0">
                  <a:pos x="connsiteX9392" y="connsiteY9392"/>
                </a:cxn>
                <a:cxn ang="0">
                  <a:pos x="connsiteX9393" y="connsiteY9393"/>
                </a:cxn>
                <a:cxn ang="0">
                  <a:pos x="connsiteX9394" y="connsiteY9394"/>
                </a:cxn>
                <a:cxn ang="0">
                  <a:pos x="connsiteX9395" y="connsiteY9395"/>
                </a:cxn>
                <a:cxn ang="0">
                  <a:pos x="connsiteX9396" y="connsiteY9396"/>
                </a:cxn>
                <a:cxn ang="0">
                  <a:pos x="connsiteX9397" y="connsiteY9397"/>
                </a:cxn>
                <a:cxn ang="0">
                  <a:pos x="connsiteX9398" y="connsiteY9398"/>
                </a:cxn>
                <a:cxn ang="0">
                  <a:pos x="connsiteX9399" y="connsiteY9399"/>
                </a:cxn>
                <a:cxn ang="0">
                  <a:pos x="connsiteX9400" y="connsiteY9400"/>
                </a:cxn>
                <a:cxn ang="0">
                  <a:pos x="connsiteX9401" y="connsiteY9401"/>
                </a:cxn>
                <a:cxn ang="0">
                  <a:pos x="connsiteX9402" y="connsiteY9402"/>
                </a:cxn>
                <a:cxn ang="0">
                  <a:pos x="connsiteX9403" y="connsiteY9403"/>
                </a:cxn>
                <a:cxn ang="0">
                  <a:pos x="connsiteX9404" y="connsiteY9404"/>
                </a:cxn>
                <a:cxn ang="0">
                  <a:pos x="connsiteX9405" y="connsiteY9405"/>
                </a:cxn>
                <a:cxn ang="0">
                  <a:pos x="connsiteX9406" y="connsiteY9406"/>
                </a:cxn>
                <a:cxn ang="0">
                  <a:pos x="connsiteX9407" y="connsiteY9407"/>
                </a:cxn>
                <a:cxn ang="0">
                  <a:pos x="connsiteX9408" y="connsiteY9408"/>
                </a:cxn>
                <a:cxn ang="0">
                  <a:pos x="connsiteX9409" y="connsiteY9409"/>
                </a:cxn>
                <a:cxn ang="0">
                  <a:pos x="connsiteX9410" y="connsiteY9410"/>
                </a:cxn>
                <a:cxn ang="0">
                  <a:pos x="connsiteX9411" y="connsiteY9411"/>
                </a:cxn>
                <a:cxn ang="0">
                  <a:pos x="connsiteX9412" y="connsiteY9412"/>
                </a:cxn>
                <a:cxn ang="0">
                  <a:pos x="connsiteX9413" y="connsiteY9413"/>
                </a:cxn>
                <a:cxn ang="0">
                  <a:pos x="connsiteX9414" y="connsiteY9414"/>
                </a:cxn>
                <a:cxn ang="0">
                  <a:pos x="connsiteX9415" y="connsiteY9415"/>
                </a:cxn>
                <a:cxn ang="0">
                  <a:pos x="connsiteX9416" y="connsiteY9416"/>
                </a:cxn>
                <a:cxn ang="0">
                  <a:pos x="connsiteX9417" y="connsiteY9417"/>
                </a:cxn>
                <a:cxn ang="0">
                  <a:pos x="connsiteX9418" y="connsiteY9418"/>
                </a:cxn>
                <a:cxn ang="0">
                  <a:pos x="connsiteX9419" y="connsiteY9419"/>
                </a:cxn>
                <a:cxn ang="0">
                  <a:pos x="connsiteX9420" y="connsiteY9420"/>
                </a:cxn>
                <a:cxn ang="0">
                  <a:pos x="connsiteX9421" y="connsiteY9421"/>
                </a:cxn>
                <a:cxn ang="0">
                  <a:pos x="connsiteX9422" y="connsiteY9422"/>
                </a:cxn>
                <a:cxn ang="0">
                  <a:pos x="connsiteX9423" y="connsiteY9423"/>
                </a:cxn>
                <a:cxn ang="0">
                  <a:pos x="connsiteX9424" y="connsiteY9424"/>
                </a:cxn>
                <a:cxn ang="0">
                  <a:pos x="connsiteX9425" y="connsiteY9425"/>
                </a:cxn>
                <a:cxn ang="0">
                  <a:pos x="connsiteX9426" y="connsiteY9426"/>
                </a:cxn>
                <a:cxn ang="0">
                  <a:pos x="connsiteX9427" y="connsiteY9427"/>
                </a:cxn>
                <a:cxn ang="0">
                  <a:pos x="connsiteX9428" y="connsiteY9428"/>
                </a:cxn>
                <a:cxn ang="0">
                  <a:pos x="connsiteX9429" y="connsiteY9429"/>
                </a:cxn>
                <a:cxn ang="0">
                  <a:pos x="connsiteX9430" y="connsiteY9430"/>
                </a:cxn>
                <a:cxn ang="0">
                  <a:pos x="connsiteX9431" y="connsiteY9431"/>
                </a:cxn>
                <a:cxn ang="0">
                  <a:pos x="connsiteX9432" y="connsiteY9432"/>
                </a:cxn>
                <a:cxn ang="0">
                  <a:pos x="connsiteX9433" y="connsiteY9433"/>
                </a:cxn>
                <a:cxn ang="0">
                  <a:pos x="connsiteX9434" y="connsiteY9434"/>
                </a:cxn>
                <a:cxn ang="0">
                  <a:pos x="connsiteX9435" y="connsiteY9435"/>
                </a:cxn>
                <a:cxn ang="0">
                  <a:pos x="connsiteX9436" y="connsiteY9436"/>
                </a:cxn>
                <a:cxn ang="0">
                  <a:pos x="connsiteX9437" y="connsiteY9437"/>
                </a:cxn>
                <a:cxn ang="0">
                  <a:pos x="connsiteX9438" y="connsiteY9438"/>
                </a:cxn>
                <a:cxn ang="0">
                  <a:pos x="connsiteX9439" y="connsiteY9439"/>
                </a:cxn>
                <a:cxn ang="0">
                  <a:pos x="connsiteX9440" y="connsiteY9440"/>
                </a:cxn>
                <a:cxn ang="0">
                  <a:pos x="connsiteX9441" y="connsiteY9441"/>
                </a:cxn>
                <a:cxn ang="0">
                  <a:pos x="connsiteX9442" y="connsiteY9442"/>
                </a:cxn>
                <a:cxn ang="0">
                  <a:pos x="connsiteX9443" y="connsiteY9443"/>
                </a:cxn>
                <a:cxn ang="0">
                  <a:pos x="connsiteX9444" y="connsiteY9444"/>
                </a:cxn>
                <a:cxn ang="0">
                  <a:pos x="connsiteX9445" y="connsiteY9445"/>
                </a:cxn>
                <a:cxn ang="0">
                  <a:pos x="connsiteX9446" y="connsiteY9446"/>
                </a:cxn>
                <a:cxn ang="0">
                  <a:pos x="connsiteX9447" y="connsiteY9447"/>
                </a:cxn>
                <a:cxn ang="0">
                  <a:pos x="connsiteX9448" y="connsiteY9448"/>
                </a:cxn>
                <a:cxn ang="0">
                  <a:pos x="connsiteX9449" y="connsiteY9449"/>
                </a:cxn>
                <a:cxn ang="0">
                  <a:pos x="connsiteX9450" y="connsiteY9450"/>
                </a:cxn>
                <a:cxn ang="0">
                  <a:pos x="connsiteX9451" y="connsiteY9451"/>
                </a:cxn>
                <a:cxn ang="0">
                  <a:pos x="connsiteX9452" y="connsiteY9452"/>
                </a:cxn>
                <a:cxn ang="0">
                  <a:pos x="connsiteX9453" y="connsiteY9453"/>
                </a:cxn>
                <a:cxn ang="0">
                  <a:pos x="connsiteX9454" y="connsiteY9454"/>
                </a:cxn>
                <a:cxn ang="0">
                  <a:pos x="connsiteX9455" y="connsiteY9455"/>
                </a:cxn>
                <a:cxn ang="0">
                  <a:pos x="connsiteX9456" y="connsiteY9456"/>
                </a:cxn>
                <a:cxn ang="0">
                  <a:pos x="connsiteX9457" y="connsiteY9457"/>
                </a:cxn>
                <a:cxn ang="0">
                  <a:pos x="connsiteX9458" y="connsiteY9458"/>
                </a:cxn>
                <a:cxn ang="0">
                  <a:pos x="connsiteX9459" y="connsiteY9459"/>
                </a:cxn>
                <a:cxn ang="0">
                  <a:pos x="connsiteX9460" y="connsiteY9460"/>
                </a:cxn>
                <a:cxn ang="0">
                  <a:pos x="connsiteX9461" y="connsiteY9461"/>
                </a:cxn>
                <a:cxn ang="0">
                  <a:pos x="connsiteX9462" y="connsiteY9462"/>
                </a:cxn>
                <a:cxn ang="0">
                  <a:pos x="connsiteX9463" y="connsiteY9463"/>
                </a:cxn>
                <a:cxn ang="0">
                  <a:pos x="connsiteX9464" y="connsiteY9464"/>
                </a:cxn>
                <a:cxn ang="0">
                  <a:pos x="connsiteX9465" y="connsiteY9465"/>
                </a:cxn>
                <a:cxn ang="0">
                  <a:pos x="connsiteX9466" y="connsiteY9466"/>
                </a:cxn>
                <a:cxn ang="0">
                  <a:pos x="connsiteX9467" y="connsiteY9467"/>
                </a:cxn>
                <a:cxn ang="0">
                  <a:pos x="connsiteX9468" y="connsiteY9468"/>
                </a:cxn>
                <a:cxn ang="0">
                  <a:pos x="connsiteX9469" y="connsiteY9469"/>
                </a:cxn>
                <a:cxn ang="0">
                  <a:pos x="connsiteX9470" y="connsiteY9470"/>
                </a:cxn>
                <a:cxn ang="0">
                  <a:pos x="connsiteX9471" y="connsiteY9471"/>
                </a:cxn>
                <a:cxn ang="0">
                  <a:pos x="connsiteX9472" y="connsiteY9472"/>
                </a:cxn>
                <a:cxn ang="0">
                  <a:pos x="connsiteX9473" y="connsiteY9473"/>
                </a:cxn>
                <a:cxn ang="0">
                  <a:pos x="connsiteX9474" y="connsiteY9474"/>
                </a:cxn>
                <a:cxn ang="0">
                  <a:pos x="connsiteX9475" y="connsiteY9475"/>
                </a:cxn>
                <a:cxn ang="0">
                  <a:pos x="connsiteX9476" y="connsiteY9476"/>
                </a:cxn>
                <a:cxn ang="0">
                  <a:pos x="connsiteX9477" y="connsiteY9477"/>
                </a:cxn>
                <a:cxn ang="0">
                  <a:pos x="connsiteX9478" y="connsiteY9478"/>
                </a:cxn>
                <a:cxn ang="0">
                  <a:pos x="connsiteX9479" y="connsiteY9479"/>
                </a:cxn>
                <a:cxn ang="0">
                  <a:pos x="connsiteX9480" y="connsiteY9480"/>
                </a:cxn>
                <a:cxn ang="0">
                  <a:pos x="connsiteX9481" y="connsiteY9481"/>
                </a:cxn>
                <a:cxn ang="0">
                  <a:pos x="connsiteX9482" y="connsiteY9482"/>
                </a:cxn>
                <a:cxn ang="0">
                  <a:pos x="connsiteX9483" y="connsiteY9483"/>
                </a:cxn>
                <a:cxn ang="0">
                  <a:pos x="connsiteX9484" y="connsiteY9484"/>
                </a:cxn>
                <a:cxn ang="0">
                  <a:pos x="connsiteX9485" y="connsiteY9485"/>
                </a:cxn>
                <a:cxn ang="0">
                  <a:pos x="connsiteX9486" y="connsiteY9486"/>
                </a:cxn>
                <a:cxn ang="0">
                  <a:pos x="connsiteX9487" y="connsiteY9487"/>
                </a:cxn>
                <a:cxn ang="0">
                  <a:pos x="connsiteX9488" y="connsiteY9488"/>
                </a:cxn>
                <a:cxn ang="0">
                  <a:pos x="connsiteX9489" y="connsiteY9489"/>
                </a:cxn>
                <a:cxn ang="0">
                  <a:pos x="connsiteX9490" y="connsiteY9490"/>
                </a:cxn>
                <a:cxn ang="0">
                  <a:pos x="connsiteX9491" y="connsiteY9491"/>
                </a:cxn>
                <a:cxn ang="0">
                  <a:pos x="connsiteX9492" y="connsiteY9492"/>
                </a:cxn>
                <a:cxn ang="0">
                  <a:pos x="connsiteX9493" y="connsiteY9493"/>
                </a:cxn>
                <a:cxn ang="0">
                  <a:pos x="connsiteX9494" y="connsiteY9494"/>
                </a:cxn>
                <a:cxn ang="0">
                  <a:pos x="connsiteX9495" y="connsiteY9495"/>
                </a:cxn>
                <a:cxn ang="0">
                  <a:pos x="connsiteX9496" y="connsiteY9496"/>
                </a:cxn>
                <a:cxn ang="0">
                  <a:pos x="connsiteX9497" y="connsiteY9497"/>
                </a:cxn>
                <a:cxn ang="0">
                  <a:pos x="connsiteX9498" y="connsiteY9498"/>
                </a:cxn>
                <a:cxn ang="0">
                  <a:pos x="connsiteX9499" y="connsiteY9499"/>
                </a:cxn>
                <a:cxn ang="0">
                  <a:pos x="connsiteX9500" y="connsiteY9500"/>
                </a:cxn>
                <a:cxn ang="0">
                  <a:pos x="connsiteX9501" y="connsiteY9501"/>
                </a:cxn>
                <a:cxn ang="0">
                  <a:pos x="connsiteX9502" y="connsiteY9502"/>
                </a:cxn>
                <a:cxn ang="0">
                  <a:pos x="connsiteX9503" y="connsiteY9503"/>
                </a:cxn>
                <a:cxn ang="0">
                  <a:pos x="connsiteX9504" y="connsiteY9504"/>
                </a:cxn>
                <a:cxn ang="0">
                  <a:pos x="connsiteX9505" y="connsiteY9505"/>
                </a:cxn>
                <a:cxn ang="0">
                  <a:pos x="connsiteX9506" y="connsiteY9506"/>
                </a:cxn>
                <a:cxn ang="0">
                  <a:pos x="connsiteX9507" y="connsiteY9507"/>
                </a:cxn>
                <a:cxn ang="0">
                  <a:pos x="connsiteX9508" y="connsiteY9508"/>
                </a:cxn>
                <a:cxn ang="0">
                  <a:pos x="connsiteX9509" y="connsiteY9509"/>
                </a:cxn>
                <a:cxn ang="0">
                  <a:pos x="connsiteX9510" y="connsiteY9510"/>
                </a:cxn>
                <a:cxn ang="0">
                  <a:pos x="connsiteX9511" y="connsiteY9511"/>
                </a:cxn>
                <a:cxn ang="0">
                  <a:pos x="connsiteX9512" y="connsiteY9512"/>
                </a:cxn>
                <a:cxn ang="0">
                  <a:pos x="connsiteX9513" y="connsiteY9513"/>
                </a:cxn>
                <a:cxn ang="0">
                  <a:pos x="connsiteX9514" y="connsiteY9514"/>
                </a:cxn>
                <a:cxn ang="0">
                  <a:pos x="connsiteX9515" y="connsiteY9515"/>
                </a:cxn>
                <a:cxn ang="0">
                  <a:pos x="connsiteX9516" y="connsiteY9516"/>
                </a:cxn>
                <a:cxn ang="0">
                  <a:pos x="connsiteX9517" y="connsiteY9517"/>
                </a:cxn>
                <a:cxn ang="0">
                  <a:pos x="connsiteX9518" y="connsiteY9518"/>
                </a:cxn>
                <a:cxn ang="0">
                  <a:pos x="connsiteX9519" y="connsiteY9519"/>
                </a:cxn>
                <a:cxn ang="0">
                  <a:pos x="connsiteX9520" y="connsiteY9520"/>
                </a:cxn>
                <a:cxn ang="0">
                  <a:pos x="connsiteX9521" y="connsiteY9521"/>
                </a:cxn>
                <a:cxn ang="0">
                  <a:pos x="connsiteX9522" y="connsiteY9522"/>
                </a:cxn>
                <a:cxn ang="0">
                  <a:pos x="connsiteX9523" y="connsiteY9523"/>
                </a:cxn>
                <a:cxn ang="0">
                  <a:pos x="connsiteX9524" y="connsiteY9524"/>
                </a:cxn>
                <a:cxn ang="0">
                  <a:pos x="connsiteX9525" y="connsiteY9525"/>
                </a:cxn>
                <a:cxn ang="0">
                  <a:pos x="connsiteX9526" y="connsiteY9526"/>
                </a:cxn>
                <a:cxn ang="0">
                  <a:pos x="connsiteX9527" y="connsiteY9527"/>
                </a:cxn>
                <a:cxn ang="0">
                  <a:pos x="connsiteX9528" y="connsiteY9528"/>
                </a:cxn>
                <a:cxn ang="0">
                  <a:pos x="connsiteX9529" y="connsiteY9529"/>
                </a:cxn>
                <a:cxn ang="0">
                  <a:pos x="connsiteX9530" y="connsiteY9530"/>
                </a:cxn>
                <a:cxn ang="0">
                  <a:pos x="connsiteX9531" y="connsiteY9531"/>
                </a:cxn>
                <a:cxn ang="0">
                  <a:pos x="connsiteX9532" y="connsiteY9532"/>
                </a:cxn>
                <a:cxn ang="0">
                  <a:pos x="connsiteX9533" y="connsiteY9533"/>
                </a:cxn>
                <a:cxn ang="0">
                  <a:pos x="connsiteX9534" y="connsiteY9534"/>
                </a:cxn>
                <a:cxn ang="0">
                  <a:pos x="connsiteX9535" y="connsiteY9535"/>
                </a:cxn>
                <a:cxn ang="0">
                  <a:pos x="connsiteX9536" y="connsiteY9536"/>
                </a:cxn>
                <a:cxn ang="0">
                  <a:pos x="connsiteX9537" y="connsiteY9537"/>
                </a:cxn>
                <a:cxn ang="0">
                  <a:pos x="connsiteX9538" y="connsiteY9538"/>
                </a:cxn>
                <a:cxn ang="0">
                  <a:pos x="connsiteX9539" y="connsiteY9539"/>
                </a:cxn>
                <a:cxn ang="0">
                  <a:pos x="connsiteX9540" y="connsiteY9540"/>
                </a:cxn>
                <a:cxn ang="0">
                  <a:pos x="connsiteX9541" y="connsiteY9541"/>
                </a:cxn>
                <a:cxn ang="0">
                  <a:pos x="connsiteX9542" y="connsiteY9542"/>
                </a:cxn>
                <a:cxn ang="0">
                  <a:pos x="connsiteX9543" y="connsiteY9543"/>
                </a:cxn>
                <a:cxn ang="0">
                  <a:pos x="connsiteX9544" y="connsiteY9544"/>
                </a:cxn>
                <a:cxn ang="0">
                  <a:pos x="connsiteX9545" y="connsiteY9545"/>
                </a:cxn>
                <a:cxn ang="0">
                  <a:pos x="connsiteX9546" y="connsiteY9546"/>
                </a:cxn>
                <a:cxn ang="0">
                  <a:pos x="connsiteX9547" y="connsiteY9547"/>
                </a:cxn>
                <a:cxn ang="0">
                  <a:pos x="connsiteX9548" y="connsiteY9548"/>
                </a:cxn>
                <a:cxn ang="0">
                  <a:pos x="connsiteX9549" y="connsiteY9549"/>
                </a:cxn>
                <a:cxn ang="0">
                  <a:pos x="connsiteX9550" y="connsiteY9550"/>
                </a:cxn>
                <a:cxn ang="0">
                  <a:pos x="connsiteX9551" y="connsiteY9551"/>
                </a:cxn>
                <a:cxn ang="0">
                  <a:pos x="connsiteX9552" y="connsiteY9552"/>
                </a:cxn>
                <a:cxn ang="0">
                  <a:pos x="connsiteX9553" y="connsiteY9553"/>
                </a:cxn>
                <a:cxn ang="0">
                  <a:pos x="connsiteX9554" y="connsiteY9554"/>
                </a:cxn>
                <a:cxn ang="0">
                  <a:pos x="connsiteX9555" y="connsiteY9555"/>
                </a:cxn>
                <a:cxn ang="0">
                  <a:pos x="connsiteX9556" y="connsiteY9556"/>
                </a:cxn>
                <a:cxn ang="0">
                  <a:pos x="connsiteX9557" y="connsiteY9557"/>
                </a:cxn>
                <a:cxn ang="0">
                  <a:pos x="connsiteX9558" y="connsiteY9558"/>
                </a:cxn>
                <a:cxn ang="0">
                  <a:pos x="connsiteX9559" y="connsiteY9559"/>
                </a:cxn>
                <a:cxn ang="0">
                  <a:pos x="connsiteX9560" y="connsiteY9560"/>
                </a:cxn>
                <a:cxn ang="0">
                  <a:pos x="connsiteX9561" y="connsiteY9561"/>
                </a:cxn>
                <a:cxn ang="0">
                  <a:pos x="connsiteX9562" y="connsiteY9562"/>
                </a:cxn>
                <a:cxn ang="0">
                  <a:pos x="connsiteX9563" y="connsiteY9563"/>
                </a:cxn>
                <a:cxn ang="0">
                  <a:pos x="connsiteX9564" y="connsiteY9564"/>
                </a:cxn>
                <a:cxn ang="0">
                  <a:pos x="connsiteX9565" y="connsiteY9565"/>
                </a:cxn>
                <a:cxn ang="0">
                  <a:pos x="connsiteX9566" y="connsiteY9566"/>
                </a:cxn>
                <a:cxn ang="0">
                  <a:pos x="connsiteX9567" y="connsiteY9567"/>
                </a:cxn>
                <a:cxn ang="0">
                  <a:pos x="connsiteX9568" y="connsiteY9568"/>
                </a:cxn>
                <a:cxn ang="0">
                  <a:pos x="connsiteX9569" y="connsiteY9569"/>
                </a:cxn>
                <a:cxn ang="0">
                  <a:pos x="connsiteX9570" y="connsiteY9570"/>
                </a:cxn>
                <a:cxn ang="0">
                  <a:pos x="connsiteX9571" y="connsiteY9571"/>
                </a:cxn>
                <a:cxn ang="0">
                  <a:pos x="connsiteX9572" y="connsiteY9572"/>
                </a:cxn>
                <a:cxn ang="0">
                  <a:pos x="connsiteX9573" y="connsiteY9573"/>
                </a:cxn>
                <a:cxn ang="0">
                  <a:pos x="connsiteX9574" y="connsiteY9574"/>
                </a:cxn>
                <a:cxn ang="0">
                  <a:pos x="connsiteX9575" y="connsiteY9575"/>
                </a:cxn>
                <a:cxn ang="0">
                  <a:pos x="connsiteX9576" y="connsiteY9576"/>
                </a:cxn>
                <a:cxn ang="0">
                  <a:pos x="connsiteX9577" y="connsiteY9577"/>
                </a:cxn>
                <a:cxn ang="0">
                  <a:pos x="connsiteX9578" y="connsiteY9578"/>
                </a:cxn>
                <a:cxn ang="0">
                  <a:pos x="connsiteX9579" y="connsiteY9579"/>
                </a:cxn>
                <a:cxn ang="0">
                  <a:pos x="connsiteX9580" y="connsiteY9580"/>
                </a:cxn>
                <a:cxn ang="0">
                  <a:pos x="connsiteX9581" y="connsiteY9581"/>
                </a:cxn>
                <a:cxn ang="0">
                  <a:pos x="connsiteX9582" y="connsiteY9582"/>
                </a:cxn>
                <a:cxn ang="0">
                  <a:pos x="connsiteX9583" y="connsiteY9583"/>
                </a:cxn>
                <a:cxn ang="0">
                  <a:pos x="connsiteX9584" y="connsiteY9584"/>
                </a:cxn>
                <a:cxn ang="0">
                  <a:pos x="connsiteX9585" y="connsiteY9585"/>
                </a:cxn>
                <a:cxn ang="0">
                  <a:pos x="connsiteX9586" y="connsiteY9586"/>
                </a:cxn>
                <a:cxn ang="0">
                  <a:pos x="connsiteX9587" y="connsiteY9587"/>
                </a:cxn>
                <a:cxn ang="0">
                  <a:pos x="connsiteX9588" y="connsiteY9588"/>
                </a:cxn>
                <a:cxn ang="0">
                  <a:pos x="connsiteX9589" y="connsiteY9589"/>
                </a:cxn>
                <a:cxn ang="0">
                  <a:pos x="connsiteX9590" y="connsiteY9590"/>
                </a:cxn>
                <a:cxn ang="0">
                  <a:pos x="connsiteX9591" y="connsiteY9591"/>
                </a:cxn>
                <a:cxn ang="0">
                  <a:pos x="connsiteX9592" y="connsiteY9592"/>
                </a:cxn>
                <a:cxn ang="0">
                  <a:pos x="connsiteX9593" y="connsiteY9593"/>
                </a:cxn>
                <a:cxn ang="0">
                  <a:pos x="connsiteX9594" y="connsiteY9594"/>
                </a:cxn>
                <a:cxn ang="0">
                  <a:pos x="connsiteX9595" y="connsiteY9595"/>
                </a:cxn>
                <a:cxn ang="0">
                  <a:pos x="connsiteX9596" y="connsiteY9596"/>
                </a:cxn>
                <a:cxn ang="0">
                  <a:pos x="connsiteX9597" y="connsiteY9597"/>
                </a:cxn>
                <a:cxn ang="0">
                  <a:pos x="connsiteX9598" y="connsiteY9598"/>
                </a:cxn>
                <a:cxn ang="0">
                  <a:pos x="connsiteX9599" y="connsiteY9599"/>
                </a:cxn>
                <a:cxn ang="0">
                  <a:pos x="connsiteX9600" y="connsiteY9600"/>
                </a:cxn>
                <a:cxn ang="0">
                  <a:pos x="connsiteX9601" y="connsiteY9601"/>
                </a:cxn>
                <a:cxn ang="0">
                  <a:pos x="connsiteX9602" y="connsiteY9602"/>
                </a:cxn>
                <a:cxn ang="0">
                  <a:pos x="connsiteX9603" y="connsiteY9603"/>
                </a:cxn>
                <a:cxn ang="0">
                  <a:pos x="connsiteX9604" y="connsiteY9604"/>
                </a:cxn>
                <a:cxn ang="0">
                  <a:pos x="connsiteX9605" y="connsiteY9605"/>
                </a:cxn>
                <a:cxn ang="0">
                  <a:pos x="connsiteX9606" y="connsiteY9606"/>
                </a:cxn>
                <a:cxn ang="0">
                  <a:pos x="connsiteX9607" y="connsiteY9607"/>
                </a:cxn>
                <a:cxn ang="0">
                  <a:pos x="connsiteX9608" y="connsiteY9608"/>
                </a:cxn>
                <a:cxn ang="0">
                  <a:pos x="connsiteX9609" y="connsiteY9609"/>
                </a:cxn>
                <a:cxn ang="0">
                  <a:pos x="connsiteX9610" y="connsiteY9610"/>
                </a:cxn>
                <a:cxn ang="0">
                  <a:pos x="connsiteX9611" y="connsiteY9611"/>
                </a:cxn>
                <a:cxn ang="0">
                  <a:pos x="connsiteX9612" y="connsiteY9612"/>
                </a:cxn>
                <a:cxn ang="0">
                  <a:pos x="connsiteX9613" y="connsiteY9613"/>
                </a:cxn>
                <a:cxn ang="0">
                  <a:pos x="connsiteX9614" y="connsiteY9614"/>
                </a:cxn>
                <a:cxn ang="0">
                  <a:pos x="connsiteX9615" y="connsiteY9615"/>
                </a:cxn>
                <a:cxn ang="0">
                  <a:pos x="connsiteX9616" y="connsiteY9616"/>
                </a:cxn>
                <a:cxn ang="0">
                  <a:pos x="connsiteX9617" y="connsiteY9617"/>
                </a:cxn>
                <a:cxn ang="0">
                  <a:pos x="connsiteX9618" y="connsiteY9618"/>
                </a:cxn>
                <a:cxn ang="0">
                  <a:pos x="connsiteX9619" y="connsiteY9619"/>
                </a:cxn>
                <a:cxn ang="0">
                  <a:pos x="connsiteX9620" y="connsiteY9620"/>
                </a:cxn>
                <a:cxn ang="0">
                  <a:pos x="connsiteX9621" y="connsiteY9621"/>
                </a:cxn>
                <a:cxn ang="0">
                  <a:pos x="connsiteX9622" y="connsiteY9622"/>
                </a:cxn>
                <a:cxn ang="0">
                  <a:pos x="connsiteX9623" y="connsiteY9623"/>
                </a:cxn>
                <a:cxn ang="0">
                  <a:pos x="connsiteX9624" y="connsiteY9624"/>
                </a:cxn>
                <a:cxn ang="0">
                  <a:pos x="connsiteX9625" y="connsiteY9625"/>
                </a:cxn>
                <a:cxn ang="0">
                  <a:pos x="connsiteX9626" y="connsiteY9626"/>
                </a:cxn>
                <a:cxn ang="0">
                  <a:pos x="connsiteX9627" y="connsiteY9627"/>
                </a:cxn>
                <a:cxn ang="0">
                  <a:pos x="connsiteX9628" y="connsiteY9628"/>
                </a:cxn>
                <a:cxn ang="0">
                  <a:pos x="connsiteX9629" y="connsiteY9629"/>
                </a:cxn>
                <a:cxn ang="0">
                  <a:pos x="connsiteX9630" y="connsiteY9630"/>
                </a:cxn>
                <a:cxn ang="0">
                  <a:pos x="connsiteX9631" y="connsiteY9631"/>
                </a:cxn>
                <a:cxn ang="0">
                  <a:pos x="connsiteX9632" y="connsiteY9632"/>
                </a:cxn>
                <a:cxn ang="0">
                  <a:pos x="connsiteX9633" y="connsiteY9633"/>
                </a:cxn>
                <a:cxn ang="0">
                  <a:pos x="connsiteX9634" y="connsiteY9634"/>
                </a:cxn>
                <a:cxn ang="0">
                  <a:pos x="connsiteX9635" y="connsiteY9635"/>
                </a:cxn>
                <a:cxn ang="0">
                  <a:pos x="connsiteX9636" y="connsiteY9636"/>
                </a:cxn>
                <a:cxn ang="0">
                  <a:pos x="connsiteX9637" y="connsiteY9637"/>
                </a:cxn>
                <a:cxn ang="0">
                  <a:pos x="connsiteX9638" y="connsiteY9638"/>
                </a:cxn>
                <a:cxn ang="0">
                  <a:pos x="connsiteX9639" y="connsiteY9639"/>
                </a:cxn>
                <a:cxn ang="0">
                  <a:pos x="connsiteX9640" y="connsiteY9640"/>
                </a:cxn>
                <a:cxn ang="0">
                  <a:pos x="connsiteX9641" y="connsiteY9641"/>
                </a:cxn>
                <a:cxn ang="0">
                  <a:pos x="connsiteX9642" y="connsiteY9642"/>
                </a:cxn>
                <a:cxn ang="0">
                  <a:pos x="connsiteX9643" y="connsiteY9643"/>
                </a:cxn>
                <a:cxn ang="0">
                  <a:pos x="connsiteX9644" y="connsiteY9644"/>
                </a:cxn>
                <a:cxn ang="0">
                  <a:pos x="connsiteX9645" y="connsiteY9645"/>
                </a:cxn>
                <a:cxn ang="0">
                  <a:pos x="connsiteX9646" y="connsiteY9646"/>
                </a:cxn>
                <a:cxn ang="0">
                  <a:pos x="connsiteX9647" y="connsiteY9647"/>
                </a:cxn>
                <a:cxn ang="0">
                  <a:pos x="connsiteX9648" y="connsiteY9648"/>
                </a:cxn>
                <a:cxn ang="0">
                  <a:pos x="connsiteX9649" y="connsiteY9649"/>
                </a:cxn>
                <a:cxn ang="0">
                  <a:pos x="connsiteX9650" y="connsiteY9650"/>
                </a:cxn>
                <a:cxn ang="0">
                  <a:pos x="connsiteX9651" y="connsiteY9651"/>
                </a:cxn>
                <a:cxn ang="0">
                  <a:pos x="connsiteX9652" y="connsiteY9652"/>
                </a:cxn>
                <a:cxn ang="0">
                  <a:pos x="connsiteX9653" y="connsiteY9653"/>
                </a:cxn>
                <a:cxn ang="0">
                  <a:pos x="connsiteX9654" y="connsiteY9654"/>
                </a:cxn>
                <a:cxn ang="0">
                  <a:pos x="connsiteX9655" y="connsiteY9655"/>
                </a:cxn>
                <a:cxn ang="0">
                  <a:pos x="connsiteX9656" y="connsiteY9656"/>
                </a:cxn>
                <a:cxn ang="0">
                  <a:pos x="connsiteX9657" y="connsiteY9657"/>
                </a:cxn>
                <a:cxn ang="0">
                  <a:pos x="connsiteX9658" y="connsiteY9658"/>
                </a:cxn>
                <a:cxn ang="0">
                  <a:pos x="connsiteX9659" y="connsiteY9659"/>
                </a:cxn>
                <a:cxn ang="0">
                  <a:pos x="connsiteX9660" y="connsiteY9660"/>
                </a:cxn>
                <a:cxn ang="0">
                  <a:pos x="connsiteX9661" y="connsiteY9661"/>
                </a:cxn>
                <a:cxn ang="0">
                  <a:pos x="connsiteX9662" y="connsiteY9662"/>
                </a:cxn>
                <a:cxn ang="0">
                  <a:pos x="connsiteX9663" y="connsiteY9663"/>
                </a:cxn>
                <a:cxn ang="0">
                  <a:pos x="connsiteX9664" y="connsiteY9664"/>
                </a:cxn>
                <a:cxn ang="0">
                  <a:pos x="connsiteX9665" y="connsiteY9665"/>
                </a:cxn>
                <a:cxn ang="0">
                  <a:pos x="connsiteX9666" y="connsiteY9666"/>
                </a:cxn>
                <a:cxn ang="0">
                  <a:pos x="connsiteX9667" y="connsiteY9667"/>
                </a:cxn>
                <a:cxn ang="0">
                  <a:pos x="connsiteX9668" y="connsiteY9668"/>
                </a:cxn>
                <a:cxn ang="0">
                  <a:pos x="connsiteX9669" y="connsiteY9669"/>
                </a:cxn>
                <a:cxn ang="0">
                  <a:pos x="connsiteX9670" y="connsiteY9670"/>
                </a:cxn>
                <a:cxn ang="0">
                  <a:pos x="connsiteX9671" y="connsiteY9671"/>
                </a:cxn>
                <a:cxn ang="0">
                  <a:pos x="connsiteX9672" y="connsiteY9672"/>
                </a:cxn>
                <a:cxn ang="0">
                  <a:pos x="connsiteX9673" y="connsiteY9673"/>
                </a:cxn>
                <a:cxn ang="0">
                  <a:pos x="connsiteX9674" y="connsiteY9674"/>
                </a:cxn>
                <a:cxn ang="0">
                  <a:pos x="connsiteX9675" y="connsiteY9675"/>
                </a:cxn>
                <a:cxn ang="0">
                  <a:pos x="connsiteX9676" y="connsiteY9676"/>
                </a:cxn>
                <a:cxn ang="0">
                  <a:pos x="connsiteX9677" y="connsiteY9677"/>
                </a:cxn>
                <a:cxn ang="0">
                  <a:pos x="connsiteX9678" y="connsiteY9678"/>
                </a:cxn>
                <a:cxn ang="0">
                  <a:pos x="connsiteX9679" y="connsiteY9679"/>
                </a:cxn>
                <a:cxn ang="0">
                  <a:pos x="connsiteX9680" y="connsiteY9680"/>
                </a:cxn>
                <a:cxn ang="0">
                  <a:pos x="connsiteX9681" y="connsiteY9681"/>
                </a:cxn>
                <a:cxn ang="0">
                  <a:pos x="connsiteX9682" y="connsiteY9682"/>
                </a:cxn>
                <a:cxn ang="0">
                  <a:pos x="connsiteX9683" y="connsiteY9683"/>
                </a:cxn>
                <a:cxn ang="0">
                  <a:pos x="connsiteX9684" y="connsiteY9684"/>
                </a:cxn>
                <a:cxn ang="0">
                  <a:pos x="connsiteX9685" y="connsiteY9685"/>
                </a:cxn>
                <a:cxn ang="0">
                  <a:pos x="connsiteX9686" y="connsiteY9686"/>
                </a:cxn>
                <a:cxn ang="0">
                  <a:pos x="connsiteX9687" y="connsiteY9687"/>
                </a:cxn>
                <a:cxn ang="0">
                  <a:pos x="connsiteX9688" y="connsiteY9688"/>
                </a:cxn>
                <a:cxn ang="0">
                  <a:pos x="connsiteX9689" y="connsiteY9689"/>
                </a:cxn>
                <a:cxn ang="0">
                  <a:pos x="connsiteX9690" y="connsiteY9690"/>
                </a:cxn>
                <a:cxn ang="0">
                  <a:pos x="connsiteX9691" y="connsiteY9691"/>
                </a:cxn>
                <a:cxn ang="0">
                  <a:pos x="connsiteX9692" y="connsiteY9692"/>
                </a:cxn>
                <a:cxn ang="0">
                  <a:pos x="connsiteX9693" y="connsiteY9693"/>
                </a:cxn>
                <a:cxn ang="0">
                  <a:pos x="connsiteX9694" y="connsiteY9694"/>
                </a:cxn>
                <a:cxn ang="0">
                  <a:pos x="connsiteX9695" y="connsiteY9695"/>
                </a:cxn>
                <a:cxn ang="0">
                  <a:pos x="connsiteX9696" y="connsiteY9696"/>
                </a:cxn>
                <a:cxn ang="0">
                  <a:pos x="connsiteX9697" y="connsiteY9697"/>
                </a:cxn>
                <a:cxn ang="0">
                  <a:pos x="connsiteX9698" y="connsiteY9698"/>
                </a:cxn>
                <a:cxn ang="0">
                  <a:pos x="connsiteX9699" y="connsiteY9699"/>
                </a:cxn>
                <a:cxn ang="0">
                  <a:pos x="connsiteX9700" y="connsiteY9700"/>
                </a:cxn>
                <a:cxn ang="0">
                  <a:pos x="connsiteX9701" y="connsiteY9701"/>
                </a:cxn>
                <a:cxn ang="0">
                  <a:pos x="connsiteX9702" y="connsiteY9702"/>
                </a:cxn>
                <a:cxn ang="0">
                  <a:pos x="connsiteX9703" y="connsiteY9703"/>
                </a:cxn>
                <a:cxn ang="0">
                  <a:pos x="connsiteX9704" y="connsiteY9704"/>
                </a:cxn>
                <a:cxn ang="0">
                  <a:pos x="connsiteX9705" y="connsiteY9705"/>
                </a:cxn>
                <a:cxn ang="0">
                  <a:pos x="connsiteX9706" y="connsiteY9706"/>
                </a:cxn>
                <a:cxn ang="0">
                  <a:pos x="connsiteX9707" y="connsiteY9707"/>
                </a:cxn>
                <a:cxn ang="0">
                  <a:pos x="connsiteX9708" y="connsiteY9708"/>
                </a:cxn>
                <a:cxn ang="0">
                  <a:pos x="connsiteX9709" y="connsiteY9709"/>
                </a:cxn>
                <a:cxn ang="0">
                  <a:pos x="connsiteX9710" y="connsiteY9710"/>
                </a:cxn>
                <a:cxn ang="0">
                  <a:pos x="connsiteX9711" y="connsiteY9711"/>
                </a:cxn>
                <a:cxn ang="0">
                  <a:pos x="connsiteX9712" y="connsiteY9712"/>
                </a:cxn>
                <a:cxn ang="0">
                  <a:pos x="connsiteX9713" y="connsiteY9713"/>
                </a:cxn>
                <a:cxn ang="0">
                  <a:pos x="connsiteX9714" y="connsiteY9714"/>
                </a:cxn>
                <a:cxn ang="0">
                  <a:pos x="connsiteX9715" y="connsiteY9715"/>
                </a:cxn>
                <a:cxn ang="0">
                  <a:pos x="connsiteX9716" y="connsiteY9716"/>
                </a:cxn>
                <a:cxn ang="0">
                  <a:pos x="connsiteX9717" y="connsiteY9717"/>
                </a:cxn>
                <a:cxn ang="0">
                  <a:pos x="connsiteX9718" y="connsiteY9718"/>
                </a:cxn>
                <a:cxn ang="0">
                  <a:pos x="connsiteX9719" y="connsiteY9719"/>
                </a:cxn>
                <a:cxn ang="0">
                  <a:pos x="connsiteX9720" y="connsiteY9720"/>
                </a:cxn>
                <a:cxn ang="0">
                  <a:pos x="connsiteX9721" y="connsiteY9721"/>
                </a:cxn>
                <a:cxn ang="0">
                  <a:pos x="connsiteX9722" y="connsiteY9722"/>
                </a:cxn>
                <a:cxn ang="0">
                  <a:pos x="connsiteX9723" y="connsiteY9723"/>
                </a:cxn>
                <a:cxn ang="0">
                  <a:pos x="connsiteX9724" y="connsiteY9724"/>
                </a:cxn>
                <a:cxn ang="0">
                  <a:pos x="connsiteX9725" y="connsiteY9725"/>
                </a:cxn>
                <a:cxn ang="0">
                  <a:pos x="connsiteX9726" y="connsiteY9726"/>
                </a:cxn>
                <a:cxn ang="0">
                  <a:pos x="connsiteX9727" y="connsiteY9727"/>
                </a:cxn>
                <a:cxn ang="0">
                  <a:pos x="connsiteX9728" y="connsiteY9728"/>
                </a:cxn>
                <a:cxn ang="0">
                  <a:pos x="connsiteX9729" y="connsiteY9729"/>
                </a:cxn>
                <a:cxn ang="0">
                  <a:pos x="connsiteX9730" y="connsiteY9730"/>
                </a:cxn>
                <a:cxn ang="0">
                  <a:pos x="connsiteX9731" y="connsiteY9731"/>
                </a:cxn>
                <a:cxn ang="0">
                  <a:pos x="connsiteX9732" y="connsiteY9732"/>
                </a:cxn>
                <a:cxn ang="0">
                  <a:pos x="connsiteX9733" y="connsiteY9733"/>
                </a:cxn>
                <a:cxn ang="0">
                  <a:pos x="connsiteX9734" y="connsiteY9734"/>
                </a:cxn>
                <a:cxn ang="0">
                  <a:pos x="connsiteX9735" y="connsiteY9735"/>
                </a:cxn>
                <a:cxn ang="0">
                  <a:pos x="connsiteX9736" y="connsiteY9736"/>
                </a:cxn>
                <a:cxn ang="0">
                  <a:pos x="connsiteX9737" y="connsiteY9737"/>
                </a:cxn>
                <a:cxn ang="0">
                  <a:pos x="connsiteX9738" y="connsiteY9738"/>
                </a:cxn>
                <a:cxn ang="0">
                  <a:pos x="connsiteX9739" y="connsiteY9739"/>
                </a:cxn>
                <a:cxn ang="0">
                  <a:pos x="connsiteX9740" y="connsiteY9740"/>
                </a:cxn>
                <a:cxn ang="0">
                  <a:pos x="connsiteX9741" y="connsiteY9741"/>
                </a:cxn>
                <a:cxn ang="0">
                  <a:pos x="connsiteX9742" y="connsiteY9742"/>
                </a:cxn>
                <a:cxn ang="0">
                  <a:pos x="connsiteX9743" y="connsiteY9743"/>
                </a:cxn>
                <a:cxn ang="0">
                  <a:pos x="connsiteX9744" y="connsiteY9744"/>
                </a:cxn>
                <a:cxn ang="0">
                  <a:pos x="connsiteX9745" y="connsiteY9745"/>
                </a:cxn>
                <a:cxn ang="0">
                  <a:pos x="connsiteX9746" y="connsiteY9746"/>
                </a:cxn>
                <a:cxn ang="0">
                  <a:pos x="connsiteX9747" y="connsiteY9747"/>
                </a:cxn>
                <a:cxn ang="0">
                  <a:pos x="connsiteX9748" y="connsiteY9748"/>
                </a:cxn>
                <a:cxn ang="0">
                  <a:pos x="connsiteX9749" y="connsiteY9749"/>
                </a:cxn>
                <a:cxn ang="0">
                  <a:pos x="connsiteX9750" y="connsiteY9750"/>
                </a:cxn>
                <a:cxn ang="0">
                  <a:pos x="connsiteX9751" y="connsiteY9751"/>
                </a:cxn>
                <a:cxn ang="0">
                  <a:pos x="connsiteX9752" y="connsiteY9752"/>
                </a:cxn>
                <a:cxn ang="0">
                  <a:pos x="connsiteX9753" y="connsiteY9753"/>
                </a:cxn>
                <a:cxn ang="0">
                  <a:pos x="connsiteX9754" y="connsiteY9754"/>
                </a:cxn>
                <a:cxn ang="0">
                  <a:pos x="connsiteX9755" y="connsiteY9755"/>
                </a:cxn>
                <a:cxn ang="0">
                  <a:pos x="connsiteX9756" y="connsiteY9756"/>
                </a:cxn>
                <a:cxn ang="0">
                  <a:pos x="connsiteX9757" y="connsiteY9757"/>
                </a:cxn>
                <a:cxn ang="0">
                  <a:pos x="connsiteX9758" y="connsiteY9758"/>
                </a:cxn>
                <a:cxn ang="0">
                  <a:pos x="connsiteX9759" y="connsiteY9759"/>
                </a:cxn>
                <a:cxn ang="0">
                  <a:pos x="connsiteX9760" y="connsiteY9760"/>
                </a:cxn>
                <a:cxn ang="0">
                  <a:pos x="connsiteX9761" y="connsiteY9761"/>
                </a:cxn>
                <a:cxn ang="0">
                  <a:pos x="connsiteX9762" y="connsiteY9762"/>
                </a:cxn>
                <a:cxn ang="0">
                  <a:pos x="connsiteX9763" y="connsiteY9763"/>
                </a:cxn>
                <a:cxn ang="0">
                  <a:pos x="connsiteX9764" y="connsiteY9764"/>
                </a:cxn>
                <a:cxn ang="0">
                  <a:pos x="connsiteX9765" y="connsiteY9765"/>
                </a:cxn>
                <a:cxn ang="0">
                  <a:pos x="connsiteX9766" y="connsiteY9766"/>
                </a:cxn>
                <a:cxn ang="0">
                  <a:pos x="connsiteX9767" y="connsiteY9767"/>
                </a:cxn>
                <a:cxn ang="0">
                  <a:pos x="connsiteX9768" y="connsiteY9768"/>
                </a:cxn>
                <a:cxn ang="0">
                  <a:pos x="connsiteX9769" y="connsiteY9769"/>
                </a:cxn>
                <a:cxn ang="0">
                  <a:pos x="connsiteX9770" y="connsiteY9770"/>
                </a:cxn>
                <a:cxn ang="0">
                  <a:pos x="connsiteX9771" y="connsiteY9771"/>
                </a:cxn>
                <a:cxn ang="0">
                  <a:pos x="connsiteX9772" y="connsiteY9772"/>
                </a:cxn>
                <a:cxn ang="0">
                  <a:pos x="connsiteX9773" y="connsiteY9773"/>
                </a:cxn>
                <a:cxn ang="0">
                  <a:pos x="connsiteX9774" y="connsiteY9774"/>
                </a:cxn>
                <a:cxn ang="0">
                  <a:pos x="connsiteX9775" y="connsiteY9775"/>
                </a:cxn>
                <a:cxn ang="0">
                  <a:pos x="connsiteX9776" y="connsiteY9776"/>
                </a:cxn>
                <a:cxn ang="0">
                  <a:pos x="connsiteX9777" y="connsiteY9777"/>
                </a:cxn>
                <a:cxn ang="0">
                  <a:pos x="connsiteX9778" y="connsiteY9778"/>
                </a:cxn>
                <a:cxn ang="0">
                  <a:pos x="connsiteX9779" y="connsiteY9779"/>
                </a:cxn>
                <a:cxn ang="0">
                  <a:pos x="connsiteX9780" y="connsiteY9780"/>
                </a:cxn>
                <a:cxn ang="0">
                  <a:pos x="connsiteX9781" y="connsiteY9781"/>
                </a:cxn>
                <a:cxn ang="0">
                  <a:pos x="connsiteX9782" y="connsiteY9782"/>
                </a:cxn>
                <a:cxn ang="0">
                  <a:pos x="connsiteX9783" y="connsiteY9783"/>
                </a:cxn>
                <a:cxn ang="0">
                  <a:pos x="connsiteX9784" y="connsiteY9784"/>
                </a:cxn>
                <a:cxn ang="0">
                  <a:pos x="connsiteX9785" y="connsiteY9785"/>
                </a:cxn>
                <a:cxn ang="0">
                  <a:pos x="connsiteX9786" y="connsiteY9786"/>
                </a:cxn>
                <a:cxn ang="0">
                  <a:pos x="connsiteX9787" y="connsiteY9787"/>
                </a:cxn>
                <a:cxn ang="0">
                  <a:pos x="connsiteX9788" y="connsiteY9788"/>
                </a:cxn>
                <a:cxn ang="0">
                  <a:pos x="connsiteX9789" y="connsiteY9789"/>
                </a:cxn>
                <a:cxn ang="0">
                  <a:pos x="connsiteX9790" y="connsiteY9790"/>
                </a:cxn>
                <a:cxn ang="0">
                  <a:pos x="connsiteX9791" y="connsiteY9791"/>
                </a:cxn>
                <a:cxn ang="0">
                  <a:pos x="connsiteX9792" y="connsiteY9792"/>
                </a:cxn>
                <a:cxn ang="0">
                  <a:pos x="connsiteX9793" y="connsiteY9793"/>
                </a:cxn>
                <a:cxn ang="0">
                  <a:pos x="connsiteX9794" y="connsiteY9794"/>
                </a:cxn>
                <a:cxn ang="0">
                  <a:pos x="connsiteX9795" y="connsiteY9795"/>
                </a:cxn>
                <a:cxn ang="0">
                  <a:pos x="connsiteX9796" y="connsiteY9796"/>
                </a:cxn>
                <a:cxn ang="0">
                  <a:pos x="connsiteX9797" y="connsiteY9797"/>
                </a:cxn>
                <a:cxn ang="0">
                  <a:pos x="connsiteX9798" y="connsiteY9798"/>
                </a:cxn>
                <a:cxn ang="0">
                  <a:pos x="connsiteX9799" y="connsiteY9799"/>
                </a:cxn>
                <a:cxn ang="0">
                  <a:pos x="connsiteX9800" y="connsiteY9800"/>
                </a:cxn>
                <a:cxn ang="0">
                  <a:pos x="connsiteX9801" y="connsiteY9801"/>
                </a:cxn>
                <a:cxn ang="0">
                  <a:pos x="connsiteX9802" y="connsiteY9802"/>
                </a:cxn>
                <a:cxn ang="0">
                  <a:pos x="connsiteX9803" y="connsiteY9803"/>
                </a:cxn>
                <a:cxn ang="0">
                  <a:pos x="connsiteX9804" y="connsiteY9804"/>
                </a:cxn>
                <a:cxn ang="0">
                  <a:pos x="connsiteX9805" y="connsiteY9805"/>
                </a:cxn>
                <a:cxn ang="0">
                  <a:pos x="connsiteX9806" y="connsiteY9806"/>
                </a:cxn>
                <a:cxn ang="0">
                  <a:pos x="connsiteX9807" y="connsiteY9807"/>
                </a:cxn>
                <a:cxn ang="0">
                  <a:pos x="connsiteX9808" y="connsiteY9808"/>
                </a:cxn>
                <a:cxn ang="0">
                  <a:pos x="connsiteX9809" y="connsiteY9809"/>
                </a:cxn>
                <a:cxn ang="0">
                  <a:pos x="connsiteX9810" y="connsiteY9810"/>
                </a:cxn>
                <a:cxn ang="0">
                  <a:pos x="connsiteX9811" y="connsiteY9811"/>
                </a:cxn>
                <a:cxn ang="0">
                  <a:pos x="connsiteX9812" y="connsiteY9812"/>
                </a:cxn>
                <a:cxn ang="0">
                  <a:pos x="connsiteX9813" y="connsiteY9813"/>
                </a:cxn>
                <a:cxn ang="0">
                  <a:pos x="connsiteX9814" y="connsiteY9814"/>
                </a:cxn>
                <a:cxn ang="0">
                  <a:pos x="connsiteX9815" y="connsiteY9815"/>
                </a:cxn>
                <a:cxn ang="0">
                  <a:pos x="connsiteX9816" y="connsiteY9816"/>
                </a:cxn>
                <a:cxn ang="0">
                  <a:pos x="connsiteX9817" y="connsiteY9817"/>
                </a:cxn>
                <a:cxn ang="0">
                  <a:pos x="connsiteX9818" y="connsiteY9818"/>
                </a:cxn>
                <a:cxn ang="0">
                  <a:pos x="connsiteX9819" y="connsiteY9819"/>
                </a:cxn>
                <a:cxn ang="0">
                  <a:pos x="connsiteX9820" y="connsiteY9820"/>
                </a:cxn>
                <a:cxn ang="0">
                  <a:pos x="connsiteX9821" y="connsiteY9821"/>
                </a:cxn>
                <a:cxn ang="0">
                  <a:pos x="connsiteX9822" y="connsiteY9822"/>
                </a:cxn>
                <a:cxn ang="0">
                  <a:pos x="connsiteX9823" y="connsiteY9823"/>
                </a:cxn>
                <a:cxn ang="0">
                  <a:pos x="connsiteX9824" y="connsiteY9824"/>
                </a:cxn>
                <a:cxn ang="0">
                  <a:pos x="connsiteX9825" y="connsiteY9825"/>
                </a:cxn>
                <a:cxn ang="0">
                  <a:pos x="connsiteX9826" y="connsiteY9826"/>
                </a:cxn>
                <a:cxn ang="0">
                  <a:pos x="connsiteX9827" y="connsiteY9827"/>
                </a:cxn>
                <a:cxn ang="0">
                  <a:pos x="connsiteX9828" y="connsiteY9828"/>
                </a:cxn>
                <a:cxn ang="0">
                  <a:pos x="connsiteX9829" y="connsiteY9829"/>
                </a:cxn>
                <a:cxn ang="0">
                  <a:pos x="connsiteX9830" y="connsiteY9830"/>
                </a:cxn>
                <a:cxn ang="0">
                  <a:pos x="connsiteX9831" y="connsiteY9831"/>
                </a:cxn>
                <a:cxn ang="0">
                  <a:pos x="connsiteX9832" y="connsiteY9832"/>
                </a:cxn>
                <a:cxn ang="0">
                  <a:pos x="connsiteX9833" y="connsiteY9833"/>
                </a:cxn>
                <a:cxn ang="0">
                  <a:pos x="connsiteX9834" y="connsiteY9834"/>
                </a:cxn>
                <a:cxn ang="0">
                  <a:pos x="connsiteX9835" y="connsiteY9835"/>
                </a:cxn>
                <a:cxn ang="0">
                  <a:pos x="connsiteX9836" y="connsiteY9836"/>
                </a:cxn>
                <a:cxn ang="0">
                  <a:pos x="connsiteX9837" y="connsiteY9837"/>
                </a:cxn>
                <a:cxn ang="0">
                  <a:pos x="connsiteX9838" y="connsiteY9838"/>
                </a:cxn>
                <a:cxn ang="0">
                  <a:pos x="connsiteX9839" y="connsiteY9839"/>
                </a:cxn>
                <a:cxn ang="0">
                  <a:pos x="connsiteX9840" y="connsiteY9840"/>
                </a:cxn>
                <a:cxn ang="0">
                  <a:pos x="connsiteX9841" y="connsiteY9841"/>
                </a:cxn>
                <a:cxn ang="0">
                  <a:pos x="connsiteX9842" y="connsiteY9842"/>
                </a:cxn>
                <a:cxn ang="0">
                  <a:pos x="connsiteX9843" y="connsiteY9843"/>
                </a:cxn>
                <a:cxn ang="0">
                  <a:pos x="connsiteX9844" y="connsiteY9844"/>
                </a:cxn>
                <a:cxn ang="0">
                  <a:pos x="connsiteX9845" y="connsiteY9845"/>
                </a:cxn>
                <a:cxn ang="0">
                  <a:pos x="connsiteX9846" y="connsiteY9846"/>
                </a:cxn>
                <a:cxn ang="0">
                  <a:pos x="connsiteX9847" y="connsiteY9847"/>
                </a:cxn>
                <a:cxn ang="0">
                  <a:pos x="connsiteX9848" y="connsiteY9848"/>
                </a:cxn>
                <a:cxn ang="0">
                  <a:pos x="connsiteX9849" y="connsiteY9849"/>
                </a:cxn>
                <a:cxn ang="0">
                  <a:pos x="connsiteX9850" y="connsiteY9850"/>
                </a:cxn>
                <a:cxn ang="0">
                  <a:pos x="connsiteX9851" y="connsiteY9851"/>
                </a:cxn>
                <a:cxn ang="0">
                  <a:pos x="connsiteX9852" y="connsiteY9852"/>
                </a:cxn>
                <a:cxn ang="0">
                  <a:pos x="connsiteX9853" y="connsiteY9853"/>
                </a:cxn>
                <a:cxn ang="0">
                  <a:pos x="connsiteX9854" y="connsiteY9854"/>
                </a:cxn>
                <a:cxn ang="0">
                  <a:pos x="connsiteX9855" y="connsiteY9855"/>
                </a:cxn>
                <a:cxn ang="0">
                  <a:pos x="connsiteX9856" y="connsiteY9856"/>
                </a:cxn>
                <a:cxn ang="0">
                  <a:pos x="connsiteX9857" y="connsiteY9857"/>
                </a:cxn>
                <a:cxn ang="0">
                  <a:pos x="connsiteX9858" y="connsiteY9858"/>
                </a:cxn>
                <a:cxn ang="0">
                  <a:pos x="connsiteX9859" y="connsiteY9859"/>
                </a:cxn>
                <a:cxn ang="0">
                  <a:pos x="connsiteX9860" y="connsiteY9860"/>
                </a:cxn>
                <a:cxn ang="0">
                  <a:pos x="connsiteX9861" y="connsiteY9861"/>
                </a:cxn>
                <a:cxn ang="0">
                  <a:pos x="connsiteX9862" y="connsiteY9862"/>
                </a:cxn>
                <a:cxn ang="0">
                  <a:pos x="connsiteX9863" y="connsiteY9863"/>
                </a:cxn>
                <a:cxn ang="0">
                  <a:pos x="connsiteX9864" y="connsiteY9864"/>
                </a:cxn>
                <a:cxn ang="0">
                  <a:pos x="connsiteX9865" y="connsiteY9865"/>
                </a:cxn>
                <a:cxn ang="0">
                  <a:pos x="connsiteX9866" y="connsiteY9866"/>
                </a:cxn>
                <a:cxn ang="0">
                  <a:pos x="connsiteX9867" y="connsiteY9867"/>
                </a:cxn>
                <a:cxn ang="0">
                  <a:pos x="connsiteX9868" y="connsiteY9868"/>
                </a:cxn>
                <a:cxn ang="0">
                  <a:pos x="connsiteX9869" y="connsiteY9869"/>
                </a:cxn>
                <a:cxn ang="0">
                  <a:pos x="connsiteX9870" y="connsiteY9870"/>
                </a:cxn>
                <a:cxn ang="0">
                  <a:pos x="connsiteX9871" y="connsiteY9871"/>
                </a:cxn>
                <a:cxn ang="0">
                  <a:pos x="connsiteX9872" y="connsiteY9872"/>
                </a:cxn>
                <a:cxn ang="0">
                  <a:pos x="connsiteX9873" y="connsiteY9873"/>
                </a:cxn>
                <a:cxn ang="0">
                  <a:pos x="connsiteX9874" y="connsiteY9874"/>
                </a:cxn>
                <a:cxn ang="0">
                  <a:pos x="connsiteX9875" y="connsiteY9875"/>
                </a:cxn>
                <a:cxn ang="0">
                  <a:pos x="connsiteX9876" y="connsiteY9876"/>
                </a:cxn>
                <a:cxn ang="0">
                  <a:pos x="connsiteX9877" y="connsiteY9877"/>
                </a:cxn>
                <a:cxn ang="0">
                  <a:pos x="connsiteX9878" y="connsiteY9878"/>
                </a:cxn>
                <a:cxn ang="0">
                  <a:pos x="connsiteX9879" y="connsiteY9879"/>
                </a:cxn>
                <a:cxn ang="0">
                  <a:pos x="connsiteX9880" y="connsiteY9880"/>
                </a:cxn>
                <a:cxn ang="0">
                  <a:pos x="connsiteX9881" y="connsiteY9881"/>
                </a:cxn>
                <a:cxn ang="0">
                  <a:pos x="connsiteX9882" y="connsiteY9882"/>
                </a:cxn>
                <a:cxn ang="0">
                  <a:pos x="connsiteX9883" y="connsiteY9883"/>
                </a:cxn>
                <a:cxn ang="0">
                  <a:pos x="connsiteX9884" y="connsiteY9884"/>
                </a:cxn>
                <a:cxn ang="0">
                  <a:pos x="connsiteX9885" y="connsiteY9885"/>
                </a:cxn>
                <a:cxn ang="0">
                  <a:pos x="connsiteX9886" y="connsiteY9886"/>
                </a:cxn>
                <a:cxn ang="0">
                  <a:pos x="connsiteX9887" y="connsiteY9887"/>
                </a:cxn>
                <a:cxn ang="0">
                  <a:pos x="connsiteX9888" y="connsiteY9888"/>
                </a:cxn>
                <a:cxn ang="0">
                  <a:pos x="connsiteX9889" y="connsiteY9889"/>
                </a:cxn>
                <a:cxn ang="0">
                  <a:pos x="connsiteX9890" y="connsiteY9890"/>
                </a:cxn>
                <a:cxn ang="0">
                  <a:pos x="connsiteX9891" y="connsiteY9891"/>
                </a:cxn>
                <a:cxn ang="0">
                  <a:pos x="connsiteX9892" y="connsiteY9892"/>
                </a:cxn>
                <a:cxn ang="0">
                  <a:pos x="connsiteX9893" y="connsiteY9893"/>
                </a:cxn>
                <a:cxn ang="0">
                  <a:pos x="connsiteX9894" y="connsiteY9894"/>
                </a:cxn>
                <a:cxn ang="0">
                  <a:pos x="connsiteX9895" y="connsiteY9895"/>
                </a:cxn>
                <a:cxn ang="0">
                  <a:pos x="connsiteX9896" y="connsiteY9896"/>
                </a:cxn>
                <a:cxn ang="0">
                  <a:pos x="connsiteX9897" y="connsiteY9897"/>
                </a:cxn>
                <a:cxn ang="0">
                  <a:pos x="connsiteX9898" y="connsiteY9898"/>
                </a:cxn>
                <a:cxn ang="0">
                  <a:pos x="connsiteX9899" y="connsiteY9899"/>
                </a:cxn>
                <a:cxn ang="0">
                  <a:pos x="connsiteX9900" y="connsiteY9900"/>
                </a:cxn>
                <a:cxn ang="0">
                  <a:pos x="connsiteX9901" y="connsiteY9901"/>
                </a:cxn>
                <a:cxn ang="0">
                  <a:pos x="connsiteX9902" y="connsiteY9902"/>
                </a:cxn>
                <a:cxn ang="0">
                  <a:pos x="connsiteX9903" y="connsiteY9903"/>
                </a:cxn>
                <a:cxn ang="0">
                  <a:pos x="connsiteX9904" y="connsiteY9904"/>
                </a:cxn>
                <a:cxn ang="0">
                  <a:pos x="connsiteX9905" y="connsiteY9905"/>
                </a:cxn>
                <a:cxn ang="0">
                  <a:pos x="connsiteX9906" y="connsiteY9906"/>
                </a:cxn>
                <a:cxn ang="0">
                  <a:pos x="connsiteX9907" y="connsiteY9907"/>
                </a:cxn>
                <a:cxn ang="0">
                  <a:pos x="connsiteX9908" y="connsiteY9908"/>
                </a:cxn>
                <a:cxn ang="0">
                  <a:pos x="connsiteX9909" y="connsiteY9909"/>
                </a:cxn>
                <a:cxn ang="0">
                  <a:pos x="connsiteX9910" y="connsiteY9910"/>
                </a:cxn>
                <a:cxn ang="0">
                  <a:pos x="connsiteX9911" y="connsiteY9911"/>
                </a:cxn>
                <a:cxn ang="0">
                  <a:pos x="connsiteX9912" y="connsiteY9912"/>
                </a:cxn>
                <a:cxn ang="0">
                  <a:pos x="connsiteX9913" y="connsiteY9913"/>
                </a:cxn>
                <a:cxn ang="0">
                  <a:pos x="connsiteX9914" y="connsiteY9914"/>
                </a:cxn>
                <a:cxn ang="0">
                  <a:pos x="connsiteX9915" y="connsiteY9915"/>
                </a:cxn>
                <a:cxn ang="0">
                  <a:pos x="connsiteX9916" y="connsiteY9916"/>
                </a:cxn>
                <a:cxn ang="0">
                  <a:pos x="connsiteX9917" y="connsiteY9917"/>
                </a:cxn>
                <a:cxn ang="0">
                  <a:pos x="connsiteX9918" y="connsiteY9918"/>
                </a:cxn>
                <a:cxn ang="0">
                  <a:pos x="connsiteX9919" y="connsiteY9919"/>
                </a:cxn>
                <a:cxn ang="0">
                  <a:pos x="connsiteX9920" y="connsiteY9920"/>
                </a:cxn>
                <a:cxn ang="0">
                  <a:pos x="connsiteX9921" y="connsiteY9921"/>
                </a:cxn>
                <a:cxn ang="0">
                  <a:pos x="connsiteX9922" y="connsiteY9922"/>
                </a:cxn>
                <a:cxn ang="0">
                  <a:pos x="connsiteX9923" y="connsiteY9923"/>
                </a:cxn>
                <a:cxn ang="0">
                  <a:pos x="connsiteX9924" y="connsiteY9924"/>
                </a:cxn>
                <a:cxn ang="0">
                  <a:pos x="connsiteX9925" y="connsiteY9925"/>
                </a:cxn>
                <a:cxn ang="0">
                  <a:pos x="connsiteX9926" y="connsiteY9926"/>
                </a:cxn>
                <a:cxn ang="0">
                  <a:pos x="connsiteX9927" y="connsiteY9927"/>
                </a:cxn>
                <a:cxn ang="0">
                  <a:pos x="connsiteX9928" y="connsiteY9928"/>
                </a:cxn>
                <a:cxn ang="0">
                  <a:pos x="connsiteX9929" y="connsiteY9929"/>
                </a:cxn>
                <a:cxn ang="0">
                  <a:pos x="connsiteX9930" y="connsiteY9930"/>
                </a:cxn>
                <a:cxn ang="0">
                  <a:pos x="connsiteX9931" y="connsiteY9931"/>
                </a:cxn>
                <a:cxn ang="0">
                  <a:pos x="connsiteX9932" y="connsiteY9932"/>
                </a:cxn>
                <a:cxn ang="0">
                  <a:pos x="connsiteX9933" y="connsiteY9933"/>
                </a:cxn>
                <a:cxn ang="0">
                  <a:pos x="connsiteX9934" y="connsiteY9934"/>
                </a:cxn>
                <a:cxn ang="0">
                  <a:pos x="connsiteX9935" y="connsiteY9935"/>
                </a:cxn>
                <a:cxn ang="0">
                  <a:pos x="connsiteX9936" y="connsiteY9936"/>
                </a:cxn>
                <a:cxn ang="0">
                  <a:pos x="connsiteX9937" y="connsiteY9937"/>
                </a:cxn>
                <a:cxn ang="0">
                  <a:pos x="connsiteX9938" y="connsiteY9938"/>
                </a:cxn>
                <a:cxn ang="0">
                  <a:pos x="connsiteX9939" y="connsiteY9939"/>
                </a:cxn>
                <a:cxn ang="0">
                  <a:pos x="connsiteX9940" y="connsiteY9940"/>
                </a:cxn>
                <a:cxn ang="0">
                  <a:pos x="connsiteX9941" y="connsiteY9941"/>
                </a:cxn>
                <a:cxn ang="0">
                  <a:pos x="connsiteX9942" y="connsiteY9942"/>
                </a:cxn>
                <a:cxn ang="0">
                  <a:pos x="connsiteX9943" y="connsiteY9943"/>
                </a:cxn>
                <a:cxn ang="0">
                  <a:pos x="connsiteX9944" y="connsiteY9944"/>
                </a:cxn>
                <a:cxn ang="0">
                  <a:pos x="connsiteX9945" y="connsiteY9945"/>
                </a:cxn>
                <a:cxn ang="0">
                  <a:pos x="connsiteX9946" y="connsiteY9946"/>
                </a:cxn>
                <a:cxn ang="0">
                  <a:pos x="connsiteX9947" y="connsiteY9947"/>
                </a:cxn>
                <a:cxn ang="0">
                  <a:pos x="connsiteX9948" y="connsiteY9948"/>
                </a:cxn>
                <a:cxn ang="0">
                  <a:pos x="connsiteX9949" y="connsiteY9949"/>
                </a:cxn>
                <a:cxn ang="0">
                  <a:pos x="connsiteX9950" y="connsiteY9950"/>
                </a:cxn>
                <a:cxn ang="0">
                  <a:pos x="connsiteX9951" y="connsiteY9951"/>
                </a:cxn>
                <a:cxn ang="0">
                  <a:pos x="connsiteX9952" y="connsiteY9952"/>
                </a:cxn>
                <a:cxn ang="0">
                  <a:pos x="connsiteX9953" y="connsiteY9953"/>
                </a:cxn>
                <a:cxn ang="0">
                  <a:pos x="connsiteX9954" y="connsiteY9954"/>
                </a:cxn>
                <a:cxn ang="0">
                  <a:pos x="connsiteX9955" y="connsiteY9955"/>
                </a:cxn>
                <a:cxn ang="0">
                  <a:pos x="connsiteX9956" y="connsiteY9956"/>
                </a:cxn>
                <a:cxn ang="0">
                  <a:pos x="connsiteX9957" y="connsiteY9957"/>
                </a:cxn>
                <a:cxn ang="0">
                  <a:pos x="connsiteX9958" y="connsiteY9958"/>
                </a:cxn>
                <a:cxn ang="0">
                  <a:pos x="connsiteX9959" y="connsiteY9959"/>
                </a:cxn>
                <a:cxn ang="0">
                  <a:pos x="connsiteX9960" y="connsiteY9960"/>
                </a:cxn>
                <a:cxn ang="0">
                  <a:pos x="connsiteX9961" y="connsiteY9961"/>
                </a:cxn>
                <a:cxn ang="0">
                  <a:pos x="connsiteX9962" y="connsiteY9962"/>
                </a:cxn>
                <a:cxn ang="0">
                  <a:pos x="connsiteX9963" y="connsiteY9963"/>
                </a:cxn>
                <a:cxn ang="0">
                  <a:pos x="connsiteX9964" y="connsiteY9964"/>
                </a:cxn>
                <a:cxn ang="0">
                  <a:pos x="connsiteX9965" y="connsiteY9965"/>
                </a:cxn>
                <a:cxn ang="0">
                  <a:pos x="connsiteX9966" y="connsiteY9966"/>
                </a:cxn>
                <a:cxn ang="0">
                  <a:pos x="connsiteX9967" y="connsiteY9967"/>
                </a:cxn>
                <a:cxn ang="0">
                  <a:pos x="connsiteX9968" y="connsiteY9968"/>
                </a:cxn>
                <a:cxn ang="0">
                  <a:pos x="connsiteX9969" y="connsiteY9969"/>
                </a:cxn>
                <a:cxn ang="0">
                  <a:pos x="connsiteX9970" y="connsiteY9970"/>
                </a:cxn>
                <a:cxn ang="0">
                  <a:pos x="connsiteX9971" y="connsiteY9971"/>
                </a:cxn>
                <a:cxn ang="0">
                  <a:pos x="connsiteX9972" y="connsiteY9972"/>
                </a:cxn>
                <a:cxn ang="0">
                  <a:pos x="connsiteX9973" y="connsiteY9973"/>
                </a:cxn>
                <a:cxn ang="0">
                  <a:pos x="connsiteX9974" y="connsiteY9974"/>
                </a:cxn>
                <a:cxn ang="0">
                  <a:pos x="connsiteX9975" y="connsiteY9975"/>
                </a:cxn>
                <a:cxn ang="0">
                  <a:pos x="connsiteX9976" y="connsiteY9976"/>
                </a:cxn>
                <a:cxn ang="0">
                  <a:pos x="connsiteX9977" y="connsiteY9977"/>
                </a:cxn>
                <a:cxn ang="0">
                  <a:pos x="connsiteX9978" y="connsiteY9978"/>
                </a:cxn>
                <a:cxn ang="0">
                  <a:pos x="connsiteX9979" y="connsiteY9979"/>
                </a:cxn>
                <a:cxn ang="0">
                  <a:pos x="connsiteX9980" y="connsiteY9980"/>
                </a:cxn>
                <a:cxn ang="0">
                  <a:pos x="connsiteX9981" y="connsiteY9981"/>
                </a:cxn>
                <a:cxn ang="0">
                  <a:pos x="connsiteX9982" y="connsiteY9982"/>
                </a:cxn>
                <a:cxn ang="0">
                  <a:pos x="connsiteX9983" y="connsiteY9983"/>
                </a:cxn>
                <a:cxn ang="0">
                  <a:pos x="connsiteX9984" y="connsiteY9984"/>
                </a:cxn>
                <a:cxn ang="0">
                  <a:pos x="connsiteX9985" y="connsiteY9985"/>
                </a:cxn>
                <a:cxn ang="0">
                  <a:pos x="connsiteX9986" y="connsiteY9986"/>
                </a:cxn>
                <a:cxn ang="0">
                  <a:pos x="connsiteX9987" y="connsiteY9987"/>
                </a:cxn>
                <a:cxn ang="0">
                  <a:pos x="connsiteX9988" y="connsiteY9988"/>
                </a:cxn>
                <a:cxn ang="0">
                  <a:pos x="connsiteX9989" y="connsiteY9989"/>
                </a:cxn>
                <a:cxn ang="0">
                  <a:pos x="connsiteX9990" y="connsiteY9990"/>
                </a:cxn>
                <a:cxn ang="0">
                  <a:pos x="connsiteX9991" y="connsiteY9991"/>
                </a:cxn>
                <a:cxn ang="0">
                  <a:pos x="connsiteX9992" y="connsiteY9992"/>
                </a:cxn>
                <a:cxn ang="0">
                  <a:pos x="connsiteX9993" y="connsiteY9993"/>
                </a:cxn>
                <a:cxn ang="0">
                  <a:pos x="connsiteX9994" y="connsiteY9994"/>
                </a:cxn>
                <a:cxn ang="0">
                  <a:pos x="connsiteX9995" y="connsiteY9995"/>
                </a:cxn>
                <a:cxn ang="0">
                  <a:pos x="connsiteX9996" y="connsiteY9996"/>
                </a:cxn>
                <a:cxn ang="0">
                  <a:pos x="connsiteX9997" y="connsiteY9997"/>
                </a:cxn>
                <a:cxn ang="0">
                  <a:pos x="connsiteX9998" y="connsiteY9998"/>
                </a:cxn>
                <a:cxn ang="0">
                  <a:pos x="connsiteX9999" y="connsiteY9999"/>
                </a:cxn>
                <a:cxn ang="0">
                  <a:pos x="connsiteX10000" y="connsiteY10000"/>
                </a:cxn>
                <a:cxn ang="0">
                  <a:pos x="connsiteX10001" y="connsiteY10001"/>
                </a:cxn>
                <a:cxn ang="0">
                  <a:pos x="connsiteX10002" y="connsiteY10002"/>
                </a:cxn>
                <a:cxn ang="0">
                  <a:pos x="connsiteX10003" y="connsiteY10003"/>
                </a:cxn>
                <a:cxn ang="0">
                  <a:pos x="connsiteX10004" y="connsiteY10004"/>
                </a:cxn>
                <a:cxn ang="0">
                  <a:pos x="connsiteX10005" y="connsiteY10005"/>
                </a:cxn>
                <a:cxn ang="0">
                  <a:pos x="connsiteX10006" y="connsiteY10006"/>
                </a:cxn>
                <a:cxn ang="0">
                  <a:pos x="connsiteX10007" y="connsiteY10007"/>
                </a:cxn>
                <a:cxn ang="0">
                  <a:pos x="connsiteX10008" y="connsiteY10008"/>
                </a:cxn>
                <a:cxn ang="0">
                  <a:pos x="connsiteX10009" y="connsiteY10009"/>
                </a:cxn>
                <a:cxn ang="0">
                  <a:pos x="connsiteX10010" y="connsiteY10010"/>
                </a:cxn>
                <a:cxn ang="0">
                  <a:pos x="connsiteX10011" y="connsiteY10011"/>
                </a:cxn>
                <a:cxn ang="0">
                  <a:pos x="connsiteX10012" y="connsiteY10012"/>
                </a:cxn>
                <a:cxn ang="0">
                  <a:pos x="connsiteX10013" y="connsiteY10013"/>
                </a:cxn>
                <a:cxn ang="0">
                  <a:pos x="connsiteX10014" y="connsiteY10014"/>
                </a:cxn>
                <a:cxn ang="0">
                  <a:pos x="connsiteX10015" y="connsiteY10015"/>
                </a:cxn>
                <a:cxn ang="0">
                  <a:pos x="connsiteX10016" y="connsiteY10016"/>
                </a:cxn>
                <a:cxn ang="0">
                  <a:pos x="connsiteX10017" y="connsiteY10017"/>
                </a:cxn>
                <a:cxn ang="0">
                  <a:pos x="connsiteX10018" y="connsiteY10018"/>
                </a:cxn>
                <a:cxn ang="0">
                  <a:pos x="connsiteX10019" y="connsiteY10019"/>
                </a:cxn>
                <a:cxn ang="0">
                  <a:pos x="connsiteX10020" y="connsiteY10020"/>
                </a:cxn>
                <a:cxn ang="0">
                  <a:pos x="connsiteX10021" y="connsiteY10021"/>
                </a:cxn>
                <a:cxn ang="0">
                  <a:pos x="connsiteX10022" y="connsiteY10022"/>
                </a:cxn>
                <a:cxn ang="0">
                  <a:pos x="connsiteX10023" y="connsiteY10023"/>
                </a:cxn>
                <a:cxn ang="0">
                  <a:pos x="connsiteX10024" y="connsiteY10024"/>
                </a:cxn>
                <a:cxn ang="0">
                  <a:pos x="connsiteX10025" y="connsiteY10025"/>
                </a:cxn>
                <a:cxn ang="0">
                  <a:pos x="connsiteX10026" y="connsiteY10026"/>
                </a:cxn>
                <a:cxn ang="0">
                  <a:pos x="connsiteX10027" y="connsiteY10027"/>
                </a:cxn>
                <a:cxn ang="0">
                  <a:pos x="connsiteX10028" y="connsiteY10028"/>
                </a:cxn>
                <a:cxn ang="0">
                  <a:pos x="connsiteX10029" y="connsiteY10029"/>
                </a:cxn>
                <a:cxn ang="0">
                  <a:pos x="connsiteX10030" y="connsiteY10030"/>
                </a:cxn>
                <a:cxn ang="0">
                  <a:pos x="connsiteX10031" y="connsiteY10031"/>
                </a:cxn>
                <a:cxn ang="0">
                  <a:pos x="connsiteX10032" y="connsiteY10032"/>
                </a:cxn>
                <a:cxn ang="0">
                  <a:pos x="connsiteX10033" y="connsiteY10033"/>
                </a:cxn>
                <a:cxn ang="0">
                  <a:pos x="connsiteX10034" y="connsiteY10034"/>
                </a:cxn>
                <a:cxn ang="0">
                  <a:pos x="connsiteX10035" y="connsiteY10035"/>
                </a:cxn>
                <a:cxn ang="0">
                  <a:pos x="connsiteX10036" y="connsiteY10036"/>
                </a:cxn>
                <a:cxn ang="0">
                  <a:pos x="connsiteX10037" y="connsiteY10037"/>
                </a:cxn>
                <a:cxn ang="0">
                  <a:pos x="connsiteX10038" y="connsiteY10038"/>
                </a:cxn>
                <a:cxn ang="0">
                  <a:pos x="connsiteX10039" y="connsiteY10039"/>
                </a:cxn>
                <a:cxn ang="0">
                  <a:pos x="connsiteX10040" y="connsiteY10040"/>
                </a:cxn>
                <a:cxn ang="0">
                  <a:pos x="connsiteX10041" y="connsiteY10041"/>
                </a:cxn>
                <a:cxn ang="0">
                  <a:pos x="connsiteX10042" y="connsiteY10042"/>
                </a:cxn>
                <a:cxn ang="0">
                  <a:pos x="connsiteX10043" y="connsiteY10043"/>
                </a:cxn>
                <a:cxn ang="0">
                  <a:pos x="connsiteX10044" y="connsiteY10044"/>
                </a:cxn>
                <a:cxn ang="0">
                  <a:pos x="connsiteX10045" y="connsiteY10045"/>
                </a:cxn>
                <a:cxn ang="0">
                  <a:pos x="connsiteX10046" y="connsiteY10046"/>
                </a:cxn>
                <a:cxn ang="0">
                  <a:pos x="connsiteX10047" y="connsiteY10047"/>
                </a:cxn>
                <a:cxn ang="0">
                  <a:pos x="connsiteX10048" y="connsiteY10048"/>
                </a:cxn>
                <a:cxn ang="0">
                  <a:pos x="connsiteX10049" y="connsiteY10049"/>
                </a:cxn>
                <a:cxn ang="0">
                  <a:pos x="connsiteX10050" y="connsiteY10050"/>
                </a:cxn>
                <a:cxn ang="0">
                  <a:pos x="connsiteX10051" y="connsiteY10051"/>
                </a:cxn>
                <a:cxn ang="0">
                  <a:pos x="connsiteX10052" y="connsiteY10052"/>
                </a:cxn>
                <a:cxn ang="0">
                  <a:pos x="connsiteX10053" y="connsiteY10053"/>
                </a:cxn>
                <a:cxn ang="0">
                  <a:pos x="connsiteX10054" y="connsiteY10054"/>
                </a:cxn>
                <a:cxn ang="0">
                  <a:pos x="connsiteX10055" y="connsiteY10055"/>
                </a:cxn>
                <a:cxn ang="0">
                  <a:pos x="connsiteX10056" y="connsiteY10056"/>
                </a:cxn>
                <a:cxn ang="0">
                  <a:pos x="connsiteX10057" y="connsiteY10057"/>
                </a:cxn>
                <a:cxn ang="0">
                  <a:pos x="connsiteX10058" y="connsiteY10058"/>
                </a:cxn>
                <a:cxn ang="0">
                  <a:pos x="connsiteX10059" y="connsiteY10059"/>
                </a:cxn>
                <a:cxn ang="0">
                  <a:pos x="connsiteX10060" y="connsiteY10060"/>
                </a:cxn>
                <a:cxn ang="0">
                  <a:pos x="connsiteX10061" y="connsiteY10061"/>
                </a:cxn>
                <a:cxn ang="0">
                  <a:pos x="connsiteX10062" y="connsiteY10062"/>
                </a:cxn>
                <a:cxn ang="0">
                  <a:pos x="connsiteX10063" y="connsiteY10063"/>
                </a:cxn>
                <a:cxn ang="0">
                  <a:pos x="connsiteX10064" y="connsiteY10064"/>
                </a:cxn>
                <a:cxn ang="0">
                  <a:pos x="connsiteX10065" y="connsiteY10065"/>
                </a:cxn>
                <a:cxn ang="0">
                  <a:pos x="connsiteX10066" y="connsiteY10066"/>
                </a:cxn>
                <a:cxn ang="0">
                  <a:pos x="connsiteX10067" y="connsiteY10067"/>
                </a:cxn>
                <a:cxn ang="0">
                  <a:pos x="connsiteX10068" y="connsiteY10068"/>
                </a:cxn>
                <a:cxn ang="0">
                  <a:pos x="connsiteX10069" y="connsiteY10069"/>
                </a:cxn>
                <a:cxn ang="0">
                  <a:pos x="connsiteX10070" y="connsiteY10070"/>
                </a:cxn>
                <a:cxn ang="0">
                  <a:pos x="connsiteX10071" y="connsiteY10071"/>
                </a:cxn>
                <a:cxn ang="0">
                  <a:pos x="connsiteX10072" y="connsiteY10072"/>
                </a:cxn>
                <a:cxn ang="0">
                  <a:pos x="connsiteX10073" y="connsiteY10073"/>
                </a:cxn>
                <a:cxn ang="0">
                  <a:pos x="connsiteX10074" y="connsiteY10074"/>
                </a:cxn>
                <a:cxn ang="0">
                  <a:pos x="connsiteX10075" y="connsiteY10075"/>
                </a:cxn>
                <a:cxn ang="0">
                  <a:pos x="connsiteX10076" y="connsiteY10076"/>
                </a:cxn>
                <a:cxn ang="0">
                  <a:pos x="connsiteX10077" y="connsiteY10077"/>
                </a:cxn>
                <a:cxn ang="0">
                  <a:pos x="connsiteX10078" y="connsiteY10078"/>
                </a:cxn>
                <a:cxn ang="0">
                  <a:pos x="connsiteX10079" y="connsiteY10079"/>
                </a:cxn>
                <a:cxn ang="0">
                  <a:pos x="connsiteX10080" y="connsiteY10080"/>
                </a:cxn>
                <a:cxn ang="0">
                  <a:pos x="connsiteX10081" y="connsiteY10081"/>
                </a:cxn>
                <a:cxn ang="0">
                  <a:pos x="connsiteX10082" y="connsiteY10082"/>
                </a:cxn>
                <a:cxn ang="0">
                  <a:pos x="connsiteX10083" y="connsiteY10083"/>
                </a:cxn>
                <a:cxn ang="0">
                  <a:pos x="connsiteX10084" y="connsiteY10084"/>
                </a:cxn>
                <a:cxn ang="0">
                  <a:pos x="connsiteX10085" y="connsiteY10085"/>
                </a:cxn>
                <a:cxn ang="0">
                  <a:pos x="connsiteX10086" y="connsiteY10086"/>
                </a:cxn>
                <a:cxn ang="0">
                  <a:pos x="connsiteX10087" y="connsiteY10087"/>
                </a:cxn>
                <a:cxn ang="0">
                  <a:pos x="connsiteX10088" y="connsiteY10088"/>
                </a:cxn>
                <a:cxn ang="0">
                  <a:pos x="connsiteX10089" y="connsiteY10089"/>
                </a:cxn>
                <a:cxn ang="0">
                  <a:pos x="connsiteX10090" y="connsiteY10090"/>
                </a:cxn>
                <a:cxn ang="0">
                  <a:pos x="connsiteX10091" y="connsiteY10091"/>
                </a:cxn>
                <a:cxn ang="0">
                  <a:pos x="connsiteX10092" y="connsiteY10092"/>
                </a:cxn>
                <a:cxn ang="0">
                  <a:pos x="connsiteX10093" y="connsiteY10093"/>
                </a:cxn>
                <a:cxn ang="0">
                  <a:pos x="connsiteX10094" y="connsiteY10094"/>
                </a:cxn>
                <a:cxn ang="0">
                  <a:pos x="connsiteX10095" y="connsiteY10095"/>
                </a:cxn>
                <a:cxn ang="0">
                  <a:pos x="connsiteX10096" y="connsiteY10096"/>
                </a:cxn>
                <a:cxn ang="0">
                  <a:pos x="connsiteX10097" y="connsiteY10097"/>
                </a:cxn>
                <a:cxn ang="0">
                  <a:pos x="connsiteX10098" y="connsiteY10098"/>
                </a:cxn>
                <a:cxn ang="0">
                  <a:pos x="connsiteX10099" y="connsiteY10099"/>
                </a:cxn>
                <a:cxn ang="0">
                  <a:pos x="connsiteX10100" y="connsiteY10100"/>
                </a:cxn>
                <a:cxn ang="0">
                  <a:pos x="connsiteX10101" y="connsiteY10101"/>
                </a:cxn>
                <a:cxn ang="0">
                  <a:pos x="connsiteX10102" y="connsiteY10102"/>
                </a:cxn>
                <a:cxn ang="0">
                  <a:pos x="connsiteX10103" y="connsiteY10103"/>
                </a:cxn>
                <a:cxn ang="0">
                  <a:pos x="connsiteX10104" y="connsiteY10104"/>
                </a:cxn>
                <a:cxn ang="0">
                  <a:pos x="connsiteX10105" y="connsiteY10105"/>
                </a:cxn>
                <a:cxn ang="0">
                  <a:pos x="connsiteX10106" y="connsiteY10106"/>
                </a:cxn>
                <a:cxn ang="0">
                  <a:pos x="connsiteX10107" y="connsiteY10107"/>
                </a:cxn>
                <a:cxn ang="0">
                  <a:pos x="connsiteX10108" y="connsiteY10108"/>
                </a:cxn>
                <a:cxn ang="0">
                  <a:pos x="connsiteX10109" y="connsiteY10109"/>
                </a:cxn>
                <a:cxn ang="0">
                  <a:pos x="connsiteX10110" y="connsiteY10110"/>
                </a:cxn>
                <a:cxn ang="0">
                  <a:pos x="connsiteX10111" y="connsiteY10111"/>
                </a:cxn>
                <a:cxn ang="0">
                  <a:pos x="connsiteX10112" y="connsiteY10112"/>
                </a:cxn>
                <a:cxn ang="0">
                  <a:pos x="connsiteX10113" y="connsiteY10113"/>
                </a:cxn>
                <a:cxn ang="0">
                  <a:pos x="connsiteX10114" y="connsiteY10114"/>
                </a:cxn>
                <a:cxn ang="0">
                  <a:pos x="connsiteX10115" y="connsiteY10115"/>
                </a:cxn>
                <a:cxn ang="0">
                  <a:pos x="connsiteX10116" y="connsiteY10116"/>
                </a:cxn>
                <a:cxn ang="0">
                  <a:pos x="connsiteX10117" y="connsiteY10117"/>
                </a:cxn>
                <a:cxn ang="0">
                  <a:pos x="connsiteX10118" y="connsiteY10118"/>
                </a:cxn>
                <a:cxn ang="0">
                  <a:pos x="connsiteX10119" y="connsiteY10119"/>
                </a:cxn>
                <a:cxn ang="0">
                  <a:pos x="connsiteX10120" y="connsiteY10120"/>
                </a:cxn>
                <a:cxn ang="0">
                  <a:pos x="connsiteX10121" y="connsiteY10121"/>
                </a:cxn>
                <a:cxn ang="0">
                  <a:pos x="connsiteX10122" y="connsiteY10122"/>
                </a:cxn>
                <a:cxn ang="0">
                  <a:pos x="connsiteX10123" y="connsiteY10123"/>
                </a:cxn>
                <a:cxn ang="0">
                  <a:pos x="connsiteX10124" y="connsiteY10124"/>
                </a:cxn>
                <a:cxn ang="0">
                  <a:pos x="connsiteX10125" y="connsiteY10125"/>
                </a:cxn>
                <a:cxn ang="0">
                  <a:pos x="connsiteX10126" y="connsiteY10126"/>
                </a:cxn>
                <a:cxn ang="0">
                  <a:pos x="connsiteX10127" y="connsiteY10127"/>
                </a:cxn>
                <a:cxn ang="0">
                  <a:pos x="connsiteX10128" y="connsiteY10128"/>
                </a:cxn>
                <a:cxn ang="0">
                  <a:pos x="connsiteX10129" y="connsiteY10129"/>
                </a:cxn>
                <a:cxn ang="0">
                  <a:pos x="connsiteX10130" y="connsiteY10130"/>
                </a:cxn>
                <a:cxn ang="0">
                  <a:pos x="connsiteX10131" y="connsiteY10131"/>
                </a:cxn>
                <a:cxn ang="0">
                  <a:pos x="connsiteX10132" y="connsiteY10132"/>
                </a:cxn>
                <a:cxn ang="0">
                  <a:pos x="connsiteX10133" y="connsiteY10133"/>
                </a:cxn>
                <a:cxn ang="0">
                  <a:pos x="connsiteX10134" y="connsiteY10134"/>
                </a:cxn>
                <a:cxn ang="0">
                  <a:pos x="connsiteX10135" y="connsiteY10135"/>
                </a:cxn>
                <a:cxn ang="0">
                  <a:pos x="connsiteX10136" y="connsiteY10136"/>
                </a:cxn>
                <a:cxn ang="0">
                  <a:pos x="connsiteX10137" y="connsiteY10137"/>
                </a:cxn>
                <a:cxn ang="0">
                  <a:pos x="connsiteX10138" y="connsiteY10138"/>
                </a:cxn>
                <a:cxn ang="0">
                  <a:pos x="connsiteX10139" y="connsiteY10139"/>
                </a:cxn>
                <a:cxn ang="0">
                  <a:pos x="connsiteX10140" y="connsiteY10140"/>
                </a:cxn>
                <a:cxn ang="0">
                  <a:pos x="connsiteX10141" y="connsiteY10141"/>
                </a:cxn>
                <a:cxn ang="0">
                  <a:pos x="connsiteX10142" y="connsiteY10142"/>
                </a:cxn>
                <a:cxn ang="0">
                  <a:pos x="connsiteX10143" y="connsiteY10143"/>
                </a:cxn>
                <a:cxn ang="0">
                  <a:pos x="connsiteX10144" y="connsiteY10144"/>
                </a:cxn>
                <a:cxn ang="0">
                  <a:pos x="connsiteX10145" y="connsiteY10145"/>
                </a:cxn>
                <a:cxn ang="0">
                  <a:pos x="connsiteX10146" y="connsiteY10146"/>
                </a:cxn>
                <a:cxn ang="0">
                  <a:pos x="connsiteX10147" y="connsiteY10147"/>
                </a:cxn>
                <a:cxn ang="0">
                  <a:pos x="connsiteX10148" y="connsiteY10148"/>
                </a:cxn>
                <a:cxn ang="0">
                  <a:pos x="connsiteX10149" y="connsiteY10149"/>
                </a:cxn>
                <a:cxn ang="0">
                  <a:pos x="connsiteX10150" y="connsiteY10150"/>
                </a:cxn>
                <a:cxn ang="0">
                  <a:pos x="connsiteX10151" y="connsiteY10151"/>
                </a:cxn>
                <a:cxn ang="0">
                  <a:pos x="connsiteX10152" y="connsiteY10152"/>
                </a:cxn>
                <a:cxn ang="0">
                  <a:pos x="connsiteX10153" y="connsiteY10153"/>
                </a:cxn>
                <a:cxn ang="0">
                  <a:pos x="connsiteX10154" y="connsiteY10154"/>
                </a:cxn>
                <a:cxn ang="0">
                  <a:pos x="connsiteX10155" y="connsiteY10155"/>
                </a:cxn>
                <a:cxn ang="0">
                  <a:pos x="connsiteX10156" y="connsiteY10156"/>
                </a:cxn>
                <a:cxn ang="0">
                  <a:pos x="connsiteX10157" y="connsiteY10157"/>
                </a:cxn>
                <a:cxn ang="0">
                  <a:pos x="connsiteX10158" y="connsiteY10158"/>
                </a:cxn>
                <a:cxn ang="0">
                  <a:pos x="connsiteX10159" y="connsiteY10159"/>
                </a:cxn>
                <a:cxn ang="0">
                  <a:pos x="connsiteX10160" y="connsiteY10160"/>
                </a:cxn>
                <a:cxn ang="0">
                  <a:pos x="connsiteX10161" y="connsiteY10161"/>
                </a:cxn>
                <a:cxn ang="0">
                  <a:pos x="connsiteX10162" y="connsiteY10162"/>
                </a:cxn>
                <a:cxn ang="0">
                  <a:pos x="connsiteX10163" y="connsiteY10163"/>
                </a:cxn>
                <a:cxn ang="0">
                  <a:pos x="connsiteX10164" y="connsiteY10164"/>
                </a:cxn>
                <a:cxn ang="0">
                  <a:pos x="connsiteX10165" y="connsiteY10165"/>
                </a:cxn>
                <a:cxn ang="0">
                  <a:pos x="connsiteX10166" y="connsiteY10166"/>
                </a:cxn>
                <a:cxn ang="0">
                  <a:pos x="connsiteX10167" y="connsiteY10167"/>
                </a:cxn>
                <a:cxn ang="0">
                  <a:pos x="connsiteX10168" y="connsiteY10168"/>
                </a:cxn>
                <a:cxn ang="0">
                  <a:pos x="connsiteX10169" y="connsiteY10169"/>
                </a:cxn>
                <a:cxn ang="0">
                  <a:pos x="connsiteX10170" y="connsiteY10170"/>
                </a:cxn>
                <a:cxn ang="0">
                  <a:pos x="connsiteX10171" y="connsiteY10171"/>
                </a:cxn>
                <a:cxn ang="0">
                  <a:pos x="connsiteX10172" y="connsiteY10172"/>
                </a:cxn>
                <a:cxn ang="0">
                  <a:pos x="connsiteX10173" y="connsiteY10173"/>
                </a:cxn>
                <a:cxn ang="0">
                  <a:pos x="connsiteX10174" y="connsiteY10174"/>
                </a:cxn>
                <a:cxn ang="0">
                  <a:pos x="connsiteX10175" y="connsiteY10175"/>
                </a:cxn>
                <a:cxn ang="0">
                  <a:pos x="connsiteX10176" y="connsiteY10176"/>
                </a:cxn>
                <a:cxn ang="0">
                  <a:pos x="connsiteX10177" y="connsiteY10177"/>
                </a:cxn>
                <a:cxn ang="0">
                  <a:pos x="connsiteX10178" y="connsiteY10178"/>
                </a:cxn>
                <a:cxn ang="0">
                  <a:pos x="connsiteX10179" y="connsiteY10179"/>
                </a:cxn>
                <a:cxn ang="0">
                  <a:pos x="connsiteX10180" y="connsiteY10180"/>
                </a:cxn>
                <a:cxn ang="0">
                  <a:pos x="connsiteX10181" y="connsiteY10181"/>
                </a:cxn>
                <a:cxn ang="0">
                  <a:pos x="connsiteX10182" y="connsiteY10182"/>
                </a:cxn>
                <a:cxn ang="0">
                  <a:pos x="connsiteX10183" y="connsiteY10183"/>
                </a:cxn>
                <a:cxn ang="0">
                  <a:pos x="connsiteX10184" y="connsiteY10184"/>
                </a:cxn>
                <a:cxn ang="0">
                  <a:pos x="connsiteX10185" y="connsiteY10185"/>
                </a:cxn>
                <a:cxn ang="0">
                  <a:pos x="connsiteX10186" y="connsiteY10186"/>
                </a:cxn>
                <a:cxn ang="0">
                  <a:pos x="connsiteX10187" y="connsiteY10187"/>
                </a:cxn>
                <a:cxn ang="0">
                  <a:pos x="connsiteX10188" y="connsiteY10188"/>
                </a:cxn>
                <a:cxn ang="0">
                  <a:pos x="connsiteX10189" y="connsiteY10189"/>
                </a:cxn>
                <a:cxn ang="0">
                  <a:pos x="connsiteX10190" y="connsiteY10190"/>
                </a:cxn>
                <a:cxn ang="0">
                  <a:pos x="connsiteX10191" y="connsiteY10191"/>
                </a:cxn>
                <a:cxn ang="0">
                  <a:pos x="connsiteX10192" y="connsiteY10192"/>
                </a:cxn>
                <a:cxn ang="0">
                  <a:pos x="connsiteX10193" y="connsiteY10193"/>
                </a:cxn>
                <a:cxn ang="0">
                  <a:pos x="connsiteX10194" y="connsiteY10194"/>
                </a:cxn>
                <a:cxn ang="0">
                  <a:pos x="connsiteX10195" y="connsiteY10195"/>
                </a:cxn>
                <a:cxn ang="0">
                  <a:pos x="connsiteX10196" y="connsiteY10196"/>
                </a:cxn>
                <a:cxn ang="0">
                  <a:pos x="connsiteX10197" y="connsiteY10197"/>
                </a:cxn>
                <a:cxn ang="0">
                  <a:pos x="connsiteX10198" y="connsiteY10198"/>
                </a:cxn>
                <a:cxn ang="0">
                  <a:pos x="connsiteX10199" y="connsiteY10199"/>
                </a:cxn>
                <a:cxn ang="0">
                  <a:pos x="connsiteX10200" y="connsiteY10200"/>
                </a:cxn>
                <a:cxn ang="0">
                  <a:pos x="connsiteX10201" y="connsiteY10201"/>
                </a:cxn>
                <a:cxn ang="0">
                  <a:pos x="connsiteX10202" y="connsiteY10202"/>
                </a:cxn>
                <a:cxn ang="0">
                  <a:pos x="connsiteX10203" y="connsiteY10203"/>
                </a:cxn>
                <a:cxn ang="0">
                  <a:pos x="connsiteX10204" y="connsiteY10204"/>
                </a:cxn>
                <a:cxn ang="0">
                  <a:pos x="connsiteX10205" y="connsiteY10205"/>
                </a:cxn>
                <a:cxn ang="0">
                  <a:pos x="connsiteX10206" y="connsiteY10206"/>
                </a:cxn>
                <a:cxn ang="0">
                  <a:pos x="connsiteX10207" y="connsiteY10207"/>
                </a:cxn>
                <a:cxn ang="0">
                  <a:pos x="connsiteX10208" y="connsiteY10208"/>
                </a:cxn>
                <a:cxn ang="0">
                  <a:pos x="connsiteX10209" y="connsiteY10209"/>
                </a:cxn>
                <a:cxn ang="0">
                  <a:pos x="connsiteX10210" y="connsiteY10210"/>
                </a:cxn>
                <a:cxn ang="0">
                  <a:pos x="connsiteX10211" y="connsiteY10211"/>
                </a:cxn>
                <a:cxn ang="0">
                  <a:pos x="connsiteX10212" y="connsiteY10212"/>
                </a:cxn>
                <a:cxn ang="0">
                  <a:pos x="connsiteX10213" y="connsiteY10213"/>
                </a:cxn>
                <a:cxn ang="0">
                  <a:pos x="connsiteX10214" y="connsiteY10214"/>
                </a:cxn>
                <a:cxn ang="0">
                  <a:pos x="connsiteX10215" y="connsiteY10215"/>
                </a:cxn>
                <a:cxn ang="0">
                  <a:pos x="connsiteX10216" y="connsiteY10216"/>
                </a:cxn>
                <a:cxn ang="0">
                  <a:pos x="connsiteX10217" y="connsiteY10217"/>
                </a:cxn>
                <a:cxn ang="0">
                  <a:pos x="connsiteX10218" y="connsiteY10218"/>
                </a:cxn>
                <a:cxn ang="0">
                  <a:pos x="connsiteX10219" y="connsiteY10219"/>
                </a:cxn>
                <a:cxn ang="0">
                  <a:pos x="connsiteX10220" y="connsiteY10220"/>
                </a:cxn>
                <a:cxn ang="0">
                  <a:pos x="connsiteX10221" y="connsiteY10221"/>
                </a:cxn>
                <a:cxn ang="0">
                  <a:pos x="connsiteX10222" y="connsiteY10222"/>
                </a:cxn>
                <a:cxn ang="0">
                  <a:pos x="connsiteX10223" y="connsiteY10223"/>
                </a:cxn>
                <a:cxn ang="0">
                  <a:pos x="connsiteX10224" y="connsiteY10224"/>
                </a:cxn>
                <a:cxn ang="0">
                  <a:pos x="connsiteX10225" y="connsiteY10225"/>
                </a:cxn>
                <a:cxn ang="0">
                  <a:pos x="connsiteX10226" y="connsiteY10226"/>
                </a:cxn>
                <a:cxn ang="0">
                  <a:pos x="connsiteX10227" y="connsiteY10227"/>
                </a:cxn>
                <a:cxn ang="0">
                  <a:pos x="connsiteX10228" y="connsiteY10228"/>
                </a:cxn>
                <a:cxn ang="0">
                  <a:pos x="connsiteX10229" y="connsiteY10229"/>
                </a:cxn>
                <a:cxn ang="0">
                  <a:pos x="connsiteX10230" y="connsiteY10230"/>
                </a:cxn>
                <a:cxn ang="0">
                  <a:pos x="connsiteX10231" y="connsiteY10231"/>
                </a:cxn>
                <a:cxn ang="0">
                  <a:pos x="connsiteX10232" y="connsiteY10232"/>
                </a:cxn>
                <a:cxn ang="0">
                  <a:pos x="connsiteX10233" y="connsiteY10233"/>
                </a:cxn>
                <a:cxn ang="0">
                  <a:pos x="connsiteX10234" y="connsiteY10234"/>
                </a:cxn>
                <a:cxn ang="0">
                  <a:pos x="connsiteX10235" y="connsiteY10235"/>
                </a:cxn>
                <a:cxn ang="0">
                  <a:pos x="connsiteX10236" y="connsiteY10236"/>
                </a:cxn>
                <a:cxn ang="0">
                  <a:pos x="connsiteX10237" y="connsiteY10237"/>
                </a:cxn>
                <a:cxn ang="0">
                  <a:pos x="connsiteX10238" y="connsiteY10238"/>
                </a:cxn>
                <a:cxn ang="0">
                  <a:pos x="connsiteX10239" y="connsiteY10239"/>
                </a:cxn>
                <a:cxn ang="0">
                  <a:pos x="connsiteX10240" y="connsiteY10240"/>
                </a:cxn>
                <a:cxn ang="0">
                  <a:pos x="connsiteX10241" y="connsiteY10241"/>
                </a:cxn>
                <a:cxn ang="0">
                  <a:pos x="connsiteX10242" y="connsiteY10242"/>
                </a:cxn>
                <a:cxn ang="0">
                  <a:pos x="connsiteX10243" y="connsiteY10243"/>
                </a:cxn>
                <a:cxn ang="0">
                  <a:pos x="connsiteX10244" y="connsiteY10244"/>
                </a:cxn>
                <a:cxn ang="0">
                  <a:pos x="connsiteX10245" y="connsiteY10245"/>
                </a:cxn>
                <a:cxn ang="0">
                  <a:pos x="connsiteX10246" y="connsiteY10246"/>
                </a:cxn>
                <a:cxn ang="0">
                  <a:pos x="connsiteX10247" y="connsiteY10247"/>
                </a:cxn>
                <a:cxn ang="0">
                  <a:pos x="connsiteX10248" y="connsiteY10248"/>
                </a:cxn>
                <a:cxn ang="0">
                  <a:pos x="connsiteX10249" y="connsiteY10249"/>
                </a:cxn>
                <a:cxn ang="0">
                  <a:pos x="connsiteX10250" y="connsiteY10250"/>
                </a:cxn>
                <a:cxn ang="0">
                  <a:pos x="connsiteX10251" y="connsiteY10251"/>
                </a:cxn>
                <a:cxn ang="0">
                  <a:pos x="connsiteX10252" y="connsiteY10252"/>
                </a:cxn>
                <a:cxn ang="0">
                  <a:pos x="connsiteX10253" y="connsiteY10253"/>
                </a:cxn>
                <a:cxn ang="0">
                  <a:pos x="connsiteX10254" y="connsiteY10254"/>
                </a:cxn>
                <a:cxn ang="0">
                  <a:pos x="connsiteX10255" y="connsiteY10255"/>
                </a:cxn>
                <a:cxn ang="0">
                  <a:pos x="connsiteX10256" y="connsiteY10256"/>
                </a:cxn>
                <a:cxn ang="0">
                  <a:pos x="connsiteX10257" y="connsiteY10257"/>
                </a:cxn>
                <a:cxn ang="0">
                  <a:pos x="connsiteX10258" y="connsiteY10258"/>
                </a:cxn>
                <a:cxn ang="0">
                  <a:pos x="connsiteX10259" y="connsiteY10259"/>
                </a:cxn>
                <a:cxn ang="0">
                  <a:pos x="connsiteX10260" y="connsiteY10260"/>
                </a:cxn>
                <a:cxn ang="0">
                  <a:pos x="connsiteX10261" y="connsiteY10261"/>
                </a:cxn>
                <a:cxn ang="0">
                  <a:pos x="connsiteX10262" y="connsiteY10262"/>
                </a:cxn>
                <a:cxn ang="0">
                  <a:pos x="connsiteX10263" y="connsiteY10263"/>
                </a:cxn>
                <a:cxn ang="0">
                  <a:pos x="connsiteX10264" y="connsiteY10264"/>
                </a:cxn>
                <a:cxn ang="0">
                  <a:pos x="connsiteX10265" y="connsiteY10265"/>
                </a:cxn>
                <a:cxn ang="0">
                  <a:pos x="connsiteX10266" y="connsiteY10266"/>
                </a:cxn>
                <a:cxn ang="0">
                  <a:pos x="connsiteX10267" y="connsiteY10267"/>
                </a:cxn>
                <a:cxn ang="0">
                  <a:pos x="connsiteX10268" y="connsiteY10268"/>
                </a:cxn>
                <a:cxn ang="0">
                  <a:pos x="connsiteX10269" y="connsiteY10269"/>
                </a:cxn>
                <a:cxn ang="0">
                  <a:pos x="connsiteX10270" y="connsiteY10270"/>
                </a:cxn>
                <a:cxn ang="0">
                  <a:pos x="connsiteX10271" y="connsiteY10271"/>
                </a:cxn>
                <a:cxn ang="0">
                  <a:pos x="connsiteX10272" y="connsiteY10272"/>
                </a:cxn>
                <a:cxn ang="0">
                  <a:pos x="connsiteX10273" y="connsiteY10273"/>
                </a:cxn>
                <a:cxn ang="0">
                  <a:pos x="connsiteX10274" y="connsiteY10274"/>
                </a:cxn>
                <a:cxn ang="0">
                  <a:pos x="connsiteX10275" y="connsiteY10275"/>
                </a:cxn>
                <a:cxn ang="0">
                  <a:pos x="connsiteX10276" y="connsiteY10276"/>
                </a:cxn>
                <a:cxn ang="0">
                  <a:pos x="connsiteX10277" y="connsiteY10277"/>
                </a:cxn>
                <a:cxn ang="0">
                  <a:pos x="connsiteX10278" y="connsiteY10278"/>
                </a:cxn>
                <a:cxn ang="0">
                  <a:pos x="connsiteX10279" y="connsiteY10279"/>
                </a:cxn>
                <a:cxn ang="0">
                  <a:pos x="connsiteX10280" y="connsiteY10280"/>
                </a:cxn>
                <a:cxn ang="0">
                  <a:pos x="connsiteX10281" y="connsiteY10281"/>
                </a:cxn>
                <a:cxn ang="0">
                  <a:pos x="connsiteX10282" y="connsiteY10282"/>
                </a:cxn>
                <a:cxn ang="0">
                  <a:pos x="connsiteX10283" y="connsiteY10283"/>
                </a:cxn>
                <a:cxn ang="0">
                  <a:pos x="connsiteX10284" y="connsiteY10284"/>
                </a:cxn>
                <a:cxn ang="0">
                  <a:pos x="connsiteX10285" y="connsiteY10285"/>
                </a:cxn>
                <a:cxn ang="0">
                  <a:pos x="connsiteX10286" y="connsiteY10286"/>
                </a:cxn>
                <a:cxn ang="0">
                  <a:pos x="connsiteX10287" y="connsiteY10287"/>
                </a:cxn>
                <a:cxn ang="0">
                  <a:pos x="connsiteX10288" y="connsiteY10288"/>
                </a:cxn>
                <a:cxn ang="0">
                  <a:pos x="connsiteX10289" y="connsiteY10289"/>
                </a:cxn>
                <a:cxn ang="0">
                  <a:pos x="connsiteX10290" y="connsiteY10290"/>
                </a:cxn>
                <a:cxn ang="0">
                  <a:pos x="connsiteX10291" y="connsiteY10291"/>
                </a:cxn>
                <a:cxn ang="0">
                  <a:pos x="connsiteX10292" y="connsiteY10292"/>
                </a:cxn>
                <a:cxn ang="0">
                  <a:pos x="connsiteX10293" y="connsiteY10293"/>
                </a:cxn>
                <a:cxn ang="0">
                  <a:pos x="connsiteX10294" y="connsiteY10294"/>
                </a:cxn>
                <a:cxn ang="0">
                  <a:pos x="connsiteX10295" y="connsiteY10295"/>
                </a:cxn>
                <a:cxn ang="0">
                  <a:pos x="connsiteX10296" y="connsiteY10296"/>
                </a:cxn>
                <a:cxn ang="0">
                  <a:pos x="connsiteX10297" y="connsiteY10297"/>
                </a:cxn>
                <a:cxn ang="0">
                  <a:pos x="connsiteX10298" y="connsiteY10298"/>
                </a:cxn>
                <a:cxn ang="0">
                  <a:pos x="connsiteX10299" y="connsiteY10299"/>
                </a:cxn>
                <a:cxn ang="0">
                  <a:pos x="connsiteX10300" y="connsiteY10300"/>
                </a:cxn>
                <a:cxn ang="0">
                  <a:pos x="connsiteX10301" y="connsiteY10301"/>
                </a:cxn>
                <a:cxn ang="0">
                  <a:pos x="connsiteX10302" y="connsiteY10302"/>
                </a:cxn>
                <a:cxn ang="0">
                  <a:pos x="connsiteX10303" y="connsiteY10303"/>
                </a:cxn>
                <a:cxn ang="0">
                  <a:pos x="connsiteX10304" y="connsiteY10304"/>
                </a:cxn>
                <a:cxn ang="0">
                  <a:pos x="connsiteX10305" y="connsiteY10305"/>
                </a:cxn>
                <a:cxn ang="0">
                  <a:pos x="connsiteX10306" y="connsiteY10306"/>
                </a:cxn>
                <a:cxn ang="0">
                  <a:pos x="connsiteX10307" y="connsiteY10307"/>
                </a:cxn>
                <a:cxn ang="0">
                  <a:pos x="connsiteX10308" y="connsiteY10308"/>
                </a:cxn>
                <a:cxn ang="0">
                  <a:pos x="connsiteX10309" y="connsiteY10309"/>
                </a:cxn>
                <a:cxn ang="0">
                  <a:pos x="connsiteX10310" y="connsiteY10310"/>
                </a:cxn>
                <a:cxn ang="0">
                  <a:pos x="connsiteX10311" y="connsiteY10311"/>
                </a:cxn>
                <a:cxn ang="0">
                  <a:pos x="connsiteX10312" y="connsiteY10312"/>
                </a:cxn>
                <a:cxn ang="0">
                  <a:pos x="connsiteX10313" y="connsiteY10313"/>
                </a:cxn>
                <a:cxn ang="0">
                  <a:pos x="connsiteX10314" y="connsiteY10314"/>
                </a:cxn>
                <a:cxn ang="0">
                  <a:pos x="connsiteX10315" y="connsiteY10315"/>
                </a:cxn>
                <a:cxn ang="0">
                  <a:pos x="connsiteX10316" y="connsiteY10316"/>
                </a:cxn>
                <a:cxn ang="0">
                  <a:pos x="connsiteX10317" y="connsiteY10317"/>
                </a:cxn>
                <a:cxn ang="0">
                  <a:pos x="connsiteX10318" y="connsiteY10318"/>
                </a:cxn>
                <a:cxn ang="0">
                  <a:pos x="connsiteX10319" y="connsiteY10319"/>
                </a:cxn>
                <a:cxn ang="0">
                  <a:pos x="connsiteX10320" y="connsiteY10320"/>
                </a:cxn>
                <a:cxn ang="0">
                  <a:pos x="connsiteX10321" y="connsiteY10321"/>
                </a:cxn>
                <a:cxn ang="0">
                  <a:pos x="connsiteX10322" y="connsiteY10322"/>
                </a:cxn>
                <a:cxn ang="0">
                  <a:pos x="connsiteX10323" y="connsiteY10323"/>
                </a:cxn>
                <a:cxn ang="0">
                  <a:pos x="connsiteX10324" y="connsiteY10324"/>
                </a:cxn>
                <a:cxn ang="0">
                  <a:pos x="connsiteX10325" y="connsiteY10325"/>
                </a:cxn>
                <a:cxn ang="0">
                  <a:pos x="connsiteX10326" y="connsiteY10326"/>
                </a:cxn>
                <a:cxn ang="0">
                  <a:pos x="connsiteX10327" y="connsiteY10327"/>
                </a:cxn>
                <a:cxn ang="0">
                  <a:pos x="connsiteX10328" y="connsiteY10328"/>
                </a:cxn>
                <a:cxn ang="0">
                  <a:pos x="connsiteX10329" y="connsiteY10329"/>
                </a:cxn>
                <a:cxn ang="0">
                  <a:pos x="connsiteX10330" y="connsiteY10330"/>
                </a:cxn>
                <a:cxn ang="0">
                  <a:pos x="connsiteX10331" y="connsiteY10331"/>
                </a:cxn>
                <a:cxn ang="0">
                  <a:pos x="connsiteX10332" y="connsiteY10332"/>
                </a:cxn>
                <a:cxn ang="0">
                  <a:pos x="connsiteX10333" y="connsiteY10333"/>
                </a:cxn>
                <a:cxn ang="0">
                  <a:pos x="connsiteX10334" y="connsiteY10334"/>
                </a:cxn>
                <a:cxn ang="0">
                  <a:pos x="connsiteX10335" y="connsiteY10335"/>
                </a:cxn>
                <a:cxn ang="0">
                  <a:pos x="connsiteX10336" y="connsiteY10336"/>
                </a:cxn>
                <a:cxn ang="0">
                  <a:pos x="connsiteX10337" y="connsiteY10337"/>
                </a:cxn>
                <a:cxn ang="0">
                  <a:pos x="connsiteX10338" y="connsiteY10338"/>
                </a:cxn>
                <a:cxn ang="0">
                  <a:pos x="connsiteX10339" y="connsiteY10339"/>
                </a:cxn>
                <a:cxn ang="0">
                  <a:pos x="connsiteX10340" y="connsiteY10340"/>
                </a:cxn>
                <a:cxn ang="0">
                  <a:pos x="connsiteX10341" y="connsiteY10341"/>
                </a:cxn>
                <a:cxn ang="0">
                  <a:pos x="connsiteX10342" y="connsiteY10342"/>
                </a:cxn>
                <a:cxn ang="0">
                  <a:pos x="connsiteX10343" y="connsiteY10343"/>
                </a:cxn>
                <a:cxn ang="0">
                  <a:pos x="connsiteX10344" y="connsiteY10344"/>
                </a:cxn>
                <a:cxn ang="0">
                  <a:pos x="connsiteX10345" y="connsiteY10345"/>
                </a:cxn>
                <a:cxn ang="0">
                  <a:pos x="connsiteX10346" y="connsiteY10346"/>
                </a:cxn>
                <a:cxn ang="0">
                  <a:pos x="connsiteX10347" y="connsiteY10347"/>
                </a:cxn>
                <a:cxn ang="0">
                  <a:pos x="connsiteX10348" y="connsiteY10348"/>
                </a:cxn>
                <a:cxn ang="0">
                  <a:pos x="connsiteX10349" y="connsiteY10349"/>
                </a:cxn>
                <a:cxn ang="0">
                  <a:pos x="connsiteX10350" y="connsiteY10350"/>
                </a:cxn>
                <a:cxn ang="0">
                  <a:pos x="connsiteX10351" y="connsiteY10351"/>
                </a:cxn>
                <a:cxn ang="0">
                  <a:pos x="connsiteX10352" y="connsiteY10352"/>
                </a:cxn>
                <a:cxn ang="0">
                  <a:pos x="connsiteX10353" y="connsiteY10353"/>
                </a:cxn>
                <a:cxn ang="0">
                  <a:pos x="connsiteX10354" y="connsiteY10354"/>
                </a:cxn>
                <a:cxn ang="0">
                  <a:pos x="connsiteX10355" y="connsiteY10355"/>
                </a:cxn>
                <a:cxn ang="0">
                  <a:pos x="connsiteX10356" y="connsiteY10356"/>
                </a:cxn>
                <a:cxn ang="0">
                  <a:pos x="connsiteX10357" y="connsiteY10357"/>
                </a:cxn>
                <a:cxn ang="0">
                  <a:pos x="connsiteX10358" y="connsiteY10358"/>
                </a:cxn>
                <a:cxn ang="0">
                  <a:pos x="connsiteX10359" y="connsiteY10359"/>
                </a:cxn>
                <a:cxn ang="0">
                  <a:pos x="connsiteX10360" y="connsiteY10360"/>
                </a:cxn>
                <a:cxn ang="0">
                  <a:pos x="connsiteX10361" y="connsiteY10361"/>
                </a:cxn>
                <a:cxn ang="0">
                  <a:pos x="connsiteX10362" y="connsiteY10362"/>
                </a:cxn>
                <a:cxn ang="0">
                  <a:pos x="connsiteX10363" y="connsiteY10363"/>
                </a:cxn>
                <a:cxn ang="0">
                  <a:pos x="connsiteX10364" y="connsiteY10364"/>
                </a:cxn>
                <a:cxn ang="0">
                  <a:pos x="connsiteX10365" y="connsiteY10365"/>
                </a:cxn>
                <a:cxn ang="0">
                  <a:pos x="connsiteX10366" y="connsiteY10366"/>
                </a:cxn>
                <a:cxn ang="0">
                  <a:pos x="connsiteX10367" y="connsiteY10367"/>
                </a:cxn>
                <a:cxn ang="0">
                  <a:pos x="connsiteX10368" y="connsiteY10368"/>
                </a:cxn>
                <a:cxn ang="0">
                  <a:pos x="connsiteX10369" y="connsiteY10369"/>
                </a:cxn>
                <a:cxn ang="0">
                  <a:pos x="connsiteX10370" y="connsiteY10370"/>
                </a:cxn>
                <a:cxn ang="0">
                  <a:pos x="connsiteX10371" y="connsiteY10371"/>
                </a:cxn>
                <a:cxn ang="0">
                  <a:pos x="connsiteX10372" y="connsiteY10372"/>
                </a:cxn>
                <a:cxn ang="0">
                  <a:pos x="connsiteX10373" y="connsiteY10373"/>
                </a:cxn>
                <a:cxn ang="0">
                  <a:pos x="connsiteX10374" y="connsiteY10374"/>
                </a:cxn>
                <a:cxn ang="0">
                  <a:pos x="connsiteX10375" y="connsiteY10375"/>
                </a:cxn>
                <a:cxn ang="0">
                  <a:pos x="connsiteX10376" y="connsiteY10376"/>
                </a:cxn>
                <a:cxn ang="0">
                  <a:pos x="connsiteX10377" y="connsiteY10377"/>
                </a:cxn>
                <a:cxn ang="0">
                  <a:pos x="connsiteX10378" y="connsiteY10378"/>
                </a:cxn>
                <a:cxn ang="0">
                  <a:pos x="connsiteX10379" y="connsiteY10379"/>
                </a:cxn>
                <a:cxn ang="0">
                  <a:pos x="connsiteX10380" y="connsiteY10380"/>
                </a:cxn>
                <a:cxn ang="0">
                  <a:pos x="connsiteX10381" y="connsiteY10381"/>
                </a:cxn>
                <a:cxn ang="0">
                  <a:pos x="connsiteX10382" y="connsiteY10382"/>
                </a:cxn>
                <a:cxn ang="0">
                  <a:pos x="connsiteX10383" y="connsiteY10383"/>
                </a:cxn>
                <a:cxn ang="0">
                  <a:pos x="connsiteX10384" y="connsiteY10384"/>
                </a:cxn>
                <a:cxn ang="0">
                  <a:pos x="connsiteX10385" y="connsiteY10385"/>
                </a:cxn>
                <a:cxn ang="0">
                  <a:pos x="connsiteX10386" y="connsiteY10386"/>
                </a:cxn>
                <a:cxn ang="0">
                  <a:pos x="connsiteX10387" y="connsiteY10387"/>
                </a:cxn>
                <a:cxn ang="0">
                  <a:pos x="connsiteX10388" y="connsiteY10388"/>
                </a:cxn>
                <a:cxn ang="0">
                  <a:pos x="connsiteX10389" y="connsiteY10389"/>
                </a:cxn>
                <a:cxn ang="0">
                  <a:pos x="connsiteX10390" y="connsiteY10390"/>
                </a:cxn>
                <a:cxn ang="0">
                  <a:pos x="connsiteX10391" y="connsiteY10391"/>
                </a:cxn>
                <a:cxn ang="0">
                  <a:pos x="connsiteX10392" y="connsiteY10392"/>
                </a:cxn>
                <a:cxn ang="0">
                  <a:pos x="connsiteX10393" y="connsiteY10393"/>
                </a:cxn>
                <a:cxn ang="0">
                  <a:pos x="connsiteX10394" y="connsiteY10394"/>
                </a:cxn>
                <a:cxn ang="0">
                  <a:pos x="connsiteX10395" y="connsiteY10395"/>
                </a:cxn>
                <a:cxn ang="0">
                  <a:pos x="connsiteX10396" y="connsiteY10396"/>
                </a:cxn>
                <a:cxn ang="0">
                  <a:pos x="connsiteX10397" y="connsiteY10397"/>
                </a:cxn>
                <a:cxn ang="0">
                  <a:pos x="connsiteX10398" y="connsiteY10398"/>
                </a:cxn>
                <a:cxn ang="0">
                  <a:pos x="connsiteX10399" y="connsiteY10399"/>
                </a:cxn>
                <a:cxn ang="0">
                  <a:pos x="connsiteX10400" y="connsiteY10400"/>
                </a:cxn>
                <a:cxn ang="0">
                  <a:pos x="connsiteX10401" y="connsiteY10401"/>
                </a:cxn>
                <a:cxn ang="0">
                  <a:pos x="connsiteX10402" y="connsiteY10402"/>
                </a:cxn>
                <a:cxn ang="0">
                  <a:pos x="connsiteX10403" y="connsiteY10403"/>
                </a:cxn>
                <a:cxn ang="0">
                  <a:pos x="connsiteX10404" y="connsiteY10404"/>
                </a:cxn>
                <a:cxn ang="0">
                  <a:pos x="connsiteX10405" y="connsiteY10405"/>
                </a:cxn>
                <a:cxn ang="0">
                  <a:pos x="connsiteX10406" y="connsiteY10406"/>
                </a:cxn>
                <a:cxn ang="0">
                  <a:pos x="connsiteX10407" y="connsiteY10407"/>
                </a:cxn>
                <a:cxn ang="0">
                  <a:pos x="connsiteX10408" y="connsiteY10408"/>
                </a:cxn>
                <a:cxn ang="0">
                  <a:pos x="connsiteX10409" y="connsiteY10409"/>
                </a:cxn>
                <a:cxn ang="0">
                  <a:pos x="connsiteX10410" y="connsiteY10410"/>
                </a:cxn>
                <a:cxn ang="0">
                  <a:pos x="connsiteX10411" y="connsiteY10411"/>
                </a:cxn>
                <a:cxn ang="0">
                  <a:pos x="connsiteX10412" y="connsiteY10412"/>
                </a:cxn>
                <a:cxn ang="0">
                  <a:pos x="connsiteX10413" y="connsiteY10413"/>
                </a:cxn>
                <a:cxn ang="0">
                  <a:pos x="connsiteX10414" y="connsiteY10414"/>
                </a:cxn>
                <a:cxn ang="0">
                  <a:pos x="connsiteX10415" y="connsiteY10415"/>
                </a:cxn>
                <a:cxn ang="0">
                  <a:pos x="connsiteX10416" y="connsiteY10416"/>
                </a:cxn>
                <a:cxn ang="0">
                  <a:pos x="connsiteX10417" y="connsiteY10417"/>
                </a:cxn>
                <a:cxn ang="0">
                  <a:pos x="connsiteX10418" y="connsiteY10418"/>
                </a:cxn>
                <a:cxn ang="0">
                  <a:pos x="connsiteX10419" y="connsiteY10419"/>
                </a:cxn>
                <a:cxn ang="0">
                  <a:pos x="connsiteX10420" y="connsiteY10420"/>
                </a:cxn>
                <a:cxn ang="0">
                  <a:pos x="connsiteX10421" y="connsiteY10421"/>
                </a:cxn>
                <a:cxn ang="0">
                  <a:pos x="connsiteX10422" y="connsiteY10422"/>
                </a:cxn>
                <a:cxn ang="0">
                  <a:pos x="connsiteX10423" y="connsiteY10423"/>
                </a:cxn>
                <a:cxn ang="0">
                  <a:pos x="connsiteX10424" y="connsiteY10424"/>
                </a:cxn>
                <a:cxn ang="0">
                  <a:pos x="connsiteX10425" y="connsiteY10425"/>
                </a:cxn>
                <a:cxn ang="0">
                  <a:pos x="connsiteX10426" y="connsiteY10426"/>
                </a:cxn>
                <a:cxn ang="0">
                  <a:pos x="connsiteX10427" y="connsiteY10427"/>
                </a:cxn>
                <a:cxn ang="0">
                  <a:pos x="connsiteX10428" y="connsiteY10428"/>
                </a:cxn>
                <a:cxn ang="0">
                  <a:pos x="connsiteX10429" y="connsiteY10429"/>
                </a:cxn>
                <a:cxn ang="0">
                  <a:pos x="connsiteX10430" y="connsiteY10430"/>
                </a:cxn>
                <a:cxn ang="0">
                  <a:pos x="connsiteX10431" y="connsiteY10431"/>
                </a:cxn>
                <a:cxn ang="0">
                  <a:pos x="connsiteX10432" y="connsiteY10432"/>
                </a:cxn>
                <a:cxn ang="0">
                  <a:pos x="connsiteX10433" y="connsiteY10433"/>
                </a:cxn>
                <a:cxn ang="0">
                  <a:pos x="connsiteX10434" y="connsiteY10434"/>
                </a:cxn>
                <a:cxn ang="0">
                  <a:pos x="connsiteX10435" y="connsiteY10435"/>
                </a:cxn>
                <a:cxn ang="0">
                  <a:pos x="connsiteX10436" y="connsiteY10436"/>
                </a:cxn>
                <a:cxn ang="0">
                  <a:pos x="connsiteX10437" y="connsiteY10437"/>
                </a:cxn>
                <a:cxn ang="0">
                  <a:pos x="connsiteX10438" y="connsiteY10438"/>
                </a:cxn>
                <a:cxn ang="0">
                  <a:pos x="connsiteX10439" y="connsiteY10439"/>
                </a:cxn>
                <a:cxn ang="0">
                  <a:pos x="connsiteX10440" y="connsiteY10440"/>
                </a:cxn>
                <a:cxn ang="0">
                  <a:pos x="connsiteX10441" y="connsiteY10441"/>
                </a:cxn>
                <a:cxn ang="0">
                  <a:pos x="connsiteX10442" y="connsiteY10442"/>
                </a:cxn>
                <a:cxn ang="0">
                  <a:pos x="connsiteX10443" y="connsiteY10443"/>
                </a:cxn>
                <a:cxn ang="0">
                  <a:pos x="connsiteX10444" y="connsiteY10444"/>
                </a:cxn>
                <a:cxn ang="0">
                  <a:pos x="connsiteX10445" y="connsiteY10445"/>
                </a:cxn>
                <a:cxn ang="0">
                  <a:pos x="connsiteX10446" y="connsiteY10446"/>
                </a:cxn>
                <a:cxn ang="0">
                  <a:pos x="connsiteX10447" y="connsiteY10447"/>
                </a:cxn>
                <a:cxn ang="0">
                  <a:pos x="connsiteX10448" y="connsiteY10448"/>
                </a:cxn>
                <a:cxn ang="0">
                  <a:pos x="connsiteX10449" y="connsiteY10449"/>
                </a:cxn>
                <a:cxn ang="0">
                  <a:pos x="connsiteX10450" y="connsiteY10450"/>
                </a:cxn>
                <a:cxn ang="0">
                  <a:pos x="connsiteX10451" y="connsiteY10451"/>
                </a:cxn>
                <a:cxn ang="0">
                  <a:pos x="connsiteX10452" y="connsiteY10452"/>
                </a:cxn>
                <a:cxn ang="0">
                  <a:pos x="connsiteX10453" y="connsiteY10453"/>
                </a:cxn>
                <a:cxn ang="0">
                  <a:pos x="connsiteX10454" y="connsiteY10454"/>
                </a:cxn>
                <a:cxn ang="0">
                  <a:pos x="connsiteX10455" y="connsiteY10455"/>
                </a:cxn>
                <a:cxn ang="0">
                  <a:pos x="connsiteX10456" y="connsiteY10456"/>
                </a:cxn>
                <a:cxn ang="0">
                  <a:pos x="connsiteX10457" y="connsiteY10457"/>
                </a:cxn>
                <a:cxn ang="0">
                  <a:pos x="connsiteX10458" y="connsiteY10458"/>
                </a:cxn>
                <a:cxn ang="0">
                  <a:pos x="connsiteX10459" y="connsiteY10459"/>
                </a:cxn>
                <a:cxn ang="0">
                  <a:pos x="connsiteX10460" y="connsiteY10460"/>
                </a:cxn>
                <a:cxn ang="0">
                  <a:pos x="connsiteX10461" y="connsiteY10461"/>
                </a:cxn>
                <a:cxn ang="0">
                  <a:pos x="connsiteX10462" y="connsiteY10462"/>
                </a:cxn>
                <a:cxn ang="0">
                  <a:pos x="connsiteX10463" y="connsiteY10463"/>
                </a:cxn>
                <a:cxn ang="0">
                  <a:pos x="connsiteX10464" y="connsiteY10464"/>
                </a:cxn>
                <a:cxn ang="0">
                  <a:pos x="connsiteX10465" y="connsiteY10465"/>
                </a:cxn>
                <a:cxn ang="0">
                  <a:pos x="connsiteX10466" y="connsiteY10466"/>
                </a:cxn>
                <a:cxn ang="0">
                  <a:pos x="connsiteX10467" y="connsiteY10467"/>
                </a:cxn>
                <a:cxn ang="0">
                  <a:pos x="connsiteX10468" y="connsiteY10468"/>
                </a:cxn>
                <a:cxn ang="0">
                  <a:pos x="connsiteX10469" y="connsiteY10469"/>
                </a:cxn>
                <a:cxn ang="0">
                  <a:pos x="connsiteX10470" y="connsiteY10470"/>
                </a:cxn>
                <a:cxn ang="0">
                  <a:pos x="connsiteX10471" y="connsiteY10471"/>
                </a:cxn>
                <a:cxn ang="0">
                  <a:pos x="connsiteX10472" y="connsiteY10472"/>
                </a:cxn>
                <a:cxn ang="0">
                  <a:pos x="connsiteX10473" y="connsiteY10473"/>
                </a:cxn>
                <a:cxn ang="0">
                  <a:pos x="connsiteX10474" y="connsiteY10474"/>
                </a:cxn>
                <a:cxn ang="0">
                  <a:pos x="connsiteX10475" y="connsiteY10475"/>
                </a:cxn>
                <a:cxn ang="0">
                  <a:pos x="connsiteX10476" y="connsiteY10476"/>
                </a:cxn>
                <a:cxn ang="0">
                  <a:pos x="connsiteX10477" y="connsiteY10477"/>
                </a:cxn>
                <a:cxn ang="0">
                  <a:pos x="connsiteX10478" y="connsiteY10478"/>
                </a:cxn>
                <a:cxn ang="0">
                  <a:pos x="connsiteX10479" y="connsiteY10479"/>
                </a:cxn>
                <a:cxn ang="0">
                  <a:pos x="connsiteX10480" y="connsiteY10480"/>
                </a:cxn>
                <a:cxn ang="0">
                  <a:pos x="connsiteX10481" y="connsiteY10481"/>
                </a:cxn>
                <a:cxn ang="0">
                  <a:pos x="connsiteX10482" y="connsiteY10482"/>
                </a:cxn>
                <a:cxn ang="0">
                  <a:pos x="connsiteX10483" y="connsiteY10483"/>
                </a:cxn>
                <a:cxn ang="0">
                  <a:pos x="connsiteX10484" y="connsiteY10484"/>
                </a:cxn>
                <a:cxn ang="0">
                  <a:pos x="connsiteX10485" y="connsiteY10485"/>
                </a:cxn>
                <a:cxn ang="0">
                  <a:pos x="connsiteX10486" y="connsiteY10486"/>
                </a:cxn>
                <a:cxn ang="0">
                  <a:pos x="connsiteX10487" y="connsiteY10487"/>
                </a:cxn>
                <a:cxn ang="0">
                  <a:pos x="connsiteX10488" y="connsiteY10488"/>
                </a:cxn>
                <a:cxn ang="0">
                  <a:pos x="connsiteX10489" y="connsiteY10489"/>
                </a:cxn>
                <a:cxn ang="0">
                  <a:pos x="connsiteX10490" y="connsiteY10490"/>
                </a:cxn>
                <a:cxn ang="0">
                  <a:pos x="connsiteX10491" y="connsiteY10491"/>
                </a:cxn>
                <a:cxn ang="0">
                  <a:pos x="connsiteX10492" y="connsiteY10492"/>
                </a:cxn>
                <a:cxn ang="0">
                  <a:pos x="connsiteX10493" y="connsiteY10493"/>
                </a:cxn>
                <a:cxn ang="0">
                  <a:pos x="connsiteX10494" y="connsiteY10494"/>
                </a:cxn>
                <a:cxn ang="0">
                  <a:pos x="connsiteX10495" y="connsiteY10495"/>
                </a:cxn>
                <a:cxn ang="0">
                  <a:pos x="connsiteX10496" y="connsiteY10496"/>
                </a:cxn>
                <a:cxn ang="0">
                  <a:pos x="connsiteX10497" y="connsiteY10497"/>
                </a:cxn>
                <a:cxn ang="0">
                  <a:pos x="connsiteX10498" y="connsiteY10498"/>
                </a:cxn>
                <a:cxn ang="0">
                  <a:pos x="connsiteX10499" y="connsiteY10499"/>
                </a:cxn>
                <a:cxn ang="0">
                  <a:pos x="connsiteX10500" y="connsiteY10500"/>
                </a:cxn>
                <a:cxn ang="0">
                  <a:pos x="connsiteX10501" y="connsiteY10501"/>
                </a:cxn>
                <a:cxn ang="0">
                  <a:pos x="connsiteX10502" y="connsiteY10502"/>
                </a:cxn>
                <a:cxn ang="0">
                  <a:pos x="connsiteX10503" y="connsiteY10503"/>
                </a:cxn>
                <a:cxn ang="0">
                  <a:pos x="connsiteX10504" y="connsiteY10504"/>
                </a:cxn>
                <a:cxn ang="0">
                  <a:pos x="connsiteX10505" y="connsiteY10505"/>
                </a:cxn>
                <a:cxn ang="0">
                  <a:pos x="connsiteX10506" y="connsiteY10506"/>
                </a:cxn>
                <a:cxn ang="0">
                  <a:pos x="connsiteX10507" y="connsiteY10507"/>
                </a:cxn>
                <a:cxn ang="0">
                  <a:pos x="connsiteX10508" y="connsiteY10508"/>
                </a:cxn>
                <a:cxn ang="0">
                  <a:pos x="connsiteX10509" y="connsiteY10509"/>
                </a:cxn>
                <a:cxn ang="0">
                  <a:pos x="connsiteX10510" y="connsiteY10510"/>
                </a:cxn>
                <a:cxn ang="0">
                  <a:pos x="connsiteX10511" y="connsiteY10511"/>
                </a:cxn>
                <a:cxn ang="0">
                  <a:pos x="connsiteX10512" y="connsiteY10512"/>
                </a:cxn>
                <a:cxn ang="0">
                  <a:pos x="connsiteX10513" y="connsiteY10513"/>
                </a:cxn>
                <a:cxn ang="0">
                  <a:pos x="connsiteX10514" y="connsiteY10514"/>
                </a:cxn>
                <a:cxn ang="0">
                  <a:pos x="connsiteX10515" y="connsiteY10515"/>
                </a:cxn>
                <a:cxn ang="0">
                  <a:pos x="connsiteX10516" y="connsiteY10516"/>
                </a:cxn>
                <a:cxn ang="0">
                  <a:pos x="connsiteX10517" y="connsiteY10517"/>
                </a:cxn>
                <a:cxn ang="0">
                  <a:pos x="connsiteX10518" y="connsiteY10518"/>
                </a:cxn>
                <a:cxn ang="0">
                  <a:pos x="connsiteX10519" y="connsiteY10519"/>
                </a:cxn>
                <a:cxn ang="0">
                  <a:pos x="connsiteX10520" y="connsiteY10520"/>
                </a:cxn>
                <a:cxn ang="0">
                  <a:pos x="connsiteX10521" y="connsiteY10521"/>
                </a:cxn>
                <a:cxn ang="0">
                  <a:pos x="connsiteX10522" y="connsiteY10522"/>
                </a:cxn>
                <a:cxn ang="0">
                  <a:pos x="connsiteX10523" y="connsiteY10523"/>
                </a:cxn>
                <a:cxn ang="0">
                  <a:pos x="connsiteX10524" y="connsiteY10524"/>
                </a:cxn>
                <a:cxn ang="0">
                  <a:pos x="connsiteX10525" y="connsiteY10525"/>
                </a:cxn>
                <a:cxn ang="0">
                  <a:pos x="connsiteX10526" y="connsiteY10526"/>
                </a:cxn>
                <a:cxn ang="0">
                  <a:pos x="connsiteX10527" y="connsiteY10527"/>
                </a:cxn>
                <a:cxn ang="0">
                  <a:pos x="connsiteX10528" y="connsiteY10528"/>
                </a:cxn>
                <a:cxn ang="0">
                  <a:pos x="connsiteX10529" y="connsiteY10529"/>
                </a:cxn>
                <a:cxn ang="0">
                  <a:pos x="connsiteX10530" y="connsiteY10530"/>
                </a:cxn>
                <a:cxn ang="0">
                  <a:pos x="connsiteX10531" y="connsiteY10531"/>
                </a:cxn>
                <a:cxn ang="0">
                  <a:pos x="connsiteX10532" y="connsiteY10532"/>
                </a:cxn>
                <a:cxn ang="0">
                  <a:pos x="connsiteX10533" y="connsiteY10533"/>
                </a:cxn>
                <a:cxn ang="0">
                  <a:pos x="connsiteX10534" y="connsiteY10534"/>
                </a:cxn>
                <a:cxn ang="0">
                  <a:pos x="connsiteX10535" y="connsiteY10535"/>
                </a:cxn>
                <a:cxn ang="0">
                  <a:pos x="connsiteX10536" y="connsiteY10536"/>
                </a:cxn>
                <a:cxn ang="0">
                  <a:pos x="connsiteX10537" y="connsiteY10537"/>
                </a:cxn>
                <a:cxn ang="0">
                  <a:pos x="connsiteX10538" y="connsiteY10538"/>
                </a:cxn>
                <a:cxn ang="0">
                  <a:pos x="connsiteX10539" y="connsiteY10539"/>
                </a:cxn>
                <a:cxn ang="0">
                  <a:pos x="connsiteX10540" y="connsiteY10540"/>
                </a:cxn>
                <a:cxn ang="0">
                  <a:pos x="connsiteX10541" y="connsiteY10541"/>
                </a:cxn>
                <a:cxn ang="0">
                  <a:pos x="connsiteX10542" y="connsiteY10542"/>
                </a:cxn>
                <a:cxn ang="0">
                  <a:pos x="connsiteX10543" y="connsiteY10543"/>
                </a:cxn>
                <a:cxn ang="0">
                  <a:pos x="connsiteX10544" y="connsiteY10544"/>
                </a:cxn>
                <a:cxn ang="0">
                  <a:pos x="connsiteX10545" y="connsiteY10545"/>
                </a:cxn>
                <a:cxn ang="0">
                  <a:pos x="connsiteX10546" y="connsiteY10546"/>
                </a:cxn>
                <a:cxn ang="0">
                  <a:pos x="connsiteX10547" y="connsiteY10547"/>
                </a:cxn>
                <a:cxn ang="0">
                  <a:pos x="connsiteX10548" y="connsiteY10548"/>
                </a:cxn>
                <a:cxn ang="0">
                  <a:pos x="connsiteX10549" y="connsiteY10549"/>
                </a:cxn>
                <a:cxn ang="0">
                  <a:pos x="connsiteX10550" y="connsiteY10550"/>
                </a:cxn>
                <a:cxn ang="0">
                  <a:pos x="connsiteX10551" y="connsiteY10551"/>
                </a:cxn>
                <a:cxn ang="0">
                  <a:pos x="connsiteX10552" y="connsiteY10552"/>
                </a:cxn>
                <a:cxn ang="0">
                  <a:pos x="connsiteX10553" y="connsiteY10553"/>
                </a:cxn>
                <a:cxn ang="0">
                  <a:pos x="connsiteX10554" y="connsiteY10554"/>
                </a:cxn>
                <a:cxn ang="0">
                  <a:pos x="connsiteX10555" y="connsiteY10555"/>
                </a:cxn>
                <a:cxn ang="0">
                  <a:pos x="connsiteX10556" y="connsiteY10556"/>
                </a:cxn>
                <a:cxn ang="0">
                  <a:pos x="connsiteX10557" y="connsiteY10557"/>
                </a:cxn>
                <a:cxn ang="0">
                  <a:pos x="connsiteX10558" y="connsiteY10558"/>
                </a:cxn>
                <a:cxn ang="0">
                  <a:pos x="connsiteX10559" y="connsiteY10559"/>
                </a:cxn>
                <a:cxn ang="0">
                  <a:pos x="connsiteX10560" y="connsiteY10560"/>
                </a:cxn>
                <a:cxn ang="0">
                  <a:pos x="connsiteX10561" y="connsiteY10561"/>
                </a:cxn>
                <a:cxn ang="0">
                  <a:pos x="connsiteX10562" y="connsiteY10562"/>
                </a:cxn>
                <a:cxn ang="0">
                  <a:pos x="connsiteX10563" y="connsiteY10563"/>
                </a:cxn>
                <a:cxn ang="0">
                  <a:pos x="connsiteX10564" y="connsiteY10564"/>
                </a:cxn>
                <a:cxn ang="0">
                  <a:pos x="connsiteX10565" y="connsiteY10565"/>
                </a:cxn>
                <a:cxn ang="0">
                  <a:pos x="connsiteX10566" y="connsiteY10566"/>
                </a:cxn>
                <a:cxn ang="0">
                  <a:pos x="connsiteX10567" y="connsiteY10567"/>
                </a:cxn>
                <a:cxn ang="0">
                  <a:pos x="connsiteX10568" y="connsiteY10568"/>
                </a:cxn>
                <a:cxn ang="0">
                  <a:pos x="connsiteX10569" y="connsiteY10569"/>
                </a:cxn>
                <a:cxn ang="0">
                  <a:pos x="connsiteX10570" y="connsiteY10570"/>
                </a:cxn>
                <a:cxn ang="0">
                  <a:pos x="connsiteX10571" y="connsiteY10571"/>
                </a:cxn>
                <a:cxn ang="0">
                  <a:pos x="connsiteX10572" y="connsiteY10572"/>
                </a:cxn>
                <a:cxn ang="0">
                  <a:pos x="connsiteX10573" y="connsiteY10573"/>
                </a:cxn>
                <a:cxn ang="0">
                  <a:pos x="connsiteX10574" y="connsiteY10574"/>
                </a:cxn>
                <a:cxn ang="0">
                  <a:pos x="connsiteX10575" y="connsiteY10575"/>
                </a:cxn>
                <a:cxn ang="0">
                  <a:pos x="connsiteX10576" y="connsiteY10576"/>
                </a:cxn>
                <a:cxn ang="0">
                  <a:pos x="connsiteX10577" y="connsiteY10577"/>
                </a:cxn>
                <a:cxn ang="0">
                  <a:pos x="connsiteX10578" y="connsiteY10578"/>
                </a:cxn>
                <a:cxn ang="0">
                  <a:pos x="connsiteX10579" y="connsiteY10579"/>
                </a:cxn>
                <a:cxn ang="0">
                  <a:pos x="connsiteX10580" y="connsiteY10580"/>
                </a:cxn>
                <a:cxn ang="0">
                  <a:pos x="connsiteX10581" y="connsiteY10581"/>
                </a:cxn>
                <a:cxn ang="0">
                  <a:pos x="connsiteX10582" y="connsiteY10582"/>
                </a:cxn>
                <a:cxn ang="0">
                  <a:pos x="connsiteX10583" y="connsiteY10583"/>
                </a:cxn>
                <a:cxn ang="0">
                  <a:pos x="connsiteX10584" y="connsiteY10584"/>
                </a:cxn>
                <a:cxn ang="0">
                  <a:pos x="connsiteX10585" y="connsiteY10585"/>
                </a:cxn>
                <a:cxn ang="0">
                  <a:pos x="connsiteX10586" y="connsiteY10586"/>
                </a:cxn>
                <a:cxn ang="0">
                  <a:pos x="connsiteX10587" y="connsiteY10587"/>
                </a:cxn>
                <a:cxn ang="0">
                  <a:pos x="connsiteX10588" y="connsiteY10588"/>
                </a:cxn>
                <a:cxn ang="0">
                  <a:pos x="connsiteX10589" y="connsiteY10589"/>
                </a:cxn>
                <a:cxn ang="0">
                  <a:pos x="connsiteX10590" y="connsiteY10590"/>
                </a:cxn>
                <a:cxn ang="0">
                  <a:pos x="connsiteX10591" y="connsiteY10591"/>
                </a:cxn>
                <a:cxn ang="0">
                  <a:pos x="connsiteX10592" y="connsiteY10592"/>
                </a:cxn>
                <a:cxn ang="0">
                  <a:pos x="connsiteX10593" y="connsiteY10593"/>
                </a:cxn>
                <a:cxn ang="0">
                  <a:pos x="connsiteX10594" y="connsiteY10594"/>
                </a:cxn>
                <a:cxn ang="0">
                  <a:pos x="connsiteX10595" y="connsiteY10595"/>
                </a:cxn>
                <a:cxn ang="0">
                  <a:pos x="connsiteX10596" y="connsiteY10596"/>
                </a:cxn>
                <a:cxn ang="0">
                  <a:pos x="connsiteX10597" y="connsiteY10597"/>
                </a:cxn>
                <a:cxn ang="0">
                  <a:pos x="connsiteX10598" y="connsiteY10598"/>
                </a:cxn>
                <a:cxn ang="0">
                  <a:pos x="connsiteX10599" y="connsiteY10599"/>
                </a:cxn>
                <a:cxn ang="0">
                  <a:pos x="connsiteX10600" y="connsiteY10600"/>
                </a:cxn>
                <a:cxn ang="0">
                  <a:pos x="connsiteX10601" y="connsiteY10601"/>
                </a:cxn>
                <a:cxn ang="0">
                  <a:pos x="connsiteX10602" y="connsiteY10602"/>
                </a:cxn>
                <a:cxn ang="0">
                  <a:pos x="connsiteX10603" y="connsiteY10603"/>
                </a:cxn>
                <a:cxn ang="0">
                  <a:pos x="connsiteX10604" y="connsiteY10604"/>
                </a:cxn>
                <a:cxn ang="0">
                  <a:pos x="connsiteX10605" y="connsiteY10605"/>
                </a:cxn>
                <a:cxn ang="0">
                  <a:pos x="connsiteX10606" y="connsiteY10606"/>
                </a:cxn>
                <a:cxn ang="0">
                  <a:pos x="connsiteX10607" y="connsiteY10607"/>
                </a:cxn>
                <a:cxn ang="0">
                  <a:pos x="connsiteX10608" y="connsiteY10608"/>
                </a:cxn>
                <a:cxn ang="0">
                  <a:pos x="connsiteX10609" y="connsiteY10609"/>
                </a:cxn>
                <a:cxn ang="0">
                  <a:pos x="connsiteX10610" y="connsiteY10610"/>
                </a:cxn>
                <a:cxn ang="0">
                  <a:pos x="connsiteX10611" y="connsiteY10611"/>
                </a:cxn>
                <a:cxn ang="0">
                  <a:pos x="connsiteX10612" y="connsiteY10612"/>
                </a:cxn>
                <a:cxn ang="0">
                  <a:pos x="connsiteX10613" y="connsiteY10613"/>
                </a:cxn>
                <a:cxn ang="0">
                  <a:pos x="connsiteX10614" y="connsiteY10614"/>
                </a:cxn>
                <a:cxn ang="0">
                  <a:pos x="connsiteX10615" y="connsiteY10615"/>
                </a:cxn>
                <a:cxn ang="0">
                  <a:pos x="connsiteX10616" y="connsiteY10616"/>
                </a:cxn>
                <a:cxn ang="0">
                  <a:pos x="connsiteX10617" y="connsiteY10617"/>
                </a:cxn>
                <a:cxn ang="0">
                  <a:pos x="connsiteX10618" y="connsiteY10618"/>
                </a:cxn>
                <a:cxn ang="0">
                  <a:pos x="connsiteX10619" y="connsiteY10619"/>
                </a:cxn>
                <a:cxn ang="0">
                  <a:pos x="connsiteX10620" y="connsiteY10620"/>
                </a:cxn>
                <a:cxn ang="0">
                  <a:pos x="connsiteX10621" y="connsiteY10621"/>
                </a:cxn>
                <a:cxn ang="0">
                  <a:pos x="connsiteX10622" y="connsiteY10622"/>
                </a:cxn>
                <a:cxn ang="0">
                  <a:pos x="connsiteX10623" y="connsiteY10623"/>
                </a:cxn>
                <a:cxn ang="0">
                  <a:pos x="connsiteX10624" y="connsiteY10624"/>
                </a:cxn>
                <a:cxn ang="0">
                  <a:pos x="connsiteX10625" y="connsiteY10625"/>
                </a:cxn>
                <a:cxn ang="0">
                  <a:pos x="connsiteX10626" y="connsiteY10626"/>
                </a:cxn>
                <a:cxn ang="0">
                  <a:pos x="connsiteX10627" y="connsiteY10627"/>
                </a:cxn>
                <a:cxn ang="0">
                  <a:pos x="connsiteX10628" y="connsiteY10628"/>
                </a:cxn>
                <a:cxn ang="0">
                  <a:pos x="connsiteX10629" y="connsiteY10629"/>
                </a:cxn>
                <a:cxn ang="0">
                  <a:pos x="connsiteX10630" y="connsiteY10630"/>
                </a:cxn>
                <a:cxn ang="0">
                  <a:pos x="connsiteX10631" y="connsiteY10631"/>
                </a:cxn>
                <a:cxn ang="0">
                  <a:pos x="connsiteX10632" y="connsiteY10632"/>
                </a:cxn>
                <a:cxn ang="0">
                  <a:pos x="connsiteX10633" y="connsiteY10633"/>
                </a:cxn>
                <a:cxn ang="0">
                  <a:pos x="connsiteX10634" y="connsiteY10634"/>
                </a:cxn>
                <a:cxn ang="0">
                  <a:pos x="connsiteX10635" y="connsiteY10635"/>
                </a:cxn>
                <a:cxn ang="0">
                  <a:pos x="connsiteX10636" y="connsiteY10636"/>
                </a:cxn>
                <a:cxn ang="0">
                  <a:pos x="connsiteX10637" y="connsiteY10637"/>
                </a:cxn>
                <a:cxn ang="0">
                  <a:pos x="connsiteX10638" y="connsiteY10638"/>
                </a:cxn>
                <a:cxn ang="0">
                  <a:pos x="connsiteX10639" y="connsiteY10639"/>
                </a:cxn>
                <a:cxn ang="0">
                  <a:pos x="connsiteX10640" y="connsiteY10640"/>
                </a:cxn>
                <a:cxn ang="0">
                  <a:pos x="connsiteX10641" y="connsiteY10641"/>
                </a:cxn>
                <a:cxn ang="0">
                  <a:pos x="connsiteX10642" y="connsiteY10642"/>
                </a:cxn>
                <a:cxn ang="0">
                  <a:pos x="connsiteX10643" y="connsiteY10643"/>
                </a:cxn>
                <a:cxn ang="0">
                  <a:pos x="connsiteX10644" y="connsiteY10644"/>
                </a:cxn>
                <a:cxn ang="0">
                  <a:pos x="connsiteX10645" y="connsiteY10645"/>
                </a:cxn>
                <a:cxn ang="0">
                  <a:pos x="connsiteX10646" y="connsiteY10646"/>
                </a:cxn>
                <a:cxn ang="0">
                  <a:pos x="connsiteX10647" y="connsiteY10647"/>
                </a:cxn>
                <a:cxn ang="0">
                  <a:pos x="connsiteX10648" y="connsiteY10648"/>
                </a:cxn>
                <a:cxn ang="0">
                  <a:pos x="connsiteX10649" y="connsiteY10649"/>
                </a:cxn>
                <a:cxn ang="0">
                  <a:pos x="connsiteX10650" y="connsiteY10650"/>
                </a:cxn>
                <a:cxn ang="0">
                  <a:pos x="connsiteX10651" y="connsiteY10651"/>
                </a:cxn>
                <a:cxn ang="0">
                  <a:pos x="connsiteX10652" y="connsiteY10652"/>
                </a:cxn>
                <a:cxn ang="0">
                  <a:pos x="connsiteX10653" y="connsiteY10653"/>
                </a:cxn>
                <a:cxn ang="0">
                  <a:pos x="connsiteX10654" y="connsiteY10654"/>
                </a:cxn>
                <a:cxn ang="0">
                  <a:pos x="connsiteX10655" y="connsiteY10655"/>
                </a:cxn>
                <a:cxn ang="0">
                  <a:pos x="connsiteX10656" y="connsiteY10656"/>
                </a:cxn>
                <a:cxn ang="0">
                  <a:pos x="connsiteX10657" y="connsiteY10657"/>
                </a:cxn>
                <a:cxn ang="0">
                  <a:pos x="connsiteX10658" y="connsiteY10658"/>
                </a:cxn>
                <a:cxn ang="0">
                  <a:pos x="connsiteX10659" y="connsiteY10659"/>
                </a:cxn>
                <a:cxn ang="0">
                  <a:pos x="connsiteX10660" y="connsiteY10660"/>
                </a:cxn>
                <a:cxn ang="0">
                  <a:pos x="connsiteX10661" y="connsiteY10661"/>
                </a:cxn>
                <a:cxn ang="0">
                  <a:pos x="connsiteX10662" y="connsiteY10662"/>
                </a:cxn>
                <a:cxn ang="0">
                  <a:pos x="connsiteX10663" y="connsiteY10663"/>
                </a:cxn>
                <a:cxn ang="0">
                  <a:pos x="connsiteX10664" y="connsiteY10664"/>
                </a:cxn>
                <a:cxn ang="0">
                  <a:pos x="connsiteX10665" y="connsiteY10665"/>
                </a:cxn>
                <a:cxn ang="0">
                  <a:pos x="connsiteX10666" y="connsiteY10666"/>
                </a:cxn>
                <a:cxn ang="0">
                  <a:pos x="connsiteX10667" y="connsiteY10667"/>
                </a:cxn>
                <a:cxn ang="0">
                  <a:pos x="connsiteX10668" y="connsiteY10668"/>
                </a:cxn>
                <a:cxn ang="0">
                  <a:pos x="connsiteX10669" y="connsiteY10669"/>
                </a:cxn>
                <a:cxn ang="0">
                  <a:pos x="connsiteX10670" y="connsiteY10670"/>
                </a:cxn>
                <a:cxn ang="0">
                  <a:pos x="connsiteX10671" y="connsiteY10671"/>
                </a:cxn>
                <a:cxn ang="0">
                  <a:pos x="connsiteX10672" y="connsiteY10672"/>
                </a:cxn>
                <a:cxn ang="0">
                  <a:pos x="connsiteX10673" y="connsiteY10673"/>
                </a:cxn>
                <a:cxn ang="0">
                  <a:pos x="connsiteX10674" y="connsiteY10674"/>
                </a:cxn>
                <a:cxn ang="0">
                  <a:pos x="connsiteX10675" y="connsiteY10675"/>
                </a:cxn>
                <a:cxn ang="0">
                  <a:pos x="connsiteX10676" y="connsiteY10676"/>
                </a:cxn>
                <a:cxn ang="0">
                  <a:pos x="connsiteX10677" y="connsiteY10677"/>
                </a:cxn>
                <a:cxn ang="0">
                  <a:pos x="connsiteX10678" y="connsiteY10678"/>
                </a:cxn>
                <a:cxn ang="0">
                  <a:pos x="connsiteX10679" y="connsiteY10679"/>
                </a:cxn>
                <a:cxn ang="0">
                  <a:pos x="connsiteX10680" y="connsiteY10680"/>
                </a:cxn>
                <a:cxn ang="0">
                  <a:pos x="connsiteX10681" y="connsiteY10681"/>
                </a:cxn>
                <a:cxn ang="0">
                  <a:pos x="connsiteX10682" y="connsiteY10682"/>
                </a:cxn>
                <a:cxn ang="0">
                  <a:pos x="connsiteX10683" y="connsiteY10683"/>
                </a:cxn>
                <a:cxn ang="0">
                  <a:pos x="connsiteX10684" y="connsiteY10684"/>
                </a:cxn>
                <a:cxn ang="0">
                  <a:pos x="connsiteX10685" y="connsiteY10685"/>
                </a:cxn>
                <a:cxn ang="0">
                  <a:pos x="connsiteX10686" y="connsiteY10686"/>
                </a:cxn>
                <a:cxn ang="0">
                  <a:pos x="connsiteX10687" y="connsiteY10687"/>
                </a:cxn>
                <a:cxn ang="0">
                  <a:pos x="connsiteX10688" y="connsiteY10688"/>
                </a:cxn>
                <a:cxn ang="0">
                  <a:pos x="connsiteX10689" y="connsiteY10689"/>
                </a:cxn>
                <a:cxn ang="0">
                  <a:pos x="connsiteX10690" y="connsiteY10690"/>
                </a:cxn>
                <a:cxn ang="0">
                  <a:pos x="connsiteX10691" y="connsiteY10691"/>
                </a:cxn>
                <a:cxn ang="0">
                  <a:pos x="connsiteX10692" y="connsiteY10692"/>
                </a:cxn>
                <a:cxn ang="0">
                  <a:pos x="connsiteX10693" y="connsiteY10693"/>
                </a:cxn>
                <a:cxn ang="0">
                  <a:pos x="connsiteX10694" y="connsiteY10694"/>
                </a:cxn>
                <a:cxn ang="0">
                  <a:pos x="connsiteX10695" y="connsiteY10695"/>
                </a:cxn>
                <a:cxn ang="0">
                  <a:pos x="connsiteX10696" y="connsiteY10696"/>
                </a:cxn>
                <a:cxn ang="0">
                  <a:pos x="connsiteX10697" y="connsiteY10697"/>
                </a:cxn>
                <a:cxn ang="0">
                  <a:pos x="connsiteX10698" y="connsiteY10698"/>
                </a:cxn>
                <a:cxn ang="0">
                  <a:pos x="connsiteX10699" y="connsiteY10699"/>
                </a:cxn>
                <a:cxn ang="0">
                  <a:pos x="connsiteX10700" y="connsiteY10700"/>
                </a:cxn>
                <a:cxn ang="0">
                  <a:pos x="connsiteX10701" y="connsiteY10701"/>
                </a:cxn>
                <a:cxn ang="0">
                  <a:pos x="connsiteX10702" y="connsiteY10702"/>
                </a:cxn>
                <a:cxn ang="0">
                  <a:pos x="connsiteX10703" y="connsiteY10703"/>
                </a:cxn>
                <a:cxn ang="0">
                  <a:pos x="connsiteX10704" y="connsiteY10704"/>
                </a:cxn>
                <a:cxn ang="0">
                  <a:pos x="connsiteX10705" y="connsiteY10705"/>
                </a:cxn>
                <a:cxn ang="0">
                  <a:pos x="connsiteX10706" y="connsiteY10706"/>
                </a:cxn>
                <a:cxn ang="0">
                  <a:pos x="connsiteX10707" y="connsiteY10707"/>
                </a:cxn>
                <a:cxn ang="0">
                  <a:pos x="connsiteX10708" y="connsiteY10708"/>
                </a:cxn>
                <a:cxn ang="0">
                  <a:pos x="connsiteX10709" y="connsiteY10709"/>
                </a:cxn>
                <a:cxn ang="0">
                  <a:pos x="connsiteX10710" y="connsiteY10710"/>
                </a:cxn>
                <a:cxn ang="0">
                  <a:pos x="connsiteX10711" y="connsiteY10711"/>
                </a:cxn>
                <a:cxn ang="0">
                  <a:pos x="connsiteX10712" y="connsiteY10712"/>
                </a:cxn>
                <a:cxn ang="0">
                  <a:pos x="connsiteX10713" y="connsiteY10713"/>
                </a:cxn>
                <a:cxn ang="0">
                  <a:pos x="connsiteX10714" y="connsiteY10714"/>
                </a:cxn>
                <a:cxn ang="0">
                  <a:pos x="connsiteX10715" y="connsiteY10715"/>
                </a:cxn>
                <a:cxn ang="0">
                  <a:pos x="connsiteX10716" y="connsiteY10716"/>
                </a:cxn>
                <a:cxn ang="0">
                  <a:pos x="connsiteX10717" y="connsiteY10717"/>
                </a:cxn>
                <a:cxn ang="0">
                  <a:pos x="connsiteX10718" y="connsiteY10718"/>
                </a:cxn>
                <a:cxn ang="0">
                  <a:pos x="connsiteX10719" y="connsiteY10719"/>
                </a:cxn>
                <a:cxn ang="0">
                  <a:pos x="connsiteX10720" y="connsiteY10720"/>
                </a:cxn>
                <a:cxn ang="0">
                  <a:pos x="connsiteX10721" y="connsiteY10721"/>
                </a:cxn>
                <a:cxn ang="0">
                  <a:pos x="connsiteX10722" y="connsiteY10722"/>
                </a:cxn>
                <a:cxn ang="0">
                  <a:pos x="connsiteX10723" y="connsiteY10723"/>
                </a:cxn>
                <a:cxn ang="0">
                  <a:pos x="connsiteX10724" y="connsiteY10724"/>
                </a:cxn>
                <a:cxn ang="0">
                  <a:pos x="connsiteX10725" y="connsiteY10725"/>
                </a:cxn>
                <a:cxn ang="0">
                  <a:pos x="connsiteX10726" y="connsiteY10726"/>
                </a:cxn>
                <a:cxn ang="0">
                  <a:pos x="connsiteX10727" y="connsiteY10727"/>
                </a:cxn>
                <a:cxn ang="0">
                  <a:pos x="connsiteX10728" y="connsiteY10728"/>
                </a:cxn>
                <a:cxn ang="0">
                  <a:pos x="connsiteX10729" y="connsiteY10729"/>
                </a:cxn>
                <a:cxn ang="0">
                  <a:pos x="connsiteX10730" y="connsiteY10730"/>
                </a:cxn>
                <a:cxn ang="0">
                  <a:pos x="connsiteX10731" y="connsiteY10731"/>
                </a:cxn>
                <a:cxn ang="0">
                  <a:pos x="connsiteX10732" y="connsiteY10732"/>
                </a:cxn>
                <a:cxn ang="0">
                  <a:pos x="connsiteX10733" y="connsiteY10733"/>
                </a:cxn>
                <a:cxn ang="0">
                  <a:pos x="connsiteX10734" y="connsiteY10734"/>
                </a:cxn>
                <a:cxn ang="0">
                  <a:pos x="connsiteX10735" y="connsiteY10735"/>
                </a:cxn>
                <a:cxn ang="0">
                  <a:pos x="connsiteX10736" y="connsiteY10736"/>
                </a:cxn>
                <a:cxn ang="0">
                  <a:pos x="connsiteX10737" y="connsiteY10737"/>
                </a:cxn>
                <a:cxn ang="0">
                  <a:pos x="connsiteX10738" y="connsiteY10738"/>
                </a:cxn>
                <a:cxn ang="0">
                  <a:pos x="connsiteX10739" y="connsiteY10739"/>
                </a:cxn>
                <a:cxn ang="0">
                  <a:pos x="connsiteX10740" y="connsiteY10740"/>
                </a:cxn>
                <a:cxn ang="0">
                  <a:pos x="connsiteX10741" y="connsiteY10741"/>
                </a:cxn>
                <a:cxn ang="0">
                  <a:pos x="connsiteX10742" y="connsiteY10742"/>
                </a:cxn>
                <a:cxn ang="0">
                  <a:pos x="connsiteX10743" y="connsiteY10743"/>
                </a:cxn>
                <a:cxn ang="0">
                  <a:pos x="connsiteX10744" y="connsiteY10744"/>
                </a:cxn>
                <a:cxn ang="0">
                  <a:pos x="connsiteX10745" y="connsiteY10745"/>
                </a:cxn>
                <a:cxn ang="0">
                  <a:pos x="connsiteX10746" y="connsiteY10746"/>
                </a:cxn>
                <a:cxn ang="0">
                  <a:pos x="connsiteX10747" y="connsiteY10747"/>
                </a:cxn>
                <a:cxn ang="0">
                  <a:pos x="connsiteX10748" y="connsiteY10748"/>
                </a:cxn>
                <a:cxn ang="0">
                  <a:pos x="connsiteX10749" y="connsiteY10749"/>
                </a:cxn>
                <a:cxn ang="0">
                  <a:pos x="connsiteX10750" y="connsiteY10750"/>
                </a:cxn>
                <a:cxn ang="0">
                  <a:pos x="connsiteX10751" y="connsiteY10751"/>
                </a:cxn>
                <a:cxn ang="0">
                  <a:pos x="connsiteX10752" y="connsiteY10752"/>
                </a:cxn>
                <a:cxn ang="0">
                  <a:pos x="connsiteX10753" y="connsiteY10753"/>
                </a:cxn>
                <a:cxn ang="0">
                  <a:pos x="connsiteX10754" y="connsiteY10754"/>
                </a:cxn>
                <a:cxn ang="0">
                  <a:pos x="connsiteX10755" y="connsiteY10755"/>
                </a:cxn>
                <a:cxn ang="0">
                  <a:pos x="connsiteX10756" y="connsiteY10756"/>
                </a:cxn>
                <a:cxn ang="0">
                  <a:pos x="connsiteX10757" y="connsiteY10757"/>
                </a:cxn>
                <a:cxn ang="0">
                  <a:pos x="connsiteX10758" y="connsiteY10758"/>
                </a:cxn>
                <a:cxn ang="0">
                  <a:pos x="connsiteX10759" y="connsiteY10759"/>
                </a:cxn>
                <a:cxn ang="0">
                  <a:pos x="connsiteX10760" y="connsiteY10760"/>
                </a:cxn>
                <a:cxn ang="0">
                  <a:pos x="connsiteX10761" y="connsiteY10761"/>
                </a:cxn>
                <a:cxn ang="0">
                  <a:pos x="connsiteX10762" y="connsiteY10762"/>
                </a:cxn>
                <a:cxn ang="0">
                  <a:pos x="connsiteX10763" y="connsiteY10763"/>
                </a:cxn>
                <a:cxn ang="0">
                  <a:pos x="connsiteX10764" y="connsiteY10764"/>
                </a:cxn>
                <a:cxn ang="0">
                  <a:pos x="connsiteX10765" y="connsiteY10765"/>
                </a:cxn>
                <a:cxn ang="0">
                  <a:pos x="connsiteX10766" y="connsiteY10766"/>
                </a:cxn>
                <a:cxn ang="0">
                  <a:pos x="connsiteX10767" y="connsiteY10767"/>
                </a:cxn>
                <a:cxn ang="0">
                  <a:pos x="connsiteX10768" y="connsiteY10768"/>
                </a:cxn>
                <a:cxn ang="0">
                  <a:pos x="connsiteX10769" y="connsiteY10769"/>
                </a:cxn>
                <a:cxn ang="0">
                  <a:pos x="connsiteX10770" y="connsiteY10770"/>
                </a:cxn>
                <a:cxn ang="0">
                  <a:pos x="connsiteX10771" y="connsiteY10771"/>
                </a:cxn>
                <a:cxn ang="0">
                  <a:pos x="connsiteX10772" y="connsiteY10772"/>
                </a:cxn>
                <a:cxn ang="0">
                  <a:pos x="connsiteX10773" y="connsiteY10773"/>
                </a:cxn>
                <a:cxn ang="0">
                  <a:pos x="connsiteX10774" y="connsiteY10774"/>
                </a:cxn>
                <a:cxn ang="0">
                  <a:pos x="connsiteX10775" y="connsiteY10775"/>
                </a:cxn>
                <a:cxn ang="0">
                  <a:pos x="connsiteX10776" y="connsiteY10776"/>
                </a:cxn>
                <a:cxn ang="0">
                  <a:pos x="connsiteX10777" y="connsiteY10777"/>
                </a:cxn>
                <a:cxn ang="0">
                  <a:pos x="connsiteX10778" y="connsiteY10778"/>
                </a:cxn>
                <a:cxn ang="0">
                  <a:pos x="connsiteX10779" y="connsiteY10779"/>
                </a:cxn>
                <a:cxn ang="0">
                  <a:pos x="connsiteX10780" y="connsiteY10780"/>
                </a:cxn>
                <a:cxn ang="0">
                  <a:pos x="connsiteX10781" y="connsiteY10781"/>
                </a:cxn>
                <a:cxn ang="0">
                  <a:pos x="connsiteX10782" y="connsiteY10782"/>
                </a:cxn>
                <a:cxn ang="0">
                  <a:pos x="connsiteX10783" y="connsiteY10783"/>
                </a:cxn>
                <a:cxn ang="0">
                  <a:pos x="connsiteX10784" y="connsiteY10784"/>
                </a:cxn>
                <a:cxn ang="0">
                  <a:pos x="connsiteX10785" y="connsiteY10785"/>
                </a:cxn>
                <a:cxn ang="0">
                  <a:pos x="connsiteX10786" y="connsiteY10786"/>
                </a:cxn>
                <a:cxn ang="0">
                  <a:pos x="connsiteX10787" y="connsiteY10787"/>
                </a:cxn>
                <a:cxn ang="0">
                  <a:pos x="connsiteX10788" y="connsiteY10788"/>
                </a:cxn>
                <a:cxn ang="0">
                  <a:pos x="connsiteX10789" y="connsiteY10789"/>
                </a:cxn>
                <a:cxn ang="0">
                  <a:pos x="connsiteX10790" y="connsiteY10790"/>
                </a:cxn>
                <a:cxn ang="0">
                  <a:pos x="connsiteX10791" y="connsiteY10791"/>
                </a:cxn>
                <a:cxn ang="0">
                  <a:pos x="connsiteX10792" y="connsiteY10792"/>
                </a:cxn>
                <a:cxn ang="0">
                  <a:pos x="connsiteX10793" y="connsiteY10793"/>
                </a:cxn>
                <a:cxn ang="0">
                  <a:pos x="connsiteX10794" y="connsiteY10794"/>
                </a:cxn>
                <a:cxn ang="0">
                  <a:pos x="connsiteX10795" y="connsiteY10795"/>
                </a:cxn>
                <a:cxn ang="0">
                  <a:pos x="connsiteX10796" y="connsiteY10796"/>
                </a:cxn>
                <a:cxn ang="0">
                  <a:pos x="connsiteX10797" y="connsiteY10797"/>
                </a:cxn>
                <a:cxn ang="0">
                  <a:pos x="connsiteX10798" y="connsiteY10798"/>
                </a:cxn>
                <a:cxn ang="0">
                  <a:pos x="connsiteX10799" y="connsiteY10799"/>
                </a:cxn>
                <a:cxn ang="0">
                  <a:pos x="connsiteX10800" y="connsiteY10800"/>
                </a:cxn>
                <a:cxn ang="0">
                  <a:pos x="connsiteX10801" y="connsiteY10801"/>
                </a:cxn>
                <a:cxn ang="0">
                  <a:pos x="connsiteX10802" y="connsiteY10802"/>
                </a:cxn>
                <a:cxn ang="0">
                  <a:pos x="connsiteX10803" y="connsiteY10803"/>
                </a:cxn>
                <a:cxn ang="0">
                  <a:pos x="connsiteX10804" y="connsiteY10804"/>
                </a:cxn>
                <a:cxn ang="0">
                  <a:pos x="connsiteX10805" y="connsiteY10805"/>
                </a:cxn>
                <a:cxn ang="0">
                  <a:pos x="connsiteX10806" y="connsiteY10806"/>
                </a:cxn>
                <a:cxn ang="0">
                  <a:pos x="connsiteX10807" y="connsiteY10807"/>
                </a:cxn>
                <a:cxn ang="0">
                  <a:pos x="connsiteX10808" y="connsiteY10808"/>
                </a:cxn>
                <a:cxn ang="0">
                  <a:pos x="connsiteX10809" y="connsiteY10809"/>
                </a:cxn>
                <a:cxn ang="0">
                  <a:pos x="connsiteX10810" y="connsiteY10810"/>
                </a:cxn>
                <a:cxn ang="0">
                  <a:pos x="connsiteX10811" y="connsiteY10811"/>
                </a:cxn>
                <a:cxn ang="0">
                  <a:pos x="connsiteX10812" y="connsiteY10812"/>
                </a:cxn>
                <a:cxn ang="0">
                  <a:pos x="connsiteX10813" y="connsiteY10813"/>
                </a:cxn>
                <a:cxn ang="0">
                  <a:pos x="connsiteX10814" y="connsiteY10814"/>
                </a:cxn>
                <a:cxn ang="0">
                  <a:pos x="connsiteX10815" y="connsiteY10815"/>
                </a:cxn>
                <a:cxn ang="0">
                  <a:pos x="connsiteX10816" y="connsiteY10816"/>
                </a:cxn>
                <a:cxn ang="0">
                  <a:pos x="connsiteX10817" y="connsiteY10817"/>
                </a:cxn>
                <a:cxn ang="0">
                  <a:pos x="connsiteX10818" y="connsiteY10818"/>
                </a:cxn>
                <a:cxn ang="0">
                  <a:pos x="connsiteX10819" y="connsiteY10819"/>
                </a:cxn>
                <a:cxn ang="0">
                  <a:pos x="connsiteX10820" y="connsiteY10820"/>
                </a:cxn>
                <a:cxn ang="0">
                  <a:pos x="connsiteX10821" y="connsiteY10821"/>
                </a:cxn>
                <a:cxn ang="0">
                  <a:pos x="connsiteX10822" y="connsiteY10822"/>
                </a:cxn>
                <a:cxn ang="0">
                  <a:pos x="connsiteX10823" y="connsiteY10823"/>
                </a:cxn>
                <a:cxn ang="0">
                  <a:pos x="connsiteX10824" y="connsiteY10824"/>
                </a:cxn>
                <a:cxn ang="0">
                  <a:pos x="connsiteX10825" y="connsiteY10825"/>
                </a:cxn>
                <a:cxn ang="0">
                  <a:pos x="connsiteX10826" y="connsiteY10826"/>
                </a:cxn>
                <a:cxn ang="0">
                  <a:pos x="connsiteX10827" y="connsiteY10827"/>
                </a:cxn>
                <a:cxn ang="0">
                  <a:pos x="connsiteX10828" y="connsiteY10828"/>
                </a:cxn>
                <a:cxn ang="0">
                  <a:pos x="connsiteX10829" y="connsiteY10829"/>
                </a:cxn>
                <a:cxn ang="0">
                  <a:pos x="connsiteX10830" y="connsiteY10830"/>
                </a:cxn>
                <a:cxn ang="0">
                  <a:pos x="connsiteX10831" y="connsiteY10831"/>
                </a:cxn>
                <a:cxn ang="0">
                  <a:pos x="connsiteX10832" y="connsiteY10832"/>
                </a:cxn>
                <a:cxn ang="0">
                  <a:pos x="connsiteX10833" y="connsiteY10833"/>
                </a:cxn>
                <a:cxn ang="0">
                  <a:pos x="connsiteX10834" y="connsiteY10834"/>
                </a:cxn>
                <a:cxn ang="0">
                  <a:pos x="connsiteX10835" y="connsiteY10835"/>
                </a:cxn>
                <a:cxn ang="0">
                  <a:pos x="connsiteX10836" y="connsiteY10836"/>
                </a:cxn>
                <a:cxn ang="0">
                  <a:pos x="connsiteX10837" y="connsiteY10837"/>
                </a:cxn>
                <a:cxn ang="0">
                  <a:pos x="connsiteX10838" y="connsiteY10838"/>
                </a:cxn>
                <a:cxn ang="0">
                  <a:pos x="connsiteX10839" y="connsiteY10839"/>
                </a:cxn>
                <a:cxn ang="0">
                  <a:pos x="connsiteX10840" y="connsiteY10840"/>
                </a:cxn>
                <a:cxn ang="0">
                  <a:pos x="connsiteX10841" y="connsiteY10841"/>
                </a:cxn>
                <a:cxn ang="0">
                  <a:pos x="connsiteX10842" y="connsiteY10842"/>
                </a:cxn>
                <a:cxn ang="0">
                  <a:pos x="connsiteX10843" y="connsiteY10843"/>
                </a:cxn>
                <a:cxn ang="0">
                  <a:pos x="connsiteX10844" y="connsiteY10844"/>
                </a:cxn>
                <a:cxn ang="0">
                  <a:pos x="connsiteX10845" y="connsiteY10845"/>
                </a:cxn>
                <a:cxn ang="0">
                  <a:pos x="connsiteX10846" y="connsiteY10846"/>
                </a:cxn>
                <a:cxn ang="0">
                  <a:pos x="connsiteX10847" y="connsiteY10847"/>
                </a:cxn>
                <a:cxn ang="0">
                  <a:pos x="connsiteX10848" y="connsiteY10848"/>
                </a:cxn>
                <a:cxn ang="0">
                  <a:pos x="connsiteX10849" y="connsiteY10849"/>
                </a:cxn>
                <a:cxn ang="0">
                  <a:pos x="connsiteX10850" y="connsiteY10850"/>
                </a:cxn>
                <a:cxn ang="0">
                  <a:pos x="connsiteX10851" y="connsiteY10851"/>
                </a:cxn>
                <a:cxn ang="0">
                  <a:pos x="connsiteX10852" y="connsiteY10852"/>
                </a:cxn>
                <a:cxn ang="0">
                  <a:pos x="connsiteX10853" y="connsiteY10853"/>
                </a:cxn>
                <a:cxn ang="0">
                  <a:pos x="connsiteX10854" y="connsiteY10854"/>
                </a:cxn>
                <a:cxn ang="0">
                  <a:pos x="connsiteX10855" y="connsiteY10855"/>
                </a:cxn>
                <a:cxn ang="0">
                  <a:pos x="connsiteX10856" y="connsiteY10856"/>
                </a:cxn>
                <a:cxn ang="0">
                  <a:pos x="connsiteX10857" y="connsiteY10857"/>
                </a:cxn>
                <a:cxn ang="0">
                  <a:pos x="connsiteX10858" y="connsiteY10858"/>
                </a:cxn>
                <a:cxn ang="0">
                  <a:pos x="connsiteX10859" y="connsiteY10859"/>
                </a:cxn>
                <a:cxn ang="0">
                  <a:pos x="connsiteX10860" y="connsiteY10860"/>
                </a:cxn>
                <a:cxn ang="0">
                  <a:pos x="connsiteX10861" y="connsiteY10861"/>
                </a:cxn>
                <a:cxn ang="0">
                  <a:pos x="connsiteX10862" y="connsiteY10862"/>
                </a:cxn>
                <a:cxn ang="0">
                  <a:pos x="connsiteX10863" y="connsiteY10863"/>
                </a:cxn>
                <a:cxn ang="0">
                  <a:pos x="connsiteX10864" y="connsiteY10864"/>
                </a:cxn>
                <a:cxn ang="0">
                  <a:pos x="connsiteX10865" y="connsiteY10865"/>
                </a:cxn>
                <a:cxn ang="0">
                  <a:pos x="connsiteX10866" y="connsiteY10866"/>
                </a:cxn>
                <a:cxn ang="0">
                  <a:pos x="connsiteX10867" y="connsiteY10867"/>
                </a:cxn>
                <a:cxn ang="0">
                  <a:pos x="connsiteX10868" y="connsiteY10868"/>
                </a:cxn>
                <a:cxn ang="0">
                  <a:pos x="connsiteX10869" y="connsiteY10869"/>
                </a:cxn>
                <a:cxn ang="0">
                  <a:pos x="connsiteX10870" y="connsiteY10870"/>
                </a:cxn>
                <a:cxn ang="0">
                  <a:pos x="connsiteX10871" y="connsiteY10871"/>
                </a:cxn>
                <a:cxn ang="0">
                  <a:pos x="connsiteX10872" y="connsiteY10872"/>
                </a:cxn>
                <a:cxn ang="0">
                  <a:pos x="connsiteX10873" y="connsiteY10873"/>
                </a:cxn>
                <a:cxn ang="0">
                  <a:pos x="connsiteX10874" y="connsiteY10874"/>
                </a:cxn>
                <a:cxn ang="0">
                  <a:pos x="connsiteX10875" y="connsiteY10875"/>
                </a:cxn>
                <a:cxn ang="0">
                  <a:pos x="connsiteX10876" y="connsiteY10876"/>
                </a:cxn>
                <a:cxn ang="0">
                  <a:pos x="connsiteX10877" y="connsiteY10877"/>
                </a:cxn>
                <a:cxn ang="0">
                  <a:pos x="connsiteX10878" y="connsiteY10878"/>
                </a:cxn>
                <a:cxn ang="0">
                  <a:pos x="connsiteX10879" y="connsiteY10879"/>
                </a:cxn>
                <a:cxn ang="0">
                  <a:pos x="connsiteX10880" y="connsiteY10880"/>
                </a:cxn>
                <a:cxn ang="0">
                  <a:pos x="connsiteX10881" y="connsiteY10881"/>
                </a:cxn>
                <a:cxn ang="0">
                  <a:pos x="connsiteX10882" y="connsiteY10882"/>
                </a:cxn>
                <a:cxn ang="0">
                  <a:pos x="connsiteX10883" y="connsiteY10883"/>
                </a:cxn>
                <a:cxn ang="0">
                  <a:pos x="connsiteX10884" y="connsiteY10884"/>
                </a:cxn>
                <a:cxn ang="0">
                  <a:pos x="connsiteX10885" y="connsiteY10885"/>
                </a:cxn>
                <a:cxn ang="0">
                  <a:pos x="connsiteX10886" y="connsiteY10886"/>
                </a:cxn>
                <a:cxn ang="0">
                  <a:pos x="connsiteX10887" y="connsiteY10887"/>
                </a:cxn>
                <a:cxn ang="0">
                  <a:pos x="connsiteX10888" y="connsiteY10888"/>
                </a:cxn>
                <a:cxn ang="0">
                  <a:pos x="connsiteX10889" y="connsiteY10889"/>
                </a:cxn>
                <a:cxn ang="0">
                  <a:pos x="connsiteX10890" y="connsiteY10890"/>
                </a:cxn>
                <a:cxn ang="0">
                  <a:pos x="connsiteX10891" y="connsiteY10891"/>
                </a:cxn>
                <a:cxn ang="0">
                  <a:pos x="connsiteX10892" y="connsiteY10892"/>
                </a:cxn>
                <a:cxn ang="0">
                  <a:pos x="connsiteX10893" y="connsiteY10893"/>
                </a:cxn>
                <a:cxn ang="0">
                  <a:pos x="connsiteX10894" y="connsiteY10894"/>
                </a:cxn>
                <a:cxn ang="0">
                  <a:pos x="connsiteX10895" y="connsiteY10895"/>
                </a:cxn>
                <a:cxn ang="0">
                  <a:pos x="connsiteX10896" y="connsiteY10896"/>
                </a:cxn>
                <a:cxn ang="0">
                  <a:pos x="connsiteX10897" y="connsiteY10897"/>
                </a:cxn>
                <a:cxn ang="0">
                  <a:pos x="connsiteX10898" y="connsiteY10898"/>
                </a:cxn>
                <a:cxn ang="0">
                  <a:pos x="connsiteX10899" y="connsiteY10899"/>
                </a:cxn>
                <a:cxn ang="0">
                  <a:pos x="connsiteX10900" y="connsiteY10900"/>
                </a:cxn>
                <a:cxn ang="0">
                  <a:pos x="connsiteX10901" y="connsiteY10901"/>
                </a:cxn>
                <a:cxn ang="0">
                  <a:pos x="connsiteX10902" y="connsiteY10902"/>
                </a:cxn>
                <a:cxn ang="0">
                  <a:pos x="connsiteX10903" y="connsiteY10903"/>
                </a:cxn>
                <a:cxn ang="0">
                  <a:pos x="connsiteX10904" y="connsiteY10904"/>
                </a:cxn>
                <a:cxn ang="0">
                  <a:pos x="connsiteX10905" y="connsiteY10905"/>
                </a:cxn>
                <a:cxn ang="0">
                  <a:pos x="connsiteX10906" y="connsiteY10906"/>
                </a:cxn>
                <a:cxn ang="0">
                  <a:pos x="connsiteX10907" y="connsiteY10907"/>
                </a:cxn>
                <a:cxn ang="0">
                  <a:pos x="connsiteX10908" y="connsiteY10908"/>
                </a:cxn>
                <a:cxn ang="0">
                  <a:pos x="connsiteX10909" y="connsiteY10909"/>
                </a:cxn>
                <a:cxn ang="0">
                  <a:pos x="connsiteX10910" y="connsiteY10910"/>
                </a:cxn>
                <a:cxn ang="0">
                  <a:pos x="connsiteX10911" y="connsiteY10911"/>
                </a:cxn>
                <a:cxn ang="0">
                  <a:pos x="connsiteX10912" y="connsiteY10912"/>
                </a:cxn>
                <a:cxn ang="0">
                  <a:pos x="connsiteX10913" y="connsiteY10913"/>
                </a:cxn>
                <a:cxn ang="0">
                  <a:pos x="connsiteX10914" y="connsiteY10914"/>
                </a:cxn>
                <a:cxn ang="0">
                  <a:pos x="connsiteX10915" y="connsiteY10915"/>
                </a:cxn>
                <a:cxn ang="0">
                  <a:pos x="connsiteX10916" y="connsiteY10916"/>
                </a:cxn>
                <a:cxn ang="0">
                  <a:pos x="connsiteX10917" y="connsiteY10917"/>
                </a:cxn>
                <a:cxn ang="0">
                  <a:pos x="connsiteX10918" y="connsiteY10918"/>
                </a:cxn>
                <a:cxn ang="0">
                  <a:pos x="connsiteX10919" y="connsiteY10919"/>
                </a:cxn>
                <a:cxn ang="0">
                  <a:pos x="connsiteX10920" y="connsiteY10920"/>
                </a:cxn>
                <a:cxn ang="0">
                  <a:pos x="connsiteX10921" y="connsiteY10921"/>
                </a:cxn>
                <a:cxn ang="0">
                  <a:pos x="connsiteX10922" y="connsiteY10922"/>
                </a:cxn>
                <a:cxn ang="0">
                  <a:pos x="connsiteX10923" y="connsiteY10923"/>
                </a:cxn>
                <a:cxn ang="0">
                  <a:pos x="connsiteX10924" y="connsiteY10924"/>
                </a:cxn>
                <a:cxn ang="0">
                  <a:pos x="connsiteX10925" y="connsiteY10925"/>
                </a:cxn>
                <a:cxn ang="0">
                  <a:pos x="connsiteX10926" y="connsiteY10926"/>
                </a:cxn>
                <a:cxn ang="0">
                  <a:pos x="connsiteX10927" y="connsiteY10927"/>
                </a:cxn>
                <a:cxn ang="0">
                  <a:pos x="connsiteX10928" y="connsiteY10928"/>
                </a:cxn>
                <a:cxn ang="0">
                  <a:pos x="connsiteX10929" y="connsiteY10929"/>
                </a:cxn>
                <a:cxn ang="0">
                  <a:pos x="connsiteX10930" y="connsiteY10930"/>
                </a:cxn>
                <a:cxn ang="0">
                  <a:pos x="connsiteX10931" y="connsiteY10931"/>
                </a:cxn>
                <a:cxn ang="0">
                  <a:pos x="connsiteX10932" y="connsiteY10932"/>
                </a:cxn>
                <a:cxn ang="0">
                  <a:pos x="connsiteX10933" y="connsiteY10933"/>
                </a:cxn>
                <a:cxn ang="0">
                  <a:pos x="connsiteX10934" y="connsiteY10934"/>
                </a:cxn>
                <a:cxn ang="0">
                  <a:pos x="connsiteX10935" y="connsiteY10935"/>
                </a:cxn>
                <a:cxn ang="0">
                  <a:pos x="connsiteX10936" y="connsiteY10936"/>
                </a:cxn>
                <a:cxn ang="0">
                  <a:pos x="connsiteX10937" y="connsiteY10937"/>
                </a:cxn>
                <a:cxn ang="0">
                  <a:pos x="connsiteX10938" y="connsiteY10938"/>
                </a:cxn>
                <a:cxn ang="0">
                  <a:pos x="connsiteX10939" y="connsiteY10939"/>
                </a:cxn>
                <a:cxn ang="0">
                  <a:pos x="connsiteX10940" y="connsiteY10940"/>
                </a:cxn>
                <a:cxn ang="0">
                  <a:pos x="connsiteX10941" y="connsiteY10941"/>
                </a:cxn>
                <a:cxn ang="0">
                  <a:pos x="connsiteX10942" y="connsiteY10942"/>
                </a:cxn>
                <a:cxn ang="0">
                  <a:pos x="connsiteX10943" y="connsiteY10943"/>
                </a:cxn>
                <a:cxn ang="0">
                  <a:pos x="connsiteX10944" y="connsiteY10944"/>
                </a:cxn>
                <a:cxn ang="0">
                  <a:pos x="connsiteX10945" y="connsiteY10945"/>
                </a:cxn>
                <a:cxn ang="0">
                  <a:pos x="connsiteX10946" y="connsiteY10946"/>
                </a:cxn>
                <a:cxn ang="0">
                  <a:pos x="connsiteX10947" y="connsiteY10947"/>
                </a:cxn>
                <a:cxn ang="0">
                  <a:pos x="connsiteX10948" y="connsiteY10948"/>
                </a:cxn>
                <a:cxn ang="0">
                  <a:pos x="connsiteX10949" y="connsiteY10949"/>
                </a:cxn>
                <a:cxn ang="0">
                  <a:pos x="connsiteX10950" y="connsiteY10950"/>
                </a:cxn>
                <a:cxn ang="0">
                  <a:pos x="connsiteX10951" y="connsiteY10951"/>
                </a:cxn>
                <a:cxn ang="0">
                  <a:pos x="connsiteX10952" y="connsiteY10952"/>
                </a:cxn>
                <a:cxn ang="0">
                  <a:pos x="connsiteX10953" y="connsiteY10953"/>
                </a:cxn>
                <a:cxn ang="0">
                  <a:pos x="connsiteX10954" y="connsiteY10954"/>
                </a:cxn>
                <a:cxn ang="0">
                  <a:pos x="connsiteX10955" y="connsiteY10955"/>
                </a:cxn>
                <a:cxn ang="0">
                  <a:pos x="connsiteX10956" y="connsiteY10956"/>
                </a:cxn>
                <a:cxn ang="0">
                  <a:pos x="connsiteX10957" y="connsiteY10957"/>
                </a:cxn>
                <a:cxn ang="0">
                  <a:pos x="connsiteX10958" y="connsiteY10958"/>
                </a:cxn>
                <a:cxn ang="0">
                  <a:pos x="connsiteX10959" y="connsiteY10959"/>
                </a:cxn>
                <a:cxn ang="0">
                  <a:pos x="connsiteX10960" y="connsiteY10960"/>
                </a:cxn>
                <a:cxn ang="0">
                  <a:pos x="connsiteX10961" y="connsiteY10961"/>
                </a:cxn>
                <a:cxn ang="0">
                  <a:pos x="connsiteX10962" y="connsiteY10962"/>
                </a:cxn>
                <a:cxn ang="0">
                  <a:pos x="connsiteX10963" y="connsiteY10963"/>
                </a:cxn>
                <a:cxn ang="0">
                  <a:pos x="connsiteX10964" y="connsiteY10964"/>
                </a:cxn>
                <a:cxn ang="0">
                  <a:pos x="connsiteX10965" y="connsiteY10965"/>
                </a:cxn>
                <a:cxn ang="0">
                  <a:pos x="connsiteX10966" y="connsiteY10966"/>
                </a:cxn>
                <a:cxn ang="0">
                  <a:pos x="connsiteX10967" y="connsiteY10967"/>
                </a:cxn>
                <a:cxn ang="0">
                  <a:pos x="connsiteX10968" y="connsiteY10968"/>
                </a:cxn>
                <a:cxn ang="0">
                  <a:pos x="connsiteX10969" y="connsiteY10969"/>
                </a:cxn>
                <a:cxn ang="0">
                  <a:pos x="connsiteX10970" y="connsiteY10970"/>
                </a:cxn>
                <a:cxn ang="0">
                  <a:pos x="connsiteX10971" y="connsiteY10971"/>
                </a:cxn>
                <a:cxn ang="0">
                  <a:pos x="connsiteX10972" y="connsiteY10972"/>
                </a:cxn>
                <a:cxn ang="0">
                  <a:pos x="connsiteX10973" y="connsiteY10973"/>
                </a:cxn>
                <a:cxn ang="0">
                  <a:pos x="connsiteX10974" y="connsiteY10974"/>
                </a:cxn>
                <a:cxn ang="0">
                  <a:pos x="connsiteX10975" y="connsiteY10975"/>
                </a:cxn>
                <a:cxn ang="0">
                  <a:pos x="connsiteX10976" y="connsiteY10976"/>
                </a:cxn>
                <a:cxn ang="0">
                  <a:pos x="connsiteX10977" y="connsiteY10977"/>
                </a:cxn>
                <a:cxn ang="0">
                  <a:pos x="connsiteX10978" y="connsiteY10978"/>
                </a:cxn>
                <a:cxn ang="0">
                  <a:pos x="connsiteX10979" y="connsiteY10979"/>
                </a:cxn>
                <a:cxn ang="0">
                  <a:pos x="connsiteX10980" y="connsiteY10980"/>
                </a:cxn>
                <a:cxn ang="0">
                  <a:pos x="connsiteX10981" y="connsiteY10981"/>
                </a:cxn>
                <a:cxn ang="0">
                  <a:pos x="connsiteX10982" y="connsiteY10982"/>
                </a:cxn>
                <a:cxn ang="0">
                  <a:pos x="connsiteX10983" y="connsiteY10983"/>
                </a:cxn>
                <a:cxn ang="0">
                  <a:pos x="connsiteX10984" y="connsiteY10984"/>
                </a:cxn>
                <a:cxn ang="0">
                  <a:pos x="connsiteX10985" y="connsiteY10985"/>
                </a:cxn>
                <a:cxn ang="0">
                  <a:pos x="connsiteX10986" y="connsiteY10986"/>
                </a:cxn>
                <a:cxn ang="0">
                  <a:pos x="connsiteX10987" y="connsiteY10987"/>
                </a:cxn>
                <a:cxn ang="0">
                  <a:pos x="connsiteX10988" y="connsiteY10988"/>
                </a:cxn>
                <a:cxn ang="0">
                  <a:pos x="connsiteX10989" y="connsiteY10989"/>
                </a:cxn>
                <a:cxn ang="0">
                  <a:pos x="connsiteX10990" y="connsiteY10990"/>
                </a:cxn>
                <a:cxn ang="0">
                  <a:pos x="connsiteX10991" y="connsiteY10991"/>
                </a:cxn>
                <a:cxn ang="0">
                  <a:pos x="connsiteX10992" y="connsiteY10992"/>
                </a:cxn>
                <a:cxn ang="0">
                  <a:pos x="connsiteX10993" y="connsiteY10993"/>
                </a:cxn>
                <a:cxn ang="0">
                  <a:pos x="connsiteX10994" y="connsiteY10994"/>
                </a:cxn>
                <a:cxn ang="0">
                  <a:pos x="connsiteX10995" y="connsiteY10995"/>
                </a:cxn>
                <a:cxn ang="0">
                  <a:pos x="connsiteX10996" y="connsiteY10996"/>
                </a:cxn>
                <a:cxn ang="0">
                  <a:pos x="connsiteX10997" y="connsiteY10997"/>
                </a:cxn>
                <a:cxn ang="0">
                  <a:pos x="connsiteX10998" y="connsiteY10998"/>
                </a:cxn>
                <a:cxn ang="0">
                  <a:pos x="connsiteX10999" y="connsiteY10999"/>
                </a:cxn>
                <a:cxn ang="0">
                  <a:pos x="connsiteX11000" y="connsiteY11000"/>
                </a:cxn>
                <a:cxn ang="0">
                  <a:pos x="connsiteX11001" y="connsiteY11001"/>
                </a:cxn>
                <a:cxn ang="0">
                  <a:pos x="connsiteX11002" y="connsiteY11002"/>
                </a:cxn>
                <a:cxn ang="0">
                  <a:pos x="connsiteX11003" y="connsiteY11003"/>
                </a:cxn>
                <a:cxn ang="0">
                  <a:pos x="connsiteX11004" y="connsiteY11004"/>
                </a:cxn>
                <a:cxn ang="0">
                  <a:pos x="connsiteX11005" y="connsiteY11005"/>
                </a:cxn>
                <a:cxn ang="0">
                  <a:pos x="connsiteX11006" y="connsiteY11006"/>
                </a:cxn>
                <a:cxn ang="0">
                  <a:pos x="connsiteX11007" y="connsiteY11007"/>
                </a:cxn>
                <a:cxn ang="0">
                  <a:pos x="connsiteX11008" y="connsiteY11008"/>
                </a:cxn>
                <a:cxn ang="0">
                  <a:pos x="connsiteX11009" y="connsiteY11009"/>
                </a:cxn>
                <a:cxn ang="0">
                  <a:pos x="connsiteX11010" y="connsiteY11010"/>
                </a:cxn>
                <a:cxn ang="0">
                  <a:pos x="connsiteX11011" y="connsiteY11011"/>
                </a:cxn>
                <a:cxn ang="0">
                  <a:pos x="connsiteX11012" y="connsiteY11012"/>
                </a:cxn>
                <a:cxn ang="0">
                  <a:pos x="connsiteX11013" y="connsiteY11013"/>
                </a:cxn>
                <a:cxn ang="0">
                  <a:pos x="connsiteX11014" y="connsiteY11014"/>
                </a:cxn>
                <a:cxn ang="0">
                  <a:pos x="connsiteX11015" y="connsiteY11015"/>
                </a:cxn>
                <a:cxn ang="0">
                  <a:pos x="connsiteX11016" y="connsiteY11016"/>
                </a:cxn>
                <a:cxn ang="0">
                  <a:pos x="connsiteX11017" y="connsiteY11017"/>
                </a:cxn>
                <a:cxn ang="0">
                  <a:pos x="connsiteX11018" y="connsiteY11018"/>
                </a:cxn>
                <a:cxn ang="0">
                  <a:pos x="connsiteX11019" y="connsiteY11019"/>
                </a:cxn>
                <a:cxn ang="0">
                  <a:pos x="connsiteX11020" y="connsiteY11020"/>
                </a:cxn>
                <a:cxn ang="0">
                  <a:pos x="connsiteX11021" y="connsiteY11021"/>
                </a:cxn>
                <a:cxn ang="0">
                  <a:pos x="connsiteX11022" y="connsiteY11022"/>
                </a:cxn>
                <a:cxn ang="0">
                  <a:pos x="connsiteX11023" y="connsiteY11023"/>
                </a:cxn>
                <a:cxn ang="0">
                  <a:pos x="connsiteX11024" y="connsiteY11024"/>
                </a:cxn>
                <a:cxn ang="0">
                  <a:pos x="connsiteX11025" y="connsiteY11025"/>
                </a:cxn>
                <a:cxn ang="0">
                  <a:pos x="connsiteX11026" y="connsiteY11026"/>
                </a:cxn>
                <a:cxn ang="0">
                  <a:pos x="connsiteX11027" y="connsiteY11027"/>
                </a:cxn>
                <a:cxn ang="0">
                  <a:pos x="connsiteX11028" y="connsiteY11028"/>
                </a:cxn>
                <a:cxn ang="0">
                  <a:pos x="connsiteX11029" y="connsiteY11029"/>
                </a:cxn>
                <a:cxn ang="0">
                  <a:pos x="connsiteX11030" y="connsiteY11030"/>
                </a:cxn>
                <a:cxn ang="0">
                  <a:pos x="connsiteX11031" y="connsiteY11031"/>
                </a:cxn>
                <a:cxn ang="0">
                  <a:pos x="connsiteX11032" y="connsiteY11032"/>
                </a:cxn>
                <a:cxn ang="0">
                  <a:pos x="connsiteX11033" y="connsiteY11033"/>
                </a:cxn>
                <a:cxn ang="0">
                  <a:pos x="connsiteX11034" y="connsiteY11034"/>
                </a:cxn>
                <a:cxn ang="0">
                  <a:pos x="connsiteX11035" y="connsiteY11035"/>
                </a:cxn>
                <a:cxn ang="0">
                  <a:pos x="connsiteX11036" y="connsiteY11036"/>
                </a:cxn>
                <a:cxn ang="0">
                  <a:pos x="connsiteX11037" y="connsiteY11037"/>
                </a:cxn>
                <a:cxn ang="0">
                  <a:pos x="connsiteX11038" y="connsiteY11038"/>
                </a:cxn>
                <a:cxn ang="0">
                  <a:pos x="connsiteX11039" y="connsiteY11039"/>
                </a:cxn>
                <a:cxn ang="0">
                  <a:pos x="connsiteX11040" y="connsiteY11040"/>
                </a:cxn>
                <a:cxn ang="0">
                  <a:pos x="connsiteX11041" y="connsiteY11041"/>
                </a:cxn>
                <a:cxn ang="0">
                  <a:pos x="connsiteX11042" y="connsiteY11042"/>
                </a:cxn>
                <a:cxn ang="0">
                  <a:pos x="connsiteX11043" y="connsiteY11043"/>
                </a:cxn>
                <a:cxn ang="0">
                  <a:pos x="connsiteX11044" y="connsiteY11044"/>
                </a:cxn>
                <a:cxn ang="0">
                  <a:pos x="connsiteX11045" y="connsiteY11045"/>
                </a:cxn>
                <a:cxn ang="0">
                  <a:pos x="connsiteX11046" y="connsiteY11046"/>
                </a:cxn>
                <a:cxn ang="0">
                  <a:pos x="connsiteX11047" y="connsiteY11047"/>
                </a:cxn>
                <a:cxn ang="0">
                  <a:pos x="connsiteX11048" y="connsiteY11048"/>
                </a:cxn>
                <a:cxn ang="0">
                  <a:pos x="connsiteX11049" y="connsiteY11049"/>
                </a:cxn>
                <a:cxn ang="0">
                  <a:pos x="connsiteX11050" y="connsiteY11050"/>
                </a:cxn>
                <a:cxn ang="0">
                  <a:pos x="connsiteX11051" y="connsiteY11051"/>
                </a:cxn>
                <a:cxn ang="0">
                  <a:pos x="connsiteX11052" y="connsiteY11052"/>
                </a:cxn>
                <a:cxn ang="0">
                  <a:pos x="connsiteX11053" y="connsiteY11053"/>
                </a:cxn>
                <a:cxn ang="0">
                  <a:pos x="connsiteX11054" y="connsiteY11054"/>
                </a:cxn>
                <a:cxn ang="0">
                  <a:pos x="connsiteX11055" y="connsiteY11055"/>
                </a:cxn>
                <a:cxn ang="0">
                  <a:pos x="connsiteX11056" y="connsiteY11056"/>
                </a:cxn>
                <a:cxn ang="0">
                  <a:pos x="connsiteX11057" y="connsiteY11057"/>
                </a:cxn>
                <a:cxn ang="0">
                  <a:pos x="connsiteX11058" y="connsiteY11058"/>
                </a:cxn>
                <a:cxn ang="0">
                  <a:pos x="connsiteX11059" y="connsiteY11059"/>
                </a:cxn>
                <a:cxn ang="0">
                  <a:pos x="connsiteX11060" y="connsiteY11060"/>
                </a:cxn>
                <a:cxn ang="0">
                  <a:pos x="connsiteX11061" y="connsiteY11061"/>
                </a:cxn>
                <a:cxn ang="0">
                  <a:pos x="connsiteX11062" y="connsiteY11062"/>
                </a:cxn>
                <a:cxn ang="0">
                  <a:pos x="connsiteX11063" y="connsiteY11063"/>
                </a:cxn>
                <a:cxn ang="0">
                  <a:pos x="connsiteX11064" y="connsiteY11064"/>
                </a:cxn>
                <a:cxn ang="0">
                  <a:pos x="connsiteX11065" y="connsiteY11065"/>
                </a:cxn>
                <a:cxn ang="0">
                  <a:pos x="connsiteX11066" y="connsiteY11066"/>
                </a:cxn>
                <a:cxn ang="0">
                  <a:pos x="connsiteX11067" y="connsiteY11067"/>
                </a:cxn>
                <a:cxn ang="0">
                  <a:pos x="connsiteX11068" y="connsiteY11068"/>
                </a:cxn>
                <a:cxn ang="0">
                  <a:pos x="connsiteX11069" y="connsiteY11069"/>
                </a:cxn>
                <a:cxn ang="0">
                  <a:pos x="connsiteX11070" y="connsiteY11070"/>
                </a:cxn>
                <a:cxn ang="0">
                  <a:pos x="connsiteX11071" y="connsiteY11071"/>
                </a:cxn>
                <a:cxn ang="0">
                  <a:pos x="connsiteX11072" y="connsiteY11072"/>
                </a:cxn>
                <a:cxn ang="0">
                  <a:pos x="connsiteX11073" y="connsiteY11073"/>
                </a:cxn>
                <a:cxn ang="0">
                  <a:pos x="connsiteX11074" y="connsiteY11074"/>
                </a:cxn>
                <a:cxn ang="0">
                  <a:pos x="connsiteX11075" y="connsiteY11075"/>
                </a:cxn>
                <a:cxn ang="0">
                  <a:pos x="connsiteX11076" y="connsiteY11076"/>
                </a:cxn>
                <a:cxn ang="0">
                  <a:pos x="connsiteX11077" y="connsiteY11077"/>
                </a:cxn>
                <a:cxn ang="0">
                  <a:pos x="connsiteX11078" y="connsiteY11078"/>
                </a:cxn>
                <a:cxn ang="0">
                  <a:pos x="connsiteX11079" y="connsiteY11079"/>
                </a:cxn>
                <a:cxn ang="0">
                  <a:pos x="connsiteX11080" y="connsiteY11080"/>
                </a:cxn>
                <a:cxn ang="0">
                  <a:pos x="connsiteX11081" y="connsiteY11081"/>
                </a:cxn>
                <a:cxn ang="0">
                  <a:pos x="connsiteX11082" y="connsiteY11082"/>
                </a:cxn>
                <a:cxn ang="0">
                  <a:pos x="connsiteX11083" y="connsiteY11083"/>
                </a:cxn>
                <a:cxn ang="0">
                  <a:pos x="connsiteX11084" y="connsiteY11084"/>
                </a:cxn>
                <a:cxn ang="0">
                  <a:pos x="connsiteX11085" y="connsiteY11085"/>
                </a:cxn>
                <a:cxn ang="0">
                  <a:pos x="connsiteX11086" y="connsiteY11086"/>
                </a:cxn>
                <a:cxn ang="0">
                  <a:pos x="connsiteX11087" y="connsiteY11087"/>
                </a:cxn>
                <a:cxn ang="0">
                  <a:pos x="connsiteX11088" y="connsiteY11088"/>
                </a:cxn>
                <a:cxn ang="0">
                  <a:pos x="connsiteX11089" y="connsiteY11089"/>
                </a:cxn>
                <a:cxn ang="0">
                  <a:pos x="connsiteX11090" y="connsiteY11090"/>
                </a:cxn>
                <a:cxn ang="0">
                  <a:pos x="connsiteX11091" y="connsiteY11091"/>
                </a:cxn>
                <a:cxn ang="0">
                  <a:pos x="connsiteX11092" y="connsiteY11092"/>
                </a:cxn>
                <a:cxn ang="0">
                  <a:pos x="connsiteX11093" y="connsiteY11093"/>
                </a:cxn>
                <a:cxn ang="0">
                  <a:pos x="connsiteX11094" y="connsiteY11094"/>
                </a:cxn>
                <a:cxn ang="0">
                  <a:pos x="connsiteX11095" y="connsiteY11095"/>
                </a:cxn>
                <a:cxn ang="0">
                  <a:pos x="connsiteX11096" y="connsiteY11096"/>
                </a:cxn>
                <a:cxn ang="0">
                  <a:pos x="connsiteX11097" y="connsiteY11097"/>
                </a:cxn>
                <a:cxn ang="0">
                  <a:pos x="connsiteX11098" y="connsiteY11098"/>
                </a:cxn>
                <a:cxn ang="0">
                  <a:pos x="connsiteX11099" y="connsiteY11099"/>
                </a:cxn>
                <a:cxn ang="0">
                  <a:pos x="connsiteX11100" y="connsiteY11100"/>
                </a:cxn>
                <a:cxn ang="0">
                  <a:pos x="connsiteX11101" y="connsiteY11101"/>
                </a:cxn>
                <a:cxn ang="0">
                  <a:pos x="connsiteX11102" y="connsiteY11102"/>
                </a:cxn>
                <a:cxn ang="0">
                  <a:pos x="connsiteX11103" y="connsiteY11103"/>
                </a:cxn>
                <a:cxn ang="0">
                  <a:pos x="connsiteX11104" y="connsiteY11104"/>
                </a:cxn>
                <a:cxn ang="0">
                  <a:pos x="connsiteX11105" y="connsiteY11105"/>
                </a:cxn>
                <a:cxn ang="0">
                  <a:pos x="connsiteX11106" y="connsiteY11106"/>
                </a:cxn>
                <a:cxn ang="0">
                  <a:pos x="connsiteX11107" y="connsiteY11107"/>
                </a:cxn>
                <a:cxn ang="0">
                  <a:pos x="connsiteX11108" y="connsiteY11108"/>
                </a:cxn>
                <a:cxn ang="0">
                  <a:pos x="connsiteX11109" y="connsiteY11109"/>
                </a:cxn>
                <a:cxn ang="0">
                  <a:pos x="connsiteX11110" y="connsiteY11110"/>
                </a:cxn>
                <a:cxn ang="0">
                  <a:pos x="connsiteX11111" y="connsiteY11111"/>
                </a:cxn>
                <a:cxn ang="0">
                  <a:pos x="connsiteX11112" y="connsiteY11112"/>
                </a:cxn>
                <a:cxn ang="0">
                  <a:pos x="connsiteX11113" y="connsiteY11113"/>
                </a:cxn>
                <a:cxn ang="0">
                  <a:pos x="connsiteX11114" y="connsiteY11114"/>
                </a:cxn>
                <a:cxn ang="0">
                  <a:pos x="connsiteX11115" y="connsiteY11115"/>
                </a:cxn>
                <a:cxn ang="0">
                  <a:pos x="connsiteX11116" y="connsiteY11116"/>
                </a:cxn>
                <a:cxn ang="0">
                  <a:pos x="connsiteX11117" y="connsiteY11117"/>
                </a:cxn>
                <a:cxn ang="0">
                  <a:pos x="connsiteX11118" y="connsiteY11118"/>
                </a:cxn>
                <a:cxn ang="0">
                  <a:pos x="connsiteX11119" y="connsiteY11119"/>
                </a:cxn>
                <a:cxn ang="0">
                  <a:pos x="connsiteX11120" y="connsiteY11120"/>
                </a:cxn>
                <a:cxn ang="0">
                  <a:pos x="connsiteX11121" y="connsiteY11121"/>
                </a:cxn>
                <a:cxn ang="0">
                  <a:pos x="connsiteX11122" y="connsiteY11122"/>
                </a:cxn>
                <a:cxn ang="0">
                  <a:pos x="connsiteX11123" y="connsiteY11123"/>
                </a:cxn>
                <a:cxn ang="0">
                  <a:pos x="connsiteX11124" y="connsiteY11124"/>
                </a:cxn>
                <a:cxn ang="0">
                  <a:pos x="connsiteX11125" y="connsiteY11125"/>
                </a:cxn>
                <a:cxn ang="0">
                  <a:pos x="connsiteX11126" y="connsiteY11126"/>
                </a:cxn>
                <a:cxn ang="0">
                  <a:pos x="connsiteX11127" y="connsiteY11127"/>
                </a:cxn>
                <a:cxn ang="0">
                  <a:pos x="connsiteX11128" y="connsiteY11128"/>
                </a:cxn>
                <a:cxn ang="0">
                  <a:pos x="connsiteX11129" y="connsiteY11129"/>
                </a:cxn>
                <a:cxn ang="0">
                  <a:pos x="connsiteX11130" y="connsiteY11130"/>
                </a:cxn>
                <a:cxn ang="0">
                  <a:pos x="connsiteX11131" y="connsiteY11131"/>
                </a:cxn>
                <a:cxn ang="0">
                  <a:pos x="connsiteX11132" y="connsiteY11132"/>
                </a:cxn>
                <a:cxn ang="0">
                  <a:pos x="connsiteX11133" y="connsiteY11133"/>
                </a:cxn>
                <a:cxn ang="0">
                  <a:pos x="connsiteX11134" y="connsiteY11134"/>
                </a:cxn>
                <a:cxn ang="0">
                  <a:pos x="connsiteX11135" y="connsiteY11135"/>
                </a:cxn>
                <a:cxn ang="0">
                  <a:pos x="connsiteX11136" y="connsiteY11136"/>
                </a:cxn>
                <a:cxn ang="0">
                  <a:pos x="connsiteX11137" y="connsiteY11137"/>
                </a:cxn>
                <a:cxn ang="0">
                  <a:pos x="connsiteX11138" y="connsiteY11138"/>
                </a:cxn>
                <a:cxn ang="0">
                  <a:pos x="connsiteX11139" y="connsiteY11139"/>
                </a:cxn>
                <a:cxn ang="0">
                  <a:pos x="connsiteX11140" y="connsiteY11140"/>
                </a:cxn>
                <a:cxn ang="0">
                  <a:pos x="connsiteX11141" y="connsiteY11141"/>
                </a:cxn>
                <a:cxn ang="0">
                  <a:pos x="connsiteX11142" y="connsiteY11142"/>
                </a:cxn>
                <a:cxn ang="0">
                  <a:pos x="connsiteX11143" y="connsiteY11143"/>
                </a:cxn>
                <a:cxn ang="0">
                  <a:pos x="connsiteX11144" y="connsiteY11144"/>
                </a:cxn>
                <a:cxn ang="0">
                  <a:pos x="connsiteX11145" y="connsiteY11145"/>
                </a:cxn>
                <a:cxn ang="0">
                  <a:pos x="connsiteX11146" y="connsiteY11146"/>
                </a:cxn>
                <a:cxn ang="0">
                  <a:pos x="connsiteX11147" y="connsiteY11147"/>
                </a:cxn>
                <a:cxn ang="0">
                  <a:pos x="connsiteX11148" y="connsiteY11148"/>
                </a:cxn>
                <a:cxn ang="0">
                  <a:pos x="connsiteX11149" y="connsiteY11149"/>
                </a:cxn>
                <a:cxn ang="0">
                  <a:pos x="connsiteX11150" y="connsiteY11150"/>
                </a:cxn>
                <a:cxn ang="0">
                  <a:pos x="connsiteX11151" y="connsiteY11151"/>
                </a:cxn>
                <a:cxn ang="0">
                  <a:pos x="connsiteX11152" y="connsiteY11152"/>
                </a:cxn>
                <a:cxn ang="0">
                  <a:pos x="connsiteX11153" y="connsiteY11153"/>
                </a:cxn>
                <a:cxn ang="0">
                  <a:pos x="connsiteX11154" y="connsiteY11154"/>
                </a:cxn>
                <a:cxn ang="0">
                  <a:pos x="connsiteX11155" y="connsiteY11155"/>
                </a:cxn>
                <a:cxn ang="0">
                  <a:pos x="connsiteX11156" y="connsiteY11156"/>
                </a:cxn>
                <a:cxn ang="0">
                  <a:pos x="connsiteX11157" y="connsiteY11157"/>
                </a:cxn>
                <a:cxn ang="0">
                  <a:pos x="connsiteX11158" y="connsiteY11158"/>
                </a:cxn>
                <a:cxn ang="0">
                  <a:pos x="connsiteX11159" y="connsiteY11159"/>
                </a:cxn>
                <a:cxn ang="0">
                  <a:pos x="connsiteX11160" y="connsiteY11160"/>
                </a:cxn>
                <a:cxn ang="0">
                  <a:pos x="connsiteX11161" y="connsiteY11161"/>
                </a:cxn>
                <a:cxn ang="0">
                  <a:pos x="connsiteX11162" y="connsiteY11162"/>
                </a:cxn>
                <a:cxn ang="0">
                  <a:pos x="connsiteX11163" y="connsiteY11163"/>
                </a:cxn>
                <a:cxn ang="0">
                  <a:pos x="connsiteX11164" y="connsiteY11164"/>
                </a:cxn>
                <a:cxn ang="0">
                  <a:pos x="connsiteX11165" y="connsiteY11165"/>
                </a:cxn>
                <a:cxn ang="0">
                  <a:pos x="connsiteX11166" y="connsiteY11166"/>
                </a:cxn>
                <a:cxn ang="0">
                  <a:pos x="connsiteX11167" y="connsiteY11167"/>
                </a:cxn>
                <a:cxn ang="0">
                  <a:pos x="connsiteX11168" y="connsiteY11168"/>
                </a:cxn>
                <a:cxn ang="0">
                  <a:pos x="connsiteX11169" y="connsiteY11169"/>
                </a:cxn>
                <a:cxn ang="0">
                  <a:pos x="connsiteX11170" y="connsiteY11170"/>
                </a:cxn>
                <a:cxn ang="0">
                  <a:pos x="connsiteX11171" y="connsiteY11171"/>
                </a:cxn>
                <a:cxn ang="0">
                  <a:pos x="connsiteX11172" y="connsiteY11172"/>
                </a:cxn>
                <a:cxn ang="0">
                  <a:pos x="connsiteX11173" y="connsiteY11173"/>
                </a:cxn>
                <a:cxn ang="0">
                  <a:pos x="connsiteX11174" y="connsiteY11174"/>
                </a:cxn>
                <a:cxn ang="0">
                  <a:pos x="connsiteX11175" y="connsiteY11175"/>
                </a:cxn>
                <a:cxn ang="0">
                  <a:pos x="connsiteX11176" y="connsiteY11176"/>
                </a:cxn>
                <a:cxn ang="0">
                  <a:pos x="connsiteX11177" y="connsiteY11177"/>
                </a:cxn>
                <a:cxn ang="0">
                  <a:pos x="connsiteX11178" y="connsiteY11178"/>
                </a:cxn>
                <a:cxn ang="0">
                  <a:pos x="connsiteX11179" y="connsiteY11179"/>
                </a:cxn>
                <a:cxn ang="0">
                  <a:pos x="connsiteX11180" y="connsiteY11180"/>
                </a:cxn>
                <a:cxn ang="0">
                  <a:pos x="connsiteX11181" y="connsiteY11181"/>
                </a:cxn>
                <a:cxn ang="0">
                  <a:pos x="connsiteX11182" y="connsiteY11182"/>
                </a:cxn>
                <a:cxn ang="0">
                  <a:pos x="connsiteX11183" y="connsiteY11183"/>
                </a:cxn>
                <a:cxn ang="0">
                  <a:pos x="connsiteX11184" y="connsiteY11184"/>
                </a:cxn>
                <a:cxn ang="0">
                  <a:pos x="connsiteX11185" y="connsiteY11185"/>
                </a:cxn>
                <a:cxn ang="0">
                  <a:pos x="connsiteX11186" y="connsiteY11186"/>
                </a:cxn>
                <a:cxn ang="0">
                  <a:pos x="connsiteX11187" y="connsiteY11187"/>
                </a:cxn>
                <a:cxn ang="0">
                  <a:pos x="connsiteX11188" y="connsiteY11188"/>
                </a:cxn>
                <a:cxn ang="0">
                  <a:pos x="connsiteX11189" y="connsiteY11189"/>
                </a:cxn>
                <a:cxn ang="0">
                  <a:pos x="connsiteX11190" y="connsiteY11190"/>
                </a:cxn>
                <a:cxn ang="0">
                  <a:pos x="connsiteX11191" y="connsiteY11191"/>
                </a:cxn>
                <a:cxn ang="0">
                  <a:pos x="connsiteX11192" y="connsiteY11192"/>
                </a:cxn>
                <a:cxn ang="0">
                  <a:pos x="connsiteX11193" y="connsiteY11193"/>
                </a:cxn>
                <a:cxn ang="0">
                  <a:pos x="connsiteX11194" y="connsiteY11194"/>
                </a:cxn>
                <a:cxn ang="0">
                  <a:pos x="connsiteX11195" y="connsiteY11195"/>
                </a:cxn>
                <a:cxn ang="0">
                  <a:pos x="connsiteX11196" y="connsiteY11196"/>
                </a:cxn>
                <a:cxn ang="0">
                  <a:pos x="connsiteX11197" y="connsiteY11197"/>
                </a:cxn>
                <a:cxn ang="0">
                  <a:pos x="connsiteX11198" y="connsiteY11198"/>
                </a:cxn>
                <a:cxn ang="0">
                  <a:pos x="connsiteX11199" y="connsiteY11199"/>
                </a:cxn>
                <a:cxn ang="0">
                  <a:pos x="connsiteX11200" y="connsiteY11200"/>
                </a:cxn>
                <a:cxn ang="0">
                  <a:pos x="connsiteX11201" y="connsiteY11201"/>
                </a:cxn>
                <a:cxn ang="0">
                  <a:pos x="connsiteX11202" y="connsiteY11202"/>
                </a:cxn>
                <a:cxn ang="0">
                  <a:pos x="connsiteX11203" y="connsiteY11203"/>
                </a:cxn>
                <a:cxn ang="0">
                  <a:pos x="connsiteX11204" y="connsiteY11204"/>
                </a:cxn>
                <a:cxn ang="0">
                  <a:pos x="connsiteX11205" y="connsiteY11205"/>
                </a:cxn>
                <a:cxn ang="0">
                  <a:pos x="connsiteX11206" y="connsiteY11206"/>
                </a:cxn>
                <a:cxn ang="0">
                  <a:pos x="connsiteX11207" y="connsiteY11207"/>
                </a:cxn>
                <a:cxn ang="0">
                  <a:pos x="connsiteX11208" y="connsiteY11208"/>
                </a:cxn>
                <a:cxn ang="0">
                  <a:pos x="connsiteX11209" y="connsiteY11209"/>
                </a:cxn>
                <a:cxn ang="0">
                  <a:pos x="connsiteX11210" y="connsiteY11210"/>
                </a:cxn>
                <a:cxn ang="0">
                  <a:pos x="connsiteX11211" y="connsiteY11211"/>
                </a:cxn>
                <a:cxn ang="0">
                  <a:pos x="connsiteX11212" y="connsiteY11212"/>
                </a:cxn>
                <a:cxn ang="0">
                  <a:pos x="connsiteX11213" y="connsiteY11213"/>
                </a:cxn>
                <a:cxn ang="0">
                  <a:pos x="connsiteX11214" y="connsiteY11214"/>
                </a:cxn>
                <a:cxn ang="0">
                  <a:pos x="connsiteX11215" y="connsiteY11215"/>
                </a:cxn>
                <a:cxn ang="0">
                  <a:pos x="connsiteX11216" y="connsiteY11216"/>
                </a:cxn>
                <a:cxn ang="0">
                  <a:pos x="connsiteX11217" y="connsiteY11217"/>
                </a:cxn>
                <a:cxn ang="0">
                  <a:pos x="connsiteX11218" y="connsiteY11218"/>
                </a:cxn>
                <a:cxn ang="0">
                  <a:pos x="connsiteX11219" y="connsiteY11219"/>
                </a:cxn>
                <a:cxn ang="0">
                  <a:pos x="connsiteX11220" y="connsiteY11220"/>
                </a:cxn>
                <a:cxn ang="0">
                  <a:pos x="connsiteX11221" y="connsiteY11221"/>
                </a:cxn>
                <a:cxn ang="0">
                  <a:pos x="connsiteX11222" y="connsiteY11222"/>
                </a:cxn>
                <a:cxn ang="0">
                  <a:pos x="connsiteX11223" y="connsiteY11223"/>
                </a:cxn>
                <a:cxn ang="0">
                  <a:pos x="connsiteX11224" y="connsiteY11224"/>
                </a:cxn>
                <a:cxn ang="0">
                  <a:pos x="connsiteX11225" y="connsiteY11225"/>
                </a:cxn>
                <a:cxn ang="0">
                  <a:pos x="connsiteX11226" y="connsiteY11226"/>
                </a:cxn>
                <a:cxn ang="0">
                  <a:pos x="connsiteX11227" y="connsiteY11227"/>
                </a:cxn>
                <a:cxn ang="0">
                  <a:pos x="connsiteX11228" y="connsiteY11228"/>
                </a:cxn>
                <a:cxn ang="0">
                  <a:pos x="connsiteX11229" y="connsiteY11229"/>
                </a:cxn>
                <a:cxn ang="0">
                  <a:pos x="connsiteX11230" y="connsiteY11230"/>
                </a:cxn>
                <a:cxn ang="0">
                  <a:pos x="connsiteX11231" y="connsiteY11231"/>
                </a:cxn>
                <a:cxn ang="0">
                  <a:pos x="connsiteX11232" y="connsiteY11232"/>
                </a:cxn>
                <a:cxn ang="0">
                  <a:pos x="connsiteX11233" y="connsiteY11233"/>
                </a:cxn>
                <a:cxn ang="0">
                  <a:pos x="connsiteX11234" y="connsiteY11234"/>
                </a:cxn>
                <a:cxn ang="0">
                  <a:pos x="connsiteX11235" y="connsiteY11235"/>
                </a:cxn>
                <a:cxn ang="0">
                  <a:pos x="connsiteX11236" y="connsiteY11236"/>
                </a:cxn>
                <a:cxn ang="0">
                  <a:pos x="connsiteX11237" y="connsiteY11237"/>
                </a:cxn>
                <a:cxn ang="0">
                  <a:pos x="connsiteX11238" y="connsiteY11238"/>
                </a:cxn>
                <a:cxn ang="0">
                  <a:pos x="connsiteX11239" y="connsiteY11239"/>
                </a:cxn>
                <a:cxn ang="0">
                  <a:pos x="connsiteX11240" y="connsiteY11240"/>
                </a:cxn>
                <a:cxn ang="0">
                  <a:pos x="connsiteX11241" y="connsiteY11241"/>
                </a:cxn>
                <a:cxn ang="0">
                  <a:pos x="connsiteX11242" y="connsiteY11242"/>
                </a:cxn>
                <a:cxn ang="0">
                  <a:pos x="connsiteX11243" y="connsiteY11243"/>
                </a:cxn>
                <a:cxn ang="0">
                  <a:pos x="connsiteX11244" y="connsiteY11244"/>
                </a:cxn>
                <a:cxn ang="0">
                  <a:pos x="connsiteX11245" y="connsiteY11245"/>
                </a:cxn>
                <a:cxn ang="0">
                  <a:pos x="connsiteX11246" y="connsiteY11246"/>
                </a:cxn>
                <a:cxn ang="0">
                  <a:pos x="connsiteX11247" y="connsiteY11247"/>
                </a:cxn>
                <a:cxn ang="0">
                  <a:pos x="connsiteX11248" y="connsiteY11248"/>
                </a:cxn>
                <a:cxn ang="0">
                  <a:pos x="connsiteX11249" y="connsiteY11249"/>
                </a:cxn>
                <a:cxn ang="0">
                  <a:pos x="connsiteX11250" y="connsiteY11250"/>
                </a:cxn>
                <a:cxn ang="0">
                  <a:pos x="connsiteX11251" y="connsiteY11251"/>
                </a:cxn>
                <a:cxn ang="0">
                  <a:pos x="connsiteX11252" y="connsiteY11252"/>
                </a:cxn>
                <a:cxn ang="0">
                  <a:pos x="connsiteX11253" y="connsiteY11253"/>
                </a:cxn>
                <a:cxn ang="0">
                  <a:pos x="connsiteX11254" y="connsiteY11254"/>
                </a:cxn>
                <a:cxn ang="0">
                  <a:pos x="connsiteX11255" y="connsiteY11255"/>
                </a:cxn>
                <a:cxn ang="0">
                  <a:pos x="connsiteX11256" y="connsiteY11256"/>
                </a:cxn>
                <a:cxn ang="0">
                  <a:pos x="connsiteX11257" y="connsiteY11257"/>
                </a:cxn>
                <a:cxn ang="0">
                  <a:pos x="connsiteX11258" y="connsiteY11258"/>
                </a:cxn>
                <a:cxn ang="0">
                  <a:pos x="connsiteX11259" y="connsiteY11259"/>
                </a:cxn>
                <a:cxn ang="0">
                  <a:pos x="connsiteX11260" y="connsiteY11260"/>
                </a:cxn>
                <a:cxn ang="0">
                  <a:pos x="connsiteX11261" y="connsiteY11261"/>
                </a:cxn>
                <a:cxn ang="0">
                  <a:pos x="connsiteX11262" y="connsiteY11262"/>
                </a:cxn>
                <a:cxn ang="0">
                  <a:pos x="connsiteX11263" y="connsiteY11263"/>
                </a:cxn>
                <a:cxn ang="0">
                  <a:pos x="connsiteX11264" y="connsiteY11264"/>
                </a:cxn>
                <a:cxn ang="0">
                  <a:pos x="connsiteX11265" y="connsiteY11265"/>
                </a:cxn>
                <a:cxn ang="0">
                  <a:pos x="connsiteX11266" y="connsiteY11266"/>
                </a:cxn>
                <a:cxn ang="0">
                  <a:pos x="connsiteX11267" y="connsiteY11267"/>
                </a:cxn>
                <a:cxn ang="0">
                  <a:pos x="connsiteX11268" y="connsiteY11268"/>
                </a:cxn>
                <a:cxn ang="0">
                  <a:pos x="connsiteX11269" y="connsiteY11269"/>
                </a:cxn>
                <a:cxn ang="0">
                  <a:pos x="connsiteX11270" y="connsiteY11270"/>
                </a:cxn>
                <a:cxn ang="0">
                  <a:pos x="connsiteX11271" y="connsiteY11271"/>
                </a:cxn>
                <a:cxn ang="0">
                  <a:pos x="connsiteX11272" y="connsiteY11272"/>
                </a:cxn>
                <a:cxn ang="0">
                  <a:pos x="connsiteX11273" y="connsiteY11273"/>
                </a:cxn>
                <a:cxn ang="0">
                  <a:pos x="connsiteX11274" y="connsiteY11274"/>
                </a:cxn>
                <a:cxn ang="0">
                  <a:pos x="connsiteX11275" y="connsiteY11275"/>
                </a:cxn>
                <a:cxn ang="0">
                  <a:pos x="connsiteX11276" y="connsiteY11276"/>
                </a:cxn>
                <a:cxn ang="0">
                  <a:pos x="connsiteX11277" y="connsiteY11277"/>
                </a:cxn>
                <a:cxn ang="0">
                  <a:pos x="connsiteX11278" y="connsiteY11278"/>
                </a:cxn>
                <a:cxn ang="0">
                  <a:pos x="connsiteX11279" y="connsiteY11279"/>
                </a:cxn>
                <a:cxn ang="0">
                  <a:pos x="connsiteX11280" y="connsiteY11280"/>
                </a:cxn>
                <a:cxn ang="0">
                  <a:pos x="connsiteX11281" y="connsiteY11281"/>
                </a:cxn>
                <a:cxn ang="0">
                  <a:pos x="connsiteX11282" y="connsiteY11282"/>
                </a:cxn>
                <a:cxn ang="0">
                  <a:pos x="connsiteX11283" y="connsiteY11283"/>
                </a:cxn>
                <a:cxn ang="0">
                  <a:pos x="connsiteX11284" y="connsiteY11284"/>
                </a:cxn>
                <a:cxn ang="0">
                  <a:pos x="connsiteX11285" y="connsiteY11285"/>
                </a:cxn>
                <a:cxn ang="0">
                  <a:pos x="connsiteX11286" y="connsiteY11286"/>
                </a:cxn>
                <a:cxn ang="0">
                  <a:pos x="connsiteX11287" y="connsiteY11287"/>
                </a:cxn>
                <a:cxn ang="0">
                  <a:pos x="connsiteX11288" y="connsiteY11288"/>
                </a:cxn>
                <a:cxn ang="0">
                  <a:pos x="connsiteX11289" y="connsiteY11289"/>
                </a:cxn>
                <a:cxn ang="0">
                  <a:pos x="connsiteX11290" y="connsiteY11290"/>
                </a:cxn>
                <a:cxn ang="0">
                  <a:pos x="connsiteX11291" y="connsiteY11291"/>
                </a:cxn>
                <a:cxn ang="0">
                  <a:pos x="connsiteX11292" y="connsiteY11292"/>
                </a:cxn>
                <a:cxn ang="0">
                  <a:pos x="connsiteX11293" y="connsiteY11293"/>
                </a:cxn>
                <a:cxn ang="0">
                  <a:pos x="connsiteX11294" y="connsiteY11294"/>
                </a:cxn>
                <a:cxn ang="0">
                  <a:pos x="connsiteX11295" y="connsiteY11295"/>
                </a:cxn>
                <a:cxn ang="0">
                  <a:pos x="connsiteX11296" y="connsiteY11296"/>
                </a:cxn>
                <a:cxn ang="0">
                  <a:pos x="connsiteX11297" y="connsiteY11297"/>
                </a:cxn>
                <a:cxn ang="0">
                  <a:pos x="connsiteX11298" y="connsiteY11298"/>
                </a:cxn>
                <a:cxn ang="0">
                  <a:pos x="connsiteX11299" y="connsiteY11299"/>
                </a:cxn>
                <a:cxn ang="0">
                  <a:pos x="connsiteX11300" y="connsiteY11300"/>
                </a:cxn>
                <a:cxn ang="0">
                  <a:pos x="connsiteX11301" y="connsiteY11301"/>
                </a:cxn>
                <a:cxn ang="0">
                  <a:pos x="connsiteX11302" y="connsiteY11302"/>
                </a:cxn>
                <a:cxn ang="0">
                  <a:pos x="connsiteX11303" y="connsiteY11303"/>
                </a:cxn>
                <a:cxn ang="0">
                  <a:pos x="connsiteX11304" y="connsiteY11304"/>
                </a:cxn>
                <a:cxn ang="0">
                  <a:pos x="connsiteX11305" y="connsiteY11305"/>
                </a:cxn>
                <a:cxn ang="0">
                  <a:pos x="connsiteX11306" y="connsiteY11306"/>
                </a:cxn>
                <a:cxn ang="0">
                  <a:pos x="connsiteX11307" y="connsiteY11307"/>
                </a:cxn>
                <a:cxn ang="0">
                  <a:pos x="connsiteX11308" y="connsiteY11308"/>
                </a:cxn>
                <a:cxn ang="0">
                  <a:pos x="connsiteX11309" y="connsiteY11309"/>
                </a:cxn>
                <a:cxn ang="0">
                  <a:pos x="connsiteX11310" y="connsiteY11310"/>
                </a:cxn>
                <a:cxn ang="0">
                  <a:pos x="connsiteX11311" y="connsiteY11311"/>
                </a:cxn>
                <a:cxn ang="0">
                  <a:pos x="connsiteX11312" y="connsiteY11312"/>
                </a:cxn>
                <a:cxn ang="0">
                  <a:pos x="connsiteX11313" y="connsiteY11313"/>
                </a:cxn>
                <a:cxn ang="0">
                  <a:pos x="connsiteX11314" y="connsiteY11314"/>
                </a:cxn>
                <a:cxn ang="0">
                  <a:pos x="connsiteX11315" y="connsiteY11315"/>
                </a:cxn>
                <a:cxn ang="0">
                  <a:pos x="connsiteX11316" y="connsiteY11316"/>
                </a:cxn>
                <a:cxn ang="0">
                  <a:pos x="connsiteX11317" y="connsiteY11317"/>
                </a:cxn>
                <a:cxn ang="0">
                  <a:pos x="connsiteX11318" y="connsiteY11318"/>
                </a:cxn>
                <a:cxn ang="0">
                  <a:pos x="connsiteX11319" y="connsiteY11319"/>
                </a:cxn>
                <a:cxn ang="0">
                  <a:pos x="connsiteX11320" y="connsiteY11320"/>
                </a:cxn>
                <a:cxn ang="0">
                  <a:pos x="connsiteX11321" y="connsiteY11321"/>
                </a:cxn>
                <a:cxn ang="0">
                  <a:pos x="connsiteX11322" y="connsiteY11322"/>
                </a:cxn>
                <a:cxn ang="0">
                  <a:pos x="connsiteX11323" y="connsiteY11323"/>
                </a:cxn>
                <a:cxn ang="0">
                  <a:pos x="connsiteX11324" y="connsiteY11324"/>
                </a:cxn>
                <a:cxn ang="0">
                  <a:pos x="connsiteX11325" y="connsiteY11325"/>
                </a:cxn>
                <a:cxn ang="0">
                  <a:pos x="connsiteX11326" y="connsiteY11326"/>
                </a:cxn>
                <a:cxn ang="0">
                  <a:pos x="connsiteX11327" y="connsiteY11327"/>
                </a:cxn>
                <a:cxn ang="0">
                  <a:pos x="connsiteX11328" y="connsiteY11328"/>
                </a:cxn>
                <a:cxn ang="0">
                  <a:pos x="connsiteX11329" y="connsiteY11329"/>
                </a:cxn>
                <a:cxn ang="0">
                  <a:pos x="connsiteX11330" y="connsiteY11330"/>
                </a:cxn>
                <a:cxn ang="0">
                  <a:pos x="connsiteX11331" y="connsiteY11331"/>
                </a:cxn>
                <a:cxn ang="0">
                  <a:pos x="connsiteX11332" y="connsiteY11332"/>
                </a:cxn>
                <a:cxn ang="0">
                  <a:pos x="connsiteX11333" y="connsiteY11333"/>
                </a:cxn>
                <a:cxn ang="0">
                  <a:pos x="connsiteX11334" y="connsiteY11334"/>
                </a:cxn>
                <a:cxn ang="0">
                  <a:pos x="connsiteX11335" y="connsiteY11335"/>
                </a:cxn>
                <a:cxn ang="0">
                  <a:pos x="connsiteX11336" y="connsiteY11336"/>
                </a:cxn>
                <a:cxn ang="0">
                  <a:pos x="connsiteX11337" y="connsiteY11337"/>
                </a:cxn>
                <a:cxn ang="0">
                  <a:pos x="connsiteX11338" y="connsiteY11338"/>
                </a:cxn>
                <a:cxn ang="0">
                  <a:pos x="connsiteX11339" y="connsiteY11339"/>
                </a:cxn>
                <a:cxn ang="0">
                  <a:pos x="connsiteX11340" y="connsiteY11340"/>
                </a:cxn>
                <a:cxn ang="0">
                  <a:pos x="connsiteX11341" y="connsiteY11341"/>
                </a:cxn>
                <a:cxn ang="0">
                  <a:pos x="connsiteX11342" y="connsiteY11342"/>
                </a:cxn>
                <a:cxn ang="0">
                  <a:pos x="connsiteX11343" y="connsiteY11343"/>
                </a:cxn>
                <a:cxn ang="0">
                  <a:pos x="connsiteX11344" y="connsiteY11344"/>
                </a:cxn>
                <a:cxn ang="0">
                  <a:pos x="connsiteX11345" y="connsiteY11345"/>
                </a:cxn>
                <a:cxn ang="0">
                  <a:pos x="connsiteX11346" y="connsiteY11346"/>
                </a:cxn>
                <a:cxn ang="0">
                  <a:pos x="connsiteX11347" y="connsiteY11347"/>
                </a:cxn>
                <a:cxn ang="0">
                  <a:pos x="connsiteX11348" y="connsiteY11348"/>
                </a:cxn>
                <a:cxn ang="0">
                  <a:pos x="connsiteX11349" y="connsiteY11349"/>
                </a:cxn>
                <a:cxn ang="0">
                  <a:pos x="connsiteX11350" y="connsiteY11350"/>
                </a:cxn>
                <a:cxn ang="0">
                  <a:pos x="connsiteX11351" y="connsiteY11351"/>
                </a:cxn>
                <a:cxn ang="0">
                  <a:pos x="connsiteX11352" y="connsiteY11352"/>
                </a:cxn>
                <a:cxn ang="0">
                  <a:pos x="connsiteX11353" y="connsiteY11353"/>
                </a:cxn>
                <a:cxn ang="0">
                  <a:pos x="connsiteX11354" y="connsiteY11354"/>
                </a:cxn>
                <a:cxn ang="0">
                  <a:pos x="connsiteX11355" y="connsiteY11355"/>
                </a:cxn>
                <a:cxn ang="0">
                  <a:pos x="connsiteX11356" y="connsiteY11356"/>
                </a:cxn>
                <a:cxn ang="0">
                  <a:pos x="connsiteX11357" y="connsiteY11357"/>
                </a:cxn>
                <a:cxn ang="0">
                  <a:pos x="connsiteX11358" y="connsiteY11358"/>
                </a:cxn>
                <a:cxn ang="0">
                  <a:pos x="connsiteX11359" y="connsiteY11359"/>
                </a:cxn>
                <a:cxn ang="0">
                  <a:pos x="connsiteX11360" y="connsiteY11360"/>
                </a:cxn>
                <a:cxn ang="0">
                  <a:pos x="connsiteX11361" y="connsiteY11361"/>
                </a:cxn>
                <a:cxn ang="0">
                  <a:pos x="connsiteX11362" y="connsiteY11362"/>
                </a:cxn>
                <a:cxn ang="0">
                  <a:pos x="connsiteX11363" y="connsiteY11363"/>
                </a:cxn>
                <a:cxn ang="0">
                  <a:pos x="connsiteX11364" y="connsiteY11364"/>
                </a:cxn>
                <a:cxn ang="0">
                  <a:pos x="connsiteX11365" y="connsiteY11365"/>
                </a:cxn>
                <a:cxn ang="0">
                  <a:pos x="connsiteX11366" y="connsiteY11366"/>
                </a:cxn>
                <a:cxn ang="0">
                  <a:pos x="connsiteX11367" y="connsiteY11367"/>
                </a:cxn>
                <a:cxn ang="0">
                  <a:pos x="connsiteX11368" y="connsiteY11368"/>
                </a:cxn>
                <a:cxn ang="0">
                  <a:pos x="connsiteX11369" y="connsiteY11369"/>
                </a:cxn>
                <a:cxn ang="0">
                  <a:pos x="connsiteX11370" y="connsiteY11370"/>
                </a:cxn>
                <a:cxn ang="0">
                  <a:pos x="connsiteX11371" y="connsiteY11371"/>
                </a:cxn>
                <a:cxn ang="0">
                  <a:pos x="connsiteX11372" y="connsiteY11372"/>
                </a:cxn>
                <a:cxn ang="0">
                  <a:pos x="connsiteX11373" y="connsiteY11373"/>
                </a:cxn>
                <a:cxn ang="0">
                  <a:pos x="connsiteX11374" y="connsiteY11374"/>
                </a:cxn>
                <a:cxn ang="0">
                  <a:pos x="connsiteX11375" y="connsiteY11375"/>
                </a:cxn>
                <a:cxn ang="0">
                  <a:pos x="connsiteX11376" y="connsiteY11376"/>
                </a:cxn>
                <a:cxn ang="0">
                  <a:pos x="connsiteX11377" y="connsiteY11377"/>
                </a:cxn>
                <a:cxn ang="0">
                  <a:pos x="connsiteX11378" y="connsiteY11378"/>
                </a:cxn>
                <a:cxn ang="0">
                  <a:pos x="connsiteX11379" y="connsiteY11379"/>
                </a:cxn>
                <a:cxn ang="0">
                  <a:pos x="connsiteX11380" y="connsiteY11380"/>
                </a:cxn>
                <a:cxn ang="0">
                  <a:pos x="connsiteX11381" y="connsiteY11381"/>
                </a:cxn>
                <a:cxn ang="0">
                  <a:pos x="connsiteX11382" y="connsiteY11382"/>
                </a:cxn>
                <a:cxn ang="0">
                  <a:pos x="connsiteX11383" y="connsiteY11383"/>
                </a:cxn>
                <a:cxn ang="0">
                  <a:pos x="connsiteX11384" y="connsiteY11384"/>
                </a:cxn>
                <a:cxn ang="0">
                  <a:pos x="connsiteX11385" y="connsiteY11385"/>
                </a:cxn>
                <a:cxn ang="0">
                  <a:pos x="connsiteX11386" y="connsiteY11386"/>
                </a:cxn>
                <a:cxn ang="0">
                  <a:pos x="connsiteX11387" y="connsiteY11387"/>
                </a:cxn>
                <a:cxn ang="0">
                  <a:pos x="connsiteX11388" y="connsiteY11388"/>
                </a:cxn>
                <a:cxn ang="0">
                  <a:pos x="connsiteX11389" y="connsiteY11389"/>
                </a:cxn>
                <a:cxn ang="0">
                  <a:pos x="connsiteX11390" y="connsiteY11390"/>
                </a:cxn>
                <a:cxn ang="0">
                  <a:pos x="connsiteX11391" y="connsiteY11391"/>
                </a:cxn>
                <a:cxn ang="0">
                  <a:pos x="connsiteX11392" y="connsiteY11392"/>
                </a:cxn>
                <a:cxn ang="0">
                  <a:pos x="connsiteX11393" y="connsiteY11393"/>
                </a:cxn>
                <a:cxn ang="0">
                  <a:pos x="connsiteX11394" y="connsiteY11394"/>
                </a:cxn>
                <a:cxn ang="0">
                  <a:pos x="connsiteX11395" y="connsiteY11395"/>
                </a:cxn>
                <a:cxn ang="0">
                  <a:pos x="connsiteX11396" y="connsiteY11396"/>
                </a:cxn>
                <a:cxn ang="0">
                  <a:pos x="connsiteX11397" y="connsiteY11397"/>
                </a:cxn>
                <a:cxn ang="0">
                  <a:pos x="connsiteX11398" y="connsiteY11398"/>
                </a:cxn>
                <a:cxn ang="0">
                  <a:pos x="connsiteX11399" y="connsiteY11399"/>
                </a:cxn>
                <a:cxn ang="0">
                  <a:pos x="connsiteX11400" y="connsiteY11400"/>
                </a:cxn>
                <a:cxn ang="0">
                  <a:pos x="connsiteX11401" y="connsiteY11401"/>
                </a:cxn>
                <a:cxn ang="0">
                  <a:pos x="connsiteX11402" y="connsiteY11402"/>
                </a:cxn>
                <a:cxn ang="0">
                  <a:pos x="connsiteX11403" y="connsiteY11403"/>
                </a:cxn>
                <a:cxn ang="0">
                  <a:pos x="connsiteX11404" y="connsiteY11404"/>
                </a:cxn>
                <a:cxn ang="0">
                  <a:pos x="connsiteX11405" y="connsiteY11405"/>
                </a:cxn>
                <a:cxn ang="0">
                  <a:pos x="connsiteX11406" y="connsiteY11406"/>
                </a:cxn>
                <a:cxn ang="0">
                  <a:pos x="connsiteX11407" y="connsiteY11407"/>
                </a:cxn>
                <a:cxn ang="0">
                  <a:pos x="connsiteX11408" y="connsiteY11408"/>
                </a:cxn>
                <a:cxn ang="0">
                  <a:pos x="connsiteX11409" y="connsiteY11409"/>
                </a:cxn>
                <a:cxn ang="0">
                  <a:pos x="connsiteX11410" y="connsiteY11410"/>
                </a:cxn>
                <a:cxn ang="0">
                  <a:pos x="connsiteX11411" y="connsiteY11411"/>
                </a:cxn>
                <a:cxn ang="0">
                  <a:pos x="connsiteX11412" y="connsiteY11412"/>
                </a:cxn>
                <a:cxn ang="0">
                  <a:pos x="connsiteX11413" y="connsiteY11413"/>
                </a:cxn>
                <a:cxn ang="0">
                  <a:pos x="connsiteX11414" y="connsiteY11414"/>
                </a:cxn>
                <a:cxn ang="0">
                  <a:pos x="connsiteX11415" y="connsiteY11415"/>
                </a:cxn>
                <a:cxn ang="0">
                  <a:pos x="connsiteX11416" y="connsiteY11416"/>
                </a:cxn>
                <a:cxn ang="0">
                  <a:pos x="connsiteX11417" y="connsiteY11417"/>
                </a:cxn>
                <a:cxn ang="0">
                  <a:pos x="connsiteX11418" y="connsiteY11418"/>
                </a:cxn>
                <a:cxn ang="0">
                  <a:pos x="connsiteX11419" y="connsiteY11419"/>
                </a:cxn>
                <a:cxn ang="0">
                  <a:pos x="connsiteX11420" y="connsiteY11420"/>
                </a:cxn>
                <a:cxn ang="0">
                  <a:pos x="connsiteX11421" y="connsiteY11421"/>
                </a:cxn>
                <a:cxn ang="0">
                  <a:pos x="connsiteX11422" y="connsiteY11422"/>
                </a:cxn>
                <a:cxn ang="0">
                  <a:pos x="connsiteX11423" y="connsiteY11423"/>
                </a:cxn>
                <a:cxn ang="0">
                  <a:pos x="connsiteX11424" y="connsiteY11424"/>
                </a:cxn>
                <a:cxn ang="0">
                  <a:pos x="connsiteX11425" y="connsiteY11425"/>
                </a:cxn>
                <a:cxn ang="0">
                  <a:pos x="connsiteX11426" y="connsiteY11426"/>
                </a:cxn>
                <a:cxn ang="0">
                  <a:pos x="connsiteX11427" y="connsiteY11427"/>
                </a:cxn>
                <a:cxn ang="0">
                  <a:pos x="connsiteX11428" y="connsiteY11428"/>
                </a:cxn>
                <a:cxn ang="0">
                  <a:pos x="connsiteX11429" y="connsiteY11429"/>
                </a:cxn>
                <a:cxn ang="0">
                  <a:pos x="connsiteX11430" y="connsiteY11430"/>
                </a:cxn>
                <a:cxn ang="0">
                  <a:pos x="connsiteX11431" y="connsiteY11431"/>
                </a:cxn>
                <a:cxn ang="0">
                  <a:pos x="connsiteX11432" y="connsiteY11432"/>
                </a:cxn>
                <a:cxn ang="0">
                  <a:pos x="connsiteX11433" y="connsiteY11433"/>
                </a:cxn>
                <a:cxn ang="0">
                  <a:pos x="connsiteX11434" y="connsiteY11434"/>
                </a:cxn>
                <a:cxn ang="0">
                  <a:pos x="connsiteX11435" y="connsiteY11435"/>
                </a:cxn>
                <a:cxn ang="0">
                  <a:pos x="connsiteX11436" y="connsiteY11436"/>
                </a:cxn>
                <a:cxn ang="0">
                  <a:pos x="connsiteX11437" y="connsiteY11437"/>
                </a:cxn>
                <a:cxn ang="0">
                  <a:pos x="connsiteX11438" y="connsiteY11438"/>
                </a:cxn>
                <a:cxn ang="0">
                  <a:pos x="connsiteX11439" y="connsiteY11439"/>
                </a:cxn>
                <a:cxn ang="0">
                  <a:pos x="connsiteX11440" y="connsiteY11440"/>
                </a:cxn>
                <a:cxn ang="0">
                  <a:pos x="connsiteX11441" y="connsiteY11441"/>
                </a:cxn>
                <a:cxn ang="0">
                  <a:pos x="connsiteX11442" y="connsiteY11442"/>
                </a:cxn>
                <a:cxn ang="0">
                  <a:pos x="connsiteX11443" y="connsiteY11443"/>
                </a:cxn>
                <a:cxn ang="0">
                  <a:pos x="connsiteX11444" y="connsiteY11444"/>
                </a:cxn>
                <a:cxn ang="0">
                  <a:pos x="connsiteX11445" y="connsiteY11445"/>
                </a:cxn>
                <a:cxn ang="0">
                  <a:pos x="connsiteX11446" y="connsiteY11446"/>
                </a:cxn>
                <a:cxn ang="0">
                  <a:pos x="connsiteX11447" y="connsiteY11447"/>
                </a:cxn>
                <a:cxn ang="0">
                  <a:pos x="connsiteX11448" y="connsiteY11448"/>
                </a:cxn>
                <a:cxn ang="0">
                  <a:pos x="connsiteX11449" y="connsiteY11449"/>
                </a:cxn>
                <a:cxn ang="0">
                  <a:pos x="connsiteX11450" y="connsiteY11450"/>
                </a:cxn>
                <a:cxn ang="0">
                  <a:pos x="connsiteX11451" y="connsiteY11451"/>
                </a:cxn>
                <a:cxn ang="0">
                  <a:pos x="connsiteX11452" y="connsiteY11452"/>
                </a:cxn>
                <a:cxn ang="0">
                  <a:pos x="connsiteX11453" y="connsiteY11453"/>
                </a:cxn>
                <a:cxn ang="0">
                  <a:pos x="connsiteX11454" y="connsiteY11454"/>
                </a:cxn>
                <a:cxn ang="0">
                  <a:pos x="connsiteX11455" y="connsiteY11455"/>
                </a:cxn>
                <a:cxn ang="0">
                  <a:pos x="connsiteX11456" y="connsiteY11456"/>
                </a:cxn>
                <a:cxn ang="0">
                  <a:pos x="connsiteX11457" y="connsiteY11457"/>
                </a:cxn>
                <a:cxn ang="0">
                  <a:pos x="connsiteX11458" y="connsiteY11458"/>
                </a:cxn>
                <a:cxn ang="0">
                  <a:pos x="connsiteX11459" y="connsiteY11459"/>
                </a:cxn>
                <a:cxn ang="0">
                  <a:pos x="connsiteX11460" y="connsiteY11460"/>
                </a:cxn>
                <a:cxn ang="0">
                  <a:pos x="connsiteX11461" y="connsiteY11461"/>
                </a:cxn>
                <a:cxn ang="0">
                  <a:pos x="connsiteX11462" y="connsiteY11462"/>
                </a:cxn>
                <a:cxn ang="0">
                  <a:pos x="connsiteX11463" y="connsiteY11463"/>
                </a:cxn>
                <a:cxn ang="0">
                  <a:pos x="connsiteX11464" y="connsiteY11464"/>
                </a:cxn>
                <a:cxn ang="0">
                  <a:pos x="connsiteX11465" y="connsiteY11465"/>
                </a:cxn>
                <a:cxn ang="0">
                  <a:pos x="connsiteX11466" y="connsiteY11466"/>
                </a:cxn>
                <a:cxn ang="0">
                  <a:pos x="connsiteX11467" y="connsiteY11467"/>
                </a:cxn>
                <a:cxn ang="0">
                  <a:pos x="connsiteX11468" y="connsiteY11468"/>
                </a:cxn>
                <a:cxn ang="0">
                  <a:pos x="connsiteX11469" y="connsiteY11469"/>
                </a:cxn>
                <a:cxn ang="0">
                  <a:pos x="connsiteX11470" y="connsiteY11470"/>
                </a:cxn>
                <a:cxn ang="0">
                  <a:pos x="connsiteX11471" y="connsiteY11471"/>
                </a:cxn>
                <a:cxn ang="0">
                  <a:pos x="connsiteX11472" y="connsiteY11472"/>
                </a:cxn>
                <a:cxn ang="0">
                  <a:pos x="connsiteX11473" y="connsiteY11473"/>
                </a:cxn>
                <a:cxn ang="0">
                  <a:pos x="connsiteX11474" y="connsiteY11474"/>
                </a:cxn>
                <a:cxn ang="0">
                  <a:pos x="connsiteX11475" y="connsiteY11475"/>
                </a:cxn>
                <a:cxn ang="0">
                  <a:pos x="connsiteX11476" y="connsiteY11476"/>
                </a:cxn>
                <a:cxn ang="0">
                  <a:pos x="connsiteX11477" y="connsiteY11477"/>
                </a:cxn>
                <a:cxn ang="0">
                  <a:pos x="connsiteX11478" y="connsiteY11478"/>
                </a:cxn>
                <a:cxn ang="0">
                  <a:pos x="connsiteX11479" y="connsiteY11479"/>
                </a:cxn>
                <a:cxn ang="0">
                  <a:pos x="connsiteX11480" y="connsiteY11480"/>
                </a:cxn>
                <a:cxn ang="0">
                  <a:pos x="connsiteX11481" y="connsiteY11481"/>
                </a:cxn>
                <a:cxn ang="0">
                  <a:pos x="connsiteX11482" y="connsiteY11482"/>
                </a:cxn>
                <a:cxn ang="0">
                  <a:pos x="connsiteX11483" y="connsiteY11483"/>
                </a:cxn>
                <a:cxn ang="0">
                  <a:pos x="connsiteX11484" y="connsiteY11484"/>
                </a:cxn>
                <a:cxn ang="0">
                  <a:pos x="connsiteX11485" y="connsiteY11485"/>
                </a:cxn>
                <a:cxn ang="0">
                  <a:pos x="connsiteX11486" y="connsiteY11486"/>
                </a:cxn>
                <a:cxn ang="0">
                  <a:pos x="connsiteX11487" y="connsiteY11487"/>
                </a:cxn>
                <a:cxn ang="0">
                  <a:pos x="connsiteX11488" y="connsiteY11488"/>
                </a:cxn>
                <a:cxn ang="0">
                  <a:pos x="connsiteX11489" y="connsiteY11489"/>
                </a:cxn>
                <a:cxn ang="0">
                  <a:pos x="connsiteX11490" y="connsiteY11490"/>
                </a:cxn>
                <a:cxn ang="0">
                  <a:pos x="connsiteX11491" y="connsiteY11491"/>
                </a:cxn>
                <a:cxn ang="0">
                  <a:pos x="connsiteX11492" y="connsiteY11492"/>
                </a:cxn>
                <a:cxn ang="0">
                  <a:pos x="connsiteX11493" y="connsiteY11493"/>
                </a:cxn>
                <a:cxn ang="0">
                  <a:pos x="connsiteX11494" y="connsiteY11494"/>
                </a:cxn>
                <a:cxn ang="0">
                  <a:pos x="connsiteX11495" y="connsiteY11495"/>
                </a:cxn>
                <a:cxn ang="0">
                  <a:pos x="connsiteX11496" y="connsiteY11496"/>
                </a:cxn>
                <a:cxn ang="0">
                  <a:pos x="connsiteX11497" y="connsiteY11497"/>
                </a:cxn>
                <a:cxn ang="0">
                  <a:pos x="connsiteX11498" y="connsiteY11498"/>
                </a:cxn>
                <a:cxn ang="0">
                  <a:pos x="connsiteX11499" y="connsiteY11499"/>
                </a:cxn>
                <a:cxn ang="0">
                  <a:pos x="connsiteX11500" y="connsiteY11500"/>
                </a:cxn>
                <a:cxn ang="0">
                  <a:pos x="connsiteX11501" y="connsiteY11501"/>
                </a:cxn>
                <a:cxn ang="0">
                  <a:pos x="connsiteX11502" y="connsiteY11502"/>
                </a:cxn>
                <a:cxn ang="0">
                  <a:pos x="connsiteX11503" y="connsiteY11503"/>
                </a:cxn>
                <a:cxn ang="0">
                  <a:pos x="connsiteX11504" y="connsiteY11504"/>
                </a:cxn>
                <a:cxn ang="0">
                  <a:pos x="connsiteX11505" y="connsiteY11505"/>
                </a:cxn>
                <a:cxn ang="0">
                  <a:pos x="connsiteX11506" y="connsiteY11506"/>
                </a:cxn>
                <a:cxn ang="0">
                  <a:pos x="connsiteX11507" y="connsiteY11507"/>
                </a:cxn>
                <a:cxn ang="0">
                  <a:pos x="connsiteX11508" y="connsiteY11508"/>
                </a:cxn>
                <a:cxn ang="0">
                  <a:pos x="connsiteX11509" y="connsiteY11509"/>
                </a:cxn>
                <a:cxn ang="0">
                  <a:pos x="connsiteX11510" y="connsiteY11510"/>
                </a:cxn>
                <a:cxn ang="0">
                  <a:pos x="connsiteX11511" y="connsiteY11511"/>
                </a:cxn>
                <a:cxn ang="0">
                  <a:pos x="connsiteX11512" y="connsiteY11512"/>
                </a:cxn>
                <a:cxn ang="0">
                  <a:pos x="connsiteX11513" y="connsiteY11513"/>
                </a:cxn>
                <a:cxn ang="0">
                  <a:pos x="connsiteX11514" y="connsiteY11514"/>
                </a:cxn>
                <a:cxn ang="0">
                  <a:pos x="connsiteX11515" y="connsiteY11515"/>
                </a:cxn>
                <a:cxn ang="0">
                  <a:pos x="connsiteX11516" y="connsiteY11516"/>
                </a:cxn>
                <a:cxn ang="0">
                  <a:pos x="connsiteX11517" y="connsiteY11517"/>
                </a:cxn>
                <a:cxn ang="0">
                  <a:pos x="connsiteX11518" y="connsiteY11518"/>
                </a:cxn>
                <a:cxn ang="0">
                  <a:pos x="connsiteX11519" y="connsiteY11519"/>
                </a:cxn>
                <a:cxn ang="0">
                  <a:pos x="connsiteX11520" y="connsiteY11520"/>
                </a:cxn>
                <a:cxn ang="0">
                  <a:pos x="connsiteX11521" y="connsiteY11521"/>
                </a:cxn>
                <a:cxn ang="0">
                  <a:pos x="connsiteX11522" y="connsiteY11522"/>
                </a:cxn>
                <a:cxn ang="0">
                  <a:pos x="connsiteX11523" y="connsiteY11523"/>
                </a:cxn>
                <a:cxn ang="0">
                  <a:pos x="connsiteX11524" y="connsiteY11524"/>
                </a:cxn>
                <a:cxn ang="0">
                  <a:pos x="connsiteX11525" y="connsiteY11525"/>
                </a:cxn>
                <a:cxn ang="0">
                  <a:pos x="connsiteX11526" y="connsiteY11526"/>
                </a:cxn>
                <a:cxn ang="0">
                  <a:pos x="connsiteX11527" y="connsiteY11527"/>
                </a:cxn>
                <a:cxn ang="0">
                  <a:pos x="connsiteX11528" y="connsiteY11528"/>
                </a:cxn>
                <a:cxn ang="0">
                  <a:pos x="connsiteX11529" y="connsiteY11529"/>
                </a:cxn>
                <a:cxn ang="0">
                  <a:pos x="connsiteX11530" y="connsiteY11530"/>
                </a:cxn>
                <a:cxn ang="0">
                  <a:pos x="connsiteX11531" y="connsiteY11531"/>
                </a:cxn>
                <a:cxn ang="0">
                  <a:pos x="connsiteX11532" y="connsiteY11532"/>
                </a:cxn>
                <a:cxn ang="0">
                  <a:pos x="connsiteX11533" y="connsiteY11533"/>
                </a:cxn>
                <a:cxn ang="0">
                  <a:pos x="connsiteX11534" y="connsiteY11534"/>
                </a:cxn>
                <a:cxn ang="0">
                  <a:pos x="connsiteX11535" y="connsiteY11535"/>
                </a:cxn>
                <a:cxn ang="0">
                  <a:pos x="connsiteX11536" y="connsiteY11536"/>
                </a:cxn>
                <a:cxn ang="0">
                  <a:pos x="connsiteX11537" y="connsiteY11537"/>
                </a:cxn>
                <a:cxn ang="0">
                  <a:pos x="connsiteX11538" y="connsiteY11538"/>
                </a:cxn>
                <a:cxn ang="0">
                  <a:pos x="connsiteX11539" y="connsiteY11539"/>
                </a:cxn>
                <a:cxn ang="0">
                  <a:pos x="connsiteX11540" y="connsiteY11540"/>
                </a:cxn>
                <a:cxn ang="0">
                  <a:pos x="connsiteX11541" y="connsiteY11541"/>
                </a:cxn>
                <a:cxn ang="0">
                  <a:pos x="connsiteX11542" y="connsiteY11542"/>
                </a:cxn>
                <a:cxn ang="0">
                  <a:pos x="connsiteX11543" y="connsiteY11543"/>
                </a:cxn>
                <a:cxn ang="0">
                  <a:pos x="connsiteX11544" y="connsiteY11544"/>
                </a:cxn>
                <a:cxn ang="0">
                  <a:pos x="connsiteX11545" y="connsiteY11545"/>
                </a:cxn>
                <a:cxn ang="0">
                  <a:pos x="connsiteX11546" y="connsiteY11546"/>
                </a:cxn>
                <a:cxn ang="0">
                  <a:pos x="connsiteX11547" y="connsiteY11547"/>
                </a:cxn>
                <a:cxn ang="0">
                  <a:pos x="connsiteX11548" y="connsiteY11548"/>
                </a:cxn>
                <a:cxn ang="0">
                  <a:pos x="connsiteX11549" y="connsiteY11549"/>
                </a:cxn>
                <a:cxn ang="0">
                  <a:pos x="connsiteX11550" y="connsiteY11550"/>
                </a:cxn>
                <a:cxn ang="0">
                  <a:pos x="connsiteX11551" y="connsiteY11551"/>
                </a:cxn>
                <a:cxn ang="0">
                  <a:pos x="connsiteX11552" y="connsiteY11552"/>
                </a:cxn>
                <a:cxn ang="0">
                  <a:pos x="connsiteX11553" y="connsiteY11553"/>
                </a:cxn>
                <a:cxn ang="0">
                  <a:pos x="connsiteX11554" y="connsiteY11554"/>
                </a:cxn>
                <a:cxn ang="0">
                  <a:pos x="connsiteX11555" y="connsiteY11555"/>
                </a:cxn>
                <a:cxn ang="0">
                  <a:pos x="connsiteX11556" y="connsiteY11556"/>
                </a:cxn>
                <a:cxn ang="0">
                  <a:pos x="connsiteX11557" y="connsiteY11557"/>
                </a:cxn>
                <a:cxn ang="0">
                  <a:pos x="connsiteX11558" y="connsiteY11558"/>
                </a:cxn>
                <a:cxn ang="0">
                  <a:pos x="connsiteX11559" y="connsiteY11559"/>
                </a:cxn>
                <a:cxn ang="0">
                  <a:pos x="connsiteX11560" y="connsiteY11560"/>
                </a:cxn>
                <a:cxn ang="0">
                  <a:pos x="connsiteX11561" y="connsiteY11561"/>
                </a:cxn>
                <a:cxn ang="0">
                  <a:pos x="connsiteX11562" y="connsiteY11562"/>
                </a:cxn>
                <a:cxn ang="0">
                  <a:pos x="connsiteX11563" y="connsiteY11563"/>
                </a:cxn>
                <a:cxn ang="0">
                  <a:pos x="connsiteX11564" y="connsiteY11564"/>
                </a:cxn>
                <a:cxn ang="0">
                  <a:pos x="connsiteX11565" y="connsiteY11565"/>
                </a:cxn>
                <a:cxn ang="0">
                  <a:pos x="connsiteX11566" y="connsiteY11566"/>
                </a:cxn>
                <a:cxn ang="0">
                  <a:pos x="connsiteX11567" y="connsiteY11567"/>
                </a:cxn>
                <a:cxn ang="0">
                  <a:pos x="connsiteX11568" y="connsiteY11568"/>
                </a:cxn>
                <a:cxn ang="0">
                  <a:pos x="connsiteX11569" y="connsiteY11569"/>
                </a:cxn>
                <a:cxn ang="0">
                  <a:pos x="connsiteX11570" y="connsiteY11570"/>
                </a:cxn>
                <a:cxn ang="0">
                  <a:pos x="connsiteX11571" y="connsiteY11571"/>
                </a:cxn>
                <a:cxn ang="0">
                  <a:pos x="connsiteX11572" y="connsiteY11572"/>
                </a:cxn>
                <a:cxn ang="0">
                  <a:pos x="connsiteX11573" y="connsiteY11573"/>
                </a:cxn>
                <a:cxn ang="0">
                  <a:pos x="connsiteX11574" y="connsiteY11574"/>
                </a:cxn>
                <a:cxn ang="0">
                  <a:pos x="connsiteX11575" y="connsiteY11575"/>
                </a:cxn>
                <a:cxn ang="0">
                  <a:pos x="connsiteX11576" y="connsiteY11576"/>
                </a:cxn>
                <a:cxn ang="0">
                  <a:pos x="connsiteX11577" y="connsiteY11577"/>
                </a:cxn>
                <a:cxn ang="0">
                  <a:pos x="connsiteX11578" y="connsiteY11578"/>
                </a:cxn>
                <a:cxn ang="0">
                  <a:pos x="connsiteX11579" y="connsiteY11579"/>
                </a:cxn>
                <a:cxn ang="0">
                  <a:pos x="connsiteX11580" y="connsiteY11580"/>
                </a:cxn>
                <a:cxn ang="0">
                  <a:pos x="connsiteX11581" y="connsiteY11581"/>
                </a:cxn>
                <a:cxn ang="0">
                  <a:pos x="connsiteX11582" y="connsiteY11582"/>
                </a:cxn>
                <a:cxn ang="0">
                  <a:pos x="connsiteX11583" y="connsiteY11583"/>
                </a:cxn>
                <a:cxn ang="0">
                  <a:pos x="connsiteX11584" y="connsiteY11584"/>
                </a:cxn>
                <a:cxn ang="0">
                  <a:pos x="connsiteX11585" y="connsiteY11585"/>
                </a:cxn>
                <a:cxn ang="0">
                  <a:pos x="connsiteX11586" y="connsiteY11586"/>
                </a:cxn>
                <a:cxn ang="0">
                  <a:pos x="connsiteX11587" y="connsiteY11587"/>
                </a:cxn>
                <a:cxn ang="0">
                  <a:pos x="connsiteX11588" y="connsiteY11588"/>
                </a:cxn>
                <a:cxn ang="0">
                  <a:pos x="connsiteX11589" y="connsiteY11589"/>
                </a:cxn>
                <a:cxn ang="0">
                  <a:pos x="connsiteX11590" y="connsiteY11590"/>
                </a:cxn>
                <a:cxn ang="0">
                  <a:pos x="connsiteX11591" y="connsiteY11591"/>
                </a:cxn>
                <a:cxn ang="0">
                  <a:pos x="connsiteX11592" y="connsiteY11592"/>
                </a:cxn>
                <a:cxn ang="0">
                  <a:pos x="connsiteX11593" y="connsiteY11593"/>
                </a:cxn>
                <a:cxn ang="0">
                  <a:pos x="connsiteX11594" y="connsiteY11594"/>
                </a:cxn>
                <a:cxn ang="0">
                  <a:pos x="connsiteX11595" y="connsiteY11595"/>
                </a:cxn>
                <a:cxn ang="0">
                  <a:pos x="connsiteX11596" y="connsiteY11596"/>
                </a:cxn>
                <a:cxn ang="0">
                  <a:pos x="connsiteX11597" y="connsiteY11597"/>
                </a:cxn>
                <a:cxn ang="0">
                  <a:pos x="connsiteX11598" y="connsiteY11598"/>
                </a:cxn>
                <a:cxn ang="0">
                  <a:pos x="connsiteX11599" y="connsiteY11599"/>
                </a:cxn>
                <a:cxn ang="0">
                  <a:pos x="connsiteX11600" y="connsiteY11600"/>
                </a:cxn>
                <a:cxn ang="0">
                  <a:pos x="connsiteX11601" y="connsiteY11601"/>
                </a:cxn>
                <a:cxn ang="0">
                  <a:pos x="connsiteX11602" y="connsiteY11602"/>
                </a:cxn>
                <a:cxn ang="0">
                  <a:pos x="connsiteX11603" y="connsiteY11603"/>
                </a:cxn>
                <a:cxn ang="0">
                  <a:pos x="connsiteX11604" y="connsiteY11604"/>
                </a:cxn>
                <a:cxn ang="0">
                  <a:pos x="connsiteX11605" y="connsiteY11605"/>
                </a:cxn>
                <a:cxn ang="0">
                  <a:pos x="connsiteX11606" y="connsiteY11606"/>
                </a:cxn>
                <a:cxn ang="0">
                  <a:pos x="connsiteX11607" y="connsiteY11607"/>
                </a:cxn>
                <a:cxn ang="0">
                  <a:pos x="connsiteX11608" y="connsiteY11608"/>
                </a:cxn>
                <a:cxn ang="0">
                  <a:pos x="connsiteX11609" y="connsiteY11609"/>
                </a:cxn>
                <a:cxn ang="0">
                  <a:pos x="connsiteX11610" y="connsiteY11610"/>
                </a:cxn>
                <a:cxn ang="0">
                  <a:pos x="connsiteX11611" y="connsiteY11611"/>
                </a:cxn>
                <a:cxn ang="0">
                  <a:pos x="connsiteX11612" y="connsiteY11612"/>
                </a:cxn>
                <a:cxn ang="0">
                  <a:pos x="connsiteX11613" y="connsiteY11613"/>
                </a:cxn>
                <a:cxn ang="0">
                  <a:pos x="connsiteX11614" y="connsiteY11614"/>
                </a:cxn>
                <a:cxn ang="0">
                  <a:pos x="connsiteX11615" y="connsiteY11615"/>
                </a:cxn>
                <a:cxn ang="0">
                  <a:pos x="connsiteX11616" y="connsiteY11616"/>
                </a:cxn>
                <a:cxn ang="0">
                  <a:pos x="connsiteX11617" y="connsiteY11617"/>
                </a:cxn>
                <a:cxn ang="0">
                  <a:pos x="connsiteX11618" y="connsiteY11618"/>
                </a:cxn>
                <a:cxn ang="0">
                  <a:pos x="connsiteX11619" y="connsiteY11619"/>
                </a:cxn>
                <a:cxn ang="0">
                  <a:pos x="connsiteX11620" y="connsiteY11620"/>
                </a:cxn>
                <a:cxn ang="0">
                  <a:pos x="connsiteX11621" y="connsiteY11621"/>
                </a:cxn>
                <a:cxn ang="0">
                  <a:pos x="connsiteX11622" y="connsiteY11622"/>
                </a:cxn>
                <a:cxn ang="0">
                  <a:pos x="connsiteX11623" y="connsiteY11623"/>
                </a:cxn>
                <a:cxn ang="0">
                  <a:pos x="connsiteX11624" y="connsiteY11624"/>
                </a:cxn>
                <a:cxn ang="0">
                  <a:pos x="connsiteX11625" y="connsiteY11625"/>
                </a:cxn>
                <a:cxn ang="0">
                  <a:pos x="connsiteX11626" y="connsiteY11626"/>
                </a:cxn>
                <a:cxn ang="0">
                  <a:pos x="connsiteX11627" y="connsiteY11627"/>
                </a:cxn>
                <a:cxn ang="0">
                  <a:pos x="connsiteX11628" y="connsiteY11628"/>
                </a:cxn>
                <a:cxn ang="0">
                  <a:pos x="connsiteX11629" y="connsiteY11629"/>
                </a:cxn>
                <a:cxn ang="0">
                  <a:pos x="connsiteX11630" y="connsiteY11630"/>
                </a:cxn>
                <a:cxn ang="0">
                  <a:pos x="connsiteX11631" y="connsiteY11631"/>
                </a:cxn>
                <a:cxn ang="0">
                  <a:pos x="connsiteX11632" y="connsiteY11632"/>
                </a:cxn>
                <a:cxn ang="0">
                  <a:pos x="connsiteX11633" y="connsiteY11633"/>
                </a:cxn>
                <a:cxn ang="0">
                  <a:pos x="connsiteX11634" y="connsiteY11634"/>
                </a:cxn>
                <a:cxn ang="0">
                  <a:pos x="connsiteX11635" y="connsiteY11635"/>
                </a:cxn>
                <a:cxn ang="0">
                  <a:pos x="connsiteX11636" y="connsiteY11636"/>
                </a:cxn>
                <a:cxn ang="0">
                  <a:pos x="connsiteX11637" y="connsiteY11637"/>
                </a:cxn>
                <a:cxn ang="0">
                  <a:pos x="connsiteX11638" y="connsiteY11638"/>
                </a:cxn>
                <a:cxn ang="0">
                  <a:pos x="connsiteX11639" y="connsiteY11639"/>
                </a:cxn>
                <a:cxn ang="0">
                  <a:pos x="connsiteX11640" y="connsiteY11640"/>
                </a:cxn>
                <a:cxn ang="0">
                  <a:pos x="connsiteX11641" y="connsiteY11641"/>
                </a:cxn>
                <a:cxn ang="0">
                  <a:pos x="connsiteX11642" y="connsiteY11642"/>
                </a:cxn>
                <a:cxn ang="0">
                  <a:pos x="connsiteX11643" y="connsiteY11643"/>
                </a:cxn>
                <a:cxn ang="0">
                  <a:pos x="connsiteX11644" y="connsiteY11644"/>
                </a:cxn>
                <a:cxn ang="0">
                  <a:pos x="connsiteX11645" y="connsiteY11645"/>
                </a:cxn>
                <a:cxn ang="0">
                  <a:pos x="connsiteX11646" y="connsiteY11646"/>
                </a:cxn>
                <a:cxn ang="0">
                  <a:pos x="connsiteX11647" y="connsiteY11647"/>
                </a:cxn>
                <a:cxn ang="0">
                  <a:pos x="connsiteX11648" y="connsiteY11648"/>
                </a:cxn>
                <a:cxn ang="0">
                  <a:pos x="connsiteX11649" y="connsiteY11649"/>
                </a:cxn>
                <a:cxn ang="0">
                  <a:pos x="connsiteX11650" y="connsiteY11650"/>
                </a:cxn>
                <a:cxn ang="0">
                  <a:pos x="connsiteX11651" y="connsiteY11651"/>
                </a:cxn>
                <a:cxn ang="0">
                  <a:pos x="connsiteX11652" y="connsiteY11652"/>
                </a:cxn>
                <a:cxn ang="0">
                  <a:pos x="connsiteX11653" y="connsiteY11653"/>
                </a:cxn>
                <a:cxn ang="0">
                  <a:pos x="connsiteX11654" y="connsiteY11654"/>
                </a:cxn>
                <a:cxn ang="0">
                  <a:pos x="connsiteX11655" y="connsiteY11655"/>
                </a:cxn>
                <a:cxn ang="0">
                  <a:pos x="connsiteX11656" y="connsiteY11656"/>
                </a:cxn>
                <a:cxn ang="0">
                  <a:pos x="connsiteX11657" y="connsiteY11657"/>
                </a:cxn>
                <a:cxn ang="0">
                  <a:pos x="connsiteX11658" y="connsiteY11658"/>
                </a:cxn>
                <a:cxn ang="0">
                  <a:pos x="connsiteX11659" y="connsiteY11659"/>
                </a:cxn>
                <a:cxn ang="0">
                  <a:pos x="connsiteX11660" y="connsiteY11660"/>
                </a:cxn>
                <a:cxn ang="0">
                  <a:pos x="connsiteX11661" y="connsiteY11661"/>
                </a:cxn>
                <a:cxn ang="0">
                  <a:pos x="connsiteX11662" y="connsiteY11662"/>
                </a:cxn>
                <a:cxn ang="0">
                  <a:pos x="connsiteX11663" y="connsiteY11663"/>
                </a:cxn>
                <a:cxn ang="0">
                  <a:pos x="connsiteX11664" y="connsiteY11664"/>
                </a:cxn>
                <a:cxn ang="0">
                  <a:pos x="connsiteX11665" y="connsiteY11665"/>
                </a:cxn>
                <a:cxn ang="0">
                  <a:pos x="connsiteX11666" y="connsiteY11666"/>
                </a:cxn>
                <a:cxn ang="0">
                  <a:pos x="connsiteX11667" y="connsiteY11667"/>
                </a:cxn>
                <a:cxn ang="0">
                  <a:pos x="connsiteX11668" y="connsiteY11668"/>
                </a:cxn>
                <a:cxn ang="0">
                  <a:pos x="connsiteX11669" y="connsiteY11669"/>
                </a:cxn>
                <a:cxn ang="0">
                  <a:pos x="connsiteX11670" y="connsiteY11670"/>
                </a:cxn>
                <a:cxn ang="0">
                  <a:pos x="connsiteX11671" y="connsiteY11671"/>
                </a:cxn>
                <a:cxn ang="0">
                  <a:pos x="connsiteX11672" y="connsiteY11672"/>
                </a:cxn>
                <a:cxn ang="0">
                  <a:pos x="connsiteX11673" y="connsiteY11673"/>
                </a:cxn>
                <a:cxn ang="0">
                  <a:pos x="connsiteX11674" y="connsiteY11674"/>
                </a:cxn>
                <a:cxn ang="0">
                  <a:pos x="connsiteX11675" y="connsiteY11675"/>
                </a:cxn>
                <a:cxn ang="0">
                  <a:pos x="connsiteX11676" y="connsiteY11676"/>
                </a:cxn>
                <a:cxn ang="0">
                  <a:pos x="connsiteX11677" y="connsiteY11677"/>
                </a:cxn>
                <a:cxn ang="0">
                  <a:pos x="connsiteX11678" y="connsiteY11678"/>
                </a:cxn>
                <a:cxn ang="0">
                  <a:pos x="connsiteX11679" y="connsiteY11679"/>
                </a:cxn>
                <a:cxn ang="0">
                  <a:pos x="connsiteX11680" y="connsiteY11680"/>
                </a:cxn>
                <a:cxn ang="0">
                  <a:pos x="connsiteX11681" y="connsiteY11681"/>
                </a:cxn>
                <a:cxn ang="0">
                  <a:pos x="connsiteX11682" y="connsiteY11682"/>
                </a:cxn>
                <a:cxn ang="0">
                  <a:pos x="connsiteX11683" y="connsiteY11683"/>
                </a:cxn>
                <a:cxn ang="0">
                  <a:pos x="connsiteX11684" y="connsiteY11684"/>
                </a:cxn>
                <a:cxn ang="0">
                  <a:pos x="connsiteX11685" y="connsiteY11685"/>
                </a:cxn>
                <a:cxn ang="0">
                  <a:pos x="connsiteX11686" y="connsiteY11686"/>
                </a:cxn>
                <a:cxn ang="0">
                  <a:pos x="connsiteX11687" y="connsiteY11687"/>
                </a:cxn>
                <a:cxn ang="0">
                  <a:pos x="connsiteX11688" y="connsiteY11688"/>
                </a:cxn>
                <a:cxn ang="0">
                  <a:pos x="connsiteX11689" y="connsiteY11689"/>
                </a:cxn>
                <a:cxn ang="0">
                  <a:pos x="connsiteX11690" y="connsiteY11690"/>
                </a:cxn>
                <a:cxn ang="0">
                  <a:pos x="connsiteX11691" y="connsiteY11691"/>
                </a:cxn>
                <a:cxn ang="0">
                  <a:pos x="connsiteX11692" y="connsiteY11692"/>
                </a:cxn>
                <a:cxn ang="0">
                  <a:pos x="connsiteX11693" y="connsiteY11693"/>
                </a:cxn>
                <a:cxn ang="0">
                  <a:pos x="connsiteX11694" y="connsiteY11694"/>
                </a:cxn>
                <a:cxn ang="0">
                  <a:pos x="connsiteX11695" y="connsiteY11695"/>
                </a:cxn>
                <a:cxn ang="0">
                  <a:pos x="connsiteX11696" y="connsiteY11696"/>
                </a:cxn>
                <a:cxn ang="0">
                  <a:pos x="connsiteX11697" y="connsiteY11697"/>
                </a:cxn>
                <a:cxn ang="0">
                  <a:pos x="connsiteX11698" y="connsiteY11698"/>
                </a:cxn>
                <a:cxn ang="0">
                  <a:pos x="connsiteX11699" y="connsiteY11699"/>
                </a:cxn>
                <a:cxn ang="0">
                  <a:pos x="connsiteX11700" y="connsiteY11700"/>
                </a:cxn>
                <a:cxn ang="0">
                  <a:pos x="connsiteX11701" y="connsiteY11701"/>
                </a:cxn>
                <a:cxn ang="0">
                  <a:pos x="connsiteX11702" y="connsiteY11702"/>
                </a:cxn>
                <a:cxn ang="0">
                  <a:pos x="connsiteX11703" y="connsiteY11703"/>
                </a:cxn>
                <a:cxn ang="0">
                  <a:pos x="connsiteX11704" y="connsiteY11704"/>
                </a:cxn>
                <a:cxn ang="0">
                  <a:pos x="connsiteX11705" y="connsiteY11705"/>
                </a:cxn>
                <a:cxn ang="0">
                  <a:pos x="connsiteX11706" y="connsiteY11706"/>
                </a:cxn>
                <a:cxn ang="0">
                  <a:pos x="connsiteX11707" y="connsiteY11707"/>
                </a:cxn>
                <a:cxn ang="0">
                  <a:pos x="connsiteX11708" y="connsiteY11708"/>
                </a:cxn>
                <a:cxn ang="0">
                  <a:pos x="connsiteX11709" y="connsiteY11709"/>
                </a:cxn>
                <a:cxn ang="0">
                  <a:pos x="connsiteX11710" y="connsiteY11710"/>
                </a:cxn>
                <a:cxn ang="0">
                  <a:pos x="connsiteX11711" y="connsiteY11711"/>
                </a:cxn>
                <a:cxn ang="0">
                  <a:pos x="connsiteX11712" y="connsiteY11712"/>
                </a:cxn>
                <a:cxn ang="0">
                  <a:pos x="connsiteX11713" y="connsiteY11713"/>
                </a:cxn>
                <a:cxn ang="0">
                  <a:pos x="connsiteX11714" y="connsiteY11714"/>
                </a:cxn>
                <a:cxn ang="0">
                  <a:pos x="connsiteX11715" y="connsiteY11715"/>
                </a:cxn>
                <a:cxn ang="0">
                  <a:pos x="connsiteX11716" y="connsiteY11716"/>
                </a:cxn>
                <a:cxn ang="0">
                  <a:pos x="connsiteX11717" y="connsiteY11717"/>
                </a:cxn>
                <a:cxn ang="0">
                  <a:pos x="connsiteX11718" y="connsiteY11718"/>
                </a:cxn>
                <a:cxn ang="0">
                  <a:pos x="connsiteX11719" y="connsiteY11719"/>
                </a:cxn>
                <a:cxn ang="0">
                  <a:pos x="connsiteX11720" y="connsiteY11720"/>
                </a:cxn>
                <a:cxn ang="0">
                  <a:pos x="connsiteX11721" y="connsiteY11721"/>
                </a:cxn>
                <a:cxn ang="0">
                  <a:pos x="connsiteX11722" y="connsiteY11722"/>
                </a:cxn>
                <a:cxn ang="0">
                  <a:pos x="connsiteX11723" y="connsiteY11723"/>
                </a:cxn>
                <a:cxn ang="0">
                  <a:pos x="connsiteX11724" y="connsiteY11724"/>
                </a:cxn>
                <a:cxn ang="0">
                  <a:pos x="connsiteX11725" y="connsiteY11725"/>
                </a:cxn>
                <a:cxn ang="0">
                  <a:pos x="connsiteX11726" y="connsiteY11726"/>
                </a:cxn>
                <a:cxn ang="0">
                  <a:pos x="connsiteX11727" y="connsiteY11727"/>
                </a:cxn>
                <a:cxn ang="0">
                  <a:pos x="connsiteX11728" y="connsiteY11728"/>
                </a:cxn>
                <a:cxn ang="0">
                  <a:pos x="connsiteX11729" y="connsiteY11729"/>
                </a:cxn>
                <a:cxn ang="0">
                  <a:pos x="connsiteX11730" y="connsiteY11730"/>
                </a:cxn>
                <a:cxn ang="0">
                  <a:pos x="connsiteX11731" y="connsiteY11731"/>
                </a:cxn>
                <a:cxn ang="0">
                  <a:pos x="connsiteX11732" y="connsiteY11732"/>
                </a:cxn>
                <a:cxn ang="0">
                  <a:pos x="connsiteX11733" y="connsiteY11733"/>
                </a:cxn>
                <a:cxn ang="0">
                  <a:pos x="connsiteX11734" y="connsiteY11734"/>
                </a:cxn>
                <a:cxn ang="0">
                  <a:pos x="connsiteX11735" y="connsiteY11735"/>
                </a:cxn>
                <a:cxn ang="0">
                  <a:pos x="connsiteX11736" y="connsiteY11736"/>
                </a:cxn>
                <a:cxn ang="0">
                  <a:pos x="connsiteX11737" y="connsiteY11737"/>
                </a:cxn>
                <a:cxn ang="0">
                  <a:pos x="connsiteX11738" y="connsiteY11738"/>
                </a:cxn>
                <a:cxn ang="0">
                  <a:pos x="connsiteX11739" y="connsiteY11739"/>
                </a:cxn>
                <a:cxn ang="0">
                  <a:pos x="connsiteX11740" y="connsiteY11740"/>
                </a:cxn>
                <a:cxn ang="0">
                  <a:pos x="connsiteX11741" y="connsiteY11741"/>
                </a:cxn>
                <a:cxn ang="0">
                  <a:pos x="connsiteX11742" y="connsiteY11742"/>
                </a:cxn>
                <a:cxn ang="0">
                  <a:pos x="connsiteX11743" y="connsiteY11743"/>
                </a:cxn>
                <a:cxn ang="0">
                  <a:pos x="connsiteX11744" y="connsiteY11744"/>
                </a:cxn>
                <a:cxn ang="0">
                  <a:pos x="connsiteX11745" y="connsiteY11745"/>
                </a:cxn>
                <a:cxn ang="0">
                  <a:pos x="connsiteX11746" y="connsiteY11746"/>
                </a:cxn>
                <a:cxn ang="0">
                  <a:pos x="connsiteX11747" y="connsiteY11747"/>
                </a:cxn>
                <a:cxn ang="0">
                  <a:pos x="connsiteX11748" y="connsiteY11748"/>
                </a:cxn>
                <a:cxn ang="0">
                  <a:pos x="connsiteX11749" y="connsiteY11749"/>
                </a:cxn>
                <a:cxn ang="0">
                  <a:pos x="connsiteX11750" y="connsiteY11750"/>
                </a:cxn>
                <a:cxn ang="0">
                  <a:pos x="connsiteX11751" y="connsiteY11751"/>
                </a:cxn>
                <a:cxn ang="0">
                  <a:pos x="connsiteX11752" y="connsiteY11752"/>
                </a:cxn>
                <a:cxn ang="0">
                  <a:pos x="connsiteX11753" y="connsiteY11753"/>
                </a:cxn>
                <a:cxn ang="0">
                  <a:pos x="connsiteX11754" y="connsiteY11754"/>
                </a:cxn>
                <a:cxn ang="0">
                  <a:pos x="connsiteX11755" y="connsiteY11755"/>
                </a:cxn>
                <a:cxn ang="0">
                  <a:pos x="connsiteX11756" y="connsiteY11756"/>
                </a:cxn>
                <a:cxn ang="0">
                  <a:pos x="connsiteX11757" y="connsiteY11757"/>
                </a:cxn>
                <a:cxn ang="0">
                  <a:pos x="connsiteX11758" y="connsiteY11758"/>
                </a:cxn>
                <a:cxn ang="0">
                  <a:pos x="connsiteX11759" y="connsiteY11759"/>
                </a:cxn>
                <a:cxn ang="0">
                  <a:pos x="connsiteX11760" y="connsiteY11760"/>
                </a:cxn>
                <a:cxn ang="0">
                  <a:pos x="connsiteX11761" y="connsiteY11761"/>
                </a:cxn>
                <a:cxn ang="0">
                  <a:pos x="connsiteX11762" y="connsiteY11762"/>
                </a:cxn>
                <a:cxn ang="0">
                  <a:pos x="connsiteX11763" y="connsiteY11763"/>
                </a:cxn>
                <a:cxn ang="0">
                  <a:pos x="connsiteX11764" y="connsiteY11764"/>
                </a:cxn>
                <a:cxn ang="0">
                  <a:pos x="connsiteX11765" y="connsiteY11765"/>
                </a:cxn>
                <a:cxn ang="0">
                  <a:pos x="connsiteX11766" y="connsiteY11766"/>
                </a:cxn>
                <a:cxn ang="0">
                  <a:pos x="connsiteX11767" y="connsiteY11767"/>
                </a:cxn>
                <a:cxn ang="0">
                  <a:pos x="connsiteX11768" y="connsiteY11768"/>
                </a:cxn>
                <a:cxn ang="0">
                  <a:pos x="connsiteX11769" y="connsiteY11769"/>
                </a:cxn>
                <a:cxn ang="0">
                  <a:pos x="connsiteX11770" y="connsiteY11770"/>
                </a:cxn>
                <a:cxn ang="0">
                  <a:pos x="connsiteX11771" y="connsiteY11771"/>
                </a:cxn>
                <a:cxn ang="0">
                  <a:pos x="connsiteX11772" y="connsiteY11772"/>
                </a:cxn>
                <a:cxn ang="0">
                  <a:pos x="connsiteX11773" y="connsiteY11773"/>
                </a:cxn>
                <a:cxn ang="0">
                  <a:pos x="connsiteX11774" y="connsiteY11774"/>
                </a:cxn>
                <a:cxn ang="0">
                  <a:pos x="connsiteX11775" y="connsiteY11775"/>
                </a:cxn>
                <a:cxn ang="0">
                  <a:pos x="connsiteX11776" y="connsiteY11776"/>
                </a:cxn>
                <a:cxn ang="0">
                  <a:pos x="connsiteX11777" y="connsiteY11777"/>
                </a:cxn>
                <a:cxn ang="0">
                  <a:pos x="connsiteX11778" y="connsiteY11778"/>
                </a:cxn>
                <a:cxn ang="0">
                  <a:pos x="connsiteX11779" y="connsiteY11779"/>
                </a:cxn>
                <a:cxn ang="0">
                  <a:pos x="connsiteX11780" y="connsiteY11780"/>
                </a:cxn>
                <a:cxn ang="0">
                  <a:pos x="connsiteX11781" y="connsiteY11781"/>
                </a:cxn>
                <a:cxn ang="0">
                  <a:pos x="connsiteX11782" y="connsiteY11782"/>
                </a:cxn>
                <a:cxn ang="0">
                  <a:pos x="connsiteX11783" y="connsiteY11783"/>
                </a:cxn>
                <a:cxn ang="0">
                  <a:pos x="connsiteX11784" y="connsiteY11784"/>
                </a:cxn>
                <a:cxn ang="0">
                  <a:pos x="connsiteX11785" y="connsiteY11785"/>
                </a:cxn>
                <a:cxn ang="0">
                  <a:pos x="connsiteX11786" y="connsiteY11786"/>
                </a:cxn>
                <a:cxn ang="0">
                  <a:pos x="connsiteX11787" y="connsiteY11787"/>
                </a:cxn>
                <a:cxn ang="0">
                  <a:pos x="connsiteX11788" y="connsiteY11788"/>
                </a:cxn>
                <a:cxn ang="0">
                  <a:pos x="connsiteX11789" y="connsiteY11789"/>
                </a:cxn>
                <a:cxn ang="0">
                  <a:pos x="connsiteX11790" y="connsiteY11790"/>
                </a:cxn>
                <a:cxn ang="0">
                  <a:pos x="connsiteX11791" y="connsiteY11791"/>
                </a:cxn>
                <a:cxn ang="0">
                  <a:pos x="connsiteX11792" y="connsiteY11792"/>
                </a:cxn>
                <a:cxn ang="0">
                  <a:pos x="connsiteX11793" y="connsiteY11793"/>
                </a:cxn>
                <a:cxn ang="0">
                  <a:pos x="connsiteX11794" y="connsiteY11794"/>
                </a:cxn>
                <a:cxn ang="0">
                  <a:pos x="connsiteX11795" y="connsiteY11795"/>
                </a:cxn>
                <a:cxn ang="0">
                  <a:pos x="connsiteX11796" y="connsiteY11796"/>
                </a:cxn>
                <a:cxn ang="0">
                  <a:pos x="connsiteX11797" y="connsiteY11797"/>
                </a:cxn>
                <a:cxn ang="0">
                  <a:pos x="connsiteX11798" y="connsiteY11798"/>
                </a:cxn>
                <a:cxn ang="0">
                  <a:pos x="connsiteX11799" y="connsiteY11799"/>
                </a:cxn>
                <a:cxn ang="0">
                  <a:pos x="connsiteX11800" y="connsiteY11800"/>
                </a:cxn>
                <a:cxn ang="0">
                  <a:pos x="connsiteX11801" y="connsiteY11801"/>
                </a:cxn>
                <a:cxn ang="0">
                  <a:pos x="connsiteX11802" y="connsiteY11802"/>
                </a:cxn>
                <a:cxn ang="0">
                  <a:pos x="connsiteX11803" y="connsiteY11803"/>
                </a:cxn>
                <a:cxn ang="0">
                  <a:pos x="connsiteX11804" y="connsiteY11804"/>
                </a:cxn>
                <a:cxn ang="0">
                  <a:pos x="connsiteX11805" y="connsiteY11805"/>
                </a:cxn>
                <a:cxn ang="0">
                  <a:pos x="connsiteX11806" y="connsiteY11806"/>
                </a:cxn>
                <a:cxn ang="0">
                  <a:pos x="connsiteX11807" y="connsiteY11807"/>
                </a:cxn>
                <a:cxn ang="0">
                  <a:pos x="connsiteX11808" y="connsiteY11808"/>
                </a:cxn>
                <a:cxn ang="0">
                  <a:pos x="connsiteX11809" y="connsiteY11809"/>
                </a:cxn>
                <a:cxn ang="0">
                  <a:pos x="connsiteX11810" y="connsiteY11810"/>
                </a:cxn>
                <a:cxn ang="0">
                  <a:pos x="connsiteX11811" y="connsiteY11811"/>
                </a:cxn>
                <a:cxn ang="0">
                  <a:pos x="connsiteX11812" y="connsiteY11812"/>
                </a:cxn>
                <a:cxn ang="0">
                  <a:pos x="connsiteX11813" y="connsiteY11813"/>
                </a:cxn>
                <a:cxn ang="0">
                  <a:pos x="connsiteX11814" y="connsiteY11814"/>
                </a:cxn>
                <a:cxn ang="0">
                  <a:pos x="connsiteX11815" y="connsiteY11815"/>
                </a:cxn>
                <a:cxn ang="0">
                  <a:pos x="connsiteX11816" y="connsiteY11816"/>
                </a:cxn>
                <a:cxn ang="0">
                  <a:pos x="connsiteX11817" y="connsiteY11817"/>
                </a:cxn>
                <a:cxn ang="0">
                  <a:pos x="connsiteX11818" y="connsiteY11818"/>
                </a:cxn>
                <a:cxn ang="0">
                  <a:pos x="connsiteX11819" y="connsiteY11819"/>
                </a:cxn>
                <a:cxn ang="0">
                  <a:pos x="connsiteX11820" y="connsiteY11820"/>
                </a:cxn>
                <a:cxn ang="0">
                  <a:pos x="connsiteX11821" y="connsiteY11821"/>
                </a:cxn>
                <a:cxn ang="0">
                  <a:pos x="connsiteX11822" y="connsiteY11822"/>
                </a:cxn>
                <a:cxn ang="0">
                  <a:pos x="connsiteX11823" y="connsiteY11823"/>
                </a:cxn>
                <a:cxn ang="0">
                  <a:pos x="connsiteX11824" y="connsiteY11824"/>
                </a:cxn>
                <a:cxn ang="0">
                  <a:pos x="connsiteX11825" y="connsiteY11825"/>
                </a:cxn>
                <a:cxn ang="0">
                  <a:pos x="connsiteX11826" y="connsiteY11826"/>
                </a:cxn>
                <a:cxn ang="0">
                  <a:pos x="connsiteX11827" y="connsiteY11827"/>
                </a:cxn>
                <a:cxn ang="0">
                  <a:pos x="connsiteX11828" y="connsiteY11828"/>
                </a:cxn>
                <a:cxn ang="0">
                  <a:pos x="connsiteX11829" y="connsiteY11829"/>
                </a:cxn>
                <a:cxn ang="0">
                  <a:pos x="connsiteX11830" y="connsiteY11830"/>
                </a:cxn>
                <a:cxn ang="0">
                  <a:pos x="connsiteX11831" y="connsiteY11831"/>
                </a:cxn>
                <a:cxn ang="0">
                  <a:pos x="connsiteX11832" y="connsiteY11832"/>
                </a:cxn>
                <a:cxn ang="0">
                  <a:pos x="connsiteX11833" y="connsiteY11833"/>
                </a:cxn>
                <a:cxn ang="0">
                  <a:pos x="connsiteX11834" y="connsiteY11834"/>
                </a:cxn>
                <a:cxn ang="0">
                  <a:pos x="connsiteX11835" y="connsiteY11835"/>
                </a:cxn>
                <a:cxn ang="0">
                  <a:pos x="connsiteX11836" y="connsiteY11836"/>
                </a:cxn>
                <a:cxn ang="0">
                  <a:pos x="connsiteX11837" y="connsiteY11837"/>
                </a:cxn>
                <a:cxn ang="0">
                  <a:pos x="connsiteX11838" y="connsiteY11838"/>
                </a:cxn>
                <a:cxn ang="0">
                  <a:pos x="connsiteX11839" y="connsiteY11839"/>
                </a:cxn>
                <a:cxn ang="0">
                  <a:pos x="connsiteX11840" y="connsiteY11840"/>
                </a:cxn>
                <a:cxn ang="0">
                  <a:pos x="connsiteX11841" y="connsiteY11841"/>
                </a:cxn>
                <a:cxn ang="0">
                  <a:pos x="connsiteX11842" y="connsiteY11842"/>
                </a:cxn>
                <a:cxn ang="0">
                  <a:pos x="connsiteX11843" y="connsiteY11843"/>
                </a:cxn>
                <a:cxn ang="0">
                  <a:pos x="connsiteX11844" y="connsiteY11844"/>
                </a:cxn>
                <a:cxn ang="0">
                  <a:pos x="connsiteX11845" y="connsiteY11845"/>
                </a:cxn>
                <a:cxn ang="0">
                  <a:pos x="connsiteX11846" y="connsiteY11846"/>
                </a:cxn>
                <a:cxn ang="0">
                  <a:pos x="connsiteX11847" y="connsiteY11847"/>
                </a:cxn>
                <a:cxn ang="0">
                  <a:pos x="connsiteX11848" y="connsiteY11848"/>
                </a:cxn>
                <a:cxn ang="0">
                  <a:pos x="connsiteX11849" y="connsiteY11849"/>
                </a:cxn>
                <a:cxn ang="0">
                  <a:pos x="connsiteX11850" y="connsiteY11850"/>
                </a:cxn>
                <a:cxn ang="0">
                  <a:pos x="connsiteX11851" y="connsiteY11851"/>
                </a:cxn>
                <a:cxn ang="0">
                  <a:pos x="connsiteX11852" y="connsiteY11852"/>
                </a:cxn>
                <a:cxn ang="0">
                  <a:pos x="connsiteX11853" y="connsiteY11853"/>
                </a:cxn>
                <a:cxn ang="0">
                  <a:pos x="connsiteX11854" y="connsiteY11854"/>
                </a:cxn>
                <a:cxn ang="0">
                  <a:pos x="connsiteX11855" y="connsiteY11855"/>
                </a:cxn>
                <a:cxn ang="0">
                  <a:pos x="connsiteX11856" y="connsiteY11856"/>
                </a:cxn>
                <a:cxn ang="0">
                  <a:pos x="connsiteX11857" y="connsiteY11857"/>
                </a:cxn>
                <a:cxn ang="0">
                  <a:pos x="connsiteX11858" y="connsiteY11858"/>
                </a:cxn>
                <a:cxn ang="0">
                  <a:pos x="connsiteX11859" y="connsiteY11859"/>
                </a:cxn>
                <a:cxn ang="0">
                  <a:pos x="connsiteX11860" y="connsiteY11860"/>
                </a:cxn>
                <a:cxn ang="0">
                  <a:pos x="connsiteX11861" y="connsiteY11861"/>
                </a:cxn>
                <a:cxn ang="0">
                  <a:pos x="connsiteX11862" y="connsiteY11862"/>
                </a:cxn>
                <a:cxn ang="0">
                  <a:pos x="connsiteX11863" y="connsiteY11863"/>
                </a:cxn>
                <a:cxn ang="0">
                  <a:pos x="connsiteX11864" y="connsiteY11864"/>
                </a:cxn>
                <a:cxn ang="0">
                  <a:pos x="connsiteX11865" y="connsiteY11865"/>
                </a:cxn>
                <a:cxn ang="0">
                  <a:pos x="connsiteX11866" y="connsiteY11866"/>
                </a:cxn>
                <a:cxn ang="0">
                  <a:pos x="connsiteX11867" y="connsiteY11867"/>
                </a:cxn>
                <a:cxn ang="0">
                  <a:pos x="connsiteX11868" y="connsiteY11868"/>
                </a:cxn>
                <a:cxn ang="0">
                  <a:pos x="connsiteX11869" y="connsiteY11869"/>
                </a:cxn>
                <a:cxn ang="0">
                  <a:pos x="connsiteX11870" y="connsiteY11870"/>
                </a:cxn>
                <a:cxn ang="0">
                  <a:pos x="connsiteX11871" y="connsiteY11871"/>
                </a:cxn>
                <a:cxn ang="0">
                  <a:pos x="connsiteX11872" y="connsiteY11872"/>
                </a:cxn>
                <a:cxn ang="0">
                  <a:pos x="connsiteX11873" y="connsiteY11873"/>
                </a:cxn>
                <a:cxn ang="0">
                  <a:pos x="connsiteX11874" y="connsiteY11874"/>
                </a:cxn>
                <a:cxn ang="0">
                  <a:pos x="connsiteX11875" y="connsiteY11875"/>
                </a:cxn>
                <a:cxn ang="0">
                  <a:pos x="connsiteX11876" y="connsiteY11876"/>
                </a:cxn>
                <a:cxn ang="0">
                  <a:pos x="connsiteX11877" y="connsiteY11877"/>
                </a:cxn>
                <a:cxn ang="0">
                  <a:pos x="connsiteX11878" y="connsiteY11878"/>
                </a:cxn>
                <a:cxn ang="0">
                  <a:pos x="connsiteX11879" y="connsiteY11879"/>
                </a:cxn>
                <a:cxn ang="0">
                  <a:pos x="connsiteX11880" y="connsiteY11880"/>
                </a:cxn>
                <a:cxn ang="0">
                  <a:pos x="connsiteX11881" y="connsiteY11881"/>
                </a:cxn>
                <a:cxn ang="0">
                  <a:pos x="connsiteX11882" y="connsiteY11882"/>
                </a:cxn>
                <a:cxn ang="0">
                  <a:pos x="connsiteX11883" y="connsiteY11883"/>
                </a:cxn>
                <a:cxn ang="0">
                  <a:pos x="connsiteX11884" y="connsiteY11884"/>
                </a:cxn>
                <a:cxn ang="0">
                  <a:pos x="connsiteX11885" y="connsiteY11885"/>
                </a:cxn>
                <a:cxn ang="0">
                  <a:pos x="connsiteX11886" y="connsiteY11886"/>
                </a:cxn>
                <a:cxn ang="0">
                  <a:pos x="connsiteX11887" y="connsiteY11887"/>
                </a:cxn>
                <a:cxn ang="0">
                  <a:pos x="connsiteX11888" y="connsiteY11888"/>
                </a:cxn>
                <a:cxn ang="0">
                  <a:pos x="connsiteX11889" y="connsiteY11889"/>
                </a:cxn>
                <a:cxn ang="0">
                  <a:pos x="connsiteX11890" y="connsiteY11890"/>
                </a:cxn>
                <a:cxn ang="0">
                  <a:pos x="connsiteX11891" y="connsiteY11891"/>
                </a:cxn>
                <a:cxn ang="0">
                  <a:pos x="connsiteX11892" y="connsiteY11892"/>
                </a:cxn>
                <a:cxn ang="0">
                  <a:pos x="connsiteX11893" y="connsiteY11893"/>
                </a:cxn>
                <a:cxn ang="0">
                  <a:pos x="connsiteX11894" y="connsiteY11894"/>
                </a:cxn>
                <a:cxn ang="0">
                  <a:pos x="connsiteX11895" y="connsiteY11895"/>
                </a:cxn>
                <a:cxn ang="0">
                  <a:pos x="connsiteX11896" y="connsiteY11896"/>
                </a:cxn>
                <a:cxn ang="0">
                  <a:pos x="connsiteX11897" y="connsiteY11897"/>
                </a:cxn>
                <a:cxn ang="0">
                  <a:pos x="connsiteX11898" y="connsiteY11898"/>
                </a:cxn>
                <a:cxn ang="0">
                  <a:pos x="connsiteX11899" y="connsiteY11899"/>
                </a:cxn>
                <a:cxn ang="0">
                  <a:pos x="connsiteX11900" y="connsiteY11900"/>
                </a:cxn>
                <a:cxn ang="0">
                  <a:pos x="connsiteX11901" y="connsiteY11901"/>
                </a:cxn>
                <a:cxn ang="0">
                  <a:pos x="connsiteX11902" y="connsiteY11902"/>
                </a:cxn>
                <a:cxn ang="0">
                  <a:pos x="connsiteX11903" y="connsiteY11903"/>
                </a:cxn>
                <a:cxn ang="0">
                  <a:pos x="connsiteX11904" y="connsiteY11904"/>
                </a:cxn>
                <a:cxn ang="0">
                  <a:pos x="connsiteX11905" y="connsiteY11905"/>
                </a:cxn>
                <a:cxn ang="0">
                  <a:pos x="connsiteX11906" y="connsiteY11906"/>
                </a:cxn>
                <a:cxn ang="0">
                  <a:pos x="connsiteX11907" y="connsiteY11907"/>
                </a:cxn>
                <a:cxn ang="0">
                  <a:pos x="connsiteX11908" y="connsiteY11908"/>
                </a:cxn>
                <a:cxn ang="0">
                  <a:pos x="connsiteX11909" y="connsiteY11909"/>
                </a:cxn>
                <a:cxn ang="0">
                  <a:pos x="connsiteX11910" y="connsiteY11910"/>
                </a:cxn>
                <a:cxn ang="0">
                  <a:pos x="connsiteX11911" y="connsiteY11911"/>
                </a:cxn>
                <a:cxn ang="0">
                  <a:pos x="connsiteX11912" y="connsiteY11912"/>
                </a:cxn>
                <a:cxn ang="0">
                  <a:pos x="connsiteX11913" y="connsiteY11913"/>
                </a:cxn>
                <a:cxn ang="0">
                  <a:pos x="connsiteX11914" y="connsiteY11914"/>
                </a:cxn>
                <a:cxn ang="0">
                  <a:pos x="connsiteX11915" y="connsiteY11915"/>
                </a:cxn>
                <a:cxn ang="0">
                  <a:pos x="connsiteX11916" y="connsiteY11916"/>
                </a:cxn>
                <a:cxn ang="0">
                  <a:pos x="connsiteX11917" y="connsiteY11917"/>
                </a:cxn>
                <a:cxn ang="0">
                  <a:pos x="connsiteX11918" y="connsiteY11918"/>
                </a:cxn>
                <a:cxn ang="0">
                  <a:pos x="connsiteX11919" y="connsiteY11919"/>
                </a:cxn>
                <a:cxn ang="0">
                  <a:pos x="connsiteX11920" y="connsiteY11920"/>
                </a:cxn>
                <a:cxn ang="0">
                  <a:pos x="connsiteX11921" y="connsiteY11921"/>
                </a:cxn>
                <a:cxn ang="0">
                  <a:pos x="connsiteX11922" y="connsiteY11922"/>
                </a:cxn>
                <a:cxn ang="0">
                  <a:pos x="connsiteX11923" y="connsiteY11923"/>
                </a:cxn>
                <a:cxn ang="0">
                  <a:pos x="connsiteX11924" y="connsiteY11924"/>
                </a:cxn>
                <a:cxn ang="0">
                  <a:pos x="connsiteX11925" y="connsiteY11925"/>
                </a:cxn>
                <a:cxn ang="0">
                  <a:pos x="connsiteX11926" y="connsiteY11926"/>
                </a:cxn>
                <a:cxn ang="0">
                  <a:pos x="connsiteX11927" y="connsiteY11927"/>
                </a:cxn>
                <a:cxn ang="0">
                  <a:pos x="connsiteX11928" y="connsiteY11928"/>
                </a:cxn>
                <a:cxn ang="0">
                  <a:pos x="connsiteX11929" y="connsiteY11929"/>
                </a:cxn>
                <a:cxn ang="0">
                  <a:pos x="connsiteX11930" y="connsiteY11930"/>
                </a:cxn>
                <a:cxn ang="0">
                  <a:pos x="connsiteX11931" y="connsiteY11931"/>
                </a:cxn>
                <a:cxn ang="0">
                  <a:pos x="connsiteX11932" y="connsiteY11932"/>
                </a:cxn>
                <a:cxn ang="0">
                  <a:pos x="connsiteX11933" y="connsiteY11933"/>
                </a:cxn>
                <a:cxn ang="0">
                  <a:pos x="connsiteX11934" y="connsiteY11934"/>
                </a:cxn>
                <a:cxn ang="0">
                  <a:pos x="connsiteX11935" y="connsiteY11935"/>
                </a:cxn>
                <a:cxn ang="0">
                  <a:pos x="connsiteX11936" y="connsiteY11936"/>
                </a:cxn>
                <a:cxn ang="0">
                  <a:pos x="connsiteX11937" y="connsiteY11937"/>
                </a:cxn>
                <a:cxn ang="0">
                  <a:pos x="connsiteX11938" y="connsiteY11938"/>
                </a:cxn>
                <a:cxn ang="0">
                  <a:pos x="connsiteX11939" y="connsiteY11939"/>
                </a:cxn>
                <a:cxn ang="0">
                  <a:pos x="connsiteX11940" y="connsiteY11940"/>
                </a:cxn>
                <a:cxn ang="0">
                  <a:pos x="connsiteX11941" y="connsiteY11941"/>
                </a:cxn>
                <a:cxn ang="0">
                  <a:pos x="connsiteX11942" y="connsiteY11942"/>
                </a:cxn>
                <a:cxn ang="0">
                  <a:pos x="connsiteX11943" y="connsiteY11943"/>
                </a:cxn>
                <a:cxn ang="0">
                  <a:pos x="connsiteX11944" y="connsiteY11944"/>
                </a:cxn>
                <a:cxn ang="0">
                  <a:pos x="connsiteX11945" y="connsiteY11945"/>
                </a:cxn>
                <a:cxn ang="0">
                  <a:pos x="connsiteX11946" y="connsiteY11946"/>
                </a:cxn>
                <a:cxn ang="0">
                  <a:pos x="connsiteX11947" y="connsiteY11947"/>
                </a:cxn>
                <a:cxn ang="0">
                  <a:pos x="connsiteX11948" y="connsiteY11948"/>
                </a:cxn>
                <a:cxn ang="0">
                  <a:pos x="connsiteX11949" y="connsiteY11949"/>
                </a:cxn>
                <a:cxn ang="0">
                  <a:pos x="connsiteX11950" y="connsiteY11950"/>
                </a:cxn>
                <a:cxn ang="0">
                  <a:pos x="connsiteX11951" y="connsiteY11951"/>
                </a:cxn>
                <a:cxn ang="0">
                  <a:pos x="connsiteX11952" y="connsiteY11952"/>
                </a:cxn>
                <a:cxn ang="0">
                  <a:pos x="connsiteX11953" y="connsiteY11953"/>
                </a:cxn>
                <a:cxn ang="0">
                  <a:pos x="connsiteX11954" y="connsiteY11954"/>
                </a:cxn>
                <a:cxn ang="0">
                  <a:pos x="connsiteX11955" y="connsiteY11955"/>
                </a:cxn>
                <a:cxn ang="0">
                  <a:pos x="connsiteX11956" y="connsiteY11956"/>
                </a:cxn>
                <a:cxn ang="0">
                  <a:pos x="connsiteX11957" y="connsiteY11957"/>
                </a:cxn>
                <a:cxn ang="0">
                  <a:pos x="connsiteX11958" y="connsiteY11958"/>
                </a:cxn>
                <a:cxn ang="0">
                  <a:pos x="connsiteX11959" y="connsiteY11959"/>
                </a:cxn>
                <a:cxn ang="0">
                  <a:pos x="connsiteX11960" y="connsiteY11960"/>
                </a:cxn>
                <a:cxn ang="0">
                  <a:pos x="connsiteX11961" y="connsiteY11961"/>
                </a:cxn>
                <a:cxn ang="0">
                  <a:pos x="connsiteX11962" y="connsiteY11962"/>
                </a:cxn>
                <a:cxn ang="0">
                  <a:pos x="connsiteX11963" y="connsiteY11963"/>
                </a:cxn>
                <a:cxn ang="0">
                  <a:pos x="connsiteX11964" y="connsiteY11964"/>
                </a:cxn>
                <a:cxn ang="0">
                  <a:pos x="connsiteX11965" y="connsiteY11965"/>
                </a:cxn>
                <a:cxn ang="0">
                  <a:pos x="connsiteX11966" y="connsiteY11966"/>
                </a:cxn>
                <a:cxn ang="0">
                  <a:pos x="connsiteX11967" y="connsiteY11967"/>
                </a:cxn>
                <a:cxn ang="0">
                  <a:pos x="connsiteX11968" y="connsiteY11968"/>
                </a:cxn>
                <a:cxn ang="0">
                  <a:pos x="connsiteX11969" y="connsiteY11969"/>
                </a:cxn>
                <a:cxn ang="0">
                  <a:pos x="connsiteX11970" y="connsiteY11970"/>
                </a:cxn>
                <a:cxn ang="0">
                  <a:pos x="connsiteX11971" y="connsiteY11971"/>
                </a:cxn>
                <a:cxn ang="0">
                  <a:pos x="connsiteX11972" y="connsiteY11972"/>
                </a:cxn>
                <a:cxn ang="0">
                  <a:pos x="connsiteX11973" y="connsiteY11973"/>
                </a:cxn>
                <a:cxn ang="0">
                  <a:pos x="connsiteX11974" y="connsiteY11974"/>
                </a:cxn>
                <a:cxn ang="0">
                  <a:pos x="connsiteX11975" y="connsiteY11975"/>
                </a:cxn>
                <a:cxn ang="0">
                  <a:pos x="connsiteX11976" y="connsiteY11976"/>
                </a:cxn>
                <a:cxn ang="0">
                  <a:pos x="connsiteX11977" y="connsiteY11977"/>
                </a:cxn>
                <a:cxn ang="0">
                  <a:pos x="connsiteX11978" y="connsiteY11978"/>
                </a:cxn>
                <a:cxn ang="0">
                  <a:pos x="connsiteX11979" y="connsiteY11979"/>
                </a:cxn>
                <a:cxn ang="0">
                  <a:pos x="connsiteX11980" y="connsiteY11980"/>
                </a:cxn>
                <a:cxn ang="0">
                  <a:pos x="connsiteX11981" y="connsiteY11981"/>
                </a:cxn>
                <a:cxn ang="0">
                  <a:pos x="connsiteX11982" y="connsiteY11982"/>
                </a:cxn>
                <a:cxn ang="0">
                  <a:pos x="connsiteX11983" y="connsiteY11983"/>
                </a:cxn>
                <a:cxn ang="0">
                  <a:pos x="connsiteX11984" y="connsiteY11984"/>
                </a:cxn>
                <a:cxn ang="0">
                  <a:pos x="connsiteX11985" y="connsiteY11985"/>
                </a:cxn>
                <a:cxn ang="0">
                  <a:pos x="connsiteX11986" y="connsiteY11986"/>
                </a:cxn>
                <a:cxn ang="0">
                  <a:pos x="connsiteX11987" y="connsiteY11987"/>
                </a:cxn>
                <a:cxn ang="0">
                  <a:pos x="connsiteX11988" y="connsiteY11988"/>
                </a:cxn>
                <a:cxn ang="0">
                  <a:pos x="connsiteX11989" y="connsiteY11989"/>
                </a:cxn>
                <a:cxn ang="0">
                  <a:pos x="connsiteX11990" y="connsiteY11990"/>
                </a:cxn>
                <a:cxn ang="0">
                  <a:pos x="connsiteX11991" y="connsiteY11991"/>
                </a:cxn>
                <a:cxn ang="0">
                  <a:pos x="connsiteX11992" y="connsiteY11992"/>
                </a:cxn>
                <a:cxn ang="0">
                  <a:pos x="connsiteX11993" y="connsiteY11993"/>
                </a:cxn>
                <a:cxn ang="0">
                  <a:pos x="connsiteX11994" y="connsiteY11994"/>
                </a:cxn>
                <a:cxn ang="0">
                  <a:pos x="connsiteX11995" y="connsiteY11995"/>
                </a:cxn>
                <a:cxn ang="0">
                  <a:pos x="connsiteX11996" y="connsiteY11996"/>
                </a:cxn>
                <a:cxn ang="0">
                  <a:pos x="connsiteX11997" y="connsiteY11997"/>
                </a:cxn>
                <a:cxn ang="0">
                  <a:pos x="connsiteX11998" y="connsiteY11998"/>
                </a:cxn>
                <a:cxn ang="0">
                  <a:pos x="connsiteX11999" y="connsiteY11999"/>
                </a:cxn>
                <a:cxn ang="0">
                  <a:pos x="connsiteX12000" y="connsiteY12000"/>
                </a:cxn>
                <a:cxn ang="0">
                  <a:pos x="connsiteX12001" y="connsiteY12001"/>
                </a:cxn>
                <a:cxn ang="0">
                  <a:pos x="connsiteX12002" y="connsiteY12002"/>
                </a:cxn>
                <a:cxn ang="0">
                  <a:pos x="connsiteX12003" y="connsiteY12003"/>
                </a:cxn>
                <a:cxn ang="0">
                  <a:pos x="connsiteX12004" y="connsiteY12004"/>
                </a:cxn>
                <a:cxn ang="0">
                  <a:pos x="connsiteX12005" y="connsiteY12005"/>
                </a:cxn>
                <a:cxn ang="0">
                  <a:pos x="connsiteX12006" y="connsiteY12006"/>
                </a:cxn>
                <a:cxn ang="0">
                  <a:pos x="connsiteX12007" y="connsiteY12007"/>
                </a:cxn>
                <a:cxn ang="0">
                  <a:pos x="connsiteX12008" y="connsiteY12008"/>
                </a:cxn>
                <a:cxn ang="0">
                  <a:pos x="connsiteX12009" y="connsiteY12009"/>
                </a:cxn>
                <a:cxn ang="0">
                  <a:pos x="connsiteX12010" y="connsiteY12010"/>
                </a:cxn>
                <a:cxn ang="0">
                  <a:pos x="connsiteX12011" y="connsiteY12011"/>
                </a:cxn>
                <a:cxn ang="0">
                  <a:pos x="connsiteX12012" y="connsiteY12012"/>
                </a:cxn>
                <a:cxn ang="0">
                  <a:pos x="connsiteX12013" y="connsiteY12013"/>
                </a:cxn>
                <a:cxn ang="0">
                  <a:pos x="connsiteX12014" y="connsiteY12014"/>
                </a:cxn>
                <a:cxn ang="0">
                  <a:pos x="connsiteX12015" y="connsiteY12015"/>
                </a:cxn>
                <a:cxn ang="0">
                  <a:pos x="connsiteX12016" y="connsiteY12016"/>
                </a:cxn>
                <a:cxn ang="0">
                  <a:pos x="connsiteX12017" y="connsiteY12017"/>
                </a:cxn>
                <a:cxn ang="0">
                  <a:pos x="connsiteX12018" y="connsiteY12018"/>
                </a:cxn>
                <a:cxn ang="0">
                  <a:pos x="connsiteX12019" y="connsiteY12019"/>
                </a:cxn>
                <a:cxn ang="0">
                  <a:pos x="connsiteX12020" y="connsiteY12020"/>
                </a:cxn>
                <a:cxn ang="0">
                  <a:pos x="connsiteX12021" y="connsiteY12021"/>
                </a:cxn>
                <a:cxn ang="0">
                  <a:pos x="connsiteX12022" y="connsiteY12022"/>
                </a:cxn>
                <a:cxn ang="0">
                  <a:pos x="connsiteX12023" y="connsiteY12023"/>
                </a:cxn>
                <a:cxn ang="0">
                  <a:pos x="connsiteX12024" y="connsiteY12024"/>
                </a:cxn>
                <a:cxn ang="0">
                  <a:pos x="connsiteX12025" y="connsiteY12025"/>
                </a:cxn>
                <a:cxn ang="0">
                  <a:pos x="connsiteX12026" y="connsiteY12026"/>
                </a:cxn>
                <a:cxn ang="0">
                  <a:pos x="connsiteX12027" y="connsiteY12027"/>
                </a:cxn>
                <a:cxn ang="0">
                  <a:pos x="connsiteX12028" y="connsiteY12028"/>
                </a:cxn>
                <a:cxn ang="0">
                  <a:pos x="connsiteX12029" y="connsiteY12029"/>
                </a:cxn>
                <a:cxn ang="0">
                  <a:pos x="connsiteX12030" y="connsiteY12030"/>
                </a:cxn>
                <a:cxn ang="0">
                  <a:pos x="connsiteX12031" y="connsiteY12031"/>
                </a:cxn>
                <a:cxn ang="0">
                  <a:pos x="connsiteX12032" y="connsiteY12032"/>
                </a:cxn>
                <a:cxn ang="0">
                  <a:pos x="connsiteX12033" y="connsiteY12033"/>
                </a:cxn>
                <a:cxn ang="0">
                  <a:pos x="connsiteX12034" y="connsiteY12034"/>
                </a:cxn>
                <a:cxn ang="0">
                  <a:pos x="connsiteX12035" y="connsiteY12035"/>
                </a:cxn>
                <a:cxn ang="0">
                  <a:pos x="connsiteX12036" y="connsiteY12036"/>
                </a:cxn>
                <a:cxn ang="0">
                  <a:pos x="connsiteX12037" y="connsiteY12037"/>
                </a:cxn>
                <a:cxn ang="0">
                  <a:pos x="connsiteX12038" y="connsiteY12038"/>
                </a:cxn>
                <a:cxn ang="0">
                  <a:pos x="connsiteX12039" y="connsiteY12039"/>
                </a:cxn>
                <a:cxn ang="0">
                  <a:pos x="connsiteX12040" y="connsiteY12040"/>
                </a:cxn>
                <a:cxn ang="0">
                  <a:pos x="connsiteX12041" y="connsiteY12041"/>
                </a:cxn>
                <a:cxn ang="0">
                  <a:pos x="connsiteX12042" y="connsiteY12042"/>
                </a:cxn>
                <a:cxn ang="0">
                  <a:pos x="connsiteX12043" y="connsiteY12043"/>
                </a:cxn>
                <a:cxn ang="0">
                  <a:pos x="connsiteX12044" y="connsiteY12044"/>
                </a:cxn>
                <a:cxn ang="0">
                  <a:pos x="connsiteX12045" y="connsiteY12045"/>
                </a:cxn>
                <a:cxn ang="0">
                  <a:pos x="connsiteX12046" y="connsiteY12046"/>
                </a:cxn>
                <a:cxn ang="0">
                  <a:pos x="connsiteX12047" y="connsiteY12047"/>
                </a:cxn>
                <a:cxn ang="0">
                  <a:pos x="connsiteX12048" y="connsiteY12048"/>
                </a:cxn>
                <a:cxn ang="0">
                  <a:pos x="connsiteX12049" y="connsiteY12049"/>
                </a:cxn>
                <a:cxn ang="0">
                  <a:pos x="connsiteX12050" y="connsiteY12050"/>
                </a:cxn>
                <a:cxn ang="0">
                  <a:pos x="connsiteX12051" y="connsiteY12051"/>
                </a:cxn>
                <a:cxn ang="0">
                  <a:pos x="connsiteX12052" y="connsiteY12052"/>
                </a:cxn>
                <a:cxn ang="0">
                  <a:pos x="connsiteX12053" y="connsiteY12053"/>
                </a:cxn>
                <a:cxn ang="0">
                  <a:pos x="connsiteX12054" y="connsiteY12054"/>
                </a:cxn>
                <a:cxn ang="0">
                  <a:pos x="connsiteX12055" y="connsiteY12055"/>
                </a:cxn>
                <a:cxn ang="0">
                  <a:pos x="connsiteX12056" y="connsiteY12056"/>
                </a:cxn>
                <a:cxn ang="0">
                  <a:pos x="connsiteX12057" y="connsiteY12057"/>
                </a:cxn>
                <a:cxn ang="0">
                  <a:pos x="connsiteX12058" y="connsiteY12058"/>
                </a:cxn>
                <a:cxn ang="0">
                  <a:pos x="connsiteX12059" y="connsiteY12059"/>
                </a:cxn>
                <a:cxn ang="0">
                  <a:pos x="connsiteX12060" y="connsiteY12060"/>
                </a:cxn>
                <a:cxn ang="0">
                  <a:pos x="connsiteX12061" y="connsiteY12061"/>
                </a:cxn>
                <a:cxn ang="0">
                  <a:pos x="connsiteX12062" y="connsiteY12062"/>
                </a:cxn>
                <a:cxn ang="0">
                  <a:pos x="connsiteX12063" y="connsiteY12063"/>
                </a:cxn>
                <a:cxn ang="0">
                  <a:pos x="connsiteX12064" y="connsiteY12064"/>
                </a:cxn>
                <a:cxn ang="0">
                  <a:pos x="connsiteX12065" y="connsiteY12065"/>
                </a:cxn>
                <a:cxn ang="0">
                  <a:pos x="connsiteX12066" y="connsiteY12066"/>
                </a:cxn>
                <a:cxn ang="0">
                  <a:pos x="connsiteX12067" y="connsiteY12067"/>
                </a:cxn>
                <a:cxn ang="0">
                  <a:pos x="connsiteX12068" y="connsiteY12068"/>
                </a:cxn>
                <a:cxn ang="0">
                  <a:pos x="connsiteX12069" y="connsiteY12069"/>
                </a:cxn>
                <a:cxn ang="0">
                  <a:pos x="connsiteX12070" y="connsiteY12070"/>
                </a:cxn>
                <a:cxn ang="0">
                  <a:pos x="connsiteX12071" y="connsiteY12071"/>
                </a:cxn>
                <a:cxn ang="0">
                  <a:pos x="connsiteX12072" y="connsiteY12072"/>
                </a:cxn>
                <a:cxn ang="0">
                  <a:pos x="connsiteX12073" y="connsiteY12073"/>
                </a:cxn>
                <a:cxn ang="0">
                  <a:pos x="connsiteX12074" y="connsiteY12074"/>
                </a:cxn>
                <a:cxn ang="0">
                  <a:pos x="connsiteX12075" y="connsiteY12075"/>
                </a:cxn>
                <a:cxn ang="0">
                  <a:pos x="connsiteX12076" y="connsiteY12076"/>
                </a:cxn>
                <a:cxn ang="0">
                  <a:pos x="connsiteX12077" y="connsiteY12077"/>
                </a:cxn>
                <a:cxn ang="0">
                  <a:pos x="connsiteX12078" y="connsiteY12078"/>
                </a:cxn>
                <a:cxn ang="0">
                  <a:pos x="connsiteX12079" y="connsiteY12079"/>
                </a:cxn>
                <a:cxn ang="0">
                  <a:pos x="connsiteX12080" y="connsiteY12080"/>
                </a:cxn>
                <a:cxn ang="0">
                  <a:pos x="connsiteX12081" y="connsiteY12081"/>
                </a:cxn>
                <a:cxn ang="0">
                  <a:pos x="connsiteX12082" y="connsiteY12082"/>
                </a:cxn>
                <a:cxn ang="0">
                  <a:pos x="connsiteX12083" y="connsiteY12083"/>
                </a:cxn>
                <a:cxn ang="0">
                  <a:pos x="connsiteX12084" y="connsiteY12084"/>
                </a:cxn>
                <a:cxn ang="0">
                  <a:pos x="connsiteX12085" y="connsiteY12085"/>
                </a:cxn>
                <a:cxn ang="0">
                  <a:pos x="connsiteX12086" y="connsiteY12086"/>
                </a:cxn>
                <a:cxn ang="0">
                  <a:pos x="connsiteX12087" y="connsiteY12087"/>
                </a:cxn>
                <a:cxn ang="0">
                  <a:pos x="connsiteX12088" y="connsiteY12088"/>
                </a:cxn>
                <a:cxn ang="0">
                  <a:pos x="connsiteX12089" y="connsiteY12089"/>
                </a:cxn>
                <a:cxn ang="0">
                  <a:pos x="connsiteX12090" y="connsiteY12090"/>
                </a:cxn>
                <a:cxn ang="0">
                  <a:pos x="connsiteX12091" y="connsiteY12091"/>
                </a:cxn>
                <a:cxn ang="0">
                  <a:pos x="connsiteX12092" y="connsiteY12092"/>
                </a:cxn>
                <a:cxn ang="0">
                  <a:pos x="connsiteX12093" y="connsiteY12093"/>
                </a:cxn>
                <a:cxn ang="0">
                  <a:pos x="connsiteX12094" y="connsiteY12094"/>
                </a:cxn>
                <a:cxn ang="0">
                  <a:pos x="connsiteX12095" y="connsiteY12095"/>
                </a:cxn>
                <a:cxn ang="0">
                  <a:pos x="connsiteX12096" y="connsiteY12096"/>
                </a:cxn>
                <a:cxn ang="0">
                  <a:pos x="connsiteX12097" y="connsiteY12097"/>
                </a:cxn>
                <a:cxn ang="0">
                  <a:pos x="connsiteX12098" y="connsiteY12098"/>
                </a:cxn>
                <a:cxn ang="0">
                  <a:pos x="connsiteX12099" y="connsiteY12099"/>
                </a:cxn>
                <a:cxn ang="0">
                  <a:pos x="connsiteX12100" y="connsiteY12100"/>
                </a:cxn>
                <a:cxn ang="0">
                  <a:pos x="connsiteX12101" y="connsiteY12101"/>
                </a:cxn>
                <a:cxn ang="0">
                  <a:pos x="connsiteX12102" y="connsiteY12102"/>
                </a:cxn>
                <a:cxn ang="0">
                  <a:pos x="connsiteX12103" y="connsiteY12103"/>
                </a:cxn>
                <a:cxn ang="0">
                  <a:pos x="connsiteX12104" y="connsiteY12104"/>
                </a:cxn>
                <a:cxn ang="0">
                  <a:pos x="connsiteX12105" y="connsiteY12105"/>
                </a:cxn>
                <a:cxn ang="0">
                  <a:pos x="connsiteX12106" y="connsiteY12106"/>
                </a:cxn>
                <a:cxn ang="0">
                  <a:pos x="connsiteX12107" y="connsiteY12107"/>
                </a:cxn>
                <a:cxn ang="0">
                  <a:pos x="connsiteX12108" y="connsiteY12108"/>
                </a:cxn>
                <a:cxn ang="0">
                  <a:pos x="connsiteX12109" y="connsiteY12109"/>
                </a:cxn>
                <a:cxn ang="0">
                  <a:pos x="connsiteX12110" y="connsiteY12110"/>
                </a:cxn>
                <a:cxn ang="0">
                  <a:pos x="connsiteX12111" y="connsiteY12111"/>
                </a:cxn>
                <a:cxn ang="0">
                  <a:pos x="connsiteX12112" y="connsiteY12112"/>
                </a:cxn>
                <a:cxn ang="0">
                  <a:pos x="connsiteX12113" y="connsiteY12113"/>
                </a:cxn>
                <a:cxn ang="0">
                  <a:pos x="connsiteX12114" y="connsiteY12114"/>
                </a:cxn>
                <a:cxn ang="0">
                  <a:pos x="connsiteX12115" y="connsiteY12115"/>
                </a:cxn>
                <a:cxn ang="0">
                  <a:pos x="connsiteX12116" y="connsiteY12116"/>
                </a:cxn>
                <a:cxn ang="0">
                  <a:pos x="connsiteX12117" y="connsiteY12117"/>
                </a:cxn>
                <a:cxn ang="0">
                  <a:pos x="connsiteX12118" y="connsiteY12118"/>
                </a:cxn>
                <a:cxn ang="0">
                  <a:pos x="connsiteX12119" y="connsiteY12119"/>
                </a:cxn>
                <a:cxn ang="0">
                  <a:pos x="connsiteX12120" y="connsiteY12120"/>
                </a:cxn>
                <a:cxn ang="0">
                  <a:pos x="connsiteX12121" y="connsiteY12121"/>
                </a:cxn>
                <a:cxn ang="0">
                  <a:pos x="connsiteX12122" y="connsiteY12122"/>
                </a:cxn>
                <a:cxn ang="0">
                  <a:pos x="connsiteX12123" y="connsiteY12123"/>
                </a:cxn>
                <a:cxn ang="0">
                  <a:pos x="connsiteX12124" y="connsiteY12124"/>
                </a:cxn>
                <a:cxn ang="0">
                  <a:pos x="connsiteX12125" y="connsiteY12125"/>
                </a:cxn>
                <a:cxn ang="0">
                  <a:pos x="connsiteX12126" y="connsiteY12126"/>
                </a:cxn>
                <a:cxn ang="0">
                  <a:pos x="connsiteX12127" y="connsiteY12127"/>
                </a:cxn>
                <a:cxn ang="0">
                  <a:pos x="connsiteX12128" y="connsiteY12128"/>
                </a:cxn>
                <a:cxn ang="0">
                  <a:pos x="connsiteX12129" y="connsiteY12129"/>
                </a:cxn>
                <a:cxn ang="0">
                  <a:pos x="connsiteX12130" y="connsiteY12130"/>
                </a:cxn>
                <a:cxn ang="0">
                  <a:pos x="connsiteX12131" y="connsiteY12131"/>
                </a:cxn>
                <a:cxn ang="0">
                  <a:pos x="connsiteX12132" y="connsiteY12132"/>
                </a:cxn>
                <a:cxn ang="0">
                  <a:pos x="connsiteX12133" y="connsiteY12133"/>
                </a:cxn>
                <a:cxn ang="0">
                  <a:pos x="connsiteX12134" y="connsiteY12134"/>
                </a:cxn>
                <a:cxn ang="0">
                  <a:pos x="connsiteX12135" y="connsiteY12135"/>
                </a:cxn>
                <a:cxn ang="0">
                  <a:pos x="connsiteX12136" y="connsiteY12136"/>
                </a:cxn>
                <a:cxn ang="0">
                  <a:pos x="connsiteX12137" y="connsiteY12137"/>
                </a:cxn>
                <a:cxn ang="0">
                  <a:pos x="connsiteX12138" y="connsiteY12138"/>
                </a:cxn>
                <a:cxn ang="0">
                  <a:pos x="connsiteX12139" y="connsiteY12139"/>
                </a:cxn>
                <a:cxn ang="0">
                  <a:pos x="connsiteX12140" y="connsiteY12140"/>
                </a:cxn>
                <a:cxn ang="0">
                  <a:pos x="connsiteX12141" y="connsiteY12141"/>
                </a:cxn>
                <a:cxn ang="0">
                  <a:pos x="connsiteX12142" y="connsiteY12142"/>
                </a:cxn>
                <a:cxn ang="0">
                  <a:pos x="connsiteX12143" y="connsiteY12143"/>
                </a:cxn>
                <a:cxn ang="0">
                  <a:pos x="connsiteX12144" y="connsiteY12144"/>
                </a:cxn>
                <a:cxn ang="0">
                  <a:pos x="connsiteX12145" y="connsiteY12145"/>
                </a:cxn>
                <a:cxn ang="0">
                  <a:pos x="connsiteX12146" y="connsiteY12146"/>
                </a:cxn>
                <a:cxn ang="0">
                  <a:pos x="connsiteX12147" y="connsiteY12147"/>
                </a:cxn>
                <a:cxn ang="0">
                  <a:pos x="connsiteX12148" y="connsiteY12148"/>
                </a:cxn>
                <a:cxn ang="0">
                  <a:pos x="connsiteX12149" y="connsiteY12149"/>
                </a:cxn>
                <a:cxn ang="0">
                  <a:pos x="connsiteX12150" y="connsiteY12150"/>
                </a:cxn>
                <a:cxn ang="0">
                  <a:pos x="connsiteX12151" y="connsiteY12151"/>
                </a:cxn>
                <a:cxn ang="0">
                  <a:pos x="connsiteX12152" y="connsiteY12152"/>
                </a:cxn>
                <a:cxn ang="0">
                  <a:pos x="connsiteX12153" y="connsiteY12153"/>
                </a:cxn>
                <a:cxn ang="0">
                  <a:pos x="connsiteX12154" y="connsiteY12154"/>
                </a:cxn>
                <a:cxn ang="0">
                  <a:pos x="connsiteX12155" y="connsiteY12155"/>
                </a:cxn>
                <a:cxn ang="0">
                  <a:pos x="connsiteX12156" y="connsiteY12156"/>
                </a:cxn>
                <a:cxn ang="0">
                  <a:pos x="connsiteX12157" y="connsiteY12157"/>
                </a:cxn>
                <a:cxn ang="0">
                  <a:pos x="connsiteX12158" y="connsiteY12158"/>
                </a:cxn>
                <a:cxn ang="0">
                  <a:pos x="connsiteX12159" y="connsiteY12159"/>
                </a:cxn>
                <a:cxn ang="0">
                  <a:pos x="connsiteX12160" y="connsiteY12160"/>
                </a:cxn>
                <a:cxn ang="0">
                  <a:pos x="connsiteX12161" y="connsiteY12161"/>
                </a:cxn>
                <a:cxn ang="0">
                  <a:pos x="connsiteX12162" y="connsiteY12162"/>
                </a:cxn>
                <a:cxn ang="0">
                  <a:pos x="connsiteX12163" y="connsiteY12163"/>
                </a:cxn>
                <a:cxn ang="0">
                  <a:pos x="connsiteX12164" y="connsiteY12164"/>
                </a:cxn>
                <a:cxn ang="0">
                  <a:pos x="connsiteX12165" y="connsiteY12165"/>
                </a:cxn>
                <a:cxn ang="0">
                  <a:pos x="connsiteX12166" y="connsiteY12166"/>
                </a:cxn>
                <a:cxn ang="0">
                  <a:pos x="connsiteX12167" y="connsiteY12167"/>
                </a:cxn>
                <a:cxn ang="0">
                  <a:pos x="connsiteX12168" y="connsiteY12168"/>
                </a:cxn>
                <a:cxn ang="0">
                  <a:pos x="connsiteX12169" y="connsiteY12169"/>
                </a:cxn>
                <a:cxn ang="0">
                  <a:pos x="connsiteX12170" y="connsiteY12170"/>
                </a:cxn>
                <a:cxn ang="0">
                  <a:pos x="connsiteX12171" y="connsiteY12171"/>
                </a:cxn>
                <a:cxn ang="0">
                  <a:pos x="connsiteX12172" y="connsiteY12172"/>
                </a:cxn>
                <a:cxn ang="0">
                  <a:pos x="connsiteX12173" y="connsiteY12173"/>
                </a:cxn>
                <a:cxn ang="0">
                  <a:pos x="connsiteX12174" y="connsiteY12174"/>
                </a:cxn>
                <a:cxn ang="0">
                  <a:pos x="connsiteX12175" y="connsiteY12175"/>
                </a:cxn>
                <a:cxn ang="0">
                  <a:pos x="connsiteX12176" y="connsiteY12176"/>
                </a:cxn>
                <a:cxn ang="0">
                  <a:pos x="connsiteX12177" y="connsiteY12177"/>
                </a:cxn>
                <a:cxn ang="0">
                  <a:pos x="connsiteX12178" y="connsiteY12178"/>
                </a:cxn>
                <a:cxn ang="0">
                  <a:pos x="connsiteX12179" y="connsiteY12179"/>
                </a:cxn>
                <a:cxn ang="0">
                  <a:pos x="connsiteX12180" y="connsiteY12180"/>
                </a:cxn>
                <a:cxn ang="0">
                  <a:pos x="connsiteX12181" y="connsiteY12181"/>
                </a:cxn>
                <a:cxn ang="0">
                  <a:pos x="connsiteX12182" y="connsiteY12182"/>
                </a:cxn>
                <a:cxn ang="0">
                  <a:pos x="connsiteX12183" y="connsiteY12183"/>
                </a:cxn>
                <a:cxn ang="0">
                  <a:pos x="connsiteX12184" y="connsiteY12184"/>
                </a:cxn>
                <a:cxn ang="0">
                  <a:pos x="connsiteX12185" y="connsiteY12185"/>
                </a:cxn>
                <a:cxn ang="0">
                  <a:pos x="connsiteX12186" y="connsiteY12186"/>
                </a:cxn>
                <a:cxn ang="0">
                  <a:pos x="connsiteX12187" y="connsiteY12187"/>
                </a:cxn>
                <a:cxn ang="0">
                  <a:pos x="connsiteX12188" y="connsiteY12188"/>
                </a:cxn>
                <a:cxn ang="0">
                  <a:pos x="connsiteX12189" y="connsiteY12189"/>
                </a:cxn>
                <a:cxn ang="0">
                  <a:pos x="connsiteX12190" y="connsiteY12190"/>
                </a:cxn>
                <a:cxn ang="0">
                  <a:pos x="connsiteX12191" y="connsiteY12191"/>
                </a:cxn>
                <a:cxn ang="0">
                  <a:pos x="connsiteX12192" y="connsiteY12192"/>
                </a:cxn>
                <a:cxn ang="0">
                  <a:pos x="connsiteX12193" y="connsiteY12193"/>
                </a:cxn>
                <a:cxn ang="0">
                  <a:pos x="connsiteX12194" y="connsiteY12194"/>
                </a:cxn>
                <a:cxn ang="0">
                  <a:pos x="connsiteX12195" y="connsiteY12195"/>
                </a:cxn>
                <a:cxn ang="0">
                  <a:pos x="connsiteX12196" y="connsiteY12196"/>
                </a:cxn>
                <a:cxn ang="0">
                  <a:pos x="connsiteX12197" y="connsiteY12197"/>
                </a:cxn>
                <a:cxn ang="0">
                  <a:pos x="connsiteX12198" y="connsiteY12198"/>
                </a:cxn>
                <a:cxn ang="0">
                  <a:pos x="connsiteX12199" y="connsiteY12199"/>
                </a:cxn>
                <a:cxn ang="0">
                  <a:pos x="connsiteX12200" y="connsiteY12200"/>
                </a:cxn>
                <a:cxn ang="0">
                  <a:pos x="connsiteX12201" y="connsiteY12201"/>
                </a:cxn>
                <a:cxn ang="0">
                  <a:pos x="connsiteX12202" y="connsiteY12202"/>
                </a:cxn>
                <a:cxn ang="0">
                  <a:pos x="connsiteX12203" y="connsiteY12203"/>
                </a:cxn>
                <a:cxn ang="0">
                  <a:pos x="connsiteX12204" y="connsiteY12204"/>
                </a:cxn>
                <a:cxn ang="0">
                  <a:pos x="connsiteX12205" y="connsiteY12205"/>
                </a:cxn>
                <a:cxn ang="0">
                  <a:pos x="connsiteX12206" y="connsiteY12206"/>
                </a:cxn>
                <a:cxn ang="0">
                  <a:pos x="connsiteX12207" y="connsiteY12207"/>
                </a:cxn>
                <a:cxn ang="0">
                  <a:pos x="connsiteX12208" y="connsiteY12208"/>
                </a:cxn>
                <a:cxn ang="0">
                  <a:pos x="connsiteX12209" y="connsiteY12209"/>
                </a:cxn>
                <a:cxn ang="0">
                  <a:pos x="connsiteX12210" y="connsiteY12210"/>
                </a:cxn>
                <a:cxn ang="0">
                  <a:pos x="connsiteX12211" y="connsiteY12211"/>
                </a:cxn>
                <a:cxn ang="0">
                  <a:pos x="connsiteX12212" y="connsiteY12212"/>
                </a:cxn>
                <a:cxn ang="0">
                  <a:pos x="connsiteX12213" y="connsiteY12213"/>
                </a:cxn>
                <a:cxn ang="0">
                  <a:pos x="connsiteX12214" y="connsiteY12214"/>
                </a:cxn>
                <a:cxn ang="0">
                  <a:pos x="connsiteX12215" y="connsiteY12215"/>
                </a:cxn>
                <a:cxn ang="0">
                  <a:pos x="connsiteX12216" y="connsiteY12216"/>
                </a:cxn>
                <a:cxn ang="0">
                  <a:pos x="connsiteX12217" y="connsiteY12217"/>
                </a:cxn>
                <a:cxn ang="0">
                  <a:pos x="connsiteX12218" y="connsiteY12218"/>
                </a:cxn>
                <a:cxn ang="0">
                  <a:pos x="connsiteX12219" y="connsiteY12219"/>
                </a:cxn>
                <a:cxn ang="0">
                  <a:pos x="connsiteX12220" y="connsiteY12220"/>
                </a:cxn>
                <a:cxn ang="0">
                  <a:pos x="connsiteX12221" y="connsiteY12221"/>
                </a:cxn>
                <a:cxn ang="0">
                  <a:pos x="connsiteX12222" y="connsiteY12222"/>
                </a:cxn>
                <a:cxn ang="0">
                  <a:pos x="connsiteX12223" y="connsiteY12223"/>
                </a:cxn>
                <a:cxn ang="0">
                  <a:pos x="connsiteX12224" y="connsiteY12224"/>
                </a:cxn>
                <a:cxn ang="0">
                  <a:pos x="connsiteX12225" y="connsiteY12225"/>
                </a:cxn>
                <a:cxn ang="0">
                  <a:pos x="connsiteX12226" y="connsiteY12226"/>
                </a:cxn>
                <a:cxn ang="0">
                  <a:pos x="connsiteX12227" y="connsiteY12227"/>
                </a:cxn>
                <a:cxn ang="0">
                  <a:pos x="connsiteX12228" y="connsiteY12228"/>
                </a:cxn>
                <a:cxn ang="0">
                  <a:pos x="connsiteX12229" y="connsiteY12229"/>
                </a:cxn>
                <a:cxn ang="0">
                  <a:pos x="connsiteX12230" y="connsiteY12230"/>
                </a:cxn>
                <a:cxn ang="0">
                  <a:pos x="connsiteX12231" y="connsiteY12231"/>
                </a:cxn>
                <a:cxn ang="0">
                  <a:pos x="connsiteX12232" y="connsiteY12232"/>
                </a:cxn>
                <a:cxn ang="0">
                  <a:pos x="connsiteX12233" y="connsiteY12233"/>
                </a:cxn>
                <a:cxn ang="0">
                  <a:pos x="connsiteX12234" y="connsiteY12234"/>
                </a:cxn>
                <a:cxn ang="0">
                  <a:pos x="connsiteX12235" y="connsiteY12235"/>
                </a:cxn>
                <a:cxn ang="0">
                  <a:pos x="connsiteX12236" y="connsiteY12236"/>
                </a:cxn>
                <a:cxn ang="0">
                  <a:pos x="connsiteX12237" y="connsiteY12237"/>
                </a:cxn>
                <a:cxn ang="0">
                  <a:pos x="connsiteX12238" y="connsiteY12238"/>
                </a:cxn>
                <a:cxn ang="0">
                  <a:pos x="connsiteX12239" y="connsiteY12239"/>
                </a:cxn>
                <a:cxn ang="0">
                  <a:pos x="connsiteX12240" y="connsiteY12240"/>
                </a:cxn>
                <a:cxn ang="0">
                  <a:pos x="connsiteX12241" y="connsiteY12241"/>
                </a:cxn>
                <a:cxn ang="0">
                  <a:pos x="connsiteX12242" y="connsiteY12242"/>
                </a:cxn>
                <a:cxn ang="0">
                  <a:pos x="connsiteX12243" y="connsiteY12243"/>
                </a:cxn>
                <a:cxn ang="0">
                  <a:pos x="connsiteX12244" y="connsiteY12244"/>
                </a:cxn>
                <a:cxn ang="0">
                  <a:pos x="connsiteX12245" y="connsiteY12245"/>
                </a:cxn>
                <a:cxn ang="0">
                  <a:pos x="connsiteX12246" y="connsiteY12246"/>
                </a:cxn>
                <a:cxn ang="0">
                  <a:pos x="connsiteX12247" y="connsiteY12247"/>
                </a:cxn>
                <a:cxn ang="0">
                  <a:pos x="connsiteX12248" y="connsiteY12248"/>
                </a:cxn>
                <a:cxn ang="0">
                  <a:pos x="connsiteX12249" y="connsiteY12249"/>
                </a:cxn>
                <a:cxn ang="0">
                  <a:pos x="connsiteX12250" y="connsiteY12250"/>
                </a:cxn>
                <a:cxn ang="0">
                  <a:pos x="connsiteX12251" y="connsiteY12251"/>
                </a:cxn>
                <a:cxn ang="0">
                  <a:pos x="connsiteX12252" y="connsiteY12252"/>
                </a:cxn>
                <a:cxn ang="0">
                  <a:pos x="connsiteX12253" y="connsiteY12253"/>
                </a:cxn>
                <a:cxn ang="0">
                  <a:pos x="connsiteX12254" y="connsiteY12254"/>
                </a:cxn>
                <a:cxn ang="0">
                  <a:pos x="connsiteX12255" y="connsiteY12255"/>
                </a:cxn>
                <a:cxn ang="0">
                  <a:pos x="connsiteX12256" y="connsiteY12256"/>
                </a:cxn>
                <a:cxn ang="0">
                  <a:pos x="connsiteX12257" y="connsiteY12257"/>
                </a:cxn>
                <a:cxn ang="0">
                  <a:pos x="connsiteX12258" y="connsiteY12258"/>
                </a:cxn>
                <a:cxn ang="0">
                  <a:pos x="connsiteX12259" y="connsiteY12259"/>
                </a:cxn>
                <a:cxn ang="0">
                  <a:pos x="connsiteX12260" y="connsiteY12260"/>
                </a:cxn>
                <a:cxn ang="0">
                  <a:pos x="connsiteX12261" y="connsiteY12261"/>
                </a:cxn>
                <a:cxn ang="0">
                  <a:pos x="connsiteX12262" y="connsiteY12262"/>
                </a:cxn>
                <a:cxn ang="0">
                  <a:pos x="connsiteX12263" y="connsiteY12263"/>
                </a:cxn>
                <a:cxn ang="0">
                  <a:pos x="connsiteX12264" y="connsiteY12264"/>
                </a:cxn>
                <a:cxn ang="0">
                  <a:pos x="connsiteX12265" y="connsiteY12265"/>
                </a:cxn>
                <a:cxn ang="0">
                  <a:pos x="connsiteX12266" y="connsiteY12266"/>
                </a:cxn>
                <a:cxn ang="0">
                  <a:pos x="connsiteX12267" y="connsiteY12267"/>
                </a:cxn>
                <a:cxn ang="0">
                  <a:pos x="connsiteX12268" y="connsiteY12268"/>
                </a:cxn>
                <a:cxn ang="0">
                  <a:pos x="connsiteX12269" y="connsiteY12269"/>
                </a:cxn>
                <a:cxn ang="0">
                  <a:pos x="connsiteX12270" y="connsiteY12270"/>
                </a:cxn>
                <a:cxn ang="0">
                  <a:pos x="connsiteX12271" y="connsiteY12271"/>
                </a:cxn>
                <a:cxn ang="0">
                  <a:pos x="connsiteX12272" y="connsiteY12272"/>
                </a:cxn>
                <a:cxn ang="0">
                  <a:pos x="connsiteX12273" y="connsiteY12273"/>
                </a:cxn>
                <a:cxn ang="0">
                  <a:pos x="connsiteX12274" y="connsiteY12274"/>
                </a:cxn>
                <a:cxn ang="0">
                  <a:pos x="connsiteX12275" y="connsiteY12275"/>
                </a:cxn>
                <a:cxn ang="0">
                  <a:pos x="connsiteX12276" y="connsiteY12276"/>
                </a:cxn>
                <a:cxn ang="0">
                  <a:pos x="connsiteX12277" y="connsiteY12277"/>
                </a:cxn>
                <a:cxn ang="0">
                  <a:pos x="connsiteX12278" y="connsiteY12278"/>
                </a:cxn>
                <a:cxn ang="0">
                  <a:pos x="connsiteX12279" y="connsiteY12279"/>
                </a:cxn>
                <a:cxn ang="0">
                  <a:pos x="connsiteX12280" y="connsiteY12280"/>
                </a:cxn>
                <a:cxn ang="0">
                  <a:pos x="connsiteX12281" y="connsiteY12281"/>
                </a:cxn>
                <a:cxn ang="0">
                  <a:pos x="connsiteX12282" y="connsiteY12282"/>
                </a:cxn>
                <a:cxn ang="0">
                  <a:pos x="connsiteX12283" y="connsiteY12283"/>
                </a:cxn>
                <a:cxn ang="0">
                  <a:pos x="connsiteX12284" y="connsiteY12284"/>
                </a:cxn>
                <a:cxn ang="0">
                  <a:pos x="connsiteX12285" y="connsiteY12285"/>
                </a:cxn>
                <a:cxn ang="0">
                  <a:pos x="connsiteX12286" y="connsiteY12286"/>
                </a:cxn>
                <a:cxn ang="0">
                  <a:pos x="connsiteX12287" y="connsiteY12287"/>
                </a:cxn>
                <a:cxn ang="0">
                  <a:pos x="connsiteX12288" y="connsiteY12288"/>
                </a:cxn>
                <a:cxn ang="0">
                  <a:pos x="connsiteX12289" y="connsiteY12289"/>
                </a:cxn>
                <a:cxn ang="0">
                  <a:pos x="connsiteX12290" y="connsiteY12290"/>
                </a:cxn>
                <a:cxn ang="0">
                  <a:pos x="connsiteX12291" y="connsiteY12291"/>
                </a:cxn>
                <a:cxn ang="0">
                  <a:pos x="connsiteX12292" y="connsiteY12292"/>
                </a:cxn>
                <a:cxn ang="0">
                  <a:pos x="connsiteX12293" y="connsiteY12293"/>
                </a:cxn>
                <a:cxn ang="0">
                  <a:pos x="connsiteX12294" y="connsiteY12294"/>
                </a:cxn>
                <a:cxn ang="0">
                  <a:pos x="connsiteX12295" y="connsiteY12295"/>
                </a:cxn>
                <a:cxn ang="0">
                  <a:pos x="connsiteX12296" y="connsiteY12296"/>
                </a:cxn>
                <a:cxn ang="0">
                  <a:pos x="connsiteX12297" y="connsiteY12297"/>
                </a:cxn>
                <a:cxn ang="0">
                  <a:pos x="connsiteX12298" y="connsiteY12298"/>
                </a:cxn>
                <a:cxn ang="0">
                  <a:pos x="connsiteX12299" y="connsiteY12299"/>
                </a:cxn>
                <a:cxn ang="0">
                  <a:pos x="connsiteX12300" y="connsiteY12300"/>
                </a:cxn>
                <a:cxn ang="0">
                  <a:pos x="connsiteX12301" y="connsiteY12301"/>
                </a:cxn>
                <a:cxn ang="0">
                  <a:pos x="connsiteX12302" y="connsiteY12302"/>
                </a:cxn>
                <a:cxn ang="0">
                  <a:pos x="connsiteX12303" y="connsiteY12303"/>
                </a:cxn>
                <a:cxn ang="0">
                  <a:pos x="connsiteX12304" y="connsiteY12304"/>
                </a:cxn>
                <a:cxn ang="0">
                  <a:pos x="connsiteX12305" y="connsiteY12305"/>
                </a:cxn>
                <a:cxn ang="0">
                  <a:pos x="connsiteX12306" y="connsiteY12306"/>
                </a:cxn>
                <a:cxn ang="0">
                  <a:pos x="connsiteX12307" y="connsiteY12307"/>
                </a:cxn>
                <a:cxn ang="0">
                  <a:pos x="connsiteX12308" y="connsiteY12308"/>
                </a:cxn>
                <a:cxn ang="0">
                  <a:pos x="connsiteX12309" y="connsiteY12309"/>
                </a:cxn>
                <a:cxn ang="0">
                  <a:pos x="connsiteX12310" y="connsiteY12310"/>
                </a:cxn>
                <a:cxn ang="0">
                  <a:pos x="connsiteX12311" y="connsiteY12311"/>
                </a:cxn>
                <a:cxn ang="0">
                  <a:pos x="connsiteX12312" y="connsiteY12312"/>
                </a:cxn>
                <a:cxn ang="0">
                  <a:pos x="connsiteX12313" y="connsiteY12313"/>
                </a:cxn>
                <a:cxn ang="0">
                  <a:pos x="connsiteX12314" y="connsiteY12314"/>
                </a:cxn>
                <a:cxn ang="0">
                  <a:pos x="connsiteX12315" y="connsiteY12315"/>
                </a:cxn>
                <a:cxn ang="0">
                  <a:pos x="connsiteX12316" y="connsiteY12316"/>
                </a:cxn>
                <a:cxn ang="0">
                  <a:pos x="connsiteX12317" y="connsiteY12317"/>
                </a:cxn>
                <a:cxn ang="0">
                  <a:pos x="connsiteX12318" y="connsiteY12318"/>
                </a:cxn>
                <a:cxn ang="0">
                  <a:pos x="connsiteX12319" y="connsiteY12319"/>
                </a:cxn>
                <a:cxn ang="0">
                  <a:pos x="connsiteX12320" y="connsiteY12320"/>
                </a:cxn>
                <a:cxn ang="0">
                  <a:pos x="connsiteX12321" y="connsiteY12321"/>
                </a:cxn>
                <a:cxn ang="0">
                  <a:pos x="connsiteX12322" y="connsiteY12322"/>
                </a:cxn>
                <a:cxn ang="0">
                  <a:pos x="connsiteX12323" y="connsiteY12323"/>
                </a:cxn>
                <a:cxn ang="0">
                  <a:pos x="connsiteX12324" y="connsiteY12324"/>
                </a:cxn>
                <a:cxn ang="0">
                  <a:pos x="connsiteX12325" y="connsiteY12325"/>
                </a:cxn>
                <a:cxn ang="0">
                  <a:pos x="connsiteX12326" y="connsiteY12326"/>
                </a:cxn>
                <a:cxn ang="0">
                  <a:pos x="connsiteX12327" y="connsiteY12327"/>
                </a:cxn>
                <a:cxn ang="0">
                  <a:pos x="connsiteX12328" y="connsiteY12328"/>
                </a:cxn>
                <a:cxn ang="0">
                  <a:pos x="connsiteX12329" y="connsiteY12329"/>
                </a:cxn>
                <a:cxn ang="0">
                  <a:pos x="connsiteX12330" y="connsiteY12330"/>
                </a:cxn>
                <a:cxn ang="0">
                  <a:pos x="connsiteX12331" y="connsiteY12331"/>
                </a:cxn>
                <a:cxn ang="0">
                  <a:pos x="connsiteX12332" y="connsiteY12332"/>
                </a:cxn>
                <a:cxn ang="0">
                  <a:pos x="connsiteX12333" y="connsiteY12333"/>
                </a:cxn>
                <a:cxn ang="0">
                  <a:pos x="connsiteX12334" y="connsiteY12334"/>
                </a:cxn>
                <a:cxn ang="0">
                  <a:pos x="connsiteX12335" y="connsiteY12335"/>
                </a:cxn>
                <a:cxn ang="0">
                  <a:pos x="connsiteX12336" y="connsiteY12336"/>
                </a:cxn>
                <a:cxn ang="0">
                  <a:pos x="connsiteX12337" y="connsiteY12337"/>
                </a:cxn>
                <a:cxn ang="0">
                  <a:pos x="connsiteX12338" y="connsiteY12338"/>
                </a:cxn>
                <a:cxn ang="0">
                  <a:pos x="connsiteX12339" y="connsiteY12339"/>
                </a:cxn>
                <a:cxn ang="0">
                  <a:pos x="connsiteX12340" y="connsiteY12340"/>
                </a:cxn>
                <a:cxn ang="0">
                  <a:pos x="connsiteX12341" y="connsiteY12341"/>
                </a:cxn>
                <a:cxn ang="0">
                  <a:pos x="connsiteX12342" y="connsiteY12342"/>
                </a:cxn>
                <a:cxn ang="0">
                  <a:pos x="connsiteX12343" y="connsiteY12343"/>
                </a:cxn>
                <a:cxn ang="0">
                  <a:pos x="connsiteX12344" y="connsiteY12344"/>
                </a:cxn>
                <a:cxn ang="0">
                  <a:pos x="connsiteX12345" y="connsiteY12345"/>
                </a:cxn>
                <a:cxn ang="0">
                  <a:pos x="connsiteX12346" y="connsiteY12346"/>
                </a:cxn>
                <a:cxn ang="0">
                  <a:pos x="connsiteX12347" y="connsiteY12347"/>
                </a:cxn>
                <a:cxn ang="0">
                  <a:pos x="connsiteX12348" y="connsiteY12348"/>
                </a:cxn>
                <a:cxn ang="0">
                  <a:pos x="connsiteX12349" y="connsiteY12349"/>
                </a:cxn>
                <a:cxn ang="0">
                  <a:pos x="connsiteX12350" y="connsiteY12350"/>
                </a:cxn>
                <a:cxn ang="0">
                  <a:pos x="connsiteX12351" y="connsiteY12351"/>
                </a:cxn>
                <a:cxn ang="0">
                  <a:pos x="connsiteX12352" y="connsiteY12352"/>
                </a:cxn>
                <a:cxn ang="0">
                  <a:pos x="connsiteX12353" y="connsiteY12353"/>
                </a:cxn>
                <a:cxn ang="0">
                  <a:pos x="connsiteX12354" y="connsiteY12354"/>
                </a:cxn>
                <a:cxn ang="0">
                  <a:pos x="connsiteX12355" y="connsiteY12355"/>
                </a:cxn>
                <a:cxn ang="0">
                  <a:pos x="connsiteX12356" y="connsiteY12356"/>
                </a:cxn>
                <a:cxn ang="0">
                  <a:pos x="connsiteX12357" y="connsiteY12357"/>
                </a:cxn>
                <a:cxn ang="0">
                  <a:pos x="connsiteX12358" y="connsiteY12358"/>
                </a:cxn>
                <a:cxn ang="0">
                  <a:pos x="connsiteX12359" y="connsiteY12359"/>
                </a:cxn>
                <a:cxn ang="0">
                  <a:pos x="connsiteX12360" y="connsiteY12360"/>
                </a:cxn>
                <a:cxn ang="0">
                  <a:pos x="connsiteX12361" y="connsiteY12361"/>
                </a:cxn>
                <a:cxn ang="0">
                  <a:pos x="connsiteX12362" y="connsiteY12362"/>
                </a:cxn>
                <a:cxn ang="0">
                  <a:pos x="connsiteX12363" y="connsiteY12363"/>
                </a:cxn>
                <a:cxn ang="0">
                  <a:pos x="connsiteX12364" y="connsiteY12364"/>
                </a:cxn>
                <a:cxn ang="0">
                  <a:pos x="connsiteX12365" y="connsiteY12365"/>
                </a:cxn>
                <a:cxn ang="0">
                  <a:pos x="connsiteX12366" y="connsiteY12366"/>
                </a:cxn>
                <a:cxn ang="0">
                  <a:pos x="connsiteX12367" y="connsiteY12367"/>
                </a:cxn>
                <a:cxn ang="0">
                  <a:pos x="connsiteX12368" y="connsiteY12368"/>
                </a:cxn>
                <a:cxn ang="0">
                  <a:pos x="connsiteX12369" y="connsiteY12369"/>
                </a:cxn>
                <a:cxn ang="0">
                  <a:pos x="connsiteX12370" y="connsiteY12370"/>
                </a:cxn>
                <a:cxn ang="0">
                  <a:pos x="connsiteX12371" y="connsiteY12371"/>
                </a:cxn>
                <a:cxn ang="0">
                  <a:pos x="connsiteX12372" y="connsiteY12372"/>
                </a:cxn>
                <a:cxn ang="0">
                  <a:pos x="connsiteX12373" y="connsiteY12373"/>
                </a:cxn>
                <a:cxn ang="0">
                  <a:pos x="connsiteX12374" y="connsiteY12374"/>
                </a:cxn>
                <a:cxn ang="0">
                  <a:pos x="connsiteX12375" y="connsiteY12375"/>
                </a:cxn>
                <a:cxn ang="0">
                  <a:pos x="connsiteX12376" y="connsiteY12376"/>
                </a:cxn>
                <a:cxn ang="0">
                  <a:pos x="connsiteX12377" y="connsiteY12377"/>
                </a:cxn>
                <a:cxn ang="0">
                  <a:pos x="connsiteX12378" y="connsiteY12378"/>
                </a:cxn>
                <a:cxn ang="0">
                  <a:pos x="connsiteX12379" y="connsiteY12379"/>
                </a:cxn>
                <a:cxn ang="0">
                  <a:pos x="connsiteX12380" y="connsiteY12380"/>
                </a:cxn>
                <a:cxn ang="0">
                  <a:pos x="connsiteX12381" y="connsiteY12381"/>
                </a:cxn>
                <a:cxn ang="0">
                  <a:pos x="connsiteX12382" y="connsiteY12382"/>
                </a:cxn>
                <a:cxn ang="0">
                  <a:pos x="connsiteX12383" y="connsiteY12383"/>
                </a:cxn>
                <a:cxn ang="0">
                  <a:pos x="connsiteX12384" y="connsiteY12384"/>
                </a:cxn>
                <a:cxn ang="0">
                  <a:pos x="connsiteX12385" y="connsiteY12385"/>
                </a:cxn>
                <a:cxn ang="0">
                  <a:pos x="connsiteX12386" y="connsiteY12386"/>
                </a:cxn>
                <a:cxn ang="0">
                  <a:pos x="connsiteX12387" y="connsiteY12387"/>
                </a:cxn>
                <a:cxn ang="0">
                  <a:pos x="connsiteX12388" y="connsiteY12388"/>
                </a:cxn>
                <a:cxn ang="0">
                  <a:pos x="connsiteX12389" y="connsiteY12389"/>
                </a:cxn>
                <a:cxn ang="0">
                  <a:pos x="connsiteX12390" y="connsiteY12390"/>
                </a:cxn>
                <a:cxn ang="0">
                  <a:pos x="connsiteX12391" y="connsiteY12391"/>
                </a:cxn>
                <a:cxn ang="0">
                  <a:pos x="connsiteX12392" y="connsiteY12392"/>
                </a:cxn>
                <a:cxn ang="0">
                  <a:pos x="connsiteX12393" y="connsiteY12393"/>
                </a:cxn>
                <a:cxn ang="0">
                  <a:pos x="connsiteX12394" y="connsiteY12394"/>
                </a:cxn>
                <a:cxn ang="0">
                  <a:pos x="connsiteX12395" y="connsiteY12395"/>
                </a:cxn>
                <a:cxn ang="0">
                  <a:pos x="connsiteX12396" y="connsiteY12396"/>
                </a:cxn>
                <a:cxn ang="0">
                  <a:pos x="connsiteX12397" y="connsiteY12397"/>
                </a:cxn>
                <a:cxn ang="0">
                  <a:pos x="connsiteX12398" y="connsiteY12398"/>
                </a:cxn>
                <a:cxn ang="0">
                  <a:pos x="connsiteX12399" y="connsiteY12399"/>
                </a:cxn>
                <a:cxn ang="0">
                  <a:pos x="connsiteX12400" y="connsiteY12400"/>
                </a:cxn>
                <a:cxn ang="0">
                  <a:pos x="connsiteX12401" y="connsiteY12401"/>
                </a:cxn>
                <a:cxn ang="0">
                  <a:pos x="connsiteX12402" y="connsiteY12402"/>
                </a:cxn>
                <a:cxn ang="0">
                  <a:pos x="connsiteX12403" y="connsiteY12403"/>
                </a:cxn>
                <a:cxn ang="0">
                  <a:pos x="connsiteX12404" y="connsiteY12404"/>
                </a:cxn>
                <a:cxn ang="0">
                  <a:pos x="connsiteX12405" y="connsiteY12405"/>
                </a:cxn>
                <a:cxn ang="0">
                  <a:pos x="connsiteX12406" y="connsiteY12406"/>
                </a:cxn>
                <a:cxn ang="0">
                  <a:pos x="connsiteX12407" y="connsiteY12407"/>
                </a:cxn>
                <a:cxn ang="0">
                  <a:pos x="connsiteX12408" y="connsiteY12408"/>
                </a:cxn>
                <a:cxn ang="0">
                  <a:pos x="connsiteX12409" y="connsiteY12409"/>
                </a:cxn>
                <a:cxn ang="0">
                  <a:pos x="connsiteX12410" y="connsiteY12410"/>
                </a:cxn>
                <a:cxn ang="0">
                  <a:pos x="connsiteX12411" y="connsiteY12411"/>
                </a:cxn>
                <a:cxn ang="0">
                  <a:pos x="connsiteX12412" y="connsiteY12412"/>
                </a:cxn>
                <a:cxn ang="0">
                  <a:pos x="connsiteX12413" y="connsiteY12413"/>
                </a:cxn>
                <a:cxn ang="0">
                  <a:pos x="connsiteX12414" y="connsiteY12414"/>
                </a:cxn>
                <a:cxn ang="0">
                  <a:pos x="connsiteX12415" y="connsiteY12415"/>
                </a:cxn>
                <a:cxn ang="0">
                  <a:pos x="connsiteX12416" y="connsiteY12416"/>
                </a:cxn>
                <a:cxn ang="0">
                  <a:pos x="connsiteX12417" y="connsiteY12417"/>
                </a:cxn>
                <a:cxn ang="0">
                  <a:pos x="connsiteX12418" y="connsiteY12418"/>
                </a:cxn>
                <a:cxn ang="0">
                  <a:pos x="connsiteX12419" y="connsiteY12419"/>
                </a:cxn>
                <a:cxn ang="0">
                  <a:pos x="connsiteX12420" y="connsiteY12420"/>
                </a:cxn>
                <a:cxn ang="0">
                  <a:pos x="connsiteX12421" y="connsiteY12421"/>
                </a:cxn>
                <a:cxn ang="0">
                  <a:pos x="connsiteX12422" y="connsiteY12422"/>
                </a:cxn>
                <a:cxn ang="0">
                  <a:pos x="connsiteX12423" y="connsiteY12423"/>
                </a:cxn>
                <a:cxn ang="0">
                  <a:pos x="connsiteX12424" y="connsiteY12424"/>
                </a:cxn>
                <a:cxn ang="0">
                  <a:pos x="connsiteX12425" y="connsiteY12425"/>
                </a:cxn>
                <a:cxn ang="0">
                  <a:pos x="connsiteX12426" y="connsiteY12426"/>
                </a:cxn>
                <a:cxn ang="0">
                  <a:pos x="connsiteX12427" y="connsiteY12427"/>
                </a:cxn>
                <a:cxn ang="0">
                  <a:pos x="connsiteX12428" y="connsiteY12428"/>
                </a:cxn>
                <a:cxn ang="0">
                  <a:pos x="connsiteX12429" y="connsiteY12429"/>
                </a:cxn>
                <a:cxn ang="0">
                  <a:pos x="connsiteX12430" y="connsiteY12430"/>
                </a:cxn>
                <a:cxn ang="0">
                  <a:pos x="connsiteX12431" y="connsiteY12431"/>
                </a:cxn>
                <a:cxn ang="0">
                  <a:pos x="connsiteX12432" y="connsiteY12432"/>
                </a:cxn>
                <a:cxn ang="0">
                  <a:pos x="connsiteX12433" y="connsiteY12433"/>
                </a:cxn>
                <a:cxn ang="0">
                  <a:pos x="connsiteX12434" y="connsiteY12434"/>
                </a:cxn>
                <a:cxn ang="0">
                  <a:pos x="connsiteX12435" y="connsiteY12435"/>
                </a:cxn>
                <a:cxn ang="0">
                  <a:pos x="connsiteX12436" y="connsiteY12436"/>
                </a:cxn>
                <a:cxn ang="0">
                  <a:pos x="connsiteX12437" y="connsiteY12437"/>
                </a:cxn>
                <a:cxn ang="0">
                  <a:pos x="connsiteX12438" y="connsiteY12438"/>
                </a:cxn>
                <a:cxn ang="0">
                  <a:pos x="connsiteX12439" y="connsiteY12439"/>
                </a:cxn>
                <a:cxn ang="0">
                  <a:pos x="connsiteX12440" y="connsiteY12440"/>
                </a:cxn>
                <a:cxn ang="0">
                  <a:pos x="connsiteX12441" y="connsiteY12441"/>
                </a:cxn>
                <a:cxn ang="0">
                  <a:pos x="connsiteX12442" y="connsiteY12442"/>
                </a:cxn>
                <a:cxn ang="0">
                  <a:pos x="connsiteX12443" y="connsiteY12443"/>
                </a:cxn>
                <a:cxn ang="0">
                  <a:pos x="connsiteX12444" y="connsiteY12444"/>
                </a:cxn>
                <a:cxn ang="0">
                  <a:pos x="connsiteX12445" y="connsiteY12445"/>
                </a:cxn>
                <a:cxn ang="0">
                  <a:pos x="connsiteX12446" y="connsiteY12446"/>
                </a:cxn>
                <a:cxn ang="0">
                  <a:pos x="connsiteX12447" y="connsiteY12447"/>
                </a:cxn>
                <a:cxn ang="0">
                  <a:pos x="connsiteX12448" y="connsiteY12448"/>
                </a:cxn>
                <a:cxn ang="0">
                  <a:pos x="connsiteX12449" y="connsiteY12449"/>
                </a:cxn>
                <a:cxn ang="0">
                  <a:pos x="connsiteX12450" y="connsiteY12450"/>
                </a:cxn>
                <a:cxn ang="0">
                  <a:pos x="connsiteX12451" y="connsiteY12451"/>
                </a:cxn>
                <a:cxn ang="0">
                  <a:pos x="connsiteX12452" y="connsiteY12452"/>
                </a:cxn>
                <a:cxn ang="0">
                  <a:pos x="connsiteX12453" y="connsiteY12453"/>
                </a:cxn>
                <a:cxn ang="0">
                  <a:pos x="connsiteX12454" y="connsiteY12454"/>
                </a:cxn>
                <a:cxn ang="0">
                  <a:pos x="connsiteX12455" y="connsiteY12455"/>
                </a:cxn>
                <a:cxn ang="0">
                  <a:pos x="connsiteX12456" y="connsiteY12456"/>
                </a:cxn>
                <a:cxn ang="0">
                  <a:pos x="connsiteX12457" y="connsiteY12457"/>
                </a:cxn>
                <a:cxn ang="0">
                  <a:pos x="connsiteX12458" y="connsiteY12458"/>
                </a:cxn>
                <a:cxn ang="0">
                  <a:pos x="connsiteX12459" y="connsiteY12459"/>
                </a:cxn>
                <a:cxn ang="0">
                  <a:pos x="connsiteX12460" y="connsiteY12460"/>
                </a:cxn>
                <a:cxn ang="0">
                  <a:pos x="connsiteX12461" y="connsiteY12461"/>
                </a:cxn>
                <a:cxn ang="0">
                  <a:pos x="connsiteX12462" y="connsiteY12462"/>
                </a:cxn>
                <a:cxn ang="0">
                  <a:pos x="connsiteX12463" y="connsiteY12463"/>
                </a:cxn>
                <a:cxn ang="0">
                  <a:pos x="connsiteX12464" y="connsiteY12464"/>
                </a:cxn>
                <a:cxn ang="0">
                  <a:pos x="connsiteX12465" y="connsiteY12465"/>
                </a:cxn>
                <a:cxn ang="0">
                  <a:pos x="connsiteX12466" y="connsiteY12466"/>
                </a:cxn>
                <a:cxn ang="0">
                  <a:pos x="connsiteX12467" y="connsiteY12467"/>
                </a:cxn>
                <a:cxn ang="0">
                  <a:pos x="connsiteX12468" y="connsiteY12468"/>
                </a:cxn>
                <a:cxn ang="0">
                  <a:pos x="connsiteX12469" y="connsiteY12469"/>
                </a:cxn>
                <a:cxn ang="0">
                  <a:pos x="connsiteX12470" y="connsiteY12470"/>
                </a:cxn>
                <a:cxn ang="0">
                  <a:pos x="connsiteX12471" y="connsiteY12471"/>
                </a:cxn>
                <a:cxn ang="0">
                  <a:pos x="connsiteX12472" y="connsiteY12472"/>
                </a:cxn>
                <a:cxn ang="0">
                  <a:pos x="connsiteX12473" y="connsiteY12473"/>
                </a:cxn>
                <a:cxn ang="0">
                  <a:pos x="connsiteX12474" y="connsiteY12474"/>
                </a:cxn>
                <a:cxn ang="0">
                  <a:pos x="connsiteX12475" y="connsiteY12475"/>
                </a:cxn>
                <a:cxn ang="0">
                  <a:pos x="connsiteX12476" y="connsiteY12476"/>
                </a:cxn>
                <a:cxn ang="0">
                  <a:pos x="connsiteX12477" y="connsiteY12477"/>
                </a:cxn>
                <a:cxn ang="0">
                  <a:pos x="connsiteX12478" y="connsiteY12478"/>
                </a:cxn>
                <a:cxn ang="0">
                  <a:pos x="connsiteX12479" y="connsiteY12479"/>
                </a:cxn>
                <a:cxn ang="0">
                  <a:pos x="connsiteX12480" y="connsiteY12480"/>
                </a:cxn>
                <a:cxn ang="0">
                  <a:pos x="connsiteX12481" y="connsiteY12481"/>
                </a:cxn>
                <a:cxn ang="0">
                  <a:pos x="connsiteX12482" y="connsiteY12482"/>
                </a:cxn>
                <a:cxn ang="0">
                  <a:pos x="connsiteX12483" y="connsiteY12483"/>
                </a:cxn>
                <a:cxn ang="0">
                  <a:pos x="connsiteX12484" y="connsiteY12484"/>
                </a:cxn>
                <a:cxn ang="0">
                  <a:pos x="connsiteX12485" y="connsiteY12485"/>
                </a:cxn>
                <a:cxn ang="0">
                  <a:pos x="connsiteX12486" y="connsiteY12486"/>
                </a:cxn>
                <a:cxn ang="0">
                  <a:pos x="connsiteX12487" y="connsiteY12487"/>
                </a:cxn>
                <a:cxn ang="0">
                  <a:pos x="connsiteX12488" y="connsiteY12488"/>
                </a:cxn>
                <a:cxn ang="0">
                  <a:pos x="connsiteX12489" y="connsiteY12489"/>
                </a:cxn>
                <a:cxn ang="0">
                  <a:pos x="connsiteX12490" y="connsiteY12490"/>
                </a:cxn>
                <a:cxn ang="0">
                  <a:pos x="connsiteX12491" y="connsiteY12491"/>
                </a:cxn>
                <a:cxn ang="0">
                  <a:pos x="connsiteX12492" y="connsiteY12492"/>
                </a:cxn>
                <a:cxn ang="0">
                  <a:pos x="connsiteX12493" y="connsiteY12493"/>
                </a:cxn>
                <a:cxn ang="0">
                  <a:pos x="connsiteX12494" y="connsiteY12494"/>
                </a:cxn>
                <a:cxn ang="0">
                  <a:pos x="connsiteX12495" y="connsiteY12495"/>
                </a:cxn>
                <a:cxn ang="0">
                  <a:pos x="connsiteX12496" y="connsiteY12496"/>
                </a:cxn>
                <a:cxn ang="0">
                  <a:pos x="connsiteX12497" y="connsiteY12497"/>
                </a:cxn>
                <a:cxn ang="0">
                  <a:pos x="connsiteX12498" y="connsiteY12498"/>
                </a:cxn>
                <a:cxn ang="0">
                  <a:pos x="connsiteX12499" y="connsiteY12499"/>
                </a:cxn>
                <a:cxn ang="0">
                  <a:pos x="connsiteX12500" y="connsiteY12500"/>
                </a:cxn>
                <a:cxn ang="0">
                  <a:pos x="connsiteX12501" y="connsiteY12501"/>
                </a:cxn>
                <a:cxn ang="0">
                  <a:pos x="connsiteX12502" y="connsiteY12502"/>
                </a:cxn>
                <a:cxn ang="0">
                  <a:pos x="connsiteX12503" y="connsiteY12503"/>
                </a:cxn>
                <a:cxn ang="0">
                  <a:pos x="connsiteX12504" y="connsiteY12504"/>
                </a:cxn>
                <a:cxn ang="0">
                  <a:pos x="connsiteX12505" y="connsiteY12505"/>
                </a:cxn>
                <a:cxn ang="0">
                  <a:pos x="connsiteX12506" y="connsiteY12506"/>
                </a:cxn>
                <a:cxn ang="0">
                  <a:pos x="connsiteX12507" y="connsiteY12507"/>
                </a:cxn>
                <a:cxn ang="0">
                  <a:pos x="connsiteX12508" y="connsiteY12508"/>
                </a:cxn>
                <a:cxn ang="0">
                  <a:pos x="connsiteX12509" y="connsiteY12509"/>
                </a:cxn>
                <a:cxn ang="0">
                  <a:pos x="connsiteX12510" y="connsiteY12510"/>
                </a:cxn>
                <a:cxn ang="0">
                  <a:pos x="connsiteX12511" y="connsiteY12511"/>
                </a:cxn>
                <a:cxn ang="0">
                  <a:pos x="connsiteX12512" y="connsiteY12512"/>
                </a:cxn>
                <a:cxn ang="0">
                  <a:pos x="connsiteX12513" y="connsiteY12513"/>
                </a:cxn>
                <a:cxn ang="0">
                  <a:pos x="connsiteX12514" y="connsiteY12514"/>
                </a:cxn>
                <a:cxn ang="0">
                  <a:pos x="connsiteX12515" y="connsiteY12515"/>
                </a:cxn>
                <a:cxn ang="0">
                  <a:pos x="connsiteX12516" y="connsiteY12516"/>
                </a:cxn>
                <a:cxn ang="0">
                  <a:pos x="connsiteX12517" y="connsiteY12517"/>
                </a:cxn>
                <a:cxn ang="0">
                  <a:pos x="connsiteX12518" y="connsiteY12518"/>
                </a:cxn>
                <a:cxn ang="0">
                  <a:pos x="connsiteX12519" y="connsiteY12519"/>
                </a:cxn>
                <a:cxn ang="0">
                  <a:pos x="connsiteX12520" y="connsiteY12520"/>
                </a:cxn>
                <a:cxn ang="0">
                  <a:pos x="connsiteX12521" y="connsiteY12521"/>
                </a:cxn>
                <a:cxn ang="0">
                  <a:pos x="connsiteX12522" y="connsiteY12522"/>
                </a:cxn>
                <a:cxn ang="0">
                  <a:pos x="connsiteX12523" y="connsiteY12523"/>
                </a:cxn>
                <a:cxn ang="0">
                  <a:pos x="connsiteX12524" y="connsiteY12524"/>
                </a:cxn>
                <a:cxn ang="0">
                  <a:pos x="connsiteX12525" y="connsiteY12525"/>
                </a:cxn>
                <a:cxn ang="0">
                  <a:pos x="connsiteX12526" y="connsiteY12526"/>
                </a:cxn>
                <a:cxn ang="0">
                  <a:pos x="connsiteX12527" y="connsiteY12527"/>
                </a:cxn>
                <a:cxn ang="0">
                  <a:pos x="connsiteX12528" y="connsiteY12528"/>
                </a:cxn>
                <a:cxn ang="0">
                  <a:pos x="connsiteX12529" y="connsiteY12529"/>
                </a:cxn>
                <a:cxn ang="0">
                  <a:pos x="connsiteX12530" y="connsiteY12530"/>
                </a:cxn>
                <a:cxn ang="0">
                  <a:pos x="connsiteX12531" y="connsiteY12531"/>
                </a:cxn>
                <a:cxn ang="0">
                  <a:pos x="connsiteX12532" y="connsiteY12532"/>
                </a:cxn>
                <a:cxn ang="0">
                  <a:pos x="connsiteX12533" y="connsiteY12533"/>
                </a:cxn>
                <a:cxn ang="0">
                  <a:pos x="connsiteX12534" y="connsiteY12534"/>
                </a:cxn>
                <a:cxn ang="0">
                  <a:pos x="connsiteX12535" y="connsiteY12535"/>
                </a:cxn>
                <a:cxn ang="0">
                  <a:pos x="connsiteX12536" y="connsiteY12536"/>
                </a:cxn>
                <a:cxn ang="0">
                  <a:pos x="connsiteX12537" y="connsiteY12537"/>
                </a:cxn>
                <a:cxn ang="0">
                  <a:pos x="connsiteX12538" y="connsiteY12538"/>
                </a:cxn>
                <a:cxn ang="0">
                  <a:pos x="connsiteX12539" y="connsiteY12539"/>
                </a:cxn>
                <a:cxn ang="0">
                  <a:pos x="connsiteX12540" y="connsiteY12540"/>
                </a:cxn>
                <a:cxn ang="0">
                  <a:pos x="connsiteX12541" y="connsiteY12541"/>
                </a:cxn>
                <a:cxn ang="0">
                  <a:pos x="connsiteX12542" y="connsiteY12542"/>
                </a:cxn>
                <a:cxn ang="0">
                  <a:pos x="connsiteX12543" y="connsiteY12543"/>
                </a:cxn>
                <a:cxn ang="0">
                  <a:pos x="connsiteX12544" y="connsiteY12544"/>
                </a:cxn>
                <a:cxn ang="0">
                  <a:pos x="connsiteX12545" y="connsiteY12545"/>
                </a:cxn>
                <a:cxn ang="0">
                  <a:pos x="connsiteX12546" y="connsiteY12546"/>
                </a:cxn>
                <a:cxn ang="0">
                  <a:pos x="connsiteX12547" y="connsiteY12547"/>
                </a:cxn>
                <a:cxn ang="0">
                  <a:pos x="connsiteX12548" y="connsiteY12548"/>
                </a:cxn>
                <a:cxn ang="0">
                  <a:pos x="connsiteX12549" y="connsiteY12549"/>
                </a:cxn>
                <a:cxn ang="0">
                  <a:pos x="connsiteX12550" y="connsiteY12550"/>
                </a:cxn>
                <a:cxn ang="0">
                  <a:pos x="connsiteX12551" y="connsiteY12551"/>
                </a:cxn>
                <a:cxn ang="0">
                  <a:pos x="connsiteX12552" y="connsiteY12552"/>
                </a:cxn>
                <a:cxn ang="0">
                  <a:pos x="connsiteX12553" y="connsiteY12553"/>
                </a:cxn>
                <a:cxn ang="0">
                  <a:pos x="connsiteX12554" y="connsiteY12554"/>
                </a:cxn>
                <a:cxn ang="0">
                  <a:pos x="connsiteX12555" y="connsiteY12555"/>
                </a:cxn>
                <a:cxn ang="0">
                  <a:pos x="connsiteX12556" y="connsiteY12556"/>
                </a:cxn>
                <a:cxn ang="0">
                  <a:pos x="connsiteX12557" y="connsiteY12557"/>
                </a:cxn>
                <a:cxn ang="0">
                  <a:pos x="connsiteX12558" y="connsiteY12558"/>
                </a:cxn>
                <a:cxn ang="0">
                  <a:pos x="connsiteX12559" y="connsiteY12559"/>
                </a:cxn>
                <a:cxn ang="0">
                  <a:pos x="connsiteX12560" y="connsiteY12560"/>
                </a:cxn>
                <a:cxn ang="0">
                  <a:pos x="connsiteX12561" y="connsiteY12561"/>
                </a:cxn>
                <a:cxn ang="0">
                  <a:pos x="connsiteX12562" y="connsiteY12562"/>
                </a:cxn>
                <a:cxn ang="0">
                  <a:pos x="connsiteX12563" y="connsiteY12563"/>
                </a:cxn>
                <a:cxn ang="0">
                  <a:pos x="connsiteX12564" y="connsiteY12564"/>
                </a:cxn>
                <a:cxn ang="0">
                  <a:pos x="connsiteX12565" y="connsiteY12565"/>
                </a:cxn>
                <a:cxn ang="0">
                  <a:pos x="connsiteX12566" y="connsiteY12566"/>
                </a:cxn>
                <a:cxn ang="0">
                  <a:pos x="connsiteX12567" y="connsiteY12567"/>
                </a:cxn>
                <a:cxn ang="0">
                  <a:pos x="connsiteX12568" y="connsiteY12568"/>
                </a:cxn>
                <a:cxn ang="0">
                  <a:pos x="connsiteX12569" y="connsiteY12569"/>
                </a:cxn>
                <a:cxn ang="0">
                  <a:pos x="connsiteX12570" y="connsiteY12570"/>
                </a:cxn>
                <a:cxn ang="0">
                  <a:pos x="connsiteX12571" y="connsiteY12571"/>
                </a:cxn>
                <a:cxn ang="0">
                  <a:pos x="connsiteX12572" y="connsiteY12572"/>
                </a:cxn>
                <a:cxn ang="0">
                  <a:pos x="connsiteX12573" y="connsiteY12573"/>
                </a:cxn>
                <a:cxn ang="0">
                  <a:pos x="connsiteX12574" y="connsiteY12574"/>
                </a:cxn>
                <a:cxn ang="0">
                  <a:pos x="connsiteX12575" y="connsiteY12575"/>
                </a:cxn>
                <a:cxn ang="0">
                  <a:pos x="connsiteX12576" y="connsiteY12576"/>
                </a:cxn>
                <a:cxn ang="0">
                  <a:pos x="connsiteX12577" y="connsiteY12577"/>
                </a:cxn>
                <a:cxn ang="0">
                  <a:pos x="connsiteX12578" y="connsiteY12578"/>
                </a:cxn>
                <a:cxn ang="0">
                  <a:pos x="connsiteX12579" y="connsiteY12579"/>
                </a:cxn>
                <a:cxn ang="0">
                  <a:pos x="connsiteX12580" y="connsiteY12580"/>
                </a:cxn>
                <a:cxn ang="0">
                  <a:pos x="connsiteX12581" y="connsiteY12581"/>
                </a:cxn>
                <a:cxn ang="0">
                  <a:pos x="connsiteX12582" y="connsiteY12582"/>
                </a:cxn>
                <a:cxn ang="0">
                  <a:pos x="connsiteX12583" y="connsiteY12583"/>
                </a:cxn>
                <a:cxn ang="0">
                  <a:pos x="connsiteX12584" y="connsiteY12584"/>
                </a:cxn>
                <a:cxn ang="0">
                  <a:pos x="connsiteX12585" y="connsiteY12585"/>
                </a:cxn>
                <a:cxn ang="0">
                  <a:pos x="connsiteX12586" y="connsiteY12586"/>
                </a:cxn>
                <a:cxn ang="0">
                  <a:pos x="connsiteX12587" y="connsiteY12587"/>
                </a:cxn>
                <a:cxn ang="0">
                  <a:pos x="connsiteX12588" y="connsiteY12588"/>
                </a:cxn>
                <a:cxn ang="0">
                  <a:pos x="connsiteX12589" y="connsiteY12589"/>
                </a:cxn>
                <a:cxn ang="0">
                  <a:pos x="connsiteX12590" y="connsiteY12590"/>
                </a:cxn>
                <a:cxn ang="0">
                  <a:pos x="connsiteX12591" y="connsiteY12591"/>
                </a:cxn>
                <a:cxn ang="0">
                  <a:pos x="connsiteX12592" y="connsiteY12592"/>
                </a:cxn>
                <a:cxn ang="0">
                  <a:pos x="connsiteX12593" y="connsiteY12593"/>
                </a:cxn>
                <a:cxn ang="0">
                  <a:pos x="connsiteX12594" y="connsiteY12594"/>
                </a:cxn>
                <a:cxn ang="0">
                  <a:pos x="connsiteX12595" y="connsiteY12595"/>
                </a:cxn>
                <a:cxn ang="0">
                  <a:pos x="connsiteX12596" y="connsiteY12596"/>
                </a:cxn>
                <a:cxn ang="0">
                  <a:pos x="connsiteX12597" y="connsiteY12597"/>
                </a:cxn>
                <a:cxn ang="0">
                  <a:pos x="connsiteX12598" y="connsiteY12598"/>
                </a:cxn>
                <a:cxn ang="0">
                  <a:pos x="connsiteX12599" y="connsiteY12599"/>
                </a:cxn>
                <a:cxn ang="0">
                  <a:pos x="connsiteX12600" y="connsiteY12600"/>
                </a:cxn>
                <a:cxn ang="0">
                  <a:pos x="connsiteX12601" y="connsiteY12601"/>
                </a:cxn>
                <a:cxn ang="0">
                  <a:pos x="connsiteX12602" y="connsiteY12602"/>
                </a:cxn>
                <a:cxn ang="0">
                  <a:pos x="connsiteX12603" y="connsiteY12603"/>
                </a:cxn>
                <a:cxn ang="0">
                  <a:pos x="connsiteX12604" y="connsiteY12604"/>
                </a:cxn>
                <a:cxn ang="0">
                  <a:pos x="connsiteX12605" y="connsiteY12605"/>
                </a:cxn>
                <a:cxn ang="0">
                  <a:pos x="connsiteX12606" y="connsiteY12606"/>
                </a:cxn>
                <a:cxn ang="0">
                  <a:pos x="connsiteX12607" y="connsiteY12607"/>
                </a:cxn>
                <a:cxn ang="0">
                  <a:pos x="connsiteX12608" y="connsiteY12608"/>
                </a:cxn>
                <a:cxn ang="0">
                  <a:pos x="connsiteX12609" y="connsiteY12609"/>
                </a:cxn>
                <a:cxn ang="0">
                  <a:pos x="connsiteX12610" y="connsiteY12610"/>
                </a:cxn>
                <a:cxn ang="0">
                  <a:pos x="connsiteX12611" y="connsiteY12611"/>
                </a:cxn>
                <a:cxn ang="0">
                  <a:pos x="connsiteX12612" y="connsiteY12612"/>
                </a:cxn>
                <a:cxn ang="0">
                  <a:pos x="connsiteX12613" y="connsiteY12613"/>
                </a:cxn>
                <a:cxn ang="0">
                  <a:pos x="connsiteX12614" y="connsiteY12614"/>
                </a:cxn>
                <a:cxn ang="0">
                  <a:pos x="connsiteX12615" y="connsiteY12615"/>
                </a:cxn>
                <a:cxn ang="0">
                  <a:pos x="connsiteX12616" y="connsiteY12616"/>
                </a:cxn>
                <a:cxn ang="0">
                  <a:pos x="connsiteX12617" y="connsiteY12617"/>
                </a:cxn>
                <a:cxn ang="0">
                  <a:pos x="connsiteX12618" y="connsiteY12618"/>
                </a:cxn>
                <a:cxn ang="0">
                  <a:pos x="connsiteX12619" y="connsiteY12619"/>
                </a:cxn>
                <a:cxn ang="0">
                  <a:pos x="connsiteX12620" y="connsiteY12620"/>
                </a:cxn>
                <a:cxn ang="0">
                  <a:pos x="connsiteX12621" y="connsiteY12621"/>
                </a:cxn>
                <a:cxn ang="0">
                  <a:pos x="connsiteX12622" y="connsiteY12622"/>
                </a:cxn>
                <a:cxn ang="0">
                  <a:pos x="connsiteX12623" y="connsiteY12623"/>
                </a:cxn>
                <a:cxn ang="0">
                  <a:pos x="connsiteX12624" y="connsiteY12624"/>
                </a:cxn>
                <a:cxn ang="0">
                  <a:pos x="connsiteX12625" y="connsiteY12625"/>
                </a:cxn>
                <a:cxn ang="0">
                  <a:pos x="connsiteX12626" y="connsiteY12626"/>
                </a:cxn>
                <a:cxn ang="0">
                  <a:pos x="connsiteX12627" y="connsiteY12627"/>
                </a:cxn>
                <a:cxn ang="0">
                  <a:pos x="connsiteX12628" y="connsiteY12628"/>
                </a:cxn>
                <a:cxn ang="0">
                  <a:pos x="connsiteX12629" y="connsiteY12629"/>
                </a:cxn>
                <a:cxn ang="0">
                  <a:pos x="connsiteX12630" y="connsiteY12630"/>
                </a:cxn>
                <a:cxn ang="0">
                  <a:pos x="connsiteX12631" y="connsiteY12631"/>
                </a:cxn>
                <a:cxn ang="0">
                  <a:pos x="connsiteX12632" y="connsiteY12632"/>
                </a:cxn>
                <a:cxn ang="0">
                  <a:pos x="connsiteX12633" y="connsiteY12633"/>
                </a:cxn>
                <a:cxn ang="0">
                  <a:pos x="connsiteX12634" y="connsiteY12634"/>
                </a:cxn>
                <a:cxn ang="0">
                  <a:pos x="connsiteX12635" y="connsiteY12635"/>
                </a:cxn>
                <a:cxn ang="0">
                  <a:pos x="connsiteX12636" y="connsiteY12636"/>
                </a:cxn>
                <a:cxn ang="0">
                  <a:pos x="connsiteX12637" y="connsiteY12637"/>
                </a:cxn>
                <a:cxn ang="0">
                  <a:pos x="connsiteX12638" y="connsiteY12638"/>
                </a:cxn>
                <a:cxn ang="0">
                  <a:pos x="connsiteX12639" y="connsiteY12639"/>
                </a:cxn>
                <a:cxn ang="0">
                  <a:pos x="connsiteX12640" y="connsiteY12640"/>
                </a:cxn>
                <a:cxn ang="0">
                  <a:pos x="connsiteX12641" y="connsiteY12641"/>
                </a:cxn>
                <a:cxn ang="0">
                  <a:pos x="connsiteX12642" y="connsiteY12642"/>
                </a:cxn>
                <a:cxn ang="0">
                  <a:pos x="connsiteX12643" y="connsiteY12643"/>
                </a:cxn>
                <a:cxn ang="0">
                  <a:pos x="connsiteX12644" y="connsiteY12644"/>
                </a:cxn>
                <a:cxn ang="0">
                  <a:pos x="connsiteX12645" y="connsiteY12645"/>
                </a:cxn>
                <a:cxn ang="0">
                  <a:pos x="connsiteX12646" y="connsiteY12646"/>
                </a:cxn>
                <a:cxn ang="0">
                  <a:pos x="connsiteX12647" y="connsiteY12647"/>
                </a:cxn>
                <a:cxn ang="0">
                  <a:pos x="connsiteX12648" y="connsiteY12648"/>
                </a:cxn>
                <a:cxn ang="0">
                  <a:pos x="connsiteX12649" y="connsiteY12649"/>
                </a:cxn>
                <a:cxn ang="0">
                  <a:pos x="connsiteX12650" y="connsiteY12650"/>
                </a:cxn>
                <a:cxn ang="0">
                  <a:pos x="connsiteX12651" y="connsiteY12651"/>
                </a:cxn>
                <a:cxn ang="0">
                  <a:pos x="connsiteX12652" y="connsiteY12652"/>
                </a:cxn>
                <a:cxn ang="0">
                  <a:pos x="connsiteX12653" y="connsiteY12653"/>
                </a:cxn>
                <a:cxn ang="0">
                  <a:pos x="connsiteX12654" y="connsiteY12654"/>
                </a:cxn>
                <a:cxn ang="0">
                  <a:pos x="connsiteX12655" y="connsiteY12655"/>
                </a:cxn>
                <a:cxn ang="0">
                  <a:pos x="connsiteX12656" y="connsiteY12656"/>
                </a:cxn>
                <a:cxn ang="0">
                  <a:pos x="connsiteX12657" y="connsiteY12657"/>
                </a:cxn>
                <a:cxn ang="0">
                  <a:pos x="connsiteX12658" y="connsiteY12658"/>
                </a:cxn>
                <a:cxn ang="0">
                  <a:pos x="connsiteX12659" y="connsiteY12659"/>
                </a:cxn>
                <a:cxn ang="0">
                  <a:pos x="connsiteX12660" y="connsiteY12660"/>
                </a:cxn>
                <a:cxn ang="0">
                  <a:pos x="connsiteX12661" y="connsiteY12661"/>
                </a:cxn>
                <a:cxn ang="0">
                  <a:pos x="connsiteX12662" y="connsiteY12662"/>
                </a:cxn>
                <a:cxn ang="0">
                  <a:pos x="connsiteX12663" y="connsiteY12663"/>
                </a:cxn>
                <a:cxn ang="0">
                  <a:pos x="connsiteX12664" y="connsiteY12664"/>
                </a:cxn>
                <a:cxn ang="0">
                  <a:pos x="connsiteX12665" y="connsiteY12665"/>
                </a:cxn>
                <a:cxn ang="0">
                  <a:pos x="connsiteX12666" y="connsiteY12666"/>
                </a:cxn>
                <a:cxn ang="0">
                  <a:pos x="connsiteX12667" y="connsiteY12667"/>
                </a:cxn>
                <a:cxn ang="0">
                  <a:pos x="connsiteX12668" y="connsiteY12668"/>
                </a:cxn>
                <a:cxn ang="0">
                  <a:pos x="connsiteX12669" y="connsiteY12669"/>
                </a:cxn>
                <a:cxn ang="0">
                  <a:pos x="connsiteX12670" y="connsiteY12670"/>
                </a:cxn>
                <a:cxn ang="0">
                  <a:pos x="connsiteX12671" y="connsiteY12671"/>
                </a:cxn>
                <a:cxn ang="0">
                  <a:pos x="connsiteX12672" y="connsiteY12672"/>
                </a:cxn>
                <a:cxn ang="0">
                  <a:pos x="connsiteX12673" y="connsiteY12673"/>
                </a:cxn>
                <a:cxn ang="0">
                  <a:pos x="connsiteX12674" y="connsiteY12674"/>
                </a:cxn>
                <a:cxn ang="0">
                  <a:pos x="connsiteX12675" y="connsiteY12675"/>
                </a:cxn>
                <a:cxn ang="0">
                  <a:pos x="connsiteX12676" y="connsiteY12676"/>
                </a:cxn>
                <a:cxn ang="0">
                  <a:pos x="connsiteX12677" y="connsiteY12677"/>
                </a:cxn>
                <a:cxn ang="0">
                  <a:pos x="connsiteX12678" y="connsiteY12678"/>
                </a:cxn>
                <a:cxn ang="0">
                  <a:pos x="connsiteX12679" y="connsiteY12679"/>
                </a:cxn>
                <a:cxn ang="0">
                  <a:pos x="connsiteX12680" y="connsiteY12680"/>
                </a:cxn>
                <a:cxn ang="0">
                  <a:pos x="connsiteX12681" y="connsiteY12681"/>
                </a:cxn>
                <a:cxn ang="0">
                  <a:pos x="connsiteX12682" y="connsiteY12682"/>
                </a:cxn>
                <a:cxn ang="0">
                  <a:pos x="connsiteX12683" y="connsiteY12683"/>
                </a:cxn>
                <a:cxn ang="0">
                  <a:pos x="connsiteX12684" y="connsiteY12684"/>
                </a:cxn>
                <a:cxn ang="0">
                  <a:pos x="connsiteX12685" y="connsiteY12685"/>
                </a:cxn>
                <a:cxn ang="0">
                  <a:pos x="connsiteX12686" y="connsiteY12686"/>
                </a:cxn>
                <a:cxn ang="0">
                  <a:pos x="connsiteX12687" y="connsiteY12687"/>
                </a:cxn>
                <a:cxn ang="0">
                  <a:pos x="connsiteX12688" y="connsiteY12688"/>
                </a:cxn>
                <a:cxn ang="0">
                  <a:pos x="connsiteX12689" y="connsiteY12689"/>
                </a:cxn>
                <a:cxn ang="0">
                  <a:pos x="connsiteX12690" y="connsiteY12690"/>
                </a:cxn>
                <a:cxn ang="0">
                  <a:pos x="connsiteX12691" y="connsiteY12691"/>
                </a:cxn>
                <a:cxn ang="0">
                  <a:pos x="connsiteX12692" y="connsiteY12692"/>
                </a:cxn>
                <a:cxn ang="0">
                  <a:pos x="connsiteX12693" y="connsiteY12693"/>
                </a:cxn>
                <a:cxn ang="0">
                  <a:pos x="connsiteX12694" y="connsiteY12694"/>
                </a:cxn>
                <a:cxn ang="0">
                  <a:pos x="connsiteX12695" y="connsiteY12695"/>
                </a:cxn>
                <a:cxn ang="0">
                  <a:pos x="connsiteX12696" y="connsiteY12696"/>
                </a:cxn>
                <a:cxn ang="0">
                  <a:pos x="connsiteX12697" y="connsiteY12697"/>
                </a:cxn>
                <a:cxn ang="0">
                  <a:pos x="connsiteX12698" y="connsiteY12698"/>
                </a:cxn>
                <a:cxn ang="0">
                  <a:pos x="connsiteX12699" y="connsiteY12699"/>
                </a:cxn>
                <a:cxn ang="0">
                  <a:pos x="connsiteX12700" y="connsiteY12700"/>
                </a:cxn>
                <a:cxn ang="0">
                  <a:pos x="connsiteX12701" y="connsiteY12701"/>
                </a:cxn>
                <a:cxn ang="0">
                  <a:pos x="connsiteX12702" y="connsiteY12702"/>
                </a:cxn>
                <a:cxn ang="0">
                  <a:pos x="connsiteX12703" y="connsiteY12703"/>
                </a:cxn>
                <a:cxn ang="0">
                  <a:pos x="connsiteX12704" y="connsiteY12704"/>
                </a:cxn>
                <a:cxn ang="0">
                  <a:pos x="connsiteX12705" y="connsiteY12705"/>
                </a:cxn>
                <a:cxn ang="0">
                  <a:pos x="connsiteX12706" y="connsiteY12706"/>
                </a:cxn>
                <a:cxn ang="0">
                  <a:pos x="connsiteX12707" y="connsiteY12707"/>
                </a:cxn>
                <a:cxn ang="0">
                  <a:pos x="connsiteX12708" y="connsiteY12708"/>
                </a:cxn>
                <a:cxn ang="0">
                  <a:pos x="connsiteX12709" y="connsiteY12709"/>
                </a:cxn>
                <a:cxn ang="0">
                  <a:pos x="connsiteX12710" y="connsiteY12710"/>
                </a:cxn>
                <a:cxn ang="0">
                  <a:pos x="connsiteX12711" y="connsiteY12711"/>
                </a:cxn>
                <a:cxn ang="0">
                  <a:pos x="connsiteX12712" y="connsiteY12712"/>
                </a:cxn>
                <a:cxn ang="0">
                  <a:pos x="connsiteX12713" y="connsiteY12713"/>
                </a:cxn>
                <a:cxn ang="0">
                  <a:pos x="connsiteX12714" y="connsiteY12714"/>
                </a:cxn>
                <a:cxn ang="0">
                  <a:pos x="connsiteX12715" y="connsiteY12715"/>
                </a:cxn>
                <a:cxn ang="0">
                  <a:pos x="connsiteX12716" y="connsiteY12716"/>
                </a:cxn>
                <a:cxn ang="0">
                  <a:pos x="connsiteX12717" y="connsiteY12717"/>
                </a:cxn>
                <a:cxn ang="0">
                  <a:pos x="connsiteX12718" y="connsiteY12718"/>
                </a:cxn>
                <a:cxn ang="0">
                  <a:pos x="connsiteX12719" y="connsiteY12719"/>
                </a:cxn>
                <a:cxn ang="0">
                  <a:pos x="connsiteX12720" y="connsiteY12720"/>
                </a:cxn>
                <a:cxn ang="0">
                  <a:pos x="connsiteX12721" y="connsiteY12721"/>
                </a:cxn>
                <a:cxn ang="0">
                  <a:pos x="connsiteX12722" y="connsiteY12722"/>
                </a:cxn>
                <a:cxn ang="0">
                  <a:pos x="connsiteX12723" y="connsiteY12723"/>
                </a:cxn>
                <a:cxn ang="0">
                  <a:pos x="connsiteX12724" y="connsiteY12724"/>
                </a:cxn>
                <a:cxn ang="0">
                  <a:pos x="connsiteX12725" y="connsiteY12725"/>
                </a:cxn>
                <a:cxn ang="0">
                  <a:pos x="connsiteX12726" y="connsiteY12726"/>
                </a:cxn>
                <a:cxn ang="0">
                  <a:pos x="connsiteX12727" y="connsiteY12727"/>
                </a:cxn>
                <a:cxn ang="0">
                  <a:pos x="connsiteX12728" y="connsiteY12728"/>
                </a:cxn>
                <a:cxn ang="0">
                  <a:pos x="connsiteX12729" y="connsiteY12729"/>
                </a:cxn>
                <a:cxn ang="0">
                  <a:pos x="connsiteX12730" y="connsiteY12730"/>
                </a:cxn>
                <a:cxn ang="0">
                  <a:pos x="connsiteX12731" y="connsiteY12731"/>
                </a:cxn>
                <a:cxn ang="0">
                  <a:pos x="connsiteX12732" y="connsiteY12732"/>
                </a:cxn>
                <a:cxn ang="0">
                  <a:pos x="connsiteX12733" y="connsiteY12733"/>
                </a:cxn>
                <a:cxn ang="0">
                  <a:pos x="connsiteX12734" y="connsiteY12734"/>
                </a:cxn>
                <a:cxn ang="0">
                  <a:pos x="connsiteX12735" y="connsiteY12735"/>
                </a:cxn>
                <a:cxn ang="0">
                  <a:pos x="connsiteX12736" y="connsiteY12736"/>
                </a:cxn>
                <a:cxn ang="0">
                  <a:pos x="connsiteX12737" y="connsiteY12737"/>
                </a:cxn>
                <a:cxn ang="0">
                  <a:pos x="connsiteX12738" y="connsiteY12738"/>
                </a:cxn>
                <a:cxn ang="0">
                  <a:pos x="connsiteX12739" y="connsiteY12739"/>
                </a:cxn>
                <a:cxn ang="0">
                  <a:pos x="connsiteX12740" y="connsiteY12740"/>
                </a:cxn>
                <a:cxn ang="0">
                  <a:pos x="connsiteX12741" y="connsiteY12741"/>
                </a:cxn>
                <a:cxn ang="0">
                  <a:pos x="connsiteX12742" y="connsiteY12742"/>
                </a:cxn>
                <a:cxn ang="0">
                  <a:pos x="connsiteX12743" y="connsiteY12743"/>
                </a:cxn>
                <a:cxn ang="0">
                  <a:pos x="connsiteX12744" y="connsiteY12744"/>
                </a:cxn>
                <a:cxn ang="0">
                  <a:pos x="connsiteX12745" y="connsiteY12745"/>
                </a:cxn>
                <a:cxn ang="0">
                  <a:pos x="connsiteX12746" y="connsiteY12746"/>
                </a:cxn>
                <a:cxn ang="0">
                  <a:pos x="connsiteX12747" y="connsiteY12747"/>
                </a:cxn>
                <a:cxn ang="0">
                  <a:pos x="connsiteX12748" y="connsiteY12748"/>
                </a:cxn>
                <a:cxn ang="0">
                  <a:pos x="connsiteX12749" y="connsiteY12749"/>
                </a:cxn>
                <a:cxn ang="0">
                  <a:pos x="connsiteX12750" y="connsiteY12750"/>
                </a:cxn>
                <a:cxn ang="0">
                  <a:pos x="connsiteX12751" y="connsiteY12751"/>
                </a:cxn>
                <a:cxn ang="0">
                  <a:pos x="connsiteX12752" y="connsiteY12752"/>
                </a:cxn>
                <a:cxn ang="0">
                  <a:pos x="connsiteX12753" y="connsiteY12753"/>
                </a:cxn>
                <a:cxn ang="0">
                  <a:pos x="connsiteX12754" y="connsiteY12754"/>
                </a:cxn>
                <a:cxn ang="0">
                  <a:pos x="connsiteX12755" y="connsiteY12755"/>
                </a:cxn>
                <a:cxn ang="0">
                  <a:pos x="connsiteX12756" y="connsiteY12756"/>
                </a:cxn>
                <a:cxn ang="0">
                  <a:pos x="connsiteX12757" y="connsiteY12757"/>
                </a:cxn>
                <a:cxn ang="0">
                  <a:pos x="connsiteX12758" y="connsiteY12758"/>
                </a:cxn>
                <a:cxn ang="0">
                  <a:pos x="connsiteX12759" y="connsiteY12759"/>
                </a:cxn>
                <a:cxn ang="0">
                  <a:pos x="connsiteX12760" y="connsiteY12760"/>
                </a:cxn>
                <a:cxn ang="0">
                  <a:pos x="connsiteX12761" y="connsiteY12761"/>
                </a:cxn>
                <a:cxn ang="0">
                  <a:pos x="connsiteX12762" y="connsiteY12762"/>
                </a:cxn>
                <a:cxn ang="0">
                  <a:pos x="connsiteX12763" y="connsiteY12763"/>
                </a:cxn>
                <a:cxn ang="0">
                  <a:pos x="connsiteX12764" y="connsiteY12764"/>
                </a:cxn>
                <a:cxn ang="0">
                  <a:pos x="connsiteX12765" y="connsiteY12765"/>
                </a:cxn>
                <a:cxn ang="0">
                  <a:pos x="connsiteX12766" y="connsiteY12766"/>
                </a:cxn>
                <a:cxn ang="0">
                  <a:pos x="connsiteX12767" y="connsiteY12767"/>
                </a:cxn>
                <a:cxn ang="0">
                  <a:pos x="connsiteX12768" y="connsiteY12768"/>
                </a:cxn>
                <a:cxn ang="0">
                  <a:pos x="connsiteX12769" y="connsiteY12769"/>
                </a:cxn>
                <a:cxn ang="0">
                  <a:pos x="connsiteX12770" y="connsiteY12770"/>
                </a:cxn>
                <a:cxn ang="0">
                  <a:pos x="connsiteX12771" y="connsiteY12771"/>
                </a:cxn>
                <a:cxn ang="0">
                  <a:pos x="connsiteX12772" y="connsiteY12772"/>
                </a:cxn>
                <a:cxn ang="0">
                  <a:pos x="connsiteX12773" y="connsiteY12773"/>
                </a:cxn>
                <a:cxn ang="0">
                  <a:pos x="connsiteX12774" y="connsiteY12774"/>
                </a:cxn>
                <a:cxn ang="0">
                  <a:pos x="connsiteX12775" y="connsiteY12775"/>
                </a:cxn>
                <a:cxn ang="0">
                  <a:pos x="connsiteX12776" y="connsiteY12776"/>
                </a:cxn>
                <a:cxn ang="0">
                  <a:pos x="connsiteX12777" y="connsiteY12777"/>
                </a:cxn>
                <a:cxn ang="0">
                  <a:pos x="connsiteX12778" y="connsiteY12778"/>
                </a:cxn>
                <a:cxn ang="0">
                  <a:pos x="connsiteX12779" y="connsiteY12779"/>
                </a:cxn>
                <a:cxn ang="0">
                  <a:pos x="connsiteX12780" y="connsiteY12780"/>
                </a:cxn>
                <a:cxn ang="0">
                  <a:pos x="connsiteX12781" y="connsiteY12781"/>
                </a:cxn>
                <a:cxn ang="0">
                  <a:pos x="connsiteX12782" y="connsiteY12782"/>
                </a:cxn>
                <a:cxn ang="0">
                  <a:pos x="connsiteX12783" y="connsiteY12783"/>
                </a:cxn>
                <a:cxn ang="0">
                  <a:pos x="connsiteX12784" y="connsiteY12784"/>
                </a:cxn>
                <a:cxn ang="0">
                  <a:pos x="connsiteX12785" y="connsiteY12785"/>
                </a:cxn>
                <a:cxn ang="0">
                  <a:pos x="connsiteX12786" y="connsiteY12786"/>
                </a:cxn>
                <a:cxn ang="0">
                  <a:pos x="connsiteX12787" y="connsiteY12787"/>
                </a:cxn>
                <a:cxn ang="0">
                  <a:pos x="connsiteX12788" y="connsiteY12788"/>
                </a:cxn>
                <a:cxn ang="0">
                  <a:pos x="connsiteX12789" y="connsiteY12789"/>
                </a:cxn>
                <a:cxn ang="0">
                  <a:pos x="connsiteX12790" y="connsiteY12790"/>
                </a:cxn>
                <a:cxn ang="0">
                  <a:pos x="connsiteX12791" y="connsiteY12791"/>
                </a:cxn>
                <a:cxn ang="0">
                  <a:pos x="connsiteX12792" y="connsiteY12792"/>
                </a:cxn>
                <a:cxn ang="0">
                  <a:pos x="connsiteX12793" y="connsiteY12793"/>
                </a:cxn>
                <a:cxn ang="0">
                  <a:pos x="connsiteX12794" y="connsiteY12794"/>
                </a:cxn>
                <a:cxn ang="0">
                  <a:pos x="connsiteX12795" y="connsiteY12795"/>
                </a:cxn>
                <a:cxn ang="0">
                  <a:pos x="connsiteX12796" y="connsiteY12796"/>
                </a:cxn>
                <a:cxn ang="0">
                  <a:pos x="connsiteX12797" y="connsiteY12797"/>
                </a:cxn>
                <a:cxn ang="0">
                  <a:pos x="connsiteX12798" y="connsiteY12798"/>
                </a:cxn>
                <a:cxn ang="0">
                  <a:pos x="connsiteX12799" y="connsiteY12799"/>
                </a:cxn>
                <a:cxn ang="0">
                  <a:pos x="connsiteX12800" y="connsiteY12800"/>
                </a:cxn>
                <a:cxn ang="0">
                  <a:pos x="connsiteX12801" y="connsiteY12801"/>
                </a:cxn>
                <a:cxn ang="0">
                  <a:pos x="connsiteX12802" y="connsiteY12802"/>
                </a:cxn>
                <a:cxn ang="0">
                  <a:pos x="connsiteX12803" y="connsiteY12803"/>
                </a:cxn>
                <a:cxn ang="0">
                  <a:pos x="connsiteX12804" y="connsiteY12804"/>
                </a:cxn>
                <a:cxn ang="0">
                  <a:pos x="connsiteX12805" y="connsiteY12805"/>
                </a:cxn>
                <a:cxn ang="0">
                  <a:pos x="connsiteX12806" y="connsiteY12806"/>
                </a:cxn>
                <a:cxn ang="0">
                  <a:pos x="connsiteX12807" y="connsiteY12807"/>
                </a:cxn>
                <a:cxn ang="0">
                  <a:pos x="connsiteX12808" y="connsiteY12808"/>
                </a:cxn>
                <a:cxn ang="0">
                  <a:pos x="connsiteX12809" y="connsiteY12809"/>
                </a:cxn>
                <a:cxn ang="0">
                  <a:pos x="connsiteX12810" y="connsiteY12810"/>
                </a:cxn>
                <a:cxn ang="0">
                  <a:pos x="connsiteX12811" y="connsiteY12811"/>
                </a:cxn>
                <a:cxn ang="0">
                  <a:pos x="connsiteX12812" y="connsiteY12812"/>
                </a:cxn>
                <a:cxn ang="0">
                  <a:pos x="connsiteX12813" y="connsiteY12813"/>
                </a:cxn>
                <a:cxn ang="0">
                  <a:pos x="connsiteX12814" y="connsiteY12814"/>
                </a:cxn>
                <a:cxn ang="0">
                  <a:pos x="connsiteX12815" y="connsiteY12815"/>
                </a:cxn>
                <a:cxn ang="0">
                  <a:pos x="connsiteX12816" y="connsiteY12816"/>
                </a:cxn>
                <a:cxn ang="0">
                  <a:pos x="connsiteX12817" y="connsiteY12817"/>
                </a:cxn>
                <a:cxn ang="0">
                  <a:pos x="connsiteX12818" y="connsiteY12818"/>
                </a:cxn>
                <a:cxn ang="0">
                  <a:pos x="connsiteX12819" y="connsiteY12819"/>
                </a:cxn>
                <a:cxn ang="0">
                  <a:pos x="connsiteX12820" y="connsiteY12820"/>
                </a:cxn>
                <a:cxn ang="0">
                  <a:pos x="connsiteX12821" y="connsiteY12821"/>
                </a:cxn>
                <a:cxn ang="0">
                  <a:pos x="connsiteX12822" y="connsiteY12822"/>
                </a:cxn>
                <a:cxn ang="0">
                  <a:pos x="connsiteX12823" y="connsiteY12823"/>
                </a:cxn>
                <a:cxn ang="0">
                  <a:pos x="connsiteX12824" y="connsiteY12824"/>
                </a:cxn>
                <a:cxn ang="0">
                  <a:pos x="connsiteX12825" y="connsiteY12825"/>
                </a:cxn>
                <a:cxn ang="0">
                  <a:pos x="connsiteX12826" y="connsiteY12826"/>
                </a:cxn>
                <a:cxn ang="0">
                  <a:pos x="connsiteX12827" y="connsiteY12827"/>
                </a:cxn>
                <a:cxn ang="0">
                  <a:pos x="connsiteX12828" y="connsiteY12828"/>
                </a:cxn>
                <a:cxn ang="0">
                  <a:pos x="connsiteX12829" y="connsiteY12829"/>
                </a:cxn>
                <a:cxn ang="0">
                  <a:pos x="connsiteX12830" y="connsiteY12830"/>
                </a:cxn>
                <a:cxn ang="0">
                  <a:pos x="connsiteX12831" y="connsiteY12831"/>
                </a:cxn>
                <a:cxn ang="0">
                  <a:pos x="connsiteX12832" y="connsiteY12832"/>
                </a:cxn>
                <a:cxn ang="0">
                  <a:pos x="connsiteX12833" y="connsiteY12833"/>
                </a:cxn>
                <a:cxn ang="0">
                  <a:pos x="connsiteX12834" y="connsiteY12834"/>
                </a:cxn>
                <a:cxn ang="0">
                  <a:pos x="connsiteX12835" y="connsiteY12835"/>
                </a:cxn>
                <a:cxn ang="0">
                  <a:pos x="connsiteX12836" y="connsiteY12836"/>
                </a:cxn>
                <a:cxn ang="0">
                  <a:pos x="connsiteX12837" y="connsiteY12837"/>
                </a:cxn>
                <a:cxn ang="0">
                  <a:pos x="connsiteX12838" y="connsiteY12838"/>
                </a:cxn>
                <a:cxn ang="0">
                  <a:pos x="connsiteX12839" y="connsiteY12839"/>
                </a:cxn>
                <a:cxn ang="0">
                  <a:pos x="connsiteX12840" y="connsiteY12840"/>
                </a:cxn>
                <a:cxn ang="0">
                  <a:pos x="connsiteX12841" y="connsiteY12841"/>
                </a:cxn>
                <a:cxn ang="0">
                  <a:pos x="connsiteX12842" y="connsiteY12842"/>
                </a:cxn>
                <a:cxn ang="0">
                  <a:pos x="connsiteX12843" y="connsiteY12843"/>
                </a:cxn>
                <a:cxn ang="0">
                  <a:pos x="connsiteX12844" y="connsiteY12844"/>
                </a:cxn>
                <a:cxn ang="0">
                  <a:pos x="connsiteX12845" y="connsiteY12845"/>
                </a:cxn>
                <a:cxn ang="0">
                  <a:pos x="connsiteX12846" y="connsiteY12846"/>
                </a:cxn>
                <a:cxn ang="0">
                  <a:pos x="connsiteX12847" y="connsiteY12847"/>
                </a:cxn>
                <a:cxn ang="0">
                  <a:pos x="connsiteX12848" y="connsiteY12848"/>
                </a:cxn>
                <a:cxn ang="0">
                  <a:pos x="connsiteX12849" y="connsiteY12849"/>
                </a:cxn>
                <a:cxn ang="0">
                  <a:pos x="connsiteX12850" y="connsiteY12850"/>
                </a:cxn>
                <a:cxn ang="0">
                  <a:pos x="connsiteX12851" y="connsiteY12851"/>
                </a:cxn>
                <a:cxn ang="0">
                  <a:pos x="connsiteX12852" y="connsiteY12852"/>
                </a:cxn>
                <a:cxn ang="0">
                  <a:pos x="connsiteX12853" y="connsiteY12853"/>
                </a:cxn>
                <a:cxn ang="0">
                  <a:pos x="connsiteX12854" y="connsiteY12854"/>
                </a:cxn>
                <a:cxn ang="0">
                  <a:pos x="connsiteX12855" y="connsiteY12855"/>
                </a:cxn>
                <a:cxn ang="0">
                  <a:pos x="connsiteX12856" y="connsiteY12856"/>
                </a:cxn>
                <a:cxn ang="0">
                  <a:pos x="connsiteX12857" y="connsiteY12857"/>
                </a:cxn>
                <a:cxn ang="0">
                  <a:pos x="connsiteX12858" y="connsiteY12858"/>
                </a:cxn>
                <a:cxn ang="0">
                  <a:pos x="connsiteX12859" y="connsiteY12859"/>
                </a:cxn>
                <a:cxn ang="0">
                  <a:pos x="connsiteX12860" y="connsiteY12860"/>
                </a:cxn>
                <a:cxn ang="0">
                  <a:pos x="connsiteX12861" y="connsiteY12861"/>
                </a:cxn>
                <a:cxn ang="0">
                  <a:pos x="connsiteX12862" y="connsiteY12862"/>
                </a:cxn>
                <a:cxn ang="0">
                  <a:pos x="connsiteX12863" y="connsiteY12863"/>
                </a:cxn>
                <a:cxn ang="0">
                  <a:pos x="connsiteX12864" y="connsiteY12864"/>
                </a:cxn>
                <a:cxn ang="0">
                  <a:pos x="connsiteX12865" y="connsiteY12865"/>
                </a:cxn>
                <a:cxn ang="0">
                  <a:pos x="connsiteX12866" y="connsiteY12866"/>
                </a:cxn>
                <a:cxn ang="0">
                  <a:pos x="connsiteX12867" y="connsiteY12867"/>
                </a:cxn>
                <a:cxn ang="0">
                  <a:pos x="connsiteX12868" y="connsiteY12868"/>
                </a:cxn>
                <a:cxn ang="0">
                  <a:pos x="connsiteX12869" y="connsiteY12869"/>
                </a:cxn>
                <a:cxn ang="0">
                  <a:pos x="connsiteX12870" y="connsiteY12870"/>
                </a:cxn>
                <a:cxn ang="0">
                  <a:pos x="connsiteX12871" y="connsiteY12871"/>
                </a:cxn>
                <a:cxn ang="0">
                  <a:pos x="connsiteX12872" y="connsiteY12872"/>
                </a:cxn>
                <a:cxn ang="0">
                  <a:pos x="connsiteX12873" y="connsiteY12873"/>
                </a:cxn>
                <a:cxn ang="0">
                  <a:pos x="connsiteX12874" y="connsiteY12874"/>
                </a:cxn>
                <a:cxn ang="0">
                  <a:pos x="connsiteX12875" y="connsiteY12875"/>
                </a:cxn>
                <a:cxn ang="0">
                  <a:pos x="connsiteX12876" y="connsiteY12876"/>
                </a:cxn>
                <a:cxn ang="0">
                  <a:pos x="connsiteX12877" y="connsiteY12877"/>
                </a:cxn>
                <a:cxn ang="0">
                  <a:pos x="connsiteX12878" y="connsiteY12878"/>
                </a:cxn>
                <a:cxn ang="0">
                  <a:pos x="connsiteX12879" y="connsiteY12879"/>
                </a:cxn>
                <a:cxn ang="0">
                  <a:pos x="connsiteX12880" y="connsiteY12880"/>
                </a:cxn>
                <a:cxn ang="0">
                  <a:pos x="connsiteX12881" y="connsiteY12881"/>
                </a:cxn>
                <a:cxn ang="0">
                  <a:pos x="connsiteX12882" y="connsiteY12882"/>
                </a:cxn>
                <a:cxn ang="0">
                  <a:pos x="connsiteX12883" y="connsiteY12883"/>
                </a:cxn>
                <a:cxn ang="0">
                  <a:pos x="connsiteX12884" y="connsiteY12884"/>
                </a:cxn>
                <a:cxn ang="0">
                  <a:pos x="connsiteX12885" y="connsiteY12885"/>
                </a:cxn>
                <a:cxn ang="0">
                  <a:pos x="connsiteX12886" y="connsiteY12886"/>
                </a:cxn>
                <a:cxn ang="0">
                  <a:pos x="connsiteX12887" y="connsiteY12887"/>
                </a:cxn>
                <a:cxn ang="0">
                  <a:pos x="connsiteX12888" y="connsiteY12888"/>
                </a:cxn>
                <a:cxn ang="0">
                  <a:pos x="connsiteX12889" y="connsiteY12889"/>
                </a:cxn>
                <a:cxn ang="0">
                  <a:pos x="connsiteX12890" y="connsiteY12890"/>
                </a:cxn>
                <a:cxn ang="0">
                  <a:pos x="connsiteX12891" y="connsiteY12891"/>
                </a:cxn>
                <a:cxn ang="0">
                  <a:pos x="connsiteX12892" y="connsiteY12892"/>
                </a:cxn>
                <a:cxn ang="0">
                  <a:pos x="connsiteX12893" y="connsiteY12893"/>
                </a:cxn>
                <a:cxn ang="0">
                  <a:pos x="connsiteX12894" y="connsiteY12894"/>
                </a:cxn>
                <a:cxn ang="0">
                  <a:pos x="connsiteX12895" y="connsiteY12895"/>
                </a:cxn>
                <a:cxn ang="0">
                  <a:pos x="connsiteX12896" y="connsiteY12896"/>
                </a:cxn>
                <a:cxn ang="0">
                  <a:pos x="connsiteX12897" y="connsiteY12897"/>
                </a:cxn>
                <a:cxn ang="0">
                  <a:pos x="connsiteX12898" y="connsiteY12898"/>
                </a:cxn>
                <a:cxn ang="0">
                  <a:pos x="connsiteX12899" y="connsiteY12899"/>
                </a:cxn>
                <a:cxn ang="0">
                  <a:pos x="connsiteX12900" y="connsiteY12900"/>
                </a:cxn>
                <a:cxn ang="0">
                  <a:pos x="connsiteX12901" y="connsiteY12901"/>
                </a:cxn>
                <a:cxn ang="0">
                  <a:pos x="connsiteX12902" y="connsiteY12902"/>
                </a:cxn>
                <a:cxn ang="0">
                  <a:pos x="connsiteX12903" y="connsiteY12903"/>
                </a:cxn>
                <a:cxn ang="0">
                  <a:pos x="connsiteX12904" y="connsiteY12904"/>
                </a:cxn>
                <a:cxn ang="0">
                  <a:pos x="connsiteX12905" y="connsiteY12905"/>
                </a:cxn>
                <a:cxn ang="0">
                  <a:pos x="connsiteX12906" y="connsiteY12906"/>
                </a:cxn>
                <a:cxn ang="0">
                  <a:pos x="connsiteX12907" y="connsiteY12907"/>
                </a:cxn>
                <a:cxn ang="0">
                  <a:pos x="connsiteX12908" y="connsiteY12908"/>
                </a:cxn>
                <a:cxn ang="0">
                  <a:pos x="connsiteX12909" y="connsiteY12909"/>
                </a:cxn>
                <a:cxn ang="0">
                  <a:pos x="connsiteX12910" y="connsiteY12910"/>
                </a:cxn>
                <a:cxn ang="0">
                  <a:pos x="connsiteX12911" y="connsiteY12911"/>
                </a:cxn>
                <a:cxn ang="0">
                  <a:pos x="connsiteX12912" y="connsiteY12912"/>
                </a:cxn>
                <a:cxn ang="0">
                  <a:pos x="connsiteX12913" y="connsiteY12913"/>
                </a:cxn>
                <a:cxn ang="0">
                  <a:pos x="connsiteX12914" y="connsiteY12914"/>
                </a:cxn>
                <a:cxn ang="0">
                  <a:pos x="connsiteX12915" y="connsiteY12915"/>
                </a:cxn>
                <a:cxn ang="0">
                  <a:pos x="connsiteX12916" y="connsiteY12916"/>
                </a:cxn>
                <a:cxn ang="0">
                  <a:pos x="connsiteX12917" y="connsiteY12917"/>
                </a:cxn>
                <a:cxn ang="0">
                  <a:pos x="connsiteX12918" y="connsiteY12918"/>
                </a:cxn>
                <a:cxn ang="0">
                  <a:pos x="connsiteX12919" y="connsiteY12919"/>
                </a:cxn>
                <a:cxn ang="0">
                  <a:pos x="connsiteX12920" y="connsiteY12920"/>
                </a:cxn>
                <a:cxn ang="0">
                  <a:pos x="connsiteX12921" y="connsiteY12921"/>
                </a:cxn>
                <a:cxn ang="0">
                  <a:pos x="connsiteX12922" y="connsiteY12922"/>
                </a:cxn>
                <a:cxn ang="0">
                  <a:pos x="connsiteX12923" y="connsiteY12923"/>
                </a:cxn>
                <a:cxn ang="0">
                  <a:pos x="connsiteX12924" y="connsiteY12924"/>
                </a:cxn>
                <a:cxn ang="0">
                  <a:pos x="connsiteX12925" y="connsiteY12925"/>
                </a:cxn>
                <a:cxn ang="0">
                  <a:pos x="connsiteX12926" y="connsiteY12926"/>
                </a:cxn>
                <a:cxn ang="0">
                  <a:pos x="connsiteX12927" y="connsiteY12927"/>
                </a:cxn>
                <a:cxn ang="0">
                  <a:pos x="connsiteX12928" y="connsiteY12928"/>
                </a:cxn>
                <a:cxn ang="0">
                  <a:pos x="connsiteX12929" y="connsiteY12929"/>
                </a:cxn>
                <a:cxn ang="0">
                  <a:pos x="connsiteX12930" y="connsiteY12930"/>
                </a:cxn>
                <a:cxn ang="0">
                  <a:pos x="connsiteX12931" y="connsiteY12931"/>
                </a:cxn>
                <a:cxn ang="0">
                  <a:pos x="connsiteX12932" y="connsiteY12932"/>
                </a:cxn>
                <a:cxn ang="0">
                  <a:pos x="connsiteX12933" y="connsiteY12933"/>
                </a:cxn>
                <a:cxn ang="0">
                  <a:pos x="connsiteX12934" y="connsiteY12934"/>
                </a:cxn>
                <a:cxn ang="0">
                  <a:pos x="connsiteX12935" y="connsiteY12935"/>
                </a:cxn>
                <a:cxn ang="0">
                  <a:pos x="connsiteX12936" y="connsiteY12936"/>
                </a:cxn>
                <a:cxn ang="0">
                  <a:pos x="connsiteX12937" y="connsiteY12937"/>
                </a:cxn>
                <a:cxn ang="0">
                  <a:pos x="connsiteX12938" y="connsiteY12938"/>
                </a:cxn>
                <a:cxn ang="0">
                  <a:pos x="connsiteX12939" y="connsiteY12939"/>
                </a:cxn>
                <a:cxn ang="0">
                  <a:pos x="connsiteX12940" y="connsiteY12940"/>
                </a:cxn>
                <a:cxn ang="0">
                  <a:pos x="connsiteX12941" y="connsiteY12941"/>
                </a:cxn>
                <a:cxn ang="0">
                  <a:pos x="connsiteX12942" y="connsiteY12942"/>
                </a:cxn>
                <a:cxn ang="0">
                  <a:pos x="connsiteX12943" y="connsiteY12943"/>
                </a:cxn>
                <a:cxn ang="0">
                  <a:pos x="connsiteX12944" y="connsiteY12944"/>
                </a:cxn>
                <a:cxn ang="0">
                  <a:pos x="connsiteX12945" y="connsiteY12945"/>
                </a:cxn>
                <a:cxn ang="0">
                  <a:pos x="connsiteX12946" y="connsiteY12946"/>
                </a:cxn>
                <a:cxn ang="0">
                  <a:pos x="connsiteX12947" y="connsiteY12947"/>
                </a:cxn>
                <a:cxn ang="0">
                  <a:pos x="connsiteX12948" y="connsiteY12948"/>
                </a:cxn>
                <a:cxn ang="0">
                  <a:pos x="connsiteX12949" y="connsiteY12949"/>
                </a:cxn>
                <a:cxn ang="0">
                  <a:pos x="connsiteX12950" y="connsiteY12950"/>
                </a:cxn>
                <a:cxn ang="0">
                  <a:pos x="connsiteX12951" y="connsiteY12951"/>
                </a:cxn>
                <a:cxn ang="0">
                  <a:pos x="connsiteX12952" y="connsiteY12952"/>
                </a:cxn>
                <a:cxn ang="0">
                  <a:pos x="connsiteX12953" y="connsiteY12953"/>
                </a:cxn>
                <a:cxn ang="0">
                  <a:pos x="connsiteX12954" y="connsiteY12954"/>
                </a:cxn>
                <a:cxn ang="0">
                  <a:pos x="connsiteX12955" y="connsiteY12955"/>
                </a:cxn>
                <a:cxn ang="0">
                  <a:pos x="connsiteX12956" y="connsiteY12956"/>
                </a:cxn>
                <a:cxn ang="0">
                  <a:pos x="connsiteX12957" y="connsiteY12957"/>
                </a:cxn>
                <a:cxn ang="0">
                  <a:pos x="connsiteX12958" y="connsiteY12958"/>
                </a:cxn>
                <a:cxn ang="0">
                  <a:pos x="connsiteX12959" y="connsiteY12959"/>
                </a:cxn>
                <a:cxn ang="0">
                  <a:pos x="connsiteX12960" y="connsiteY12960"/>
                </a:cxn>
                <a:cxn ang="0">
                  <a:pos x="connsiteX12961" y="connsiteY12961"/>
                </a:cxn>
                <a:cxn ang="0">
                  <a:pos x="connsiteX12962" y="connsiteY12962"/>
                </a:cxn>
                <a:cxn ang="0">
                  <a:pos x="connsiteX12963" y="connsiteY12963"/>
                </a:cxn>
                <a:cxn ang="0">
                  <a:pos x="connsiteX12964" y="connsiteY12964"/>
                </a:cxn>
                <a:cxn ang="0">
                  <a:pos x="connsiteX12965" y="connsiteY12965"/>
                </a:cxn>
                <a:cxn ang="0">
                  <a:pos x="connsiteX12966" y="connsiteY12966"/>
                </a:cxn>
                <a:cxn ang="0">
                  <a:pos x="connsiteX12967" y="connsiteY12967"/>
                </a:cxn>
                <a:cxn ang="0">
                  <a:pos x="connsiteX12968" y="connsiteY12968"/>
                </a:cxn>
                <a:cxn ang="0">
                  <a:pos x="connsiteX12969" y="connsiteY12969"/>
                </a:cxn>
                <a:cxn ang="0">
                  <a:pos x="connsiteX12970" y="connsiteY12970"/>
                </a:cxn>
                <a:cxn ang="0">
                  <a:pos x="connsiteX12971" y="connsiteY12971"/>
                </a:cxn>
                <a:cxn ang="0">
                  <a:pos x="connsiteX12972" y="connsiteY12972"/>
                </a:cxn>
                <a:cxn ang="0">
                  <a:pos x="connsiteX12973" y="connsiteY12973"/>
                </a:cxn>
                <a:cxn ang="0">
                  <a:pos x="connsiteX12974" y="connsiteY12974"/>
                </a:cxn>
                <a:cxn ang="0">
                  <a:pos x="connsiteX12975" y="connsiteY12975"/>
                </a:cxn>
                <a:cxn ang="0">
                  <a:pos x="connsiteX12976" y="connsiteY12976"/>
                </a:cxn>
                <a:cxn ang="0">
                  <a:pos x="connsiteX12977" y="connsiteY12977"/>
                </a:cxn>
                <a:cxn ang="0">
                  <a:pos x="connsiteX12978" y="connsiteY12978"/>
                </a:cxn>
                <a:cxn ang="0">
                  <a:pos x="connsiteX12979" y="connsiteY12979"/>
                </a:cxn>
                <a:cxn ang="0">
                  <a:pos x="connsiteX12980" y="connsiteY12980"/>
                </a:cxn>
                <a:cxn ang="0">
                  <a:pos x="connsiteX12981" y="connsiteY12981"/>
                </a:cxn>
                <a:cxn ang="0">
                  <a:pos x="connsiteX12982" y="connsiteY12982"/>
                </a:cxn>
                <a:cxn ang="0">
                  <a:pos x="connsiteX12983" y="connsiteY12983"/>
                </a:cxn>
                <a:cxn ang="0">
                  <a:pos x="connsiteX12984" y="connsiteY12984"/>
                </a:cxn>
                <a:cxn ang="0">
                  <a:pos x="connsiteX12985" y="connsiteY12985"/>
                </a:cxn>
                <a:cxn ang="0">
                  <a:pos x="connsiteX12986" y="connsiteY12986"/>
                </a:cxn>
                <a:cxn ang="0">
                  <a:pos x="connsiteX12987" y="connsiteY12987"/>
                </a:cxn>
                <a:cxn ang="0">
                  <a:pos x="connsiteX12988" y="connsiteY12988"/>
                </a:cxn>
                <a:cxn ang="0">
                  <a:pos x="connsiteX12989" y="connsiteY12989"/>
                </a:cxn>
                <a:cxn ang="0">
                  <a:pos x="connsiteX12990" y="connsiteY12990"/>
                </a:cxn>
                <a:cxn ang="0">
                  <a:pos x="connsiteX12991" y="connsiteY12991"/>
                </a:cxn>
                <a:cxn ang="0">
                  <a:pos x="connsiteX12992" y="connsiteY12992"/>
                </a:cxn>
                <a:cxn ang="0">
                  <a:pos x="connsiteX12993" y="connsiteY12993"/>
                </a:cxn>
                <a:cxn ang="0">
                  <a:pos x="connsiteX12994" y="connsiteY12994"/>
                </a:cxn>
                <a:cxn ang="0">
                  <a:pos x="connsiteX12995" y="connsiteY12995"/>
                </a:cxn>
                <a:cxn ang="0">
                  <a:pos x="connsiteX12996" y="connsiteY12996"/>
                </a:cxn>
                <a:cxn ang="0">
                  <a:pos x="connsiteX12997" y="connsiteY12997"/>
                </a:cxn>
                <a:cxn ang="0">
                  <a:pos x="connsiteX12998" y="connsiteY12998"/>
                </a:cxn>
                <a:cxn ang="0">
                  <a:pos x="connsiteX12999" y="connsiteY12999"/>
                </a:cxn>
                <a:cxn ang="0">
                  <a:pos x="connsiteX13000" y="connsiteY13000"/>
                </a:cxn>
                <a:cxn ang="0">
                  <a:pos x="connsiteX13001" y="connsiteY13001"/>
                </a:cxn>
                <a:cxn ang="0">
                  <a:pos x="connsiteX13002" y="connsiteY13002"/>
                </a:cxn>
                <a:cxn ang="0">
                  <a:pos x="connsiteX13003" y="connsiteY13003"/>
                </a:cxn>
                <a:cxn ang="0">
                  <a:pos x="connsiteX13004" y="connsiteY13004"/>
                </a:cxn>
                <a:cxn ang="0">
                  <a:pos x="connsiteX13005" y="connsiteY13005"/>
                </a:cxn>
                <a:cxn ang="0">
                  <a:pos x="connsiteX13006" y="connsiteY13006"/>
                </a:cxn>
                <a:cxn ang="0">
                  <a:pos x="connsiteX13007" y="connsiteY13007"/>
                </a:cxn>
                <a:cxn ang="0">
                  <a:pos x="connsiteX13008" y="connsiteY13008"/>
                </a:cxn>
                <a:cxn ang="0">
                  <a:pos x="connsiteX13009" y="connsiteY13009"/>
                </a:cxn>
                <a:cxn ang="0">
                  <a:pos x="connsiteX13010" y="connsiteY13010"/>
                </a:cxn>
                <a:cxn ang="0">
                  <a:pos x="connsiteX13011" y="connsiteY13011"/>
                </a:cxn>
                <a:cxn ang="0">
                  <a:pos x="connsiteX13012" y="connsiteY13012"/>
                </a:cxn>
                <a:cxn ang="0">
                  <a:pos x="connsiteX13013" y="connsiteY13013"/>
                </a:cxn>
                <a:cxn ang="0">
                  <a:pos x="connsiteX13014" y="connsiteY13014"/>
                </a:cxn>
                <a:cxn ang="0">
                  <a:pos x="connsiteX13015" y="connsiteY13015"/>
                </a:cxn>
                <a:cxn ang="0">
                  <a:pos x="connsiteX13016" y="connsiteY13016"/>
                </a:cxn>
                <a:cxn ang="0">
                  <a:pos x="connsiteX13017" y="connsiteY13017"/>
                </a:cxn>
                <a:cxn ang="0">
                  <a:pos x="connsiteX13018" y="connsiteY13018"/>
                </a:cxn>
                <a:cxn ang="0">
                  <a:pos x="connsiteX13019" y="connsiteY13019"/>
                </a:cxn>
                <a:cxn ang="0">
                  <a:pos x="connsiteX13020" y="connsiteY13020"/>
                </a:cxn>
                <a:cxn ang="0">
                  <a:pos x="connsiteX13021" y="connsiteY13021"/>
                </a:cxn>
                <a:cxn ang="0">
                  <a:pos x="connsiteX13022" y="connsiteY13022"/>
                </a:cxn>
                <a:cxn ang="0">
                  <a:pos x="connsiteX13023" y="connsiteY13023"/>
                </a:cxn>
                <a:cxn ang="0">
                  <a:pos x="connsiteX13024" y="connsiteY13024"/>
                </a:cxn>
                <a:cxn ang="0">
                  <a:pos x="connsiteX13025" y="connsiteY13025"/>
                </a:cxn>
                <a:cxn ang="0">
                  <a:pos x="connsiteX13026" y="connsiteY13026"/>
                </a:cxn>
                <a:cxn ang="0">
                  <a:pos x="connsiteX13027" y="connsiteY13027"/>
                </a:cxn>
                <a:cxn ang="0">
                  <a:pos x="connsiteX13028" y="connsiteY13028"/>
                </a:cxn>
                <a:cxn ang="0">
                  <a:pos x="connsiteX13029" y="connsiteY13029"/>
                </a:cxn>
                <a:cxn ang="0">
                  <a:pos x="connsiteX13030" y="connsiteY13030"/>
                </a:cxn>
                <a:cxn ang="0">
                  <a:pos x="connsiteX13031" y="connsiteY13031"/>
                </a:cxn>
                <a:cxn ang="0">
                  <a:pos x="connsiteX13032" y="connsiteY13032"/>
                </a:cxn>
                <a:cxn ang="0">
                  <a:pos x="connsiteX13033" y="connsiteY13033"/>
                </a:cxn>
                <a:cxn ang="0">
                  <a:pos x="connsiteX13034" y="connsiteY13034"/>
                </a:cxn>
                <a:cxn ang="0">
                  <a:pos x="connsiteX13035" y="connsiteY13035"/>
                </a:cxn>
                <a:cxn ang="0">
                  <a:pos x="connsiteX13036" y="connsiteY13036"/>
                </a:cxn>
                <a:cxn ang="0">
                  <a:pos x="connsiteX13037" y="connsiteY13037"/>
                </a:cxn>
                <a:cxn ang="0">
                  <a:pos x="connsiteX13038" y="connsiteY13038"/>
                </a:cxn>
                <a:cxn ang="0">
                  <a:pos x="connsiteX13039" y="connsiteY13039"/>
                </a:cxn>
                <a:cxn ang="0">
                  <a:pos x="connsiteX13040" y="connsiteY13040"/>
                </a:cxn>
                <a:cxn ang="0">
                  <a:pos x="connsiteX13041" y="connsiteY13041"/>
                </a:cxn>
                <a:cxn ang="0">
                  <a:pos x="connsiteX13042" y="connsiteY13042"/>
                </a:cxn>
                <a:cxn ang="0">
                  <a:pos x="connsiteX13043" y="connsiteY13043"/>
                </a:cxn>
                <a:cxn ang="0">
                  <a:pos x="connsiteX13044" y="connsiteY13044"/>
                </a:cxn>
                <a:cxn ang="0">
                  <a:pos x="connsiteX13045" y="connsiteY13045"/>
                </a:cxn>
                <a:cxn ang="0">
                  <a:pos x="connsiteX13046" y="connsiteY13046"/>
                </a:cxn>
                <a:cxn ang="0">
                  <a:pos x="connsiteX13047" y="connsiteY13047"/>
                </a:cxn>
                <a:cxn ang="0">
                  <a:pos x="connsiteX13048" y="connsiteY13048"/>
                </a:cxn>
                <a:cxn ang="0">
                  <a:pos x="connsiteX13049" y="connsiteY13049"/>
                </a:cxn>
                <a:cxn ang="0">
                  <a:pos x="connsiteX13050" y="connsiteY13050"/>
                </a:cxn>
                <a:cxn ang="0">
                  <a:pos x="connsiteX13051" y="connsiteY13051"/>
                </a:cxn>
                <a:cxn ang="0">
                  <a:pos x="connsiteX13052" y="connsiteY13052"/>
                </a:cxn>
                <a:cxn ang="0">
                  <a:pos x="connsiteX13053" y="connsiteY13053"/>
                </a:cxn>
                <a:cxn ang="0">
                  <a:pos x="connsiteX13054" y="connsiteY13054"/>
                </a:cxn>
                <a:cxn ang="0">
                  <a:pos x="connsiteX13055" y="connsiteY13055"/>
                </a:cxn>
                <a:cxn ang="0">
                  <a:pos x="connsiteX13056" y="connsiteY13056"/>
                </a:cxn>
                <a:cxn ang="0">
                  <a:pos x="connsiteX13057" y="connsiteY13057"/>
                </a:cxn>
                <a:cxn ang="0">
                  <a:pos x="connsiteX13058" y="connsiteY13058"/>
                </a:cxn>
                <a:cxn ang="0">
                  <a:pos x="connsiteX13059" y="connsiteY13059"/>
                </a:cxn>
                <a:cxn ang="0">
                  <a:pos x="connsiteX13060" y="connsiteY13060"/>
                </a:cxn>
                <a:cxn ang="0">
                  <a:pos x="connsiteX13061" y="connsiteY13061"/>
                </a:cxn>
                <a:cxn ang="0">
                  <a:pos x="connsiteX13062" y="connsiteY13062"/>
                </a:cxn>
                <a:cxn ang="0">
                  <a:pos x="connsiteX13063" y="connsiteY13063"/>
                </a:cxn>
                <a:cxn ang="0">
                  <a:pos x="connsiteX13064" y="connsiteY13064"/>
                </a:cxn>
                <a:cxn ang="0">
                  <a:pos x="connsiteX13065" y="connsiteY13065"/>
                </a:cxn>
                <a:cxn ang="0">
                  <a:pos x="connsiteX13066" y="connsiteY13066"/>
                </a:cxn>
                <a:cxn ang="0">
                  <a:pos x="connsiteX13067" y="connsiteY13067"/>
                </a:cxn>
                <a:cxn ang="0">
                  <a:pos x="connsiteX13068" y="connsiteY13068"/>
                </a:cxn>
                <a:cxn ang="0">
                  <a:pos x="connsiteX13069" y="connsiteY13069"/>
                </a:cxn>
                <a:cxn ang="0">
                  <a:pos x="connsiteX13070" y="connsiteY13070"/>
                </a:cxn>
                <a:cxn ang="0">
                  <a:pos x="connsiteX13071" y="connsiteY13071"/>
                </a:cxn>
                <a:cxn ang="0">
                  <a:pos x="connsiteX13072" y="connsiteY13072"/>
                </a:cxn>
                <a:cxn ang="0">
                  <a:pos x="connsiteX13073" y="connsiteY13073"/>
                </a:cxn>
                <a:cxn ang="0">
                  <a:pos x="connsiteX13074" y="connsiteY13074"/>
                </a:cxn>
                <a:cxn ang="0">
                  <a:pos x="connsiteX13075" y="connsiteY13075"/>
                </a:cxn>
                <a:cxn ang="0">
                  <a:pos x="connsiteX13076" y="connsiteY13076"/>
                </a:cxn>
                <a:cxn ang="0">
                  <a:pos x="connsiteX13077" y="connsiteY13077"/>
                </a:cxn>
                <a:cxn ang="0">
                  <a:pos x="connsiteX13078" y="connsiteY13078"/>
                </a:cxn>
                <a:cxn ang="0">
                  <a:pos x="connsiteX13079" y="connsiteY13079"/>
                </a:cxn>
                <a:cxn ang="0">
                  <a:pos x="connsiteX13080" y="connsiteY13080"/>
                </a:cxn>
                <a:cxn ang="0">
                  <a:pos x="connsiteX13081" y="connsiteY13081"/>
                </a:cxn>
                <a:cxn ang="0">
                  <a:pos x="connsiteX13082" y="connsiteY13082"/>
                </a:cxn>
                <a:cxn ang="0">
                  <a:pos x="connsiteX13083" y="connsiteY13083"/>
                </a:cxn>
                <a:cxn ang="0">
                  <a:pos x="connsiteX13084" y="connsiteY13084"/>
                </a:cxn>
                <a:cxn ang="0">
                  <a:pos x="connsiteX13085" y="connsiteY13085"/>
                </a:cxn>
                <a:cxn ang="0">
                  <a:pos x="connsiteX13086" y="connsiteY13086"/>
                </a:cxn>
                <a:cxn ang="0">
                  <a:pos x="connsiteX13087" y="connsiteY13087"/>
                </a:cxn>
                <a:cxn ang="0">
                  <a:pos x="connsiteX13088" y="connsiteY13088"/>
                </a:cxn>
                <a:cxn ang="0">
                  <a:pos x="connsiteX13089" y="connsiteY13089"/>
                </a:cxn>
                <a:cxn ang="0">
                  <a:pos x="connsiteX13090" y="connsiteY13090"/>
                </a:cxn>
                <a:cxn ang="0">
                  <a:pos x="connsiteX13091" y="connsiteY13091"/>
                </a:cxn>
                <a:cxn ang="0">
                  <a:pos x="connsiteX13092" y="connsiteY13092"/>
                </a:cxn>
                <a:cxn ang="0">
                  <a:pos x="connsiteX13093" y="connsiteY13093"/>
                </a:cxn>
                <a:cxn ang="0">
                  <a:pos x="connsiteX13094" y="connsiteY13094"/>
                </a:cxn>
                <a:cxn ang="0">
                  <a:pos x="connsiteX13095" y="connsiteY13095"/>
                </a:cxn>
                <a:cxn ang="0">
                  <a:pos x="connsiteX13096" y="connsiteY13096"/>
                </a:cxn>
                <a:cxn ang="0">
                  <a:pos x="connsiteX13097" y="connsiteY13097"/>
                </a:cxn>
                <a:cxn ang="0">
                  <a:pos x="connsiteX13098" y="connsiteY13098"/>
                </a:cxn>
                <a:cxn ang="0">
                  <a:pos x="connsiteX13099" y="connsiteY13099"/>
                </a:cxn>
                <a:cxn ang="0">
                  <a:pos x="connsiteX13100" y="connsiteY13100"/>
                </a:cxn>
                <a:cxn ang="0">
                  <a:pos x="connsiteX13101" y="connsiteY13101"/>
                </a:cxn>
                <a:cxn ang="0">
                  <a:pos x="connsiteX13102" y="connsiteY13102"/>
                </a:cxn>
                <a:cxn ang="0">
                  <a:pos x="connsiteX13103" y="connsiteY13103"/>
                </a:cxn>
                <a:cxn ang="0">
                  <a:pos x="connsiteX13104" y="connsiteY13104"/>
                </a:cxn>
                <a:cxn ang="0">
                  <a:pos x="connsiteX13105" y="connsiteY13105"/>
                </a:cxn>
                <a:cxn ang="0">
                  <a:pos x="connsiteX13106" y="connsiteY13106"/>
                </a:cxn>
                <a:cxn ang="0">
                  <a:pos x="connsiteX13107" y="connsiteY13107"/>
                </a:cxn>
                <a:cxn ang="0">
                  <a:pos x="connsiteX13108" y="connsiteY13108"/>
                </a:cxn>
                <a:cxn ang="0">
                  <a:pos x="connsiteX13109" y="connsiteY13109"/>
                </a:cxn>
                <a:cxn ang="0">
                  <a:pos x="connsiteX13110" y="connsiteY13110"/>
                </a:cxn>
                <a:cxn ang="0">
                  <a:pos x="connsiteX13111" y="connsiteY13111"/>
                </a:cxn>
                <a:cxn ang="0">
                  <a:pos x="connsiteX13112" y="connsiteY13112"/>
                </a:cxn>
                <a:cxn ang="0">
                  <a:pos x="connsiteX13113" y="connsiteY13113"/>
                </a:cxn>
                <a:cxn ang="0">
                  <a:pos x="connsiteX13114" y="connsiteY13114"/>
                </a:cxn>
                <a:cxn ang="0">
                  <a:pos x="connsiteX13115" y="connsiteY13115"/>
                </a:cxn>
                <a:cxn ang="0">
                  <a:pos x="connsiteX13116" y="connsiteY13116"/>
                </a:cxn>
                <a:cxn ang="0">
                  <a:pos x="connsiteX13117" y="connsiteY13117"/>
                </a:cxn>
                <a:cxn ang="0">
                  <a:pos x="connsiteX13118" y="connsiteY13118"/>
                </a:cxn>
                <a:cxn ang="0">
                  <a:pos x="connsiteX13119" y="connsiteY13119"/>
                </a:cxn>
                <a:cxn ang="0">
                  <a:pos x="connsiteX13120" y="connsiteY13120"/>
                </a:cxn>
                <a:cxn ang="0">
                  <a:pos x="connsiteX13121" y="connsiteY13121"/>
                </a:cxn>
                <a:cxn ang="0">
                  <a:pos x="connsiteX13122" y="connsiteY13122"/>
                </a:cxn>
                <a:cxn ang="0">
                  <a:pos x="connsiteX13123" y="connsiteY13123"/>
                </a:cxn>
                <a:cxn ang="0">
                  <a:pos x="connsiteX13124" y="connsiteY13124"/>
                </a:cxn>
                <a:cxn ang="0">
                  <a:pos x="connsiteX13125" y="connsiteY13125"/>
                </a:cxn>
                <a:cxn ang="0">
                  <a:pos x="connsiteX13126" y="connsiteY13126"/>
                </a:cxn>
                <a:cxn ang="0">
                  <a:pos x="connsiteX13127" y="connsiteY13127"/>
                </a:cxn>
                <a:cxn ang="0">
                  <a:pos x="connsiteX13128" y="connsiteY13128"/>
                </a:cxn>
                <a:cxn ang="0">
                  <a:pos x="connsiteX13129" y="connsiteY13129"/>
                </a:cxn>
                <a:cxn ang="0">
                  <a:pos x="connsiteX13130" y="connsiteY13130"/>
                </a:cxn>
                <a:cxn ang="0">
                  <a:pos x="connsiteX13131" y="connsiteY13131"/>
                </a:cxn>
                <a:cxn ang="0">
                  <a:pos x="connsiteX13132" y="connsiteY13132"/>
                </a:cxn>
                <a:cxn ang="0">
                  <a:pos x="connsiteX13133" y="connsiteY13133"/>
                </a:cxn>
                <a:cxn ang="0">
                  <a:pos x="connsiteX13134" y="connsiteY13134"/>
                </a:cxn>
                <a:cxn ang="0">
                  <a:pos x="connsiteX13135" y="connsiteY13135"/>
                </a:cxn>
                <a:cxn ang="0">
                  <a:pos x="connsiteX13136" y="connsiteY13136"/>
                </a:cxn>
                <a:cxn ang="0">
                  <a:pos x="connsiteX13137" y="connsiteY13137"/>
                </a:cxn>
                <a:cxn ang="0">
                  <a:pos x="connsiteX13138" y="connsiteY13138"/>
                </a:cxn>
                <a:cxn ang="0">
                  <a:pos x="connsiteX13139" y="connsiteY13139"/>
                </a:cxn>
                <a:cxn ang="0">
                  <a:pos x="connsiteX13140" y="connsiteY13140"/>
                </a:cxn>
                <a:cxn ang="0">
                  <a:pos x="connsiteX13141" y="connsiteY13141"/>
                </a:cxn>
                <a:cxn ang="0">
                  <a:pos x="connsiteX13142" y="connsiteY13142"/>
                </a:cxn>
                <a:cxn ang="0">
                  <a:pos x="connsiteX13143" y="connsiteY13143"/>
                </a:cxn>
                <a:cxn ang="0">
                  <a:pos x="connsiteX13144" y="connsiteY13144"/>
                </a:cxn>
                <a:cxn ang="0">
                  <a:pos x="connsiteX13145" y="connsiteY13145"/>
                </a:cxn>
                <a:cxn ang="0">
                  <a:pos x="connsiteX13146" y="connsiteY13146"/>
                </a:cxn>
                <a:cxn ang="0">
                  <a:pos x="connsiteX13147" y="connsiteY13147"/>
                </a:cxn>
                <a:cxn ang="0">
                  <a:pos x="connsiteX13148" y="connsiteY13148"/>
                </a:cxn>
                <a:cxn ang="0">
                  <a:pos x="connsiteX13149" y="connsiteY13149"/>
                </a:cxn>
                <a:cxn ang="0">
                  <a:pos x="connsiteX13150" y="connsiteY13150"/>
                </a:cxn>
                <a:cxn ang="0">
                  <a:pos x="connsiteX13151" y="connsiteY13151"/>
                </a:cxn>
                <a:cxn ang="0">
                  <a:pos x="connsiteX13152" y="connsiteY13152"/>
                </a:cxn>
                <a:cxn ang="0">
                  <a:pos x="connsiteX13153" y="connsiteY13153"/>
                </a:cxn>
                <a:cxn ang="0">
                  <a:pos x="connsiteX13154" y="connsiteY13154"/>
                </a:cxn>
                <a:cxn ang="0">
                  <a:pos x="connsiteX13155" y="connsiteY13155"/>
                </a:cxn>
                <a:cxn ang="0">
                  <a:pos x="connsiteX13156" y="connsiteY13156"/>
                </a:cxn>
                <a:cxn ang="0">
                  <a:pos x="connsiteX13157" y="connsiteY13157"/>
                </a:cxn>
                <a:cxn ang="0">
                  <a:pos x="connsiteX13158" y="connsiteY13158"/>
                </a:cxn>
                <a:cxn ang="0">
                  <a:pos x="connsiteX13159" y="connsiteY13159"/>
                </a:cxn>
                <a:cxn ang="0">
                  <a:pos x="connsiteX13160" y="connsiteY13160"/>
                </a:cxn>
                <a:cxn ang="0">
                  <a:pos x="connsiteX13161" y="connsiteY13161"/>
                </a:cxn>
                <a:cxn ang="0">
                  <a:pos x="connsiteX13162" y="connsiteY13162"/>
                </a:cxn>
                <a:cxn ang="0">
                  <a:pos x="connsiteX13163" y="connsiteY13163"/>
                </a:cxn>
                <a:cxn ang="0">
                  <a:pos x="connsiteX13164" y="connsiteY13164"/>
                </a:cxn>
                <a:cxn ang="0">
                  <a:pos x="connsiteX13165" y="connsiteY13165"/>
                </a:cxn>
                <a:cxn ang="0">
                  <a:pos x="connsiteX13166" y="connsiteY13166"/>
                </a:cxn>
                <a:cxn ang="0">
                  <a:pos x="connsiteX13167" y="connsiteY13167"/>
                </a:cxn>
                <a:cxn ang="0">
                  <a:pos x="connsiteX13168" y="connsiteY13168"/>
                </a:cxn>
                <a:cxn ang="0">
                  <a:pos x="connsiteX13169" y="connsiteY13169"/>
                </a:cxn>
                <a:cxn ang="0">
                  <a:pos x="connsiteX13170" y="connsiteY13170"/>
                </a:cxn>
                <a:cxn ang="0">
                  <a:pos x="connsiteX13171" y="connsiteY13171"/>
                </a:cxn>
                <a:cxn ang="0">
                  <a:pos x="connsiteX13172" y="connsiteY13172"/>
                </a:cxn>
                <a:cxn ang="0">
                  <a:pos x="connsiteX13173" y="connsiteY13173"/>
                </a:cxn>
                <a:cxn ang="0">
                  <a:pos x="connsiteX13174" y="connsiteY13174"/>
                </a:cxn>
                <a:cxn ang="0">
                  <a:pos x="connsiteX13175" y="connsiteY13175"/>
                </a:cxn>
                <a:cxn ang="0">
                  <a:pos x="connsiteX13176" y="connsiteY13176"/>
                </a:cxn>
                <a:cxn ang="0">
                  <a:pos x="connsiteX13177" y="connsiteY13177"/>
                </a:cxn>
                <a:cxn ang="0">
                  <a:pos x="connsiteX13178" y="connsiteY13178"/>
                </a:cxn>
                <a:cxn ang="0">
                  <a:pos x="connsiteX13179" y="connsiteY13179"/>
                </a:cxn>
                <a:cxn ang="0">
                  <a:pos x="connsiteX13180" y="connsiteY13180"/>
                </a:cxn>
                <a:cxn ang="0">
                  <a:pos x="connsiteX13181" y="connsiteY13181"/>
                </a:cxn>
                <a:cxn ang="0">
                  <a:pos x="connsiteX13182" y="connsiteY13182"/>
                </a:cxn>
                <a:cxn ang="0">
                  <a:pos x="connsiteX13183" y="connsiteY13183"/>
                </a:cxn>
                <a:cxn ang="0">
                  <a:pos x="connsiteX13184" y="connsiteY13184"/>
                </a:cxn>
                <a:cxn ang="0">
                  <a:pos x="connsiteX13185" y="connsiteY13185"/>
                </a:cxn>
                <a:cxn ang="0">
                  <a:pos x="connsiteX13186" y="connsiteY13186"/>
                </a:cxn>
                <a:cxn ang="0">
                  <a:pos x="connsiteX13187" y="connsiteY13187"/>
                </a:cxn>
                <a:cxn ang="0">
                  <a:pos x="connsiteX13188" y="connsiteY13188"/>
                </a:cxn>
                <a:cxn ang="0">
                  <a:pos x="connsiteX13189" y="connsiteY13189"/>
                </a:cxn>
                <a:cxn ang="0">
                  <a:pos x="connsiteX13190" y="connsiteY13190"/>
                </a:cxn>
                <a:cxn ang="0">
                  <a:pos x="connsiteX13191" y="connsiteY13191"/>
                </a:cxn>
                <a:cxn ang="0">
                  <a:pos x="connsiteX13192" y="connsiteY13192"/>
                </a:cxn>
                <a:cxn ang="0">
                  <a:pos x="connsiteX13193" y="connsiteY13193"/>
                </a:cxn>
                <a:cxn ang="0">
                  <a:pos x="connsiteX13194" y="connsiteY13194"/>
                </a:cxn>
                <a:cxn ang="0">
                  <a:pos x="connsiteX13195" y="connsiteY13195"/>
                </a:cxn>
                <a:cxn ang="0">
                  <a:pos x="connsiteX13196" y="connsiteY13196"/>
                </a:cxn>
                <a:cxn ang="0">
                  <a:pos x="connsiteX13197" y="connsiteY13197"/>
                </a:cxn>
                <a:cxn ang="0">
                  <a:pos x="connsiteX13198" y="connsiteY13198"/>
                </a:cxn>
                <a:cxn ang="0">
                  <a:pos x="connsiteX13199" y="connsiteY13199"/>
                </a:cxn>
                <a:cxn ang="0">
                  <a:pos x="connsiteX13200" y="connsiteY13200"/>
                </a:cxn>
                <a:cxn ang="0">
                  <a:pos x="connsiteX13201" y="connsiteY13201"/>
                </a:cxn>
                <a:cxn ang="0">
                  <a:pos x="connsiteX13202" y="connsiteY13202"/>
                </a:cxn>
                <a:cxn ang="0">
                  <a:pos x="connsiteX13203" y="connsiteY13203"/>
                </a:cxn>
                <a:cxn ang="0">
                  <a:pos x="connsiteX13204" y="connsiteY13204"/>
                </a:cxn>
                <a:cxn ang="0">
                  <a:pos x="connsiteX13205" y="connsiteY13205"/>
                </a:cxn>
                <a:cxn ang="0">
                  <a:pos x="connsiteX13206" y="connsiteY13206"/>
                </a:cxn>
                <a:cxn ang="0">
                  <a:pos x="connsiteX13207" y="connsiteY13207"/>
                </a:cxn>
                <a:cxn ang="0">
                  <a:pos x="connsiteX13208" y="connsiteY13208"/>
                </a:cxn>
                <a:cxn ang="0">
                  <a:pos x="connsiteX13209" y="connsiteY13209"/>
                </a:cxn>
                <a:cxn ang="0">
                  <a:pos x="connsiteX13210" y="connsiteY13210"/>
                </a:cxn>
                <a:cxn ang="0">
                  <a:pos x="connsiteX13211" y="connsiteY13211"/>
                </a:cxn>
                <a:cxn ang="0">
                  <a:pos x="connsiteX13212" y="connsiteY13212"/>
                </a:cxn>
                <a:cxn ang="0">
                  <a:pos x="connsiteX13213" y="connsiteY13213"/>
                </a:cxn>
                <a:cxn ang="0">
                  <a:pos x="connsiteX13214" y="connsiteY13214"/>
                </a:cxn>
                <a:cxn ang="0">
                  <a:pos x="connsiteX13215" y="connsiteY13215"/>
                </a:cxn>
                <a:cxn ang="0">
                  <a:pos x="connsiteX13216" y="connsiteY13216"/>
                </a:cxn>
                <a:cxn ang="0">
                  <a:pos x="connsiteX13217" y="connsiteY13217"/>
                </a:cxn>
                <a:cxn ang="0">
                  <a:pos x="connsiteX13218" y="connsiteY13218"/>
                </a:cxn>
                <a:cxn ang="0">
                  <a:pos x="connsiteX13219" y="connsiteY13219"/>
                </a:cxn>
                <a:cxn ang="0">
                  <a:pos x="connsiteX13220" y="connsiteY13220"/>
                </a:cxn>
                <a:cxn ang="0">
                  <a:pos x="connsiteX13221" y="connsiteY13221"/>
                </a:cxn>
                <a:cxn ang="0">
                  <a:pos x="connsiteX13222" y="connsiteY13222"/>
                </a:cxn>
                <a:cxn ang="0">
                  <a:pos x="connsiteX13223" y="connsiteY13223"/>
                </a:cxn>
                <a:cxn ang="0">
                  <a:pos x="connsiteX13224" y="connsiteY13224"/>
                </a:cxn>
                <a:cxn ang="0">
                  <a:pos x="connsiteX13225" y="connsiteY13225"/>
                </a:cxn>
                <a:cxn ang="0">
                  <a:pos x="connsiteX13226" y="connsiteY13226"/>
                </a:cxn>
                <a:cxn ang="0">
                  <a:pos x="connsiteX13227" y="connsiteY13227"/>
                </a:cxn>
                <a:cxn ang="0">
                  <a:pos x="connsiteX13228" y="connsiteY13228"/>
                </a:cxn>
                <a:cxn ang="0">
                  <a:pos x="connsiteX13229" y="connsiteY13229"/>
                </a:cxn>
                <a:cxn ang="0">
                  <a:pos x="connsiteX13230" y="connsiteY13230"/>
                </a:cxn>
                <a:cxn ang="0">
                  <a:pos x="connsiteX13231" y="connsiteY13231"/>
                </a:cxn>
                <a:cxn ang="0">
                  <a:pos x="connsiteX13232" y="connsiteY13232"/>
                </a:cxn>
                <a:cxn ang="0">
                  <a:pos x="connsiteX13233" y="connsiteY13233"/>
                </a:cxn>
                <a:cxn ang="0">
                  <a:pos x="connsiteX13234" y="connsiteY13234"/>
                </a:cxn>
                <a:cxn ang="0">
                  <a:pos x="connsiteX13235" y="connsiteY13235"/>
                </a:cxn>
                <a:cxn ang="0">
                  <a:pos x="connsiteX13236" y="connsiteY13236"/>
                </a:cxn>
                <a:cxn ang="0">
                  <a:pos x="connsiteX13237" y="connsiteY13237"/>
                </a:cxn>
                <a:cxn ang="0">
                  <a:pos x="connsiteX13238" y="connsiteY13238"/>
                </a:cxn>
                <a:cxn ang="0">
                  <a:pos x="connsiteX13239" y="connsiteY13239"/>
                </a:cxn>
                <a:cxn ang="0">
                  <a:pos x="connsiteX13240" y="connsiteY13240"/>
                </a:cxn>
                <a:cxn ang="0">
                  <a:pos x="connsiteX13241" y="connsiteY13241"/>
                </a:cxn>
                <a:cxn ang="0">
                  <a:pos x="connsiteX13242" y="connsiteY13242"/>
                </a:cxn>
                <a:cxn ang="0">
                  <a:pos x="connsiteX13243" y="connsiteY13243"/>
                </a:cxn>
                <a:cxn ang="0">
                  <a:pos x="connsiteX13244" y="connsiteY13244"/>
                </a:cxn>
                <a:cxn ang="0">
                  <a:pos x="connsiteX13245" y="connsiteY13245"/>
                </a:cxn>
                <a:cxn ang="0">
                  <a:pos x="connsiteX13246" y="connsiteY13246"/>
                </a:cxn>
                <a:cxn ang="0">
                  <a:pos x="connsiteX13247" y="connsiteY13247"/>
                </a:cxn>
                <a:cxn ang="0">
                  <a:pos x="connsiteX13248" y="connsiteY13248"/>
                </a:cxn>
                <a:cxn ang="0">
                  <a:pos x="connsiteX13249" y="connsiteY13249"/>
                </a:cxn>
                <a:cxn ang="0">
                  <a:pos x="connsiteX13250" y="connsiteY13250"/>
                </a:cxn>
                <a:cxn ang="0">
                  <a:pos x="connsiteX13251" y="connsiteY13251"/>
                </a:cxn>
                <a:cxn ang="0">
                  <a:pos x="connsiteX13252" y="connsiteY13252"/>
                </a:cxn>
                <a:cxn ang="0">
                  <a:pos x="connsiteX13253" y="connsiteY13253"/>
                </a:cxn>
                <a:cxn ang="0">
                  <a:pos x="connsiteX13254" y="connsiteY13254"/>
                </a:cxn>
                <a:cxn ang="0">
                  <a:pos x="connsiteX13255" y="connsiteY13255"/>
                </a:cxn>
                <a:cxn ang="0">
                  <a:pos x="connsiteX13256" y="connsiteY13256"/>
                </a:cxn>
                <a:cxn ang="0">
                  <a:pos x="connsiteX13257" y="connsiteY13257"/>
                </a:cxn>
                <a:cxn ang="0">
                  <a:pos x="connsiteX13258" y="connsiteY13258"/>
                </a:cxn>
                <a:cxn ang="0">
                  <a:pos x="connsiteX13259" y="connsiteY13259"/>
                </a:cxn>
                <a:cxn ang="0">
                  <a:pos x="connsiteX13260" y="connsiteY13260"/>
                </a:cxn>
                <a:cxn ang="0">
                  <a:pos x="connsiteX13261" y="connsiteY13261"/>
                </a:cxn>
                <a:cxn ang="0">
                  <a:pos x="connsiteX13262" y="connsiteY13262"/>
                </a:cxn>
                <a:cxn ang="0">
                  <a:pos x="connsiteX13263" y="connsiteY13263"/>
                </a:cxn>
                <a:cxn ang="0">
                  <a:pos x="connsiteX13264" y="connsiteY13264"/>
                </a:cxn>
                <a:cxn ang="0">
                  <a:pos x="connsiteX13265" y="connsiteY13265"/>
                </a:cxn>
                <a:cxn ang="0">
                  <a:pos x="connsiteX13266" y="connsiteY13266"/>
                </a:cxn>
                <a:cxn ang="0">
                  <a:pos x="connsiteX13267" y="connsiteY13267"/>
                </a:cxn>
                <a:cxn ang="0">
                  <a:pos x="connsiteX13268" y="connsiteY13268"/>
                </a:cxn>
                <a:cxn ang="0">
                  <a:pos x="connsiteX13269" y="connsiteY13269"/>
                </a:cxn>
                <a:cxn ang="0">
                  <a:pos x="connsiteX13270" y="connsiteY13270"/>
                </a:cxn>
                <a:cxn ang="0">
                  <a:pos x="connsiteX13271" y="connsiteY13271"/>
                </a:cxn>
                <a:cxn ang="0">
                  <a:pos x="connsiteX13272" y="connsiteY13272"/>
                </a:cxn>
                <a:cxn ang="0">
                  <a:pos x="connsiteX13273" y="connsiteY13273"/>
                </a:cxn>
                <a:cxn ang="0">
                  <a:pos x="connsiteX13274" y="connsiteY13274"/>
                </a:cxn>
                <a:cxn ang="0">
                  <a:pos x="connsiteX13275" y="connsiteY13275"/>
                </a:cxn>
                <a:cxn ang="0">
                  <a:pos x="connsiteX13276" y="connsiteY13276"/>
                </a:cxn>
                <a:cxn ang="0">
                  <a:pos x="connsiteX13277" y="connsiteY13277"/>
                </a:cxn>
                <a:cxn ang="0">
                  <a:pos x="connsiteX13278" y="connsiteY13278"/>
                </a:cxn>
                <a:cxn ang="0">
                  <a:pos x="connsiteX13279" y="connsiteY13279"/>
                </a:cxn>
                <a:cxn ang="0">
                  <a:pos x="connsiteX13280" y="connsiteY13280"/>
                </a:cxn>
                <a:cxn ang="0">
                  <a:pos x="connsiteX13281" y="connsiteY13281"/>
                </a:cxn>
                <a:cxn ang="0">
                  <a:pos x="connsiteX13282" y="connsiteY13282"/>
                </a:cxn>
                <a:cxn ang="0">
                  <a:pos x="connsiteX13283" y="connsiteY13283"/>
                </a:cxn>
                <a:cxn ang="0">
                  <a:pos x="connsiteX13284" y="connsiteY13284"/>
                </a:cxn>
                <a:cxn ang="0">
                  <a:pos x="connsiteX13285" y="connsiteY13285"/>
                </a:cxn>
                <a:cxn ang="0">
                  <a:pos x="connsiteX13286" y="connsiteY13286"/>
                </a:cxn>
                <a:cxn ang="0">
                  <a:pos x="connsiteX13287" y="connsiteY13287"/>
                </a:cxn>
                <a:cxn ang="0">
                  <a:pos x="connsiteX13288" y="connsiteY13288"/>
                </a:cxn>
                <a:cxn ang="0">
                  <a:pos x="connsiteX13289" y="connsiteY13289"/>
                </a:cxn>
                <a:cxn ang="0">
                  <a:pos x="connsiteX13290" y="connsiteY13290"/>
                </a:cxn>
                <a:cxn ang="0">
                  <a:pos x="connsiteX13291" y="connsiteY13291"/>
                </a:cxn>
                <a:cxn ang="0">
                  <a:pos x="connsiteX13292" y="connsiteY13292"/>
                </a:cxn>
                <a:cxn ang="0">
                  <a:pos x="connsiteX13293" y="connsiteY13293"/>
                </a:cxn>
                <a:cxn ang="0">
                  <a:pos x="connsiteX13294" y="connsiteY13294"/>
                </a:cxn>
                <a:cxn ang="0">
                  <a:pos x="connsiteX13295" y="connsiteY13295"/>
                </a:cxn>
                <a:cxn ang="0">
                  <a:pos x="connsiteX13296" y="connsiteY13296"/>
                </a:cxn>
                <a:cxn ang="0">
                  <a:pos x="connsiteX13297" y="connsiteY13297"/>
                </a:cxn>
                <a:cxn ang="0">
                  <a:pos x="connsiteX13298" y="connsiteY13298"/>
                </a:cxn>
                <a:cxn ang="0">
                  <a:pos x="connsiteX13299" y="connsiteY13299"/>
                </a:cxn>
                <a:cxn ang="0">
                  <a:pos x="connsiteX13300" y="connsiteY13300"/>
                </a:cxn>
                <a:cxn ang="0">
                  <a:pos x="connsiteX13301" y="connsiteY13301"/>
                </a:cxn>
                <a:cxn ang="0">
                  <a:pos x="connsiteX13302" y="connsiteY13302"/>
                </a:cxn>
                <a:cxn ang="0">
                  <a:pos x="connsiteX13303" y="connsiteY13303"/>
                </a:cxn>
                <a:cxn ang="0">
                  <a:pos x="connsiteX13304" y="connsiteY13304"/>
                </a:cxn>
                <a:cxn ang="0">
                  <a:pos x="connsiteX13305" y="connsiteY13305"/>
                </a:cxn>
                <a:cxn ang="0">
                  <a:pos x="connsiteX13306" y="connsiteY13306"/>
                </a:cxn>
                <a:cxn ang="0">
                  <a:pos x="connsiteX13307" y="connsiteY13307"/>
                </a:cxn>
                <a:cxn ang="0">
                  <a:pos x="connsiteX13308" y="connsiteY13308"/>
                </a:cxn>
                <a:cxn ang="0">
                  <a:pos x="connsiteX13309" y="connsiteY13309"/>
                </a:cxn>
                <a:cxn ang="0">
                  <a:pos x="connsiteX13310" y="connsiteY13310"/>
                </a:cxn>
                <a:cxn ang="0">
                  <a:pos x="connsiteX13311" y="connsiteY13311"/>
                </a:cxn>
                <a:cxn ang="0">
                  <a:pos x="connsiteX13312" y="connsiteY13312"/>
                </a:cxn>
                <a:cxn ang="0">
                  <a:pos x="connsiteX13313" y="connsiteY13313"/>
                </a:cxn>
                <a:cxn ang="0">
                  <a:pos x="connsiteX13314" y="connsiteY13314"/>
                </a:cxn>
                <a:cxn ang="0">
                  <a:pos x="connsiteX13315" y="connsiteY13315"/>
                </a:cxn>
                <a:cxn ang="0">
                  <a:pos x="connsiteX13316" y="connsiteY13316"/>
                </a:cxn>
                <a:cxn ang="0">
                  <a:pos x="connsiteX13317" y="connsiteY13317"/>
                </a:cxn>
                <a:cxn ang="0">
                  <a:pos x="connsiteX13318" y="connsiteY13318"/>
                </a:cxn>
                <a:cxn ang="0">
                  <a:pos x="connsiteX13319" y="connsiteY13319"/>
                </a:cxn>
                <a:cxn ang="0">
                  <a:pos x="connsiteX13320" y="connsiteY13320"/>
                </a:cxn>
                <a:cxn ang="0">
                  <a:pos x="connsiteX13321" y="connsiteY13321"/>
                </a:cxn>
                <a:cxn ang="0">
                  <a:pos x="connsiteX13322" y="connsiteY13322"/>
                </a:cxn>
                <a:cxn ang="0">
                  <a:pos x="connsiteX13323" y="connsiteY13323"/>
                </a:cxn>
                <a:cxn ang="0">
                  <a:pos x="connsiteX13324" y="connsiteY13324"/>
                </a:cxn>
                <a:cxn ang="0">
                  <a:pos x="connsiteX13325" y="connsiteY13325"/>
                </a:cxn>
                <a:cxn ang="0">
                  <a:pos x="connsiteX13326" y="connsiteY13326"/>
                </a:cxn>
                <a:cxn ang="0">
                  <a:pos x="connsiteX13327" y="connsiteY13327"/>
                </a:cxn>
                <a:cxn ang="0">
                  <a:pos x="connsiteX13328" y="connsiteY13328"/>
                </a:cxn>
                <a:cxn ang="0">
                  <a:pos x="connsiteX13329" y="connsiteY13329"/>
                </a:cxn>
                <a:cxn ang="0">
                  <a:pos x="connsiteX13330" y="connsiteY13330"/>
                </a:cxn>
                <a:cxn ang="0">
                  <a:pos x="connsiteX13331" y="connsiteY13331"/>
                </a:cxn>
                <a:cxn ang="0">
                  <a:pos x="connsiteX13332" y="connsiteY13332"/>
                </a:cxn>
                <a:cxn ang="0">
                  <a:pos x="connsiteX13333" y="connsiteY13333"/>
                </a:cxn>
                <a:cxn ang="0">
                  <a:pos x="connsiteX13334" y="connsiteY13334"/>
                </a:cxn>
                <a:cxn ang="0">
                  <a:pos x="connsiteX13335" y="connsiteY13335"/>
                </a:cxn>
                <a:cxn ang="0">
                  <a:pos x="connsiteX13336" y="connsiteY13336"/>
                </a:cxn>
                <a:cxn ang="0">
                  <a:pos x="connsiteX13337" y="connsiteY13337"/>
                </a:cxn>
                <a:cxn ang="0">
                  <a:pos x="connsiteX13338" y="connsiteY13338"/>
                </a:cxn>
                <a:cxn ang="0">
                  <a:pos x="connsiteX13339" y="connsiteY13339"/>
                </a:cxn>
                <a:cxn ang="0">
                  <a:pos x="connsiteX13340" y="connsiteY13340"/>
                </a:cxn>
                <a:cxn ang="0">
                  <a:pos x="connsiteX13341" y="connsiteY13341"/>
                </a:cxn>
                <a:cxn ang="0">
                  <a:pos x="connsiteX13342" y="connsiteY13342"/>
                </a:cxn>
                <a:cxn ang="0">
                  <a:pos x="connsiteX13343" y="connsiteY13343"/>
                </a:cxn>
                <a:cxn ang="0">
                  <a:pos x="connsiteX13344" y="connsiteY13344"/>
                </a:cxn>
                <a:cxn ang="0">
                  <a:pos x="connsiteX13345" y="connsiteY13345"/>
                </a:cxn>
                <a:cxn ang="0">
                  <a:pos x="connsiteX13346" y="connsiteY13346"/>
                </a:cxn>
                <a:cxn ang="0">
                  <a:pos x="connsiteX13347" y="connsiteY13347"/>
                </a:cxn>
                <a:cxn ang="0">
                  <a:pos x="connsiteX13348" y="connsiteY13348"/>
                </a:cxn>
                <a:cxn ang="0">
                  <a:pos x="connsiteX13349" y="connsiteY13349"/>
                </a:cxn>
                <a:cxn ang="0">
                  <a:pos x="connsiteX13350" y="connsiteY13350"/>
                </a:cxn>
                <a:cxn ang="0">
                  <a:pos x="connsiteX13351" y="connsiteY13351"/>
                </a:cxn>
                <a:cxn ang="0">
                  <a:pos x="connsiteX13352" y="connsiteY13352"/>
                </a:cxn>
                <a:cxn ang="0">
                  <a:pos x="connsiteX13353" y="connsiteY13353"/>
                </a:cxn>
                <a:cxn ang="0">
                  <a:pos x="connsiteX13354" y="connsiteY13354"/>
                </a:cxn>
                <a:cxn ang="0">
                  <a:pos x="connsiteX13355" y="connsiteY13355"/>
                </a:cxn>
                <a:cxn ang="0">
                  <a:pos x="connsiteX13356" y="connsiteY13356"/>
                </a:cxn>
                <a:cxn ang="0">
                  <a:pos x="connsiteX13357" y="connsiteY13357"/>
                </a:cxn>
                <a:cxn ang="0">
                  <a:pos x="connsiteX13358" y="connsiteY13358"/>
                </a:cxn>
                <a:cxn ang="0">
                  <a:pos x="connsiteX13359" y="connsiteY13359"/>
                </a:cxn>
                <a:cxn ang="0">
                  <a:pos x="connsiteX13360" y="connsiteY13360"/>
                </a:cxn>
                <a:cxn ang="0">
                  <a:pos x="connsiteX13361" y="connsiteY13361"/>
                </a:cxn>
                <a:cxn ang="0">
                  <a:pos x="connsiteX13362" y="connsiteY13362"/>
                </a:cxn>
                <a:cxn ang="0">
                  <a:pos x="connsiteX13363" y="connsiteY13363"/>
                </a:cxn>
                <a:cxn ang="0">
                  <a:pos x="connsiteX13364" y="connsiteY13364"/>
                </a:cxn>
                <a:cxn ang="0">
                  <a:pos x="connsiteX13365" y="connsiteY13365"/>
                </a:cxn>
                <a:cxn ang="0">
                  <a:pos x="connsiteX13366" y="connsiteY13366"/>
                </a:cxn>
                <a:cxn ang="0">
                  <a:pos x="connsiteX13367" y="connsiteY13367"/>
                </a:cxn>
                <a:cxn ang="0">
                  <a:pos x="connsiteX13368" y="connsiteY13368"/>
                </a:cxn>
                <a:cxn ang="0">
                  <a:pos x="connsiteX13369" y="connsiteY13369"/>
                </a:cxn>
                <a:cxn ang="0">
                  <a:pos x="connsiteX13370" y="connsiteY13370"/>
                </a:cxn>
                <a:cxn ang="0">
                  <a:pos x="connsiteX13371" y="connsiteY13371"/>
                </a:cxn>
                <a:cxn ang="0">
                  <a:pos x="connsiteX13372" y="connsiteY13372"/>
                </a:cxn>
                <a:cxn ang="0">
                  <a:pos x="connsiteX13373" y="connsiteY13373"/>
                </a:cxn>
                <a:cxn ang="0">
                  <a:pos x="connsiteX13374" y="connsiteY13374"/>
                </a:cxn>
                <a:cxn ang="0">
                  <a:pos x="connsiteX13375" y="connsiteY13375"/>
                </a:cxn>
                <a:cxn ang="0">
                  <a:pos x="connsiteX13376" y="connsiteY13376"/>
                </a:cxn>
                <a:cxn ang="0">
                  <a:pos x="connsiteX13377" y="connsiteY13377"/>
                </a:cxn>
                <a:cxn ang="0">
                  <a:pos x="connsiteX13378" y="connsiteY13378"/>
                </a:cxn>
                <a:cxn ang="0">
                  <a:pos x="connsiteX13379" y="connsiteY13379"/>
                </a:cxn>
                <a:cxn ang="0">
                  <a:pos x="connsiteX13380" y="connsiteY13380"/>
                </a:cxn>
                <a:cxn ang="0">
                  <a:pos x="connsiteX13381" y="connsiteY13381"/>
                </a:cxn>
                <a:cxn ang="0">
                  <a:pos x="connsiteX13382" y="connsiteY13382"/>
                </a:cxn>
                <a:cxn ang="0">
                  <a:pos x="connsiteX13383" y="connsiteY13383"/>
                </a:cxn>
                <a:cxn ang="0">
                  <a:pos x="connsiteX13384" y="connsiteY13384"/>
                </a:cxn>
                <a:cxn ang="0">
                  <a:pos x="connsiteX13385" y="connsiteY13385"/>
                </a:cxn>
                <a:cxn ang="0">
                  <a:pos x="connsiteX13386" y="connsiteY13386"/>
                </a:cxn>
                <a:cxn ang="0">
                  <a:pos x="connsiteX13387" y="connsiteY13387"/>
                </a:cxn>
                <a:cxn ang="0">
                  <a:pos x="connsiteX13388" y="connsiteY13388"/>
                </a:cxn>
                <a:cxn ang="0">
                  <a:pos x="connsiteX13389" y="connsiteY13389"/>
                </a:cxn>
                <a:cxn ang="0">
                  <a:pos x="connsiteX13390" y="connsiteY13390"/>
                </a:cxn>
                <a:cxn ang="0">
                  <a:pos x="connsiteX13391" y="connsiteY13391"/>
                </a:cxn>
                <a:cxn ang="0">
                  <a:pos x="connsiteX13392" y="connsiteY13392"/>
                </a:cxn>
                <a:cxn ang="0">
                  <a:pos x="connsiteX13393" y="connsiteY13393"/>
                </a:cxn>
                <a:cxn ang="0">
                  <a:pos x="connsiteX13394" y="connsiteY13394"/>
                </a:cxn>
                <a:cxn ang="0">
                  <a:pos x="connsiteX13395" y="connsiteY13395"/>
                </a:cxn>
                <a:cxn ang="0">
                  <a:pos x="connsiteX13396" y="connsiteY13396"/>
                </a:cxn>
                <a:cxn ang="0">
                  <a:pos x="connsiteX13397" y="connsiteY13397"/>
                </a:cxn>
                <a:cxn ang="0">
                  <a:pos x="connsiteX13398" y="connsiteY13398"/>
                </a:cxn>
                <a:cxn ang="0">
                  <a:pos x="connsiteX13399" y="connsiteY13399"/>
                </a:cxn>
                <a:cxn ang="0">
                  <a:pos x="connsiteX13400" y="connsiteY13400"/>
                </a:cxn>
                <a:cxn ang="0">
                  <a:pos x="connsiteX13401" y="connsiteY13401"/>
                </a:cxn>
                <a:cxn ang="0">
                  <a:pos x="connsiteX13402" y="connsiteY13402"/>
                </a:cxn>
                <a:cxn ang="0">
                  <a:pos x="connsiteX13403" y="connsiteY13403"/>
                </a:cxn>
                <a:cxn ang="0">
                  <a:pos x="connsiteX13404" y="connsiteY13404"/>
                </a:cxn>
                <a:cxn ang="0">
                  <a:pos x="connsiteX13405" y="connsiteY13405"/>
                </a:cxn>
                <a:cxn ang="0">
                  <a:pos x="connsiteX13406" y="connsiteY13406"/>
                </a:cxn>
                <a:cxn ang="0">
                  <a:pos x="connsiteX13407" y="connsiteY13407"/>
                </a:cxn>
                <a:cxn ang="0">
                  <a:pos x="connsiteX13408" y="connsiteY13408"/>
                </a:cxn>
                <a:cxn ang="0">
                  <a:pos x="connsiteX13409" y="connsiteY13409"/>
                </a:cxn>
                <a:cxn ang="0">
                  <a:pos x="connsiteX13410" y="connsiteY13410"/>
                </a:cxn>
                <a:cxn ang="0">
                  <a:pos x="connsiteX13411" y="connsiteY13411"/>
                </a:cxn>
                <a:cxn ang="0">
                  <a:pos x="connsiteX13412" y="connsiteY13412"/>
                </a:cxn>
                <a:cxn ang="0">
                  <a:pos x="connsiteX13413" y="connsiteY13413"/>
                </a:cxn>
                <a:cxn ang="0">
                  <a:pos x="connsiteX13414" y="connsiteY13414"/>
                </a:cxn>
                <a:cxn ang="0">
                  <a:pos x="connsiteX13415" y="connsiteY13415"/>
                </a:cxn>
                <a:cxn ang="0">
                  <a:pos x="connsiteX13416" y="connsiteY13416"/>
                </a:cxn>
                <a:cxn ang="0">
                  <a:pos x="connsiteX13417" y="connsiteY13417"/>
                </a:cxn>
                <a:cxn ang="0">
                  <a:pos x="connsiteX13418" y="connsiteY13418"/>
                </a:cxn>
                <a:cxn ang="0">
                  <a:pos x="connsiteX13419" y="connsiteY13419"/>
                </a:cxn>
                <a:cxn ang="0">
                  <a:pos x="connsiteX13420" y="connsiteY13420"/>
                </a:cxn>
                <a:cxn ang="0">
                  <a:pos x="connsiteX13421" y="connsiteY13421"/>
                </a:cxn>
                <a:cxn ang="0">
                  <a:pos x="connsiteX13422" y="connsiteY13422"/>
                </a:cxn>
                <a:cxn ang="0">
                  <a:pos x="connsiteX13423" y="connsiteY13423"/>
                </a:cxn>
                <a:cxn ang="0">
                  <a:pos x="connsiteX13424" y="connsiteY13424"/>
                </a:cxn>
                <a:cxn ang="0">
                  <a:pos x="connsiteX13425" y="connsiteY13425"/>
                </a:cxn>
                <a:cxn ang="0">
                  <a:pos x="connsiteX13426" y="connsiteY13426"/>
                </a:cxn>
                <a:cxn ang="0">
                  <a:pos x="connsiteX13427" y="connsiteY13427"/>
                </a:cxn>
                <a:cxn ang="0">
                  <a:pos x="connsiteX13428" y="connsiteY13428"/>
                </a:cxn>
                <a:cxn ang="0">
                  <a:pos x="connsiteX13429" y="connsiteY13429"/>
                </a:cxn>
                <a:cxn ang="0">
                  <a:pos x="connsiteX13430" y="connsiteY13430"/>
                </a:cxn>
                <a:cxn ang="0">
                  <a:pos x="connsiteX13431" y="connsiteY13431"/>
                </a:cxn>
                <a:cxn ang="0">
                  <a:pos x="connsiteX13432" y="connsiteY13432"/>
                </a:cxn>
                <a:cxn ang="0">
                  <a:pos x="connsiteX13433" y="connsiteY13433"/>
                </a:cxn>
                <a:cxn ang="0">
                  <a:pos x="connsiteX13434" y="connsiteY13434"/>
                </a:cxn>
                <a:cxn ang="0">
                  <a:pos x="connsiteX13435" y="connsiteY13435"/>
                </a:cxn>
                <a:cxn ang="0">
                  <a:pos x="connsiteX13436" y="connsiteY13436"/>
                </a:cxn>
                <a:cxn ang="0">
                  <a:pos x="connsiteX13437" y="connsiteY13437"/>
                </a:cxn>
                <a:cxn ang="0">
                  <a:pos x="connsiteX13438" y="connsiteY13438"/>
                </a:cxn>
                <a:cxn ang="0">
                  <a:pos x="connsiteX13439" y="connsiteY13439"/>
                </a:cxn>
                <a:cxn ang="0">
                  <a:pos x="connsiteX13440" y="connsiteY13440"/>
                </a:cxn>
                <a:cxn ang="0">
                  <a:pos x="connsiteX13441" y="connsiteY13441"/>
                </a:cxn>
                <a:cxn ang="0">
                  <a:pos x="connsiteX13442" y="connsiteY13442"/>
                </a:cxn>
                <a:cxn ang="0">
                  <a:pos x="connsiteX13443" y="connsiteY13443"/>
                </a:cxn>
                <a:cxn ang="0">
                  <a:pos x="connsiteX13444" y="connsiteY13444"/>
                </a:cxn>
                <a:cxn ang="0">
                  <a:pos x="connsiteX13445" y="connsiteY13445"/>
                </a:cxn>
                <a:cxn ang="0">
                  <a:pos x="connsiteX13446" y="connsiteY13446"/>
                </a:cxn>
                <a:cxn ang="0">
                  <a:pos x="connsiteX13447" y="connsiteY13447"/>
                </a:cxn>
                <a:cxn ang="0">
                  <a:pos x="connsiteX13448" y="connsiteY13448"/>
                </a:cxn>
                <a:cxn ang="0">
                  <a:pos x="connsiteX13449" y="connsiteY13449"/>
                </a:cxn>
                <a:cxn ang="0">
                  <a:pos x="connsiteX13450" y="connsiteY13450"/>
                </a:cxn>
                <a:cxn ang="0">
                  <a:pos x="connsiteX13451" y="connsiteY13451"/>
                </a:cxn>
                <a:cxn ang="0">
                  <a:pos x="connsiteX13452" y="connsiteY13452"/>
                </a:cxn>
                <a:cxn ang="0">
                  <a:pos x="connsiteX13453" y="connsiteY13453"/>
                </a:cxn>
                <a:cxn ang="0">
                  <a:pos x="connsiteX13454" y="connsiteY13454"/>
                </a:cxn>
                <a:cxn ang="0">
                  <a:pos x="connsiteX13455" y="connsiteY13455"/>
                </a:cxn>
                <a:cxn ang="0">
                  <a:pos x="connsiteX13456" y="connsiteY13456"/>
                </a:cxn>
                <a:cxn ang="0">
                  <a:pos x="connsiteX13457" y="connsiteY13457"/>
                </a:cxn>
                <a:cxn ang="0">
                  <a:pos x="connsiteX13458" y="connsiteY13458"/>
                </a:cxn>
                <a:cxn ang="0">
                  <a:pos x="connsiteX13459" y="connsiteY13459"/>
                </a:cxn>
                <a:cxn ang="0">
                  <a:pos x="connsiteX13460" y="connsiteY13460"/>
                </a:cxn>
                <a:cxn ang="0">
                  <a:pos x="connsiteX13461" y="connsiteY13461"/>
                </a:cxn>
                <a:cxn ang="0">
                  <a:pos x="connsiteX13462" y="connsiteY13462"/>
                </a:cxn>
                <a:cxn ang="0">
                  <a:pos x="connsiteX13463" y="connsiteY13463"/>
                </a:cxn>
                <a:cxn ang="0">
                  <a:pos x="connsiteX13464" y="connsiteY13464"/>
                </a:cxn>
                <a:cxn ang="0">
                  <a:pos x="connsiteX13465" y="connsiteY13465"/>
                </a:cxn>
                <a:cxn ang="0">
                  <a:pos x="connsiteX13466" y="connsiteY13466"/>
                </a:cxn>
                <a:cxn ang="0">
                  <a:pos x="connsiteX13467" y="connsiteY13467"/>
                </a:cxn>
                <a:cxn ang="0">
                  <a:pos x="connsiteX13468" y="connsiteY13468"/>
                </a:cxn>
                <a:cxn ang="0">
                  <a:pos x="connsiteX13469" y="connsiteY13469"/>
                </a:cxn>
                <a:cxn ang="0">
                  <a:pos x="connsiteX13470" y="connsiteY13470"/>
                </a:cxn>
                <a:cxn ang="0">
                  <a:pos x="connsiteX13471" y="connsiteY13471"/>
                </a:cxn>
                <a:cxn ang="0">
                  <a:pos x="connsiteX13472" y="connsiteY13472"/>
                </a:cxn>
                <a:cxn ang="0">
                  <a:pos x="connsiteX13473" y="connsiteY13473"/>
                </a:cxn>
                <a:cxn ang="0">
                  <a:pos x="connsiteX13474" y="connsiteY13474"/>
                </a:cxn>
                <a:cxn ang="0">
                  <a:pos x="connsiteX13475" y="connsiteY13475"/>
                </a:cxn>
                <a:cxn ang="0">
                  <a:pos x="connsiteX13476" y="connsiteY13476"/>
                </a:cxn>
                <a:cxn ang="0">
                  <a:pos x="connsiteX13477" y="connsiteY13477"/>
                </a:cxn>
                <a:cxn ang="0">
                  <a:pos x="connsiteX13478" y="connsiteY13478"/>
                </a:cxn>
                <a:cxn ang="0">
                  <a:pos x="connsiteX13479" y="connsiteY13479"/>
                </a:cxn>
                <a:cxn ang="0">
                  <a:pos x="connsiteX13480" y="connsiteY13480"/>
                </a:cxn>
                <a:cxn ang="0">
                  <a:pos x="connsiteX13481" y="connsiteY13481"/>
                </a:cxn>
                <a:cxn ang="0">
                  <a:pos x="connsiteX13482" y="connsiteY13482"/>
                </a:cxn>
                <a:cxn ang="0">
                  <a:pos x="connsiteX13483" y="connsiteY13483"/>
                </a:cxn>
                <a:cxn ang="0">
                  <a:pos x="connsiteX13484" y="connsiteY13484"/>
                </a:cxn>
                <a:cxn ang="0">
                  <a:pos x="connsiteX13485" y="connsiteY13485"/>
                </a:cxn>
                <a:cxn ang="0">
                  <a:pos x="connsiteX13486" y="connsiteY13486"/>
                </a:cxn>
                <a:cxn ang="0">
                  <a:pos x="connsiteX13487" y="connsiteY13487"/>
                </a:cxn>
                <a:cxn ang="0">
                  <a:pos x="connsiteX13488" y="connsiteY13488"/>
                </a:cxn>
                <a:cxn ang="0">
                  <a:pos x="connsiteX13489" y="connsiteY13489"/>
                </a:cxn>
                <a:cxn ang="0">
                  <a:pos x="connsiteX13490" y="connsiteY13490"/>
                </a:cxn>
                <a:cxn ang="0">
                  <a:pos x="connsiteX13491" y="connsiteY13491"/>
                </a:cxn>
                <a:cxn ang="0">
                  <a:pos x="connsiteX13492" y="connsiteY13492"/>
                </a:cxn>
                <a:cxn ang="0">
                  <a:pos x="connsiteX13493" y="connsiteY13493"/>
                </a:cxn>
                <a:cxn ang="0">
                  <a:pos x="connsiteX13494" y="connsiteY13494"/>
                </a:cxn>
                <a:cxn ang="0">
                  <a:pos x="connsiteX13495" y="connsiteY13495"/>
                </a:cxn>
                <a:cxn ang="0">
                  <a:pos x="connsiteX13496" y="connsiteY13496"/>
                </a:cxn>
                <a:cxn ang="0">
                  <a:pos x="connsiteX13497" y="connsiteY13497"/>
                </a:cxn>
                <a:cxn ang="0">
                  <a:pos x="connsiteX13498" y="connsiteY13498"/>
                </a:cxn>
                <a:cxn ang="0">
                  <a:pos x="connsiteX13499" y="connsiteY13499"/>
                </a:cxn>
                <a:cxn ang="0">
                  <a:pos x="connsiteX13500" y="connsiteY13500"/>
                </a:cxn>
                <a:cxn ang="0">
                  <a:pos x="connsiteX13501" y="connsiteY13501"/>
                </a:cxn>
                <a:cxn ang="0">
                  <a:pos x="connsiteX13502" y="connsiteY13502"/>
                </a:cxn>
                <a:cxn ang="0">
                  <a:pos x="connsiteX13503" y="connsiteY13503"/>
                </a:cxn>
                <a:cxn ang="0">
                  <a:pos x="connsiteX13504" y="connsiteY13504"/>
                </a:cxn>
                <a:cxn ang="0">
                  <a:pos x="connsiteX13505" y="connsiteY13505"/>
                </a:cxn>
                <a:cxn ang="0">
                  <a:pos x="connsiteX13506" y="connsiteY13506"/>
                </a:cxn>
                <a:cxn ang="0">
                  <a:pos x="connsiteX13507" y="connsiteY13507"/>
                </a:cxn>
                <a:cxn ang="0">
                  <a:pos x="connsiteX13508" y="connsiteY13508"/>
                </a:cxn>
                <a:cxn ang="0">
                  <a:pos x="connsiteX13509" y="connsiteY13509"/>
                </a:cxn>
                <a:cxn ang="0">
                  <a:pos x="connsiteX13510" y="connsiteY13510"/>
                </a:cxn>
                <a:cxn ang="0">
                  <a:pos x="connsiteX13511" y="connsiteY13511"/>
                </a:cxn>
                <a:cxn ang="0">
                  <a:pos x="connsiteX13512" y="connsiteY13512"/>
                </a:cxn>
                <a:cxn ang="0">
                  <a:pos x="connsiteX13513" y="connsiteY13513"/>
                </a:cxn>
                <a:cxn ang="0">
                  <a:pos x="connsiteX13514" y="connsiteY13514"/>
                </a:cxn>
                <a:cxn ang="0">
                  <a:pos x="connsiteX13515" y="connsiteY13515"/>
                </a:cxn>
                <a:cxn ang="0">
                  <a:pos x="connsiteX13516" y="connsiteY13516"/>
                </a:cxn>
                <a:cxn ang="0">
                  <a:pos x="connsiteX13517" y="connsiteY13517"/>
                </a:cxn>
                <a:cxn ang="0">
                  <a:pos x="connsiteX13518" y="connsiteY13518"/>
                </a:cxn>
                <a:cxn ang="0">
                  <a:pos x="connsiteX13519" y="connsiteY13519"/>
                </a:cxn>
                <a:cxn ang="0">
                  <a:pos x="connsiteX13520" y="connsiteY13520"/>
                </a:cxn>
                <a:cxn ang="0">
                  <a:pos x="connsiteX13521" y="connsiteY13521"/>
                </a:cxn>
                <a:cxn ang="0">
                  <a:pos x="connsiteX13522" y="connsiteY13522"/>
                </a:cxn>
                <a:cxn ang="0">
                  <a:pos x="connsiteX13523" y="connsiteY13523"/>
                </a:cxn>
                <a:cxn ang="0">
                  <a:pos x="connsiteX13524" y="connsiteY13524"/>
                </a:cxn>
                <a:cxn ang="0">
                  <a:pos x="connsiteX13525" y="connsiteY13525"/>
                </a:cxn>
                <a:cxn ang="0">
                  <a:pos x="connsiteX13526" y="connsiteY13526"/>
                </a:cxn>
                <a:cxn ang="0">
                  <a:pos x="connsiteX13527" y="connsiteY13527"/>
                </a:cxn>
                <a:cxn ang="0">
                  <a:pos x="connsiteX13528" y="connsiteY13528"/>
                </a:cxn>
                <a:cxn ang="0">
                  <a:pos x="connsiteX13529" y="connsiteY13529"/>
                </a:cxn>
                <a:cxn ang="0">
                  <a:pos x="connsiteX13530" y="connsiteY13530"/>
                </a:cxn>
                <a:cxn ang="0">
                  <a:pos x="connsiteX13531" y="connsiteY13531"/>
                </a:cxn>
                <a:cxn ang="0">
                  <a:pos x="connsiteX13532" y="connsiteY13532"/>
                </a:cxn>
                <a:cxn ang="0">
                  <a:pos x="connsiteX13533" y="connsiteY13533"/>
                </a:cxn>
                <a:cxn ang="0">
                  <a:pos x="connsiteX13534" y="connsiteY13534"/>
                </a:cxn>
                <a:cxn ang="0">
                  <a:pos x="connsiteX13535" y="connsiteY13535"/>
                </a:cxn>
                <a:cxn ang="0">
                  <a:pos x="connsiteX13536" y="connsiteY13536"/>
                </a:cxn>
                <a:cxn ang="0">
                  <a:pos x="connsiteX13537" y="connsiteY13537"/>
                </a:cxn>
                <a:cxn ang="0">
                  <a:pos x="connsiteX13538" y="connsiteY13538"/>
                </a:cxn>
                <a:cxn ang="0">
                  <a:pos x="connsiteX13539" y="connsiteY13539"/>
                </a:cxn>
                <a:cxn ang="0">
                  <a:pos x="connsiteX13540" y="connsiteY13540"/>
                </a:cxn>
                <a:cxn ang="0">
                  <a:pos x="connsiteX13541" y="connsiteY13541"/>
                </a:cxn>
                <a:cxn ang="0">
                  <a:pos x="connsiteX13542" y="connsiteY13542"/>
                </a:cxn>
                <a:cxn ang="0">
                  <a:pos x="connsiteX13543" y="connsiteY13543"/>
                </a:cxn>
                <a:cxn ang="0">
                  <a:pos x="connsiteX13544" y="connsiteY13544"/>
                </a:cxn>
                <a:cxn ang="0">
                  <a:pos x="connsiteX13545" y="connsiteY13545"/>
                </a:cxn>
                <a:cxn ang="0">
                  <a:pos x="connsiteX13546" y="connsiteY13546"/>
                </a:cxn>
                <a:cxn ang="0">
                  <a:pos x="connsiteX13547" y="connsiteY13547"/>
                </a:cxn>
                <a:cxn ang="0">
                  <a:pos x="connsiteX13548" y="connsiteY13548"/>
                </a:cxn>
                <a:cxn ang="0">
                  <a:pos x="connsiteX13549" y="connsiteY13549"/>
                </a:cxn>
                <a:cxn ang="0">
                  <a:pos x="connsiteX13550" y="connsiteY13550"/>
                </a:cxn>
                <a:cxn ang="0">
                  <a:pos x="connsiteX13551" y="connsiteY13551"/>
                </a:cxn>
                <a:cxn ang="0">
                  <a:pos x="connsiteX13552" y="connsiteY13552"/>
                </a:cxn>
                <a:cxn ang="0">
                  <a:pos x="connsiteX13553" y="connsiteY13553"/>
                </a:cxn>
                <a:cxn ang="0">
                  <a:pos x="connsiteX13554" y="connsiteY13554"/>
                </a:cxn>
                <a:cxn ang="0">
                  <a:pos x="connsiteX13555" y="connsiteY13555"/>
                </a:cxn>
                <a:cxn ang="0">
                  <a:pos x="connsiteX13556" y="connsiteY13556"/>
                </a:cxn>
                <a:cxn ang="0">
                  <a:pos x="connsiteX13557" y="connsiteY13557"/>
                </a:cxn>
                <a:cxn ang="0">
                  <a:pos x="connsiteX13558" y="connsiteY13558"/>
                </a:cxn>
                <a:cxn ang="0">
                  <a:pos x="connsiteX13559" y="connsiteY13559"/>
                </a:cxn>
                <a:cxn ang="0">
                  <a:pos x="connsiteX13560" y="connsiteY13560"/>
                </a:cxn>
                <a:cxn ang="0">
                  <a:pos x="connsiteX13561" y="connsiteY13561"/>
                </a:cxn>
                <a:cxn ang="0">
                  <a:pos x="connsiteX13562" y="connsiteY13562"/>
                </a:cxn>
                <a:cxn ang="0">
                  <a:pos x="connsiteX13563" y="connsiteY13563"/>
                </a:cxn>
                <a:cxn ang="0">
                  <a:pos x="connsiteX13564" y="connsiteY13564"/>
                </a:cxn>
                <a:cxn ang="0">
                  <a:pos x="connsiteX13565" y="connsiteY13565"/>
                </a:cxn>
                <a:cxn ang="0">
                  <a:pos x="connsiteX13566" y="connsiteY13566"/>
                </a:cxn>
                <a:cxn ang="0">
                  <a:pos x="connsiteX13567" y="connsiteY13567"/>
                </a:cxn>
                <a:cxn ang="0">
                  <a:pos x="connsiteX13568" y="connsiteY13568"/>
                </a:cxn>
                <a:cxn ang="0">
                  <a:pos x="connsiteX13569" y="connsiteY13569"/>
                </a:cxn>
                <a:cxn ang="0">
                  <a:pos x="connsiteX13570" y="connsiteY13570"/>
                </a:cxn>
                <a:cxn ang="0">
                  <a:pos x="connsiteX13571" y="connsiteY13571"/>
                </a:cxn>
                <a:cxn ang="0">
                  <a:pos x="connsiteX13572" y="connsiteY13572"/>
                </a:cxn>
                <a:cxn ang="0">
                  <a:pos x="connsiteX13573" y="connsiteY13573"/>
                </a:cxn>
                <a:cxn ang="0">
                  <a:pos x="connsiteX13574" y="connsiteY13574"/>
                </a:cxn>
                <a:cxn ang="0">
                  <a:pos x="connsiteX13575" y="connsiteY13575"/>
                </a:cxn>
                <a:cxn ang="0">
                  <a:pos x="connsiteX13576" y="connsiteY13576"/>
                </a:cxn>
                <a:cxn ang="0">
                  <a:pos x="connsiteX13577" y="connsiteY13577"/>
                </a:cxn>
                <a:cxn ang="0">
                  <a:pos x="connsiteX13578" y="connsiteY13578"/>
                </a:cxn>
                <a:cxn ang="0">
                  <a:pos x="connsiteX13579" y="connsiteY13579"/>
                </a:cxn>
                <a:cxn ang="0">
                  <a:pos x="connsiteX13580" y="connsiteY13580"/>
                </a:cxn>
                <a:cxn ang="0">
                  <a:pos x="connsiteX13581" y="connsiteY13581"/>
                </a:cxn>
                <a:cxn ang="0">
                  <a:pos x="connsiteX13582" y="connsiteY13582"/>
                </a:cxn>
                <a:cxn ang="0">
                  <a:pos x="connsiteX13583" y="connsiteY13583"/>
                </a:cxn>
                <a:cxn ang="0">
                  <a:pos x="connsiteX13584" y="connsiteY13584"/>
                </a:cxn>
                <a:cxn ang="0">
                  <a:pos x="connsiteX13585" y="connsiteY13585"/>
                </a:cxn>
                <a:cxn ang="0">
                  <a:pos x="connsiteX13586" y="connsiteY13586"/>
                </a:cxn>
                <a:cxn ang="0">
                  <a:pos x="connsiteX13587" y="connsiteY13587"/>
                </a:cxn>
                <a:cxn ang="0">
                  <a:pos x="connsiteX13588" y="connsiteY13588"/>
                </a:cxn>
                <a:cxn ang="0">
                  <a:pos x="connsiteX13589" y="connsiteY13589"/>
                </a:cxn>
                <a:cxn ang="0">
                  <a:pos x="connsiteX13590" y="connsiteY13590"/>
                </a:cxn>
                <a:cxn ang="0">
                  <a:pos x="connsiteX13591" y="connsiteY13591"/>
                </a:cxn>
                <a:cxn ang="0">
                  <a:pos x="connsiteX13592" y="connsiteY13592"/>
                </a:cxn>
                <a:cxn ang="0">
                  <a:pos x="connsiteX13593" y="connsiteY13593"/>
                </a:cxn>
                <a:cxn ang="0">
                  <a:pos x="connsiteX13594" y="connsiteY13594"/>
                </a:cxn>
                <a:cxn ang="0">
                  <a:pos x="connsiteX13595" y="connsiteY13595"/>
                </a:cxn>
                <a:cxn ang="0">
                  <a:pos x="connsiteX13596" y="connsiteY13596"/>
                </a:cxn>
                <a:cxn ang="0">
                  <a:pos x="connsiteX13597" y="connsiteY13597"/>
                </a:cxn>
                <a:cxn ang="0">
                  <a:pos x="connsiteX13598" y="connsiteY13598"/>
                </a:cxn>
                <a:cxn ang="0">
                  <a:pos x="connsiteX13599" y="connsiteY13599"/>
                </a:cxn>
                <a:cxn ang="0">
                  <a:pos x="connsiteX13600" y="connsiteY13600"/>
                </a:cxn>
                <a:cxn ang="0">
                  <a:pos x="connsiteX13601" y="connsiteY13601"/>
                </a:cxn>
                <a:cxn ang="0">
                  <a:pos x="connsiteX13602" y="connsiteY13602"/>
                </a:cxn>
                <a:cxn ang="0">
                  <a:pos x="connsiteX13603" y="connsiteY13603"/>
                </a:cxn>
                <a:cxn ang="0">
                  <a:pos x="connsiteX13604" y="connsiteY13604"/>
                </a:cxn>
                <a:cxn ang="0">
                  <a:pos x="connsiteX13605" y="connsiteY13605"/>
                </a:cxn>
                <a:cxn ang="0">
                  <a:pos x="connsiteX13606" y="connsiteY13606"/>
                </a:cxn>
                <a:cxn ang="0">
                  <a:pos x="connsiteX13607" y="connsiteY13607"/>
                </a:cxn>
                <a:cxn ang="0">
                  <a:pos x="connsiteX13608" y="connsiteY13608"/>
                </a:cxn>
                <a:cxn ang="0">
                  <a:pos x="connsiteX13609" y="connsiteY13609"/>
                </a:cxn>
                <a:cxn ang="0">
                  <a:pos x="connsiteX13610" y="connsiteY13610"/>
                </a:cxn>
                <a:cxn ang="0">
                  <a:pos x="connsiteX13611" y="connsiteY13611"/>
                </a:cxn>
                <a:cxn ang="0">
                  <a:pos x="connsiteX13612" y="connsiteY13612"/>
                </a:cxn>
                <a:cxn ang="0">
                  <a:pos x="connsiteX13613" y="connsiteY13613"/>
                </a:cxn>
                <a:cxn ang="0">
                  <a:pos x="connsiteX13614" y="connsiteY13614"/>
                </a:cxn>
                <a:cxn ang="0">
                  <a:pos x="connsiteX13615" y="connsiteY13615"/>
                </a:cxn>
                <a:cxn ang="0">
                  <a:pos x="connsiteX13616" y="connsiteY13616"/>
                </a:cxn>
                <a:cxn ang="0">
                  <a:pos x="connsiteX13617" y="connsiteY13617"/>
                </a:cxn>
                <a:cxn ang="0">
                  <a:pos x="connsiteX13618" y="connsiteY13618"/>
                </a:cxn>
                <a:cxn ang="0">
                  <a:pos x="connsiteX13619" y="connsiteY13619"/>
                </a:cxn>
                <a:cxn ang="0">
                  <a:pos x="connsiteX13620" y="connsiteY13620"/>
                </a:cxn>
                <a:cxn ang="0">
                  <a:pos x="connsiteX13621" y="connsiteY13621"/>
                </a:cxn>
                <a:cxn ang="0">
                  <a:pos x="connsiteX13622" y="connsiteY13622"/>
                </a:cxn>
                <a:cxn ang="0">
                  <a:pos x="connsiteX13623" y="connsiteY13623"/>
                </a:cxn>
                <a:cxn ang="0">
                  <a:pos x="connsiteX13624" y="connsiteY13624"/>
                </a:cxn>
                <a:cxn ang="0">
                  <a:pos x="connsiteX13625" y="connsiteY13625"/>
                </a:cxn>
                <a:cxn ang="0">
                  <a:pos x="connsiteX13626" y="connsiteY13626"/>
                </a:cxn>
                <a:cxn ang="0">
                  <a:pos x="connsiteX13627" y="connsiteY13627"/>
                </a:cxn>
                <a:cxn ang="0">
                  <a:pos x="connsiteX13628" y="connsiteY13628"/>
                </a:cxn>
                <a:cxn ang="0">
                  <a:pos x="connsiteX13629" y="connsiteY13629"/>
                </a:cxn>
                <a:cxn ang="0">
                  <a:pos x="connsiteX13630" y="connsiteY13630"/>
                </a:cxn>
                <a:cxn ang="0">
                  <a:pos x="connsiteX13631" y="connsiteY13631"/>
                </a:cxn>
                <a:cxn ang="0">
                  <a:pos x="connsiteX13632" y="connsiteY13632"/>
                </a:cxn>
                <a:cxn ang="0">
                  <a:pos x="connsiteX13633" y="connsiteY13633"/>
                </a:cxn>
                <a:cxn ang="0">
                  <a:pos x="connsiteX13634" y="connsiteY13634"/>
                </a:cxn>
                <a:cxn ang="0">
                  <a:pos x="connsiteX13635" y="connsiteY13635"/>
                </a:cxn>
                <a:cxn ang="0">
                  <a:pos x="connsiteX13636" y="connsiteY13636"/>
                </a:cxn>
                <a:cxn ang="0">
                  <a:pos x="connsiteX13637" y="connsiteY13637"/>
                </a:cxn>
                <a:cxn ang="0">
                  <a:pos x="connsiteX13638" y="connsiteY13638"/>
                </a:cxn>
                <a:cxn ang="0">
                  <a:pos x="connsiteX13639" y="connsiteY13639"/>
                </a:cxn>
                <a:cxn ang="0">
                  <a:pos x="connsiteX13640" y="connsiteY13640"/>
                </a:cxn>
                <a:cxn ang="0">
                  <a:pos x="connsiteX13641" y="connsiteY13641"/>
                </a:cxn>
                <a:cxn ang="0">
                  <a:pos x="connsiteX13642" y="connsiteY13642"/>
                </a:cxn>
                <a:cxn ang="0">
                  <a:pos x="connsiteX13643" y="connsiteY13643"/>
                </a:cxn>
                <a:cxn ang="0">
                  <a:pos x="connsiteX13644" y="connsiteY13644"/>
                </a:cxn>
                <a:cxn ang="0">
                  <a:pos x="connsiteX13645" y="connsiteY13645"/>
                </a:cxn>
                <a:cxn ang="0">
                  <a:pos x="connsiteX13646" y="connsiteY13646"/>
                </a:cxn>
                <a:cxn ang="0">
                  <a:pos x="connsiteX13647" y="connsiteY13647"/>
                </a:cxn>
                <a:cxn ang="0">
                  <a:pos x="connsiteX13648" y="connsiteY13648"/>
                </a:cxn>
                <a:cxn ang="0">
                  <a:pos x="connsiteX13649" y="connsiteY13649"/>
                </a:cxn>
                <a:cxn ang="0">
                  <a:pos x="connsiteX13650" y="connsiteY13650"/>
                </a:cxn>
                <a:cxn ang="0">
                  <a:pos x="connsiteX13651" y="connsiteY13651"/>
                </a:cxn>
                <a:cxn ang="0">
                  <a:pos x="connsiteX13652" y="connsiteY13652"/>
                </a:cxn>
                <a:cxn ang="0">
                  <a:pos x="connsiteX13653" y="connsiteY13653"/>
                </a:cxn>
                <a:cxn ang="0">
                  <a:pos x="connsiteX13654" y="connsiteY13654"/>
                </a:cxn>
                <a:cxn ang="0">
                  <a:pos x="connsiteX13655" y="connsiteY13655"/>
                </a:cxn>
                <a:cxn ang="0">
                  <a:pos x="connsiteX13656" y="connsiteY13656"/>
                </a:cxn>
                <a:cxn ang="0">
                  <a:pos x="connsiteX13657" y="connsiteY13657"/>
                </a:cxn>
                <a:cxn ang="0">
                  <a:pos x="connsiteX13658" y="connsiteY13658"/>
                </a:cxn>
                <a:cxn ang="0">
                  <a:pos x="connsiteX13659" y="connsiteY13659"/>
                </a:cxn>
                <a:cxn ang="0">
                  <a:pos x="connsiteX13660" y="connsiteY13660"/>
                </a:cxn>
                <a:cxn ang="0">
                  <a:pos x="connsiteX13661" y="connsiteY13661"/>
                </a:cxn>
                <a:cxn ang="0">
                  <a:pos x="connsiteX13662" y="connsiteY13662"/>
                </a:cxn>
                <a:cxn ang="0">
                  <a:pos x="connsiteX13663" y="connsiteY13663"/>
                </a:cxn>
                <a:cxn ang="0">
                  <a:pos x="connsiteX13664" y="connsiteY13664"/>
                </a:cxn>
                <a:cxn ang="0">
                  <a:pos x="connsiteX13665" y="connsiteY13665"/>
                </a:cxn>
                <a:cxn ang="0">
                  <a:pos x="connsiteX13666" y="connsiteY13666"/>
                </a:cxn>
                <a:cxn ang="0">
                  <a:pos x="connsiteX13667" y="connsiteY13667"/>
                </a:cxn>
                <a:cxn ang="0">
                  <a:pos x="connsiteX13668" y="connsiteY13668"/>
                </a:cxn>
                <a:cxn ang="0">
                  <a:pos x="connsiteX13669" y="connsiteY13669"/>
                </a:cxn>
                <a:cxn ang="0">
                  <a:pos x="connsiteX13670" y="connsiteY13670"/>
                </a:cxn>
                <a:cxn ang="0">
                  <a:pos x="connsiteX13671" y="connsiteY13671"/>
                </a:cxn>
                <a:cxn ang="0">
                  <a:pos x="connsiteX13672" y="connsiteY13672"/>
                </a:cxn>
                <a:cxn ang="0">
                  <a:pos x="connsiteX13673" y="connsiteY13673"/>
                </a:cxn>
                <a:cxn ang="0">
                  <a:pos x="connsiteX13674" y="connsiteY13674"/>
                </a:cxn>
                <a:cxn ang="0">
                  <a:pos x="connsiteX13675" y="connsiteY13675"/>
                </a:cxn>
                <a:cxn ang="0">
                  <a:pos x="connsiteX13676" y="connsiteY13676"/>
                </a:cxn>
                <a:cxn ang="0">
                  <a:pos x="connsiteX13677" y="connsiteY13677"/>
                </a:cxn>
                <a:cxn ang="0">
                  <a:pos x="connsiteX13678" y="connsiteY13678"/>
                </a:cxn>
                <a:cxn ang="0">
                  <a:pos x="connsiteX13679" y="connsiteY13679"/>
                </a:cxn>
                <a:cxn ang="0">
                  <a:pos x="connsiteX13680" y="connsiteY13680"/>
                </a:cxn>
                <a:cxn ang="0">
                  <a:pos x="connsiteX13681" y="connsiteY13681"/>
                </a:cxn>
                <a:cxn ang="0">
                  <a:pos x="connsiteX13682" y="connsiteY13682"/>
                </a:cxn>
                <a:cxn ang="0">
                  <a:pos x="connsiteX13683" y="connsiteY13683"/>
                </a:cxn>
                <a:cxn ang="0">
                  <a:pos x="connsiteX13684" y="connsiteY13684"/>
                </a:cxn>
                <a:cxn ang="0">
                  <a:pos x="connsiteX13685" y="connsiteY13685"/>
                </a:cxn>
                <a:cxn ang="0">
                  <a:pos x="connsiteX13686" y="connsiteY13686"/>
                </a:cxn>
                <a:cxn ang="0">
                  <a:pos x="connsiteX13687" y="connsiteY13687"/>
                </a:cxn>
                <a:cxn ang="0">
                  <a:pos x="connsiteX13688" y="connsiteY13688"/>
                </a:cxn>
                <a:cxn ang="0">
                  <a:pos x="connsiteX13689" y="connsiteY13689"/>
                </a:cxn>
                <a:cxn ang="0">
                  <a:pos x="connsiteX13690" y="connsiteY13690"/>
                </a:cxn>
                <a:cxn ang="0">
                  <a:pos x="connsiteX13691" y="connsiteY13691"/>
                </a:cxn>
                <a:cxn ang="0">
                  <a:pos x="connsiteX13692" y="connsiteY13692"/>
                </a:cxn>
                <a:cxn ang="0">
                  <a:pos x="connsiteX13693" y="connsiteY13693"/>
                </a:cxn>
                <a:cxn ang="0">
                  <a:pos x="connsiteX13694" y="connsiteY13694"/>
                </a:cxn>
                <a:cxn ang="0">
                  <a:pos x="connsiteX13695" y="connsiteY13695"/>
                </a:cxn>
                <a:cxn ang="0">
                  <a:pos x="connsiteX13696" y="connsiteY13696"/>
                </a:cxn>
                <a:cxn ang="0">
                  <a:pos x="connsiteX13697" y="connsiteY13697"/>
                </a:cxn>
                <a:cxn ang="0">
                  <a:pos x="connsiteX13698" y="connsiteY13698"/>
                </a:cxn>
                <a:cxn ang="0">
                  <a:pos x="connsiteX13699" y="connsiteY13699"/>
                </a:cxn>
                <a:cxn ang="0">
                  <a:pos x="connsiteX13700" y="connsiteY13700"/>
                </a:cxn>
                <a:cxn ang="0">
                  <a:pos x="connsiteX13701" y="connsiteY13701"/>
                </a:cxn>
                <a:cxn ang="0">
                  <a:pos x="connsiteX13702" y="connsiteY13702"/>
                </a:cxn>
                <a:cxn ang="0">
                  <a:pos x="connsiteX13703" y="connsiteY13703"/>
                </a:cxn>
                <a:cxn ang="0">
                  <a:pos x="connsiteX13704" y="connsiteY13704"/>
                </a:cxn>
                <a:cxn ang="0">
                  <a:pos x="connsiteX13705" y="connsiteY13705"/>
                </a:cxn>
                <a:cxn ang="0">
                  <a:pos x="connsiteX13706" y="connsiteY13706"/>
                </a:cxn>
                <a:cxn ang="0">
                  <a:pos x="connsiteX13707" y="connsiteY13707"/>
                </a:cxn>
                <a:cxn ang="0">
                  <a:pos x="connsiteX13708" y="connsiteY13708"/>
                </a:cxn>
                <a:cxn ang="0">
                  <a:pos x="connsiteX13709" y="connsiteY13709"/>
                </a:cxn>
                <a:cxn ang="0">
                  <a:pos x="connsiteX13710" y="connsiteY13710"/>
                </a:cxn>
                <a:cxn ang="0">
                  <a:pos x="connsiteX13711" y="connsiteY13711"/>
                </a:cxn>
                <a:cxn ang="0">
                  <a:pos x="connsiteX13712" y="connsiteY13712"/>
                </a:cxn>
                <a:cxn ang="0">
                  <a:pos x="connsiteX13713" y="connsiteY13713"/>
                </a:cxn>
                <a:cxn ang="0">
                  <a:pos x="connsiteX13714" y="connsiteY13714"/>
                </a:cxn>
                <a:cxn ang="0">
                  <a:pos x="connsiteX13715" y="connsiteY13715"/>
                </a:cxn>
                <a:cxn ang="0">
                  <a:pos x="connsiteX13716" y="connsiteY13716"/>
                </a:cxn>
                <a:cxn ang="0">
                  <a:pos x="connsiteX13717" y="connsiteY13717"/>
                </a:cxn>
                <a:cxn ang="0">
                  <a:pos x="connsiteX13718" y="connsiteY13718"/>
                </a:cxn>
                <a:cxn ang="0">
                  <a:pos x="connsiteX13719" y="connsiteY13719"/>
                </a:cxn>
                <a:cxn ang="0">
                  <a:pos x="connsiteX13720" y="connsiteY13720"/>
                </a:cxn>
                <a:cxn ang="0">
                  <a:pos x="connsiteX13721" y="connsiteY13721"/>
                </a:cxn>
                <a:cxn ang="0">
                  <a:pos x="connsiteX13722" y="connsiteY13722"/>
                </a:cxn>
                <a:cxn ang="0">
                  <a:pos x="connsiteX13723" y="connsiteY13723"/>
                </a:cxn>
                <a:cxn ang="0">
                  <a:pos x="connsiteX13724" y="connsiteY13724"/>
                </a:cxn>
                <a:cxn ang="0">
                  <a:pos x="connsiteX13725" y="connsiteY13725"/>
                </a:cxn>
                <a:cxn ang="0">
                  <a:pos x="connsiteX13726" y="connsiteY13726"/>
                </a:cxn>
                <a:cxn ang="0">
                  <a:pos x="connsiteX13727" y="connsiteY13727"/>
                </a:cxn>
                <a:cxn ang="0">
                  <a:pos x="connsiteX13728" y="connsiteY13728"/>
                </a:cxn>
                <a:cxn ang="0">
                  <a:pos x="connsiteX13729" y="connsiteY13729"/>
                </a:cxn>
                <a:cxn ang="0">
                  <a:pos x="connsiteX13730" y="connsiteY13730"/>
                </a:cxn>
                <a:cxn ang="0">
                  <a:pos x="connsiteX13731" y="connsiteY13731"/>
                </a:cxn>
                <a:cxn ang="0">
                  <a:pos x="connsiteX13732" y="connsiteY13732"/>
                </a:cxn>
                <a:cxn ang="0">
                  <a:pos x="connsiteX13733" y="connsiteY13733"/>
                </a:cxn>
                <a:cxn ang="0">
                  <a:pos x="connsiteX13734" y="connsiteY13734"/>
                </a:cxn>
                <a:cxn ang="0">
                  <a:pos x="connsiteX13735" y="connsiteY13735"/>
                </a:cxn>
                <a:cxn ang="0">
                  <a:pos x="connsiteX13736" y="connsiteY13736"/>
                </a:cxn>
                <a:cxn ang="0">
                  <a:pos x="connsiteX13737" y="connsiteY13737"/>
                </a:cxn>
                <a:cxn ang="0">
                  <a:pos x="connsiteX13738" y="connsiteY13738"/>
                </a:cxn>
                <a:cxn ang="0">
                  <a:pos x="connsiteX13739" y="connsiteY13739"/>
                </a:cxn>
                <a:cxn ang="0">
                  <a:pos x="connsiteX13740" y="connsiteY13740"/>
                </a:cxn>
                <a:cxn ang="0">
                  <a:pos x="connsiteX13741" y="connsiteY13741"/>
                </a:cxn>
                <a:cxn ang="0">
                  <a:pos x="connsiteX13742" y="connsiteY13742"/>
                </a:cxn>
                <a:cxn ang="0">
                  <a:pos x="connsiteX13743" y="connsiteY13743"/>
                </a:cxn>
                <a:cxn ang="0">
                  <a:pos x="connsiteX13744" y="connsiteY13744"/>
                </a:cxn>
                <a:cxn ang="0">
                  <a:pos x="connsiteX13745" y="connsiteY13745"/>
                </a:cxn>
                <a:cxn ang="0">
                  <a:pos x="connsiteX13746" y="connsiteY13746"/>
                </a:cxn>
                <a:cxn ang="0">
                  <a:pos x="connsiteX13747" y="connsiteY13747"/>
                </a:cxn>
                <a:cxn ang="0">
                  <a:pos x="connsiteX13748" y="connsiteY13748"/>
                </a:cxn>
                <a:cxn ang="0">
                  <a:pos x="connsiteX13749" y="connsiteY13749"/>
                </a:cxn>
                <a:cxn ang="0">
                  <a:pos x="connsiteX13750" y="connsiteY13750"/>
                </a:cxn>
                <a:cxn ang="0">
                  <a:pos x="connsiteX13751" y="connsiteY13751"/>
                </a:cxn>
                <a:cxn ang="0">
                  <a:pos x="connsiteX13752" y="connsiteY13752"/>
                </a:cxn>
                <a:cxn ang="0">
                  <a:pos x="connsiteX13753" y="connsiteY13753"/>
                </a:cxn>
                <a:cxn ang="0">
                  <a:pos x="connsiteX13754" y="connsiteY13754"/>
                </a:cxn>
                <a:cxn ang="0">
                  <a:pos x="connsiteX13755" y="connsiteY13755"/>
                </a:cxn>
                <a:cxn ang="0">
                  <a:pos x="connsiteX13756" y="connsiteY13756"/>
                </a:cxn>
                <a:cxn ang="0">
                  <a:pos x="connsiteX13757" y="connsiteY13757"/>
                </a:cxn>
                <a:cxn ang="0">
                  <a:pos x="connsiteX13758" y="connsiteY13758"/>
                </a:cxn>
                <a:cxn ang="0">
                  <a:pos x="connsiteX13759" y="connsiteY13759"/>
                </a:cxn>
                <a:cxn ang="0">
                  <a:pos x="connsiteX13760" y="connsiteY13760"/>
                </a:cxn>
                <a:cxn ang="0">
                  <a:pos x="connsiteX13761" y="connsiteY13761"/>
                </a:cxn>
                <a:cxn ang="0">
                  <a:pos x="connsiteX13762" y="connsiteY13762"/>
                </a:cxn>
                <a:cxn ang="0">
                  <a:pos x="connsiteX13763" y="connsiteY13763"/>
                </a:cxn>
                <a:cxn ang="0">
                  <a:pos x="connsiteX13764" y="connsiteY13764"/>
                </a:cxn>
                <a:cxn ang="0">
                  <a:pos x="connsiteX13765" y="connsiteY13765"/>
                </a:cxn>
                <a:cxn ang="0">
                  <a:pos x="connsiteX13766" y="connsiteY13766"/>
                </a:cxn>
                <a:cxn ang="0">
                  <a:pos x="connsiteX13767" y="connsiteY13767"/>
                </a:cxn>
                <a:cxn ang="0">
                  <a:pos x="connsiteX13768" y="connsiteY13768"/>
                </a:cxn>
                <a:cxn ang="0">
                  <a:pos x="connsiteX13769" y="connsiteY13769"/>
                </a:cxn>
                <a:cxn ang="0">
                  <a:pos x="connsiteX13770" y="connsiteY13770"/>
                </a:cxn>
                <a:cxn ang="0">
                  <a:pos x="connsiteX13771" y="connsiteY13771"/>
                </a:cxn>
                <a:cxn ang="0">
                  <a:pos x="connsiteX13772" y="connsiteY13772"/>
                </a:cxn>
                <a:cxn ang="0">
                  <a:pos x="connsiteX13773" y="connsiteY13773"/>
                </a:cxn>
                <a:cxn ang="0">
                  <a:pos x="connsiteX13774" y="connsiteY13774"/>
                </a:cxn>
                <a:cxn ang="0">
                  <a:pos x="connsiteX13775" y="connsiteY13775"/>
                </a:cxn>
                <a:cxn ang="0">
                  <a:pos x="connsiteX13776" y="connsiteY13776"/>
                </a:cxn>
                <a:cxn ang="0">
                  <a:pos x="connsiteX13777" y="connsiteY13777"/>
                </a:cxn>
                <a:cxn ang="0">
                  <a:pos x="connsiteX13778" y="connsiteY13778"/>
                </a:cxn>
                <a:cxn ang="0">
                  <a:pos x="connsiteX13779" y="connsiteY13779"/>
                </a:cxn>
                <a:cxn ang="0">
                  <a:pos x="connsiteX13780" y="connsiteY13780"/>
                </a:cxn>
                <a:cxn ang="0">
                  <a:pos x="connsiteX13781" y="connsiteY13781"/>
                </a:cxn>
                <a:cxn ang="0">
                  <a:pos x="connsiteX13782" y="connsiteY13782"/>
                </a:cxn>
                <a:cxn ang="0">
                  <a:pos x="connsiteX13783" y="connsiteY13783"/>
                </a:cxn>
                <a:cxn ang="0">
                  <a:pos x="connsiteX13784" y="connsiteY13784"/>
                </a:cxn>
                <a:cxn ang="0">
                  <a:pos x="connsiteX13785" y="connsiteY13785"/>
                </a:cxn>
                <a:cxn ang="0">
                  <a:pos x="connsiteX13786" y="connsiteY13786"/>
                </a:cxn>
                <a:cxn ang="0">
                  <a:pos x="connsiteX13787" y="connsiteY13787"/>
                </a:cxn>
                <a:cxn ang="0">
                  <a:pos x="connsiteX13788" y="connsiteY13788"/>
                </a:cxn>
                <a:cxn ang="0">
                  <a:pos x="connsiteX13789" y="connsiteY13789"/>
                </a:cxn>
                <a:cxn ang="0">
                  <a:pos x="connsiteX13790" y="connsiteY13790"/>
                </a:cxn>
                <a:cxn ang="0">
                  <a:pos x="connsiteX13791" y="connsiteY13791"/>
                </a:cxn>
                <a:cxn ang="0">
                  <a:pos x="connsiteX13792" y="connsiteY13792"/>
                </a:cxn>
                <a:cxn ang="0">
                  <a:pos x="connsiteX13793" y="connsiteY13793"/>
                </a:cxn>
                <a:cxn ang="0">
                  <a:pos x="connsiteX13794" y="connsiteY13794"/>
                </a:cxn>
                <a:cxn ang="0">
                  <a:pos x="connsiteX13795" y="connsiteY13795"/>
                </a:cxn>
                <a:cxn ang="0">
                  <a:pos x="connsiteX13796" y="connsiteY13796"/>
                </a:cxn>
                <a:cxn ang="0">
                  <a:pos x="connsiteX13797" y="connsiteY13797"/>
                </a:cxn>
                <a:cxn ang="0">
                  <a:pos x="connsiteX13798" y="connsiteY13798"/>
                </a:cxn>
                <a:cxn ang="0">
                  <a:pos x="connsiteX13799" y="connsiteY13799"/>
                </a:cxn>
                <a:cxn ang="0">
                  <a:pos x="connsiteX13800" y="connsiteY13800"/>
                </a:cxn>
                <a:cxn ang="0">
                  <a:pos x="connsiteX13801" y="connsiteY13801"/>
                </a:cxn>
                <a:cxn ang="0">
                  <a:pos x="connsiteX13802" y="connsiteY13802"/>
                </a:cxn>
                <a:cxn ang="0">
                  <a:pos x="connsiteX13803" y="connsiteY13803"/>
                </a:cxn>
                <a:cxn ang="0">
                  <a:pos x="connsiteX13804" y="connsiteY13804"/>
                </a:cxn>
                <a:cxn ang="0">
                  <a:pos x="connsiteX13805" y="connsiteY13805"/>
                </a:cxn>
                <a:cxn ang="0">
                  <a:pos x="connsiteX13806" y="connsiteY13806"/>
                </a:cxn>
                <a:cxn ang="0">
                  <a:pos x="connsiteX13807" y="connsiteY13807"/>
                </a:cxn>
                <a:cxn ang="0">
                  <a:pos x="connsiteX13808" y="connsiteY13808"/>
                </a:cxn>
                <a:cxn ang="0">
                  <a:pos x="connsiteX13809" y="connsiteY13809"/>
                </a:cxn>
                <a:cxn ang="0">
                  <a:pos x="connsiteX13810" y="connsiteY13810"/>
                </a:cxn>
                <a:cxn ang="0">
                  <a:pos x="connsiteX13811" y="connsiteY13811"/>
                </a:cxn>
                <a:cxn ang="0">
                  <a:pos x="connsiteX13812" y="connsiteY13812"/>
                </a:cxn>
                <a:cxn ang="0">
                  <a:pos x="connsiteX13813" y="connsiteY13813"/>
                </a:cxn>
                <a:cxn ang="0">
                  <a:pos x="connsiteX13814" y="connsiteY13814"/>
                </a:cxn>
                <a:cxn ang="0">
                  <a:pos x="connsiteX13815" y="connsiteY13815"/>
                </a:cxn>
                <a:cxn ang="0">
                  <a:pos x="connsiteX13816" y="connsiteY13816"/>
                </a:cxn>
                <a:cxn ang="0">
                  <a:pos x="connsiteX13817" y="connsiteY13817"/>
                </a:cxn>
                <a:cxn ang="0">
                  <a:pos x="connsiteX13818" y="connsiteY13818"/>
                </a:cxn>
                <a:cxn ang="0">
                  <a:pos x="connsiteX13819" y="connsiteY13819"/>
                </a:cxn>
                <a:cxn ang="0">
                  <a:pos x="connsiteX13820" y="connsiteY13820"/>
                </a:cxn>
                <a:cxn ang="0">
                  <a:pos x="connsiteX13821" y="connsiteY13821"/>
                </a:cxn>
                <a:cxn ang="0">
                  <a:pos x="connsiteX13822" y="connsiteY13822"/>
                </a:cxn>
                <a:cxn ang="0">
                  <a:pos x="connsiteX13823" y="connsiteY13823"/>
                </a:cxn>
                <a:cxn ang="0">
                  <a:pos x="connsiteX13824" y="connsiteY13824"/>
                </a:cxn>
                <a:cxn ang="0">
                  <a:pos x="connsiteX13825" y="connsiteY13825"/>
                </a:cxn>
                <a:cxn ang="0">
                  <a:pos x="connsiteX13826" y="connsiteY13826"/>
                </a:cxn>
                <a:cxn ang="0">
                  <a:pos x="connsiteX13827" y="connsiteY13827"/>
                </a:cxn>
                <a:cxn ang="0">
                  <a:pos x="connsiteX13828" y="connsiteY13828"/>
                </a:cxn>
                <a:cxn ang="0">
                  <a:pos x="connsiteX13829" y="connsiteY13829"/>
                </a:cxn>
                <a:cxn ang="0">
                  <a:pos x="connsiteX13830" y="connsiteY13830"/>
                </a:cxn>
                <a:cxn ang="0">
                  <a:pos x="connsiteX13831" y="connsiteY13831"/>
                </a:cxn>
                <a:cxn ang="0">
                  <a:pos x="connsiteX13832" y="connsiteY13832"/>
                </a:cxn>
                <a:cxn ang="0">
                  <a:pos x="connsiteX13833" y="connsiteY13833"/>
                </a:cxn>
                <a:cxn ang="0">
                  <a:pos x="connsiteX13834" y="connsiteY13834"/>
                </a:cxn>
                <a:cxn ang="0">
                  <a:pos x="connsiteX13835" y="connsiteY13835"/>
                </a:cxn>
                <a:cxn ang="0">
                  <a:pos x="connsiteX13836" y="connsiteY13836"/>
                </a:cxn>
                <a:cxn ang="0">
                  <a:pos x="connsiteX13837" y="connsiteY13837"/>
                </a:cxn>
                <a:cxn ang="0">
                  <a:pos x="connsiteX13838" y="connsiteY13838"/>
                </a:cxn>
                <a:cxn ang="0">
                  <a:pos x="connsiteX13839" y="connsiteY13839"/>
                </a:cxn>
                <a:cxn ang="0">
                  <a:pos x="connsiteX13840" y="connsiteY13840"/>
                </a:cxn>
                <a:cxn ang="0">
                  <a:pos x="connsiteX13841" y="connsiteY13841"/>
                </a:cxn>
                <a:cxn ang="0">
                  <a:pos x="connsiteX13842" y="connsiteY13842"/>
                </a:cxn>
                <a:cxn ang="0">
                  <a:pos x="connsiteX13843" y="connsiteY13843"/>
                </a:cxn>
                <a:cxn ang="0">
                  <a:pos x="connsiteX13844" y="connsiteY13844"/>
                </a:cxn>
                <a:cxn ang="0">
                  <a:pos x="connsiteX13845" y="connsiteY13845"/>
                </a:cxn>
                <a:cxn ang="0">
                  <a:pos x="connsiteX13846" y="connsiteY13846"/>
                </a:cxn>
                <a:cxn ang="0">
                  <a:pos x="connsiteX13847" y="connsiteY13847"/>
                </a:cxn>
                <a:cxn ang="0">
                  <a:pos x="connsiteX13848" y="connsiteY13848"/>
                </a:cxn>
                <a:cxn ang="0">
                  <a:pos x="connsiteX13849" y="connsiteY13849"/>
                </a:cxn>
                <a:cxn ang="0">
                  <a:pos x="connsiteX13850" y="connsiteY13850"/>
                </a:cxn>
                <a:cxn ang="0">
                  <a:pos x="connsiteX13851" y="connsiteY13851"/>
                </a:cxn>
                <a:cxn ang="0">
                  <a:pos x="connsiteX13852" y="connsiteY13852"/>
                </a:cxn>
                <a:cxn ang="0">
                  <a:pos x="connsiteX13853" y="connsiteY13853"/>
                </a:cxn>
                <a:cxn ang="0">
                  <a:pos x="connsiteX13854" y="connsiteY13854"/>
                </a:cxn>
                <a:cxn ang="0">
                  <a:pos x="connsiteX13855" y="connsiteY13855"/>
                </a:cxn>
                <a:cxn ang="0">
                  <a:pos x="connsiteX13856" y="connsiteY13856"/>
                </a:cxn>
                <a:cxn ang="0">
                  <a:pos x="connsiteX13857" y="connsiteY13857"/>
                </a:cxn>
                <a:cxn ang="0">
                  <a:pos x="connsiteX13858" y="connsiteY13858"/>
                </a:cxn>
                <a:cxn ang="0">
                  <a:pos x="connsiteX13859" y="connsiteY13859"/>
                </a:cxn>
                <a:cxn ang="0">
                  <a:pos x="connsiteX13860" y="connsiteY13860"/>
                </a:cxn>
                <a:cxn ang="0">
                  <a:pos x="connsiteX13861" y="connsiteY13861"/>
                </a:cxn>
                <a:cxn ang="0">
                  <a:pos x="connsiteX13862" y="connsiteY13862"/>
                </a:cxn>
                <a:cxn ang="0">
                  <a:pos x="connsiteX13863" y="connsiteY13863"/>
                </a:cxn>
                <a:cxn ang="0">
                  <a:pos x="connsiteX13864" y="connsiteY13864"/>
                </a:cxn>
                <a:cxn ang="0">
                  <a:pos x="connsiteX13865" y="connsiteY13865"/>
                </a:cxn>
                <a:cxn ang="0">
                  <a:pos x="connsiteX13866" y="connsiteY13866"/>
                </a:cxn>
                <a:cxn ang="0">
                  <a:pos x="connsiteX13867" y="connsiteY13867"/>
                </a:cxn>
                <a:cxn ang="0">
                  <a:pos x="connsiteX13868" y="connsiteY13868"/>
                </a:cxn>
                <a:cxn ang="0">
                  <a:pos x="connsiteX13869" y="connsiteY13869"/>
                </a:cxn>
                <a:cxn ang="0">
                  <a:pos x="connsiteX13870" y="connsiteY13870"/>
                </a:cxn>
                <a:cxn ang="0">
                  <a:pos x="connsiteX13871" y="connsiteY13871"/>
                </a:cxn>
                <a:cxn ang="0">
                  <a:pos x="connsiteX13872" y="connsiteY13872"/>
                </a:cxn>
                <a:cxn ang="0">
                  <a:pos x="connsiteX13873" y="connsiteY13873"/>
                </a:cxn>
                <a:cxn ang="0">
                  <a:pos x="connsiteX13874" y="connsiteY13874"/>
                </a:cxn>
                <a:cxn ang="0">
                  <a:pos x="connsiteX13875" y="connsiteY13875"/>
                </a:cxn>
                <a:cxn ang="0">
                  <a:pos x="connsiteX13876" y="connsiteY13876"/>
                </a:cxn>
                <a:cxn ang="0">
                  <a:pos x="connsiteX13877" y="connsiteY13877"/>
                </a:cxn>
                <a:cxn ang="0">
                  <a:pos x="connsiteX13878" y="connsiteY13878"/>
                </a:cxn>
                <a:cxn ang="0">
                  <a:pos x="connsiteX13879" y="connsiteY13879"/>
                </a:cxn>
                <a:cxn ang="0">
                  <a:pos x="connsiteX13880" y="connsiteY13880"/>
                </a:cxn>
                <a:cxn ang="0">
                  <a:pos x="connsiteX13881" y="connsiteY13881"/>
                </a:cxn>
                <a:cxn ang="0">
                  <a:pos x="connsiteX13882" y="connsiteY13882"/>
                </a:cxn>
                <a:cxn ang="0">
                  <a:pos x="connsiteX13883" y="connsiteY13883"/>
                </a:cxn>
                <a:cxn ang="0">
                  <a:pos x="connsiteX13884" y="connsiteY13884"/>
                </a:cxn>
                <a:cxn ang="0">
                  <a:pos x="connsiteX13885" y="connsiteY13885"/>
                </a:cxn>
                <a:cxn ang="0">
                  <a:pos x="connsiteX13886" y="connsiteY13886"/>
                </a:cxn>
                <a:cxn ang="0">
                  <a:pos x="connsiteX13887" y="connsiteY13887"/>
                </a:cxn>
                <a:cxn ang="0">
                  <a:pos x="connsiteX13888" y="connsiteY13888"/>
                </a:cxn>
                <a:cxn ang="0">
                  <a:pos x="connsiteX13889" y="connsiteY13889"/>
                </a:cxn>
                <a:cxn ang="0">
                  <a:pos x="connsiteX13890" y="connsiteY13890"/>
                </a:cxn>
                <a:cxn ang="0">
                  <a:pos x="connsiteX13891" y="connsiteY13891"/>
                </a:cxn>
                <a:cxn ang="0">
                  <a:pos x="connsiteX13892" y="connsiteY13892"/>
                </a:cxn>
                <a:cxn ang="0">
                  <a:pos x="connsiteX13893" y="connsiteY13893"/>
                </a:cxn>
                <a:cxn ang="0">
                  <a:pos x="connsiteX13894" y="connsiteY13894"/>
                </a:cxn>
                <a:cxn ang="0">
                  <a:pos x="connsiteX13895" y="connsiteY13895"/>
                </a:cxn>
                <a:cxn ang="0">
                  <a:pos x="connsiteX13896" y="connsiteY13896"/>
                </a:cxn>
                <a:cxn ang="0">
                  <a:pos x="connsiteX13897" y="connsiteY13897"/>
                </a:cxn>
                <a:cxn ang="0">
                  <a:pos x="connsiteX13898" y="connsiteY13898"/>
                </a:cxn>
                <a:cxn ang="0">
                  <a:pos x="connsiteX13899" y="connsiteY13899"/>
                </a:cxn>
                <a:cxn ang="0">
                  <a:pos x="connsiteX13900" y="connsiteY13900"/>
                </a:cxn>
                <a:cxn ang="0">
                  <a:pos x="connsiteX13901" y="connsiteY13901"/>
                </a:cxn>
                <a:cxn ang="0">
                  <a:pos x="connsiteX13902" y="connsiteY13902"/>
                </a:cxn>
                <a:cxn ang="0">
                  <a:pos x="connsiteX13903" y="connsiteY13903"/>
                </a:cxn>
                <a:cxn ang="0">
                  <a:pos x="connsiteX13904" y="connsiteY13904"/>
                </a:cxn>
                <a:cxn ang="0">
                  <a:pos x="connsiteX13905" y="connsiteY13905"/>
                </a:cxn>
                <a:cxn ang="0">
                  <a:pos x="connsiteX13906" y="connsiteY13906"/>
                </a:cxn>
                <a:cxn ang="0">
                  <a:pos x="connsiteX13907" y="connsiteY13907"/>
                </a:cxn>
                <a:cxn ang="0">
                  <a:pos x="connsiteX13908" y="connsiteY13908"/>
                </a:cxn>
                <a:cxn ang="0">
                  <a:pos x="connsiteX13909" y="connsiteY13909"/>
                </a:cxn>
                <a:cxn ang="0">
                  <a:pos x="connsiteX13910" y="connsiteY13910"/>
                </a:cxn>
                <a:cxn ang="0">
                  <a:pos x="connsiteX13911" y="connsiteY13911"/>
                </a:cxn>
                <a:cxn ang="0">
                  <a:pos x="connsiteX13912" y="connsiteY13912"/>
                </a:cxn>
                <a:cxn ang="0">
                  <a:pos x="connsiteX13913" y="connsiteY13913"/>
                </a:cxn>
                <a:cxn ang="0">
                  <a:pos x="connsiteX13914" y="connsiteY13914"/>
                </a:cxn>
                <a:cxn ang="0">
                  <a:pos x="connsiteX13915" y="connsiteY13915"/>
                </a:cxn>
                <a:cxn ang="0">
                  <a:pos x="connsiteX13916" y="connsiteY13916"/>
                </a:cxn>
                <a:cxn ang="0">
                  <a:pos x="connsiteX13917" y="connsiteY13917"/>
                </a:cxn>
                <a:cxn ang="0">
                  <a:pos x="connsiteX13918" y="connsiteY13918"/>
                </a:cxn>
                <a:cxn ang="0">
                  <a:pos x="connsiteX13919" y="connsiteY13919"/>
                </a:cxn>
                <a:cxn ang="0">
                  <a:pos x="connsiteX13920" y="connsiteY13920"/>
                </a:cxn>
                <a:cxn ang="0">
                  <a:pos x="connsiteX13921" y="connsiteY13921"/>
                </a:cxn>
                <a:cxn ang="0">
                  <a:pos x="connsiteX13922" y="connsiteY13922"/>
                </a:cxn>
                <a:cxn ang="0">
                  <a:pos x="connsiteX13923" y="connsiteY13923"/>
                </a:cxn>
                <a:cxn ang="0">
                  <a:pos x="connsiteX13924" y="connsiteY13924"/>
                </a:cxn>
                <a:cxn ang="0">
                  <a:pos x="connsiteX13925" y="connsiteY13925"/>
                </a:cxn>
                <a:cxn ang="0">
                  <a:pos x="connsiteX13926" y="connsiteY13926"/>
                </a:cxn>
                <a:cxn ang="0">
                  <a:pos x="connsiteX13927" y="connsiteY13927"/>
                </a:cxn>
                <a:cxn ang="0">
                  <a:pos x="connsiteX13928" y="connsiteY13928"/>
                </a:cxn>
                <a:cxn ang="0">
                  <a:pos x="connsiteX13929" y="connsiteY13929"/>
                </a:cxn>
                <a:cxn ang="0">
                  <a:pos x="connsiteX13930" y="connsiteY13930"/>
                </a:cxn>
                <a:cxn ang="0">
                  <a:pos x="connsiteX13931" y="connsiteY13931"/>
                </a:cxn>
                <a:cxn ang="0">
                  <a:pos x="connsiteX13932" y="connsiteY13932"/>
                </a:cxn>
                <a:cxn ang="0">
                  <a:pos x="connsiteX13933" y="connsiteY13933"/>
                </a:cxn>
                <a:cxn ang="0">
                  <a:pos x="connsiteX13934" y="connsiteY13934"/>
                </a:cxn>
                <a:cxn ang="0">
                  <a:pos x="connsiteX13935" y="connsiteY13935"/>
                </a:cxn>
                <a:cxn ang="0">
                  <a:pos x="connsiteX13936" y="connsiteY13936"/>
                </a:cxn>
                <a:cxn ang="0">
                  <a:pos x="connsiteX13937" y="connsiteY13937"/>
                </a:cxn>
                <a:cxn ang="0">
                  <a:pos x="connsiteX13938" y="connsiteY13938"/>
                </a:cxn>
                <a:cxn ang="0">
                  <a:pos x="connsiteX13939" y="connsiteY13939"/>
                </a:cxn>
                <a:cxn ang="0">
                  <a:pos x="connsiteX13940" y="connsiteY13940"/>
                </a:cxn>
                <a:cxn ang="0">
                  <a:pos x="connsiteX13941" y="connsiteY13941"/>
                </a:cxn>
                <a:cxn ang="0">
                  <a:pos x="connsiteX13942" y="connsiteY13942"/>
                </a:cxn>
                <a:cxn ang="0">
                  <a:pos x="connsiteX13943" y="connsiteY13943"/>
                </a:cxn>
                <a:cxn ang="0">
                  <a:pos x="connsiteX13944" y="connsiteY13944"/>
                </a:cxn>
                <a:cxn ang="0">
                  <a:pos x="connsiteX13945" y="connsiteY13945"/>
                </a:cxn>
                <a:cxn ang="0">
                  <a:pos x="connsiteX13946" y="connsiteY13946"/>
                </a:cxn>
                <a:cxn ang="0">
                  <a:pos x="connsiteX13947" y="connsiteY13947"/>
                </a:cxn>
                <a:cxn ang="0">
                  <a:pos x="connsiteX13948" y="connsiteY13948"/>
                </a:cxn>
                <a:cxn ang="0">
                  <a:pos x="connsiteX13949" y="connsiteY13949"/>
                </a:cxn>
                <a:cxn ang="0">
                  <a:pos x="connsiteX13950" y="connsiteY13950"/>
                </a:cxn>
                <a:cxn ang="0">
                  <a:pos x="connsiteX13951" y="connsiteY13951"/>
                </a:cxn>
                <a:cxn ang="0">
                  <a:pos x="connsiteX13952" y="connsiteY13952"/>
                </a:cxn>
                <a:cxn ang="0">
                  <a:pos x="connsiteX13953" y="connsiteY13953"/>
                </a:cxn>
                <a:cxn ang="0">
                  <a:pos x="connsiteX13954" y="connsiteY13954"/>
                </a:cxn>
                <a:cxn ang="0">
                  <a:pos x="connsiteX13955" y="connsiteY13955"/>
                </a:cxn>
                <a:cxn ang="0">
                  <a:pos x="connsiteX13956" y="connsiteY13956"/>
                </a:cxn>
                <a:cxn ang="0">
                  <a:pos x="connsiteX13957" y="connsiteY13957"/>
                </a:cxn>
                <a:cxn ang="0">
                  <a:pos x="connsiteX13958" y="connsiteY13958"/>
                </a:cxn>
                <a:cxn ang="0">
                  <a:pos x="connsiteX13959" y="connsiteY13959"/>
                </a:cxn>
                <a:cxn ang="0">
                  <a:pos x="connsiteX13960" y="connsiteY13960"/>
                </a:cxn>
                <a:cxn ang="0">
                  <a:pos x="connsiteX13961" y="connsiteY13961"/>
                </a:cxn>
                <a:cxn ang="0">
                  <a:pos x="connsiteX13962" y="connsiteY13962"/>
                </a:cxn>
                <a:cxn ang="0">
                  <a:pos x="connsiteX13963" y="connsiteY13963"/>
                </a:cxn>
                <a:cxn ang="0">
                  <a:pos x="connsiteX13964" y="connsiteY13964"/>
                </a:cxn>
                <a:cxn ang="0">
                  <a:pos x="connsiteX13965" y="connsiteY13965"/>
                </a:cxn>
                <a:cxn ang="0">
                  <a:pos x="connsiteX13966" y="connsiteY13966"/>
                </a:cxn>
                <a:cxn ang="0">
                  <a:pos x="connsiteX13967" y="connsiteY13967"/>
                </a:cxn>
                <a:cxn ang="0">
                  <a:pos x="connsiteX13968" y="connsiteY13968"/>
                </a:cxn>
                <a:cxn ang="0">
                  <a:pos x="connsiteX13969" y="connsiteY13969"/>
                </a:cxn>
                <a:cxn ang="0">
                  <a:pos x="connsiteX13970" y="connsiteY13970"/>
                </a:cxn>
                <a:cxn ang="0">
                  <a:pos x="connsiteX13971" y="connsiteY13971"/>
                </a:cxn>
                <a:cxn ang="0">
                  <a:pos x="connsiteX13972" y="connsiteY13972"/>
                </a:cxn>
                <a:cxn ang="0">
                  <a:pos x="connsiteX13973" y="connsiteY13973"/>
                </a:cxn>
                <a:cxn ang="0">
                  <a:pos x="connsiteX13974" y="connsiteY13974"/>
                </a:cxn>
                <a:cxn ang="0">
                  <a:pos x="connsiteX13975" y="connsiteY13975"/>
                </a:cxn>
                <a:cxn ang="0">
                  <a:pos x="connsiteX13976" y="connsiteY13976"/>
                </a:cxn>
                <a:cxn ang="0">
                  <a:pos x="connsiteX13977" y="connsiteY13977"/>
                </a:cxn>
                <a:cxn ang="0">
                  <a:pos x="connsiteX13978" y="connsiteY13978"/>
                </a:cxn>
                <a:cxn ang="0">
                  <a:pos x="connsiteX13979" y="connsiteY13979"/>
                </a:cxn>
                <a:cxn ang="0">
                  <a:pos x="connsiteX13980" y="connsiteY13980"/>
                </a:cxn>
                <a:cxn ang="0">
                  <a:pos x="connsiteX13981" y="connsiteY13981"/>
                </a:cxn>
                <a:cxn ang="0">
                  <a:pos x="connsiteX13982" y="connsiteY13982"/>
                </a:cxn>
                <a:cxn ang="0">
                  <a:pos x="connsiteX13983" y="connsiteY13983"/>
                </a:cxn>
                <a:cxn ang="0">
                  <a:pos x="connsiteX13984" y="connsiteY13984"/>
                </a:cxn>
                <a:cxn ang="0">
                  <a:pos x="connsiteX13985" y="connsiteY13985"/>
                </a:cxn>
                <a:cxn ang="0">
                  <a:pos x="connsiteX13986" y="connsiteY13986"/>
                </a:cxn>
                <a:cxn ang="0">
                  <a:pos x="connsiteX13987" y="connsiteY13987"/>
                </a:cxn>
                <a:cxn ang="0">
                  <a:pos x="connsiteX13988" y="connsiteY13988"/>
                </a:cxn>
                <a:cxn ang="0">
                  <a:pos x="connsiteX13989" y="connsiteY13989"/>
                </a:cxn>
                <a:cxn ang="0">
                  <a:pos x="connsiteX13990" y="connsiteY13990"/>
                </a:cxn>
                <a:cxn ang="0">
                  <a:pos x="connsiteX13991" y="connsiteY13991"/>
                </a:cxn>
                <a:cxn ang="0">
                  <a:pos x="connsiteX13992" y="connsiteY13992"/>
                </a:cxn>
                <a:cxn ang="0">
                  <a:pos x="connsiteX13993" y="connsiteY13993"/>
                </a:cxn>
                <a:cxn ang="0">
                  <a:pos x="connsiteX13994" y="connsiteY13994"/>
                </a:cxn>
                <a:cxn ang="0">
                  <a:pos x="connsiteX13995" y="connsiteY13995"/>
                </a:cxn>
                <a:cxn ang="0">
                  <a:pos x="connsiteX13996" y="connsiteY13996"/>
                </a:cxn>
                <a:cxn ang="0">
                  <a:pos x="connsiteX13997" y="connsiteY13997"/>
                </a:cxn>
                <a:cxn ang="0">
                  <a:pos x="connsiteX13998" y="connsiteY13998"/>
                </a:cxn>
                <a:cxn ang="0">
                  <a:pos x="connsiteX13999" y="connsiteY13999"/>
                </a:cxn>
                <a:cxn ang="0">
                  <a:pos x="connsiteX14000" y="connsiteY14000"/>
                </a:cxn>
                <a:cxn ang="0">
                  <a:pos x="connsiteX14001" y="connsiteY14001"/>
                </a:cxn>
                <a:cxn ang="0">
                  <a:pos x="connsiteX14002" y="connsiteY14002"/>
                </a:cxn>
                <a:cxn ang="0">
                  <a:pos x="connsiteX14003" y="connsiteY14003"/>
                </a:cxn>
                <a:cxn ang="0">
                  <a:pos x="connsiteX14004" y="connsiteY14004"/>
                </a:cxn>
                <a:cxn ang="0">
                  <a:pos x="connsiteX14005" y="connsiteY14005"/>
                </a:cxn>
                <a:cxn ang="0">
                  <a:pos x="connsiteX14006" y="connsiteY14006"/>
                </a:cxn>
                <a:cxn ang="0">
                  <a:pos x="connsiteX14007" y="connsiteY14007"/>
                </a:cxn>
                <a:cxn ang="0">
                  <a:pos x="connsiteX14008" y="connsiteY14008"/>
                </a:cxn>
                <a:cxn ang="0">
                  <a:pos x="connsiteX14009" y="connsiteY14009"/>
                </a:cxn>
                <a:cxn ang="0">
                  <a:pos x="connsiteX14010" y="connsiteY14010"/>
                </a:cxn>
                <a:cxn ang="0">
                  <a:pos x="connsiteX14011" y="connsiteY14011"/>
                </a:cxn>
                <a:cxn ang="0">
                  <a:pos x="connsiteX14012" y="connsiteY14012"/>
                </a:cxn>
                <a:cxn ang="0">
                  <a:pos x="connsiteX14013" y="connsiteY14013"/>
                </a:cxn>
                <a:cxn ang="0">
                  <a:pos x="connsiteX14014" y="connsiteY14014"/>
                </a:cxn>
                <a:cxn ang="0">
                  <a:pos x="connsiteX14015" y="connsiteY14015"/>
                </a:cxn>
                <a:cxn ang="0">
                  <a:pos x="connsiteX14016" y="connsiteY14016"/>
                </a:cxn>
                <a:cxn ang="0">
                  <a:pos x="connsiteX14017" y="connsiteY14017"/>
                </a:cxn>
                <a:cxn ang="0">
                  <a:pos x="connsiteX14018" y="connsiteY14018"/>
                </a:cxn>
                <a:cxn ang="0">
                  <a:pos x="connsiteX14019" y="connsiteY14019"/>
                </a:cxn>
                <a:cxn ang="0">
                  <a:pos x="connsiteX14020" y="connsiteY14020"/>
                </a:cxn>
                <a:cxn ang="0">
                  <a:pos x="connsiteX14021" y="connsiteY14021"/>
                </a:cxn>
                <a:cxn ang="0">
                  <a:pos x="connsiteX14022" y="connsiteY14022"/>
                </a:cxn>
                <a:cxn ang="0">
                  <a:pos x="connsiteX14023" y="connsiteY14023"/>
                </a:cxn>
                <a:cxn ang="0">
                  <a:pos x="connsiteX14024" y="connsiteY14024"/>
                </a:cxn>
                <a:cxn ang="0">
                  <a:pos x="connsiteX14025" y="connsiteY14025"/>
                </a:cxn>
                <a:cxn ang="0">
                  <a:pos x="connsiteX14026" y="connsiteY14026"/>
                </a:cxn>
                <a:cxn ang="0">
                  <a:pos x="connsiteX14027" y="connsiteY14027"/>
                </a:cxn>
                <a:cxn ang="0">
                  <a:pos x="connsiteX14028" y="connsiteY14028"/>
                </a:cxn>
                <a:cxn ang="0">
                  <a:pos x="connsiteX14029" y="connsiteY14029"/>
                </a:cxn>
                <a:cxn ang="0">
                  <a:pos x="connsiteX14030" y="connsiteY14030"/>
                </a:cxn>
                <a:cxn ang="0">
                  <a:pos x="connsiteX14031" y="connsiteY14031"/>
                </a:cxn>
                <a:cxn ang="0">
                  <a:pos x="connsiteX14032" y="connsiteY14032"/>
                </a:cxn>
                <a:cxn ang="0">
                  <a:pos x="connsiteX14033" y="connsiteY14033"/>
                </a:cxn>
                <a:cxn ang="0">
                  <a:pos x="connsiteX14034" y="connsiteY14034"/>
                </a:cxn>
                <a:cxn ang="0">
                  <a:pos x="connsiteX14035" y="connsiteY14035"/>
                </a:cxn>
                <a:cxn ang="0">
                  <a:pos x="connsiteX14036" y="connsiteY14036"/>
                </a:cxn>
                <a:cxn ang="0">
                  <a:pos x="connsiteX14037" y="connsiteY14037"/>
                </a:cxn>
                <a:cxn ang="0">
                  <a:pos x="connsiteX14038" y="connsiteY14038"/>
                </a:cxn>
                <a:cxn ang="0">
                  <a:pos x="connsiteX14039" y="connsiteY14039"/>
                </a:cxn>
                <a:cxn ang="0">
                  <a:pos x="connsiteX14040" y="connsiteY14040"/>
                </a:cxn>
                <a:cxn ang="0">
                  <a:pos x="connsiteX14041" y="connsiteY14041"/>
                </a:cxn>
                <a:cxn ang="0">
                  <a:pos x="connsiteX14042" y="connsiteY14042"/>
                </a:cxn>
                <a:cxn ang="0">
                  <a:pos x="connsiteX14043" y="connsiteY14043"/>
                </a:cxn>
                <a:cxn ang="0">
                  <a:pos x="connsiteX14044" y="connsiteY14044"/>
                </a:cxn>
                <a:cxn ang="0">
                  <a:pos x="connsiteX14045" y="connsiteY14045"/>
                </a:cxn>
                <a:cxn ang="0">
                  <a:pos x="connsiteX14046" y="connsiteY14046"/>
                </a:cxn>
                <a:cxn ang="0">
                  <a:pos x="connsiteX14047" y="connsiteY14047"/>
                </a:cxn>
                <a:cxn ang="0">
                  <a:pos x="connsiteX14048" y="connsiteY14048"/>
                </a:cxn>
                <a:cxn ang="0">
                  <a:pos x="connsiteX14049" y="connsiteY14049"/>
                </a:cxn>
                <a:cxn ang="0">
                  <a:pos x="connsiteX14050" y="connsiteY14050"/>
                </a:cxn>
                <a:cxn ang="0">
                  <a:pos x="connsiteX14051" y="connsiteY14051"/>
                </a:cxn>
                <a:cxn ang="0">
                  <a:pos x="connsiteX14052" y="connsiteY14052"/>
                </a:cxn>
                <a:cxn ang="0">
                  <a:pos x="connsiteX14053" y="connsiteY14053"/>
                </a:cxn>
                <a:cxn ang="0">
                  <a:pos x="connsiteX14054" y="connsiteY14054"/>
                </a:cxn>
                <a:cxn ang="0">
                  <a:pos x="connsiteX14055" y="connsiteY14055"/>
                </a:cxn>
                <a:cxn ang="0">
                  <a:pos x="connsiteX14056" y="connsiteY14056"/>
                </a:cxn>
                <a:cxn ang="0">
                  <a:pos x="connsiteX14057" y="connsiteY14057"/>
                </a:cxn>
                <a:cxn ang="0">
                  <a:pos x="connsiteX14058" y="connsiteY14058"/>
                </a:cxn>
                <a:cxn ang="0">
                  <a:pos x="connsiteX14059" y="connsiteY14059"/>
                </a:cxn>
                <a:cxn ang="0">
                  <a:pos x="connsiteX14060" y="connsiteY14060"/>
                </a:cxn>
                <a:cxn ang="0">
                  <a:pos x="connsiteX14061" y="connsiteY14061"/>
                </a:cxn>
                <a:cxn ang="0">
                  <a:pos x="connsiteX14062" y="connsiteY14062"/>
                </a:cxn>
                <a:cxn ang="0">
                  <a:pos x="connsiteX14063" y="connsiteY14063"/>
                </a:cxn>
                <a:cxn ang="0">
                  <a:pos x="connsiteX14064" y="connsiteY14064"/>
                </a:cxn>
                <a:cxn ang="0">
                  <a:pos x="connsiteX14065" y="connsiteY14065"/>
                </a:cxn>
                <a:cxn ang="0">
                  <a:pos x="connsiteX14066" y="connsiteY14066"/>
                </a:cxn>
                <a:cxn ang="0">
                  <a:pos x="connsiteX14067" y="connsiteY14067"/>
                </a:cxn>
                <a:cxn ang="0">
                  <a:pos x="connsiteX14068" y="connsiteY14068"/>
                </a:cxn>
                <a:cxn ang="0">
                  <a:pos x="connsiteX14069" y="connsiteY14069"/>
                </a:cxn>
                <a:cxn ang="0">
                  <a:pos x="connsiteX14070" y="connsiteY14070"/>
                </a:cxn>
                <a:cxn ang="0">
                  <a:pos x="connsiteX14071" y="connsiteY14071"/>
                </a:cxn>
                <a:cxn ang="0">
                  <a:pos x="connsiteX14072" y="connsiteY14072"/>
                </a:cxn>
                <a:cxn ang="0">
                  <a:pos x="connsiteX14073" y="connsiteY14073"/>
                </a:cxn>
                <a:cxn ang="0">
                  <a:pos x="connsiteX14074" y="connsiteY14074"/>
                </a:cxn>
                <a:cxn ang="0">
                  <a:pos x="connsiteX14075" y="connsiteY14075"/>
                </a:cxn>
                <a:cxn ang="0">
                  <a:pos x="connsiteX14076" y="connsiteY14076"/>
                </a:cxn>
                <a:cxn ang="0">
                  <a:pos x="connsiteX14077" y="connsiteY14077"/>
                </a:cxn>
                <a:cxn ang="0">
                  <a:pos x="connsiteX14078" y="connsiteY14078"/>
                </a:cxn>
                <a:cxn ang="0">
                  <a:pos x="connsiteX14079" y="connsiteY14079"/>
                </a:cxn>
                <a:cxn ang="0">
                  <a:pos x="connsiteX14080" y="connsiteY14080"/>
                </a:cxn>
                <a:cxn ang="0">
                  <a:pos x="connsiteX14081" y="connsiteY14081"/>
                </a:cxn>
                <a:cxn ang="0">
                  <a:pos x="connsiteX14082" y="connsiteY14082"/>
                </a:cxn>
                <a:cxn ang="0">
                  <a:pos x="connsiteX14083" y="connsiteY14083"/>
                </a:cxn>
                <a:cxn ang="0">
                  <a:pos x="connsiteX14084" y="connsiteY14084"/>
                </a:cxn>
                <a:cxn ang="0">
                  <a:pos x="connsiteX14085" y="connsiteY14085"/>
                </a:cxn>
                <a:cxn ang="0">
                  <a:pos x="connsiteX14086" y="connsiteY14086"/>
                </a:cxn>
                <a:cxn ang="0">
                  <a:pos x="connsiteX14087" y="connsiteY14087"/>
                </a:cxn>
                <a:cxn ang="0">
                  <a:pos x="connsiteX14088" y="connsiteY14088"/>
                </a:cxn>
                <a:cxn ang="0">
                  <a:pos x="connsiteX14089" y="connsiteY14089"/>
                </a:cxn>
                <a:cxn ang="0">
                  <a:pos x="connsiteX14090" y="connsiteY14090"/>
                </a:cxn>
                <a:cxn ang="0">
                  <a:pos x="connsiteX14091" y="connsiteY14091"/>
                </a:cxn>
                <a:cxn ang="0">
                  <a:pos x="connsiteX14092" y="connsiteY14092"/>
                </a:cxn>
                <a:cxn ang="0">
                  <a:pos x="connsiteX14093" y="connsiteY14093"/>
                </a:cxn>
                <a:cxn ang="0">
                  <a:pos x="connsiteX14094" y="connsiteY14094"/>
                </a:cxn>
                <a:cxn ang="0">
                  <a:pos x="connsiteX14095" y="connsiteY14095"/>
                </a:cxn>
                <a:cxn ang="0">
                  <a:pos x="connsiteX14096" y="connsiteY14096"/>
                </a:cxn>
                <a:cxn ang="0">
                  <a:pos x="connsiteX14097" y="connsiteY14097"/>
                </a:cxn>
                <a:cxn ang="0">
                  <a:pos x="connsiteX14098" y="connsiteY14098"/>
                </a:cxn>
                <a:cxn ang="0">
                  <a:pos x="connsiteX14099" y="connsiteY14099"/>
                </a:cxn>
                <a:cxn ang="0">
                  <a:pos x="connsiteX14100" y="connsiteY14100"/>
                </a:cxn>
                <a:cxn ang="0">
                  <a:pos x="connsiteX14101" y="connsiteY14101"/>
                </a:cxn>
                <a:cxn ang="0">
                  <a:pos x="connsiteX14102" y="connsiteY14102"/>
                </a:cxn>
                <a:cxn ang="0">
                  <a:pos x="connsiteX14103" y="connsiteY14103"/>
                </a:cxn>
                <a:cxn ang="0">
                  <a:pos x="connsiteX14104" y="connsiteY14104"/>
                </a:cxn>
                <a:cxn ang="0">
                  <a:pos x="connsiteX14105" y="connsiteY14105"/>
                </a:cxn>
                <a:cxn ang="0">
                  <a:pos x="connsiteX14106" y="connsiteY14106"/>
                </a:cxn>
                <a:cxn ang="0">
                  <a:pos x="connsiteX14107" y="connsiteY14107"/>
                </a:cxn>
                <a:cxn ang="0">
                  <a:pos x="connsiteX14108" y="connsiteY14108"/>
                </a:cxn>
                <a:cxn ang="0">
                  <a:pos x="connsiteX14109" y="connsiteY14109"/>
                </a:cxn>
                <a:cxn ang="0">
                  <a:pos x="connsiteX14110" y="connsiteY14110"/>
                </a:cxn>
                <a:cxn ang="0">
                  <a:pos x="connsiteX14111" y="connsiteY14111"/>
                </a:cxn>
                <a:cxn ang="0">
                  <a:pos x="connsiteX14112" y="connsiteY14112"/>
                </a:cxn>
                <a:cxn ang="0">
                  <a:pos x="connsiteX14113" y="connsiteY14113"/>
                </a:cxn>
                <a:cxn ang="0">
                  <a:pos x="connsiteX14114" y="connsiteY14114"/>
                </a:cxn>
                <a:cxn ang="0">
                  <a:pos x="connsiteX14115" y="connsiteY14115"/>
                </a:cxn>
                <a:cxn ang="0">
                  <a:pos x="connsiteX14116" y="connsiteY14116"/>
                </a:cxn>
                <a:cxn ang="0">
                  <a:pos x="connsiteX14117" y="connsiteY14117"/>
                </a:cxn>
                <a:cxn ang="0">
                  <a:pos x="connsiteX14118" y="connsiteY14118"/>
                </a:cxn>
                <a:cxn ang="0">
                  <a:pos x="connsiteX14119" y="connsiteY14119"/>
                </a:cxn>
                <a:cxn ang="0">
                  <a:pos x="connsiteX14120" y="connsiteY14120"/>
                </a:cxn>
                <a:cxn ang="0">
                  <a:pos x="connsiteX14121" y="connsiteY14121"/>
                </a:cxn>
                <a:cxn ang="0">
                  <a:pos x="connsiteX14122" y="connsiteY14122"/>
                </a:cxn>
                <a:cxn ang="0">
                  <a:pos x="connsiteX14123" y="connsiteY14123"/>
                </a:cxn>
                <a:cxn ang="0">
                  <a:pos x="connsiteX14124" y="connsiteY14124"/>
                </a:cxn>
                <a:cxn ang="0">
                  <a:pos x="connsiteX14125" y="connsiteY14125"/>
                </a:cxn>
                <a:cxn ang="0">
                  <a:pos x="connsiteX14126" y="connsiteY14126"/>
                </a:cxn>
                <a:cxn ang="0">
                  <a:pos x="connsiteX14127" y="connsiteY14127"/>
                </a:cxn>
                <a:cxn ang="0">
                  <a:pos x="connsiteX14128" y="connsiteY14128"/>
                </a:cxn>
                <a:cxn ang="0">
                  <a:pos x="connsiteX14129" y="connsiteY14129"/>
                </a:cxn>
                <a:cxn ang="0">
                  <a:pos x="connsiteX14130" y="connsiteY14130"/>
                </a:cxn>
                <a:cxn ang="0">
                  <a:pos x="connsiteX14131" y="connsiteY14131"/>
                </a:cxn>
                <a:cxn ang="0">
                  <a:pos x="connsiteX14132" y="connsiteY14132"/>
                </a:cxn>
                <a:cxn ang="0">
                  <a:pos x="connsiteX14133" y="connsiteY14133"/>
                </a:cxn>
                <a:cxn ang="0">
                  <a:pos x="connsiteX14134" y="connsiteY14134"/>
                </a:cxn>
                <a:cxn ang="0">
                  <a:pos x="connsiteX14135" y="connsiteY14135"/>
                </a:cxn>
                <a:cxn ang="0">
                  <a:pos x="connsiteX14136" y="connsiteY14136"/>
                </a:cxn>
                <a:cxn ang="0">
                  <a:pos x="connsiteX14137" y="connsiteY14137"/>
                </a:cxn>
                <a:cxn ang="0">
                  <a:pos x="connsiteX14138" y="connsiteY14138"/>
                </a:cxn>
                <a:cxn ang="0">
                  <a:pos x="connsiteX14139" y="connsiteY14139"/>
                </a:cxn>
                <a:cxn ang="0">
                  <a:pos x="connsiteX14140" y="connsiteY14140"/>
                </a:cxn>
                <a:cxn ang="0">
                  <a:pos x="connsiteX14141" y="connsiteY14141"/>
                </a:cxn>
                <a:cxn ang="0">
                  <a:pos x="connsiteX14142" y="connsiteY14142"/>
                </a:cxn>
                <a:cxn ang="0">
                  <a:pos x="connsiteX14143" y="connsiteY14143"/>
                </a:cxn>
                <a:cxn ang="0">
                  <a:pos x="connsiteX14144" y="connsiteY14144"/>
                </a:cxn>
                <a:cxn ang="0">
                  <a:pos x="connsiteX14145" y="connsiteY14145"/>
                </a:cxn>
                <a:cxn ang="0">
                  <a:pos x="connsiteX14146" y="connsiteY14146"/>
                </a:cxn>
                <a:cxn ang="0">
                  <a:pos x="connsiteX14147" y="connsiteY14147"/>
                </a:cxn>
                <a:cxn ang="0">
                  <a:pos x="connsiteX14148" y="connsiteY14148"/>
                </a:cxn>
                <a:cxn ang="0">
                  <a:pos x="connsiteX14149" y="connsiteY14149"/>
                </a:cxn>
                <a:cxn ang="0">
                  <a:pos x="connsiteX14150" y="connsiteY14150"/>
                </a:cxn>
                <a:cxn ang="0">
                  <a:pos x="connsiteX14151" y="connsiteY14151"/>
                </a:cxn>
                <a:cxn ang="0">
                  <a:pos x="connsiteX14152" y="connsiteY14152"/>
                </a:cxn>
                <a:cxn ang="0">
                  <a:pos x="connsiteX14153" y="connsiteY14153"/>
                </a:cxn>
                <a:cxn ang="0">
                  <a:pos x="connsiteX14154" y="connsiteY14154"/>
                </a:cxn>
                <a:cxn ang="0">
                  <a:pos x="connsiteX14155" y="connsiteY14155"/>
                </a:cxn>
                <a:cxn ang="0">
                  <a:pos x="connsiteX14156" y="connsiteY14156"/>
                </a:cxn>
                <a:cxn ang="0">
                  <a:pos x="connsiteX14157" y="connsiteY14157"/>
                </a:cxn>
                <a:cxn ang="0">
                  <a:pos x="connsiteX14158" y="connsiteY14158"/>
                </a:cxn>
                <a:cxn ang="0">
                  <a:pos x="connsiteX14159" y="connsiteY14159"/>
                </a:cxn>
                <a:cxn ang="0">
                  <a:pos x="connsiteX14160" y="connsiteY14160"/>
                </a:cxn>
                <a:cxn ang="0">
                  <a:pos x="connsiteX14161" y="connsiteY14161"/>
                </a:cxn>
                <a:cxn ang="0">
                  <a:pos x="connsiteX14162" y="connsiteY14162"/>
                </a:cxn>
                <a:cxn ang="0">
                  <a:pos x="connsiteX14163" y="connsiteY14163"/>
                </a:cxn>
                <a:cxn ang="0">
                  <a:pos x="connsiteX14164" y="connsiteY14164"/>
                </a:cxn>
                <a:cxn ang="0">
                  <a:pos x="connsiteX14165" y="connsiteY14165"/>
                </a:cxn>
                <a:cxn ang="0">
                  <a:pos x="connsiteX14166" y="connsiteY14166"/>
                </a:cxn>
                <a:cxn ang="0">
                  <a:pos x="connsiteX14167" y="connsiteY14167"/>
                </a:cxn>
                <a:cxn ang="0">
                  <a:pos x="connsiteX14168" y="connsiteY14168"/>
                </a:cxn>
                <a:cxn ang="0">
                  <a:pos x="connsiteX14169" y="connsiteY14169"/>
                </a:cxn>
                <a:cxn ang="0">
                  <a:pos x="connsiteX14170" y="connsiteY14170"/>
                </a:cxn>
                <a:cxn ang="0">
                  <a:pos x="connsiteX14171" y="connsiteY14171"/>
                </a:cxn>
                <a:cxn ang="0">
                  <a:pos x="connsiteX14172" y="connsiteY14172"/>
                </a:cxn>
                <a:cxn ang="0">
                  <a:pos x="connsiteX14173" y="connsiteY14173"/>
                </a:cxn>
                <a:cxn ang="0">
                  <a:pos x="connsiteX14174" y="connsiteY14174"/>
                </a:cxn>
                <a:cxn ang="0">
                  <a:pos x="connsiteX14175" y="connsiteY14175"/>
                </a:cxn>
                <a:cxn ang="0">
                  <a:pos x="connsiteX14176" y="connsiteY14176"/>
                </a:cxn>
                <a:cxn ang="0">
                  <a:pos x="connsiteX14177" y="connsiteY14177"/>
                </a:cxn>
                <a:cxn ang="0">
                  <a:pos x="connsiteX14178" y="connsiteY14178"/>
                </a:cxn>
                <a:cxn ang="0">
                  <a:pos x="connsiteX14179" y="connsiteY14179"/>
                </a:cxn>
                <a:cxn ang="0">
                  <a:pos x="connsiteX14180" y="connsiteY14180"/>
                </a:cxn>
                <a:cxn ang="0">
                  <a:pos x="connsiteX14181" y="connsiteY14181"/>
                </a:cxn>
                <a:cxn ang="0">
                  <a:pos x="connsiteX14182" y="connsiteY14182"/>
                </a:cxn>
                <a:cxn ang="0">
                  <a:pos x="connsiteX14183" y="connsiteY14183"/>
                </a:cxn>
                <a:cxn ang="0">
                  <a:pos x="connsiteX14184" y="connsiteY14184"/>
                </a:cxn>
                <a:cxn ang="0">
                  <a:pos x="connsiteX14185" y="connsiteY14185"/>
                </a:cxn>
                <a:cxn ang="0">
                  <a:pos x="connsiteX14186" y="connsiteY14186"/>
                </a:cxn>
                <a:cxn ang="0">
                  <a:pos x="connsiteX14187" y="connsiteY14187"/>
                </a:cxn>
                <a:cxn ang="0">
                  <a:pos x="connsiteX14188" y="connsiteY14188"/>
                </a:cxn>
                <a:cxn ang="0">
                  <a:pos x="connsiteX14189" y="connsiteY14189"/>
                </a:cxn>
                <a:cxn ang="0">
                  <a:pos x="connsiteX14190" y="connsiteY14190"/>
                </a:cxn>
                <a:cxn ang="0">
                  <a:pos x="connsiteX14191" y="connsiteY14191"/>
                </a:cxn>
                <a:cxn ang="0">
                  <a:pos x="connsiteX14192" y="connsiteY14192"/>
                </a:cxn>
                <a:cxn ang="0">
                  <a:pos x="connsiteX14193" y="connsiteY14193"/>
                </a:cxn>
                <a:cxn ang="0">
                  <a:pos x="connsiteX14194" y="connsiteY14194"/>
                </a:cxn>
                <a:cxn ang="0">
                  <a:pos x="connsiteX14195" y="connsiteY14195"/>
                </a:cxn>
                <a:cxn ang="0">
                  <a:pos x="connsiteX14196" y="connsiteY14196"/>
                </a:cxn>
                <a:cxn ang="0">
                  <a:pos x="connsiteX14197" y="connsiteY14197"/>
                </a:cxn>
                <a:cxn ang="0">
                  <a:pos x="connsiteX14198" y="connsiteY14198"/>
                </a:cxn>
                <a:cxn ang="0">
                  <a:pos x="connsiteX14199" y="connsiteY14199"/>
                </a:cxn>
                <a:cxn ang="0">
                  <a:pos x="connsiteX14200" y="connsiteY14200"/>
                </a:cxn>
                <a:cxn ang="0">
                  <a:pos x="connsiteX14201" y="connsiteY14201"/>
                </a:cxn>
                <a:cxn ang="0">
                  <a:pos x="connsiteX14202" y="connsiteY14202"/>
                </a:cxn>
                <a:cxn ang="0">
                  <a:pos x="connsiteX14203" y="connsiteY14203"/>
                </a:cxn>
                <a:cxn ang="0">
                  <a:pos x="connsiteX14204" y="connsiteY14204"/>
                </a:cxn>
                <a:cxn ang="0">
                  <a:pos x="connsiteX14205" y="connsiteY14205"/>
                </a:cxn>
                <a:cxn ang="0">
                  <a:pos x="connsiteX14206" y="connsiteY14206"/>
                </a:cxn>
                <a:cxn ang="0">
                  <a:pos x="connsiteX14207" y="connsiteY14207"/>
                </a:cxn>
                <a:cxn ang="0">
                  <a:pos x="connsiteX14208" y="connsiteY14208"/>
                </a:cxn>
                <a:cxn ang="0">
                  <a:pos x="connsiteX14209" y="connsiteY14209"/>
                </a:cxn>
                <a:cxn ang="0">
                  <a:pos x="connsiteX14210" y="connsiteY14210"/>
                </a:cxn>
                <a:cxn ang="0">
                  <a:pos x="connsiteX14211" y="connsiteY14211"/>
                </a:cxn>
                <a:cxn ang="0">
                  <a:pos x="connsiteX14212" y="connsiteY14212"/>
                </a:cxn>
                <a:cxn ang="0">
                  <a:pos x="connsiteX14213" y="connsiteY14213"/>
                </a:cxn>
                <a:cxn ang="0">
                  <a:pos x="connsiteX14214" y="connsiteY14214"/>
                </a:cxn>
                <a:cxn ang="0">
                  <a:pos x="connsiteX14215" y="connsiteY14215"/>
                </a:cxn>
                <a:cxn ang="0">
                  <a:pos x="connsiteX14216" y="connsiteY14216"/>
                </a:cxn>
                <a:cxn ang="0">
                  <a:pos x="connsiteX14217" y="connsiteY14217"/>
                </a:cxn>
                <a:cxn ang="0">
                  <a:pos x="connsiteX14218" y="connsiteY14218"/>
                </a:cxn>
                <a:cxn ang="0">
                  <a:pos x="connsiteX14219" y="connsiteY14219"/>
                </a:cxn>
                <a:cxn ang="0">
                  <a:pos x="connsiteX14220" y="connsiteY14220"/>
                </a:cxn>
                <a:cxn ang="0">
                  <a:pos x="connsiteX14221" y="connsiteY14221"/>
                </a:cxn>
                <a:cxn ang="0">
                  <a:pos x="connsiteX14222" y="connsiteY14222"/>
                </a:cxn>
                <a:cxn ang="0">
                  <a:pos x="connsiteX14223" y="connsiteY14223"/>
                </a:cxn>
                <a:cxn ang="0">
                  <a:pos x="connsiteX14224" y="connsiteY14224"/>
                </a:cxn>
                <a:cxn ang="0">
                  <a:pos x="connsiteX14225" y="connsiteY14225"/>
                </a:cxn>
                <a:cxn ang="0">
                  <a:pos x="connsiteX14226" y="connsiteY14226"/>
                </a:cxn>
                <a:cxn ang="0">
                  <a:pos x="connsiteX14227" y="connsiteY14227"/>
                </a:cxn>
                <a:cxn ang="0">
                  <a:pos x="connsiteX14228" y="connsiteY14228"/>
                </a:cxn>
                <a:cxn ang="0">
                  <a:pos x="connsiteX14229" y="connsiteY14229"/>
                </a:cxn>
                <a:cxn ang="0">
                  <a:pos x="connsiteX14230" y="connsiteY14230"/>
                </a:cxn>
                <a:cxn ang="0">
                  <a:pos x="connsiteX14231" y="connsiteY14231"/>
                </a:cxn>
                <a:cxn ang="0">
                  <a:pos x="connsiteX14232" y="connsiteY14232"/>
                </a:cxn>
                <a:cxn ang="0">
                  <a:pos x="connsiteX14233" y="connsiteY14233"/>
                </a:cxn>
                <a:cxn ang="0">
                  <a:pos x="connsiteX14234" y="connsiteY14234"/>
                </a:cxn>
                <a:cxn ang="0">
                  <a:pos x="connsiteX14235" y="connsiteY14235"/>
                </a:cxn>
                <a:cxn ang="0">
                  <a:pos x="connsiteX14236" y="connsiteY14236"/>
                </a:cxn>
                <a:cxn ang="0">
                  <a:pos x="connsiteX14237" y="connsiteY14237"/>
                </a:cxn>
                <a:cxn ang="0">
                  <a:pos x="connsiteX14238" y="connsiteY14238"/>
                </a:cxn>
                <a:cxn ang="0">
                  <a:pos x="connsiteX14239" y="connsiteY14239"/>
                </a:cxn>
                <a:cxn ang="0">
                  <a:pos x="connsiteX14240" y="connsiteY14240"/>
                </a:cxn>
                <a:cxn ang="0">
                  <a:pos x="connsiteX14241" y="connsiteY14241"/>
                </a:cxn>
                <a:cxn ang="0">
                  <a:pos x="connsiteX14242" y="connsiteY14242"/>
                </a:cxn>
                <a:cxn ang="0">
                  <a:pos x="connsiteX14243" y="connsiteY14243"/>
                </a:cxn>
                <a:cxn ang="0">
                  <a:pos x="connsiteX14244" y="connsiteY14244"/>
                </a:cxn>
                <a:cxn ang="0">
                  <a:pos x="connsiteX14245" y="connsiteY14245"/>
                </a:cxn>
                <a:cxn ang="0">
                  <a:pos x="connsiteX14246" y="connsiteY14246"/>
                </a:cxn>
                <a:cxn ang="0">
                  <a:pos x="connsiteX14247" y="connsiteY14247"/>
                </a:cxn>
                <a:cxn ang="0">
                  <a:pos x="connsiteX14248" y="connsiteY14248"/>
                </a:cxn>
                <a:cxn ang="0">
                  <a:pos x="connsiteX14249" y="connsiteY14249"/>
                </a:cxn>
                <a:cxn ang="0">
                  <a:pos x="connsiteX14250" y="connsiteY14250"/>
                </a:cxn>
                <a:cxn ang="0">
                  <a:pos x="connsiteX14251" y="connsiteY14251"/>
                </a:cxn>
                <a:cxn ang="0">
                  <a:pos x="connsiteX14252" y="connsiteY14252"/>
                </a:cxn>
                <a:cxn ang="0">
                  <a:pos x="connsiteX14253" y="connsiteY14253"/>
                </a:cxn>
                <a:cxn ang="0">
                  <a:pos x="connsiteX14254" y="connsiteY14254"/>
                </a:cxn>
                <a:cxn ang="0">
                  <a:pos x="connsiteX14255" y="connsiteY14255"/>
                </a:cxn>
                <a:cxn ang="0">
                  <a:pos x="connsiteX14256" y="connsiteY14256"/>
                </a:cxn>
                <a:cxn ang="0">
                  <a:pos x="connsiteX14257" y="connsiteY14257"/>
                </a:cxn>
                <a:cxn ang="0">
                  <a:pos x="connsiteX14258" y="connsiteY14258"/>
                </a:cxn>
                <a:cxn ang="0">
                  <a:pos x="connsiteX14259" y="connsiteY14259"/>
                </a:cxn>
                <a:cxn ang="0">
                  <a:pos x="connsiteX14260" y="connsiteY14260"/>
                </a:cxn>
                <a:cxn ang="0">
                  <a:pos x="connsiteX14261" y="connsiteY14261"/>
                </a:cxn>
                <a:cxn ang="0">
                  <a:pos x="connsiteX14262" y="connsiteY14262"/>
                </a:cxn>
                <a:cxn ang="0">
                  <a:pos x="connsiteX14263" y="connsiteY14263"/>
                </a:cxn>
                <a:cxn ang="0">
                  <a:pos x="connsiteX14264" y="connsiteY14264"/>
                </a:cxn>
                <a:cxn ang="0">
                  <a:pos x="connsiteX14265" y="connsiteY14265"/>
                </a:cxn>
                <a:cxn ang="0">
                  <a:pos x="connsiteX14266" y="connsiteY14266"/>
                </a:cxn>
                <a:cxn ang="0">
                  <a:pos x="connsiteX14267" y="connsiteY14267"/>
                </a:cxn>
                <a:cxn ang="0">
                  <a:pos x="connsiteX14268" y="connsiteY14268"/>
                </a:cxn>
                <a:cxn ang="0">
                  <a:pos x="connsiteX14269" y="connsiteY14269"/>
                </a:cxn>
                <a:cxn ang="0">
                  <a:pos x="connsiteX14270" y="connsiteY14270"/>
                </a:cxn>
                <a:cxn ang="0">
                  <a:pos x="connsiteX14271" y="connsiteY14271"/>
                </a:cxn>
                <a:cxn ang="0">
                  <a:pos x="connsiteX14272" y="connsiteY14272"/>
                </a:cxn>
                <a:cxn ang="0">
                  <a:pos x="connsiteX14273" y="connsiteY14273"/>
                </a:cxn>
                <a:cxn ang="0">
                  <a:pos x="connsiteX14274" y="connsiteY14274"/>
                </a:cxn>
                <a:cxn ang="0">
                  <a:pos x="connsiteX14275" y="connsiteY14275"/>
                </a:cxn>
                <a:cxn ang="0">
                  <a:pos x="connsiteX14276" y="connsiteY14276"/>
                </a:cxn>
                <a:cxn ang="0">
                  <a:pos x="connsiteX14277" y="connsiteY14277"/>
                </a:cxn>
                <a:cxn ang="0">
                  <a:pos x="connsiteX14278" y="connsiteY14278"/>
                </a:cxn>
                <a:cxn ang="0">
                  <a:pos x="connsiteX14279" y="connsiteY14279"/>
                </a:cxn>
                <a:cxn ang="0">
                  <a:pos x="connsiteX14280" y="connsiteY14280"/>
                </a:cxn>
                <a:cxn ang="0">
                  <a:pos x="connsiteX14281" y="connsiteY14281"/>
                </a:cxn>
                <a:cxn ang="0">
                  <a:pos x="connsiteX14282" y="connsiteY14282"/>
                </a:cxn>
                <a:cxn ang="0">
                  <a:pos x="connsiteX14283" y="connsiteY14283"/>
                </a:cxn>
                <a:cxn ang="0">
                  <a:pos x="connsiteX14284" y="connsiteY14284"/>
                </a:cxn>
                <a:cxn ang="0">
                  <a:pos x="connsiteX14285" y="connsiteY14285"/>
                </a:cxn>
                <a:cxn ang="0">
                  <a:pos x="connsiteX14286" y="connsiteY14286"/>
                </a:cxn>
                <a:cxn ang="0">
                  <a:pos x="connsiteX14287" y="connsiteY14287"/>
                </a:cxn>
                <a:cxn ang="0">
                  <a:pos x="connsiteX14288" y="connsiteY14288"/>
                </a:cxn>
                <a:cxn ang="0">
                  <a:pos x="connsiteX14289" y="connsiteY14289"/>
                </a:cxn>
                <a:cxn ang="0">
                  <a:pos x="connsiteX14290" y="connsiteY14290"/>
                </a:cxn>
                <a:cxn ang="0">
                  <a:pos x="connsiteX14291" y="connsiteY14291"/>
                </a:cxn>
                <a:cxn ang="0">
                  <a:pos x="connsiteX14292" y="connsiteY14292"/>
                </a:cxn>
                <a:cxn ang="0">
                  <a:pos x="connsiteX14293" y="connsiteY14293"/>
                </a:cxn>
                <a:cxn ang="0">
                  <a:pos x="connsiteX14294" y="connsiteY14294"/>
                </a:cxn>
                <a:cxn ang="0">
                  <a:pos x="connsiteX14295" y="connsiteY14295"/>
                </a:cxn>
                <a:cxn ang="0">
                  <a:pos x="connsiteX14296" y="connsiteY14296"/>
                </a:cxn>
                <a:cxn ang="0">
                  <a:pos x="connsiteX14297" y="connsiteY14297"/>
                </a:cxn>
                <a:cxn ang="0">
                  <a:pos x="connsiteX14298" y="connsiteY14298"/>
                </a:cxn>
                <a:cxn ang="0">
                  <a:pos x="connsiteX14299" y="connsiteY14299"/>
                </a:cxn>
                <a:cxn ang="0">
                  <a:pos x="connsiteX14300" y="connsiteY14300"/>
                </a:cxn>
                <a:cxn ang="0">
                  <a:pos x="connsiteX14301" y="connsiteY14301"/>
                </a:cxn>
                <a:cxn ang="0">
                  <a:pos x="connsiteX14302" y="connsiteY14302"/>
                </a:cxn>
                <a:cxn ang="0">
                  <a:pos x="connsiteX14303" y="connsiteY14303"/>
                </a:cxn>
                <a:cxn ang="0">
                  <a:pos x="connsiteX14304" y="connsiteY14304"/>
                </a:cxn>
                <a:cxn ang="0">
                  <a:pos x="connsiteX14305" y="connsiteY14305"/>
                </a:cxn>
                <a:cxn ang="0">
                  <a:pos x="connsiteX14306" y="connsiteY14306"/>
                </a:cxn>
                <a:cxn ang="0">
                  <a:pos x="connsiteX14307" y="connsiteY14307"/>
                </a:cxn>
                <a:cxn ang="0">
                  <a:pos x="connsiteX14308" y="connsiteY14308"/>
                </a:cxn>
                <a:cxn ang="0">
                  <a:pos x="connsiteX14309" y="connsiteY14309"/>
                </a:cxn>
                <a:cxn ang="0">
                  <a:pos x="connsiteX14310" y="connsiteY14310"/>
                </a:cxn>
                <a:cxn ang="0">
                  <a:pos x="connsiteX14311" y="connsiteY14311"/>
                </a:cxn>
                <a:cxn ang="0">
                  <a:pos x="connsiteX14312" y="connsiteY14312"/>
                </a:cxn>
                <a:cxn ang="0">
                  <a:pos x="connsiteX14313" y="connsiteY14313"/>
                </a:cxn>
                <a:cxn ang="0">
                  <a:pos x="connsiteX14314" y="connsiteY14314"/>
                </a:cxn>
                <a:cxn ang="0">
                  <a:pos x="connsiteX14315" y="connsiteY14315"/>
                </a:cxn>
                <a:cxn ang="0">
                  <a:pos x="connsiteX14316" y="connsiteY14316"/>
                </a:cxn>
                <a:cxn ang="0">
                  <a:pos x="connsiteX14317" y="connsiteY14317"/>
                </a:cxn>
                <a:cxn ang="0">
                  <a:pos x="connsiteX14318" y="connsiteY14318"/>
                </a:cxn>
                <a:cxn ang="0">
                  <a:pos x="connsiteX14319" y="connsiteY14319"/>
                </a:cxn>
                <a:cxn ang="0">
                  <a:pos x="connsiteX14320" y="connsiteY14320"/>
                </a:cxn>
                <a:cxn ang="0">
                  <a:pos x="connsiteX14321" y="connsiteY14321"/>
                </a:cxn>
                <a:cxn ang="0">
                  <a:pos x="connsiteX14322" y="connsiteY14322"/>
                </a:cxn>
                <a:cxn ang="0">
                  <a:pos x="connsiteX14323" y="connsiteY14323"/>
                </a:cxn>
                <a:cxn ang="0">
                  <a:pos x="connsiteX14324" y="connsiteY14324"/>
                </a:cxn>
                <a:cxn ang="0">
                  <a:pos x="connsiteX14325" y="connsiteY14325"/>
                </a:cxn>
                <a:cxn ang="0">
                  <a:pos x="connsiteX14326" y="connsiteY14326"/>
                </a:cxn>
                <a:cxn ang="0">
                  <a:pos x="connsiteX14327" y="connsiteY14327"/>
                </a:cxn>
                <a:cxn ang="0">
                  <a:pos x="connsiteX14328" y="connsiteY14328"/>
                </a:cxn>
                <a:cxn ang="0">
                  <a:pos x="connsiteX14329" y="connsiteY14329"/>
                </a:cxn>
                <a:cxn ang="0">
                  <a:pos x="connsiteX14330" y="connsiteY14330"/>
                </a:cxn>
                <a:cxn ang="0">
                  <a:pos x="connsiteX14331" y="connsiteY14331"/>
                </a:cxn>
                <a:cxn ang="0">
                  <a:pos x="connsiteX14332" y="connsiteY14332"/>
                </a:cxn>
                <a:cxn ang="0">
                  <a:pos x="connsiteX14333" y="connsiteY14333"/>
                </a:cxn>
                <a:cxn ang="0">
                  <a:pos x="connsiteX14334" y="connsiteY14334"/>
                </a:cxn>
                <a:cxn ang="0">
                  <a:pos x="connsiteX14335" y="connsiteY14335"/>
                </a:cxn>
                <a:cxn ang="0">
                  <a:pos x="connsiteX14336" y="connsiteY14336"/>
                </a:cxn>
                <a:cxn ang="0">
                  <a:pos x="connsiteX14337" y="connsiteY14337"/>
                </a:cxn>
                <a:cxn ang="0">
                  <a:pos x="connsiteX14338" y="connsiteY14338"/>
                </a:cxn>
                <a:cxn ang="0">
                  <a:pos x="connsiteX14339" y="connsiteY14339"/>
                </a:cxn>
                <a:cxn ang="0">
                  <a:pos x="connsiteX14340" y="connsiteY14340"/>
                </a:cxn>
                <a:cxn ang="0">
                  <a:pos x="connsiteX14341" y="connsiteY14341"/>
                </a:cxn>
                <a:cxn ang="0">
                  <a:pos x="connsiteX14342" y="connsiteY14342"/>
                </a:cxn>
                <a:cxn ang="0">
                  <a:pos x="connsiteX14343" y="connsiteY14343"/>
                </a:cxn>
                <a:cxn ang="0">
                  <a:pos x="connsiteX14344" y="connsiteY14344"/>
                </a:cxn>
                <a:cxn ang="0">
                  <a:pos x="connsiteX14345" y="connsiteY14345"/>
                </a:cxn>
                <a:cxn ang="0">
                  <a:pos x="connsiteX14346" y="connsiteY14346"/>
                </a:cxn>
                <a:cxn ang="0">
                  <a:pos x="connsiteX14347" y="connsiteY14347"/>
                </a:cxn>
                <a:cxn ang="0">
                  <a:pos x="connsiteX14348" y="connsiteY14348"/>
                </a:cxn>
                <a:cxn ang="0">
                  <a:pos x="connsiteX14349" y="connsiteY14349"/>
                </a:cxn>
                <a:cxn ang="0">
                  <a:pos x="connsiteX14350" y="connsiteY14350"/>
                </a:cxn>
                <a:cxn ang="0">
                  <a:pos x="connsiteX14351" y="connsiteY14351"/>
                </a:cxn>
                <a:cxn ang="0">
                  <a:pos x="connsiteX14352" y="connsiteY14352"/>
                </a:cxn>
                <a:cxn ang="0">
                  <a:pos x="connsiteX14353" y="connsiteY14353"/>
                </a:cxn>
                <a:cxn ang="0">
                  <a:pos x="connsiteX14354" y="connsiteY14354"/>
                </a:cxn>
                <a:cxn ang="0">
                  <a:pos x="connsiteX14355" y="connsiteY14355"/>
                </a:cxn>
                <a:cxn ang="0">
                  <a:pos x="connsiteX14356" y="connsiteY14356"/>
                </a:cxn>
                <a:cxn ang="0">
                  <a:pos x="connsiteX14357" y="connsiteY14357"/>
                </a:cxn>
                <a:cxn ang="0">
                  <a:pos x="connsiteX14358" y="connsiteY14358"/>
                </a:cxn>
                <a:cxn ang="0">
                  <a:pos x="connsiteX14359" y="connsiteY14359"/>
                </a:cxn>
                <a:cxn ang="0">
                  <a:pos x="connsiteX14360" y="connsiteY14360"/>
                </a:cxn>
                <a:cxn ang="0">
                  <a:pos x="connsiteX14361" y="connsiteY14361"/>
                </a:cxn>
                <a:cxn ang="0">
                  <a:pos x="connsiteX14362" y="connsiteY14362"/>
                </a:cxn>
                <a:cxn ang="0">
                  <a:pos x="connsiteX14363" y="connsiteY14363"/>
                </a:cxn>
                <a:cxn ang="0">
                  <a:pos x="connsiteX14364" y="connsiteY14364"/>
                </a:cxn>
                <a:cxn ang="0">
                  <a:pos x="connsiteX14365" y="connsiteY14365"/>
                </a:cxn>
                <a:cxn ang="0">
                  <a:pos x="connsiteX14366" y="connsiteY14366"/>
                </a:cxn>
                <a:cxn ang="0">
                  <a:pos x="connsiteX14367" y="connsiteY14367"/>
                </a:cxn>
                <a:cxn ang="0">
                  <a:pos x="connsiteX14368" y="connsiteY14368"/>
                </a:cxn>
                <a:cxn ang="0">
                  <a:pos x="connsiteX14369" y="connsiteY14369"/>
                </a:cxn>
                <a:cxn ang="0">
                  <a:pos x="connsiteX14370" y="connsiteY14370"/>
                </a:cxn>
                <a:cxn ang="0">
                  <a:pos x="connsiteX14371" y="connsiteY14371"/>
                </a:cxn>
                <a:cxn ang="0">
                  <a:pos x="connsiteX14372" y="connsiteY14372"/>
                </a:cxn>
                <a:cxn ang="0">
                  <a:pos x="connsiteX14373" y="connsiteY14373"/>
                </a:cxn>
                <a:cxn ang="0">
                  <a:pos x="connsiteX14374" y="connsiteY14374"/>
                </a:cxn>
                <a:cxn ang="0">
                  <a:pos x="connsiteX14375" y="connsiteY14375"/>
                </a:cxn>
                <a:cxn ang="0">
                  <a:pos x="connsiteX14376" y="connsiteY14376"/>
                </a:cxn>
                <a:cxn ang="0">
                  <a:pos x="connsiteX14377" y="connsiteY14377"/>
                </a:cxn>
                <a:cxn ang="0">
                  <a:pos x="connsiteX14378" y="connsiteY14378"/>
                </a:cxn>
                <a:cxn ang="0">
                  <a:pos x="connsiteX14379" y="connsiteY14379"/>
                </a:cxn>
                <a:cxn ang="0">
                  <a:pos x="connsiteX14380" y="connsiteY14380"/>
                </a:cxn>
                <a:cxn ang="0">
                  <a:pos x="connsiteX14381" y="connsiteY14381"/>
                </a:cxn>
                <a:cxn ang="0">
                  <a:pos x="connsiteX14382" y="connsiteY14382"/>
                </a:cxn>
                <a:cxn ang="0">
                  <a:pos x="connsiteX14383" y="connsiteY14383"/>
                </a:cxn>
                <a:cxn ang="0">
                  <a:pos x="connsiteX14384" y="connsiteY14384"/>
                </a:cxn>
                <a:cxn ang="0">
                  <a:pos x="connsiteX14385" y="connsiteY14385"/>
                </a:cxn>
                <a:cxn ang="0">
                  <a:pos x="connsiteX14386" y="connsiteY14386"/>
                </a:cxn>
                <a:cxn ang="0">
                  <a:pos x="connsiteX14387" y="connsiteY14387"/>
                </a:cxn>
                <a:cxn ang="0">
                  <a:pos x="connsiteX14388" y="connsiteY14388"/>
                </a:cxn>
                <a:cxn ang="0">
                  <a:pos x="connsiteX14389" y="connsiteY14389"/>
                </a:cxn>
                <a:cxn ang="0">
                  <a:pos x="connsiteX14390" y="connsiteY14390"/>
                </a:cxn>
                <a:cxn ang="0">
                  <a:pos x="connsiteX14391" y="connsiteY14391"/>
                </a:cxn>
                <a:cxn ang="0">
                  <a:pos x="connsiteX14392" y="connsiteY14392"/>
                </a:cxn>
                <a:cxn ang="0">
                  <a:pos x="connsiteX14393" y="connsiteY14393"/>
                </a:cxn>
                <a:cxn ang="0">
                  <a:pos x="connsiteX14394" y="connsiteY14394"/>
                </a:cxn>
                <a:cxn ang="0">
                  <a:pos x="connsiteX14395" y="connsiteY14395"/>
                </a:cxn>
                <a:cxn ang="0">
                  <a:pos x="connsiteX14396" y="connsiteY14396"/>
                </a:cxn>
                <a:cxn ang="0">
                  <a:pos x="connsiteX14397" y="connsiteY14397"/>
                </a:cxn>
                <a:cxn ang="0">
                  <a:pos x="connsiteX14398" y="connsiteY14398"/>
                </a:cxn>
                <a:cxn ang="0">
                  <a:pos x="connsiteX14399" y="connsiteY14399"/>
                </a:cxn>
                <a:cxn ang="0">
                  <a:pos x="connsiteX14400" y="connsiteY14400"/>
                </a:cxn>
                <a:cxn ang="0">
                  <a:pos x="connsiteX14401" y="connsiteY14401"/>
                </a:cxn>
                <a:cxn ang="0">
                  <a:pos x="connsiteX14402" y="connsiteY14402"/>
                </a:cxn>
                <a:cxn ang="0">
                  <a:pos x="connsiteX14403" y="connsiteY14403"/>
                </a:cxn>
                <a:cxn ang="0">
                  <a:pos x="connsiteX14404" y="connsiteY14404"/>
                </a:cxn>
                <a:cxn ang="0">
                  <a:pos x="connsiteX14405" y="connsiteY14405"/>
                </a:cxn>
                <a:cxn ang="0">
                  <a:pos x="connsiteX14406" y="connsiteY14406"/>
                </a:cxn>
                <a:cxn ang="0">
                  <a:pos x="connsiteX14407" y="connsiteY14407"/>
                </a:cxn>
                <a:cxn ang="0">
                  <a:pos x="connsiteX14408" y="connsiteY14408"/>
                </a:cxn>
                <a:cxn ang="0">
                  <a:pos x="connsiteX14409" y="connsiteY14409"/>
                </a:cxn>
                <a:cxn ang="0">
                  <a:pos x="connsiteX14410" y="connsiteY14410"/>
                </a:cxn>
                <a:cxn ang="0">
                  <a:pos x="connsiteX14411" y="connsiteY14411"/>
                </a:cxn>
                <a:cxn ang="0">
                  <a:pos x="connsiteX14412" y="connsiteY14412"/>
                </a:cxn>
                <a:cxn ang="0">
                  <a:pos x="connsiteX14413" y="connsiteY14413"/>
                </a:cxn>
                <a:cxn ang="0">
                  <a:pos x="connsiteX14414" y="connsiteY14414"/>
                </a:cxn>
                <a:cxn ang="0">
                  <a:pos x="connsiteX14415" y="connsiteY14415"/>
                </a:cxn>
                <a:cxn ang="0">
                  <a:pos x="connsiteX14416" y="connsiteY14416"/>
                </a:cxn>
                <a:cxn ang="0">
                  <a:pos x="connsiteX14417" y="connsiteY14417"/>
                </a:cxn>
                <a:cxn ang="0">
                  <a:pos x="connsiteX14418" y="connsiteY14418"/>
                </a:cxn>
                <a:cxn ang="0">
                  <a:pos x="connsiteX14419" y="connsiteY14419"/>
                </a:cxn>
                <a:cxn ang="0">
                  <a:pos x="connsiteX14420" y="connsiteY14420"/>
                </a:cxn>
                <a:cxn ang="0">
                  <a:pos x="connsiteX14421" y="connsiteY14421"/>
                </a:cxn>
                <a:cxn ang="0">
                  <a:pos x="connsiteX14422" y="connsiteY14422"/>
                </a:cxn>
                <a:cxn ang="0">
                  <a:pos x="connsiteX14423" y="connsiteY14423"/>
                </a:cxn>
                <a:cxn ang="0">
                  <a:pos x="connsiteX14424" y="connsiteY14424"/>
                </a:cxn>
                <a:cxn ang="0">
                  <a:pos x="connsiteX14425" y="connsiteY14425"/>
                </a:cxn>
                <a:cxn ang="0">
                  <a:pos x="connsiteX14426" y="connsiteY14426"/>
                </a:cxn>
                <a:cxn ang="0">
                  <a:pos x="connsiteX14427" y="connsiteY14427"/>
                </a:cxn>
                <a:cxn ang="0">
                  <a:pos x="connsiteX14428" y="connsiteY14428"/>
                </a:cxn>
                <a:cxn ang="0">
                  <a:pos x="connsiteX14429" y="connsiteY14429"/>
                </a:cxn>
                <a:cxn ang="0">
                  <a:pos x="connsiteX14430" y="connsiteY14430"/>
                </a:cxn>
                <a:cxn ang="0">
                  <a:pos x="connsiteX14431" y="connsiteY14431"/>
                </a:cxn>
                <a:cxn ang="0">
                  <a:pos x="connsiteX14432" y="connsiteY14432"/>
                </a:cxn>
                <a:cxn ang="0">
                  <a:pos x="connsiteX14433" y="connsiteY14433"/>
                </a:cxn>
                <a:cxn ang="0">
                  <a:pos x="connsiteX14434" y="connsiteY14434"/>
                </a:cxn>
                <a:cxn ang="0">
                  <a:pos x="connsiteX14435" y="connsiteY14435"/>
                </a:cxn>
                <a:cxn ang="0">
                  <a:pos x="connsiteX14436" y="connsiteY14436"/>
                </a:cxn>
                <a:cxn ang="0">
                  <a:pos x="connsiteX14437" y="connsiteY14437"/>
                </a:cxn>
                <a:cxn ang="0">
                  <a:pos x="connsiteX14438" y="connsiteY14438"/>
                </a:cxn>
                <a:cxn ang="0">
                  <a:pos x="connsiteX14439" y="connsiteY14439"/>
                </a:cxn>
                <a:cxn ang="0">
                  <a:pos x="connsiteX14440" y="connsiteY14440"/>
                </a:cxn>
                <a:cxn ang="0">
                  <a:pos x="connsiteX14441" y="connsiteY14441"/>
                </a:cxn>
                <a:cxn ang="0">
                  <a:pos x="connsiteX14442" y="connsiteY14442"/>
                </a:cxn>
                <a:cxn ang="0">
                  <a:pos x="connsiteX14443" y="connsiteY14443"/>
                </a:cxn>
                <a:cxn ang="0">
                  <a:pos x="connsiteX14444" y="connsiteY14444"/>
                </a:cxn>
                <a:cxn ang="0">
                  <a:pos x="connsiteX14445" y="connsiteY14445"/>
                </a:cxn>
                <a:cxn ang="0">
                  <a:pos x="connsiteX14446" y="connsiteY14446"/>
                </a:cxn>
                <a:cxn ang="0">
                  <a:pos x="connsiteX14447" y="connsiteY14447"/>
                </a:cxn>
                <a:cxn ang="0">
                  <a:pos x="connsiteX14448" y="connsiteY14448"/>
                </a:cxn>
                <a:cxn ang="0">
                  <a:pos x="connsiteX14449" y="connsiteY14449"/>
                </a:cxn>
                <a:cxn ang="0">
                  <a:pos x="connsiteX14450" y="connsiteY14450"/>
                </a:cxn>
                <a:cxn ang="0">
                  <a:pos x="connsiteX14451" y="connsiteY14451"/>
                </a:cxn>
                <a:cxn ang="0">
                  <a:pos x="connsiteX14452" y="connsiteY14452"/>
                </a:cxn>
                <a:cxn ang="0">
                  <a:pos x="connsiteX14453" y="connsiteY14453"/>
                </a:cxn>
                <a:cxn ang="0">
                  <a:pos x="connsiteX14454" y="connsiteY14454"/>
                </a:cxn>
                <a:cxn ang="0">
                  <a:pos x="connsiteX14455" y="connsiteY14455"/>
                </a:cxn>
                <a:cxn ang="0">
                  <a:pos x="connsiteX14456" y="connsiteY14456"/>
                </a:cxn>
                <a:cxn ang="0">
                  <a:pos x="connsiteX14457" y="connsiteY14457"/>
                </a:cxn>
                <a:cxn ang="0">
                  <a:pos x="connsiteX14458" y="connsiteY14458"/>
                </a:cxn>
                <a:cxn ang="0">
                  <a:pos x="connsiteX14459" y="connsiteY14459"/>
                </a:cxn>
                <a:cxn ang="0">
                  <a:pos x="connsiteX14460" y="connsiteY14460"/>
                </a:cxn>
                <a:cxn ang="0">
                  <a:pos x="connsiteX14461" y="connsiteY14461"/>
                </a:cxn>
                <a:cxn ang="0">
                  <a:pos x="connsiteX14462" y="connsiteY14462"/>
                </a:cxn>
                <a:cxn ang="0">
                  <a:pos x="connsiteX14463" y="connsiteY14463"/>
                </a:cxn>
                <a:cxn ang="0">
                  <a:pos x="connsiteX14464" y="connsiteY14464"/>
                </a:cxn>
                <a:cxn ang="0">
                  <a:pos x="connsiteX14465" y="connsiteY14465"/>
                </a:cxn>
                <a:cxn ang="0">
                  <a:pos x="connsiteX14466" y="connsiteY14466"/>
                </a:cxn>
                <a:cxn ang="0">
                  <a:pos x="connsiteX14467" y="connsiteY14467"/>
                </a:cxn>
                <a:cxn ang="0">
                  <a:pos x="connsiteX14468" y="connsiteY14468"/>
                </a:cxn>
                <a:cxn ang="0">
                  <a:pos x="connsiteX14469" y="connsiteY14469"/>
                </a:cxn>
                <a:cxn ang="0">
                  <a:pos x="connsiteX14470" y="connsiteY14470"/>
                </a:cxn>
                <a:cxn ang="0">
                  <a:pos x="connsiteX14471" y="connsiteY14471"/>
                </a:cxn>
                <a:cxn ang="0">
                  <a:pos x="connsiteX14472" y="connsiteY14472"/>
                </a:cxn>
                <a:cxn ang="0">
                  <a:pos x="connsiteX14473" y="connsiteY14473"/>
                </a:cxn>
                <a:cxn ang="0">
                  <a:pos x="connsiteX14474" y="connsiteY14474"/>
                </a:cxn>
                <a:cxn ang="0">
                  <a:pos x="connsiteX14475" y="connsiteY14475"/>
                </a:cxn>
                <a:cxn ang="0">
                  <a:pos x="connsiteX14476" y="connsiteY14476"/>
                </a:cxn>
                <a:cxn ang="0">
                  <a:pos x="connsiteX14477" y="connsiteY14477"/>
                </a:cxn>
                <a:cxn ang="0">
                  <a:pos x="connsiteX14478" y="connsiteY14478"/>
                </a:cxn>
                <a:cxn ang="0">
                  <a:pos x="connsiteX14479" y="connsiteY14479"/>
                </a:cxn>
                <a:cxn ang="0">
                  <a:pos x="connsiteX14480" y="connsiteY14480"/>
                </a:cxn>
                <a:cxn ang="0">
                  <a:pos x="connsiteX14481" y="connsiteY14481"/>
                </a:cxn>
                <a:cxn ang="0">
                  <a:pos x="connsiteX14482" y="connsiteY14482"/>
                </a:cxn>
                <a:cxn ang="0">
                  <a:pos x="connsiteX14483" y="connsiteY14483"/>
                </a:cxn>
                <a:cxn ang="0">
                  <a:pos x="connsiteX14484" y="connsiteY14484"/>
                </a:cxn>
                <a:cxn ang="0">
                  <a:pos x="connsiteX14485" y="connsiteY14485"/>
                </a:cxn>
                <a:cxn ang="0">
                  <a:pos x="connsiteX14486" y="connsiteY14486"/>
                </a:cxn>
                <a:cxn ang="0">
                  <a:pos x="connsiteX14487" y="connsiteY14487"/>
                </a:cxn>
                <a:cxn ang="0">
                  <a:pos x="connsiteX14488" y="connsiteY14488"/>
                </a:cxn>
                <a:cxn ang="0">
                  <a:pos x="connsiteX14489" y="connsiteY14489"/>
                </a:cxn>
                <a:cxn ang="0">
                  <a:pos x="connsiteX14490" y="connsiteY14490"/>
                </a:cxn>
                <a:cxn ang="0">
                  <a:pos x="connsiteX14491" y="connsiteY14491"/>
                </a:cxn>
                <a:cxn ang="0">
                  <a:pos x="connsiteX14492" y="connsiteY14492"/>
                </a:cxn>
                <a:cxn ang="0">
                  <a:pos x="connsiteX14493" y="connsiteY14493"/>
                </a:cxn>
                <a:cxn ang="0">
                  <a:pos x="connsiteX14494" y="connsiteY14494"/>
                </a:cxn>
                <a:cxn ang="0">
                  <a:pos x="connsiteX14495" y="connsiteY14495"/>
                </a:cxn>
                <a:cxn ang="0">
                  <a:pos x="connsiteX14496" y="connsiteY14496"/>
                </a:cxn>
                <a:cxn ang="0">
                  <a:pos x="connsiteX14497" y="connsiteY14497"/>
                </a:cxn>
                <a:cxn ang="0">
                  <a:pos x="connsiteX14498" y="connsiteY14498"/>
                </a:cxn>
                <a:cxn ang="0">
                  <a:pos x="connsiteX14499" y="connsiteY14499"/>
                </a:cxn>
                <a:cxn ang="0">
                  <a:pos x="connsiteX14500" y="connsiteY14500"/>
                </a:cxn>
                <a:cxn ang="0">
                  <a:pos x="connsiteX14501" y="connsiteY14501"/>
                </a:cxn>
                <a:cxn ang="0">
                  <a:pos x="connsiteX14502" y="connsiteY14502"/>
                </a:cxn>
                <a:cxn ang="0">
                  <a:pos x="connsiteX14503" y="connsiteY14503"/>
                </a:cxn>
                <a:cxn ang="0">
                  <a:pos x="connsiteX14504" y="connsiteY14504"/>
                </a:cxn>
                <a:cxn ang="0">
                  <a:pos x="connsiteX14505" y="connsiteY14505"/>
                </a:cxn>
                <a:cxn ang="0">
                  <a:pos x="connsiteX14506" y="connsiteY14506"/>
                </a:cxn>
                <a:cxn ang="0">
                  <a:pos x="connsiteX14507" y="connsiteY14507"/>
                </a:cxn>
                <a:cxn ang="0">
                  <a:pos x="connsiteX14508" y="connsiteY14508"/>
                </a:cxn>
                <a:cxn ang="0">
                  <a:pos x="connsiteX14509" y="connsiteY14509"/>
                </a:cxn>
                <a:cxn ang="0">
                  <a:pos x="connsiteX14510" y="connsiteY14510"/>
                </a:cxn>
                <a:cxn ang="0">
                  <a:pos x="connsiteX14511" y="connsiteY14511"/>
                </a:cxn>
                <a:cxn ang="0">
                  <a:pos x="connsiteX14512" y="connsiteY14512"/>
                </a:cxn>
                <a:cxn ang="0">
                  <a:pos x="connsiteX14513" y="connsiteY14513"/>
                </a:cxn>
                <a:cxn ang="0">
                  <a:pos x="connsiteX14514" y="connsiteY14514"/>
                </a:cxn>
                <a:cxn ang="0">
                  <a:pos x="connsiteX14515" y="connsiteY14515"/>
                </a:cxn>
                <a:cxn ang="0">
                  <a:pos x="connsiteX14516" y="connsiteY14516"/>
                </a:cxn>
                <a:cxn ang="0">
                  <a:pos x="connsiteX14517" y="connsiteY14517"/>
                </a:cxn>
                <a:cxn ang="0">
                  <a:pos x="connsiteX14518" y="connsiteY14518"/>
                </a:cxn>
                <a:cxn ang="0">
                  <a:pos x="connsiteX14519" y="connsiteY14519"/>
                </a:cxn>
                <a:cxn ang="0">
                  <a:pos x="connsiteX14520" y="connsiteY14520"/>
                </a:cxn>
                <a:cxn ang="0">
                  <a:pos x="connsiteX14521" y="connsiteY14521"/>
                </a:cxn>
                <a:cxn ang="0">
                  <a:pos x="connsiteX14522" y="connsiteY14522"/>
                </a:cxn>
                <a:cxn ang="0">
                  <a:pos x="connsiteX14523" y="connsiteY14523"/>
                </a:cxn>
                <a:cxn ang="0">
                  <a:pos x="connsiteX14524" y="connsiteY14524"/>
                </a:cxn>
                <a:cxn ang="0">
                  <a:pos x="connsiteX14525" y="connsiteY14525"/>
                </a:cxn>
                <a:cxn ang="0">
                  <a:pos x="connsiteX14526" y="connsiteY14526"/>
                </a:cxn>
                <a:cxn ang="0">
                  <a:pos x="connsiteX14527" y="connsiteY14527"/>
                </a:cxn>
                <a:cxn ang="0">
                  <a:pos x="connsiteX14528" y="connsiteY14528"/>
                </a:cxn>
                <a:cxn ang="0">
                  <a:pos x="connsiteX14529" y="connsiteY14529"/>
                </a:cxn>
                <a:cxn ang="0">
                  <a:pos x="connsiteX14530" y="connsiteY14530"/>
                </a:cxn>
                <a:cxn ang="0">
                  <a:pos x="connsiteX14531" y="connsiteY14531"/>
                </a:cxn>
                <a:cxn ang="0">
                  <a:pos x="connsiteX14532" y="connsiteY14532"/>
                </a:cxn>
                <a:cxn ang="0">
                  <a:pos x="connsiteX14533" y="connsiteY14533"/>
                </a:cxn>
                <a:cxn ang="0">
                  <a:pos x="connsiteX14534" y="connsiteY14534"/>
                </a:cxn>
                <a:cxn ang="0">
                  <a:pos x="connsiteX14535" y="connsiteY14535"/>
                </a:cxn>
                <a:cxn ang="0">
                  <a:pos x="connsiteX14536" y="connsiteY14536"/>
                </a:cxn>
                <a:cxn ang="0">
                  <a:pos x="connsiteX14537" y="connsiteY14537"/>
                </a:cxn>
                <a:cxn ang="0">
                  <a:pos x="connsiteX14538" y="connsiteY14538"/>
                </a:cxn>
                <a:cxn ang="0">
                  <a:pos x="connsiteX14539" y="connsiteY14539"/>
                </a:cxn>
                <a:cxn ang="0">
                  <a:pos x="connsiteX14540" y="connsiteY14540"/>
                </a:cxn>
                <a:cxn ang="0">
                  <a:pos x="connsiteX14541" y="connsiteY14541"/>
                </a:cxn>
                <a:cxn ang="0">
                  <a:pos x="connsiteX14542" y="connsiteY14542"/>
                </a:cxn>
                <a:cxn ang="0">
                  <a:pos x="connsiteX14543" y="connsiteY14543"/>
                </a:cxn>
                <a:cxn ang="0">
                  <a:pos x="connsiteX14544" y="connsiteY14544"/>
                </a:cxn>
                <a:cxn ang="0">
                  <a:pos x="connsiteX14545" y="connsiteY14545"/>
                </a:cxn>
                <a:cxn ang="0">
                  <a:pos x="connsiteX14546" y="connsiteY14546"/>
                </a:cxn>
                <a:cxn ang="0">
                  <a:pos x="connsiteX14547" y="connsiteY14547"/>
                </a:cxn>
                <a:cxn ang="0">
                  <a:pos x="connsiteX14548" y="connsiteY14548"/>
                </a:cxn>
                <a:cxn ang="0">
                  <a:pos x="connsiteX14549" y="connsiteY14549"/>
                </a:cxn>
                <a:cxn ang="0">
                  <a:pos x="connsiteX14550" y="connsiteY14550"/>
                </a:cxn>
                <a:cxn ang="0">
                  <a:pos x="connsiteX14551" y="connsiteY14551"/>
                </a:cxn>
                <a:cxn ang="0">
                  <a:pos x="connsiteX14552" y="connsiteY14552"/>
                </a:cxn>
                <a:cxn ang="0">
                  <a:pos x="connsiteX14553" y="connsiteY14553"/>
                </a:cxn>
                <a:cxn ang="0">
                  <a:pos x="connsiteX14554" y="connsiteY14554"/>
                </a:cxn>
                <a:cxn ang="0">
                  <a:pos x="connsiteX14555" y="connsiteY14555"/>
                </a:cxn>
                <a:cxn ang="0">
                  <a:pos x="connsiteX14556" y="connsiteY14556"/>
                </a:cxn>
                <a:cxn ang="0">
                  <a:pos x="connsiteX14557" y="connsiteY14557"/>
                </a:cxn>
                <a:cxn ang="0">
                  <a:pos x="connsiteX14558" y="connsiteY14558"/>
                </a:cxn>
                <a:cxn ang="0">
                  <a:pos x="connsiteX14559" y="connsiteY14559"/>
                </a:cxn>
                <a:cxn ang="0">
                  <a:pos x="connsiteX14560" y="connsiteY14560"/>
                </a:cxn>
                <a:cxn ang="0">
                  <a:pos x="connsiteX14561" y="connsiteY14561"/>
                </a:cxn>
                <a:cxn ang="0">
                  <a:pos x="connsiteX14562" y="connsiteY14562"/>
                </a:cxn>
                <a:cxn ang="0">
                  <a:pos x="connsiteX14563" y="connsiteY14563"/>
                </a:cxn>
                <a:cxn ang="0">
                  <a:pos x="connsiteX14564" y="connsiteY14564"/>
                </a:cxn>
                <a:cxn ang="0">
                  <a:pos x="connsiteX14565" y="connsiteY14565"/>
                </a:cxn>
                <a:cxn ang="0">
                  <a:pos x="connsiteX14566" y="connsiteY14566"/>
                </a:cxn>
                <a:cxn ang="0">
                  <a:pos x="connsiteX14567" y="connsiteY14567"/>
                </a:cxn>
                <a:cxn ang="0">
                  <a:pos x="connsiteX14568" y="connsiteY14568"/>
                </a:cxn>
                <a:cxn ang="0">
                  <a:pos x="connsiteX14569" y="connsiteY14569"/>
                </a:cxn>
                <a:cxn ang="0">
                  <a:pos x="connsiteX14570" y="connsiteY14570"/>
                </a:cxn>
                <a:cxn ang="0">
                  <a:pos x="connsiteX14571" y="connsiteY14571"/>
                </a:cxn>
                <a:cxn ang="0">
                  <a:pos x="connsiteX14572" y="connsiteY14572"/>
                </a:cxn>
                <a:cxn ang="0">
                  <a:pos x="connsiteX14573" y="connsiteY14573"/>
                </a:cxn>
                <a:cxn ang="0">
                  <a:pos x="connsiteX14574" y="connsiteY14574"/>
                </a:cxn>
                <a:cxn ang="0">
                  <a:pos x="connsiteX14575" y="connsiteY14575"/>
                </a:cxn>
                <a:cxn ang="0">
                  <a:pos x="connsiteX14576" y="connsiteY14576"/>
                </a:cxn>
                <a:cxn ang="0">
                  <a:pos x="connsiteX14577" y="connsiteY14577"/>
                </a:cxn>
                <a:cxn ang="0">
                  <a:pos x="connsiteX14578" y="connsiteY14578"/>
                </a:cxn>
                <a:cxn ang="0">
                  <a:pos x="connsiteX14579" y="connsiteY14579"/>
                </a:cxn>
                <a:cxn ang="0">
                  <a:pos x="connsiteX14580" y="connsiteY14580"/>
                </a:cxn>
                <a:cxn ang="0">
                  <a:pos x="connsiteX14581" y="connsiteY14581"/>
                </a:cxn>
                <a:cxn ang="0">
                  <a:pos x="connsiteX14582" y="connsiteY14582"/>
                </a:cxn>
                <a:cxn ang="0">
                  <a:pos x="connsiteX14583" y="connsiteY14583"/>
                </a:cxn>
                <a:cxn ang="0">
                  <a:pos x="connsiteX14584" y="connsiteY14584"/>
                </a:cxn>
                <a:cxn ang="0">
                  <a:pos x="connsiteX14585" y="connsiteY14585"/>
                </a:cxn>
                <a:cxn ang="0">
                  <a:pos x="connsiteX14586" y="connsiteY14586"/>
                </a:cxn>
                <a:cxn ang="0">
                  <a:pos x="connsiteX14587" y="connsiteY14587"/>
                </a:cxn>
                <a:cxn ang="0">
                  <a:pos x="connsiteX14588" y="connsiteY14588"/>
                </a:cxn>
                <a:cxn ang="0">
                  <a:pos x="connsiteX14589" y="connsiteY14589"/>
                </a:cxn>
                <a:cxn ang="0">
                  <a:pos x="connsiteX14590" y="connsiteY14590"/>
                </a:cxn>
                <a:cxn ang="0">
                  <a:pos x="connsiteX14591" y="connsiteY14591"/>
                </a:cxn>
                <a:cxn ang="0">
                  <a:pos x="connsiteX14592" y="connsiteY14592"/>
                </a:cxn>
                <a:cxn ang="0">
                  <a:pos x="connsiteX14593" y="connsiteY14593"/>
                </a:cxn>
                <a:cxn ang="0">
                  <a:pos x="connsiteX14594" y="connsiteY14594"/>
                </a:cxn>
                <a:cxn ang="0">
                  <a:pos x="connsiteX14595" y="connsiteY14595"/>
                </a:cxn>
                <a:cxn ang="0">
                  <a:pos x="connsiteX14596" y="connsiteY14596"/>
                </a:cxn>
                <a:cxn ang="0">
                  <a:pos x="connsiteX14597" y="connsiteY14597"/>
                </a:cxn>
                <a:cxn ang="0">
                  <a:pos x="connsiteX14598" y="connsiteY14598"/>
                </a:cxn>
                <a:cxn ang="0">
                  <a:pos x="connsiteX14599" y="connsiteY14599"/>
                </a:cxn>
                <a:cxn ang="0">
                  <a:pos x="connsiteX14600" y="connsiteY14600"/>
                </a:cxn>
                <a:cxn ang="0">
                  <a:pos x="connsiteX14601" y="connsiteY14601"/>
                </a:cxn>
                <a:cxn ang="0">
                  <a:pos x="connsiteX14602" y="connsiteY14602"/>
                </a:cxn>
                <a:cxn ang="0">
                  <a:pos x="connsiteX14603" y="connsiteY14603"/>
                </a:cxn>
                <a:cxn ang="0">
                  <a:pos x="connsiteX14604" y="connsiteY14604"/>
                </a:cxn>
                <a:cxn ang="0">
                  <a:pos x="connsiteX14605" y="connsiteY14605"/>
                </a:cxn>
                <a:cxn ang="0">
                  <a:pos x="connsiteX14606" y="connsiteY14606"/>
                </a:cxn>
                <a:cxn ang="0">
                  <a:pos x="connsiteX14607" y="connsiteY14607"/>
                </a:cxn>
                <a:cxn ang="0">
                  <a:pos x="connsiteX14608" y="connsiteY14608"/>
                </a:cxn>
                <a:cxn ang="0">
                  <a:pos x="connsiteX14609" y="connsiteY14609"/>
                </a:cxn>
                <a:cxn ang="0">
                  <a:pos x="connsiteX14610" y="connsiteY14610"/>
                </a:cxn>
                <a:cxn ang="0">
                  <a:pos x="connsiteX14611" y="connsiteY14611"/>
                </a:cxn>
                <a:cxn ang="0">
                  <a:pos x="connsiteX14612" y="connsiteY14612"/>
                </a:cxn>
                <a:cxn ang="0">
                  <a:pos x="connsiteX14613" y="connsiteY14613"/>
                </a:cxn>
                <a:cxn ang="0">
                  <a:pos x="connsiteX14614" y="connsiteY14614"/>
                </a:cxn>
                <a:cxn ang="0">
                  <a:pos x="connsiteX14615" y="connsiteY14615"/>
                </a:cxn>
                <a:cxn ang="0">
                  <a:pos x="connsiteX14616" y="connsiteY14616"/>
                </a:cxn>
                <a:cxn ang="0">
                  <a:pos x="connsiteX14617" y="connsiteY14617"/>
                </a:cxn>
                <a:cxn ang="0">
                  <a:pos x="connsiteX14618" y="connsiteY14618"/>
                </a:cxn>
                <a:cxn ang="0">
                  <a:pos x="connsiteX14619" y="connsiteY14619"/>
                </a:cxn>
                <a:cxn ang="0">
                  <a:pos x="connsiteX14620" y="connsiteY14620"/>
                </a:cxn>
                <a:cxn ang="0">
                  <a:pos x="connsiteX14621" y="connsiteY14621"/>
                </a:cxn>
                <a:cxn ang="0">
                  <a:pos x="connsiteX14622" y="connsiteY14622"/>
                </a:cxn>
                <a:cxn ang="0">
                  <a:pos x="connsiteX14623" y="connsiteY14623"/>
                </a:cxn>
                <a:cxn ang="0">
                  <a:pos x="connsiteX14624" y="connsiteY14624"/>
                </a:cxn>
                <a:cxn ang="0">
                  <a:pos x="connsiteX14625" y="connsiteY14625"/>
                </a:cxn>
                <a:cxn ang="0">
                  <a:pos x="connsiteX14626" y="connsiteY14626"/>
                </a:cxn>
                <a:cxn ang="0">
                  <a:pos x="connsiteX14627" y="connsiteY14627"/>
                </a:cxn>
                <a:cxn ang="0">
                  <a:pos x="connsiteX14628" y="connsiteY14628"/>
                </a:cxn>
                <a:cxn ang="0">
                  <a:pos x="connsiteX14629" y="connsiteY14629"/>
                </a:cxn>
                <a:cxn ang="0">
                  <a:pos x="connsiteX14630" y="connsiteY14630"/>
                </a:cxn>
                <a:cxn ang="0">
                  <a:pos x="connsiteX14631" y="connsiteY14631"/>
                </a:cxn>
                <a:cxn ang="0">
                  <a:pos x="connsiteX14632" y="connsiteY14632"/>
                </a:cxn>
                <a:cxn ang="0">
                  <a:pos x="connsiteX14633" y="connsiteY14633"/>
                </a:cxn>
                <a:cxn ang="0">
                  <a:pos x="connsiteX14634" y="connsiteY14634"/>
                </a:cxn>
                <a:cxn ang="0">
                  <a:pos x="connsiteX14635" y="connsiteY14635"/>
                </a:cxn>
                <a:cxn ang="0">
                  <a:pos x="connsiteX14636" y="connsiteY14636"/>
                </a:cxn>
                <a:cxn ang="0">
                  <a:pos x="connsiteX14637" y="connsiteY14637"/>
                </a:cxn>
                <a:cxn ang="0">
                  <a:pos x="connsiteX14638" y="connsiteY14638"/>
                </a:cxn>
                <a:cxn ang="0">
                  <a:pos x="connsiteX14639" y="connsiteY14639"/>
                </a:cxn>
                <a:cxn ang="0">
                  <a:pos x="connsiteX14640" y="connsiteY14640"/>
                </a:cxn>
                <a:cxn ang="0">
                  <a:pos x="connsiteX14641" y="connsiteY14641"/>
                </a:cxn>
                <a:cxn ang="0">
                  <a:pos x="connsiteX14642" y="connsiteY14642"/>
                </a:cxn>
                <a:cxn ang="0">
                  <a:pos x="connsiteX14643" y="connsiteY14643"/>
                </a:cxn>
                <a:cxn ang="0">
                  <a:pos x="connsiteX14644" y="connsiteY14644"/>
                </a:cxn>
                <a:cxn ang="0">
                  <a:pos x="connsiteX14645" y="connsiteY14645"/>
                </a:cxn>
                <a:cxn ang="0">
                  <a:pos x="connsiteX14646" y="connsiteY14646"/>
                </a:cxn>
                <a:cxn ang="0">
                  <a:pos x="connsiteX14647" y="connsiteY14647"/>
                </a:cxn>
                <a:cxn ang="0">
                  <a:pos x="connsiteX14648" y="connsiteY14648"/>
                </a:cxn>
                <a:cxn ang="0">
                  <a:pos x="connsiteX14649" y="connsiteY14649"/>
                </a:cxn>
                <a:cxn ang="0">
                  <a:pos x="connsiteX14650" y="connsiteY14650"/>
                </a:cxn>
                <a:cxn ang="0">
                  <a:pos x="connsiteX14651" y="connsiteY14651"/>
                </a:cxn>
                <a:cxn ang="0">
                  <a:pos x="connsiteX14652" y="connsiteY14652"/>
                </a:cxn>
                <a:cxn ang="0">
                  <a:pos x="connsiteX14653" y="connsiteY14653"/>
                </a:cxn>
                <a:cxn ang="0">
                  <a:pos x="connsiteX14654" y="connsiteY14654"/>
                </a:cxn>
                <a:cxn ang="0">
                  <a:pos x="connsiteX14655" y="connsiteY14655"/>
                </a:cxn>
                <a:cxn ang="0">
                  <a:pos x="connsiteX14656" y="connsiteY14656"/>
                </a:cxn>
                <a:cxn ang="0">
                  <a:pos x="connsiteX14657" y="connsiteY14657"/>
                </a:cxn>
                <a:cxn ang="0">
                  <a:pos x="connsiteX14658" y="connsiteY14658"/>
                </a:cxn>
                <a:cxn ang="0">
                  <a:pos x="connsiteX14659" y="connsiteY14659"/>
                </a:cxn>
                <a:cxn ang="0">
                  <a:pos x="connsiteX14660" y="connsiteY14660"/>
                </a:cxn>
                <a:cxn ang="0">
                  <a:pos x="connsiteX14661" y="connsiteY14661"/>
                </a:cxn>
                <a:cxn ang="0">
                  <a:pos x="connsiteX14662" y="connsiteY14662"/>
                </a:cxn>
                <a:cxn ang="0">
                  <a:pos x="connsiteX14663" y="connsiteY14663"/>
                </a:cxn>
                <a:cxn ang="0">
                  <a:pos x="connsiteX14664" y="connsiteY14664"/>
                </a:cxn>
                <a:cxn ang="0">
                  <a:pos x="connsiteX14665" y="connsiteY14665"/>
                </a:cxn>
                <a:cxn ang="0">
                  <a:pos x="connsiteX14666" y="connsiteY14666"/>
                </a:cxn>
                <a:cxn ang="0">
                  <a:pos x="connsiteX14667" y="connsiteY14667"/>
                </a:cxn>
                <a:cxn ang="0">
                  <a:pos x="connsiteX14668" y="connsiteY14668"/>
                </a:cxn>
                <a:cxn ang="0">
                  <a:pos x="connsiteX14669" y="connsiteY14669"/>
                </a:cxn>
                <a:cxn ang="0">
                  <a:pos x="connsiteX14670" y="connsiteY14670"/>
                </a:cxn>
                <a:cxn ang="0">
                  <a:pos x="connsiteX14671" y="connsiteY14671"/>
                </a:cxn>
                <a:cxn ang="0">
                  <a:pos x="connsiteX14672" y="connsiteY14672"/>
                </a:cxn>
                <a:cxn ang="0">
                  <a:pos x="connsiteX14673" y="connsiteY14673"/>
                </a:cxn>
                <a:cxn ang="0">
                  <a:pos x="connsiteX14674" y="connsiteY14674"/>
                </a:cxn>
                <a:cxn ang="0">
                  <a:pos x="connsiteX14675" y="connsiteY14675"/>
                </a:cxn>
                <a:cxn ang="0">
                  <a:pos x="connsiteX14676" y="connsiteY14676"/>
                </a:cxn>
                <a:cxn ang="0">
                  <a:pos x="connsiteX14677" y="connsiteY14677"/>
                </a:cxn>
                <a:cxn ang="0">
                  <a:pos x="connsiteX14678" y="connsiteY14678"/>
                </a:cxn>
                <a:cxn ang="0">
                  <a:pos x="connsiteX14679" y="connsiteY14679"/>
                </a:cxn>
                <a:cxn ang="0">
                  <a:pos x="connsiteX14680" y="connsiteY14680"/>
                </a:cxn>
                <a:cxn ang="0">
                  <a:pos x="connsiteX14681" y="connsiteY14681"/>
                </a:cxn>
                <a:cxn ang="0">
                  <a:pos x="connsiteX14682" y="connsiteY14682"/>
                </a:cxn>
                <a:cxn ang="0">
                  <a:pos x="connsiteX14683" y="connsiteY14683"/>
                </a:cxn>
                <a:cxn ang="0">
                  <a:pos x="connsiteX14684" y="connsiteY14684"/>
                </a:cxn>
                <a:cxn ang="0">
                  <a:pos x="connsiteX14685" y="connsiteY14685"/>
                </a:cxn>
                <a:cxn ang="0">
                  <a:pos x="connsiteX14686" y="connsiteY14686"/>
                </a:cxn>
                <a:cxn ang="0">
                  <a:pos x="connsiteX14687" y="connsiteY14687"/>
                </a:cxn>
                <a:cxn ang="0">
                  <a:pos x="connsiteX14688" y="connsiteY14688"/>
                </a:cxn>
                <a:cxn ang="0">
                  <a:pos x="connsiteX14689" y="connsiteY14689"/>
                </a:cxn>
                <a:cxn ang="0">
                  <a:pos x="connsiteX14690" y="connsiteY14690"/>
                </a:cxn>
                <a:cxn ang="0">
                  <a:pos x="connsiteX14691" y="connsiteY14691"/>
                </a:cxn>
                <a:cxn ang="0">
                  <a:pos x="connsiteX14692" y="connsiteY14692"/>
                </a:cxn>
                <a:cxn ang="0">
                  <a:pos x="connsiteX14693" y="connsiteY14693"/>
                </a:cxn>
                <a:cxn ang="0">
                  <a:pos x="connsiteX14694" y="connsiteY14694"/>
                </a:cxn>
                <a:cxn ang="0">
                  <a:pos x="connsiteX14695" y="connsiteY14695"/>
                </a:cxn>
                <a:cxn ang="0">
                  <a:pos x="connsiteX14696" y="connsiteY14696"/>
                </a:cxn>
                <a:cxn ang="0">
                  <a:pos x="connsiteX14697" y="connsiteY14697"/>
                </a:cxn>
                <a:cxn ang="0">
                  <a:pos x="connsiteX14698" y="connsiteY14698"/>
                </a:cxn>
                <a:cxn ang="0">
                  <a:pos x="connsiteX14699" y="connsiteY14699"/>
                </a:cxn>
                <a:cxn ang="0">
                  <a:pos x="connsiteX14700" y="connsiteY14700"/>
                </a:cxn>
                <a:cxn ang="0">
                  <a:pos x="connsiteX14701" y="connsiteY14701"/>
                </a:cxn>
                <a:cxn ang="0">
                  <a:pos x="connsiteX14702" y="connsiteY14702"/>
                </a:cxn>
                <a:cxn ang="0">
                  <a:pos x="connsiteX14703" y="connsiteY14703"/>
                </a:cxn>
                <a:cxn ang="0">
                  <a:pos x="connsiteX14704" y="connsiteY14704"/>
                </a:cxn>
                <a:cxn ang="0">
                  <a:pos x="connsiteX14705" y="connsiteY14705"/>
                </a:cxn>
                <a:cxn ang="0">
                  <a:pos x="connsiteX14706" y="connsiteY14706"/>
                </a:cxn>
                <a:cxn ang="0">
                  <a:pos x="connsiteX14707" y="connsiteY14707"/>
                </a:cxn>
                <a:cxn ang="0">
                  <a:pos x="connsiteX14708" y="connsiteY14708"/>
                </a:cxn>
                <a:cxn ang="0">
                  <a:pos x="connsiteX14709" y="connsiteY14709"/>
                </a:cxn>
                <a:cxn ang="0">
                  <a:pos x="connsiteX14710" y="connsiteY14710"/>
                </a:cxn>
                <a:cxn ang="0">
                  <a:pos x="connsiteX14711" y="connsiteY14711"/>
                </a:cxn>
                <a:cxn ang="0">
                  <a:pos x="connsiteX14712" y="connsiteY14712"/>
                </a:cxn>
                <a:cxn ang="0">
                  <a:pos x="connsiteX14713" y="connsiteY14713"/>
                </a:cxn>
                <a:cxn ang="0">
                  <a:pos x="connsiteX14714" y="connsiteY14714"/>
                </a:cxn>
                <a:cxn ang="0">
                  <a:pos x="connsiteX14715" y="connsiteY14715"/>
                </a:cxn>
                <a:cxn ang="0">
                  <a:pos x="connsiteX14716" y="connsiteY14716"/>
                </a:cxn>
                <a:cxn ang="0">
                  <a:pos x="connsiteX14717" y="connsiteY14717"/>
                </a:cxn>
                <a:cxn ang="0">
                  <a:pos x="connsiteX14718" y="connsiteY14718"/>
                </a:cxn>
                <a:cxn ang="0">
                  <a:pos x="connsiteX14719" y="connsiteY14719"/>
                </a:cxn>
                <a:cxn ang="0">
                  <a:pos x="connsiteX14720" y="connsiteY14720"/>
                </a:cxn>
                <a:cxn ang="0">
                  <a:pos x="connsiteX14721" y="connsiteY14721"/>
                </a:cxn>
                <a:cxn ang="0">
                  <a:pos x="connsiteX14722" y="connsiteY14722"/>
                </a:cxn>
                <a:cxn ang="0">
                  <a:pos x="connsiteX14723" y="connsiteY14723"/>
                </a:cxn>
                <a:cxn ang="0">
                  <a:pos x="connsiteX14724" y="connsiteY14724"/>
                </a:cxn>
                <a:cxn ang="0">
                  <a:pos x="connsiteX14725" y="connsiteY14725"/>
                </a:cxn>
                <a:cxn ang="0">
                  <a:pos x="connsiteX14726" y="connsiteY14726"/>
                </a:cxn>
                <a:cxn ang="0">
                  <a:pos x="connsiteX14727" y="connsiteY14727"/>
                </a:cxn>
                <a:cxn ang="0">
                  <a:pos x="connsiteX14728" y="connsiteY14728"/>
                </a:cxn>
                <a:cxn ang="0">
                  <a:pos x="connsiteX14729" y="connsiteY14729"/>
                </a:cxn>
                <a:cxn ang="0">
                  <a:pos x="connsiteX14730" y="connsiteY14730"/>
                </a:cxn>
                <a:cxn ang="0">
                  <a:pos x="connsiteX14731" y="connsiteY14731"/>
                </a:cxn>
                <a:cxn ang="0">
                  <a:pos x="connsiteX14732" y="connsiteY14732"/>
                </a:cxn>
                <a:cxn ang="0">
                  <a:pos x="connsiteX14733" y="connsiteY14733"/>
                </a:cxn>
                <a:cxn ang="0">
                  <a:pos x="connsiteX14734" y="connsiteY14734"/>
                </a:cxn>
                <a:cxn ang="0">
                  <a:pos x="connsiteX14735" y="connsiteY14735"/>
                </a:cxn>
                <a:cxn ang="0">
                  <a:pos x="connsiteX14736" y="connsiteY14736"/>
                </a:cxn>
                <a:cxn ang="0">
                  <a:pos x="connsiteX14737" y="connsiteY14737"/>
                </a:cxn>
                <a:cxn ang="0">
                  <a:pos x="connsiteX14738" y="connsiteY14738"/>
                </a:cxn>
                <a:cxn ang="0">
                  <a:pos x="connsiteX14739" y="connsiteY14739"/>
                </a:cxn>
                <a:cxn ang="0">
                  <a:pos x="connsiteX14740" y="connsiteY14740"/>
                </a:cxn>
                <a:cxn ang="0">
                  <a:pos x="connsiteX14741" y="connsiteY14741"/>
                </a:cxn>
                <a:cxn ang="0">
                  <a:pos x="connsiteX14742" y="connsiteY14742"/>
                </a:cxn>
                <a:cxn ang="0">
                  <a:pos x="connsiteX14743" y="connsiteY14743"/>
                </a:cxn>
                <a:cxn ang="0">
                  <a:pos x="connsiteX14744" y="connsiteY14744"/>
                </a:cxn>
                <a:cxn ang="0">
                  <a:pos x="connsiteX14745" y="connsiteY14745"/>
                </a:cxn>
                <a:cxn ang="0">
                  <a:pos x="connsiteX14746" y="connsiteY14746"/>
                </a:cxn>
                <a:cxn ang="0">
                  <a:pos x="connsiteX14747" y="connsiteY14747"/>
                </a:cxn>
                <a:cxn ang="0">
                  <a:pos x="connsiteX14748" y="connsiteY14748"/>
                </a:cxn>
                <a:cxn ang="0">
                  <a:pos x="connsiteX14749" y="connsiteY14749"/>
                </a:cxn>
                <a:cxn ang="0">
                  <a:pos x="connsiteX14750" y="connsiteY14750"/>
                </a:cxn>
                <a:cxn ang="0">
                  <a:pos x="connsiteX14751" y="connsiteY14751"/>
                </a:cxn>
                <a:cxn ang="0">
                  <a:pos x="connsiteX14752" y="connsiteY14752"/>
                </a:cxn>
                <a:cxn ang="0">
                  <a:pos x="connsiteX14753" y="connsiteY14753"/>
                </a:cxn>
                <a:cxn ang="0">
                  <a:pos x="connsiteX14754" y="connsiteY14754"/>
                </a:cxn>
                <a:cxn ang="0">
                  <a:pos x="connsiteX14755" y="connsiteY14755"/>
                </a:cxn>
                <a:cxn ang="0">
                  <a:pos x="connsiteX14756" y="connsiteY14756"/>
                </a:cxn>
                <a:cxn ang="0">
                  <a:pos x="connsiteX14757" y="connsiteY14757"/>
                </a:cxn>
                <a:cxn ang="0">
                  <a:pos x="connsiteX14758" y="connsiteY14758"/>
                </a:cxn>
                <a:cxn ang="0">
                  <a:pos x="connsiteX14759" y="connsiteY14759"/>
                </a:cxn>
                <a:cxn ang="0">
                  <a:pos x="connsiteX14760" y="connsiteY14760"/>
                </a:cxn>
                <a:cxn ang="0">
                  <a:pos x="connsiteX14761" y="connsiteY14761"/>
                </a:cxn>
                <a:cxn ang="0">
                  <a:pos x="connsiteX14762" y="connsiteY14762"/>
                </a:cxn>
                <a:cxn ang="0">
                  <a:pos x="connsiteX14763" y="connsiteY14763"/>
                </a:cxn>
                <a:cxn ang="0">
                  <a:pos x="connsiteX14764" y="connsiteY14764"/>
                </a:cxn>
                <a:cxn ang="0">
                  <a:pos x="connsiteX14765" y="connsiteY14765"/>
                </a:cxn>
                <a:cxn ang="0">
                  <a:pos x="connsiteX14766" y="connsiteY14766"/>
                </a:cxn>
                <a:cxn ang="0">
                  <a:pos x="connsiteX14767" y="connsiteY14767"/>
                </a:cxn>
                <a:cxn ang="0">
                  <a:pos x="connsiteX14768" y="connsiteY14768"/>
                </a:cxn>
                <a:cxn ang="0">
                  <a:pos x="connsiteX14769" y="connsiteY14769"/>
                </a:cxn>
                <a:cxn ang="0">
                  <a:pos x="connsiteX14770" y="connsiteY14770"/>
                </a:cxn>
                <a:cxn ang="0">
                  <a:pos x="connsiteX14771" y="connsiteY14771"/>
                </a:cxn>
                <a:cxn ang="0">
                  <a:pos x="connsiteX14772" y="connsiteY14772"/>
                </a:cxn>
                <a:cxn ang="0">
                  <a:pos x="connsiteX14773" y="connsiteY14773"/>
                </a:cxn>
                <a:cxn ang="0">
                  <a:pos x="connsiteX14774" y="connsiteY14774"/>
                </a:cxn>
                <a:cxn ang="0">
                  <a:pos x="connsiteX14775" y="connsiteY14775"/>
                </a:cxn>
                <a:cxn ang="0">
                  <a:pos x="connsiteX14776" y="connsiteY14776"/>
                </a:cxn>
                <a:cxn ang="0">
                  <a:pos x="connsiteX14777" y="connsiteY14777"/>
                </a:cxn>
                <a:cxn ang="0">
                  <a:pos x="connsiteX14778" y="connsiteY14778"/>
                </a:cxn>
                <a:cxn ang="0">
                  <a:pos x="connsiteX14779" y="connsiteY14779"/>
                </a:cxn>
                <a:cxn ang="0">
                  <a:pos x="connsiteX14780" y="connsiteY14780"/>
                </a:cxn>
                <a:cxn ang="0">
                  <a:pos x="connsiteX14781" y="connsiteY14781"/>
                </a:cxn>
                <a:cxn ang="0">
                  <a:pos x="connsiteX14782" y="connsiteY14782"/>
                </a:cxn>
                <a:cxn ang="0">
                  <a:pos x="connsiteX14783" y="connsiteY14783"/>
                </a:cxn>
                <a:cxn ang="0">
                  <a:pos x="connsiteX14784" y="connsiteY14784"/>
                </a:cxn>
                <a:cxn ang="0">
                  <a:pos x="connsiteX14785" y="connsiteY14785"/>
                </a:cxn>
                <a:cxn ang="0">
                  <a:pos x="connsiteX14786" y="connsiteY14786"/>
                </a:cxn>
                <a:cxn ang="0">
                  <a:pos x="connsiteX14787" y="connsiteY14787"/>
                </a:cxn>
                <a:cxn ang="0">
                  <a:pos x="connsiteX14788" y="connsiteY14788"/>
                </a:cxn>
                <a:cxn ang="0">
                  <a:pos x="connsiteX14789" y="connsiteY14789"/>
                </a:cxn>
                <a:cxn ang="0">
                  <a:pos x="connsiteX14790" y="connsiteY14790"/>
                </a:cxn>
                <a:cxn ang="0">
                  <a:pos x="connsiteX14791" y="connsiteY14791"/>
                </a:cxn>
                <a:cxn ang="0">
                  <a:pos x="connsiteX14792" y="connsiteY14792"/>
                </a:cxn>
                <a:cxn ang="0">
                  <a:pos x="connsiteX14793" y="connsiteY14793"/>
                </a:cxn>
                <a:cxn ang="0">
                  <a:pos x="connsiteX14794" y="connsiteY14794"/>
                </a:cxn>
                <a:cxn ang="0">
                  <a:pos x="connsiteX14795" y="connsiteY14795"/>
                </a:cxn>
                <a:cxn ang="0">
                  <a:pos x="connsiteX14796" y="connsiteY14796"/>
                </a:cxn>
                <a:cxn ang="0">
                  <a:pos x="connsiteX14797" y="connsiteY14797"/>
                </a:cxn>
                <a:cxn ang="0">
                  <a:pos x="connsiteX14798" y="connsiteY14798"/>
                </a:cxn>
                <a:cxn ang="0">
                  <a:pos x="connsiteX14799" y="connsiteY14799"/>
                </a:cxn>
                <a:cxn ang="0">
                  <a:pos x="connsiteX14800" y="connsiteY14800"/>
                </a:cxn>
                <a:cxn ang="0">
                  <a:pos x="connsiteX14801" y="connsiteY14801"/>
                </a:cxn>
                <a:cxn ang="0">
                  <a:pos x="connsiteX14802" y="connsiteY14802"/>
                </a:cxn>
                <a:cxn ang="0">
                  <a:pos x="connsiteX14803" y="connsiteY14803"/>
                </a:cxn>
                <a:cxn ang="0">
                  <a:pos x="connsiteX14804" y="connsiteY14804"/>
                </a:cxn>
                <a:cxn ang="0">
                  <a:pos x="connsiteX14805" y="connsiteY14805"/>
                </a:cxn>
                <a:cxn ang="0">
                  <a:pos x="connsiteX14806" y="connsiteY14806"/>
                </a:cxn>
                <a:cxn ang="0">
                  <a:pos x="connsiteX14807" y="connsiteY14807"/>
                </a:cxn>
                <a:cxn ang="0">
                  <a:pos x="connsiteX14808" y="connsiteY14808"/>
                </a:cxn>
                <a:cxn ang="0">
                  <a:pos x="connsiteX14809" y="connsiteY14809"/>
                </a:cxn>
                <a:cxn ang="0">
                  <a:pos x="connsiteX14810" y="connsiteY14810"/>
                </a:cxn>
                <a:cxn ang="0">
                  <a:pos x="connsiteX14811" y="connsiteY14811"/>
                </a:cxn>
                <a:cxn ang="0">
                  <a:pos x="connsiteX14812" y="connsiteY14812"/>
                </a:cxn>
                <a:cxn ang="0">
                  <a:pos x="connsiteX14813" y="connsiteY14813"/>
                </a:cxn>
                <a:cxn ang="0">
                  <a:pos x="connsiteX14814" y="connsiteY14814"/>
                </a:cxn>
                <a:cxn ang="0">
                  <a:pos x="connsiteX14815" y="connsiteY14815"/>
                </a:cxn>
                <a:cxn ang="0">
                  <a:pos x="connsiteX14816" y="connsiteY14816"/>
                </a:cxn>
                <a:cxn ang="0">
                  <a:pos x="connsiteX14817" y="connsiteY14817"/>
                </a:cxn>
                <a:cxn ang="0">
                  <a:pos x="connsiteX14818" y="connsiteY14818"/>
                </a:cxn>
                <a:cxn ang="0">
                  <a:pos x="connsiteX14819" y="connsiteY14819"/>
                </a:cxn>
                <a:cxn ang="0">
                  <a:pos x="connsiteX14820" y="connsiteY14820"/>
                </a:cxn>
                <a:cxn ang="0">
                  <a:pos x="connsiteX14821" y="connsiteY14821"/>
                </a:cxn>
                <a:cxn ang="0">
                  <a:pos x="connsiteX14822" y="connsiteY14822"/>
                </a:cxn>
                <a:cxn ang="0">
                  <a:pos x="connsiteX14823" y="connsiteY14823"/>
                </a:cxn>
                <a:cxn ang="0">
                  <a:pos x="connsiteX14824" y="connsiteY14824"/>
                </a:cxn>
                <a:cxn ang="0">
                  <a:pos x="connsiteX14825" y="connsiteY14825"/>
                </a:cxn>
                <a:cxn ang="0">
                  <a:pos x="connsiteX14826" y="connsiteY14826"/>
                </a:cxn>
                <a:cxn ang="0">
                  <a:pos x="connsiteX14827" y="connsiteY14827"/>
                </a:cxn>
                <a:cxn ang="0">
                  <a:pos x="connsiteX14828" y="connsiteY14828"/>
                </a:cxn>
                <a:cxn ang="0">
                  <a:pos x="connsiteX14829" y="connsiteY14829"/>
                </a:cxn>
                <a:cxn ang="0">
                  <a:pos x="connsiteX14830" y="connsiteY14830"/>
                </a:cxn>
                <a:cxn ang="0">
                  <a:pos x="connsiteX14831" y="connsiteY14831"/>
                </a:cxn>
                <a:cxn ang="0">
                  <a:pos x="connsiteX14832" y="connsiteY14832"/>
                </a:cxn>
                <a:cxn ang="0">
                  <a:pos x="connsiteX14833" y="connsiteY14833"/>
                </a:cxn>
                <a:cxn ang="0">
                  <a:pos x="connsiteX14834" y="connsiteY14834"/>
                </a:cxn>
                <a:cxn ang="0">
                  <a:pos x="connsiteX14835" y="connsiteY14835"/>
                </a:cxn>
                <a:cxn ang="0">
                  <a:pos x="connsiteX14836" y="connsiteY14836"/>
                </a:cxn>
                <a:cxn ang="0">
                  <a:pos x="connsiteX14837" y="connsiteY14837"/>
                </a:cxn>
                <a:cxn ang="0">
                  <a:pos x="connsiteX14838" y="connsiteY14838"/>
                </a:cxn>
                <a:cxn ang="0">
                  <a:pos x="connsiteX14839" y="connsiteY14839"/>
                </a:cxn>
                <a:cxn ang="0">
                  <a:pos x="connsiteX14840" y="connsiteY14840"/>
                </a:cxn>
                <a:cxn ang="0">
                  <a:pos x="connsiteX14841" y="connsiteY14841"/>
                </a:cxn>
                <a:cxn ang="0">
                  <a:pos x="connsiteX14842" y="connsiteY14842"/>
                </a:cxn>
                <a:cxn ang="0">
                  <a:pos x="connsiteX14843" y="connsiteY14843"/>
                </a:cxn>
                <a:cxn ang="0">
                  <a:pos x="connsiteX14844" y="connsiteY14844"/>
                </a:cxn>
                <a:cxn ang="0">
                  <a:pos x="connsiteX14845" y="connsiteY14845"/>
                </a:cxn>
                <a:cxn ang="0">
                  <a:pos x="connsiteX14846" y="connsiteY14846"/>
                </a:cxn>
                <a:cxn ang="0">
                  <a:pos x="connsiteX14847" y="connsiteY14847"/>
                </a:cxn>
                <a:cxn ang="0">
                  <a:pos x="connsiteX14848" y="connsiteY14848"/>
                </a:cxn>
                <a:cxn ang="0">
                  <a:pos x="connsiteX14849" y="connsiteY14849"/>
                </a:cxn>
                <a:cxn ang="0">
                  <a:pos x="connsiteX14850" y="connsiteY14850"/>
                </a:cxn>
                <a:cxn ang="0">
                  <a:pos x="connsiteX14851" y="connsiteY14851"/>
                </a:cxn>
                <a:cxn ang="0">
                  <a:pos x="connsiteX14852" y="connsiteY14852"/>
                </a:cxn>
                <a:cxn ang="0">
                  <a:pos x="connsiteX14853" y="connsiteY14853"/>
                </a:cxn>
                <a:cxn ang="0">
                  <a:pos x="connsiteX14854" y="connsiteY14854"/>
                </a:cxn>
                <a:cxn ang="0">
                  <a:pos x="connsiteX14855" y="connsiteY14855"/>
                </a:cxn>
                <a:cxn ang="0">
                  <a:pos x="connsiteX14856" y="connsiteY14856"/>
                </a:cxn>
                <a:cxn ang="0">
                  <a:pos x="connsiteX14857" y="connsiteY14857"/>
                </a:cxn>
                <a:cxn ang="0">
                  <a:pos x="connsiteX14858" y="connsiteY14858"/>
                </a:cxn>
                <a:cxn ang="0">
                  <a:pos x="connsiteX14859" y="connsiteY14859"/>
                </a:cxn>
                <a:cxn ang="0">
                  <a:pos x="connsiteX14860" y="connsiteY14860"/>
                </a:cxn>
                <a:cxn ang="0">
                  <a:pos x="connsiteX14861" y="connsiteY14861"/>
                </a:cxn>
                <a:cxn ang="0">
                  <a:pos x="connsiteX14862" y="connsiteY14862"/>
                </a:cxn>
                <a:cxn ang="0">
                  <a:pos x="connsiteX14863" y="connsiteY14863"/>
                </a:cxn>
                <a:cxn ang="0">
                  <a:pos x="connsiteX14864" y="connsiteY14864"/>
                </a:cxn>
                <a:cxn ang="0">
                  <a:pos x="connsiteX14865" y="connsiteY14865"/>
                </a:cxn>
                <a:cxn ang="0">
                  <a:pos x="connsiteX14866" y="connsiteY14866"/>
                </a:cxn>
                <a:cxn ang="0">
                  <a:pos x="connsiteX14867" y="connsiteY14867"/>
                </a:cxn>
                <a:cxn ang="0">
                  <a:pos x="connsiteX14868" y="connsiteY14868"/>
                </a:cxn>
                <a:cxn ang="0">
                  <a:pos x="connsiteX14869" y="connsiteY14869"/>
                </a:cxn>
                <a:cxn ang="0">
                  <a:pos x="connsiteX14870" y="connsiteY14870"/>
                </a:cxn>
                <a:cxn ang="0">
                  <a:pos x="connsiteX14871" y="connsiteY14871"/>
                </a:cxn>
                <a:cxn ang="0">
                  <a:pos x="connsiteX14872" y="connsiteY14872"/>
                </a:cxn>
                <a:cxn ang="0">
                  <a:pos x="connsiteX14873" y="connsiteY14873"/>
                </a:cxn>
                <a:cxn ang="0">
                  <a:pos x="connsiteX14874" y="connsiteY14874"/>
                </a:cxn>
                <a:cxn ang="0">
                  <a:pos x="connsiteX14875" y="connsiteY14875"/>
                </a:cxn>
                <a:cxn ang="0">
                  <a:pos x="connsiteX14876" y="connsiteY14876"/>
                </a:cxn>
                <a:cxn ang="0">
                  <a:pos x="connsiteX14877" y="connsiteY14877"/>
                </a:cxn>
                <a:cxn ang="0">
                  <a:pos x="connsiteX14878" y="connsiteY14878"/>
                </a:cxn>
                <a:cxn ang="0">
                  <a:pos x="connsiteX14879" y="connsiteY14879"/>
                </a:cxn>
                <a:cxn ang="0">
                  <a:pos x="connsiteX14880" y="connsiteY14880"/>
                </a:cxn>
                <a:cxn ang="0">
                  <a:pos x="connsiteX14881" y="connsiteY14881"/>
                </a:cxn>
                <a:cxn ang="0">
                  <a:pos x="connsiteX14882" y="connsiteY14882"/>
                </a:cxn>
                <a:cxn ang="0">
                  <a:pos x="connsiteX14883" y="connsiteY14883"/>
                </a:cxn>
                <a:cxn ang="0">
                  <a:pos x="connsiteX14884" y="connsiteY14884"/>
                </a:cxn>
                <a:cxn ang="0">
                  <a:pos x="connsiteX14885" y="connsiteY14885"/>
                </a:cxn>
                <a:cxn ang="0">
                  <a:pos x="connsiteX14886" y="connsiteY14886"/>
                </a:cxn>
                <a:cxn ang="0">
                  <a:pos x="connsiteX14887" y="connsiteY14887"/>
                </a:cxn>
                <a:cxn ang="0">
                  <a:pos x="connsiteX14888" y="connsiteY14888"/>
                </a:cxn>
                <a:cxn ang="0">
                  <a:pos x="connsiteX14889" y="connsiteY14889"/>
                </a:cxn>
                <a:cxn ang="0">
                  <a:pos x="connsiteX14890" y="connsiteY14890"/>
                </a:cxn>
                <a:cxn ang="0">
                  <a:pos x="connsiteX14891" y="connsiteY14891"/>
                </a:cxn>
                <a:cxn ang="0">
                  <a:pos x="connsiteX14892" y="connsiteY14892"/>
                </a:cxn>
                <a:cxn ang="0">
                  <a:pos x="connsiteX14893" y="connsiteY14893"/>
                </a:cxn>
                <a:cxn ang="0">
                  <a:pos x="connsiteX14894" y="connsiteY14894"/>
                </a:cxn>
                <a:cxn ang="0">
                  <a:pos x="connsiteX14895" y="connsiteY14895"/>
                </a:cxn>
                <a:cxn ang="0">
                  <a:pos x="connsiteX14896" y="connsiteY14896"/>
                </a:cxn>
                <a:cxn ang="0">
                  <a:pos x="connsiteX14897" y="connsiteY14897"/>
                </a:cxn>
                <a:cxn ang="0">
                  <a:pos x="connsiteX14898" y="connsiteY14898"/>
                </a:cxn>
                <a:cxn ang="0">
                  <a:pos x="connsiteX14899" y="connsiteY14899"/>
                </a:cxn>
                <a:cxn ang="0">
                  <a:pos x="connsiteX14900" y="connsiteY14900"/>
                </a:cxn>
                <a:cxn ang="0">
                  <a:pos x="connsiteX14901" y="connsiteY14901"/>
                </a:cxn>
                <a:cxn ang="0">
                  <a:pos x="connsiteX14902" y="connsiteY14902"/>
                </a:cxn>
                <a:cxn ang="0">
                  <a:pos x="connsiteX14903" y="connsiteY14903"/>
                </a:cxn>
                <a:cxn ang="0">
                  <a:pos x="connsiteX14904" y="connsiteY14904"/>
                </a:cxn>
                <a:cxn ang="0">
                  <a:pos x="connsiteX14905" y="connsiteY14905"/>
                </a:cxn>
                <a:cxn ang="0">
                  <a:pos x="connsiteX14906" y="connsiteY14906"/>
                </a:cxn>
                <a:cxn ang="0">
                  <a:pos x="connsiteX14907" y="connsiteY14907"/>
                </a:cxn>
                <a:cxn ang="0">
                  <a:pos x="connsiteX14908" y="connsiteY14908"/>
                </a:cxn>
                <a:cxn ang="0">
                  <a:pos x="connsiteX14909" y="connsiteY14909"/>
                </a:cxn>
                <a:cxn ang="0">
                  <a:pos x="connsiteX14910" y="connsiteY14910"/>
                </a:cxn>
                <a:cxn ang="0">
                  <a:pos x="connsiteX14911" y="connsiteY14911"/>
                </a:cxn>
                <a:cxn ang="0">
                  <a:pos x="connsiteX14912" y="connsiteY14912"/>
                </a:cxn>
                <a:cxn ang="0">
                  <a:pos x="connsiteX14913" y="connsiteY14913"/>
                </a:cxn>
                <a:cxn ang="0">
                  <a:pos x="connsiteX14914" y="connsiteY14914"/>
                </a:cxn>
                <a:cxn ang="0">
                  <a:pos x="connsiteX14915" y="connsiteY14915"/>
                </a:cxn>
                <a:cxn ang="0">
                  <a:pos x="connsiteX14916" y="connsiteY14916"/>
                </a:cxn>
                <a:cxn ang="0">
                  <a:pos x="connsiteX14917" y="connsiteY14917"/>
                </a:cxn>
                <a:cxn ang="0">
                  <a:pos x="connsiteX14918" y="connsiteY14918"/>
                </a:cxn>
                <a:cxn ang="0">
                  <a:pos x="connsiteX14919" y="connsiteY14919"/>
                </a:cxn>
                <a:cxn ang="0">
                  <a:pos x="connsiteX14920" y="connsiteY14920"/>
                </a:cxn>
                <a:cxn ang="0">
                  <a:pos x="connsiteX14921" y="connsiteY14921"/>
                </a:cxn>
                <a:cxn ang="0">
                  <a:pos x="connsiteX14922" y="connsiteY14922"/>
                </a:cxn>
                <a:cxn ang="0">
                  <a:pos x="connsiteX14923" y="connsiteY14923"/>
                </a:cxn>
                <a:cxn ang="0">
                  <a:pos x="connsiteX14924" y="connsiteY14924"/>
                </a:cxn>
                <a:cxn ang="0">
                  <a:pos x="connsiteX14925" y="connsiteY14925"/>
                </a:cxn>
                <a:cxn ang="0">
                  <a:pos x="connsiteX14926" y="connsiteY14926"/>
                </a:cxn>
                <a:cxn ang="0">
                  <a:pos x="connsiteX14927" y="connsiteY14927"/>
                </a:cxn>
                <a:cxn ang="0">
                  <a:pos x="connsiteX14928" y="connsiteY14928"/>
                </a:cxn>
                <a:cxn ang="0">
                  <a:pos x="connsiteX14929" y="connsiteY14929"/>
                </a:cxn>
                <a:cxn ang="0">
                  <a:pos x="connsiteX14930" y="connsiteY14930"/>
                </a:cxn>
                <a:cxn ang="0">
                  <a:pos x="connsiteX14931" y="connsiteY14931"/>
                </a:cxn>
                <a:cxn ang="0">
                  <a:pos x="connsiteX14932" y="connsiteY14932"/>
                </a:cxn>
                <a:cxn ang="0">
                  <a:pos x="connsiteX14933" y="connsiteY14933"/>
                </a:cxn>
                <a:cxn ang="0">
                  <a:pos x="connsiteX14934" y="connsiteY14934"/>
                </a:cxn>
                <a:cxn ang="0">
                  <a:pos x="connsiteX14935" y="connsiteY14935"/>
                </a:cxn>
                <a:cxn ang="0">
                  <a:pos x="connsiteX14936" y="connsiteY14936"/>
                </a:cxn>
                <a:cxn ang="0">
                  <a:pos x="connsiteX14937" y="connsiteY14937"/>
                </a:cxn>
                <a:cxn ang="0">
                  <a:pos x="connsiteX14938" y="connsiteY14938"/>
                </a:cxn>
                <a:cxn ang="0">
                  <a:pos x="connsiteX14939" y="connsiteY14939"/>
                </a:cxn>
                <a:cxn ang="0">
                  <a:pos x="connsiteX14940" y="connsiteY14940"/>
                </a:cxn>
                <a:cxn ang="0">
                  <a:pos x="connsiteX14941" y="connsiteY14941"/>
                </a:cxn>
                <a:cxn ang="0">
                  <a:pos x="connsiteX14942" y="connsiteY14942"/>
                </a:cxn>
                <a:cxn ang="0">
                  <a:pos x="connsiteX14943" y="connsiteY14943"/>
                </a:cxn>
                <a:cxn ang="0">
                  <a:pos x="connsiteX14944" y="connsiteY14944"/>
                </a:cxn>
                <a:cxn ang="0">
                  <a:pos x="connsiteX14945" y="connsiteY14945"/>
                </a:cxn>
                <a:cxn ang="0">
                  <a:pos x="connsiteX14946" y="connsiteY14946"/>
                </a:cxn>
                <a:cxn ang="0">
                  <a:pos x="connsiteX14947" y="connsiteY14947"/>
                </a:cxn>
                <a:cxn ang="0">
                  <a:pos x="connsiteX14948" y="connsiteY14948"/>
                </a:cxn>
                <a:cxn ang="0">
                  <a:pos x="connsiteX14949" y="connsiteY14949"/>
                </a:cxn>
                <a:cxn ang="0">
                  <a:pos x="connsiteX14950" y="connsiteY14950"/>
                </a:cxn>
                <a:cxn ang="0">
                  <a:pos x="connsiteX14951" y="connsiteY14951"/>
                </a:cxn>
                <a:cxn ang="0">
                  <a:pos x="connsiteX14952" y="connsiteY14952"/>
                </a:cxn>
                <a:cxn ang="0">
                  <a:pos x="connsiteX14953" y="connsiteY14953"/>
                </a:cxn>
                <a:cxn ang="0">
                  <a:pos x="connsiteX14954" y="connsiteY14954"/>
                </a:cxn>
                <a:cxn ang="0">
                  <a:pos x="connsiteX14955" y="connsiteY14955"/>
                </a:cxn>
                <a:cxn ang="0">
                  <a:pos x="connsiteX14956" y="connsiteY14956"/>
                </a:cxn>
                <a:cxn ang="0">
                  <a:pos x="connsiteX14957" y="connsiteY14957"/>
                </a:cxn>
                <a:cxn ang="0">
                  <a:pos x="connsiteX14958" y="connsiteY14958"/>
                </a:cxn>
                <a:cxn ang="0">
                  <a:pos x="connsiteX14959" y="connsiteY14959"/>
                </a:cxn>
                <a:cxn ang="0">
                  <a:pos x="connsiteX14960" y="connsiteY14960"/>
                </a:cxn>
                <a:cxn ang="0">
                  <a:pos x="connsiteX14961" y="connsiteY14961"/>
                </a:cxn>
                <a:cxn ang="0">
                  <a:pos x="connsiteX14962" y="connsiteY14962"/>
                </a:cxn>
                <a:cxn ang="0">
                  <a:pos x="connsiteX14963" y="connsiteY14963"/>
                </a:cxn>
                <a:cxn ang="0">
                  <a:pos x="connsiteX14964" y="connsiteY14964"/>
                </a:cxn>
                <a:cxn ang="0">
                  <a:pos x="connsiteX14965" y="connsiteY14965"/>
                </a:cxn>
                <a:cxn ang="0">
                  <a:pos x="connsiteX14966" y="connsiteY14966"/>
                </a:cxn>
                <a:cxn ang="0">
                  <a:pos x="connsiteX14967" y="connsiteY14967"/>
                </a:cxn>
                <a:cxn ang="0">
                  <a:pos x="connsiteX14968" y="connsiteY14968"/>
                </a:cxn>
                <a:cxn ang="0">
                  <a:pos x="connsiteX14969" y="connsiteY14969"/>
                </a:cxn>
                <a:cxn ang="0">
                  <a:pos x="connsiteX14970" y="connsiteY14970"/>
                </a:cxn>
                <a:cxn ang="0">
                  <a:pos x="connsiteX14971" y="connsiteY14971"/>
                </a:cxn>
                <a:cxn ang="0">
                  <a:pos x="connsiteX14972" y="connsiteY14972"/>
                </a:cxn>
                <a:cxn ang="0">
                  <a:pos x="connsiteX14973" y="connsiteY14973"/>
                </a:cxn>
                <a:cxn ang="0">
                  <a:pos x="connsiteX14974" y="connsiteY14974"/>
                </a:cxn>
                <a:cxn ang="0">
                  <a:pos x="connsiteX14975" y="connsiteY14975"/>
                </a:cxn>
                <a:cxn ang="0">
                  <a:pos x="connsiteX14976" y="connsiteY14976"/>
                </a:cxn>
                <a:cxn ang="0">
                  <a:pos x="connsiteX14977" y="connsiteY14977"/>
                </a:cxn>
                <a:cxn ang="0">
                  <a:pos x="connsiteX14978" y="connsiteY14978"/>
                </a:cxn>
                <a:cxn ang="0">
                  <a:pos x="connsiteX14979" y="connsiteY14979"/>
                </a:cxn>
                <a:cxn ang="0">
                  <a:pos x="connsiteX14980" y="connsiteY14980"/>
                </a:cxn>
                <a:cxn ang="0">
                  <a:pos x="connsiteX14981" y="connsiteY14981"/>
                </a:cxn>
                <a:cxn ang="0">
                  <a:pos x="connsiteX14982" y="connsiteY14982"/>
                </a:cxn>
                <a:cxn ang="0">
                  <a:pos x="connsiteX14983" y="connsiteY14983"/>
                </a:cxn>
                <a:cxn ang="0">
                  <a:pos x="connsiteX14984" y="connsiteY14984"/>
                </a:cxn>
                <a:cxn ang="0">
                  <a:pos x="connsiteX14985" y="connsiteY14985"/>
                </a:cxn>
                <a:cxn ang="0">
                  <a:pos x="connsiteX14986" y="connsiteY14986"/>
                </a:cxn>
                <a:cxn ang="0">
                  <a:pos x="connsiteX14987" y="connsiteY14987"/>
                </a:cxn>
                <a:cxn ang="0">
                  <a:pos x="connsiteX14988" y="connsiteY14988"/>
                </a:cxn>
                <a:cxn ang="0">
                  <a:pos x="connsiteX14989" y="connsiteY14989"/>
                </a:cxn>
                <a:cxn ang="0">
                  <a:pos x="connsiteX14990" y="connsiteY14990"/>
                </a:cxn>
                <a:cxn ang="0">
                  <a:pos x="connsiteX14991" y="connsiteY14991"/>
                </a:cxn>
                <a:cxn ang="0">
                  <a:pos x="connsiteX14992" y="connsiteY14992"/>
                </a:cxn>
                <a:cxn ang="0">
                  <a:pos x="connsiteX14993" y="connsiteY14993"/>
                </a:cxn>
                <a:cxn ang="0">
                  <a:pos x="connsiteX14994" y="connsiteY14994"/>
                </a:cxn>
                <a:cxn ang="0">
                  <a:pos x="connsiteX14995" y="connsiteY14995"/>
                </a:cxn>
                <a:cxn ang="0">
                  <a:pos x="connsiteX14996" y="connsiteY14996"/>
                </a:cxn>
                <a:cxn ang="0">
                  <a:pos x="connsiteX14997" y="connsiteY14997"/>
                </a:cxn>
                <a:cxn ang="0">
                  <a:pos x="connsiteX14998" y="connsiteY14998"/>
                </a:cxn>
                <a:cxn ang="0">
                  <a:pos x="connsiteX14999" y="connsiteY14999"/>
                </a:cxn>
                <a:cxn ang="0">
                  <a:pos x="connsiteX15000" y="connsiteY15000"/>
                </a:cxn>
                <a:cxn ang="0">
                  <a:pos x="connsiteX15001" y="connsiteY15001"/>
                </a:cxn>
                <a:cxn ang="0">
                  <a:pos x="connsiteX15002" y="connsiteY15002"/>
                </a:cxn>
                <a:cxn ang="0">
                  <a:pos x="connsiteX15003" y="connsiteY15003"/>
                </a:cxn>
                <a:cxn ang="0">
                  <a:pos x="connsiteX15004" y="connsiteY15004"/>
                </a:cxn>
                <a:cxn ang="0">
                  <a:pos x="connsiteX15005" y="connsiteY15005"/>
                </a:cxn>
                <a:cxn ang="0">
                  <a:pos x="connsiteX15006" y="connsiteY15006"/>
                </a:cxn>
                <a:cxn ang="0">
                  <a:pos x="connsiteX15007" y="connsiteY15007"/>
                </a:cxn>
                <a:cxn ang="0">
                  <a:pos x="connsiteX15008" y="connsiteY15008"/>
                </a:cxn>
                <a:cxn ang="0">
                  <a:pos x="connsiteX15009" y="connsiteY15009"/>
                </a:cxn>
                <a:cxn ang="0">
                  <a:pos x="connsiteX15010" y="connsiteY15010"/>
                </a:cxn>
                <a:cxn ang="0">
                  <a:pos x="connsiteX15011" y="connsiteY15011"/>
                </a:cxn>
                <a:cxn ang="0">
                  <a:pos x="connsiteX15012" y="connsiteY15012"/>
                </a:cxn>
                <a:cxn ang="0">
                  <a:pos x="connsiteX15013" y="connsiteY15013"/>
                </a:cxn>
                <a:cxn ang="0">
                  <a:pos x="connsiteX15014" y="connsiteY15014"/>
                </a:cxn>
                <a:cxn ang="0">
                  <a:pos x="connsiteX15015" y="connsiteY15015"/>
                </a:cxn>
                <a:cxn ang="0">
                  <a:pos x="connsiteX15016" y="connsiteY15016"/>
                </a:cxn>
                <a:cxn ang="0">
                  <a:pos x="connsiteX15017" y="connsiteY15017"/>
                </a:cxn>
                <a:cxn ang="0">
                  <a:pos x="connsiteX15018" y="connsiteY15018"/>
                </a:cxn>
                <a:cxn ang="0">
                  <a:pos x="connsiteX15019" y="connsiteY15019"/>
                </a:cxn>
                <a:cxn ang="0">
                  <a:pos x="connsiteX15020" y="connsiteY15020"/>
                </a:cxn>
                <a:cxn ang="0">
                  <a:pos x="connsiteX15021" y="connsiteY15021"/>
                </a:cxn>
                <a:cxn ang="0">
                  <a:pos x="connsiteX15022" y="connsiteY15022"/>
                </a:cxn>
                <a:cxn ang="0">
                  <a:pos x="connsiteX15023" y="connsiteY15023"/>
                </a:cxn>
                <a:cxn ang="0">
                  <a:pos x="connsiteX15024" y="connsiteY15024"/>
                </a:cxn>
                <a:cxn ang="0">
                  <a:pos x="connsiteX15025" y="connsiteY15025"/>
                </a:cxn>
                <a:cxn ang="0">
                  <a:pos x="connsiteX15026" y="connsiteY15026"/>
                </a:cxn>
                <a:cxn ang="0">
                  <a:pos x="connsiteX15027" y="connsiteY15027"/>
                </a:cxn>
                <a:cxn ang="0">
                  <a:pos x="connsiteX15028" y="connsiteY15028"/>
                </a:cxn>
                <a:cxn ang="0">
                  <a:pos x="connsiteX15029" y="connsiteY15029"/>
                </a:cxn>
                <a:cxn ang="0">
                  <a:pos x="connsiteX15030" y="connsiteY15030"/>
                </a:cxn>
                <a:cxn ang="0">
                  <a:pos x="connsiteX15031" y="connsiteY15031"/>
                </a:cxn>
                <a:cxn ang="0">
                  <a:pos x="connsiteX15032" y="connsiteY15032"/>
                </a:cxn>
                <a:cxn ang="0">
                  <a:pos x="connsiteX15033" y="connsiteY15033"/>
                </a:cxn>
                <a:cxn ang="0">
                  <a:pos x="connsiteX15034" y="connsiteY15034"/>
                </a:cxn>
                <a:cxn ang="0">
                  <a:pos x="connsiteX15035" y="connsiteY15035"/>
                </a:cxn>
                <a:cxn ang="0">
                  <a:pos x="connsiteX15036" y="connsiteY15036"/>
                </a:cxn>
                <a:cxn ang="0">
                  <a:pos x="connsiteX15037" y="connsiteY15037"/>
                </a:cxn>
                <a:cxn ang="0">
                  <a:pos x="connsiteX15038" y="connsiteY15038"/>
                </a:cxn>
                <a:cxn ang="0">
                  <a:pos x="connsiteX15039" y="connsiteY15039"/>
                </a:cxn>
                <a:cxn ang="0">
                  <a:pos x="connsiteX15040" y="connsiteY15040"/>
                </a:cxn>
                <a:cxn ang="0">
                  <a:pos x="connsiteX15041" y="connsiteY15041"/>
                </a:cxn>
                <a:cxn ang="0">
                  <a:pos x="connsiteX15042" y="connsiteY15042"/>
                </a:cxn>
                <a:cxn ang="0">
                  <a:pos x="connsiteX15043" y="connsiteY15043"/>
                </a:cxn>
                <a:cxn ang="0">
                  <a:pos x="connsiteX15044" y="connsiteY15044"/>
                </a:cxn>
                <a:cxn ang="0">
                  <a:pos x="connsiteX15045" y="connsiteY15045"/>
                </a:cxn>
                <a:cxn ang="0">
                  <a:pos x="connsiteX15046" y="connsiteY15046"/>
                </a:cxn>
                <a:cxn ang="0">
                  <a:pos x="connsiteX15047" y="connsiteY15047"/>
                </a:cxn>
                <a:cxn ang="0">
                  <a:pos x="connsiteX15048" y="connsiteY15048"/>
                </a:cxn>
                <a:cxn ang="0">
                  <a:pos x="connsiteX15049" y="connsiteY15049"/>
                </a:cxn>
                <a:cxn ang="0">
                  <a:pos x="connsiteX15050" y="connsiteY15050"/>
                </a:cxn>
                <a:cxn ang="0">
                  <a:pos x="connsiteX15051" y="connsiteY15051"/>
                </a:cxn>
                <a:cxn ang="0">
                  <a:pos x="connsiteX15052" y="connsiteY15052"/>
                </a:cxn>
                <a:cxn ang="0">
                  <a:pos x="connsiteX15053" y="connsiteY15053"/>
                </a:cxn>
                <a:cxn ang="0">
                  <a:pos x="connsiteX15054" y="connsiteY15054"/>
                </a:cxn>
                <a:cxn ang="0">
                  <a:pos x="connsiteX15055" y="connsiteY15055"/>
                </a:cxn>
                <a:cxn ang="0">
                  <a:pos x="connsiteX15056" y="connsiteY15056"/>
                </a:cxn>
                <a:cxn ang="0">
                  <a:pos x="connsiteX15057" y="connsiteY15057"/>
                </a:cxn>
                <a:cxn ang="0">
                  <a:pos x="connsiteX15058" y="connsiteY15058"/>
                </a:cxn>
                <a:cxn ang="0">
                  <a:pos x="connsiteX15059" y="connsiteY15059"/>
                </a:cxn>
                <a:cxn ang="0">
                  <a:pos x="connsiteX15060" y="connsiteY15060"/>
                </a:cxn>
                <a:cxn ang="0">
                  <a:pos x="connsiteX15061" y="connsiteY15061"/>
                </a:cxn>
                <a:cxn ang="0">
                  <a:pos x="connsiteX15062" y="connsiteY15062"/>
                </a:cxn>
                <a:cxn ang="0">
                  <a:pos x="connsiteX15063" y="connsiteY15063"/>
                </a:cxn>
                <a:cxn ang="0">
                  <a:pos x="connsiteX15064" y="connsiteY15064"/>
                </a:cxn>
                <a:cxn ang="0">
                  <a:pos x="connsiteX15065" y="connsiteY15065"/>
                </a:cxn>
                <a:cxn ang="0">
                  <a:pos x="connsiteX15066" y="connsiteY15066"/>
                </a:cxn>
                <a:cxn ang="0">
                  <a:pos x="connsiteX15067" y="connsiteY15067"/>
                </a:cxn>
                <a:cxn ang="0">
                  <a:pos x="connsiteX15068" y="connsiteY15068"/>
                </a:cxn>
                <a:cxn ang="0">
                  <a:pos x="connsiteX15069" y="connsiteY15069"/>
                </a:cxn>
                <a:cxn ang="0">
                  <a:pos x="connsiteX15070" y="connsiteY15070"/>
                </a:cxn>
                <a:cxn ang="0">
                  <a:pos x="connsiteX15071" y="connsiteY15071"/>
                </a:cxn>
                <a:cxn ang="0">
                  <a:pos x="connsiteX15072" y="connsiteY15072"/>
                </a:cxn>
                <a:cxn ang="0">
                  <a:pos x="connsiteX15073" y="connsiteY15073"/>
                </a:cxn>
                <a:cxn ang="0">
                  <a:pos x="connsiteX15074" y="connsiteY15074"/>
                </a:cxn>
                <a:cxn ang="0">
                  <a:pos x="connsiteX15075" y="connsiteY15075"/>
                </a:cxn>
                <a:cxn ang="0">
                  <a:pos x="connsiteX15076" y="connsiteY15076"/>
                </a:cxn>
                <a:cxn ang="0">
                  <a:pos x="connsiteX15077" y="connsiteY15077"/>
                </a:cxn>
                <a:cxn ang="0">
                  <a:pos x="connsiteX15078" y="connsiteY15078"/>
                </a:cxn>
                <a:cxn ang="0">
                  <a:pos x="connsiteX15079" y="connsiteY15079"/>
                </a:cxn>
                <a:cxn ang="0">
                  <a:pos x="connsiteX15080" y="connsiteY15080"/>
                </a:cxn>
                <a:cxn ang="0">
                  <a:pos x="connsiteX15081" y="connsiteY15081"/>
                </a:cxn>
                <a:cxn ang="0">
                  <a:pos x="connsiteX15082" y="connsiteY15082"/>
                </a:cxn>
                <a:cxn ang="0">
                  <a:pos x="connsiteX15083" y="connsiteY15083"/>
                </a:cxn>
                <a:cxn ang="0">
                  <a:pos x="connsiteX15084" y="connsiteY15084"/>
                </a:cxn>
                <a:cxn ang="0">
                  <a:pos x="connsiteX15085" y="connsiteY15085"/>
                </a:cxn>
                <a:cxn ang="0">
                  <a:pos x="connsiteX15086" y="connsiteY15086"/>
                </a:cxn>
                <a:cxn ang="0">
                  <a:pos x="connsiteX15087" y="connsiteY15087"/>
                </a:cxn>
                <a:cxn ang="0">
                  <a:pos x="connsiteX15088" y="connsiteY15088"/>
                </a:cxn>
                <a:cxn ang="0">
                  <a:pos x="connsiteX15089" y="connsiteY15089"/>
                </a:cxn>
                <a:cxn ang="0">
                  <a:pos x="connsiteX15090" y="connsiteY15090"/>
                </a:cxn>
                <a:cxn ang="0">
                  <a:pos x="connsiteX15091" y="connsiteY15091"/>
                </a:cxn>
                <a:cxn ang="0">
                  <a:pos x="connsiteX15092" y="connsiteY15092"/>
                </a:cxn>
                <a:cxn ang="0">
                  <a:pos x="connsiteX15093" y="connsiteY15093"/>
                </a:cxn>
                <a:cxn ang="0">
                  <a:pos x="connsiteX15094" y="connsiteY15094"/>
                </a:cxn>
                <a:cxn ang="0">
                  <a:pos x="connsiteX15095" y="connsiteY15095"/>
                </a:cxn>
                <a:cxn ang="0">
                  <a:pos x="connsiteX15096" y="connsiteY15096"/>
                </a:cxn>
                <a:cxn ang="0">
                  <a:pos x="connsiteX15097" y="connsiteY15097"/>
                </a:cxn>
                <a:cxn ang="0">
                  <a:pos x="connsiteX15098" y="connsiteY15098"/>
                </a:cxn>
                <a:cxn ang="0">
                  <a:pos x="connsiteX15099" y="connsiteY15099"/>
                </a:cxn>
                <a:cxn ang="0">
                  <a:pos x="connsiteX15100" y="connsiteY15100"/>
                </a:cxn>
                <a:cxn ang="0">
                  <a:pos x="connsiteX15101" y="connsiteY15101"/>
                </a:cxn>
                <a:cxn ang="0">
                  <a:pos x="connsiteX15102" y="connsiteY15102"/>
                </a:cxn>
                <a:cxn ang="0">
                  <a:pos x="connsiteX15103" y="connsiteY15103"/>
                </a:cxn>
                <a:cxn ang="0">
                  <a:pos x="connsiteX15104" y="connsiteY15104"/>
                </a:cxn>
                <a:cxn ang="0">
                  <a:pos x="connsiteX15105" y="connsiteY15105"/>
                </a:cxn>
                <a:cxn ang="0">
                  <a:pos x="connsiteX15106" y="connsiteY15106"/>
                </a:cxn>
                <a:cxn ang="0">
                  <a:pos x="connsiteX15107" y="connsiteY15107"/>
                </a:cxn>
                <a:cxn ang="0">
                  <a:pos x="connsiteX15108" y="connsiteY15108"/>
                </a:cxn>
                <a:cxn ang="0">
                  <a:pos x="connsiteX15109" y="connsiteY15109"/>
                </a:cxn>
                <a:cxn ang="0">
                  <a:pos x="connsiteX15110" y="connsiteY15110"/>
                </a:cxn>
                <a:cxn ang="0">
                  <a:pos x="connsiteX15111" y="connsiteY15111"/>
                </a:cxn>
                <a:cxn ang="0">
                  <a:pos x="connsiteX15112" y="connsiteY15112"/>
                </a:cxn>
                <a:cxn ang="0">
                  <a:pos x="connsiteX15113" y="connsiteY15113"/>
                </a:cxn>
                <a:cxn ang="0">
                  <a:pos x="connsiteX15114" y="connsiteY15114"/>
                </a:cxn>
                <a:cxn ang="0">
                  <a:pos x="connsiteX15115" y="connsiteY15115"/>
                </a:cxn>
                <a:cxn ang="0">
                  <a:pos x="connsiteX15116" y="connsiteY15116"/>
                </a:cxn>
                <a:cxn ang="0">
                  <a:pos x="connsiteX15117" y="connsiteY15117"/>
                </a:cxn>
                <a:cxn ang="0">
                  <a:pos x="connsiteX15118" y="connsiteY15118"/>
                </a:cxn>
                <a:cxn ang="0">
                  <a:pos x="connsiteX15119" y="connsiteY15119"/>
                </a:cxn>
                <a:cxn ang="0">
                  <a:pos x="connsiteX15120" y="connsiteY15120"/>
                </a:cxn>
                <a:cxn ang="0">
                  <a:pos x="connsiteX15121" y="connsiteY15121"/>
                </a:cxn>
                <a:cxn ang="0">
                  <a:pos x="connsiteX15122" y="connsiteY15122"/>
                </a:cxn>
                <a:cxn ang="0">
                  <a:pos x="connsiteX15123" y="connsiteY15123"/>
                </a:cxn>
                <a:cxn ang="0">
                  <a:pos x="connsiteX15124" y="connsiteY15124"/>
                </a:cxn>
                <a:cxn ang="0">
                  <a:pos x="connsiteX15125" y="connsiteY15125"/>
                </a:cxn>
                <a:cxn ang="0">
                  <a:pos x="connsiteX15126" y="connsiteY15126"/>
                </a:cxn>
                <a:cxn ang="0">
                  <a:pos x="connsiteX15127" y="connsiteY15127"/>
                </a:cxn>
                <a:cxn ang="0">
                  <a:pos x="connsiteX15128" y="connsiteY15128"/>
                </a:cxn>
                <a:cxn ang="0">
                  <a:pos x="connsiteX15129" y="connsiteY15129"/>
                </a:cxn>
                <a:cxn ang="0">
                  <a:pos x="connsiteX15130" y="connsiteY15130"/>
                </a:cxn>
                <a:cxn ang="0">
                  <a:pos x="connsiteX15131" y="connsiteY15131"/>
                </a:cxn>
                <a:cxn ang="0">
                  <a:pos x="connsiteX15132" y="connsiteY15132"/>
                </a:cxn>
                <a:cxn ang="0">
                  <a:pos x="connsiteX15133" y="connsiteY15133"/>
                </a:cxn>
                <a:cxn ang="0">
                  <a:pos x="connsiteX15134" y="connsiteY15134"/>
                </a:cxn>
                <a:cxn ang="0">
                  <a:pos x="connsiteX15135" y="connsiteY15135"/>
                </a:cxn>
                <a:cxn ang="0">
                  <a:pos x="connsiteX15136" y="connsiteY15136"/>
                </a:cxn>
                <a:cxn ang="0">
                  <a:pos x="connsiteX15137" y="connsiteY15137"/>
                </a:cxn>
                <a:cxn ang="0">
                  <a:pos x="connsiteX15138" y="connsiteY15138"/>
                </a:cxn>
                <a:cxn ang="0">
                  <a:pos x="connsiteX15139" y="connsiteY15139"/>
                </a:cxn>
                <a:cxn ang="0">
                  <a:pos x="connsiteX15140" y="connsiteY15140"/>
                </a:cxn>
                <a:cxn ang="0">
                  <a:pos x="connsiteX15141" y="connsiteY15141"/>
                </a:cxn>
                <a:cxn ang="0">
                  <a:pos x="connsiteX15142" y="connsiteY15142"/>
                </a:cxn>
                <a:cxn ang="0">
                  <a:pos x="connsiteX15143" y="connsiteY15143"/>
                </a:cxn>
                <a:cxn ang="0">
                  <a:pos x="connsiteX15144" y="connsiteY15144"/>
                </a:cxn>
                <a:cxn ang="0">
                  <a:pos x="connsiteX15145" y="connsiteY15145"/>
                </a:cxn>
                <a:cxn ang="0">
                  <a:pos x="connsiteX15146" y="connsiteY15146"/>
                </a:cxn>
                <a:cxn ang="0">
                  <a:pos x="connsiteX15147" y="connsiteY15147"/>
                </a:cxn>
                <a:cxn ang="0">
                  <a:pos x="connsiteX15148" y="connsiteY15148"/>
                </a:cxn>
                <a:cxn ang="0">
                  <a:pos x="connsiteX15149" y="connsiteY15149"/>
                </a:cxn>
                <a:cxn ang="0">
                  <a:pos x="connsiteX15150" y="connsiteY15150"/>
                </a:cxn>
                <a:cxn ang="0">
                  <a:pos x="connsiteX15151" y="connsiteY15151"/>
                </a:cxn>
                <a:cxn ang="0">
                  <a:pos x="connsiteX15152" y="connsiteY15152"/>
                </a:cxn>
                <a:cxn ang="0">
                  <a:pos x="connsiteX15153" y="connsiteY15153"/>
                </a:cxn>
                <a:cxn ang="0">
                  <a:pos x="connsiteX15154" y="connsiteY15154"/>
                </a:cxn>
                <a:cxn ang="0">
                  <a:pos x="connsiteX15155" y="connsiteY15155"/>
                </a:cxn>
                <a:cxn ang="0">
                  <a:pos x="connsiteX15156" y="connsiteY15156"/>
                </a:cxn>
                <a:cxn ang="0">
                  <a:pos x="connsiteX15157" y="connsiteY15157"/>
                </a:cxn>
                <a:cxn ang="0">
                  <a:pos x="connsiteX15158" y="connsiteY15158"/>
                </a:cxn>
                <a:cxn ang="0">
                  <a:pos x="connsiteX15159" y="connsiteY15159"/>
                </a:cxn>
                <a:cxn ang="0">
                  <a:pos x="connsiteX15160" y="connsiteY15160"/>
                </a:cxn>
                <a:cxn ang="0">
                  <a:pos x="connsiteX15161" y="connsiteY15161"/>
                </a:cxn>
                <a:cxn ang="0">
                  <a:pos x="connsiteX15162" y="connsiteY15162"/>
                </a:cxn>
                <a:cxn ang="0">
                  <a:pos x="connsiteX15163" y="connsiteY15163"/>
                </a:cxn>
                <a:cxn ang="0">
                  <a:pos x="connsiteX15164" y="connsiteY15164"/>
                </a:cxn>
                <a:cxn ang="0">
                  <a:pos x="connsiteX15165" y="connsiteY15165"/>
                </a:cxn>
                <a:cxn ang="0">
                  <a:pos x="connsiteX15166" y="connsiteY15166"/>
                </a:cxn>
                <a:cxn ang="0">
                  <a:pos x="connsiteX15167" y="connsiteY15167"/>
                </a:cxn>
                <a:cxn ang="0">
                  <a:pos x="connsiteX15168" y="connsiteY15168"/>
                </a:cxn>
                <a:cxn ang="0">
                  <a:pos x="connsiteX15169" y="connsiteY15169"/>
                </a:cxn>
                <a:cxn ang="0">
                  <a:pos x="connsiteX15170" y="connsiteY15170"/>
                </a:cxn>
                <a:cxn ang="0">
                  <a:pos x="connsiteX15171" y="connsiteY15171"/>
                </a:cxn>
                <a:cxn ang="0">
                  <a:pos x="connsiteX15172" y="connsiteY15172"/>
                </a:cxn>
                <a:cxn ang="0">
                  <a:pos x="connsiteX15173" y="connsiteY15173"/>
                </a:cxn>
                <a:cxn ang="0">
                  <a:pos x="connsiteX15174" y="connsiteY15174"/>
                </a:cxn>
                <a:cxn ang="0">
                  <a:pos x="connsiteX15175" y="connsiteY15175"/>
                </a:cxn>
                <a:cxn ang="0">
                  <a:pos x="connsiteX15176" y="connsiteY15176"/>
                </a:cxn>
                <a:cxn ang="0">
                  <a:pos x="connsiteX15177" y="connsiteY15177"/>
                </a:cxn>
                <a:cxn ang="0">
                  <a:pos x="connsiteX15178" y="connsiteY15178"/>
                </a:cxn>
                <a:cxn ang="0">
                  <a:pos x="connsiteX15179" y="connsiteY15179"/>
                </a:cxn>
                <a:cxn ang="0">
                  <a:pos x="connsiteX15180" y="connsiteY15180"/>
                </a:cxn>
                <a:cxn ang="0">
                  <a:pos x="connsiteX15181" y="connsiteY15181"/>
                </a:cxn>
                <a:cxn ang="0">
                  <a:pos x="connsiteX15182" y="connsiteY15182"/>
                </a:cxn>
                <a:cxn ang="0">
                  <a:pos x="connsiteX15183" y="connsiteY15183"/>
                </a:cxn>
                <a:cxn ang="0">
                  <a:pos x="connsiteX15184" y="connsiteY15184"/>
                </a:cxn>
                <a:cxn ang="0">
                  <a:pos x="connsiteX15185" y="connsiteY15185"/>
                </a:cxn>
                <a:cxn ang="0">
                  <a:pos x="connsiteX15186" y="connsiteY15186"/>
                </a:cxn>
                <a:cxn ang="0">
                  <a:pos x="connsiteX15187" y="connsiteY15187"/>
                </a:cxn>
                <a:cxn ang="0">
                  <a:pos x="connsiteX15188" y="connsiteY15188"/>
                </a:cxn>
                <a:cxn ang="0">
                  <a:pos x="connsiteX15189" y="connsiteY15189"/>
                </a:cxn>
                <a:cxn ang="0">
                  <a:pos x="connsiteX15190" y="connsiteY15190"/>
                </a:cxn>
                <a:cxn ang="0">
                  <a:pos x="connsiteX15191" y="connsiteY15191"/>
                </a:cxn>
                <a:cxn ang="0">
                  <a:pos x="connsiteX15192" y="connsiteY15192"/>
                </a:cxn>
                <a:cxn ang="0">
                  <a:pos x="connsiteX15193" y="connsiteY15193"/>
                </a:cxn>
                <a:cxn ang="0">
                  <a:pos x="connsiteX15194" y="connsiteY15194"/>
                </a:cxn>
                <a:cxn ang="0">
                  <a:pos x="connsiteX15195" y="connsiteY15195"/>
                </a:cxn>
                <a:cxn ang="0">
                  <a:pos x="connsiteX15196" y="connsiteY15196"/>
                </a:cxn>
                <a:cxn ang="0">
                  <a:pos x="connsiteX15197" y="connsiteY15197"/>
                </a:cxn>
                <a:cxn ang="0">
                  <a:pos x="connsiteX15198" y="connsiteY15198"/>
                </a:cxn>
                <a:cxn ang="0">
                  <a:pos x="connsiteX15199" y="connsiteY15199"/>
                </a:cxn>
                <a:cxn ang="0">
                  <a:pos x="connsiteX15200" y="connsiteY15200"/>
                </a:cxn>
                <a:cxn ang="0">
                  <a:pos x="connsiteX15201" y="connsiteY15201"/>
                </a:cxn>
                <a:cxn ang="0">
                  <a:pos x="connsiteX15202" y="connsiteY15202"/>
                </a:cxn>
                <a:cxn ang="0">
                  <a:pos x="connsiteX15203" y="connsiteY15203"/>
                </a:cxn>
                <a:cxn ang="0">
                  <a:pos x="connsiteX15204" y="connsiteY15204"/>
                </a:cxn>
                <a:cxn ang="0">
                  <a:pos x="connsiteX15205" y="connsiteY15205"/>
                </a:cxn>
                <a:cxn ang="0">
                  <a:pos x="connsiteX15206" y="connsiteY15206"/>
                </a:cxn>
                <a:cxn ang="0">
                  <a:pos x="connsiteX15207" y="connsiteY15207"/>
                </a:cxn>
                <a:cxn ang="0">
                  <a:pos x="connsiteX15208" y="connsiteY15208"/>
                </a:cxn>
                <a:cxn ang="0">
                  <a:pos x="connsiteX15209" y="connsiteY15209"/>
                </a:cxn>
                <a:cxn ang="0">
                  <a:pos x="connsiteX15210" y="connsiteY15210"/>
                </a:cxn>
                <a:cxn ang="0">
                  <a:pos x="connsiteX15211" y="connsiteY15211"/>
                </a:cxn>
                <a:cxn ang="0">
                  <a:pos x="connsiteX15212" y="connsiteY15212"/>
                </a:cxn>
                <a:cxn ang="0">
                  <a:pos x="connsiteX15213" y="connsiteY15213"/>
                </a:cxn>
                <a:cxn ang="0">
                  <a:pos x="connsiteX15214" y="connsiteY15214"/>
                </a:cxn>
                <a:cxn ang="0">
                  <a:pos x="connsiteX15215" y="connsiteY15215"/>
                </a:cxn>
                <a:cxn ang="0">
                  <a:pos x="connsiteX15216" y="connsiteY15216"/>
                </a:cxn>
                <a:cxn ang="0">
                  <a:pos x="connsiteX15217" y="connsiteY15217"/>
                </a:cxn>
                <a:cxn ang="0">
                  <a:pos x="connsiteX15218" y="connsiteY15218"/>
                </a:cxn>
                <a:cxn ang="0">
                  <a:pos x="connsiteX15219" y="connsiteY15219"/>
                </a:cxn>
                <a:cxn ang="0">
                  <a:pos x="connsiteX15220" y="connsiteY15220"/>
                </a:cxn>
                <a:cxn ang="0">
                  <a:pos x="connsiteX15221" y="connsiteY15221"/>
                </a:cxn>
                <a:cxn ang="0">
                  <a:pos x="connsiteX15222" y="connsiteY15222"/>
                </a:cxn>
                <a:cxn ang="0">
                  <a:pos x="connsiteX15223" y="connsiteY15223"/>
                </a:cxn>
                <a:cxn ang="0">
                  <a:pos x="connsiteX15224" y="connsiteY15224"/>
                </a:cxn>
                <a:cxn ang="0">
                  <a:pos x="connsiteX15225" y="connsiteY15225"/>
                </a:cxn>
                <a:cxn ang="0">
                  <a:pos x="connsiteX15226" y="connsiteY15226"/>
                </a:cxn>
                <a:cxn ang="0">
                  <a:pos x="connsiteX15227" y="connsiteY15227"/>
                </a:cxn>
                <a:cxn ang="0">
                  <a:pos x="connsiteX15228" y="connsiteY15228"/>
                </a:cxn>
                <a:cxn ang="0">
                  <a:pos x="connsiteX15229" y="connsiteY15229"/>
                </a:cxn>
                <a:cxn ang="0">
                  <a:pos x="connsiteX15230" y="connsiteY15230"/>
                </a:cxn>
                <a:cxn ang="0">
                  <a:pos x="connsiteX15231" y="connsiteY15231"/>
                </a:cxn>
                <a:cxn ang="0">
                  <a:pos x="connsiteX15232" y="connsiteY15232"/>
                </a:cxn>
                <a:cxn ang="0">
                  <a:pos x="connsiteX15233" y="connsiteY15233"/>
                </a:cxn>
                <a:cxn ang="0">
                  <a:pos x="connsiteX15234" y="connsiteY15234"/>
                </a:cxn>
                <a:cxn ang="0">
                  <a:pos x="connsiteX15235" y="connsiteY15235"/>
                </a:cxn>
                <a:cxn ang="0">
                  <a:pos x="connsiteX15236" y="connsiteY15236"/>
                </a:cxn>
                <a:cxn ang="0">
                  <a:pos x="connsiteX15237" y="connsiteY15237"/>
                </a:cxn>
                <a:cxn ang="0">
                  <a:pos x="connsiteX15238" y="connsiteY15238"/>
                </a:cxn>
                <a:cxn ang="0">
                  <a:pos x="connsiteX15239" y="connsiteY15239"/>
                </a:cxn>
                <a:cxn ang="0">
                  <a:pos x="connsiteX15240" y="connsiteY15240"/>
                </a:cxn>
                <a:cxn ang="0">
                  <a:pos x="connsiteX15241" y="connsiteY15241"/>
                </a:cxn>
                <a:cxn ang="0">
                  <a:pos x="connsiteX15242" y="connsiteY15242"/>
                </a:cxn>
                <a:cxn ang="0">
                  <a:pos x="connsiteX15243" y="connsiteY15243"/>
                </a:cxn>
                <a:cxn ang="0">
                  <a:pos x="connsiteX15244" y="connsiteY15244"/>
                </a:cxn>
                <a:cxn ang="0">
                  <a:pos x="connsiteX15245" y="connsiteY15245"/>
                </a:cxn>
                <a:cxn ang="0">
                  <a:pos x="connsiteX15246" y="connsiteY15246"/>
                </a:cxn>
                <a:cxn ang="0">
                  <a:pos x="connsiteX15247" y="connsiteY15247"/>
                </a:cxn>
                <a:cxn ang="0">
                  <a:pos x="connsiteX15248" y="connsiteY15248"/>
                </a:cxn>
                <a:cxn ang="0">
                  <a:pos x="connsiteX15249" y="connsiteY15249"/>
                </a:cxn>
                <a:cxn ang="0">
                  <a:pos x="connsiteX15250" y="connsiteY15250"/>
                </a:cxn>
                <a:cxn ang="0">
                  <a:pos x="connsiteX15251" y="connsiteY15251"/>
                </a:cxn>
                <a:cxn ang="0">
                  <a:pos x="connsiteX15252" y="connsiteY15252"/>
                </a:cxn>
                <a:cxn ang="0">
                  <a:pos x="connsiteX15253" y="connsiteY15253"/>
                </a:cxn>
                <a:cxn ang="0">
                  <a:pos x="connsiteX15254" y="connsiteY15254"/>
                </a:cxn>
                <a:cxn ang="0">
                  <a:pos x="connsiteX15255" y="connsiteY15255"/>
                </a:cxn>
                <a:cxn ang="0">
                  <a:pos x="connsiteX15256" y="connsiteY15256"/>
                </a:cxn>
                <a:cxn ang="0">
                  <a:pos x="connsiteX15257" y="connsiteY15257"/>
                </a:cxn>
                <a:cxn ang="0">
                  <a:pos x="connsiteX15258" y="connsiteY15258"/>
                </a:cxn>
                <a:cxn ang="0">
                  <a:pos x="connsiteX15259" y="connsiteY15259"/>
                </a:cxn>
                <a:cxn ang="0">
                  <a:pos x="connsiteX15260" y="connsiteY15260"/>
                </a:cxn>
                <a:cxn ang="0">
                  <a:pos x="connsiteX15261" y="connsiteY15261"/>
                </a:cxn>
                <a:cxn ang="0">
                  <a:pos x="connsiteX15262" y="connsiteY15262"/>
                </a:cxn>
                <a:cxn ang="0">
                  <a:pos x="connsiteX15263" y="connsiteY15263"/>
                </a:cxn>
                <a:cxn ang="0">
                  <a:pos x="connsiteX15264" y="connsiteY15264"/>
                </a:cxn>
                <a:cxn ang="0">
                  <a:pos x="connsiteX15265" y="connsiteY15265"/>
                </a:cxn>
                <a:cxn ang="0">
                  <a:pos x="connsiteX15266" y="connsiteY15266"/>
                </a:cxn>
                <a:cxn ang="0">
                  <a:pos x="connsiteX15267" y="connsiteY15267"/>
                </a:cxn>
                <a:cxn ang="0">
                  <a:pos x="connsiteX15268" y="connsiteY15268"/>
                </a:cxn>
                <a:cxn ang="0">
                  <a:pos x="connsiteX15269" y="connsiteY15269"/>
                </a:cxn>
                <a:cxn ang="0">
                  <a:pos x="connsiteX15270" y="connsiteY15270"/>
                </a:cxn>
                <a:cxn ang="0">
                  <a:pos x="connsiteX15271" y="connsiteY15271"/>
                </a:cxn>
                <a:cxn ang="0">
                  <a:pos x="connsiteX15272" y="connsiteY15272"/>
                </a:cxn>
                <a:cxn ang="0">
                  <a:pos x="connsiteX15273" y="connsiteY15273"/>
                </a:cxn>
                <a:cxn ang="0">
                  <a:pos x="connsiteX15274" y="connsiteY15274"/>
                </a:cxn>
                <a:cxn ang="0">
                  <a:pos x="connsiteX15275" y="connsiteY15275"/>
                </a:cxn>
                <a:cxn ang="0">
                  <a:pos x="connsiteX15276" y="connsiteY15276"/>
                </a:cxn>
                <a:cxn ang="0">
                  <a:pos x="connsiteX15277" y="connsiteY15277"/>
                </a:cxn>
                <a:cxn ang="0">
                  <a:pos x="connsiteX15278" y="connsiteY15278"/>
                </a:cxn>
                <a:cxn ang="0">
                  <a:pos x="connsiteX15279" y="connsiteY15279"/>
                </a:cxn>
                <a:cxn ang="0">
                  <a:pos x="connsiteX15280" y="connsiteY15280"/>
                </a:cxn>
                <a:cxn ang="0">
                  <a:pos x="connsiteX15281" y="connsiteY15281"/>
                </a:cxn>
                <a:cxn ang="0">
                  <a:pos x="connsiteX15282" y="connsiteY15282"/>
                </a:cxn>
                <a:cxn ang="0">
                  <a:pos x="connsiteX15283" y="connsiteY15283"/>
                </a:cxn>
                <a:cxn ang="0">
                  <a:pos x="connsiteX15284" y="connsiteY15284"/>
                </a:cxn>
                <a:cxn ang="0">
                  <a:pos x="connsiteX15285" y="connsiteY15285"/>
                </a:cxn>
                <a:cxn ang="0">
                  <a:pos x="connsiteX15286" y="connsiteY15286"/>
                </a:cxn>
                <a:cxn ang="0">
                  <a:pos x="connsiteX15287" y="connsiteY15287"/>
                </a:cxn>
                <a:cxn ang="0">
                  <a:pos x="connsiteX15288" y="connsiteY15288"/>
                </a:cxn>
                <a:cxn ang="0">
                  <a:pos x="connsiteX15289" y="connsiteY15289"/>
                </a:cxn>
                <a:cxn ang="0">
                  <a:pos x="connsiteX15290" y="connsiteY15290"/>
                </a:cxn>
                <a:cxn ang="0">
                  <a:pos x="connsiteX15291" y="connsiteY15291"/>
                </a:cxn>
                <a:cxn ang="0">
                  <a:pos x="connsiteX15292" y="connsiteY15292"/>
                </a:cxn>
                <a:cxn ang="0">
                  <a:pos x="connsiteX15293" y="connsiteY15293"/>
                </a:cxn>
                <a:cxn ang="0">
                  <a:pos x="connsiteX15294" y="connsiteY15294"/>
                </a:cxn>
                <a:cxn ang="0">
                  <a:pos x="connsiteX15295" y="connsiteY15295"/>
                </a:cxn>
                <a:cxn ang="0">
                  <a:pos x="connsiteX15296" y="connsiteY15296"/>
                </a:cxn>
                <a:cxn ang="0">
                  <a:pos x="connsiteX15297" y="connsiteY15297"/>
                </a:cxn>
                <a:cxn ang="0">
                  <a:pos x="connsiteX15298" y="connsiteY15298"/>
                </a:cxn>
                <a:cxn ang="0">
                  <a:pos x="connsiteX15299" y="connsiteY15299"/>
                </a:cxn>
                <a:cxn ang="0">
                  <a:pos x="connsiteX15300" y="connsiteY15300"/>
                </a:cxn>
                <a:cxn ang="0">
                  <a:pos x="connsiteX15301" y="connsiteY15301"/>
                </a:cxn>
                <a:cxn ang="0">
                  <a:pos x="connsiteX15302" y="connsiteY15302"/>
                </a:cxn>
                <a:cxn ang="0">
                  <a:pos x="connsiteX15303" y="connsiteY15303"/>
                </a:cxn>
                <a:cxn ang="0">
                  <a:pos x="connsiteX15304" y="connsiteY15304"/>
                </a:cxn>
                <a:cxn ang="0">
                  <a:pos x="connsiteX15305" y="connsiteY15305"/>
                </a:cxn>
                <a:cxn ang="0">
                  <a:pos x="connsiteX15306" y="connsiteY15306"/>
                </a:cxn>
                <a:cxn ang="0">
                  <a:pos x="connsiteX15307" y="connsiteY15307"/>
                </a:cxn>
                <a:cxn ang="0">
                  <a:pos x="connsiteX15308" y="connsiteY15308"/>
                </a:cxn>
                <a:cxn ang="0">
                  <a:pos x="connsiteX15309" y="connsiteY15309"/>
                </a:cxn>
                <a:cxn ang="0">
                  <a:pos x="connsiteX15310" y="connsiteY15310"/>
                </a:cxn>
                <a:cxn ang="0">
                  <a:pos x="connsiteX15311" y="connsiteY15311"/>
                </a:cxn>
                <a:cxn ang="0">
                  <a:pos x="connsiteX15312" y="connsiteY15312"/>
                </a:cxn>
                <a:cxn ang="0">
                  <a:pos x="connsiteX15313" y="connsiteY15313"/>
                </a:cxn>
                <a:cxn ang="0">
                  <a:pos x="connsiteX15314" y="connsiteY15314"/>
                </a:cxn>
                <a:cxn ang="0">
                  <a:pos x="connsiteX15315" y="connsiteY15315"/>
                </a:cxn>
                <a:cxn ang="0">
                  <a:pos x="connsiteX15316" y="connsiteY15316"/>
                </a:cxn>
                <a:cxn ang="0">
                  <a:pos x="connsiteX15317" y="connsiteY15317"/>
                </a:cxn>
                <a:cxn ang="0">
                  <a:pos x="connsiteX15318" y="connsiteY15318"/>
                </a:cxn>
                <a:cxn ang="0">
                  <a:pos x="connsiteX15319" y="connsiteY15319"/>
                </a:cxn>
                <a:cxn ang="0">
                  <a:pos x="connsiteX15320" y="connsiteY15320"/>
                </a:cxn>
                <a:cxn ang="0">
                  <a:pos x="connsiteX15321" y="connsiteY15321"/>
                </a:cxn>
                <a:cxn ang="0">
                  <a:pos x="connsiteX15322" y="connsiteY15322"/>
                </a:cxn>
                <a:cxn ang="0">
                  <a:pos x="connsiteX15323" y="connsiteY15323"/>
                </a:cxn>
                <a:cxn ang="0">
                  <a:pos x="connsiteX15324" y="connsiteY15324"/>
                </a:cxn>
                <a:cxn ang="0">
                  <a:pos x="connsiteX15325" y="connsiteY15325"/>
                </a:cxn>
                <a:cxn ang="0">
                  <a:pos x="connsiteX15326" y="connsiteY15326"/>
                </a:cxn>
                <a:cxn ang="0">
                  <a:pos x="connsiteX15327" y="connsiteY15327"/>
                </a:cxn>
                <a:cxn ang="0">
                  <a:pos x="connsiteX15328" y="connsiteY15328"/>
                </a:cxn>
                <a:cxn ang="0">
                  <a:pos x="connsiteX15329" y="connsiteY15329"/>
                </a:cxn>
                <a:cxn ang="0">
                  <a:pos x="connsiteX15330" y="connsiteY15330"/>
                </a:cxn>
                <a:cxn ang="0">
                  <a:pos x="connsiteX15331" y="connsiteY15331"/>
                </a:cxn>
                <a:cxn ang="0">
                  <a:pos x="connsiteX15332" y="connsiteY15332"/>
                </a:cxn>
                <a:cxn ang="0">
                  <a:pos x="connsiteX15333" y="connsiteY15333"/>
                </a:cxn>
                <a:cxn ang="0">
                  <a:pos x="connsiteX15334" y="connsiteY15334"/>
                </a:cxn>
                <a:cxn ang="0">
                  <a:pos x="connsiteX15335" y="connsiteY15335"/>
                </a:cxn>
                <a:cxn ang="0">
                  <a:pos x="connsiteX15336" y="connsiteY15336"/>
                </a:cxn>
                <a:cxn ang="0">
                  <a:pos x="connsiteX15337" y="connsiteY15337"/>
                </a:cxn>
                <a:cxn ang="0">
                  <a:pos x="connsiteX15338" y="connsiteY15338"/>
                </a:cxn>
                <a:cxn ang="0">
                  <a:pos x="connsiteX15339" y="connsiteY15339"/>
                </a:cxn>
                <a:cxn ang="0">
                  <a:pos x="connsiteX15340" y="connsiteY15340"/>
                </a:cxn>
                <a:cxn ang="0">
                  <a:pos x="connsiteX15341" y="connsiteY15341"/>
                </a:cxn>
                <a:cxn ang="0">
                  <a:pos x="connsiteX15342" y="connsiteY15342"/>
                </a:cxn>
                <a:cxn ang="0">
                  <a:pos x="connsiteX15343" y="connsiteY15343"/>
                </a:cxn>
                <a:cxn ang="0">
                  <a:pos x="connsiteX15344" y="connsiteY15344"/>
                </a:cxn>
                <a:cxn ang="0">
                  <a:pos x="connsiteX15345" y="connsiteY15345"/>
                </a:cxn>
                <a:cxn ang="0">
                  <a:pos x="connsiteX15346" y="connsiteY15346"/>
                </a:cxn>
                <a:cxn ang="0">
                  <a:pos x="connsiteX15347" y="connsiteY15347"/>
                </a:cxn>
                <a:cxn ang="0">
                  <a:pos x="connsiteX15348" y="connsiteY15348"/>
                </a:cxn>
                <a:cxn ang="0">
                  <a:pos x="connsiteX15349" y="connsiteY15349"/>
                </a:cxn>
                <a:cxn ang="0">
                  <a:pos x="connsiteX15350" y="connsiteY15350"/>
                </a:cxn>
                <a:cxn ang="0">
                  <a:pos x="connsiteX15351" y="connsiteY15351"/>
                </a:cxn>
                <a:cxn ang="0">
                  <a:pos x="connsiteX15352" y="connsiteY15352"/>
                </a:cxn>
                <a:cxn ang="0">
                  <a:pos x="connsiteX15353" y="connsiteY15353"/>
                </a:cxn>
                <a:cxn ang="0">
                  <a:pos x="connsiteX15354" y="connsiteY15354"/>
                </a:cxn>
                <a:cxn ang="0">
                  <a:pos x="connsiteX15355" y="connsiteY15355"/>
                </a:cxn>
                <a:cxn ang="0">
                  <a:pos x="connsiteX15356" y="connsiteY15356"/>
                </a:cxn>
                <a:cxn ang="0">
                  <a:pos x="connsiteX15357" y="connsiteY15357"/>
                </a:cxn>
                <a:cxn ang="0">
                  <a:pos x="connsiteX15358" y="connsiteY15358"/>
                </a:cxn>
                <a:cxn ang="0">
                  <a:pos x="connsiteX15359" y="connsiteY15359"/>
                </a:cxn>
                <a:cxn ang="0">
                  <a:pos x="connsiteX15360" y="connsiteY15360"/>
                </a:cxn>
                <a:cxn ang="0">
                  <a:pos x="connsiteX15361" y="connsiteY15361"/>
                </a:cxn>
                <a:cxn ang="0">
                  <a:pos x="connsiteX15362" y="connsiteY15362"/>
                </a:cxn>
                <a:cxn ang="0">
                  <a:pos x="connsiteX15363" y="connsiteY15363"/>
                </a:cxn>
                <a:cxn ang="0">
                  <a:pos x="connsiteX15364" y="connsiteY15364"/>
                </a:cxn>
                <a:cxn ang="0">
                  <a:pos x="connsiteX15365" y="connsiteY15365"/>
                </a:cxn>
                <a:cxn ang="0">
                  <a:pos x="connsiteX15366" y="connsiteY15366"/>
                </a:cxn>
                <a:cxn ang="0">
                  <a:pos x="connsiteX15367" y="connsiteY15367"/>
                </a:cxn>
                <a:cxn ang="0">
                  <a:pos x="connsiteX15368" y="connsiteY15368"/>
                </a:cxn>
                <a:cxn ang="0">
                  <a:pos x="connsiteX15369" y="connsiteY15369"/>
                </a:cxn>
                <a:cxn ang="0">
                  <a:pos x="connsiteX15370" y="connsiteY15370"/>
                </a:cxn>
                <a:cxn ang="0">
                  <a:pos x="connsiteX15371" y="connsiteY15371"/>
                </a:cxn>
                <a:cxn ang="0">
                  <a:pos x="connsiteX15372" y="connsiteY15372"/>
                </a:cxn>
                <a:cxn ang="0">
                  <a:pos x="connsiteX15373" y="connsiteY15373"/>
                </a:cxn>
                <a:cxn ang="0">
                  <a:pos x="connsiteX15374" y="connsiteY15374"/>
                </a:cxn>
                <a:cxn ang="0">
                  <a:pos x="connsiteX15375" y="connsiteY15375"/>
                </a:cxn>
                <a:cxn ang="0">
                  <a:pos x="connsiteX15376" y="connsiteY15376"/>
                </a:cxn>
                <a:cxn ang="0">
                  <a:pos x="connsiteX15377" y="connsiteY15377"/>
                </a:cxn>
                <a:cxn ang="0">
                  <a:pos x="connsiteX15378" y="connsiteY15378"/>
                </a:cxn>
                <a:cxn ang="0">
                  <a:pos x="connsiteX15379" y="connsiteY15379"/>
                </a:cxn>
                <a:cxn ang="0">
                  <a:pos x="connsiteX15380" y="connsiteY15380"/>
                </a:cxn>
                <a:cxn ang="0">
                  <a:pos x="connsiteX15381" y="connsiteY15381"/>
                </a:cxn>
                <a:cxn ang="0">
                  <a:pos x="connsiteX15382" y="connsiteY15382"/>
                </a:cxn>
                <a:cxn ang="0">
                  <a:pos x="connsiteX15383" y="connsiteY15383"/>
                </a:cxn>
                <a:cxn ang="0">
                  <a:pos x="connsiteX15384" y="connsiteY15384"/>
                </a:cxn>
                <a:cxn ang="0">
                  <a:pos x="connsiteX15385" y="connsiteY15385"/>
                </a:cxn>
                <a:cxn ang="0">
                  <a:pos x="connsiteX15386" y="connsiteY15386"/>
                </a:cxn>
                <a:cxn ang="0">
                  <a:pos x="connsiteX15387" y="connsiteY15387"/>
                </a:cxn>
                <a:cxn ang="0">
                  <a:pos x="connsiteX15388" y="connsiteY15388"/>
                </a:cxn>
                <a:cxn ang="0">
                  <a:pos x="connsiteX15389" y="connsiteY15389"/>
                </a:cxn>
                <a:cxn ang="0">
                  <a:pos x="connsiteX15390" y="connsiteY15390"/>
                </a:cxn>
                <a:cxn ang="0">
                  <a:pos x="connsiteX15391" y="connsiteY15391"/>
                </a:cxn>
                <a:cxn ang="0">
                  <a:pos x="connsiteX15392" y="connsiteY15392"/>
                </a:cxn>
                <a:cxn ang="0">
                  <a:pos x="connsiteX15393" y="connsiteY15393"/>
                </a:cxn>
                <a:cxn ang="0">
                  <a:pos x="connsiteX15394" y="connsiteY15394"/>
                </a:cxn>
                <a:cxn ang="0">
                  <a:pos x="connsiteX15395" y="connsiteY15395"/>
                </a:cxn>
                <a:cxn ang="0">
                  <a:pos x="connsiteX15396" y="connsiteY15396"/>
                </a:cxn>
                <a:cxn ang="0">
                  <a:pos x="connsiteX15397" y="connsiteY15397"/>
                </a:cxn>
                <a:cxn ang="0">
                  <a:pos x="connsiteX15398" y="connsiteY15398"/>
                </a:cxn>
                <a:cxn ang="0">
                  <a:pos x="connsiteX15399" y="connsiteY15399"/>
                </a:cxn>
                <a:cxn ang="0">
                  <a:pos x="connsiteX15400" y="connsiteY15400"/>
                </a:cxn>
                <a:cxn ang="0">
                  <a:pos x="connsiteX15401" y="connsiteY15401"/>
                </a:cxn>
                <a:cxn ang="0">
                  <a:pos x="connsiteX15402" y="connsiteY15402"/>
                </a:cxn>
                <a:cxn ang="0">
                  <a:pos x="connsiteX15403" y="connsiteY15403"/>
                </a:cxn>
                <a:cxn ang="0">
                  <a:pos x="connsiteX15404" y="connsiteY15404"/>
                </a:cxn>
                <a:cxn ang="0">
                  <a:pos x="connsiteX15405" y="connsiteY15405"/>
                </a:cxn>
                <a:cxn ang="0">
                  <a:pos x="connsiteX15406" y="connsiteY15406"/>
                </a:cxn>
                <a:cxn ang="0">
                  <a:pos x="connsiteX15407" y="connsiteY15407"/>
                </a:cxn>
                <a:cxn ang="0">
                  <a:pos x="connsiteX15408" y="connsiteY15408"/>
                </a:cxn>
                <a:cxn ang="0">
                  <a:pos x="connsiteX15409" y="connsiteY15409"/>
                </a:cxn>
                <a:cxn ang="0">
                  <a:pos x="connsiteX15410" y="connsiteY15410"/>
                </a:cxn>
                <a:cxn ang="0">
                  <a:pos x="connsiteX15411" y="connsiteY15411"/>
                </a:cxn>
                <a:cxn ang="0">
                  <a:pos x="connsiteX15412" y="connsiteY15412"/>
                </a:cxn>
                <a:cxn ang="0">
                  <a:pos x="connsiteX15413" y="connsiteY15413"/>
                </a:cxn>
                <a:cxn ang="0">
                  <a:pos x="connsiteX15414" y="connsiteY15414"/>
                </a:cxn>
                <a:cxn ang="0">
                  <a:pos x="connsiteX15415" y="connsiteY15415"/>
                </a:cxn>
                <a:cxn ang="0">
                  <a:pos x="connsiteX15416" y="connsiteY15416"/>
                </a:cxn>
                <a:cxn ang="0">
                  <a:pos x="connsiteX15417" y="connsiteY15417"/>
                </a:cxn>
                <a:cxn ang="0">
                  <a:pos x="connsiteX15418" y="connsiteY15418"/>
                </a:cxn>
                <a:cxn ang="0">
                  <a:pos x="connsiteX15419" y="connsiteY15419"/>
                </a:cxn>
                <a:cxn ang="0">
                  <a:pos x="connsiteX15420" y="connsiteY15420"/>
                </a:cxn>
                <a:cxn ang="0">
                  <a:pos x="connsiteX15421" y="connsiteY15421"/>
                </a:cxn>
                <a:cxn ang="0">
                  <a:pos x="connsiteX15422" y="connsiteY15422"/>
                </a:cxn>
                <a:cxn ang="0">
                  <a:pos x="connsiteX15423" y="connsiteY15423"/>
                </a:cxn>
                <a:cxn ang="0">
                  <a:pos x="connsiteX15424" y="connsiteY15424"/>
                </a:cxn>
                <a:cxn ang="0">
                  <a:pos x="connsiteX15425" y="connsiteY15425"/>
                </a:cxn>
                <a:cxn ang="0">
                  <a:pos x="connsiteX15426" y="connsiteY15426"/>
                </a:cxn>
                <a:cxn ang="0">
                  <a:pos x="connsiteX15427" y="connsiteY15427"/>
                </a:cxn>
                <a:cxn ang="0">
                  <a:pos x="connsiteX15428" y="connsiteY15428"/>
                </a:cxn>
                <a:cxn ang="0">
                  <a:pos x="connsiteX15429" y="connsiteY15429"/>
                </a:cxn>
                <a:cxn ang="0">
                  <a:pos x="connsiteX15430" y="connsiteY15430"/>
                </a:cxn>
                <a:cxn ang="0">
                  <a:pos x="connsiteX15431" y="connsiteY15431"/>
                </a:cxn>
                <a:cxn ang="0">
                  <a:pos x="connsiteX15432" y="connsiteY15432"/>
                </a:cxn>
                <a:cxn ang="0">
                  <a:pos x="connsiteX15433" y="connsiteY15433"/>
                </a:cxn>
                <a:cxn ang="0">
                  <a:pos x="connsiteX15434" y="connsiteY15434"/>
                </a:cxn>
                <a:cxn ang="0">
                  <a:pos x="connsiteX15435" y="connsiteY15435"/>
                </a:cxn>
                <a:cxn ang="0">
                  <a:pos x="connsiteX15436" y="connsiteY15436"/>
                </a:cxn>
                <a:cxn ang="0">
                  <a:pos x="connsiteX15437" y="connsiteY15437"/>
                </a:cxn>
                <a:cxn ang="0">
                  <a:pos x="connsiteX15438" y="connsiteY15438"/>
                </a:cxn>
                <a:cxn ang="0">
                  <a:pos x="connsiteX15439" y="connsiteY15439"/>
                </a:cxn>
                <a:cxn ang="0">
                  <a:pos x="connsiteX15440" y="connsiteY15440"/>
                </a:cxn>
                <a:cxn ang="0">
                  <a:pos x="connsiteX15441" y="connsiteY15441"/>
                </a:cxn>
                <a:cxn ang="0">
                  <a:pos x="connsiteX15442" y="connsiteY15442"/>
                </a:cxn>
                <a:cxn ang="0">
                  <a:pos x="connsiteX15443" y="connsiteY15443"/>
                </a:cxn>
                <a:cxn ang="0">
                  <a:pos x="connsiteX15444" y="connsiteY15444"/>
                </a:cxn>
                <a:cxn ang="0">
                  <a:pos x="connsiteX15445" y="connsiteY15445"/>
                </a:cxn>
                <a:cxn ang="0">
                  <a:pos x="connsiteX15446" y="connsiteY15446"/>
                </a:cxn>
                <a:cxn ang="0">
                  <a:pos x="connsiteX15447" y="connsiteY15447"/>
                </a:cxn>
                <a:cxn ang="0">
                  <a:pos x="connsiteX15448" y="connsiteY15448"/>
                </a:cxn>
                <a:cxn ang="0">
                  <a:pos x="connsiteX15449" y="connsiteY15449"/>
                </a:cxn>
                <a:cxn ang="0">
                  <a:pos x="connsiteX15450" y="connsiteY15450"/>
                </a:cxn>
                <a:cxn ang="0">
                  <a:pos x="connsiteX15451" y="connsiteY15451"/>
                </a:cxn>
                <a:cxn ang="0">
                  <a:pos x="connsiteX15452" y="connsiteY15452"/>
                </a:cxn>
                <a:cxn ang="0">
                  <a:pos x="connsiteX15453" y="connsiteY15453"/>
                </a:cxn>
                <a:cxn ang="0">
                  <a:pos x="connsiteX15454" y="connsiteY15454"/>
                </a:cxn>
                <a:cxn ang="0">
                  <a:pos x="connsiteX15455" y="connsiteY15455"/>
                </a:cxn>
                <a:cxn ang="0">
                  <a:pos x="connsiteX15456" y="connsiteY15456"/>
                </a:cxn>
                <a:cxn ang="0">
                  <a:pos x="connsiteX15457" y="connsiteY15457"/>
                </a:cxn>
                <a:cxn ang="0">
                  <a:pos x="connsiteX15458" y="connsiteY15458"/>
                </a:cxn>
                <a:cxn ang="0">
                  <a:pos x="connsiteX15459" y="connsiteY15459"/>
                </a:cxn>
                <a:cxn ang="0">
                  <a:pos x="connsiteX15460" y="connsiteY15460"/>
                </a:cxn>
                <a:cxn ang="0">
                  <a:pos x="connsiteX15461" y="connsiteY15461"/>
                </a:cxn>
                <a:cxn ang="0">
                  <a:pos x="connsiteX15462" y="connsiteY15462"/>
                </a:cxn>
                <a:cxn ang="0">
                  <a:pos x="connsiteX15463" y="connsiteY15463"/>
                </a:cxn>
                <a:cxn ang="0">
                  <a:pos x="connsiteX15464" y="connsiteY15464"/>
                </a:cxn>
                <a:cxn ang="0">
                  <a:pos x="connsiteX15465" y="connsiteY15465"/>
                </a:cxn>
                <a:cxn ang="0">
                  <a:pos x="connsiteX15466" y="connsiteY15466"/>
                </a:cxn>
                <a:cxn ang="0">
                  <a:pos x="connsiteX15467" y="connsiteY15467"/>
                </a:cxn>
                <a:cxn ang="0">
                  <a:pos x="connsiteX15468" y="connsiteY15468"/>
                </a:cxn>
                <a:cxn ang="0">
                  <a:pos x="connsiteX15469" y="connsiteY15469"/>
                </a:cxn>
                <a:cxn ang="0">
                  <a:pos x="connsiteX15470" y="connsiteY15470"/>
                </a:cxn>
                <a:cxn ang="0">
                  <a:pos x="connsiteX15471" y="connsiteY15471"/>
                </a:cxn>
                <a:cxn ang="0">
                  <a:pos x="connsiteX15472" y="connsiteY15472"/>
                </a:cxn>
                <a:cxn ang="0">
                  <a:pos x="connsiteX15473" y="connsiteY15473"/>
                </a:cxn>
                <a:cxn ang="0">
                  <a:pos x="connsiteX15474" y="connsiteY15474"/>
                </a:cxn>
                <a:cxn ang="0">
                  <a:pos x="connsiteX15475" y="connsiteY15475"/>
                </a:cxn>
                <a:cxn ang="0">
                  <a:pos x="connsiteX15476" y="connsiteY15476"/>
                </a:cxn>
                <a:cxn ang="0">
                  <a:pos x="connsiteX15477" y="connsiteY15477"/>
                </a:cxn>
                <a:cxn ang="0">
                  <a:pos x="connsiteX15478" y="connsiteY15478"/>
                </a:cxn>
                <a:cxn ang="0">
                  <a:pos x="connsiteX15479" y="connsiteY15479"/>
                </a:cxn>
                <a:cxn ang="0">
                  <a:pos x="connsiteX15480" y="connsiteY15480"/>
                </a:cxn>
                <a:cxn ang="0">
                  <a:pos x="connsiteX15481" y="connsiteY15481"/>
                </a:cxn>
                <a:cxn ang="0">
                  <a:pos x="connsiteX15482" y="connsiteY15482"/>
                </a:cxn>
                <a:cxn ang="0">
                  <a:pos x="connsiteX15483" y="connsiteY15483"/>
                </a:cxn>
                <a:cxn ang="0">
                  <a:pos x="connsiteX15484" y="connsiteY15484"/>
                </a:cxn>
                <a:cxn ang="0">
                  <a:pos x="connsiteX15485" y="connsiteY15485"/>
                </a:cxn>
                <a:cxn ang="0">
                  <a:pos x="connsiteX15486" y="connsiteY15486"/>
                </a:cxn>
                <a:cxn ang="0">
                  <a:pos x="connsiteX15487" y="connsiteY15487"/>
                </a:cxn>
                <a:cxn ang="0">
                  <a:pos x="connsiteX15488" y="connsiteY15488"/>
                </a:cxn>
                <a:cxn ang="0">
                  <a:pos x="connsiteX15489" y="connsiteY15489"/>
                </a:cxn>
                <a:cxn ang="0">
                  <a:pos x="connsiteX15490" y="connsiteY15490"/>
                </a:cxn>
                <a:cxn ang="0">
                  <a:pos x="connsiteX15491" y="connsiteY15491"/>
                </a:cxn>
                <a:cxn ang="0">
                  <a:pos x="connsiteX15492" y="connsiteY15492"/>
                </a:cxn>
                <a:cxn ang="0">
                  <a:pos x="connsiteX15493" y="connsiteY15493"/>
                </a:cxn>
                <a:cxn ang="0">
                  <a:pos x="connsiteX15494" y="connsiteY15494"/>
                </a:cxn>
                <a:cxn ang="0">
                  <a:pos x="connsiteX15495" y="connsiteY15495"/>
                </a:cxn>
                <a:cxn ang="0">
                  <a:pos x="connsiteX15496" y="connsiteY15496"/>
                </a:cxn>
                <a:cxn ang="0">
                  <a:pos x="connsiteX15497" y="connsiteY15497"/>
                </a:cxn>
                <a:cxn ang="0">
                  <a:pos x="connsiteX15498" y="connsiteY15498"/>
                </a:cxn>
                <a:cxn ang="0">
                  <a:pos x="connsiteX15499" y="connsiteY15499"/>
                </a:cxn>
                <a:cxn ang="0">
                  <a:pos x="connsiteX15500" y="connsiteY15500"/>
                </a:cxn>
                <a:cxn ang="0">
                  <a:pos x="connsiteX15501" y="connsiteY15501"/>
                </a:cxn>
                <a:cxn ang="0">
                  <a:pos x="connsiteX15502" y="connsiteY15502"/>
                </a:cxn>
                <a:cxn ang="0">
                  <a:pos x="connsiteX15503" y="connsiteY15503"/>
                </a:cxn>
                <a:cxn ang="0">
                  <a:pos x="connsiteX15504" y="connsiteY15504"/>
                </a:cxn>
                <a:cxn ang="0">
                  <a:pos x="connsiteX15505" y="connsiteY15505"/>
                </a:cxn>
                <a:cxn ang="0">
                  <a:pos x="connsiteX15506" y="connsiteY15506"/>
                </a:cxn>
                <a:cxn ang="0">
                  <a:pos x="connsiteX15507" y="connsiteY15507"/>
                </a:cxn>
                <a:cxn ang="0">
                  <a:pos x="connsiteX15508" y="connsiteY15508"/>
                </a:cxn>
                <a:cxn ang="0">
                  <a:pos x="connsiteX15509" y="connsiteY15509"/>
                </a:cxn>
                <a:cxn ang="0">
                  <a:pos x="connsiteX15510" y="connsiteY15510"/>
                </a:cxn>
                <a:cxn ang="0">
                  <a:pos x="connsiteX15511" y="connsiteY15511"/>
                </a:cxn>
                <a:cxn ang="0">
                  <a:pos x="connsiteX15512" y="connsiteY15512"/>
                </a:cxn>
                <a:cxn ang="0">
                  <a:pos x="connsiteX15513" y="connsiteY15513"/>
                </a:cxn>
                <a:cxn ang="0">
                  <a:pos x="connsiteX15514" y="connsiteY15514"/>
                </a:cxn>
                <a:cxn ang="0">
                  <a:pos x="connsiteX15515" y="connsiteY15515"/>
                </a:cxn>
                <a:cxn ang="0">
                  <a:pos x="connsiteX15516" y="connsiteY15516"/>
                </a:cxn>
                <a:cxn ang="0">
                  <a:pos x="connsiteX15517" y="connsiteY15517"/>
                </a:cxn>
                <a:cxn ang="0">
                  <a:pos x="connsiteX15518" y="connsiteY15518"/>
                </a:cxn>
                <a:cxn ang="0">
                  <a:pos x="connsiteX15519" y="connsiteY15519"/>
                </a:cxn>
                <a:cxn ang="0">
                  <a:pos x="connsiteX15520" y="connsiteY15520"/>
                </a:cxn>
                <a:cxn ang="0">
                  <a:pos x="connsiteX15521" y="connsiteY15521"/>
                </a:cxn>
                <a:cxn ang="0">
                  <a:pos x="connsiteX15522" y="connsiteY15522"/>
                </a:cxn>
                <a:cxn ang="0">
                  <a:pos x="connsiteX15523" y="connsiteY15523"/>
                </a:cxn>
                <a:cxn ang="0">
                  <a:pos x="connsiteX15524" y="connsiteY15524"/>
                </a:cxn>
                <a:cxn ang="0">
                  <a:pos x="connsiteX15525" y="connsiteY15525"/>
                </a:cxn>
                <a:cxn ang="0">
                  <a:pos x="connsiteX15526" y="connsiteY15526"/>
                </a:cxn>
                <a:cxn ang="0">
                  <a:pos x="connsiteX15527" y="connsiteY15527"/>
                </a:cxn>
                <a:cxn ang="0">
                  <a:pos x="connsiteX15528" y="connsiteY15528"/>
                </a:cxn>
                <a:cxn ang="0">
                  <a:pos x="connsiteX15529" y="connsiteY15529"/>
                </a:cxn>
                <a:cxn ang="0">
                  <a:pos x="connsiteX15530" y="connsiteY15530"/>
                </a:cxn>
                <a:cxn ang="0">
                  <a:pos x="connsiteX15531" y="connsiteY15531"/>
                </a:cxn>
                <a:cxn ang="0">
                  <a:pos x="connsiteX15532" y="connsiteY15532"/>
                </a:cxn>
                <a:cxn ang="0">
                  <a:pos x="connsiteX15533" y="connsiteY15533"/>
                </a:cxn>
                <a:cxn ang="0">
                  <a:pos x="connsiteX15534" y="connsiteY15534"/>
                </a:cxn>
                <a:cxn ang="0">
                  <a:pos x="connsiteX15535" y="connsiteY15535"/>
                </a:cxn>
                <a:cxn ang="0">
                  <a:pos x="connsiteX15536" y="connsiteY15536"/>
                </a:cxn>
                <a:cxn ang="0">
                  <a:pos x="connsiteX15537" y="connsiteY15537"/>
                </a:cxn>
                <a:cxn ang="0">
                  <a:pos x="connsiteX15538" y="connsiteY15538"/>
                </a:cxn>
                <a:cxn ang="0">
                  <a:pos x="connsiteX15539" y="connsiteY15539"/>
                </a:cxn>
                <a:cxn ang="0">
                  <a:pos x="connsiteX15540" y="connsiteY15540"/>
                </a:cxn>
                <a:cxn ang="0">
                  <a:pos x="connsiteX15541" y="connsiteY15541"/>
                </a:cxn>
                <a:cxn ang="0">
                  <a:pos x="connsiteX15542" y="connsiteY15542"/>
                </a:cxn>
                <a:cxn ang="0">
                  <a:pos x="connsiteX15543" y="connsiteY15543"/>
                </a:cxn>
                <a:cxn ang="0">
                  <a:pos x="connsiteX15544" y="connsiteY15544"/>
                </a:cxn>
                <a:cxn ang="0">
                  <a:pos x="connsiteX15545" y="connsiteY15545"/>
                </a:cxn>
                <a:cxn ang="0">
                  <a:pos x="connsiteX15546" y="connsiteY15546"/>
                </a:cxn>
                <a:cxn ang="0">
                  <a:pos x="connsiteX15547" y="connsiteY15547"/>
                </a:cxn>
                <a:cxn ang="0">
                  <a:pos x="connsiteX15548" y="connsiteY15548"/>
                </a:cxn>
                <a:cxn ang="0">
                  <a:pos x="connsiteX15549" y="connsiteY15549"/>
                </a:cxn>
                <a:cxn ang="0">
                  <a:pos x="connsiteX15550" y="connsiteY15550"/>
                </a:cxn>
                <a:cxn ang="0">
                  <a:pos x="connsiteX15551" y="connsiteY15551"/>
                </a:cxn>
                <a:cxn ang="0">
                  <a:pos x="connsiteX15552" y="connsiteY15552"/>
                </a:cxn>
                <a:cxn ang="0">
                  <a:pos x="connsiteX15553" y="connsiteY15553"/>
                </a:cxn>
                <a:cxn ang="0">
                  <a:pos x="connsiteX15554" y="connsiteY15554"/>
                </a:cxn>
                <a:cxn ang="0">
                  <a:pos x="connsiteX15555" y="connsiteY15555"/>
                </a:cxn>
                <a:cxn ang="0">
                  <a:pos x="connsiteX15556" y="connsiteY15556"/>
                </a:cxn>
                <a:cxn ang="0">
                  <a:pos x="connsiteX15557" y="connsiteY15557"/>
                </a:cxn>
                <a:cxn ang="0">
                  <a:pos x="connsiteX15558" y="connsiteY15558"/>
                </a:cxn>
                <a:cxn ang="0">
                  <a:pos x="connsiteX15559" y="connsiteY15559"/>
                </a:cxn>
                <a:cxn ang="0">
                  <a:pos x="connsiteX15560" y="connsiteY15560"/>
                </a:cxn>
                <a:cxn ang="0">
                  <a:pos x="connsiteX15561" y="connsiteY15561"/>
                </a:cxn>
                <a:cxn ang="0">
                  <a:pos x="connsiteX15562" y="connsiteY15562"/>
                </a:cxn>
                <a:cxn ang="0">
                  <a:pos x="connsiteX15563" y="connsiteY15563"/>
                </a:cxn>
                <a:cxn ang="0">
                  <a:pos x="connsiteX15564" y="connsiteY15564"/>
                </a:cxn>
                <a:cxn ang="0">
                  <a:pos x="connsiteX15565" y="connsiteY15565"/>
                </a:cxn>
                <a:cxn ang="0">
                  <a:pos x="connsiteX15566" y="connsiteY15566"/>
                </a:cxn>
                <a:cxn ang="0">
                  <a:pos x="connsiteX15567" y="connsiteY15567"/>
                </a:cxn>
                <a:cxn ang="0">
                  <a:pos x="connsiteX15568" y="connsiteY15568"/>
                </a:cxn>
                <a:cxn ang="0">
                  <a:pos x="connsiteX15569" y="connsiteY15569"/>
                </a:cxn>
                <a:cxn ang="0">
                  <a:pos x="connsiteX15570" y="connsiteY15570"/>
                </a:cxn>
                <a:cxn ang="0">
                  <a:pos x="connsiteX15571" y="connsiteY15571"/>
                </a:cxn>
                <a:cxn ang="0">
                  <a:pos x="connsiteX15572" y="connsiteY15572"/>
                </a:cxn>
                <a:cxn ang="0">
                  <a:pos x="connsiteX15573" y="connsiteY15573"/>
                </a:cxn>
                <a:cxn ang="0">
                  <a:pos x="connsiteX15574" y="connsiteY15574"/>
                </a:cxn>
                <a:cxn ang="0">
                  <a:pos x="connsiteX15575" y="connsiteY15575"/>
                </a:cxn>
                <a:cxn ang="0">
                  <a:pos x="connsiteX15576" y="connsiteY15576"/>
                </a:cxn>
                <a:cxn ang="0">
                  <a:pos x="connsiteX15577" y="connsiteY15577"/>
                </a:cxn>
                <a:cxn ang="0">
                  <a:pos x="connsiteX15578" y="connsiteY15578"/>
                </a:cxn>
                <a:cxn ang="0">
                  <a:pos x="connsiteX15579" y="connsiteY15579"/>
                </a:cxn>
                <a:cxn ang="0">
                  <a:pos x="connsiteX15580" y="connsiteY15580"/>
                </a:cxn>
                <a:cxn ang="0">
                  <a:pos x="connsiteX15581" y="connsiteY15581"/>
                </a:cxn>
                <a:cxn ang="0">
                  <a:pos x="connsiteX15582" y="connsiteY15582"/>
                </a:cxn>
                <a:cxn ang="0">
                  <a:pos x="connsiteX15583" y="connsiteY15583"/>
                </a:cxn>
                <a:cxn ang="0">
                  <a:pos x="connsiteX15584" y="connsiteY15584"/>
                </a:cxn>
                <a:cxn ang="0">
                  <a:pos x="connsiteX15585" y="connsiteY15585"/>
                </a:cxn>
                <a:cxn ang="0">
                  <a:pos x="connsiteX15586" y="connsiteY15586"/>
                </a:cxn>
                <a:cxn ang="0">
                  <a:pos x="connsiteX15587" y="connsiteY15587"/>
                </a:cxn>
                <a:cxn ang="0">
                  <a:pos x="connsiteX15588" y="connsiteY15588"/>
                </a:cxn>
                <a:cxn ang="0">
                  <a:pos x="connsiteX15589" y="connsiteY15589"/>
                </a:cxn>
                <a:cxn ang="0">
                  <a:pos x="connsiteX15590" y="connsiteY15590"/>
                </a:cxn>
                <a:cxn ang="0">
                  <a:pos x="connsiteX15591" y="connsiteY15591"/>
                </a:cxn>
                <a:cxn ang="0">
                  <a:pos x="connsiteX15592" y="connsiteY15592"/>
                </a:cxn>
                <a:cxn ang="0">
                  <a:pos x="connsiteX15593" y="connsiteY15593"/>
                </a:cxn>
                <a:cxn ang="0">
                  <a:pos x="connsiteX15594" y="connsiteY15594"/>
                </a:cxn>
                <a:cxn ang="0">
                  <a:pos x="connsiteX15595" y="connsiteY15595"/>
                </a:cxn>
                <a:cxn ang="0">
                  <a:pos x="connsiteX15596" y="connsiteY15596"/>
                </a:cxn>
                <a:cxn ang="0">
                  <a:pos x="connsiteX15597" y="connsiteY15597"/>
                </a:cxn>
                <a:cxn ang="0">
                  <a:pos x="connsiteX15598" y="connsiteY15598"/>
                </a:cxn>
                <a:cxn ang="0">
                  <a:pos x="connsiteX15599" y="connsiteY15599"/>
                </a:cxn>
                <a:cxn ang="0">
                  <a:pos x="connsiteX15600" y="connsiteY15600"/>
                </a:cxn>
                <a:cxn ang="0">
                  <a:pos x="connsiteX15601" y="connsiteY15601"/>
                </a:cxn>
                <a:cxn ang="0">
                  <a:pos x="connsiteX15602" y="connsiteY15602"/>
                </a:cxn>
                <a:cxn ang="0">
                  <a:pos x="connsiteX15603" y="connsiteY15603"/>
                </a:cxn>
                <a:cxn ang="0">
                  <a:pos x="connsiteX15604" y="connsiteY15604"/>
                </a:cxn>
                <a:cxn ang="0">
                  <a:pos x="connsiteX15605" y="connsiteY15605"/>
                </a:cxn>
                <a:cxn ang="0">
                  <a:pos x="connsiteX15606" y="connsiteY15606"/>
                </a:cxn>
                <a:cxn ang="0">
                  <a:pos x="connsiteX15607" y="connsiteY15607"/>
                </a:cxn>
                <a:cxn ang="0">
                  <a:pos x="connsiteX15608" y="connsiteY15608"/>
                </a:cxn>
                <a:cxn ang="0">
                  <a:pos x="connsiteX15609" y="connsiteY15609"/>
                </a:cxn>
                <a:cxn ang="0">
                  <a:pos x="connsiteX15610" y="connsiteY15610"/>
                </a:cxn>
                <a:cxn ang="0">
                  <a:pos x="connsiteX15611" y="connsiteY15611"/>
                </a:cxn>
                <a:cxn ang="0">
                  <a:pos x="connsiteX15612" y="connsiteY15612"/>
                </a:cxn>
                <a:cxn ang="0">
                  <a:pos x="connsiteX15613" y="connsiteY15613"/>
                </a:cxn>
                <a:cxn ang="0">
                  <a:pos x="connsiteX15614" y="connsiteY15614"/>
                </a:cxn>
                <a:cxn ang="0">
                  <a:pos x="connsiteX15615" y="connsiteY15615"/>
                </a:cxn>
                <a:cxn ang="0">
                  <a:pos x="connsiteX15616" y="connsiteY15616"/>
                </a:cxn>
                <a:cxn ang="0">
                  <a:pos x="connsiteX15617" y="connsiteY15617"/>
                </a:cxn>
                <a:cxn ang="0">
                  <a:pos x="connsiteX15618" y="connsiteY15618"/>
                </a:cxn>
                <a:cxn ang="0">
                  <a:pos x="connsiteX15619" y="connsiteY15619"/>
                </a:cxn>
                <a:cxn ang="0">
                  <a:pos x="connsiteX15620" y="connsiteY15620"/>
                </a:cxn>
                <a:cxn ang="0">
                  <a:pos x="connsiteX15621" y="connsiteY15621"/>
                </a:cxn>
                <a:cxn ang="0">
                  <a:pos x="connsiteX15622" y="connsiteY15622"/>
                </a:cxn>
                <a:cxn ang="0">
                  <a:pos x="connsiteX15623" y="connsiteY15623"/>
                </a:cxn>
                <a:cxn ang="0">
                  <a:pos x="connsiteX15624" y="connsiteY15624"/>
                </a:cxn>
                <a:cxn ang="0">
                  <a:pos x="connsiteX15625" y="connsiteY15625"/>
                </a:cxn>
                <a:cxn ang="0">
                  <a:pos x="connsiteX15626" y="connsiteY15626"/>
                </a:cxn>
                <a:cxn ang="0">
                  <a:pos x="connsiteX15627" y="connsiteY15627"/>
                </a:cxn>
                <a:cxn ang="0">
                  <a:pos x="connsiteX15628" y="connsiteY15628"/>
                </a:cxn>
                <a:cxn ang="0">
                  <a:pos x="connsiteX15629" y="connsiteY15629"/>
                </a:cxn>
                <a:cxn ang="0">
                  <a:pos x="connsiteX15630" y="connsiteY15630"/>
                </a:cxn>
                <a:cxn ang="0">
                  <a:pos x="connsiteX15631" y="connsiteY15631"/>
                </a:cxn>
                <a:cxn ang="0">
                  <a:pos x="connsiteX15632" y="connsiteY15632"/>
                </a:cxn>
                <a:cxn ang="0">
                  <a:pos x="connsiteX15633" y="connsiteY15633"/>
                </a:cxn>
                <a:cxn ang="0">
                  <a:pos x="connsiteX15634" y="connsiteY15634"/>
                </a:cxn>
                <a:cxn ang="0">
                  <a:pos x="connsiteX15635" y="connsiteY15635"/>
                </a:cxn>
                <a:cxn ang="0">
                  <a:pos x="connsiteX15636" y="connsiteY15636"/>
                </a:cxn>
                <a:cxn ang="0">
                  <a:pos x="connsiteX15637" y="connsiteY15637"/>
                </a:cxn>
                <a:cxn ang="0">
                  <a:pos x="connsiteX15638" y="connsiteY15638"/>
                </a:cxn>
                <a:cxn ang="0">
                  <a:pos x="connsiteX15639" y="connsiteY15639"/>
                </a:cxn>
                <a:cxn ang="0">
                  <a:pos x="connsiteX15640" y="connsiteY15640"/>
                </a:cxn>
                <a:cxn ang="0">
                  <a:pos x="connsiteX15641" y="connsiteY15641"/>
                </a:cxn>
                <a:cxn ang="0">
                  <a:pos x="connsiteX15642" y="connsiteY15642"/>
                </a:cxn>
                <a:cxn ang="0">
                  <a:pos x="connsiteX15643" y="connsiteY15643"/>
                </a:cxn>
                <a:cxn ang="0">
                  <a:pos x="connsiteX15644" y="connsiteY15644"/>
                </a:cxn>
                <a:cxn ang="0">
                  <a:pos x="connsiteX15645" y="connsiteY15645"/>
                </a:cxn>
                <a:cxn ang="0">
                  <a:pos x="connsiteX15646" y="connsiteY15646"/>
                </a:cxn>
                <a:cxn ang="0">
                  <a:pos x="connsiteX15647" y="connsiteY15647"/>
                </a:cxn>
                <a:cxn ang="0">
                  <a:pos x="connsiteX15648" y="connsiteY15648"/>
                </a:cxn>
                <a:cxn ang="0">
                  <a:pos x="connsiteX15649" y="connsiteY15649"/>
                </a:cxn>
                <a:cxn ang="0">
                  <a:pos x="connsiteX15650" y="connsiteY15650"/>
                </a:cxn>
                <a:cxn ang="0">
                  <a:pos x="connsiteX15651" y="connsiteY15651"/>
                </a:cxn>
                <a:cxn ang="0">
                  <a:pos x="connsiteX15652" y="connsiteY15652"/>
                </a:cxn>
                <a:cxn ang="0">
                  <a:pos x="connsiteX15653" y="connsiteY15653"/>
                </a:cxn>
                <a:cxn ang="0">
                  <a:pos x="connsiteX15654" y="connsiteY15654"/>
                </a:cxn>
                <a:cxn ang="0">
                  <a:pos x="connsiteX15655" y="connsiteY15655"/>
                </a:cxn>
                <a:cxn ang="0">
                  <a:pos x="connsiteX15656" y="connsiteY15656"/>
                </a:cxn>
                <a:cxn ang="0">
                  <a:pos x="connsiteX15657" y="connsiteY15657"/>
                </a:cxn>
                <a:cxn ang="0">
                  <a:pos x="connsiteX15658" y="connsiteY15658"/>
                </a:cxn>
                <a:cxn ang="0">
                  <a:pos x="connsiteX15659" y="connsiteY15659"/>
                </a:cxn>
                <a:cxn ang="0">
                  <a:pos x="connsiteX15660" y="connsiteY15660"/>
                </a:cxn>
                <a:cxn ang="0">
                  <a:pos x="connsiteX15661" y="connsiteY15661"/>
                </a:cxn>
                <a:cxn ang="0">
                  <a:pos x="connsiteX15662" y="connsiteY15662"/>
                </a:cxn>
                <a:cxn ang="0">
                  <a:pos x="connsiteX15663" y="connsiteY15663"/>
                </a:cxn>
                <a:cxn ang="0">
                  <a:pos x="connsiteX15664" y="connsiteY15664"/>
                </a:cxn>
                <a:cxn ang="0">
                  <a:pos x="connsiteX15665" y="connsiteY15665"/>
                </a:cxn>
                <a:cxn ang="0">
                  <a:pos x="connsiteX15666" y="connsiteY15666"/>
                </a:cxn>
                <a:cxn ang="0">
                  <a:pos x="connsiteX15667" y="connsiteY15667"/>
                </a:cxn>
                <a:cxn ang="0">
                  <a:pos x="connsiteX15668" y="connsiteY15668"/>
                </a:cxn>
                <a:cxn ang="0">
                  <a:pos x="connsiteX15669" y="connsiteY15669"/>
                </a:cxn>
                <a:cxn ang="0">
                  <a:pos x="connsiteX15670" y="connsiteY15670"/>
                </a:cxn>
                <a:cxn ang="0">
                  <a:pos x="connsiteX15671" y="connsiteY15671"/>
                </a:cxn>
                <a:cxn ang="0">
                  <a:pos x="connsiteX15672" y="connsiteY15672"/>
                </a:cxn>
                <a:cxn ang="0">
                  <a:pos x="connsiteX15673" y="connsiteY15673"/>
                </a:cxn>
                <a:cxn ang="0">
                  <a:pos x="connsiteX15674" y="connsiteY15674"/>
                </a:cxn>
                <a:cxn ang="0">
                  <a:pos x="connsiteX15675" y="connsiteY15675"/>
                </a:cxn>
                <a:cxn ang="0">
                  <a:pos x="connsiteX15676" y="connsiteY15676"/>
                </a:cxn>
                <a:cxn ang="0">
                  <a:pos x="connsiteX15677" y="connsiteY15677"/>
                </a:cxn>
                <a:cxn ang="0">
                  <a:pos x="connsiteX15678" y="connsiteY15678"/>
                </a:cxn>
                <a:cxn ang="0">
                  <a:pos x="connsiteX15679" y="connsiteY15679"/>
                </a:cxn>
                <a:cxn ang="0">
                  <a:pos x="connsiteX15680" y="connsiteY15680"/>
                </a:cxn>
                <a:cxn ang="0">
                  <a:pos x="connsiteX15681" y="connsiteY15681"/>
                </a:cxn>
                <a:cxn ang="0">
                  <a:pos x="connsiteX15682" y="connsiteY15682"/>
                </a:cxn>
                <a:cxn ang="0">
                  <a:pos x="connsiteX15683" y="connsiteY15683"/>
                </a:cxn>
                <a:cxn ang="0">
                  <a:pos x="connsiteX15684" y="connsiteY15684"/>
                </a:cxn>
                <a:cxn ang="0">
                  <a:pos x="connsiteX15685" y="connsiteY15685"/>
                </a:cxn>
                <a:cxn ang="0">
                  <a:pos x="connsiteX15686" y="connsiteY15686"/>
                </a:cxn>
                <a:cxn ang="0">
                  <a:pos x="connsiteX15687" y="connsiteY15687"/>
                </a:cxn>
                <a:cxn ang="0">
                  <a:pos x="connsiteX15688" y="connsiteY15688"/>
                </a:cxn>
                <a:cxn ang="0">
                  <a:pos x="connsiteX15689" y="connsiteY15689"/>
                </a:cxn>
                <a:cxn ang="0">
                  <a:pos x="connsiteX15690" y="connsiteY15690"/>
                </a:cxn>
                <a:cxn ang="0">
                  <a:pos x="connsiteX15691" y="connsiteY15691"/>
                </a:cxn>
                <a:cxn ang="0">
                  <a:pos x="connsiteX15692" y="connsiteY15692"/>
                </a:cxn>
                <a:cxn ang="0">
                  <a:pos x="connsiteX15693" y="connsiteY15693"/>
                </a:cxn>
                <a:cxn ang="0">
                  <a:pos x="connsiteX15694" y="connsiteY15694"/>
                </a:cxn>
                <a:cxn ang="0">
                  <a:pos x="connsiteX15695" y="connsiteY15695"/>
                </a:cxn>
                <a:cxn ang="0">
                  <a:pos x="connsiteX15696" y="connsiteY15696"/>
                </a:cxn>
                <a:cxn ang="0">
                  <a:pos x="connsiteX15697" y="connsiteY15697"/>
                </a:cxn>
                <a:cxn ang="0">
                  <a:pos x="connsiteX15698" y="connsiteY15698"/>
                </a:cxn>
                <a:cxn ang="0">
                  <a:pos x="connsiteX15699" y="connsiteY15699"/>
                </a:cxn>
                <a:cxn ang="0">
                  <a:pos x="connsiteX15700" y="connsiteY15700"/>
                </a:cxn>
                <a:cxn ang="0">
                  <a:pos x="connsiteX15701" y="connsiteY15701"/>
                </a:cxn>
                <a:cxn ang="0">
                  <a:pos x="connsiteX15702" y="connsiteY15702"/>
                </a:cxn>
                <a:cxn ang="0">
                  <a:pos x="connsiteX15703" y="connsiteY15703"/>
                </a:cxn>
                <a:cxn ang="0">
                  <a:pos x="connsiteX15704" y="connsiteY15704"/>
                </a:cxn>
                <a:cxn ang="0">
                  <a:pos x="connsiteX15705" y="connsiteY15705"/>
                </a:cxn>
                <a:cxn ang="0">
                  <a:pos x="connsiteX15706" y="connsiteY15706"/>
                </a:cxn>
                <a:cxn ang="0">
                  <a:pos x="connsiteX15707" y="connsiteY15707"/>
                </a:cxn>
                <a:cxn ang="0">
                  <a:pos x="connsiteX15708" y="connsiteY15708"/>
                </a:cxn>
                <a:cxn ang="0">
                  <a:pos x="connsiteX15709" y="connsiteY15709"/>
                </a:cxn>
                <a:cxn ang="0">
                  <a:pos x="connsiteX15710" y="connsiteY15710"/>
                </a:cxn>
                <a:cxn ang="0">
                  <a:pos x="connsiteX15711" y="connsiteY15711"/>
                </a:cxn>
                <a:cxn ang="0">
                  <a:pos x="connsiteX15712" y="connsiteY15712"/>
                </a:cxn>
                <a:cxn ang="0">
                  <a:pos x="connsiteX15713" y="connsiteY15713"/>
                </a:cxn>
                <a:cxn ang="0">
                  <a:pos x="connsiteX15714" y="connsiteY15714"/>
                </a:cxn>
                <a:cxn ang="0">
                  <a:pos x="connsiteX15715" y="connsiteY15715"/>
                </a:cxn>
                <a:cxn ang="0">
                  <a:pos x="connsiteX15716" y="connsiteY15716"/>
                </a:cxn>
                <a:cxn ang="0">
                  <a:pos x="connsiteX15717" y="connsiteY15717"/>
                </a:cxn>
                <a:cxn ang="0">
                  <a:pos x="connsiteX15718" y="connsiteY15718"/>
                </a:cxn>
                <a:cxn ang="0">
                  <a:pos x="connsiteX15719" y="connsiteY15719"/>
                </a:cxn>
                <a:cxn ang="0">
                  <a:pos x="connsiteX15720" y="connsiteY15720"/>
                </a:cxn>
                <a:cxn ang="0">
                  <a:pos x="connsiteX15721" y="connsiteY15721"/>
                </a:cxn>
                <a:cxn ang="0">
                  <a:pos x="connsiteX15722" y="connsiteY15722"/>
                </a:cxn>
                <a:cxn ang="0">
                  <a:pos x="connsiteX15723" y="connsiteY15723"/>
                </a:cxn>
                <a:cxn ang="0">
                  <a:pos x="connsiteX15724" y="connsiteY15724"/>
                </a:cxn>
                <a:cxn ang="0">
                  <a:pos x="connsiteX15725" y="connsiteY15725"/>
                </a:cxn>
                <a:cxn ang="0">
                  <a:pos x="connsiteX15726" y="connsiteY15726"/>
                </a:cxn>
                <a:cxn ang="0">
                  <a:pos x="connsiteX15727" y="connsiteY15727"/>
                </a:cxn>
                <a:cxn ang="0">
                  <a:pos x="connsiteX15728" y="connsiteY15728"/>
                </a:cxn>
                <a:cxn ang="0">
                  <a:pos x="connsiteX15729" y="connsiteY15729"/>
                </a:cxn>
                <a:cxn ang="0">
                  <a:pos x="connsiteX15730" y="connsiteY15730"/>
                </a:cxn>
                <a:cxn ang="0">
                  <a:pos x="connsiteX15731" y="connsiteY15731"/>
                </a:cxn>
                <a:cxn ang="0">
                  <a:pos x="connsiteX15732" y="connsiteY15732"/>
                </a:cxn>
                <a:cxn ang="0">
                  <a:pos x="connsiteX15733" y="connsiteY15733"/>
                </a:cxn>
                <a:cxn ang="0">
                  <a:pos x="connsiteX15734" y="connsiteY15734"/>
                </a:cxn>
                <a:cxn ang="0">
                  <a:pos x="connsiteX15735" y="connsiteY15735"/>
                </a:cxn>
                <a:cxn ang="0">
                  <a:pos x="connsiteX15736" y="connsiteY15736"/>
                </a:cxn>
                <a:cxn ang="0">
                  <a:pos x="connsiteX15737" y="connsiteY15737"/>
                </a:cxn>
                <a:cxn ang="0">
                  <a:pos x="connsiteX15738" y="connsiteY15738"/>
                </a:cxn>
                <a:cxn ang="0">
                  <a:pos x="connsiteX15739" y="connsiteY15739"/>
                </a:cxn>
                <a:cxn ang="0">
                  <a:pos x="connsiteX15740" y="connsiteY15740"/>
                </a:cxn>
                <a:cxn ang="0">
                  <a:pos x="connsiteX15741" y="connsiteY15741"/>
                </a:cxn>
                <a:cxn ang="0">
                  <a:pos x="connsiteX15742" y="connsiteY15742"/>
                </a:cxn>
                <a:cxn ang="0">
                  <a:pos x="connsiteX15743" y="connsiteY15743"/>
                </a:cxn>
                <a:cxn ang="0">
                  <a:pos x="connsiteX15744" y="connsiteY15744"/>
                </a:cxn>
                <a:cxn ang="0">
                  <a:pos x="connsiteX15745" y="connsiteY15745"/>
                </a:cxn>
                <a:cxn ang="0">
                  <a:pos x="connsiteX15746" y="connsiteY15746"/>
                </a:cxn>
                <a:cxn ang="0">
                  <a:pos x="connsiteX15747" y="connsiteY15747"/>
                </a:cxn>
                <a:cxn ang="0">
                  <a:pos x="connsiteX15748" y="connsiteY15748"/>
                </a:cxn>
                <a:cxn ang="0">
                  <a:pos x="connsiteX15749" y="connsiteY15749"/>
                </a:cxn>
                <a:cxn ang="0">
                  <a:pos x="connsiteX15750" y="connsiteY15750"/>
                </a:cxn>
                <a:cxn ang="0">
                  <a:pos x="connsiteX15751" y="connsiteY15751"/>
                </a:cxn>
                <a:cxn ang="0">
                  <a:pos x="connsiteX15752" y="connsiteY15752"/>
                </a:cxn>
                <a:cxn ang="0">
                  <a:pos x="connsiteX15753" y="connsiteY15753"/>
                </a:cxn>
                <a:cxn ang="0">
                  <a:pos x="connsiteX15754" y="connsiteY15754"/>
                </a:cxn>
                <a:cxn ang="0">
                  <a:pos x="connsiteX15755" y="connsiteY15755"/>
                </a:cxn>
                <a:cxn ang="0">
                  <a:pos x="connsiteX15756" y="connsiteY15756"/>
                </a:cxn>
                <a:cxn ang="0">
                  <a:pos x="connsiteX15757" y="connsiteY15757"/>
                </a:cxn>
                <a:cxn ang="0">
                  <a:pos x="connsiteX15758" y="connsiteY15758"/>
                </a:cxn>
                <a:cxn ang="0">
                  <a:pos x="connsiteX15759" y="connsiteY15759"/>
                </a:cxn>
                <a:cxn ang="0">
                  <a:pos x="connsiteX15760" y="connsiteY15760"/>
                </a:cxn>
                <a:cxn ang="0">
                  <a:pos x="connsiteX15761" y="connsiteY15761"/>
                </a:cxn>
                <a:cxn ang="0">
                  <a:pos x="connsiteX15762" y="connsiteY15762"/>
                </a:cxn>
                <a:cxn ang="0">
                  <a:pos x="connsiteX15763" y="connsiteY15763"/>
                </a:cxn>
                <a:cxn ang="0">
                  <a:pos x="connsiteX15764" y="connsiteY15764"/>
                </a:cxn>
                <a:cxn ang="0">
                  <a:pos x="connsiteX15765" y="connsiteY15765"/>
                </a:cxn>
                <a:cxn ang="0">
                  <a:pos x="connsiteX15766" y="connsiteY15766"/>
                </a:cxn>
                <a:cxn ang="0">
                  <a:pos x="connsiteX15767" y="connsiteY15767"/>
                </a:cxn>
                <a:cxn ang="0">
                  <a:pos x="connsiteX15768" y="connsiteY15768"/>
                </a:cxn>
                <a:cxn ang="0">
                  <a:pos x="connsiteX15769" y="connsiteY15769"/>
                </a:cxn>
                <a:cxn ang="0">
                  <a:pos x="connsiteX15770" y="connsiteY15770"/>
                </a:cxn>
                <a:cxn ang="0">
                  <a:pos x="connsiteX15771" y="connsiteY15771"/>
                </a:cxn>
                <a:cxn ang="0">
                  <a:pos x="connsiteX15772" y="connsiteY15772"/>
                </a:cxn>
                <a:cxn ang="0">
                  <a:pos x="connsiteX15773" y="connsiteY15773"/>
                </a:cxn>
                <a:cxn ang="0">
                  <a:pos x="connsiteX15774" y="connsiteY15774"/>
                </a:cxn>
                <a:cxn ang="0">
                  <a:pos x="connsiteX15775" y="connsiteY15775"/>
                </a:cxn>
                <a:cxn ang="0">
                  <a:pos x="connsiteX15776" y="connsiteY15776"/>
                </a:cxn>
                <a:cxn ang="0">
                  <a:pos x="connsiteX15777" y="connsiteY15777"/>
                </a:cxn>
                <a:cxn ang="0">
                  <a:pos x="connsiteX15778" y="connsiteY15778"/>
                </a:cxn>
                <a:cxn ang="0">
                  <a:pos x="connsiteX15779" y="connsiteY15779"/>
                </a:cxn>
                <a:cxn ang="0">
                  <a:pos x="connsiteX15780" y="connsiteY15780"/>
                </a:cxn>
                <a:cxn ang="0">
                  <a:pos x="connsiteX15781" y="connsiteY15781"/>
                </a:cxn>
                <a:cxn ang="0">
                  <a:pos x="connsiteX15782" y="connsiteY15782"/>
                </a:cxn>
                <a:cxn ang="0">
                  <a:pos x="connsiteX15783" y="connsiteY15783"/>
                </a:cxn>
                <a:cxn ang="0">
                  <a:pos x="connsiteX15784" y="connsiteY15784"/>
                </a:cxn>
                <a:cxn ang="0">
                  <a:pos x="connsiteX15785" y="connsiteY15785"/>
                </a:cxn>
                <a:cxn ang="0">
                  <a:pos x="connsiteX15786" y="connsiteY15786"/>
                </a:cxn>
                <a:cxn ang="0">
                  <a:pos x="connsiteX15787" y="connsiteY15787"/>
                </a:cxn>
                <a:cxn ang="0">
                  <a:pos x="connsiteX15788" y="connsiteY15788"/>
                </a:cxn>
                <a:cxn ang="0">
                  <a:pos x="connsiteX15789" y="connsiteY15789"/>
                </a:cxn>
                <a:cxn ang="0">
                  <a:pos x="connsiteX15790" y="connsiteY15790"/>
                </a:cxn>
                <a:cxn ang="0">
                  <a:pos x="connsiteX15791" y="connsiteY15791"/>
                </a:cxn>
                <a:cxn ang="0">
                  <a:pos x="connsiteX15792" y="connsiteY15792"/>
                </a:cxn>
                <a:cxn ang="0">
                  <a:pos x="connsiteX15793" y="connsiteY15793"/>
                </a:cxn>
                <a:cxn ang="0">
                  <a:pos x="connsiteX15794" y="connsiteY15794"/>
                </a:cxn>
                <a:cxn ang="0">
                  <a:pos x="connsiteX15795" y="connsiteY15795"/>
                </a:cxn>
                <a:cxn ang="0">
                  <a:pos x="connsiteX15796" y="connsiteY15796"/>
                </a:cxn>
                <a:cxn ang="0">
                  <a:pos x="connsiteX15797" y="connsiteY15797"/>
                </a:cxn>
                <a:cxn ang="0">
                  <a:pos x="connsiteX15798" y="connsiteY15798"/>
                </a:cxn>
                <a:cxn ang="0">
                  <a:pos x="connsiteX15799" y="connsiteY15799"/>
                </a:cxn>
                <a:cxn ang="0">
                  <a:pos x="connsiteX15800" y="connsiteY15800"/>
                </a:cxn>
                <a:cxn ang="0">
                  <a:pos x="connsiteX15801" y="connsiteY15801"/>
                </a:cxn>
                <a:cxn ang="0">
                  <a:pos x="connsiteX15802" y="connsiteY15802"/>
                </a:cxn>
                <a:cxn ang="0">
                  <a:pos x="connsiteX15803" y="connsiteY15803"/>
                </a:cxn>
                <a:cxn ang="0">
                  <a:pos x="connsiteX15804" y="connsiteY15804"/>
                </a:cxn>
                <a:cxn ang="0">
                  <a:pos x="connsiteX15805" y="connsiteY15805"/>
                </a:cxn>
                <a:cxn ang="0">
                  <a:pos x="connsiteX15806" y="connsiteY15806"/>
                </a:cxn>
                <a:cxn ang="0">
                  <a:pos x="connsiteX15807" y="connsiteY15807"/>
                </a:cxn>
                <a:cxn ang="0">
                  <a:pos x="connsiteX15808" y="connsiteY15808"/>
                </a:cxn>
                <a:cxn ang="0">
                  <a:pos x="connsiteX15809" y="connsiteY15809"/>
                </a:cxn>
                <a:cxn ang="0">
                  <a:pos x="connsiteX15810" y="connsiteY15810"/>
                </a:cxn>
                <a:cxn ang="0">
                  <a:pos x="connsiteX15811" y="connsiteY15811"/>
                </a:cxn>
                <a:cxn ang="0">
                  <a:pos x="connsiteX15812" y="connsiteY15812"/>
                </a:cxn>
                <a:cxn ang="0">
                  <a:pos x="connsiteX15813" y="connsiteY15813"/>
                </a:cxn>
                <a:cxn ang="0">
                  <a:pos x="connsiteX15814" y="connsiteY15814"/>
                </a:cxn>
                <a:cxn ang="0">
                  <a:pos x="connsiteX15815" y="connsiteY15815"/>
                </a:cxn>
                <a:cxn ang="0">
                  <a:pos x="connsiteX15816" y="connsiteY15816"/>
                </a:cxn>
                <a:cxn ang="0">
                  <a:pos x="connsiteX15817" y="connsiteY15817"/>
                </a:cxn>
                <a:cxn ang="0">
                  <a:pos x="connsiteX15818" y="connsiteY15818"/>
                </a:cxn>
                <a:cxn ang="0">
                  <a:pos x="connsiteX15819" y="connsiteY15819"/>
                </a:cxn>
                <a:cxn ang="0">
                  <a:pos x="connsiteX15820" y="connsiteY15820"/>
                </a:cxn>
                <a:cxn ang="0">
                  <a:pos x="connsiteX15821" y="connsiteY15821"/>
                </a:cxn>
                <a:cxn ang="0">
                  <a:pos x="connsiteX15822" y="connsiteY15822"/>
                </a:cxn>
                <a:cxn ang="0">
                  <a:pos x="connsiteX15823" y="connsiteY15823"/>
                </a:cxn>
                <a:cxn ang="0">
                  <a:pos x="connsiteX15824" y="connsiteY15824"/>
                </a:cxn>
                <a:cxn ang="0">
                  <a:pos x="connsiteX15825" y="connsiteY15825"/>
                </a:cxn>
                <a:cxn ang="0">
                  <a:pos x="connsiteX15826" y="connsiteY15826"/>
                </a:cxn>
                <a:cxn ang="0">
                  <a:pos x="connsiteX15827" y="connsiteY15827"/>
                </a:cxn>
                <a:cxn ang="0">
                  <a:pos x="connsiteX15828" y="connsiteY15828"/>
                </a:cxn>
                <a:cxn ang="0">
                  <a:pos x="connsiteX15829" y="connsiteY15829"/>
                </a:cxn>
                <a:cxn ang="0">
                  <a:pos x="connsiteX15830" y="connsiteY15830"/>
                </a:cxn>
                <a:cxn ang="0">
                  <a:pos x="connsiteX15831" y="connsiteY15831"/>
                </a:cxn>
                <a:cxn ang="0">
                  <a:pos x="connsiteX15832" y="connsiteY15832"/>
                </a:cxn>
                <a:cxn ang="0">
                  <a:pos x="connsiteX15833" y="connsiteY15833"/>
                </a:cxn>
                <a:cxn ang="0">
                  <a:pos x="connsiteX15834" y="connsiteY15834"/>
                </a:cxn>
                <a:cxn ang="0">
                  <a:pos x="connsiteX15835" y="connsiteY15835"/>
                </a:cxn>
                <a:cxn ang="0">
                  <a:pos x="connsiteX15836" y="connsiteY15836"/>
                </a:cxn>
                <a:cxn ang="0">
                  <a:pos x="connsiteX15837" y="connsiteY15837"/>
                </a:cxn>
                <a:cxn ang="0">
                  <a:pos x="connsiteX15838" y="connsiteY15838"/>
                </a:cxn>
                <a:cxn ang="0">
                  <a:pos x="connsiteX15839" y="connsiteY15839"/>
                </a:cxn>
                <a:cxn ang="0">
                  <a:pos x="connsiteX15840" y="connsiteY15840"/>
                </a:cxn>
                <a:cxn ang="0">
                  <a:pos x="connsiteX15841" y="connsiteY15841"/>
                </a:cxn>
                <a:cxn ang="0">
                  <a:pos x="connsiteX15842" y="connsiteY15842"/>
                </a:cxn>
                <a:cxn ang="0">
                  <a:pos x="connsiteX15843" y="connsiteY15843"/>
                </a:cxn>
                <a:cxn ang="0">
                  <a:pos x="connsiteX15844" y="connsiteY15844"/>
                </a:cxn>
                <a:cxn ang="0">
                  <a:pos x="connsiteX15845" y="connsiteY15845"/>
                </a:cxn>
                <a:cxn ang="0">
                  <a:pos x="connsiteX15846" y="connsiteY15846"/>
                </a:cxn>
                <a:cxn ang="0">
                  <a:pos x="connsiteX15847" y="connsiteY15847"/>
                </a:cxn>
                <a:cxn ang="0">
                  <a:pos x="connsiteX15848" y="connsiteY15848"/>
                </a:cxn>
                <a:cxn ang="0">
                  <a:pos x="connsiteX15849" y="connsiteY15849"/>
                </a:cxn>
                <a:cxn ang="0">
                  <a:pos x="connsiteX15850" y="connsiteY15850"/>
                </a:cxn>
                <a:cxn ang="0">
                  <a:pos x="connsiteX15851" y="connsiteY15851"/>
                </a:cxn>
                <a:cxn ang="0">
                  <a:pos x="connsiteX15852" y="connsiteY15852"/>
                </a:cxn>
                <a:cxn ang="0">
                  <a:pos x="connsiteX15853" y="connsiteY15853"/>
                </a:cxn>
                <a:cxn ang="0">
                  <a:pos x="connsiteX15854" y="connsiteY15854"/>
                </a:cxn>
                <a:cxn ang="0">
                  <a:pos x="connsiteX15855" y="connsiteY15855"/>
                </a:cxn>
                <a:cxn ang="0">
                  <a:pos x="connsiteX15856" y="connsiteY15856"/>
                </a:cxn>
                <a:cxn ang="0">
                  <a:pos x="connsiteX15857" y="connsiteY15857"/>
                </a:cxn>
                <a:cxn ang="0">
                  <a:pos x="connsiteX15858" y="connsiteY15858"/>
                </a:cxn>
                <a:cxn ang="0">
                  <a:pos x="connsiteX15859" y="connsiteY15859"/>
                </a:cxn>
                <a:cxn ang="0">
                  <a:pos x="connsiteX15860" y="connsiteY15860"/>
                </a:cxn>
                <a:cxn ang="0">
                  <a:pos x="connsiteX15861" y="connsiteY15861"/>
                </a:cxn>
                <a:cxn ang="0">
                  <a:pos x="connsiteX15862" y="connsiteY15862"/>
                </a:cxn>
                <a:cxn ang="0">
                  <a:pos x="connsiteX15863" y="connsiteY15863"/>
                </a:cxn>
                <a:cxn ang="0">
                  <a:pos x="connsiteX15864" y="connsiteY15864"/>
                </a:cxn>
                <a:cxn ang="0">
                  <a:pos x="connsiteX15865" y="connsiteY15865"/>
                </a:cxn>
                <a:cxn ang="0">
                  <a:pos x="connsiteX15866" y="connsiteY15866"/>
                </a:cxn>
                <a:cxn ang="0">
                  <a:pos x="connsiteX15867" y="connsiteY15867"/>
                </a:cxn>
                <a:cxn ang="0">
                  <a:pos x="connsiteX15868" y="connsiteY15868"/>
                </a:cxn>
                <a:cxn ang="0">
                  <a:pos x="connsiteX15869" y="connsiteY15869"/>
                </a:cxn>
                <a:cxn ang="0">
                  <a:pos x="connsiteX15870" y="connsiteY15870"/>
                </a:cxn>
                <a:cxn ang="0">
                  <a:pos x="connsiteX15871" y="connsiteY15871"/>
                </a:cxn>
                <a:cxn ang="0">
                  <a:pos x="connsiteX15872" y="connsiteY15872"/>
                </a:cxn>
                <a:cxn ang="0">
                  <a:pos x="connsiteX15873" y="connsiteY15873"/>
                </a:cxn>
                <a:cxn ang="0">
                  <a:pos x="connsiteX15874" y="connsiteY15874"/>
                </a:cxn>
                <a:cxn ang="0">
                  <a:pos x="connsiteX15875" y="connsiteY15875"/>
                </a:cxn>
                <a:cxn ang="0">
                  <a:pos x="connsiteX15876" y="connsiteY15876"/>
                </a:cxn>
                <a:cxn ang="0">
                  <a:pos x="connsiteX15877" y="connsiteY15877"/>
                </a:cxn>
                <a:cxn ang="0">
                  <a:pos x="connsiteX15878" y="connsiteY15878"/>
                </a:cxn>
                <a:cxn ang="0">
                  <a:pos x="connsiteX15879" y="connsiteY15879"/>
                </a:cxn>
                <a:cxn ang="0">
                  <a:pos x="connsiteX15880" y="connsiteY15880"/>
                </a:cxn>
                <a:cxn ang="0">
                  <a:pos x="connsiteX15881" y="connsiteY15881"/>
                </a:cxn>
                <a:cxn ang="0">
                  <a:pos x="connsiteX15882" y="connsiteY15882"/>
                </a:cxn>
                <a:cxn ang="0">
                  <a:pos x="connsiteX15883" y="connsiteY15883"/>
                </a:cxn>
                <a:cxn ang="0">
                  <a:pos x="connsiteX15884" y="connsiteY15884"/>
                </a:cxn>
                <a:cxn ang="0">
                  <a:pos x="connsiteX15885" y="connsiteY15885"/>
                </a:cxn>
                <a:cxn ang="0">
                  <a:pos x="connsiteX15886" y="connsiteY15886"/>
                </a:cxn>
                <a:cxn ang="0">
                  <a:pos x="connsiteX15887" y="connsiteY15887"/>
                </a:cxn>
                <a:cxn ang="0">
                  <a:pos x="connsiteX15888" y="connsiteY15888"/>
                </a:cxn>
                <a:cxn ang="0">
                  <a:pos x="connsiteX15889" y="connsiteY15889"/>
                </a:cxn>
                <a:cxn ang="0">
                  <a:pos x="connsiteX15890" y="connsiteY15890"/>
                </a:cxn>
                <a:cxn ang="0">
                  <a:pos x="connsiteX15891" y="connsiteY15891"/>
                </a:cxn>
                <a:cxn ang="0">
                  <a:pos x="connsiteX15892" y="connsiteY15892"/>
                </a:cxn>
                <a:cxn ang="0">
                  <a:pos x="connsiteX15893" y="connsiteY15893"/>
                </a:cxn>
                <a:cxn ang="0">
                  <a:pos x="connsiteX15894" y="connsiteY15894"/>
                </a:cxn>
                <a:cxn ang="0">
                  <a:pos x="connsiteX15895" y="connsiteY15895"/>
                </a:cxn>
                <a:cxn ang="0">
                  <a:pos x="connsiteX15896" y="connsiteY15896"/>
                </a:cxn>
                <a:cxn ang="0">
                  <a:pos x="connsiteX15897" y="connsiteY15897"/>
                </a:cxn>
                <a:cxn ang="0">
                  <a:pos x="connsiteX15898" y="connsiteY15898"/>
                </a:cxn>
                <a:cxn ang="0">
                  <a:pos x="connsiteX15899" y="connsiteY15899"/>
                </a:cxn>
                <a:cxn ang="0">
                  <a:pos x="connsiteX15900" y="connsiteY15900"/>
                </a:cxn>
                <a:cxn ang="0">
                  <a:pos x="connsiteX15901" y="connsiteY15901"/>
                </a:cxn>
                <a:cxn ang="0">
                  <a:pos x="connsiteX15902" y="connsiteY15902"/>
                </a:cxn>
                <a:cxn ang="0">
                  <a:pos x="connsiteX15903" y="connsiteY15903"/>
                </a:cxn>
                <a:cxn ang="0">
                  <a:pos x="connsiteX15904" y="connsiteY15904"/>
                </a:cxn>
                <a:cxn ang="0">
                  <a:pos x="connsiteX15905" y="connsiteY15905"/>
                </a:cxn>
                <a:cxn ang="0">
                  <a:pos x="connsiteX15906" y="connsiteY15906"/>
                </a:cxn>
                <a:cxn ang="0">
                  <a:pos x="connsiteX15907" y="connsiteY15907"/>
                </a:cxn>
                <a:cxn ang="0">
                  <a:pos x="connsiteX15908" y="connsiteY15908"/>
                </a:cxn>
                <a:cxn ang="0">
                  <a:pos x="connsiteX15909" y="connsiteY15909"/>
                </a:cxn>
                <a:cxn ang="0">
                  <a:pos x="connsiteX15910" y="connsiteY15910"/>
                </a:cxn>
                <a:cxn ang="0">
                  <a:pos x="connsiteX15911" y="connsiteY15911"/>
                </a:cxn>
                <a:cxn ang="0">
                  <a:pos x="connsiteX15912" y="connsiteY15912"/>
                </a:cxn>
                <a:cxn ang="0">
                  <a:pos x="connsiteX15913" y="connsiteY15913"/>
                </a:cxn>
                <a:cxn ang="0">
                  <a:pos x="connsiteX15914" y="connsiteY15914"/>
                </a:cxn>
                <a:cxn ang="0">
                  <a:pos x="connsiteX15915" y="connsiteY15915"/>
                </a:cxn>
                <a:cxn ang="0">
                  <a:pos x="connsiteX15916" y="connsiteY15916"/>
                </a:cxn>
                <a:cxn ang="0">
                  <a:pos x="connsiteX15917" y="connsiteY15917"/>
                </a:cxn>
                <a:cxn ang="0">
                  <a:pos x="connsiteX15918" y="connsiteY15918"/>
                </a:cxn>
                <a:cxn ang="0">
                  <a:pos x="connsiteX15919" y="connsiteY15919"/>
                </a:cxn>
                <a:cxn ang="0">
                  <a:pos x="connsiteX15920" y="connsiteY15920"/>
                </a:cxn>
                <a:cxn ang="0">
                  <a:pos x="connsiteX15921" y="connsiteY15921"/>
                </a:cxn>
                <a:cxn ang="0">
                  <a:pos x="connsiteX15922" y="connsiteY15922"/>
                </a:cxn>
                <a:cxn ang="0">
                  <a:pos x="connsiteX15923" y="connsiteY15923"/>
                </a:cxn>
                <a:cxn ang="0">
                  <a:pos x="connsiteX15924" y="connsiteY15924"/>
                </a:cxn>
                <a:cxn ang="0">
                  <a:pos x="connsiteX15925" y="connsiteY15925"/>
                </a:cxn>
                <a:cxn ang="0">
                  <a:pos x="connsiteX15926" y="connsiteY15926"/>
                </a:cxn>
                <a:cxn ang="0">
                  <a:pos x="connsiteX15927" y="connsiteY15927"/>
                </a:cxn>
                <a:cxn ang="0">
                  <a:pos x="connsiteX15928" y="connsiteY15928"/>
                </a:cxn>
                <a:cxn ang="0">
                  <a:pos x="connsiteX15929" y="connsiteY15929"/>
                </a:cxn>
                <a:cxn ang="0">
                  <a:pos x="connsiteX15930" y="connsiteY15930"/>
                </a:cxn>
                <a:cxn ang="0">
                  <a:pos x="connsiteX15931" y="connsiteY15931"/>
                </a:cxn>
                <a:cxn ang="0">
                  <a:pos x="connsiteX15932" y="connsiteY15932"/>
                </a:cxn>
                <a:cxn ang="0">
                  <a:pos x="connsiteX15933" y="connsiteY15933"/>
                </a:cxn>
                <a:cxn ang="0">
                  <a:pos x="connsiteX15934" y="connsiteY15934"/>
                </a:cxn>
                <a:cxn ang="0">
                  <a:pos x="connsiteX15935" y="connsiteY15935"/>
                </a:cxn>
                <a:cxn ang="0">
                  <a:pos x="connsiteX15936" y="connsiteY15936"/>
                </a:cxn>
                <a:cxn ang="0">
                  <a:pos x="connsiteX15937" y="connsiteY15937"/>
                </a:cxn>
                <a:cxn ang="0">
                  <a:pos x="connsiteX15938" y="connsiteY15938"/>
                </a:cxn>
                <a:cxn ang="0">
                  <a:pos x="connsiteX15939" y="connsiteY15939"/>
                </a:cxn>
                <a:cxn ang="0">
                  <a:pos x="connsiteX15940" y="connsiteY15940"/>
                </a:cxn>
                <a:cxn ang="0">
                  <a:pos x="connsiteX15941" y="connsiteY15941"/>
                </a:cxn>
                <a:cxn ang="0">
                  <a:pos x="connsiteX15942" y="connsiteY15942"/>
                </a:cxn>
                <a:cxn ang="0">
                  <a:pos x="connsiteX15943" y="connsiteY15943"/>
                </a:cxn>
                <a:cxn ang="0">
                  <a:pos x="connsiteX15944" y="connsiteY15944"/>
                </a:cxn>
                <a:cxn ang="0">
                  <a:pos x="connsiteX15945" y="connsiteY15945"/>
                </a:cxn>
                <a:cxn ang="0">
                  <a:pos x="connsiteX15946" y="connsiteY15946"/>
                </a:cxn>
                <a:cxn ang="0">
                  <a:pos x="connsiteX15947" y="connsiteY15947"/>
                </a:cxn>
                <a:cxn ang="0">
                  <a:pos x="connsiteX15948" y="connsiteY15948"/>
                </a:cxn>
                <a:cxn ang="0">
                  <a:pos x="connsiteX15949" y="connsiteY15949"/>
                </a:cxn>
                <a:cxn ang="0">
                  <a:pos x="connsiteX15950" y="connsiteY15950"/>
                </a:cxn>
                <a:cxn ang="0">
                  <a:pos x="connsiteX15951" y="connsiteY15951"/>
                </a:cxn>
                <a:cxn ang="0">
                  <a:pos x="connsiteX15952" y="connsiteY15952"/>
                </a:cxn>
                <a:cxn ang="0">
                  <a:pos x="connsiteX15953" y="connsiteY15953"/>
                </a:cxn>
                <a:cxn ang="0">
                  <a:pos x="connsiteX15954" y="connsiteY15954"/>
                </a:cxn>
                <a:cxn ang="0">
                  <a:pos x="connsiteX15955" y="connsiteY15955"/>
                </a:cxn>
                <a:cxn ang="0">
                  <a:pos x="connsiteX15956" y="connsiteY15956"/>
                </a:cxn>
                <a:cxn ang="0">
                  <a:pos x="connsiteX15957" y="connsiteY15957"/>
                </a:cxn>
                <a:cxn ang="0">
                  <a:pos x="connsiteX15958" y="connsiteY15958"/>
                </a:cxn>
                <a:cxn ang="0">
                  <a:pos x="connsiteX15959" y="connsiteY15959"/>
                </a:cxn>
                <a:cxn ang="0">
                  <a:pos x="connsiteX15960" y="connsiteY15960"/>
                </a:cxn>
                <a:cxn ang="0">
                  <a:pos x="connsiteX15961" y="connsiteY15961"/>
                </a:cxn>
                <a:cxn ang="0">
                  <a:pos x="connsiteX15962" y="connsiteY15962"/>
                </a:cxn>
                <a:cxn ang="0">
                  <a:pos x="connsiteX15963" y="connsiteY15963"/>
                </a:cxn>
                <a:cxn ang="0">
                  <a:pos x="connsiteX15964" y="connsiteY15964"/>
                </a:cxn>
                <a:cxn ang="0">
                  <a:pos x="connsiteX15965" y="connsiteY15965"/>
                </a:cxn>
                <a:cxn ang="0">
                  <a:pos x="connsiteX15966" y="connsiteY15966"/>
                </a:cxn>
                <a:cxn ang="0">
                  <a:pos x="connsiteX15967" y="connsiteY15967"/>
                </a:cxn>
                <a:cxn ang="0">
                  <a:pos x="connsiteX15968" y="connsiteY15968"/>
                </a:cxn>
                <a:cxn ang="0">
                  <a:pos x="connsiteX15969" y="connsiteY15969"/>
                </a:cxn>
                <a:cxn ang="0">
                  <a:pos x="connsiteX15970" y="connsiteY15970"/>
                </a:cxn>
                <a:cxn ang="0">
                  <a:pos x="connsiteX15971" y="connsiteY15971"/>
                </a:cxn>
                <a:cxn ang="0">
                  <a:pos x="connsiteX15972" y="connsiteY15972"/>
                </a:cxn>
                <a:cxn ang="0">
                  <a:pos x="connsiteX15973" y="connsiteY15973"/>
                </a:cxn>
                <a:cxn ang="0">
                  <a:pos x="connsiteX15974" y="connsiteY15974"/>
                </a:cxn>
                <a:cxn ang="0">
                  <a:pos x="connsiteX15975" y="connsiteY15975"/>
                </a:cxn>
                <a:cxn ang="0">
                  <a:pos x="connsiteX15976" y="connsiteY15976"/>
                </a:cxn>
                <a:cxn ang="0">
                  <a:pos x="connsiteX15977" y="connsiteY15977"/>
                </a:cxn>
                <a:cxn ang="0">
                  <a:pos x="connsiteX15978" y="connsiteY15978"/>
                </a:cxn>
                <a:cxn ang="0">
                  <a:pos x="connsiteX15979" y="connsiteY15979"/>
                </a:cxn>
                <a:cxn ang="0">
                  <a:pos x="connsiteX15980" y="connsiteY15980"/>
                </a:cxn>
                <a:cxn ang="0">
                  <a:pos x="connsiteX15981" y="connsiteY15981"/>
                </a:cxn>
                <a:cxn ang="0">
                  <a:pos x="connsiteX15982" y="connsiteY15982"/>
                </a:cxn>
                <a:cxn ang="0">
                  <a:pos x="connsiteX15983" y="connsiteY15983"/>
                </a:cxn>
                <a:cxn ang="0">
                  <a:pos x="connsiteX15984" y="connsiteY15984"/>
                </a:cxn>
                <a:cxn ang="0">
                  <a:pos x="connsiteX15985" y="connsiteY15985"/>
                </a:cxn>
                <a:cxn ang="0">
                  <a:pos x="connsiteX15986" y="connsiteY15986"/>
                </a:cxn>
                <a:cxn ang="0">
                  <a:pos x="connsiteX15987" y="connsiteY15987"/>
                </a:cxn>
                <a:cxn ang="0">
                  <a:pos x="connsiteX15988" y="connsiteY15988"/>
                </a:cxn>
                <a:cxn ang="0">
                  <a:pos x="connsiteX15989" y="connsiteY15989"/>
                </a:cxn>
                <a:cxn ang="0">
                  <a:pos x="connsiteX15990" y="connsiteY15990"/>
                </a:cxn>
                <a:cxn ang="0">
                  <a:pos x="connsiteX15991" y="connsiteY15991"/>
                </a:cxn>
                <a:cxn ang="0">
                  <a:pos x="connsiteX15992" y="connsiteY15992"/>
                </a:cxn>
                <a:cxn ang="0">
                  <a:pos x="connsiteX15993" y="connsiteY15993"/>
                </a:cxn>
                <a:cxn ang="0">
                  <a:pos x="connsiteX15994" y="connsiteY15994"/>
                </a:cxn>
                <a:cxn ang="0">
                  <a:pos x="connsiteX15995" y="connsiteY15995"/>
                </a:cxn>
                <a:cxn ang="0">
                  <a:pos x="connsiteX15996" y="connsiteY15996"/>
                </a:cxn>
                <a:cxn ang="0">
                  <a:pos x="connsiteX15997" y="connsiteY15997"/>
                </a:cxn>
                <a:cxn ang="0">
                  <a:pos x="connsiteX15998" y="connsiteY15998"/>
                </a:cxn>
                <a:cxn ang="0">
                  <a:pos x="connsiteX15999" y="connsiteY15999"/>
                </a:cxn>
                <a:cxn ang="0">
                  <a:pos x="connsiteX16000" y="connsiteY16000"/>
                </a:cxn>
                <a:cxn ang="0">
                  <a:pos x="connsiteX16001" y="connsiteY16001"/>
                </a:cxn>
                <a:cxn ang="0">
                  <a:pos x="connsiteX16002" y="connsiteY16002"/>
                </a:cxn>
                <a:cxn ang="0">
                  <a:pos x="connsiteX16003" y="connsiteY16003"/>
                </a:cxn>
                <a:cxn ang="0">
                  <a:pos x="connsiteX16004" y="connsiteY16004"/>
                </a:cxn>
                <a:cxn ang="0">
                  <a:pos x="connsiteX16005" y="connsiteY16005"/>
                </a:cxn>
                <a:cxn ang="0">
                  <a:pos x="connsiteX16006" y="connsiteY16006"/>
                </a:cxn>
                <a:cxn ang="0">
                  <a:pos x="connsiteX16007" y="connsiteY16007"/>
                </a:cxn>
                <a:cxn ang="0">
                  <a:pos x="connsiteX16008" y="connsiteY16008"/>
                </a:cxn>
                <a:cxn ang="0">
                  <a:pos x="connsiteX16009" y="connsiteY16009"/>
                </a:cxn>
                <a:cxn ang="0">
                  <a:pos x="connsiteX16010" y="connsiteY16010"/>
                </a:cxn>
                <a:cxn ang="0">
                  <a:pos x="connsiteX16011" y="connsiteY16011"/>
                </a:cxn>
                <a:cxn ang="0">
                  <a:pos x="connsiteX16012" y="connsiteY16012"/>
                </a:cxn>
                <a:cxn ang="0">
                  <a:pos x="connsiteX16013" y="connsiteY16013"/>
                </a:cxn>
                <a:cxn ang="0">
                  <a:pos x="connsiteX16014" y="connsiteY16014"/>
                </a:cxn>
                <a:cxn ang="0">
                  <a:pos x="connsiteX16015" y="connsiteY16015"/>
                </a:cxn>
                <a:cxn ang="0">
                  <a:pos x="connsiteX16016" y="connsiteY16016"/>
                </a:cxn>
                <a:cxn ang="0">
                  <a:pos x="connsiteX16017" y="connsiteY16017"/>
                </a:cxn>
                <a:cxn ang="0">
                  <a:pos x="connsiteX16018" y="connsiteY16018"/>
                </a:cxn>
                <a:cxn ang="0">
                  <a:pos x="connsiteX16019" y="connsiteY16019"/>
                </a:cxn>
                <a:cxn ang="0">
                  <a:pos x="connsiteX16020" y="connsiteY16020"/>
                </a:cxn>
                <a:cxn ang="0">
                  <a:pos x="connsiteX16021" y="connsiteY16021"/>
                </a:cxn>
                <a:cxn ang="0">
                  <a:pos x="connsiteX16022" y="connsiteY16022"/>
                </a:cxn>
                <a:cxn ang="0">
                  <a:pos x="connsiteX16023" y="connsiteY16023"/>
                </a:cxn>
                <a:cxn ang="0">
                  <a:pos x="connsiteX16024" y="connsiteY16024"/>
                </a:cxn>
                <a:cxn ang="0">
                  <a:pos x="connsiteX16025" y="connsiteY16025"/>
                </a:cxn>
                <a:cxn ang="0">
                  <a:pos x="connsiteX16026" y="connsiteY16026"/>
                </a:cxn>
                <a:cxn ang="0">
                  <a:pos x="connsiteX16027" y="connsiteY16027"/>
                </a:cxn>
                <a:cxn ang="0">
                  <a:pos x="connsiteX16028" y="connsiteY16028"/>
                </a:cxn>
                <a:cxn ang="0">
                  <a:pos x="connsiteX16029" y="connsiteY16029"/>
                </a:cxn>
                <a:cxn ang="0">
                  <a:pos x="connsiteX16030" y="connsiteY16030"/>
                </a:cxn>
                <a:cxn ang="0">
                  <a:pos x="connsiteX16031" y="connsiteY16031"/>
                </a:cxn>
                <a:cxn ang="0">
                  <a:pos x="connsiteX16032" y="connsiteY16032"/>
                </a:cxn>
                <a:cxn ang="0">
                  <a:pos x="connsiteX16033" y="connsiteY16033"/>
                </a:cxn>
                <a:cxn ang="0">
                  <a:pos x="connsiteX16034" y="connsiteY16034"/>
                </a:cxn>
                <a:cxn ang="0">
                  <a:pos x="connsiteX16035" y="connsiteY16035"/>
                </a:cxn>
                <a:cxn ang="0">
                  <a:pos x="connsiteX16036" y="connsiteY16036"/>
                </a:cxn>
                <a:cxn ang="0">
                  <a:pos x="connsiteX16037" y="connsiteY16037"/>
                </a:cxn>
                <a:cxn ang="0">
                  <a:pos x="connsiteX16038" y="connsiteY16038"/>
                </a:cxn>
                <a:cxn ang="0">
                  <a:pos x="connsiteX16039" y="connsiteY16039"/>
                </a:cxn>
                <a:cxn ang="0">
                  <a:pos x="connsiteX16040" y="connsiteY16040"/>
                </a:cxn>
                <a:cxn ang="0">
                  <a:pos x="connsiteX16041" y="connsiteY16041"/>
                </a:cxn>
                <a:cxn ang="0">
                  <a:pos x="connsiteX16042" y="connsiteY16042"/>
                </a:cxn>
                <a:cxn ang="0">
                  <a:pos x="connsiteX16043" y="connsiteY16043"/>
                </a:cxn>
                <a:cxn ang="0">
                  <a:pos x="connsiteX16044" y="connsiteY16044"/>
                </a:cxn>
                <a:cxn ang="0">
                  <a:pos x="connsiteX16045" y="connsiteY16045"/>
                </a:cxn>
                <a:cxn ang="0">
                  <a:pos x="connsiteX16046" y="connsiteY16046"/>
                </a:cxn>
                <a:cxn ang="0">
                  <a:pos x="connsiteX16047" y="connsiteY16047"/>
                </a:cxn>
                <a:cxn ang="0">
                  <a:pos x="connsiteX16048" y="connsiteY16048"/>
                </a:cxn>
                <a:cxn ang="0">
                  <a:pos x="connsiteX16049" y="connsiteY16049"/>
                </a:cxn>
                <a:cxn ang="0">
                  <a:pos x="connsiteX16050" y="connsiteY16050"/>
                </a:cxn>
                <a:cxn ang="0">
                  <a:pos x="connsiteX16051" y="connsiteY16051"/>
                </a:cxn>
                <a:cxn ang="0">
                  <a:pos x="connsiteX16052" y="connsiteY16052"/>
                </a:cxn>
                <a:cxn ang="0">
                  <a:pos x="connsiteX16053" y="connsiteY16053"/>
                </a:cxn>
                <a:cxn ang="0">
                  <a:pos x="connsiteX16054" y="connsiteY16054"/>
                </a:cxn>
                <a:cxn ang="0">
                  <a:pos x="connsiteX16055" y="connsiteY16055"/>
                </a:cxn>
                <a:cxn ang="0">
                  <a:pos x="connsiteX16056" y="connsiteY16056"/>
                </a:cxn>
                <a:cxn ang="0">
                  <a:pos x="connsiteX16057" y="connsiteY16057"/>
                </a:cxn>
                <a:cxn ang="0">
                  <a:pos x="connsiteX16058" y="connsiteY16058"/>
                </a:cxn>
                <a:cxn ang="0">
                  <a:pos x="connsiteX16059" y="connsiteY16059"/>
                </a:cxn>
                <a:cxn ang="0">
                  <a:pos x="connsiteX16060" y="connsiteY16060"/>
                </a:cxn>
                <a:cxn ang="0">
                  <a:pos x="connsiteX16061" y="connsiteY16061"/>
                </a:cxn>
                <a:cxn ang="0">
                  <a:pos x="connsiteX16062" y="connsiteY16062"/>
                </a:cxn>
                <a:cxn ang="0">
                  <a:pos x="connsiteX16063" y="connsiteY16063"/>
                </a:cxn>
                <a:cxn ang="0">
                  <a:pos x="connsiteX16064" y="connsiteY16064"/>
                </a:cxn>
                <a:cxn ang="0">
                  <a:pos x="connsiteX16065" y="connsiteY16065"/>
                </a:cxn>
                <a:cxn ang="0">
                  <a:pos x="connsiteX16066" y="connsiteY16066"/>
                </a:cxn>
                <a:cxn ang="0">
                  <a:pos x="connsiteX16067" y="connsiteY16067"/>
                </a:cxn>
                <a:cxn ang="0">
                  <a:pos x="connsiteX16068" y="connsiteY16068"/>
                </a:cxn>
                <a:cxn ang="0">
                  <a:pos x="connsiteX16069" y="connsiteY16069"/>
                </a:cxn>
                <a:cxn ang="0">
                  <a:pos x="connsiteX16070" y="connsiteY16070"/>
                </a:cxn>
                <a:cxn ang="0">
                  <a:pos x="connsiteX16071" y="connsiteY16071"/>
                </a:cxn>
                <a:cxn ang="0">
                  <a:pos x="connsiteX16072" y="connsiteY16072"/>
                </a:cxn>
                <a:cxn ang="0">
                  <a:pos x="connsiteX16073" y="connsiteY16073"/>
                </a:cxn>
                <a:cxn ang="0">
                  <a:pos x="connsiteX16074" y="connsiteY16074"/>
                </a:cxn>
                <a:cxn ang="0">
                  <a:pos x="connsiteX16075" y="connsiteY16075"/>
                </a:cxn>
                <a:cxn ang="0">
                  <a:pos x="connsiteX16076" y="connsiteY16076"/>
                </a:cxn>
                <a:cxn ang="0">
                  <a:pos x="connsiteX16077" y="connsiteY16077"/>
                </a:cxn>
                <a:cxn ang="0">
                  <a:pos x="connsiteX16078" y="connsiteY16078"/>
                </a:cxn>
                <a:cxn ang="0">
                  <a:pos x="connsiteX16079" y="connsiteY16079"/>
                </a:cxn>
                <a:cxn ang="0">
                  <a:pos x="connsiteX16080" y="connsiteY16080"/>
                </a:cxn>
                <a:cxn ang="0">
                  <a:pos x="connsiteX16081" y="connsiteY16081"/>
                </a:cxn>
                <a:cxn ang="0">
                  <a:pos x="connsiteX16082" y="connsiteY16082"/>
                </a:cxn>
                <a:cxn ang="0">
                  <a:pos x="connsiteX16083" y="connsiteY16083"/>
                </a:cxn>
                <a:cxn ang="0">
                  <a:pos x="connsiteX16084" y="connsiteY16084"/>
                </a:cxn>
                <a:cxn ang="0">
                  <a:pos x="connsiteX16085" y="connsiteY16085"/>
                </a:cxn>
                <a:cxn ang="0">
                  <a:pos x="connsiteX16086" y="connsiteY16086"/>
                </a:cxn>
                <a:cxn ang="0">
                  <a:pos x="connsiteX16087" y="connsiteY16087"/>
                </a:cxn>
                <a:cxn ang="0">
                  <a:pos x="connsiteX16088" y="connsiteY16088"/>
                </a:cxn>
                <a:cxn ang="0">
                  <a:pos x="connsiteX16089" y="connsiteY16089"/>
                </a:cxn>
                <a:cxn ang="0">
                  <a:pos x="connsiteX16090" y="connsiteY16090"/>
                </a:cxn>
                <a:cxn ang="0">
                  <a:pos x="connsiteX16091" y="connsiteY16091"/>
                </a:cxn>
                <a:cxn ang="0">
                  <a:pos x="connsiteX16092" y="connsiteY16092"/>
                </a:cxn>
                <a:cxn ang="0">
                  <a:pos x="connsiteX16093" y="connsiteY16093"/>
                </a:cxn>
                <a:cxn ang="0">
                  <a:pos x="connsiteX16094" y="connsiteY16094"/>
                </a:cxn>
                <a:cxn ang="0">
                  <a:pos x="connsiteX16095" y="connsiteY16095"/>
                </a:cxn>
                <a:cxn ang="0">
                  <a:pos x="connsiteX16096" y="connsiteY16096"/>
                </a:cxn>
                <a:cxn ang="0">
                  <a:pos x="connsiteX16097" y="connsiteY16097"/>
                </a:cxn>
                <a:cxn ang="0">
                  <a:pos x="connsiteX16098" y="connsiteY16098"/>
                </a:cxn>
                <a:cxn ang="0">
                  <a:pos x="connsiteX16099" y="connsiteY16099"/>
                </a:cxn>
                <a:cxn ang="0">
                  <a:pos x="connsiteX16100" y="connsiteY16100"/>
                </a:cxn>
                <a:cxn ang="0">
                  <a:pos x="connsiteX16101" y="connsiteY16101"/>
                </a:cxn>
                <a:cxn ang="0">
                  <a:pos x="connsiteX16102" y="connsiteY16102"/>
                </a:cxn>
                <a:cxn ang="0">
                  <a:pos x="connsiteX16103" y="connsiteY16103"/>
                </a:cxn>
                <a:cxn ang="0">
                  <a:pos x="connsiteX16104" y="connsiteY16104"/>
                </a:cxn>
                <a:cxn ang="0">
                  <a:pos x="connsiteX16105" y="connsiteY16105"/>
                </a:cxn>
                <a:cxn ang="0">
                  <a:pos x="connsiteX16106" y="connsiteY16106"/>
                </a:cxn>
                <a:cxn ang="0">
                  <a:pos x="connsiteX16107" y="connsiteY16107"/>
                </a:cxn>
                <a:cxn ang="0">
                  <a:pos x="connsiteX16108" y="connsiteY16108"/>
                </a:cxn>
                <a:cxn ang="0">
                  <a:pos x="connsiteX16109" y="connsiteY16109"/>
                </a:cxn>
                <a:cxn ang="0">
                  <a:pos x="connsiteX16110" y="connsiteY16110"/>
                </a:cxn>
                <a:cxn ang="0">
                  <a:pos x="connsiteX16111" y="connsiteY16111"/>
                </a:cxn>
                <a:cxn ang="0">
                  <a:pos x="connsiteX16112" y="connsiteY16112"/>
                </a:cxn>
                <a:cxn ang="0">
                  <a:pos x="connsiteX16113" y="connsiteY16113"/>
                </a:cxn>
                <a:cxn ang="0">
                  <a:pos x="connsiteX16114" y="connsiteY16114"/>
                </a:cxn>
                <a:cxn ang="0">
                  <a:pos x="connsiteX16115" y="connsiteY16115"/>
                </a:cxn>
                <a:cxn ang="0">
                  <a:pos x="connsiteX16116" y="connsiteY16116"/>
                </a:cxn>
                <a:cxn ang="0">
                  <a:pos x="connsiteX16117" y="connsiteY16117"/>
                </a:cxn>
                <a:cxn ang="0">
                  <a:pos x="connsiteX16118" y="connsiteY16118"/>
                </a:cxn>
                <a:cxn ang="0">
                  <a:pos x="connsiteX16119" y="connsiteY16119"/>
                </a:cxn>
                <a:cxn ang="0">
                  <a:pos x="connsiteX16120" y="connsiteY16120"/>
                </a:cxn>
                <a:cxn ang="0">
                  <a:pos x="connsiteX16121" y="connsiteY16121"/>
                </a:cxn>
                <a:cxn ang="0">
                  <a:pos x="connsiteX16122" y="connsiteY16122"/>
                </a:cxn>
                <a:cxn ang="0">
                  <a:pos x="connsiteX16123" y="connsiteY16123"/>
                </a:cxn>
                <a:cxn ang="0">
                  <a:pos x="connsiteX16124" y="connsiteY16124"/>
                </a:cxn>
                <a:cxn ang="0">
                  <a:pos x="connsiteX16125" y="connsiteY16125"/>
                </a:cxn>
                <a:cxn ang="0">
                  <a:pos x="connsiteX16126" y="connsiteY16126"/>
                </a:cxn>
                <a:cxn ang="0">
                  <a:pos x="connsiteX16127" y="connsiteY16127"/>
                </a:cxn>
                <a:cxn ang="0">
                  <a:pos x="connsiteX16128" y="connsiteY16128"/>
                </a:cxn>
                <a:cxn ang="0">
                  <a:pos x="connsiteX16129" y="connsiteY16129"/>
                </a:cxn>
                <a:cxn ang="0">
                  <a:pos x="connsiteX16130" y="connsiteY16130"/>
                </a:cxn>
                <a:cxn ang="0">
                  <a:pos x="connsiteX16131" y="connsiteY16131"/>
                </a:cxn>
                <a:cxn ang="0">
                  <a:pos x="connsiteX16132" y="connsiteY16132"/>
                </a:cxn>
                <a:cxn ang="0">
                  <a:pos x="connsiteX16133" y="connsiteY16133"/>
                </a:cxn>
                <a:cxn ang="0">
                  <a:pos x="connsiteX16134" y="connsiteY16134"/>
                </a:cxn>
                <a:cxn ang="0">
                  <a:pos x="connsiteX16135" y="connsiteY16135"/>
                </a:cxn>
                <a:cxn ang="0">
                  <a:pos x="connsiteX16136" y="connsiteY16136"/>
                </a:cxn>
                <a:cxn ang="0">
                  <a:pos x="connsiteX16137" y="connsiteY16137"/>
                </a:cxn>
                <a:cxn ang="0">
                  <a:pos x="connsiteX16138" y="connsiteY16138"/>
                </a:cxn>
                <a:cxn ang="0">
                  <a:pos x="connsiteX16139" y="connsiteY16139"/>
                </a:cxn>
                <a:cxn ang="0">
                  <a:pos x="connsiteX16140" y="connsiteY16140"/>
                </a:cxn>
                <a:cxn ang="0">
                  <a:pos x="connsiteX16141" y="connsiteY16141"/>
                </a:cxn>
                <a:cxn ang="0">
                  <a:pos x="connsiteX16142" y="connsiteY16142"/>
                </a:cxn>
                <a:cxn ang="0">
                  <a:pos x="connsiteX16143" y="connsiteY16143"/>
                </a:cxn>
                <a:cxn ang="0">
                  <a:pos x="connsiteX16144" y="connsiteY16144"/>
                </a:cxn>
                <a:cxn ang="0">
                  <a:pos x="connsiteX16145" y="connsiteY16145"/>
                </a:cxn>
                <a:cxn ang="0">
                  <a:pos x="connsiteX16146" y="connsiteY16146"/>
                </a:cxn>
                <a:cxn ang="0">
                  <a:pos x="connsiteX16147" y="connsiteY16147"/>
                </a:cxn>
                <a:cxn ang="0">
                  <a:pos x="connsiteX16148" y="connsiteY16148"/>
                </a:cxn>
                <a:cxn ang="0">
                  <a:pos x="connsiteX16149" y="connsiteY16149"/>
                </a:cxn>
                <a:cxn ang="0">
                  <a:pos x="connsiteX16150" y="connsiteY16150"/>
                </a:cxn>
                <a:cxn ang="0">
                  <a:pos x="connsiteX16151" y="connsiteY16151"/>
                </a:cxn>
                <a:cxn ang="0">
                  <a:pos x="connsiteX16152" y="connsiteY16152"/>
                </a:cxn>
                <a:cxn ang="0">
                  <a:pos x="connsiteX16153" y="connsiteY16153"/>
                </a:cxn>
                <a:cxn ang="0">
                  <a:pos x="connsiteX16154" y="connsiteY16154"/>
                </a:cxn>
                <a:cxn ang="0">
                  <a:pos x="connsiteX16155" y="connsiteY16155"/>
                </a:cxn>
                <a:cxn ang="0">
                  <a:pos x="connsiteX16156" y="connsiteY16156"/>
                </a:cxn>
                <a:cxn ang="0">
                  <a:pos x="connsiteX16157" y="connsiteY16157"/>
                </a:cxn>
                <a:cxn ang="0">
                  <a:pos x="connsiteX16158" y="connsiteY16158"/>
                </a:cxn>
                <a:cxn ang="0">
                  <a:pos x="connsiteX16159" y="connsiteY16159"/>
                </a:cxn>
                <a:cxn ang="0">
                  <a:pos x="connsiteX16160" y="connsiteY16160"/>
                </a:cxn>
                <a:cxn ang="0">
                  <a:pos x="connsiteX16161" y="connsiteY16161"/>
                </a:cxn>
                <a:cxn ang="0">
                  <a:pos x="connsiteX16162" y="connsiteY16162"/>
                </a:cxn>
                <a:cxn ang="0">
                  <a:pos x="connsiteX16163" y="connsiteY16163"/>
                </a:cxn>
                <a:cxn ang="0">
                  <a:pos x="connsiteX16164" y="connsiteY16164"/>
                </a:cxn>
                <a:cxn ang="0">
                  <a:pos x="connsiteX16165" y="connsiteY16165"/>
                </a:cxn>
                <a:cxn ang="0">
                  <a:pos x="connsiteX16166" y="connsiteY16166"/>
                </a:cxn>
                <a:cxn ang="0">
                  <a:pos x="connsiteX16167" y="connsiteY16167"/>
                </a:cxn>
                <a:cxn ang="0">
                  <a:pos x="connsiteX16168" y="connsiteY16168"/>
                </a:cxn>
                <a:cxn ang="0">
                  <a:pos x="connsiteX16169" y="connsiteY16169"/>
                </a:cxn>
                <a:cxn ang="0">
                  <a:pos x="connsiteX16170" y="connsiteY16170"/>
                </a:cxn>
                <a:cxn ang="0">
                  <a:pos x="connsiteX16171" y="connsiteY16171"/>
                </a:cxn>
                <a:cxn ang="0">
                  <a:pos x="connsiteX16172" y="connsiteY16172"/>
                </a:cxn>
                <a:cxn ang="0">
                  <a:pos x="connsiteX16173" y="connsiteY16173"/>
                </a:cxn>
                <a:cxn ang="0">
                  <a:pos x="connsiteX16174" y="connsiteY16174"/>
                </a:cxn>
                <a:cxn ang="0">
                  <a:pos x="connsiteX16175" y="connsiteY16175"/>
                </a:cxn>
                <a:cxn ang="0">
                  <a:pos x="connsiteX16176" y="connsiteY16176"/>
                </a:cxn>
                <a:cxn ang="0">
                  <a:pos x="connsiteX16177" y="connsiteY16177"/>
                </a:cxn>
                <a:cxn ang="0">
                  <a:pos x="connsiteX16178" y="connsiteY16178"/>
                </a:cxn>
                <a:cxn ang="0">
                  <a:pos x="connsiteX16179" y="connsiteY16179"/>
                </a:cxn>
                <a:cxn ang="0">
                  <a:pos x="connsiteX16180" y="connsiteY16180"/>
                </a:cxn>
                <a:cxn ang="0">
                  <a:pos x="connsiteX16181" y="connsiteY16181"/>
                </a:cxn>
                <a:cxn ang="0">
                  <a:pos x="connsiteX16182" y="connsiteY16182"/>
                </a:cxn>
                <a:cxn ang="0">
                  <a:pos x="connsiteX16183" y="connsiteY16183"/>
                </a:cxn>
                <a:cxn ang="0">
                  <a:pos x="connsiteX16184" y="connsiteY16184"/>
                </a:cxn>
                <a:cxn ang="0">
                  <a:pos x="connsiteX16185" y="connsiteY16185"/>
                </a:cxn>
                <a:cxn ang="0">
                  <a:pos x="connsiteX16186" y="connsiteY16186"/>
                </a:cxn>
                <a:cxn ang="0">
                  <a:pos x="connsiteX16187" y="connsiteY16187"/>
                </a:cxn>
                <a:cxn ang="0">
                  <a:pos x="connsiteX16188" y="connsiteY16188"/>
                </a:cxn>
                <a:cxn ang="0">
                  <a:pos x="connsiteX16189" y="connsiteY16189"/>
                </a:cxn>
                <a:cxn ang="0">
                  <a:pos x="connsiteX16190" y="connsiteY16190"/>
                </a:cxn>
                <a:cxn ang="0">
                  <a:pos x="connsiteX16191" y="connsiteY16191"/>
                </a:cxn>
                <a:cxn ang="0">
                  <a:pos x="connsiteX16192" y="connsiteY16192"/>
                </a:cxn>
                <a:cxn ang="0">
                  <a:pos x="connsiteX16193" y="connsiteY16193"/>
                </a:cxn>
                <a:cxn ang="0">
                  <a:pos x="connsiteX16194" y="connsiteY16194"/>
                </a:cxn>
                <a:cxn ang="0">
                  <a:pos x="connsiteX16195" y="connsiteY16195"/>
                </a:cxn>
                <a:cxn ang="0">
                  <a:pos x="connsiteX16196" y="connsiteY16196"/>
                </a:cxn>
                <a:cxn ang="0">
                  <a:pos x="connsiteX16197" y="connsiteY16197"/>
                </a:cxn>
                <a:cxn ang="0">
                  <a:pos x="connsiteX16198" y="connsiteY16198"/>
                </a:cxn>
                <a:cxn ang="0">
                  <a:pos x="connsiteX16199" y="connsiteY16199"/>
                </a:cxn>
                <a:cxn ang="0">
                  <a:pos x="connsiteX16200" y="connsiteY16200"/>
                </a:cxn>
                <a:cxn ang="0">
                  <a:pos x="connsiteX16201" y="connsiteY16201"/>
                </a:cxn>
                <a:cxn ang="0">
                  <a:pos x="connsiteX16202" y="connsiteY16202"/>
                </a:cxn>
                <a:cxn ang="0">
                  <a:pos x="connsiteX16203" y="connsiteY16203"/>
                </a:cxn>
                <a:cxn ang="0">
                  <a:pos x="connsiteX16204" y="connsiteY16204"/>
                </a:cxn>
                <a:cxn ang="0">
                  <a:pos x="connsiteX16205" y="connsiteY16205"/>
                </a:cxn>
                <a:cxn ang="0">
                  <a:pos x="connsiteX16206" y="connsiteY16206"/>
                </a:cxn>
                <a:cxn ang="0">
                  <a:pos x="connsiteX16207" y="connsiteY16207"/>
                </a:cxn>
                <a:cxn ang="0">
                  <a:pos x="connsiteX16208" y="connsiteY16208"/>
                </a:cxn>
                <a:cxn ang="0">
                  <a:pos x="connsiteX16209" y="connsiteY16209"/>
                </a:cxn>
                <a:cxn ang="0">
                  <a:pos x="connsiteX16210" y="connsiteY16210"/>
                </a:cxn>
                <a:cxn ang="0">
                  <a:pos x="connsiteX16211" y="connsiteY16211"/>
                </a:cxn>
                <a:cxn ang="0">
                  <a:pos x="connsiteX16212" y="connsiteY16212"/>
                </a:cxn>
                <a:cxn ang="0">
                  <a:pos x="connsiteX16213" y="connsiteY16213"/>
                </a:cxn>
                <a:cxn ang="0">
                  <a:pos x="connsiteX16214" y="connsiteY16214"/>
                </a:cxn>
                <a:cxn ang="0">
                  <a:pos x="connsiteX16215" y="connsiteY16215"/>
                </a:cxn>
                <a:cxn ang="0">
                  <a:pos x="connsiteX16216" y="connsiteY16216"/>
                </a:cxn>
                <a:cxn ang="0">
                  <a:pos x="connsiteX16217" y="connsiteY16217"/>
                </a:cxn>
                <a:cxn ang="0">
                  <a:pos x="connsiteX16218" y="connsiteY16218"/>
                </a:cxn>
                <a:cxn ang="0">
                  <a:pos x="connsiteX16219" y="connsiteY16219"/>
                </a:cxn>
                <a:cxn ang="0">
                  <a:pos x="connsiteX16220" y="connsiteY16220"/>
                </a:cxn>
                <a:cxn ang="0">
                  <a:pos x="connsiteX16221" y="connsiteY16221"/>
                </a:cxn>
                <a:cxn ang="0">
                  <a:pos x="connsiteX16222" y="connsiteY16222"/>
                </a:cxn>
                <a:cxn ang="0">
                  <a:pos x="connsiteX16223" y="connsiteY16223"/>
                </a:cxn>
                <a:cxn ang="0">
                  <a:pos x="connsiteX16224" y="connsiteY16224"/>
                </a:cxn>
                <a:cxn ang="0">
                  <a:pos x="connsiteX16225" y="connsiteY16225"/>
                </a:cxn>
                <a:cxn ang="0">
                  <a:pos x="connsiteX16226" y="connsiteY16226"/>
                </a:cxn>
                <a:cxn ang="0">
                  <a:pos x="connsiteX16227" y="connsiteY16227"/>
                </a:cxn>
                <a:cxn ang="0">
                  <a:pos x="connsiteX16228" y="connsiteY16228"/>
                </a:cxn>
                <a:cxn ang="0">
                  <a:pos x="connsiteX16229" y="connsiteY16229"/>
                </a:cxn>
                <a:cxn ang="0">
                  <a:pos x="connsiteX16230" y="connsiteY16230"/>
                </a:cxn>
                <a:cxn ang="0">
                  <a:pos x="connsiteX16231" y="connsiteY16231"/>
                </a:cxn>
                <a:cxn ang="0">
                  <a:pos x="connsiteX16232" y="connsiteY16232"/>
                </a:cxn>
                <a:cxn ang="0">
                  <a:pos x="connsiteX16233" y="connsiteY16233"/>
                </a:cxn>
                <a:cxn ang="0">
                  <a:pos x="connsiteX16234" y="connsiteY16234"/>
                </a:cxn>
                <a:cxn ang="0">
                  <a:pos x="connsiteX16235" y="connsiteY16235"/>
                </a:cxn>
                <a:cxn ang="0">
                  <a:pos x="connsiteX16236" y="connsiteY16236"/>
                </a:cxn>
                <a:cxn ang="0">
                  <a:pos x="connsiteX16237" y="connsiteY16237"/>
                </a:cxn>
                <a:cxn ang="0">
                  <a:pos x="connsiteX16238" y="connsiteY16238"/>
                </a:cxn>
                <a:cxn ang="0">
                  <a:pos x="connsiteX16239" y="connsiteY16239"/>
                </a:cxn>
                <a:cxn ang="0">
                  <a:pos x="connsiteX16240" y="connsiteY16240"/>
                </a:cxn>
                <a:cxn ang="0">
                  <a:pos x="connsiteX16241" y="connsiteY16241"/>
                </a:cxn>
                <a:cxn ang="0">
                  <a:pos x="connsiteX16242" y="connsiteY16242"/>
                </a:cxn>
                <a:cxn ang="0">
                  <a:pos x="connsiteX16243" y="connsiteY16243"/>
                </a:cxn>
                <a:cxn ang="0">
                  <a:pos x="connsiteX16244" y="connsiteY16244"/>
                </a:cxn>
                <a:cxn ang="0">
                  <a:pos x="connsiteX16245" y="connsiteY16245"/>
                </a:cxn>
                <a:cxn ang="0">
                  <a:pos x="connsiteX16246" y="connsiteY16246"/>
                </a:cxn>
                <a:cxn ang="0">
                  <a:pos x="connsiteX16247" y="connsiteY16247"/>
                </a:cxn>
                <a:cxn ang="0">
                  <a:pos x="connsiteX16248" y="connsiteY16248"/>
                </a:cxn>
                <a:cxn ang="0">
                  <a:pos x="connsiteX16249" y="connsiteY16249"/>
                </a:cxn>
                <a:cxn ang="0">
                  <a:pos x="connsiteX16250" y="connsiteY16250"/>
                </a:cxn>
                <a:cxn ang="0">
                  <a:pos x="connsiteX16251" y="connsiteY16251"/>
                </a:cxn>
                <a:cxn ang="0">
                  <a:pos x="connsiteX16252" y="connsiteY16252"/>
                </a:cxn>
                <a:cxn ang="0">
                  <a:pos x="connsiteX16253" y="connsiteY16253"/>
                </a:cxn>
                <a:cxn ang="0">
                  <a:pos x="connsiteX16254" y="connsiteY16254"/>
                </a:cxn>
                <a:cxn ang="0">
                  <a:pos x="connsiteX16255" y="connsiteY16255"/>
                </a:cxn>
                <a:cxn ang="0">
                  <a:pos x="connsiteX16256" y="connsiteY16256"/>
                </a:cxn>
                <a:cxn ang="0">
                  <a:pos x="connsiteX16257" y="connsiteY16257"/>
                </a:cxn>
                <a:cxn ang="0">
                  <a:pos x="connsiteX16258" y="connsiteY16258"/>
                </a:cxn>
                <a:cxn ang="0">
                  <a:pos x="connsiteX16259" y="connsiteY16259"/>
                </a:cxn>
                <a:cxn ang="0">
                  <a:pos x="connsiteX16260" y="connsiteY16260"/>
                </a:cxn>
                <a:cxn ang="0">
                  <a:pos x="connsiteX16261" y="connsiteY16261"/>
                </a:cxn>
                <a:cxn ang="0">
                  <a:pos x="connsiteX16262" y="connsiteY16262"/>
                </a:cxn>
                <a:cxn ang="0">
                  <a:pos x="connsiteX16263" y="connsiteY16263"/>
                </a:cxn>
                <a:cxn ang="0">
                  <a:pos x="connsiteX16264" y="connsiteY16264"/>
                </a:cxn>
                <a:cxn ang="0">
                  <a:pos x="connsiteX16265" y="connsiteY16265"/>
                </a:cxn>
                <a:cxn ang="0">
                  <a:pos x="connsiteX16266" y="connsiteY16266"/>
                </a:cxn>
                <a:cxn ang="0">
                  <a:pos x="connsiteX16267" y="connsiteY16267"/>
                </a:cxn>
                <a:cxn ang="0">
                  <a:pos x="connsiteX16268" y="connsiteY16268"/>
                </a:cxn>
                <a:cxn ang="0">
                  <a:pos x="connsiteX16269" y="connsiteY16269"/>
                </a:cxn>
                <a:cxn ang="0">
                  <a:pos x="connsiteX16270" y="connsiteY16270"/>
                </a:cxn>
                <a:cxn ang="0">
                  <a:pos x="connsiteX16271" y="connsiteY16271"/>
                </a:cxn>
                <a:cxn ang="0">
                  <a:pos x="connsiteX16272" y="connsiteY16272"/>
                </a:cxn>
                <a:cxn ang="0">
                  <a:pos x="connsiteX16273" y="connsiteY16273"/>
                </a:cxn>
                <a:cxn ang="0">
                  <a:pos x="connsiteX16274" y="connsiteY16274"/>
                </a:cxn>
                <a:cxn ang="0">
                  <a:pos x="connsiteX16275" y="connsiteY16275"/>
                </a:cxn>
                <a:cxn ang="0">
                  <a:pos x="connsiteX16276" y="connsiteY16276"/>
                </a:cxn>
                <a:cxn ang="0">
                  <a:pos x="connsiteX16277" y="connsiteY16277"/>
                </a:cxn>
                <a:cxn ang="0">
                  <a:pos x="connsiteX16278" y="connsiteY16278"/>
                </a:cxn>
                <a:cxn ang="0">
                  <a:pos x="connsiteX16279" y="connsiteY16279"/>
                </a:cxn>
                <a:cxn ang="0">
                  <a:pos x="connsiteX16280" y="connsiteY16280"/>
                </a:cxn>
                <a:cxn ang="0">
                  <a:pos x="connsiteX16281" y="connsiteY16281"/>
                </a:cxn>
                <a:cxn ang="0">
                  <a:pos x="connsiteX16282" y="connsiteY16282"/>
                </a:cxn>
                <a:cxn ang="0">
                  <a:pos x="connsiteX16283" y="connsiteY16283"/>
                </a:cxn>
                <a:cxn ang="0">
                  <a:pos x="connsiteX16284" y="connsiteY16284"/>
                </a:cxn>
                <a:cxn ang="0">
                  <a:pos x="connsiteX16285" y="connsiteY16285"/>
                </a:cxn>
                <a:cxn ang="0">
                  <a:pos x="connsiteX16286" y="connsiteY16286"/>
                </a:cxn>
                <a:cxn ang="0">
                  <a:pos x="connsiteX16287" y="connsiteY16287"/>
                </a:cxn>
                <a:cxn ang="0">
                  <a:pos x="connsiteX16288" y="connsiteY16288"/>
                </a:cxn>
                <a:cxn ang="0">
                  <a:pos x="connsiteX16289" y="connsiteY16289"/>
                </a:cxn>
                <a:cxn ang="0">
                  <a:pos x="connsiteX16290" y="connsiteY16290"/>
                </a:cxn>
                <a:cxn ang="0">
                  <a:pos x="connsiteX16291" y="connsiteY16291"/>
                </a:cxn>
                <a:cxn ang="0">
                  <a:pos x="connsiteX16292" y="connsiteY16292"/>
                </a:cxn>
                <a:cxn ang="0">
                  <a:pos x="connsiteX16293" y="connsiteY16293"/>
                </a:cxn>
                <a:cxn ang="0">
                  <a:pos x="connsiteX16294" y="connsiteY16294"/>
                </a:cxn>
                <a:cxn ang="0">
                  <a:pos x="connsiteX16295" y="connsiteY16295"/>
                </a:cxn>
                <a:cxn ang="0">
                  <a:pos x="connsiteX16296" y="connsiteY16296"/>
                </a:cxn>
                <a:cxn ang="0">
                  <a:pos x="connsiteX16297" y="connsiteY16297"/>
                </a:cxn>
                <a:cxn ang="0">
                  <a:pos x="connsiteX16298" y="connsiteY16298"/>
                </a:cxn>
                <a:cxn ang="0">
                  <a:pos x="connsiteX16299" y="connsiteY16299"/>
                </a:cxn>
                <a:cxn ang="0">
                  <a:pos x="connsiteX16300" y="connsiteY16300"/>
                </a:cxn>
                <a:cxn ang="0">
                  <a:pos x="connsiteX16301" y="connsiteY16301"/>
                </a:cxn>
                <a:cxn ang="0">
                  <a:pos x="connsiteX16302" y="connsiteY16302"/>
                </a:cxn>
                <a:cxn ang="0">
                  <a:pos x="connsiteX16303" y="connsiteY16303"/>
                </a:cxn>
                <a:cxn ang="0">
                  <a:pos x="connsiteX16304" y="connsiteY16304"/>
                </a:cxn>
                <a:cxn ang="0">
                  <a:pos x="connsiteX16305" y="connsiteY16305"/>
                </a:cxn>
                <a:cxn ang="0">
                  <a:pos x="connsiteX16306" y="connsiteY16306"/>
                </a:cxn>
                <a:cxn ang="0">
                  <a:pos x="connsiteX16307" y="connsiteY16307"/>
                </a:cxn>
                <a:cxn ang="0">
                  <a:pos x="connsiteX16308" y="connsiteY16308"/>
                </a:cxn>
                <a:cxn ang="0">
                  <a:pos x="connsiteX16309" y="connsiteY16309"/>
                </a:cxn>
                <a:cxn ang="0">
                  <a:pos x="connsiteX16310" y="connsiteY16310"/>
                </a:cxn>
                <a:cxn ang="0">
                  <a:pos x="connsiteX16311" y="connsiteY16311"/>
                </a:cxn>
                <a:cxn ang="0">
                  <a:pos x="connsiteX16312" y="connsiteY16312"/>
                </a:cxn>
                <a:cxn ang="0">
                  <a:pos x="connsiteX16313" y="connsiteY16313"/>
                </a:cxn>
                <a:cxn ang="0">
                  <a:pos x="connsiteX16314" y="connsiteY16314"/>
                </a:cxn>
                <a:cxn ang="0">
                  <a:pos x="connsiteX16315" y="connsiteY16315"/>
                </a:cxn>
                <a:cxn ang="0">
                  <a:pos x="connsiteX16316" y="connsiteY16316"/>
                </a:cxn>
                <a:cxn ang="0">
                  <a:pos x="connsiteX16317" y="connsiteY16317"/>
                </a:cxn>
                <a:cxn ang="0">
                  <a:pos x="connsiteX16318" y="connsiteY16318"/>
                </a:cxn>
                <a:cxn ang="0">
                  <a:pos x="connsiteX16319" y="connsiteY16319"/>
                </a:cxn>
                <a:cxn ang="0">
                  <a:pos x="connsiteX16320" y="connsiteY16320"/>
                </a:cxn>
                <a:cxn ang="0">
                  <a:pos x="connsiteX16321" y="connsiteY16321"/>
                </a:cxn>
                <a:cxn ang="0">
                  <a:pos x="connsiteX16322" y="connsiteY16322"/>
                </a:cxn>
                <a:cxn ang="0">
                  <a:pos x="connsiteX16323" y="connsiteY16323"/>
                </a:cxn>
                <a:cxn ang="0">
                  <a:pos x="connsiteX16324" y="connsiteY16324"/>
                </a:cxn>
                <a:cxn ang="0">
                  <a:pos x="connsiteX16325" y="connsiteY16325"/>
                </a:cxn>
                <a:cxn ang="0">
                  <a:pos x="connsiteX16326" y="connsiteY16326"/>
                </a:cxn>
                <a:cxn ang="0">
                  <a:pos x="connsiteX16327" y="connsiteY16327"/>
                </a:cxn>
                <a:cxn ang="0">
                  <a:pos x="connsiteX16328" y="connsiteY16328"/>
                </a:cxn>
                <a:cxn ang="0">
                  <a:pos x="connsiteX16329" y="connsiteY16329"/>
                </a:cxn>
                <a:cxn ang="0">
                  <a:pos x="connsiteX16330" y="connsiteY16330"/>
                </a:cxn>
                <a:cxn ang="0">
                  <a:pos x="connsiteX16331" y="connsiteY16331"/>
                </a:cxn>
                <a:cxn ang="0">
                  <a:pos x="connsiteX16332" y="connsiteY16332"/>
                </a:cxn>
                <a:cxn ang="0">
                  <a:pos x="connsiteX16333" y="connsiteY16333"/>
                </a:cxn>
                <a:cxn ang="0">
                  <a:pos x="connsiteX16334" y="connsiteY16334"/>
                </a:cxn>
                <a:cxn ang="0">
                  <a:pos x="connsiteX16335" y="connsiteY16335"/>
                </a:cxn>
                <a:cxn ang="0">
                  <a:pos x="connsiteX16336" y="connsiteY16336"/>
                </a:cxn>
                <a:cxn ang="0">
                  <a:pos x="connsiteX16337" y="connsiteY16337"/>
                </a:cxn>
                <a:cxn ang="0">
                  <a:pos x="connsiteX16338" y="connsiteY16338"/>
                </a:cxn>
                <a:cxn ang="0">
                  <a:pos x="connsiteX16339" y="connsiteY16339"/>
                </a:cxn>
                <a:cxn ang="0">
                  <a:pos x="connsiteX16340" y="connsiteY16340"/>
                </a:cxn>
                <a:cxn ang="0">
                  <a:pos x="connsiteX16341" y="connsiteY16341"/>
                </a:cxn>
                <a:cxn ang="0">
                  <a:pos x="connsiteX16342" y="connsiteY16342"/>
                </a:cxn>
                <a:cxn ang="0">
                  <a:pos x="connsiteX16343" y="connsiteY16343"/>
                </a:cxn>
                <a:cxn ang="0">
                  <a:pos x="connsiteX16344" y="connsiteY16344"/>
                </a:cxn>
                <a:cxn ang="0">
                  <a:pos x="connsiteX16345" y="connsiteY16345"/>
                </a:cxn>
                <a:cxn ang="0">
                  <a:pos x="connsiteX16346" y="connsiteY16346"/>
                </a:cxn>
                <a:cxn ang="0">
                  <a:pos x="connsiteX16347" y="connsiteY16347"/>
                </a:cxn>
                <a:cxn ang="0">
                  <a:pos x="connsiteX16348" y="connsiteY16348"/>
                </a:cxn>
                <a:cxn ang="0">
                  <a:pos x="connsiteX16349" y="connsiteY16349"/>
                </a:cxn>
                <a:cxn ang="0">
                  <a:pos x="connsiteX16350" y="connsiteY16350"/>
                </a:cxn>
                <a:cxn ang="0">
                  <a:pos x="connsiteX16351" y="connsiteY16351"/>
                </a:cxn>
                <a:cxn ang="0">
                  <a:pos x="connsiteX16352" y="connsiteY16352"/>
                </a:cxn>
                <a:cxn ang="0">
                  <a:pos x="connsiteX16353" y="connsiteY16353"/>
                </a:cxn>
                <a:cxn ang="0">
                  <a:pos x="connsiteX16354" y="connsiteY16354"/>
                </a:cxn>
                <a:cxn ang="0">
                  <a:pos x="connsiteX16355" y="connsiteY16355"/>
                </a:cxn>
                <a:cxn ang="0">
                  <a:pos x="connsiteX16356" y="connsiteY16356"/>
                </a:cxn>
                <a:cxn ang="0">
                  <a:pos x="connsiteX16357" y="connsiteY16357"/>
                </a:cxn>
                <a:cxn ang="0">
                  <a:pos x="connsiteX16358" y="connsiteY16358"/>
                </a:cxn>
                <a:cxn ang="0">
                  <a:pos x="connsiteX16359" y="connsiteY16359"/>
                </a:cxn>
                <a:cxn ang="0">
                  <a:pos x="connsiteX16360" y="connsiteY16360"/>
                </a:cxn>
                <a:cxn ang="0">
                  <a:pos x="connsiteX16361" y="connsiteY16361"/>
                </a:cxn>
                <a:cxn ang="0">
                  <a:pos x="connsiteX16362" y="connsiteY16362"/>
                </a:cxn>
                <a:cxn ang="0">
                  <a:pos x="connsiteX16363" y="connsiteY16363"/>
                </a:cxn>
                <a:cxn ang="0">
                  <a:pos x="connsiteX16364" y="connsiteY16364"/>
                </a:cxn>
                <a:cxn ang="0">
                  <a:pos x="connsiteX16365" y="connsiteY16365"/>
                </a:cxn>
                <a:cxn ang="0">
                  <a:pos x="connsiteX16366" y="connsiteY16366"/>
                </a:cxn>
                <a:cxn ang="0">
                  <a:pos x="connsiteX16367" y="connsiteY16367"/>
                </a:cxn>
                <a:cxn ang="0">
                  <a:pos x="connsiteX16368" y="connsiteY16368"/>
                </a:cxn>
                <a:cxn ang="0">
                  <a:pos x="connsiteX16369" y="connsiteY16369"/>
                </a:cxn>
                <a:cxn ang="0">
                  <a:pos x="connsiteX16370" y="connsiteY16370"/>
                </a:cxn>
                <a:cxn ang="0">
                  <a:pos x="connsiteX16371" y="connsiteY16371"/>
                </a:cxn>
                <a:cxn ang="0">
                  <a:pos x="connsiteX16372" y="connsiteY16372"/>
                </a:cxn>
                <a:cxn ang="0">
                  <a:pos x="connsiteX16373" y="connsiteY16373"/>
                </a:cxn>
                <a:cxn ang="0">
                  <a:pos x="connsiteX16374" y="connsiteY16374"/>
                </a:cxn>
                <a:cxn ang="0">
                  <a:pos x="connsiteX16375" y="connsiteY16375"/>
                </a:cxn>
                <a:cxn ang="0">
                  <a:pos x="connsiteX16376" y="connsiteY16376"/>
                </a:cxn>
                <a:cxn ang="0">
                  <a:pos x="connsiteX16377" y="connsiteY16377"/>
                </a:cxn>
                <a:cxn ang="0">
                  <a:pos x="connsiteX16378" y="connsiteY16378"/>
                </a:cxn>
                <a:cxn ang="0">
                  <a:pos x="connsiteX16379" y="connsiteY16379"/>
                </a:cxn>
                <a:cxn ang="0">
                  <a:pos x="connsiteX16380" y="connsiteY16380"/>
                </a:cxn>
                <a:cxn ang="0">
                  <a:pos x="connsiteX16381" y="connsiteY16381"/>
                </a:cxn>
                <a:cxn ang="0">
                  <a:pos x="connsiteX16382" y="connsiteY16382"/>
                </a:cxn>
                <a:cxn ang="0">
                  <a:pos x="connsiteX16383" y="connsiteY16383"/>
                </a:cxn>
                <a:cxn ang="0">
                  <a:pos x="connsiteX16384" y="connsiteY16384"/>
                </a:cxn>
                <a:cxn ang="0">
                  <a:pos x="connsiteX16385" y="connsiteY16385"/>
                </a:cxn>
                <a:cxn ang="0">
                  <a:pos x="connsiteX16386" y="connsiteY16386"/>
                </a:cxn>
                <a:cxn ang="0">
                  <a:pos x="connsiteX16387" y="connsiteY16387"/>
                </a:cxn>
                <a:cxn ang="0">
                  <a:pos x="connsiteX16388" y="connsiteY16388"/>
                </a:cxn>
                <a:cxn ang="0">
                  <a:pos x="connsiteX16389" y="connsiteY16389"/>
                </a:cxn>
                <a:cxn ang="0">
                  <a:pos x="connsiteX16390" y="connsiteY16390"/>
                </a:cxn>
                <a:cxn ang="0">
                  <a:pos x="connsiteX16391" y="connsiteY16391"/>
                </a:cxn>
                <a:cxn ang="0">
                  <a:pos x="connsiteX16392" y="connsiteY16392"/>
                </a:cxn>
                <a:cxn ang="0">
                  <a:pos x="connsiteX16393" y="connsiteY16393"/>
                </a:cxn>
                <a:cxn ang="0">
                  <a:pos x="connsiteX16394" y="connsiteY16394"/>
                </a:cxn>
                <a:cxn ang="0">
                  <a:pos x="connsiteX16395" y="connsiteY16395"/>
                </a:cxn>
                <a:cxn ang="0">
                  <a:pos x="connsiteX16396" y="connsiteY16396"/>
                </a:cxn>
                <a:cxn ang="0">
                  <a:pos x="connsiteX16397" y="connsiteY16397"/>
                </a:cxn>
                <a:cxn ang="0">
                  <a:pos x="connsiteX16398" y="connsiteY16398"/>
                </a:cxn>
                <a:cxn ang="0">
                  <a:pos x="connsiteX16399" y="connsiteY16399"/>
                </a:cxn>
                <a:cxn ang="0">
                  <a:pos x="connsiteX16400" y="connsiteY16400"/>
                </a:cxn>
                <a:cxn ang="0">
                  <a:pos x="connsiteX16401" y="connsiteY16401"/>
                </a:cxn>
                <a:cxn ang="0">
                  <a:pos x="connsiteX16402" y="connsiteY16402"/>
                </a:cxn>
                <a:cxn ang="0">
                  <a:pos x="connsiteX16403" y="connsiteY16403"/>
                </a:cxn>
                <a:cxn ang="0">
                  <a:pos x="connsiteX16404" y="connsiteY16404"/>
                </a:cxn>
                <a:cxn ang="0">
                  <a:pos x="connsiteX16405" y="connsiteY16405"/>
                </a:cxn>
                <a:cxn ang="0">
                  <a:pos x="connsiteX16406" y="connsiteY16406"/>
                </a:cxn>
                <a:cxn ang="0">
                  <a:pos x="connsiteX16407" y="connsiteY16407"/>
                </a:cxn>
                <a:cxn ang="0">
                  <a:pos x="connsiteX16408" y="connsiteY16408"/>
                </a:cxn>
                <a:cxn ang="0">
                  <a:pos x="connsiteX16409" y="connsiteY16409"/>
                </a:cxn>
                <a:cxn ang="0">
                  <a:pos x="connsiteX16410" y="connsiteY16410"/>
                </a:cxn>
                <a:cxn ang="0">
                  <a:pos x="connsiteX16411" y="connsiteY16411"/>
                </a:cxn>
                <a:cxn ang="0">
                  <a:pos x="connsiteX16412" y="connsiteY16412"/>
                </a:cxn>
                <a:cxn ang="0">
                  <a:pos x="connsiteX16413" y="connsiteY16413"/>
                </a:cxn>
                <a:cxn ang="0">
                  <a:pos x="connsiteX16414" y="connsiteY16414"/>
                </a:cxn>
                <a:cxn ang="0">
                  <a:pos x="connsiteX16415" y="connsiteY16415"/>
                </a:cxn>
                <a:cxn ang="0">
                  <a:pos x="connsiteX16416" y="connsiteY16416"/>
                </a:cxn>
                <a:cxn ang="0">
                  <a:pos x="connsiteX16417" y="connsiteY16417"/>
                </a:cxn>
                <a:cxn ang="0">
                  <a:pos x="connsiteX16418" y="connsiteY16418"/>
                </a:cxn>
                <a:cxn ang="0">
                  <a:pos x="connsiteX16419" y="connsiteY16419"/>
                </a:cxn>
                <a:cxn ang="0">
                  <a:pos x="connsiteX16420" y="connsiteY16420"/>
                </a:cxn>
                <a:cxn ang="0">
                  <a:pos x="connsiteX16421" y="connsiteY16421"/>
                </a:cxn>
                <a:cxn ang="0">
                  <a:pos x="connsiteX16422" y="connsiteY16422"/>
                </a:cxn>
                <a:cxn ang="0">
                  <a:pos x="connsiteX16423" y="connsiteY16423"/>
                </a:cxn>
                <a:cxn ang="0">
                  <a:pos x="connsiteX16424" y="connsiteY16424"/>
                </a:cxn>
                <a:cxn ang="0">
                  <a:pos x="connsiteX16425" y="connsiteY16425"/>
                </a:cxn>
                <a:cxn ang="0">
                  <a:pos x="connsiteX16426" y="connsiteY16426"/>
                </a:cxn>
                <a:cxn ang="0">
                  <a:pos x="connsiteX16427" y="connsiteY16427"/>
                </a:cxn>
                <a:cxn ang="0">
                  <a:pos x="connsiteX16428" y="connsiteY16428"/>
                </a:cxn>
                <a:cxn ang="0">
                  <a:pos x="connsiteX16429" y="connsiteY16429"/>
                </a:cxn>
                <a:cxn ang="0">
                  <a:pos x="connsiteX16430" y="connsiteY16430"/>
                </a:cxn>
                <a:cxn ang="0">
                  <a:pos x="connsiteX16431" y="connsiteY16431"/>
                </a:cxn>
                <a:cxn ang="0">
                  <a:pos x="connsiteX16432" y="connsiteY16432"/>
                </a:cxn>
                <a:cxn ang="0">
                  <a:pos x="connsiteX16433" y="connsiteY16433"/>
                </a:cxn>
                <a:cxn ang="0">
                  <a:pos x="connsiteX16434" y="connsiteY16434"/>
                </a:cxn>
                <a:cxn ang="0">
                  <a:pos x="connsiteX16435" y="connsiteY16435"/>
                </a:cxn>
                <a:cxn ang="0">
                  <a:pos x="connsiteX16436" y="connsiteY16436"/>
                </a:cxn>
                <a:cxn ang="0">
                  <a:pos x="connsiteX16437" y="connsiteY16437"/>
                </a:cxn>
                <a:cxn ang="0">
                  <a:pos x="connsiteX16438" y="connsiteY16438"/>
                </a:cxn>
                <a:cxn ang="0">
                  <a:pos x="connsiteX16439" y="connsiteY16439"/>
                </a:cxn>
                <a:cxn ang="0">
                  <a:pos x="connsiteX16440" y="connsiteY16440"/>
                </a:cxn>
                <a:cxn ang="0">
                  <a:pos x="connsiteX16441" y="connsiteY16441"/>
                </a:cxn>
                <a:cxn ang="0">
                  <a:pos x="connsiteX16442" y="connsiteY16442"/>
                </a:cxn>
                <a:cxn ang="0">
                  <a:pos x="connsiteX16443" y="connsiteY16443"/>
                </a:cxn>
                <a:cxn ang="0">
                  <a:pos x="connsiteX16444" y="connsiteY16444"/>
                </a:cxn>
                <a:cxn ang="0">
                  <a:pos x="connsiteX16445" y="connsiteY16445"/>
                </a:cxn>
                <a:cxn ang="0">
                  <a:pos x="connsiteX16446" y="connsiteY16446"/>
                </a:cxn>
                <a:cxn ang="0">
                  <a:pos x="connsiteX16447" y="connsiteY16447"/>
                </a:cxn>
                <a:cxn ang="0">
                  <a:pos x="connsiteX16448" y="connsiteY16448"/>
                </a:cxn>
                <a:cxn ang="0">
                  <a:pos x="connsiteX16449" y="connsiteY16449"/>
                </a:cxn>
                <a:cxn ang="0">
                  <a:pos x="connsiteX16450" y="connsiteY16450"/>
                </a:cxn>
                <a:cxn ang="0">
                  <a:pos x="connsiteX16451" y="connsiteY16451"/>
                </a:cxn>
                <a:cxn ang="0">
                  <a:pos x="connsiteX16452" y="connsiteY16452"/>
                </a:cxn>
                <a:cxn ang="0">
                  <a:pos x="connsiteX16453" y="connsiteY16453"/>
                </a:cxn>
                <a:cxn ang="0">
                  <a:pos x="connsiteX16454" y="connsiteY16454"/>
                </a:cxn>
                <a:cxn ang="0">
                  <a:pos x="connsiteX16455" y="connsiteY16455"/>
                </a:cxn>
                <a:cxn ang="0">
                  <a:pos x="connsiteX16456" y="connsiteY16456"/>
                </a:cxn>
                <a:cxn ang="0">
                  <a:pos x="connsiteX16457" y="connsiteY16457"/>
                </a:cxn>
                <a:cxn ang="0">
                  <a:pos x="connsiteX16458" y="connsiteY16458"/>
                </a:cxn>
                <a:cxn ang="0">
                  <a:pos x="connsiteX16459" y="connsiteY16459"/>
                </a:cxn>
                <a:cxn ang="0">
                  <a:pos x="connsiteX16460" y="connsiteY16460"/>
                </a:cxn>
                <a:cxn ang="0">
                  <a:pos x="connsiteX16461" y="connsiteY16461"/>
                </a:cxn>
                <a:cxn ang="0">
                  <a:pos x="connsiteX16462" y="connsiteY16462"/>
                </a:cxn>
                <a:cxn ang="0">
                  <a:pos x="connsiteX16463" y="connsiteY16463"/>
                </a:cxn>
                <a:cxn ang="0">
                  <a:pos x="connsiteX16464" y="connsiteY16464"/>
                </a:cxn>
                <a:cxn ang="0">
                  <a:pos x="connsiteX16465" y="connsiteY16465"/>
                </a:cxn>
                <a:cxn ang="0">
                  <a:pos x="connsiteX16466" y="connsiteY16466"/>
                </a:cxn>
                <a:cxn ang="0">
                  <a:pos x="connsiteX16467" y="connsiteY16467"/>
                </a:cxn>
                <a:cxn ang="0">
                  <a:pos x="connsiteX16468" y="connsiteY16468"/>
                </a:cxn>
                <a:cxn ang="0">
                  <a:pos x="connsiteX16469" y="connsiteY16469"/>
                </a:cxn>
                <a:cxn ang="0">
                  <a:pos x="connsiteX16470" y="connsiteY16470"/>
                </a:cxn>
                <a:cxn ang="0">
                  <a:pos x="connsiteX16471" y="connsiteY16471"/>
                </a:cxn>
                <a:cxn ang="0">
                  <a:pos x="connsiteX16472" y="connsiteY16472"/>
                </a:cxn>
                <a:cxn ang="0">
                  <a:pos x="connsiteX16473" y="connsiteY16473"/>
                </a:cxn>
                <a:cxn ang="0">
                  <a:pos x="connsiteX16474" y="connsiteY16474"/>
                </a:cxn>
                <a:cxn ang="0">
                  <a:pos x="connsiteX16475" y="connsiteY16475"/>
                </a:cxn>
                <a:cxn ang="0">
                  <a:pos x="connsiteX16476" y="connsiteY16476"/>
                </a:cxn>
                <a:cxn ang="0">
                  <a:pos x="connsiteX16477" y="connsiteY16477"/>
                </a:cxn>
                <a:cxn ang="0">
                  <a:pos x="connsiteX16478" y="connsiteY16478"/>
                </a:cxn>
                <a:cxn ang="0">
                  <a:pos x="connsiteX16479" y="connsiteY16479"/>
                </a:cxn>
                <a:cxn ang="0">
                  <a:pos x="connsiteX16480" y="connsiteY16480"/>
                </a:cxn>
                <a:cxn ang="0">
                  <a:pos x="connsiteX16481" y="connsiteY16481"/>
                </a:cxn>
                <a:cxn ang="0">
                  <a:pos x="connsiteX16482" y="connsiteY16482"/>
                </a:cxn>
                <a:cxn ang="0">
                  <a:pos x="connsiteX16483" y="connsiteY16483"/>
                </a:cxn>
                <a:cxn ang="0">
                  <a:pos x="connsiteX16484" y="connsiteY16484"/>
                </a:cxn>
                <a:cxn ang="0">
                  <a:pos x="connsiteX16485" y="connsiteY16485"/>
                </a:cxn>
                <a:cxn ang="0">
                  <a:pos x="connsiteX16486" y="connsiteY16486"/>
                </a:cxn>
                <a:cxn ang="0">
                  <a:pos x="connsiteX16487" y="connsiteY16487"/>
                </a:cxn>
                <a:cxn ang="0">
                  <a:pos x="connsiteX16488" y="connsiteY16488"/>
                </a:cxn>
                <a:cxn ang="0">
                  <a:pos x="connsiteX16489" y="connsiteY16489"/>
                </a:cxn>
                <a:cxn ang="0">
                  <a:pos x="connsiteX16490" y="connsiteY16490"/>
                </a:cxn>
                <a:cxn ang="0">
                  <a:pos x="connsiteX16491" y="connsiteY16491"/>
                </a:cxn>
                <a:cxn ang="0">
                  <a:pos x="connsiteX16492" y="connsiteY16492"/>
                </a:cxn>
                <a:cxn ang="0">
                  <a:pos x="connsiteX16493" y="connsiteY16493"/>
                </a:cxn>
                <a:cxn ang="0">
                  <a:pos x="connsiteX16494" y="connsiteY16494"/>
                </a:cxn>
                <a:cxn ang="0">
                  <a:pos x="connsiteX16495" y="connsiteY16495"/>
                </a:cxn>
                <a:cxn ang="0">
                  <a:pos x="connsiteX16496" y="connsiteY16496"/>
                </a:cxn>
                <a:cxn ang="0">
                  <a:pos x="connsiteX16497" y="connsiteY16497"/>
                </a:cxn>
                <a:cxn ang="0">
                  <a:pos x="connsiteX16498" y="connsiteY16498"/>
                </a:cxn>
                <a:cxn ang="0">
                  <a:pos x="connsiteX16499" y="connsiteY16499"/>
                </a:cxn>
                <a:cxn ang="0">
                  <a:pos x="connsiteX16500" y="connsiteY16500"/>
                </a:cxn>
                <a:cxn ang="0">
                  <a:pos x="connsiteX16501" y="connsiteY16501"/>
                </a:cxn>
                <a:cxn ang="0">
                  <a:pos x="connsiteX16502" y="connsiteY16502"/>
                </a:cxn>
                <a:cxn ang="0">
                  <a:pos x="connsiteX16503" y="connsiteY16503"/>
                </a:cxn>
                <a:cxn ang="0">
                  <a:pos x="connsiteX16504" y="connsiteY16504"/>
                </a:cxn>
                <a:cxn ang="0">
                  <a:pos x="connsiteX16505" y="connsiteY16505"/>
                </a:cxn>
                <a:cxn ang="0">
                  <a:pos x="connsiteX16506" y="connsiteY16506"/>
                </a:cxn>
                <a:cxn ang="0">
                  <a:pos x="connsiteX16507" y="connsiteY16507"/>
                </a:cxn>
                <a:cxn ang="0">
                  <a:pos x="connsiteX16508" y="connsiteY16508"/>
                </a:cxn>
                <a:cxn ang="0">
                  <a:pos x="connsiteX16509" y="connsiteY16509"/>
                </a:cxn>
                <a:cxn ang="0">
                  <a:pos x="connsiteX16510" y="connsiteY16510"/>
                </a:cxn>
                <a:cxn ang="0">
                  <a:pos x="connsiteX16511" y="connsiteY16511"/>
                </a:cxn>
                <a:cxn ang="0">
                  <a:pos x="connsiteX16512" y="connsiteY16512"/>
                </a:cxn>
                <a:cxn ang="0">
                  <a:pos x="connsiteX16513" y="connsiteY16513"/>
                </a:cxn>
                <a:cxn ang="0">
                  <a:pos x="connsiteX16514" y="connsiteY16514"/>
                </a:cxn>
                <a:cxn ang="0">
                  <a:pos x="connsiteX16515" y="connsiteY16515"/>
                </a:cxn>
                <a:cxn ang="0">
                  <a:pos x="connsiteX16516" y="connsiteY16516"/>
                </a:cxn>
                <a:cxn ang="0">
                  <a:pos x="connsiteX16517" y="connsiteY16517"/>
                </a:cxn>
                <a:cxn ang="0">
                  <a:pos x="connsiteX16518" y="connsiteY16518"/>
                </a:cxn>
                <a:cxn ang="0">
                  <a:pos x="connsiteX16519" y="connsiteY16519"/>
                </a:cxn>
                <a:cxn ang="0">
                  <a:pos x="connsiteX16520" y="connsiteY16520"/>
                </a:cxn>
                <a:cxn ang="0">
                  <a:pos x="connsiteX16521" y="connsiteY16521"/>
                </a:cxn>
                <a:cxn ang="0">
                  <a:pos x="connsiteX16522" y="connsiteY16522"/>
                </a:cxn>
                <a:cxn ang="0">
                  <a:pos x="connsiteX16523" y="connsiteY16523"/>
                </a:cxn>
                <a:cxn ang="0">
                  <a:pos x="connsiteX16524" y="connsiteY16524"/>
                </a:cxn>
                <a:cxn ang="0">
                  <a:pos x="connsiteX16525" y="connsiteY16525"/>
                </a:cxn>
                <a:cxn ang="0">
                  <a:pos x="connsiteX16526" y="connsiteY16526"/>
                </a:cxn>
                <a:cxn ang="0">
                  <a:pos x="connsiteX16527" y="connsiteY16527"/>
                </a:cxn>
                <a:cxn ang="0">
                  <a:pos x="connsiteX16528" y="connsiteY16528"/>
                </a:cxn>
                <a:cxn ang="0">
                  <a:pos x="connsiteX16529" y="connsiteY16529"/>
                </a:cxn>
                <a:cxn ang="0">
                  <a:pos x="connsiteX16530" y="connsiteY16530"/>
                </a:cxn>
                <a:cxn ang="0">
                  <a:pos x="connsiteX16531" y="connsiteY16531"/>
                </a:cxn>
                <a:cxn ang="0">
                  <a:pos x="connsiteX16532" y="connsiteY16532"/>
                </a:cxn>
                <a:cxn ang="0">
                  <a:pos x="connsiteX16533" y="connsiteY16533"/>
                </a:cxn>
                <a:cxn ang="0">
                  <a:pos x="connsiteX16534" y="connsiteY16534"/>
                </a:cxn>
                <a:cxn ang="0">
                  <a:pos x="connsiteX16535" y="connsiteY16535"/>
                </a:cxn>
                <a:cxn ang="0">
                  <a:pos x="connsiteX16536" y="connsiteY16536"/>
                </a:cxn>
                <a:cxn ang="0">
                  <a:pos x="connsiteX16537" y="connsiteY16537"/>
                </a:cxn>
                <a:cxn ang="0">
                  <a:pos x="connsiteX16538" y="connsiteY16538"/>
                </a:cxn>
                <a:cxn ang="0">
                  <a:pos x="connsiteX16539" y="connsiteY16539"/>
                </a:cxn>
                <a:cxn ang="0">
                  <a:pos x="connsiteX16540" y="connsiteY16540"/>
                </a:cxn>
                <a:cxn ang="0">
                  <a:pos x="connsiteX16541" y="connsiteY16541"/>
                </a:cxn>
                <a:cxn ang="0">
                  <a:pos x="connsiteX16542" y="connsiteY16542"/>
                </a:cxn>
                <a:cxn ang="0">
                  <a:pos x="connsiteX16543" y="connsiteY16543"/>
                </a:cxn>
                <a:cxn ang="0">
                  <a:pos x="connsiteX16544" y="connsiteY16544"/>
                </a:cxn>
                <a:cxn ang="0">
                  <a:pos x="connsiteX16545" y="connsiteY16545"/>
                </a:cxn>
                <a:cxn ang="0">
                  <a:pos x="connsiteX16546" y="connsiteY16546"/>
                </a:cxn>
                <a:cxn ang="0">
                  <a:pos x="connsiteX16547" y="connsiteY16547"/>
                </a:cxn>
                <a:cxn ang="0">
                  <a:pos x="connsiteX16548" y="connsiteY16548"/>
                </a:cxn>
                <a:cxn ang="0">
                  <a:pos x="connsiteX16549" y="connsiteY16549"/>
                </a:cxn>
                <a:cxn ang="0">
                  <a:pos x="connsiteX16550" y="connsiteY16550"/>
                </a:cxn>
                <a:cxn ang="0">
                  <a:pos x="connsiteX16551" y="connsiteY16551"/>
                </a:cxn>
                <a:cxn ang="0">
                  <a:pos x="connsiteX16552" y="connsiteY16552"/>
                </a:cxn>
                <a:cxn ang="0">
                  <a:pos x="connsiteX16553" y="connsiteY16553"/>
                </a:cxn>
                <a:cxn ang="0">
                  <a:pos x="connsiteX16554" y="connsiteY16554"/>
                </a:cxn>
                <a:cxn ang="0">
                  <a:pos x="connsiteX16555" y="connsiteY16555"/>
                </a:cxn>
                <a:cxn ang="0">
                  <a:pos x="connsiteX16556" y="connsiteY16556"/>
                </a:cxn>
                <a:cxn ang="0">
                  <a:pos x="connsiteX16557" y="connsiteY16557"/>
                </a:cxn>
                <a:cxn ang="0">
                  <a:pos x="connsiteX16558" y="connsiteY16558"/>
                </a:cxn>
                <a:cxn ang="0">
                  <a:pos x="connsiteX16559" y="connsiteY16559"/>
                </a:cxn>
                <a:cxn ang="0">
                  <a:pos x="connsiteX16560" y="connsiteY16560"/>
                </a:cxn>
                <a:cxn ang="0">
                  <a:pos x="connsiteX16561" y="connsiteY16561"/>
                </a:cxn>
                <a:cxn ang="0">
                  <a:pos x="connsiteX16562" y="connsiteY16562"/>
                </a:cxn>
                <a:cxn ang="0">
                  <a:pos x="connsiteX16563" y="connsiteY16563"/>
                </a:cxn>
                <a:cxn ang="0">
                  <a:pos x="connsiteX16564" y="connsiteY16564"/>
                </a:cxn>
                <a:cxn ang="0">
                  <a:pos x="connsiteX16565" y="connsiteY16565"/>
                </a:cxn>
                <a:cxn ang="0">
                  <a:pos x="connsiteX16566" y="connsiteY16566"/>
                </a:cxn>
                <a:cxn ang="0">
                  <a:pos x="connsiteX16567" y="connsiteY16567"/>
                </a:cxn>
                <a:cxn ang="0">
                  <a:pos x="connsiteX16568" y="connsiteY16568"/>
                </a:cxn>
                <a:cxn ang="0">
                  <a:pos x="connsiteX16569" y="connsiteY16569"/>
                </a:cxn>
                <a:cxn ang="0">
                  <a:pos x="connsiteX16570" y="connsiteY16570"/>
                </a:cxn>
                <a:cxn ang="0">
                  <a:pos x="connsiteX16571" y="connsiteY16571"/>
                </a:cxn>
                <a:cxn ang="0">
                  <a:pos x="connsiteX16572" y="connsiteY16572"/>
                </a:cxn>
                <a:cxn ang="0">
                  <a:pos x="connsiteX16573" y="connsiteY16573"/>
                </a:cxn>
                <a:cxn ang="0">
                  <a:pos x="connsiteX16574" y="connsiteY16574"/>
                </a:cxn>
                <a:cxn ang="0">
                  <a:pos x="connsiteX16575" y="connsiteY16575"/>
                </a:cxn>
                <a:cxn ang="0">
                  <a:pos x="connsiteX16576" y="connsiteY16576"/>
                </a:cxn>
                <a:cxn ang="0">
                  <a:pos x="connsiteX16577" y="connsiteY16577"/>
                </a:cxn>
                <a:cxn ang="0">
                  <a:pos x="connsiteX16578" y="connsiteY16578"/>
                </a:cxn>
                <a:cxn ang="0">
                  <a:pos x="connsiteX16579" y="connsiteY16579"/>
                </a:cxn>
                <a:cxn ang="0">
                  <a:pos x="connsiteX16580" y="connsiteY16580"/>
                </a:cxn>
                <a:cxn ang="0">
                  <a:pos x="connsiteX16581" y="connsiteY16581"/>
                </a:cxn>
                <a:cxn ang="0">
                  <a:pos x="connsiteX16582" y="connsiteY16582"/>
                </a:cxn>
                <a:cxn ang="0">
                  <a:pos x="connsiteX16583" y="connsiteY16583"/>
                </a:cxn>
                <a:cxn ang="0">
                  <a:pos x="connsiteX16584" y="connsiteY16584"/>
                </a:cxn>
                <a:cxn ang="0">
                  <a:pos x="connsiteX16585" y="connsiteY16585"/>
                </a:cxn>
                <a:cxn ang="0">
                  <a:pos x="connsiteX16586" y="connsiteY16586"/>
                </a:cxn>
                <a:cxn ang="0">
                  <a:pos x="connsiteX16587" y="connsiteY16587"/>
                </a:cxn>
                <a:cxn ang="0">
                  <a:pos x="connsiteX16588" y="connsiteY16588"/>
                </a:cxn>
                <a:cxn ang="0">
                  <a:pos x="connsiteX16589" y="connsiteY16589"/>
                </a:cxn>
                <a:cxn ang="0">
                  <a:pos x="connsiteX16590" y="connsiteY16590"/>
                </a:cxn>
                <a:cxn ang="0">
                  <a:pos x="connsiteX16591" y="connsiteY16591"/>
                </a:cxn>
                <a:cxn ang="0">
                  <a:pos x="connsiteX16592" y="connsiteY16592"/>
                </a:cxn>
                <a:cxn ang="0">
                  <a:pos x="connsiteX16593" y="connsiteY16593"/>
                </a:cxn>
                <a:cxn ang="0">
                  <a:pos x="connsiteX16594" y="connsiteY16594"/>
                </a:cxn>
                <a:cxn ang="0">
                  <a:pos x="connsiteX16595" y="connsiteY16595"/>
                </a:cxn>
                <a:cxn ang="0">
                  <a:pos x="connsiteX16596" y="connsiteY16596"/>
                </a:cxn>
                <a:cxn ang="0">
                  <a:pos x="connsiteX16597" y="connsiteY16597"/>
                </a:cxn>
                <a:cxn ang="0">
                  <a:pos x="connsiteX16598" y="connsiteY16598"/>
                </a:cxn>
                <a:cxn ang="0">
                  <a:pos x="connsiteX16599" y="connsiteY16599"/>
                </a:cxn>
                <a:cxn ang="0">
                  <a:pos x="connsiteX16600" y="connsiteY16600"/>
                </a:cxn>
                <a:cxn ang="0">
                  <a:pos x="connsiteX16601" y="connsiteY16601"/>
                </a:cxn>
                <a:cxn ang="0">
                  <a:pos x="connsiteX16602" y="connsiteY16602"/>
                </a:cxn>
                <a:cxn ang="0">
                  <a:pos x="connsiteX16603" y="connsiteY16603"/>
                </a:cxn>
                <a:cxn ang="0">
                  <a:pos x="connsiteX16604" y="connsiteY16604"/>
                </a:cxn>
                <a:cxn ang="0">
                  <a:pos x="connsiteX16605" y="connsiteY16605"/>
                </a:cxn>
                <a:cxn ang="0">
                  <a:pos x="connsiteX16606" y="connsiteY16606"/>
                </a:cxn>
                <a:cxn ang="0">
                  <a:pos x="connsiteX16607" y="connsiteY16607"/>
                </a:cxn>
                <a:cxn ang="0">
                  <a:pos x="connsiteX16608" y="connsiteY16608"/>
                </a:cxn>
                <a:cxn ang="0">
                  <a:pos x="connsiteX16609" y="connsiteY16609"/>
                </a:cxn>
                <a:cxn ang="0">
                  <a:pos x="connsiteX16610" y="connsiteY16610"/>
                </a:cxn>
                <a:cxn ang="0">
                  <a:pos x="connsiteX16611" y="connsiteY16611"/>
                </a:cxn>
                <a:cxn ang="0">
                  <a:pos x="connsiteX16612" y="connsiteY16612"/>
                </a:cxn>
                <a:cxn ang="0">
                  <a:pos x="connsiteX16613" y="connsiteY16613"/>
                </a:cxn>
                <a:cxn ang="0">
                  <a:pos x="connsiteX16614" y="connsiteY16614"/>
                </a:cxn>
                <a:cxn ang="0">
                  <a:pos x="connsiteX16615" y="connsiteY16615"/>
                </a:cxn>
                <a:cxn ang="0">
                  <a:pos x="connsiteX16616" y="connsiteY16616"/>
                </a:cxn>
                <a:cxn ang="0">
                  <a:pos x="connsiteX16617" y="connsiteY16617"/>
                </a:cxn>
                <a:cxn ang="0">
                  <a:pos x="connsiteX16618" y="connsiteY16618"/>
                </a:cxn>
                <a:cxn ang="0">
                  <a:pos x="connsiteX16619" y="connsiteY16619"/>
                </a:cxn>
                <a:cxn ang="0">
                  <a:pos x="connsiteX16620" y="connsiteY16620"/>
                </a:cxn>
                <a:cxn ang="0">
                  <a:pos x="connsiteX16621" y="connsiteY16621"/>
                </a:cxn>
                <a:cxn ang="0">
                  <a:pos x="connsiteX16622" y="connsiteY16622"/>
                </a:cxn>
                <a:cxn ang="0">
                  <a:pos x="connsiteX16623" y="connsiteY16623"/>
                </a:cxn>
                <a:cxn ang="0">
                  <a:pos x="connsiteX16624" y="connsiteY16624"/>
                </a:cxn>
                <a:cxn ang="0">
                  <a:pos x="connsiteX16625" y="connsiteY16625"/>
                </a:cxn>
                <a:cxn ang="0">
                  <a:pos x="connsiteX16626" y="connsiteY16626"/>
                </a:cxn>
                <a:cxn ang="0">
                  <a:pos x="connsiteX16627" y="connsiteY16627"/>
                </a:cxn>
                <a:cxn ang="0">
                  <a:pos x="connsiteX16628" y="connsiteY16628"/>
                </a:cxn>
                <a:cxn ang="0">
                  <a:pos x="connsiteX16629" y="connsiteY16629"/>
                </a:cxn>
                <a:cxn ang="0">
                  <a:pos x="connsiteX16630" y="connsiteY16630"/>
                </a:cxn>
                <a:cxn ang="0">
                  <a:pos x="connsiteX16631" y="connsiteY16631"/>
                </a:cxn>
                <a:cxn ang="0">
                  <a:pos x="connsiteX16632" y="connsiteY16632"/>
                </a:cxn>
                <a:cxn ang="0">
                  <a:pos x="connsiteX16633" y="connsiteY16633"/>
                </a:cxn>
                <a:cxn ang="0">
                  <a:pos x="connsiteX16634" y="connsiteY16634"/>
                </a:cxn>
                <a:cxn ang="0">
                  <a:pos x="connsiteX16635" y="connsiteY16635"/>
                </a:cxn>
                <a:cxn ang="0">
                  <a:pos x="connsiteX16636" y="connsiteY16636"/>
                </a:cxn>
                <a:cxn ang="0">
                  <a:pos x="connsiteX16637" y="connsiteY16637"/>
                </a:cxn>
                <a:cxn ang="0">
                  <a:pos x="connsiteX16638" y="connsiteY16638"/>
                </a:cxn>
                <a:cxn ang="0">
                  <a:pos x="connsiteX16639" y="connsiteY16639"/>
                </a:cxn>
                <a:cxn ang="0">
                  <a:pos x="connsiteX16640" y="connsiteY16640"/>
                </a:cxn>
                <a:cxn ang="0">
                  <a:pos x="connsiteX16641" y="connsiteY16641"/>
                </a:cxn>
                <a:cxn ang="0">
                  <a:pos x="connsiteX16642" y="connsiteY16642"/>
                </a:cxn>
                <a:cxn ang="0">
                  <a:pos x="connsiteX16643" y="connsiteY16643"/>
                </a:cxn>
                <a:cxn ang="0">
                  <a:pos x="connsiteX16644" y="connsiteY16644"/>
                </a:cxn>
                <a:cxn ang="0">
                  <a:pos x="connsiteX16645" y="connsiteY16645"/>
                </a:cxn>
                <a:cxn ang="0">
                  <a:pos x="connsiteX16646" y="connsiteY16646"/>
                </a:cxn>
                <a:cxn ang="0">
                  <a:pos x="connsiteX16647" y="connsiteY16647"/>
                </a:cxn>
                <a:cxn ang="0">
                  <a:pos x="connsiteX16648" y="connsiteY16648"/>
                </a:cxn>
                <a:cxn ang="0">
                  <a:pos x="connsiteX16649" y="connsiteY16649"/>
                </a:cxn>
                <a:cxn ang="0">
                  <a:pos x="connsiteX16650" y="connsiteY16650"/>
                </a:cxn>
                <a:cxn ang="0">
                  <a:pos x="connsiteX16651" y="connsiteY16651"/>
                </a:cxn>
                <a:cxn ang="0">
                  <a:pos x="connsiteX16652" y="connsiteY16652"/>
                </a:cxn>
                <a:cxn ang="0">
                  <a:pos x="connsiteX16653" y="connsiteY16653"/>
                </a:cxn>
                <a:cxn ang="0">
                  <a:pos x="connsiteX16654" y="connsiteY16654"/>
                </a:cxn>
                <a:cxn ang="0">
                  <a:pos x="connsiteX16655" y="connsiteY16655"/>
                </a:cxn>
                <a:cxn ang="0">
                  <a:pos x="connsiteX16656" y="connsiteY16656"/>
                </a:cxn>
                <a:cxn ang="0">
                  <a:pos x="connsiteX16657" y="connsiteY16657"/>
                </a:cxn>
                <a:cxn ang="0">
                  <a:pos x="connsiteX16658" y="connsiteY16658"/>
                </a:cxn>
                <a:cxn ang="0">
                  <a:pos x="connsiteX16659" y="connsiteY16659"/>
                </a:cxn>
                <a:cxn ang="0">
                  <a:pos x="connsiteX16660" y="connsiteY16660"/>
                </a:cxn>
                <a:cxn ang="0">
                  <a:pos x="connsiteX16661" y="connsiteY16661"/>
                </a:cxn>
                <a:cxn ang="0">
                  <a:pos x="connsiteX16662" y="connsiteY16662"/>
                </a:cxn>
                <a:cxn ang="0">
                  <a:pos x="connsiteX16663" y="connsiteY16663"/>
                </a:cxn>
                <a:cxn ang="0">
                  <a:pos x="connsiteX16664" y="connsiteY16664"/>
                </a:cxn>
                <a:cxn ang="0">
                  <a:pos x="connsiteX16665" y="connsiteY16665"/>
                </a:cxn>
                <a:cxn ang="0">
                  <a:pos x="connsiteX16666" y="connsiteY16666"/>
                </a:cxn>
                <a:cxn ang="0">
                  <a:pos x="connsiteX16667" y="connsiteY16667"/>
                </a:cxn>
                <a:cxn ang="0">
                  <a:pos x="connsiteX16668" y="connsiteY16668"/>
                </a:cxn>
                <a:cxn ang="0">
                  <a:pos x="connsiteX16669" y="connsiteY16669"/>
                </a:cxn>
                <a:cxn ang="0">
                  <a:pos x="connsiteX16670" y="connsiteY16670"/>
                </a:cxn>
                <a:cxn ang="0">
                  <a:pos x="connsiteX16671" y="connsiteY16671"/>
                </a:cxn>
                <a:cxn ang="0">
                  <a:pos x="connsiteX16672" y="connsiteY16672"/>
                </a:cxn>
                <a:cxn ang="0">
                  <a:pos x="connsiteX16673" y="connsiteY16673"/>
                </a:cxn>
                <a:cxn ang="0">
                  <a:pos x="connsiteX16674" y="connsiteY16674"/>
                </a:cxn>
                <a:cxn ang="0">
                  <a:pos x="connsiteX16675" y="connsiteY16675"/>
                </a:cxn>
                <a:cxn ang="0">
                  <a:pos x="connsiteX16676" y="connsiteY16676"/>
                </a:cxn>
                <a:cxn ang="0">
                  <a:pos x="connsiteX16677" y="connsiteY16677"/>
                </a:cxn>
                <a:cxn ang="0">
                  <a:pos x="connsiteX16678" y="connsiteY16678"/>
                </a:cxn>
                <a:cxn ang="0">
                  <a:pos x="connsiteX16679" y="connsiteY16679"/>
                </a:cxn>
                <a:cxn ang="0">
                  <a:pos x="connsiteX16680" y="connsiteY16680"/>
                </a:cxn>
                <a:cxn ang="0">
                  <a:pos x="connsiteX16681" y="connsiteY16681"/>
                </a:cxn>
                <a:cxn ang="0">
                  <a:pos x="connsiteX16682" y="connsiteY16682"/>
                </a:cxn>
                <a:cxn ang="0">
                  <a:pos x="connsiteX16683" y="connsiteY16683"/>
                </a:cxn>
                <a:cxn ang="0">
                  <a:pos x="connsiteX16684" y="connsiteY16684"/>
                </a:cxn>
                <a:cxn ang="0">
                  <a:pos x="connsiteX16685" y="connsiteY16685"/>
                </a:cxn>
                <a:cxn ang="0">
                  <a:pos x="connsiteX16686" y="connsiteY16686"/>
                </a:cxn>
                <a:cxn ang="0">
                  <a:pos x="connsiteX16687" y="connsiteY16687"/>
                </a:cxn>
                <a:cxn ang="0">
                  <a:pos x="connsiteX16688" y="connsiteY16688"/>
                </a:cxn>
                <a:cxn ang="0">
                  <a:pos x="connsiteX16689" y="connsiteY16689"/>
                </a:cxn>
                <a:cxn ang="0">
                  <a:pos x="connsiteX16690" y="connsiteY16690"/>
                </a:cxn>
                <a:cxn ang="0">
                  <a:pos x="connsiteX16691" y="connsiteY16691"/>
                </a:cxn>
                <a:cxn ang="0">
                  <a:pos x="connsiteX16692" y="connsiteY16692"/>
                </a:cxn>
                <a:cxn ang="0">
                  <a:pos x="connsiteX16693" y="connsiteY16693"/>
                </a:cxn>
                <a:cxn ang="0">
                  <a:pos x="connsiteX16694" y="connsiteY16694"/>
                </a:cxn>
                <a:cxn ang="0">
                  <a:pos x="connsiteX16695" y="connsiteY16695"/>
                </a:cxn>
                <a:cxn ang="0">
                  <a:pos x="connsiteX16696" y="connsiteY16696"/>
                </a:cxn>
                <a:cxn ang="0">
                  <a:pos x="connsiteX16697" y="connsiteY16697"/>
                </a:cxn>
                <a:cxn ang="0">
                  <a:pos x="connsiteX16698" y="connsiteY16698"/>
                </a:cxn>
                <a:cxn ang="0">
                  <a:pos x="connsiteX16699" y="connsiteY16699"/>
                </a:cxn>
                <a:cxn ang="0">
                  <a:pos x="connsiteX16700" y="connsiteY16700"/>
                </a:cxn>
                <a:cxn ang="0">
                  <a:pos x="connsiteX16701" y="connsiteY16701"/>
                </a:cxn>
                <a:cxn ang="0">
                  <a:pos x="connsiteX16702" y="connsiteY16702"/>
                </a:cxn>
                <a:cxn ang="0">
                  <a:pos x="connsiteX16703" y="connsiteY16703"/>
                </a:cxn>
                <a:cxn ang="0">
                  <a:pos x="connsiteX16704" y="connsiteY16704"/>
                </a:cxn>
                <a:cxn ang="0">
                  <a:pos x="connsiteX16705" y="connsiteY16705"/>
                </a:cxn>
                <a:cxn ang="0">
                  <a:pos x="connsiteX16706" y="connsiteY16706"/>
                </a:cxn>
                <a:cxn ang="0">
                  <a:pos x="connsiteX16707" y="connsiteY16707"/>
                </a:cxn>
                <a:cxn ang="0">
                  <a:pos x="connsiteX16708" y="connsiteY16708"/>
                </a:cxn>
                <a:cxn ang="0">
                  <a:pos x="connsiteX16709" y="connsiteY16709"/>
                </a:cxn>
                <a:cxn ang="0">
                  <a:pos x="connsiteX16710" y="connsiteY16710"/>
                </a:cxn>
                <a:cxn ang="0">
                  <a:pos x="connsiteX16711" y="connsiteY16711"/>
                </a:cxn>
                <a:cxn ang="0">
                  <a:pos x="connsiteX16712" y="connsiteY16712"/>
                </a:cxn>
                <a:cxn ang="0">
                  <a:pos x="connsiteX16713" y="connsiteY16713"/>
                </a:cxn>
                <a:cxn ang="0">
                  <a:pos x="connsiteX16714" y="connsiteY16714"/>
                </a:cxn>
                <a:cxn ang="0">
                  <a:pos x="connsiteX16715" y="connsiteY16715"/>
                </a:cxn>
                <a:cxn ang="0">
                  <a:pos x="connsiteX16716" y="connsiteY16716"/>
                </a:cxn>
                <a:cxn ang="0">
                  <a:pos x="connsiteX16717" y="connsiteY16717"/>
                </a:cxn>
                <a:cxn ang="0">
                  <a:pos x="connsiteX16718" y="connsiteY16718"/>
                </a:cxn>
                <a:cxn ang="0">
                  <a:pos x="connsiteX16719" y="connsiteY16719"/>
                </a:cxn>
                <a:cxn ang="0">
                  <a:pos x="connsiteX16720" y="connsiteY16720"/>
                </a:cxn>
                <a:cxn ang="0">
                  <a:pos x="connsiteX16721" y="connsiteY16721"/>
                </a:cxn>
                <a:cxn ang="0">
                  <a:pos x="connsiteX16722" y="connsiteY16722"/>
                </a:cxn>
                <a:cxn ang="0">
                  <a:pos x="connsiteX16723" y="connsiteY16723"/>
                </a:cxn>
                <a:cxn ang="0">
                  <a:pos x="connsiteX16724" y="connsiteY16724"/>
                </a:cxn>
                <a:cxn ang="0">
                  <a:pos x="connsiteX16725" y="connsiteY16725"/>
                </a:cxn>
                <a:cxn ang="0">
                  <a:pos x="connsiteX16726" y="connsiteY16726"/>
                </a:cxn>
                <a:cxn ang="0">
                  <a:pos x="connsiteX16727" y="connsiteY16727"/>
                </a:cxn>
                <a:cxn ang="0">
                  <a:pos x="connsiteX16728" y="connsiteY16728"/>
                </a:cxn>
                <a:cxn ang="0">
                  <a:pos x="connsiteX16729" y="connsiteY16729"/>
                </a:cxn>
                <a:cxn ang="0">
                  <a:pos x="connsiteX16730" y="connsiteY16730"/>
                </a:cxn>
                <a:cxn ang="0">
                  <a:pos x="connsiteX16731" y="connsiteY16731"/>
                </a:cxn>
                <a:cxn ang="0">
                  <a:pos x="connsiteX16732" y="connsiteY16732"/>
                </a:cxn>
                <a:cxn ang="0">
                  <a:pos x="connsiteX16733" y="connsiteY16733"/>
                </a:cxn>
                <a:cxn ang="0">
                  <a:pos x="connsiteX16734" y="connsiteY16734"/>
                </a:cxn>
                <a:cxn ang="0">
                  <a:pos x="connsiteX16735" y="connsiteY16735"/>
                </a:cxn>
                <a:cxn ang="0">
                  <a:pos x="connsiteX16736" y="connsiteY16736"/>
                </a:cxn>
                <a:cxn ang="0">
                  <a:pos x="connsiteX16737" y="connsiteY16737"/>
                </a:cxn>
                <a:cxn ang="0">
                  <a:pos x="connsiteX16738" y="connsiteY16738"/>
                </a:cxn>
                <a:cxn ang="0">
                  <a:pos x="connsiteX16739" y="connsiteY16739"/>
                </a:cxn>
                <a:cxn ang="0">
                  <a:pos x="connsiteX16740" y="connsiteY16740"/>
                </a:cxn>
                <a:cxn ang="0">
                  <a:pos x="connsiteX16741" y="connsiteY16741"/>
                </a:cxn>
                <a:cxn ang="0">
                  <a:pos x="connsiteX16742" y="connsiteY16742"/>
                </a:cxn>
                <a:cxn ang="0">
                  <a:pos x="connsiteX16743" y="connsiteY16743"/>
                </a:cxn>
                <a:cxn ang="0">
                  <a:pos x="connsiteX16744" y="connsiteY16744"/>
                </a:cxn>
                <a:cxn ang="0">
                  <a:pos x="connsiteX16745" y="connsiteY16745"/>
                </a:cxn>
                <a:cxn ang="0">
                  <a:pos x="connsiteX16746" y="connsiteY16746"/>
                </a:cxn>
                <a:cxn ang="0">
                  <a:pos x="connsiteX16747" y="connsiteY16747"/>
                </a:cxn>
                <a:cxn ang="0">
                  <a:pos x="connsiteX16748" y="connsiteY16748"/>
                </a:cxn>
                <a:cxn ang="0">
                  <a:pos x="connsiteX16749" y="connsiteY16749"/>
                </a:cxn>
                <a:cxn ang="0">
                  <a:pos x="connsiteX16750" y="connsiteY16750"/>
                </a:cxn>
                <a:cxn ang="0">
                  <a:pos x="connsiteX16751" y="connsiteY16751"/>
                </a:cxn>
                <a:cxn ang="0">
                  <a:pos x="connsiteX16752" y="connsiteY16752"/>
                </a:cxn>
                <a:cxn ang="0">
                  <a:pos x="connsiteX16753" y="connsiteY16753"/>
                </a:cxn>
                <a:cxn ang="0">
                  <a:pos x="connsiteX16754" y="connsiteY16754"/>
                </a:cxn>
                <a:cxn ang="0">
                  <a:pos x="connsiteX16755" y="connsiteY16755"/>
                </a:cxn>
                <a:cxn ang="0">
                  <a:pos x="connsiteX16756" y="connsiteY16756"/>
                </a:cxn>
                <a:cxn ang="0">
                  <a:pos x="connsiteX16757" y="connsiteY16757"/>
                </a:cxn>
                <a:cxn ang="0">
                  <a:pos x="connsiteX16758" y="connsiteY16758"/>
                </a:cxn>
                <a:cxn ang="0">
                  <a:pos x="connsiteX16759" y="connsiteY16759"/>
                </a:cxn>
                <a:cxn ang="0">
                  <a:pos x="connsiteX16760" y="connsiteY16760"/>
                </a:cxn>
                <a:cxn ang="0">
                  <a:pos x="connsiteX16761" y="connsiteY16761"/>
                </a:cxn>
                <a:cxn ang="0">
                  <a:pos x="connsiteX16762" y="connsiteY16762"/>
                </a:cxn>
                <a:cxn ang="0">
                  <a:pos x="connsiteX16763" y="connsiteY16763"/>
                </a:cxn>
                <a:cxn ang="0">
                  <a:pos x="connsiteX16764" y="connsiteY16764"/>
                </a:cxn>
                <a:cxn ang="0">
                  <a:pos x="connsiteX16765" y="connsiteY16765"/>
                </a:cxn>
                <a:cxn ang="0">
                  <a:pos x="connsiteX16766" y="connsiteY16766"/>
                </a:cxn>
                <a:cxn ang="0">
                  <a:pos x="connsiteX16767" y="connsiteY16767"/>
                </a:cxn>
                <a:cxn ang="0">
                  <a:pos x="connsiteX16768" y="connsiteY16768"/>
                </a:cxn>
                <a:cxn ang="0">
                  <a:pos x="connsiteX16769" y="connsiteY16769"/>
                </a:cxn>
                <a:cxn ang="0">
                  <a:pos x="connsiteX16770" y="connsiteY16770"/>
                </a:cxn>
                <a:cxn ang="0">
                  <a:pos x="connsiteX16771" y="connsiteY16771"/>
                </a:cxn>
                <a:cxn ang="0">
                  <a:pos x="connsiteX16772" y="connsiteY16772"/>
                </a:cxn>
                <a:cxn ang="0">
                  <a:pos x="connsiteX16773" y="connsiteY16773"/>
                </a:cxn>
                <a:cxn ang="0">
                  <a:pos x="connsiteX16774" y="connsiteY16774"/>
                </a:cxn>
                <a:cxn ang="0">
                  <a:pos x="connsiteX16775" y="connsiteY16775"/>
                </a:cxn>
                <a:cxn ang="0">
                  <a:pos x="connsiteX16776" y="connsiteY16776"/>
                </a:cxn>
                <a:cxn ang="0">
                  <a:pos x="connsiteX16777" y="connsiteY16777"/>
                </a:cxn>
                <a:cxn ang="0">
                  <a:pos x="connsiteX16778" y="connsiteY16778"/>
                </a:cxn>
                <a:cxn ang="0">
                  <a:pos x="connsiteX16779" y="connsiteY16779"/>
                </a:cxn>
                <a:cxn ang="0">
                  <a:pos x="connsiteX16780" y="connsiteY16780"/>
                </a:cxn>
                <a:cxn ang="0">
                  <a:pos x="connsiteX16781" y="connsiteY16781"/>
                </a:cxn>
                <a:cxn ang="0">
                  <a:pos x="connsiteX16782" y="connsiteY16782"/>
                </a:cxn>
                <a:cxn ang="0">
                  <a:pos x="connsiteX16783" y="connsiteY16783"/>
                </a:cxn>
                <a:cxn ang="0">
                  <a:pos x="connsiteX16784" y="connsiteY16784"/>
                </a:cxn>
                <a:cxn ang="0">
                  <a:pos x="connsiteX16785" y="connsiteY16785"/>
                </a:cxn>
                <a:cxn ang="0">
                  <a:pos x="connsiteX16786" y="connsiteY16786"/>
                </a:cxn>
                <a:cxn ang="0">
                  <a:pos x="connsiteX16787" y="connsiteY16787"/>
                </a:cxn>
                <a:cxn ang="0">
                  <a:pos x="connsiteX16788" y="connsiteY16788"/>
                </a:cxn>
                <a:cxn ang="0">
                  <a:pos x="connsiteX16789" y="connsiteY16789"/>
                </a:cxn>
                <a:cxn ang="0">
                  <a:pos x="connsiteX16790" y="connsiteY16790"/>
                </a:cxn>
                <a:cxn ang="0">
                  <a:pos x="connsiteX16791" y="connsiteY16791"/>
                </a:cxn>
                <a:cxn ang="0">
                  <a:pos x="connsiteX16792" y="connsiteY16792"/>
                </a:cxn>
                <a:cxn ang="0">
                  <a:pos x="connsiteX16793" y="connsiteY16793"/>
                </a:cxn>
                <a:cxn ang="0">
                  <a:pos x="connsiteX16794" y="connsiteY16794"/>
                </a:cxn>
                <a:cxn ang="0">
                  <a:pos x="connsiteX16795" y="connsiteY16795"/>
                </a:cxn>
                <a:cxn ang="0">
                  <a:pos x="connsiteX16796" y="connsiteY16796"/>
                </a:cxn>
                <a:cxn ang="0">
                  <a:pos x="connsiteX16797" y="connsiteY16797"/>
                </a:cxn>
                <a:cxn ang="0">
                  <a:pos x="connsiteX16798" y="connsiteY16798"/>
                </a:cxn>
                <a:cxn ang="0">
                  <a:pos x="connsiteX16799" y="connsiteY16799"/>
                </a:cxn>
                <a:cxn ang="0">
                  <a:pos x="connsiteX16800" y="connsiteY16800"/>
                </a:cxn>
                <a:cxn ang="0">
                  <a:pos x="connsiteX16801" y="connsiteY16801"/>
                </a:cxn>
                <a:cxn ang="0">
                  <a:pos x="connsiteX16802" y="connsiteY16802"/>
                </a:cxn>
                <a:cxn ang="0">
                  <a:pos x="connsiteX16803" y="connsiteY16803"/>
                </a:cxn>
                <a:cxn ang="0">
                  <a:pos x="connsiteX16804" y="connsiteY16804"/>
                </a:cxn>
                <a:cxn ang="0">
                  <a:pos x="connsiteX16805" y="connsiteY16805"/>
                </a:cxn>
                <a:cxn ang="0">
                  <a:pos x="connsiteX16806" y="connsiteY16806"/>
                </a:cxn>
                <a:cxn ang="0">
                  <a:pos x="connsiteX16807" y="connsiteY16807"/>
                </a:cxn>
                <a:cxn ang="0">
                  <a:pos x="connsiteX16808" y="connsiteY16808"/>
                </a:cxn>
                <a:cxn ang="0">
                  <a:pos x="connsiteX16809" y="connsiteY16809"/>
                </a:cxn>
                <a:cxn ang="0">
                  <a:pos x="connsiteX16810" y="connsiteY16810"/>
                </a:cxn>
                <a:cxn ang="0">
                  <a:pos x="connsiteX16811" y="connsiteY16811"/>
                </a:cxn>
                <a:cxn ang="0">
                  <a:pos x="connsiteX16812" y="connsiteY16812"/>
                </a:cxn>
                <a:cxn ang="0">
                  <a:pos x="connsiteX16813" y="connsiteY16813"/>
                </a:cxn>
                <a:cxn ang="0">
                  <a:pos x="connsiteX16814" y="connsiteY16814"/>
                </a:cxn>
                <a:cxn ang="0">
                  <a:pos x="connsiteX16815" y="connsiteY16815"/>
                </a:cxn>
                <a:cxn ang="0">
                  <a:pos x="connsiteX16816" y="connsiteY16816"/>
                </a:cxn>
                <a:cxn ang="0">
                  <a:pos x="connsiteX16817" y="connsiteY16817"/>
                </a:cxn>
                <a:cxn ang="0">
                  <a:pos x="connsiteX16818" y="connsiteY16818"/>
                </a:cxn>
                <a:cxn ang="0">
                  <a:pos x="connsiteX16819" y="connsiteY16819"/>
                </a:cxn>
                <a:cxn ang="0">
                  <a:pos x="connsiteX16820" y="connsiteY16820"/>
                </a:cxn>
                <a:cxn ang="0">
                  <a:pos x="connsiteX16821" y="connsiteY16821"/>
                </a:cxn>
                <a:cxn ang="0">
                  <a:pos x="connsiteX16822" y="connsiteY16822"/>
                </a:cxn>
                <a:cxn ang="0">
                  <a:pos x="connsiteX16823" y="connsiteY16823"/>
                </a:cxn>
                <a:cxn ang="0">
                  <a:pos x="connsiteX16824" y="connsiteY16824"/>
                </a:cxn>
                <a:cxn ang="0">
                  <a:pos x="connsiteX16825" y="connsiteY16825"/>
                </a:cxn>
                <a:cxn ang="0">
                  <a:pos x="connsiteX16826" y="connsiteY16826"/>
                </a:cxn>
                <a:cxn ang="0">
                  <a:pos x="connsiteX16827" y="connsiteY16827"/>
                </a:cxn>
                <a:cxn ang="0">
                  <a:pos x="connsiteX16828" y="connsiteY16828"/>
                </a:cxn>
                <a:cxn ang="0">
                  <a:pos x="connsiteX16829" y="connsiteY16829"/>
                </a:cxn>
                <a:cxn ang="0">
                  <a:pos x="connsiteX16830" y="connsiteY16830"/>
                </a:cxn>
                <a:cxn ang="0">
                  <a:pos x="connsiteX16831" y="connsiteY16831"/>
                </a:cxn>
                <a:cxn ang="0">
                  <a:pos x="connsiteX16832" y="connsiteY16832"/>
                </a:cxn>
                <a:cxn ang="0">
                  <a:pos x="connsiteX16833" y="connsiteY16833"/>
                </a:cxn>
                <a:cxn ang="0">
                  <a:pos x="connsiteX16834" y="connsiteY16834"/>
                </a:cxn>
                <a:cxn ang="0">
                  <a:pos x="connsiteX16835" y="connsiteY16835"/>
                </a:cxn>
                <a:cxn ang="0">
                  <a:pos x="connsiteX16836" y="connsiteY16836"/>
                </a:cxn>
                <a:cxn ang="0">
                  <a:pos x="connsiteX16837" y="connsiteY16837"/>
                </a:cxn>
                <a:cxn ang="0">
                  <a:pos x="connsiteX16838" y="connsiteY16838"/>
                </a:cxn>
                <a:cxn ang="0">
                  <a:pos x="connsiteX16839" y="connsiteY16839"/>
                </a:cxn>
                <a:cxn ang="0">
                  <a:pos x="connsiteX16840" y="connsiteY16840"/>
                </a:cxn>
                <a:cxn ang="0">
                  <a:pos x="connsiteX16841" y="connsiteY16841"/>
                </a:cxn>
                <a:cxn ang="0">
                  <a:pos x="connsiteX16842" y="connsiteY16842"/>
                </a:cxn>
                <a:cxn ang="0">
                  <a:pos x="connsiteX16843" y="connsiteY16843"/>
                </a:cxn>
                <a:cxn ang="0">
                  <a:pos x="connsiteX16844" y="connsiteY16844"/>
                </a:cxn>
                <a:cxn ang="0">
                  <a:pos x="connsiteX16845" y="connsiteY16845"/>
                </a:cxn>
                <a:cxn ang="0">
                  <a:pos x="connsiteX16846" y="connsiteY16846"/>
                </a:cxn>
                <a:cxn ang="0">
                  <a:pos x="connsiteX16847" y="connsiteY16847"/>
                </a:cxn>
                <a:cxn ang="0">
                  <a:pos x="connsiteX16848" y="connsiteY16848"/>
                </a:cxn>
                <a:cxn ang="0">
                  <a:pos x="connsiteX16849" y="connsiteY16849"/>
                </a:cxn>
                <a:cxn ang="0">
                  <a:pos x="connsiteX16850" y="connsiteY16850"/>
                </a:cxn>
                <a:cxn ang="0">
                  <a:pos x="connsiteX16851" y="connsiteY16851"/>
                </a:cxn>
                <a:cxn ang="0">
                  <a:pos x="connsiteX16852" y="connsiteY16852"/>
                </a:cxn>
                <a:cxn ang="0">
                  <a:pos x="connsiteX16853" y="connsiteY16853"/>
                </a:cxn>
                <a:cxn ang="0">
                  <a:pos x="connsiteX16854" y="connsiteY16854"/>
                </a:cxn>
                <a:cxn ang="0">
                  <a:pos x="connsiteX16855" y="connsiteY16855"/>
                </a:cxn>
                <a:cxn ang="0">
                  <a:pos x="connsiteX16856" y="connsiteY16856"/>
                </a:cxn>
                <a:cxn ang="0">
                  <a:pos x="connsiteX16857" y="connsiteY16857"/>
                </a:cxn>
                <a:cxn ang="0">
                  <a:pos x="connsiteX16858" y="connsiteY16858"/>
                </a:cxn>
                <a:cxn ang="0">
                  <a:pos x="connsiteX16859" y="connsiteY16859"/>
                </a:cxn>
                <a:cxn ang="0">
                  <a:pos x="connsiteX16860" y="connsiteY16860"/>
                </a:cxn>
                <a:cxn ang="0">
                  <a:pos x="connsiteX16861" y="connsiteY16861"/>
                </a:cxn>
                <a:cxn ang="0">
                  <a:pos x="connsiteX16862" y="connsiteY16862"/>
                </a:cxn>
                <a:cxn ang="0">
                  <a:pos x="connsiteX16863" y="connsiteY16863"/>
                </a:cxn>
                <a:cxn ang="0">
                  <a:pos x="connsiteX16864" y="connsiteY16864"/>
                </a:cxn>
                <a:cxn ang="0">
                  <a:pos x="connsiteX16865" y="connsiteY16865"/>
                </a:cxn>
                <a:cxn ang="0">
                  <a:pos x="connsiteX16866" y="connsiteY16866"/>
                </a:cxn>
                <a:cxn ang="0">
                  <a:pos x="connsiteX16867" y="connsiteY16867"/>
                </a:cxn>
                <a:cxn ang="0">
                  <a:pos x="connsiteX16868" y="connsiteY16868"/>
                </a:cxn>
                <a:cxn ang="0">
                  <a:pos x="connsiteX16869" y="connsiteY16869"/>
                </a:cxn>
                <a:cxn ang="0">
                  <a:pos x="connsiteX16870" y="connsiteY16870"/>
                </a:cxn>
                <a:cxn ang="0">
                  <a:pos x="connsiteX16871" y="connsiteY16871"/>
                </a:cxn>
                <a:cxn ang="0">
                  <a:pos x="connsiteX16872" y="connsiteY16872"/>
                </a:cxn>
                <a:cxn ang="0">
                  <a:pos x="connsiteX16873" y="connsiteY16873"/>
                </a:cxn>
                <a:cxn ang="0">
                  <a:pos x="connsiteX16874" y="connsiteY16874"/>
                </a:cxn>
                <a:cxn ang="0">
                  <a:pos x="connsiteX16875" y="connsiteY16875"/>
                </a:cxn>
                <a:cxn ang="0">
                  <a:pos x="connsiteX16876" y="connsiteY16876"/>
                </a:cxn>
                <a:cxn ang="0">
                  <a:pos x="connsiteX16877" y="connsiteY16877"/>
                </a:cxn>
                <a:cxn ang="0">
                  <a:pos x="connsiteX16878" y="connsiteY16878"/>
                </a:cxn>
                <a:cxn ang="0">
                  <a:pos x="connsiteX16879" y="connsiteY16879"/>
                </a:cxn>
                <a:cxn ang="0">
                  <a:pos x="connsiteX16880" y="connsiteY16880"/>
                </a:cxn>
                <a:cxn ang="0">
                  <a:pos x="connsiteX16881" y="connsiteY16881"/>
                </a:cxn>
                <a:cxn ang="0">
                  <a:pos x="connsiteX16882" y="connsiteY16882"/>
                </a:cxn>
                <a:cxn ang="0">
                  <a:pos x="connsiteX16883" y="connsiteY16883"/>
                </a:cxn>
                <a:cxn ang="0">
                  <a:pos x="connsiteX16884" y="connsiteY16884"/>
                </a:cxn>
                <a:cxn ang="0">
                  <a:pos x="connsiteX16885" y="connsiteY16885"/>
                </a:cxn>
                <a:cxn ang="0">
                  <a:pos x="connsiteX16886" y="connsiteY16886"/>
                </a:cxn>
                <a:cxn ang="0">
                  <a:pos x="connsiteX16887" y="connsiteY16887"/>
                </a:cxn>
                <a:cxn ang="0">
                  <a:pos x="connsiteX16888" y="connsiteY16888"/>
                </a:cxn>
                <a:cxn ang="0">
                  <a:pos x="connsiteX16889" y="connsiteY16889"/>
                </a:cxn>
                <a:cxn ang="0">
                  <a:pos x="connsiteX16890" y="connsiteY16890"/>
                </a:cxn>
                <a:cxn ang="0">
                  <a:pos x="connsiteX16891" y="connsiteY16891"/>
                </a:cxn>
                <a:cxn ang="0">
                  <a:pos x="connsiteX16892" y="connsiteY16892"/>
                </a:cxn>
                <a:cxn ang="0">
                  <a:pos x="connsiteX16893" y="connsiteY16893"/>
                </a:cxn>
                <a:cxn ang="0">
                  <a:pos x="connsiteX16894" y="connsiteY16894"/>
                </a:cxn>
                <a:cxn ang="0">
                  <a:pos x="connsiteX16895" y="connsiteY16895"/>
                </a:cxn>
                <a:cxn ang="0">
                  <a:pos x="connsiteX16896" y="connsiteY16896"/>
                </a:cxn>
                <a:cxn ang="0">
                  <a:pos x="connsiteX16897" y="connsiteY16897"/>
                </a:cxn>
                <a:cxn ang="0">
                  <a:pos x="connsiteX16898" y="connsiteY16898"/>
                </a:cxn>
                <a:cxn ang="0">
                  <a:pos x="connsiteX16899" y="connsiteY16899"/>
                </a:cxn>
                <a:cxn ang="0">
                  <a:pos x="connsiteX16900" y="connsiteY16900"/>
                </a:cxn>
                <a:cxn ang="0">
                  <a:pos x="connsiteX16901" y="connsiteY16901"/>
                </a:cxn>
                <a:cxn ang="0">
                  <a:pos x="connsiteX16902" y="connsiteY16902"/>
                </a:cxn>
                <a:cxn ang="0">
                  <a:pos x="connsiteX16903" y="connsiteY16903"/>
                </a:cxn>
                <a:cxn ang="0">
                  <a:pos x="connsiteX16904" y="connsiteY16904"/>
                </a:cxn>
                <a:cxn ang="0">
                  <a:pos x="connsiteX16905" y="connsiteY16905"/>
                </a:cxn>
                <a:cxn ang="0">
                  <a:pos x="connsiteX16906" y="connsiteY16906"/>
                </a:cxn>
                <a:cxn ang="0">
                  <a:pos x="connsiteX16907" y="connsiteY16907"/>
                </a:cxn>
                <a:cxn ang="0">
                  <a:pos x="connsiteX16908" y="connsiteY16908"/>
                </a:cxn>
                <a:cxn ang="0">
                  <a:pos x="connsiteX16909" y="connsiteY16909"/>
                </a:cxn>
                <a:cxn ang="0">
                  <a:pos x="connsiteX16910" y="connsiteY16910"/>
                </a:cxn>
                <a:cxn ang="0">
                  <a:pos x="connsiteX16911" y="connsiteY16911"/>
                </a:cxn>
                <a:cxn ang="0">
                  <a:pos x="connsiteX16912" y="connsiteY16912"/>
                </a:cxn>
                <a:cxn ang="0">
                  <a:pos x="connsiteX16913" y="connsiteY16913"/>
                </a:cxn>
                <a:cxn ang="0">
                  <a:pos x="connsiteX16914" y="connsiteY16914"/>
                </a:cxn>
                <a:cxn ang="0">
                  <a:pos x="connsiteX16915" y="connsiteY16915"/>
                </a:cxn>
                <a:cxn ang="0">
                  <a:pos x="connsiteX16916" y="connsiteY16916"/>
                </a:cxn>
                <a:cxn ang="0">
                  <a:pos x="connsiteX16917" y="connsiteY16917"/>
                </a:cxn>
                <a:cxn ang="0">
                  <a:pos x="connsiteX16918" y="connsiteY16918"/>
                </a:cxn>
                <a:cxn ang="0">
                  <a:pos x="connsiteX16919" y="connsiteY16919"/>
                </a:cxn>
                <a:cxn ang="0">
                  <a:pos x="connsiteX16920" y="connsiteY16920"/>
                </a:cxn>
                <a:cxn ang="0">
                  <a:pos x="connsiteX16921" y="connsiteY16921"/>
                </a:cxn>
                <a:cxn ang="0">
                  <a:pos x="connsiteX16922" y="connsiteY16922"/>
                </a:cxn>
                <a:cxn ang="0">
                  <a:pos x="connsiteX16923" y="connsiteY16923"/>
                </a:cxn>
                <a:cxn ang="0">
                  <a:pos x="connsiteX16924" y="connsiteY16924"/>
                </a:cxn>
                <a:cxn ang="0">
                  <a:pos x="connsiteX16925" y="connsiteY16925"/>
                </a:cxn>
                <a:cxn ang="0">
                  <a:pos x="connsiteX16926" y="connsiteY16926"/>
                </a:cxn>
                <a:cxn ang="0">
                  <a:pos x="connsiteX16927" y="connsiteY16927"/>
                </a:cxn>
                <a:cxn ang="0">
                  <a:pos x="connsiteX16928" y="connsiteY16928"/>
                </a:cxn>
                <a:cxn ang="0">
                  <a:pos x="connsiteX16929" y="connsiteY16929"/>
                </a:cxn>
                <a:cxn ang="0">
                  <a:pos x="connsiteX16930" y="connsiteY16930"/>
                </a:cxn>
                <a:cxn ang="0">
                  <a:pos x="connsiteX16931" y="connsiteY16931"/>
                </a:cxn>
                <a:cxn ang="0">
                  <a:pos x="connsiteX16932" y="connsiteY16932"/>
                </a:cxn>
                <a:cxn ang="0">
                  <a:pos x="connsiteX16933" y="connsiteY16933"/>
                </a:cxn>
                <a:cxn ang="0">
                  <a:pos x="connsiteX16934" y="connsiteY16934"/>
                </a:cxn>
                <a:cxn ang="0">
                  <a:pos x="connsiteX16935" y="connsiteY16935"/>
                </a:cxn>
                <a:cxn ang="0">
                  <a:pos x="connsiteX16936" y="connsiteY16936"/>
                </a:cxn>
                <a:cxn ang="0">
                  <a:pos x="connsiteX16937" y="connsiteY16937"/>
                </a:cxn>
                <a:cxn ang="0">
                  <a:pos x="connsiteX16938" y="connsiteY16938"/>
                </a:cxn>
                <a:cxn ang="0">
                  <a:pos x="connsiteX16939" y="connsiteY16939"/>
                </a:cxn>
                <a:cxn ang="0">
                  <a:pos x="connsiteX16940" y="connsiteY16940"/>
                </a:cxn>
                <a:cxn ang="0">
                  <a:pos x="connsiteX16941" y="connsiteY16941"/>
                </a:cxn>
                <a:cxn ang="0">
                  <a:pos x="connsiteX16942" y="connsiteY16942"/>
                </a:cxn>
                <a:cxn ang="0">
                  <a:pos x="connsiteX16943" y="connsiteY16943"/>
                </a:cxn>
                <a:cxn ang="0">
                  <a:pos x="connsiteX16944" y="connsiteY16944"/>
                </a:cxn>
                <a:cxn ang="0">
                  <a:pos x="connsiteX16945" y="connsiteY16945"/>
                </a:cxn>
                <a:cxn ang="0">
                  <a:pos x="connsiteX16946" y="connsiteY16946"/>
                </a:cxn>
                <a:cxn ang="0">
                  <a:pos x="connsiteX16947" y="connsiteY16947"/>
                </a:cxn>
                <a:cxn ang="0">
                  <a:pos x="connsiteX16948" y="connsiteY16948"/>
                </a:cxn>
                <a:cxn ang="0">
                  <a:pos x="connsiteX16949" y="connsiteY16949"/>
                </a:cxn>
                <a:cxn ang="0">
                  <a:pos x="connsiteX16950" y="connsiteY16950"/>
                </a:cxn>
                <a:cxn ang="0">
                  <a:pos x="connsiteX16951" y="connsiteY16951"/>
                </a:cxn>
                <a:cxn ang="0">
                  <a:pos x="connsiteX16952" y="connsiteY16952"/>
                </a:cxn>
                <a:cxn ang="0">
                  <a:pos x="connsiteX16953" y="connsiteY16953"/>
                </a:cxn>
                <a:cxn ang="0">
                  <a:pos x="connsiteX16954" y="connsiteY16954"/>
                </a:cxn>
                <a:cxn ang="0">
                  <a:pos x="connsiteX16955" y="connsiteY16955"/>
                </a:cxn>
                <a:cxn ang="0">
                  <a:pos x="connsiteX16956" y="connsiteY16956"/>
                </a:cxn>
                <a:cxn ang="0">
                  <a:pos x="connsiteX16957" y="connsiteY16957"/>
                </a:cxn>
                <a:cxn ang="0">
                  <a:pos x="connsiteX16958" y="connsiteY16958"/>
                </a:cxn>
                <a:cxn ang="0">
                  <a:pos x="connsiteX16959" y="connsiteY16959"/>
                </a:cxn>
                <a:cxn ang="0">
                  <a:pos x="connsiteX16960" y="connsiteY16960"/>
                </a:cxn>
                <a:cxn ang="0">
                  <a:pos x="connsiteX16961" y="connsiteY16961"/>
                </a:cxn>
                <a:cxn ang="0">
                  <a:pos x="connsiteX16962" y="connsiteY16962"/>
                </a:cxn>
                <a:cxn ang="0">
                  <a:pos x="connsiteX16963" y="connsiteY16963"/>
                </a:cxn>
                <a:cxn ang="0">
                  <a:pos x="connsiteX16964" y="connsiteY16964"/>
                </a:cxn>
                <a:cxn ang="0">
                  <a:pos x="connsiteX16965" y="connsiteY16965"/>
                </a:cxn>
                <a:cxn ang="0">
                  <a:pos x="connsiteX16966" y="connsiteY16966"/>
                </a:cxn>
                <a:cxn ang="0">
                  <a:pos x="connsiteX16967" y="connsiteY16967"/>
                </a:cxn>
                <a:cxn ang="0">
                  <a:pos x="connsiteX16968" y="connsiteY16968"/>
                </a:cxn>
                <a:cxn ang="0">
                  <a:pos x="connsiteX16969" y="connsiteY16969"/>
                </a:cxn>
                <a:cxn ang="0">
                  <a:pos x="connsiteX16970" y="connsiteY16970"/>
                </a:cxn>
                <a:cxn ang="0">
                  <a:pos x="connsiteX16971" y="connsiteY16971"/>
                </a:cxn>
                <a:cxn ang="0">
                  <a:pos x="connsiteX16972" y="connsiteY16972"/>
                </a:cxn>
                <a:cxn ang="0">
                  <a:pos x="connsiteX16973" y="connsiteY16973"/>
                </a:cxn>
                <a:cxn ang="0">
                  <a:pos x="connsiteX16974" y="connsiteY16974"/>
                </a:cxn>
                <a:cxn ang="0">
                  <a:pos x="connsiteX16975" y="connsiteY16975"/>
                </a:cxn>
                <a:cxn ang="0">
                  <a:pos x="connsiteX16976" y="connsiteY16976"/>
                </a:cxn>
                <a:cxn ang="0">
                  <a:pos x="connsiteX16977" y="connsiteY16977"/>
                </a:cxn>
                <a:cxn ang="0">
                  <a:pos x="connsiteX16978" y="connsiteY16978"/>
                </a:cxn>
                <a:cxn ang="0">
                  <a:pos x="connsiteX16979" y="connsiteY16979"/>
                </a:cxn>
                <a:cxn ang="0">
                  <a:pos x="connsiteX16980" y="connsiteY16980"/>
                </a:cxn>
                <a:cxn ang="0">
                  <a:pos x="connsiteX16981" y="connsiteY16981"/>
                </a:cxn>
                <a:cxn ang="0">
                  <a:pos x="connsiteX16982" y="connsiteY16982"/>
                </a:cxn>
                <a:cxn ang="0">
                  <a:pos x="connsiteX16983" y="connsiteY16983"/>
                </a:cxn>
                <a:cxn ang="0">
                  <a:pos x="connsiteX16984" y="connsiteY16984"/>
                </a:cxn>
                <a:cxn ang="0">
                  <a:pos x="connsiteX16985" y="connsiteY16985"/>
                </a:cxn>
                <a:cxn ang="0">
                  <a:pos x="connsiteX16986" y="connsiteY16986"/>
                </a:cxn>
                <a:cxn ang="0">
                  <a:pos x="connsiteX16987" y="connsiteY16987"/>
                </a:cxn>
                <a:cxn ang="0">
                  <a:pos x="connsiteX16988" y="connsiteY16988"/>
                </a:cxn>
                <a:cxn ang="0">
                  <a:pos x="connsiteX16989" y="connsiteY16989"/>
                </a:cxn>
                <a:cxn ang="0">
                  <a:pos x="connsiteX16990" y="connsiteY16990"/>
                </a:cxn>
                <a:cxn ang="0">
                  <a:pos x="connsiteX16991" y="connsiteY16991"/>
                </a:cxn>
                <a:cxn ang="0">
                  <a:pos x="connsiteX16992" y="connsiteY16992"/>
                </a:cxn>
                <a:cxn ang="0">
                  <a:pos x="connsiteX16993" y="connsiteY16993"/>
                </a:cxn>
                <a:cxn ang="0">
                  <a:pos x="connsiteX16994" y="connsiteY16994"/>
                </a:cxn>
                <a:cxn ang="0">
                  <a:pos x="connsiteX16995" y="connsiteY16995"/>
                </a:cxn>
                <a:cxn ang="0">
                  <a:pos x="connsiteX16996" y="connsiteY16996"/>
                </a:cxn>
                <a:cxn ang="0">
                  <a:pos x="connsiteX16997" y="connsiteY16997"/>
                </a:cxn>
                <a:cxn ang="0">
                  <a:pos x="connsiteX16998" y="connsiteY16998"/>
                </a:cxn>
                <a:cxn ang="0">
                  <a:pos x="connsiteX16999" y="connsiteY16999"/>
                </a:cxn>
                <a:cxn ang="0">
                  <a:pos x="connsiteX17000" y="connsiteY17000"/>
                </a:cxn>
                <a:cxn ang="0">
                  <a:pos x="connsiteX17001" y="connsiteY17001"/>
                </a:cxn>
                <a:cxn ang="0">
                  <a:pos x="connsiteX17002" y="connsiteY17002"/>
                </a:cxn>
                <a:cxn ang="0">
                  <a:pos x="connsiteX17003" y="connsiteY17003"/>
                </a:cxn>
                <a:cxn ang="0">
                  <a:pos x="connsiteX17004" y="connsiteY17004"/>
                </a:cxn>
                <a:cxn ang="0">
                  <a:pos x="connsiteX17005" y="connsiteY17005"/>
                </a:cxn>
                <a:cxn ang="0">
                  <a:pos x="connsiteX17006" y="connsiteY17006"/>
                </a:cxn>
                <a:cxn ang="0">
                  <a:pos x="connsiteX17007" y="connsiteY17007"/>
                </a:cxn>
                <a:cxn ang="0">
                  <a:pos x="connsiteX17008" y="connsiteY17008"/>
                </a:cxn>
                <a:cxn ang="0">
                  <a:pos x="connsiteX17009" y="connsiteY17009"/>
                </a:cxn>
                <a:cxn ang="0">
                  <a:pos x="connsiteX17010" y="connsiteY17010"/>
                </a:cxn>
                <a:cxn ang="0">
                  <a:pos x="connsiteX17011" y="connsiteY17011"/>
                </a:cxn>
                <a:cxn ang="0">
                  <a:pos x="connsiteX17012" y="connsiteY17012"/>
                </a:cxn>
                <a:cxn ang="0">
                  <a:pos x="connsiteX17013" y="connsiteY17013"/>
                </a:cxn>
                <a:cxn ang="0">
                  <a:pos x="connsiteX17014" y="connsiteY17014"/>
                </a:cxn>
                <a:cxn ang="0">
                  <a:pos x="connsiteX17015" y="connsiteY17015"/>
                </a:cxn>
                <a:cxn ang="0">
                  <a:pos x="connsiteX17016" y="connsiteY17016"/>
                </a:cxn>
                <a:cxn ang="0">
                  <a:pos x="connsiteX17017" y="connsiteY17017"/>
                </a:cxn>
                <a:cxn ang="0">
                  <a:pos x="connsiteX17018" y="connsiteY17018"/>
                </a:cxn>
                <a:cxn ang="0">
                  <a:pos x="connsiteX17019" y="connsiteY17019"/>
                </a:cxn>
                <a:cxn ang="0">
                  <a:pos x="connsiteX17020" y="connsiteY17020"/>
                </a:cxn>
                <a:cxn ang="0">
                  <a:pos x="connsiteX17021" y="connsiteY17021"/>
                </a:cxn>
                <a:cxn ang="0">
                  <a:pos x="connsiteX17022" y="connsiteY17022"/>
                </a:cxn>
                <a:cxn ang="0">
                  <a:pos x="connsiteX17023" y="connsiteY17023"/>
                </a:cxn>
                <a:cxn ang="0">
                  <a:pos x="connsiteX17024" y="connsiteY17024"/>
                </a:cxn>
                <a:cxn ang="0">
                  <a:pos x="connsiteX17025" y="connsiteY17025"/>
                </a:cxn>
                <a:cxn ang="0">
                  <a:pos x="connsiteX17026" y="connsiteY17026"/>
                </a:cxn>
                <a:cxn ang="0">
                  <a:pos x="connsiteX17027" y="connsiteY17027"/>
                </a:cxn>
                <a:cxn ang="0">
                  <a:pos x="connsiteX17028" y="connsiteY17028"/>
                </a:cxn>
                <a:cxn ang="0">
                  <a:pos x="connsiteX17029" y="connsiteY17029"/>
                </a:cxn>
                <a:cxn ang="0">
                  <a:pos x="connsiteX17030" y="connsiteY17030"/>
                </a:cxn>
                <a:cxn ang="0">
                  <a:pos x="connsiteX17031" y="connsiteY17031"/>
                </a:cxn>
                <a:cxn ang="0">
                  <a:pos x="connsiteX17032" y="connsiteY17032"/>
                </a:cxn>
                <a:cxn ang="0">
                  <a:pos x="connsiteX17033" y="connsiteY17033"/>
                </a:cxn>
                <a:cxn ang="0">
                  <a:pos x="connsiteX17034" y="connsiteY17034"/>
                </a:cxn>
                <a:cxn ang="0">
                  <a:pos x="connsiteX17035" y="connsiteY17035"/>
                </a:cxn>
                <a:cxn ang="0">
                  <a:pos x="connsiteX17036" y="connsiteY17036"/>
                </a:cxn>
                <a:cxn ang="0">
                  <a:pos x="connsiteX17037" y="connsiteY17037"/>
                </a:cxn>
                <a:cxn ang="0">
                  <a:pos x="connsiteX17038" y="connsiteY17038"/>
                </a:cxn>
                <a:cxn ang="0">
                  <a:pos x="connsiteX17039" y="connsiteY17039"/>
                </a:cxn>
                <a:cxn ang="0">
                  <a:pos x="connsiteX17040" y="connsiteY17040"/>
                </a:cxn>
                <a:cxn ang="0">
                  <a:pos x="connsiteX17041" y="connsiteY17041"/>
                </a:cxn>
                <a:cxn ang="0">
                  <a:pos x="connsiteX17042" y="connsiteY17042"/>
                </a:cxn>
                <a:cxn ang="0">
                  <a:pos x="connsiteX17043" y="connsiteY17043"/>
                </a:cxn>
                <a:cxn ang="0">
                  <a:pos x="connsiteX17044" y="connsiteY17044"/>
                </a:cxn>
                <a:cxn ang="0">
                  <a:pos x="connsiteX17045" y="connsiteY17045"/>
                </a:cxn>
                <a:cxn ang="0">
                  <a:pos x="connsiteX17046" y="connsiteY17046"/>
                </a:cxn>
                <a:cxn ang="0">
                  <a:pos x="connsiteX17047" y="connsiteY17047"/>
                </a:cxn>
                <a:cxn ang="0">
                  <a:pos x="connsiteX17048" y="connsiteY17048"/>
                </a:cxn>
                <a:cxn ang="0">
                  <a:pos x="connsiteX17049" y="connsiteY17049"/>
                </a:cxn>
                <a:cxn ang="0">
                  <a:pos x="connsiteX17050" y="connsiteY17050"/>
                </a:cxn>
                <a:cxn ang="0">
                  <a:pos x="connsiteX17051" y="connsiteY17051"/>
                </a:cxn>
                <a:cxn ang="0">
                  <a:pos x="connsiteX17052" y="connsiteY17052"/>
                </a:cxn>
                <a:cxn ang="0">
                  <a:pos x="connsiteX17053" y="connsiteY17053"/>
                </a:cxn>
                <a:cxn ang="0">
                  <a:pos x="connsiteX17054" y="connsiteY17054"/>
                </a:cxn>
                <a:cxn ang="0">
                  <a:pos x="connsiteX17055" y="connsiteY17055"/>
                </a:cxn>
                <a:cxn ang="0">
                  <a:pos x="connsiteX17056" y="connsiteY17056"/>
                </a:cxn>
                <a:cxn ang="0">
                  <a:pos x="connsiteX17057" y="connsiteY17057"/>
                </a:cxn>
                <a:cxn ang="0">
                  <a:pos x="connsiteX17058" y="connsiteY17058"/>
                </a:cxn>
                <a:cxn ang="0">
                  <a:pos x="connsiteX17059" y="connsiteY17059"/>
                </a:cxn>
                <a:cxn ang="0">
                  <a:pos x="connsiteX17060" y="connsiteY17060"/>
                </a:cxn>
                <a:cxn ang="0">
                  <a:pos x="connsiteX17061" y="connsiteY17061"/>
                </a:cxn>
                <a:cxn ang="0">
                  <a:pos x="connsiteX17062" y="connsiteY17062"/>
                </a:cxn>
                <a:cxn ang="0">
                  <a:pos x="connsiteX17063" y="connsiteY17063"/>
                </a:cxn>
                <a:cxn ang="0">
                  <a:pos x="connsiteX17064" y="connsiteY17064"/>
                </a:cxn>
                <a:cxn ang="0">
                  <a:pos x="connsiteX17065" y="connsiteY17065"/>
                </a:cxn>
                <a:cxn ang="0">
                  <a:pos x="connsiteX17066" y="connsiteY17066"/>
                </a:cxn>
                <a:cxn ang="0">
                  <a:pos x="connsiteX17067" y="connsiteY17067"/>
                </a:cxn>
                <a:cxn ang="0">
                  <a:pos x="connsiteX17068" y="connsiteY17068"/>
                </a:cxn>
                <a:cxn ang="0">
                  <a:pos x="connsiteX17069" y="connsiteY17069"/>
                </a:cxn>
                <a:cxn ang="0">
                  <a:pos x="connsiteX17070" y="connsiteY17070"/>
                </a:cxn>
                <a:cxn ang="0">
                  <a:pos x="connsiteX17071" y="connsiteY17071"/>
                </a:cxn>
                <a:cxn ang="0">
                  <a:pos x="connsiteX17072" y="connsiteY17072"/>
                </a:cxn>
                <a:cxn ang="0">
                  <a:pos x="connsiteX17073" y="connsiteY17073"/>
                </a:cxn>
                <a:cxn ang="0">
                  <a:pos x="connsiteX17074" y="connsiteY17074"/>
                </a:cxn>
                <a:cxn ang="0">
                  <a:pos x="connsiteX17075" y="connsiteY17075"/>
                </a:cxn>
                <a:cxn ang="0">
                  <a:pos x="connsiteX17076" y="connsiteY17076"/>
                </a:cxn>
                <a:cxn ang="0">
                  <a:pos x="connsiteX17077" y="connsiteY17077"/>
                </a:cxn>
                <a:cxn ang="0">
                  <a:pos x="connsiteX17078" y="connsiteY17078"/>
                </a:cxn>
                <a:cxn ang="0">
                  <a:pos x="connsiteX17079" y="connsiteY17079"/>
                </a:cxn>
                <a:cxn ang="0">
                  <a:pos x="connsiteX17080" y="connsiteY17080"/>
                </a:cxn>
                <a:cxn ang="0">
                  <a:pos x="connsiteX17081" y="connsiteY17081"/>
                </a:cxn>
                <a:cxn ang="0">
                  <a:pos x="connsiteX17082" y="connsiteY17082"/>
                </a:cxn>
                <a:cxn ang="0">
                  <a:pos x="connsiteX17083" y="connsiteY17083"/>
                </a:cxn>
                <a:cxn ang="0">
                  <a:pos x="connsiteX17084" y="connsiteY17084"/>
                </a:cxn>
                <a:cxn ang="0">
                  <a:pos x="connsiteX17085" y="connsiteY17085"/>
                </a:cxn>
                <a:cxn ang="0">
                  <a:pos x="connsiteX17086" y="connsiteY17086"/>
                </a:cxn>
                <a:cxn ang="0">
                  <a:pos x="connsiteX17087" y="connsiteY17087"/>
                </a:cxn>
                <a:cxn ang="0">
                  <a:pos x="connsiteX17088" y="connsiteY17088"/>
                </a:cxn>
                <a:cxn ang="0">
                  <a:pos x="connsiteX17089" y="connsiteY17089"/>
                </a:cxn>
                <a:cxn ang="0">
                  <a:pos x="connsiteX17090" y="connsiteY17090"/>
                </a:cxn>
                <a:cxn ang="0">
                  <a:pos x="connsiteX17091" y="connsiteY17091"/>
                </a:cxn>
                <a:cxn ang="0">
                  <a:pos x="connsiteX17092" y="connsiteY17092"/>
                </a:cxn>
                <a:cxn ang="0">
                  <a:pos x="connsiteX17093" y="connsiteY17093"/>
                </a:cxn>
                <a:cxn ang="0">
                  <a:pos x="connsiteX17094" y="connsiteY17094"/>
                </a:cxn>
                <a:cxn ang="0">
                  <a:pos x="connsiteX17095" y="connsiteY17095"/>
                </a:cxn>
                <a:cxn ang="0">
                  <a:pos x="connsiteX17096" y="connsiteY17096"/>
                </a:cxn>
                <a:cxn ang="0">
                  <a:pos x="connsiteX17097" y="connsiteY17097"/>
                </a:cxn>
                <a:cxn ang="0">
                  <a:pos x="connsiteX17098" y="connsiteY17098"/>
                </a:cxn>
                <a:cxn ang="0">
                  <a:pos x="connsiteX17099" y="connsiteY17099"/>
                </a:cxn>
                <a:cxn ang="0">
                  <a:pos x="connsiteX17100" y="connsiteY17100"/>
                </a:cxn>
                <a:cxn ang="0">
                  <a:pos x="connsiteX17101" y="connsiteY17101"/>
                </a:cxn>
                <a:cxn ang="0">
                  <a:pos x="connsiteX17102" y="connsiteY17102"/>
                </a:cxn>
                <a:cxn ang="0">
                  <a:pos x="connsiteX17103" y="connsiteY17103"/>
                </a:cxn>
                <a:cxn ang="0">
                  <a:pos x="connsiteX17104" y="connsiteY17104"/>
                </a:cxn>
                <a:cxn ang="0">
                  <a:pos x="connsiteX17105" y="connsiteY17105"/>
                </a:cxn>
                <a:cxn ang="0">
                  <a:pos x="connsiteX17106" y="connsiteY17106"/>
                </a:cxn>
                <a:cxn ang="0">
                  <a:pos x="connsiteX17107" y="connsiteY17107"/>
                </a:cxn>
                <a:cxn ang="0">
                  <a:pos x="connsiteX17108" y="connsiteY17108"/>
                </a:cxn>
                <a:cxn ang="0">
                  <a:pos x="connsiteX17109" y="connsiteY17109"/>
                </a:cxn>
                <a:cxn ang="0">
                  <a:pos x="connsiteX17110" y="connsiteY17110"/>
                </a:cxn>
                <a:cxn ang="0">
                  <a:pos x="connsiteX17111" y="connsiteY17111"/>
                </a:cxn>
                <a:cxn ang="0">
                  <a:pos x="connsiteX17112" y="connsiteY17112"/>
                </a:cxn>
                <a:cxn ang="0">
                  <a:pos x="connsiteX17113" y="connsiteY17113"/>
                </a:cxn>
                <a:cxn ang="0">
                  <a:pos x="connsiteX17114" y="connsiteY17114"/>
                </a:cxn>
                <a:cxn ang="0">
                  <a:pos x="connsiteX17115" y="connsiteY17115"/>
                </a:cxn>
                <a:cxn ang="0">
                  <a:pos x="connsiteX17116" y="connsiteY17116"/>
                </a:cxn>
                <a:cxn ang="0">
                  <a:pos x="connsiteX17117" y="connsiteY17117"/>
                </a:cxn>
                <a:cxn ang="0">
                  <a:pos x="connsiteX17118" y="connsiteY17118"/>
                </a:cxn>
                <a:cxn ang="0">
                  <a:pos x="connsiteX17119" y="connsiteY17119"/>
                </a:cxn>
                <a:cxn ang="0">
                  <a:pos x="connsiteX17120" y="connsiteY17120"/>
                </a:cxn>
                <a:cxn ang="0">
                  <a:pos x="connsiteX17121" y="connsiteY17121"/>
                </a:cxn>
                <a:cxn ang="0">
                  <a:pos x="connsiteX17122" y="connsiteY17122"/>
                </a:cxn>
                <a:cxn ang="0">
                  <a:pos x="connsiteX17123" y="connsiteY17123"/>
                </a:cxn>
                <a:cxn ang="0">
                  <a:pos x="connsiteX17124" y="connsiteY17124"/>
                </a:cxn>
                <a:cxn ang="0">
                  <a:pos x="connsiteX17125" y="connsiteY17125"/>
                </a:cxn>
                <a:cxn ang="0">
                  <a:pos x="connsiteX17126" y="connsiteY17126"/>
                </a:cxn>
                <a:cxn ang="0">
                  <a:pos x="connsiteX17127" y="connsiteY17127"/>
                </a:cxn>
                <a:cxn ang="0">
                  <a:pos x="connsiteX17128" y="connsiteY17128"/>
                </a:cxn>
                <a:cxn ang="0">
                  <a:pos x="connsiteX17129" y="connsiteY17129"/>
                </a:cxn>
                <a:cxn ang="0">
                  <a:pos x="connsiteX17130" y="connsiteY17130"/>
                </a:cxn>
                <a:cxn ang="0">
                  <a:pos x="connsiteX17131" y="connsiteY17131"/>
                </a:cxn>
                <a:cxn ang="0">
                  <a:pos x="connsiteX17132" y="connsiteY17132"/>
                </a:cxn>
                <a:cxn ang="0">
                  <a:pos x="connsiteX17133" y="connsiteY17133"/>
                </a:cxn>
                <a:cxn ang="0">
                  <a:pos x="connsiteX17134" y="connsiteY17134"/>
                </a:cxn>
                <a:cxn ang="0">
                  <a:pos x="connsiteX17135" y="connsiteY17135"/>
                </a:cxn>
                <a:cxn ang="0">
                  <a:pos x="connsiteX17136" y="connsiteY17136"/>
                </a:cxn>
                <a:cxn ang="0">
                  <a:pos x="connsiteX17137" y="connsiteY17137"/>
                </a:cxn>
                <a:cxn ang="0">
                  <a:pos x="connsiteX17138" y="connsiteY17138"/>
                </a:cxn>
                <a:cxn ang="0">
                  <a:pos x="connsiteX17139" y="connsiteY17139"/>
                </a:cxn>
                <a:cxn ang="0">
                  <a:pos x="connsiteX17140" y="connsiteY17140"/>
                </a:cxn>
                <a:cxn ang="0">
                  <a:pos x="connsiteX17141" y="connsiteY17141"/>
                </a:cxn>
                <a:cxn ang="0">
                  <a:pos x="connsiteX17142" y="connsiteY17142"/>
                </a:cxn>
                <a:cxn ang="0">
                  <a:pos x="connsiteX17143" y="connsiteY17143"/>
                </a:cxn>
                <a:cxn ang="0">
                  <a:pos x="connsiteX17144" y="connsiteY17144"/>
                </a:cxn>
                <a:cxn ang="0">
                  <a:pos x="connsiteX17145" y="connsiteY17145"/>
                </a:cxn>
                <a:cxn ang="0">
                  <a:pos x="connsiteX17146" y="connsiteY17146"/>
                </a:cxn>
                <a:cxn ang="0">
                  <a:pos x="connsiteX17147" y="connsiteY17147"/>
                </a:cxn>
                <a:cxn ang="0">
                  <a:pos x="connsiteX17148" y="connsiteY17148"/>
                </a:cxn>
                <a:cxn ang="0">
                  <a:pos x="connsiteX17149" y="connsiteY17149"/>
                </a:cxn>
                <a:cxn ang="0">
                  <a:pos x="connsiteX17150" y="connsiteY17150"/>
                </a:cxn>
                <a:cxn ang="0">
                  <a:pos x="connsiteX17151" y="connsiteY17151"/>
                </a:cxn>
                <a:cxn ang="0">
                  <a:pos x="connsiteX17152" y="connsiteY17152"/>
                </a:cxn>
                <a:cxn ang="0">
                  <a:pos x="connsiteX17153" y="connsiteY17153"/>
                </a:cxn>
                <a:cxn ang="0">
                  <a:pos x="connsiteX17154" y="connsiteY17154"/>
                </a:cxn>
                <a:cxn ang="0">
                  <a:pos x="connsiteX17155" y="connsiteY17155"/>
                </a:cxn>
                <a:cxn ang="0">
                  <a:pos x="connsiteX17156" y="connsiteY17156"/>
                </a:cxn>
                <a:cxn ang="0">
                  <a:pos x="connsiteX17157" y="connsiteY17157"/>
                </a:cxn>
                <a:cxn ang="0">
                  <a:pos x="connsiteX17158" y="connsiteY17158"/>
                </a:cxn>
                <a:cxn ang="0">
                  <a:pos x="connsiteX17159" y="connsiteY17159"/>
                </a:cxn>
                <a:cxn ang="0">
                  <a:pos x="connsiteX17160" y="connsiteY17160"/>
                </a:cxn>
                <a:cxn ang="0">
                  <a:pos x="connsiteX17161" y="connsiteY17161"/>
                </a:cxn>
                <a:cxn ang="0">
                  <a:pos x="connsiteX17162" y="connsiteY17162"/>
                </a:cxn>
                <a:cxn ang="0">
                  <a:pos x="connsiteX17163" y="connsiteY17163"/>
                </a:cxn>
                <a:cxn ang="0">
                  <a:pos x="connsiteX17164" y="connsiteY17164"/>
                </a:cxn>
                <a:cxn ang="0">
                  <a:pos x="connsiteX17165" y="connsiteY17165"/>
                </a:cxn>
                <a:cxn ang="0">
                  <a:pos x="connsiteX17166" y="connsiteY17166"/>
                </a:cxn>
                <a:cxn ang="0">
                  <a:pos x="connsiteX17167" y="connsiteY17167"/>
                </a:cxn>
                <a:cxn ang="0">
                  <a:pos x="connsiteX17168" y="connsiteY17168"/>
                </a:cxn>
                <a:cxn ang="0">
                  <a:pos x="connsiteX17169" y="connsiteY17169"/>
                </a:cxn>
                <a:cxn ang="0">
                  <a:pos x="connsiteX17170" y="connsiteY17170"/>
                </a:cxn>
                <a:cxn ang="0">
                  <a:pos x="connsiteX17171" y="connsiteY17171"/>
                </a:cxn>
                <a:cxn ang="0">
                  <a:pos x="connsiteX17172" y="connsiteY17172"/>
                </a:cxn>
                <a:cxn ang="0">
                  <a:pos x="connsiteX17173" y="connsiteY17173"/>
                </a:cxn>
                <a:cxn ang="0">
                  <a:pos x="connsiteX17174" y="connsiteY17174"/>
                </a:cxn>
                <a:cxn ang="0">
                  <a:pos x="connsiteX17175" y="connsiteY17175"/>
                </a:cxn>
                <a:cxn ang="0">
                  <a:pos x="connsiteX17176" y="connsiteY17176"/>
                </a:cxn>
                <a:cxn ang="0">
                  <a:pos x="connsiteX17177" y="connsiteY17177"/>
                </a:cxn>
                <a:cxn ang="0">
                  <a:pos x="connsiteX17178" y="connsiteY17178"/>
                </a:cxn>
                <a:cxn ang="0">
                  <a:pos x="connsiteX17179" y="connsiteY17179"/>
                </a:cxn>
                <a:cxn ang="0">
                  <a:pos x="connsiteX17180" y="connsiteY17180"/>
                </a:cxn>
                <a:cxn ang="0">
                  <a:pos x="connsiteX17181" y="connsiteY17181"/>
                </a:cxn>
                <a:cxn ang="0">
                  <a:pos x="connsiteX17182" y="connsiteY17182"/>
                </a:cxn>
                <a:cxn ang="0">
                  <a:pos x="connsiteX17183" y="connsiteY17183"/>
                </a:cxn>
                <a:cxn ang="0">
                  <a:pos x="connsiteX17184" y="connsiteY17184"/>
                </a:cxn>
                <a:cxn ang="0">
                  <a:pos x="connsiteX17185" y="connsiteY17185"/>
                </a:cxn>
                <a:cxn ang="0">
                  <a:pos x="connsiteX17186" y="connsiteY17186"/>
                </a:cxn>
                <a:cxn ang="0">
                  <a:pos x="connsiteX17187" y="connsiteY17187"/>
                </a:cxn>
                <a:cxn ang="0">
                  <a:pos x="connsiteX17188" y="connsiteY17188"/>
                </a:cxn>
                <a:cxn ang="0">
                  <a:pos x="connsiteX17189" y="connsiteY17189"/>
                </a:cxn>
                <a:cxn ang="0">
                  <a:pos x="connsiteX17190" y="connsiteY17190"/>
                </a:cxn>
                <a:cxn ang="0">
                  <a:pos x="connsiteX17191" y="connsiteY17191"/>
                </a:cxn>
                <a:cxn ang="0">
                  <a:pos x="connsiteX17192" y="connsiteY17192"/>
                </a:cxn>
                <a:cxn ang="0">
                  <a:pos x="connsiteX17193" y="connsiteY17193"/>
                </a:cxn>
                <a:cxn ang="0">
                  <a:pos x="connsiteX17194" y="connsiteY17194"/>
                </a:cxn>
                <a:cxn ang="0">
                  <a:pos x="connsiteX17195" y="connsiteY17195"/>
                </a:cxn>
                <a:cxn ang="0">
                  <a:pos x="connsiteX17196" y="connsiteY17196"/>
                </a:cxn>
                <a:cxn ang="0">
                  <a:pos x="connsiteX17197" y="connsiteY17197"/>
                </a:cxn>
                <a:cxn ang="0">
                  <a:pos x="connsiteX17198" y="connsiteY17198"/>
                </a:cxn>
                <a:cxn ang="0">
                  <a:pos x="connsiteX17199" y="connsiteY17199"/>
                </a:cxn>
                <a:cxn ang="0">
                  <a:pos x="connsiteX17200" y="connsiteY17200"/>
                </a:cxn>
                <a:cxn ang="0">
                  <a:pos x="connsiteX17201" y="connsiteY17201"/>
                </a:cxn>
                <a:cxn ang="0">
                  <a:pos x="connsiteX17202" y="connsiteY17202"/>
                </a:cxn>
                <a:cxn ang="0">
                  <a:pos x="connsiteX17203" y="connsiteY17203"/>
                </a:cxn>
                <a:cxn ang="0">
                  <a:pos x="connsiteX17204" y="connsiteY17204"/>
                </a:cxn>
                <a:cxn ang="0">
                  <a:pos x="connsiteX17205" y="connsiteY17205"/>
                </a:cxn>
                <a:cxn ang="0">
                  <a:pos x="connsiteX17206" y="connsiteY17206"/>
                </a:cxn>
                <a:cxn ang="0">
                  <a:pos x="connsiteX17207" y="connsiteY17207"/>
                </a:cxn>
                <a:cxn ang="0">
                  <a:pos x="connsiteX17208" y="connsiteY17208"/>
                </a:cxn>
                <a:cxn ang="0">
                  <a:pos x="connsiteX17209" y="connsiteY17209"/>
                </a:cxn>
                <a:cxn ang="0">
                  <a:pos x="connsiteX17210" y="connsiteY17210"/>
                </a:cxn>
                <a:cxn ang="0">
                  <a:pos x="connsiteX17211" y="connsiteY17211"/>
                </a:cxn>
                <a:cxn ang="0">
                  <a:pos x="connsiteX17212" y="connsiteY17212"/>
                </a:cxn>
                <a:cxn ang="0">
                  <a:pos x="connsiteX17213" y="connsiteY17213"/>
                </a:cxn>
                <a:cxn ang="0">
                  <a:pos x="connsiteX17214" y="connsiteY17214"/>
                </a:cxn>
                <a:cxn ang="0">
                  <a:pos x="connsiteX17215" y="connsiteY17215"/>
                </a:cxn>
                <a:cxn ang="0">
                  <a:pos x="connsiteX17216" y="connsiteY17216"/>
                </a:cxn>
                <a:cxn ang="0">
                  <a:pos x="connsiteX17217" y="connsiteY17217"/>
                </a:cxn>
                <a:cxn ang="0">
                  <a:pos x="connsiteX17218" y="connsiteY17218"/>
                </a:cxn>
                <a:cxn ang="0">
                  <a:pos x="connsiteX17219" y="connsiteY17219"/>
                </a:cxn>
                <a:cxn ang="0">
                  <a:pos x="connsiteX17220" y="connsiteY17220"/>
                </a:cxn>
                <a:cxn ang="0">
                  <a:pos x="connsiteX17221" y="connsiteY17221"/>
                </a:cxn>
                <a:cxn ang="0">
                  <a:pos x="connsiteX17222" y="connsiteY17222"/>
                </a:cxn>
                <a:cxn ang="0">
                  <a:pos x="connsiteX17223" y="connsiteY17223"/>
                </a:cxn>
                <a:cxn ang="0">
                  <a:pos x="connsiteX17224" y="connsiteY17224"/>
                </a:cxn>
                <a:cxn ang="0">
                  <a:pos x="connsiteX17225" y="connsiteY17225"/>
                </a:cxn>
                <a:cxn ang="0">
                  <a:pos x="connsiteX17226" y="connsiteY17226"/>
                </a:cxn>
                <a:cxn ang="0">
                  <a:pos x="connsiteX17227" y="connsiteY17227"/>
                </a:cxn>
                <a:cxn ang="0">
                  <a:pos x="connsiteX17228" y="connsiteY17228"/>
                </a:cxn>
                <a:cxn ang="0">
                  <a:pos x="connsiteX17229" y="connsiteY17229"/>
                </a:cxn>
                <a:cxn ang="0">
                  <a:pos x="connsiteX17230" y="connsiteY17230"/>
                </a:cxn>
                <a:cxn ang="0">
                  <a:pos x="connsiteX17231" y="connsiteY17231"/>
                </a:cxn>
                <a:cxn ang="0">
                  <a:pos x="connsiteX17232" y="connsiteY17232"/>
                </a:cxn>
                <a:cxn ang="0">
                  <a:pos x="connsiteX17233" y="connsiteY17233"/>
                </a:cxn>
                <a:cxn ang="0">
                  <a:pos x="connsiteX17234" y="connsiteY17234"/>
                </a:cxn>
                <a:cxn ang="0">
                  <a:pos x="connsiteX17235" y="connsiteY17235"/>
                </a:cxn>
                <a:cxn ang="0">
                  <a:pos x="connsiteX17236" y="connsiteY17236"/>
                </a:cxn>
                <a:cxn ang="0">
                  <a:pos x="connsiteX17237" y="connsiteY17237"/>
                </a:cxn>
                <a:cxn ang="0">
                  <a:pos x="connsiteX17238" y="connsiteY17238"/>
                </a:cxn>
                <a:cxn ang="0">
                  <a:pos x="connsiteX17239" y="connsiteY17239"/>
                </a:cxn>
                <a:cxn ang="0">
                  <a:pos x="connsiteX17240" y="connsiteY17240"/>
                </a:cxn>
                <a:cxn ang="0">
                  <a:pos x="connsiteX17241" y="connsiteY17241"/>
                </a:cxn>
                <a:cxn ang="0">
                  <a:pos x="connsiteX17242" y="connsiteY17242"/>
                </a:cxn>
                <a:cxn ang="0">
                  <a:pos x="connsiteX17243" y="connsiteY17243"/>
                </a:cxn>
                <a:cxn ang="0">
                  <a:pos x="connsiteX17244" y="connsiteY17244"/>
                </a:cxn>
                <a:cxn ang="0">
                  <a:pos x="connsiteX17245" y="connsiteY17245"/>
                </a:cxn>
                <a:cxn ang="0">
                  <a:pos x="connsiteX17246" y="connsiteY17246"/>
                </a:cxn>
                <a:cxn ang="0">
                  <a:pos x="connsiteX17247" y="connsiteY17247"/>
                </a:cxn>
                <a:cxn ang="0">
                  <a:pos x="connsiteX17248" y="connsiteY17248"/>
                </a:cxn>
                <a:cxn ang="0">
                  <a:pos x="connsiteX17249" y="connsiteY17249"/>
                </a:cxn>
                <a:cxn ang="0">
                  <a:pos x="connsiteX17250" y="connsiteY17250"/>
                </a:cxn>
                <a:cxn ang="0">
                  <a:pos x="connsiteX17251" y="connsiteY17251"/>
                </a:cxn>
                <a:cxn ang="0">
                  <a:pos x="connsiteX17252" y="connsiteY17252"/>
                </a:cxn>
                <a:cxn ang="0">
                  <a:pos x="connsiteX17253" y="connsiteY17253"/>
                </a:cxn>
                <a:cxn ang="0">
                  <a:pos x="connsiteX17254" y="connsiteY17254"/>
                </a:cxn>
                <a:cxn ang="0">
                  <a:pos x="connsiteX17255" y="connsiteY17255"/>
                </a:cxn>
                <a:cxn ang="0">
                  <a:pos x="connsiteX17256" y="connsiteY17256"/>
                </a:cxn>
                <a:cxn ang="0">
                  <a:pos x="connsiteX17257" y="connsiteY17257"/>
                </a:cxn>
                <a:cxn ang="0">
                  <a:pos x="connsiteX17258" y="connsiteY17258"/>
                </a:cxn>
                <a:cxn ang="0">
                  <a:pos x="connsiteX17259" y="connsiteY17259"/>
                </a:cxn>
                <a:cxn ang="0">
                  <a:pos x="connsiteX17260" y="connsiteY17260"/>
                </a:cxn>
                <a:cxn ang="0">
                  <a:pos x="connsiteX17261" y="connsiteY17261"/>
                </a:cxn>
                <a:cxn ang="0">
                  <a:pos x="connsiteX17262" y="connsiteY17262"/>
                </a:cxn>
                <a:cxn ang="0">
                  <a:pos x="connsiteX17263" y="connsiteY17263"/>
                </a:cxn>
                <a:cxn ang="0">
                  <a:pos x="connsiteX17264" y="connsiteY17264"/>
                </a:cxn>
                <a:cxn ang="0">
                  <a:pos x="connsiteX17265" y="connsiteY17265"/>
                </a:cxn>
                <a:cxn ang="0">
                  <a:pos x="connsiteX17266" y="connsiteY17266"/>
                </a:cxn>
                <a:cxn ang="0">
                  <a:pos x="connsiteX17267" y="connsiteY17267"/>
                </a:cxn>
                <a:cxn ang="0">
                  <a:pos x="connsiteX17268" y="connsiteY17268"/>
                </a:cxn>
                <a:cxn ang="0">
                  <a:pos x="connsiteX17269" y="connsiteY17269"/>
                </a:cxn>
                <a:cxn ang="0">
                  <a:pos x="connsiteX17270" y="connsiteY17270"/>
                </a:cxn>
                <a:cxn ang="0">
                  <a:pos x="connsiteX17271" y="connsiteY17271"/>
                </a:cxn>
                <a:cxn ang="0">
                  <a:pos x="connsiteX17272" y="connsiteY17272"/>
                </a:cxn>
                <a:cxn ang="0">
                  <a:pos x="connsiteX17273" y="connsiteY17273"/>
                </a:cxn>
                <a:cxn ang="0">
                  <a:pos x="connsiteX17274" y="connsiteY17274"/>
                </a:cxn>
                <a:cxn ang="0">
                  <a:pos x="connsiteX17275" y="connsiteY17275"/>
                </a:cxn>
                <a:cxn ang="0">
                  <a:pos x="connsiteX17276" y="connsiteY17276"/>
                </a:cxn>
                <a:cxn ang="0">
                  <a:pos x="connsiteX17277" y="connsiteY17277"/>
                </a:cxn>
                <a:cxn ang="0">
                  <a:pos x="connsiteX17278" y="connsiteY17278"/>
                </a:cxn>
                <a:cxn ang="0">
                  <a:pos x="connsiteX17279" y="connsiteY17279"/>
                </a:cxn>
                <a:cxn ang="0">
                  <a:pos x="connsiteX17280" y="connsiteY17280"/>
                </a:cxn>
                <a:cxn ang="0">
                  <a:pos x="connsiteX17281" y="connsiteY17281"/>
                </a:cxn>
                <a:cxn ang="0">
                  <a:pos x="connsiteX17282" y="connsiteY17282"/>
                </a:cxn>
                <a:cxn ang="0">
                  <a:pos x="connsiteX17283" y="connsiteY17283"/>
                </a:cxn>
                <a:cxn ang="0">
                  <a:pos x="connsiteX17284" y="connsiteY17284"/>
                </a:cxn>
                <a:cxn ang="0">
                  <a:pos x="connsiteX17285" y="connsiteY17285"/>
                </a:cxn>
                <a:cxn ang="0">
                  <a:pos x="connsiteX17286" y="connsiteY17286"/>
                </a:cxn>
                <a:cxn ang="0">
                  <a:pos x="connsiteX17287" y="connsiteY17287"/>
                </a:cxn>
                <a:cxn ang="0">
                  <a:pos x="connsiteX17288" y="connsiteY17288"/>
                </a:cxn>
                <a:cxn ang="0">
                  <a:pos x="connsiteX17289" y="connsiteY17289"/>
                </a:cxn>
                <a:cxn ang="0">
                  <a:pos x="connsiteX17290" y="connsiteY17290"/>
                </a:cxn>
                <a:cxn ang="0">
                  <a:pos x="connsiteX17291" y="connsiteY17291"/>
                </a:cxn>
                <a:cxn ang="0">
                  <a:pos x="connsiteX17292" y="connsiteY17292"/>
                </a:cxn>
                <a:cxn ang="0">
                  <a:pos x="connsiteX17293" y="connsiteY17293"/>
                </a:cxn>
                <a:cxn ang="0">
                  <a:pos x="connsiteX17294" y="connsiteY17294"/>
                </a:cxn>
                <a:cxn ang="0">
                  <a:pos x="connsiteX17295" y="connsiteY17295"/>
                </a:cxn>
                <a:cxn ang="0">
                  <a:pos x="connsiteX17296" y="connsiteY17296"/>
                </a:cxn>
                <a:cxn ang="0">
                  <a:pos x="connsiteX17297" y="connsiteY17297"/>
                </a:cxn>
                <a:cxn ang="0">
                  <a:pos x="connsiteX17298" y="connsiteY17298"/>
                </a:cxn>
                <a:cxn ang="0">
                  <a:pos x="connsiteX17299" y="connsiteY17299"/>
                </a:cxn>
                <a:cxn ang="0">
                  <a:pos x="connsiteX17300" y="connsiteY17300"/>
                </a:cxn>
                <a:cxn ang="0">
                  <a:pos x="connsiteX17301" y="connsiteY17301"/>
                </a:cxn>
                <a:cxn ang="0">
                  <a:pos x="connsiteX17302" y="connsiteY17302"/>
                </a:cxn>
                <a:cxn ang="0">
                  <a:pos x="connsiteX17303" y="connsiteY17303"/>
                </a:cxn>
                <a:cxn ang="0">
                  <a:pos x="connsiteX17304" y="connsiteY17304"/>
                </a:cxn>
                <a:cxn ang="0">
                  <a:pos x="connsiteX17305" y="connsiteY17305"/>
                </a:cxn>
                <a:cxn ang="0">
                  <a:pos x="connsiteX17306" y="connsiteY17306"/>
                </a:cxn>
                <a:cxn ang="0">
                  <a:pos x="connsiteX17307" y="connsiteY17307"/>
                </a:cxn>
                <a:cxn ang="0">
                  <a:pos x="connsiteX17308" y="connsiteY17308"/>
                </a:cxn>
                <a:cxn ang="0">
                  <a:pos x="connsiteX17309" y="connsiteY17309"/>
                </a:cxn>
                <a:cxn ang="0">
                  <a:pos x="connsiteX17310" y="connsiteY17310"/>
                </a:cxn>
                <a:cxn ang="0">
                  <a:pos x="connsiteX17311" y="connsiteY17311"/>
                </a:cxn>
                <a:cxn ang="0">
                  <a:pos x="connsiteX17312" y="connsiteY17312"/>
                </a:cxn>
                <a:cxn ang="0">
                  <a:pos x="connsiteX17313" y="connsiteY17313"/>
                </a:cxn>
                <a:cxn ang="0">
                  <a:pos x="connsiteX17314" y="connsiteY17314"/>
                </a:cxn>
                <a:cxn ang="0">
                  <a:pos x="connsiteX17315" y="connsiteY17315"/>
                </a:cxn>
                <a:cxn ang="0">
                  <a:pos x="connsiteX17316" y="connsiteY17316"/>
                </a:cxn>
                <a:cxn ang="0">
                  <a:pos x="connsiteX17317" y="connsiteY17317"/>
                </a:cxn>
                <a:cxn ang="0">
                  <a:pos x="connsiteX17318" y="connsiteY17318"/>
                </a:cxn>
                <a:cxn ang="0">
                  <a:pos x="connsiteX17319" y="connsiteY17319"/>
                </a:cxn>
                <a:cxn ang="0">
                  <a:pos x="connsiteX17320" y="connsiteY17320"/>
                </a:cxn>
                <a:cxn ang="0">
                  <a:pos x="connsiteX17321" y="connsiteY17321"/>
                </a:cxn>
                <a:cxn ang="0">
                  <a:pos x="connsiteX17322" y="connsiteY17322"/>
                </a:cxn>
                <a:cxn ang="0">
                  <a:pos x="connsiteX17323" y="connsiteY17323"/>
                </a:cxn>
                <a:cxn ang="0">
                  <a:pos x="connsiteX17324" y="connsiteY17324"/>
                </a:cxn>
                <a:cxn ang="0">
                  <a:pos x="connsiteX17325" y="connsiteY17325"/>
                </a:cxn>
                <a:cxn ang="0">
                  <a:pos x="connsiteX17326" y="connsiteY17326"/>
                </a:cxn>
                <a:cxn ang="0">
                  <a:pos x="connsiteX17327" y="connsiteY17327"/>
                </a:cxn>
                <a:cxn ang="0">
                  <a:pos x="connsiteX17328" y="connsiteY17328"/>
                </a:cxn>
                <a:cxn ang="0">
                  <a:pos x="connsiteX17329" y="connsiteY17329"/>
                </a:cxn>
                <a:cxn ang="0">
                  <a:pos x="connsiteX17330" y="connsiteY17330"/>
                </a:cxn>
                <a:cxn ang="0">
                  <a:pos x="connsiteX17331" y="connsiteY17331"/>
                </a:cxn>
                <a:cxn ang="0">
                  <a:pos x="connsiteX17332" y="connsiteY17332"/>
                </a:cxn>
                <a:cxn ang="0">
                  <a:pos x="connsiteX17333" y="connsiteY17333"/>
                </a:cxn>
                <a:cxn ang="0">
                  <a:pos x="connsiteX17334" y="connsiteY17334"/>
                </a:cxn>
                <a:cxn ang="0">
                  <a:pos x="connsiteX17335" y="connsiteY17335"/>
                </a:cxn>
                <a:cxn ang="0">
                  <a:pos x="connsiteX17336" y="connsiteY17336"/>
                </a:cxn>
                <a:cxn ang="0">
                  <a:pos x="connsiteX17337" y="connsiteY17337"/>
                </a:cxn>
                <a:cxn ang="0">
                  <a:pos x="connsiteX17338" y="connsiteY17338"/>
                </a:cxn>
                <a:cxn ang="0">
                  <a:pos x="connsiteX17339" y="connsiteY17339"/>
                </a:cxn>
                <a:cxn ang="0">
                  <a:pos x="connsiteX17340" y="connsiteY17340"/>
                </a:cxn>
                <a:cxn ang="0">
                  <a:pos x="connsiteX17341" y="connsiteY17341"/>
                </a:cxn>
                <a:cxn ang="0">
                  <a:pos x="connsiteX17342" y="connsiteY17342"/>
                </a:cxn>
                <a:cxn ang="0">
                  <a:pos x="connsiteX17343" y="connsiteY17343"/>
                </a:cxn>
                <a:cxn ang="0">
                  <a:pos x="connsiteX17344" y="connsiteY17344"/>
                </a:cxn>
                <a:cxn ang="0">
                  <a:pos x="connsiteX17345" y="connsiteY17345"/>
                </a:cxn>
                <a:cxn ang="0">
                  <a:pos x="connsiteX17346" y="connsiteY17346"/>
                </a:cxn>
                <a:cxn ang="0">
                  <a:pos x="connsiteX17347" y="connsiteY17347"/>
                </a:cxn>
                <a:cxn ang="0">
                  <a:pos x="connsiteX17348" y="connsiteY17348"/>
                </a:cxn>
                <a:cxn ang="0">
                  <a:pos x="connsiteX17349" y="connsiteY17349"/>
                </a:cxn>
                <a:cxn ang="0">
                  <a:pos x="connsiteX17350" y="connsiteY17350"/>
                </a:cxn>
                <a:cxn ang="0">
                  <a:pos x="connsiteX17351" y="connsiteY17351"/>
                </a:cxn>
                <a:cxn ang="0">
                  <a:pos x="connsiteX17352" y="connsiteY17352"/>
                </a:cxn>
                <a:cxn ang="0">
                  <a:pos x="connsiteX17353" y="connsiteY17353"/>
                </a:cxn>
                <a:cxn ang="0">
                  <a:pos x="connsiteX17354" y="connsiteY17354"/>
                </a:cxn>
                <a:cxn ang="0">
                  <a:pos x="connsiteX17355" y="connsiteY17355"/>
                </a:cxn>
                <a:cxn ang="0">
                  <a:pos x="connsiteX17356" y="connsiteY17356"/>
                </a:cxn>
                <a:cxn ang="0">
                  <a:pos x="connsiteX17357" y="connsiteY17357"/>
                </a:cxn>
                <a:cxn ang="0">
                  <a:pos x="connsiteX17358" y="connsiteY17358"/>
                </a:cxn>
                <a:cxn ang="0">
                  <a:pos x="connsiteX17359" y="connsiteY17359"/>
                </a:cxn>
                <a:cxn ang="0">
                  <a:pos x="connsiteX17360" y="connsiteY17360"/>
                </a:cxn>
                <a:cxn ang="0">
                  <a:pos x="connsiteX17361" y="connsiteY17361"/>
                </a:cxn>
                <a:cxn ang="0">
                  <a:pos x="connsiteX17362" y="connsiteY17362"/>
                </a:cxn>
                <a:cxn ang="0">
                  <a:pos x="connsiteX17363" y="connsiteY17363"/>
                </a:cxn>
                <a:cxn ang="0">
                  <a:pos x="connsiteX17364" y="connsiteY17364"/>
                </a:cxn>
                <a:cxn ang="0">
                  <a:pos x="connsiteX17365" y="connsiteY17365"/>
                </a:cxn>
                <a:cxn ang="0">
                  <a:pos x="connsiteX17366" y="connsiteY17366"/>
                </a:cxn>
                <a:cxn ang="0">
                  <a:pos x="connsiteX17367" y="connsiteY17367"/>
                </a:cxn>
                <a:cxn ang="0">
                  <a:pos x="connsiteX17368" y="connsiteY17368"/>
                </a:cxn>
                <a:cxn ang="0">
                  <a:pos x="connsiteX17369" y="connsiteY17369"/>
                </a:cxn>
                <a:cxn ang="0">
                  <a:pos x="connsiteX17370" y="connsiteY17370"/>
                </a:cxn>
                <a:cxn ang="0">
                  <a:pos x="connsiteX17371" y="connsiteY17371"/>
                </a:cxn>
                <a:cxn ang="0">
                  <a:pos x="connsiteX17372" y="connsiteY17372"/>
                </a:cxn>
                <a:cxn ang="0">
                  <a:pos x="connsiteX17373" y="connsiteY17373"/>
                </a:cxn>
                <a:cxn ang="0">
                  <a:pos x="connsiteX17374" y="connsiteY17374"/>
                </a:cxn>
                <a:cxn ang="0">
                  <a:pos x="connsiteX17375" y="connsiteY17375"/>
                </a:cxn>
                <a:cxn ang="0">
                  <a:pos x="connsiteX17376" y="connsiteY17376"/>
                </a:cxn>
                <a:cxn ang="0">
                  <a:pos x="connsiteX17377" y="connsiteY17377"/>
                </a:cxn>
                <a:cxn ang="0">
                  <a:pos x="connsiteX17378" y="connsiteY17378"/>
                </a:cxn>
                <a:cxn ang="0">
                  <a:pos x="connsiteX17379" y="connsiteY17379"/>
                </a:cxn>
                <a:cxn ang="0">
                  <a:pos x="connsiteX17380" y="connsiteY17380"/>
                </a:cxn>
                <a:cxn ang="0">
                  <a:pos x="connsiteX17381" y="connsiteY17381"/>
                </a:cxn>
                <a:cxn ang="0">
                  <a:pos x="connsiteX17382" y="connsiteY17382"/>
                </a:cxn>
                <a:cxn ang="0">
                  <a:pos x="connsiteX17383" y="connsiteY17383"/>
                </a:cxn>
                <a:cxn ang="0">
                  <a:pos x="connsiteX17384" y="connsiteY17384"/>
                </a:cxn>
                <a:cxn ang="0">
                  <a:pos x="connsiteX17385" y="connsiteY17385"/>
                </a:cxn>
                <a:cxn ang="0">
                  <a:pos x="connsiteX17386" y="connsiteY17386"/>
                </a:cxn>
                <a:cxn ang="0">
                  <a:pos x="connsiteX17387" y="connsiteY17387"/>
                </a:cxn>
                <a:cxn ang="0">
                  <a:pos x="connsiteX17388" y="connsiteY17388"/>
                </a:cxn>
                <a:cxn ang="0">
                  <a:pos x="connsiteX17389" y="connsiteY17389"/>
                </a:cxn>
                <a:cxn ang="0">
                  <a:pos x="connsiteX17390" y="connsiteY17390"/>
                </a:cxn>
                <a:cxn ang="0">
                  <a:pos x="connsiteX17391" y="connsiteY17391"/>
                </a:cxn>
                <a:cxn ang="0">
                  <a:pos x="connsiteX17392" y="connsiteY17392"/>
                </a:cxn>
                <a:cxn ang="0">
                  <a:pos x="connsiteX17393" y="connsiteY17393"/>
                </a:cxn>
                <a:cxn ang="0">
                  <a:pos x="connsiteX17394" y="connsiteY17394"/>
                </a:cxn>
                <a:cxn ang="0">
                  <a:pos x="connsiteX17395" y="connsiteY17395"/>
                </a:cxn>
                <a:cxn ang="0">
                  <a:pos x="connsiteX17396" y="connsiteY17396"/>
                </a:cxn>
                <a:cxn ang="0">
                  <a:pos x="connsiteX17397" y="connsiteY17397"/>
                </a:cxn>
                <a:cxn ang="0">
                  <a:pos x="connsiteX17398" y="connsiteY17398"/>
                </a:cxn>
                <a:cxn ang="0">
                  <a:pos x="connsiteX17399" y="connsiteY17399"/>
                </a:cxn>
                <a:cxn ang="0">
                  <a:pos x="connsiteX17400" y="connsiteY17400"/>
                </a:cxn>
                <a:cxn ang="0">
                  <a:pos x="connsiteX17401" y="connsiteY17401"/>
                </a:cxn>
                <a:cxn ang="0">
                  <a:pos x="connsiteX17402" y="connsiteY17402"/>
                </a:cxn>
                <a:cxn ang="0">
                  <a:pos x="connsiteX17403" y="connsiteY17403"/>
                </a:cxn>
                <a:cxn ang="0">
                  <a:pos x="connsiteX17404" y="connsiteY17404"/>
                </a:cxn>
                <a:cxn ang="0">
                  <a:pos x="connsiteX17405" y="connsiteY17405"/>
                </a:cxn>
                <a:cxn ang="0">
                  <a:pos x="connsiteX17406" y="connsiteY17406"/>
                </a:cxn>
                <a:cxn ang="0">
                  <a:pos x="connsiteX17407" y="connsiteY17407"/>
                </a:cxn>
                <a:cxn ang="0">
                  <a:pos x="connsiteX17408" y="connsiteY17408"/>
                </a:cxn>
                <a:cxn ang="0">
                  <a:pos x="connsiteX17409" y="connsiteY17409"/>
                </a:cxn>
                <a:cxn ang="0">
                  <a:pos x="connsiteX17410" y="connsiteY17410"/>
                </a:cxn>
                <a:cxn ang="0">
                  <a:pos x="connsiteX17411" y="connsiteY17411"/>
                </a:cxn>
                <a:cxn ang="0">
                  <a:pos x="connsiteX17412" y="connsiteY17412"/>
                </a:cxn>
                <a:cxn ang="0">
                  <a:pos x="connsiteX17413" y="connsiteY17413"/>
                </a:cxn>
                <a:cxn ang="0">
                  <a:pos x="connsiteX17414" y="connsiteY17414"/>
                </a:cxn>
                <a:cxn ang="0">
                  <a:pos x="connsiteX17415" y="connsiteY17415"/>
                </a:cxn>
                <a:cxn ang="0">
                  <a:pos x="connsiteX17416" y="connsiteY17416"/>
                </a:cxn>
                <a:cxn ang="0">
                  <a:pos x="connsiteX17417" y="connsiteY17417"/>
                </a:cxn>
                <a:cxn ang="0">
                  <a:pos x="connsiteX17418" y="connsiteY17418"/>
                </a:cxn>
                <a:cxn ang="0">
                  <a:pos x="connsiteX17419" y="connsiteY17419"/>
                </a:cxn>
                <a:cxn ang="0">
                  <a:pos x="connsiteX17420" y="connsiteY17420"/>
                </a:cxn>
                <a:cxn ang="0">
                  <a:pos x="connsiteX17421" y="connsiteY17421"/>
                </a:cxn>
                <a:cxn ang="0">
                  <a:pos x="connsiteX17422" y="connsiteY17422"/>
                </a:cxn>
                <a:cxn ang="0">
                  <a:pos x="connsiteX17423" y="connsiteY17423"/>
                </a:cxn>
                <a:cxn ang="0">
                  <a:pos x="connsiteX17424" y="connsiteY17424"/>
                </a:cxn>
                <a:cxn ang="0">
                  <a:pos x="connsiteX17425" y="connsiteY17425"/>
                </a:cxn>
                <a:cxn ang="0">
                  <a:pos x="connsiteX17426" y="connsiteY17426"/>
                </a:cxn>
                <a:cxn ang="0">
                  <a:pos x="connsiteX17427" y="connsiteY17427"/>
                </a:cxn>
                <a:cxn ang="0">
                  <a:pos x="connsiteX17428" y="connsiteY17428"/>
                </a:cxn>
                <a:cxn ang="0">
                  <a:pos x="connsiteX17429" y="connsiteY17429"/>
                </a:cxn>
                <a:cxn ang="0">
                  <a:pos x="connsiteX17430" y="connsiteY17430"/>
                </a:cxn>
                <a:cxn ang="0">
                  <a:pos x="connsiteX17431" y="connsiteY17431"/>
                </a:cxn>
                <a:cxn ang="0">
                  <a:pos x="connsiteX17432" y="connsiteY17432"/>
                </a:cxn>
                <a:cxn ang="0">
                  <a:pos x="connsiteX17433" y="connsiteY17433"/>
                </a:cxn>
                <a:cxn ang="0">
                  <a:pos x="connsiteX17434" y="connsiteY17434"/>
                </a:cxn>
                <a:cxn ang="0">
                  <a:pos x="connsiteX17435" y="connsiteY17435"/>
                </a:cxn>
                <a:cxn ang="0">
                  <a:pos x="connsiteX17436" y="connsiteY17436"/>
                </a:cxn>
                <a:cxn ang="0">
                  <a:pos x="connsiteX17437" y="connsiteY17437"/>
                </a:cxn>
                <a:cxn ang="0">
                  <a:pos x="connsiteX17438" y="connsiteY17438"/>
                </a:cxn>
                <a:cxn ang="0">
                  <a:pos x="connsiteX17439" y="connsiteY17439"/>
                </a:cxn>
                <a:cxn ang="0">
                  <a:pos x="connsiteX17440" y="connsiteY17440"/>
                </a:cxn>
                <a:cxn ang="0">
                  <a:pos x="connsiteX17441" y="connsiteY17441"/>
                </a:cxn>
                <a:cxn ang="0">
                  <a:pos x="connsiteX17442" y="connsiteY17442"/>
                </a:cxn>
                <a:cxn ang="0">
                  <a:pos x="connsiteX17443" y="connsiteY17443"/>
                </a:cxn>
                <a:cxn ang="0">
                  <a:pos x="connsiteX17444" y="connsiteY17444"/>
                </a:cxn>
                <a:cxn ang="0">
                  <a:pos x="connsiteX17445" y="connsiteY17445"/>
                </a:cxn>
                <a:cxn ang="0">
                  <a:pos x="connsiteX17446" y="connsiteY17446"/>
                </a:cxn>
                <a:cxn ang="0">
                  <a:pos x="connsiteX17447" y="connsiteY17447"/>
                </a:cxn>
                <a:cxn ang="0">
                  <a:pos x="connsiteX17448" y="connsiteY17448"/>
                </a:cxn>
                <a:cxn ang="0">
                  <a:pos x="connsiteX17449" y="connsiteY17449"/>
                </a:cxn>
                <a:cxn ang="0">
                  <a:pos x="connsiteX17450" y="connsiteY17450"/>
                </a:cxn>
                <a:cxn ang="0">
                  <a:pos x="connsiteX17451" y="connsiteY17451"/>
                </a:cxn>
                <a:cxn ang="0">
                  <a:pos x="connsiteX17452" y="connsiteY17452"/>
                </a:cxn>
                <a:cxn ang="0">
                  <a:pos x="connsiteX17453" y="connsiteY17453"/>
                </a:cxn>
                <a:cxn ang="0">
                  <a:pos x="connsiteX17454" y="connsiteY17454"/>
                </a:cxn>
                <a:cxn ang="0">
                  <a:pos x="connsiteX17455" y="connsiteY17455"/>
                </a:cxn>
                <a:cxn ang="0">
                  <a:pos x="connsiteX17456" y="connsiteY17456"/>
                </a:cxn>
                <a:cxn ang="0">
                  <a:pos x="connsiteX17457" y="connsiteY17457"/>
                </a:cxn>
                <a:cxn ang="0">
                  <a:pos x="connsiteX17458" y="connsiteY17458"/>
                </a:cxn>
                <a:cxn ang="0">
                  <a:pos x="connsiteX17459" y="connsiteY17459"/>
                </a:cxn>
                <a:cxn ang="0">
                  <a:pos x="connsiteX17460" y="connsiteY17460"/>
                </a:cxn>
                <a:cxn ang="0">
                  <a:pos x="connsiteX17461" y="connsiteY17461"/>
                </a:cxn>
                <a:cxn ang="0">
                  <a:pos x="connsiteX17462" y="connsiteY17462"/>
                </a:cxn>
                <a:cxn ang="0">
                  <a:pos x="connsiteX17463" y="connsiteY17463"/>
                </a:cxn>
                <a:cxn ang="0">
                  <a:pos x="connsiteX17464" y="connsiteY17464"/>
                </a:cxn>
                <a:cxn ang="0">
                  <a:pos x="connsiteX17465" y="connsiteY17465"/>
                </a:cxn>
                <a:cxn ang="0">
                  <a:pos x="connsiteX17466" y="connsiteY17466"/>
                </a:cxn>
                <a:cxn ang="0">
                  <a:pos x="connsiteX17467" y="connsiteY17467"/>
                </a:cxn>
                <a:cxn ang="0">
                  <a:pos x="connsiteX17468" y="connsiteY17468"/>
                </a:cxn>
                <a:cxn ang="0">
                  <a:pos x="connsiteX17469" y="connsiteY17469"/>
                </a:cxn>
                <a:cxn ang="0">
                  <a:pos x="connsiteX17470" y="connsiteY17470"/>
                </a:cxn>
                <a:cxn ang="0">
                  <a:pos x="connsiteX17471" y="connsiteY17471"/>
                </a:cxn>
                <a:cxn ang="0">
                  <a:pos x="connsiteX17472" y="connsiteY17472"/>
                </a:cxn>
                <a:cxn ang="0">
                  <a:pos x="connsiteX17473" y="connsiteY17473"/>
                </a:cxn>
                <a:cxn ang="0">
                  <a:pos x="connsiteX17474" y="connsiteY17474"/>
                </a:cxn>
                <a:cxn ang="0">
                  <a:pos x="connsiteX17475" y="connsiteY17475"/>
                </a:cxn>
                <a:cxn ang="0">
                  <a:pos x="connsiteX17476" y="connsiteY17476"/>
                </a:cxn>
                <a:cxn ang="0">
                  <a:pos x="connsiteX17477" y="connsiteY17477"/>
                </a:cxn>
                <a:cxn ang="0">
                  <a:pos x="connsiteX17478" y="connsiteY17478"/>
                </a:cxn>
                <a:cxn ang="0">
                  <a:pos x="connsiteX17479" y="connsiteY17479"/>
                </a:cxn>
                <a:cxn ang="0">
                  <a:pos x="connsiteX17480" y="connsiteY17480"/>
                </a:cxn>
                <a:cxn ang="0">
                  <a:pos x="connsiteX17481" y="connsiteY17481"/>
                </a:cxn>
                <a:cxn ang="0">
                  <a:pos x="connsiteX17482" y="connsiteY17482"/>
                </a:cxn>
                <a:cxn ang="0">
                  <a:pos x="connsiteX17483" y="connsiteY17483"/>
                </a:cxn>
                <a:cxn ang="0">
                  <a:pos x="connsiteX17484" y="connsiteY17484"/>
                </a:cxn>
                <a:cxn ang="0">
                  <a:pos x="connsiteX17485" y="connsiteY17485"/>
                </a:cxn>
                <a:cxn ang="0">
                  <a:pos x="connsiteX17486" y="connsiteY17486"/>
                </a:cxn>
                <a:cxn ang="0">
                  <a:pos x="connsiteX17487" y="connsiteY17487"/>
                </a:cxn>
                <a:cxn ang="0">
                  <a:pos x="connsiteX17488" y="connsiteY17488"/>
                </a:cxn>
                <a:cxn ang="0">
                  <a:pos x="connsiteX17489" y="connsiteY17489"/>
                </a:cxn>
                <a:cxn ang="0">
                  <a:pos x="connsiteX17490" y="connsiteY17490"/>
                </a:cxn>
                <a:cxn ang="0">
                  <a:pos x="connsiteX17491" y="connsiteY17491"/>
                </a:cxn>
                <a:cxn ang="0">
                  <a:pos x="connsiteX17492" y="connsiteY17492"/>
                </a:cxn>
                <a:cxn ang="0">
                  <a:pos x="connsiteX17493" y="connsiteY17493"/>
                </a:cxn>
                <a:cxn ang="0">
                  <a:pos x="connsiteX17494" y="connsiteY17494"/>
                </a:cxn>
                <a:cxn ang="0">
                  <a:pos x="connsiteX17495" y="connsiteY17495"/>
                </a:cxn>
                <a:cxn ang="0">
                  <a:pos x="connsiteX17496" y="connsiteY17496"/>
                </a:cxn>
                <a:cxn ang="0">
                  <a:pos x="connsiteX17497" y="connsiteY17497"/>
                </a:cxn>
                <a:cxn ang="0">
                  <a:pos x="connsiteX17498" y="connsiteY17498"/>
                </a:cxn>
                <a:cxn ang="0">
                  <a:pos x="connsiteX17499" y="connsiteY17499"/>
                </a:cxn>
                <a:cxn ang="0">
                  <a:pos x="connsiteX17500" y="connsiteY17500"/>
                </a:cxn>
                <a:cxn ang="0">
                  <a:pos x="connsiteX17501" y="connsiteY17501"/>
                </a:cxn>
                <a:cxn ang="0">
                  <a:pos x="connsiteX17502" y="connsiteY17502"/>
                </a:cxn>
                <a:cxn ang="0">
                  <a:pos x="connsiteX17503" y="connsiteY17503"/>
                </a:cxn>
                <a:cxn ang="0">
                  <a:pos x="connsiteX17504" y="connsiteY17504"/>
                </a:cxn>
                <a:cxn ang="0">
                  <a:pos x="connsiteX17505" y="connsiteY17505"/>
                </a:cxn>
                <a:cxn ang="0">
                  <a:pos x="connsiteX17506" y="connsiteY17506"/>
                </a:cxn>
                <a:cxn ang="0">
                  <a:pos x="connsiteX17507" y="connsiteY17507"/>
                </a:cxn>
                <a:cxn ang="0">
                  <a:pos x="connsiteX17508" y="connsiteY17508"/>
                </a:cxn>
                <a:cxn ang="0">
                  <a:pos x="connsiteX17509" y="connsiteY17509"/>
                </a:cxn>
                <a:cxn ang="0">
                  <a:pos x="connsiteX17510" y="connsiteY17510"/>
                </a:cxn>
                <a:cxn ang="0">
                  <a:pos x="connsiteX17511" y="connsiteY17511"/>
                </a:cxn>
                <a:cxn ang="0">
                  <a:pos x="connsiteX17512" y="connsiteY17512"/>
                </a:cxn>
                <a:cxn ang="0">
                  <a:pos x="connsiteX17513" y="connsiteY17513"/>
                </a:cxn>
                <a:cxn ang="0">
                  <a:pos x="connsiteX17514" y="connsiteY17514"/>
                </a:cxn>
                <a:cxn ang="0">
                  <a:pos x="connsiteX17515" y="connsiteY17515"/>
                </a:cxn>
                <a:cxn ang="0">
                  <a:pos x="connsiteX17516" y="connsiteY17516"/>
                </a:cxn>
                <a:cxn ang="0">
                  <a:pos x="connsiteX17517" y="connsiteY17517"/>
                </a:cxn>
                <a:cxn ang="0">
                  <a:pos x="connsiteX17518" y="connsiteY17518"/>
                </a:cxn>
                <a:cxn ang="0">
                  <a:pos x="connsiteX17519" y="connsiteY17519"/>
                </a:cxn>
                <a:cxn ang="0">
                  <a:pos x="connsiteX17520" y="connsiteY17520"/>
                </a:cxn>
                <a:cxn ang="0">
                  <a:pos x="connsiteX17521" y="connsiteY17521"/>
                </a:cxn>
                <a:cxn ang="0">
                  <a:pos x="connsiteX17522" y="connsiteY17522"/>
                </a:cxn>
                <a:cxn ang="0">
                  <a:pos x="connsiteX17523" y="connsiteY17523"/>
                </a:cxn>
                <a:cxn ang="0">
                  <a:pos x="connsiteX17524" y="connsiteY17524"/>
                </a:cxn>
                <a:cxn ang="0">
                  <a:pos x="connsiteX17525" y="connsiteY17525"/>
                </a:cxn>
                <a:cxn ang="0">
                  <a:pos x="connsiteX17526" y="connsiteY17526"/>
                </a:cxn>
                <a:cxn ang="0">
                  <a:pos x="connsiteX17527" y="connsiteY17527"/>
                </a:cxn>
                <a:cxn ang="0">
                  <a:pos x="connsiteX17528" y="connsiteY17528"/>
                </a:cxn>
                <a:cxn ang="0">
                  <a:pos x="connsiteX17529" y="connsiteY17529"/>
                </a:cxn>
                <a:cxn ang="0">
                  <a:pos x="connsiteX17530" y="connsiteY17530"/>
                </a:cxn>
                <a:cxn ang="0">
                  <a:pos x="connsiteX17531" y="connsiteY17531"/>
                </a:cxn>
                <a:cxn ang="0">
                  <a:pos x="connsiteX17532" y="connsiteY17532"/>
                </a:cxn>
                <a:cxn ang="0">
                  <a:pos x="connsiteX17533" y="connsiteY17533"/>
                </a:cxn>
                <a:cxn ang="0">
                  <a:pos x="connsiteX17534" y="connsiteY17534"/>
                </a:cxn>
                <a:cxn ang="0">
                  <a:pos x="connsiteX17535" y="connsiteY17535"/>
                </a:cxn>
                <a:cxn ang="0">
                  <a:pos x="connsiteX17536" y="connsiteY17536"/>
                </a:cxn>
                <a:cxn ang="0">
                  <a:pos x="connsiteX17537" y="connsiteY17537"/>
                </a:cxn>
                <a:cxn ang="0">
                  <a:pos x="connsiteX17538" y="connsiteY17538"/>
                </a:cxn>
                <a:cxn ang="0">
                  <a:pos x="connsiteX17539" y="connsiteY17539"/>
                </a:cxn>
                <a:cxn ang="0">
                  <a:pos x="connsiteX17540" y="connsiteY17540"/>
                </a:cxn>
                <a:cxn ang="0">
                  <a:pos x="connsiteX17541" y="connsiteY17541"/>
                </a:cxn>
                <a:cxn ang="0">
                  <a:pos x="connsiteX17542" y="connsiteY17542"/>
                </a:cxn>
                <a:cxn ang="0">
                  <a:pos x="connsiteX17543" y="connsiteY17543"/>
                </a:cxn>
                <a:cxn ang="0">
                  <a:pos x="connsiteX17544" y="connsiteY17544"/>
                </a:cxn>
                <a:cxn ang="0">
                  <a:pos x="connsiteX17545" y="connsiteY17545"/>
                </a:cxn>
                <a:cxn ang="0">
                  <a:pos x="connsiteX17546" y="connsiteY17546"/>
                </a:cxn>
                <a:cxn ang="0">
                  <a:pos x="connsiteX17547" y="connsiteY17547"/>
                </a:cxn>
                <a:cxn ang="0">
                  <a:pos x="connsiteX17548" y="connsiteY17548"/>
                </a:cxn>
                <a:cxn ang="0">
                  <a:pos x="connsiteX17549" y="connsiteY17549"/>
                </a:cxn>
                <a:cxn ang="0">
                  <a:pos x="connsiteX17550" y="connsiteY17550"/>
                </a:cxn>
                <a:cxn ang="0">
                  <a:pos x="connsiteX17551" y="connsiteY17551"/>
                </a:cxn>
                <a:cxn ang="0">
                  <a:pos x="connsiteX17552" y="connsiteY17552"/>
                </a:cxn>
                <a:cxn ang="0">
                  <a:pos x="connsiteX17553" y="connsiteY17553"/>
                </a:cxn>
                <a:cxn ang="0">
                  <a:pos x="connsiteX17554" y="connsiteY17554"/>
                </a:cxn>
                <a:cxn ang="0">
                  <a:pos x="connsiteX17555" y="connsiteY17555"/>
                </a:cxn>
                <a:cxn ang="0">
                  <a:pos x="connsiteX17556" y="connsiteY17556"/>
                </a:cxn>
                <a:cxn ang="0">
                  <a:pos x="connsiteX17557" y="connsiteY17557"/>
                </a:cxn>
                <a:cxn ang="0">
                  <a:pos x="connsiteX17558" y="connsiteY17558"/>
                </a:cxn>
                <a:cxn ang="0">
                  <a:pos x="connsiteX17559" y="connsiteY17559"/>
                </a:cxn>
                <a:cxn ang="0">
                  <a:pos x="connsiteX17560" y="connsiteY17560"/>
                </a:cxn>
                <a:cxn ang="0">
                  <a:pos x="connsiteX17561" y="connsiteY17561"/>
                </a:cxn>
                <a:cxn ang="0">
                  <a:pos x="connsiteX17562" y="connsiteY17562"/>
                </a:cxn>
                <a:cxn ang="0">
                  <a:pos x="connsiteX17563" y="connsiteY17563"/>
                </a:cxn>
                <a:cxn ang="0">
                  <a:pos x="connsiteX17564" y="connsiteY17564"/>
                </a:cxn>
                <a:cxn ang="0">
                  <a:pos x="connsiteX17565" y="connsiteY17565"/>
                </a:cxn>
                <a:cxn ang="0">
                  <a:pos x="connsiteX17566" y="connsiteY17566"/>
                </a:cxn>
                <a:cxn ang="0">
                  <a:pos x="connsiteX17567" y="connsiteY17567"/>
                </a:cxn>
                <a:cxn ang="0">
                  <a:pos x="connsiteX17568" y="connsiteY17568"/>
                </a:cxn>
                <a:cxn ang="0">
                  <a:pos x="connsiteX17569" y="connsiteY17569"/>
                </a:cxn>
                <a:cxn ang="0">
                  <a:pos x="connsiteX17570" y="connsiteY17570"/>
                </a:cxn>
                <a:cxn ang="0">
                  <a:pos x="connsiteX17571" y="connsiteY17571"/>
                </a:cxn>
                <a:cxn ang="0">
                  <a:pos x="connsiteX17572" y="connsiteY17572"/>
                </a:cxn>
                <a:cxn ang="0">
                  <a:pos x="connsiteX17573" y="connsiteY17573"/>
                </a:cxn>
                <a:cxn ang="0">
                  <a:pos x="connsiteX17574" y="connsiteY17574"/>
                </a:cxn>
                <a:cxn ang="0">
                  <a:pos x="connsiteX17575" y="connsiteY17575"/>
                </a:cxn>
                <a:cxn ang="0">
                  <a:pos x="connsiteX17576" y="connsiteY17576"/>
                </a:cxn>
                <a:cxn ang="0">
                  <a:pos x="connsiteX17577" y="connsiteY17577"/>
                </a:cxn>
                <a:cxn ang="0">
                  <a:pos x="connsiteX17578" y="connsiteY17578"/>
                </a:cxn>
                <a:cxn ang="0">
                  <a:pos x="connsiteX17579" y="connsiteY17579"/>
                </a:cxn>
                <a:cxn ang="0">
                  <a:pos x="connsiteX17580" y="connsiteY17580"/>
                </a:cxn>
                <a:cxn ang="0">
                  <a:pos x="connsiteX17581" y="connsiteY17581"/>
                </a:cxn>
                <a:cxn ang="0">
                  <a:pos x="connsiteX17582" y="connsiteY17582"/>
                </a:cxn>
                <a:cxn ang="0">
                  <a:pos x="connsiteX17583" y="connsiteY17583"/>
                </a:cxn>
                <a:cxn ang="0">
                  <a:pos x="connsiteX17584" y="connsiteY17584"/>
                </a:cxn>
                <a:cxn ang="0">
                  <a:pos x="connsiteX17585" y="connsiteY17585"/>
                </a:cxn>
                <a:cxn ang="0">
                  <a:pos x="connsiteX17586" y="connsiteY17586"/>
                </a:cxn>
                <a:cxn ang="0">
                  <a:pos x="connsiteX17587" y="connsiteY17587"/>
                </a:cxn>
                <a:cxn ang="0">
                  <a:pos x="connsiteX17588" y="connsiteY17588"/>
                </a:cxn>
                <a:cxn ang="0">
                  <a:pos x="connsiteX17589" y="connsiteY17589"/>
                </a:cxn>
                <a:cxn ang="0">
                  <a:pos x="connsiteX17590" y="connsiteY17590"/>
                </a:cxn>
                <a:cxn ang="0">
                  <a:pos x="connsiteX17591" y="connsiteY17591"/>
                </a:cxn>
                <a:cxn ang="0">
                  <a:pos x="connsiteX17592" y="connsiteY17592"/>
                </a:cxn>
                <a:cxn ang="0">
                  <a:pos x="connsiteX17593" y="connsiteY17593"/>
                </a:cxn>
                <a:cxn ang="0">
                  <a:pos x="connsiteX17594" y="connsiteY17594"/>
                </a:cxn>
                <a:cxn ang="0">
                  <a:pos x="connsiteX17595" y="connsiteY17595"/>
                </a:cxn>
                <a:cxn ang="0">
                  <a:pos x="connsiteX17596" y="connsiteY17596"/>
                </a:cxn>
                <a:cxn ang="0">
                  <a:pos x="connsiteX17597" y="connsiteY17597"/>
                </a:cxn>
                <a:cxn ang="0">
                  <a:pos x="connsiteX17598" y="connsiteY17598"/>
                </a:cxn>
                <a:cxn ang="0">
                  <a:pos x="connsiteX17599" y="connsiteY17599"/>
                </a:cxn>
                <a:cxn ang="0">
                  <a:pos x="connsiteX17600" y="connsiteY17600"/>
                </a:cxn>
                <a:cxn ang="0">
                  <a:pos x="connsiteX17601" y="connsiteY17601"/>
                </a:cxn>
                <a:cxn ang="0">
                  <a:pos x="connsiteX17602" y="connsiteY17602"/>
                </a:cxn>
                <a:cxn ang="0">
                  <a:pos x="connsiteX17603" y="connsiteY17603"/>
                </a:cxn>
                <a:cxn ang="0">
                  <a:pos x="connsiteX17604" y="connsiteY17604"/>
                </a:cxn>
                <a:cxn ang="0">
                  <a:pos x="connsiteX17605" y="connsiteY17605"/>
                </a:cxn>
                <a:cxn ang="0">
                  <a:pos x="connsiteX17606" y="connsiteY17606"/>
                </a:cxn>
                <a:cxn ang="0">
                  <a:pos x="connsiteX17607" y="connsiteY17607"/>
                </a:cxn>
                <a:cxn ang="0">
                  <a:pos x="connsiteX17608" y="connsiteY17608"/>
                </a:cxn>
                <a:cxn ang="0">
                  <a:pos x="connsiteX17609" y="connsiteY17609"/>
                </a:cxn>
                <a:cxn ang="0">
                  <a:pos x="connsiteX17610" y="connsiteY17610"/>
                </a:cxn>
                <a:cxn ang="0">
                  <a:pos x="connsiteX17611" y="connsiteY17611"/>
                </a:cxn>
                <a:cxn ang="0">
                  <a:pos x="connsiteX17612" y="connsiteY17612"/>
                </a:cxn>
                <a:cxn ang="0">
                  <a:pos x="connsiteX17613" y="connsiteY17613"/>
                </a:cxn>
                <a:cxn ang="0">
                  <a:pos x="connsiteX17614" y="connsiteY17614"/>
                </a:cxn>
                <a:cxn ang="0">
                  <a:pos x="connsiteX17615" y="connsiteY17615"/>
                </a:cxn>
                <a:cxn ang="0">
                  <a:pos x="connsiteX17616" y="connsiteY17616"/>
                </a:cxn>
                <a:cxn ang="0">
                  <a:pos x="connsiteX17617" y="connsiteY17617"/>
                </a:cxn>
                <a:cxn ang="0">
                  <a:pos x="connsiteX17618" y="connsiteY17618"/>
                </a:cxn>
                <a:cxn ang="0">
                  <a:pos x="connsiteX17619" y="connsiteY17619"/>
                </a:cxn>
                <a:cxn ang="0">
                  <a:pos x="connsiteX17620" y="connsiteY17620"/>
                </a:cxn>
                <a:cxn ang="0">
                  <a:pos x="connsiteX17621" y="connsiteY17621"/>
                </a:cxn>
                <a:cxn ang="0">
                  <a:pos x="connsiteX17622" y="connsiteY17622"/>
                </a:cxn>
                <a:cxn ang="0">
                  <a:pos x="connsiteX17623" y="connsiteY17623"/>
                </a:cxn>
                <a:cxn ang="0">
                  <a:pos x="connsiteX17624" y="connsiteY17624"/>
                </a:cxn>
                <a:cxn ang="0">
                  <a:pos x="connsiteX17625" y="connsiteY17625"/>
                </a:cxn>
                <a:cxn ang="0">
                  <a:pos x="connsiteX17626" y="connsiteY17626"/>
                </a:cxn>
                <a:cxn ang="0">
                  <a:pos x="connsiteX17627" y="connsiteY17627"/>
                </a:cxn>
                <a:cxn ang="0">
                  <a:pos x="connsiteX17628" y="connsiteY17628"/>
                </a:cxn>
                <a:cxn ang="0">
                  <a:pos x="connsiteX17629" y="connsiteY17629"/>
                </a:cxn>
                <a:cxn ang="0">
                  <a:pos x="connsiteX17630" y="connsiteY17630"/>
                </a:cxn>
                <a:cxn ang="0">
                  <a:pos x="connsiteX17631" y="connsiteY17631"/>
                </a:cxn>
                <a:cxn ang="0">
                  <a:pos x="connsiteX17632" y="connsiteY17632"/>
                </a:cxn>
                <a:cxn ang="0">
                  <a:pos x="connsiteX17633" y="connsiteY17633"/>
                </a:cxn>
                <a:cxn ang="0">
                  <a:pos x="connsiteX17634" y="connsiteY17634"/>
                </a:cxn>
                <a:cxn ang="0">
                  <a:pos x="connsiteX17635" y="connsiteY17635"/>
                </a:cxn>
                <a:cxn ang="0">
                  <a:pos x="connsiteX17636" y="connsiteY17636"/>
                </a:cxn>
                <a:cxn ang="0">
                  <a:pos x="connsiteX17637" y="connsiteY17637"/>
                </a:cxn>
                <a:cxn ang="0">
                  <a:pos x="connsiteX17638" y="connsiteY17638"/>
                </a:cxn>
                <a:cxn ang="0">
                  <a:pos x="connsiteX17639" y="connsiteY17639"/>
                </a:cxn>
                <a:cxn ang="0">
                  <a:pos x="connsiteX17640" y="connsiteY17640"/>
                </a:cxn>
                <a:cxn ang="0">
                  <a:pos x="connsiteX17641" y="connsiteY17641"/>
                </a:cxn>
                <a:cxn ang="0">
                  <a:pos x="connsiteX17642" y="connsiteY17642"/>
                </a:cxn>
                <a:cxn ang="0">
                  <a:pos x="connsiteX17643" y="connsiteY17643"/>
                </a:cxn>
                <a:cxn ang="0">
                  <a:pos x="connsiteX17644" y="connsiteY17644"/>
                </a:cxn>
                <a:cxn ang="0">
                  <a:pos x="connsiteX17645" y="connsiteY17645"/>
                </a:cxn>
                <a:cxn ang="0">
                  <a:pos x="connsiteX17646" y="connsiteY17646"/>
                </a:cxn>
                <a:cxn ang="0">
                  <a:pos x="connsiteX17647" y="connsiteY17647"/>
                </a:cxn>
                <a:cxn ang="0">
                  <a:pos x="connsiteX17648" y="connsiteY17648"/>
                </a:cxn>
                <a:cxn ang="0">
                  <a:pos x="connsiteX17649" y="connsiteY17649"/>
                </a:cxn>
                <a:cxn ang="0">
                  <a:pos x="connsiteX17650" y="connsiteY17650"/>
                </a:cxn>
                <a:cxn ang="0">
                  <a:pos x="connsiteX17651" y="connsiteY17651"/>
                </a:cxn>
                <a:cxn ang="0">
                  <a:pos x="connsiteX17652" y="connsiteY17652"/>
                </a:cxn>
                <a:cxn ang="0">
                  <a:pos x="connsiteX17653" y="connsiteY17653"/>
                </a:cxn>
                <a:cxn ang="0">
                  <a:pos x="connsiteX17654" y="connsiteY17654"/>
                </a:cxn>
                <a:cxn ang="0">
                  <a:pos x="connsiteX17655" y="connsiteY17655"/>
                </a:cxn>
                <a:cxn ang="0">
                  <a:pos x="connsiteX17656" y="connsiteY17656"/>
                </a:cxn>
                <a:cxn ang="0">
                  <a:pos x="connsiteX17657" y="connsiteY17657"/>
                </a:cxn>
                <a:cxn ang="0">
                  <a:pos x="connsiteX17658" y="connsiteY17658"/>
                </a:cxn>
                <a:cxn ang="0">
                  <a:pos x="connsiteX17659" y="connsiteY17659"/>
                </a:cxn>
                <a:cxn ang="0">
                  <a:pos x="connsiteX17660" y="connsiteY17660"/>
                </a:cxn>
                <a:cxn ang="0">
                  <a:pos x="connsiteX17661" y="connsiteY17661"/>
                </a:cxn>
                <a:cxn ang="0">
                  <a:pos x="connsiteX17662" y="connsiteY17662"/>
                </a:cxn>
                <a:cxn ang="0">
                  <a:pos x="connsiteX17663" y="connsiteY17663"/>
                </a:cxn>
                <a:cxn ang="0">
                  <a:pos x="connsiteX17664" y="connsiteY17664"/>
                </a:cxn>
                <a:cxn ang="0">
                  <a:pos x="connsiteX17665" y="connsiteY17665"/>
                </a:cxn>
                <a:cxn ang="0">
                  <a:pos x="connsiteX17666" y="connsiteY17666"/>
                </a:cxn>
                <a:cxn ang="0">
                  <a:pos x="connsiteX17667" y="connsiteY17667"/>
                </a:cxn>
                <a:cxn ang="0">
                  <a:pos x="connsiteX17668" y="connsiteY17668"/>
                </a:cxn>
                <a:cxn ang="0">
                  <a:pos x="connsiteX17669" y="connsiteY17669"/>
                </a:cxn>
                <a:cxn ang="0">
                  <a:pos x="connsiteX17670" y="connsiteY17670"/>
                </a:cxn>
                <a:cxn ang="0">
                  <a:pos x="connsiteX17671" y="connsiteY17671"/>
                </a:cxn>
                <a:cxn ang="0">
                  <a:pos x="connsiteX17672" y="connsiteY17672"/>
                </a:cxn>
                <a:cxn ang="0">
                  <a:pos x="connsiteX17673" y="connsiteY17673"/>
                </a:cxn>
                <a:cxn ang="0">
                  <a:pos x="connsiteX17674" y="connsiteY17674"/>
                </a:cxn>
                <a:cxn ang="0">
                  <a:pos x="connsiteX17675" y="connsiteY17675"/>
                </a:cxn>
                <a:cxn ang="0">
                  <a:pos x="connsiteX17676" y="connsiteY17676"/>
                </a:cxn>
                <a:cxn ang="0">
                  <a:pos x="connsiteX17677" y="connsiteY17677"/>
                </a:cxn>
                <a:cxn ang="0">
                  <a:pos x="connsiteX17678" y="connsiteY17678"/>
                </a:cxn>
                <a:cxn ang="0">
                  <a:pos x="connsiteX17679" y="connsiteY17679"/>
                </a:cxn>
                <a:cxn ang="0">
                  <a:pos x="connsiteX17680" y="connsiteY17680"/>
                </a:cxn>
                <a:cxn ang="0">
                  <a:pos x="connsiteX17681" y="connsiteY17681"/>
                </a:cxn>
                <a:cxn ang="0">
                  <a:pos x="connsiteX17682" y="connsiteY17682"/>
                </a:cxn>
                <a:cxn ang="0">
                  <a:pos x="connsiteX17683" y="connsiteY17683"/>
                </a:cxn>
                <a:cxn ang="0">
                  <a:pos x="connsiteX17684" y="connsiteY17684"/>
                </a:cxn>
                <a:cxn ang="0">
                  <a:pos x="connsiteX17685" y="connsiteY17685"/>
                </a:cxn>
                <a:cxn ang="0">
                  <a:pos x="connsiteX17686" y="connsiteY17686"/>
                </a:cxn>
                <a:cxn ang="0">
                  <a:pos x="connsiteX17687" y="connsiteY17687"/>
                </a:cxn>
                <a:cxn ang="0">
                  <a:pos x="connsiteX17688" y="connsiteY17688"/>
                </a:cxn>
                <a:cxn ang="0">
                  <a:pos x="connsiteX17689" y="connsiteY17689"/>
                </a:cxn>
                <a:cxn ang="0">
                  <a:pos x="connsiteX17690" y="connsiteY17690"/>
                </a:cxn>
                <a:cxn ang="0">
                  <a:pos x="connsiteX17691" y="connsiteY17691"/>
                </a:cxn>
                <a:cxn ang="0">
                  <a:pos x="connsiteX17692" y="connsiteY17692"/>
                </a:cxn>
                <a:cxn ang="0">
                  <a:pos x="connsiteX17693" y="connsiteY17693"/>
                </a:cxn>
                <a:cxn ang="0">
                  <a:pos x="connsiteX17694" y="connsiteY17694"/>
                </a:cxn>
                <a:cxn ang="0">
                  <a:pos x="connsiteX17695" y="connsiteY17695"/>
                </a:cxn>
                <a:cxn ang="0">
                  <a:pos x="connsiteX17696" y="connsiteY17696"/>
                </a:cxn>
                <a:cxn ang="0">
                  <a:pos x="connsiteX17697" y="connsiteY17697"/>
                </a:cxn>
                <a:cxn ang="0">
                  <a:pos x="connsiteX17698" y="connsiteY17698"/>
                </a:cxn>
                <a:cxn ang="0">
                  <a:pos x="connsiteX17699" y="connsiteY17699"/>
                </a:cxn>
                <a:cxn ang="0">
                  <a:pos x="connsiteX17700" y="connsiteY17700"/>
                </a:cxn>
                <a:cxn ang="0">
                  <a:pos x="connsiteX17701" y="connsiteY17701"/>
                </a:cxn>
                <a:cxn ang="0">
                  <a:pos x="connsiteX17702" y="connsiteY17702"/>
                </a:cxn>
                <a:cxn ang="0">
                  <a:pos x="connsiteX17703" y="connsiteY17703"/>
                </a:cxn>
                <a:cxn ang="0">
                  <a:pos x="connsiteX17704" y="connsiteY17704"/>
                </a:cxn>
                <a:cxn ang="0">
                  <a:pos x="connsiteX17705" y="connsiteY17705"/>
                </a:cxn>
                <a:cxn ang="0">
                  <a:pos x="connsiteX17706" y="connsiteY17706"/>
                </a:cxn>
                <a:cxn ang="0">
                  <a:pos x="connsiteX17707" y="connsiteY17707"/>
                </a:cxn>
                <a:cxn ang="0">
                  <a:pos x="connsiteX17708" y="connsiteY17708"/>
                </a:cxn>
                <a:cxn ang="0">
                  <a:pos x="connsiteX17709" y="connsiteY17709"/>
                </a:cxn>
                <a:cxn ang="0">
                  <a:pos x="connsiteX17710" y="connsiteY17710"/>
                </a:cxn>
                <a:cxn ang="0">
                  <a:pos x="connsiteX17711" y="connsiteY17711"/>
                </a:cxn>
                <a:cxn ang="0">
                  <a:pos x="connsiteX17712" y="connsiteY17712"/>
                </a:cxn>
                <a:cxn ang="0">
                  <a:pos x="connsiteX17713" y="connsiteY17713"/>
                </a:cxn>
                <a:cxn ang="0">
                  <a:pos x="connsiteX17714" y="connsiteY17714"/>
                </a:cxn>
                <a:cxn ang="0">
                  <a:pos x="connsiteX17715" y="connsiteY17715"/>
                </a:cxn>
                <a:cxn ang="0">
                  <a:pos x="connsiteX17716" y="connsiteY17716"/>
                </a:cxn>
                <a:cxn ang="0">
                  <a:pos x="connsiteX17717" y="connsiteY17717"/>
                </a:cxn>
                <a:cxn ang="0">
                  <a:pos x="connsiteX17718" y="connsiteY17718"/>
                </a:cxn>
                <a:cxn ang="0">
                  <a:pos x="connsiteX17719" y="connsiteY17719"/>
                </a:cxn>
                <a:cxn ang="0">
                  <a:pos x="connsiteX17720" y="connsiteY17720"/>
                </a:cxn>
                <a:cxn ang="0">
                  <a:pos x="connsiteX17721" y="connsiteY17721"/>
                </a:cxn>
                <a:cxn ang="0">
                  <a:pos x="connsiteX17722" y="connsiteY17722"/>
                </a:cxn>
                <a:cxn ang="0">
                  <a:pos x="connsiteX17723" y="connsiteY17723"/>
                </a:cxn>
                <a:cxn ang="0">
                  <a:pos x="connsiteX17724" y="connsiteY17724"/>
                </a:cxn>
                <a:cxn ang="0">
                  <a:pos x="connsiteX17725" y="connsiteY17725"/>
                </a:cxn>
                <a:cxn ang="0">
                  <a:pos x="connsiteX17726" y="connsiteY17726"/>
                </a:cxn>
                <a:cxn ang="0">
                  <a:pos x="connsiteX17727" y="connsiteY17727"/>
                </a:cxn>
                <a:cxn ang="0">
                  <a:pos x="connsiteX17728" y="connsiteY17728"/>
                </a:cxn>
                <a:cxn ang="0">
                  <a:pos x="connsiteX17729" y="connsiteY17729"/>
                </a:cxn>
                <a:cxn ang="0">
                  <a:pos x="connsiteX17730" y="connsiteY17730"/>
                </a:cxn>
                <a:cxn ang="0">
                  <a:pos x="connsiteX17731" y="connsiteY17731"/>
                </a:cxn>
                <a:cxn ang="0">
                  <a:pos x="connsiteX17732" y="connsiteY17732"/>
                </a:cxn>
                <a:cxn ang="0">
                  <a:pos x="connsiteX17733" y="connsiteY17733"/>
                </a:cxn>
                <a:cxn ang="0">
                  <a:pos x="connsiteX17734" y="connsiteY17734"/>
                </a:cxn>
                <a:cxn ang="0">
                  <a:pos x="connsiteX17735" y="connsiteY17735"/>
                </a:cxn>
                <a:cxn ang="0">
                  <a:pos x="connsiteX17736" y="connsiteY17736"/>
                </a:cxn>
                <a:cxn ang="0">
                  <a:pos x="connsiteX17737" y="connsiteY17737"/>
                </a:cxn>
                <a:cxn ang="0">
                  <a:pos x="connsiteX17738" y="connsiteY17738"/>
                </a:cxn>
                <a:cxn ang="0">
                  <a:pos x="connsiteX17739" y="connsiteY17739"/>
                </a:cxn>
                <a:cxn ang="0">
                  <a:pos x="connsiteX17740" y="connsiteY17740"/>
                </a:cxn>
                <a:cxn ang="0">
                  <a:pos x="connsiteX17741" y="connsiteY17741"/>
                </a:cxn>
                <a:cxn ang="0">
                  <a:pos x="connsiteX17742" y="connsiteY17742"/>
                </a:cxn>
                <a:cxn ang="0">
                  <a:pos x="connsiteX17743" y="connsiteY17743"/>
                </a:cxn>
                <a:cxn ang="0">
                  <a:pos x="connsiteX17744" y="connsiteY17744"/>
                </a:cxn>
                <a:cxn ang="0">
                  <a:pos x="connsiteX17745" y="connsiteY17745"/>
                </a:cxn>
                <a:cxn ang="0">
                  <a:pos x="connsiteX17746" y="connsiteY17746"/>
                </a:cxn>
                <a:cxn ang="0">
                  <a:pos x="connsiteX17747" y="connsiteY17747"/>
                </a:cxn>
                <a:cxn ang="0">
                  <a:pos x="connsiteX17748" y="connsiteY17748"/>
                </a:cxn>
                <a:cxn ang="0">
                  <a:pos x="connsiteX17749" y="connsiteY17749"/>
                </a:cxn>
                <a:cxn ang="0">
                  <a:pos x="connsiteX17750" y="connsiteY17750"/>
                </a:cxn>
                <a:cxn ang="0">
                  <a:pos x="connsiteX17751" y="connsiteY17751"/>
                </a:cxn>
                <a:cxn ang="0">
                  <a:pos x="connsiteX17752" y="connsiteY17752"/>
                </a:cxn>
                <a:cxn ang="0">
                  <a:pos x="connsiteX17753" y="connsiteY17753"/>
                </a:cxn>
                <a:cxn ang="0">
                  <a:pos x="connsiteX17754" y="connsiteY17754"/>
                </a:cxn>
                <a:cxn ang="0">
                  <a:pos x="connsiteX17755" y="connsiteY17755"/>
                </a:cxn>
                <a:cxn ang="0">
                  <a:pos x="connsiteX17756" y="connsiteY17756"/>
                </a:cxn>
                <a:cxn ang="0">
                  <a:pos x="connsiteX17757" y="connsiteY17757"/>
                </a:cxn>
                <a:cxn ang="0">
                  <a:pos x="connsiteX17758" y="connsiteY17758"/>
                </a:cxn>
                <a:cxn ang="0">
                  <a:pos x="connsiteX17759" y="connsiteY17759"/>
                </a:cxn>
                <a:cxn ang="0">
                  <a:pos x="connsiteX17760" y="connsiteY17760"/>
                </a:cxn>
                <a:cxn ang="0">
                  <a:pos x="connsiteX17761" y="connsiteY17761"/>
                </a:cxn>
                <a:cxn ang="0">
                  <a:pos x="connsiteX17762" y="connsiteY17762"/>
                </a:cxn>
                <a:cxn ang="0">
                  <a:pos x="connsiteX17763" y="connsiteY17763"/>
                </a:cxn>
                <a:cxn ang="0">
                  <a:pos x="connsiteX17764" y="connsiteY17764"/>
                </a:cxn>
                <a:cxn ang="0">
                  <a:pos x="connsiteX17765" y="connsiteY17765"/>
                </a:cxn>
                <a:cxn ang="0">
                  <a:pos x="connsiteX17766" y="connsiteY17766"/>
                </a:cxn>
                <a:cxn ang="0">
                  <a:pos x="connsiteX17767" y="connsiteY17767"/>
                </a:cxn>
                <a:cxn ang="0">
                  <a:pos x="connsiteX17768" y="connsiteY17768"/>
                </a:cxn>
                <a:cxn ang="0">
                  <a:pos x="connsiteX17769" y="connsiteY17769"/>
                </a:cxn>
                <a:cxn ang="0">
                  <a:pos x="connsiteX17770" y="connsiteY17770"/>
                </a:cxn>
                <a:cxn ang="0">
                  <a:pos x="connsiteX17771" y="connsiteY17771"/>
                </a:cxn>
                <a:cxn ang="0">
                  <a:pos x="connsiteX17772" y="connsiteY17772"/>
                </a:cxn>
                <a:cxn ang="0">
                  <a:pos x="connsiteX17773" y="connsiteY17773"/>
                </a:cxn>
                <a:cxn ang="0">
                  <a:pos x="connsiteX17774" y="connsiteY17774"/>
                </a:cxn>
                <a:cxn ang="0">
                  <a:pos x="connsiteX17775" y="connsiteY17775"/>
                </a:cxn>
                <a:cxn ang="0">
                  <a:pos x="connsiteX17776" y="connsiteY17776"/>
                </a:cxn>
                <a:cxn ang="0">
                  <a:pos x="connsiteX17777" y="connsiteY17777"/>
                </a:cxn>
                <a:cxn ang="0">
                  <a:pos x="connsiteX17778" y="connsiteY17778"/>
                </a:cxn>
                <a:cxn ang="0">
                  <a:pos x="connsiteX17779" y="connsiteY17779"/>
                </a:cxn>
                <a:cxn ang="0">
                  <a:pos x="connsiteX17780" y="connsiteY17780"/>
                </a:cxn>
                <a:cxn ang="0">
                  <a:pos x="connsiteX17781" y="connsiteY17781"/>
                </a:cxn>
                <a:cxn ang="0">
                  <a:pos x="connsiteX17782" y="connsiteY17782"/>
                </a:cxn>
                <a:cxn ang="0">
                  <a:pos x="connsiteX17783" y="connsiteY17783"/>
                </a:cxn>
                <a:cxn ang="0">
                  <a:pos x="connsiteX17784" y="connsiteY17784"/>
                </a:cxn>
                <a:cxn ang="0">
                  <a:pos x="connsiteX17785" y="connsiteY17785"/>
                </a:cxn>
                <a:cxn ang="0">
                  <a:pos x="connsiteX17786" y="connsiteY17786"/>
                </a:cxn>
                <a:cxn ang="0">
                  <a:pos x="connsiteX17787" y="connsiteY17787"/>
                </a:cxn>
                <a:cxn ang="0">
                  <a:pos x="connsiteX17788" y="connsiteY17788"/>
                </a:cxn>
                <a:cxn ang="0">
                  <a:pos x="connsiteX17789" y="connsiteY17789"/>
                </a:cxn>
                <a:cxn ang="0">
                  <a:pos x="connsiteX17790" y="connsiteY17790"/>
                </a:cxn>
                <a:cxn ang="0">
                  <a:pos x="connsiteX17791" y="connsiteY17791"/>
                </a:cxn>
                <a:cxn ang="0">
                  <a:pos x="connsiteX17792" y="connsiteY17792"/>
                </a:cxn>
                <a:cxn ang="0">
                  <a:pos x="connsiteX17793" y="connsiteY17793"/>
                </a:cxn>
                <a:cxn ang="0">
                  <a:pos x="connsiteX17794" y="connsiteY17794"/>
                </a:cxn>
                <a:cxn ang="0">
                  <a:pos x="connsiteX17795" y="connsiteY17795"/>
                </a:cxn>
                <a:cxn ang="0">
                  <a:pos x="connsiteX17796" y="connsiteY17796"/>
                </a:cxn>
                <a:cxn ang="0">
                  <a:pos x="connsiteX17797" y="connsiteY17797"/>
                </a:cxn>
                <a:cxn ang="0">
                  <a:pos x="connsiteX17798" y="connsiteY17798"/>
                </a:cxn>
                <a:cxn ang="0">
                  <a:pos x="connsiteX17799" y="connsiteY17799"/>
                </a:cxn>
                <a:cxn ang="0">
                  <a:pos x="connsiteX17800" y="connsiteY17800"/>
                </a:cxn>
                <a:cxn ang="0">
                  <a:pos x="connsiteX17801" y="connsiteY17801"/>
                </a:cxn>
                <a:cxn ang="0">
                  <a:pos x="connsiteX17802" y="connsiteY17802"/>
                </a:cxn>
                <a:cxn ang="0">
                  <a:pos x="connsiteX17803" y="connsiteY17803"/>
                </a:cxn>
                <a:cxn ang="0">
                  <a:pos x="connsiteX17804" y="connsiteY17804"/>
                </a:cxn>
                <a:cxn ang="0">
                  <a:pos x="connsiteX17805" y="connsiteY17805"/>
                </a:cxn>
                <a:cxn ang="0">
                  <a:pos x="connsiteX17806" y="connsiteY17806"/>
                </a:cxn>
                <a:cxn ang="0">
                  <a:pos x="connsiteX17807" y="connsiteY17807"/>
                </a:cxn>
                <a:cxn ang="0">
                  <a:pos x="connsiteX17808" y="connsiteY17808"/>
                </a:cxn>
                <a:cxn ang="0">
                  <a:pos x="connsiteX17809" y="connsiteY17809"/>
                </a:cxn>
                <a:cxn ang="0">
                  <a:pos x="connsiteX17810" y="connsiteY17810"/>
                </a:cxn>
                <a:cxn ang="0">
                  <a:pos x="connsiteX17811" y="connsiteY17811"/>
                </a:cxn>
                <a:cxn ang="0">
                  <a:pos x="connsiteX17812" y="connsiteY17812"/>
                </a:cxn>
                <a:cxn ang="0">
                  <a:pos x="connsiteX17813" y="connsiteY17813"/>
                </a:cxn>
                <a:cxn ang="0">
                  <a:pos x="connsiteX17814" y="connsiteY17814"/>
                </a:cxn>
                <a:cxn ang="0">
                  <a:pos x="connsiteX17815" y="connsiteY17815"/>
                </a:cxn>
                <a:cxn ang="0">
                  <a:pos x="connsiteX17816" y="connsiteY17816"/>
                </a:cxn>
                <a:cxn ang="0">
                  <a:pos x="connsiteX17817" y="connsiteY17817"/>
                </a:cxn>
                <a:cxn ang="0">
                  <a:pos x="connsiteX17818" y="connsiteY17818"/>
                </a:cxn>
                <a:cxn ang="0">
                  <a:pos x="connsiteX17819" y="connsiteY17819"/>
                </a:cxn>
                <a:cxn ang="0">
                  <a:pos x="connsiteX17820" y="connsiteY17820"/>
                </a:cxn>
                <a:cxn ang="0">
                  <a:pos x="connsiteX17821" y="connsiteY17821"/>
                </a:cxn>
                <a:cxn ang="0">
                  <a:pos x="connsiteX17822" y="connsiteY17822"/>
                </a:cxn>
                <a:cxn ang="0">
                  <a:pos x="connsiteX17823" y="connsiteY17823"/>
                </a:cxn>
                <a:cxn ang="0">
                  <a:pos x="connsiteX17824" y="connsiteY17824"/>
                </a:cxn>
                <a:cxn ang="0">
                  <a:pos x="connsiteX17825" y="connsiteY17825"/>
                </a:cxn>
                <a:cxn ang="0">
                  <a:pos x="connsiteX17826" y="connsiteY17826"/>
                </a:cxn>
                <a:cxn ang="0">
                  <a:pos x="connsiteX17827" y="connsiteY17827"/>
                </a:cxn>
                <a:cxn ang="0">
                  <a:pos x="connsiteX17828" y="connsiteY17828"/>
                </a:cxn>
                <a:cxn ang="0">
                  <a:pos x="connsiteX17829" y="connsiteY17829"/>
                </a:cxn>
                <a:cxn ang="0">
                  <a:pos x="connsiteX17830" y="connsiteY17830"/>
                </a:cxn>
                <a:cxn ang="0">
                  <a:pos x="connsiteX17831" y="connsiteY17831"/>
                </a:cxn>
                <a:cxn ang="0">
                  <a:pos x="connsiteX17832" y="connsiteY17832"/>
                </a:cxn>
                <a:cxn ang="0">
                  <a:pos x="connsiteX17833" y="connsiteY17833"/>
                </a:cxn>
                <a:cxn ang="0">
                  <a:pos x="connsiteX17834" y="connsiteY17834"/>
                </a:cxn>
                <a:cxn ang="0">
                  <a:pos x="connsiteX17835" y="connsiteY17835"/>
                </a:cxn>
                <a:cxn ang="0">
                  <a:pos x="connsiteX17836" y="connsiteY17836"/>
                </a:cxn>
                <a:cxn ang="0">
                  <a:pos x="connsiteX17837" y="connsiteY17837"/>
                </a:cxn>
                <a:cxn ang="0">
                  <a:pos x="connsiteX17838" y="connsiteY17838"/>
                </a:cxn>
                <a:cxn ang="0">
                  <a:pos x="connsiteX17839" y="connsiteY17839"/>
                </a:cxn>
                <a:cxn ang="0">
                  <a:pos x="connsiteX17840" y="connsiteY17840"/>
                </a:cxn>
                <a:cxn ang="0">
                  <a:pos x="connsiteX17841" y="connsiteY17841"/>
                </a:cxn>
                <a:cxn ang="0">
                  <a:pos x="connsiteX17842" y="connsiteY17842"/>
                </a:cxn>
                <a:cxn ang="0">
                  <a:pos x="connsiteX17843" y="connsiteY17843"/>
                </a:cxn>
                <a:cxn ang="0">
                  <a:pos x="connsiteX17844" y="connsiteY17844"/>
                </a:cxn>
                <a:cxn ang="0">
                  <a:pos x="connsiteX17845" y="connsiteY17845"/>
                </a:cxn>
                <a:cxn ang="0">
                  <a:pos x="connsiteX17846" y="connsiteY17846"/>
                </a:cxn>
                <a:cxn ang="0">
                  <a:pos x="connsiteX17847" y="connsiteY17847"/>
                </a:cxn>
                <a:cxn ang="0">
                  <a:pos x="connsiteX17848" y="connsiteY17848"/>
                </a:cxn>
                <a:cxn ang="0">
                  <a:pos x="connsiteX17849" y="connsiteY17849"/>
                </a:cxn>
                <a:cxn ang="0">
                  <a:pos x="connsiteX17850" y="connsiteY17850"/>
                </a:cxn>
                <a:cxn ang="0">
                  <a:pos x="connsiteX17851" y="connsiteY17851"/>
                </a:cxn>
                <a:cxn ang="0">
                  <a:pos x="connsiteX17852" y="connsiteY17852"/>
                </a:cxn>
                <a:cxn ang="0">
                  <a:pos x="connsiteX17853" y="connsiteY17853"/>
                </a:cxn>
                <a:cxn ang="0">
                  <a:pos x="connsiteX17854" y="connsiteY17854"/>
                </a:cxn>
                <a:cxn ang="0">
                  <a:pos x="connsiteX17855" y="connsiteY17855"/>
                </a:cxn>
                <a:cxn ang="0">
                  <a:pos x="connsiteX17856" y="connsiteY17856"/>
                </a:cxn>
                <a:cxn ang="0">
                  <a:pos x="connsiteX17857" y="connsiteY17857"/>
                </a:cxn>
                <a:cxn ang="0">
                  <a:pos x="connsiteX17858" y="connsiteY17858"/>
                </a:cxn>
                <a:cxn ang="0">
                  <a:pos x="connsiteX17859" y="connsiteY17859"/>
                </a:cxn>
                <a:cxn ang="0">
                  <a:pos x="connsiteX17860" y="connsiteY17860"/>
                </a:cxn>
                <a:cxn ang="0">
                  <a:pos x="connsiteX17861" y="connsiteY17861"/>
                </a:cxn>
                <a:cxn ang="0">
                  <a:pos x="connsiteX17862" y="connsiteY17862"/>
                </a:cxn>
                <a:cxn ang="0">
                  <a:pos x="connsiteX17863" y="connsiteY17863"/>
                </a:cxn>
                <a:cxn ang="0">
                  <a:pos x="connsiteX17864" y="connsiteY17864"/>
                </a:cxn>
                <a:cxn ang="0">
                  <a:pos x="connsiteX17865" y="connsiteY17865"/>
                </a:cxn>
                <a:cxn ang="0">
                  <a:pos x="connsiteX17866" y="connsiteY17866"/>
                </a:cxn>
                <a:cxn ang="0">
                  <a:pos x="connsiteX17867" y="connsiteY17867"/>
                </a:cxn>
                <a:cxn ang="0">
                  <a:pos x="connsiteX17868" y="connsiteY17868"/>
                </a:cxn>
                <a:cxn ang="0">
                  <a:pos x="connsiteX17869" y="connsiteY17869"/>
                </a:cxn>
                <a:cxn ang="0">
                  <a:pos x="connsiteX17870" y="connsiteY17870"/>
                </a:cxn>
                <a:cxn ang="0">
                  <a:pos x="connsiteX17871" y="connsiteY17871"/>
                </a:cxn>
                <a:cxn ang="0">
                  <a:pos x="connsiteX17872" y="connsiteY17872"/>
                </a:cxn>
                <a:cxn ang="0">
                  <a:pos x="connsiteX17873" y="connsiteY17873"/>
                </a:cxn>
                <a:cxn ang="0">
                  <a:pos x="connsiteX17874" y="connsiteY17874"/>
                </a:cxn>
                <a:cxn ang="0">
                  <a:pos x="connsiteX17875" y="connsiteY17875"/>
                </a:cxn>
                <a:cxn ang="0">
                  <a:pos x="connsiteX17876" y="connsiteY17876"/>
                </a:cxn>
                <a:cxn ang="0">
                  <a:pos x="connsiteX17877" y="connsiteY17877"/>
                </a:cxn>
                <a:cxn ang="0">
                  <a:pos x="connsiteX17878" y="connsiteY17878"/>
                </a:cxn>
                <a:cxn ang="0">
                  <a:pos x="connsiteX17879" y="connsiteY17879"/>
                </a:cxn>
                <a:cxn ang="0">
                  <a:pos x="connsiteX17880" y="connsiteY17880"/>
                </a:cxn>
                <a:cxn ang="0">
                  <a:pos x="connsiteX17881" y="connsiteY17881"/>
                </a:cxn>
                <a:cxn ang="0">
                  <a:pos x="connsiteX17882" y="connsiteY17882"/>
                </a:cxn>
                <a:cxn ang="0">
                  <a:pos x="connsiteX17883" y="connsiteY17883"/>
                </a:cxn>
                <a:cxn ang="0">
                  <a:pos x="connsiteX17884" y="connsiteY17884"/>
                </a:cxn>
                <a:cxn ang="0">
                  <a:pos x="connsiteX17885" y="connsiteY17885"/>
                </a:cxn>
                <a:cxn ang="0">
                  <a:pos x="connsiteX17886" y="connsiteY17886"/>
                </a:cxn>
                <a:cxn ang="0">
                  <a:pos x="connsiteX17887" y="connsiteY17887"/>
                </a:cxn>
                <a:cxn ang="0">
                  <a:pos x="connsiteX17888" y="connsiteY17888"/>
                </a:cxn>
                <a:cxn ang="0">
                  <a:pos x="connsiteX17889" y="connsiteY17889"/>
                </a:cxn>
                <a:cxn ang="0">
                  <a:pos x="connsiteX17890" y="connsiteY17890"/>
                </a:cxn>
                <a:cxn ang="0">
                  <a:pos x="connsiteX17891" y="connsiteY17891"/>
                </a:cxn>
                <a:cxn ang="0">
                  <a:pos x="connsiteX17892" y="connsiteY17892"/>
                </a:cxn>
                <a:cxn ang="0">
                  <a:pos x="connsiteX17893" y="connsiteY17893"/>
                </a:cxn>
                <a:cxn ang="0">
                  <a:pos x="connsiteX17894" y="connsiteY17894"/>
                </a:cxn>
                <a:cxn ang="0">
                  <a:pos x="connsiteX17895" y="connsiteY17895"/>
                </a:cxn>
                <a:cxn ang="0">
                  <a:pos x="connsiteX17896" y="connsiteY17896"/>
                </a:cxn>
                <a:cxn ang="0">
                  <a:pos x="connsiteX17897" y="connsiteY17897"/>
                </a:cxn>
                <a:cxn ang="0">
                  <a:pos x="connsiteX17898" y="connsiteY17898"/>
                </a:cxn>
                <a:cxn ang="0">
                  <a:pos x="connsiteX17899" y="connsiteY17899"/>
                </a:cxn>
                <a:cxn ang="0">
                  <a:pos x="connsiteX17900" y="connsiteY17900"/>
                </a:cxn>
                <a:cxn ang="0">
                  <a:pos x="connsiteX17901" y="connsiteY17901"/>
                </a:cxn>
                <a:cxn ang="0">
                  <a:pos x="connsiteX17902" y="connsiteY17902"/>
                </a:cxn>
                <a:cxn ang="0">
                  <a:pos x="connsiteX17903" y="connsiteY17903"/>
                </a:cxn>
                <a:cxn ang="0">
                  <a:pos x="connsiteX17904" y="connsiteY17904"/>
                </a:cxn>
                <a:cxn ang="0">
                  <a:pos x="connsiteX17905" y="connsiteY17905"/>
                </a:cxn>
                <a:cxn ang="0">
                  <a:pos x="connsiteX17906" y="connsiteY17906"/>
                </a:cxn>
                <a:cxn ang="0">
                  <a:pos x="connsiteX17907" y="connsiteY17907"/>
                </a:cxn>
                <a:cxn ang="0">
                  <a:pos x="connsiteX17908" y="connsiteY17908"/>
                </a:cxn>
                <a:cxn ang="0">
                  <a:pos x="connsiteX17909" y="connsiteY17909"/>
                </a:cxn>
                <a:cxn ang="0">
                  <a:pos x="connsiteX17910" y="connsiteY17910"/>
                </a:cxn>
                <a:cxn ang="0">
                  <a:pos x="connsiteX17911" y="connsiteY17911"/>
                </a:cxn>
                <a:cxn ang="0">
                  <a:pos x="connsiteX17912" y="connsiteY17912"/>
                </a:cxn>
                <a:cxn ang="0">
                  <a:pos x="connsiteX17913" y="connsiteY17913"/>
                </a:cxn>
                <a:cxn ang="0">
                  <a:pos x="connsiteX17914" y="connsiteY17914"/>
                </a:cxn>
                <a:cxn ang="0">
                  <a:pos x="connsiteX17915" y="connsiteY17915"/>
                </a:cxn>
                <a:cxn ang="0">
                  <a:pos x="connsiteX17916" y="connsiteY17916"/>
                </a:cxn>
                <a:cxn ang="0">
                  <a:pos x="connsiteX17917" y="connsiteY17917"/>
                </a:cxn>
                <a:cxn ang="0">
                  <a:pos x="connsiteX17918" y="connsiteY17918"/>
                </a:cxn>
                <a:cxn ang="0">
                  <a:pos x="connsiteX17919" y="connsiteY17919"/>
                </a:cxn>
                <a:cxn ang="0">
                  <a:pos x="connsiteX17920" y="connsiteY17920"/>
                </a:cxn>
                <a:cxn ang="0">
                  <a:pos x="connsiteX17921" y="connsiteY17921"/>
                </a:cxn>
                <a:cxn ang="0">
                  <a:pos x="connsiteX17922" y="connsiteY17922"/>
                </a:cxn>
                <a:cxn ang="0">
                  <a:pos x="connsiteX17923" y="connsiteY17923"/>
                </a:cxn>
                <a:cxn ang="0">
                  <a:pos x="connsiteX17924" y="connsiteY17924"/>
                </a:cxn>
                <a:cxn ang="0">
                  <a:pos x="connsiteX17925" y="connsiteY17925"/>
                </a:cxn>
                <a:cxn ang="0">
                  <a:pos x="connsiteX17926" y="connsiteY17926"/>
                </a:cxn>
                <a:cxn ang="0">
                  <a:pos x="connsiteX17927" y="connsiteY17927"/>
                </a:cxn>
                <a:cxn ang="0">
                  <a:pos x="connsiteX17928" y="connsiteY17928"/>
                </a:cxn>
                <a:cxn ang="0">
                  <a:pos x="connsiteX17929" y="connsiteY17929"/>
                </a:cxn>
                <a:cxn ang="0">
                  <a:pos x="connsiteX17930" y="connsiteY17930"/>
                </a:cxn>
                <a:cxn ang="0">
                  <a:pos x="connsiteX17931" y="connsiteY17931"/>
                </a:cxn>
                <a:cxn ang="0">
                  <a:pos x="connsiteX17932" y="connsiteY17932"/>
                </a:cxn>
                <a:cxn ang="0">
                  <a:pos x="connsiteX17933" y="connsiteY17933"/>
                </a:cxn>
                <a:cxn ang="0">
                  <a:pos x="connsiteX17934" y="connsiteY17934"/>
                </a:cxn>
                <a:cxn ang="0">
                  <a:pos x="connsiteX17935" y="connsiteY17935"/>
                </a:cxn>
                <a:cxn ang="0">
                  <a:pos x="connsiteX17936" y="connsiteY17936"/>
                </a:cxn>
                <a:cxn ang="0">
                  <a:pos x="connsiteX17937" y="connsiteY17937"/>
                </a:cxn>
                <a:cxn ang="0">
                  <a:pos x="connsiteX17938" y="connsiteY17938"/>
                </a:cxn>
                <a:cxn ang="0">
                  <a:pos x="connsiteX17939" y="connsiteY17939"/>
                </a:cxn>
                <a:cxn ang="0">
                  <a:pos x="connsiteX17940" y="connsiteY17940"/>
                </a:cxn>
                <a:cxn ang="0">
                  <a:pos x="connsiteX17941" y="connsiteY17941"/>
                </a:cxn>
                <a:cxn ang="0">
                  <a:pos x="connsiteX17942" y="connsiteY17942"/>
                </a:cxn>
                <a:cxn ang="0">
                  <a:pos x="connsiteX17943" y="connsiteY17943"/>
                </a:cxn>
                <a:cxn ang="0">
                  <a:pos x="connsiteX17944" y="connsiteY17944"/>
                </a:cxn>
                <a:cxn ang="0">
                  <a:pos x="connsiteX17945" y="connsiteY17945"/>
                </a:cxn>
                <a:cxn ang="0">
                  <a:pos x="connsiteX17946" y="connsiteY17946"/>
                </a:cxn>
                <a:cxn ang="0">
                  <a:pos x="connsiteX17947" y="connsiteY17947"/>
                </a:cxn>
                <a:cxn ang="0">
                  <a:pos x="connsiteX17948" y="connsiteY17948"/>
                </a:cxn>
                <a:cxn ang="0">
                  <a:pos x="connsiteX17949" y="connsiteY17949"/>
                </a:cxn>
                <a:cxn ang="0">
                  <a:pos x="connsiteX17950" y="connsiteY17950"/>
                </a:cxn>
                <a:cxn ang="0">
                  <a:pos x="connsiteX17951" y="connsiteY17951"/>
                </a:cxn>
                <a:cxn ang="0">
                  <a:pos x="connsiteX17952" y="connsiteY17952"/>
                </a:cxn>
                <a:cxn ang="0">
                  <a:pos x="connsiteX17953" y="connsiteY17953"/>
                </a:cxn>
                <a:cxn ang="0">
                  <a:pos x="connsiteX17954" y="connsiteY17954"/>
                </a:cxn>
                <a:cxn ang="0">
                  <a:pos x="connsiteX17955" y="connsiteY17955"/>
                </a:cxn>
                <a:cxn ang="0">
                  <a:pos x="connsiteX17956" y="connsiteY17956"/>
                </a:cxn>
                <a:cxn ang="0">
                  <a:pos x="connsiteX17957" y="connsiteY17957"/>
                </a:cxn>
                <a:cxn ang="0">
                  <a:pos x="connsiteX17958" y="connsiteY17958"/>
                </a:cxn>
                <a:cxn ang="0">
                  <a:pos x="connsiteX17959" y="connsiteY17959"/>
                </a:cxn>
                <a:cxn ang="0">
                  <a:pos x="connsiteX17960" y="connsiteY17960"/>
                </a:cxn>
                <a:cxn ang="0">
                  <a:pos x="connsiteX17961" y="connsiteY17961"/>
                </a:cxn>
                <a:cxn ang="0">
                  <a:pos x="connsiteX17962" y="connsiteY17962"/>
                </a:cxn>
                <a:cxn ang="0">
                  <a:pos x="connsiteX17963" y="connsiteY17963"/>
                </a:cxn>
                <a:cxn ang="0">
                  <a:pos x="connsiteX17964" y="connsiteY17964"/>
                </a:cxn>
                <a:cxn ang="0">
                  <a:pos x="connsiteX17965" y="connsiteY17965"/>
                </a:cxn>
                <a:cxn ang="0">
                  <a:pos x="connsiteX17966" y="connsiteY17966"/>
                </a:cxn>
                <a:cxn ang="0">
                  <a:pos x="connsiteX17967" y="connsiteY17967"/>
                </a:cxn>
                <a:cxn ang="0">
                  <a:pos x="connsiteX17968" y="connsiteY17968"/>
                </a:cxn>
                <a:cxn ang="0">
                  <a:pos x="connsiteX17969" y="connsiteY17969"/>
                </a:cxn>
                <a:cxn ang="0">
                  <a:pos x="connsiteX17970" y="connsiteY17970"/>
                </a:cxn>
                <a:cxn ang="0">
                  <a:pos x="connsiteX17971" y="connsiteY17971"/>
                </a:cxn>
                <a:cxn ang="0">
                  <a:pos x="connsiteX17972" y="connsiteY17972"/>
                </a:cxn>
                <a:cxn ang="0">
                  <a:pos x="connsiteX17973" y="connsiteY17973"/>
                </a:cxn>
                <a:cxn ang="0">
                  <a:pos x="connsiteX17974" y="connsiteY17974"/>
                </a:cxn>
                <a:cxn ang="0">
                  <a:pos x="connsiteX17975" y="connsiteY17975"/>
                </a:cxn>
                <a:cxn ang="0">
                  <a:pos x="connsiteX17976" y="connsiteY17976"/>
                </a:cxn>
                <a:cxn ang="0">
                  <a:pos x="connsiteX17977" y="connsiteY17977"/>
                </a:cxn>
                <a:cxn ang="0">
                  <a:pos x="connsiteX17978" y="connsiteY17978"/>
                </a:cxn>
                <a:cxn ang="0">
                  <a:pos x="connsiteX17979" y="connsiteY17979"/>
                </a:cxn>
                <a:cxn ang="0">
                  <a:pos x="connsiteX17980" y="connsiteY17980"/>
                </a:cxn>
                <a:cxn ang="0">
                  <a:pos x="connsiteX17981" y="connsiteY17981"/>
                </a:cxn>
                <a:cxn ang="0">
                  <a:pos x="connsiteX17982" y="connsiteY17982"/>
                </a:cxn>
                <a:cxn ang="0">
                  <a:pos x="connsiteX17983" y="connsiteY17983"/>
                </a:cxn>
                <a:cxn ang="0">
                  <a:pos x="connsiteX17984" y="connsiteY17984"/>
                </a:cxn>
                <a:cxn ang="0">
                  <a:pos x="connsiteX17985" y="connsiteY17985"/>
                </a:cxn>
                <a:cxn ang="0">
                  <a:pos x="connsiteX17986" y="connsiteY17986"/>
                </a:cxn>
                <a:cxn ang="0">
                  <a:pos x="connsiteX17987" y="connsiteY17987"/>
                </a:cxn>
                <a:cxn ang="0">
                  <a:pos x="connsiteX17988" y="connsiteY17988"/>
                </a:cxn>
                <a:cxn ang="0">
                  <a:pos x="connsiteX17989" y="connsiteY17989"/>
                </a:cxn>
                <a:cxn ang="0">
                  <a:pos x="connsiteX17990" y="connsiteY17990"/>
                </a:cxn>
                <a:cxn ang="0">
                  <a:pos x="connsiteX17991" y="connsiteY17991"/>
                </a:cxn>
                <a:cxn ang="0">
                  <a:pos x="connsiteX17992" y="connsiteY17992"/>
                </a:cxn>
                <a:cxn ang="0">
                  <a:pos x="connsiteX17993" y="connsiteY17993"/>
                </a:cxn>
                <a:cxn ang="0">
                  <a:pos x="connsiteX17994" y="connsiteY17994"/>
                </a:cxn>
                <a:cxn ang="0">
                  <a:pos x="connsiteX17995" y="connsiteY17995"/>
                </a:cxn>
                <a:cxn ang="0">
                  <a:pos x="connsiteX17996" y="connsiteY17996"/>
                </a:cxn>
                <a:cxn ang="0">
                  <a:pos x="connsiteX17997" y="connsiteY17997"/>
                </a:cxn>
                <a:cxn ang="0">
                  <a:pos x="connsiteX17998" y="connsiteY17998"/>
                </a:cxn>
                <a:cxn ang="0">
                  <a:pos x="connsiteX17999" y="connsiteY17999"/>
                </a:cxn>
                <a:cxn ang="0">
                  <a:pos x="connsiteX18000" y="connsiteY18000"/>
                </a:cxn>
                <a:cxn ang="0">
                  <a:pos x="connsiteX18001" y="connsiteY18001"/>
                </a:cxn>
                <a:cxn ang="0">
                  <a:pos x="connsiteX18002" y="connsiteY18002"/>
                </a:cxn>
                <a:cxn ang="0">
                  <a:pos x="connsiteX18003" y="connsiteY18003"/>
                </a:cxn>
                <a:cxn ang="0">
                  <a:pos x="connsiteX18004" y="connsiteY18004"/>
                </a:cxn>
                <a:cxn ang="0">
                  <a:pos x="connsiteX18005" y="connsiteY18005"/>
                </a:cxn>
                <a:cxn ang="0">
                  <a:pos x="connsiteX18006" y="connsiteY18006"/>
                </a:cxn>
                <a:cxn ang="0">
                  <a:pos x="connsiteX18007" y="connsiteY18007"/>
                </a:cxn>
                <a:cxn ang="0">
                  <a:pos x="connsiteX18008" y="connsiteY18008"/>
                </a:cxn>
                <a:cxn ang="0">
                  <a:pos x="connsiteX18009" y="connsiteY18009"/>
                </a:cxn>
                <a:cxn ang="0">
                  <a:pos x="connsiteX18010" y="connsiteY18010"/>
                </a:cxn>
                <a:cxn ang="0">
                  <a:pos x="connsiteX18011" y="connsiteY18011"/>
                </a:cxn>
                <a:cxn ang="0">
                  <a:pos x="connsiteX18012" y="connsiteY18012"/>
                </a:cxn>
                <a:cxn ang="0">
                  <a:pos x="connsiteX18013" y="connsiteY18013"/>
                </a:cxn>
                <a:cxn ang="0">
                  <a:pos x="connsiteX18014" y="connsiteY18014"/>
                </a:cxn>
                <a:cxn ang="0">
                  <a:pos x="connsiteX18015" y="connsiteY18015"/>
                </a:cxn>
                <a:cxn ang="0">
                  <a:pos x="connsiteX18016" y="connsiteY18016"/>
                </a:cxn>
                <a:cxn ang="0">
                  <a:pos x="connsiteX18017" y="connsiteY18017"/>
                </a:cxn>
                <a:cxn ang="0">
                  <a:pos x="connsiteX18018" y="connsiteY18018"/>
                </a:cxn>
                <a:cxn ang="0">
                  <a:pos x="connsiteX18019" y="connsiteY18019"/>
                </a:cxn>
                <a:cxn ang="0">
                  <a:pos x="connsiteX18020" y="connsiteY18020"/>
                </a:cxn>
                <a:cxn ang="0">
                  <a:pos x="connsiteX18021" y="connsiteY18021"/>
                </a:cxn>
                <a:cxn ang="0">
                  <a:pos x="connsiteX18022" y="connsiteY18022"/>
                </a:cxn>
                <a:cxn ang="0">
                  <a:pos x="connsiteX18023" y="connsiteY18023"/>
                </a:cxn>
                <a:cxn ang="0">
                  <a:pos x="connsiteX18024" y="connsiteY18024"/>
                </a:cxn>
                <a:cxn ang="0">
                  <a:pos x="connsiteX18025" y="connsiteY18025"/>
                </a:cxn>
                <a:cxn ang="0">
                  <a:pos x="connsiteX18026" y="connsiteY18026"/>
                </a:cxn>
                <a:cxn ang="0">
                  <a:pos x="connsiteX18027" y="connsiteY18027"/>
                </a:cxn>
                <a:cxn ang="0">
                  <a:pos x="connsiteX18028" y="connsiteY18028"/>
                </a:cxn>
                <a:cxn ang="0">
                  <a:pos x="connsiteX18029" y="connsiteY18029"/>
                </a:cxn>
                <a:cxn ang="0">
                  <a:pos x="connsiteX18030" y="connsiteY18030"/>
                </a:cxn>
                <a:cxn ang="0">
                  <a:pos x="connsiteX18031" y="connsiteY18031"/>
                </a:cxn>
                <a:cxn ang="0">
                  <a:pos x="connsiteX18032" y="connsiteY18032"/>
                </a:cxn>
                <a:cxn ang="0">
                  <a:pos x="connsiteX18033" y="connsiteY18033"/>
                </a:cxn>
                <a:cxn ang="0">
                  <a:pos x="connsiteX18034" y="connsiteY18034"/>
                </a:cxn>
                <a:cxn ang="0">
                  <a:pos x="connsiteX18035" y="connsiteY18035"/>
                </a:cxn>
                <a:cxn ang="0">
                  <a:pos x="connsiteX18036" y="connsiteY18036"/>
                </a:cxn>
                <a:cxn ang="0">
                  <a:pos x="connsiteX18037" y="connsiteY18037"/>
                </a:cxn>
                <a:cxn ang="0">
                  <a:pos x="connsiteX18038" y="connsiteY18038"/>
                </a:cxn>
                <a:cxn ang="0">
                  <a:pos x="connsiteX18039" y="connsiteY18039"/>
                </a:cxn>
                <a:cxn ang="0">
                  <a:pos x="connsiteX18040" y="connsiteY18040"/>
                </a:cxn>
                <a:cxn ang="0">
                  <a:pos x="connsiteX18041" y="connsiteY18041"/>
                </a:cxn>
                <a:cxn ang="0">
                  <a:pos x="connsiteX18042" y="connsiteY18042"/>
                </a:cxn>
                <a:cxn ang="0">
                  <a:pos x="connsiteX18043" y="connsiteY18043"/>
                </a:cxn>
                <a:cxn ang="0">
                  <a:pos x="connsiteX18044" y="connsiteY18044"/>
                </a:cxn>
                <a:cxn ang="0">
                  <a:pos x="connsiteX18045" y="connsiteY18045"/>
                </a:cxn>
                <a:cxn ang="0">
                  <a:pos x="connsiteX18046" y="connsiteY18046"/>
                </a:cxn>
                <a:cxn ang="0">
                  <a:pos x="connsiteX18047" y="connsiteY18047"/>
                </a:cxn>
                <a:cxn ang="0">
                  <a:pos x="connsiteX18048" y="connsiteY18048"/>
                </a:cxn>
                <a:cxn ang="0">
                  <a:pos x="connsiteX18049" y="connsiteY18049"/>
                </a:cxn>
                <a:cxn ang="0">
                  <a:pos x="connsiteX18050" y="connsiteY18050"/>
                </a:cxn>
                <a:cxn ang="0">
                  <a:pos x="connsiteX18051" y="connsiteY18051"/>
                </a:cxn>
                <a:cxn ang="0">
                  <a:pos x="connsiteX18052" y="connsiteY18052"/>
                </a:cxn>
                <a:cxn ang="0">
                  <a:pos x="connsiteX18053" y="connsiteY18053"/>
                </a:cxn>
                <a:cxn ang="0">
                  <a:pos x="connsiteX18054" y="connsiteY18054"/>
                </a:cxn>
                <a:cxn ang="0">
                  <a:pos x="connsiteX18055" y="connsiteY18055"/>
                </a:cxn>
                <a:cxn ang="0">
                  <a:pos x="connsiteX18056" y="connsiteY18056"/>
                </a:cxn>
                <a:cxn ang="0">
                  <a:pos x="connsiteX18057" y="connsiteY18057"/>
                </a:cxn>
                <a:cxn ang="0">
                  <a:pos x="connsiteX18058" y="connsiteY18058"/>
                </a:cxn>
                <a:cxn ang="0">
                  <a:pos x="connsiteX18059" y="connsiteY18059"/>
                </a:cxn>
                <a:cxn ang="0">
                  <a:pos x="connsiteX18060" y="connsiteY18060"/>
                </a:cxn>
                <a:cxn ang="0">
                  <a:pos x="connsiteX18061" y="connsiteY18061"/>
                </a:cxn>
                <a:cxn ang="0">
                  <a:pos x="connsiteX18062" y="connsiteY18062"/>
                </a:cxn>
                <a:cxn ang="0">
                  <a:pos x="connsiteX18063" y="connsiteY18063"/>
                </a:cxn>
                <a:cxn ang="0">
                  <a:pos x="connsiteX18064" y="connsiteY18064"/>
                </a:cxn>
                <a:cxn ang="0">
                  <a:pos x="connsiteX18065" y="connsiteY18065"/>
                </a:cxn>
                <a:cxn ang="0">
                  <a:pos x="connsiteX18066" y="connsiteY18066"/>
                </a:cxn>
                <a:cxn ang="0">
                  <a:pos x="connsiteX18067" y="connsiteY18067"/>
                </a:cxn>
                <a:cxn ang="0">
                  <a:pos x="connsiteX18068" y="connsiteY18068"/>
                </a:cxn>
                <a:cxn ang="0">
                  <a:pos x="connsiteX18069" y="connsiteY18069"/>
                </a:cxn>
                <a:cxn ang="0">
                  <a:pos x="connsiteX18070" y="connsiteY18070"/>
                </a:cxn>
                <a:cxn ang="0">
                  <a:pos x="connsiteX18071" y="connsiteY18071"/>
                </a:cxn>
                <a:cxn ang="0">
                  <a:pos x="connsiteX18072" y="connsiteY18072"/>
                </a:cxn>
                <a:cxn ang="0">
                  <a:pos x="connsiteX18073" y="connsiteY18073"/>
                </a:cxn>
                <a:cxn ang="0">
                  <a:pos x="connsiteX18074" y="connsiteY18074"/>
                </a:cxn>
                <a:cxn ang="0">
                  <a:pos x="connsiteX18075" y="connsiteY18075"/>
                </a:cxn>
                <a:cxn ang="0">
                  <a:pos x="connsiteX18076" y="connsiteY18076"/>
                </a:cxn>
                <a:cxn ang="0">
                  <a:pos x="connsiteX18077" y="connsiteY18077"/>
                </a:cxn>
                <a:cxn ang="0">
                  <a:pos x="connsiteX18078" y="connsiteY18078"/>
                </a:cxn>
                <a:cxn ang="0">
                  <a:pos x="connsiteX18079" y="connsiteY18079"/>
                </a:cxn>
                <a:cxn ang="0">
                  <a:pos x="connsiteX18080" y="connsiteY18080"/>
                </a:cxn>
                <a:cxn ang="0">
                  <a:pos x="connsiteX18081" y="connsiteY18081"/>
                </a:cxn>
                <a:cxn ang="0">
                  <a:pos x="connsiteX18082" y="connsiteY18082"/>
                </a:cxn>
                <a:cxn ang="0">
                  <a:pos x="connsiteX18083" y="connsiteY18083"/>
                </a:cxn>
                <a:cxn ang="0">
                  <a:pos x="connsiteX18084" y="connsiteY18084"/>
                </a:cxn>
                <a:cxn ang="0">
                  <a:pos x="connsiteX18085" y="connsiteY18085"/>
                </a:cxn>
                <a:cxn ang="0">
                  <a:pos x="connsiteX18086" y="connsiteY18086"/>
                </a:cxn>
                <a:cxn ang="0">
                  <a:pos x="connsiteX18087" y="connsiteY18087"/>
                </a:cxn>
                <a:cxn ang="0">
                  <a:pos x="connsiteX18088" y="connsiteY18088"/>
                </a:cxn>
                <a:cxn ang="0">
                  <a:pos x="connsiteX18089" y="connsiteY18089"/>
                </a:cxn>
                <a:cxn ang="0">
                  <a:pos x="connsiteX18090" y="connsiteY18090"/>
                </a:cxn>
                <a:cxn ang="0">
                  <a:pos x="connsiteX18091" y="connsiteY18091"/>
                </a:cxn>
                <a:cxn ang="0">
                  <a:pos x="connsiteX18092" y="connsiteY18092"/>
                </a:cxn>
                <a:cxn ang="0">
                  <a:pos x="connsiteX18093" y="connsiteY18093"/>
                </a:cxn>
                <a:cxn ang="0">
                  <a:pos x="connsiteX18094" y="connsiteY18094"/>
                </a:cxn>
                <a:cxn ang="0">
                  <a:pos x="connsiteX18095" y="connsiteY18095"/>
                </a:cxn>
                <a:cxn ang="0">
                  <a:pos x="connsiteX18096" y="connsiteY18096"/>
                </a:cxn>
                <a:cxn ang="0">
                  <a:pos x="connsiteX18097" y="connsiteY18097"/>
                </a:cxn>
                <a:cxn ang="0">
                  <a:pos x="connsiteX18098" y="connsiteY18098"/>
                </a:cxn>
                <a:cxn ang="0">
                  <a:pos x="connsiteX18099" y="connsiteY18099"/>
                </a:cxn>
                <a:cxn ang="0">
                  <a:pos x="connsiteX18100" y="connsiteY18100"/>
                </a:cxn>
                <a:cxn ang="0">
                  <a:pos x="connsiteX18101" y="connsiteY18101"/>
                </a:cxn>
                <a:cxn ang="0">
                  <a:pos x="connsiteX18102" y="connsiteY18102"/>
                </a:cxn>
                <a:cxn ang="0">
                  <a:pos x="connsiteX18103" y="connsiteY18103"/>
                </a:cxn>
                <a:cxn ang="0">
                  <a:pos x="connsiteX18104" y="connsiteY18104"/>
                </a:cxn>
                <a:cxn ang="0">
                  <a:pos x="connsiteX18105" y="connsiteY18105"/>
                </a:cxn>
                <a:cxn ang="0">
                  <a:pos x="connsiteX18106" y="connsiteY18106"/>
                </a:cxn>
                <a:cxn ang="0">
                  <a:pos x="connsiteX18107" y="connsiteY18107"/>
                </a:cxn>
                <a:cxn ang="0">
                  <a:pos x="connsiteX18108" y="connsiteY18108"/>
                </a:cxn>
                <a:cxn ang="0">
                  <a:pos x="connsiteX18109" y="connsiteY18109"/>
                </a:cxn>
                <a:cxn ang="0">
                  <a:pos x="connsiteX18110" y="connsiteY18110"/>
                </a:cxn>
                <a:cxn ang="0">
                  <a:pos x="connsiteX18111" y="connsiteY18111"/>
                </a:cxn>
                <a:cxn ang="0">
                  <a:pos x="connsiteX18112" y="connsiteY18112"/>
                </a:cxn>
                <a:cxn ang="0">
                  <a:pos x="connsiteX18113" y="connsiteY18113"/>
                </a:cxn>
                <a:cxn ang="0">
                  <a:pos x="connsiteX18114" y="connsiteY18114"/>
                </a:cxn>
                <a:cxn ang="0">
                  <a:pos x="connsiteX18115" y="connsiteY18115"/>
                </a:cxn>
                <a:cxn ang="0">
                  <a:pos x="connsiteX18116" y="connsiteY18116"/>
                </a:cxn>
                <a:cxn ang="0">
                  <a:pos x="connsiteX18117" y="connsiteY18117"/>
                </a:cxn>
                <a:cxn ang="0">
                  <a:pos x="connsiteX18118" y="connsiteY18118"/>
                </a:cxn>
                <a:cxn ang="0">
                  <a:pos x="connsiteX18119" y="connsiteY18119"/>
                </a:cxn>
                <a:cxn ang="0">
                  <a:pos x="connsiteX18120" y="connsiteY18120"/>
                </a:cxn>
                <a:cxn ang="0">
                  <a:pos x="connsiteX18121" y="connsiteY18121"/>
                </a:cxn>
                <a:cxn ang="0">
                  <a:pos x="connsiteX18122" y="connsiteY18122"/>
                </a:cxn>
                <a:cxn ang="0">
                  <a:pos x="connsiteX18123" y="connsiteY18123"/>
                </a:cxn>
                <a:cxn ang="0">
                  <a:pos x="connsiteX18124" y="connsiteY18124"/>
                </a:cxn>
                <a:cxn ang="0">
                  <a:pos x="connsiteX18125" y="connsiteY18125"/>
                </a:cxn>
                <a:cxn ang="0">
                  <a:pos x="connsiteX18126" y="connsiteY18126"/>
                </a:cxn>
                <a:cxn ang="0">
                  <a:pos x="connsiteX18127" y="connsiteY18127"/>
                </a:cxn>
                <a:cxn ang="0">
                  <a:pos x="connsiteX18128" y="connsiteY18128"/>
                </a:cxn>
                <a:cxn ang="0">
                  <a:pos x="connsiteX18129" y="connsiteY18129"/>
                </a:cxn>
                <a:cxn ang="0">
                  <a:pos x="connsiteX18130" y="connsiteY18130"/>
                </a:cxn>
                <a:cxn ang="0">
                  <a:pos x="connsiteX18131" y="connsiteY18131"/>
                </a:cxn>
                <a:cxn ang="0">
                  <a:pos x="connsiteX18132" y="connsiteY18132"/>
                </a:cxn>
                <a:cxn ang="0">
                  <a:pos x="connsiteX18133" y="connsiteY18133"/>
                </a:cxn>
                <a:cxn ang="0">
                  <a:pos x="connsiteX18134" y="connsiteY18134"/>
                </a:cxn>
                <a:cxn ang="0">
                  <a:pos x="connsiteX18135" y="connsiteY18135"/>
                </a:cxn>
                <a:cxn ang="0">
                  <a:pos x="connsiteX18136" y="connsiteY18136"/>
                </a:cxn>
                <a:cxn ang="0">
                  <a:pos x="connsiteX18137" y="connsiteY18137"/>
                </a:cxn>
                <a:cxn ang="0">
                  <a:pos x="connsiteX18138" y="connsiteY18138"/>
                </a:cxn>
                <a:cxn ang="0">
                  <a:pos x="connsiteX18139" y="connsiteY18139"/>
                </a:cxn>
                <a:cxn ang="0">
                  <a:pos x="connsiteX18140" y="connsiteY18140"/>
                </a:cxn>
                <a:cxn ang="0">
                  <a:pos x="connsiteX18141" y="connsiteY18141"/>
                </a:cxn>
                <a:cxn ang="0">
                  <a:pos x="connsiteX18142" y="connsiteY18142"/>
                </a:cxn>
                <a:cxn ang="0">
                  <a:pos x="connsiteX18143" y="connsiteY18143"/>
                </a:cxn>
                <a:cxn ang="0">
                  <a:pos x="connsiteX18144" y="connsiteY18144"/>
                </a:cxn>
                <a:cxn ang="0">
                  <a:pos x="connsiteX18145" y="connsiteY18145"/>
                </a:cxn>
                <a:cxn ang="0">
                  <a:pos x="connsiteX18146" y="connsiteY18146"/>
                </a:cxn>
                <a:cxn ang="0">
                  <a:pos x="connsiteX18147" y="connsiteY18147"/>
                </a:cxn>
                <a:cxn ang="0">
                  <a:pos x="connsiteX18148" y="connsiteY18148"/>
                </a:cxn>
                <a:cxn ang="0">
                  <a:pos x="connsiteX18149" y="connsiteY18149"/>
                </a:cxn>
                <a:cxn ang="0">
                  <a:pos x="connsiteX18150" y="connsiteY18150"/>
                </a:cxn>
                <a:cxn ang="0">
                  <a:pos x="connsiteX18151" y="connsiteY18151"/>
                </a:cxn>
                <a:cxn ang="0">
                  <a:pos x="connsiteX18152" y="connsiteY18152"/>
                </a:cxn>
                <a:cxn ang="0">
                  <a:pos x="connsiteX18153" y="connsiteY18153"/>
                </a:cxn>
                <a:cxn ang="0">
                  <a:pos x="connsiteX18154" y="connsiteY18154"/>
                </a:cxn>
                <a:cxn ang="0">
                  <a:pos x="connsiteX18155" y="connsiteY18155"/>
                </a:cxn>
                <a:cxn ang="0">
                  <a:pos x="connsiteX18156" y="connsiteY18156"/>
                </a:cxn>
                <a:cxn ang="0">
                  <a:pos x="connsiteX18157" y="connsiteY18157"/>
                </a:cxn>
                <a:cxn ang="0">
                  <a:pos x="connsiteX18158" y="connsiteY18158"/>
                </a:cxn>
                <a:cxn ang="0">
                  <a:pos x="connsiteX18159" y="connsiteY18159"/>
                </a:cxn>
                <a:cxn ang="0">
                  <a:pos x="connsiteX18160" y="connsiteY18160"/>
                </a:cxn>
                <a:cxn ang="0">
                  <a:pos x="connsiteX18161" y="connsiteY18161"/>
                </a:cxn>
                <a:cxn ang="0">
                  <a:pos x="connsiteX18162" y="connsiteY18162"/>
                </a:cxn>
                <a:cxn ang="0">
                  <a:pos x="connsiteX18163" y="connsiteY18163"/>
                </a:cxn>
                <a:cxn ang="0">
                  <a:pos x="connsiteX18164" y="connsiteY18164"/>
                </a:cxn>
                <a:cxn ang="0">
                  <a:pos x="connsiteX18165" y="connsiteY18165"/>
                </a:cxn>
                <a:cxn ang="0">
                  <a:pos x="connsiteX18166" y="connsiteY18166"/>
                </a:cxn>
                <a:cxn ang="0">
                  <a:pos x="connsiteX18167" y="connsiteY18167"/>
                </a:cxn>
                <a:cxn ang="0">
                  <a:pos x="connsiteX18168" y="connsiteY18168"/>
                </a:cxn>
                <a:cxn ang="0">
                  <a:pos x="connsiteX18169" y="connsiteY18169"/>
                </a:cxn>
                <a:cxn ang="0">
                  <a:pos x="connsiteX18170" y="connsiteY18170"/>
                </a:cxn>
                <a:cxn ang="0">
                  <a:pos x="connsiteX18171" y="connsiteY18171"/>
                </a:cxn>
                <a:cxn ang="0">
                  <a:pos x="connsiteX18172" y="connsiteY18172"/>
                </a:cxn>
                <a:cxn ang="0">
                  <a:pos x="connsiteX18173" y="connsiteY18173"/>
                </a:cxn>
                <a:cxn ang="0">
                  <a:pos x="connsiteX18174" y="connsiteY18174"/>
                </a:cxn>
                <a:cxn ang="0">
                  <a:pos x="connsiteX18175" y="connsiteY18175"/>
                </a:cxn>
                <a:cxn ang="0">
                  <a:pos x="connsiteX18176" y="connsiteY18176"/>
                </a:cxn>
                <a:cxn ang="0">
                  <a:pos x="connsiteX18177" y="connsiteY18177"/>
                </a:cxn>
                <a:cxn ang="0">
                  <a:pos x="connsiteX18178" y="connsiteY18178"/>
                </a:cxn>
                <a:cxn ang="0">
                  <a:pos x="connsiteX18179" y="connsiteY18179"/>
                </a:cxn>
                <a:cxn ang="0">
                  <a:pos x="connsiteX18180" y="connsiteY18180"/>
                </a:cxn>
                <a:cxn ang="0">
                  <a:pos x="connsiteX18181" y="connsiteY18181"/>
                </a:cxn>
                <a:cxn ang="0">
                  <a:pos x="connsiteX18182" y="connsiteY18182"/>
                </a:cxn>
                <a:cxn ang="0">
                  <a:pos x="connsiteX18183" y="connsiteY18183"/>
                </a:cxn>
                <a:cxn ang="0">
                  <a:pos x="connsiteX18184" y="connsiteY18184"/>
                </a:cxn>
                <a:cxn ang="0">
                  <a:pos x="connsiteX18185" y="connsiteY18185"/>
                </a:cxn>
                <a:cxn ang="0">
                  <a:pos x="connsiteX18186" y="connsiteY18186"/>
                </a:cxn>
                <a:cxn ang="0">
                  <a:pos x="connsiteX18187" y="connsiteY18187"/>
                </a:cxn>
                <a:cxn ang="0">
                  <a:pos x="connsiteX18188" y="connsiteY18188"/>
                </a:cxn>
                <a:cxn ang="0">
                  <a:pos x="connsiteX18189" y="connsiteY18189"/>
                </a:cxn>
                <a:cxn ang="0">
                  <a:pos x="connsiteX18190" y="connsiteY18190"/>
                </a:cxn>
                <a:cxn ang="0">
                  <a:pos x="connsiteX18191" y="connsiteY18191"/>
                </a:cxn>
                <a:cxn ang="0">
                  <a:pos x="connsiteX18192" y="connsiteY18192"/>
                </a:cxn>
                <a:cxn ang="0">
                  <a:pos x="connsiteX18193" y="connsiteY18193"/>
                </a:cxn>
                <a:cxn ang="0">
                  <a:pos x="connsiteX18194" y="connsiteY18194"/>
                </a:cxn>
                <a:cxn ang="0">
                  <a:pos x="connsiteX18195" y="connsiteY18195"/>
                </a:cxn>
                <a:cxn ang="0">
                  <a:pos x="connsiteX18196" y="connsiteY18196"/>
                </a:cxn>
                <a:cxn ang="0">
                  <a:pos x="connsiteX18197" y="connsiteY18197"/>
                </a:cxn>
                <a:cxn ang="0">
                  <a:pos x="connsiteX18198" y="connsiteY18198"/>
                </a:cxn>
                <a:cxn ang="0">
                  <a:pos x="connsiteX18199" y="connsiteY18199"/>
                </a:cxn>
                <a:cxn ang="0">
                  <a:pos x="connsiteX18200" y="connsiteY18200"/>
                </a:cxn>
                <a:cxn ang="0">
                  <a:pos x="connsiteX18201" y="connsiteY18201"/>
                </a:cxn>
                <a:cxn ang="0">
                  <a:pos x="connsiteX18202" y="connsiteY18202"/>
                </a:cxn>
                <a:cxn ang="0">
                  <a:pos x="connsiteX18203" y="connsiteY18203"/>
                </a:cxn>
                <a:cxn ang="0">
                  <a:pos x="connsiteX18204" y="connsiteY18204"/>
                </a:cxn>
                <a:cxn ang="0">
                  <a:pos x="connsiteX18205" y="connsiteY18205"/>
                </a:cxn>
                <a:cxn ang="0">
                  <a:pos x="connsiteX18206" y="connsiteY18206"/>
                </a:cxn>
                <a:cxn ang="0">
                  <a:pos x="connsiteX18207" y="connsiteY18207"/>
                </a:cxn>
                <a:cxn ang="0">
                  <a:pos x="connsiteX18208" y="connsiteY18208"/>
                </a:cxn>
                <a:cxn ang="0">
                  <a:pos x="connsiteX18209" y="connsiteY18209"/>
                </a:cxn>
                <a:cxn ang="0">
                  <a:pos x="connsiteX18210" y="connsiteY18210"/>
                </a:cxn>
                <a:cxn ang="0">
                  <a:pos x="connsiteX18211" y="connsiteY18211"/>
                </a:cxn>
                <a:cxn ang="0">
                  <a:pos x="connsiteX18212" y="connsiteY18212"/>
                </a:cxn>
                <a:cxn ang="0">
                  <a:pos x="connsiteX18213" y="connsiteY18213"/>
                </a:cxn>
                <a:cxn ang="0">
                  <a:pos x="connsiteX18214" y="connsiteY18214"/>
                </a:cxn>
                <a:cxn ang="0">
                  <a:pos x="connsiteX18215" y="connsiteY18215"/>
                </a:cxn>
                <a:cxn ang="0">
                  <a:pos x="connsiteX18216" y="connsiteY18216"/>
                </a:cxn>
                <a:cxn ang="0">
                  <a:pos x="connsiteX18217" y="connsiteY18217"/>
                </a:cxn>
                <a:cxn ang="0">
                  <a:pos x="connsiteX18218" y="connsiteY18218"/>
                </a:cxn>
                <a:cxn ang="0">
                  <a:pos x="connsiteX18219" y="connsiteY18219"/>
                </a:cxn>
                <a:cxn ang="0">
                  <a:pos x="connsiteX18220" y="connsiteY18220"/>
                </a:cxn>
                <a:cxn ang="0">
                  <a:pos x="connsiteX18221" y="connsiteY18221"/>
                </a:cxn>
                <a:cxn ang="0">
                  <a:pos x="connsiteX18222" y="connsiteY18222"/>
                </a:cxn>
                <a:cxn ang="0">
                  <a:pos x="connsiteX18223" y="connsiteY18223"/>
                </a:cxn>
                <a:cxn ang="0">
                  <a:pos x="connsiteX18224" y="connsiteY18224"/>
                </a:cxn>
                <a:cxn ang="0">
                  <a:pos x="connsiteX18225" y="connsiteY18225"/>
                </a:cxn>
                <a:cxn ang="0">
                  <a:pos x="connsiteX18226" y="connsiteY18226"/>
                </a:cxn>
                <a:cxn ang="0">
                  <a:pos x="connsiteX18227" y="connsiteY18227"/>
                </a:cxn>
                <a:cxn ang="0">
                  <a:pos x="connsiteX18228" y="connsiteY18228"/>
                </a:cxn>
                <a:cxn ang="0">
                  <a:pos x="connsiteX18229" y="connsiteY18229"/>
                </a:cxn>
                <a:cxn ang="0">
                  <a:pos x="connsiteX18230" y="connsiteY18230"/>
                </a:cxn>
                <a:cxn ang="0">
                  <a:pos x="connsiteX18231" y="connsiteY18231"/>
                </a:cxn>
                <a:cxn ang="0">
                  <a:pos x="connsiteX18232" y="connsiteY18232"/>
                </a:cxn>
                <a:cxn ang="0">
                  <a:pos x="connsiteX18233" y="connsiteY18233"/>
                </a:cxn>
                <a:cxn ang="0">
                  <a:pos x="connsiteX18234" y="connsiteY18234"/>
                </a:cxn>
                <a:cxn ang="0">
                  <a:pos x="connsiteX18235" y="connsiteY18235"/>
                </a:cxn>
                <a:cxn ang="0">
                  <a:pos x="connsiteX18236" y="connsiteY18236"/>
                </a:cxn>
                <a:cxn ang="0">
                  <a:pos x="connsiteX18237" y="connsiteY18237"/>
                </a:cxn>
                <a:cxn ang="0">
                  <a:pos x="connsiteX18238" y="connsiteY18238"/>
                </a:cxn>
                <a:cxn ang="0">
                  <a:pos x="connsiteX18239" y="connsiteY18239"/>
                </a:cxn>
                <a:cxn ang="0">
                  <a:pos x="connsiteX18240" y="connsiteY18240"/>
                </a:cxn>
                <a:cxn ang="0">
                  <a:pos x="connsiteX18241" y="connsiteY18241"/>
                </a:cxn>
                <a:cxn ang="0">
                  <a:pos x="connsiteX18242" y="connsiteY18242"/>
                </a:cxn>
                <a:cxn ang="0">
                  <a:pos x="connsiteX18243" y="connsiteY18243"/>
                </a:cxn>
                <a:cxn ang="0">
                  <a:pos x="connsiteX18244" y="connsiteY18244"/>
                </a:cxn>
                <a:cxn ang="0">
                  <a:pos x="connsiteX18245" y="connsiteY18245"/>
                </a:cxn>
                <a:cxn ang="0">
                  <a:pos x="connsiteX18246" y="connsiteY18246"/>
                </a:cxn>
                <a:cxn ang="0">
                  <a:pos x="connsiteX18247" y="connsiteY18247"/>
                </a:cxn>
                <a:cxn ang="0">
                  <a:pos x="connsiteX18248" y="connsiteY18248"/>
                </a:cxn>
                <a:cxn ang="0">
                  <a:pos x="connsiteX18249" y="connsiteY18249"/>
                </a:cxn>
                <a:cxn ang="0">
                  <a:pos x="connsiteX18250" y="connsiteY18250"/>
                </a:cxn>
                <a:cxn ang="0">
                  <a:pos x="connsiteX18251" y="connsiteY18251"/>
                </a:cxn>
                <a:cxn ang="0">
                  <a:pos x="connsiteX18252" y="connsiteY18252"/>
                </a:cxn>
                <a:cxn ang="0">
                  <a:pos x="connsiteX18253" y="connsiteY18253"/>
                </a:cxn>
                <a:cxn ang="0">
                  <a:pos x="connsiteX18254" y="connsiteY18254"/>
                </a:cxn>
                <a:cxn ang="0">
                  <a:pos x="connsiteX18255" y="connsiteY18255"/>
                </a:cxn>
                <a:cxn ang="0">
                  <a:pos x="connsiteX18256" y="connsiteY18256"/>
                </a:cxn>
                <a:cxn ang="0">
                  <a:pos x="connsiteX18257" y="connsiteY18257"/>
                </a:cxn>
                <a:cxn ang="0">
                  <a:pos x="connsiteX18258" y="connsiteY18258"/>
                </a:cxn>
                <a:cxn ang="0">
                  <a:pos x="connsiteX18259" y="connsiteY18259"/>
                </a:cxn>
                <a:cxn ang="0">
                  <a:pos x="connsiteX18260" y="connsiteY18260"/>
                </a:cxn>
                <a:cxn ang="0">
                  <a:pos x="connsiteX18261" y="connsiteY18261"/>
                </a:cxn>
                <a:cxn ang="0">
                  <a:pos x="connsiteX18262" y="connsiteY18262"/>
                </a:cxn>
                <a:cxn ang="0">
                  <a:pos x="connsiteX18263" y="connsiteY18263"/>
                </a:cxn>
                <a:cxn ang="0">
                  <a:pos x="connsiteX18264" y="connsiteY18264"/>
                </a:cxn>
                <a:cxn ang="0">
                  <a:pos x="connsiteX18265" y="connsiteY18265"/>
                </a:cxn>
                <a:cxn ang="0">
                  <a:pos x="connsiteX18266" y="connsiteY18266"/>
                </a:cxn>
                <a:cxn ang="0">
                  <a:pos x="connsiteX18267" y="connsiteY18267"/>
                </a:cxn>
                <a:cxn ang="0">
                  <a:pos x="connsiteX18268" y="connsiteY18268"/>
                </a:cxn>
                <a:cxn ang="0">
                  <a:pos x="connsiteX18269" y="connsiteY18269"/>
                </a:cxn>
                <a:cxn ang="0">
                  <a:pos x="connsiteX18270" y="connsiteY18270"/>
                </a:cxn>
                <a:cxn ang="0">
                  <a:pos x="connsiteX18271" y="connsiteY18271"/>
                </a:cxn>
                <a:cxn ang="0">
                  <a:pos x="connsiteX18272" y="connsiteY18272"/>
                </a:cxn>
                <a:cxn ang="0">
                  <a:pos x="connsiteX18273" y="connsiteY18273"/>
                </a:cxn>
                <a:cxn ang="0">
                  <a:pos x="connsiteX18274" y="connsiteY18274"/>
                </a:cxn>
                <a:cxn ang="0">
                  <a:pos x="connsiteX18275" y="connsiteY18275"/>
                </a:cxn>
                <a:cxn ang="0">
                  <a:pos x="connsiteX18276" y="connsiteY18276"/>
                </a:cxn>
                <a:cxn ang="0">
                  <a:pos x="connsiteX18277" y="connsiteY18277"/>
                </a:cxn>
                <a:cxn ang="0">
                  <a:pos x="connsiteX18278" y="connsiteY18278"/>
                </a:cxn>
                <a:cxn ang="0">
                  <a:pos x="connsiteX18279" y="connsiteY18279"/>
                </a:cxn>
                <a:cxn ang="0">
                  <a:pos x="connsiteX18280" y="connsiteY18280"/>
                </a:cxn>
                <a:cxn ang="0">
                  <a:pos x="connsiteX18281" y="connsiteY18281"/>
                </a:cxn>
                <a:cxn ang="0">
                  <a:pos x="connsiteX18282" y="connsiteY18282"/>
                </a:cxn>
                <a:cxn ang="0">
                  <a:pos x="connsiteX18283" y="connsiteY18283"/>
                </a:cxn>
                <a:cxn ang="0">
                  <a:pos x="connsiteX18284" y="connsiteY18284"/>
                </a:cxn>
                <a:cxn ang="0">
                  <a:pos x="connsiteX18285" y="connsiteY18285"/>
                </a:cxn>
                <a:cxn ang="0">
                  <a:pos x="connsiteX18286" y="connsiteY18286"/>
                </a:cxn>
                <a:cxn ang="0">
                  <a:pos x="connsiteX18287" y="connsiteY18287"/>
                </a:cxn>
                <a:cxn ang="0">
                  <a:pos x="connsiteX18288" y="connsiteY18288"/>
                </a:cxn>
                <a:cxn ang="0">
                  <a:pos x="connsiteX18289" y="connsiteY18289"/>
                </a:cxn>
                <a:cxn ang="0">
                  <a:pos x="connsiteX18290" y="connsiteY18290"/>
                </a:cxn>
                <a:cxn ang="0">
                  <a:pos x="connsiteX18291" y="connsiteY18291"/>
                </a:cxn>
                <a:cxn ang="0">
                  <a:pos x="connsiteX18292" y="connsiteY18292"/>
                </a:cxn>
                <a:cxn ang="0">
                  <a:pos x="connsiteX18293" y="connsiteY18293"/>
                </a:cxn>
                <a:cxn ang="0">
                  <a:pos x="connsiteX18294" y="connsiteY18294"/>
                </a:cxn>
                <a:cxn ang="0">
                  <a:pos x="connsiteX18295" y="connsiteY18295"/>
                </a:cxn>
                <a:cxn ang="0">
                  <a:pos x="connsiteX18296" y="connsiteY18296"/>
                </a:cxn>
                <a:cxn ang="0">
                  <a:pos x="connsiteX18297" y="connsiteY18297"/>
                </a:cxn>
                <a:cxn ang="0">
                  <a:pos x="connsiteX18298" y="connsiteY18298"/>
                </a:cxn>
                <a:cxn ang="0">
                  <a:pos x="connsiteX18299" y="connsiteY18299"/>
                </a:cxn>
                <a:cxn ang="0">
                  <a:pos x="connsiteX18300" y="connsiteY18300"/>
                </a:cxn>
                <a:cxn ang="0">
                  <a:pos x="connsiteX18301" y="connsiteY18301"/>
                </a:cxn>
                <a:cxn ang="0">
                  <a:pos x="connsiteX18302" y="connsiteY18302"/>
                </a:cxn>
                <a:cxn ang="0">
                  <a:pos x="connsiteX18303" y="connsiteY18303"/>
                </a:cxn>
                <a:cxn ang="0">
                  <a:pos x="connsiteX18304" y="connsiteY18304"/>
                </a:cxn>
                <a:cxn ang="0">
                  <a:pos x="connsiteX18305" y="connsiteY18305"/>
                </a:cxn>
                <a:cxn ang="0">
                  <a:pos x="connsiteX18306" y="connsiteY18306"/>
                </a:cxn>
                <a:cxn ang="0">
                  <a:pos x="connsiteX18307" y="connsiteY18307"/>
                </a:cxn>
                <a:cxn ang="0">
                  <a:pos x="connsiteX18308" y="connsiteY18308"/>
                </a:cxn>
                <a:cxn ang="0">
                  <a:pos x="connsiteX18309" y="connsiteY18309"/>
                </a:cxn>
                <a:cxn ang="0">
                  <a:pos x="connsiteX18310" y="connsiteY18310"/>
                </a:cxn>
                <a:cxn ang="0">
                  <a:pos x="connsiteX18311" y="connsiteY18311"/>
                </a:cxn>
                <a:cxn ang="0">
                  <a:pos x="connsiteX18312" y="connsiteY18312"/>
                </a:cxn>
                <a:cxn ang="0">
                  <a:pos x="connsiteX18313" y="connsiteY18313"/>
                </a:cxn>
                <a:cxn ang="0">
                  <a:pos x="connsiteX18314" y="connsiteY18314"/>
                </a:cxn>
                <a:cxn ang="0">
                  <a:pos x="connsiteX18315" y="connsiteY18315"/>
                </a:cxn>
                <a:cxn ang="0">
                  <a:pos x="connsiteX18316" y="connsiteY18316"/>
                </a:cxn>
                <a:cxn ang="0">
                  <a:pos x="connsiteX18317" y="connsiteY18317"/>
                </a:cxn>
                <a:cxn ang="0">
                  <a:pos x="connsiteX18318" y="connsiteY18318"/>
                </a:cxn>
                <a:cxn ang="0">
                  <a:pos x="connsiteX18319" y="connsiteY18319"/>
                </a:cxn>
                <a:cxn ang="0">
                  <a:pos x="connsiteX18320" y="connsiteY18320"/>
                </a:cxn>
                <a:cxn ang="0">
                  <a:pos x="connsiteX18321" y="connsiteY18321"/>
                </a:cxn>
                <a:cxn ang="0">
                  <a:pos x="connsiteX18322" y="connsiteY18322"/>
                </a:cxn>
                <a:cxn ang="0">
                  <a:pos x="connsiteX18323" y="connsiteY18323"/>
                </a:cxn>
                <a:cxn ang="0">
                  <a:pos x="connsiteX18324" y="connsiteY18324"/>
                </a:cxn>
                <a:cxn ang="0">
                  <a:pos x="connsiteX18325" y="connsiteY18325"/>
                </a:cxn>
                <a:cxn ang="0">
                  <a:pos x="connsiteX18326" y="connsiteY18326"/>
                </a:cxn>
                <a:cxn ang="0">
                  <a:pos x="connsiteX18327" y="connsiteY18327"/>
                </a:cxn>
                <a:cxn ang="0">
                  <a:pos x="connsiteX18328" y="connsiteY18328"/>
                </a:cxn>
                <a:cxn ang="0">
                  <a:pos x="connsiteX18329" y="connsiteY18329"/>
                </a:cxn>
                <a:cxn ang="0">
                  <a:pos x="connsiteX18330" y="connsiteY18330"/>
                </a:cxn>
                <a:cxn ang="0">
                  <a:pos x="connsiteX18331" y="connsiteY18331"/>
                </a:cxn>
                <a:cxn ang="0">
                  <a:pos x="connsiteX18332" y="connsiteY18332"/>
                </a:cxn>
                <a:cxn ang="0">
                  <a:pos x="connsiteX18333" y="connsiteY18333"/>
                </a:cxn>
                <a:cxn ang="0">
                  <a:pos x="connsiteX18334" y="connsiteY18334"/>
                </a:cxn>
                <a:cxn ang="0">
                  <a:pos x="connsiteX18335" y="connsiteY18335"/>
                </a:cxn>
                <a:cxn ang="0">
                  <a:pos x="connsiteX18336" y="connsiteY18336"/>
                </a:cxn>
                <a:cxn ang="0">
                  <a:pos x="connsiteX18337" y="connsiteY18337"/>
                </a:cxn>
                <a:cxn ang="0">
                  <a:pos x="connsiteX18338" y="connsiteY18338"/>
                </a:cxn>
                <a:cxn ang="0">
                  <a:pos x="connsiteX18339" y="connsiteY18339"/>
                </a:cxn>
                <a:cxn ang="0">
                  <a:pos x="connsiteX18340" y="connsiteY18340"/>
                </a:cxn>
                <a:cxn ang="0">
                  <a:pos x="connsiteX18341" y="connsiteY18341"/>
                </a:cxn>
                <a:cxn ang="0">
                  <a:pos x="connsiteX18342" y="connsiteY18342"/>
                </a:cxn>
                <a:cxn ang="0">
                  <a:pos x="connsiteX18343" y="connsiteY18343"/>
                </a:cxn>
                <a:cxn ang="0">
                  <a:pos x="connsiteX18344" y="connsiteY18344"/>
                </a:cxn>
                <a:cxn ang="0">
                  <a:pos x="connsiteX18345" y="connsiteY18345"/>
                </a:cxn>
                <a:cxn ang="0">
                  <a:pos x="connsiteX18346" y="connsiteY18346"/>
                </a:cxn>
                <a:cxn ang="0">
                  <a:pos x="connsiteX18347" y="connsiteY18347"/>
                </a:cxn>
                <a:cxn ang="0">
                  <a:pos x="connsiteX18348" y="connsiteY18348"/>
                </a:cxn>
                <a:cxn ang="0">
                  <a:pos x="connsiteX18349" y="connsiteY18349"/>
                </a:cxn>
                <a:cxn ang="0">
                  <a:pos x="connsiteX18350" y="connsiteY18350"/>
                </a:cxn>
                <a:cxn ang="0">
                  <a:pos x="connsiteX18351" y="connsiteY18351"/>
                </a:cxn>
                <a:cxn ang="0">
                  <a:pos x="connsiteX18352" y="connsiteY18352"/>
                </a:cxn>
                <a:cxn ang="0">
                  <a:pos x="connsiteX18353" y="connsiteY18353"/>
                </a:cxn>
                <a:cxn ang="0">
                  <a:pos x="connsiteX18354" y="connsiteY18354"/>
                </a:cxn>
                <a:cxn ang="0">
                  <a:pos x="connsiteX18355" y="connsiteY18355"/>
                </a:cxn>
                <a:cxn ang="0">
                  <a:pos x="connsiteX18356" y="connsiteY18356"/>
                </a:cxn>
                <a:cxn ang="0">
                  <a:pos x="connsiteX18357" y="connsiteY18357"/>
                </a:cxn>
                <a:cxn ang="0">
                  <a:pos x="connsiteX18358" y="connsiteY18358"/>
                </a:cxn>
                <a:cxn ang="0">
                  <a:pos x="connsiteX18359" y="connsiteY18359"/>
                </a:cxn>
                <a:cxn ang="0">
                  <a:pos x="connsiteX18360" y="connsiteY18360"/>
                </a:cxn>
                <a:cxn ang="0">
                  <a:pos x="connsiteX18361" y="connsiteY18361"/>
                </a:cxn>
                <a:cxn ang="0">
                  <a:pos x="connsiteX18362" y="connsiteY18362"/>
                </a:cxn>
                <a:cxn ang="0">
                  <a:pos x="connsiteX18363" y="connsiteY18363"/>
                </a:cxn>
                <a:cxn ang="0">
                  <a:pos x="connsiteX18364" y="connsiteY18364"/>
                </a:cxn>
                <a:cxn ang="0">
                  <a:pos x="connsiteX18365" y="connsiteY18365"/>
                </a:cxn>
                <a:cxn ang="0">
                  <a:pos x="connsiteX18366" y="connsiteY18366"/>
                </a:cxn>
                <a:cxn ang="0">
                  <a:pos x="connsiteX18367" y="connsiteY18367"/>
                </a:cxn>
                <a:cxn ang="0">
                  <a:pos x="connsiteX18368" y="connsiteY18368"/>
                </a:cxn>
                <a:cxn ang="0">
                  <a:pos x="connsiteX18369" y="connsiteY18369"/>
                </a:cxn>
                <a:cxn ang="0">
                  <a:pos x="connsiteX18370" y="connsiteY18370"/>
                </a:cxn>
                <a:cxn ang="0">
                  <a:pos x="connsiteX18371" y="connsiteY18371"/>
                </a:cxn>
                <a:cxn ang="0">
                  <a:pos x="connsiteX18372" y="connsiteY18372"/>
                </a:cxn>
                <a:cxn ang="0">
                  <a:pos x="connsiteX18373" y="connsiteY18373"/>
                </a:cxn>
                <a:cxn ang="0">
                  <a:pos x="connsiteX18374" y="connsiteY18374"/>
                </a:cxn>
                <a:cxn ang="0">
                  <a:pos x="connsiteX18375" y="connsiteY18375"/>
                </a:cxn>
                <a:cxn ang="0">
                  <a:pos x="connsiteX18376" y="connsiteY18376"/>
                </a:cxn>
                <a:cxn ang="0">
                  <a:pos x="connsiteX18377" y="connsiteY18377"/>
                </a:cxn>
                <a:cxn ang="0">
                  <a:pos x="connsiteX18378" y="connsiteY18378"/>
                </a:cxn>
                <a:cxn ang="0">
                  <a:pos x="connsiteX18379" y="connsiteY18379"/>
                </a:cxn>
                <a:cxn ang="0">
                  <a:pos x="connsiteX18380" y="connsiteY18380"/>
                </a:cxn>
                <a:cxn ang="0">
                  <a:pos x="connsiteX18381" y="connsiteY18381"/>
                </a:cxn>
                <a:cxn ang="0">
                  <a:pos x="connsiteX18382" y="connsiteY18382"/>
                </a:cxn>
                <a:cxn ang="0">
                  <a:pos x="connsiteX18383" y="connsiteY18383"/>
                </a:cxn>
                <a:cxn ang="0">
                  <a:pos x="connsiteX18384" y="connsiteY18384"/>
                </a:cxn>
                <a:cxn ang="0">
                  <a:pos x="connsiteX18385" y="connsiteY18385"/>
                </a:cxn>
                <a:cxn ang="0">
                  <a:pos x="connsiteX18386" y="connsiteY18386"/>
                </a:cxn>
                <a:cxn ang="0">
                  <a:pos x="connsiteX18387" y="connsiteY18387"/>
                </a:cxn>
                <a:cxn ang="0">
                  <a:pos x="connsiteX18388" y="connsiteY18388"/>
                </a:cxn>
                <a:cxn ang="0">
                  <a:pos x="connsiteX18389" y="connsiteY18389"/>
                </a:cxn>
                <a:cxn ang="0">
                  <a:pos x="connsiteX18390" y="connsiteY18390"/>
                </a:cxn>
                <a:cxn ang="0">
                  <a:pos x="connsiteX18391" y="connsiteY18391"/>
                </a:cxn>
                <a:cxn ang="0">
                  <a:pos x="connsiteX18392" y="connsiteY18392"/>
                </a:cxn>
                <a:cxn ang="0">
                  <a:pos x="connsiteX18393" y="connsiteY18393"/>
                </a:cxn>
                <a:cxn ang="0">
                  <a:pos x="connsiteX18394" y="connsiteY18394"/>
                </a:cxn>
                <a:cxn ang="0">
                  <a:pos x="connsiteX18395" y="connsiteY18395"/>
                </a:cxn>
                <a:cxn ang="0">
                  <a:pos x="connsiteX18396" y="connsiteY18396"/>
                </a:cxn>
                <a:cxn ang="0">
                  <a:pos x="connsiteX18397" y="connsiteY18397"/>
                </a:cxn>
                <a:cxn ang="0">
                  <a:pos x="connsiteX18398" y="connsiteY18398"/>
                </a:cxn>
                <a:cxn ang="0">
                  <a:pos x="connsiteX18399" y="connsiteY18399"/>
                </a:cxn>
                <a:cxn ang="0">
                  <a:pos x="connsiteX18400" y="connsiteY18400"/>
                </a:cxn>
                <a:cxn ang="0">
                  <a:pos x="connsiteX18401" y="connsiteY18401"/>
                </a:cxn>
                <a:cxn ang="0">
                  <a:pos x="connsiteX18402" y="connsiteY18402"/>
                </a:cxn>
                <a:cxn ang="0">
                  <a:pos x="connsiteX18403" y="connsiteY18403"/>
                </a:cxn>
                <a:cxn ang="0">
                  <a:pos x="connsiteX18404" y="connsiteY18404"/>
                </a:cxn>
                <a:cxn ang="0">
                  <a:pos x="connsiteX18405" y="connsiteY18405"/>
                </a:cxn>
                <a:cxn ang="0">
                  <a:pos x="connsiteX18406" y="connsiteY18406"/>
                </a:cxn>
                <a:cxn ang="0">
                  <a:pos x="connsiteX18407" y="connsiteY18407"/>
                </a:cxn>
                <a:cxn ang="0">
                  <a:pos x="connsiteX18408" y="connsiteY18408"/>
                </a:cxn>
                <a:cxn ang="0">
                  <a:pos x="connsiteX18409" y="connsiteY18409"/>
                </a:cxn>
                <a:cxn ang="0">
                  <a:pos x="connsiteX18410" y="connsiteY18410"/>
                </a:cxn>
                <a:cxn ang="0">
                  <a:pos x="connsiteX18411" y="connsiteY18411"/>
                </a:cxn>
                <a:cxn ang="0">
                  <a:pos x="connsiteX18412" y="connsiteY18412"/>
                </a:cxn>
                <a:cxn ang="0">
                  <a:pos x="connsiteX18413" y="connsiteY18413"/>
                </a:cxn>
                <a:cxn ang="0">
                  <a:pos x="connsiteX18414" y="connsiteY18414"/>
                </a:cxn>
                <a:cxn ang="0">
                  <a:pos x="connsiteX18415" y="connsiteY18415"/>
                </a:cxn>
                <a:cxn ang="0">
                  <a:pos x="connsiteX18416" y="connsiteY18416"/>
                </a:cxn>
                <a:cxn ang="0">
                  <a:pos x="connsiteX18417" y="connsiteY18417"/>
                </a:cxn>
                <a:cxn ang="0">
                  <a:pos x="connsiteX18418" y="connsiteY18418"/>
                </a:cxn>
                <a:cxn ang="0">
                  <a:pos x="connsiteX18419" y="connsiteY18419"/>
                </a:cxn>
                <a:cxn ang="0">
                  <a:pos x="connsiteX18420" y="connsiteY18420"/>
                </a:cxn>
                <a:cxn ang="0">
                  <a:pos x="connsiteX18421" y="connsiteY18421"/>
                </a:cxn>
                <a:cxn ang="0">
                  <a:pos x="connsiteX18422" y="connsiteY18422"/>
                </a:cxn>
                <a:cxn ang="0">
                  <a:pos x="connsiteX18423" y="connsiteY18423"/>
                </a:cxn>
                <a:cxn ang="0">
                  <a:pos x="connsiteX18424" y="connsiteY18424"/>
                </a:cxn>
                <a:cxn ang="0">
                  <a:pos x="connsiteX18425" y="connsiteY18425"/>
                </a:cxn>
                <a:cxn ang="0">
                  <a:pos x="connsiteX18426" y="connsiteY18426"/>
                </a:cxn>
                <a:cxn ang="0">
                  <a:pos x="connsiteX18427" y="connsiteY18427"/>
                </a:cxn>
                <a:cxn ang="0">
                  <a:pos x="connsiteX18428" y="connsiteY18428"/>
                </a:cxn>
                <a:cxn ang="0">
                  <a:pos x="connsiteX18429" y="connsiteY18429"/>
                </a:cxn>
                <a:cxn ang="0">
                  <a:pos x="connsiteX18430" y="connsiteY18430"/>
                </a:cxn>
                <a:cxn ang="0">
                  <a:pos x="connsiteX18431" y="connsiteY18431"/>
                </a:cxn>
                <a:cxn ang="0">
                  <a:pos x="connsiteX18432" y="connsiteY18432"/>
                </a:cxn>
                <a:cxn ang="0">
                  <a:pos x="connsiteX18433" y="connsiteY18433"/>
                </a:cxn>
                <a:cxn ang="0">
                  <a:pos x="connsiteX18434" y="connsiteY18434"/>
                </a:cxn>
                <a:cxn ang="0">
                  <a:pos x="connsiteX18435" y="connsiteY18435"/>
                </a:cxn>
                <a:cxn ang="0">
                  <a:pos x="connsiteX18436" y="connsiteY18436"/>
                </a:cxn>
                <a:cxn ang="0">
                  <a:pos x="connsiteX18437" y="connsiteY18437"/>
                </a:cxn>
                <a:cxn ang="0">
                  <a:pos x="connsiteX18438" y="connsiteY18438"/>
                </a:cxn>
                <a:cxn ang="0">
                  <a:pos x="connsiteX18439" y="connsiteY18439"/>
                </a:cxn>
                <a:cxn ang="0">
                  <a:pos x="connsiteX18440" y="connsiteY18440"/>
                </a:cxn>
                <a:cxn ang="0">
                  <a:pos x="connsiteX18441" y="connsiteY18441"/>
                </a:cxn>
                <a:cxn ang="0">
                  <a:pos x="connsiteX18442" y="connsiteY18442"/>
                </a:cxn>
                <a:cxn ang="0">
                  <a:pos x="connsiteX18443" y="connsiteY18443"/>
                </a:cxn>
                <a:cxn ang="0">
                  <a:pos x="connsiteX18444" y="connsiteY18444"/>
                </a:cxn>
                <a:cxn ang="0">
                  <a:pos x="connsiteX18445" y="connsiteY18445"/>
                </a:cxn>
                <a:cxn ang="0">
                  <a:pos x="connsiteX18446" y="connsiteY18446"/>
                </a:cxn>
                <a:cxn ang="0">
                  <a:pos x="connsiteX18447" y="connsiteY18447"/>
                </a:cxn>
                <a:cxn ang="0">
                  <a:pos x="connsiteX18448" y="connsiteY18448"/>
                </a:cxn>
                <a:cxn ang="0">
                  <a:pos x="connsiteX18449" y="connsiteY18449"/>
                </a:cxn>
                <a:cxn ang="0">
                  <a:pos x="connsiteX18450" y="connsiteY18450"/>
                </a:cxn>
                <a:cxn ang="0">
                  <a:pos x="connsiteX18451" y="connsiteY18451"/>
                </a:cxn>
                <a:cxn ang="0">
                  <a:pos x="connsiteX18452" y="connsiteY18452"/>
                </a:cxn>
                <a:cxn ang="0">
                  <a:pos x="connsiteX18453" y="connsiteY18453"/>
                </a:cxn>
                <a:cxn ang="0">
                  <a:pos x="connsiteX18454" y="connsiteY18454"/>
                </a:cxn>
                <a:cxn ang="0">
                  <a:pos x="connsiteX18455" y="connsiteY18455"/>
                </a:cxn>
                <a:cxn ang="0">
                  <a:pos x="connsiteX18456" y="connsiteY18456"/>
                </a:cxn>
                <a:cxn ang="0">
                  <a:pos x="connsiteX18457" y="connsiteY18457"/>
                </a:cxn>
                <a:cxn ang="0">
                  <a:pos x="connsiteX18458" y="connsiteY18458"/>
                </a:cxn>
                <a:cxn ang="0">
                  <a:pos x="connsiteX18459" y="connsiteY18459"/>
                </a:cxn>
                <a:cxn ang="0">
                  <a:pos x="connsiteX18460" y="connsiteY18460"/>
                </a:cxn>
                <a:cxn ang="0">
                  <a:pos x="connsiteX18461" y="connsiteY18461"/>
                </a:cxn>
                <a:cxn ang="0">
                  <a:pos x="connsiteX18462" y="connsiteY18462"/>
                </a:cxn>
                <a:cxn ang="0">
                  <a:pos x="connsiteX18463" y="connsiteY18463"/>
                </a:cxn>
                <a:cxn ang="0">
                  <a:pos x="connsiteX18464" y="connsiteY18464"/>
                </a:cxn>
                <a:cxn ang="0">
                  <a:pos x="connsiteX18465" y="connsiteY18465"/>
                </a:cxn>
                <a:cxn ang="0">
                  <a:pos x="connsiteX18466" y="connsiteY18466"/>
                </a:cxn>
                <a:cxn ang="0">
                  <a:pos x="connsiteX18467" y="connsiteY18467"/>
                </a:cxn>
                <a:cxn ang="0">
                  <a:pos x="connsiteX18468" y="connsiteY18468"/>
                </a:cxn>
                <a:cxn ang="0">
                  <a:pos x="connsiteX18469" y="connsiteY18469"/>
                </a:cxn>
                <a:cxn ang="0">
                  <a:pos x="connsiteX18470" y="connsiteY18470"/>
                </a:cxn>
                <a:cxn ang="0">
                  <a:pos x="connsiteX18471" y="connsiteY18471"/>
                </a:cxn>
                <a:cxn ang="0">
                  <a:pos x="connsiteX18472" y="connsiteY18472"/>
                </a:cxn>
                <a:cxn ang="0">
                  <a:pos x="connsiteX18473" y="connsiteY18473"/>
                </a:cxn>
                <a:cxn ang="0">
                  <a:pos x="connsiteX18474" y="connsiteY18474"/>
                </a:cxn>
                <a:cxn ang="0">
                  <a:pos x="connsiteX18475" y="connsiteY18475"/>
                </a:cxn>
                <a:cxn ang="0">
                  <a:pos x="connsiteX18476" y="connsiteY18476"/>
                </a:cxn>
                <a:cxn ang="0">
                  <a:pos x="connsiteX18477" y="connsiteY18477"/>
                </a:cxn>
                <a:cxn ang="0">
                  <a:pos x="connsiteX18478" y="connsiteY18478"/>
                </a:cxn>
                <a:cxn ang="0">
                  <a:pos x="connsiteX18479" y="connsiteY18479"/>
                </a:cxn>
                <a:cxn ang="0">
                  <a:pos x="connsiteX18480" y="connsiteY18480"/>
                </a:cxn>
                <a:cxn ang="0">
                  <a:pos x="connsiteX18481" y="connsiteY18481"/>
                </a:cxn>
                <a:cxn ang="0">
                  <a:pos x="connsiteX18482" y="connsiteY18482"/>
                </a:cxn>
                <a:cxn ang="0">
                  <a:pos x="connsiteX18483" y="connsiteY18483"/>
                </a:cxn>
                <a:cxn ang="0">
                  <a:pos x="connsiteX18484" y="connsiteY18484"/>
                </a:cxn>
                <a:cxn ang="0">
                  <a:pos x="connsiteX18485" y="connsiteY18485"/>
                </a:cxn>
                <a:cxn ang="0">
                  <a:pos x="connsiteX18486" y="connsiteY18486"/>
                </a:cxn>
                <a:cxn ang="0">
                  <a:pos x="connsiteX18487" y="connsiteY18487"/>
                </a:cxn>
                <a:cxn ang="0">
                  <a:pos x="connsiteX18488" y="connsiteY18488"/>
                </a:cxn>
                <a:cxn ang="0">
                  <a:pos x="connsiteX18489" y="connsiteY18489"/>
                </a:cxn>
                <a:cxn ang="0">
                  <a:pos x="connsiteX18490" y="connsiteY18490"/>
                </a:cxn>
                <a:cxn ang="0">
                  <a:pos x="connsiteX18491" y="connsiteY18491"/>
                </a:cxn>
                <a:cxn ang="0">
                  <a:pos x="connsiteX18492" y="connsiteY18492"/>
                </a:cxn>
                <a:cxn ang="0">
                  <a:pos x="connsiteX18493" y="connsiteY18493"/>
                </a:cxn>
                <a:cxn ang="0">
                  <a:pos x="connsiteX18494" y="connsiteY18494"/>
                </a:cxn>
                <a:cxn ang="0">
                  <a:pos x="connsiteX18495" y="connsiteY18495"/>
                </a:cxn>
                <a:cxn ang="0">
                  <a:pos x="connsiteX18496" y="connsiteY18496"/>
                </a:cxn>
                <a:cxn ang="0">
                  <a:pos x="connsiteX18497" y="connsiteY18497"/>
                </a:cxn>
                <a:cxn ang="0">
                  <a:pos x="connsiteX18498" y="connsiteY18498"/>
                </a:cxn>
                <a:cxn ang="0">
                  <a:pos x="connsiteX18499" y="connsiteY18499"/>
                </a:cxn>
                <a:cxn ang="0">
                  <a:pos x="connsiteX18500" y="connsiteY18500"/>
                </a:cxn>
                <a:cxn ang="0">
                  <a:pos x="connsiteX18501" y="connsiteY18501"/>
                </a:cxn>
                <a:cxn ang="0">
                  <a:pos x="connsiteX18502" y="connsiteY18502"/>
                </a:cxn>
                <a:cxn ang="0">
                  <a:pos x="connsiteX18503" y="connsiteY18503"/>
                </a:cxn>
                <a:cxn ang="0">
                  <a:pos x="connsiteX18504" y="connsiteY18504"/>
                </a:cxn>
                <a:cxn ang="0">
                  <a:pos x="connsiteX18505" y="connsiteY18505"/>
                </a:cxn>
                <a:cxn ang="0">
                  <a:pos x="connsiteX18506" y="connsiteY18506"/>
                </a:cxn>
                <a:cxn ang="0">
                  <a:pos x="connsiteX18507" y="connsiteY18507"/>
                </a:cxn>
                <a:cxn ang="0">
                  <a:pos x="connsiteX18508" y="connsiteY18508"/>
                </a:cxn>
                <a:cxn ang="0">
                  <a:pos x="connsiteX18509" y="connsiteY18509"/>
                </a:cxn>
                <a:cxn ang="0">
                  <a:pos x="connsiteX18510" y="connsiteY18510"/>
                </a:cxn>
                <a:cxn ang="0">
                  <a:pos x="connsiteX18511" y="connsiteY18511"/>
                </a:cxn>
                <a:cxn ang="0">
                  <a:pos x="connsiteX18512" y="connsiteY18512"/>
                </a:cxn>
                <a:cxn ang="0">
                  <a:pos x="connsiteX18513" y="connsiteY18513"/>
                </a:cxn>
                <a:cxn ang="0">
                  <a:pos x="connsiteX18514" y="connsiteY18514"/>
                </a:cxn>
                <a:cxn ang="0">
                  <a:pos x="connsiteX18515" y="connsiteY18515"/>
                </a:cxn>
                <a:cxn ang="0">
                  <a:pos x="connsiteX18516" y="connsiteY18516"/>
                </a:cxn>
                <a:cxn ang="0">
                  <a:pos x="connsiteX18517" y="connsiteY18517"/>
                </a:cxn>
                <a:cxn ang="0">
                  <a:pos x="connsiteX18518" y="connsiteY18518"/>
                </a:cxn>
                <a:cxn ang="0">
                  <a:pos x="connsiteX18519" y="connsiteY18519"/>
                </a:cxn>
                <a:cxn ang="0">
                  <a:pos x="connsiteX18520" y="connsiteY18520"/>
                </a:cxn>
                <a:cxn ang="0">
                  <a:pos x="connsiteX18521" y="connsiteY18521"/>
                </a:cxn>
                <a:cxn ang="0">
                  <a:pos x="connsiteX18522" y="connsiteY18522"/>
                </a:cxn>
                <a:cxn ang="0">
                  <a:pos x="connsiteX18523" y="connsiteY18523"/>
                </a:cxn>
                <a:cxn ang="0">
                  <a:pos x="connsiteX18524" y="connsiteY18524"/>
                </a:cxn>
                <a:cxn ang="0">
                  <a:pos x="connsiteX18525" y="connsiteY18525"/>
                </a:cxn>
                <a:cxn ang="0">
                  <a:pos x="connsiteX18526" y="connsiteY18526"/>
                </a:cxn>
                <a:cxn ang="0">
                  <a:pos x="connsiteX18527" y="connsiteY18527"/>
                </a:cxn>
                <a:cxn ang="0">
                  <a:pos x="connsiteX18528" y="connsiteY18528"/>
                </a:cxn>
                <a:cxn ang="0">
                  <a:pos x="connsiteX18529" y="connsiteY18529"/>
                </a:cxn>
                <a:cxn ang="0">
                  <a:pos x="connsiteX18530" y="connsiteY18530"/>
                </a:cxn>
                <a:cxn ang="0">
                  <a:pos x="connsiteX18531" y="connsiteY18531"/>
                </a:cxn>
                <a:cxn ang="0">
                  <a:pos x="connsiteX18532" y="connsiteY18532"/>
                </a:cxn>
                <a:cxn ang="0">
                  <a:pos x="connsiteX18533" y="connsiteY18533"/>
                </a:cxn>
                <a:cxn ang="0">
                  <a:pos x="connsiteX18534" y="connsiteY18534"/>
                </a:cxn>
                <a:cxn ang="0">
                  <a:pos x="connsiteX18535" y="connsiteY18535"/>
                </a:cxn>
                <a:cxn ang="0">
                  <a:pos x="connsiteX18536" y="connsiteY18536"/>
                </a:cxn>
                <a:cxn ang="0">
                  <a:pos x="connsiteX18537" y="connsiteY18537"/>
                </a:cxn>
                <a:cxn ang="0">
                  <a:pos x="connsiteX18538" y="connsiteY18538"/>
                </a:cxn>
                <a:cxn ang="0">
                  <a:pos x="connsiteX18539" y="connsiteY18539"/>
                </a:cxn>
                <a:cxn ang="0">
                  <a:pos x="connsiteX18540" y="connsiteY18540"/>
                </a:cxn>
                <a:cxn ang="0">
                  <a:pos x="connsiteX18541" y="connsiteY18541"/>
                </a:cxn>
                <a:cxn ang="0">
                  <a:pos x="connsiteX18542" y="connsiteY18542"/>
                </a:cxn>
                <a:cxn ang="0">
                  <a:pos x="connsiteX18543" y="connsiteY18543"/>
                </a:cxn>
                <a:cxn ang="0">
                  <a:pos x="connsiteX18544" y="connsiteY18544"/>
                </a:cxn>
                <a:cxn ang="0">
                  <a:pos x="connsiteX18545" y="connsiteY18545"/>
                </a:cxn>
                <a:cxn ang="0">
                  <a:pos x="connsiteX18546" y="connsiteY18546"/>
                </a:cxn>
                <a:cxn ang="0">
                  <a:pos x="connsiteX18547" y="connsiteY18547"/>
                </a:cxn>
                <a:cxn ang="0">
                  <a:pos x="connsiteX18548" y="connsiteY18548"/>
                </a:cxn>
                <a:cxn ang="0">
                  <a:pos x="connsiteX18549" y="connsiteY18549"/>
                </a:cxn>
                <a:cxn ang="0">
                  <a:pos x="connsiteX18550" y="connsiteY18550"/>
                </a:cxn>
                <a:cxn ang="0">
                  <a:pos x="connsiteX18551" y="connsiteY18551"/>
                </a:cxn>
                <a:cxn ang="0">
                  <a:pos x="connsiteX18552" y="connsiteY18552"/>
                </a:cxn>
                <a:cxn ang="0">
                  <a:pos x="connsiteX18553" y="connsiteY18553"/>
                </a:cxn>
                <a:cxn ang="0">
                  <a:pos x="connsiteX18554" y="connsiteY18554"/>
                </a:cxn>
                <a:cxn ang="0">
                  <a:pos x="connsiteX18555" y="connsiteY18555"/>
                </a:cxn>
                <a:cxn ang="0">
                  <a:pos x="connsiteX18556" y="connsiteY18556"/>
                </a:cxn>
                <a:cxn ang="0">
                  <a:pos x="connsiteX18557" y="connsiteY18557"/>
                </a:cxn>
                <a:cxn ang="0">
                  <a:pos x="connsiteX18558" y="connsiteY18558"/>
                </a:cxn>
                <a:cxn ang="0">
                  <a:pos x="connsiteX18559" y="connsiteY18559"/>
                </a:cxn>
                <a:cxn ang="0">
                  <a:pos x="connsiteX18560" y="connsiteY18560"/>
                </a:cxn>
                <a:cxn ang="0">
                  <a:pos x="connsiteX18561" y="connsiteY18561"/>
                </a:cxn>
                <a:cxn ang="0">
                  <a:pos x="connsiteX18562" y="connsiteY18562"/>
                </a:cxn>
                <a:cxn ang="0">
                  <a:pos x="connsiteX18563" y="connsiteY18563"/>
                </a:cxn>
                <a:cxn ang="0">
                  <a:pos x="connsiteX18564" y="connsiteY18564"/>
                </a:cxn>
                <a:cxn ang="0">
                  <a:pos x="connsiteX18565" y="connsiteY18565"/>
                </a:cxn>
                <a:cxn ang="0">
                  <a:pos x="connsiteX18566" y="connsiteY18566"/>
                </a:cxn>
                <a:cxn ang="0">
                  <a:pos x="connsiteX18567" y="connsiteY18567"/>
                </a:cxn>
                <a:cxn ang="0">
                  <a:pos x="connsiteX18568" y="connsiteY18568"/>
                </a:cxn>
                <a:cxn ang="0">
                  <a:pos x="connsiteX18569" y="connsiteY18569"/>
                </a:cxn>
                <a:cxn ang="0">
                  <a:pos x="connsiteX18570" y="connsiteY18570"/>
                </a:cxn>
                <a:cxn ang="0">
                  <a:pos x="connsiteX18571" y="connsiteY18571"/>
                </a:cxn>
                <a:cxn ang="0">
                  <a:pos x="connsiteX18572" y="connsiteY18572"/>
                </a:cxn>
                <a:cxn ang="0">
                  <a:pos x="connsiteX18573" y="connsiteY18573"/>
                </a:cxn>
                <a:cxn ang="0">
                  <a:pos x="connsiteX18574" y="connsiteY18574"/>
                </a:cxn>
                <a:cxn ang="0">
                  <a:pos x="connsiteX18575" y="connsiteY18575"/>
                </a:cxn>
                <a:cxn ang="0">
                  <a:pos x="connsiteX18576" y="connsiteY18576"/>
                </a:cxn>
                <a:cxn ang="0">
                  <a:pos x="connsiteX18577" y="connsiteY18577"/>
                </a:cxn>
                <a:cxn ang="0">
                  <a:pos x="connsiteX18578" y="connsiteY18578"/>
                </a:cxn>
                <a:cxn ang="0">
                  <a:pos x="connsiteX18579" y="connsiteY18579"/>
                </a:cxn>
                <a:cxn ang="0">
                  <a:pos x="connsiteX18580" y="connsiteY18580"/>
                </a:cxn>
                <a:cxn ang="0">
                  <a:pos x="connsiteX18581" y="connsiteY18581"/>
                </a:cxn>
                <a:cxn ang="0">
                  <a:pos x="connsiteX18582" y="connsiteY18582"/>
                </a:cxn>
                <a:cxn ang="0">
                  <a:pos x="connsiteX18583" y="connsiteY18583"/>
                </a:cxn>
                <a:cxn ang="0">
                  <a:pos x="connsiteX18584" y="connsiteY18584"/>
                </a:cxn>
                <a:cxn ang="0">
                  <a:pos x="connsiteX18585" y="connsiteY18585"/>
                </a:cxn>
                <a:cxn ang="0">
                  <a:pos x="connsiteX18586" y="connsiteY18586"/>
                </a:cxn>
                <a:cxn ang="0">
                  <a:pos x="connsiteX18587" y="connsiteY18587"/>
                </a:cxn>
                <a:cxn ang="0">
                  <a:pos x="connsiteX18588" y="connsiteY18588"/>
                </a:cxn>
                <a:cxn ang="0">
                  <a:pos x="connsiteX18589" y="connsiteY18589"/>
                </a:cxn>
                <a:cxn ang="0">
                  <a:pos x="connsiteX18590" y="connsiteY18590"/>
                </a:cxn>
                <a:cxn ang="0">
                  <a:pos x="connsiteX18591" y="connsiteY18591"/>
                </a:cxn>
                <a:cxn ang="0">
                  <a:pos x="connsiteX18592" y="connsiteY18592"/>
                </a:cxn>
                <a:cxn ang="0">
                  <a:pos x="connsiteX18593" y="connsiteY18593"/>
                </a:cxn>
                <a:cxn ang="0">
                  <a:pos x="connsiteX18594" y="connsiteY18594"/>
                </a:cxn>
                <a:cxn ang="0">
                  <a:pos x="connsiteX18595" y="connsiteY18595"/>
                </a:cxn>
                <a:cxn ang="0">
                  <a:pos x="connsiteX18596" y="connsiteY18596"/>
                </a:cxn>
                <a:cxn ang="0">
                  <a:pos x="connsiteX18597" y="connsiteY18597"/>
                </a:cxn>
                <a:cxn ang="0">
                  <a:pos x="connsiteX18598" y="connsiteY18598"/>
                </a:cxn>
                <a:cxn ang="0">
                  <a:pos x="connsiteX18599" y="connsiteY18599"/>
                </a:cxn>
                <a:cxn ang="0">
                  <a:pos x="connsiteX18600" y="connsiteY18600"/>
                </a:cxn>
                <a:cxn ang="0">
                  <a:pos x="connsiteX18601" y="connsiteY18601"/>
                </a:cxn>
                <a:cxn ang="0">
                  <a:pos x="connsiteX18602" y="connsiteY18602"/>
                </a:cxn>
                <a:cxn ang="0">
                  <a:pos x="connsiteX18603" y="connsiteY18603"/>
                </a:cxn>
                <a:cxn ang="0">
                  <a:pos x="connsiteX18604" y="connsiteY18604"/>
                </a:cxn>
                <a:cxn ang="0">
                  <a:pos x="connsiteX18605" y="connsiteY18605"/>
                </a:cxn>
                <a:cxn ang="0">
                  <a:pos x="connsiteX18606" y="connsiteY18606"/>
                </a:cxn>
                <a:cxn ang="0">
                  <a:pos x="connsiteX18607" y="connsiteY18607"/>
                </a:cxn>
                <a:cxn ang="0">
                  <a:pos x="connsiteX18608" y="connsiteY18608"/>
                </a:cxn>
                <a:cxn ang="0">
                  <a:pos x="connsiteX18609" y="connsiteY18609"/>
                </a:cxn>
                <a:cxn ang="0">
                  <a:pos x="connsiteX18610" y="connsiteY18610"/>
                </a:cxn>
                <a:cxn ang="0">
                  <a:pos x="connsiteX18611" y="connsiteY18611"/>
                </a:cxn>
                <a:cxn ang="0">
                  <a:pos x="connsiteX18612" y="connsiteY18612"/>
                </a:cxn>
                <a:cxn ang="0">
                  <a:pos x="connsiteX18613" y="connsiteY18613"/>
                </a:cxn>
                <a:cxn ang="0">
                  <a:pos x="connsiteX18614" y="connsiteY18614"/>
                </a:cxn>
                <a:cxn ang="0">
                  <a:pos x="connsiteX18615" y="connsiteY18615"/>
                </a:cxn>
                <a:cxn ang="0">
                  <a:pos x="connsiteX18616" y="connsiteY18616"/>
                </a:cxn>
                <a:cxn ang="0">
                  <a:pos x="connsiteX18617" y="connsiteY18617"/>
                </a:cxn>
                <a:cxn ang="0">
                  <a:pos x="connsiteX18618" y="connsiteY18618"/>
                </a:cxn>
                <a:cxn ang="0">
                  <a:pos x="connsiteX18619" y="connsiteY18619"/>
                </a:cxn>
                <a:cxn ang="0">
                  <a:pos x="connsiteX18620" y="connsiteY18620"/>
                </a:cxn>
                <a:cxn ang="0">
                  <a:pos x="connsiteX18621" y="connsiteY18621"/>
                </a:cxn>
                <a:cxn ang="0">
                  <a:pos x="connsiteX18622" y="connsiteY18622"/>
                </a:cxn>
                <a:cxn ang="0">
                  <a:pos x="connsiteX18623" y="connsiteY18623"/>
                </a:cxn>
                <a:cxn ang="0">
                  <a:pos x="connsiteX18624" y="connsiteY18624"/>
                </a:cxn>
                <a:cxn ang="0">
                  <a:pos x="connsiteX18625" y="connsiteY18625"/>
                </a:cxn>
                <a:cxn ang="0">
                  <a:pos x="connsiteX18626" y="connsiteY18626"/>
                </a:cxn>
                <a:cxn ang="0">
                  <a:pos x="connsiteX18627" y="connsiteY18627"/>
                </a:cxn>
                <a:cxn ang="0">
                  <a:pos x="connsiteX18628" y="connsiteY18628"/>
                </a:cxn>
                <a:cxn ang="0">
                  <a:pos x="connsiteX18629" y="connsiteY18629"/>
                </a:cxn>
                <a:cxn ang="0">
                  <a:pos x="connsiteX18630" y="connsiteY18630"/>
                </a:cxn>
                <a:cxn ang="0">
                  <a:pos x="connsiteX18631" y="connsiteY18631"/>
                </a:cxn>
                <a:cxn ang="0">
                  <a:pos x="connsiteX18632" y="connsiteY18632"/>
                </a:cxn>
                <a:cxn ang="0">
                  <a:pos x="connsiteX18633" y="connsiteY18633"/>
                </a:cxn>
                <a:cxn ang="0">
                  <a:pos x="connsiteX18634" y="connsiteY18634"/>
                </a:cxn>
                <a:cxn ang="0">
                  <a:pos x="connsiteX18635" y="connsiteY18635"/>
                </a:cxn>
                <a:cxn ang="0">
                  <a:pos x="connsiteX18636" y="connsiteY18636"/>
                </a:cxn>
                <a:cxn ang="0">
                  <a:pos x="connsiteX18637" y="connsiteY18637"/>
                </a:cxn>
                <a:cxn ang="0">
                  <a:pos x="connsiteX18638" y="connsiteY18638"/>
                </a:cxn>
                <a:cxn ang="0">
                  <a:pos x="connsiteX18639" y="connsiteY18639"/>
                </a:cxn>
                <a:cxn ang="0">
                  <a:pos x="connsiteX18640" y="connsiteY18640"/>
                </a:cxn>
                <a:cxn ang="0">
                  <a:pos x="connsiteX18641" y="connsiteY18641"/>
                </a:cxn>
                <a:cxn ang="0">
                  <a:pos x="connsiteX18642" y="connsiteY18642"/>
                </a:cxn>
                <a:cxn ang="0">
                  <a:pos x="connsiteX18643" y="connsiteY18643"/>
                </a:cxn>
                <a:cxn ang="0">
                  <a:pos x="connsiteX18644" y="connsiteY18644"/>
                </a:cxn>
                <a:cxn ang="0">
                  <a:pos x="connsiteX18645" y="connsiteY18645"/>
                </a:cxn>
                <a:cxn ang="0">
                  <a:pos x="connsiteX18646" y="connsiteY18646"/>
                </a:cxn>
                <a:cxn ang="0">
                  <a:pos x="connsiteX18647" y="connsiteY18647"/>
                </a:cxn>
                <a:cxn ang="0">
                  <a:pos x="connsiteX18648" y="connsiteY18648"/>
                </a:cxn>
                <a:cxn ang="0">
                  <a:pos x="connsiteX18649" y="connsiteY18649"/>
                </a:cxn>
                <a:cxn ang="0">
                  <a:pos x="connsiteX18650" y="connsiteY18650"/>
                </a:cxn>
                <a:cxn ang="0">
                  <a:pos x="connsiteX18651" y="connsiteY18651"/>
                </a:cxn>
                <a:cxn ang="0">
                  <a:pos x="connsiteX18652" y="connsiteY18652"/>
                </a:cxn>
                <a:cxn ang="0">
                  <a:pos x="connsiteX18653" y="connsiteY18653"/>
                </a:cxn>
                <a:cxn ang="0">
                  <a:pos x="connsiteX18654" y="connsiteY18654"/>
                </a:cxn>
                <a:cxn ang="0">
                  <a:pos x="connsiteX18655" y="connsiteY18655"/>
                </a:cxn>
                <a:cxn ang="0">
                  <a:pos x="connsiteX18656" y="connsiteY18656"/>
                </a:cxn>
                <a:cxn ang="0">
                  <a:pos x="connsiteX18657" y="connsiteY18657"/>
                </a:cxn>
                <a:cxn ang="0">
                  <a:pos x="connsiteX18658" y="connsiteY18658"/>
                </a:cxn>
                <a:cxn ang="0">
                  <a:pos x="connsiteX18659" y="connsiteY18659"/>
                </a:cxn>
                <a:cxn ang="0">
                  <a:pos x="connsiteX18660" y="connsiteY18660"/>
                </a:cxn>
                <a:cxn ang="0">
                  <a:pos x="connsiteX18661" y="connsiteY18661"/>
                </a:cxn>
                <a:cxn ang="0">
                  <a:pos x="connsiteX18662" y="connsiteY18662"/>
                </a:cxn>
                <a:cxn ang="0">
                  <a:pos x="connsiteX18663" y="connsiteY18663"/>
                </a:cxn>
                <a:cxn ang="0">
                  <a:pos x="connsiteX18664" y="connsiteY18664"/>
                </a:cxn>
                <a:cxn ang="0">
                  <a:pos x="connsiteX18665" y="connsiteY18665"/>
                </a:cxn>
                <a:cxn ang="0">
                  <a:pos x="connsiteX18666" y="connsiteY18666"/>
                </a:cxn>
                <a:cxn ang="0">
                  <a:pos x="connsiteX18667" y="connsiteY18667"/>
                </a:cxn>
                <a:cxn ang="0">
                  <a:pos x="connsiteX18668" y="connsiteY18668"/>
                </a:cxn>
                <a:cxn ang="0">
                  <a:pos x="connsiteX18669" y="connsiteY18669"/>
                </a:cxn>
                <a:cxn ang="0">
                  <a:pos x="connsiteX18670" y="connsiteY18670"/>
                </a:cxn>
                <a:cxn ang="0">
                  <a:pos x="connsiteX18671" y="connsiteY18671"/>
                </a:cxn>
                <a:cxn ang="0">
                  <a:pos x="connsiteX18672" y="connsiteY18672"/>
                </a:cxn>
                <a:cxn ang="0">
                  <a:pos x="connsiteX18673" y="connsiteY18673"/>
                </a:cxn>
                <a:cxn ang="0">
                  <a:pos x="connsiteX18674" y="connsiteY18674"/>
                </a:cxn>
                <a:cxn ang="0">
                  <a:pos x="connsiteX18675" y="connsiteY18675"/>
                </a:cxn>
                <a:cxn ang="0">
                  <a:pos x="connsiteX18676" y="connsiteY18676"/>
                </a:cxn>
                <a:cxn ang="0">
                  <a:pos x="connsiteX18677" y="connsiteY18677"/>
                </a:cxn>
                <a:cxn ang="0">
                  <a:pos x="connsiteX18678" y="connsiteY18678"/>
                </a:cxn>
                <a:cxn ang="0">
                  <a:pos x="connsiteX18679" y="connsiteY18679"/>
                </a:cxn>
                <a:cxn ang="0">
                  <a:pos x="connsiteX18680" y="connsiteY18680"/>
                </a:cxn>
                <a:cxn ang="0">
                  <a:pos x="connsiteX18681" y="connsiteY18681"/>
                </a:cxn>
                <a:cxn ang="0">
                  <a:pos x="connsiteX18682" y="connsiteY18682"/>
                </a:cxn>
                <a:cxn ang="0">
                  <a:pos x="connsiteX18683" y="connsiteY18683"/>
                </a:cxn>
                <a:cxn ang="0">
                  <a:pos x="connsiteX18684" y="connsiteY18684"/>
                </a:cxn>
                <a:cxn ang="0">
                  <a:pos x="connsiteX18685" y="connsiteY18685"/>
                </a:cxn>
                <a:cxn ang="0">
                  <a:pos x="connsiteX18686" y="connsiteY18686"/>
                </a:cxn>
                <a:cxn ang="0">
                  <a:pos x="connsiteX18687" y="connsiteY18687"/>
                </a:cxn>
                <a:cxn ang="0">
                  <a:pos x="connsiteX18688" y="connsiteY18688"/>
                </a:cxn>
                <a:cxn ang="0">
                  <a:pos x="connsiteX18689" y="connsiteY18689"/>
                </a:cxn>
                <a:cxn ang="0">
                  <a:pos x="connsiteX18690" y="connsiteY18690"/>
                </a:cxn>
                <a:cxn ang="0">
                  <a:pos x="connsiteX18691" y="connsiteY18691"/>
                </a:cxn>
                <a:cxn ang="0">
                  <a:pos x="connsiteX18692" y="connsiteY18692"/>
                </a:cxn>
                <a:cxn ang="0">
                  <a:pos x="connsiteX18693" y="connsiteY18693"/>
                </a:cxn>
                <a:cxn ang="0">
                  <a:pos x="connsiteX18694" y="connsiteY18694"/>
                </a:cxn>
                <a:cxn ang="0">
                  <a:pos x="connsiteX18695" y="connsiteY18695"/>
                </a:cxn>
                <a:cxn ang="0">
                  <a:pos x="connsiteX18696" y="connsiteY18696"/>
                </a:cxn>
                <a:cxn ang="0">
                  <a:pos x="connsiteX18697" y="connsiteY18697"/>
                </a:cxn>
                <a:cxn ang="0">
                  <a:pos x="connsiteX18698" y="connsiteY18698"/>
                </a:cxn>
                <a:cxn ang="0">
                  <a:pos x="connsiteX18699" y="connsiteY18699"/>
                </a:cxn>
                <a:cxn ang="0">
                  <a:pos x="connsiteX18700" y="connsiteY18700"/>
                </a:cxn>
                <a:cxn ang="0">
                  <a:pos x="connsiteX18701" y="connsiteY18701"/>
                </a:cxn>
                <a:cxn ang="0">
                  <a:pos x="connsiteX18702" y="connsiteY18702"/>
                </a:cxn>
                <a:cxn ang="0">
                  <a:pos x="connsiteX18703" y="connsiteY18703"/>
                </a:cxn>
                <a:cxn ang="0">
                  <a:pos x="connsiteX18704" y="connsiteY18704"/>
                </a:cxn>
                <a:cxn ang="0">
                  <a:pos x="connsiteX18705" y="connsiteY18705"/>
                </a:cxn>
                <a:cxn ang="0">
                  <a:pos x="connsiteX18706" y="connsiteY18706"/>
                </a:cxn>
                <a:cxn ang="0">
                  <a:pos x="connsiteX18707" y="connsiteY18707"/>
                </a:cxn>
                <a:cxn ang="0">
                  <a:pos x="connsiteX18708" y="connsiteY18708"/>
                </a:cxn>
                <a:cxn ang="0">
                  <a:pos x="connsiteX18709" y="connsiteY18709"/>
                </a:cxn>
                <a:cxn ang="0">
                  <a:pos x="connsiteX18710" y="connsiteY18710"/>
                </a:cxn>
                <a:cxn ang="0">
                  <a:pos x="connsiteX18711" y="connsiteY18711"/>
                </a:cxn>
                <a:cxn ang="0">
                  <a:pos x="connsiteX18712" y="connsiteY18712"/>
                </a:cxn>
                <a:cxn ang="0">
                  <a:pos x="connsiteX18713" y="connsiteY18713"/>
                </a:cxn>
                <a:cxn ang="0">
                  <a:pos x="connsiteX18714" y="connsiteY18714"/>
                </a:cxn>
                <a:cxn ang="0">
                  <a:pos x="connsiteX18715" y="connsiteY18715"/>
                </a:cxn>
                <a:cxn ang="0">
                  <a:pos x="connsiteX18716" y="connsiteY18716"/>
                </a:cxn>
                <a:cxn ang="0">
                  <a:pos x="connsiteX18717" y="connsiteY18717"/>
                </a:cxn>
                <a:cxn ang="0">
                  <a:pos x="connsiteX18718" y="connsiteY18718"/>
                </a:cxn>
                <a:cxn ang="0">
                  <a:pos x="connsiteX18719" y="connsiteY18719"/>
                </a:cxn>
                <a:cxn ang="0">
                  <a:pos x="connsiteX18720" y="connsiteY18720"/>
                </a:cxn>
                <a:cxn ang="0">
                  <a:pos x="connsiteX18721" y="connsiteY18721"/>
                </a:cxn>
                <a:cxn ang="0">
                  <a:pos x="connsiteX18722" y="connsiteY18722"/>
                </a:cxn>
                <a:cxn ang="0">
                  <a:pos x="connsiteX18723" y="connsiteY18723"/>
                </a:cxn>
                <a:cxn ang="0">
                  <a:pos x="connsiteX18724" y="connsiteY18724"/>
                </a:cxn>
                <a:cxn ang="0">
                  <a:pos x="connsiteX18725" y="connsiteY18725"/>
                </a:cxn>
                <a:cxn ang="0">
                  <a:pos x="connsiteX18726" y="connsiteY18726"/>
                </a:cxn>
                <a:cxn ang="0">
                  <a:pos x="connsiteX18727" y="connsiteY18727"/>
                </a:cxn>
                <a:cxn ang="0">
                  <a:pos x="connsiteX18728" y="connsiteY18728"/>
                </a:cxn>
                <a:cxn ang="0">
                  <a:pos x="connsiteX18729" y="connsiteY18729"/>
                </a:cxn>
                <a:cxn ang="0">
                  <a:pos x="connsiteX18730" y="connsiteY18730"/>
                </a:cxn>
                <a:cxn ang="0">
                  <a:pos x="connsiteX18731" y="connsiteY18731"/>
                </a:cxn>
                <a:cxn ang="0">
                  <a:pos x="connsiteX18732" y="connsiteY18732"/>
                </a:cxn>
                <a:cxn ang="0">
                  <a:pos x="connsiteX18733" y="connsiteY18733"/>
                </a:cxn>
                <a:cxn ang="0">
                  <a:pos x="connsiteX18734" y="connsiteY18734"/>
                </a:cxn>
                <a:cxn ang="0">
                  <a:pos x="connsiteX18735" y="connsiteY18735"/>
                </a:cxn>
                <a:cxn ang="0">
                  <a:pos x="connsiteX18736" y="connsiteY18736"/>
                </a:cxn>
                <a:cxn ang="0">
                  <a:pos x="connsiteX18737" y="connsiteY18737"/>
                </a:cxn>
                <a:cxn ang="0">
                  <a:pos x="connsiteX18738" y="connsiteY18738"/>
                </a:cxn>
                <a:cxn ang="0">
                  <a:pos x="connsiteX18739" y="connsiteY18739"/>
                </a:cxn>
                <a:cxn ang="0">
                  <a:pos x="connsiteX18740" y="connsiteY18740"/>
                </a:cxn>
                <a:cxn ang="0">
                  <a:pos x="connsiteX18741" y="connsiteY18741"/>
                </a:cxn>
                <a:cxn ang="0">
                  <a:pos x="connsiteX18742" y="connsiteY18742"/>
                </a:cxn>
                <a:cxn ang="0">
                  <a:pos x="connsiteX18743" y="connsiteY18743"/>
                </a:cxn>
                <a:cxn ang="0">
                  <a:pos x="connsiteX18744" y="connsiteY18744"/>
                </a:cxn>
                <a:cxn ang="0">
                  <a:pos x="connsiteX18745" y="connsiteY18745"/>
                </a:cxn>
                <a:cxn ang="0">
                  <a:pos x="connsiteX18746" y="connsiteY18746"/>
                </a:cxn>
                <a:cxn ang="0">
                  <a:pos x="connsiteX18747" y="connsiteY18747"/>
                </a:cxn>
                <a:cxn ang="0">
                  <a:pos x="connsiteX18748" y="connsiteY18748"/>
                </a:cxn>
                <a:cxn ang="0">
                  <a:pos x="connsiteX18749" y="connsiteY18749"/>
                </a:cxn>
                <a:cxn ang="0">
                  <a:pos x="connsiteX18750" y="connsiteY18750"/>
                </a:cxn>
                <a:cxn ang="0">
                  <a:pos x="connsiteX18751" y="connsiteY18751"/>
                </a:cxn>
                <a:cxn ang="0">
                  <a:pos x="connsiteX18752" y="connsiteY18752"/>
                </a:cxn>
                <a:cxn ang="0">
                  <a:pos x="connsiteX18753" y="connsiteY18753"/>
                </a:cxn>
                <a:cxn ang="0">
                  <a:pos x="connsiteX18754" y="connsiteY18754"/>
                </a:cxn>
                <a:cxn ang="0">
                  <a:pos x="connsiteX18755" y="connsiteY18755"/>
                </a:cxn>
                <a:cxn ang="0">
                  <a:pos x="connsiteX18756" y="connsiteY18756"/>
                </a:cxn>
                <a:cxn ang="0">
                  <a:pos x="connsiteX18757" y="connsiteY18757"/>
                </a:cxn>
                <a:cxn ang="0">
                  <a:pos x="connsiteX18758" y="connsiteY18758"/>
                </a:cxn>
                <a:cxn ang="0">
                  <a:pos x="connsiteX18759" y="connsiteY18759"/>
                </a:cxn>
                <a:cxn ang="0">
                  <a:pos x="connsiteX18760" y="connsiteY18760"/>
                </a:cxn>
                <a:cxn ang="0">
                  <a:pos x="connsiteX18761" y="connsiteY18761"/>
                </a:cxn>
                <a:cxn ang="0">
                  <a:pos x="connsiteX18762" y="connsiteY18762"/>
                </a:cxn>
                <a:cxn ang="0">
                  <a:pos x="connsiteX18763" y="connsiteY18763"/>
                </a:cxn>
                <a:cxn ang="0">
                  <a:pos x="connsiteX18764" y="connsiteY18764"/>
                </a:cxn>
                <a:cxn ang="0">
                  <a:pos x="connsiteX18765" y="connsiteY18765"/>
                </a:cxn>
                <a:cxn ang="0">
                  <a:pos x="connsiteX18766" y="connsiteY18766"/>
                </a:cxn>
                <a:cxn ang="0">
                  <a:pos x="connsiteX18767" y="connsiteY18767"/>
                </a:cxn>
                <a:cxn ang="0">
                  <a:pos x="connsiteX18768" y="connsiteY18768"/>
                </a:cxn>
                <a:cxn ang="0">
                  <a:pos x="connsiteX18769" y="connsiteY18769"/>
                </a:cxn>
                <a:cxn ang="0">
                  <a:pos x="connsiteX18770" y="connsiteY18770"/>
                </a:cxn>
                <a:cxn ang="0">
                  <a:pos x="connsiteX18771" y="connsiteY18771"/>
                </a:cxn>
                <a:cxn ang="0">
                  <a:pos x="connsiteX18772" y="connsiteY18772"/>
                </a:cxn>
                <a:cxn ang="0">
                  <a:pos x="connsiteX18773" y="connsiteY18773"/>
                </a:cxn>
                <a:cxn ang="0">
                  <a:pos x="connsiteX18774" y="connsiteY18774"/>
                </a:cxn>
                <a:cxn ang="0">
                  <a:pos x="connsiteX18775" y="connsiteY18775"/>
                </a:cxn>
                <a:cxn ang="0">
                  <a:pos x="connsiteX18776" y="connsiteY18776"/>
                </a:cxn>
                <a:cxn ang="0">
                  <a:pos x="connsiteX18777" y="connsiteY18777"/>
                </a:cxn>
                <a:cxn ang="0">
                  <a:pos x="connsiteX18778" y="connsiteY18778"/>
                </a:cxn>
                <a:cxn ang="0">
                  <a:pos x="connsiteX18779" y="connsiteY18779"/>
                </a:cxn>
                <a:cxn ang="0">
                  <a:pos x="connsiteX18780" y="connsiteY18780"/>
                </a:cxn>
                <a:cxn ang="0">
                  <a:pos x="connsiteX18781" y="connsiteY18781"/>
                </a:cxn>
                <a:cxn ang="0">
                  <a:pos x="connsiteX18782" y="connsiteY18782"/>
                </a:cxn>
                <a:cxn ang="0">
                  <a:pos x="connsiteX18783" y="connsiteY18783"/>
                </a:cxn>
                <a:cxn ang="0">
                  <a:pos x="connsiteX18784" y="connsiteY18784"/>
                </a:cxn>
                <a:cxn ang="0">
                  <a:pos x="connsiteX18785" y="connsiteY18785"/>
                </a:cxn>
                <a:cxn ang="0">
                  <a:pos x="connsiteX18786" y="connsiteY18786"/>
                </a:cxn>
                <a:cxn ang="0">
                  <a:pos x="connsiteX18787" y="connsiteY18787"/>
                </a:cxn>
                <a:cxn ang="0">
                  <a:pos x="connsiteX18788" y="connsiteY18788"/>
                </a:cxn>
                <a:cxn ang="0">
                  <a:pos x="connsiteX18789" y="connsiteY18789"/>
                </a:cxn>
                <a:cxn ang="0">
                  <a:pos x="connsiteX18790" y="connsiteY18790"/>
                </a:cxn>
                <a:cxn ang="0">
                  <a:pos x="connsiteX18791" y="connsiteY18791"/>
                </a:cxn>
                <a:cxn ang="0">
                  <a:pos x="connsiteX18792" y="connsiteY18792"/>
                </a:cxn>
                <a:cxn ang="0">
                  <a:pos x="connsiteX18793" y="connsiteY18793"/>
                </a:cxn>
                <a:cxn ang="0">
                  <a:pos x="connsiteX18794" y="connsiteY18794"/>
                </a:cxn>
                <a:cxn ang="0">
                  <a:pos x="connsiteX18795" y="connsiteY18795"/>
                </a:cxn>
                <a:cxn ang="0">
                  <a:pos x="connsiteX18796" y="connsiteY18796"/>
                </a:cxn>
                <a:cxn ang="0">
                  <a:pos x="connsiteX18797" y="connsiteY18797"/>
                </a:cxn>
                <a:cxn ang="0">
                  <a:pos x="connsiteX18798" y="connsiteY18798"/>
                </a:cxn>
                <a:cxn ang="0">
                  <a:pos x="connsiteX18799" y="connsiteY18799"/>
                </a:cxn>
                <a:cxn ang="0">
                  <a:pos x="connsiteX18800" y="connsiteY18800"/>
                </a:cxn>
                <a:cxn ang="0">
                  <a:pos x="connsiteX18801" y="connsiteY18801"/>
                </a:cxn>
                <a:cxn ang="0">
                  <a:pos x="connsiteX18802" y="connsiteY18802"/>
                </a:cxn>
                <a:cxn ang="0">
                  <a:pos x="connsiteX18803" y="connsiteY18803"/>
                </a:cxn>
                <a:cxn ang="0">
                  <a:pos x="connsiteX18804" y="connsiteY18804"/>
                </a:cxn>
                <a:cxn ang="0">
                  <a:pos x="connsiteX18805" y="connsiteY18805"/>
                </a:cxn>
                <a:cxn ang="0">
                  <a:pos x="connsiteX18806" y="connsiteY18806"/>
                </a:cxn>
                <a:cxn ang="0">
                  <a:pos x="connsiteX18807" y="connsiteY18807"/>
                </a:cxn>
                <a:cxn ang="0">
                  <a:pos x="connsiteX18808" y="connsiteY18808"/>
                </a:cxn>
                <a:cxn ang="0">
                  <a:pos x="connsiteX18809" y="connsiteY18809"/>
                </a:cxn>
                <a:cxn ang="0">
                  <a:pos x="connsiteX18810" y="connsiteY18810"/>
                </a:cxn>
                <a:cxn ang="0">
                  <a:pos x="connsiteX18811" y="connsiteY18811"/>
                </a:cxn>
                <a:cxn ang="0">
                  <a:pos x="connsiteX18812" y="connsiteY18812"/>
                </a:cxn>
                <a:cxn ang="0">
                  <a:pos x="connsiteX18813" y="connsiteY18813"/>
                </a:cxn>
                <a:cxn ang="0">
                  <a:pos x="connsiteX18814" y="connsiteY18814"/>
                </a:cxn>
                <a:cxn ang="0">
                  <a:pos x="connsiteX18815" y="connsiteY18815"/>
                </a:cxn>
                <a:cxn ang="0">
                  <a:pos x="connsiteX18816" y="connsiteY18816"/>
                </a:cxn>
                <a:cxn ang="0">
                  <a:pos x="connsiteX18817" y="connsiteY18817"/>
                </a:cxn>
                <a:cxn ang="0">
                  <a:pos x="connsiteX18818" y="connsiteY18818"/>
                </a:cxn>
                <a:cxn ang="0">
                  <a:pos x="connsiteX18819" y="connsiteY18819"/>
                </a:cxn>
                <a:cxn ang="0">
                  <a:pos x="connsiteX18820" y="connsiteY18820"/>
                </a:cxn>
                <a:cxn ang="0">
                  <a:pos x="connsiteX18821" y="connsiteY18821"/>
                </a:cxn>
                <a:cxn ang="0">
                  <a:pos x="connsiteX18822" y="connsiteY18822"/>
                </a:cxn>
                <a:cxn ang="0">
                  <a:pos x="connsiteX18823" y="connsiteY18823"/>
                </a:cxn>
                <a:cxn ang="0">
                  <a:pos x="connsiteX18824" y="connsiteY18824"/>
                </a:cxn>
                <a:cxn ang="0">
                  <a:pos x="connsiteX18825" y="connsiteY18825"/>
                </a:cxn>
                <a:cxn ang="0">
                  <a:pos x="connsiteX18826" y="connsiteY18826"/>
                </a:cxn>
                <a:cxn ang="0">
                  <a:pos x="connsiteX18827" y="connsiteY18827"/>
                </a:cxn>
                <a:cxn ang="0">
                  <a:pos x="connsiteX18828" y="connsiteY18828"/>
                </a:cxn>
                <a:cxn ang="0">
                  <a:pos x="connsiteX18829" y="connsiteY18829"/>
                </a:cxn>
                <a:cxn ang="0">
                  <a:pos x="connsiteX18830" y="connsiteY18830"/>
                </a:cxn>
                <a:cxn ang="0">
                  <a:pos x="connsiteX18831" y="connsiteY18831"/>
                </a:cxn>
                <a:cxn ang="0">
                  <a:pos x="connsiteX18832" y="connsiteY18832"/>
                </a:cxn>
                <a:cxn ang="0">
                  <a:pos x="connsiteX18833" y="connsiteY18833"/>
                </a:cxn>
                <a:cxn ang="0">
                  <a:pos x="connsiteX18834" y="connsiteY18834"/>
                </a:cxn>
                <a:cxn ang="0">
                  <a:pos x="connsiteX18835" y="connsiteY18835"/>
                </a:cxn>
                <a:cxn ang="0">
                  <a:pos x="connsiteX18836" y="connsiteY18836"/>
                </a:cxn>
                <a:cxn ang="0">
                  <a:pos x="connsiteX18837" y="connsiteY18837"/>
                </a:cxn>
                <a:cxn ang="0">
                  <a:pos x="connsiteX18838" y="connsiteY18838"/>
                </a:cxn>
                <a:cxn ang="0">
                  <a:pos x="connsiteX18839" y="connsiteY18839"/>
                </a:cxn>
                <a:cxn ang="0">
                  <a:pos x="connsiteX18840" y="connsiteY18840"/>
                </a:cxn>
                <a:cxn ang="0">
                  <a:pos x="connsiteX18841" y="connsiteY18841"/>
                </a:cxn>
                <a:cxn ang="0">
                  <a:pos x="connsiteX18842" y="connsiteY18842"/>
                </a:cxn>
                <a:cxn ang="0">
                  <a:pos x="connsiteX18843" y="connsiteY18843"/>
                </a:cxn>
                <a:cxn ang="0">
                  <a:pos x="connsiteX18844" y="connsiteY18844"/>
                </a:cxn>
                <a:cxn ang="0">
                  <a:pos x="connsiteX18845" y="connsiteY18845"/>
                </a:cxn>
                <a:cxn ang="0">
                  <a:pos x="connsiteX18846" y="connsiteY18846"/>
                </a:cxn>
                <a:cxn ang="0">
                  <a:pos x="connsiteX18847" y="connsiteY18847"/>
                </a:cxn>
                <a:cxn ang="0">
                  <a:pos x="connsiteX18848" y="connsiteY18848"/>
                </a:cxn>
                <a:cxn ang="0">
                  <a:pos x="connsiteX18849" y="connsiteY18849"/>
                </a:cxn>
                <a:cxn ang="0">
                  <a:pos x="connsiteX18850" y="connsiteY18850"/>
                </a:cxn>
                <a:cxn ang="0">
                  <a:pos x="connsiteX18851" y="connsiteY18851"/>
                </a:cxn>
                <a:cxn ang="0">
                  <a:pos x="connsiteX18852" y="connsiteY18852"/>
                </a:cxn>
                <a:cxn ang="0">
                  <a:pos x="connsiteX18853" y="connsiteY18853"/>
                </a:cxn>
                <a:cxn ang="0">
                  <a:pos x="connsiteX18854" y="connsiteY18854"/>
                </a:cxn>
                <a:cxn ang="0">
                  <a:pos x="connsiteX18855" y="connsiteY18855"/>
                </a:cxn>
                <a:cxn ang="0">
                  <a:pos x="connsiteX18856" y="connsiteY18856"/>
                </a:cxn>
                <a:cxn ang="0">
                  <a:pos x="connsiteX18857" y="connsiteY18857"/>
                </a:cxn>
                <a:cxn ang="0">
                  <a:pos x="connsiteX18858" y="connsiteY18858"/>
                </a:cxn>
                <a:cxn ang="0">
                  <a:pos x="connsiteX18859" y="connsiteY18859"/>
                </a:cxn>
                <a:cxn ang="0">
                  <a:pos x="connsiteX18860" y="connsiteY18860"/>
                </a:cxn>
                <a:cxn ang="0">
                  <a:pos x="connsiteX18861" y="connsiteY18861"/>
                </a:cxn>
                <a:cxn ang="0">
                  <a:pos x="connsiteX18862" y="connsiteY18862"/>
                </a:cxn>
                <a:cxn ang="0">
                  <a:pos x="connsiteX18863" y="connsiteY18863"/>
                </a:cxn>
                <a:cxn ang="0">
                  <a:pos x="connsiteX18864" y="connsiteY18864"/>
                </a:cxn>
                <a:cxn ang="0">
                  <a:pos x="connsiteX18865" y="connsiteY18865"/>
                </a:cxn>
                <a:cxn ang="0">
                  <a:pos x="connsiteX18866" y="connsiteY18866"/>
                </a:cxn>
                <a:cxn ang="0">
                  <a:pos x="connsiteX18867" y="connsiteY18867"/>
                </a:cxn>
                <a:cxn ang="0">
                  <a:pos x="connsiteX18868" y="connsiteY18868"/>
                </a:cxn>
                <a:cxn ang="0">
                  <a:pos x="connsiteX18869" y="connsiteY18869"/>
                </a:cxn>
                <a:cxn ang="0">
                  <a:pos x="connsiteX18870" y="connsiteY18870"/>
                </a:cxn>
                <a:cxn ang="0">
                  <a:pos x="connsiteX18871" y="connsiteY18871"/>
                </a:cxn>
                <a:cxn ang="0">
                  <a:pos x="connsiteX18872" y="connsiteY18872"/>
                </a:cxn>
                <a:cxn ang="0">
                  <a:pos x="connsiteX18873" y="connsiteY18873"/>
                </a:cxn>
                <a:cxn ang="0">
                  <a:pos x="connsiteX18874" y="connsiteY18874"/>
                </a:cxn>
                <a:cxn ang="0">
                  <a:pos x="connsiteX18875" y="connsiteY18875"/>
                </a:cxn>
                <a:cxn ang="0">
                  <a:pos x="connsiteX18876" y="connsiteY18876"/>
                </a:cxn>
                <a:cxn ang="0">
                  <a:pos x="connsiteX18877" y="connsiteY18877"/>
                </a:cxn>
                <a:cxn ang="0">
                  <a:pos x="connsiteX18878" y="connsiteY18878"/>
                </a:cxn>
                <a:cxn ang="0">
                  <a:pos x="connsiteX18879" y="connsiteY18879"/>
                </a:cxn>
                <a:cxn ang="0">
                  <a:pos x="connsiteX18880" y="connsiteY18880"/>
                </a:cxn>
                <a:cxn ang="0">
                  <a:pos x="connsiteX18881" y="connsiteY18881"/>
                </a:cxn>
                <a:cxn ang="0">
                  <a:pos x="connsiteX18882" y="connsiteY18882"/>
                </a:cxn>
                <a:cxn ang="0">
                  <a:pos x="connsiteX18883" y="connsiteY18883"/>
                </a:cxn>
                <a:cxn ang="0">
                  <a:pos x="connsiteX18884" y="connsiteY18884"/>
                </a:cxn>
                <a:cxn ang="0">
                  <a:pos x="connsiteX18885" y="connsiteY18885"/>
                </a:cxn>
                <a:cxn ang="0">
                  <a:pos x="connsiteX18886" y="connsiteY18886"/>
                </a:cxn>
                <a:cxn ang="0">
                  <a:pos x="connsiteX18887" y="connsiteY18887"/>
                </a:cxn>
                <a:cxn ang="0">
                  <a:pos x="connsiteX18888" y="connsiteY18888"/>
                </a:cxn>
                <a:cxn ang="0">
                  <a:pos x="connsiteX18889" y="connsiteY18889"/>
                </a:cxn>
                <a:cxn ang="0">
                  <a:pos x="connsiteX18890" y="connsiteY18890"/>
                </a:cxn>
                <a:cxn ang="0">
                  <a:pos x="connsiteX18891" y="connsiteY18891"/>
                </a:cxn>
                <a:cxn ang="0">
                  <a:pos x="connsiteX18892" y="connsiteY18892"/>
                </a:cxn>
                <a:cxn ang="0">
                  <a:pos x="connsiteX18893" y="connsiteY18893"/>
                </a:cxn>
                <a:cxn ang="0">
                  <a:pos x="connsiteX18894" y="connsiteY18894"/>
                </a:cxn>
                <a:cxn ang="0">
                  <a:pos x="connsiteX18895" y="connsiteY18895"/>
                </a:cxn>
                <a:cxn ang="0">
                  <a:pos x="connsiteX18896" y="connsiteY18896"/>
                </a:cxn>
                <a:cxn ang="0">
                  <a:pos x="connsiteX18897" y="connsiteY18897"/>
                </a:cxn>
                <a:cxn ang="0">
                  <a:pos x="connsiteX18898" y="connsiteY18898"/>
                </a:cxn>
                <a:cxn ang="0">
                  <a:pos x="connsiteX18899" y="connsiteY18899"/>
                </a:cxn>
                <a:cxn ang="0">
                  <a:pos x="connsiteX18900" y="connsiteY18900"/>
                </a:cxn>
                <a:cxn ang="0">
                  <a:pos x="connsiteX18901" y="connsiteY18901"/>
                </a:cxn>
                <a:cxn ang="0">
                  <a:pos x="connsiteX18902" y="connsiteY18902"/>
                </a:cxn>
                <a:cxn ang="0">
                  <a:pos x="connsiteX18903" y="connsiteY18903"/>
                </a:cxn>
                <a:cxn ang="0">
                  <a:pos x="connsiteX18904" y="connsiteY18904"/>
                </a:cxn>
                <a:cxn ang="0">
                  <a:pos x="connsiteX18905" y="connsiteY18905"/>
                </a:cxn>
                <a:cxn ang="0">
                  <a:pos x="connsiteX18906" y="connsiteY18906"/>
                </a:cxn>
                <a:cxn ang="0">
                  <a:pos x="connsiteX18907" y="connsiteY18907"/>
                </a:cxn>
                <a:cxn ang="0">
                  <a:pos x="connsiteX18908" y="connsiteY18908"/>
                </a:cxn>
                <a:cxn ang="0">
                  <a:pos x="connsiteX18909" y="connsiteY18909"/>
                </a:cxn>
                <a:cxn ang="0">
                  <a:pos x="connsiteX18910" y="connsiteY18910"/>
                </a:cxn>
                <a:cxn ang="0">
                  <a:pos x="connsiteX18911" y="connsiteY18911"/>
                </a:cxn>
                <a:cxn ang="0">
                  <a:pos x="connsiteX18912" y="connsiteY18912"/>
                </a:cxn>
                <a:cxn ang="0">
                  <a:pos x="connsiteX18913" y="connsiteY18913"/>
                </a:cxn>
                <a:cxn ang="0">
                  <a:pos x="connsiteX18914" y="connsiteY18914"/>
                </a:cxn>
                <a:cxn ang="0">
                  <a:pos x="connsiteX18915" y="connsiteY18915"/>
                </a:cxn>
                <a:cxn ang="0">
                  <a:pos x="connsiteX18916" y="connsiteY18916"/>
                </a:cxn>
                <a:cxn ang="0">
                  <a:pos x="connsiteX18917" y="connsiteY18917"/>
                </a:cxn>
                <a:cxn ang="0">
                  <a:pos x="connsiteX18918" y="connsiteY18918"/>
                </a:cxn>
                <a:cxn ang="0">
                  <a:pos x="connsiteX18919" y="connsiteY18919"/>
                </a:cxn>
                <a:cxn ang="0">
                  <a:pos x="connsiteX18920" y="connsiteY18920"/>
                </a:cxn>
                <a:cxn ang="0">
                  <a:pos x="connsiteX18921" y="connsiteY18921"/>
                </a:cxn>
                <a:cxn ang="0">
                  <a:pos x="connsiteX18922" y="connsiteY18922"/>
                </a:cxn>
                <a:cxn ang="0">
                  <a:pos x="connsiteX18923" y="connsiteY18923"/>
                </a:cxn>
                <a:cxn ang="0">
                  <a:pos x="connsiteX18924" y="connsiteY18924"/>
                </a:cxn>
                <a:cxn ang="0">
                  <a:pos x="connsiteX18925" y="connsiteY18925"/>
                </a:cxn>
                <a:cxn ang="0">
                  <a:pos x="connsiteX18926" y="connsiteY18926"/>
                </a:cxn>
                <a:cxn ang="0">
                  <a:pos x="connsiteX18927" y="connsiteY18927"/>
                </a:cxn>
                <a:cxn ang="0">
                  <a:pos x="connsiteX18928" y="connsiteY18928"/>
                </a:cxn>
                <a:cxn ang="0">
                  <a:pos x="connsiteX18929" y="connsiteY18929"/>
                </a:cxn>
                <a:cxn ang="0">
                  <a:pos x="connsiteX18930" y="connsiteY18930"/>
                </a:cxn>
                <a:cxn ang="0">
                  <a:pos x="connsiteX18931" y="connsiteY18931"/>
                </a:cxn>
                <a:cxn ang="0">
                  <a:pos x="connsiteX18932" y="connsiteY18932"/>
                </a:cxn>
                <a:cxn ang="0">
                  <a:pos x="connsiteX18933" y="connsiteY18933"/>
                </a:cxn>
                <a:cxn ang="0">
                  <a:pos x="connsiteX18934" y="connsiteY18934"/>
                </a:cxn>
                <a:cxn ang="0">
                  <a:pos x="connsiteX18935" y="connsiteY18935"/>
                </a:cxn>
                <a:cxn ang="0">
                  <a:pos x="connsiteX18936" y="connsiteY18936"/>
                </a:cxn>
                <a:cxn ang="0">
                  <a:pos x="connsiteX18937" y="connsiteY18937"/>
                </a:cxn>
                <a:cxn ang="0">
                  <a:pos x="connsiteX18938" y="connsiteY18938"/>
                </a:cxn>
                <a:cxn ang="0">
                  <a:pos x="connsiteX18939" y="connsiteY18939"/>
                </a:cxn>
                <a:cxn ang="0">
                  <a:pos x="connsiteX18940" y="connsiteY18940"/>
                </a:cxn>
                <a:cxn ang="0">
                  <a:pos x="connsiteX18941" y="connsiteY18941"/>
                </a:cxn>
                <a:cxn ang="0">
                  <a:pos x="connsiteX18942" y="connsiteY18942"/>
                </a:cxn>
                <a:cxn ang="0">
                  <a:pos x="connsiteX18943" y="connsiteY18943"/>
                </a:cxn>
                <a:cxn ang="0">
                  <a:pos x="connsiteX18944" y="connsiteY18944"/>
                </a:cxn>
                <a:cxn ang="0">
                  <a:pos x="connsiteX18945" y="connsiteY18945"/>
                </a:cxn>
                <a:cxn ang="0">
                  <a:pos x="connsiteX18946" y="connsiteY18946"/>
                </a:cxn>
                <a:cxn ang="0">
                  <a:pos x="connsiteX18947" y="connsiteY18947"/>
                </a:cxn>
                <a:cxn ang="0">
                  <a:pos x="connsiteX18948" y="connsiteY18948"/>
                </a:cxn>
                <a:cxn ang="0">
                  <a:pos x="connsiteX18949" y="connsiteY18949"/>
                </a:cxn>
                <a:cxn ang="0">
                  <a:pos x="connsiteX18950" y="connsiteY18950"/>
                </a:cxn>
                <a:cxn ang="0">
                  <a:pos x="connsiteX18951" y="connsiteY18951"/>
                </a:cxn>
                <a:cxn ang="0">
                  <a:pos x="connsiteX18952" y="connsiteY18952"/>
                </a:cxn>
                <a:cxn ang="0">
                  <a:pos x="connsiteX18953" y="connsiteY18953"/>
                </a:cxn>
                <a:cxn ang="0">
                  <a:pos x="connsiteX18954" y="connsiteY18954"/>
                </a:cxn>
                <a:cxn ang="0">
                  <a:pos x="connsiteX18955" y="connsiteY18955"/>
                </a:cxn>
                <a:cxn ang="0">
                  <a:pos x="connsiteX18956" y="connsiteY18956"/>
                </a:cxn>
                <a:cxn ang="0">
                  <a:pos x="connsiteX18957" y="connsiteY18957"/>
                </a:cxn>
                <a:cxn ang="0">
                  <a:pos x="connsiteX18958" y="connsiteY18958"/>
                </a:cxn>
                <a:cxn ang="0">
                  <a:pos x="connsiteX18959" y="connsiteY18959"/>
                </a:cxn>
                <a:cxn ang="0">
                  <a:pos x="connsiteX18960" y="connsiteY18960"/>
                </a:cxn>
                <a:cxn ang="0">
                  <a:pos x="connsiteX18961" y="connsiteY18961"/>
                </a:cxn>
                <a:cxn ang="0">
                  <a:pos x="connsiteX18962" y="connsiteY18962"/>
                </a:cxn>
                <a:cxn ang="0">
                  <a:pos x="connsiteX18963" y="connsiteY18963"/>
                </a:cxn>
                <a:cxn ang="0">
                  <a:pos x="connsiteX18964" y="connsiteY18964"/>
                </a:cxn>
                <a:cxn ang="0">
                  <a:pos x="connsiteX18965" y="connsiteY18965"/>
                </a:cxn>
                <a:cxn ang="0">
                  <a:pos x="connsiteX18966" y="connsiteY18966"/>
                </a:cxn>
                <a:cxn ang="0">
                  <a:pos x="connsiteX18967" y="connsiteY18967"/>
                </a:cxn>
                <a:cxn ang="0">
                  <a:pos x="connsiteX18968" y="connsiteY18968"/>
                </a:cxn>
                <a:cxn ang="0">
                  <a:pos x="connsiteX18969" y="connsiteY18969"/>
                </a:cxn>
                <a:cxn ang="0">
                  <a:pos x="connsiteX18970" y="connsiteY18970"/>
                </a:cxn>
                <a:cxn ang="0">
                  <a:pos x="connsiteX18971" y="connsiteY18971"/>
                </a:cxn>
                <a:cxn ang="0">
                  <a:pos x="connsiteX18972" y="connsiteY18972"/>
                </a:cxn>
                <a:cxn ang="0">
                  <a:pos x="connsiteX18973" y="connsiteY18973"/>
                </a:cxn>
                <a:cxn ang="0">
                  <a:pos x="connsiteX18974" y="connsiteY18974"/>
                </a:cxn>
                <a:cxn ang="0">
                  <a:pos x="connsiteX18975" y="connsiteY18975"/>
                </a:cxn>
                <a:cxn ang="0">
                  <a:pos x="connsiteX18976" y="connsiteY18976"/>
                </a:cxn>
                <a:cxn ang="0">
                  <a:pos x="connsiteX18977" y="connsiteY18977"/>
                </a:cxn>
                <a:cxn ang="0">
                  <a:pos x="connsiteX18978" y="connsiteY18978"/>
                </a:cxn>
                <a:cxn ang="0">
                  <a:pos x="connsiteX18979" y="connsiteY18979"/>
                </a:cxn>
                <a:cxn ang="0">
                  <a:pos x="connsiteX18980" y="connsiteY18980"/>
                </a:cxn>
                <a:cxn ang="0">
                  <a:pos x="connsiteX18981" y="connsiteY18981"/>
                </a:cxn>
                <a:cxn ang="0">
                  <a:pos x="connsiteX18982" y="connsiteY18982"/>
                </a:cxn>
                <a:cxn ang="0">
                  <a:pos x="connsiteX18983" y="connsiteY18983"/>
                </a:cxn>
                <a:cxn ang="0">
                  <a:pos x="connsiteX18984" y="connsiteY18984"/>
                </a:cxn>
                <a:cxn ang="0">
                  <a:pos x="connsiteX18985" y="connsiteY18985"/>
                </a:cxn>
                <a:cxn ang="0">
                  <a:pos x="connsiteX18986" y="connsiteY18986"/>
                </a:cxn>
                <a:cxn ang="0">
                  <a:pos x="connsiteX18987" y="connsiteY18987"/>
                </a:cxn>
                <a:cxn ang="0">
                  <a:pos x="connsiteX18988" y="connsiteY18988"/>
                </a:cxn>
                <a:cxn ang="0">
                  <a:pos x="connsiteX18989" y="connsiteY18989"/>
                </a:cxn>
                <a:cxn ang="0">
                  <a:pos x="connsiteX18990" y="connsiteY18990"/>
                </a:cxn>
                <a:cxn ang="0">
                  <a:pos x="connsiteX18991" y="connsiteY18991"/>
                </a:cxn>
                <a:cxn ang="0">
                  <a:pos x="connsiteX18992" y="connsiteY18992"/>
                </a:cxn>
                <a:cxn ang="0">
                  <a:pos x="connsiteX18993" y="connsiteY18993"/>
                </a:cxn>
                <a:cxn ang="0">
                  <a:pos x="connsiteX18994" y="connsiteY18994"/>
                </a:cxn>
                <a:cxn ang="0">
                  <a:pos x="connsiteX18995" y="connsiteY18995"/>
                </a:cxn>
                <a:cxn ang="0">
                  <a:pos x="connsiteX18996" y="connsiteY18996"/>
                </a:cxn>
                <a:cxn ang="0">
                  <a:pos x="connsiteX18997" y="connsiteY18997"/>
                </a:cxn>
                <a:cxn ang="0">
                  <a:pos x="connsiteX18998" y="connsiteY18998"/>
                </a:cxn>
                <a:cxn ang="0">
                  <a:pos x="connsiteX18999" y="connsiteY18999"/>
                </a:cxn>
                <a:cxn ang="0">
                  <a:pos x="connsiteX19000" y="connsiteY19000"/>
                </a:cxn>
                <a:cxn ang="0">
                  <a:pos x="connsiteX19001" y="connsiteY19001"/>
                </a:cxn>
                <a:cxn ang="0">
                  <a:pos x="connsiteX19002" y="connsiteY19002"/>
                </a:cxn>
                <a:cxn ang="0">
                  <a:pos x="connsiteX19003" y="connsiteY19003"/>
                </a:cxn>
                <a:cxn ang="0">
                  <a:pos x="connsiteX19004" y="connsiteY19004"/>
                </a:cxn>
                <a:cxn ang="0">
                  <a:pos x="connsiteX19005" y="connsiteY19005"/>
                </a:cxn>
                <a:cxn ang="0">
                  <a:pos x="connsiteX19006" y="connsiteY19006"/>
                </a:cxn>
                <a:cxn ang="0">
                  <a:pos x="connsiteX19007" y="connsiteY19007"/>
                </a:cxn>
                <a:cxn ang="0">
                  <a:pos x="connsiteX19008" y="connsiteY19008"/>
                </a:cxn>
                <a:cxn ang="0">
                  <a:pos x="connsiteX19009" y="connsiteY19009"/>
                </a:cxn>
                <a:cxn ang="0">
                  <a:pos x="connsiteX19010" y="connsiteY19010"/>
                </a:cxn>
                <a:cxn ang="0">
                  <a:pos x="connsiteX19011" y="connsiteY19011"/>
                </a:cxn>
                <a:cxn ang="0">
                  <a:pos x="connsiteX19012" y="connsiteY19012"/>
                </a:cxn>
                <a:cxn ang="0">
                  <a:pos x="connsiteX19013" y="connsiteY19013"/>
                </a:cxn>
                <a:cxn ang="0">
                  <a:pos x="connsiteX19014" y="connsiteY19014"/>
                </a:cxn>
                <a:cxn ang="0">
                  <a:pos x="connsiteX19015" y="connsiteY19015"/>
                </a:cxn>
                <a:cxn ang="0">
                  <a:pos x="connsiteX19016" y="connsiteY19016"/>
                </a:cxn>
                <a:cxn ang="0">
                  <a:pos x="connsiteX19017" y="connsiteY19017"/>
                </a:cxn>
                <a:cxn ang="0">
                  <a:pos x="connsiteX19018" y="connsiteY19018"/>
                </a:cxn>
                <a:cxn ang="0">
                  <a:pos x="connsiteX19019" y="connsiteY19019"/>
                </a:cxn>
                <a:cxn ang="0">
                  <a:pos x="connsiteX19020" y="connsiteY19020"/>
                </a:cxn>
                <a:cxn ang="0">
                  <a:pos x="connsiteX19021" y="connsiteY19021"/>
                </a:cxn>
                <a:cxn ang="0">
                  <a:pos x="connsiteX19022" y="connsiteY19022"/>
                </a:cxn>
                <a:cxn ang="0">
                  <a:pos x="connsiteX19023" y="connsiteY19023"/>
                </a:cxn>
                <a:cxn ang="0">
                  <a:pos x="connsiteX19024" y="connsiteY19024"/>
                </a:cxn>
                <a:cxn ang="0">
                  <a:pos x="connsiteX19025" y="connsiteY19025"/>
                </a:cxn>
                <a:cxn ang="0">
                  <a:pos x="connsiteX19026" y="connsiteY19026"/>
                </a:cxn>
                <a:cxn ang="0">
                  <a:pos x="connsiteX19027" y="connsiteY19027"/>
                </a:cxn>
                <a:cxn ang="0">
                  <a:pos x="connsiteX19028" y="connsiteY19028"/>
                </a:cxn>
                <a:cxn ang="0">
                  <a:pos x="connsiteX19029" y="connsiteY19029"/>
                </a:cxn>
                <a:cxn ang="0">
                  <a:pos x="connsiteX19030" y="connsiteY19030"/>
                </a:cxn>
                <a:cxn ang="0">
                  <a:pos x="connsiteX19031" y="connsiteY19031"/>
                </a:cxn>
                <a:cxn ang="0">
                  <a:pos x="connsiteX19032" y="connsiteY19032"/>
                </a:cxn>
                <a:cxn ang="0">
                  <a:pos x="connsiteX19033" y="connsiteY19033"/>
                </a:cxn>
                <a:cxn ang="0">
                  <a:pos x="connsiteX19034" y="connsiteY19034"/>
                </a:cxn>
                <a:cxn ang="0">
                  <a:pos x="connsiteX19035" y="connsiteY19035"/>
                </a:cxn>
                <a:cxn ang="0">
                  <a:pos x="connsiteX19036" y="connsiteY19036"/>
                </a:cxn>
                <a:cxn ang="0">
                  <a:pos x="connsiteX19037" y="connsiteY19037"/>
                </a:cxn>
                <a:cxn ang="0">
                  <a:pos x="connsiteX19038" y="connsiteY19038"/>
                </a:cxn>
                <a:cxn ang="0">
                  <a:pos x="connsiteX19039" y="connsiteY19039"/>
                </a:cxn>
                <a:cxn ang="0">
                  <a:pos x="connsiteX19040" y="connsiteY19040"/>
                </a:cxn>
                <a:cxn ang="0">
                  <a:pos x="connsiteX19041" y="connsiteY19041"/>
                </a:cxn>
                <a:cxn ang="0">
                  <a:pos x="connsiteX19042" y="connsiteY19042"/>
                </a:cxn>
                <a:cxn ang="0">
                  <a:pos x="connsiteX19043" y="connsiteY19043"/>
                </a:cxn>
                <a:cxn ang="0">
                  <a:pos x="connsiteX19044" y="connsiteY19044"/>
                </a:cxn>
                <a:cxn ang="0">
                  <a:pos x="connsiteX19045" y="connsiteY19045"/>
                </a:cxn>
                <a:cxn ang="0">
                  <a:pos x="connsiteX19046" y="connsiteY19046"/>
                </a:cxn>
                <a:cxn ang="0">
                  <a:pos x="connsiteX19047" y="connsiteY19047"/>
                </a:cxn>
                <a:cxn ang="0">
                  <a:pos x="connsiteX19048" y="connsiteY19048"/>
                </a:cxn>
                <a:cxn ang="0">
                  <a:pos x="connsiteX19049" y="connsiteY19049"/>
                </a:cxn>
                <a:cxn ang="0">
                  <a:pos x="connsiteX19050" y="connsiteY19050"/>
                </a:cxn>
                <a:cxn ang="0">
                  <a:pos x="connsiteX19051" y="connsiteY19051"/>
                </a:cxn>
                <a:cxn ang="0">
                  <a:pos x="connsiteX19052" y="connsiteY19052"/>
                </a:cxn>
                <a:cxn ang="0">
                  <a:pos x="connsiteX19053" y="connsiteY19053"/>
                </a:cxn>
                <a:cxn ang="0">
                  <a:pos x="connsiteX19054" y="connsiteY19054"/>
                </a:cxn>
                <a:cxn ang="0">
                  <a:pos x="connsiteX19055" y="connsiteY19055"/>
                </a:cxn>
                <a:cxn ang="0">
                  <a:pos x="connsiteX19056" y="connsiteY19056"/>
                </a:cxn>
                <a:cxn ang="0">
                  <a:pos x="connsiteX19057" y="connsiteY19057"/>
                </a:cxn>
                <a:cxn ang="0">
                  <a:pos x="connsiteX19058" y="connsiteY19058"/>
                </a:cxn>
                <a:cxn ang="0">
                  <a:pos x="connsiteX19059" y="connsiteY19059"/>
                </a:cxn>
                <a:cxn ang="0">
                  <a:pos x="connsiteX19060" y="connsiteY19060"/>
                </a:cxn>
                <a:cxn ang="0">
                  <a:pos x="connsiteX19061" y="connsiteY19061"/>
                </a:cxn>
                <a:cxn ang="0">
                  <a:pos x="connsiteX19062" y="connsiteY19062"/>
                </a:cxn>
                <a:cxn ang="0">
                  <a:pos x="connsiteX19063" y="connsiteY19063"/>
                </a:cxn>
                <a:cxn ang="0">
                  <a:pos x="connsiteX19064" y="connsiteY19064"/>
                </a:cxn>
                <a:cxn ang="0">
                  <a:pos x="connsiteX19065" y="connsiteY19065"/>
                </a:cxn>
                <a:cxn ang="0">
                  <a:pos x="connsiteX19066" y="connsiteY19066"/>
                </a:cxn>
                <a:cxn ang="0">
                  <a:pos x="connsiteX19067" y="connsiteY19067"/>
                </a:cxn>
                <a:cxn ang="0">
                  <a:pos x="connsiteX19068" y="connsiteY19068"/>
                </a:cxn>
                <a:cxn ang="0">
                  <a:pos x="connsiteX19069" y="connsiteY19069"/>
                </a:cxn>
                <a:cxn ang="0">
                  <a:pos x="connsiteX19070" y="connsiteY19070"/>
                </a:cxn>
                <a:cxn ang="0">
                  <a:pos x="connsiteX19071" y="connsiteY19071"/>
                </a:cxn>
                <a:cxn ang="0">
                  <a:pos x="connsiteX19072" y="connsiteY19072"/>
                </a:cxn>
                <a:cxn ang="0">
                  <a:pos x="connsiteX19073" y="connsiteY19073"/>
                </a:cxn>
                <a:cxn ang="0">
                  <a:pos x="connsiteX19074" y="connsiteY19074"/>
                </a:cxn>
                <a:cxn ang="0">
                  <a:pos x="connsiteX19075" y="connsiteY19075"/>
                </a:cxn>
                <a:cxn ang="0">
                  <a:pos x="connsiteX19076" y="connsiteY19076"/>
                </a:cxn>
                <a:cxn ang="0">
                  <a:pos x="connsiteX19077" y="connsiteY19077"/>
                </a:cxn>
                <a:cxn ang="0">
                  <a:pos x="connsiteX19078" y="connsiteY19078"/>
                </a:cxn>
                <a:cxn ang="0">
                  <a:pos x="connsiteX19079" y="connsiteY19079"/>
                </a:cxn>
                <a:cxn ang="0">
                  <a:pos x="connsiteX19080" y="connsiteY19080"/>
                </a:cxn>
                <a:cxn ang="0">
                  <a:pos x="connsiteX19081" y="connsiteY19081"/>
                </a:cxn>
                <a:cxn ang="0">
                  <a:pos x="connsiteX19082" y="connsiteY19082"/>
                </a:cxn>
                <a:cxn ang="0">
                  <a:pos x="connsiteX19083" y="connsiteY19083"/>
                </a:cxn>
                <a:cxn ang="0">
                  <a:pos x="connsiteX19084" y="connsiteY19084"/>
                </a:cxn>
                <a:cxn ang="0">
                  <a:pos x="connsiteX19085" y="connsiteY19085"/>
                </a:cxn>
                <a:cxn ang="0">
                  <a:pos x="connsiteX19086" y="connsiteY19086"/>
                </a:cxn>
                <a:cxn ang="0">
                  <a:pos x="connsiteX19087" y="connsiteY19087"/>
                </a:cxn>
                <a:cxn ang="0">
                  <a:pos x="connsiteX19088" y="connsiteY19088"/>
                </a:cxn>
                <a:cxn ang="0">
                  <a:pos x="connsiteX19089" y="connsiteY19089"/>
                </a:cxn>
                <a:cxn ang="0">
                  <a:pos x="connsiteX19090" y="connsiteY19090"/>
                </a:cxn>
                <a:cxn ang="0">
                  <a:pos x="connsiteX19091" y="connsiteY19091"/>
                </a:cxn>
                <a:cxn ang="0">
                  <a:pos x="connsiteX19092" y="connsiteY19092"/>
                </a:cxn>
                <a:cxn ang="0">
                  <a:pos x="connsiteX19093" y="connsiteY19093"/>
                </a:cxn>
                <a:cxn ang="0">
                  <a:pos x="connsiteX19094" y="connsiteY19094"/>
                </a:cxn>
                <a:cxn ang="0">
                  <a:pos x="connsiteX19095" y="connsiteY19095"/>
                </a:cxn>
                <a:cxn ang="0">
                  <a:pos x="connsiteX19096" y="connsiteY19096"/>
                </a:cxn>
                <a:cxn ang="0">
                  <a:pos x="connsiteX19097" y="connsiteY19097"/>
                </a:cxn>
                <a:cxn ang="0">
                  <a:pos x="connsiteX19098" y="connsiteY19098"/>
                </a:cxn>
                <a:cxn ang="0">
                  <a:pos x="connsiteX19099" y="connsiteY19099"/>
                </a:cxn>
                <a:cxn ang="0">
                  <a:pos x="connsiteX19100" y="connsiteY19100"/>
                </a:cxn>
                <a:cxn ang="0">
                  <a:pos x="connsiteX19101" y="connsiteY19101"/>
                </a:cxn>
                <a:cxn ang="0">
                  <a:pos x="connsiteX19102" y="connsiteY19102"/>
                </a:cxn>
                <a:cxn ang="0">
                  <a:pos x="connsiteX19103" y="connsiteY19103"/>
                </a:cxn>
                <a:cxn ang="0">
                  <a:pos x="connsiteX19104" y="connsiteY19104"/>
                </a:cxn>
                <a:cxn ang="0">
                  <a:pos x="connsiteX19105" y="connsiteY19105"/>
                </a:cxn>
                <a:cxn ang="0">
                  <a:pos x="connsiteX19106" y="connsiteY19106"/>
                </a:cxn>
                <a:cxn ang="0">
                  <a:pos x="connsiteX19107" y="connsiteY19107"/>
                </a:cxn>
                <a:cxn ang="0">
                  <a:pos x="connsiteX19108" y="connsiteY19108"/>
                </a:cxn>
                <a:cxn ang="0">
                  <a:pos x="connsiteX19109" y="connsiteY19109"/>
                </a:cxn>
                <a:cxn ang="0">
                  <a:pos x="connsiteX19110" y="connsiteY19110"/>
                </a:cxn>
                <a:cxn ang="0">
                  <a:pos x="connsiteX19111" y="connsiteY19111"/>
                </a:cxn>
                <a:cxn ang="0">
                  <a:pos x="connsiteX19112" y="connsiteY19112"/>
                </a:cxn>
                <a:cxn ang="0">
                  <a:pos x="connsiteX19113" y="connsiteY19113"/>
                </a:cxn>
                <a:cxn ang="0">
                  <a:pos x="connsiteX19114" y="connsiteY19114"/>
                </a:cxn>
                <a:cxn ang="0">
                  <a:pos x="connsiteX19115" y="connsiteY19115"/>
                </a:cxn>
                <a:cxn ang="0">
                  <a:pos x="connsiteX19116" y="connsiteY19116"/>
                </a:cxn>
                <a:cxn ang="0">
                  <a:pos x="connsiteX19117" y="connsiteY19117"/>
                </a:cxn>
                <a:cxn ang="0">
                  <a:pos x="connsiteX19118" y="connsiteY19118"/>
                </a:cxn>
                <a:cxn ang="0">
                  <a:pos x="connsiteX19119" y="connsiteY19119"/>
                </a:cxn>
                <a:cxn ang="0">
                  <a:pos x="connsiteX19120" y="connsiteY19120"/>
                </a:cxn>
                <a:cxn ang="0">
                  <a:pos x="connsiteX19121" y="connsiteY19121"/>
                </a:cxn>
                <a:cxn ang="0">
                  <a:pos x="connsiteX19122" y="connsiteY19122"/>
                </a:cxn>
                <a:cxn ang="0">
                  <a:pos x="connsiteX19123" y="connsiteY19123"/>
                </a:cxn>
                <a:cxn ang="0">
                  <a:pos x="connsiteX19124" y="connsiteY19124"/>
                </a:cxn>
                <a:cxn ang="0">
                  <a:pos x="connsiteX19125" y="connsiteY19125"/>
                </a:cxn>
                <a:cxn ang="0">
                  <a:pos x="connsiteX19126" y="connsiteY19126"/>
                </a:cxn>
                <a:cxn ang="0">
                  <a:pos x="connsiteX19127" y="connsiteY19127"/>
                </a:cxn>
                <a:cxn ang="0">
                  <a:pos x="connsiteX19128" y="connsiteY19128"/>
                </a:cxn>
                <a:cxn ang="0">
                  <a:pos x="connsiteX19129" y="connsiteY19129"/>
                </a:cxn>
                <a:cxn ang="0">
                  <a:pos x="connsiteX19130" y="connsiteY19130"/>
                </a:cxn>
                <a:cxn ang="0">
                  <a:pos x="connsiteX19131" y="connsiteY19131"/>
                </a:cxn>
                <a:cxn ang="0">
                  <a:pos x="connsiteX19132" y="connsiteY19132"/>
                </a:cxn>
                <a:cxn ang="0">
                  <a:pos x="connsiteX19133" y="connsiteY19133"/>
                </a:cxn>
                <a:cxn ang="0">
                  <a:pos x="connsiteX19134" y="connsiteY19134"/>
                </a:cxn>
                <a:cxn ang="0">
                  <a:pos x="connsiteX19135" y="connsiteY19135"/>
                </a:cxn>
                <a:cxn ang="0">
                  <a:pos x="connsiteX19136" y="connsiteY19136"/>
                </a:cxn>
                <a:cxn ang="0">
                  <a:pos x="connsiteX19137" y="connsiteY19137"/>
                </a:cxn>
                <a:cxn ang="0">
                  <a:pos x="connsiteX19138" y="connsiteY19138"/>
                </a:cxn>
                <a:cxn ang="0">
                  <a:pos x="connsiteX19139" y="connsiteY19139"/>
                </a:cxn>
                <a:cxn ang="0">
                  <a:pos x="connsiteX19140" y="connsiteY19140"/>
                </a:cxn>
                <a:cxn ang="0">
                  <a:pos x="connsiteX19141" y="connsiteY19141"/>
                </a:cxn>
                <a:cxn ang="0">
                  <a:pos x="connsiteX19142" y="connsiteY19142"/>
                </a:cxn>
                <a:cxn ang="0">
                  <a:pos x="connsiteX19143" y="connsiteY19143"/>
                </a:cxn>
                <a:cxn ang="0">
                  <a:pos x="connsiteX19144" y="connsiteY19144"/>
                </a:cxn>
                <a:cxn ang="0">
                  <a:pos x="connsiteX19145" y="connsiteY19145"/>
                </a:cxn>
                <a:cxn ang="0">
                  <a:pos x="connsiteX19146" y="connsiteY19146"/>
                </a:cxn>
                <a:cxn ang="0">
                  <a:pos x="connsiteX19147" y="connsiteY19147"/>
                </a:cxn>
                <a:cxn ang="0">
                  <a:pos x="connsiteX19148" y="connsiteY19148"/>
                </a:cxn>
                <a:cxn ang="0">
                  <a:pos x="connsiteX19149" y="connsiteY19149"/>
                </a:cxn>
                <a:cxn ang="0">
                  <a:pos x="connsiteX19150" y="connsiteY19150"/>
                </a:cxn>
                <a:cxn ang="0">
                  <a:pos x="connsiteX19151" y="connsiteY19151"/>
                </a:cxn>
                <a:cxn ang="0">
                  <a:pos x="connsiteX19152" y="connsiteY19152"/>
                </a:cxn>
                <a:cxn ang="0">
                  <a:pos x="connsiteX19153" y="connsiteY19153"/>
                </a:cxn>
                <a:cxn ang="0">
                  <a:pos x="connsiteX19154" y="connsiteY19154"/>
                </a:cxn>
                <a:cxn ang="0">
                  <a:pos x="connsiteX19155" y="connsiteY19155"/>
                </a:cxn>
                <a:cxn ang="0">
                  <a:pos x="connsiteX19156" y="connsiteY19156"/>
                </a:cxn>
                <a:cxn ang="0">
                  <a:pos x="connsiteX19157" y="connsiteY19157"/>
                </a:cxn>
                <a:cxn ang="0">
                  <a:pos x="connsiteX19158" y="connsiteY19158"/>
                </a:cxn>
                <a:cxn ang="0">
                  <a:pos x="connsiteX19159" y="connsiteY19159"/>
                </a:cxn>
                <a:cxn ang="0">
                  <a:pos x="connsiteX19160" y="connsiteY19160"/>
                </a:cxn>
                <a:cxn ang="0">
                  <a:pos x="connsiteX19161" y="connsiteY19161"/>
                </a:cxn>
                <a:cxn ang="0">
                  <a:pos x="connsiteX19162" y="connsiteY19162"/>
                </a:cxn>
                <a:cxn ang="0">
                  <a:pos x="connsiteX19163" y="connsiteY19163"/>
                </a:cxn>
                <a:cxn ang="0">
                  <a:pos x="connsiteX19164" y="connsiteY19164"/>
                </a:cxn>
                <a:cxn ang="0">
                  <a:pos x="connsiteX19165" y="connsiteY19165"/>
                </a:cxn>
                <a:cxn ang="0">
                  <a:pos x="connsiteX19166" y="connsiteY19166"/>
                </a:cxn>
                <a:cxn ang="0">
                  <a:pos x="connsiteX19167" y="connsiteY19167"/>
                </a:cxn>
                <a:cxn ang="0">
                  <a:pos x="connsiteX19168" y="connsiteY19168"/>
                </a:cxn>
                <a:cxn ang="0">
                  <a:pos x="connsiteX19169" y="connsiteY19169"/>
                </a:cxn>
                <a:cxn ang="0">
                  <a:pos x="connsiteX19170" y="connsiteY19170"/>
                </a:cxn>
                <a:cxn ang="0">
                  <a:pos x="connsiteX19171" y="connsiteY19171"/>
                </a:cxn>
                <a:cxn ang="0">
                  <a:pos x="connsiteX19172" y="connsiteY19172"/>
                </a:cxn>
                <a:cxn ang="0">
                  <a:pos x="connsiteX19173" y="connsiteY19173"/>
                </a:cxn>
                <a:cxn ang="0">
                  <a:pos x="connsiteX19174" y="connsiteY19174"/>
                </a:cxn>
                <a:cxn ang="0">
                  <a:pos x="connsiteX19175" y="connsiteY19175"/>
                </a:cxn>
                <a:cxn ang="0">
                  <a:pos x="connsiteX19176" y="connsiteY19176"/>
                </a:cxn>
                <a:cxn ang="0">
                  <a:pos x="connsiteX19177" y="connsiteY19177"/>
                </a:cxn>
                <a:cxn ang="0">
                  <a:pos x="connsiteX19178" y="connsiteY19178"/>
                </a:cxn>
                <a:cxn ang="0">
                  <a:pos x="connsiteX19179" y="connsiteY19179"/>
                </a:cxn>
                <a:cxn ang="0">
                  <a:pos x="connsiteX19180" y="connsiteY19180"/>
                </a:cxn>
                <a:cxn ang="0">
                  <a:pos x="connsiteX19181" y="connsiteY19181"/>
                </a:cxn>
                <a:cxn ang="0">
                  <a:pos x="connsiteX19182" y="connsiteY19182"/>
                </a:cxn>
                <a:cxn ang="0">
                  <a:pos x="connsiteX19183" y="connsiteY19183"/>
                </a:cxn>
                <a:cxn ang="0">
                  <a:pos x="connsiteX19184" y="connsiteY19184"/>
                </a:cxn>
                <a:cxn ang="0">
                  <a:pos x="connsiteX19185" y="connsiteY19185"/>
                </a:cxn>
                <a:cxn ang="0">
                  <a:pos x="connsiteX19186" y="connsiteY19186"/>
                </a:cxn>
                <a:cxn ang="0">
                  <a:pos x="connsiteX19187" y="connsiteY19187"/>
                </a:cxn>
                <a:cxn ang="0">
                  <a:pos x="connsiteX19188" y="connsiteY19188"/>
                </a:cxn>
                <a:cxn ang="0">
                  <a:pos x="connsiteX19189" y="connsiteY19189"/>
                </a:cxn>
                <a:cxn ang="0">
                  <a:pos x="connsiteX19190" y="connsiteY19190"/>
                </a:cxn>
                <a:cxn ang="0">
                  <a:pos x="connsiteX19191" y="connsiteY19191"/>
                </a:cxn>
                <a:cxn ang="0">
                  <a:pos x="connsiteX19192" y="connsiteY19192"/>
                </a:cxn>
                <a:cxn ang="0">
                  <a:pos x="connsiteX19193" y="connsiteY19193"/>
                </a:cxn>
                <a:cxn ang="0">
                  <a:pos x="connsiteX19194" y="connsiteY19194"/>
                </a:cxn>
                <a:cxn ang="0">
                  <a:pos x="connsiteX19195" y="connsiteY19195"/>
                </a:cxn>
                <a:cxn ang="0">
                  <a:pos x="connsiteX19196" y="connsiteY19196"/>
                </a:cxn>
                <a:cxn ang="0">
                  <a:pos x="connsiteX19197" y="connsiteY19197"/>
                </a:cxn>
                <a:cxn ang="0">
                  <a:pos x="connsiteX19198" y="connsiteY19198"/>
                </a:cxn>
                <a:cxn ang="0">
                  <a:pos x="connsiteX19199" y="connsiteY19199"/>
                </a:cxn>
                <a:cxn ang="0">
                  <a:pos x="connsiteX19200" y="connsiteY19200"/>
                </a:cxn>
                <a:cxn ang="0">
                  <a:pos x="connsiteX19201" y="connsiteY19201"/>
                </a:cxn>
                <a:cxn ang="0">
                  <a:pos x="connsiteX19202" y="connsiteY19202"/>
                </a:cxn>
                <a:cxn ang="0">
                  <a:pos x="connsiteX19203" y="connsiteY19203"/>
                </a:cxn>
                <a:cxn ang="0">
                  <a:pos x="connsiteX19204" y="connsiteY19204"/>
                </a:cxn>
                <a:cxn ang="0">
                  <a:pos x="connsiteX19205" y="connsiteY19205"/>
                </a:cxn>
                <a:cxn ang="0">
                  <a:pos x="connsiteX19206" y="connsiteY19206"/>
                </a:cxn>
                <a:cxn ang="0">
                  <a:pos x="connsiteX19207" y="connsiteY19207"/>
                </a:cxn>
                <a:cxn ang="0">
                  <a:pos x="connsiteX19208" y="connsiteY19208"/>
                </a:cxn>
                <a:cxn ang="0">
                  <a:pos x="connsiteX19209" y="connsiteY19209"/>
                </a:cxn>
                <a:cxn ang="0">
                  <a:pos x="connsiteX19210" y="connsiteY19210"/>
                </a:cxn>
                <a:cxn ang="0">
                  <a:pos x="connsiteX19211" y="connsiteY19211"/>
                </a:cxn>
                <a:cxn ang="0">
                  <a:pos x="connsiteX19212" y="connsiteY19212"/>
                </a:cxn>
                <a:cxn ang="0">
                  <a:pos x="connsiteX19213" y="connsiteY19213"/>
                </a:cxn>
                <a:cxn ang="0">
                  <a:pos x="connsiteX19214" y="connsiteY19214"/>
                </a:cxn>
                <a:cxn ang="0">
                  <a:pos x="connsiteX19215" y="connsiteY19215"/>
                </a:cxn>
                <a:cxn ang="0">
                  <a:pos x="connsiteX19216" y="connsiteY19216"/>
                </a:cxn>
                <a:cxn ang="0">
                  <a:pos x="connsiteX19217" y="connsiteY19217"/>
                </a:cxn>
                <a:cxn ang="0">
                  <a:pos x="connsiteX19218" y="connsiteY19218"/>
                </a:cxn>
                <a:cxn ang="0">
                  <a:pos x="connsiteX19219" y="connsiteY19219"/>
                </a:cxn>
                <a:cxn ang="0">
                  <a:pos x="connsiteX19220" y="connsiteY19220"/>
                </a:cxn>
                <a:cxn ang="0">
                  <a:pos x="connsiteX19221" y="connsiteY19221"/>
                </a:cxn>
                <a:cxn ang="0">
                  <a:pos x="connsiteX19222" y="connsiteY19222"/>
                </a:cxn>
                <a:cxn ang="0">
                  <a:pos x="connsiteX19223" y="connsiteY19223"/>
                </a:cxn>
                <a:cxn ang="0">
                  <a:pos x="connsiteX19224" y="connsiteY19224"/>
                </a:cxn>
                <a:cxn ang="0">
                  <a:pos x="connsiteX19225" y="connsiteY19225"/>
                </a:cxn>
                <a:cxn ang="0">
                  <a:pos x="connsiteX19226" y="connsiteY19226"/>
                </a:cxn>
                <a:cxn ang="0">
                  <a:pos x="connsiteX19227" y="connsiteY19227"/>
                </a:cxn>
                <a:cxn ang="0">
                  <a:pos x="connsiteX19228" y="connsiteY19228"/>
                </a:cxn>
                <a:cxn ang="0">
                  <a:pos x="connsiteX19229" y="connsiteY19229"/>
                </a:cxn>
                <a:cxn ang="0">
                  <a:pos x="connsiteX19230" y="connsiteY19230"/>
                </a:cxn>
                <a:cxn ang="0">
                  <a:pos x="connsiteX19231" y="connsiteY19231"/>
                </a:cxn>
                <a:cxn ang="0">
                  <a:pos x="connsiteX19232" y="connsiteY19232"/>
                </a:cxn>
                <a:cxn ang="0">
                  <a:pos x="connsiteX19233" y="connsiteY19233"/>
                </a:cxn>
                <a:cxn ang="0">
                  <a:pos x="connsiteX19234" y="connsiteY19234"/>
                </a:cxn>
                <a:cxn ang="0">
                  <a:pos x="connsiteX19235" y="connsiteY19235"/>
                </a:cxn>
                <a:cxn ang="0">
                  <a:pos x="connsiteX19236" y="connsiteY19236"/>
                </a:cxn>
                <a:cxn ang="0">
                  <a:pos x="connsiteX19237" y="connsiteY19237"/>
                </a:cxn>
                <a:cxn ang="0">
                  <a:pos x="connsiteX19238" y="connsiteY19238"/>
                </a:cxn>
                <a:cxn ang="0">
                  <a:pos x="connsiteX19239" y="connsiteY19239"/>
                </a:cxn>
                <a:cxn ang="0">
                  <a:pos x="connsiteX19240" y="connsiteY19240"/>
                </a:cxn>
                <a:cxn ang="0">
                  <a:pos x="connsiteX19241" y="connsiteY19241"/>
                </a:cxn>
                <a:cxn ang="0">
                  <a:pos x="connsiteX19242" y="connsiteY19242"/>
                </a:cxn>
                <a:cxn ang="0">
                  <a:pos x="connsiteX19243" y="connsiteY19243"/>
                </a:cxn>
                <a:cxn ang="0">
                  <a:pos x="connsiteX19244" y="connsiteY19244"/>
                </a:cxn>
                <a:cxn ang="0">
                  <a:pos x="connsiteX19245" y="connsiteY19245"/>
                </a:cxn>
                <a:cxn ang="0">
                  <a:pos x="connsiteX19246" y="connsiteY19246"/>
                </a:cxn>
                <a:cxn ang="0">
                  <a:pos x="connsiteX19247" y="connsiteY19247"/>
                </a:cxn>
                <a:cxn ang="0">
                  <a:pos x="connsiteX19248" y="connsiteY19248"/>
                </a:cxn>
                <a:cxn ang="0">
                  <a:pos x="connsiteX19249" y="connsiteY19249"/>
                </a:cxn>
                <a:cxn ang="0">
                  <a:pos x="connsiteX19250" y="connsiteY19250"/>
                </a:cxn>
                <a:cxn ang="0">
                  <a:pos x="connsiteX19251" y="connsiteY19251"/>
                </a:cxn>
                <a:cxn ang="0">
                  <a:pos x="connsiteX19252" y="connsiteY19252"/>
                </a:cxn>
                <a:cxn ang="0">
                  <a:pos x="connsiteX19253" y="connsiteY19253"/>
                </a:cxn>
                <a:cxn ang="0">
                  <a:pos x="connsiteX19254" y="connsiteY19254"/>
                </a:cxn>
                <a:cxn ang="0">
                  <a:pos x="connsiteX19255" y="connsiteY19255"/>
                </a:cxn>
                <a:cxn ang="0">
                  <a:pos x="connsiteX19256" y="connsiteY19256"/>
                </a:cxn>
                <a:cxn ang="0">
                  <a:pos x="connsiteX19257" y="connsiteY19257"/>
                </a:cxn>
                <a:cxn ang="0">
                  <a:pos x="connsiteX19258" y="connsiteY19258"/>
                </a:cxn>
                <a:cxn ang="0">
                  <a:pos x="connsiteX19259" y="connsiteY19259"/>
                </a:cxn>
                <a:cxn ang="0">
                  <a:pos x="connsiteX19260" y="connsiteY19260"/>
                </a:cxn>
                <a:cxn ang="0">
                  <a:pos x="connsiteX19261" y="connsiteY19261"/>
                </a:cxn>
                <a:cxn ang="0">
                  <a:pos x="connsiteX19262" y="connsiteY19262"/>
                </a:cxn>
                <a:cxn ang="0">
                  <a:pos x="connsiteX19263" y="connsiteY19263"/>
                </a:cxn>
                <a:cxn ang="0">
                  <a:pos x="connsiteX19264" y="connsiteY19264"/>
                </a:cxn>
                <a:cxn ang="0">
                  <a:pos x="connsiteX19265" y="connsiteY19265"/>
                </a:cxn>
                <a:cxn ang="0">
                  <a:pos x="connsiteX19266" y="connsiteY19266"/>
                </a:cxn>
                <a:cxn ang="0">
                  <a:pos x="connsiteX19267" y="connsiteY19267"/>
                </a:cxn>
                <a:cxn ang="0">
                  <a:pos x="connsiteX19268" y="connsiteY19268"/>
                </a:cxn>
                <a:cxn ang="0">
                  <a:pos x="connsiteX19269" y="connsiteY19269"/>
                </a:cxn>
                <a:cxn ang="0">
                  <a:pos x="connsiteX19270" y="connsiteY19270"/>
                </a:cxn>
                <a:cxn ang="0">
                  <a:pos x="connsiteX19271" y="connsiteY19271"/>
                </a:cxn>
                <a:cxn ang="0">
                  <a:pos x="connsiteX19272" y="connsiteY19272"/>
                </a:cxn>
                <a:cxn ang="0">
                  <a:pos x="connsiteX19273" y="connsiteY19273"/>
                </a:cxn>
                <a:cxn ang="0">
                  <a:pos x="connsiteX19274" y="connsiteY19274"/>
                </a:cxn>
                <a:cxn ang="0">
                  <a:pos x="connsiteX19275" y="connsiteY19275"/>
                </a:cxn>
                <a:cxn ang="0">
                  <a:pos x="connsiteX19276" y="connsiteY19276"/>
                </a:cxn>
                <a:cxn ang="0">
                  <a:pos x="connsiteX19277" y="connsiteY19277"/>
                </a:cxn>
                <a:cxn ang="0">
                  <a:pos x="connsiteX19278" y="connsiteY19278"/>
                </a:cxn>
                <a:cxn ang="0">
                  <a:pos x="connsiteX19279" y="connsiteY19279"/>
                </a:cxn>
                <a:cxn ang="0">
                  <a:pos x="connsiteX19280" y="connsiteY19280"/>
                </a:cxn>
                <a:cxn ang="0">
                  <a:pos x="connsiteX19281" y="connsiteY19281"/>
                </a:cxn>
                <a:cxn ang="0">
                  <a:pos x="connsiteX19282" y="connsiteY19282"/>
                </a:cxn>
                <a:cxn ang="0">
                  <a:pos x="connsiteX19283" y="connsiteY19283"/>
                </a:cxn>
                <a:cxn ang="0">
                  <a:pos x="connsiteX19284" y="connsiteY19284"/>
                </a:cxn>
                <a:cxn ang="0">
                  <a:pos x="connsiteX19285" y="connsiteY19285"/>
                </a:cxn>
                <a:cxn ang="0">
                  <a:pos x="connsiteX19286" y="connsiteY19286"/>
                </a:cxn>
                <a:cxn ang="0">
                  <a:pos x="connsiteX19287" y="connsiteY19287"/>
                </a:cxn>
                <a:cxn ang="0">
                  <a:pos x="connsiteX19288" y="connsiteY19288"/>
                </a:cxn>
                <a:cxn ang="0">
                  <a:pos x="connsiteX19289" y="connsiteY19289"/>
                </a:cxn>
                <a:cxn ang="0">
                  <a:pos x="connsiteX19290" y="connsiteY19290"/>
                </a:cxn>
                <a:cxn ang="0">
                  <a:pos x="connsiteX19291" y="connsiteY19291"/>
                </a:cxn>
                <a:cxn ang="0">
                  <a:pos x="connsiteX19292" y="connsiteY19292"/>
                </a:cxn>
                <a:cxn ang="0">
                  <a:pos x="connsiteX19293" y="connsiteY19293"/>
                </a:cxn>
                <a:cxn ang="0">
                  <a:pos x="connsiteX19294" y="connsiteY19294"/>
                </a:cxn>
                <a:cxn ang="0">
                  <a:pos x="connsiteX19295" y="connsiteY19295"/>
                </a:cxn>
                <a:cxn ang="0">
                  <a:pos x="connsiteX19296" y="connsiteY19296"/>
                </a:cxn>
                <a:cxn ang="0">
                  <a:pos x="connsiteX19297" y="connsiteY19297"/>
                </a:cxn>
                <a:cxn ang="0">
                  <a:pos x="connsiteX19298" y="connsiteY19298"/>
                </a:cxn>
                <a:cxn ang="0">
                  <a:pos x="connsiteX19299" y="connsiteY19299"/>
                </a:cxn>
                <a:cxn ang="0">
                  <a:pos x="connsiteX19300" y="connsiteY19300"/>
                </a:cxn>
                <a:cxn ang="0">
                  <a:pos x="connsiteX19301" y="connsiteY19301"/>
                </a:cxn>
                <a:cxn ang="0">
                  <a:pos x="connsiteX19302" y="connsiteY19302"/>
                </a:cxn>
                <a:cxn ang="0">
                  <a:pos x="connsiteX19303" y="connsiteY19303"/>
                </a:cxn>
                <a:cxn ang="0">
                  <a:pos x="connsiteX19304" y="connsiteY19304"/>
                </a:cxn>
                <a:cxn ang="0">
                  <a:pos x="connsiteX19305" y="connsiteY19305"/>
                </a:cxn>
                <a:cxn ang="0">
                  <a:pos x="connsiteX19306" y="connsiteY19306"/>
                </a:cxn>
                <a:cxn ang="0">
                  <a:pos x="connsiteX19307" y="connsiteY19307"/>
                </a:cxn>
                <a:cxn ang="0">
                  <a:pos x="connsiteX19308" y="connsiteY19308"/>
                </a:cxn>
                <a:cxn ang="0">
                  <a:pos x="connsiteX19309" y="connsiteY19309"/>
                </a:cxn>
                <a:cxn ang="0">
                  <a:pos x="connsiteX19310" y="connsiteY19310"/>
                </a:cxn>
                <a:cxn ang="0">
                  <a:pos x="connsiteX19311" y="connsiteY19311"/>
                </a:cxn>
                <a:cxn ang="0">
                  <a:pos x="connsiteX19312" y="connsiteY19312"/>
                </a:cxn>
                <a:cxn ang="0">
                  <a:pos x="connsiteX19313" y="connsiteY19313"/>
                </a:cxn>
                <a:cxn ang="0">
                  <a:pos x="connsiteX19314" y="connsiteY19314"/>
                </a:cxn>
                <a:cxn ang="0">
                  <a:pos x="connsiteX19315" y="connsiteY19315"/>
                </a:cxn>
                <a:cxn ang="0">
                  <a:pos x="connsiteX19316" y="connsiteY19316"/>
                </a:cxn>
                <a:cxn ang="0">
                  <a:pos x="connsiteX19317" y="connsiteY19317"/>
                </a:cxn>
                <a:cxn ang="0">
                  <a:pos x="connsiteX19318" y="connsiteY19318"/>
                </a:cxn>
                <a:cxn ang="0">
                  <a:pos x="connsiteX19319" y="connsiteY19319"/>
                </a:cxn>
                <a:cxn ang="0">
                  <a:pos x="connsiteX19320" y="connsiteY19320"/>
                </a:cxn>
                <a:cxn ang="0">
                  <a:pos x="connsiteX19321" y="connsiteY19321"/>
                </a:cxn>
                <a:cxn ang="0">
                  <a:pos x="connsiteX19322" y="connsiteY19322"/>
                </a:cxn>
                <a:cxn ang="0">
                  <a:pos x="connsiteX19323" y="connsiteY19323"/>
                </a:cxn>
                <a:cxn ang="0">
                  <a:pos x="connsiteX19324" y="connsiteY19324"/>
                </a:cxn>
                <a:cxn ang="0">
                  <a:pos x="connsiteX19325" y="connsiteY19325"/>
                </a:cxn>
                <a:cxn ang="0">
                  <a:pos x="connsiteX19326" y="connsiteY19326"/>
                </a:cxn>
                <a:cxn ang="0">
                  <a:pos x="connsiteX19327" y="connsiteY19327"/>
                </a:cxn>
                <a:cxn ang="0">
                  <a:pos x="connsiteX19328" y="connsiteY19328"/>
                </a:cxn>
                <a:cxn ang="0">
                  <a:pos x="connsiteX19329" y="connsiteY19329"/>
                </a:cxn>
                <a:cxn ang="0">
                  <a:pos x="connsiteX19330" y="connsiteY19330"/>
                </a:cxn>
                <a:cxn ang="0">
                  <a:pos x="connsiteX19331" y="connsiteY19331"/>
                </a:cxn>
                <a:cxn ang="0">
                  <a:pos x="connsiteX19332" y="connsiteY19332"/>
                </a:cxn>
                <a:cxn ang="0">
                  <a:pos x="connsiteX19333" y="connsiteY19333"/>
                </a:cxn>
                <a:cxn ang="0">
                  <a:pos x="connsiteX19334" y="connsiteY19334"/>
                </a:cxn>
                <a:cxn ang="0">
                  <a:pos x="connsiteX19335" y="connsiteY19335"/>
                </a:cxn>
                <a:cxn ang="0">
                  <a:pos x="connsiteX19336" y="connsiteY19336"/>
                </a:cxn>
                <a:cxn ang="0">
                  <a:pos x="connsiteX19337" y="connsiteY19337"/>
                </a:cxn>
                <a:cxn ang="0">
                  <a:pos x="connsiteX19338" y="connsiteY19338"/>
                </a:cxn>
                <a:cxn ang="0">
                  <a:pos x="connsiteX19339" y="connsiteY19339"/>
                </a:cxn>
                <a:cxn ang="0">
                  <a:pos x="connsiteX19340" y="connsiteY19340"/>
                </a:cxn>
                <a:cxn ang="0">
                  <a:pos x="connsiteX19341" y="connsiteY19341"/>
                </a:cxn>
                <a:cxn ang="0">
                  <a:pos x="connsiteX19342" y="connsiteY19342"/>
                </a:cxn>
                <a:cxn ang="0">
                  <a:pos x="connsiteX19343" y="connsiteY19343"/>
                </a:cxn>
                <a:cxn ang="0">
                  <a:pos x="connsiteX19344" y="connsiteY19344"/>
                </a:cxn>
                <a:cxn ang="0">
                  <a:pos x="connsiteX19345" y="connsiteY19345"/>
                </a:cxn>
                <a:cxn ang="0">
                  <a:pos x="connsiteX19346" y="connsiteY19346"/>
                </a:cxn>
                <a:cxn ang="0">
                  <a:pos x="connsiteX19347" y="connsiteY19347"/>
                </a:cxn>
                <a:cxn ang="0">
                  <a:pos x="connsiteX19348" y="connsiteY19348"/>
                </a:cxn>
                <a:cxn ang="0">
                  <a:pos x="connsiteX19349" y="connsiteY19349"/>
                </a:cxn>
                <a:cxn ang="0">
                  <a:pos x="connsiteX19350" y="connsiteY19350"/>
                </a:cxn>
                <a:cxn ang="0">
                  <a:pos x="connsiteX19351" y="connsiteY19351"/>
                </a:cxn>
                <a:cxn ang="0">
                  <a:pos x="connsiteX19352" y="connsiteY19352"/>
                </a:cxn>
                <a:cxn ang="0">
                  <a:pos x="connsiteX19353" y="connsiteY19353"/>
                </a:cxn>
                <a:cxn ang="0">
                  <a:pos x="connsiteX19354" y="connsiteY19354"/>
                </a:cxn>
                <a:cxn ang="0">
                  <a:pos x="connsiteX19355" y="connsiteY19355"/>
                </a:cxn>
                <a:cxn ang="0">
                  <a:pos x="connsiteX19356" y="connsiteY19356"/>
                </a:cxn>
                <a:cxn ang="0">
                  <a:pos x="connsiteX19357" y="connsiteY19357"/>
                </a:cxn>
                <a:cxn ang="0">
                  <a:pos x="connsiteX19358" y="connsiteY19358"/>
                </a:cxn>
                <a:cxn ang="0">
                  <a:pos x="connsiteX19359" y="connsiteY19359"/>
                </a:cxn>
                <a:cxn ang="0">
                  <a:pos x="connsiteX19360" y="connsiteY19360"/>
                </a:cxn>
                <a:cxn ang="0">
                  <a:pos x="connsiteX19361" y="connsiteY19361"/>
                </a:cxn>
                <a:cxn ang="0">
                  <a:pos x="connsiteX19362" y="connsiteY19362"/>
                </a:cxn>
                <a:cxn ang="0">
                  <a:pos x="connsiteX19363" y="connsiteY19363"/>
                </a:cxn>
                <a:cxn ang="0">
                  <a:pos x="connsiteX19364" y="connsiteY19364"/>
                </a:cxn>
                <a:cxn ang="0">
                  <a:pos x="connsiteX19365" y="connsiteY19365"/>
                </a:cxn>
                <a:cxn ang="0">
                  <a:pos x="connsiteX19366" y="connsiteY19366"/>
                </a:cxn>
                <a:cxn ang="0">
                  <a:pos x="connsiteX19367" y="connsiteY19367"/>
                </a:cxn>
                <a:cxn ang="0">
                  <a:pos x="connsiteX19368" y="connsiteY19368"/>
                </a:cxn>
                <a:cxn ang="0">
                  <a:pos x="connsiteX19369" y="connsiteY19369"/>
                </a:cxn>
                <a:cxn ang="0">
                  <a:pos x="connsiteX19370" y="connsiteY19370"/>
                </a:cxn>
                <a:cxn ang="0">
                  <a:pos x="connsiteX19371" y="connsiteY19371"/>
                </a:cxn>
                <a:cxn ang="0">
                  <a:pos x="connsiteX19372" y="connsiteY19372"/>
                </a:cxn>
                <a:cxn ang="0">
                  <a:pos x="connsiteX19373" y="connsiteY19373"/>
                </a:cxn>
                <a:cxn ang="0">
                  <a:pos x="connsiteX19374" y="connsiteY19374"/>
                </a:cxn>
                <a:cxn ang="0">
                  <a:pos x="connsiteX19375" y="connsiteY19375"/>
                </a:cxn>
                <a:cxn ang="0">
                  <a:pos x="connsiteX19376" y="connsiteY19376"/>
                </a:cxn>
                <a:cxn ang="0">
                  <a:pos x="connsiteX19377" y="connsiteY19377"/>
                </a:cxn>
                <a:cxn ang="0">
                  <a:pos x="connsiteX19378" y="connsiteY19378"/>
                </a:cxn>
                <a:cxn ang="0">
                  <a:pos x="connsiteX19379" y="connsiteY19379"/>
                </a:cxn>
                <a:cxn ang="0">
                  <a:pos x="connsiteX19380" y="connsiteY19380"/>
                </a:cxn>
                <a:cxn ang="0">
                  <a:pos x="connsiteX19381" y="connsiteY19381"/>
                </a:cxn>
                <a:cxn ang="0">
                  <a:pos x="connsiteX19382" y="connsiteY19382"/>
                </a:cxn>
                <a:cxn ang="0">
                  <a:pos x="connsiteX19383" y="connsiteY19383"/>
                </a:cxn>
                <a:cxn ang="0">
                  <a:pos x="connsiteX19384" y="connsiteY19384"/>
                </a:cxn>
                <a:cxn ang="0">
                  <a:pos x="connsiteX19385" y="connsiteY19385"/>
                </a:cxn>
                <a:cxn ang="0">
                  <a:pos x="connsiteX19386" y="connsiteY19386"/>
                </a:cxn>
                <a:cxn ang="0">
                  <a:pos x="connsiteX19387" y="connsiteY19387"/>
                </a:cxn>
                <a:cxn ang="0">
                  <a:pos x="connsiteX19388" y="connsiteY19388"/>
                </a:cxn>
                <a:cxn ang="0">
                  <a:pos x="connsiteX19389" y="connsiteY19389"/>
                </a:cxn>
                <a:cxn ang="0">
                  <a:pos x="connsiteX19390" y="connsiteY19390"/>
                </a:cxn>
                <a:cxn ang="0">
                  <a:pos x="connsiteX19391" y="connsiteY19391"/>
                </a:cxn>
                <a:cxn ang="0">
                  <a:pos x="connsiteX19392" y="connsiteY19392"/>
                </a:cxn>
                <a:cxn ang="0">
                  <a:pos x="connsiteX19393" y="connsiteY19393"/>
                </a:cxn>
                <a:cxn ang="0">
                  <a:pos x="connsiteX19394" y="connsiteY19394"/>
                </a:cxn>
                <a:cxn ang="0">
                  <a:pos x="connsiteX19395" y="connsiteY19395"/>
                </a:cxn>
                <a:cxn ang="0">
                  <a:pos x="connsiteX19396" y="connsiteY19396"/>
                </a:cxn>
                <a:cxn ang="0">
                  <a:pos x="connsiteX19397" y="connsiteY19397"/>
                </a:cxn>
                <a:cxn ang="0">
                  <a:pos x="connsiteX19398" y="connsiteY19398"/>
                </a:cxn>
                <a:cxn ang="0">
                  <a:pos x="connsiteX19399" y="connsiteY19399"/>
                </a:cxn>
                <a:cxn ang="0">
                  <a:pos x="connsiteX19400" y="connsiteY19400"/>
                </a:cxn>
                <a:cxn ang="0">
                  <a:pos x="connsiteX19401" y="connsiteY19401"/>
                </a:cxn>
                <a:cxn ang="0">
                  <a:pos x="connsiteX19402" y="connsiteY19402"/>
                </a:cxn>
                <a:cxn ang="0">
                  <a:pos x="connsiteX19403" y="connsiteY19403"/>
                </a:cxn>
                <a:cxn ang="0">
                  <a:pos x="connsiteX19404" y="connsiteY19404"/>
                </a:cxn>
                <a:cxn ang="0">
                  <a:pos x="connsiteX19405" y="connsiteY19405"/>
                </a:cxn>
                <a:cxn ang="0">
                  <a:pos x="connsiteX19406" y="connsiteY19406"/>
                </a:cxn>
                <a:cxn ang="0">
                  <a:pos x="connsiteX19407" y="connsiteY19407"/>
                </a:cxn>
                <a:cxn ang="0">
                  <a:pos x="connsiteX19408" y="connsiteY19408"/>
                </a:cxn>
                <a:cxn ang="0">
                  <a:pos x="connsiteX19409" y="connsiteY19409"/>
                </a:cxn>
                <a:cxn ang="0">
                  <a:pos x="connsiteX19410" y="connsiteY19410"/>
                </a:cxn>
                <a:cxn ang="0">
                  <a:pos x="connsiteX19411" y="connsiteY19411"/>
                </a:cxn>
                <a:cxn ang="0">
                  <a:pos x="connsiteX19412" y="connsiteY19412"/>
                </a:cxn>
                <a:cxn ang="0">
                  <a:pos x="connsiteX19413" y="connsiteY19413"/>
                </a:cxn>
                <a:cxn ang="0">
                  <a:pos x="connsiteX19414" y="connsiteY19414"/>
                </a:cxn>
                <a:cxn ang="0">
                  <a:pos x="connsiteX19415" y="connsiteY19415"/>
                </a:cxn>
                <a:cxn ang="0">
                  <a:pos x="connsiteX19416" y="connsiteY19416"/>
                </a:cxn>
                <a:cxn ang="0">
                  <a:pos x="connsiteX19417" y="connsiteY19417"/>
                </a:cxn>
                <a:cxn ang="0">
                  <a:pos x="connsiteX19418" y="connsiteY19418"/>
                </a:cxn>
                <a:cxn ang="0">
                  <a:pos x="connsiteX19419" y="connsiteY19419"/>
                </a:cxn>
                <a:cxn ang="0">
                  <a:pos x="connsiteX19420" y="connsiteY19420"/>
                </a:cxn>
                <a:cxn ang="0">
                  <a:pos x="connsiteX19421" y="connsiteY19421"/>
                </a:cxn>
                <a:cxn ang="0">
                  <a:pos x="connsiteX19422" y="connsiteY19422"/>
                </a:cxn>
                <a:cxn ang="0">
                  <a:pos x="connsiteX19423" y="connsiteY19423"/>
                </a:cxn>
                <a:cxn ang="0">
                  <a:pos x="connsiteX19424" y="connsiteY19424"/>
                </a:cxn>
                <a:cxn ang="0">
                  <a:pos x="connsiteX19425" y="connsiteY19425"/>
                </a:cxn>
                <a:cxn ang="0">
                  <a:pos x="connsiteX19426" y="connsiteY19426"/>
                </a:cxn>
                <a:cxn ang="0">
                  <a:pos x="connsiteX19427" y="connsiteY19427"/>
                </a:cxn>
                <a:cxn ang="0">
                  <a:pos x="connsiteX19428" y="connsiteY19428"/>
                </a:cxn>
                <a:cxn ang="0">
                  <a:pos x="connsiteX19429" y="connsiteY19429"/>
                </a:cxn>
                <a:cxn ang="0">
                  <a:pos x="connsiteX19430" y="connsiteY19430"/>
                </a:cxn>
                <a:cxn ang="0">
                  <a:pos x="connsiteX19431" y="connsiteY19431"/>
                </a:cxn>
                <a:cxn ang="0">
                  <a:pos x="connsiteX19432" y="connsiteY19432"/>
                </a:cxn>
                <a:cxn ang="0">
                  <a:pos x="connsiteX19433" y="connsiteY19433"/>
                </a:cxn>
                <a:cxn ang="0">
                  <a:pos x="connsiteX19434" y="connsiteY19434"/>
                </a:cxn>
                <a:cxn ang="0">
                  <a:pos x="connsiteX19435" y="connsiteY19435"/>
                </a:cxn>
                <a:cxn ang="0">
                  <a:pos x="connsiteX19436" y="connsiteY19436"/>
                </a:cxn>
                <a:cxn ang="0">
                  <a:pos x="connsiteX19437" y="connsiteY19437"/>
                </a:cxn>
                <a:cxn ang="0">
                  <a:pos x="connsiteX19438" y="connsiteY19438"/>
                </a:cxn>
                <a:cxn ang="0">
                  <a:pos x="connsiteX19439" y="connsiteY19439"/>
                </a:cxn>
                <a:cxn ang="0">
                  <a:pos x="connsiteX19440" y="connsiteY19440"/>
                </a:cxn>
                <a:cxn ang="0">
                  <a:pos x="connsiteX19441" y="connsiteY19441"/>
                </a:cxn>
                <a:cxn ang="0">
                  <a:pos x="connsiteX19442" y="connsiteY19442"/>
                </a:cxn>
                <a:cxn ang="0">
                  <a:pos x="connsiteX19443" y="connsiteY19443"/>
                </a:cxn>
                <a:cxn ang="0">
                  <a:pos x="connsiteX19444" y="connsiteY19444"/>
                </a:cxn>
                <a:cxn ang="0">
                  <a:pos x="connsiteX19445" y="connsiteY19445"/>
                </a:cxn>
                <a:cxn ang="0">
                  <a:pos x="connsiteX19446" y="connsiteY19446"/>
                </a:cxn>
                <a:cxn ang="0">
                  <a:pos x="connsiteX19447" y="connsiteY19447"/>
                </a:cxn>
                <a:cxn ang="0">
                  <a:pos x="connsiteX19448" y="connsiteY19448"/>
                </a:cxn>
                <a:cxn ang="0">
                  <a:pos x="connsiteX19449" y="connsiteY19449"/>
                </a:cxn>
                <a:cxn ang="0">
                  <a:pos x="connsiteX19450" y="connsiteY19450"/>
                </a:cxn>
                <a:cxn ang="0">
                  <a:pos x="connsiteX19451" y="connsiteY19451"/>
                </a:cxn>
                <a:cxn ang="0">
                  <a:pos x="connsiteX19452" y="connsiteY19452"/>
                </a:cxn>
                <a:cxn ang="0">
                  <a:pos x="connsiteX19453" y="connsiteY19453"/>
                </a:cxn>
                <a:cxn ang="0">
                  <a:pos x="connsiteX19454" y="connsiteY19454"/>
                </a:cxn>
                <a:cxn ang="0">
                  <a:pos x="connsiteX19455" y="connsiteY19455"/>
                </a:cxn>
                <a:cxn ang="0">
                  <a:pos x="connsiteX19456" y="connsiteY19456"/>
                </a:cxn>
                <a:cxn ang="0">
                  <a:pos x="connsiteX19457" y="connsiteY19457"/>
                </a:cxn>
                <a:cxn ang="0">
                  <a:pos x="connsiteX19458" y="connsiteY19458"/>
                </a:cxn>
                <a:cxn ang="0">
                  <a:pos x="connsiteX19459" y="connsiteY19459"/>
                </a:cxn>
                <a:cxn ang="0">
                  <a:pos x="connsiteX19460" y="connsiteY19460"/>
                </a:cxn>
                <a:cxn ang="0">
                  <a:pos x="connsiteX19461" y="connsiteY19461"/>
                </a:cxn>
                <a:cxn ang="0">
                  <a:pos x="connsiteX19462" y="connsiteY19462"/>
                </a:cxn>
                <a:cxn ang="0">
                  <a:pos x="connsiteX19463" y="connsiteY19463"/>
                </a:cxn>
                <a:cxn ang="0">
                  <a:pos x="connsiteX19464" y="connsiteY19464"/>
                </a:cxn>
                <a:cxn ang="0">
                  <a:pos x="connsiteX19465" y="connsiteY19465"/>
                </a:cxn>
                <a:cxn ang="0">
                  <a:pos x="connsiteX19466" y="connsiteY19466"/>
                </a:cxn>
                <a:cxn ang="0">
                  <a:pos x="connsiteX19467" y="connsiteY19467"/>
                </a:cxn>
                <a:cxn ang="0">
                  <a:pos x="connsiteX19468" y="connsiteY19468"/>
                </a:cxn>
                <a:cxn ang="0">
                  <a:pos x="connsiteX19469" y="connsiteY19469"/>
                </a:cxn>
                <a:cxn ang="0">
                  <a:pos x="connsiteX19470" y="connsiteY19470"/>
                </a:cxn>
                <a:cxn ang="0">
                  <a:pos x="connsiteX19471" y="connsiteY19471"/>
                </a:cxn>
                <a:cxn ang="0">
                  <a:pos x="connsiteX19472" y="connsiteY19472"/>
                </a:cxn>
                <a:cxn ang="0">
                  <a:pos x="connsiteX19473" y="connsiteY19473"/>
                </a:cxn>
                <a:cxn ang="0">
                  <a:pos x="connsiteX19474" y="connsiteY19474"/>
                </a:cxn>
                <a:cxn ang="0">
                  <a:pos x="connsiteX19475" y="connsiteY19475"/>
                </a:cxn>
                <a:cxn ang="0">
                  <a:pos x="connsiteX19476" y="connsiteY19476"/>
                </a:cxn>
                <a:cxn ang="0">
                  <a:pos x="connsiteX19477" y="connsiteY19477"/>
                </a:cxn>
                <a:cxn ang="0">
                  <a:pos x="connsiteX19478" y="connsiteY19478"/>
                </a:cxn>
                <a:cxn ang="0">
                  <a:pos x="connsiteX19479" y="connsiteY19479"/>
                </a:cxn>
                <a:cxn ang="0">
                  <a:pos x="connsiteX19480" y="connsiteY19480"/>
                </a:cxn>
                <a:cxn ang="0">
                  <a:pos x="connsiteX19481" y="connsiteY19481"/>
                </a:cxn>
                <a:cxn ang="0">
                  <a:pos x="connsiteX19482" y="connsiteY19482"/>
                </a:cxn>
                <a:cxn ang="0">
                  <a:pos x="connsiteX19483" y="connsiteY19483"/>
                </a:cxn>
                <a:cxn ang="0">
                  <a:pos x="connsiteX19484" y="connsiteY19484"/>
                </a:cxn>
                <a:cxn ang="0">
                  <a:pos x="connsiteX19485" y="connsiteY19485"/>
                </a:cxn>
                <a:cxn ang="0">
                  <a:pos x="connsiteX19486" y="connsiteY19486"/>
                </a:cxn>
                <a:cxn ang="0">
                  <a:pos x="connsiteX19487" y="connsiteY19487"/>
                </a:cxn>
                <a:cxn ang="0">
                  <a:pos x="connsiteX19488" y="connsiteY19488"/>
                </a:cxn>
                <a:cxn ang="0">
                  <a:pos x="connsiteX19489" y="connsiteY19489"/>
                </a:cxn>
                <a:cxn ang="0">
                  <a:pos x="connsiteX19490" y="connsiteY19490"/>
                </a:cxn>
                <a:cxn ang="0">
                  <a:pos x="connsiteX19491" y="connsiteY19491"/>
                </a:cxn>
                <a:cxn ang="0">
                  <a:pos x="connsiteX19492" y="connsiteY19492"/>
                </a:cxn>
                <a:cxn ang="0">
                  <a:pos x="connsiteX19493" y="connsiteY19493"/>
                </a:cxn>
                <a:cxn ang="0">
                  <a:pos x="connsiteX19494" y="connsiteY19494"/>
                </a:cxn>
                <a:cxn ang="0">
                  <a:pos x="connsiteX19495" y="connsiteY19495"/>
                </a:cxn>
                <a:cxn ang="0">
                  <a:pos x="connsiteX19496" y="connsiteY19496"/>
                </a:cxn>
                <a:cxn ang="0">
                  <a:pos x="connsiteX19497" y="connsiteY19497"/>
                </a:cxn>
                <a:cxn ang="0">
                  <a:pos x="connsiteX19498" y="connsiteY19498"/>
                </a:cxn>
                <a:cxn ang="0">
                  <a:pos x="connsiteX19499" y="connsiteY19499"/>
                </a:cxn>
                <a:cxn ang="0">
                  <a:pos x="connsiteX19500" y="connsiteY19500"/>
                </a:cxn>
                <a:cxn ang="0">
                  <a:pos x="connsiteX19501" y="connsiteY19501"/>
                </a:cxn>
                <a:cxn ang="0">
                  <a:pos x="connsiteX19502" y="connsiteY19502"/>
                </a:cxn>
                <a:cxn ang="0">
                  <a:pos x="connsiteX19503" y="connsiteY19503"/>
                </a:cxn>
                <a:cxn ang="0">
                  <a:pos x="connsiteX19504" y="connsiteY19504"/>
                </a:cxn>
                <a:cxn ang="0">
                  <a:pos x="connsiteX19505" y="connsiteY19505"/>
                </a:cxn>
                <a:cxn ang="0">
                  <a:pos x="connsiteX19506" y="connsiteY19506"/>
                </a:cxn>
                <a:cxn ang="0">
                  <a:pos x="connsiteX19507" y="connsiteY19507"/>
                </a:cxn>
                <a:cxn ang="0">
                  <a:pos x="connsiteX19508" y="connsiteY19508"/>
                </a:cxn>
                <a:cxn ang="0">
                  <a:pos x="connsiteX19509" y="connsiteY19509"/>
                </a:cxn>
                <a:cxn ang="0">
                  <a:pos x="connsiteX19510" y="connsiteY19510"/>
                </a:cxn>
                <a:cxn ang="0">
                  <a:pos x="connsiteX19511" y="connsiteY19511"/>
                </a:cxn>
                <a:cxn ang="0">
                  <a:pos x="connsiteX19512" y="connsiteY19512"/>
                </a:cxn>
                <a:cxn ang="0">
                  <a:pos x="connsiteX19513" y="connsiteY19513"/>
                </a:cxn>
                <a:cxn ang="0">
                  <a:pos x="connsiteX19514" y="connsiteY19514"/>
                </a:cxn>
                <a:cxn ang="0">
                  <a:pos x="connsiteX19515" y="connsiteY19515"/>
                </a:cxn>
                <a:cxn ang="0">
                  <a:pos x="connsiteX19516" y="connsiteY19516"/>
                </a:cxn>
                <a:cxn ang="0">
                  <a:pos x="connsiteX19517" y="connsiteY19517"/>
                </a:cxn>
                <a:cxn ang="0">
                  <a:pos x="connsiteX19518" y="connsiteY19518"/>
                </a:cxn>
                <a:cxn ang="0">
                  <a:pos x="connsiteX19519" y="connsiteY19519"/>
                </a:cxn>
                <a:cxn ang="0">
                  <a:pos x="connsiteX19520" y="connsiteY19520"/>
                </a:cxn>
                <a:cxn ang="0">
                  <a:pos x="connsiteX19521" y="connsiteY19521"/>
                </a:cxn>
                <a:cxn ang="0">
                  <a:pos x="connsiteX19522" y="connsiteY19522"/>
                </a:cxn>
                <a:cxn ang="0">
                  <a:pos x="connsiteX19523" y="connsiteY19523"/>
                </a:cxn>
                <a:cxn ang="0">
                  <a:pos x="connsiteX19524" y="connsiteY19524"/>
                </a:cxn>
                <a:cxn ang="0">
                  <a:pos x="connsiteX19525" y="connsiteY19525"/>
                </a:cxn>
                <a:cxn ang="0">
                  <a:pos x="connsiteX19526" y="connsiteY19526"/>
                </a:cxn>
                <a:cxn ang="0">
                  <a:pos x="connsiteX19527" y="connsiteY19527"/>
                </a:cxn>
                <a:cxn ang="0">
                  <a:pos x="connsiteX19528" y="connsiteY19528"/>
                </a:cxn>
                <a:cxn ang="0">
                  <a:pos x="connsiteX19529" y="connsiteY19529"/>
                </a:cxn>
                <a:cxn ang="0">
                  <a:pos x="connsiteX19530" y="connsiteY19530"/>
                </a:cxn>
                <a:cxn ang="0">
                  <a:pos x="connsiteX19531" y="connsiteY19531"/>
                </a:cxn>
                <a:cxn ang="0">
                  <a:pos x="connsiteX19532" y="connsiteY19532"/>
                </a:cxn>
                <a:cxn ang="0">
                  <a:pos x="connsiteX19533" y="connsiteY19533"/>
                </a:cxn>
                <a:cxn ang="0">
                  <a:pos x="connsiteX19534" y="connsiteY19534"/>
                </a:cxn>
                <a:cxn ang="0">
                  <a:pos x="connsiteX19535" y="connsiteY19535"/>
                </a:cxn>
                <a:cxn ang="0">
                  <a:pos x="connsiteX19536" y="connsiteY19536"/>
                </a:cxn>
                <a:cxn ang="0">
                  <a:pos x="connsiteX19537" y="connsiteY19537"/>
                </a:cxn>
                <a:cxn ang="0">
                  <a:pos x="connsiteX19538" y="connsiteY19538"/>
                </a:cxn>
                <a:cxn ang="0">
                  <a:pos x="connsiteX19539" y="connsiteY19539"/>
                </a:cxn>
                <a:cxn ang="0">
                  <a:pos x="connsiteX19540" y="connsiteY19540"/>
                </a:cxn>
                <a:cxn ang="0">
                  <a:pos x="connsiteX19541" y="connsiteY19541"/>
                </a:cxn>
                <a:cxn ang="0">
                  <a:pos x="connsiteX19542" y="connsiteY19542"/>
                </a:cxn>
                <a:cxn ang="0">
                  <a:pos x="connsiteX19543" y="connsiteY19543"/>
                </a:cxn>
                <a:cxn ang="0">
                  <a:pos x="connsiteX19544" y="connsiteY19544"/>
                </a:cxn>
                <a:cxn ang="0">
                  <a:pos x="connsiteX19545" y="connsiteY19545"/>
                </a:cxn>
                <a:cxn ang="0">
                  <a:pos x="connsiteX19546" y="connsiteY19546"/>
                </a:cxn>
                <a:cxn ang="0">
                  <a:pos x="connsiteX19547" y="connsiteY19547"/>
                </a:cxn>
                <a:cxn ang="0">
                  <a:pos x="connsiteX19548" y="connsiteY19548"/>
                </a:cxn>
                <a:cxn ang="0">
                  <a:pos x="connsiteX19549" y="connsiteY19549"/>
                </a:cxn>
                <a:cxn ang="0">
                  <a:pos x="connsiteX19550" y="connsiteY19550"/>
                </a:cxn>
                <a:cxn ang="0">
                  <a:pos x="connsiteX19551" y="connsiteY19551"/>
                </a:cxn>
                <a:cxn ang="0">
                  <a:pos x="connsiteX19552" y="connsiteY19552"/>
                </a:cxn>
                <a:cxn ang="0">
                  <a:pos x="connsiteX19553" y="connsiteY19553"/>
                </a:cxn>
                <a:cxn ang="0">
                  <a:pos x="connsiteX19554" y="connsiteY19554"/>
                </a:cxn>
                <a:cxn ang="0">
                  <a:pos x="connsiteX19555" y="connsiteY19555"/>
                </a:cxn>
                <a:cxn ang="0">
                  <a:pos x="connsiteX19556" y="connsiteY19556"/>
                </a:cxn>
                <a:cxn ang="0">
                  <a:pos x="connsiteX19557" y="connsiteY19557"/>
                </a:cxn>
                <a:cxn ang="0">
                  <a:pos x="connsiteX19558" y="connsiteY19558"/>
                </a:cxn>
                <a:cxn ang="0">
                  <a:pos x="connsiteX19559" y="connsiteY19559"/>
                </a:cxn>
                <a:cxn ang="0">
                  <a:pos x="connsiteX19560" y="connsiteY19560"/>
                </a:cxn>
                <a:cxn ang="0">
                  <a:pos x="connsiteX19561" y="connsiteY19561"/>
                </a:cxn>
                <a:cxn ang="0">
                  <a:pos x="connsiteX19562" y="connsiteY19562"/>
                </a:cxn>
                <a:cxn ang="0">
                  <a:pos x="connsiteX19563" y="connsiteY19563"/>
                </a:cxn>
                <a:cxn ang="0">
                  <a:pos x="connsiteX19564" y="connsiteY19564"/>
                </a:cxn>
                <a:cxn ang="0">
                  <a:pos x="connsiteX19565" y="connsiteY19565"/>
                </a:cxn>
                <a:cxn ang="0">
                  <a:pos x="connsiteX19566" y="connsiteY19566"/>
                </a:cxn>
                <a:cxn ang="0">
                  <a:pos x="connsiteX19567" y="connsiteY19567"/>
                </a:cxn>
                <a:cxn ang="0">
                  <a:pos x="connsiteX19568" y="connsiteY19568"/>
                </a:cxn>
                <a:cxn ang="0">
                  <a:pos x="connsiteX19569" y="connsiteY19569"/>
                </a:cxn>
                <a:cxn ang="0">
                  <a:pos x="connsiteX19570" y="connsiteY19570"/>
                </a:cxn>
                <a:cxn ang="0">
                  <a:pos x="connsiteX19571" y="connsiteY19571"/>
                </a:cxn>
                <a:cxn ang="0">
                  <a:pos x="connsiteX19572" y="connsiteY19572"/>
                </a:cxn>
                <a:cxn ang="0">
                  <a:pos x="connsiteX19573" y="connsiteY19573"/>
                </a:cxn>
                <a:cxn ang="0">
                  <a:pos x="connsiteX19574" y="connsiteY19574"/>
                </a:cxn>
                <a:cxn ang="0">
                  <a:pos x="connsiteX19575" y="connsiteY19575"/>
                </a:cxn>
                <a:cxn ang="0">
                  <a:pos x="connsiteX19576" y="connsiteY19576"/>
                </a:cxn>
                <a:cxn ang="0">
                  <a:pos x="connsiteX19577" y="connsiteY19577"/>
                </a:cxn>
                <a:cxn ang="0">
                  <a:pos x="connsiteX19578" y="connsiteY19578"/>
                </a:cxn>
                <a:cxn ang="0">
                  <a:pos x="connsiteX19579" y="connsiteY19579"/>
                </a:cxn>
                <a:cxn ang="0">
                  <a:pos x="connsiteX19580" y="connsiteY19580"/>
                </a:cxn>
                <a:cxn ang="0">
                  <a:pos x="connsiteX19581" y="connsiteY19581"/>
                </a:cxn>
                <a:cxn ang="0">
                  <a:pos x="connsiteX19582" y="connsiteY19582"/>
                </a:cxn>
                <a:cxn ang="0">
                  <a:pos x="connsiteX19583" y="connsiteY19583"/>
                </a:cxn>
                <a:cxn ang="0">
                  <a:pos x="connsiteX19584" y="connsiteY19584"/>
                </a:cxn>
                <a:cxn ang="0">
                  <a:pos x="connsiteX19585" y="connsiteY19585"/>
                </a:cxn>
                <a:cxn ang="0">
                  <a:pos x="connsiteX19586" y="connsiteY19586"/>
                </a:cxn>
                <a:cxn ang="0">
                  <a:pos x="connsiteX19587" y="connsiteY19587"/>
                </a:cxn>
                <a:cxn ang="0">
                  <a:pos x="connsiteX19588" y="connsiteY19588"/>
                </a:cxn>
                <a:cxn ang="0">
                  <a:pos x="connsiteX19589" y="connsiteY19589"/>
                </a:cxn>
                <a:cxn ang="0">
                  <a:pos x="connsiteX19590" y="connsiteY19590"/>
                </a:cxn>
                <a:cxn ang="0">
                  <a:pos x="connsiteX19591" y="connsiteY19591"/>
                </a:cxn>
                <a:cxn ang="0">
                  <a:pos x="connsiteX19592" y="connsiteY19592"/>
                </a:cxn>
                <a:cxn ang="0">
                  <a:pos x="connsiteX19593" y="connsiteY19593"/>
                </a:cxn>
                <a:cxn ang="0">
                  <a:pos x="connsiteX19594" y="connsiteY19594"/>
                </a:cxn>
                <a:cxn ang="0">
                  <a:pos x="connsiteX19595" y="connsiteY19595"/>
                </a:cxn>
                <a:cxn ang="0">
                  <a:pos x="connsiteX19596" y="connsiteY19596"/>
                </a:cxn>
                <a:cxn ang="0">
                  <a:pos x="connsiteX19597" y="connsiteY19597"/>
                </a:cxn>
                <a:cxn ang="0">
                  <a:pos x="connsiteX19598" y="connsiteY19598"/>
                </a:cxn>
                <a:cxn ang="0">
                  <a:pos x="connsiteX19599" y="connsiteY19599"/>
                </a:cxn>
                <a:cxn ang="0">
                  <a:pos x="connsiteX19600" y="connsiteY19600"/>
                </a:cxn>
                <a:cxn ang="0">
                  <a:pos x="connsiteX19601" y="connsiteY19601"/>
                </a:cxn>
                <a:cxn ang="0">
                  <a:pos x="connsiteX19602" y="connsiteY19602"/>
                </a:cxn>
                <a:cxn ang="0">
                  <a:pos x="connsiteX19603" y="connsiteY19603"/>
                </a:cxn>
                <a:cxn ang="0">
                  <a:pos x="connsiteX19604" y="connsiteY19604"/>
                </a:cxn>
                <a:cxn ang="0">
                  <a:pos x="connsiteX19605" y="connsiteY19605"/>
                </a:cxn>
                <a:cxn ang="0">
                  <a:pos x="connsiteX19606" y="connsiteY19606"/>
                </a:cxn>
                <a:cxn ang="0">
                  <a:pos x="connsiteX19607" y="connsiteY19607"/>
                </a:cxn>
                <a:cxn ang="0">
                  <a:pos x="connsiteX19608" y="connsiteY19608"/>
                </a:cxn>
                <a:cxn ang="0">
                  <a:pos x="connsiteX19609" y="connsiteY19609"/>
                </a:cxn>
                <a:cxn ang="0">
                  <a:pos x="connsiteX19610" y="connsiteY19610"/>
                </a:cxn>
                <a:cxn ang="0">
                  <a:pos x="connsiteX19611" y="connsiteY19611"/>
                </a:cxn>
                <a:cxn ang="0">
                  <a:pos x="connsiteX19612" y="connsiteY19612"/>
                </a:cxn>
                <a:cxn ang="0">
                  <a:pos x="connsiteX19613" y="connsiteY19613"/>
                </a:cxn>
                <a:cxn ang="0">
                  <a:pos x="connsiteX19614" y="connsiteY19614"/>
                </a:cxn>
                <a:cxn ang="0">
                  <a:pos x="connsiteX19615" y="connsiteY19615"/>
                </a:cxn>
                <a:cxn ang="0">
                  <a:pos x="connsiteX19616" y="connsiteY19616"/>
                </a:cxn>
                <a:cxn ang="0">
                  <a:pos x="connsiteX19617" y="connsiteY19617"/>
                </a:cxn>
                <a:cxn ang="0">
                  <a:pos x="connsiteX19618" y="connsiteY19618"/>
                </a:cxn>
                <a:cxn ang="0">
                  <a:pos x="connsiteX19619" y="connsiteY19619"/>
                </a:cxn>
                <a:cxn ang="0">
                  <a:pos x="connsiteX19620" y="connsiteY19620"/>
                </a:cxn>
                <a:cxn ang="0">
                  <a:pos x="connsiteX19621" y="connsiteY19621"/>
                </a:cxn>
                <a:cxn ang="0">
                  <a:pos x="connsiteX19622" y="connsiteY19622"/>
                </a:cxn>
                <a:cxn ang="0">
                  <a:pos x="connsiteX19623" y="connsiteY19623"/>
                </a:cxn>
                <a:cxn ang="0">
                  <a:pos x="connsiteX19624" y="connsiteY19624"/>
                </a:cxn>
                <a:cxn ang="0">
                  <a:pos x="connsiteX19625" y="connsiteY19625"/>
                </a:cxn>
                <a:cxn ang="0">
                  <a:pos x="connsiteX19626" y="connsiteY19626"/>
                </a:cxn>
                <a:cxn ang="0">
                  <a:pos x="connsiteX19627" y="connsiteY19627"/>
                </a:cxn>
                <a:cxn ang="0">
                  <a:pos x="connsiteX19628" y="connsiteY19628"/>
                </a:cxn>
                <a:cxn ang="0">
                  <a:pos x="connsiteX19629" y="connsiteY19629"/>
                </a:cxn>
                <a:cxn ang="0">
                  <a:pos x="connsiteX19630" y="connsiteY19630"/>
                </a:cxn>
                <a:cxn ang="0">
                  <a:pos x="connsiteX19631" y="connsiteY19631"/>
                </a:cxn>
                <a:cxn ang="0">
                  <a:pos x="connsiteX19632" y="connsiteY19632"/>
                </a:cxn>
                <a:cxn ang="0">
                  <a:pos x="connsiteX19633" y="connsiteY19633"/>
                </a:cxn>
                <a:cxn ang="0">
                  <a:pos x="connsiteX19634" y="connsiteY19634"/>
                </a:cxn>
                <a:cxn ang="0">
                  <a:pos x="connsiteX19635" y="connsiteY19635"/>
                </a:cxn>
                <a:cxn ang="0">
                  <a:pos x="connsiteX19636" y="connsiteY19636"/>
                </a:cxn>
                <a:cxn ang="0">
                  <a:pos x="connsiteX19637" y="connsiteY19637"/>
                </a:cxn>
                <a:cxn ang="0">
                  <a:pos x="connsiteX19638" y="connsiteY19638"/>
                </a:cxn>
                <a:cxn ang="0">
                  <a:pos x="connsiteX19639" y="connsiteY19639"/>
                </a:cxn>
                <a:cxn ang="0">
                  <a:pos x="connsiteX19640" y="connsiteY19640"/>
                </a:cxn>
                <a:cxn ang="0">
                  <a:pos x="connsiteX19641" y="connsiteY19641"/>
                </a:cxn>
                <a:cxn ang="0">
                  <a:pos x="connsiteX19642" y="connsiteY19642"/>
                </a:cxn>
                <a:cxn ang="0">
                  <a:pos x="connsiteX19643" y="connsiteY19643"/>
                </a:cxn>
                <a:cxn ang="0">
                  <a:pos x="connsiteX19644" y="connsiteY19644"/>
                </a:cxn>
                <a:cxn ang="0">
                  <a:pos x="connsiteX19645" y="connsiteY19645"/>
                </a:cxn>
                <a:cxn ang="0">
                  <a:pos x="connsiteX19646" y="connsiteY19646"/>
                </a:cxn>
                <a:cxn ang="0">
                  <a:pos x="connsiteX19647" y="connsiteY19647"/>
                </a:cxn>
                <a:cxn ang="0">
                  <a:pos x="connsiteX19648" y="connsiteY19648"/>
                </a:cxn>
                <a:cxn ang="0">
                  <a:pos x="connsiteX19649" y="connsiteY19649"/>
                </a:cxn>
                <a:cxn ang="0">
                  <a:pos x="connsiteX19650" y="connsiteY19650"/>
                </a:cxn>
                <a:cxn ang="0">
                  <a:pos x="connsiteX19651" y="connsiteY19651"/>
                </a:cxn>
                <a:cxn ang="0">
                  <a:pos x="connsiteX19652" y="connsiteY19652"/>
                </a:cxn>
                <a:cxn ang="0">
                  <a:pos x="connsiteX19653" y="connsiteY19653"/>
                </a:cxn>
                <a:cxn ang="0">
                  <a:pos x="connsiteX19654" y="connsiteY19654"/>
                </a:cxn>
                <a:cxn ang="0">
                  <a:pos x="connsiteX19655" y="connsiteY19655"/>
                </a:cxn>
                <a:cxn ang="0">
                  <a:pos x="connsiteX19656" y="connsiteY19656"/>
                </a:cxn>
                <a:cxn ang="0">
                  <a:pos x="connsiteX19657" y="connsiteY19657"/>
                </a:cxn>
                <a:cxn ang="0">
                  <a:pos x="connsiteX19658" y="connsiteY19658"/>
                </a:cxn>
                <a:cxn ang="0">
                  <a:pos x="connsiteX19659" y="connsiteY19659"/>
                </a:cxn>
                <a:cxn ang="0">
                  <a:pos x="connsiteX19660" y="connsiteY19660"/>
                </a:cxn>
                <a:cxn ang="0">
                  <a:pos x="connsiteX19661" y="connsiteY19661"/>
                </a:cxn>
                <a:cxn ang="0">
                  <a:pos x="connsiteX19662" y="connsiteY19662"/>
                </a:cxn>
                <a:cxn ang="0">
                  <a:pos x="connsiteX19663" y="connsiteY19663"/>
                </a:cxn>
                <a:cxn ang="0">
                  <a:pos x="connsiteX19664" y="connsiteY19664"/>
                </a:cxn>
                <a:cxn ang="0">
                  <a:pos x="connsiteX19665" y="connsiteY19665"/>
                </a:cxn>
                <a:cxn ang="0">
                  <a:pos x="connsiteX19666" y="connsiteY19666"/>
                </a:cxn>
                <a:cxn ang="0">
                  <a:pos x="connsiteX19667" y="connsiteY19667"/>
                </a:cxn>
                <a:cxn ang="0">
                  <a:pos x="connsiteX19668" y="connsiteY19668"/>
                </a:cxn>
                <a:cxn ang="0">
                  <a:pos x="connsiteX19669" y="connsiteY19669"/>
                </a:cxn>
                <a:cxn ang="0">
                  <a:pos x="connsiteX19670" y="connsiteY19670"/>
                </a:cxn>
                <a:cxn ang="0">
                  <a:pos x="connsiteX19671" y="connsiteY19671"/>
                </a:cxn>
                <a:cxn ang="0">
                  <a:pos x="connsiteX19672" y="connsiteY19672"/>
                </a:cxn>
                <a:cxn ang="0">
                  <a:pos x="connsiteX19673" y="connsiteY19673"/>
                </a:cxn>
                <a:cxn ang="0">
                  <a:pos x="connsiteX19674" y="connsiteY19674"/>
                </a:cxn>
                <a:cxn ang="0">
                  <a:pos x="connsiteX19675" y="connsiteY19675"/>
                </a:cxn>
                <a:cxn ang="0">
                  <a:pos x="connsiteX19676" y="connsiteY19676"/>
                </a:cxn>
                <a:cxn ang="0">
                  <a:pos x="connsiteX19677" y="connsiteY19677"/>
                </a:cxn>
                <a:cxn ang="0">
                  <a:pos x="connsiteX19678" y="connsiteY19678"/>
                </a:cxn>
                <a:cxn ang="0">
                  <a:pos x="connsiteX19679" y="connsiteY19679"/>
                </a:cxn>
                <a:cxn ang="0">
                  <a:pos x="connsiteX19680" y="connsiteY19680"/>
                </a:cxn>
                <a:cxn ang="0">
                  <a:pos x="connsiteX19681" y="connsiteY19681"/>
                </a:cxn>
                <a:cxn ang="0">
                  <a:pos x="connsiteX19682" y="connsiteY19682"/>
                </a:cxn>
                <a:cxn ang="0">
                  <a:pos x="connsiteX19683" y="connsiteY19683"/>
                </a:cxn>
                <a:cxn ang="0">
                  <a:pos x="connsiteX19684" y="connsiteY19684"/>
                </a:cxn>
                <a:cxn ang="0">
                  <a:pos x="connsiteX19685" y="connsiteY19685"/>
                </a:cxn>
                <a:cxn ang="0">
                  <a:pos x="connsiteX19686" y="connsiteY19686"/>
                </a:cxn>
                <a:cxn ang="0">
                  <a:pos x="connsiteX19687" y="connsiteY19687"/>
                </a:cxn>
                <a:cxn ang="0">
                  <a:pos x="connsiteX19688" y="connsiteY19688"/>
                </a:cxn>
                <a:cxn ang="0">
                  <a:pos x="connsiteX19689" y="connsiteY19689"/>
                </a:cxn>
                <a:cxn ang="0">
                  <a:pos x="connsiteX19690" y="connsiteY19690"/>
                </a:cxn>
                <a:cxn ang="0">
                  <a:pos x="connsiteX19691" y="connsiteY19691"/>
                </a:cxn>
                <a:cxn ang="0">
                  <a:pos x="connsiteX19692" y="connsiteY19692"/>
                </a:cxn>
                <a:cxn ang="0">
                  <a:pos x="connsiteX19693" y="connsiteY19693"/>
                </a:cxn>
                <a:cxn ang="0">
                  <a:pos x="connsiteX19694" y="connsiteY19694"/>
                </a:cxn>
                <a:cxn ang="0">
                  <a:pos x="connsiteX19695" y="connsiteY19695"/>
                </a:cxn>
                <a:cxn ang="0">
                  <a:pos x="connsiteX19696" y="connsiteY19696"/>
                </a:cxn>
                <a:cxn ang="0">
                  <a:pos x="connsiteX19697" y="connsiteY19697"/>
                </a:cxn>
                <a:cxn ang="0">
                  <a:pos x="connsiteX19698" y="connsiteY19698"/>
                </a:cxn>
                <a:cxn ang="0">
                  <a:pos x="connsiteX19699" y="connsiteY19699"/>
                </a:cxn>
                <a:cxn ang="0">
                  <a:pos x="connsiteX19700" y="connsiteY19700"/>
                </a:cxn>
                <a:cxn ang="0">
                  <a:pos x="connsiteX19701" y="connsiteY19701"/>
                </a:cxn>
                <a:cxn ang="0">
                  <a:pos x="connsiteX19702" y="connsiteY19702"/>
                </a:cxn>
                <a:cxn ang="0">
                  <a:pos x="connsiteX19703" y="connsiteY19703"/>
                </a:cxn>
                <a:cxn ang="0">
                  <a:pos x="connsiteX19704" y="connsiteY19704"/>
                </a:cxn>
                <a:cxn ang="0">
                  <a:pos x="connsiteX19705" y="connsiteY19705"/>
                </a:cxn>
                <a:cxn ang="0">
                  <a:pos x="connsiteX19706" y="connsiteY19706"/>
                </a:cxn>
                <a:cxn ang="0">
                  <a:pos x="connsiteX19707" y="connsiteY19707"/>
                </a:cxn>
                <a:cxn ang="0">
                  <a:pos x="connsiteX19708" y="connsiteY19708"/>
                </a:cxn>
                <a:cxn ang="0">
                  <a:pos x="connsiteX19709" y="connsiteY19709"/>
                </a:cxn>
                <a:cxn ang="0">
                  <a:pos x="connsiteX19710" y="connsiteY19710"/>
                </a:cxn>
                <a:cxn ang="0">
                  <a:pos x="connsiteX19711" y="connsiteY19711"/>
                </a:cxn>
                <a:cxn ang="0">
                  <a:pos x="connsiteX19712" y="connsiteY19712"/>
                </a:cxn>
                <a:cxn ang="0">
                  <a:pos x="connsiteX19713" y="connsiteY19713"/>
                </a:cxn>
                <a:cxn ang="0">
                  <a:pos x="connsiteX19714" y="connsiteY19714"/>
                </a:cxn>
                <a:cxn ang="0">
                  <a:pos x="connsiteX19715" y="connsiteY19715"/>
                </a:cxn>
                <a:cxn ang="0">
                  <a:pos x="connsiteX19716" y="connsiteY19716"/>
                </a:cxn>
                <a:cxn ang="0">
                  <a:pos x="connsiteX19717" y="connsiteY19717"/>
                </a:cxn>
                <a:cxn ang="0">
                  <a:pos x="connsiteX19718" y="connsiteY19718"/>
                </a:cxn>
                <a:cxn ang="0">
                  <a:pos x="connsiteX19719" y="connsiteY19719"/>
                </a:cxn>
                <a:cxn ang="0">
                  <a:pos x="connsiteX19720" y="connsiteY19720"/>
                </a:cxn>
                <a:cxn ang="0">
                  <a:pos x="connsiteX19721" y="connsiteY19721"/>
                </a:cxn>
                <a:cxn ang="0">
                  <a:pos x="connsiteX19722" y="connsiteY19722"/>
                </a:cxn>
                <a:cxn ang="0">
                  <a:pos x="connsiteX19723" y="connsiteY19723"/>
                </a:cxn>
                <a:cxn ang="0">
                  <a:pos x="connsiteX19724" y="connsiteY19724"/>
                </a:cxn>
                <a:cxn ang="0">
                  <a:pos x="connsiteX19725" y="connsiteY19725"/>
                </a:cxn>
                <a:cxn ang="0">
                  <a:pos x="connsiteX19726" y="connsiteY19726"/>
                </a:cxn>
                <a:cxn ang="0">
                  <a:pos x="connsiteX19727" y="connsiteY19727"/>
                </a:cxn>
                <a:cxn ang="0">
                  <a:pos x="connsiteX19728" y="connsiteY19728"/>
                </a:cxn>
                <a:cxn ang="0">
                  <a:pos x="connsiteX19729" y="connsiteY19729"/>
                </a:cxn>
                <a:cxn ang="0">
                  <a:pos x="connsiteX19730" y="connsiteY19730"/>
                </a:cxn>
                <a:cxn ang="0">
                  <a:pos x="connsiteX19731" y="connsiteY19731"/>
                </a:cxn>
                <a:cxn ang="0">
                  <a:pos x="connsiteX19732" y="connsiteY19732"/>
                </a:cxn>
                <a:cxn ang="0">
                  <a:pos x="connsiteX19733" y="connsiteY19733"/>
                </a:cxn>
                <a:cxn ang="0">
                  <a:pos x="connsiteX19734" y="connsiteY19734"/>
                </a:cxn>
                <a:cxn ang="0">
                  <a:pos x="connsiteX19735" y="connsiteY19735"/>
                </a:cxn>
                <a:cxn ang="0">
                  <a:pos x="connsiteX19736" y="connsiteY19736"/>
                </a:cxn>
                <a:cxn ang="0">
                  <a:pos x="connsiteX19737" y="connsiteY19737"/>
                </a:cxn>
                <a:cxn ang="0">
                  <a:pos x="connsiteX19738" y="connsiteY19738"/>
                </a:cxn>
                <a:cxn ang="0">
                  <a:pos x="connsiteX19739" y="connsiteY19739"/>
                </a:cxn>
                <a:cxn ang="0">
                  <a:pos x="connsiteX19740" y="connsiteY19740"/>
                </a:cxn>
                <a:cxn ang="0">
                  <a:pos x="connsiteX19741" y="connsiteY19741"/>
                </a:cxn>
                <a:cxn ang="0">
                  <a:pos x="connsiteX19742" y="connsiteY19742"/>
                </a:cxn>
                <a:cxn ang="0">
                  <a:pos x="connsiteX19743" y="connsiteY19743"/>
                </a:cxn>
                <a:cxn ang="0">
                  <a:pos x="connsiteX19744" y="connsiteY19744"/>
                </a:cxn>
                <a:cxn ang="0">
                  <a:pos x="connsiteX19745" y="connsiteY19745"/>
                </a:cxn>
                <a:cxn ang="0">
                  <a:pos x="connsiteX19746" y="connsiteY19746"/>
                </a:cxn>
                <a:cxn ang="0">
                  <a:pos x="connsiteX19747" y="connsiteY19747"/>
                </a:cxn>
                <a:cxn ang="0">
                  <a:pos x="connsiteX19748" y="connsiteY19748"/>
                </a:cxn>
                <a:cxn ang="0">
                  <a:pos x="connsiteX19749" y="connsiteY19749"/>
                </a:cxn>
                <a:cxn ang="0">
                  <a:pos x="connsiteX19750" y="connsiteY19750"/>
                </a:cxn>
                <a:cxn ang="0">
                  <a:pos x="connsiteX19751" y="connsiteY19751"/>
                </a:cxn>
                <a:cxn ang="0">
                  <a:pos x="connsiteX19752" y="connsiteY19752"/>
                </a:cxn>
                <a:cxn ang="0">
                  <a:pos x="connsiteX19753" y="connsiteY19753"/>
                </a:cxn>
                <a:cxn ang="0">
                  <a:pos x="connsiteX19754" y="connsiteY19754"/>
                </a:cxn>
                <a:cxn ang="0">
                  <a:pos x="connsiteX19755" y="connsiteY19755"/>
                </a:cxn>
                <a:cxn ang="0">
                  <a:pos x="connsiteX19756" y="connsiteY19756"/>
                </a:cxn>
                <a:cxn ang="0">
                  <a:pos x="connsiteX19757" y="connsiteY19757"/>
                </a:cxn>
                <a:cxn ang="0">
                  <a:pos x="connsiteX19758" y="connsiteY19758"/>
                </a:cxn>
                <a:cxn ang="0">
                  <a:pos x="connsiteX19759" y="connsiteY19759"/>
                </a:cxn>
                <a:cxn ang="0">
                  <a:pos x="connsiteX19760" y="connsiteY19760"/>
                </a:cxn>
                <a:cxn ang="0">
                  <a:pos x="connsiteX19761" y="connsiteY19761"/>
                </a:cxn>
                <a:cxn ang="0">
                  <a:pos x="connsiteX19762" y="connsiteY19762"/>
                </a:cxn>
                <a:cxn ang="0">
                  <a:pos x="connsiteX19763" y="connsiteY19763"/>
                </a:cxn>
                <a:cxn ang="0">
                  <a:pos x="connsiteX19764" y="connsiteY19764"/>
                </a:cxn>
                <a:cxn ang="0">
                  <a:pos x="connsiteX19765" y="connsiteY19765"/>
                </a:cxn>
                <a:cxn ang="0">
                  <a:pos x="connsiteX19766" y="connsiteY19766"/>
                </a:cxn>
                <a:cxn ang="0">
                  <a:pos x="connsiteX19767" y="connsiteY19767"/>
                </a:cxn>
                <a:cxn ang="0">
                  <a:pos x="connsiteX19768" y="connsiteY19768"/>
                </a:cxn>
                <a:cxn ang="0">
                  <a:pos x="connsiteX19769" y="connsiteY19769"/>
                </a:cxn>
                <a:cxn ang="0">
                  <a:pos x="connsiteX19770" y="connsiteY19770"/>
                </a:cxn>
                <a:cxn ang="0">
                  <a:pos x="connsiteX19771" y="connsiteY19771"/>
                </a:cxn>
                <a:cxn ang="0">
                  <a:pos x="connsiteX19772" y="connsiteY19772"/>
                </a:cxn>
                <a:cxn ang="0">
                  <a:pos x="connsiteX19773" y="connsiteY19773"/>
                </a:cxn>
                <a:cxn ang="0">
                  <a:pos x="connsiteX19774" y="connsiteY19774"/>
                </a:cxn>
                <a:cxn ang="0">
                  <a:pos x="connsiteX19775" y="connsiteY19775"/>
                </a:cxn>
                <a:cxn ang="0">
                  <a:pos x="connsiteX19776" y="connsiteY19776"/>
                </a:cxn>
                <a:cxn ang="0">
                  <a:pos x="connsiteX19777" y="connsiteY19777"/>
                </a:cxn>
                <a:cxn ang="0">
                  <a:pos x="connsiteX19778" y="connsiteY19778"/>
                </a:cxn>
                <a:cxn ang="0">
                  <a:pos x="connsiteX19779" y="connsiteY19779"/>
                </a:cxn>
                <a:cxn ang="0">
                  <a:pos x="connsiteX19780" y="connsiteY19780"/>
                </a:cxn>
                <a:cxn ang="0">
                  <a:pos x="connsiteX19781" y="connsiteY19781"/>
                </a:cxn>
                <a:cxn ang="0">
                  <a:pos x="connsiteX19782" y="connsiteY19782"/>
                </a:cxn>
                <a:cxn ang="0">
                  <a:pos x="connsiteX19783" y="connsiteY19783"/>
                </a:cxn>
                <a:cxn ang="0">
                  <a:pos x="connsiteX19784" y="connsiteY19784"/>
                </a:cxn>
                <a:cxn ang="0">
                  <a:pos x="connsiteX19785" y="connsiteY19785"/>
                </a:cxn>
                <a:cxn ang="0">
                  <a:pos x="connsiteX19786" y="connsiteY19786"/>
                </a:cxn>
                <a:cxn ang="0">
                  <a:pos x="connsiteX19787" y="connsiteY19787"/>
                </a:cxn>
                <a:cxn ang="0">
                  <a:pos x="connsiteX19788" y="connsiteY19788"/>
                </a:cxn>
                <a:cxn ang="0">
                  <a:pos x="connsiteX19789" y="connsiteY19789"/>
                </a:cxn>
                <a:cxn ang="0">
                  <a:pos x="connsiteX19790" y="connsiteY19790"/>
                </a:cxn>
                <a:cxn ang="0">
                  <a:pos x="connsiteX19791" y="connsiteY19791"/>
                </a:cxn>
                <a:cxn ang="0">
                  <a:pos x="connsiteX19792" y="connsiteY19792"/>
                </a:cxn>
                <a:cxn ang="0">
                  <a:pos x="connsiteX19793" y="connsiteY19793"/>
                </a:cxn>
                <a:cxn ang="0">
                  <a:pos x="connsiteX19794" y="connsiteY19794"/>
                </a:cxn>
                <a:cxn ang="0">
                  <a:pos x="connsiteX19795" y="connsiteY19795"/>
                </a:cxn>
                <a:cxn ang="0">
                  <a:pos x="connsiteX19796" y="connsiteY19796"/>
                </a:cxn>
                <a:cxn ang="0">
                  <a:pos x="connsiteX19797" y="connsiteY19797"/>
                </a:cxn>
                <a:cxn ang="0">
                  <a:pos x="connsiteX19798" y="connsiteY19798"/>
                </a:cxn>
                <a:cxn ang="0">
                  <a:pos x="connsiteX19799" y="connsiteY19799"/>
                </a:cxn>
                <a:cxn ang="0">
                  <a:pos x="connsiteX19800" y="connsiteY19800"/>
                </a:cxn>
                <a:cxn ang="0">
                  <a:pos x="connsiteX19801" y="connsiteY19801"/>
                </a:cxn>
                <a:cxn ang="0">
                  <a:pos x="connsiteX19802" y="connsiteY19802"/>
                </a:cxn>
                <a:cxn ang="0">
                  <a:pos x="connsiteX19803" y="connsiteY19803"/>
                </a:cxn>
                <a:cxn ang="0">
                  <a:pos x="connsiteX19804" y="connsiteY19804"/>
                </a:cxn>
                <a:cxn ang="0">
                  <a:pos x="connsiteX19805" y="connsiteY19805"/>
                </a:cxn>
                <a:cxn ang="0">
                  <a:pos x="connsiteX19806" y="connsiteY19806"/>
                </a:cxn>
                <a:cxn ang="0">
                  <a:pos x="connsiteX19807" y="connsiteY19807"/>
                </a:cxn>
                <a:cxn ang="0">
                  <a:pos x="connsiteX19808" y="connsiteY19808"/>
                </a:cxn>
                <a:cxn ang="0">
                  <a:pos x="connsiteX19809" y="connsiteY19809"/>
                </a:cxn>
                <a:cxn ang="0">
                  <a:pos x="connsiteX19810" y="connsiteY19810"/>
                </a:cxn>
                <a:cxn ang="0">
                  <a:pos x="connsiteX19811" y="connsiteY19811"/>
                </a:cxn>
                <a:cxn ang="0">
                  <a:pos x="connsiteX19812" y="connsiteY19812"/>
                </a:cxn>
                <a:cxn ang="0">
                  <a:pos x="connsiteX19813" y="connsiteY19813"/>
                </a:cxn>
                <a:cxn ang="0">
                  <a:pos x="connsiteX19814" y="connsiteY19814"/>
                </a:cxn>
                <a:cxn ang="0">
                  <a:pos x="connsiteX19815" y="connsiteY19815"/>
                </a:cxn>
                <a:cxn ang="0">
                  <a:pos x="connsiteX19816" y="connsiteY19816"/>
                </a:cxn>
                <a:cxn ang="0">
                  <a:pos x="connsiteX19817" y="connsiteY19817"/>
                </a:cxn>
                <a:cxn ang="0">
                  <a:pos x="connsiteX19818" y="connsiteY19818"/>
                </a:cxn>
                <a:cxn ang="0">
                  <a:pos x="connsiteX19819" y="connsiteY19819"/>
                </a:cxn>
                <a:cxn ang="0">
                  <a:pos x="connsiteX19820" y="connsiteY19820"/>
                </a:cxn>
                <a:cxn ang="0">
                  <a:pos x="connsiteX19821" y="connsiteY19821"/>
                </a:cxn>
                <a:cxn ang="0">
                  <a:pos x="connsiteX19822" y="connsiteY19822"/>
                </a:cxn>
                <a:cxn ang="0">
                  <a:pos x="connsiteX19823" y="connsiteY19823"/>
                </a:cxn>
                <a:cxn ang="0">
                  <a:pos x="connsiteX19824" y="connsiteY19824"/>
                </a:cxn>
                <a:cxn ang="0">
                  <a:pos x="connsiteX19825" y="connsiteY19825"/>
                </a:cxn>
                <a:cxn ang="0">
                  <a:pos x="connsiteX19826" y="connsiteY19826"/>
                </a:cxn>
                <a:cxn ang="0">
                  <a:pos x="connsiteX19827" y="connsiteY19827"/>
                </a:cxn>
                <a:cxn ang="0">
                  <a:pos x="connsiteX19828" y="connsiteY19828"/>
                </a:cxn>
                <a:cxn ang="0">
                  <a:pos x="connsiteX19829" y="connsiteY19829"/>
                </a:cxn>
                <a:cxn ang="0">
                  <a:pos x="connsiteX19830" y="connsiteY19830"/>
                </a:cxn>
                <a:cxn ang="0">
                  <a:pos x="connsiteX19831" y="connsiteY19831"/>
                </a:cxn>
                <a:cxn ang="0">
                  <a:pos x="connsiteX19832" y="connsiteY19832"/>
                </a:cxn>
                <a:cxn ang="0">
                  <a:pos x="connsiteX19833" y="connsiteY19833"/>
                </a:cxn>
                <a:cxn ang="0">
                  <a:pos x="connsiteX19834" y="connsiteY19834"/>
                </a:cxn>
                <a:cxn ang="0">
                  <a:pos x="connsiteX19835" y="connsiteY19835"/>
                </a:cxn>
                <a:cxn ang="0">
                  <a:pos x="connsiteX19836" y="connsiteY19836"/>
                </a:cxn>
                <a:cxn ang="0">
                  <a:pos x="connsiteX19837" y="connsiteY19837"/>
                </a:cxn>
                <a:cxn ang="0">
                  <a:pos x="connsiteX19838" y="connsiteY19838"/>
                </a:cxn>
                <a:cxn ang="0">
                  <a:pos x="connsiteX19839" y="connsiteY19839"/>
                </a:cxn>
                <a:cxn ang="0">
                  <a:pos x="connsiteX19840" y="connsiteY19840"/>
                </a:cxn>
                <a:cxn ang="0">
                  <a:pos x="connsiteX19841" y="connsiteY19841"/>
                </a:cxn>
                <a:cxn ang="0">
                  <a:pos x="connsiteX19842" y="connsiteY19842"/>
                </a:cxn>
                <a:cxn ang="0">
                  <a:pos x="connsiteX19843" y="connsiteY19843"/>
                </a:cxn>
                <a:cxn ang="0">
                  <a:pos x="connsiteX19844" y="connsiteY19844"/>
                </a:cxn>
                <a:cxn ang="0">
                  <a:pos x="connsiteX19845" y="connsiteY19845"/>
                </a:cxn>
                <a:cxn ang="0">
                  <a:pos x="connsiteX19846" y="connsiteY19846"/>
                </a:cxn>
                <a:cxn ang="0">
                  <a:pos x="connsiteX19847" y="connsiteY19847"/>
                </a:cxn>
                <a:cxn ang="0">
                  <a:pos x="connsiteX19848" y="connsiteY19848"/>
                </a:cxn>
                <a:cxn ang="0">
                  <a:pos x="connsiteX19849" y="connsiteY19849"/>
                </a:cxn>
                <a:cxn ang="0">
                  <a:pos x="connsiteX19850" y="connsiteY19850"/>
                </a:cxn>
                <a:cxn ang="0">
                  <a:pos x="connsiteX19851" y="connsiteY19851"/>
                </a:cxn>
                <a:cxn ang="0">
                  <a:pos x="connsiteX19852" y="connsiteY19852"/>
                </a:cxn>
                <a:cxn ang="0">
                  <a:pos x="connsiteX19853" y="connsiteY19853"/>
                </a:cxn>
                <a:cxn ang="0">
                  <a:pos x="connsiteX19854" y="connsiteY19854"/>
                </a:cxn>
                <a:cxn ang="0">
                  <a:pos x="connsiteX19855" y="connsiteY19855"/>
                </a:cxn>
                <a:cxn ang="0">
                  <a:pos x="connsiteX19856" y="connsiteY19856"/>
                </a:cxn>
                <a:cxn ang="0">
                  <a:pos x="connsiteX19857" y="connsiteY19857"/>
                </a:cxn>
                <a:cxn ang="0">
                  <a:pos x="connsiteX19858" y="connsiteY19858"/>
                </a:cxn>
                <a:cxn ang="0">
                  <a:pos x="connsiteX19859" y="connsiteY19859"/>
                </a:cxn>
                <a:cxn ang="0">
                  <a:pos x="connsiteX19860" y="connsiteY19860"/>
                </a:cxn>
                <a:cxn ang="0">
                  <a:pos x="connsiteX19861" y="connsiteY19861"/>
                </a:cxn>
                <a:cxn ang="0">
                  <a:pos x="connsiteX19862" y="connsiteY19862"/>
                </a:cxn>
                <a:cxn ang="0">
                  <a:pos x="connsiteX19863" y="connsiteY19863"/>
                </a:cxn>
                <a:cxn ang="0">
                  <a:pos x="connsiteX19864" y="connsiteY19864"/>
                </a:cxn>
                <a:cxn ang="0">
                  <a:pos x="connsiteX19865" y="connsiteY19865"/>
                </a:cxn>
                <a:cxn ang="0">
                  <a:pos x="connsiteX19866" y="connsiteY19866"/>
                </a:cxn>
                <a:cxn ang="0">
                  <a:pos x="connsiteX19867" y="connsiteY19867"/>
                </a:cxn>
                <a:cxn ang="0">
                  <a:pos x="connsiteX19868" y="connsiteY19868"/>
                </a:cxn>
                <a:cxn ang="0">
                  <a:pos x="connsiteX19869" y="connsiteY19869"/>
                </a:cxn>
                <a:cxn ang="0">
                  <a:pos x="connsiteX19870" y="connsiteY19870"/>
                </a:cxn>
                <a:cxn ang="0">
                  <a:pos x="connsiteX19871" y="connsiteY19871"/>
                </a:cxn>
                <a:cxn ang="0">
                  <a:pos x="connsiteX19872" y="connsiteY19872"/>
                </a:cxn>
                <a:cxn ang="0">
                  <a:pos x="connsiteX19873" y="connsiteY19873"/>
                </a:cxn>
                <a:cxn ang="0">
                  <a:pos x="connsiteX19874" y="connsiteY19874"/>
                </a:cxn>
                <a:cxn ang="0">
                  <a:pos x="connsiteX19875" y="connsiteY19875"/>
                </a:cxn>
                <a:cxn ang="0">
                  <a:pos x="connsiteX19876" y="connsiteY19876"/>
                </a:cxn>
                <a:cxn ang="0">
                  <a:pos x="connsiteX19877" y="connsiteY19877"/>
                </a:cxn>
                <a:cxn ang="0">
                  <a:pos x="connsiteX19878" y="connsiteY19878"/>
                </a:cxn>
                <a:cxn ang="0">
                  <a:pos x="connsiteX19879" y="connsiteY19879"/>
                </a:cxn>
                <a:cxn ang="0">
                  <a:pos x="connsiteX19880" y="connsiteY19880"/>
                </a:cxn>
                <a:cxn ang="0">
                  <a:pos x="connsiteX19881" y="connsiteY19881"/>
                </a:cxn>
                <a:cxn ang="0">
                  <a:pos x="connsiteX19882" y="connsiteY19882"/>
                </a:cxn>
                <a:cxn ang="0">
                  <a:pos x="connsiteX19883" y="connsiteY19883"/>
                </a:cxn>
                <a:cxn ang="0">
                  <a:pos x="connsiteX19884" y="connsiteY19884"/>
                </a:cxn>
                <a:cxn ang="0">
                  <a:pos x="connsiteX19885" y="connsiteY19885"/>
                </a:cxn>
                <a:cxn ang="0">
                  <a:pos x="connsiteX19886" y="connsiteY19886"/>
                </a:cxn>
                <a:cxn ang="0">
                  <a:pos x="connsiteX19887" y="connsiteY19887"/>
                </a:cxn>
                <a:cxn ang="0">
                  <a:pos x="connsiteX19888" y="connsiteY19888"/>
                </a:cxn>
                <a:cxn ang="0">
                  <a:pos x="connsiteX19889" y="connsiteY19889"/>
                </a:cxn>
                <a:cxn ang="0">
                  <a:pos x="connsiteX19890" y="connsiteY19890"/>
                </a:cxn>
                <a:cxn ang="0">
                  <a:pos x="connsiteX19891" y="connsiteY19891"/>
                </a:cxn>
                <a:cxn ang="0">
                  <a:pos x="connsiteX19892" y="connsiteY19892"/>
                </a:cxn>
                <a:cxn ang="0">
                  <a:pos x="connsiteX19893" y="connsiteY19893"/>
                </a:cxn>
                <a:cxn ang="0">
                  <a:pos x="connsiteX19894" y="connsiteY19894"/>
                </a:cxn>
                <a:cxn ang="0">
                  <a:pos x="connsiteX19895" y="connsiteY19895"/>
                </a:cxn>
                <a:cxn ang="0">
                  <a:pos x="connsiteX19896" y="connsiteY19896"/>
                </a:cxn>
                <a:cxn ang="0">
                  <a:pos x="connsiteX19897" y="connsiteY19897"/>
                </a:cxn>
                <a:cxn ang="0">
                  <a:pos x="connsiteX19898" y="connsiteY19898"/>
                </a:cxn>
                <a:cxn ang="0">
                  <a:pos x="connsiteX19899" y="connsiteY19899"/>
                </a:cxn>
                <a:cxn ang="0">
                  <a:pos x="connsiteX19900" y="connsiteY19900"/>
                </a:cxn>
                <a:cxn ang="0">
                  <a:pos x="connsiteX19901" y="connsiteY19901"/>
                </a:cxn>
                <a:cxn ang="0">
                  <a:pos x="connsiteX19902" y="connsiteY19902"/>
                </a:cxn>
                <a:cxn ang="0">
                  <a:pos x="connsiteX19903" y="connsiteY19903"/>
                </a:cxn>
                <a:cxn ang="0">
                  <a:pos x="connsiteX19904" y="connsiteY19904"/>
                </a:cxn>
                <a:cxn ang="0">
                  <a:pos x="connsiteX19905" y="connsiteY19905"/>
                </a:cxn>
                <a:cxn ang="0">
                  <a:pos x="connsiteX19906" y="connsiteY19906"/>
                </a:cxn>
                <a:cxn ang="0">
                  <a:pos x="connsiteX19907" y="connsiteY19907"/>
                </a:cxn>
                <a:cxn ang="0">
                  <a:pos x="connsiteX19908" y="connsiteY19908"/>
                </a:cxn>
                <a:cxn ang="0">
                  <a:pos x="connsiteX19909" y="connsiteY19909"/>
                </a:cxn>
                <a:cxn ang="0">
                  <a:pos x="connsiteX19910" y="connsiteY19910"/>
                </a:cxn>
                <a:cxn ang="0">
                  <a:pos x="connsiteX19911" y="connsiteY19911"/>
                </a:cxn>
                <a:cxn ang="0">
                  <a:pos x="connsiteX19912" y="connsiteY19912"/>
                </a:cxn>
                <a:cxn ang="0">
                  <a:pos x="connsiteX19913" y="connsiteY19913"/>
                </a:cxn>
                <a:cxn ang="0">
                  <a:pos x="connsiteX19914" y="connsiteY19914"/>
                </a:cxn>
                <a:cxn ang="0">
                  <a:pos x="connsiteX19915" y="connsiteY19915"/>
                </a:cxn>
                <a:cxn ang="0">
                  <a:pos x="connsiteX19916" y="connsiteY19916"/>
                </a:cxn>
                <a:cxn ang="0">
                  <a:pos x="connsiteX19917" y="connsiteY19917"/>
                </a:cxn>
                <a:cxn ang="0">
                  <a:pos x="connsiteX19918" y="connsiteY19918"/>
                </a:cxn>
                <a:cxn ang="0">
                  <a:pos x="connsiteX19919" y="connsiteY19919"/>
                </a:cxn>
                <a:cxn ang="0">
                  <a:pos x="connsiteX19920" y="connsiteY19920"/>
                </a:cxn>
                <a:cxn ang="0">
                  <a:pos x="connsiteX19921" y="connsiteY19921"/>
                </a:cxn>
                <a:cxn ang="0">
                  <a:pos x="connsiteX19922" y="connsiteY19922"/>
                </a:cxn>
                <a:cxn ang="0">
                  <a:pos x="connsiteX19923" y="connsiteY19923"/>
                </a:cxn>
                <a:cxn ang="0">
                  <a:pos x="connsiteX19924" y="connsiteY19924"/>
                </a:cxn>
                <a:cxn ang="0">
                  <a:pos x="connsiteX19925" y="connsiteY19925"/>
                </a:cxn>
                <a:cxn ang="0">
                  <a:pos x="connsiteX19926" y="connsiteY19926"/>
                </a:cxn>
                <a:cxn ang="0">
                  <a:pos x="connsiteX19927" y="connsiteY19927"/>
                </a:cxn>
                <a:cxn ang="0">
                  <a:pos x="connsiteX19928" y="connsiteY19928"/>
                </a:cxn>
                <a:cxn ang="0">
                  <a:pos x="connsiteX19929" y="connsiteY19929"/>
                </a:cxn>
                <a:cxn ang="0">
                  <a:pos x="connsiteX19930" y="connsiteY19930"/>
                </a:cxn>
                <a:cxn ang="0">
                  <a:pos x="connsiteX19931" y="connsiteY19931"/>
                </a:cxn>
                <a:cxn ang="0">
                  <a:pos x="connsiteX19932" y="connsiteY19932"/>
                </a:cxn>
                <a:cxn ang="0">
                  <a:pos x="connsiteX19933" y="connsiteY19933"/>
                </a:cxn>
                <a:cxn ang="0">
                  <a:pos x="connsiteX19934" y="connsiteY19934"/>
                </a:cxn>
                <a:cxn ang="0">
                  <a:pos x="connsiteX19935" y="connsiteY19935"/>
                </a:cxn>
                <a:cxn ang="0">
                  <a:pos x="connsiteX19936" y="connsiteY19936"/>
                </a:cxn>
                <a:cxn ang="0">
                  <a:pos x="connsiteX19937" y="connsiteY19937"/>
                </a:cxn>
                <a:cxn ang="0">
                  <a:pos x="connsiteX19938" y="connsiteY19938"/>
                </a:cxn>
                <a:cxn ang="0">
                  <a:pos x="connsiteX19939" y="connsiteY19939"/>
                </a:cxn>
                <a:cxn ang="0">
                  <a:pos x="connsiteX19940" y="connsiteY19940"/>
                </a:cxn>
                <a:cxn ang="0">
                  <a:pos x="connsiteX19941" y="connsiteY19941"/>
                </a:cxn>
                <a:cxn ang="0">
                  <a:pos x="connsiteX19942" y="connsiteY19942"/>
                </a:cxn>
                <a:cxn ang="0">
                  <a:pos x="connsiteX19943" y="connsiteY19943"/>
                </a:cxn>
                <a:cxn ang="0">
                  <a:pos x="connsiteX19944" y="connsiteY19944"/>
                </a:cxn>
                <a:cxn ang="0">
                  <a:pos x="connsiteX19945" y="connsiteY19945"/>
                </a:cxn>
                <a:cxn ang="0">
                  <a:pos x="connsiteX19946" y="connsiteY19946"/>
                </a:cxn>
                <a:cxn ang="0">
                  <a:pos x="connsiteX19947" y="connsiteY19947"/>
                </a:cxn>
                <a:cxn ang="0">
                  <a:pos x="connsiteX19948" y="connsiteY19948"/>
                </a:cxn>
                <a:cxn ang="0">
                  <a:pos x="connsiteX19949" y="connsiteY19949"/>
                </a:cxn>
                <a:cxn ang="0">
                  <a:pos x="connsiteX19950" y="connsiteY19950"/>
                </a:cxn>
                <a:cxn ang="0">
                  <a:pos x="connsiteX19951" y="connsiteY19951"/>
                </a:cxn>
                <a:cxn ang="0">
                  <a:pos x="connsiteX19952" y="connsiteY19952"/>
                </a:cxn>
                <a:cxn ang="0">
                  <a:pos x="connsiteX19953" y="connsiteY19953"/>
                </a:cxn>
                <a:cxn ang="0">
                  <a:pos x="connsiteX19954" y="connsiteY19954"/>
                </a:cxn>
                <a:cxn ang="0">
                  <a:pos x="connsiteX19955" y="connsiteY19955"/>
                </a:cxn>
                <a:cxn ang="0">
                  <a:pos x="connsiteX19956" y="connsiteY19956"/>
                </a:cxn>
                <a:cxn ang="0">
                  <a:pos x="connsiteX19957" y="connsiteY19957"/>
                </a:cxn>
                <a:cxn ang="0">
                  <a:pos x="connsiteX19958" y="connsiteY19958"/>
                </a:cxn>
                <a:cxn ang="0">
                  <a:pos x="connsiteX19959" y="connsiteY19959"/>
                </a:cxn>
                <a:cxn ang="0">
                  <a:pos x="connsiteX19960" y="connsiteY19960"/>
                </a:cxn>
                <a:cxn ang="0">
                  <a:pos x="connsiteX19961" y="connsiteY19961"/>
                </a:cxn>
                <a:cxn ang="0">
                  <a:pos x="connsiteX19962" y="connsiteY19962"/>
                </a:cxn>
                <a:cxn ang="0">
                  <a:pos x="connsiteX19963" y="connsiteY19963"/>
                </a:cxn>
                <a:cxn ang="0">
                  <a:pos x="connsiteX19964" y="connsiteY19964"/>
                </a:cxn>
                <a:cxn ang="0">
                  <a:pos x="connsiteX19965" y="connsiteY19965"/>
                </a:cxn>
                <a:cxn ang="0">
                  <a:pos x="connsiteX19966" y="connsiteY19966"/>
                </a:cxn>
                <a:cxn ang="0">
                  <a:pos x="connsiteX19967" y="connsiteY19967"/>
                </a:cxn>
                <a:cxn ang="0">
                  <a:pos x="connsiteX19968" y="connsiteY19968"/>
                </a:cxn>
                <a:cxn ang="0">
                  <a:pos x="connsiteX19969" y="connsiteY19969"/>
                </a:cxn>
                <a:cxn ang="0">
                  <a:pos x="connsiteX19970" y="connsiteY19970"/>
                </a:cxn>
                <a:cxn ang="0">
                  <a:pos x="connsiteX19971" y="connsiteY19971"/>
                </a:cxn>
                <a:cxn ang="0">
                  <a:pos x="connsiteX19972" y="connsiteY19972"/>
                </a:cxn>
                <a:cxn ang="0">
                  <a:pos x="connsiteX19973" y="connsiteY19973"/>
                </a:cxn>
                <a:cxn ang="0">
                  <a:pos x="connsiteX19974" y="connsiteY19974"/>
                </a:cxn>
                <a:cxn ang="0">
                  <a:pos x="connsiteX19975" y="connsiteY19975"/>
                </a:cxn>
                <a:cxn ang="0">
                  <a:pos x="connsiteX19976" y="connsiteY19976"/>
                </a:cxn>
                <a:cxn ang="0">
                  <a:pos x="connsiteX19977" y="connsiteY19977"/>
                </a:cxn>
                <a:cxn ang="0">
                  <a:pos x="connsiteX19978" y="connsiteY19978"/>
                </a:cxn>
                <a:cxn ang="0">
                  <a:pos x="connsiteX19979" y="connsiteY19979"/>
                </a:cxn>
                <a:cxn ang="0">
                  <a:pos x="connsiteX19980" y="connsiteY19980"/>
                </a:cxn>
                <a:cxn ang="0">
                  <a:pos x="connsiteX19981" y="connsiteY19981"/>
                </a:cxn>
                <a:cxn ang="0">
                  <a:pos x="connsiteX19982" y="connsiteY19982"/>
                </a:cxn>
                <a:cxn ang="0">
                  <a:pos x="connsiteX19983" y="connsiteY19983"/>
                </a:cxn>
                <a:cxn ang="0">
                  <a:pos x="connsiteX19984" y="connsiteY19984"/>
                </a:cxn>
                <a:cxn ang="0">
                  <a:pos x="connsiteX19985" y="connsiteY19985"/>
                </a:cxn>
                <a:cxn ang="0">
                  <a:pos x="connsiteX19986" y="connsiteY19986"/>
                </a:cxn>
                <a:cxn ang="0">
                  <a:pos x="connsiteX19987" y="connsiteY19987"/>
                </a:cxn>
                <a:cxn ang="0">
                  <a:pos x="connsiteX19988" y="connsiteY19988"/>
                </a:cxn>
                <a:cxn ang="0">
                  <a:pos x="connsiteX19989" y="connsiteY19989"/>
                </a:cxn>
                <a:cxn ang="0">
                  <a:pos x="connsiteX19990" y="connsiteY19990"/>
                </a:cxn>
                <a:cxn ang="0">
                  <a:pos x="connsiteX19991" y="connsiteY19991"/>
                </a:cxn>
                <a:cxn ang="0">
                  <a:pos x="connsiteX19992" y="connsiteY19992"/>
                </a:cxn>
                <a:cxn ang="0">
                  <a:pos x="connsiteX19993" y="connsiteY19993"/>
                </a:cxn>
                <a:cxn ang="0">
                  <a:pos x="connsiteX19994" y="connsiteY19994"/>
                </a:cxn>
                <a:cxn ang="0">
                  <a:pos x="connsiteX19995" y="connsiteY19995"/>
                </a:cxn>
                <a:cxn ang="0">
                  <a:pos x="connsiteX19996" y="connsiteY19996"/>
                </a:cxn>
                <a:cxn ang="0">
                  <a:pos x="connsiteX19997" y="connsiteY19997"/>
                </a:cxn>
                <a:cxn ang="0">
                  <a:pos x="connsiteX19998" y="connsiteY19998"/>
                </a:cxn>
                <a:cxn ang="0">
                  <a:pos x="connsiteX19999" y="connsiteY19999"/>
                </a:cxn>
                <a:cxn ang="0">
                  <a:pos x="connsiteX20000" y="connsiteY20000"/>
                </a:cxn>
                <a:cxn ang="0">
                  <a:pos x="connsiteX20001" y="connsiteY20001"/>
                </a:cxn>
                <a:cxn ang="0">
                  <a:pos x="connsiteX20002" y="connsiteY20002"/>
                </a:cxn>
                <a:cxn ang="0">
                  <a:pos x="connsiteX20003" y="connsiteY20003"/>
                </a:cxn>
                <a:cxn ang="0">
                  <a:pos x="connsiteX20004" y="connsiteY20004"/>
                </a:cxn>
                <a:cxn ang="0">
                  <a:pos x="connsiteX20005" y="connsiteY20005"/>
                </a:cxn>
                <a:cxn ang="0">
                  <a:pos x="connsiteX20006" y="connsiteY20006"/>
                </a:cxn>
                <a:cxn ang="0">
                  <a:pos x="connsiteX20007" y="connsiteY20007"/>
                </a:cxn>
                <a:cxn ang="0">
                  <a:pos x="connsiteX20008" y="connsiteY20008"/>
                </a:cxn>
                <a:cxn ang="0">
                  <a:pos x="connsiteX20009" y="connsiteY20009"/>
                </a:cxn>
                <a:cxn ang="0">
                  <a:pos x="connsiteX20010" y="connsiteY20010"/>
                </a:cxn>
                <a:cxn ang="0">
                  <a:pos x="connsiteX20011" y="connsiteY20011"/>
                </a:cxn>
                <a:cxn ang="0">
                  <a:pos x="connsiteX20012" y="connsiteY20012"/>
                </a:cxn>
                <a:cxn ang="0">
                  <a:pos x="connsiteX20013" y="connsiteY20013"/>
                </a:cxn>
                <a:cxn ang="0">
                  <a:pos x="connsiteX20014" y="connsiteY20014"/>
                </a:cxn>
                <a:cxn ang="0">
                  <a:pos x="connsiteX20015" y="connsiteY20015"/>
                </a:cxn>
                <a:cxn ang="0">
                  <a:pos x="connsiteX20016" y="connsiteY20016"/>
                </a:cxn>
                <a:cxn ang="0">
                  <a:pos x="connsiteX20017" y="connsiteY20017"/>
                </a:cxn>
                <a:cxn ang="0">
                  <a:pos x="connsiteX20018" y="connsiteY20018"/>
                </a:cxn>
                <a:cxn ang="0">
                  <a:pos x="connsiteX20019" y="connsiteY20019"/>
                </a:cxn>
                <a:cxn ang="0">
                  <a:pos x="connsiteX20020" y="connsiteY20020"/>
                </a:cxn>
                <a:cxn ang="0">
                  <a:pos x="connsiteX20021" y="connsiteY20021"/>
                </a:cxn>
                <a:cxn ang="0">
                  <a:pos x="connsiteX20022" y="connsiteY20022"/>
                </a:cxn>
                <a:cxn ang="0">
                  <a:pos x="connsiteX20023" y="connsiteY20023"/>
                </a:cxn>
                <a:cxn ang="0">
                  <a:pos x="connsiteX20024" y="connsiteY20024"/>
                </a:cxn>
                <a:cxn ang="0">
                  <a:pos x="connsiteX20025" y="connsiteY20025"/>
                </a:cxn>
                <a:cxn ang="0">
                  <a:pos x="connsiteX20026" y="connsiteY20026"/>
                </a:cxn>
                <a:cxn ang="0">
                  <a:pos x="connsiteX20027" y="connsiteY20027"/>
                </a:cxn>
                <a:cxn ang="0">
                  <a:pos x="connsiteX20028" y="connsiteY20028"/>
                </a:cxn>
                <a:cxn ang="0">
                  <a:pos x="connsiteX20029" y="connsiteY20029"/>
                </a:cxn>
                <a:cxn ang="0">
                  <a:pos x="connsiteX20030" y="connsiteY20030"/>
                </a:cxn>
                <a:cxn ang="0">
                  <a:pos x="connsiteX20031" y="connsiteY20031"/>
                </a:cxn>
                <a:cxn ang="0">
                  <a:pos x="connsiteX20032" y="connsiteY20032"/>
                </a:cxn>
                <a:cxn ang="0">
                  <a:pos x="connsiteX20033" y="connsiteY20033"/>
                </a:cxn>
                <a:cxn ang="0">
                  <a:pos x="connsiteX20034" y="connsiteY20034"/>
                </a:cxn>
                <a:cxn ang="0">
                  <a:pos x="connsiteX20035" y="connsiteY20035"/>
                </a:cxn>
                <a:cxn ang="0">
                  <a:pos x="connsiteX20036" y="connsiteY20036"/>
                </a:cxn>
                <a:cxn ang="0">
                  <a:pos x="connsiteX20037" y="connsiteY20037"/>
                </a:cxn>
                <a:cxn ang="0">
                  <a:pos x="connsiteX20038" y="connsiteY20038"/>
                </a:cxn>
                <a:cxn ang="0">
                  <a:pos x="connsiteX20039" y="connsiteY20039"/>
                </a:cxn>
                <a:cxn ang="0">
                  <a:pos x="connsiteX20040" y="connsiteY20040"/>
                </a:cxn>
                <a:cxn ang="0">
                  <a:pos x="connsiteX20041" y="connsiteY20041"/>
                </a:cxn>
                <a:cxn ang="0">
                  <a:pos x="connsiteX20042" y="connsiteY20042"/>
                </a:cxn>
                <a:cxn ang="0">
                  <a:pos x="connsiteX20043" y="connsiteY20043"/>
                </a:cxn>
                <a:cxn ang="0">
                  <a:pos x="connsiteX20044" y="connsiteY20044"/>
                </a:cxn>
                <a:cxn ang="0">
                  <a:pos x="connsiteX20045" y="connsiteY20045"/>
                </a:cxn>
                <a:cxn ang="0">
                  <a:pos x="connsiteX20046" y="connsiteY20046"/>
                </a:cxn>
                <a:cxn ang="0">
                  <a:pos x="connsiteX20047" y="connsiteY20047"/>
                </a:cxn>
                <a:cxn ang="0">
                  <a:pos x="connsiteX20048" y="connsiteY20048"/>
                </a:cxn>
                <a:cxn ang="0">
                  <a:pos x="connsiteX20049" y="connsiteY20049"/>
                </a:cxn>
                <a:cxn ang="0">
                  <a:pos x="connsiteX20050" y="connsiteY20050"/>
                </a:cxn>
                <a:cxn ang="0">
                  <a:pos x="connsiteX20051" y="connsiteY20051"/>
                </a:cxn>
                <a:cxn ang="0">
                  <a:pos x="connsiteX20052" y="connsiteY20052"/>
                </a:cxn>
                <a:cxn ang="0">
                  <a:pos x="connsiteX20053" y="connsiteY20053"/>
                </a:cxn>
                <a:cxn ang="0">
                  <a:pos x="connsiteX20054" y="connsiteY20054"/>
                </a:cxn>
                <a:cxn ang="0">
                  <a:pos x="connsiteX20055" y="connsiteY20055"/>
                </a:cxn>
                <a:cxn ang="0">
                  <a:pos x="connsiteX20056" y="connsiteY20056"/>
                </a:cxn>
                <a:cxn ang="0">
                  <a:pos x="connsiteX20057" y="connsiteY20057"/>
                </a:cxn>
                <a:cxn ang="0">
                  <a:pos x="connsiteX20058" y="connsiteY20058"/>
                </a:cxn>
                <a:cxn ang="0">
                  <a:pos x="connsiteX20059" y="connsiteY20059"/>
                </a:cxn>
                <a:cxn ang="0">
                  <a:pos x="connsiteX20060" y="connsiteY20060"/>
                </a:cxn>
                <a:cxn ang="0">
                  <a:pos x="connsiteX20061" y="connsiteY20061"/>
                </a:cxn>
                <a:cxn ang="0">
                  <a:pos x="connsiteX20062" y="connsiteY20062"/>
                </a:cxn>
                <a:cxn ang="0">
                  <a:pos x="connsiteX20063" y="connsiteY20063"/>
                </a:cxn>
                <a:cxn ang="0">
                  <a:pos x="connsiteX20064" y="connsiteY20064"/>
                </a:cxn>
                <a:cxn ang="0">
                  <a:pos x="connsiteX20065" y="connsiteY20065"/>
                </a:cxn>
                <a:cxn ang="0">
                  <a:pos x="connsiteX20066" y="connsiteY20066"/>
                </a:cxn>
                <a:cxn ang="0">
                  <a:pos x="connsiteX20067" y="connsiteY20067"/>
                </a:cxn>
                <a:cxn ang="0">
                  <a:pos x="connsiteX20068" y="connsiteY20068"/>
                </a:cxn>
                <a:cxn ang="0">
                  <a:pos x="connsiteX20069" y="connsiteY20069"/>
                </a:cxn>
                <a:cxn ang="0">
                  <a:pos x="connsiteX20070" y="connsiteY20070"/>
                </a:cxn>
                <a:cxn ang="0">
                  <a:pos x="connsiteX20071" y="connsiteY20071"/>
                </a:cxn>
                <a:cxn ang="0">
                  <a:pos x="connsiteX20072" y="connsiteY20072"/>
                </a:cxn>
                <a:cxn ang="0">
                  <a:pos x="connsiteX20073" y="connsiteY20073"/>
                </a:cxn>
                <a:cxn ang="0">
                  <a:pos x="connsiteX20074" y="connsiteY20074"/>
                </a:cxn>
                <a:cxn ang="0">
                  <a:pos x="connsiteX20075" y="connsiteY20075"/>
                </a:cxn>
                <a:cxn ang="0">
                  <a:pos x="connsiteX20076" y="connsiteY20076"/>
                </a:cxn>
                <a:cxn ang="0">
                  <a:pos x="connsiteX20077" y="connsiteY20077"/>
                </a:cxn>
                <a:cxn ang="0">
                  <a:pos x="connsiteX20078" y="connsiteY20078"/>
                </a:cxn>
                <a:cxn ang="0">
                  <a:pos x="connsiteX20079" y="connsiteY20079"/>
                </a:cxn>
                <a:cxn ang="0">
                  <a:pos x="connsiteX20080" y="connsiteY20080"/>
                </a:cxn>
                <a:cxn ang="0">
                  <a:pos x="connsiteX20081" y="connsiteY20081"/>
                </a:cxn>
                <a:cxn ang="0">
                  <a:pos x="connsiteX20082" y="connsiteY20082"/>
                </a:cxn>
                <a:cxn ang="0">
                  <a:pos x="connsiteX20083" y="connsiteY20083"/>
                </a:cxn>
                <a:cxn ang="0">
                  <a:pos x="connsiteX20084" y="connsiteY20084"/>
                </a:cxn>
                <a:cxn ang="0">
                  <a:pos x="connsiteX20085" y="connsiteY20085"/>
                </a:cxn>
                <a:cxn ang="0">
                  <a:pos x="connsiteX20086" y="connsiteY20086"/>
                </a:cxn>
                <a:cxn ang="0">
                  <a:pos x="connsiteX20087" y="connsiteY20087"/>
                </a:cxn>
                <a:cxn ang="0">
                  <a:pos x="connsiteX20088" y="connsiteY20088"/>
                </a:cxn>
                <a:cxn ang="0">
                  <a:pos x="connsiteX20089" y="connsiteY20089"/>
                </a:cxn>
                <a:cxn ang="0">
                  <a:pos x="connsiteX20090" y="connsiteY20090"/>
                </a:cxn>
                <a:cxn ang="0">
                  <a:pos x="connsiteX20091" y="connsiteY20091"/>
                </a:cxn>
                <a:cxn ang="0">
                  <a:pos x="connsiteX20092" y="connsiteY20092"/>
                </a:cxn>
                <a:cxn ang="0">
                  <a:pos x="connsiteX20093" y="connsiteY20093"/>
                </a:cxn>
                <a:cxn ang="0">
                  <a:pos x="connsiteX20094" y="connsiteY20094"/>
                </a:cxn>
                <a:cxn ang="0">
                  <a:pos x="connsiteX20095" y="connsiteY20095"/>
                </a:cxn>
                <a:cxn ang="0">
                  <a:pos x="connsiteX20096" y="connsiteY20096"/>
                </a:cxn>
                <a:cxn ang="0">
                  <a:pos x="connsiteX20097" y="connsiteY20097"/>
                </a:cxn>
                <a:cxn ang="0">
                  <a:pos x="connsiteX20098" y="connsiteY20098"/>
                </a:cxn>
                <a:cxn ang="0">
                  <a:pos x="connsiteX20099" y="connsiteY20099"/>
                </a:cxn>
                <a:cxn ang="0">
                  <a:pos x="connsiteX20100" y="connsiteY20100"/>
                </a:cxn>
                <a:cxn ang="0">
                  <a:pos x="connsiteX20101" y="connsiteY20101"/>
                </a:cxn>
                <a:cxn ang="0">
                  <a:pos x="connsiteX20102" y="connsiteY20102"/>
                </a:cxn>
                <a:cxn ang="0">
                  <a:pos x="connsiteX20103" y="connsiteY20103"/>
                </a:cxn>
                <a:cxn ang="0">
                  <a:pos x="connsiteX20104" y="connsiteY20104"/>
                </a:cxn>
                <a:cxn ang="0">
                  <a:pos x="connsiteX20105" y="connsiteY20105"/>
                </a:cxn>
                <a:cxn ang="0">
                  <a:pos x="connsiteX20106" y="connsiteY20106"/>
                </a:cxn>
                <a:cxn ang="0">
                  <a:pos x="connsiteX20107" y="connsiteY20107"/>
                </a:cxn>
                <a:cxn ang="0">
                  <a:pos x="connsiteX20108" y="connsiteY20108"/>
                </a:cxn>
                <a:cxn ang="0">
                  <a:pos x="connsiteX20109" y="connsiteY20109"/>
                </a:cxn>
                <a:cxn ang="0">
                  <a:pos x="connsiteX20110" y="connsiteY20110"/>
                </a:cxn>
                <a:cxn ang="0">
                  <a:pos x="connsiteX20111" y="connsiteY20111"/>
                </a:cxn>
                <a:cxn ang="0">
                  <a:pos x="connsiteX20112" y="connsiteY20112"/>
                </a:cxn>
                <a:cxn ang="0">
                  <a:pos x="connsiteX20113" y="connsiteY20113"/>
                </a:cxn>
                <a:cxn ang="0">
                  <a:pos x="connsiteX20114" y="connsiteY20114"/>
                </a:cxn>
                <a:cxn ang="0">
                  <a:pos x="connsiteX20115" y="connsiteY20115"/>
                </a:cxn>
                <a:cxn ang="0">
                  <a:pos x="connsiteX20116" y="connsiteY20116"/>
                </a:cxn>
                <a:cxn ang="0">
                  <a:pos x="connsiteX20117" y="connsiteY20117"/>
                </a:cxn>
                <a:cxn ang="0">
                  <a:pos x="connsiteX20118" y="connsiteY20118"/>
                </a:cxn>
                <a:cxn ang="0">
                  <a:pos x="connsiteX20119" y="connsiteY20119"/>
                </a:cxn>
                <a:cxn ang="0">
                  <a:pos x="connsiteX20120" y="connsiteY20120"/>
                </a:cxn>
                <a:cxn ang="0">
                  <a:pos x="connsiteX20121" y="connsiteY20121"/>
                </a:cxn>
                <a:cxn ang="0">
                  <a:pos x="connsiteX20122" y="connsiteY20122"/>
                </a:cxn>
                <a:cxn ang="0">
                  <a:pos x="connsiteX20123" y="connsiteY20123"/>
                </a:cxn>
                <a:cxn ang="0">
                  <a:pos x="connsiteX20124" y="connsiteY20124"/>
                </a:cxn>
                <a:cxn ang="0">
                  <a:pos x="connsiteX20125" y="connsiteY20125"/>
                </a:cxn>
                <a:cxn ang="0">
                  <a:pos x="connsiteX20126" y="connsiteY20126"/>
                </a:cxn>
                <a:cxn ang="0">
                  <a:pos x="connsiteX20127" y="connsiteY20127"/>
                </a:cxn>
                <a:cxn ang="0">
                  <a:pos x="connsiteX20128" y="connsiteY20128"/>
                </a:cxn>
                <a:cxn ang="0">
                  <a:pos x="connsiteX20129" y="connsiteY20129"/>
                </a:cxn>
                <a:cxn ang="0">
                  <a:pos x="connsiteX20130" y="connsiteY20130"/>
                </a:cxn>
                <a:cxn ang="0">
                  <a:pos x="connsiteX20131" y="connsiteY20131"/>
                </a:cxn>
                <a:cxn ang="0">
                  <a:pos x="connsiteX20132" y="connsiteY20132"/>
                </a:cxn>
                <a:cxn ang="0">
                  <a:pos x="connsiteX20133" y="connsiteY20133"/>
                </a:cxn>
                <a:cxn ang="0">
                  <a:pos x="connsiteX20134" y="connsiteY20134"/>
                </a:cxn>
                <a:cxn ang="0">
                  <a:pos x="connsiteX20135" y="connsiteY20135"/>
                </a:cxn>
                <a:cxn ang="0">
                  <a:pos x="connsiteX20136" y="connsiteY20136"/>
                </a:cxn>
                <a:cxn ang="0">
                  <a:pos x="connsiteX20137" y="connsiteY20137"/>
                </a:cxn>
                <a:cxn ang="0">
                  <a:pos x="connsiteX20138" y="connsiteY20138"/>
                </a:cxn>
                <a:cxn ang="0">
                  <a:pos x="connsiteX20139" y="connsiteY20139"/>
                </a:cxn>
                <a:cxn ang="0">
                  <a:pos x="connsiteX20140" y="connsiteY20140"/>
                </a:cxn>
                <a:cxn ang="0">
                  <a:pos x="connsiteX20141" y="connsiteY20141"/>
                </a:cxn>
                <a:cxn ang="0">
                  <a:pos x="connsiteX20142" y="connsiteY20142"/>
                </a:cxn>
                <a:cxn ang="0">
                  <a:pos x="connsiteX20143" y="connsiteY20143"/>
                </a:cxn>
                <a:cxn ang="0">
                  <a:pos x="connsiteX20144" y="connsiteY20144"/>
                </a:cxn>
                <a:cxn ang="0">
                  <a:pos x="connsiteX20145" y="connsiteY20145"/>
                </a:cxn>
                <a:cxn ang="0">
                  <a:pos x="connsiteX20146" y="connsiteY20146"/>
                </a:cxn>
                <a:cxn ang="0">
                  <a:pos x="connsiteX20147" y="connsiteY20147"/>
                </a:cxn>
                <a:cxn ang="0">
                  <a:pos x="connsiteX20148" y="connsiteY20148"/>
                </a:cxn>
                <a:cxn ang="0">
                  <a:pos x="connsiteX20149" y="connsiteY20149"/>
                </a:cxn>
                <a:cxn ang="0">
                  <a:pos x="connsiteX20150" y="connsiteY20150"/>
                </a:cxn>
                <a:cxn ang="0">
                  <a:pos x="connsiteX20151" y="connsiteY20151"/>
                </a:cxn>
                <a:cxn ang="0">
                  <a:pos x="connsiteX20152" y="connsiteY20152"/>
                </a:cxn>
                <a:cxn ang="0">
                  <a:pos x="connsiteX20153" y="connsiteY20153"/>
                </a:cxn>
                <a:cxn ang="0">
                  <a:pos x="connsiteX20154" y="connsiteY20154"/>
                </a:cxn>
                <a:cxn ang="0">
                  <a:pos x="connsiteX20155" y="connsiteY20155"/>
                </a:cxn>
                <a:cxn ang="0">
                  <a:pos x="connsiteX20156" y="connsiteY20156"/>
                </a:cxn>
                <a:cxn ang="0">
                  <a:pos x="connsiteX20157" y="connsiteY20157"/>
                </a:cxn>
                <a:cxn ang="0">
                  <a:pos x="connsiteX20158" y="connsiteY20158"/>
                </a:cxn>
                <a:cxn ang="0">
                  <a:pos x="connsiteX20159" y="connsiteY20159"/>
                </a:cxn>
                <a:cxn ang="0">
                  <a:pos x="connsiteX20160" y="connsiteY20160"/>
                </a:cxn>
                <a:cxn ang="0">
                  <a:pos x="connsiteX20161" y="connsiteY20161"/>
                </a:cxn>
                <a:cxn ang="0">
                  <a:pos x="connsiteX20162" y="connsiteY20162"/>
                </a:cxn>
                <a:cxn ang="0">
                  <a:pos x="connsiteX20163" y="connsiteY20163"/>
                </a:cxn>
                <a:cxn ang="0">
                  <a:pos x="connsiteX20164" y="connsiteY20164"/>
                </a:cxn>
                <a:cxn ang="0">
                  <a:pos x="connsiteX20165" y="connsiteY20165"/>
                </a:cxn>
                <a:cxn ang="0">
                  <a:pos x="connsiteX20166" y="connsiteY20166"/>
                </a:cxn>
                <a:cxn ang="0">
                  <a:pos x="connsiteX20167" y="connsiteY20167"/>
                </a:cxn>
                <a:cxn ang="0">
                  <a:pos x="connsiteX20168" y="connsiteY20168"/>
                </a:cxn>
                <a:cxn ang="0">
                  <a:pos x="connsiteX20169" y="connsiteY20169"/>
                </a:cxn>
                <a:cxn ang="0">
                  <a:pos x="connsiteX20170" y="connsiteY20170"/>
                </a:cxn>
                <a:cxn ang="0">
                  <a:pos x="connsiteX20171" y="connsiteY20171"/>
                </a:cxn>
                <a:cxn ang="0">
                  <a:pos x="connsiteX20172" y="connsiteY20172"/>
                </a:cxn>
                <a:cxn ang="0">
                  <a:pos x="connsiteX20173" y="connsiteY20173"/>
                </a:cxn>
                <a:cxn ang="0">
                  <a:pos x="connsiteX20174" y="connsiteY20174"/>
                </a:cxn>
                <a:cxn ang="0">
                  <a:pos x="connsiteX20175" y="connsiteY20175"/>
                </a:cxn>
                <a:cxn ang="0">
                  <a:pos x="connsiteX20176" y="connsiteY20176"/>
                </a:cxn>
                <a:cxn ang="0">
                  <a:pos x="connsiteX20177" y="connsiteY20177"/>
                </a:cxn>
                <a:cxn ang="0">
                  <a:pos x="connsiteX20178" y="connsiteY20178"/>
                </a:cxn>
                <a:cxn ang="0">
                  <a:pos x="connsiteX20179" y="connsiteY20179"/>
                </a:cxn>
                <a:cxn ang="0">
                  <a:pos x="connsiteX20180" y="connsiteY20180"/>
                </a:cxn>
                <a:cxn ang="0">
                  <a:pos x="connsiteX20181" y="connsiteY20181"/>
                </a:cxn>
                <a:cxn ang="0">
                  <a:pos x="connsiteX20182" y="connsiteY20182"/>
                </a:cxn>
                <a:cxn ang="0">
                  <a:pos x="connsiteX20183" y="connsiteY20183"/>
                </a:cxn>
                <a:cxn ang="0">
                  <a:pos x="connsiteX20184" y="connsiteY20184"/>
                </a:cxn>
                <a:cxn ang="0">
                  <a:pos x="connsiteX20185" y="connsiteY20185"/>
                </a:cxn>
                <a:cxn ang="0">
                  <a:pos x="connsiteX20186" y="connsiteY20186"/>
                </a:cxn>
                <a:cxn ang="0">
                  <a:pos x="connsiteX20187" y="connsiteY20187"/>
                </a:cxn>
                <a:cxn ang="0">
                  <a:pos x="connsiteX20188" y="connsiteY20188"/>
                </a:cxn>
                <a:cxn ang="0">
                  <a:pos x="connsiteX20189" y="connsiteY20189"/>
                </a:cxn>
                <a:cxn ang="0">
                  <a:pos x="connsiteX20190" y="connsiteY20190"/>
                </a:cxn>
                <a:cxn ang="0">
                  <a:pos x="connsiteX20191" y="connsiteY20191"/>
                </a:cxn>
                <a:cxn ang="0">
                  <a:pos x="connsiteX20192" y="connsiteY20192"/>
                </a:cxn>
                <a:cxn ang="0">
                  <a:pos x="connsiteX20193" y="connsiteY20193"/>
                </a:cxn>
                <a:cxn ang="0">
                  <a:pos x="connsiteX20194" y="connsiteY20194"/>
                </a:cxn>
                <a:cxn ang="0">
                  <a:pos x="connsiteX20195" y="connsiteY20195"/>
                </a:cxn>
                <a:cxn ang="0">
                  <a:pos x="connsiteX20196" y="connsiteY20196"/>
                </a:cxn>
                <a:cxn ang="0">
                  <a:pos x="connsiteX20197" y="connsiteY20197"/>
                </a:cxn>
                <a:cxn ang="0">
                  <a:pos x="connsiteX20198" y="connsiteY20198"/>
                </a:cxn>
                <a:cxn ang="0">
                  <a:pos x="connsiteX20199" y="connsiteY20199"/>
                </a:cxn>
                <a:cxn ang="0">
                  <a:pos x="connsiteX20200" y="connsiteY20200"/>
                </a:cxn>
                <a:cxn ang="0">
                  <a:pos x="connsiteX20201" y="connsiteY20201"/>
                </a:cxn>
                <a:cxn ang="0">
                  <a:pos x="connsiteX20202" y="connsiteY20202"/>
                </a:cxn>
                <a:cxn ang="0">
                  <a:pos x="connsiteX20203" y="connsiteY20203"/>
                </a:cxn>
                <a:cxn ang="0">
                  <a:pos x="connsiteX20204" y="connsiteY20204"/>
                </a:cxn>
                <a:cxn ang="0">
                  <a:pos x="connsiteX20205" y="connsiteY20205"/>
                </a:cxn>
                <a:cxn ang="0">
                  <a:pos x="connsiteX20206" y="connsiteY20206"/>
                </a:cxn>
                <a:cxn ang="0">
                  <a:pos x="connsiteX20207" y="connsiteY20207"/>
                </a:cxn>
                <a:cxn ang="0">
                  <a:pos x="connsiteX20208" y="connsiteY20208"/>
                </a:cxn>
                <a:cxn ang="0">
                  <a:pos x="connsiteX20209" y="connsiteY20209"/>
                </a:cxn>
                <a:cxn ang="0">
                  <a:pos x="connsiteX20210" y="connsiteY20210"/>
                </a:cxn>
                <a:cxn ang="0">
                  <a:pos x="connsiteX20211" y="connsiteY20211"/>
                </a:cxn>
                <a:cxn ang="0">
                  <a:pos x="connsiteX20212" y="connsiteY20212"/>
                </a:cxn>
                <a:cxn ang="0">
                  <a:pos x="connsiteX20213" y="connsiteY20213"/>
                </a:cxn>
                <a:cxn ang="0">
                  <a:pos x="connsiteX20214" y="connsiteY20214"/>
                </a:cxn>
                <a:cxn ang="0">
                  <a:pos x="connsiteX20215" y="connsiteY20215"/>
                </a:cxn>
                <a:cxn ang="0">
                  <a:pos x="connsiteX20216" y="connsiteY20216"/>
                </a:cxn>
                <a:cxn ang="0">
                  <a:pos x="connsiteX20217" y="connsiteY20217"/>
                </a:cxn>
                <a:cxn ang="0">
                  <a:pos x="connsiteX20218" y="connsiteY20218"/>
                </a:cxn>
                <a:cxn ang="0">
                  <a:pos x="connsiteX20219" y="connsiteY20219"/>
                </a:cxn>
                <a:cxn ang="0">
                  <a:pos x="connsiteX20220" y="connsiteY20220"/>
                </a:cxn>
                <a:cxn ang="0">
                  <a:pos x="connsiteX20221" y="connsiteY20221"/>
                </a:cxn>
                <a:cxn ang="0">
                  <a:pos x="connsiteX20222" y="connsiteY20222"/>
                </a:cxn>
                <a:cxn ang="0">
                  <a:pos x="connsiteX20223" y="connsiteY20223"/>
                </a:cxn>
                <a:cxn ang="0">
                  <a:pos x="connsiteX20224" y="connsiteY20224"/>
                </a:cxn>
                <a:cxn ang="0">
                  <a:pos x="connsiteX20225" y="connsiteY20225"/>
                </a:cxn>
                <a:cxn ang="0">
                  <a:pos x="connsiteX20226" y="connsiteY20226"/>
                </a:cxn>
                <a:cxn ang="0">
                  <a:pos x="connsiteX20227" y="connsiteY20227"/>
                </a:cxn>
                <a:cxn ang="0">
                  <a:pos x="connsiteX20228" y="connsiteY20228"/>
                </a:cxn>
                <a:cxn ang="0">
                  <a:pos x="connsiteX20229" y="connsiteY20229"/>
                </a:cxn>
                <a:cxn ang="0">
                  <a:pos x="connsiteX20230" y="connsiteY20230"/>
                </a:cxn>
                <a:cxn ang="0">
                  <a:pos x="connsiteX20231" y="connsiteY20231"/>
                </a:cxn>
                <a:cxn ang="0">
                  <a:pos x="connsiteX20232" y="connsiteY20232"/>
                </a:cxn>
                <a:cxn ang="0">
                  <a:pos x="connsiteX20233" y="connsiteY20233"/>
                </a:cxn>
                <a:cxn ang="0">
                  <a:pos x="connsiteX20234" y="connsiteY20234"/>
                </a:cxn>
                <a:cxn ang="0">
                  <a:pos x="connsiteX20235" y="connsiteY20235"/>
                </a:cxn>
                <a:cxn ang="0">
                  <a:pos x="connsiteX20236" y="connsiteY20236"/>
                </a:cxn>
                <a:cxn ang="0">
                  <a:pos x="connsiteX20237" y="connsiteY20237"/>
                </a:cxn>
                <a:cxn ang="0">
                  <a:pos x="connsiteX20238" y="connsiteY20238"/>
                </a:cxn>
                <a:cxn ang="0">
                  <a:pos x="connsiteX20239" y="connsiteY20239"/>
                </a:cxn>
                <a:cxn ang="0">
                  <a:pos x="connsiteX20240" y="connsiteY20240"/>
                </a:cxn>
                <a:cxn ang="0">
                  <a:pos x="connsiteX20241" y="connsiteY20241"/>
                </a:cxn>
                <a:cxn ang="0">
                  <a:pos x="connsiteX20242" y="connsiteY20242"/>
                </a:cxn>
                <a:cxn ang="0">
                  <a:pos x="connsiteX20243" y="connsiteY20243"/>
                </a:cxn>
                <a:cxn ang="0">
                  <a:pos x="connsiteX20244" y="connsiteY20244"/>
                </a:cxn>
                <a:cxn ang="0">
                  <a:pos x="connsiteX20245" y="connsiteY20245"/>
                </a:cxn>
                <a:cxn ang="0">
                  <a:pos x="connsiteX20246" y="connsiteY20246"/>
                </a:cxn>
                <a:cxn ang="0">
                  <a:pos x="connsiteX20247" y="connsiteY20247"/>
                </a:cxn>
                <a:cxn ang="0">
                  <a:pos x="connsiteX20248" y="connsiteY20248"/>
                </a:cxn>
                <a:cxn ang="0">
                  <a:pos x="connsiteX20249" y="connsiteY20249"/>
                </a:cxn>
                <a:cxn ang="0">
                  <a:pos x="connsiteX20250" y="connsiteY20250"/>
                </a:cxn>
                <a:cxn ang="0">
                  <a:pos x="connsiteX20251" y="connsiteY20251"/>
                </a:cxn>
                <a:cxn ang="0">
                  <a:pos x="connsiteX20252" y="connsiteY20252"/>
                </a:cxn>
                <a:cxn ang="0">
                  <a:pos x="connsiteX20253" y="connsiteY20253"/>
                </a:cxn>
                <a:cxn ang="0">
                  <a:pos x="connsiteX20254" y="connsiteY20254"/>
                </a:cxn>
                <a:cxn ang="0">
                  <a:pos x="connsiteX20255" y="connsiteY20255"/>
                </a:cxn>
                <a:cxn ang="0">
                  <a:pos x="connsiteX20256" y="connsiteY20256"/>
                </a:cxn>
                <a:cxn ang="0">
                  <a:pos x="connsiteX20257" y="connsiteY20257"/>
                </a:cxn>
                <a:cxn ang="0">
                  <a:pos x="connsiteX20258" y="connsiteY20258"/>
                </a:cxn>
                <a:cxn ang="0">
                  <a:pos x="connsiteX20259" y="connsiteY20259"/>
                </a:cxn>
                <a:cxn ang="0">
                  <a:pos x="connsiteX20260" y="connsiteY20260"/>
                </a:cxn>
                <a:cxn ang="0">
                  <a:pos x="connsiteX20261" y="connsiteY20261"/>
                </a:cxn>
                <a:cxn ang="0">
                  <a:pos x="connsiteX20262" y="connsiteY20262"/>
                </a:cxn>
                <a:cxn ang="0">
                  <a:pos x="connsiteX20263" y="connsiteY20263"/>
                </a:cxn>
                <a:cxn ang="0">
                  <a:pos x="connsiteX20264" y="connsiteY20264"/>
                </a:cxn>
                <a:cxn ang="0">
                  <a:pos x="connsiteX20265" y="connsiteY20265"/>
                </a:cxn>
                <a:cxn ang="0">
                  <a:pos x="connsiteX20266" y="connsiteY20266"/>
                </a:cxn>
                <a:cxn ang="0">
                  <a:pos x="connsiteX20267" y="connsiteY20267"/>
                </a:cxn>
                <a:cxn ang="0">
                  <a:pos x="connsiteX20268" y="connsiteY20268"/>
                </a:cxn>
                <a:cxn ang="0">
                  <a:pos x="connsiteX20269" y="connsiteY20269"/>
                </a:cxn>
                <a:cxn ang="0">
                  <a:pos x="connsiteX20270" y="connsiteY20270"/>
                </a:cxn>
                <a:cxn ang="0">
                  <a:pos x="connsiteX20271" y="connsiteY20271"/>
                </a:cxn>
                <a:cxn ang="0">
                  <a:pos x="connsiteX20272" y="connsiteY20272"/>
                </a:cxn>
                <a:cxn ang="0">
                  <a:pos x="connsiteX20273" y="connsiteY20273"/>
                </a:cxn>
              </a:cxnLst>
              <a:rect l="l" t="t" r="r" b="b"/>
              <a:pathLst>
                <a:path w="65909553" h="39629983">
                  <a:moveTo>
                    <a:pt x="1962746" y="0"/>
                  </a:moveTo>
                  <a:lnTo>
                    <a:pt x="6727964" y="0"/>
                  </a:lnTo>
                  <a:lnTo>
                    <a:pt x="6727964" y="152400"/>
                  </a:lnTo>
                  <a:lnTo>
                    <a:pt x="6880522" y="152400"/>
                  </a:lnTo>
                  <a:lnTo>
                    <a:pt x="6880522" y="304800"/>
                  </a:lnTo>
                  <a:lnTo>
                    <a:pt x="7033410" y="304800"/>
                  </a:lnTo>
                  <a:lnTo>
                    <a:pt x="7033410" y="457201"/>
                  </a:lnTo>
                  <a:lnTo>
                    <a:pt x="7185199" y="457201"/>
                  </a:lnTo>
                  <a:lnTo>
                    <a:pt x="7185199" y="609601"/>
                  </a:lnTo>
                  <a:lnTo>
                    <a:pt x="7337812" y="609601"/>
                  </a:lnTo>
                  <a:lnTo>
                    <a:pt x="7337812" y="762001"/>
                  </a:lnTo>
                  <a:lnTo>
                    <a:pt x="7489986" y="762001"/>
                  </a:lnTo>
                  <a:lnTo>
                    <a:pt x="7489986" y="914401"/>
                  </a:lnTo>
                  <a:lnTo>
                    <a:pt x="7642379" y="914401"/>
                  </a:lnTo>
                  <a:lnTo>
                    <a:pt x="7642379" y="1066801"/>
                  </a:lnTo>
                  <a:lnTo>
                    <a:pt x="7795102" y="1066801"/>
                  </a:lnTo>
                  <a:lnTo>
                    <a:pt x="7795102" y="1219201"/>
                  </a:lnTo>
                  <a:lnTo>
                    <a:pt x="7947166" y="1219201"/>
                  </a:lnTo>
                  <a:lnTo>
                    <a:pt x="7947166" y="1371602"/>
                  </a:lnTo>
                  <a:lnTo>
                    <a:pt x="8099559" y="1371602"/>
                  </a:lnTo>
                  <a:lnTo>
                    <a:pt x="8099559" y="1524518"/>
                  </a:lnTo>
                  <a:lnTo>
                    <a:pt x="8252392" y="1524518"/>
                  </a:lnTo>
                  <a:lnTo>
                    <a:pt x="8252392" y="1524565"/>
                  </a:lnTo>
                  <a:lnTo>
                    <a:pt x="8252392" y="1524611"/>
                  </a:lnTo>
                  <a:lnTo>
                    <a:pt x="8252392" y="1524658"/>
                  </a:lnTo>
                  <a:lnTo>
                    <a:pt x="8252392" y="1525132"/>
                  </a:lnTo>
                  <a:lnTo>
                    <a:pt x="8252392" y="1525179"/>
                  </a:lnTo>
                  <a:lnTo>
                    <a:pt x="8252392" y="1525225"/>
                  </a:lnTo>
                  <a:lnTo>
                    <a:pt x="8252392" y="1525272"/>
                  </a:lnTo>
                  <a:lnTo>
                    <a:pt x="8252392" y="1525319"/>
                  </a:lnTo>
                  <a:lnTo>
                    <a:pt x="8252392" y="1525747"/>
                  </a:lnTo>
                  <a:lnTo>
                    <a:pt x="8252392" y="1525793"/>
                  </a:lnTo>
                  <a:lnTo>
                    <a:pt x="8252392" y="1525839"/>
                  </a:lnTo>
                  <a:lnTo>
                    <a:pt x="8252392" y="1525886"/>
                  </a:lnTo>
                  <a:lnTo>
                    <a:pt x="8252392" y="1525933"/>
                  </a:lnTo>
                  <a:lnTo>
                    <a:pt x="8252392" y="1525979"/>
                  </a:lnTo>
                  <a:lnTo>
                    <a:pt x="8252392" y="1526361"/>
                  </a:lnTo>
                  <a:lnTo>
                    <a:pt x="8252392" y="1526407"/>
                  </a:lnTo>
                  <a:lnTo>
                    <a:pt x="8252392" y="1526453"/>
                  </a:lnTo>
                  <a:lnTo>
                    <a:pt x="8252392" y="1526501"/>
                  </a:lnTo>
                  <a:lnTo>
                    <a:pt x="8252392" y="1526547"/>
                  </a:lnTo>
                  <a:lnTo>
                    <a:pt x="8252392" y="1526593"/>
                  </a:lnTo>
                  <a:lnTo>
                    <a:pt x="8252392" y="1526641"/>
                  </a:lnTo>
                  <a:lnTo>
                    <a:pt x="8252392" y="1526975"/>
                  </a:lnTo>
                  <a:lnTo>
                    <a:pt x="8252392" y="1527021"/>
                  </a:lnTo>
                  <a:lnTo>
                    <a:pt x="8252392" y="1527068"/>
                  </a:lnTo>
                  <a:lnTo>
                    <a:pt x="8252392" y="1527115"/>
                  </a:lnTo>
                  <a:lnTo>
                    <a:pt x="8252392" y="1527161"/>
                  </a:lnTo>
                  <a:lnTo>
                    <a:pt x="8252392" y="1527208"/>
                  </a:lnTo>
                  <a:lnTo>
                    <a:pt x="8252392" y="1527255"/>
                  </a:lnTo>
                  <a:lnTo>
                    <a:pt x="8252392" y="1527301"/>
                  </a:lnTo>
                  <a:lnTo>
                    <a:pt x="8252392" y="1527589"/>
                  </a:lnTo>
                  <a:lnTo>
                    <a:pt x="8252392" y="1527635"/>
                  </a:lnTo>
                  <a:lnTo>
                    <a:pt x="8252392" y="1527682"/>
                  </a:lnTo>
                  <a:lnTo>
                    <a:pt x="8252392" y="1527729"/>
                  </a:lnTo>
                  <a:lnTo>
                    <a:pt x="8252392" y="1527775"/>
                  </a:lnTo>
                  <a:lnTo>
                    <a:pt x="8252392" y="1527822"/>
                  </a:lnTo>
                  <a:lnTo>
                    <a:pt x="8252392" y="1527869"/>
                  </a:lnTo>
                  <a:lnTo>
                    <a:pt x="8252392" y="1527915"/>
                  </a:lnTo>
                  <a:lnTo>
                    <a:pt x="8252392" y="1527962"/>
                  </a:lnTo>
                  <a:lnTo>
                    <a:pt x="8252392" y="1528203"/>
                  </a:lnTo>
                  <a:lnTo>
                    <a:pt x="8252392" y="1528249"/>
                  </a:lnTo>
                  <a:lnTo>
                    <a:pt x="8252392" y="1528296"/>
                  </a:lnTo>
                  <a:lnTo>
                    <a:pt x="8252392" y="1528343"/>
                  </a:lnTo>
                  <a:lnTo>
                    <a:pt x="8252392" y="1528389"/>
                  </a:lnTo>
                  <a:lnTo>
                    <a:pt x="8252392" y="1528436"/>
                  </a:lnTo>
                  <a:lnTo>
                    <a:pt x="8252392" y="1528483"/>
                  </a:lnTo>
                  <a:lnTo>
                    <a:pt x="8252392" y="1528529"/>
                  </a:lnTo>
                  <a:lnTo>
                    <a:pt x="8252392" y="1528576"/>
                  </a:lnTo>
                  <a:lnTo>
                    <a:pt x="8252392" y="1528623"/>
                  </a:lnTo>
                  <a:lnTo>
                    <a:pt x="8252392" y="1528817"/>
                  </a:lnTo>
                  <a:lnTo>
                    <a:pt x="8252392" y="1528863"/>
                  </a:lnTo>
                  <a:lnTo>
                    <a:pt x="8252392" y="1528911"/>
                  </a:lnTo>
                  <a:lnTo>
                    <a:pt x="8252392" y="1528957"/>
                  </a:lnTo>
                  <a:lnTo>
                    <a:pt x="8252392" y="1529003"/>
                  </a:lnTo>
                  <a:lnTo>
                    <a:pt x="8252392" y="1529051"/>
                  </a:lnTo>
                  <a:lnTo>
                    <a:pt x="8252392" y="1529097"/>
                  </a:lnTo>
                  <a:lnTo>
                    <a:pt x="8252392" y="1529143"/>
                  </a:lnTo>
                  <a:lnTo>
                    <a:pt x="8252392" y="1529191"/>
                  </a:lnTo>
                  <a:lnTo>
                    <a:pt x="8252392" y="1529237"/>
                  </a:lnTo>
                  <a:lnTo>
                    <a:pt x="8252392" y="1529283"/>
                  </a:lnTo>
                  <a:lnTo>
                    <a:pt x="8252392" y="1676871"/>
                  </a:lnTo>
                  <a:lnTo>
                    <a:pt x="8287509" y="1676871"/>
                  </a:lnTo>
                  <a:lnTo>
                    <a:pt x="8287509" y="1604139"/>
                  </a:lnTo>
                  <a:lnTo>
                    <a:pt x="13359314" y="1604139"/>
                  </a:lnTo>
                  <a:lnTo>
                    <a:pt x="13359314" y="151497"/>
                  </a:lnTo>
                  <a:lnTo>
                    <a:pt x="18849038" y="151497"/>
                  </a:lnTo>
                  <a:lnTo>
                    <a:pt x="18849038" y="303897"/>
                  </a:lnTo>
                  <a:lnTo>
                    <a:pt x="19000338" y="303897"/>
                  </a:lnTo>
                  <a:lnTo>
                    <a:pt x="19001360" y="303897"/>
                  </a:lnTo>
                  <a:lnTo>
                    <a:pt x="19001437" y="303897"/>
                  </a:lnTo>
                  <a:lnTo>
                    <a:pt x="19001437" y="456297"/>
                  </a:lnTo>
                  <a:lnTo>
                    <a:pt x="19151638" y="456297"/>
                  </a:lnTo>
                  <a:lnTo>
                    <a:pt x="19152660" y="456297"/>
                  </a:lnTo>
                  <a:lnTo>
                    <a:pt x="19152737" y="456297"/>
                  </a:lnTo>
                  <a:lnTo>
                    <a:pt x="19153681" y="456297"/>
                  </a:lnTo>
                  <a:lnTo>
                    <a:pt x="19153759" y="456297"/>
                  </a:lnTo>
                  <a:lnTo>
                    <a:pt x="19153836" y="456297"/>
                  </a:lnTo>
                  <a:lnTo>
                    <a:pt x="19153836" y="608697"/>
                  </a:lnTo>
                  <a:lnTo>
                    <a:pt x="19302938" y="608697"/>
                  </a:lnTo>
                  <a:lnTo>
                    <a:pt x="19303960" y="608697"/>
                  </a:lnTo>
                  <a:lnTo>
                    <a:pt x="19304037" y="608697"/>
                  </a:lnTo>
                  <a:lnTo>
                    <a:pt x="19304981" y="608697"/>
                  </a:lnTo>
                  <a:lnTo>
                    <a:pt x="19305059" y="608697"/>
                  </a:lnTo>
                  <a:lnTo>
                    <a:pt x="19305136" y="608697"/>
                  </a:lnTo>
                  <a:lnTo>
                    <a:pt x="19306003" y="608697"/>
                  </a:lnTo>
                  <a:lnTo>
                    <a:pt x="19306080" y="608697"/>
                  </a:lnTo>
                  <a:lnTo>
                    <a:pt x="19306158" y="608697"/>
                  </a:lnTo>
                  <a:lnTo>
                    <a:pt x="19306235" y="608697"/>
                  </a:lnTo>
                  <a:lnTo>
                    <a:pt x="19306235" y="761097"/>
                  </a:lnTo>
                  <a:lnTo>
                    <a:pt x="19454238" y="761097"/>
                  </a:lnTo>
                  <a:lnTo>
                    <a:pt x="19455260" y="761097"/>
                  </a:lnTo>
                  <a:lnTo>
                    <a:pt x="19455337" y="761097"/>
                  </a:lnTo>
                  <a:lnTo>
                    <a:pt x="19456281" y="761097"/>
                  </a:lnTo>
                  <a:lnTo>
                    <a:pt x="19456359" y="761097"/>
                  </a:lnTo>
                  <a:lnTo>
                    <a:pt x="19456436" y="761097"/>
                  </a:lnTo>
                  <a:lnTo>
                    <a:pt x="19457302" y="761097"/>
                  </a:lnTo>
                  <a:lnTo>
                    <a:pt x="19457380" y="761097"/>
                  </a:lnTo>
                  <a:lnTo>
                    <a:pt x="19457458" y="761097"/>
                  </a:lnTo>
                  <a:lnTo>
                    <a:pt x="19457535" y="761097"/>
                  </a:lnTo>
                  <a:lnTo>
                    <a:pt x="19458324" y="761097"/>
                  </a:lnTo>
                  <a:lnTo>
                    <a:pt x="19458402" y="761097"/>
                  </a:lnTo>
                  <a:lnTo>
                    <a:pt x="19458479" y="761097"/>
                  </a:lnTo>
                  <a:lnTo>
                    <a:pt x="19458557" y="761097"/>
                  </a:lnTo>
                  <a:lnTo>
                    <a:pt x="19458634" y="761097"/>
                  </a:lnTo>
                  <a:lnTo>
                    <a:pt x="19458634" y="913498"/>
                  </a:lnTo>
                  <a:lnTo>
                    <a:pt x="19605538" y="913498"/>
                  </a:lnTo>
                  <a:lnTo>
                    <a:pt x="19606560" y="913498"/>
                  </a:lnTo>
                  <a:lnTo>
                    <a:pt x="19606637" y="913498"/>
                  </a:lnTo>
                  <a:lnTo>
                    <a:pt x="19607581" y="913498"/>
                  </a:lnTo>
                  <a:lnTo>
                    <a:pt x="19607659" y="913498"/>
                  </a:lnTo>
                  <a:lnTo>
                    <a:pt x="19607736" y="913498"/>
                  </a:lnTo>
                  <a:lnTo>
                    <a:pt x="19608602" y="913498"/>
                  </a:lnTo>
                  <a:lnTo>
                    <a:pt x="19608680" y="913498"/>
                  </a:lnTo>
                  <a:lnTo>
                    <a:pt x="19608758" y="913498"/>
                  </a:lnTo>
                  <a:lnTo>
                    <a:pt x="19608835" y="913498"/>
                  </a:lnTo>
                  <a:lnTo>
                    <a:pt x="19609624" y="913498"/>
                  </a:lnTo>
                  <a:lnTo>
                    <a:pt x="19609701" y="913498"/>
                  </a:lnTo>
                  <a:lnTo>
                    <a:pt x="19609779" y="913498"/>
                  </a:lnTo>
                  <a:lnTo>
                    <a:pt x="19609857" y="913498"/>
                  </a:lnTo>
                  <a:lnTo>
                    <a:pt x="19609934" y="913498"/>
                  </a:lnTo>
                  <a:lnTo>
                    <a:pt x="19610645" y="913498"/>
                  </a:lnTo>
                  <a:lnTo>
                    <a:pt x="19610723" y="913498"/>
                  </a:lnTo>
                  <a:lnTo>
                    <a:pt x="19610800" y="913498"/>
                  </a:lnTo>
                  <a:lnTo>
                    <a:pt x="19610878" y="913498"/>
                  </a:lnTo>
                  <a:lnTo>
                    <a:pt x="19610956" y="913498"/>
                  </a:lnTo>
                  <a:lnTo>
                    <a:pt x="19611033" y="913498"/>
                  </a:lnTo>
                  <a:lnTo>
                    <a:pt x="19611033" y="1065898"/>
                  </a:lnTo>
                  <a:lnTo>
                    <a:pt x="19756838" y="1065898"/>
                  </a:lnTo>
                  <a:lnTo>
                    <a:pt x="19757859" y="1065898"/>
                  </a:lnTo>
                  <a:lnTo>
                    <a:pt x="19757937" y="1065898"/>
                  </a:lnTo>
                  <a:lnTo>
                    <a:pt x="19758881" y="1065898"/>
                  </a:lnTo>
                  <a:lnTo>
                    <a:pt x="19758958" y="1065898"/>
                  </a:lnTo>
                  <a:lnTo>
                    <a:pt x="19759036" y="1065898"/>
                  </a:lnTo>
                  <a:lnTo>
                    <a:pt x="19759902" y="1065898"/>
                  </a:lnTo>
                  <a:lnTo>
                    <a:pt x="19759980" y="1065898"/>
                  </a:lnTo>
                  <a:lnTo>
                    <a:pt x="19760057" y="1065898"/>
                  </a:lnTo>
                  <a:lnTo>
                    <a:pt x="19760135" y="1065898"/>
                  </a:lnTo>
                  <a:lnTo>
                    <a:pt x="19760924" y="1065898"/>
                  </a:lnTo>
                  <a:lnTo>
                    <a:pt x="19761001" y="1065898"/>
                  </a:lnTo>
                  <a:lnTo>
                    <a:pt x="19761079" y="1065898"/>
                  </a:lnTo>
                  <a:lnTo>
                    <a:pt x="19761156" y="1065898"/>
                  </a:lnTo>
                  <a:lnTo>
                    <a:pt x="19761234" y="1065898"/>
                  </a:lnTo>
                  <a:lnTo>
                    <a:pt x="19761945" y="1065898"/>
                  </a:lnTo>
                  <a:lnTo>
                    <a:pt x="19762023" y="1065898"/>
                  </a:lnTo>
                  <a:lnTo>
                    <a:pt x="19762100" y="1065898"/>
                  </a:lnTo>
                  <a:lnTo>
                    <a:pt x="19762178" y="1065898"/>
                  </a:lnTo>
                  <a:lnTo>
                    <a:pt x="19762255" y="1065898"/>
                  </a:lnTo>
                  <a:lnTo>
                    <a:pt x="19762333" y="1065898"/>
                  </a:lnTo>
                  <a:lnTo>
                    <a:pt x="19762967" y="1065898"/>
                  </a:lnTo>
                  <a:lnTo>
                    <a:pt x="19763044" y="1065898"/>
                  </a:lnTo>
                  <a:lnTo>
                    <a:pt x="19763122" y="1065898"/>
                  </a:lnTo>
                  <a:lnTo>
                    <a:pt x="19763199" y="1065898"/>
                  </a:lnTo>
                  <a:lnTo>
                    <a:pt x="19763277" y="1065898"/>
                  </a:lnTo>
                  <a:lnTo>
                    <a:pt x="19763354" y="1065898"/>
                  </a:lnTo>
                  <a:lnTo>
                    <a:pt x="19763432" y="1065898"/>
                  </a:lnTo>
                  <a:lnTo>
                    <a:pt x="19763432" y="1218298"/>
                  </a:lnTo>
                  <a:lnTo>
                    <a:pt x="19908138" y="1218298"/>
                  </a:lnTo>
                  <a:lnTo>
                    <a:pt x="19909159" y="1218298"/>
                  </a:lnTo>
                  <a:lnTo>
                    <a:pt x="19909237" y="1218298"/>
                  </a:lnTo>
                  <a:lnTo>
                    <a:pt x="19910181" y="1218298"/>
                  </a:lnTo>
                  <a:lnTo>
                    <a:pt x="19910258" y="1218298"/>
                  </a:lnTo>
                  <a:lnTo>
                    <a:pt x="19910336" y="1218298"/>
                  </a:lnTo>
                  <a:lnTo>
                    <a:pt x="19911202" y="1218298"/>
                  </a:lnTo>
                  <a:lnTo>
                    <a:pt x="19911280" y="1218298"/>
                  </a:lnTo>
                  <a:lnTo>
                    <a:pt x="19911357" y="1218298"/>
                  </a:lnTo>
                  <a:lnTo>
                    <a:pt x="19911435" y="1218298"/>
                  </a:lnTo>
                  <a:lnTo>
                    <a:pt x="19912224" y="1218298"/>
                  </a:lnTo>
                  <a:lnTo>
                    <a:pt x="19912301" y="1218298"/>
                  </a:lnTo>
                  <a:lnTo>
                    <a:pt x="19912379" y="1218298"/>
                  </a:lnTo>
                  <a:lnTo>
                    <a:pt x="19912456" y="1218298"/>
                  </a:lnTo>
                  <a:lnTo>
                    <a:pt x="19912534" y="1218298"/>
                  </a:lnTo>
                  <a:lnTo>
                    <a:pt x="19913245" y="1218298"/>
                  </a:lnTo>
                  <a:lnTo>
                    <a:pt x="19913323" y="1218298"/>
                  </a:lnTo>
                  <a:lnTo>
                    <a:pt x="19913400" y="1218298"/>
                  </a:lnTo>
                  <a:lnTo>
                    <a:pt x="19913478" y="1218298"/>
                  </a:lnTo>
                  <a:lnTo>
                    <a:pt x="19913555" y="1218298"/>
                  </a:lnTo>
                  <a:lnTo>
                    <a:pt x="19913633" y="1218298"/>
                  </a:lnTo>
                  <a:lnTo>
                    <a:pt x="19914266" y="1218298"/>
                  </a:lnTo>
                  <a:lnTo>
                    <a:pt x="19914344" y="1218298"/>
                  </a:lnTo>
                  <a:lnTo>
                    <a:pt x="19914422" y="1218298"/>
                  </a:lnTo>
                  <a:lnTo>
                    <a:pt x="19914499" y="1218298"/>
                  </a:lnTo>
                  <a:lnTo>
                    <a:pt x="19914577" y="1218298"/>
                  </a:lnTo>
                  <a:lnTo>
                    <a:pt x="19914654" y="1218298"/>
                  </a:lnTo>
                  <a:lnTo>
                    <a:pt x="19914732" y="1218298"/>
                  </a:lnTo>
                  <a:lnTo>
                    <a:pt x="19915288" y="1218298"/>
                  </a:lnTo>
                  <a:lnTo>
                    <a:pt x="19915365" y="1218298"/>
                  </a:lnTo>
                  <a:lnTo>
                    <a:pt x="19915443" y="1218298"/>
                  </a:lnTo>
                  <a:lnTo>
                    <a:pt x="19915521" y="1218298"/>
                  </a:lnTo>
                  <a:lnTo>
                    <a:pt x="19915598" y="1218298"/>
                  </a:lnTo>
                  <a:lnTo>
                    <a:pt x="19915676" y="1218298"/>
                  </a:lnTo>
                  <a:lnTo>
                    <a:pt x="19915753" y="1218298"/>
                  </a:lnTo>
                  <a:lnTo>
                    <a:pt x="19915831" y="1218298"/>
                  </a:lnTo>
                  <a:lnTo>
                    <a:pt x="19915831" y="1370698"/>
                  </a:lnTo>
                  <a:lnTo>
                    <a:pt x="20060459" y="1370698"/>
                  </a:lnTo>
                  <a:lnTo>
                    <a:pt x="20060537" y="1370698"/>
                  </a:lnTo>
                  <a:lnTo>
                    <a:pt x="20061481" y="1370698"/>
                  </a:lnTo>
                  <a:lnTo>
                    <a:pt x="20061558" y="1370698"/>
                  </a:lnTo>
                  <a:lnTo>
                    <a:pt x="20061636" y="1370698"/>
                  </a:lnTo>
                  <a:lnTo>
                    <a:pt x="20062502" y="1370698"/>
                  </a:lnTo>
                  <a:lnTo>
                    <a:pt x="20062580" y="1370698"/>
                  </a:lnTo>
                  <a:lnTo>
                    <a:pt x="20062657" y="1370698"/>
                  </a:lnTo>
                  <a:lnTo>
                    <a:pt x="20062735" y="1370698"/>
                  </a:lnTo>
                  <a:lnTo>
                    <a:pt x="20063523" y="1370698"/>
                  </a:lnTo>
                  <a:lnTo>
                    <a:pt x="20063601" y="1370698"/>
                  </a:lnTo>
                  <a:lnTo>
                    <a:pt x="20063679" y="1370698"/>
                  </a:lnTo>
                  <a:lnTo>
                    <a:pt x="20063756" y="1370698"/>
                  </a:lnTo>
                  <a:lnTo>
                    <a:pt x="20063834" y="1370698"/>
                  </a:lnTo>
                  <a:lnTo>
                    <a:pt x="20064545" y="1370698"/>
                  </a:lnTo>
                  <a:lnTo>
                    <a:pt x="20064622" y="1370698"/>
                  </a:lnTo>
                  <a:lnTo>
                    <a:pt x="20064700" y="1370698"/>
                  </a:lnTo>
                  <a:lnTo>
                    <a:pt x="20064778" y="1370698"/>
                  </a:lnTo>
                  <a:lnTo>
                    <a:pt x="20064855" y="1370698"/>
                  </a:lnTo>
                  <a:lnTo>
                    <a:pt x="20064933" y="1370698"/>
                  </a:lnTo>
                  <a:lnTo>
                    <a:pt x="20065566" y="1370698"/>
                  </a:lnTo>
                  <a:lnTo>
                    <a:pt x="20065644" y="1370698"/>
                  </a:lnTo>
                  <a:lnTo>
                    <a:pt x="20065721" y="1370698"/>
                  </a:lnTo>
                  <a:lnTo>
                    <a:pt x="20065799" y="1370698"/>
                  </a:lnTo>
                  <a:lnTo>
                    <a:pt x="20065877" y="1370698"/>
                  </a:lnTo>
                  <a:lnTo>
                    <a:pt x="20065954" y="1370698"/>
                  </a:lnTo>
                  <a:lnTo>
                    <a:pt x="20066032" y="1370698"/>
                  </a:lnTo>
                  <a:lnTo>
                    <a:pt x="20066588" y="1370698"/>
                  </a:lnTo>
                  <a:lnTo>
                    <a:pt x="20066665" y="1370698"/>
                  </a:lnTo>
                  <a:lnTo>
                    <a:pt x="20066743" y="1370698"/>
                  </a:lnTo>
                  <a:lnTo>
                    <a:pt x="20066820" y="1370698"/>
                  </a:lnTo>
                  <a:lnTo>
                    <a:pt x="20066898" y="1370698"/>
                  </a:lnTo>
                  <a:lnTo>
                    <a:pt x="20066976" y="1370698"/>
                  </a:lnTo>
                  <a:lnTo>
                    <a:pt x="20067053" y="1370698"/>
                  </a:lnTo>
                  <a:lnTo>
                    <a:pt x="20067131" y="1370698"/>
                  </a:lnTo>
                  <a:lnTo>
                    <a:pt x="20067609" y="1370698"/>
                  </a:lnTo>
                  <a:lnTo>
                    <a:pt x="20067687" y="1370698"/>
                  </a:lnTo>
                  <a:lnTo>
                    <a:pt x="20067764" y="1370698"/>
                  </a:lnTo>
                  <a:lnTo>
                    <a:pt x="20067842" y="1370698"/>
                  </a:lnTo>
                  <a:lnTo>
                    <a:pt x="20067919" y="1370698"/>
                  </a:lnTo>
                  <a:lnTo>
                    <a:pt x="20067997" y="1370698"/>
                  </a:lnTo>
                  <a:lnTo>
                    <a:pt x="20068075" y="1370698"/>
                  </a:lnTo>
                  <a:lnTo>
                    <a:pt x="20068152" y="1370698"/>
                  </a:lnTo>
                  <a:lnTo>
                    <a:pt x="20068230" y="1370698"/>
                  </a:lnTo>
                  <a:lnTo>
                    <a:pt x="20068230" y="1523663"/>
                  </a:lnTo>
                  <a:lnTo>
                    <a:pt x="20212782" y="1523663"/>
                  </a:lnTo>
                  <a:lnTo>
                    <a:pt x="20212782" y="1523709"/>
                  </a:lnTo>
                  <a:lnTo>
                    <a:pt x="20212859" y="1523709"/>
                  </a:lnTo>
                  <a:lnTo>
                    <a:pt x="20212859" y="1523756"/>
                  </a:lnTo>
                  <a:lnTo>
                    <a:pt x="20212937" y="1523756"/>
                  </a:lnTo>
                  <a:lnTo>
                    <a:pt x="20212937" y="1524277"/>
                  </a:lnTo>
                  <a:lnTo>
                    <a:pt x="20213803" y="1524277"/>
                  </a:lnTo>
                  <a:lnTo>
                    <a:pt x="20213803" y="1524323"/>
                  </a:lnTo>
                  <a:lnTo>
                    <a:pt x="20213881" y="1524323"/>
                  </a:lnTo>
                  <a:lnTo>
                    <a:pt x="20213881" y="1524371"/>
                  </a:lnTo>
                  <a:lnTo>
                    <a:pt x="20213958" y="1524371"/>
                  </a:lnTo>
                  <a:lnTo>
                    <a:pt x="20213958" y="1524417"/>
                  </a:lnTo>
                  <a:lnTo>
                    <a:pt x="20214036" y="1524417"/>
                  </a:lnTo>
                  <a:lnTo>
                    <a:pt x="20214036" y="1524891"/>
                  </a:lnTo>
                  <a:lnTo>
                    <a:pt x="20214824" y="1524891"/>
                  </a:lnTo>
                  <a:lnTo>
                    <a:pt x="20214824" y="1524938"/>
                  </a:lnTo>
                  <a:lnTo>
                    <a:pt x="20214902" y="1524938"/>
                  </a:lnTo>
                  <a:lnTo>
                    <a:pt x="20214902" y="1524985"/>
                  </a:lnTo>
                  <a:lnTo>
                    <a:pt x="20214980" y="1524985"/>
                  </a:lnTo>
                  <a:lnTo>
                    <a:pt x="20214980" y="1525031"/>
                  </a:lnTo>
                  <a:lnTo>
                    <a:pt x="20215057" y="1525031"/>
                  </a:lnTo>
                  <a:lnTo>
                    <a:pt x="20215057" y="1525078"/>
                  </a:lnTo>
                  <a:lnTo>
                    <a:pt x="20215135" y="1525078"/>
                  </a:lnTo>
                  <a:lnTo>
                    <a:pt x="20215135" y="1525505"/>
                  </a:lnTo>
                  <a:lnTo>
                    <a:pt x="20215846" y="1525505"/>
                  </a:lnTo>
                  <a:lnTo>
                    <a:pt x="20215846" y="1525552"/>
                  </a:lnTo>
                  <a:lnTo>
                    <a:pt x="20215923" y="1525552"/>
                  </a:lnTo>
                  <a:lnTo>
                    <a:pt x="20215923" y="1525599"/>
                  </a:lnTo>
                  <a:lnTo>
                    <a:pt x="20216001" y="1525599"/>
                  </a:lnTo>
                  <a:lnTo>
                    <a:pt x="20216001" y="1525645"/>
                  </a:lnTo>
                  <a:lnTo>
                    <a:pt x="20216079" y="1525645"/>
                  </a:lnTo>
                  <a:lnTo>
                    <a:pt x="20216079" y="1525692"/>
                  </a:lnTo>
                  <a:lnTo>
                    <a:pt x="20216156" y="1525692"/>
                  </a:lnTo>
                  <a:lnTo>
                    <a:pt x="20216156" y="1525739"/>
                  </a:lnTo>
                  <a:lnTo>
                    <a:pt x="20216234" y="1525739"/>
                  </a:lnTo>
                  <a:lnTo>
                    <a:pt x="20216234" y="1526119"/>
                  </a:lnTo>
                  <a:lnTo>
                    <a:pt x="20216867" y="1526119"/>
                  </a:lnTo>
                  <a:lnTo>
                    <a:pt x="20216867" y="1526166"/>
                  </a:lnTo>
                  <a:lnTo>
                    <a:pt x="20216945" y="1526166"/>
                  </a:lnTo>
                  <a:lnTo>
                    <a:pt x="20216945" y="1526213"/>
                  </a:lnTo>
                  <a:lnTo>
                    <a:pt x="20217022" y="1526213"/>
                  </a:lnTo>
                  <a:lnTo>
                    <a:pt x="20217022" y="1526259"/>
                  </a:lnTo>
                  <a:lnTo>
                    <a:pt x="20217100" y="1526259"/>
                  </a:lnTo>
                  <a:lnTo>
                    <a:pt x="20217100" y="1526306"/>
                  </a:lnTo>
                  <a:lnTo>
                    <a:pt x="20217178" y="1526306"/>
                  </a:lnTo>
                  <a:lnTo>
                    <a:pt x="20217178" y="1526353"/>
                  </a:lnTo>
                  <a:lnTo>
                    <a:pt x="20217255" y="1526353"/>
                  </a:lnTo>
                  <a:lnTo>
                    <a:pt x="20217255" y="1526399"/>
                  </a:lnTo>
                  <a:lnTo>
                    <a:pt x="20217333" y="1526399"/>
                  </a:lnTo>
                  <a:lnTo>
                    <a:pt x="20217333" y="1526733"/>
                  </a:lnTo>
                  <a:lnTo>
                    <a:pt x="20217889" y="1526733"/>
                  </a:lnTo>
                  <a:lnTo>
                    <a:pt x="20217889" y="1526781"/>
                  </a:lnTo>
                  <a:lnTo>
                    <a:pt x="20217966" y="1526781"/>
                  </a:lnTo>
                  <a:lnTo>
                    <a:pt x="20217966" y="1526827"/>
                  </a:lnTo>
                  <a:lnTo>
                    <a:pt x="20218044" y="1526827"/>
                  </a:lnTo>
                  <a:lnTo>
                    <a:pt x="20218044" y="1526873"/>
                  </a:lnTo>
                  <a:lnTo>
                    <a:pt x="20218121" y="1526873"/>
                  </a:lnTo>
                  <a:lnTo>
                    <a:pt x="20218121" y="1526921"/>
                  </a:lnTo>
                  <a:lnTo>
                    <a:pt x="20218199" y="1526921"/>
                  </a:lnTo>
                  <a:lnTo>
                    <a:pt x="20218199" y="1526967"/>
                  </a:lnTo>
                  <a:lnTo>
                    <a:pt x="20218277" y="1526967"/>
                  </a:lnTo>
                  <a:lnTo>
                    <a:pt x="20218277" y="1527013"/>
                  </a:lnTo>
                  <a:lnTo>
                    <a:pt x="20218354" y="1527013"/>
                  </a:lnTo>
                  <a:lnTo>
                    <a:pt x="20218354" y="1527060"/>
                  </a:lnTo>
                  <a:lnTo>
                    <a:pt x="20218432" y="1527060"/>
                  </a:lnTo>
                  <a:lnTo>
                    <a:pt x="20218432" y="1527348"/>
                  </a:lnTo>
                  <a:lnTo>
                    <a:pt x="20218910" y="1527348"/>
                  </a:lnTo>
                  <a:lnTo>
                    <a:pt x="20218910" y="1527395"/>
                  </a:lnTo>
                  <a:lnTo>
                    <a:pt x="20218988" y="1527395"/>
                  </a:lnTo>
                  <a:lnTo>
                    <a:pt x="20218988" y="1527441"/>
                  </a:lnTo>
                  <a:lnTo>
                    <a:pt x="20219065" y="1527441"/>
                  </a:lnTo>
                  <a:lnTo>
                    <a:pt x="20219065" y="1527488"/>
                  </a:lnTo>
                  <a:lnTo>
                    <a:pt x="20219143" y="1527488"/>
                  </a:lnTo>
                  <a:lnTo>
                    <a:pt x="20219143" y="1527535"/>
                  </a:lnTo>
                  <a:lnTo>
                    <a:pt x="20219220" y="1527535"/>
                  </a:lnTo>
                  <a:lnTo>
                    <a:pt x="20219220" y="1527581"/>
                  </a:lnTo>
                  <a:lnTo>
                    <a:pt x="20219298" y="1527581"/>
                  </a:lnTo>
                  <a:lnTo>
                    <a:pt x="20219298" y="1527627"/>
                  </a:lnTo>
                  <a:lnTo>
                    <a:pt x="20219376" y="1527627"/>
                  </a:lnTo>
                  <a:lnTo>
                    <a:pt x="20219376" y="1527675"/>
                  </a:lnTo>
                  <a:lnTo>
                    <a:pt x="20219453" y="1527675"/>
                  </a:lnTo>
                  <a:lnTo>
                    <a:pt x="20219453" y="1527721"/>
                  </a:lnTo>
                  <a:lnTo>
                    <a:pt x="20219531" y="1527721"/>
                  </a:lnTo>
                  <a:lnTo>
                    <a:pt x="20219531" y="1527962"/>
                  </a:lnTo>
                  <a:lnTo>
                    <a:pt x="20219931" y="1527962"/>
                  </a:lnTo>
                  <a:lnTo>
                    <a:pt x="20219931" y="1528009"/>
                  </a:lnTo>
                  <a:lnTo>
                    <a:pt x="20220009" y="1528009"/>
                  </a:lnTo>
                  <a:lnTo>
                    <a:pt x="20220009" y="1528055"/>
                  </a:lnTo>
                  <a:lnTo>
                    <a:pt x="20220087" y="1528055"/>
                  </a:lnTo>
                  <a:lnTo>
                    <a:pt x="20220087" y="1528102"/>
                  </a:lnTo>
                  <a:lnTo>
                    <a:pt x="20220164" y="1528102"/>
                  </a:lnTo>
                  <a:lnTo>
                    <a:pt x="20220164" y="1528149"/>
                  </a:lnTo>
                  <a:lnTo>
                    <a:pt x="20220242" y="1528149"/>
                  </a:lnTo>
                  <a:lnTo>
                    <a:pt x="20220242" y="1528195"/>
                  </a:lnTo>
                  <a:lnTo>
                    <a:pt x="20220319" y="1528195"/>
                  </a:lnTo>
                  <a:lnTo>
                    <a:pt x="20220319" y="1528242"/>
                  </a:lnTo>
                  <a:lnTo>
                    <a:pt x="20220397" y="1528242"/>
                  </a:lnTo>
                  <a:lnTo>
                    <a:pt x="20220397" y="1528289"/>
                  </a:lnTo>
                  <a:lnTo>
                    <a:pt x="20220475" y="1528289"/>
                  </a:lnTo>
                  <a:lnTo>
                    <a:pt x="20220475" y="1528335"/>
                  </a:lnTo>
                  <a:lnTo>
                    <a:pt x="20220552" y="1528335"/>
                  </a:lnTo>
                  <a:lnTo>
                    <a:pt x="20220552" y="1528382"/>
                  </a:lnTo>
                  <a:lnTo>
                    <a:pt x="20220630" y="1528382"/>
                  </a:lnTo>
                  <a:lnTo>
                    <a:pt x="20220630" y="1604139"/>
                  </a:lnTo>
                  <a:lnTo>
                    <a:pt x="23912284" y="1604139"/>
                  </a:lnTo>
                  <a:lnTo>
                    <a:pt x="23912284" y="1755877"/>
                  </a:lnTo>
                  <a:lnTo>
                    <a:pt x="24063584" y="1755877"/>
                  </a:lnTo>
                  <a:lnTo>
                    <a:pt x="24063584" y="1756491"/>
                  </a:lnTo>
                  <a:lnTo>
                    <a:pt x="24064605" y="1756491"/>
                  </a:lnTo>
                  <a:lnTo>
                    <a:pt x="24064605" y="1756539"/>
                  </a:lnTo>
                  <a:lnTo>
                    <a:pt x="24064683" y="1756539"/>
                  </a:lnTo>
                  <a:lnTo>
                    <a:pt x="24064683" y="1907616"/>
                  </a:lnTo>
                  <a:lnTo>
                    <a:pt x="24214883" y="1907616"/>
                  </a:lnTo>
                  <a:lnTo>
                    <a:pt x="24214883" y="1908230"/>
                  </a:lnTo>
                  <a:lnTo>
                    <a:pt x="24215905" y="1908230"/>
                  </a:lnTo>
                  <a:lnTo>
                    <a:pt x="24215905" y="1908277"/>
                  </a:lnTo>
                  <a:lnTo>
                    <a:pt x="24215983" y="1908277"/>
                  </a:lnTo>
                  <a:lnTo>
                    <a:pt x="24215983" y="1908845"/>
                  </a:lnTo>
                  <a:lnTo>
                    <a:pt x="24216927" y="1908845"/>
                  </a:lnTo>
                  <a:lnTo>
                    <a:pt x="24216927" y="1908891"/>
                  </a:lnTo>
                  <a:lnTo>
                    <a:pt x="24217004" y="1908891"/>
                  </a:lnTo>
                  <a:lnTo>
                    <a:pt x="24217004" y="1908937"/>
                  </a:lnTo>
                  <a:lnTo>
                    <a:pt x="24217081" y="1908937"/>
                  </a:lnTo>
                  <a:lnTo>
                    <a:pt x="24217081" y="2059355"/>
                  </a:lnTo>
                  <a:lnTo>
                    <a:pt x="24366183" y="2059355"/>
                  </a:lnTo>
                  <a:lnTo>
                    <a:pt x="24366183" y="2059969"/>
                  </a:lnTo>
                  <a:lnTo>
                    <a:pt x="24367205" y="2059969"/>
                  </a:lnTo>
                  <a:lnTo>
                    <a:pt x="24367205" y="2060015"/>
                  </a:lnTo>
                  <a:lnTo>
                    <a:pt x="24367283" y="2060015"/>
                  </a:lnTo>
                  <a:lnTo>
                    <a:pt x="24367283" y="2060583"/>
                  </a:lnTo>
                  <a:lnTo>
                    <a:pt x="24368227" y="2060583"/>
                  </a:lnTo>
                  <a:lnTo>
                    <a:pt x="24368227" y="2060629"/>
                  </a:lnTo>
                  <a:lnTo>
                    <a:pt x="24368304" y="2060629"/>
                  </a:lnTo>
                  <a:lnTo>
                    <a:pt x="24368304" y="2060677"/>
                  </a:lnTo>
                  <a:lnTo>
                    <a:pt x="24368381" y="2060677"/>
                  </a:lnTo>
                  <a:lnTo>
                    <a:pt x="24368381" y="2061197"/>
                  </a:lnTo>
                  <a:lnTo>
                    <a:pt x="24369248" y="2061197"/>
                  </a:lnTo>
                  <a:lnTo>
                    <a:pt x="24369248" y="2061244"/>
                  </a:lnTo>
                  <a:lnTo>
                    <a:pt x="24369325" y="2061244"/>
                  </a:lnTo>
                  <a:lnTo>
                    <a:pt x="24369325" y="2061291"/>
                  </a:lnTo>
                  <a:lnTo>
                    <a:pt x="24369403" y="2061291"/>
                  </a:lnTo>
                  <a:lnTo>
                    <a:pt x="24369403" y="2061337"/>
                  </a:lnTo>
                  <a:lnTo>
                    <a:pt x="24369481" y="2061337"/>
                  </a:lnTo>
                  <a:lnTo>
                    <a:pt x="24369481" y="2211093"/>
                  </a:lnTo>
                  <a:lnTo>
                    <a:pt x="24517483" y="2211093"/>
                  </a:lnTo>
                  <a:lnTo>
                    <a:pt x="24517483" y="2211707"/>
                  </a:lnTo>
                  <a:lnTo>
                    <a:pt x="24518505" y="2211707"/>
                  </a:lnTo>
                  <a:lnTo>
                    <a:pt x="24518505" y="2211754"/>
                  </a:lnTo>
                  <a:lnTo>
                    <a:pt x="24518583" y="2211754"/>
                  </a:lnTo>
                  <a:lnTo>
                    <a:pt x="24518583" y="2212321"/>
                  </a:lnTo>
                  <a:lnTo>
                    <a:pt x="24519527" y="2212321"/>
                  </a:lnTo>
                  <a:lnTo>
                    <a:pt x="24519527" y="2212368"/>
                  </a:lnTo>
                  <a:lnTo>
                    <a:pt x="24519604" y="2212368"/>
                  </a:lnTo>
                  <a:lnTo>
                    <a:pt x="24519604" y="2212415"/>
                  </a:lnTo>
                  <a:lnTo>
                    <a:pt x="24519681" y="2212415"/>
                  </a:lnTo>
                  <a:lnTo>
                    <a:pt x="24519681" y="2212935"/>
                  </a:lnTo>
                  <a:lnTo>
                    <a:pt x="24520548" y="2212935"/>
                  </a:lnTo>
                  <a:lnTo>
                    <a:pt x="24520548" y="2212983"/>
                  </a:lnTo>
                  <a:lnTo>
                    <a:pt x="24520625" y="2212983"/>
                  </a:lnTo>
                  <a:lnTo>
                    <a:pt x="24520625" y="2213029"/>
                  </a:lnTo>
                  <a:lnTo>
                    <a:pt x="24520703" y="2213029"/>
                  </a:lnTo>
                  <a:lnTo>
                    <a:pt x="24520703" y="2213075"/>
                  </a:lnTo>
                  <a:lnTo>
                    <a:pt x="24520781" y="2213075"/>
                  </a:lnTo>
                  <a:lnTo>
                    <a:pt x="24520781" y="2213550"/>
                  </a:lnTo>
                  <a:lnTo>
                    <a:pt x="24521569" y="2213550"/>
                  </a:lnTo>
                  <a:lnTo>
                    <a:pt x="24521569" y="2213597"/>
                  </a:lnTo>
                  <a:lnTo>
                    <a:pt x="24521647" y="2213597"/>
                  </a:lnTo>
                  <a:lnTo>
                    <a:pt x="24521647" y="2213643"/>
                  </a:lnTo>
                  <a:lnTo>
                    <a:pt x="24521725" y="2213643"/>
                  </a:lnTo>
                  <a:lnTo>
                    <a:pt x="24521725" y="2213690"/>
                  </a:lnTo>
                  <a:lnTo>
                    <a:pt x="24521802" y="2213690"/>
                  </a:lnTo>
                  <a:lnTo>
                    <a:pt x="24521802" y="2213737"/>
                  </a:lnTo>
                  <a:lnTo>
                    <a:pt x="24521879" y="2213737"/>
                  </a:lnTo>
                  <a:lnTo>
                    <a:pt x="24521879" y="2362833"/>
                  </a:lnTo>
                  <a:lnTo>
                    <a:pt x="24668785" y="2362833"/>
                  </a:lnTo>
                  <a:lnTo>
                    <a:pt x="24668785" y="2363447"/>
                  </a:lnTo>
                  <a:lnTo>
                    <a:pt x="24669806" y="2363447"/>
                  </a:lnTo>
                  <a:lnTo>
                    <a:pt x="24669806" y="2363493"/>
                  </a:lnTo>
                  <a:lnTo>
                    <a:pt x="24669883" y="2363493"/>
                  </a:lnTo>
                  <a:lnTo>
                    <a:pt x="24669883" y="2364061"/>
                  </a:lnTo>
                  <a:lnTo>
                    <a:pt x="24670827" y="2364061"/>
                  </a:lnTo>
                  <a:lnTo>
                    <a:pt x="24670827" y="2364107"/>
                  </a:lnTo>
                  <a:lnTo>
                    <a:pt x="24670905" y="2364107"/>
                  </a:lnTo>
                  <a:lnTo>
                    <a:pt x="24670905" y="2364154"/>
                  </a:lnTo>
                  <a:lnTo>
                    <a:pt x="24670983" y="2364154"/>
                  </a:lnTo>
                  <a:lnTo>
                    <a:pt x="24670983" y="2364675"/>
                  </a:lnTo>
                  <a:lnTo>
                    <a:pt x="24671849" y="2364675"/>
                  </a:lnTo>
                  <a:lnTo>
                    <a:pt x="24671849" y="2364721"/>
                  </a:lnTo>
                  <a:lnTo>
                    <a:pt x="24671926" y="2364721"/>
                  </a:lnTo>
                  <a:lnTo>
                    <a:pt x="24671926" y="2364768"/>
                  </a:lnTo>
                  <a:lnTo>
                    <a:pt x="24672004" y="2364768"/>
                  </a:lnTo>
                  <a:lnTo>
                    <a:pt x="24672004" y="2364815"/>
                  </a:lnTo>
                  <a:lnTo>
                    <a:pt x="24672081" y="2364815"/>
                  </a:lnTo>
                  <a:lnTo>
                    <a:pt x="24672081" y="2365289"/>
                  </a:lnTo>
                  <a:lnTo>
                    <a:pt x="24672870" y="2365289"/>
                  </a:lnTo>
                  <a:lnTo>
                    <a:pt x="24672870" y="2365335"/>
                  </a:lnTo>
                  <a:lnTo>
                    <a:pt x="24672947" y="2365335"/>
                  </a:lnTo>
                  <a:lnTo>
                    <a:pt x="24672947" y="2365383"/>
                  </a:lnTo>
                  <a:lnTo>
                    <a:pt x="24673025" y="2365383"/>
                  </a:lnTo>
                  <a:lnTo>
                    <a:pt x="24673025" y="2365429"/>
                  </a:lnTo>
                  <a:lnTo>
                    <a:pt x="24673103" y="2365429"/>
                  </a:lnTo>
                  <a:lnTo>
                    <a:pt x="24673103" y="2365475"/>
                  </a:lnTo>
                  <a:lnTo>
                    <a:pt x="24673181" y="2365475"/>
                  </a:lnTo>
                  <a:lnTo>
                    <a:pt x="24673181" y="2365903"/>
                  </a:lnTo>
                  <a:lnTo>
                    <a:pt x="24673891" y="2365903"/>
                  </a:lnTo>
                  <a:lnTo>
                    <a:pt x="24673891" y="2365950"/>
                  </a:lnTo>
                  <a:lnTo>
                    <a:pt x="24673969" y="2365950"/>
                  </a:lnTo>
                  <a:lnTo>
                    <a:pt x="24673969" y="2365997"/>
                  </a:lnTo>
                  <a:lnTo>
                    <a:pt x="24674047" y="2365997"/>
                  </a:lnTo>
                  <a:lnTo>
                    <a:pt x="24674047" y="2366043"/>
                  </a:lnTo>
                  <a:lnTo>
                    <a:pt x="24674124" y="2366043"/>
                  </a:lnTo>
                  <a:lnTo>
                    <a:pt x="24674124" y="2366090"/>
                  </a:lnTo>
                  <a:lnTo>
                    <a:pt x="24674202" y="2366090"/>
                  </a:lnTo>
                  <a:lnTo>
                    <a:pt x="24674202" y="2366137"/>
                  </a:lnTo>
                  <a:lnTo>
                    <a:pt x="24674279" y="2366137"/>
                  </a:lnTo>
                  <a:lnTo>
                    <a:pt x="24674279" y="2514571"/>
                  </a:lnTo>
                  <a:lnTo>
                    <a:pt x="24820085" y="2514571"/>
                  </a:lnTo>
                  <a:lnTo>
                    <a:pt x="24820085" y="2515185"/>
                  </a:lnTo>
                  <a:lnTo>
                    <a:pt x="24821105" y="2515185"/>
                  </a:lnTo>
                  <a:lnTo>
                    <a:pt x="24821105" y="2515232"/>
                  </a:lnTo>
                  <a:lnTo>
                    <a:pt x="24821183" y="2515232"/>
                  </a:lnTo>
                  <a:lnTo>
                    <a:pt x="24821183" y="2515799"/>
                  </a:lnTo>
                  <a:lnTo>
                    <a:pt x="24822127" y="2515799"/>
                  </a:lnTo>
                  <a:lnTo>
                    <a:pt x="24822127" y="2515846"/>
                  </a:lnTo>
                  <a:lnTo>
                    <a:pt x="24822205" y="2515846"/>
                  </a:lnTo>
                  <a:lnTo>
                    <a:pt x="24822205" y="2515893"/>
                  </a:lnTo>
                  <a:lnTo>
                    <a:pt x="24822283" y="2515893"/>
                  </a:lnTo>
                  <a:lnTo>
                    <a:pt x="24822283" y="2516413"/>
                  </a:lnTo>
                  <a:lnTo>
                    <a:pt x="24823149" y="2516413"/>
                  </a:lnTo>
                  <a:lnTo>
                    <a:pt x="24823149" y="2516460"/>
                  </a:lnTo>
                  <a:lnTo>
                    <a:pt x="24823226" y="2516460"/>
                  </a:lnTo>
                  <a:lnTo>
                    <a:pt x="24823226" y="2516507"/>
                  </a:lnTo>
                  <a:lnTo>
                    <a:pt x="24823303" y="2516507"/>
                  </a:lnTo>
                  <a:lnTo>
                    <a:pt x="24823303" y="2516553"/>
                  </a:lnTo>
                  <a:lnTo>
                    <a:pt x="24823381" y="2516553"/>
                  </a:lnTo>
                  <a:lnTo>
                    <a:pt x="24823381" y="2517027"/>
                  </a:lnTo>
                  <a:lnTo>
                    <a:pt x="24824170" y="2517027"/>
                  </a:lnTo>
                  <a:lnTo>
                    <a:pt x="24824170" y="2517074"/>
                  </a:lnTo>
                  <a:lnTo>
                    <a:pt x="24824247" y="2517074"/>
                  </a:lnTo>
                  <a:lnTo>
                    <a:pt x="24824247" y="2517121"/>
                  </a:lnTo>
                  <a:lnTo>
                    <a:pt x="24824325" y="2517121"/>
                  </a:lnTo>
                  <a:lnTo>
                    <a:pt x="24824325" y="2517167"/>
                  </a:lnTo>
                  <a:lnTo>
                    <a:pt x="24824403" y="2517167"/>
                  </a:lnTo>
                  <a:lnTo>
                    <a:pt x="24824403" y="2517214"/>
                  </a:lnTo>
                  <a:lnTo>
                    <a:pt x="24824481" y="2517214"/>
                  </a:lnTo>
                  <a:lnTo>
                    <a:pt x="24824481" y="2517641"/>
                  </a:lnTo>
                  <a:lnTo>
                    <a:pt x="24825191" y="2517641"/>
                  </a:lnTo>
                  <a:lnTo>
                    <a:pt x="24825191" y="2517689"/>
                  </a:lnTo>
                  <a:lnTo>
                    <a:pt x="24825269" y="2517689"/>
                  </a:lnTo>
                  <a:lnTo>
                    <a:pt x="24825269" y="2517735"/>
                  </a:lnTo>
                  <a:lnTo>
                    <a:pt x="24825347" y="2517735"/>
                  </a:lnTo>
                  <a:lnTo>
                    <a:pt x="24825347" y="2517781"/>
                  </a:lnTo>
                  <a:lnTo>
                    <a:pt x="24825424" y="2517781"/>
                  </a:lnTo>
                  <a:lnTo>
                    <a:pt x="24825424" y="2517829"/>
                  </a:lnTo>
                  <a:lnTo>
                    <a:pt x="24825501" y="2517829"/>
                  </a:lnTo>
                  <a:lnTo>
                    <a:pt x="24825501" y="2517875"/>
                  </a:lnTo>
                  <a:lnTo>
                    <a:pt x="24825579" y="2517875"/>
                  </a:lnTo>
                  <a:lnTo>
                    <a:pt x="24825579" y="2518256"/>
                  </a:lnTo>
                  <a:lnTo>
                    <a:pt x="24826213" y="2518256"/>
                  </a:lnTo>
                  <a:lnTo>
                    <a:pt x="24826213" y="2518303"/>
                  </a:lnTo>
                  <a:lnTo>
                    <a:pt x="24826291" y="2518303"/>
                  </a:lnTo>
                  <a:lnTo>
                    <a:pt x="24826291" y="2518349"/>
                  </a:lnTo>
                  <a:lnTo>
                    <a:pt x="24826368" y="2518349"/>
                  </a:lnTo>
                  <a:lnTo>
                    <a:pt x="24826368" y="2518396"/>
                  </a:lnTo>
                  <a:lnTo>
                    <a:pt x="24826445" y="2518396"/>
                  </a:lnTo>
                  <a:lnTo>
                    <a:pt x="24826445" y="2518443"/>
                  </a:lnTo>
                  <a:lnTo>
                    <a:pt x="24826523" y="2518443"/>
                  </a:lnTo>
                  <a:lnTo>
                    <a:pt x="24826523" y="2518489"/>
                  </a:lnTo>
                  <a:lnTo>
                    <a:pt x="24826601" y="2518489"/>
                  </a:lnTo>
                  <a:lnTo>
                    <a:pt x="24826601" y="2518536"/>
                  </a:lnTo>
                  <a:lnTo>
                    <a:pt x="24826679" y="2518536"/>
                  </a:lnTo>
                  <a:lnTo>
                    <a:pt x="24826679" y="2666309"/>
                  </a:lnTo>
                  <a:lnTo>
                    <a:pt x="24971384" y="2666309"/>
                  </a:lnTo>
                  <a:lnTo>
                    <a:pt x="24971384" y="2666923"/>
                  </a:lnTo>
                  <a:lnTo>
                    <a:pt x="24972405" y="2666923"/>
                  </a:lnTo>
                  <a:lnTo>
                    <a:pt x="24972405" y="2666971"/>
                  </a:lnTo>
                  <a:lnTo>
                    <a:pt x="24972483" y="2666971"/>
                  </a:lnTo>
                  <a:lnTo>
                    <a:pt x="24972483" y="2667538"/>
                  </a:lnTo>
                  <a:lnTo>
                    <a:pt x="24973427" y="2667538"/>
                  </a:lnTo>
                  <a:lnTo>
                    <a:pt x="24973427" y="2667585"/>
                  </a:lnTo>
                  <a:lnTo>
                    <a:pt x="24973505" y="2667585"/>
                  </a:lnTo>
                  <a:lnTo>
                    <a:pt x="24973505" y="2667631"/>
                  </a:lnTo>
                  <a:lnTo>
                    <a:pt x="24973582" y="2667631"/>
                  </a:lnTo>
                  <a:lnTo>
                    <a:pt x="24973582" y="2668152"/>
                  </a:lnTo>
                  <a:lnTo>
                    <a:pt x="24974449" y="2668152"/>
                  </a:lnTo>
                  <a:lnTo>
                    <a:pt x="24974449" y="2668199"/>
                  </a:lnTo>
                  <a:lnTo>
                    <a:pt x="24974526" y="2668199"/>
                  </a:lnTo>
                  <a:lnTo>
                    <a:pt x="24974526" y="2668245"/>
                  </a:lnTo>
                  <a:lnTo>
                    <a:pt x="24974603" y="2668245"/>
                  </a:lnTo>
                  <a:lnTo>
                    <a:pt x="24974603" y="2668292"/>
                  </a:lnTo>
                  <a:lnTo>
                    <a:pt x="24974681" y="2668292"/>
                  </a:lnTo>
                  <a:lnTo>
                    <a:pt x="24974681" y="2668766"/>
                  </a:lnTo>
                  <a:lnTo>
                    <a:pt x="24975470" y="2668766"/>
                  </a:lnTo>
                  <a:lnTo>
                    <a:pt x="24975470" y="2668813"/>
                  </a:lnTo>
                  <a:lnTo>
                    <a:pt x="24975547" y="2668813"/>
                  </a:lnTo>
                  <a:lnTo>
                    <a:pt x="24975547" y="2668859"/>
                  </a:lnTo>
                  <a:lnTo>
                    <a:pt x="24975625" y="2668859"/>
                  </a:lnTo>
                  <a:lnTo>
                    <a:pt x="24975625" y="2668906"/>
                  </a:lnTo>
                  <a:lnTo>
                    <a:pt x="24975703" y="2668906"/>
                  </a:lnTo>
                  <a:lnTo>
                    <a:pt x="24975703" y="2668953"/>
                  </a:lnTo>
                  <a:lnTo>
                    <a:pt x="24975780" y="2668953"/>
                  </a:lnTo>
                  <a:lnTo>
                    <a:pt x="24975780" y="2669381"/>
                  </a:lnTo>
                  <a:lnTo>
                    <a:pt x="24976491" y="2669381"/>
                  </a:lnTo>
                  <a:lnTo>
                    <a:pt x="24976491" y="2669427"/>
                  </a:lnTo>
                  <a:lnTo>
                    <a:pt x="24976569" y="2669427"/>
                  </a:lnTo>
                  <a:lnTo>
                    <a:pt x="24976569" y="2669473"/>
                  </a:lnTo>
                  <a:lnTo>
                    <a:pt x="24976647" y="2669473"/>
                  </a:lnTo>
                  <a:lnTo>
                    <a:pt x="24976647" y="2669521"/>
                  </a:lnTo>
                  <a:lnTo>
                    <a:pt x="24976724" y="2669521"/>
                  </a:lnTo>
                  <a:lnTo>
                    <a:pt x="24976724" y="2669567"/>
                  </a:lnTo>
                  <a:lnTo>
                    <a:pt x="24976801" y="2669567"/>
                  </a:lnTo>
                  <a:lnTo>
                    <a:pt x="24976801" y="2669613"/>
                  </a:lnTo>
                  <a:lnTo>
                    <a:pt x="24976879" y="2669613"/>
                  </a:lnTo>
                  <a:lnTo>
                    <a:pt x="24976879" y="2669995"/>
                  </a:lnTo>
                  <a:lnTo>
                    <a:pt x="24977513" y="2669995"/>
                  </a:lnTo>
                  <a:lnTo>
                    <a:pt x="24977513" y="2670041"/>
                  </a:lnTo>
                  <a:lnTo>
                    <a:pt x="24977591" y="2670041"/>
                  </a:lnTo>
                  <a:lnTo>
                    <a:pt x="24977591" y="2670088"/>
                  </a:lnTo>
                  <a:lnTo>
                    <a:pt x="24977668" y="2670088"/>
                  </a:lnTo>
                  <a:lnTo>
                    <a:pt x="24977668" y="2670135"/>
                  </a:lnTo>
                  <a:lnTo>
                    <a:pt x="24977745" y="2670135"/>
                  </a:lnTo>
                  <a:lnTo>
                    <a:pt x="24977745" y="2670181"/>
                  </a:lnTo>
                  <a:lnTo>
                    <a:pt x="24977823" y="2670181"/>
                  </a:lnTo>
                  <a:lnTo>
                    <a:pt x="24977823" y="2670227"/>
                  </a:lnTo>
                  <a:lnTo>
                    <a:pt x="24977901" y="2670227"/>
                  </a:lnTo>
                  <a:lnTo>
                    <a:pt x="24977901" y="2670275"/>
                  </a:lnTo>
                  <a:lnTo>
                    <a:pt x="24977978" y="2670275"/>
                  </a:lnTo>
                  <a:lnTo>
                    <a:pt x="24977978" y="2670609"/>
                  </a:lnTo>
                  <a:lnTo>
                    <a:pt x="24978534" y="2670609"/>
                  </a:lnTo>
                  <a:lnTo>
                    <a:pt x="24978534" y="2670655"/>
                  </a:lnTo>
                  <a:lnTo>
                    <a:pt x="24978611" y="2670655"/>
                  </a:lnTo>
                  <a:lnTo>
                    <a:pt x="24978611" y="2670702"/>
                  </a:lnTo>
                  <a:lnTo>
                    <a:pt x="24978689" y="2670702"/>
                  </a:lnTo>
                  <a:lnTo>
                    <a:pt x="24978689" y="2670749"/>
                  </a:lnTo>
                  <a:lnTo>
                    <a:pt x="24978767" y="2670749"/>
                  </a:lnTo>
                  <a:lnTo>
                    <a:pt x="24978767" y="2670795"/>
                  </a:lnTo>
                  <a:lnTo>
                    <a:pt x="24978845" y="2670795"/>
                  </a:lnTo>
                  <a:lnTo>
                    <a:pt x="24978845" y="2670842"/>
                  </a:lnTo>
                  <a:lnTo>
                    <a:pt x="24978922" y="2670842"/>
                  </a:lnTo>
                  <a:lnTo>
                    <a:pt x="24978922" y="2670889"/>
                  </a:lnTo>
                  <a:lnTo>
                    <a:pt x="24978999" y="2670889"/>
                  </a:lnTo>
                  <a:lnTo>
                    <a:pt x="24978999" y="2670935"/>
                  </a:lnTo>
                  <a:lnTo>
                    <a:pt x="24979077" y="2670935"/>
                  </a:lnTo>
                  <a:lnTo>
                    <a:pt x="24979077" y="2818663"/>
                  </a:lnTo>
                  <a:lnTo>
                    <a:pt x="25123705" y="2818663"/>
                  </a:lnTo>
                  <a:lnTo>
                    <a:pt x="25123705" y="2818709"/>
                  </a:lnTo>
                  <a:lnTo>
                    <a:pt x="25123783" y="2818709"/>
                  </a:lnTo>
                  <a:lnTo>
                    <a:pt x="25123783" y="2819277"/>
                  </a:lnTo>
                  <a:lnTo>
                    <a:pt x="25124727" y="2819277"/>
                  </a:lnTo>
                  <a:lnTo>
                    <a:pt x="25124727" y="2819323"/>
                  </a:lnTo>
                  <a:lnTo>
                    <a:pt x="25124805" y="2819323"/>
                  </a:lnTo>
                  <a:lnTo>
                    <a:pt x="25124805" y="2819369"/>
                  </a:lnTo>
                  <a:lnTo>
                    <a:pt x="25124882" y="2819369"/>
                  </a:lnTo>
                  <a:lnTo>
                    <a:pt x="25124882" y="2819891"/>
                  </a:lnTo>
                  <a:lnTo>
                    <a:pt x="25125749" y="2819891"/>
                  </a:lnTo>
                  <a:lnTo>
                    <a:pt x="25125749" y="2819937"/>
                  </a:lnTo>
                  <a:lnTo>
                    <a:pt x="25125826" y="2819937"/>
                  </a:lnTo>
                  <a:lnTo>
                    <a:pt x="25125826" y="2819984"/>
                  </a:lnTo>
                  <a:lnTo>
                    <a:pt x="25125903" y="2819984"/>
                  </a:lnTo>
                  <a:lnTo>
                    <a:pt x="25125903" y="2820031"/>
                  </a:lnTo>
                  <a:lnTo>
                    <a:pt x="25125981" y="2820031"/>
                  </a:lnTo>
                  <a:lnTo>
                    <a:pt x="25125981" y="2820505"/>
                  </a:lnTo>
                  <a:lnTo>
                    <a:pt x="25126770" y="2820505"/>
                  </a:lnTo>
                  <a:lnTo>
                    <a:pt x="25126770" y="2820551"/>
                  </a:lnTo>
                  <a:lnTo>
                    <a:pt x="25126847" y="2820551"/>
                  </a:lnTo>
                  <a:lnTo>
                    <a:pt x="25126847" y="2820598"/>
                  </a:lnTo>
                  <a:lnTo>
                    <a:pt x="25126925" y="2820598"/>
                  </a:lnTo>
                  <a:lnTo>
                    <a:pt x="25126925" y="2820645"/>
                  </a:lnTo>
                  <a:lnTo>
                    <a:pt x="25127003" y="2820645"/>
                  </a:lnTo>
                  <a:lnTo>
                    <a:pt x="25127003" y="2820691"/>
                  </a:lnTo>
                  <a:lnTo>
                    <a:pt x="25127080" y="2820691"/>
                  </a:lnTo>
                  <a:lnTo>
                    <a:pt x="25127080" y="2821119"/>
                  </a:lnTo>
                  <a:lnTo>
                    <a:pt x="25127791" y="2821119"/>
                  </a:lnTo>
                  <a:lnTo>
                    <a:pt x="25127791" y="2821165"/>
                  </a:lnTo>
                  <a:lnTo>
                    <a:pt x="25127869" y="2821165"/>
                  </a:lnTo>
                  <a:lnTo>
                    <a:pt x="25127869" y="2821212"/>
                  </a:lnTo>
                  <a:lnTo>
                    <a:pt x="25127947" y="2821212"/>
                  </a:lnTo>
                  <a:lnTo>
                    <a:pt x="25127947" y="2821259"/>
                  </a:lnTo>
                  <a:lnTo>
                    <a:pt x="25128024" y="2821259"/>
                  </a:lnTo>
                  <a:lnTo>
                    <a:pt x="25128024" y="2821305"/>
                  </a:lnTo>
                  <a:lnTo>
                    <a:pt x="25128101" y="2821305"/>
                  </a:lnTo>
                  <a:lnTo>
                    <a:pt x="25128101" y="2821352"/>
                  </a:lnTo>
                  <a:lnTo>
                    <a:pt x="25128179" y="2821352"/>
                  </a:lnTo>
                  <a:lnTo>
                    <a:pt x="25128179" y="2821733"/>
                  </a:lnTo>
                  <a:lnTo>
                    <a:pt x="25128813" y="2821733"/>
                  </a:lnTo>
                  <a:lnTo>
                    <a:pt x="25128813" y="2821779"/>
                  </a:lnTo>
                  <a:lnTo>
                    <a:pt x="25128890" y="2821779"/>
                  </a:lnTo>
                  <a:lnTo>
                    <a:pt x="25128890" y="2821827"/>
                  </a:lnTo>
                  <a:lnTo>
                    <a:pt x="25128968" y="2821827"/>
                  </a:lnTo>
                  <a:lnTo>
                    <a:pt x="25128968" y="2821873"/>
                  </a:lnTo>
                  <a:lnTo>
                    <a:pt x="25129045" y="2821873"/>
                  </a:lnTo>
                  <a:lnTo>
                    <a:pt x="25129045" y="2821919"/>
                  </a:lnTo>
                  <a:lnTo>
                    <a:pt x="25129123" y="2821919"/>
                  </a:lnTo>
                  <a:lnTo>
                    <a:pt x="25129123" y="2821967"/>
                  </a:lnTo>
                  <a:lnTo>
                    <a:pt x="25129201" y="2821967"/>
                  </a:lnTo>
                  <a:lnTo>
                    <a:pt x="25129201" y="2822013"/>
                  </a:lnTo>
                  <a:lnTo>
                    <a:pt x="25129278" y="2822013"/>
                  </a:lnTo>
                  <a:lnTo>
                    <a:pt x="25129278" y="2822347"/>
                  </a:lnTo>
                  <a:lnTo>
                    <a:pt x="25129834" y="2822347"/>
                  </a:lnTo>
                  <a:lnTo>
                    <a:pt x="25129834" y="2822394"/>
                  </a:lnTo>
                  <a:lnTo>
                    <a:pt x="25129911" y="2822394"/>
                  </a:lnTo>
                  <a:lnTo>
                    <a:pt x="25129911" y="2822441"/>
                  </a:lnTo>
                  <a:lnTo>
                    <a:pt x="25129989" y="2822441"/>
                  </a:lnTo>
                  <a:lnTo>
                    <a:pt x="25129989" y="2822487"/>
                  </a:lnTo>
                  <a:lnTo>
                    <a:pt x="25130067" y="2822487"/>
                  </a:lnTo>
                  <a:lnTo>
                    <a:pt x="25130067" y="2822534"/>
                  </a:lnTo>
                  <a:lnTo>
                    <a:pt x="25130145" y="2822534"/>
                  </a:lnTo>
                  <a:lnTo>
                    <a:pt x="25130145" y="2822581"/>
                  </a:lnTo>
                  <a:lnTo>
                    <a:pt x="25130222" y="2822581"/>
                  </a:lnTo>
                  <a:lnTo>
                    <a:pt x="25130222" y="2822627"/>
                  </a:lnTo>
                  <a:lnTo>
                    <a:pt x="25130299" y="2822627"/>
                  </a:lnTo>
                  <a:lnTo>
                    <a:pt x="25130299" y="2822674"/>
                  </a:lnTo>
                  <a:lnTo>
                    <a:pt x="25130377" y="2822674"/>
                  </a:lnTo>
                  <a:lnTo>
                    <a:pt x="25130377" y="2822961"/>
                  </a:lnTo>
                  <a:lnTo>
                    <a:pt x="25130855" y="2822961"/>
                  </a:lnTo>
                  <a:lnTo>
                    <a:pt x="25130855" y="2823008"/>
                  </a:lnTo>
                  <a:lnTo>
                    <a:pt x="25130933" y="2823008"/>
                  </a:lnTo>
                  <a:lnTo>
                    <a:pt x="25130933" y="2823055"/>
                  </a:lnTo>
                  <a:lnTo>
                    <a:pt x="25131011" y="2823055"/>
                  </a:lnTo>
                  <a:lnTo>
                    <a:pt x="25131011" y="2823101"/>
                  </a:lnTo>
                  <a:lnTo>
                    <a:pt x="25131088" y="2823101"/>
                  </a:lnTo>
                  <a:lnTo>
                    <a:pt x="25131088" y="2823148"/>
                  </a:lnTo>
                  <a:lnTo>
                    <a:pt x="25131166" y="2823148"/>
                  </a:lnTo>
                  <a:lnTo>
                    <a:pt x="25131166" y="2823195"/>
                  </a:lnTo>
                  <a:lnTo>
                    <a:pt x="25131243" y="2823195"/>
                  </a:lnTo>
                  <a:lnTo>
                    <a:pt x="25131243" y="2823241"/>
                  </a:lnTo>
                  <a:lnTo>
                    <a:pt x="25131321" y="2823241"/>
                  </a:lnTo>
                  <a:lnTo>
                    <a:pt x="25131321" y="2823288"/>
                  </a:lnTo>
                  <a:lnTo>
                    <a:pt x="25131399" y="2823288"/>
                  </a:lnTo>
                  <a:lnTo>
                    <a:pt x="25131399" y="2823335"/>
                  </a:lnTo>
                  <a:lnTo>
                    <a:pt x="25131476" y="2823335"/>
                  </a:lnTo>
                  <a:lnTo>
                    <a:pt x="25131476" y="2971015"/>
                  </a:lnTo>
                  <a:lnTo>
                    <a:pt x="25276027" y="2971015"/>
                  </a:lnTo>
                  <a:lnTo>
                    <a:pt x="25276027" y="2971061"/>
                  </a:lnTo>
                  <a:lnTo>
                    <a:pt x="25276105" y="2971061"/>
                  </a:lnTo>
                  <a:lnTo>
                    <a:pt x="25276105" y="2971109"/>
                  </a:lnTo>
                  <a:lnTo>
                    <a:pt x="25276182" y="2971109"/>
                  </a:lnTo>
                  <a:lnTo>
                    <a:pt x="25276182" y="2971629"/>
                  </a:lnTo>
                  <a:lnTo>
                    <a:pt x="25277048" y="2971629"/>
                  </a:lnTo>
                  <a:lnTo>
                    <a:pt x="25277048" y="2971676"/>
                  </a:lnTo>
                  <a:lnTo>
                    <a:pt x="25277126" y="2971676"/>
                  </a:lnTo>
                  <a:lnTo>
                    <a:pt x="25277126" y="2971723"/>
                  </a:lnTo>
                  <a:lnTo>
                    <a:pt x="25277203" y="2971723"/>
                  </a:lnTo>
                  <a:lnTo>
                    <a:pt x="25277203" y="2971769"/>
                  </a:lnTo>
                  <a:lnTo>
                    <a:pt x="25277281" y="2971769"/>
                  </a:lnTo>
                  <a:lnTo>
                    <a:pt x="25277281" y="2972243"/>
                  </a:lnTo>
                  <a:lnTo>
                    <a:pt x="25278069" y="2972243"/>
                  </a:lnTo>
                  <a:lnTo>
                    <a:pt x="25278069" y="2972290"/>
                  </a:lnTo>
                  <a:lnTo>
                    <a:pt x="25278147" y="2972290"/>
                  </a:lnTo>
                  <a:lnTo>
                    <a:pt x="25278147" y="2972337"/>
                  </a:lnTo>
                  <a:lnTo>
                    <a:pt x="25278225" y="2972337"/>
                  </a:lnTo>
                  <a:lnTo>
                    <a:pt x="25278225" y="2972383"/>
                  </a:lnTo>
                  <a:lnTo>
                    <a:pt x="25278303" y="2972383"/>
                  </a:lnTo>
                  <a:lnTo>
                    <a:pt x="25278303" y="2972430"/>
                  </a:lnTo>
                  <a:lnTo>
                    <a:pt x="25278380" y="2972430"/>
                  </a:lnTo>
                  <a:lnTo>
                    <a:pt x="25278380" y="2972857"/>
                  </a:lnTo>
                  <a:lnTo>
                    <a:pt x="25279091" y="2972857"/>
                  </a:lnTo>
                  <a:lnTo>
                    <a:pt x="25279091" y="2972904"/>
                  </a:lnTo>
                  <a:lnTo>
                    <a:pt x="25279169" y="2972904"/>
                  </a:lnTo>
                  <a:lnTo>
                    <a:pt x="25279169" y="2972951"/>
                  </a:lnTo>
                  <a:lnTo>
                    <a:pt x="25279246" y="2972951"/>
                  </a:lnTo>
                  <a:lnTo>
                    <a:pt x="25279246" y="2972997"/>
                  </a:lnTo>
                  <a:lnTo>
                    <a:pt x="25279324" y="2972997"/>
                  </a:lnTo>
                  <a:lnTo>
                    <a:pt x="25279324" y="2973044"/>
                  </a:lnTo>
                  <a:lnTo>
                    <a:pt x="25279401" y="2973044"/>
                  </a:lnTo>
                  <a:lnTo>
                    <a:pt x="25279401" y="2973091"/>
                  </a:lnTo>
                  <a:lnTo>
                    <a:pt x="25279479" y="2973091"/>
                  </a:lnTo>
                  <a:lnTo>
                    <a:pt x="25279479" y="2973471"/>
                  </a:lnTo>
                  <a:lnTo>
                    <a:pt x="25280113" y="2973471"/>
                  </a:lnTo>
                  <a:lnTo>
                    <a:pt x="25280113" y="2973519"/>
                  </a:lnTo>
                  <a:lnTo>
                    <a:pt x="25280190" y="2973519"/>
                  </a:lnTo>
                  <a:lnTo>
                    <a:pt x="25280190" y="2973565"/>
                  </a:lnTo>
                  <a:lnTo>
                    <a:pt x="25280267" y="2973565"/>
                  </a:lnTo>
                  <a:lnTo>
                    <a:pt x="25280267" y="2973611"/>
                  </a:lnTo>
                  <a:lnTo>
                    <a:pt x="25280345" y="2973611"/>
                  </a:lnTo>
                  <a:lnTo>
                    <a:pt x="25280345" y="2973658"/>
                  </a:lnTo>
                  <a:lnTo>
                    <a:pt x="25280423" y="2973658"/>
                  </a:lnTo>
                  <a:lnTo>
                    <a:pt x="25280423" y="2973705"/>
                  </a:lnTo>
                  <a:lnTo>
                    <a:pt x="25280501" y="2973705"/>
                  </a:lnTo>
                  <a:lnTo>
                    <a:pt x="25280501" y="2973751"/>
                  </a:lnTo>
                  <a:lnTo>
                    <a:pt x="25280578" y="2973751"/>
                  </a:lnTo>
                  <a:lnTo>
                    <a:pt x="25280578" y="2974086"/>
                  </a:lnTo>
                  <a:lnTo>
                    <a:pt x="25281134" y="2974086"/>
                  </a:lnTo>
                  <a:lnTo>
                    <a:pt x="25281134" y="2974133"/>
                  </a:lnTo>
                  <a:lnTo>
                    <a:pt x="25281211" y="2974133"/>
                  </a:lnTo>
                  <a:lnTo>
                    <a:pt x="25281211" y="2974179"/>
                  </a:lnTo>
                  <a:lnTo>
                    <a:pt x="25281289" y="2974179"/>
                  </a:lnTo>
                  <a:lnTo>
                    <a:pt x="25281289" y="2974225"/>
                  </a:lnTo>
                  <a:lnTo>
                    <a:pt x="25281367" y="2974225"/>
                  </a:lnTo>
                  <a:lnTo>
                    <a:pt x="25281367" y="2974273"/>
                  </a:lnTo>
                  <a:lnTo>
                    <a:pt x="25281444" y="2974273"/>
                  </a:lnTo>
                  <a:lnTo>
                    <a:pt x="25281444" y="2974319"/>
                  </a:lnTo>
                  <a:lnTo>
                    <a:pt x="25281522" y="2974319"/>
                  </a:lnTo>
                  <a:lnTo>
                    <a:pt x="25281522" y="2974365"/>
                  </a:lnTo>
                  <a:lnTo>
                    <a:pt x="25281599" y="2974365"/>
                  </a:lnTo>
                  <a:lnTo>
                    <a:pt x="25281599" y="2974413"/>
                  </a:lnTo>
                  <a:lnTo>
                    <a:pt x="25281677" y="2974413"/>
                  </a:lnTo>
                  <a:lnTo>
                    <a:pt x="25281677" y="2974700"/>
                  </a:lnTo>
                  <a:lnTo>
                    <a:pt x="25282155" y="2974700"/>
                  </a:lnTo>
                  <a:lnTo>
                    <a:pt x="25282155" y="2974747"/>
                  </a:lnTo>
                  <a:lnTo>
                    <a:pt x="25282233" y="2974747"/>
                  </a:lnTo>
                  <a:lnTo>
                    <a:pt x="25282233" y="2974793"/>
                  </a:lnTo>
                  <a:lnTo>
                    <a:pt x="25282311" y="2974793"/>
                  </a:lnTo>
                  <a:lnTo>
                    <a:pt x="25282311" y="2974840"/>
                  </a:lnTo>
                  <a:lnTo>
                    <a:pt x="25282388" y="2974840"/>
                  </a:lnTo>
                  <a:lnTo>
                    <a:pt x="25282388" y="2974887"/>
                  </a:lnTo>
                  <a:lnTo>
                    <a:pt x="25282465" y="2974887"/>
                  </a:lnTo>
                  <a:lnTo>
                    <a:pt x="25282465" y="2974933"/>
                  </a:lnTo>
                  <a:lnTo>
                    <a:pt x="25282543" y="2974933"/>
                  </a:lnTo>
                  <a:lnTo>
                    <a:pt x="25282543" y="2974980"/>
                  </a:lnTo>
                  <a:lnTo>
                    <a:pt x="25282621" y="2974980"/>
                  </a:lnTo>
                  <a:lnTo>
                    <a:pt x="25282621" y="2975027"/>
                  </a:lnTo>
                  <a:lnTo>
                    <a:pt x="25282699" y="2975027"/>
                  </a:lnTo>
                  <a:lnTo>
                    <a:pt x="25282699" y="2975073"/>
                  </a:lnTo>
                  <a:lnTo>
                    <a:pt x="25282776" y="2975073"/>
                  </a:lnTo>
                  <a:lnTo>
                    <a:pt x="25282776" y="2975314"/>
                  </a:lnTo>
                  <a:lnTo>
                    <a:pt x="25283177" y="2975314"/>
                  </a:lnTo>
                  <a:lnTo>
                    <a:pt x="25283177" y="2975361"/>
                  </a:lnTo>
                  <a:lnTo>
                    <a:pt x="25283255" y="2975361"/>
                  </a:lnTo>
                  <a:lnTo>
                    <a:pt x="25283255" y="2975407"/>
                  </a:lnTo>
                  <a:lnTo>
                    <a:pt x="25283332" y="2975407"/>
                  </a:lnTo>
                  <a:lnTo>
                    <a:pt x="25283332" y="2975454"/>
                  </a:lnTo>
                  <a:lnTo>
                    <a:pt x="25283409" y="2975454"/>
                  </a:lnTo>
                  <a:lnTo>
                    <a:pt x="25283409" y="2975501"/>
                  </a:lnTo>
                  <a:lnTo>
                    <a:pt x="25283487" y="2975501"/>
                  </a:lnTo>
                  <a:lnTo>
                    <a:pt x="25283487" y="2975547"/>
                  </a:lnTo>
                  <a:lnTo>
                    <a:pt x="25283565" y="2975547"/>
                  </a:lnTo>
                  <a:lnTo>
                    <a:pt x="25283565" y="2975594"/>
                  </a:lnTo>
                  <a:lnTo>
                    <a:pt x="25283642" y="2975594"/>
                  </a:lnTo>
                  <a:lnTo>
                    <a:pt x="25283642" y="2975641"/>
                  </a:lnTo>
                  <a:lnTo>
                    <a:pt x="25283720" y="2975641"/>
                  </a:lnTo>
                  <a:lnTo>
                    <a:pt x="25283720" y="2975687"/>
                  </a:lnTo>
                  <a:lnTo>
                    <a:pt x="25283797" y="2975687"/>
                  </a:lnTo>
                  <a:lnTo>
                    <a:pt x="25283797" y="2975734"/>
                  </a:lnTo>
                  <a:lnTo>
                    <a:pt x="25283875" y="2975734"/>
                  </a:lnTo>
                  <a:lnTo>
                    <a:pt x="25283875" y="3123367"/>
                  </a:lnTo>
                  <a:lnTo>
                    <a:pt x="25428348" y="3123367"/>
                  </a:lnTo>
                  <a:lnTo>
                    <a:pt x="25428348" y="3123415"/>
                  </a:lnTo>
                  <a:lnTo>
                    <a:pt x="25428425" y="3123415"/>
                  </a:lnTo>
                  <a:lnTo>
                    <a:pt x="25428425" y="3123461"/>
                  </a:lnTo>
                  <a:lnTo>
                    <a:pt x="25428503" y="3123461"/>
                  </a:lnTo>
                  <a:lnTo>
                    <a:pt x="25428503" y="3123507"/>
                  </a:lnTo>
                  <a:lnTo>
                    <a:pt x="25428581" y="3123507"/>
                  </a:lnTo>
                  <a:lnTo>
                    <a:pt x="25428581" y="3123982"/>
                  </a:lnTo>
                  <a:lnTo>
                    <a:pt x="25429369" y="3123982"/>
                  </a:lnTo>
                  <a:lnTo>
                    <a:pt x="25429369" y="3124029"/>
                  </a:lnTo>
                  <a:lnTo>
                    <a:pt x="25429447" y="3124029"/>
                  </a:lnTo>
                  <a:lnTo>
                    <a:pt x="25429447" y="3124075"/>
                  </a:lnTo>
                  <a:lnTo>
                    <a:pt x="25429525" y="3124075"/>
                  </a:lnTo>
                  <a:lnTo>
                    <a:pt x="25429525" y="3124122"/>
                  </a:lnTo>
                  <a:lnTo>
                    <a:pt x="25429603" y="3124122"/>
                  </a:lnTo>
                  <a:lnTo>
                    <a:pt x="25429603" y="3124169"/>
                  </a:lnTo>
                  <a:lnTo>
                    <a:pt x="25429680" y="3124169"/>
                  </a:lnTo>
                  <a:lnTo>
                    <a:pt x="25429680" y="3124596"/>
                  </a:lnTo>
                  <a:lnTo>
                    <a:pt x="25430391" y="3124596"/>
                  </a:lnTo>
                  <a:lnTo>
                    <a:pt x="25430391" y="3124643"/>
                  </a:lnTo>
                  <a:lnTo>
                    <a:pt x="25430469" y="3124643"/>
                  </a:lnTo>
                  <a:lnTo>
                    <a:pt x="25430469" y="3124689"/>
                  </a:lnTo>
                  <a:lnTo>
                    <a:pt x="25430546" y="3124689"/>
                  </a:lnTo>
                  <a:lnTo>
                    <a:pt x="25430546" y="3124736"/>
                  </a:lnTo>
                  <a:lnTo>
                    <a:pt x="25430623" y="3124736"/>
                  </a:lnTo>
                  <a:lnTo>
                    <a:pt x="25430623" y="3124783"/>
                  </a:lnTo>
                  <a:lnTo>
                    <a:pt x="25430701" y="3124783"/>
                  </a:lnTo>
                  <a:lnTo>
                    <a:pt x="25430701" y="3124829"/>
                  </a:lnTo>
                  <a:lnTo>
                    <a:pt x="25430779" y="3124829"/>
                  </a:lnTo>
                  <a:lnTo>
                    <a:pt x="25430779" y="3125210"/>
                  </a:lnTo>
                  <a:lnTo>
                    <a:pt x="25431413" y="3125210"/>
                  </a:lnTo>
                  <a:lnTo>
                    <a:pt x="25431413" y="3125257"/>
                  </a:lnTo>
                  <a:lnTo>
                    <a:pt x="25431490" y="3125257"/>
                  </a:lnTo>
                  <a:lnTo>
                    <a:pt x="25431490" y="3125303"/>
                  </a:lnTo>
                  <a:lnTo>
                    <a:pt x="25431567" y="3125303"/>
                  </a:lnTo>
                  <a:lnTo>
                    <a:pt x="25431567" y="3125350"/>
                  </a:lnTo>
                  <a:lnTo>
                    <a:pt x="25431645" y="3125350"/>
                  </a:lnTo>
                  <a:lnTo>
                    <a:pt x="25431645" y="3125397"/>
                  </a:lnTo>
                  <a:lnTo>
                    <a:pt x="25431723" y="3125397"/>
                  </a:lnTo>
                  <a:lnTo>
                    <a:pt x="25431723" y="3125443"/>
                  </a:lnTo>
                  <a:lnTo>
                    <a:pt x="25431801" y="3125443"/>
                  </a:lnTo>
                  <a:lnTo>
                    <a:pt x="25431801" y="3125490"/>
                  </a:lnTo>
                  <a:lnTo>
                    <a:pt x="25431878" y="3125490"/>
                  </a:lnTo>
                  <a:lnTo>
                    <a:pt x="25431878" y="3125825"/>
                  </a:lnTo>
                  <a:lnTo>
                    <a:pt x="25432434" y="3125825"/>
                  </a:lnTo>
                  <a:lnTo>
                    <a:pt x="25432434" y="3125871"/>
                  </a:lnTo>
                  <a:lnTo>
                    <a:pt x="25432511" y="3125871"/>
                  </a:lnTo>
                  <a:lnTo>
                    <a:pt x="25432511" y="3125917"/>
                  </a:lnTo>
                  <a:lnTo>
                    <a:pt x="25432589" y="3125917"/>
                  </a:lnTo>
                  <a:lnTo>
                    <a:pt x="25432589" y="3125965"/>
                  </a:lnTo>
                  <a:lnTo>
                    <a:pt x="25432667" y="3125965"/>
                  </a:lnTo>
                  <a:lnTo>
                    <a:pt x="25432667" y="3126011"/>
                  </a:lnTo>
                  <a:lnTo>
                    <a:pt x="25432744" y="3126011"/>
                  </a:lnTo>
                  <a:lnTo>
                    <a:pt x="25432744" y="3126057"/>
                  </a:lnTo>
                  <a:lnTo>
                    <a:pt x="25432821" y="3126057"/>
                  </a:lnTo>
                  <a:lnTo>
                    <a:pt x="25432821" y="3126105"/>
                  </a:lnTo>
                  <a:lnTo>
                    <a:pt x="25432899" y="3126105"/>
                  </a:lnTo>
                  <a:lnTo>
                    <a:pt x="25432899" y="3126151"/>
                  </a:lnTo>
                  <a:lnTo>
                    <a:pt x="25432977" y="3126151"/>
                  </a:lnTo>
                  <a:lnTo>
                    <a:pt x="25432977" y="3126439"/>
                  </a:lnTo>
                  <a:lnTo>
                    <a:pt x="25433455" y="3126439"/>
                  </a:lnTo>
                  <a:lnTo>
                    <a:pt x="25433455" y="3126485"/>
                  </a:lnTo>
                  <a:lnTo>
                    <a:pt x="25433533" y="3126485"/>
                  </a:lnTo>
                  <a:lnTo>
                    <a:pt x="25433533" y="3126532"/>
                  </a:lnTo>
                  <a:lnTo>
                    <a:pt x="25433611" y="3126532"/>
                  </a:lnTo>
                  <a:lnTo>
                    <a:pt x="25433611" y="3126579"/>
                  </a:lnTo>
                  <a:lnTo>
                    <a:pt x="25433688" y="3126579"/>
                  </a:lnTo>
                  <a:lnTo>
                    <a:pt x="25433688" y="3126625"/>
                  </a:lnTo>
                  <a:lnTo>
                    <a:pt x="25433765" y="3126625"/>
                  </a:lnTo>
                  <a:lnTo>
                    <a:pt x="25433765" y="3126672"/>
                  </a:lnTo>
                  <a:lnTo>
                    <a:pt x="25433843" y="3126672"/>
                  </a:lnTo>
                  <a:lnTo>
                    <a:pt x="25433843" y="3126719"/>
                  </a:lnTo>
                  <a:lnTo>
                    <a:pt x="25433921" y="3126719"/>
                  </a:lnTo>
                  <a:lnTo>
                    <a:pt x="25433921" y="3126765"/>
                  </a:lnTo>
                  <a:lnTo>
                    <a:pt x="25433999" y="3126765"/>
                  </a:lnTo>
                  <a:lnTo>
                    <a:pt x="25433999" y="3126811"/>
                  </a:lnTo>
                  <a:lnTo>
                    <a:pt x="25434076" y="3126811"/>
                  </a:lnTo>
                  <a:lnTo>
                    <a:pt x="25434076" y="3127053"/>
                  </a:lnTo>
                  <a:lnTo>
                    <a:pt x="25434477" y="3127053"/>
                  </a:lnTo>
                  <a:lnTo>
                    <a:pt x="25434477" y="3127099"/>
                  </a:lnTo>
                  <a:lnTo>
                    <a:pt x="25434554" y="3127099"/>
                  </a:lnTo>
                  <a:lnTo>
                    <a:pt x="25434554" y="3127146"/>
                  </a:lnTo>
                  <a:lnTo>
                    <a:pt x="25434632" y="3127146"/>
                  </a:lnTo>
                  <a:lnTo>
                    <a:pt x="25434632" y="3127193"/>
                  </a:lnTo>
                  <a:lnTo>
                    <a:pt x="25434709" y="3127193"/>
                  </a:lnTo>
                  <a:lnTo>
                    <a:pt x="25434709" y="3127239"/>
                  </a:lnTo>
                  <a:lnTo>
                    <a:pt x="25434787" y="3127239"/>
                  </a:lnTo>
                  <a:lnTo>
                    <a:pt x="25434787" y="3127286"/>
                  </a:lnTo>
                  <a:lnTo>
                    <a:pt x="25434865" y="3127286"/>
                  </a:lnTo>
                  <a:lnTo>
                    <a:pt x="25434865" y="3127333"/>
                  </a:lnTo>
                  <a:lnTo>
                    <a:pt x="25434942" y="3127333"/>
                  </a:lnTo>
                  <a:lnTo>
                    <a:pt x="25434942" y="3127379"/>
                  </a:lnTo>
                  <a:lnTo>
                    <a:pt x="25435019" y="3127379"/>
                  </a:lnTo>
                  <a:lnTo>
                    <a:pt x="25435019" y="3127426"/>
                  </a:lnTo>
                  <a:lnTo>
                    <a:pt x="25435097" y="3127426"/>
                  </a:lnTo>
                  <a:lnTo>
                    <a:pt x="25435097" y="3127473"/>
                  </a:lnTo>
                  <a:lnTo>
                    <a:pt x="25435175" y="3127473"/>
                  </a:lnTo>
                  <a:lnTo>
                    <a:pt x="25435175" y="3127667"/>
                  </a:lnTo>
                  <a:lnTo>
                    <a:pt x="25435498" y="3127667"/>
                  </a:lnTo>
                  <a:lnTo>
                    <a:pt x="25435498" y="3127713"/>
                  </a:lnTo>
                  <a:lnTo>
                    <a:pt x="25435575" y="3127713"/>
                  </a:lnTo>
                  <a:lnTo>
                    <a:pt x="25435575" y="3127760"/>
                  </a:lnTo>
                  <a:lnTo>
                    <a:pt x="25435653" y="3127760"/>
                  </a:lnTo>
                  <a:lnTo>
                    <a:pt x="25435653" y="3127807"/>
                  </a:lnTo>
                  <a:lnTo>
                    <a:pt x="25435731" y="3127807"/>
                  </a:lnTo>
                  <a:lnTo>
                    <a:pt x="25435731" y="3127853"/>
                  </a:lnTo>
                  <a:lnTo>
                    <a:pt x="25435809" y="3127853"/>
                  </a:lnTo>
                  <a:lnTo>
                    <a:pt x="25435809" y="3127900"/>
                  </a:lnTo>
                  <a:lnTo>
                    <a:pt x="25435886" y="3127900"/>
                  </a:lnTo>
                  <a:lnTo>
                    <a:pt x="25435886" y="3127947"/>
                  </a:lnTo>
                  <a:lnTo>
                    <a:pt x="25435963" y="3127947"/>
                  </a:lnTo>
                  <a:lnTo>
                    <a:pt x="25435963" y="3127993"/>
                  </a:lnTo>
                  <a:lnTo>
                    <a:pt x="25436041" y="3127993"/>
                  </a:lnTo>
                  <a:lnTo>
                    <a:pt x="25436041" y="3128040"/>
                  </a:lnTo>
                  <a:lnTo>
                    <a:pt x="25436119" y="3128040"/>
                  </a:lnTo>
                  <a:lnTo>
                    <a:pt x="25436119" y="3128087"/>
                  </a:lnTo>
                  <a:lnTo>
                    <a:pt x="25436197" y="3128087"/>
                  </a:lnTo>
                  <a:lnTo>
                    <a:pt x="25436197" y="3128133"/>
                  </a:lnTo>
                  <a:lnTo>
                    <a:pt x="25436274" y="3128133"/>
                  </a:lnTo>
                  <a:lnTo>
                    <a:pt x="25436274" y="3275721"/>
                  </a:lnTo>
                  <a:lnTo>
                    <a:pt x="25580669" y="3275721"/>
                  </a:lnTo>
                  <a:lnTo>
                    <a:pt x="25580669" y="3275767"/>
                  </a:lnTo>
                  <a:lnTo>
                    <a:pt x="25580747" y="3275767"/>
                  </a:lnTo>
                  <a:lnTo>
                    <a:pt x="25580747" y="3275814"/>
                  </a:lnTo>
                  <a:lnTo>
                    <a:pt x="25580825" y="3275814"/>
                  </a:lnTo>
                  <a:lnTo>
                    <a:pt x="25580825" y="3275861"/>
                  </a:lnTo>
                  <a:lnTo>
                    <a:pt x="25580902" y="3275861"/>
                  </a:lnTo>
                  <a:lnTo>
                    <a:pt x="25580902" y="3275907"/>
                  </a:lnTo>
                  <a:lnTo>
                    <a:pt x="25580980" y="3275907"/>
                  </a:lnTo>
                  <a:lnTo>
                    <a:pt x="25580980" y="3276335"/>
                  </a:lnTo>
                  <a:lnTo>
                    <a:pt x="25581691" y="3276335"/>
                  </a:lnTo>
                  <a:lnTo>
                    <a:pt x="25581691" y="3276381"/>
                  </a:lnTo>
                  <a:lnTo>
                    <a:pt x="25581769" y="3276381"/>
                  </a:lnTo>
                  <a:lnTo>
                    <a:pt x="25581769" y="3276428"/>
                  </a:lnTo>
                  <a:lnTo>
                    <a:pt x="25581846" y="3276428"/>
                  </a:lnTo>
                  <a:lnTo>
                    <a:pt x="25581846" y="3276475"/>
                  </a:lnTo>
                  <a:lnTo>
                    <a:pt x="25581923" y="3276475"/>
                  </a:lnTo>
                  <a:lnTo>
                    <a:pt x="25581923" y="3276521"/>
                  </a:lnTo>
                  <a:lnTo>
                    <a:pt x="25582001" y="3276521"/>
                  </a:lnTo>
                  <a:lnTo>
                    <a:pt x="25582001" y="3276568"/>
                  </a:lnTo>
                  <a:lnTo>
                    <a:pt x="25582079" y="3276568"/>
                  </a:lnTo>
                  <a:lnTo>
                    <a:pt x="25582079" y="3276949"/>
                  </a:lnTo>
                  <a:lnTo>
                    <a:pt x="25582713" y="3276949"/>
                  </a:lnTo>
                  <a:lnTo>
                    <a:pt x="25582713" y="3276995"/>
                  </a:lnTo>
                  <a:lnTo>
                    <a:pt x="25582790" y="3276995"/>
                  </a:lnTo>
                  <a:lnTo>
                    <a:pt x="25582790" y="3277042"/>
                  </a:lnTo>
                  <a:lnTo>
                    <a:pt x="25582867" y="3277042"/>
                  </a:lnTo>
                  <a:lnTo>
                    <a:pt x="25582867" y="3277089"/>
                  </a:lnTo>
                  <a:lnTo>
                    <a:pt x="25582945" y="3277089"/>
                  </a:lnTo>
                  <a:lnTo>
                    <a:pt x="25582945" y="3277135"/>
                  </a:lnTo>
                  <a:lnTo>
                    <a:pt x="25583023" y="3277135"/>
                  </a:lnTo>
                  <a:lnTo>
                    <a:pt x="25583023" y="3277182"/>
                  </a:lnTo>
                  <a:lnTo>
                    <a:pt x="25583100" y="3277182"/>
                  </a:lnTo>
                  <a:lnTo>
                    <a:pt x="25583100" y="3277229"/>
                  </a:lnTo>
                  <a:lnTo>
                    <a:pt x="25583178" y="3277229"/>
                  </a:lnTo>
                  <a:lnTo>
                    <a:pt x="25583178" y="3277563"/>
                  </a:lnTo>
                  <a:lnTo>
                    <a:pt x="25583733" y="3277563"/>
                  </a:lnTo>
                  <a:lnTo>
                    <a:pt x="25583733" y="3277609"/>
                  </a:lnTo>
                  <a:lnTo>
                    <a:pt x="25583811" y="3277609"/>
                  </a:lnTo>
                  <a:lnTo>
                    <a:pt x="25583811" y="3277656"/>
                  </a:lnTo>
                  <a:lnTo>
                    <a:pt x="25583889" y="3277656"/>
                  </a:lnTo>
                  <a:lnTo>
                    <a:pt x="25583889" y="3277703"/>
                  </a:lnTo>
                  <a:lnTo>
                    <a:pt x="25583967" y="3277703"/>
                  </a:lnTo>
                  <a:lnTo>
                    <a:pt x="25583967" y="3277749"/>
                  </a:lnTo>
                  <a:lnTo>
                    <a:pt x="25584044" y="3277749"/>
                  </a:lnTo>
                  <a:lnTo>
                    <a:pt x="25584044" y="3277796"/>
                  </a:lnTo>
                  <a:lnTo>
                    <a:pt x="25584121" y="3277796"/>
                  </a:lnTo>
                  <a:lnTo>
                    <a:pt x="25584121" y="3277843"/>
                  </a:lnTo>
                  <a:lnTo>
                    <a:pt x="25584199" y="3277843"/>
                  </a:lnTo>
                  <a:lnTo>
                    <a:pt x="25584199" y="3277889"/>
                  </a:lnTo>
                  <a:lnTo>
                    <a:pt x="25584277" y="3277889"/>
                  </a:lnTo>
                  <a:lnTo>
                    <a:pt x="25584277" y="3278177"/>
                  </a:lnTo>
                  <a:lnTo>
                    <a:pt x="25584755" y="3278177"/>
                  </a:lnTo>
                  <a:lnTo>
                    <a:pt x="25584755" y="3278223"/>
                  </a:lnTo>
                  <a:lnTo>
                    <a:pt x="25584833" y="3278223"/>
                  </a:lnTo>
                  <a:lnTo>
                    <a:pt x="25584833" y="3278271"/>
                  </a:lnTo>
                  <a:lnTo>
                    <a:pt x="25584911" y="3278271"/>
                  </a:lnTo>
                  <a:lnTo>
                    <a:pt x="25584911" y="3278317"/>
                  </a:lnTo>
                  <a:lnTo>
                    <a:pt x="25584988" y="3278317"/>
                  </a:lnTo>
                  <a:lnTo>
                    <a:pt x="25584988" y="3278363"/>
                  </a:lnTo>
                  <a:lnTo>
                    <a:pt x="25585065" y="3278363"/>
                  </a:lnTo>
                  <a:lnTo>
                    <a:pt x="25585065" y="3278411"/>
                  </a:lnTo>
                  <a:lnTo>
                    <a:pt x="25585143" y="3278411"/>
                  </a:lnTo>
                  <a:lnTo>
                    <a:pt x="25585143" y="3278457"/>
                  </a:lnTo>
                  <a:lnTo>
                    <a:pt x="25585221" y="3278457"/>
                  </a:lnTo>
                  <a:lnTo>
                    <a:pt x="25585221" y="3278503"/>
                  </a:lnTo>
                  <a:lnTo>
                    <a:pt x="25585298" y="3278503"/>
                  </a:lnTo>
                  <a:lnTo>
                    <a:pt x="25585298" y="3278551"/>
                  </a:lnTo>
                  <a:lnTo>
                    <a:pt x="25585376" y="3278551"/>
                  </a:lnTo>
                  <a:lnTo>
                    <a:pt x="25585376" y="3278791"/>
                  </a:lnTo>
                  <a:lnTo>
                    <a:pt x="25585777" y="3278791"/>
                  </a:lnTo>
                  <a:lnTo>
                    <a:pt x="25585777" y="3278838"/>
                  </a:lnTo>
                  <a:lnTo>
                    <a:pt x="25585854" y="3278838"/>
                  </a:lnTo>
                  <a:lnTo>
                    <a:pt x="25585854" y="3278885"/>
                  </a:lnTo>
                  <a:lnTo>
                    <a:pt x="25585931" y="3278885"/>
                  </a:lnTo>
                  <a:lnTo>
                    <a:pt x="25585931" y="3278931"/>
                  </a:lnTo>
                  <a:lnTo>
                    <a:pt x="25586009" y="3278931"/>
                  </a:lnTo>
                  <a:lnTo>
                    <a:pt x="25586009" y="3278978"/>
                  </a:lnTo>
                  <a:lnTo>
                    <a:pt x="25586087" y="3278978"/>
                  </a:lnTo>
                  <a:lnTo>
                    <a:pt x="25586087" y="3279025"/>
                  </a:lnTo>
                  <a:lnTo>
                    <a:pt x="25586165" y="3279025"/>
                  </a:lnTo>
                  <a:lnTo>
                    <a:pt x="25586165" y="3279071"/>
                  </a:lnTo>
                  <a:lnTo>
                    <a:pt x="25586242" y="3279071"/>
                  </a:lnTo>
                  <a:lnTo>
                    <a:pt x="25586242" y="3279118"/>
                  </a:lnTo>
                  <a:lnTo>
                    <a:pt x="25586319" y="3279118"/>
                  </a:lnTo>
                  <a:lnTo>
                    <a:pt x="25586319" y="3279165"/>
                  </a:lnTo>
                  <a:lnTo>
                    <a:pt x="25586397" y="3279165"/>
                  </a:lnTo>
                  <a:lnTo>
                    <a:pt x="25586397" y="3279211"/>
                  </a:lnTo>
                  <a:lnTo>
                    <a:pt x="25586475" y="3279211"/>
                  </a:lnTo>
                  <a:lnTo>
                    <a:pt x="25586475" y="3279405"/>
                  </a:lnTo>
                  <a:lnTo>
                    <a:pt x="25586798" y="3279405"/>
                  </a:lnTo>
                  <a:lnTo>
                    <a:pt x="25586798" y="3279452"/>
                  </a:lnTo>
                  <a:lnTo>
                    <a:pt x="25586875" y="3279452"/>
                  </a:lnTo>
                  <a:lnTo>
                    <a:pt x="25586875" y="3279499"/>
                  </a:lnTo>
                  <a:lnTo>
                    <a:pt x="25586953" y="3279499"/>
                  </a:lnTo>
                  <a:lnTo>
                    <a:pt x="25586953" y="3279545"/>
                  </a:lnTo>
                  <a:lnTo>
                    <a:pt x="25587031" y="3279545"/>
                  </a:lnTo>
                  <a:lnTo>
                    <a:pt x="25587031" y="3279592"/>
                  </a:lnTo>
                  <a:lnTo>
                    <a:pt x="25587109" y="3279592"/>
                  </a:lnTo>
                  <a:lnTo>
                    <a:pt x="25587109" y="3279639"/>
                  </a:lnTo>
                  <a:lnTo>
                    <a:pt x="25587186" y="3279639"/>
                  </a:lnTo>
                  <a:lnTo>
                    <a:pt x="25587186" y="3279685"/>
                  </a:lnTo>
                  <a:lnTo>
                    <a:pt x="25587263" y="3279685"/>
                  </a:lnTo>
                  <a:lnTo>
                    <a:pt x="25587263" y="3279732"/>
                  </a:lnTo>
                  <a:lnTo>
                    <a:pt x="25587341" y="3279732"/>
                  </a:lnTo>
                  <a:lnTo>
                    <a:pt x="25587341" y="3279779"/>
                  </a:lnTo>
                  <a:lnTo>
                    <a:pt x="25587419" y="3279779"/>
                  </a:lnTo>
                  <a:lnTo>
                    <a:pt x="25587419" y="3279825"/>
                  </a:lnTo>
                  <a:lnTo>
                    <a:pt x="25587496" y="3279825"/>
                  </a:lnTo>
                  <a:lnTo>
                    <a:pt x="25587496" y="3279872"/>
                  </a:lnTo>
                  <a:lnTo>
                    <a:pt x="25587574" y="3279872"/>
                  </a:lnTo>
                  <a:lnTo>
                    <a:pt x="25587574" y="3280019"/>
                  </a:lnTo>
                  <a:lnTo>
                    <a:pt x="25587819" y="3280019"/>
                  </a:lnTo>
                  <a:lnTo>
                    <a:pt x="25587819" y="3280066"/>
                  </a:lnTo>
                  <a:lnTo>
                    <a:pt x="25587897" y="3280066"/>
                  </a:lnTo>
                  <a:lnTo>
                    <a:pt x="25587897" y="3280113"/>
                  </a:lnTo>
                  <a:lnTo>
                    <a:pt x="25587975" y="3280113"/>
                  </a:lnTo>
                  <a:lnTo>
                    <a:pt x="25587975" y="3280159"/>
                  </a:lnTo>
                  <a:lnTo>
                    <a:pt x="25588052" y="3280159"/>
                  </a:lnTo>
                  <a:lnTo>
                    <a:pt x="25588052" y="3280206"/>
                  </a:lnTo>
                  <a:lnTo>
                    <a:pt x="25588129" y="3280206"/>
                  </a:lnTo>
                  <a:lnTo>
                    <a:pt x="25588129" y="3280253"/>
                  </a:lnTo>
                  <a:lnTo>
                    <a:pt x="25588207" y="3280253"/>
                  </a:lnTo>
                  <a:lnTo>
                    <a:pt x="25588207" y="3280299"/>
                  </a:lnTo>
                  <a:lnTo>
                    <a:pt x="25588285" y="3280299"/>
                  </a:lnTo>
                  <a:lnTo>
                    <a:pt x="25588285" y="3280346"/>
                  </a:lnTo>
                  <a:lnTo>
                    <a:pt x="25588363" y="3280346"/>
                  </a:lnTo>
                  <a:lnTo>
                    <a:pt x="25588363" y="3280393"/>
                  </a:lnTo>
                  <a:lnTo>
                    <a:pt x="25588440" y="3280393"/>
                  </a:lnTo>
                  <a:lnTo>
                    <a:pt x="25588440" y="3280439"/>
                  </a:lnTo>
                  <a:lnTo>
                    <a:pt x="25588517" y="3280439"/>
                  </a:lnTo>
                  <a:lnTo>
                    <a:pt x="25588517" y="3280486"/>
                  </a:lnTo>
                  <a:lnTo>
                    <a:pt x="25588595" y="3280486"/>
                  </a:lnTo>
                  <a:lnTo>
                    <a:pt x="25588595" y="3280533"/>
                  </a:lnTo>
                  <a:lnTo>
                    <a:pt x="25588673" y="3280533"/>
                  </a:lnTo>
                  <a:lnTo>
                    <a:pt x="25588673" y="3428073"/>
                  </a:lnTo>
                  <a:lnTo>
                    <a:pt x="25732991" y="3428073"/>
                  </a:lnTo>
                  <a:lnTo>
                    <a:pt x="25732991" y="3428120"/>
                  </a:lnTo>
                  <a:lnTo>
                    <a:pt x="25733069" y="3428120"/>
                  </a:lnTo>
                  <a:lnTo>
                    <a:pt x="25733069" y="3428167"/>
                  </a:lnTo>
                  <a:lnTo>
                    <a:pt x="25733146" y="3428167"/>
                  </a:lnTo>
                  <a:lnTo>
                    <a:pt x="25733146" y="3428213"/>
                  </a:lnTo>
                  <a:lnTo>
                    <a:pt x="25733223" y="3428213"/>
                  </a:lnTo>
                  <a:lnTo>
                    <a:pt x="25733223" y="3428260"/>
                  </a:lnTo>
                  <a:lnTo>
                    <a:pt x="25733301" y="3428260"/>
                  </a:lnTo>
                  <a:lnTo>
                    <a:pt x="25733301" y="3428307"/>
                  </a:lnTo>
                  <a:lnTo>
                    <a:pt x="25733379" y="3428307"/>
                  </a:lnTo>
                  <a:lnTo>
                    <a:pt x="25733379" y="3428687"/>
                  </a:lnTo>
                  <a:lnTo>
                    <a:pt x="25734012" y="3428687"/>
                  </a:lnTo>
                  <a:lnTo>
                    <a:pt x="25734012" y="3428734"/>
                  </a:lnTo>
                  <a:lnTo>
                    <a:pt x="25734090" y="3428734"/>
                  </a:lnTo>
                  <a:lnTo>
                    <a:pt x="25734090" y="3428781"/>
                  </a:lnTo>
                  <a:lnTo>
                    <a:pt x="25734167" y="3428781"/>
                  </a:lnTo>
                  <a:lnTo>
                    <a:pt x="25734167" y="3428827"/>
                  </a:lnTo>
                  <a:lnTo>
                    <a:pt x="25734245" y="3428827"/>
                  </a:lnTo>
                  <a:lnTo>
                    <a:pt x="25734245" y="3428874"/>
                  </a:lnTo>
                  <a:lnTo>
                    <a:pt x="25734323" y="3428874"/>
                  </a:lnTo>
                  <a:lnTo>
                    <a:pt x="25734323" y="3428921"/>
                  </a:lnTo>
                  <a:lnTo>
                    <a:pt x="25734400" y="3428921"/>
                  </a:lnTo>
                  <a:lnTo>
                    <a:pt x="25734400" y="3428967"/>
                  </a:lnTo>
                  <a:lnTo>
                    <a:pt x="25734477" y="3428967"/>
                  </a:lnTo>
                  <a:lnTo>
                    <a:pt x="25734477" y="3429301"/>
                  </a:lnTo>
                  <a:lnTo>
                    <a:pt x="25735033" y="3429301"/>
                  </a:lnTo>
                  <a:lnTo>
                    <a:pt x="25735033" y="3429348"/>
                  </a:lnTo>
                  <a:lnTo>
                    <a:pt x="25735111" y="3429348"/>
                  </a:lnTo>
                  <a:lnTo>
                    <a:pt x="25735111" y="3429395"/>
                  </a:lnTo>
                  <a:lnTo>
                    <a:pt x="25735189" y="3429395"/>
                  </a:lnTo>
                  <a:lnTo>
                    <a:pt x="25735189" y="3429441"/>
                  </a:lnTo>
                  <a:lnTo>
                    <a:pt x="25735267" y="3429441"/>
                  </a:lnTo>
                  <a:lnTo>
                    <a:pt x="25735267" y="3429488"/>
                  </a:lnTo>
                  <a:lnTo>
                    <a:pt x="25735344" y="3429488"/>
                  </a:lnTo>
                  <a:lnTo>
                    <a:pt x="25735344" y="3429535"/>
                  </a:lnTo>
                  <a:lnTo>
                    <a:pt x="25735421" y="3429535"/>
                  </a:lnTo>
                  <a:lnTo>
                    <a:pt x="25735421" y="3429581"/>
                  </a:lnTo>
                  <a:lnTo>
                    <a:pt x="25735499" y="3429581"/>
                  </a:lnTo>
                  <a:lnTo>
                    <a:pt x="25735499" y="3429628"/>
                  </a:lnTo>
                  <a:lnTo>
                    <a:pt x="25735577" y="3429628"/>
                  </a:lnTo>
                  <a:lnTo>
                    <a:pt x="25735577" y="3429915"/>
                  </a:lnTo>
                  <a:lnTo>
                    <a:pt x="25736055" y="3429915"/>
                  </a:lnTo>
                  <a:lnTo>
                    <a:pt x="25736055" y="3429963"/>
                  </a:lnTo>
                  <a:lnTo>
                    <a:pt x="25736133" y="3429963"/>
                  </a:lnTo>
                  <a:lnTo>
                    <a:pt x="25736133" y="3430009"/>
                  </a:lnTo>
                  <a:lnTo>
                    <a:pt x="25736210" y="3430009"/>
                  </a:lnTo>
                  <a:lnTo>
                    <a:pt x="25736210" y="3430055"/>
                  </a:lnTo>
                  <a:lnTo>
                    <a:pt x="25736288" y="3430055"/>
                  </a:lnTo>
                  <a:lnTo>
                    <a:pt x="25736288" y="3430103"/>
                  </a:lnTo>
                  <a:lnTo>
                    <a:pt x="25736365" y="3430103"/>
                  </a:lnTo>
                  <a:lnTo>
                    <a:pt x="25736365" y="3430149"/>
                  </a:lnTo>
                  <a:lnTo>
                    <a:pt x="25736443" y="3430149"/>
                  </a:lnTo>
                  <a:lnTo>
                    <a:pt x="25736443" y="3430195"/>
                  </a:lnTo>
                  <a:lnTo>
                    <a:pt x="25736521" y="3430195"/>
                  </a:lnTo>
                  <a:lnTo>
                    <a:pt x="25736521" y="3430242"/>
                  </a:lnTo>
                  <a:lnTo>
                    <a:pt x="25736598" y="3430242"/>
                  </a:lnTo>
                  <a:lnTo>
                    <a:pt x="25736598" y="3430289"/>
                  </a:lnTo>
                  <a:lnTo>
                    <a:pt x="25736675" y="3430289"/>
                  </a:lnTo>
                  <a:lnTo>
                    <a:pt x="25736675" y="3430530"/>
                  </a:lnTo>
                  <a:lnTo>
                    <a:pt x="25737077" y="3430530"/>
                  </a:lnTo>
                  <a:lnTo>
                    <a:pt x="25737077" y="3430577"/>
                  </a:lnTo>
                  <a:lnTo>
                    <a:pt x="25737154" y="3430577"/>
                  </a:lnTo>
                  <a:lnTo>
                    <a:pt x="25737154" y="3430623"/>
                  </a:lnTo>
                  <a:lnTo>
                    <a:pt x="25737231" y="3430623"/>
                  </a:lnTo>
                  <a:lnTo>
                    <a:pt x="25737231" y="3430670"/>
                  </a:lnTo>
                  <a:lnTo>
                    <a:pt x="25737309" y="3430670"/>
                  </a:lnTo>
                  <a:lnTo>
                    <a:pt x="25737309" y="3430717"/>
                  </a:lnTo>
                  <a:lnTo>
                    <a:pt x="25737387" y="3430717"/>
                  </a:lnTo>
                  <a:lnTo>
                    <a:pt x="25737387" y="3430763"/>
                  </a:lnTo>
                  <a:lnTo>
                    <a:pt x="25737465" y="3430763"/>
                  </a:lnTo>
                  <a:lnTo>
                    <a:pt x="25737465" y="3430809"/>
                  </a:lnTo>
                  <a:lnTo>
                    <a:pt x="25737542" y="3430809"/>
                  </a:lnTo>
                  <a:lnTo>
                    <a:pt x="25737542" y="3430857"/>
                  </a:lnTo>
                  <a:lnTo>
                    <a:pt x="25737619" y="3430857"/>
                  </a:lnTo>
                  <a:lnTo>
                    <a:pt x="25737619" y="3430903"/>
                  </a:lnTo>
                  <a:lnTo>
                    <a:pt x="25737697" y="3430903"/>
                  </a:lnTo>
                  <a:lnTo>
                    <a:pt x="25737697" y="3430949"/>
                  </a:lnTo>
                  <a:lnTo>
                    <a:pt x="25737775" y="3430949"/>
                  </a:lnTo>
                  <a:lnTo>
                    <a:pt x="25737775" y="3431144"/>
                  </a:lnTo>
                  <a:lnTo>
                    <a:pt x="25738098" y="3431144"/>
                  </a:lnTo>
                  <a:lnTo>
                    <a:pt x="25738098" y="3431191"/>
                  </a:lnTo>
                  <a:lnTo>
                    <a:pt x="25738175" y="3431191"/>
                  </a:lnTo>
                  <a:lnTo>
                    <a:pt x="25738175" y="3431237"/>
                  </a:lnTo>
                  <a:lnTo>
                    <a:pt x="25738253" y="3431237"/>
                  </a:lnTo>
                  <a:lnTo>
                    <a:pt x="25738253" y="3431284"/>
                  </a:lnTo>
                  <a:lnTo>
                    <a:pt x="25738331" y="3431284"/>
                  </a:lnTo>
                  <a:lnTo>
                    <a:pt x="25738331" y="3431331"/>
                  </a:lnTo>
                  <a:lnTo>
                    <a:pt x="25738408" y="3431331"/>
                  </a:lnTo>
                  <a:lnTo>
                    <a:pt x="25738408" y="3431377"/>
                  </a:lnTo>
                  <a:lnTo>
                    <a:pt x="25738486" y="3431377"/>
                  </a:lnTo>
                  <a:lnTo>
                    <a:pt x="25738486" y="3431424"/>
                  </a:lnTo>
                  <a:lnTo>
                    <a:pt x="25738563" y="3431424"/>
                  </a:lnTo>
                  <a:lnTo>
                    <a:pt x="25738563" y="3431471"/>
                  </a:lnTo>
                  <a:lnTo>
                    <a:pt x="25738641" y="3431471"/>
                  </a:lnTo>
                  <a:lnTo>
                    <a:pt x="25738641" y="3431517"/>
                  </a:lnTo>
                  <a:lnTo>
                    <a:pt x="25738719" y="3431517"/>
                  </a:lnTo>
                  <a:lnTo>
                    <a:pt x="25738719" y="3431564"/>
                  </a:lnTo>
                  <a:lnTo>
                    <a:pt x="25738796" y="3431564"/>
                  </a:lnTo>
                  <a:lnTo>
                    <a:pt x="25738796" y="3431611"/>
                  </a:lnTo>
                  <a:lnTo>
                    <a:pt x="25738873" y="3431611"/>
                  </a:lnTo>
                  <a:lnTo>
                    <a:pt x="25738873" y="3431758"/>
                  </a:lnTo>
                  <a:lnTo>
                    <a:pt x="25739119" y="3431758"/>
                  </a:lnTo>
                  <a:lnTo>
                    <a:pt x="25739119" y="3431805"/>
                  </a:lnTo>
                  <a:lnTo>
                    <a:pt x="25739197" y="3431805"/>
                  </a:lnTo>
                  <a:lnTo>
                    <a:pt x="25739197" y="3431851"/>
                  </a:lnTo>
                  <a:lnTo>
                    <a:pt x="25739275" y="3431851"/>
                  </a:lnTo>
                  <a:lnTo>
                    <a:pt x="25739275" y="3431898"/>
                  </a:lnTo>
                  <a:lnTo>
                    <a:pt x="25739352" y="3431898"/>
                  </a:lnTo>
                  <a:lnTo>
                    <a:pt x="25739352" y="3431945"/>
                  </a:lnTo>
                  <a:lnTo>
                    <a:pt x="25739429" y="3431945"/>
                  </a:lnTo>
                  <a:lnTo>
                    <a:pt x="25739429" y="3431991"/>
                  </a:lnTo>
                  <a:lnTo>
                    <a:pt x="25739507" y="3431991"/>
                  </a:lnTo>
                  <a:lnTo>
                    <a:pt x="25739507" y="3432038"/>
                  </a:lnTo>
                  <a:lnTo>
                    <a:pt x="25739585" y="3432038"/>
                  </a:lnTo>
                  <a:lnTo>
                    <a:pt x="25739585" y="3432085"/>
                  </a:lnTo>
                  <a:lnTo>
                    <a:pt x="25739663" y="3432085"/>
                  </a:lnTo>
                  <a:lnTo>
                    <a:pt x="25739663" y="3432131"/>
                  </a:lnTo>
                  <a:lnTo>
                    <a:pt x="25739740" y="3432131"/>
                  </a:lnTo>
                  <a:lnTo>
                    <a:pt x="25739740" y="3432178"/>
                  </a:lnTo>
                  <a:lnTo>
                    <a:pt x="25739817" y="3432178"/>
                  </a:lnTo>
                  <a:lnTo>
                    <a:pt x="25739817" y="3432225"/>
                  </a:lnTo>
                  <a:lnTo>
                    <a:pt x="25739895" y="3432225"/>
                  </a:lnTo>
                  <a:lnTo>
                    <a:pt x="25739895" y="3432271"/>
                  </a:lnTo>
                  <a:lnTo>
                    <a:pt x="25739973" y="3432271"/>
                  </a:lnTo>
                  <a:lnTo>
                    <a:pt x="25739973" y="3432373"/>
                  </a:lnTo>
                  <a:lnTo>
                    <a:pt x="25740141" y="3432373"/>
                  </a:lnTo>
                  <a:lnTo>
                    <a:pt x="25740141" y="3432419"/>
                  </a:lnTo>
                  <a:lnTo>
                    <a:pt x="25740218" y="3432419"/>
                  </a:lnTo>
                  <a:lnTo>
                    <a:pt x="25740218" y="3432465"/>
                  </a:lnTo>
                  <a:lnTo>
                    <a:pt x="25740296" y="3432465"/>
                  </a:lnTo>
                  <a:lnTo>
                    <a:pt x="25740296" y="3432512"/>
                  </a:lnTo>
                  <a:lnTo>
                    <a:pt x="25740373" y="3432512"/>
                  </a:lnTo>
                  <a:lnTo>
                    <a:pt x="25740373" y="3432559"/>
                  </a:lnTo>
                  <a:lnTo>
                    <a:pt x="25740451" y="3432559"/>
                  </a:lnTo>
                  <a:lnTo>
                    <a:pt x="25740451" y="3432605"/>
                  </a:lnTo>
                  <a:lnTo>
                    <a:pt x="25740529" y="3432605"/>
                  </a:lnTo>
                  <a:lnTo>
                    <a:pt x="25740529" y="3432652"/>
                  </a:lnTo>
                  <a:lnTo>
                    <a:pt x="25740606" y="3432652"/>
                  </a:lnTo>
                  <a:lnTo>
                    <a:pt x="25740606" y="3432699"/>
                  </a:lnTo>
                  <a:lnTo>
                    <a:pt x="25740684" y="3432699"/>
                  </a:lnTo>
                  <a:lnTo>
                    <a:pt x="25740684" y="3432745"/>
                  </a:lnTo>
                  <a:lnTo>
                    <a:pt x="25740761" y="3432745"/>
                  </a:lnTo>
                  <a:lnTo>
                    <a:pt x="25740761" y="3432792"/>
                  </a:lnTo>
                  <a:lnTo>
                    <a:pt x="25740839" y="3432792"/>
                  </a:lnTo>
                  <a:lnTo>
                    <a:pt x="25740839" y="3432839"/>
                  </a:lnTo>
                  <a:lnTo>
                    <a:pt x="25740917" y="3432839"/>
                  </a:lnTo>
                  <a:lnTo>
                    <a:pt x="25740917" y="3432885"/>
                  </a:lnTo>
                  <a:lnTo>
                    <a:pt x="25740994" y="3432885"/>
                  </a:lnTo>
                  <a:lnTo>
                    <a:pt x="25740994" y="3432932"/>
                  </a:lnTo>
                  <a:lnTo>
                    <a:pt x="25741071" y="3432932"/>
                  </a:lnTo>
                  <a:lnTo>
                    <a:pt x="25741071" y="3580426"/>
                  </a:lnTo>
                  <a:lnTo>
                    <a:pt x="25885313" y="3580426"/>
                  </a:lnTo>
                  <a:lnTo>
                    <a:pt x="25885313" y="3580473"/>
                  </a:lnTo>
                  <a:lnTo>
                    <a:pt x="25885391" y="3580473"/>
                  </a:lnTo>
                  <a:lnTo>
                    <a:pt x="25885391" y="3580519"/>
                  </a:lnTo>
                  <a:lnTo>
                    <a:pt x="25885468" y="3580519"/>
                  </a:lnTo>
                  <a:lnTo>
                    <a:pt x="25885468" y="3580566"/>
                  </a:lnTo>
                  <a:lnTo>
                    <a:pt x="25885546" y="3580566"/>
                  </a:lnTo>
                  <a:lnTo>
                    <a:pt x="25885546" y="3580613"/>
                  </a:lnTo>
                  <a:lnTo>
                    <a:pt x="25885623" y="3580613"/>
                  </a:lnTo>
                  <a:lnTo>
                    <a:pt x="25885623" y="3580659"/>
                  </a:lnTo>
                  <a:lnTo>
                    <a:pt x="25885701" y="3580659"/>
                  </a:lnTo>
                  <a:lnTo>
                    <a:pt x="25885701" y="3580706"/>
                  </a:lnTo>
                  <a:lnTo>
                    <a:pt x="25885779" y="3580706"/>
                  </a:lnTo>
                  <a:lnTo>
                    <a:pt x="25885779" y="3581040"/>
                  </a:lnTo>
                  <a:lnTo>
                    <a:pt x="25886335" y="3581040"/>
                  </a:lnTo>
                  <a:lnTo>
                    <a:pt x="25886335" y="3581087"/>
                  </a:lnTo>
                  <a:lnTo>
                    <a:pt x="25886412" y="3581087"/>
                  </a:lnTo>
                  <a:lnTo>
                    <a:pt x="25886412" y="3581133"/>
                  </a:lnTo>
                  <a:lnTo>
                    <a:pt x="25886489" y="3581133"/>
                  </a:lnTo>
                  <a:lnTo>
                    <a:pt x="25886489" y="3581180"/>
                  </a:lnTo>
                  <a:lnTo>
                    <a:pt x="25886567" y="3581180"/>
                  </a:lnTo>
                  <a:lnTo>
                    <a:pt x="25886567" y="3581227"/>
                  </a:lnTo>
                  <a:lnTo>
                    <a:pt x="25886645" y="3581227"/>
                  </a:lnTo>
                  <a:lnTo>
                    <a:pt x="25886645" y="3581273"/>
                  </a:lnTo>
                  <a:lnTo>
                    <a:pt x="25886723" y="3581273"/>
                  </a:lnTo>
                  <a:lnTo>
                    <a:pt x="25886723" y="3581320"/>
                  </a:lnTo>
                  <a:lnTo>
                    <a:pt x="25886800" y="3581320"/>
                  </a:lnTo>
                  <a:lnTo>
                    <a:pt x="25886800" y="3581367"/>
                  </a:lnTo>
                  <a:lnTo>
                    <a:pt x="25886877" y="3581367"/>
                  </a:lnTo>
                  <a:lnTo>
                    <a:pt x="25886877" y="3581654"/>
                  </a:lnTo>
                  <a:lnTo>
                    <a:pt x="25887356" y="3581654"/>
                  </a:lnTo>
                  <a:lnTo>
                    <a:pt x="25887356" y="3581701"/>
                  </a:lnTo>
                  <a:lnTo>
                    <a:pt x="25887433" y="3581701"/>
                  </a:lnTo>
                  <a:lnTo>
                    <a:pt x="25887433" y="3581747"/>
                  </a:lnTo>
                  <a:lnTo>
                    <a:pt x="25887511" y="3581747"/>
                  </a:lnTo>
                  <a:lnTo>
                    <a:pt x="25887511" y="3581794"/>
                  </a:lnTo>
                  <a:lnTo>
                    <a:pt x="25887589" y="3581794"/>
                  </a:lnTo>
                  <a:lnTo>
                    <a:pt x="25887589" y="3581841"/>
                  </a:lnTo>
                  <a:lnTo>
                    <a:pt x="25887666" y="3581841"/>
                  </a:lnTo>
                  <a:lnTo>
                    <a:pt x="25887666" y="3581887"/>
                  </a:lnTo>
                  <a:lnTo>
                    <a:pt x="25887744" y="3581887"/>
                  </a:lnTo>
                  <a:lnTo>
                    <a:pt x="25887744" y="3581934"/>
                  </a:lnTo>
                  <a:lnTo>
                    <a:pt x="25887821" y="3581934"/>
                  </a:lnTo>
                  <a:lnTo>
                    <a:pt x="25887821" y="3581981"/>
                  </a:lnTo>
                  <a:lnTo>
                    <a:pt x="25887899" y="3581981"/>
                  </a:lnTo>
                  <a:lnTo>
                    <a:pt x="25887899" y="3582027"/>
                  </a:lnTo>
                  <a:lnTo>
                    <a:pt x="25887977" y="3582027"/>
                  </a:lnTo>
                  <a:lnTo>
                    <a:pt x="25887977" y="3582269"/>
                  </a:lnTo>
                  <a:lnTo>
                    <a:pt x="25888377" y="3582269"/>
                  </a:lnTo>
                  <a:lnTo>
                    <a:pt x="25888377" y="3582315"/>
                  </a:lnTo>
                  <a:lnTo>
                    <a:pt x="25888455" y="3582315"/>
                  </a:lnTo>
                  <a:lnTo>
                    <a:pt x="25888455" y="3582361"/>
                  </a:lnTo>
                  <a:lnTo>
                    <a:pt x="25888533" y="3582361"/>
                  </a:lnTo>
                  <a:lnTo>
                    <a:pt x="25888533" y="3582409"/>
                  </a:lnTo>
                  <a:lnTo>
                    <a:pt x="25888610" y="3582409"/>
                  </a:lnTo>
                  <a:lnTo>
                    <a:pt x="25888610" y="3582455"/>
                  </a:lnTo>
                  <a:lnTo>
                    <a:pt x="25888687" y="3582455"/>
                  </a:lnTo>
                  <a:lnTo>
                    <a:pt x="25888687" y="3582501"/>
                  </a:lnTo>
                  <a:lnTo>
                    <a:pt x="25888765" y="3582501"/>
                  </a:lnTo>
                  <a:lnTo>
                    <a:pt x="25888765" y="3582549"/>
                  </a:lnTo>
                  <a:lnTo>
                    <a:pt x="25888843" y="3582549"/>
                  </a:lnTo>
                  <a:lnTo>
                    <a:pt x="25888843" y="3582595"/>
                  </a:lnTo>
                  <a:lnTo>
                    <a:pt x="25888921" y="3582595"/>
                  </a:lnTo>
                  <a:lnTo>
                    <a:pt x="25888921" y="3582641"/>
                  </a:lnTo>
                  <a:lnTo>
                    <a:pt x="25888998" y="3582641"/>
                  </a:lnTo>
                  <a:lnTo>
                    <a:pt x="25888998" y="3582688"/>
                  </a:lnTo>
                  <a:lnTo>
                    <a:pt x="25889075" y="3582688"/>
                  </a:lnTo>
                  <a:lnTo>
                    <a:pt x="25889075" y="3582883"/>
                  </a:lnTo>
                  <a:lnTo>
                    <a:pt x="25889399" y="3582883"/>
                  </a:lnTo>
                  <a:lnTo>
                    <a:pt x="25889399" y="3582929"/>
                  </a:lnTo>
                  <a:lnTo>
                    <a:pt x="25889477" y="3582929"/>
                  </a:lnTo>
                  <a:lnTo>
                    <a:pt x="25889477" y="3582976"/>
                  </a:lnTo>
                  <a:lnTo>
                    <a:pt x="25889554" y="3582976"/>
                  </a:lnTo>
                  <a:lnTo>
                    <a:pt x="25889554" y="3583023"/>
                  </a:lnTo>
                  <a:lnTo>
                    <a:pt x="25889631" y="3583023"/>
                  </a:lnTo>
                  <a:lnTo>
                    <a:pt x="25889631" y="3583069"/>
                  </a:lnTo>
                  <a:lnTo>
                    <a:pt x="25889709" y="3583069"/>
                  </a:lnTo>
                  <a:lnTo>
                    <a:pt x="25889709" y="3583116"/>
                  </a:lnTo>
                  <a:lnTo>
                    <a:pt x="25889787" y="3583116"/>
                  </a:lnTo>
                  <a:lnTo>
                    <a:pt x="25889787" y="3583163"/>
                  </a:lnTo>
                  <a:lnTo>
                    <a:pt x="25889864" y="3583163"/>
                  </a:lnTo>
                  <a:lnTo>
                    <a:pt x="25889864" y="3583209"/>
                  </a:lnTo>
                  <a:lnTo>
                    <a:pt x="25889942" y="3583209"/>
                  </a:lnTo>
                  <a:lnTo>
                    <a:pt x="25889942" y="3583255"/>
                  </a:lnTo>
                  <a:lnTo>
                    <a:pt x="25890019" y="3583255"/>
                  </a:lnTo>
                  <a:lnTo>
                    <a:pt x="25890019" y="3583303"/>
                  </a:lnTo>
                  <a:lnTo>
                    <a:pt x="25890097" y="3583303"/>
                  </a:lnTo>
                  <a:lnTo>
                    <a:pt x="25890097" y="3583349"/>
                  </a:lnTo>
                  <a:lnTo>
                    <a:pt x="25890175" y="3583349"/>
                  </a:lnTo>
                  <a:lnTo>
                    <a:pt x="25890175" y="3583497"/>
                  </a:lnTo>
                  <a:lnTo>
                    <a:pt x="25890420" y="3583497"/>
                  </a:lnTo>
                  <a:lnTo>
                    <a:pt x="25890420" y="3583543"/>
                  </a:lnTo>
                  <a:lnTo>
                    <a:pt x="25890497" y="3583543"/>
                  </a:lnTo>
                  <a:lnTo>
                    <a:pt x="25890497" y="3583590"/>
                  </a:lnTo>
                  <a:lnTo>
                    <a:pt x="25890575" y="3583590"/>
                  </a:lnTo>
                  <a:lnTo>
                    <a:pt x="25890575" y="3583637"/>
                  </a:lnTo>
                  <a:lnTo>
                    <a:pt x="25890653" y="3583637"/>
                  </a:lnTo>
                  <a:lnTo>
                    <a:pt x="25890653" y="3583683"/>
                  </a:lnTo>
                  <a:lnTo>
                    <a:pt x="25890731" y="3583683"/>
                  </a:lnTo>
                  <a:lnTo>
                    <a:pt x="25890731" y="3583730"/>
                  </a:lnTo>
                  <a:lnTo>
                    <a:pt x="25890808" y="3583730"/>
                  </a:lnTo>
                  <a:lnTo>
                    <a:pt x="25890808" y="3583777"/>
                  </a:lnTo>
                  <a:lnTo>
                    <a:pt x="25890885" y="3583777"/>
                  </a:lnTo>
                  <a:lnTo>
                    <a:pt x="25890885" y="3583823"/>
                  </a:lnTo>
                  <a:lnTo>
                    <a:pt x="25890963" y="3583823"/>
                  </a:lnTo>
                  <a:lnTo>
                    <a:pt x="25890963" y="3583870"/>
                  </a:lnTo>
                  <a:lnTo>
                    <a:pt x="25891041" y="3583870"/>
                  </a:lnTo>
                  <a:lnTo>
                    <a:pt x="25891041" y="3583917"/>
                  </a:lnTo>
                  <a:lnTo>
                    <a:pt x="25891119" y="3583917"/>
                  </a:lnTo>
                  <a:lnTo>
                    <a:pt x="25891119" y="3583963"/>
                  </a:lnTo>
                  <a:lnTo>
                    <a:pt x="25891196" y="3583963"/>
                  </a:lnTo>
                  <a:lnTo>
                    <a:pt x="25891196" y="3584010"/>
                  </a:lnTo>
                  <a:lnTo>
                    <a:pt x="25891273" y="3584010"/>
                  </a:lnTo>
                  <a:lnTo>
                    <a:pt x="25891273" y="3584111"/>
                  </a:lnTo>
                  <a:lnTo>
                    <a:pt x="25891441" y="3584111"/>
                  </a:lnTo>
                  <a:lnTo>
                    <a:pt x="25891441" y="3584157"/>
                  </a:lnTo>
                  <a:lnTo>
                    <a:pt x="25891519" y="3584157"/>
                  </a:lnTo>
                  <a:lnTo>
                    <a:pt x="25891519" y="3584204"/>
                  </a:lnTo>
                  <a:lnTo>
                    <a:pt x="25891597" y="3584204"/>
                  </a:lnTo>
                  <a:lnTo>
                    <a:pt x="25891597" y="3584251"/>
                  </a:lnTo>
                  <a:lnTo>
                    <a:pt x="25891675" y="3584251"/>
                  </a:lnTo>
                  <a:lnTo>
                    <a:pt x="25891675" y="3584297"/>
                  </a:lnTo>
                  <a:lnTo>
                    <a:pt x="25891752" y="3584297"/>
                  </a:lnTo>
                  <a:lnTo>
                    <a:pt x="25891752" y="3584344"/>
                  </a:lnTo>
                  <a:lnTo>
                    <a:pt x="25891829" y="3584344"/>
                  </a:lnTo>
                  <a:lnTo>
                    <a:pt x="25891829" y="3584391"/>
                  </a:lnTo>
                  <a:lnTo>
                    <a:pt x="25891907" y="3584391"/>
                  </a:lnTo>
                  <a:lnTo>
                    <a:pt x="25891907" y="3584437"/>
                  </a:lnTo>
                  <a:lnTo>
                    <a:pt x="25891985" y="3584437"/>
                  </a:lnTo>
                  <a:lnTo>
                    <a:pt x="25891985" y="3584484"/>
                  </a:lnTo>
                  <a:lnTo>
                    <a:pt x="25892062" y="3584484"/>
                  </a:lnTo>
                  <a:lnTo>
                    <a:pt x="25892062" y="3584531"/>
                  </a:lnTo>
                  <a:lnTo>
                    <a:pt x="25892140" y="3584531"/>
                  </a:lnTo>
                  <a:lnTo>
                    <a:pt x="25892140" y="3584577"/>
                  </a:lnTo>
                  <a:lnTo>
                    <a:pt x="25892217" y="3584577"/>
                  </a:lnTo>
                  <a:lnTo>
                    <a:pt x="25892217" y="3584624"/>
                  </a:lnTo>
                  <a:lnTo>
                    <a:pt x="25892295" y="3584624"/>
                  </a:lnTo>
                  <a:lnTo>
                    <a:pt x="25892295" y="3584671"/>
                  </a:lnTo>
                  <a:lnTo>
                    <a:pt x="25892373" y="3584671"/>
                  </a:lnTo>
                  <a:lnTo>
                    <a:pt x="25892373" y="3584725"/>
                  </a:lnTo>
                  <a:lnTo>
                    <a:pt x="25892463" y="3584725"/>
                  </a:lnTo>
                  <a:lnTo>
                    <a:pt x="25892463" y="3584771"/>
                  </a:lnTo>
                  <a:lnTo>
                    <a:pt x="25892541" y="3584771"/>
                  </a:lnTo>
                  <a:lnTo>
                    <a:pt x="25892541" y="3584819"/>
                  </a:lnTo>
                  <a:lnTo>
                    <a:pt x="25892618" y="3584819"/>
                  </a:lnTo>
                  <a:lnTo>
                    <a:pt x="25892618" y="3584865"/>
                  </a:lnTo>
                  <a:lnTo>
                    <a:pt x="25892695" y="3584865"/>
                  </a:lnTo>
                  <a:lnTo>
                    <a:pt x="25892695" y="3584911"/>
                  </a:lnTo>
                  <a:lnTo>
                    <a:pt x="25892773" y="3584911"/>
                  </a:lnTo>
                  <a:lnTo>
                    <a:pt x="25892773" y="3584958"/>
                  </a:lnTo>
                  <a:lnTo>
                    <a:pt x="25892851" y="3584958"/>
                  </a:lnTo>
                  <a:lnTo>
                    <a:pt x="25892851" y="3585005"/>
                  </a:lnTo>
                  <a:lnTo>
                    <a:pt x="25892929" y="3585005"/>
                  </a:lnTo>
                  <a:lnTo>
                    <a:pt x="25892929" y="3585051"/>
                  </a:lnTo>
                  <a:lnTo>
                    <a:pt x="25893006" y="3585051"/>
                  </a:lnTo>
                  <a:lnTo>
                    <a:pt x="25893006" y="3585098"/>
                  </a:lnTo>
                  <a:lnTo>
                    <a:pt x="25893083" y="3585098"/>
                  </a:lnTo>
                  <a:lnTo>
                    <a:pt x="25893083" y="3585145"/>
                  </a:lnTo>
                  <a:lnTo>
                    <a:pt x="25893161" y="3585145"/>
                  </a:lnTo>
                  <a:lnTo>
                    <a:pt x="25893161" y="3585191"/>
                  </a:lnTo>
                  <a:lnTo>
                    <a:pt x="25893239" y="3585191"/>
                  </a:lnTo>
                  <a:lnTo>
                    <a:pt x="25893239" y="3585238"/>
                  </a:lnTo>
                  <a:lnTo>
                    <a:pt x="25893317" y="3585238"/>
                  </a:lnTo>
                  <a:lnTo>
                    <a:pt x="25893317" y="3585285"/>
                  </a:lnTo>
                  <a:lnTo>
                    <a:pt x="25893394" y="3585285"/>
                  </a:lnTo>
                  <a:lnTo>
                    <a:pt x="25893394" y="3585331"/>
                  </a:lnTo>
                  <a:lnTo>
                    <a:pt x="25893471" y="3585331"/>
                  </a:lnTo>
                  <a:lnTo>
                    <a:pt x="25893471" y="3732779"/>
                  </a:lnTo>
                  <a:lnTo>
                    <a:pt x="26037635" y="3732779"/>
                  </a:lnTo>
                  <a:lnTo>
                    <a:pt x="26037635" y="3732825"/>
                  </a:lnTo>
                  <a:lnTo>
                    <a:pt x="26037712" y="3732825"/>
                  </a:lnTo>
                  <a:lnTo>
                    <a:pt x="26037712" y="3732872"/>
                  </a:lnTo>
                  <a:lnTo>
                    <a:pt x="26037789" y="3732872"/>
                  </a:lnTo>
                  <a:lnTo>
                    <a:pt x="26037789" y="3732919"/>
                  </a:lnTo>
                  <a:lnTo>
                    <a:pt x="26037867" y="3732919"/>
                  </a:lnTo>
                  <a:lnTo>
                    <a:pt x="26037867" y="3732965"/>
                  </a:lnTo>
                  <a:lnTo>
                    <a:pt x="26037945" y="3732965"/>
                  </a:lnTo>
                  <a:lnTo>
                    <a:pt x="26037945" y="3733012"/>
                  </a:lnTo>
                  <a:lnTo>
                    <a:pt x="26038023" y="3733012"/>
                  </a:lnTo>
                  <a:lnTo>
                    <a:pt x="26038023" y="3733059"/>
                  </a:lnTo>
                  <a:lnTo>
                    <a:pt x="26038100" y="3733059"/>
                  </a:lnTo>
                  <a:lnTo>
                    <a:pt x="26038100" y="3733105"/>
                  </a:lnTo>
                  <a:lnTo>
                    <a:pt x="26038177" y="3733105"/>
                  </a:lnTo>
                  <a:lnTo>
                    <a:pt x="26038177" y="3733393"/>
                  </a:lnTo>
                  <a:lnTo>
                    <a:pt x="26038656" y="3733393"/>
                  </a:lnTo>
                  <a:lnTo>
                    <a:pt x="26038656" y="3733439"/>
                  </a:lnTo>
                  <a:lnTo>
                    <a:pt x="26038733" y="3733439"/>
                  </a:lnTo>
                  <a:lnTo>
                    <a:pt x="26038733" y="3733486"/>
                  </a:lnTo>
                  <a:lnTo>
                    <a:pt x="26038811" y="3733486"/>
                  </a:lnTo>
                  <a:lnTo>
                    <a:pt x="26038811" y="3733533"/>
                  </a:lnTo>
                  <a:lnTo>
                    <a:pt x="26038889" y="3733533"/>
                  </a:lnTo>
                  <a:lnTo>
                    <a:pt x="26038889" y="3733579"/>
                  </a:lnTo>
                  <a:lnTo>
                    <a:pt x="26038966" y="3733579"/>
                  </a:lnTo>
                  <a:lnTo>
                    <a:pt x="26038966" y="3733626"/>
                  </a:lnTo>
                  <a:lnTo>
                    <a:pt x="26039043" y="3733626"/>
                  </a:lnTo>
                  <a:lnTo>
                    <a:pt x="26039043" y="3733673"/>
                  </a:lnTo>
                  <a:lnTo>
                    <a:pt x="26039121" y="3733673"/>
                  </a:lnTo>
                  <a:lnTo>
                    <a:pt x="26039121" y="3733719"/>
                  </a:lnTo>
                  <a:lnTo>
                    <a:pt x="26039199" y="3733719"/>
                  </a:lnTo>
                  <a:lnTo>
                    <a:pt x="26039199" y="3733766"/>
                  </a:lnTo>
                  <a:lnTo>
                    <a:pt x="26039277" y="3733766"/>
                  </a:lnTo>
                  <a:lnTo>
                    <a:pt x="26039277" y="3734007"/>
                  </a:lnTo>
                  <a:lnTo>
                    <a:pt x="26039677" y="3734007"/>
                  </a:lnTo>
                  <a:lnTo>
                    <a:pt x="26039677" y="3734053"/>
                  </a:lnTo>
                  <a:lnTo>
                    <a:pt x="26039755" y="3734053"/>
                  </a:lnTo>
                  <a:lnTo>
                    <a:pt x="26039755" y="3734101"/>
                  </a:lnTo>
                  <a:lnTo>
                    <a:pt x="26039833" y="3734101"/>
                  </a:lnTo>
                  <a:lnTo>
                    <a:pt x="26039833" y="3734147"/>
                  </a:lnTo>
                  <a:lnTo>
                    <a:pt x="26039910" y="3734147"/>
                  </a:lnTo>
                  <a:lnTo>
                    <a:pt x="26039910" y="3734193"/>
                  </a:lnTo>
                  <a:lnTo>
                    <a:pt x="26039987" y="3734193"/>
                  </a:lnTo>
                  <a:lnTo>
                    <a:pt x="26039987" y="3734240"/>
                  </a:lnTo>
                  <a:lnTo>
                    <a:pt x="26040065" y="3734240"/>
                  </a:lnTo>
                  <a:lnTo>
                    <a:pt x="26040065" y="3734287"/>
                  </a:lnTo>
                  <a:lnTo>
                    <a:pt x="26040143" y="3734287"/>
                  </a:lnTo>
                  <a:lnTo>
                    <a:pt x="26040143" y="3734333"/>
                  </a:lnTo>
                  <a:lnTo>
                    <a:pt x="26040221" y="3734333"/>
                  </a:lnTo>
                  <a:lnTo>
                    <a:pt x="26040221" y="3734380"/>
                  </a:lnTo>
                  <a:lnTo>
                    <a:pt x="26040298" y="3734380"/>
                  </a:lnTo>
                  <a:lnTo>
                    <a:pt x="26040298" y="3734427"/>
                  </a:lnTo>
                  <a:lnTo>
                    <a:pt x="26040375" y="3734427"/>
                  </a:lnTo>
                  <a:lnTo>
                    <a:pt x="26040375" y="3734621"/>
                  </a:lnTo>
                  <a:lnTo>
                    <a:pt x="26040699" y="3734621"/>
                  </a:lnTo>
                  <a:lnTo>
                    <a:pt x="26040699" y="3734668"/>
                  </a:lnTo>
                  <a:lnTo>
                    <a:pt x="26040776" y="3734668"/>
                  </a:lnTo>
                  <a:lnTo>
                    <a:pt x="26040776" y="3734715"/>
                  </a:lnTo>
                  <a:lnTo>
                    <a:pt x="26040854" y="3734715"/>
                  </a:lnTo>
                  <a:lnTo>
                    <a:pt x="26040854" y="3734761"/>
                  </a:lnTo>
                  <a:lnTo>
                    <a:pt x="26040931" y="3734761"/>
                  </a:lnTo>
                  <a:lnTo>
                    <a:pt x="26040931" y="3734807"/>
                  </a:lnTo>
                  <a:lnTo>
                    <a:pt x="26041009" y="3734807"/>
                  </a:lnTo>
                  <a:lnTo>
                    <a:pt x="26041009" y="3734855"/>
                  </a:lnTo>
                  <a:lnTo>
                    <a:pt x="26041087" y="3734855"/>
                  </a:lnTo>
                  <a:lnTo>
                    <a:pt x="26041087" y="3734901"/>
                  </a:lnTo>
                  <a:lnTo>
                    <a:pt x="26041164" y="3734901"/>
                  </a:lnTo>
                  <a:lnTo>
                    <a:pt x="26041164" y="3734947"/>
                  </a:lnTo>
                  <a:lnTo>
                    <a:pt x="26041241" y="3734947"/>
                  </a:lnTo>
                  <a:lnTo>
                    <a:pt x="26041241" y="3734995"/>
                  </a:lnTo>
                  <a:lnTo>
                    <a:pt x="26041319" y="3734995"/>
                  </a:lnTo>
                  <a:lnTo>
                    <a:pt x="26041319" y="3735041"/>
                  </a:lnTo>
                  <a:lnTo>
                    <a:pt x="26041397" y="3735041"/>
                  </a:lnTo>
                  <a:lnTo>
                    <a:pt x="26041397" y="3735087"/>
                  </a:lnTo>
                  <a:lnTo>
                    <a:pt x="26041475" y="3735087"/>
                  </a:lnTo>
                  <a:lnTo>
                    <a:pt x="26041475" y="3735235"/>
                  </a:lnTo>
                  <a:lnTo>
                    <a:pt x="26041720" y="3735235"/>
                  </a:lnTo>
                  <a:lnTo>
                    <a:pt x="26041720" y="3735282"/>
                  </a:lnTo>
                  <a:lnTo>
                    <a:pt x="26041797" y="3735282"/>
                  </a:lnTo>
                  <a:lnTo>
                    <a:pt x="26041797" y="3735329"/>
                  </a:lnTo>
                  <a:lnTo>
                    <a:pt x="26041875" y="3735329"/>
                  </a:lnTo>
                  <a:lnTo>
                    <a:pt x="26041875" y="3735375"/>
                  </a:lnTo>
                  <a:lnTo>
                    <a:pt x="26041953" y="3735375"/>
                  </a:lnTo>
                  <a:lnTo>
                    <a:pt x="26041953" y="3735422"/>
                  </a:lnTo>
                  <a:lnTo>
                    <a:pt x="26042031" y="3735422"/>
                  </a:lnTo>
                  <a:lnTo>
                    <a:pt x="26042031" y="3735469"/>
                  </a:lnTo>
                  <a:lnTo>
                    <a:pt x="26042108" y="3735469"/>
                  </a:lnTo>
                  <a:lnTo>
                    <a:pt x="26042108" y="3735515"/>
                  </a:lnTo>
                  <a:lnTo>
                    <a:pt x="26042185" y="3735515"/>
                  </a:lnTo>
                  <a:lnTo>
                    <a:pt x="26042185" y="3735562"/>
                  </a:lnTo>
                  <a:lnTo>
                    <a:pt x="26042263" y="3735562"/>
                  </a:lnTo>
                  <a:lnTo>
                    <a:pt x="26042263" y="3735609"/>
                  </a:lnTo>
                  <a:lnTo>
                    <a:pt x="26042341" y="3735609"/>
                  </a:lnTo>
                  <a:lnTo>
                    <a:pt x="26042341" y="3735655"/>
                  </a:lnTo>
                  <a:lnTo>
                    <a:pt x="26042419" y="3735655"/>
                  </a:lnTo>
                  <a:lnTo>
                    <a:pt x="26042419" y="3735702"/>
                  </a:lnTo>
                  <a:lnTo>
                    <a:pt x="26042496" y="3735702"/>
                  </a:lnTo>
                  <a:lnTo>
                    <a:pt x="26042496" y="3735749"/>
                  </a:lnTo>
                  <a:lnTo>
                    <a:pt x="26042573" y="3735749"/>
                  </a:lnTo>
                  <a:lnTo>
                    <a:pt x="26042573" y="3735849"/>
                  </a:lnTo>
                  <a:lnTo>
                    <a:pt x="26042741" y="3735849"/>
                  </a:lnTo>
                  <a:lnTo>
                    <a:pt x="26042741" y="3735896"/>
                  </a:lnTo>
                  <a:lnTo>
                    <a:pt x="26042819" y="3735896"/>
                  </a:lnTo>
                  <a:lnTo>
                    <a:pt x="26042819" y="3735943"/>
                  </a:lnTo>
                  <a:lnTo>
                    <a:pt x="26042897" y="3735943"/>
                  </a:lnTo>
                  <a:lnTo>
                    <a:pt x="26042897" y="3735989"/>
                  </a:lnTo>
                  <a:lnTo>
                    <a:pt x="26042974" y="3735989"/>
                  </a:lnTo>
                  <a:lnTo>
                    <a:pt x="26042974" y="3736036"/>
                  </a:lnTo>
                  <a:lnTo>
                    <a:pt x="26043052" y="3736036"/>
                  </a:lnTo>
                  <a:lnTo>
                    <a:pt x="26043052" y="3736083"/>
                  </a:lnTo>
                  <a:lnTo>
                    <a:pt x="26043129" y="3736083"/>
                  </a:lnTo>
                  <a:lnTo>
                    <a:pt x="26043129" y="3736129"/>
                  </a:lnTo>
                  <a:lnTo>
                    <a:pt x="26043207" y="3736129"/>
                  </a:lnTo>
                  <a:lnTo>
                    <a:pt x="26043207" y="3736176"/>
                  </a:lnTo>
                  <a:lnTo>
                    <a:pt x="26043285" y="3736176"/>
                  </a:lnTo>
                  <a:lnTo>
                    <a:pt x="26043285" y="3736223"/>
                  </a:lnTo>
                  <a:lnTo>
                    <a:pt x="26043362" y="3736223"/>
                  </a:lnTo>
                  <a:lnTo>
                    <a:pt x="26043362" y="3736269"/>
                  </a:lnTo>
                  <a:lnTo>
                    <a:pt x="26043439" y="3736269"/>
                  </a:lnTo>
                  <a:lnTo>
                    <a:pt x="26043439" y="3736316"/>
                  </a:lnTo>
                  <a:lnTo>
                    <a:pt x="26043517" y="3736316"/>
                  </a:lnTo>
                  <a:lnTo>
                    <a:pt x="26043517" y="3736363"/>
                  </a:lnTo>
                  <a:lnTo>
                    <a:pt x="26043595" y="3736363"/>
                  </a:lnTo>
                  <a:lnTo>
                    <a:pt x="26043595" y="3736409"/>
                  </a:lnTo>
                  <a:lnTo>
                    <a:pt x="26043673" y="3736409"/>
                  </a:lnTo>
                  <a:lnTo>
                    <a:pt x="26043673" y="3736463"/>
                  </a:lnTo>
                  <a:lnTo>
                    <a:pt x="26043763" y="3736463"/>
                  </a:lnTo>
                  <a:lnTo>
                    <a:pt x="26043763" y="3736510"/>
                  </a:lnTo>
                  <a:lnTo>
                    <a:pt x="26043841" y="3736510"/>
                  </a:lnTo>
                  <a:lnTo>
                    <a:pt x="26043841" y="3736557"/>
                  </a:lnTo>
                  <a:lnTo>
                    <a:pt x="26043918" y="3736557"/>
                  </a:lnTo>
                  <a:lnTo>
                    <a:pt x="26043918" y="3736603"/>
                  </a:lnTo>
                  <a:lnTo>
                    <a:pt x="26043995" y="3736603"/>
                  </a:lnTo>
                  <a:lnTo>
                    <a:pt x="26043995" y="3736650"/>
                  </a:lnTo>
                  <a:lnTo>
                    <a:pt x="26044073" y="3736650"/>
                  </a:lnTo>
                  <a:lnTo>
                    <a:pt x="26044073" y="3736697"/>
                  </a:lnTo>
                  <a:lnTo>
                    <a:pt x="26044151" y="3736697"/>
                  </a:lnTo>
                  <a:lnTo>
                    <a:pt x="26044151" y="3736743"/>
                  </a:lnTo>
                  <a:lnTo>
                    <a:pt x="26044229" y="3736743"/>
                  </a:lnTo>
                  <a:lnTo>
                    <a:pt x="26044229" y="3736790"/>
                  </a:lnTo>
                  <a:lnTo>
                    <a:pt x="26044306" y="3736790"/>
                  </a:lnTo>
                  <a:lnTo>
                    <a:pt x="26044306" y="3736837"/>
                  </a:lnTo>
                  <a:lnTo>
                    <a:pt x="26044383" y="3736837"/>
                  </a:lnTo>
                  <a:lnTo>
                    <a:pt x="26044383" y="3736883"/>
                  </a:lnTo>
                  <a:lnTo>
                    <a:pt x="26044461" y="3736883"/>
                  </a:lnTo>
                  <a:lnTo>
                    <a:pt x="26044461" y="3736930"/>
                  </a:lnTo>
                  <a:lnTo>
                    <a:pt x="26044539" y="3736930"/>
                  </a:lnTo>
                  <a:lnTo>
                    <a:pt x="26044539" y="3736977"/>
                  </a:lnTo>
                  <a:lnTo>
                    <a:pt x="26044617" y="3736977"/>
                  </a:lnTo>
                  <a:lnTo>
                    <a:pt x="26044617" y="3737023"/>
                  </a:lnTo>
                  <a:lnTo>
                    <a:pt x="26044694" y="3737023"/>
                  </a:lnTo>
                  <a:lnTo>
                    <a:pt x="26044694" y="3737070"/>
                  </a:lnTo>
                  <a:lnTo>
                    <a:pt x="26044771" y="3737070"/>
                  </a:lnTo>
                  <a:lnTo>
                    <a:pt x="26044771" y="3737125"/>
                  </a:lnTo>
                  <a:lnTo>
                    <a:pt x="26044862" y="3737125"/>
                  </a:lnTo>
                  <a:lnTo>
                    <a:pt x="26044862" y="3737171"/>
                  </a:lnTo>
                  <a:lnTo>
                    <a:pt x="26044939" y="3737171"/>
                  </a:lnTo>
                  <a:lnTo>
                    <a:pt x="26044939" y="3737217"/>
                  </a:lnTo>
                  <a:lnTo>
                    <a:pt x="26045017" y="3737217"/>
                  </a:lnTo>
                  <a:lnTo>
                    <a:pt x="26045017" y="3737265"/>
                  </a:lnTo>
                  <a:lnTo>
                    <a:pt x="26045095" y="3737265"/>
                  </a:lnTo>
                  <a:lnTo>
                    <a:pt x="26045095" y="3737311"/>
                  </a:lnTo>
                  <a:lnTo>
                    <a:pt x="26045172" y="3737311"/>
                  </a:lnTo>
                  <a:lnTo>
                    <a:pt x="26045172" y="3737357"/>
                  </a:lnTo>
                  <a:lnTo>
                    <a:pt x="26045250" y="3737357"/>
                  </a:lnTo>
                  <a:lnTo>
                    <a:pt x="26045250" y="3737405"/>
                  </a:lnTo>
                  <a:lnTo>
                    <a:pt x="26045327" y="3737405"/>
                  </a:lnTo>
                  <a:lnTo>
                    <a:pt x="26045327" y="3737451"/>
                  </a:lnTo>
                  <a:lnTo>
                    <a:pt x="26045405" y="3737451"/>
                  </a:lnTo>
                  <a:lnTo>
                    <a:pt x="26045405" y="3737497"/>
                  </a:lnTo>
                  <a:lnTo>
                    <a:pt x="26045483" y="3737497"/>
                  </a:lnTo>
                  <a:lnTo>
                    <a:pt x="26045483" y="3737544"/>
                  </a:lnTo>
                  <a:lnTo>
                    <a:pt x="26045560" y="3737544"/>
                  </a:lnTo>
                  <a:lnTo>
                    <a:pt x="26045560" y="3737591"/>
                  </a:lnTo>
                  <a:lnTo>
                    <a:pt x="26045637" y="3737591"/>
                  </a:lnTo>
                  <a:lnTo>
                    <a:pt x="26045637" y="3737637"/>
                  </a:lnTo>
                  <a:lnTo>
                    <a:pt x="26045715" y="3737637"/>
                  </a:lnTo>
                  <a:lnTo>
                    <a:pt x="26045715" y="3737684"/>
                  </a:lnTo>
                  <a:lnTo>
                    <a:pt x="26045793" y="3737684"/>
                  </a:lnTo>
                  <a:lnTo>
                    <a:pt x="26045793" y="3737731"/>
                  </a:lnTo>
                  <a:lnTo>
                    <a:pt x="26045871" y="3737731"/>
                  </a:lnTo>
                  <a:lnTo>
                    <a:pt x="26045871" y="3885131"/>
                  </a:lnTo>
                  <a:lnTo>
                    <a:pt x="26189955" y="3885131"/>
                  </a:lnTo>
                  <a:lnTo>
                    <a:pt x="26189955" y="3885178"/>
                  </a:lnTo>
                  <a:lnTo>
                    <a:pt x="26190033" y="3885178"/>
                  </a:lnTo>
                  <a:lnTo>
                    <a:pt x="26190033" y="3885225"/>
                  </a:lnTo>
                  <a:lnTo>
                    <a:pt x="26190111" y="3885225"/>
                  </a:lnTo>
                  <a:lnTo>
                    <a:pt x="26190111" y="3885271"/>
                  </a:lnTo>
                  <a:lnTo>
                    <a:pt x="26190189" y="3885271"/>
                  </a:lnTo>
                  <a:lnTo>
                    <a:pt x="26190189" y="3885318"/>
                  </a:lnTo>
                  <a:lnTo>
                    <a:pt x="26190266" y="3885318"/>
                  </a:lnTo>
                  <a:lnTo>
                    <a:pt x="26190266" y="3885365"/>
                  </a:lnTo>
                  <a:lnTo>
                    <a:pt x="26190343" y="3885365"/>
                  </a:lnTo>
                  <a:lnTo>
                    <a:pt x="26190343" y="3885411"/>
                  </a:lnTo>
                  <a:lnTo>
                    <a:pt x="26190421" y="3885411"/>
                  </a:lnTo>
                  <a:lnTo>
                    <a:pt x="26190421" y="3885458"/>
                  </a:lnTo>
                  <a:lnTo>
                    <a:pt x="26190499" y="3885458"/>
                  </a:lnTo>
                  <a:lnTo>
                    <a:pt x="26190499" y="3885505"/>
                  </a:lnTo>
                  <a:lnTo>
                    <a:pt x="26190577" y="3885505"/>
                  </a:lnTo>
                  <a:lnTo>
                    <a:pt x="26190577" y="3885745"/>
                  </a:lnTo>
                  <a:lnTo>
                    <a:pt x="26190977" y="3885745"/>
                  </a:lnTo>
                  <a:lnTo>
                    <a:pt x="26190977" y="3885792"/>
                  </a:lnTo>
                  <a:lnTo>
                    <a:pt x="26191055" y="3885792"/>
                  </a:lnTo>
                  <a:lnTo>
                    <a:pt x="26191055" y="3885839"/>
                  </a:lnTo>
                  <a:lnTo>
                    <a:pt x="26191133" y="3885839"/>
                  </a:lnTo>
                  <a:lnTo>
                    <a:pt x="26191133" y="3885885"/>
                  </a:lnTo>
                  <a:lnTo>
                    <a:pt x="26191210" y="3885885"/>
                  </a:lnTo>
                  <a:lnTo>
                    <a:pt x="26191210" y="3885932"/>
                  </a:lnTo>
                  <a:lnTo>
                    <a:pt x="26191287" y="3885932"/>
                  </a:lnTo>
                  <a:lnTo>
                    <a:pt x="26191287" y="3885979"/>
                  </a:lnTo>
                  <a:lnTo>
                    <a:pt x="26191365" y="3885979"/>
                  </a:lnTo>
                  <a:lnTo>
                    <a:pt x="26191365" y="3886025"/>
                  </a:lnTo>
                  <a:lnTo>
                    <a:pt x="26191443" y="3886025"/>
                  </a:lnTo>
                  <a:lnTo>
                    <a:pt x="26191443" y="3886072"/>
                  </a:lnTo>
                  <a:lnTo>
                    <a:pt x="26191520" y="3886072"/>
                  </a:lnTo>
                  <a:lnTo>
                    <a:pt x="26191520" y="3886119"/>
                  </a:lnTo>
                  <a:lnTo>
                    <a:pt x="26191598" y="3886119"/>
                  </a:lnTo>
                  <a:lnTo>
                    <a:pt x="26191598" y="3886165"/>
                  </a:lnTo>
                  <a:lnTo>
                    <a:pt x="26191675" y="3886165"/>
                  </a:lnTo>
                  <a:lnTo>
                    <a:pt x="26191675" y="3886359"/>
                  </a:lnTo>
                  <a:lnTo>
                    <a:pt x="26191999" y="3886359"/>
                  </a:lnTo>
                  <a:lnTo>
                    <a:pt x="26191999" y="3886407"/>
                  </a:lnTo>
                  <a:lnTo>
                    <a:pt x="26192076" y="3886407"/>
                  </a:lnTo>
                  <a:lnTo>
                    <a:pt x="26192076" y="3886453"/>
                  </a:lnTo>
                  <a:lnTo>
                    <a:pt x="26192153" y="3886453"/>
                  </a:lnTo>
                  <a:lnTo>
                    <a:pt x="26192153" y="3886499"/>
                  </a:lnTo>
                  <a:lnTo>
                    <a:pt x="26192231" y="3886499"/>
                  </a:lnTo>
                  <a:lnTo>
                    <a:pt x="26192231" y="3886547"/>
                  </a:lnTo>
                  <a:lnTo>
                    <a:pt x="26192309" y="3886547"/>
                  </a:lnTo>
                  <a:lnTo>
                    <a:pt x="26192309" y="3886593"/>
                  </a:lnTo>
                  <a:lnTo>
                    <a:pt x="26192387" y="3886593"/>
                  </a:lnTo>
                  <a:lnTo>
                    <a:pt x="26192387" y="3886639"/>
                  </a:lnTo>
                  <a:lnTo>
                    <a:pt x="26192464" y="3886639"/>
                  </a:lnTo>
                  <a:lnTo>
                    <a:pt x="26192464" y="3886686"/>
                  </a:lnTo>
                  <a:lnTo>
                    <a:pt x="26192541" y="3886686"/>
                  </a:lnTo>
                  <a:lnTo>
                    <a:pt x="26192541" y="3886733"/>
                  </a:lnTo>
                  <a:lnTo>
                    <a:pt x="26192619" y="3886733"/>
                  </a:lnTo>
                  <a:lnTo>
                    <a:pt x="26192619" y="3886779"/>
                  </a:lnTo>
                  <a:lnTo>
                    <a:pt x="26192697" y="3886779"/>
                  </a:lnTo>
                  <a:lnTo>
                    <a:pt x="26192697" y="3886826"/>
                  </a:lnTo>
                  <a:lnTo>
                    <a:pt x="26192775" y="3886826"/>
                  </a:lnTo>
                  <a:lnTo>
                    <a:pt x="26192775" y="3886974"/>
                  </a:lnTo>
                  <a:lnTo>
                    <a:pt x="26193020" y="3886974"/>
                  </a:lnTo>
                  <a:lnTo>
                    <a:pt x="26193020" y="3887021"/>
                  </a:lnTo>
                  <a:lnTo>
                    <a:pt x="26193097" y="3887021"/>
                  </a:lnTo>
                  <a:lnTo>
                    <a:pt x="26193097" y="3887067"/>
                  </a:lnTo>
                  <a:lnTo>
                    <a:pt x="26193175" y="3887067"/>
                  </a:lnTo>
                  <a:lnTo>
                    <a:pt x="26193175" y="3887114"/>
                  </a:lnTo>
                  <a:lnTo>
                    <a:pt x="26193253" y="3887114"/>
                  </a:lnTo>
                  <a:lnTo>
                    <a:pt x="26193253" y="3887161"/>
                  </a:lnTo>
                  <a:lnTo>
                    <a:pt x="26193331" y="3887161"/>
                  </a:lnTo>
                  <a:lnTo>
                    <a:pt x="26193331" y="3887207"/>
                  </a:lnTo>
                  <a:lnTo>
                    <a:pt x="26193408" y="3887207"/>
                  </a:lnTo>
                  <a:lnTo>
                    <a:pt x="26193408" y="3887253"/>
                  </a:lnTo>
                  <a:lnTo>
                    <a:pt x="26193485" y="3887253"/>
                  </a:lnTo>
                  <a:lnTo>
                    <a:pt x="26193485" y="3887301"/>
                  </a:lnTo>
                  <a:lnTo>
                    <a:pt x="26193563" y="3887301"/>
                  </a:lnTo>
                  <a:lnTo>
                    <a:pt x="26193563" y="3887347"/>
                  </a:lnTo>
                  <a:lnTo>
                    <a:pt x="26193641" y="3887347"/>
                  </a:lnTo>
                  <a:lnTo>
                    <a:pt x="26193641" y="3887393"/>
                  </a:lnTo>
                  <a:lnTo>
                    <a:pt x="26193718" y="3887393"/>
                  </a:lnTo>
                  <a:lnTo>
                    <a:pt x="26193718" y="3887441"/>
                  </a:lnTo>
                  <a:lnTo>
                    <a:pt x="26193796" y="3887441"/>
                  </a:lnTo>
                  <a:lnTo>
                    <a:pt x="26193796" y="3887487"/>
                  </a:lnTo>
                  <a:lnTo>
                    <a:pt x="26193873" y="3887487"/>
                  </a:lnTo>
                  <a:lnTo>
                    <a:pt x="26193873" y="3887588"/>
                  </a:lnTo>
                  <a:lnTo>
                    <a:pt x="26194041" y="3887588"/>
                  </a:lnTo>
                  <a:lnTo>
                    <a:pt x="26194041" y="3887635"/>
                  </a:lnTo>
                  <a:lnTo>
                    <a:pt x="26194119" y="3887635"/>
                  </a:lnTo>
                  <a:lnTo>
                    <a:pt x="26194119" y="3887681"/>
                  </a:lnTo>
                  <a:lnTo>
                    <a:pt x="26194197" y="3887681"/>
                  </a:lnTo>
                  <a:lnTo>
                    <a:pt x="26194197" y="3887728"/>
                  </a:lnTo>
                  <a:lnTo>
                    <a:pt x="26194274" y="3887728"/>
                  </a:lnTo>
                  <a:lnTo>
                    <a:pt x="26194274" y="3887775"/>
                  </a:lnTo>
                  <a:lnTo>
                    <a:pt x="26194351" y="3887775"/>
                  </a:lnTo>
                  <a:lnTo>
                    <a:pt x="26194351" y="3887821"/>
                  </a:lnTo>
                  <a:lnTo>
                    <a:pt x="26194429" y="3887821"/>
                  </a:lnTo>
                  <a:lnTo>
                    <a:pt x="26194429" y="3887868"/>
                  </a:lnTo>
                  <a:lnTo>
                    <a:pt x="26194507" y="3887868"/>
                  </a:lnTo>
                  <a:lnTo>
                    <a:pt x="26194507" y="3887915"/>
                  </a:lnTo>
                  <a:lnTo>
                    <a:pt x="26194585" y="3887915"/>
                  </a:lnTo>
                  <a:lnTo>
                    <a:pt x="26194585" y="3887961"/>
                  </a:lnTo>
                  <a:lnTo>
                    <a:pt x="26194662" y="3887961"/>
                  </a:lnTo>
                  <a:lnTo>
                    <a:pt x="26194662" y="3888008"/>
                  </a:lnTo>
                  <a:lnTo>
                    <a:pt x="26194739" y="3888008"/>
                  </a:lnTo>
                  <a:lnTo>
                    <a:pt x="26194739" y="3888055"/>
                  </a:lnTo>
                  <a:lnTo>
                    <a:pt x="26194817" y="3888055"/>
                  </a:lnTo>
                  <a:lnTo>
                    <a:pt x="26194817" y="3888101"/>
                  </a:lnTo>
                  <a:lnTo>
                    <a:pt x="26194895" y="3888101"/>
                  </a:lnTo>
                  <a:lnTo>
                    <a:pt x="26194895" y="3888148"/>
                  </a:lnTo>
                  <a:lnTo>
                    <a:pt x="26194973" y="3888148"/>
                  </a:lnTo>
                  <a:lnTo>
                    <a:pt x="26194973" y="3888202"/>
                  </a:lnTo>
                  <a:lnTo>
                    <a:pt x="26195063" y="3888202"/>
                  </a:lnTo>
                  <a:lnTo>
                    <a:pt x="26195063" y="3888249"/>
                  </a:lnTo>
                  <a:lnTo>
                    <a:pt x="26195141" y="3888249"/>
                  </a:lnTo>
                  <a:lnTo>
                    <a:pt x="26195141" y="3888295"/>
                  </a:lnTo>
                  <a:lnTo>
                    <a:pt x="26195218" y="3888295"/>
                  </a:lnTo>
                  <a:lnTo>
                    <a:pt x="26195218" y="3888342"/>
                  </a:lnTo>
                  <a:lnTo>
                    <a:pt x="26195295" y="3888342"/>
                  </a:lnTo>
                  <a:lnTo>
                    <a:pt x="26195295" y="3888389"/>
                  </a:lnTo>
                  <a:lnTo>
                    <a:pt x="26195373" y="3888389"/>
                  </a:lnTo>
                  <a:lnTo>
                    <a:pt x="26195373" y="3888435"/>
                  </a:lnTo>
                  <a:lnTo>
                    <a:pt x="26195451" y="3888435"/>
                  </a:lnTo>
                  <a:lnTo>
                    <a:pt x="26195451" y="3888482"/>
                  </a:lnTo>
                  <a:lnTo>
                    <a:pt x="26195529" y="3888482"/>
                  </a:lnTo>
                  <a:lnTo>
                    <a:pt x="26195529" y="3888529"/>
                  </a:lnTo>
                  <a:lnTo>
                    <a:pt x="26195606" y="3888529"/>
                  </a:lnTo>
                  <a:lnTo>
                    <a:pt x="26195606" y="3888575"/>
                  </a:lnTo>
                  <a:lnTo>
                    <a:pt x="26195683" y="3888575"/>
                  </a:lnTo>
                  <a:lnTo>
                    <a:pt x="26195683" y="3888622"/>
                  </a:lnTo>
                  <a:lnTo>
                    <a:pt x="26195761" y="3888622"/>
                  </a:lnTo>
                  <a:lnTo>
                    <a:pt x="26195761" y="3888669"/>
                  </a:lnTo>
                  <a:lnTo>
                    <a:pt x="26195839" y="3888669"/>
                  </a:lnTo>
                  <a:lnTo>
                    <a:pt x="26195839" y="3888715"/>
                  </a:lnTo>
                  <a:lnTo>
                    <a:pt x="26195916" y="3888715"/>
                  </a:lnTo>
                  <a:lnTo>
                    <a:pt x="26195916" y="3888762"/>
                  </a:lnTo>
                  <a:lnTo>
                    <a:pt x="26195994" y="3888762"/>
                  </a:lnTo>
                  <a:lnTo>
                    <a:pt x="26195994" y="3888809"/>
                  </a:lnTo>
                  <a:lnTo>
                    <a:pt x="26196071" y="3888809"/>
                  </a:lnTo>
                  <a:lnTo>
                    <a:pt x="26196071" y="3888863"/>
                  </a:lnTo>
                  <a:lnTo>
                    <a:pt x="26196161" y="3888863"/>
                  </a:lnTo>
                  <a:lnTo>
                    <a:pt x="26196161" y="3888909"/>
                  </a:lnTo>
                  <a:lnTo>
                    <a:pt x="26196239" y="3888909"/>
                  </a:lnTo>
                  <a:lnTo>
                    <a:pt x="26196239" y="3888956"/>
                  </a:lnTo>
                  <a:lnTo>
                    <a:pt x="26196317" y="3888956"/>
                  </a:lnTo>
                  <a:lnTo>
                    <a:pt x="26196317" y="3889003"/>
                  </a:lnTo>
                  <a:lnTo>
                    <a:pt x="26196395" y="3889003"/>
                  </a:lnTo>
                  <a:lnTo>
                    <a:pt x="26196395" y="3889049"/>
                  </a:lnTo>
                  <a:lnTo>
                    <a:pt x="26196472" y="3889049"/>
                  </a:lnTo>
                  <a:lnTo>
                    <a:pt x="26196472" y="3889096"/>
                  </a:lnTo>
                  <a:lnTo>
                    <a:pt x="26196549" y="3889096"/>
                  </a:lnTo>
                  <a:lnTo>
                    <a:pt x="26196549" y="3889143"/>
                  </a:lnTo>
                  <a:lnTo>
                    <a:pt x="26196627" y="3889143"/>
                  </a:lnTo>
                  <a:lnTo>
                    <a:pt x="26196627" y="3889189"/>
                  </a:lnTo>
                  <a:lnTo>
                    <a:pt x="26196705" y="3889189"/>
                  </a:lnTo>
                  <a:lnTo>
                    <a:pt x="26196705" y="3889236"/>
                  </a:lnTo>
                  <a:lnTo>
                    <a:pt x="26196783" y="3889236"/>
                  </a:lnTo>
                  <a:lnTo>
                    <a:pt x="26196783" y="3889283"/>
                  </a:lnTo>
                  <a:lnTo>
                    <a:pt x="26196860" y="3889283"/>
                  </a:lnTo>
                  <a:lnTo>
                    <a:pt x="26196860" y="3889329"/>
                  </a:lnTo>
                  <a:lnTo>
                    <a:pt x="26196937" y="3889329"/>
                  </a:lnTo>
                  <a:lnTo>
                    <a:pt x="26196937" y="3889376"/>
                  </a:lnTo>
                  <a:lnTo>
                    <a:pt x="26197015" y="3889376"/>
                  </a:lnTo>
                  <a:lnTo>
                    <a:pt x="26197015" y="3889423"/>
                  </a:lnTo>
                  <a:lnTo>
                    <a:pt x="26197093" y="3889423"/>
                  </a:lnTo>
                  <a:lnTo>
                    <a:pt x="26197093" y="3889469"/>
                  </a:lnTo>
                  <a:lnTo>
                    <a:pt x="26197171" y="3889469"/>
                  </a:lnTo>
                  <a:lnTo>
                    <a:pt x="26197171" y="3889523"/>
                  </a:lnTo>
                  <a:lnTo>
                    <a:pt x="26197261" y="3889523"/>
                  </a:lnTo>
                  <a:lnTo>
                    <a:pt x="26197261" y="3889571"/>
                  </a:lnTo>
                  <a:lnTo>
                    <a:pt x="26197339" y="3889571"/>
                  </a:lnTo>
                  <a:lnTo>
                    <a:pt x="26197339" y="3889617"/>
                  </a:lnTo>
                  <a:lnTo>
                    <a:pt x="26197416" y="3889617"/>
                  </a:lnTo>
                  <a:lnTo>
                    <a:pt x="26197416" y="3889663"/>
                  </a:lnTo>
                  <a:lnTo>
                    <a:pt x="26197493" y="3889663"/>
                  </a:lnTo>
                  <a:lnTo>
                    <a:pt x="26197493" y="3889711"/>
                  </a:lnTo>
                  <a:lnTo>
                    <a:pt x="26197571" y="3889711"/>
                  </a:lnTo>
                  <a:lnTo>
                    <a:pt x="26197571" y="3889757"/>
                  </a:lnTo>
                  <a:lnTo>
                    <a:pt x="26197649" y="3889757"/>
                  </a:lnTo>
                  <a:lnTo>
                    <a:pt x="26197649" y="3889803"/>
                  </a:lnTo>
                  <a:lnTo>
                    <a:pt x="26197727" y="3889803"/>
                  </a:lnTo>
                  <a:lnTo>
                    <a:pt x="26197727" y="3889851"/>
                  </a:lnTo>
                  <a:lnTo>
                    <a:pt x="26197804" y="3889851"/>
                  </a:lnTo>
                  <a:lnTo>
                    <a:pt x="26197804" y="3889897"/>
                  </a:lnTo>
                  <a:lnTo>
                    <a:pt x="26197881" y="3889897"/>
                  </a:lnTo>
                  <a:lnTo>
                    <a:pt x="26197881" y="3889943"/>
                  </a:lnTo>
                  <a:lnTo>
                    <a:pt x="26197959" y="3889943"/>
                  </a:lnTo>
                  <a:lnTo>
                    <a:pt x="26197959" y="3889991"/>
                  </a:lnTo>
                  <a:lnTo>
                    <a:pt x="26198037" y="3889991"/>
                  </a:lnTo>
                  <a:lnTo>
                    <a:pt x="26198037" y="3890037"/>
                  </a:lnTo>
                  <a:lnTo>
                    <a:pt x="26198114" y="3890037"/>
                  </a:lnTo>
                  <a:lnTo>
                    <a:pt x="26198114" y="3890083"/>
                  </a:lnTo>
                  <a:lnTo>
                    <a:pt x="26198192" y="3890083"/>
                  </a:lnTo>
                  <a:lnTo>
                    <a:pt x="26198192" y="3890130"/>
                  </a:lnTo>
                  <a:lnTo>
                    <a:pt x="26198269" y="3890130"/>
                  </a:lnTo>
                  <a:lnTo>
                    <a:pt x="26198269" y="4037484"/>
                  </a:lnTo>
                  <a:lnTo>
                    <a:pt x="26342277" y="4037484"/>
                  </a:lnTo>
                  <a:lnTo>
                    <a:pt x="26342277" y="4037531"/>
                  </a:lnTo>
                  <a:lnTo>
                    <a:pt x="26342355" y="4037531"/>
                  </a:lnTo>
                  <a:lnTo>
                    <a:pt x="26342355" y="4037577"/>
                  </a:lnTo>
                  <a:lnTo>
                    <a:pt x="26342432" y="4037577"/>
                  </a:lnTo>
                  <a:lnTo>
                    <a:pt x="26342432" y="4037624"/>
                  </a:lnTo>
                  <a:lnTo>
                    <a:pt x="26342509" y="4037624"/>
                  </a:lnTo>
                  <a:lnTo>
                    <a:pt x="26342509" y="4037671"/>
                  </a:lnTo>
                  <a:lnTo>
                    <a:pt x="26342587" y="4037671"/>
                  </a:lnTo>
                  <a:lnTo>
                    <a:pt x="26342587" y="4037717"/>
                  </a:lnTo>
                  <a:lnTo>
                    <a:pt x="26342665" y="4037717"/>
                  </a:lnTo>
                  <a:lnTo>
                    <a:pt x="26342665" y="4037764"/>
                  </a:lnTo>
                  <a:lnTo>
                    <a:pt x="26342743" y="4037764"/>
                  </a:lnTo>
                  <a:lnTo>
                    <a:pt x="26342743" y="4037811"/>
                  </a:lnTo>
                  <a:lnTo>
                    <a:pt x="26342820" y="4037811"/>
                  </a:lnTo>
                  <a:lnTo>
                    <a:pt x="26342820" y="4037857"/>
                  </a:lnTo>
                  <a:lnTo>
                    <a:pt x="26342897" y="4037857"/>
                  </a:lnTo>
                  <a:lnTo>
                    <a:pt x="26342897" y="4037904"/>
                  </a:lnTo>
                  <a:lnTo>
                    <a:pt x="26342975" y="4037904"/>
                  </a:lnTo>
                  <a:lnTo>
                    <a:pt x="26342975" y="4038099"/>
                  </a:lnTo>
                  <a:lnTo>
                    <a:pt x="26343299" y="4038099"/>
                  </a:lnTo>
                  <a:lnTo>
                    <a:pt x="26343299" y="4038145"/>
                  </a:lnTo>
                  <a:lnTo>
                    <a:pt x="26343376" y="4038145"/>
                  </a:lnTo>
                  <a:lnTo>
                    <a:pt x="26343376" y="4038191"/>
                  </a:lnTo>
                  <a:lnTo>
                    <a:pt x="26343453" y="4038191"/>
                  </a:lnTo>
                  <a:lnTo>
                    <a:pt x="26343453" y="4038238"/>
                  </a:lnTo>
                  <a:lnTo>
                    <a:pt x="26343531" y="4038238"/>
                  </a:lnTo>
                  <a:lnTo>
                    <a:pt x="26343531" y="4038285"/>
                  </a:lnTo>
                  <a:lnTo>
                    <a:pt x="26343609" y="4038285"/>
                  </a:lnTo>
                  <a:lnTo>
                    <a:pt x="26343609" y="4038331"/>
                  </a:lnTo>
                  <a:lnTo>
                    <a:pt x="26343687" y="4038331"/>
                  </a:lnTo>
                  <a:lnTo>
                    <a:pt x="26343687" y="4038378"/>
                  </a:lnTo>
                  <a:lnTo>
                    <a:pt x="26343764" y="4038378"/>
                  </a:lnTo>
                  <a:lnTo>
                    <a:pt x="26343764" y="4038425"/>
                  </a:lnTo>
                  <a:lnTo>
                    <a:pt x="26343841" y="4038425"/>
                  </a:lnTo>
                  <a:lnTo>
                    <a:pt x="26343841" y="4038471"/>
                  </a:lnTo>
                  <a:lnTo>
                    <a:pt x="26343919" y="4038471"/>
                  </a:lnTo>
                  <a:lnTo>
                    <a:pt x="26343919" y="4038518"/>
                  </a:lnTo>
                  <a:lnTo>
                    <a:pt x="26343997" y="4038518"/>
                  </a:lnTo>
                  <a:lnTo>
                    <a:pt x="26343997" y="4038565"/>
                  </a:lnTo>
                  <a:lnTo>
                    <a:pt x="26344075" y="4038565"/>
                  </a:lnTo>
                  <a:lnTo>
                    <a:pt x="26344075" y="4038713"/>
                  </a:lnTo>
                  <a:lnTo>
                    <a:pt x="26344320" y="4038713"/>
                  </a:lnTo>
                  <a:lnTo>
                    <a:pt x="26344320" y="4038759"/>
                  </a:lnTo>
                  <a:lnTo>
                    <a:pt x="26344397" y="4038759"/>
                  </a:lnTo>
                  <a:lnTo>
                    <a:pt x="26344397" y="4038805"/>
                  </a:lnTo>
                  <a:lnTo>
                    <a:pt x="26344475" y="4038805"/>
                  </a:lnTo>
                  <a:lnTo>
                    <a:pt x="26344475" y="4038853"/>
                  </a:lnTo>
                  <a:lnTo>
                    <a:pt x="26344553" y="4038853"/>
                  </a:lnTo>
                  <a:lnTo>
                    <a:pt x="26344553" y="4038899"/>
                  </a:lnTo>
                  <a:lnTo>
                    <a:pt x="26344630" y="4038899"/>
                  </a:lnTo>
                  <a:lnTo>
                    <a:pt x="26344630" y="4038945"/>
                  </a:lnTo>
                  <a:lnTo>
                    <a:pt x="26344707" y="4038945"/>
                  </a:lnTo>
                  <a:lnTo>
                    <a:pt x="26344707" y="4038993"/>
                  </a:lnTo>
                  <a:lnTo>
                    <a:pt x="26344785" y="4038993"/>
                  </a:lnTo>
                  <a:lnTo>
                    <a:pt x="26344785" y="4039039"/>
                  </a:lnTo>
                  <a:lnTo>
                    <a:pt x="26344863" y="4039039"/>
                  </a:lnTo>
                  <a:lnTo>
                    <a:pt x="26344863" y="4039085"/>
                  </a:lnTo>
                  <a:lnTo>
                    <a:pt x="26344941" y="4039085"/>
                  </a:lnTo>
                  <a:lnTo>
                    <a:pt x="26344941" y="4039133"/>
                  </a:lnTo>
                  <a:lnTo>
                    <a:pt x="26345018" y="4039133"/>
                  </a:lnTo>
                  <a:lnTo>
                    <a:pt x="26345018" y="4039179"/>
                  </a:lnTo>
                  <a:lnTo>
                    <a:pt x="26345095" y="4039179"/>
                  </a:lnTo>
                  <a:lnTo>
                    <a:pt x="26345095" y="4039225"/>
                  </a:lnTo>
                  <a:lnTo>
                    <a:pt x="26345173" y="4039225"/>
                  </a:lnTo>
                  <a:lnTo>
                    <a:pt x="26345173" y="4039327"/>
                  </a:lnTo>
                  <a:lnTo>
                    <a:pt x="26345341" y="4039327"/>
                  </a:lnTo>
                  <a:lnTo>
                    <a:pt x="26345341" y="4039373"/>
                  </a:lnTo>
                  <a:lnTo>
                    <a:pt x="26345419" y="4039373"/>
                  </a:lnTo>
                  <a:lnTo>
                    <a:pt x="26345419" y="4039420"/>
                  </a:lnTo>
                  <a:lnTo>
                    <a:pt x="26345497" y="4039420"/>
                  </a:lnTo>
                  <a:lnTo>
                    <a:pt x="26345497" y="4039467"/>
                  </a:lnTo>
                  <a:lnTo>
                    <a:pt x="26345574" y="4039467"/>
                  </a:lnTo>
                  <a:lnTo>
                    <a:pt x="26345574" y="4039513"/>
                  </a:lnTo>
                  <a:lnTo>
                    <a:pt x="26345651" y="4039513"/>
                  </a:lnTo>
                  <a:lnTo>
                    <a:pt x="26345651" y="4039560"/>
                  </a:lnTo>
                  <a:lnTo>
                    <a:pt x="26345729" y="4039560"/>
                  </a:lnTo>
                  <a:lnTo>
                    <a:pt x="26345729" y="4039607"/>
                  </a:lnTo>
                  <a:lnTo>
                    <a:pt x="26345807" y="4039607"/>
                  </a:lnTo>
                  <a:lnTo>
                    <a:pt x="26345807" y="4039653"/>
                  </a:lnTo>
                  <a:lnTo>
                    <a:pt x="26345885" y="4039653"/>
                  </a:lnTo>
                  <a:lnTo>
                    <a:pt x="26345885" y="4039700"/>
                  </a:lnTo>
                  <a:lnTo>
                    <a:pt x="26345962" y="4039700"/>
                  </a:lnTo>
                  <a:lnTo>
                    <a:pt x="26345962" y="4039747"/>
                  </a:lnTo>
                  <a:lnTo>
                    <a:pt x="26346039" y="4039747"/>
                  </a:lnTo>
                  <a:lnTo>
                    <a:pt x="26346039" y="4039793"/>
                  </a:lnTo>
                  <a:lnTo>
                    <a:pt x="26346117" y="4039793"/>
                  </a:lnTo>
                  <a:lnTo>
                    <a:pt x="26346117" y="4039839"/>
                  </a:lnTo>
                  <a:lnTo>
                    <a:pt x="26346195" y="4039839"/>
                  </a:lnTo>
                  <a:lnTo>
                    <a:pt x="26346195" y="4039887"/>
                  </a:lnTo>
                  <a:lnTo>
                    <a:pt x="26346273" y="4039887"/>
                  </a:lnTo>
                  <a:lnTo>
                    <a:pt x="26346273" y="4039941"/>
                  </a:lnTo>
                  <a:lnTo>
                    <a:pt x="26346363" y="4039941"/>
                  </a:lnTo>
                  <a:lnTo>
                    <a:pt x="26346363" y="4039987"/>
                  </a:lnTo>
                  <a:lnTo>
                    <a:pt x="26346440" y="4039987"/>
                  </a:lnTo>
                  <a:lnTo>
                    <a:pt x="26346440" y="4040034"/>
                  </a:lnTo>
                  <a:lnTo>
                    <a:pt x="26346518" y="4040034"/>
                  </a:lnTo>
                  <a:lnTo>
                    <a:pt x="26346518" y="4040081"/>
                  </a:lnTo>
                  <a:lnTo>
                    <a:pt x="26346595" y="4040081"/>
                  </a:lnTo>
                  <a:lnTo>
                    <a:pt x="26346595" y="4040127"/>
                  </a:lnTo>
                  <a:lnTo>
                    <a:pt x="26346673" y="4040127"/>
                  </a:lnTo>
                  <a:lnTo>
                    <a:pt x="26346673" y="4040174"/>
                  </a:lnTo>
                  <a:lnTo>
                    <a:pt x="26346751" y="4040174"/>
                  </a:lnTo>
                  <a:lnTo>
                    <a:pt x="26346751" y="4040221"/>
                  </a:lnTo>
                  <a:lnTo>
                    <a:pt x="26346828" y="4040221"/>
                  </a:lnTo>
                  <a:lnTo>
                    <a:pt x="26346828" y="4040267"/>
                  </a:lnTo>
                  <a:lnTo>
                    <a:pt x="26346906" y="4040267"/>
                  </a:lnTo>
                  <a:lnTo>
                    <a:pt x="26346906" y="4040314"/>
                  </a:lnTo>
                  <a:lnTo>
                    <a:pt x="26346983" y="4040314"/>
                  </a:lnTo>
                  <a:lnTo>
                    <a:pt x="26346983" y="4040361"/>
                  </a:lnTo>
                  <a:lnTo>
                    <a:pt x="26347061" y="4040361"/>
                  </a:lnTo>
                  <a:lnTo>
                    <a:pt x="26347061" y="4040407"/>
                  </a:lnTo>
                  <a:lnTo>
                    <a:pt x="26347139" y="4040407"/>
                  </a:lnTo>
                  <a:lnTo>
                    <a:pt x="26347139" y="4040454"/>
                  </a:lnTo>
                  <a:lnTo>
                    <a:pt x="26347216" y="4040454"/>
                  </a:lnTo>
                  <a:lnTo>
                    <a:pt x="26347216" y="4040501"/>
                  </a:lnTo>
                  <a:lnTo>
                    <a:pt x="26347293" y="4040501"/>
                  </a:lnTo>
                  <a:lnTo>
                    <a:pt x="26347293" y="4040547"/>
                  </a:lnTo>
                  <a:lnTo>
                    <a:pt x="26347371" y="4040547"/>
                  </a:lnTo>
                  <a:lnTo>
                    <a:pt x="26347371" y="4040601"/>
                  </a:lnTo>
                  <a:lnTo>
                    <a:pt x="26347461" y="4040601"/>
                  </a:lnTo>
                  <a:lnTo>
                    <a:pt x="26347461" y="4040648"/>
                  </a:lnTo>
                  <a:lnTo>
                    <a:pt x="26347539" y="4040648"/>
                  </a:lnTo>
                  <a:lnTo>
                    <a:pt x="26347539" y="4040695"/>
                  </a:lnTo>
                  <a:lnTo>
                    <a:pt x="26347617" y="4040695"/>
                  </a:lnTo>
                  <a:lnTo>
                    <a:pt x="26347617" y="4040741"/>
                  </a:lnTo>
                  <a:lnTo>
                    <a:pt x="26347695" y="4040741"/>
                  </a:lnTo>
                  <a:lnTo>
                    <a:pt x="26347695" y="4040788"/>
                  </a:lnTo>
                  <a:lnTo>
                    <a:pt x="26347772" y="4040788"/>
                  </a:lnTo>
                  <a:lnTo>
                    <a:pt x="26347772" y="4040835"/>
                  </a:lnTo>
                  <a:lnTo>
                    <a:pt x="26347849" y="4040835"/>
                  </a:lnTo>
                  <a:lnTo>
                    <a:pt x="26347849" y="4040881"/>
                  </a:lnTo>
                  <a:lnTo>
                    <a:pt x="26347927" y="4040881"/>
                  </a:lnTo>
                  <a:lnTo>
                    <a:pt x="26347927" y="4040928"/>
                  </a:lnTo>
                  <a:lnTo>
                    <a:pt x="26348005" y="4040928"/>
                  </a:lnTo>
                  <a:lnTo>
                    <a:pt x="26348005" y="4040975"/>
                  </a:lnTo>
                  <a:lnTo>
                    <a:pt x="26348083" y="4040975"/>
                  </a:lnTo>
                  <a:lnTo>
                    <a:pt x="26348083" y="4041021"/>
                  </a:lnTo>
                  <a:lnTo>
                    <a:pt x="26348160" y="4041021"/>
                  </a:lnTo>
                  <a:lnTo>
                    <a:pt x="26348160" y="4041068"/>
                  </a:lnTo>
                  <a:lnTo>
                    <a:pt x="26348237" y="4041068"/>
                  </a:lnTo>
                  <a:lnTo>
                    <a:pt x="26348237" y="4041115"/>
                  </a:lnTo>
                  <a:lnTo>
                    <a:pt x="26348315" y="4041115"/>
                  </a:lnTo>
                  <a:lnTo>
                    <a:pt x="26348315" y="4041161"/>
                  </a:lnTo>
                  <a:lnTo>
                    <a:pt x="26348393" y="4041161"/>
                  </a:lnTo>
                  <a:lnTo>
                    <a:pt x="26348393" y="4041208"/>
                  </a:lnTo>
                  <a:lnTo>
                    <a:pt x="26348471" y="4041208"/>
                  </a:lnTo>
                  <a:lnTo>
                    <a:pt x="26348471" y="4041263"/>
                  </a:lnTo>
                  <a:lnTo>
                    <a:pt x="26348561" y="4041263"/>
                  </a:lnTo>
                  <a:lnTo>
                    <a:pt x="26348561" y="4041309"/>
                  </a:lnTo>
                  <a:lnTo>
                    <a:pt x="26348638" y="4041309"/>
                  </a:lnTo>
                  <a:lnTo>
                    <a:pt x="26348638" y="4041355"/>
                  </a:lnTo>
                  <a:lnTo>
                    <a:pt x="26348716" y="4041355"/>
                  </a:lnTo>
                  <a:lnTo>
                    <a:pt x="26348716" y="4041403"/>
                  </a:lnTo>
                  <a:lnTo>
                    <a:pt x="26348793" y="4041403"/>
                  </a:lnTo>
                  <a:lnTo>
                    <a:pt x="26348793" y="4041449"/>
                  </a:lnTo>
                  <a:lnTo>
                    <a:pt x="26348871" y="4041449"/>
                  </a:lnTo>
                  <a:lnTo>
                    <a:pt x="26348871" y="4041495"/>
                  </a:lnTo>
                  <a:lnTo>
                    <a:pt x="26348949" y="4041495"/>
                  </a:lnTo>
                  <a:lnTo>
                    <a:pt x="26348949" y="4041542"/>
                  </a:lnTo>
                  <a:lnTo>
                    <a:pt x="26349026" y="4041542"/>
                  </a:lnTo>
                  <a:lnTo>
                    <a:pt x="26349026" y="4041589"/>
                  </a:lnTo>
                  <a:lnTo>
                    <a:pt x="26349104" y="4041589"/>
                  </a:lnTo>
                  <a:lnTo>
                    <a:pt x="26349104" y="4041635"/>
                  </a:lnTo>
                  <a:lnTo>
                    <a:pt x="26349181" y="4041635"/>
                  </a:lnTo>
                  <a:lnTo>
                    <a:pt x="26349181" y="4041682"/>
                  </a:lnTo>
                  <a:lnTo>
                    <a:pt x="26349259" y="4041682"/>
                  </a:lnTo>
                  <a:lnTo>
                    <a:pt x="26349259" y="4041729"/>
                  </a:lnTo>
                  <a:lnTo>
                    <a:pt x="26349337" y="4041729"/>
                  </a:lnTo>
                  <a:lnTo>
                    <a:pt x="26349337" y="4041775"/>
                  </a:lnTo>
                  <a:lnTo>
                    <a:pt x="26349414" y="4041775"/>
                  </a:lnTo>
                  <a:lnTo>
                    <a:pt x="26349414" y="4041822"/>
                  </a:lnTo>
                  <a:lnTo>
                    <a:pt x="26349491" y="4041822"/>
                  </a:lnTo>
                  <a:lnTo>
                    <a:pt x="26349491" y="4041869"/>
                  </a:lnTo>
                  <a:lnTo>
                    <a:pt x="26349569" y="4041869"/>
                  </a:lnTo>
                  <a:lnTo>
                    <a:pt x="26349569" y="4041923"/>
                  </a:lnTo>
                  <a:lnTo>
                    <a:pt x="26349659" y="4041923"/>
                  </a:lnTo>
                  <a:lnTo>
                    <a:pt x="26349659" y="4041970"/>
                  </a:lnTo>
                  <a:lnTo>
                    <a:pt x="26349737" y="4041970"/>
                  </a:lnTo>
                  <a:lnTo>
                    <a:pt x="26349737" y="4042017"/>
                  </a:lnTo>
                  <a:lnTo>
                    <a:pt x="26349815" y="4042017"/>
                  </a:lnTo>
                  <a:lnTo>
                    <a:pt x="26349815" y="4042063"/>
                  </a:lnTo>
                  <a:lnTo>
                    <a:pt x="26349893" y="4042063"/>
                  </a:lnTo>
                  <a:lnTo>
                    <a:pt x="26349893" y="4042109"/>
                  </a:lnTo>
                  <a:lnTo>
                    <a:pt x="26349970" y="4042109"/>
                  </a:lnTo>
                  <a:lnTo>
                    <a:pt x="26349970" y="4042157"/>
                  </a:lnTo>
                  <a:lnTo>
                    <a:pt x="26350047" y="4042157"/>
                  </a:lnTo>
                  <a:lnTo>
                    <a:pt x="26350047" y="4042203"/>
                  </a:lnTo>
                  <a:lnTo>
                    <a:pt x="26350125" y="4042203"/>
                  </a:lnTo>
                  <a:lnTo>
                    <a:pt x="26350125" y="4042249"/>
                  </a:lnTo>
                  <a:lnTo>
                    <a:pt x="26350203" y="4042249"/>
                  </a:lnTo>
                  <a:lnTo>
                    <a:pt x="26350203" y="4042297"/>
                  </a:lnTo>
                  <a:lnTo>
                    <a:pt x="26350281" y="4042297"/>
                  </a:lnTo>
                  <a:lnTo>
                    <a:pt x="26350281" y="4042343"/>
                  </a:lnTo>
                  <a:lnTo>
                    <a:pt x="26350358" y="4042343"/>
                  </a:lnTo>
                  <a:lnTo>
                    <a:pt x="26350358" y="4042389"/>
                  </a:lnTo>
                  <a:lnTo>
                    <a:pt x="26350435" y="4042389"/>
                  </a:lnTo>
                  <a:lnTo>
                    <a:pt x="26350435" y="4042437"/>
                  </a:lnTo>
                  <a:lnTo>
                    <a:pt x="26350513" y="4042437"/>
                  </a:lnTo>
                  <a:lnTo>
                    <a:pt x="26350513" y="4042483"/>
                  </a:lnTo>
                  <a:lnTo>
                    <a:pt x="26350591" y="4042483"/>
                  </a:lnTo>
                  <a:lnTo>
                    <a:pt x="26350591" y="4042529"/>
                  </a:lnTo>
                  <a:lnTo>
                    <a:pt x="26350669" y="4042529"/>
                  </a:lnTo>
                  <a:lnTo>
                    <a:pt x="26350669" y="4189837"/>
                  </a:lnTo>
                  <a:lnTo>
                    <a:pt x="26494599" y="4189837"/>
                  </a:lnTo>
                  <a:lnTo>
                    <a:pt x="26494599" y="4189883"/>
                  </a:lnTo>
                  <a:lnTo>
                    <a:pt x="26494676" y="4189883"/>
                  </a:lnTo>
                  <a:lnTo>
                    <a:pt x="26494676" y="4189930"/>
                  </a:lnTo>
                  <a:lnTo>
                    <a:pt x="26494753" y="4189930"/>
                  </a:lnTo>
                  <a:lnTo>
                    <a:pt x="26494753" y="4189977"/>
                  </a:lnTo>
                  <a:lnTo>
                    <a:pt x="26494831" y="4189977"/>
                  </a:lnTo>
                  <a:lnTo>
                    <a:pt x="26494831" y="4190023"/>
                  </a:lnTo>
                  <a:lnTo>
                    <a:pt x="26494909" y="4190023"/>
                  </a:lnTo>
                  <a:lnTo>
                    <a:pt x="26494909" y="4190070"/>
                  </a:lnTo>
                  <a:lnTo>
                    <a:pt x="26494986" y="4190070"/>
                  </a:lnTo>
                  <a:lnTo>
                    <a:pt x="26494986" y="4190117"/>
                  </a:lnTo>
                  <a:lnTo>
                    <a:pt x="26495064" y="4190117"/>
                  </a:lnTo>
                  <a:lnTo>
                    <a:pt x="26495064" y="4190163"/>
                  </a:lnTo>
                  <a:lnTo>
                    <a:pt x="26495141" y="4190163"/>
                  </a:lnTo>
                  <a:lnTo>
                    <a:pt x="26495141" y="4190210"/>
                  </a:lnTo>
                  <a:lnTo>
                    <a:pt x="26495219" y="4190210"/>
                  </a:lnTo>
                  <a:lnTo>
                    <a:pt x="26495219" y="4190257"/>
                  </a:lnTo>
                  <a:lnTo>
                    <a:pt x="26495297" y="4190257"/>
                  </a:lnTo>
                  <a:lnTo>
                    <a:pt x="26495297" y="4190303"/>
                  </a:lnTo>
                  <a:lnTo>
                    <a:pt x="26495374" y="4190303"/>
                  </a:lnTo>
                  <a:lnTo>
                    <a:pt x="26495374" y="4190451"/>
                  </a:lnTo>
                  <a:lnTo>
                    <a:pt x="26495619" y="4190451"/>
                  </a:lnTo>
                  <a:lnTo>
                    <a:pt x="26495619" y="4190497"/>
                  </a:lnTo>
                  <a:lnTo>
                    <a:pt x="26495697" y="4190497"/>
                  </a:lnTo>
                  <a:lnTo>
                    <a:pt x="26495697" y="4190545"/>
                  </a:lnTo>
                  <a:lnTo>
                    <a:pt x="26495775" y="4190545"/>
                  </a:lnTo>
                  <a:lnTo>
                    <a:pt x="26495775" y="4190591"/>
                  </a:lnTo>
                  <a:lnTo>
                    <a:pt x="26495853" y="4190591"/>
                  </a:lnTo>
                  <a:lnTo>
                    <a:pt x="26495853" y="4190637"/>
                  </a:lnTo>
                  <a:lnTo>
                    <a:pt x="26495930" y="4190637"/>
                  </a:lnTo>
                  <a:lnTo>
                    <a:pt x="26495930" y="4190684"/>
                  </a:lnTo>
                  <a:lnTo>
                    <a:pt x="26496007" y="4190684"/>
                  </a:lnTo>
                  <a:lnTo>
                    <a:pt x="26496007" y="4190731"/>
                  </a:lnTo>
                  <a:lnTo>
                    <a:pt x="26496085" y="4190731"/>
                  </a:lnTo>
                  <a:lnTo>
                    <a:pt x="26496085" y="4190777"/>
                  </a:lnTo>
                  <a:lnTo>
                    <a:pt x="26496163" y="4190777"/>
                  </a:lnTo>
                  <a:lnTo>
                    <a:pt x="26496163" y="4190824"/>
                  </a:lnTo>
                  <a:lnTo>
                    <a:pt x="26496241" y="4190824"/>
                  </a:lnTo>
                  <a:lnTo>
                    <a:pt x="26496241" y="4190871"/>
                  </a:lnTo>
                  <a:lnTo>
                    <a:pt x="26496318" y="4190871"/>
                  </a:lnTo>
                  <a:lnTo>
                    <a:pt x="26496318" y="4190917"/>
                  </a:lnTo>
                  <a:lnTo>
                    <a:pt x="26496395" y="4190917"/>
                  </a:lnTo>
                  <a:lnTo>
                    <a:pt x="26496395" y="4190964"/>
                  </a:lnTo>
                  <a:lnTo>
                    <a:pt x="26496473" y="4190964"/>
                  </a:lnTo>
                  <a:lnTo>
                    <a:pt x="26496473" y="4191065"/>
                  </a:lnTo>
                  <a:lnTo>
                    <a:pt x="26496641" y="4191065"/>
                  </a:lnTo>
                  <a:lnTo>
                    <a:pt x="26496641" y="4191112"/>
                  </a:lnTo>
                  <a:lnTo>
                    <a:pt x="26496719" y="4191112"/>
                  </a:lnTo>
                  <a:lnTo>
                    <a:pt x="26496719" y="4191159"/>
                  </a:lnTo>
                  <a:lnTo>
                    <a:pt x="26496797" y="4191159"/>
                  </a:lnTo>
                  <a:lnTo>
                    <a:pt x="26496797" y="4191205"/>
                  </a:lnTo>
                  <a:lnTo>
                    <a:pt x="26496874" y="4191205"/>
                  </a:lnTo>
                  <a:lnTo>
                    <a:pt x="26496874" y="4191251"/>
                  </a:lnTo>
                  <a:lnTo>
                    <a:pt x="26496951" y="4191251"/>
                  </a:lnTo>
                  <a:lnTo>
                    <a:pt x="26496951" y="4191299"/>
                  </a:lnTo>
                  <a:lnTo>
                    <a:pt x="26497029" y="4191299"/>
                  </a:lnTo>
                  <a:lnTo>
                    <a:pt x="26497029" y="4191345"/>
                  </a:lnTo>
                  <a:lnTo>
                    <a:pt x="26497107" y="4191345"/>
                  </a:lnTo>
                  <a:lnTo>
                    <a:pt x="26497107" y="4191391"/>
                  </a:lnTo>
                  <a:lnTo>
                    <a:pt x="26497184" y="4191391"/>
                  </a:lnTo>
                  <a:lnTo>
                    <a:pt x="26497184" y="4191439"/>
                  </a:lnTo>
                  <a:lnTo>
                    <a:pt x="26497262" y="4191439"/>
                  </a:lnTo>
                  <a:lnTo>
                    <a:pt x="26497262" y="4191485"/>
                  </a:lnTo>
                  <a:lnTo>
                    <a:pt x="26497339" y="4191485"/>
                  </a:lnTo>
                  <a:lnTo>
                    <a:pt x="26497339" y="4191531"/>
                  </a:lnTo>
                  <a:lnTo>
                    <a:pt x="26497417" y="4191531"/>
                  </a:lnTo>
                  <a:lnTo>
                    <a:pt x="26497417" y="4191579"/>
                  </a:lnTo>
                  <a:lnTo>
                    <a:pt x="26497495" y="4191579"/>
                  </a:lnTo>
                  <a:lnTo>
                    <a:pt x="26497495" y="4191625"/>
                  </a:lnTo>
                  <a:lnTo>
                    <a:pt x="26497572" y="4191625"/>
                  </a:lnTo>
                  <a:lnTo>
                    <a:pt x="26497572" y="4191679"/>
                  </a:lnTo>
                  <a:lnTo>
                    <a:pt x="26497663" y="4191679"/>
                  </a:lnTo>
                  <a:lnTo>
                    <a:pt x="26497663" y="4191726"/>
                  </a:lnTo>
                  <a:lnTo>
                    <a:pt x="26497740" y="4191726"/>
                  </a:lnTo>
                  <a:lnTo>
                    <a:pt x="26497740" y="4191773"/>
                  </a:lnTo>
                  <a:lnTo>
                    <a:pt x="26497817" y="4191773"/>
                  </a:lnTo>
                  <a:lnTo>
                    <a:pt x="26497817" y="4191819"/>
                  </a:lnTo>
                  <a:lnTo>
                    <a:pt x="26497895" y="4191819"/>
                  </a:lnTo>
                  <a:lnTo>
                    <a:pt x="26497895" y="4191866"/>
                  </a:lnTo>
                  <a:lnTo>
                    <a:pt x="26497973" y="4191866"/>
                  </a:lnTo>
                  <a:lnTo>
                    <a:pt x="26497973" y="4191913"/>
                  </a:lnTo>
                  <a:lnTo>
                    <a:pt x="26498051" y="4191913"/>
                  </a:lnTo>
                  <a:lnTo>
                    <a:pt x="26498051" y="4191959"/>
                  </a:lnTo>
                  <a:lnTo>
                    <a:pt x="26498128" y="4191959"/>
                  </a:lnTo>
                  <a:lnTo>
                    <a:pt x="26498128" y="4192006"/>
                  </a:lnTo>
                  <a:lnTo>
                    <a:pt x="26498205" y="4192006"/>
                  </a:lnTo>
                  <a:lnTo>
                    <a:pt x="26498205" y="4192053"/>
                  </a:lnTo>
                  <a:lnTo>
                    <a:pt x="26498283" y="4192053"/>
                  </a:lnTo>
                  <a:lnTo>
                    <a:pt x="26498283" y="4192099"/>
                  </a:lnTo>
                  <a:lnTo>
                    <a:pt x="26498361" y="4192099"/>
                  </a:lnTo>
                  <a:lnTo>
                    <a:pt x="26498361" y="4192146"/>
                  </a:lnTo>
                  <a:lnTo>
                    <a:pt x="26498439" y="4192146"/>
                  </a:lnTo>
                  <a:lnTo>
                    <a:pt x="26498439" y="4192193"/>
                  </a:lnTo>
                  <a:lnTo>
                    <a:pt x="26498516" y="4192193"/>
                  </a:lnTo>
                  <a:lnTo>
                    <a:pt x="26498516" y="4192239"/>
                  </a:lnTo>
                  <a:lnTo>
                    <a:pt x="26498593" y="4192239"/>
                  </a:lnTo>
                  <a:lnTo>
                    <a:pt x="26498593" y="4192286"/>
                  </a:lnTo>
                  <a:lnTo>
                    <a:pt x="26498671" y="4192286"/>
                  </a:lnTo>
                  <a:lnTo>
                    <a:pt x="26498671" y="4192340"/>
                  </a:lnTo>
                  <a:lnTo>
                    <a:pt x="26498761" y="4192340"/>
                  </a:lnTo>
                  <a:lnTo>
                    <a:pt x="26498761" y="4192387"/>
                  </a:lnTo>
                  <a:lnTo>
                    <a:pt x="26498839" y="4192387"/>
                  </a:lnTo>
                  <a:lnTo>
                    <a:pt x="26498839" y="4192433"/>
                  </a:lnTo>
                  <a:lnTo>
                    <a:pt x="26498917" y="4192433"/>
                  </a:lnTo>
                  <a:lnTo>
                    <a:pt x="26498917" y="4192480"/>
                  </a:lnTo>
                  <a:lnTo>
                    <a:pt x="26498995" y="4192480"/>
                  </a:lnTo>
                  <a:lnTo>
                    <a:pt x="26498995" y="4192527"/>
                  </a:lnTo>
                  <a:lnTo>
                    <a:pt x="26499072" y="4192527"/>
                  </a:lnTo>
                  <a:lnTo>
                    <a:pt x="26499072" y="4192573"/>
                  </a:lnTo>
                  <a:lnTo>
                    <a:pt x="26499149" y="4192573"/>
                  </a:lnTo>
                  <a:lnTo>
                    <a:pt x="26499149" y="4192620"/>
                  </a:lnTo>
                  <a:lnTo>
                    <a:pt x="26499227" y="4192620"/>
                  </a:lnTo>
                  <a:lnTo>
                    <a:pt x="26499227" y="4192667"/>
                  </a:lnTo>
                  <a:lnTo>
                    <a:pt x="26499305" y="4192667"/>
                  </a:lnTo>
                  <a:lnTo>
                    <a:pt x="26499305" y="4192713"/>
                  </a:lnTo>
                  <a:lnTo>
                    <a:pt x="26499382" y="4192713"/>
                  </a:lnTo>
                  <a:lnTo>
                    <a:pt x="26499382" y="4192760"/>
                  </a:lnTo>
                  <a:lnTo>
                    <a:pt x="26499460" y="4192760"/>
                  </a:lnTo>
                  <a:lnTo>
                    <a:pt x="26499460" y="4192807"/>
                  </a:lnTo>
                  <a:lnTo>
                    <a:pt x="26499537" y="4192807"/>
                  </a:lnTo>
                  <a:lnTo>
                    <a:pt x="26499537" y="4192853"/>
                  </a:lnTo>
                  <a:lnTo>
                    <a:pt x="26499615" y="4192853"/>
                  </a:lnTo>
                  <a:lnTo>
                    <a:pt x="26499615" y="4192900"/>
                  </a:lnTo>
                  <a:lnTo>
                    <a:pt x="26499693" y="4192900"/>
                  </a:lnTo>
                  <a:lnTo>
                    <a:pt x="26499693" y="4192947"/>
                  </a:lnTo>
                  <a:lnTo>
                    <a:pt x="26499770" y="4192947"/>
                  </a:lnTo>
                  <a:lnTo>
                    <a:pt x="26499770" y="4193001"/>
                  </a:lnTo>
                  <a:lnTo>
                    <a:pt x="26499861" y="4193001"/>
                  </a:lnTo>
                  <a:lnTo>
                    <a:pt x="26499861" y="4193047"/>
                  </a:lnTo>
                  <a:lnTo>
                    <a:pt x="26499938" y="4193047"/>
                  </a:lnTo>
                  <a:lnTo>
                    <a:pt x="26499938" y="4193094"/>
                  </a:lnTo>
                  <a:lnTo>
                    <a:pt x="26500015" y="4193094"/>
                  </a:lnTo>
                  <a:lnTo>
                    <a:pt x="26500015" y="4193141"/>
                  </a:lnTo>
                  <a:lnTo>
                    <a:pt x="26500093" y="4193141"/>
                  </a:lnTo>
                  <a:lnTo>
                    <a:pt x="26500093" y="4193187"/>
                  </a:lnTo>
                  <a:lnTo>
                    <a:pt x="26500171" y="4193187"/>
                  </a:lnTo>
                  <a:lnTo>
                    <a:pt x="26500171" y="4193234"/>
                  </a:lnTo>
                  <a:lnTo>
                    <a:pt x="26500249" y="4193234"/>
                  </a:lnTo>
                  <a:lnTo>
                    <a:pt x="26500249" y="4193281"/>
                  </a:lnTo>
                  <a:lnTo>
                    <a:pt x="26500326" y="4193281"/>
                  </a:lnTo>
                  <a:lnTo>
                    <a:pt x="26500326" y="4193327"/>
                  </a:lnTo>
                  <a:lnTo>
                    <a:pt x="26500403" y="4193327"/>
                  </a:lnTo>
                  <a:lnTo>
                    <a:pt x="26500403" y="4193374"/>
                  </a:lnTo>
                  <a:lnTo>
                    <a:pt x="26500481" y="4193374"/>
                  </a:lnTo>
                  <a:lnTo>
                    <a:pt x="26500481" y="4193421"/>
                  </a:lnTo>
                  <a:lnTo>
                    <a:pt x="26500559" y="4193421"/>
                  </a:lnTo>
                  <a:lnTo>
                    <a:pt x="26500559" y="4193467"/>
                  </a:lnTo>
                  <a:lnTo>
                    <a:pt x="26500637" y="4193467"/>
                  </a:lnTo>
                  <a:lnTo>
                    <a:pt x="26500637" y="4193514"/>
                  </a:lnTo>
                  <a:lnTo>
                    <a:pt x="26500714" y="4193514"/>
                  </a:lnTo>
                  <a:lnTo>
                    <a:pt x="26500714" y="4193561"/>
                  </a:lnTo>
                  <a:lnTo>
                    <a:pt x="26500791" y="4193561"/>
                  </a:lnTo>
                  <a:lnTo>
                    <a:pt x="26500791" y="4193607"/>
                  </a:lnTo>
                  <a:lnTo>
                    <a:pt x="26500869" y="4193607"/>
                  </a:lnTo>
                  <a:lnTo>
                    <a:pt x="26500869" y="4193661"/>
                  </a:lnTo>
                  <a:lnTo>
                    <a:pt x="26500959" y="4193661"/>
                  </a:lnTo>
                  <a:lnTo>
                    <a:pt x="26500959" y="4193709"/>
                  </a:lnTo>
                  <a:lnTo>
                    <a:pt x="26501037" y="4193709"/>
                  </a:lnTo>
                  <a:lnTo>
                    <a:pt x="26501037" y="4193755"/>
                  </a:lnTo>
                  <a:lnTo>
                    <a:pt x="26501115" y="4193755"/>
                  </a:lnTo>
                  <a:lnTo>
                    <a:pt x="26501115" y="4193801"/>
                  </a:lnTo>
                  <a:lnTo>
                    <a:pt x="26501193" y="4193801"/>
                  </a:lnTo>
                  <a:lnTo>
                    <a:pt x="26501193" y="4193849"/>
                  </a:lnTo>
                  <a:lnTo>
                    <a:pt x="26501270" y="4193849"/>
                  </a:lnTo>
                  <a:lnTo>
                    <a:pt x="26501270" y="4193895"/>
                  </a:lnTo>
                  <a:lnTo>
                    <a:pt x="26501347" y="4193895"/>
                  </a:lnTo>
                  <a:lnTo>
                    <a:pt x="26501347" y="4193941"/>
                  </a:lnTo>
                  <a:lnTo>
                    <a:pt x="26501425" y="4193941"/>
                  </a:lnTo>
                  <a:lnTo>
                    <a:pt x="26501425" y="4193989"/>
                  </a:lnTo>
                  <a:lnTo>
                    <a:pt x="26501503" y="4193989"/>
                  </a:lnTo>
                  <a:lnTo>
                    <a:pt x="26501503" y="4194035"/>
                  </a:lnTo>
                  <a:lnTo>
                    <a:pt x="26501580" y="4194035"/>
                  </a:lnTo>
                  <a:lnTo>
                    <a:pt x="26501580" y="4194081"/>
                  </a:lnTo>
                  <a:lnTo>
                    <a:pt x="26501658" y="4194081"/>
                  </a:lnTo>
                  <a:lnTo>
                    <a:pt x="26501658" y="4194128"/>
                  </a:lnTo>
                  <a:lnTo>
                    <a:pt x="26501735" y="4194128"/>
                  </a:lnTo>
                  <a:lnTo>
                    <a:pt x="26501735" y="4194175"/>
                  </a:lnTo>
                  <a:lnTo>
                    <a:pt x="26501813" y="4194175"/>
                  </a:lnTo>
                  <a:lnTo>
                    <a:pt x="26501813" y="4194221"/>
                  </a:lnTo>
                  <a:lnTo>
                    <a:pt x="26501891" y="4194221"/>
                  </a:lnTo>
                  <a:lnTo>
                    <a:pt x="26501891" y="4194268"/>
                  </a:lnTo>
                  <a:lnTo>
                    <a:pt x="26501968" y="4194268"/>
                  </a:lnTo>
                  <a:lnTo>
                    <a:pt x="26501968" y="4194323"/>
                  </a:lnTo>
                  <a:lnTo>
                    <a:pt x="26502059" y="4194323"/>
                  </a:lnTo>
                  <a:lnTo>
                    <a:pt x="26502059" y="4194369"/>
                  </a:lnTo>
                  <a:lnTo>
                    <a:pt x="26502136" y="4194369"/>
                  </a:lnTo>
                  <a:lnTo>
                    <a:pt x="26502136" y="4194416"/>
                  </a:lnTo>
                  <a:lnTo>
                    <a:pt x="26502213" y="4194416"/>
                  </a:lnTo>
                  <a:lnTo>
                    <a:pt x="26502213" y="4194463"/>
                  </a:lnTo>
                  <a:lnTo>
                    <a:pt x="26502291" y="4194463"/>
                  </a:lnTo>
                  <a:lnTo>
                    <a:pt x="26502291" y="4194509"/>
                  </a:lnTo>
                  <a:lnTo>
                    <a:pt x="26502369" y="4194509"/>
                  </a:lnTo>
                  <a:lnTo>
                    <a:pt x="26502369" y="4194556"/>
                  </a:lnTo>
                  <a:lnTo>
                    <a:pt x="26502447" y="4194556"/>
                  </a:lnTo>
                  <a:lnTo>
                    <a:pt x="26502447" y="4194603"/>
                  </a:lnTo>
                  <a:lnTo>
                    <a:pt x="26502524" y="4194603"/>
                  </a:lnTo>
                  <a:lnTo>
                    <a:pt x="26502524" y="4194649"/>
                  </a:lnTo>
                  <a:lnTo>
                    <a:pt x="26502601" y="4194649"/>
                  </a:lnTo>
                  <a:lnTo>
                    <a:pt x="26502601" y="4194695"/>
                  </a:lnTo>
                  <a:lnTo>
                    <a:pt x="26502679" y="4194695"/>
                  </a:lnTo>
                  <a:lnTo>
                    <a:pt x="26502679" y="4194743"/>
                  </a:lnTo>
                  <a:lnTo>
                    <a:pt x="26502757" y="4194743"/>
                  </a:lnTo>
                  <a:lnTo>
                    <a:pt x="26502757" y="4194789"/>
                  </a:lnTo>
                  <a:lnTo>
                    <a:pt x="26502835" y="4194789"/>
                  </a:lnTo>
                  <a:lnTo>
                    <a:pt x="26502835" y="4194835"/>
                  </a:lnTo>
                  <a:lnTo>
                    <a:pt x="26502912" y="4194835"/>
                  </a:lnTo>
                  <a:lnTo>
                    <a:pt x="26502912" y="4194883"/>
                  </a:lnTo>
                  <a:lnTo>
                    <a:pt x="26502989" y="4194883"/>
                  </a:lnTo>
                  <a:lnTo>
                    <a:pt x="26502989" y="4194929"/>
                  </a:lnTo>
                  <a:lnTo>
                    <a:pt x="26503067" y="4194929"/>
                  </a:lnTo>
                  <a:lnTo>
                    <a:pt x="26503067" y="4342189"/>
                  </a:lnTo>
                  <a:lnTo>
                    <a:pt x="26646919" y="4342189"/>
                  </a:lnTo>
                  <a:lnTo>
                    <a:pt x="26646919" y="4342236"/>
                  </a:lnTo>
                  <a:lnTo>
                    <a:pt x="26646997" y="4342236"/>
                  </a:lnTo>
                  <a:lnTo>
                    <a:pt x="26646997" y="4342283"/>
                  </a:lnTo>
                  <a:lnTo>
                    <a:pt x="26647075" y="4342283"/>
                  </a:lnTo>
                  <a:lnTo>
                    <a:pt x="26647075" y="4342329"/>
                  </a:lnTo>
                  <a:lnTo>
                    <a:pt x="26647153" y="4342329"/>
                  </a:lnTo>
                  <a:lnTo>
                    <a:pt x="26647153" y="4342376"/>
                  </a:lnTo>
                  <a:lnTo>
                    <a:pt x="26647230" y="4342376"/>
                  </a:lnTo>
                  <a:lnTo>
                    <a:pt x="26647230" y="4342423"/>
                  </a:lnTo>
                  <a:lnTo>
                    <a:pt x="26647307" y="4342423"/>
                  </a:lnTo>
                  <a:lnTo>
                    <a:pt x="26647307" y="4342469"/>
                  </a:lnTo>
                  <a:lnTo>
                    <a:pt x="26647385" y="4342469"/>
                  </a:lnTo>
                  <a:lnTo>
                    <a:pt x="26647385" y="4342516"/>
                  </a:lnTo>
                  <a:lnTo>
                    <a:pt x="26647463" y="4342516"/>
                  </a:lnTo>
                  <a:lnTo>
                    <a:pt x="26647463" y="4342563"/>
                  </a:lnTo>
                  <a:lnTo>
                    <a:pt x="26647541" y="4342563"/>
                  </a:lnTo>
                  <a:lnTo>
                    <a:pt x="26647541" y="4342609"/>
                  </a:lnTo>
                  <a:lnTo>
                    <a:pt x="26647618" y="4342609"/>
                  </a:lnTo>
                  <a:lnTo>
                    <a:pt x="26647618" y="4342656"/>
                  </a:lnTo>
                  <a:lnTo>
                    <a:pt x="26647695" y="4342656"/>
                  </a:lnTo>
                  <a:lnTo>
                    <a:pt x="26647695" y="4342703"/>
                  </a:lnTo>
                  <a:lnTo>
                    <a:pt x="26647773" y="4342703"/>
                  </a:lnTo>
                  <a:lnTo>
                    <a:pt x="26647773" y="4342803"/>
                  </a:lnTo>
                  <a:lnTo>
                    <a:pt x="26647941" y="4342803"/>
                  </a:lnTo>
                  <a:lnTo>
                    <a:pt x="26647941" y="4342851"/>
                  </a:lnTo>
                  <a:lnTo>
                    <a:pt x="26648019" y="4342851"/>
                  </a:lnTo>
                  <a:lnTo>
                    <a:pt x="26648019" y="4342897"/>
                  </a:lnTo>
                  <a:lnTo>
                    <a:pt x="26648096" y="4342897"/>
                  </a:lnTo>
                  <a:lnTo>
                    <a:pt x="26648096" y="4342943"/>
                  </a:lnTo>
                  <a:lnTo>
                    <a:pt x="26648174" y="4342943"/>
                  </a:lnTo>
                  <a:lnTo>
                    <a:pt x="26648174" y="4342991"/>
                  </a:lnTo>
                  <a:lnTo>
                    <a:pt x="26648251" y="4342991"/>
                  </a:lnTo>
                  <a:lnTo>
                    <a:pt x="26648251" y="4343037"/>
                  </a:lnTo>
                  <a:lnTo>
                    <a:pt x="26648329" y="4343037"/>
                  </a:lnTo>
                  <a:lnTo>
                    <a:pt x="26648329" y="4343083"/>
                  </a:lnTo>
                  <a:lnTo>
                    <a:pt x="26648407" y="4343083"/>
                  </a:lnTo>
                  <a:lnTo>
                    <a:pt x="26648407" y="4343131"/>
                  </a:lnTo>
                  <a:lnTo>
                    <a:pt x="26648484" y="4343131"/>
                  </a:lnTo>
                  <a:lnTo>
                    <a:pt x="26648484" y="4343177"/>
                  </a:lnTo>
                  <a:lnTo>
                    <a:pt x="26648561" y="4343177"/>
                  </a:lnTo>
                  <a:lnTo>
                    <a:pt x="26648561" y="4343223"/>
                  </a:lnTo>
                  <a:lnTo>
                    <a:pt x="26648639" y="4343223"/>
                  </a:lnTo>
                  <a:lnTo>
                    <a:pt x="26648639" y="4343270"/>
                  </a:lnTo>
                  <a:lnTo>
                    <a:pt x="26648717" y="4343270"/>
                  </a:lnTo>
                  <a:lnTo>
                    <a:pt x="26648717" y="4343317"/>
                  </a:lnTo>
                  <a:lnTo>
                    <a:pt x="26648795" y="4343317"/>
                  </a:lnTo>
                  <a:lnTo>
                    <a:pt x="26648795" y="4343363"/>
                  </a:lnTo>
                  <a:lnTo>
                    <a:pt x="26648872" y="4343363"/>
                  </a:lnTo>
                  <a:lnTo>
                    <a:pt x="26648872" y="4343418"/>
                  </a:lnTo>
                  <a:lnTo>
                    <a:pt x="26648963" y="4343418"/>
                  </a:lnTo>
                  <a:lnTo>
                    <a:pt x="26648963" y="4343465"/>
                  </a:lnTo>
                  <a:lnTo>
                    <a:pt x="26649040" y="4343465"/>
                  </a:lnTo>
                  <a:lnTo>
                    <a:pt x="26649040" y="4343511"/>
                  </a:lnTo>
                  <a:lnTo>
                    <a:pt x="26649117" y="4343511"/>
                  </a:lnTo>
                  <a:lnTo>
                    <a:pt x="26649117" y="4343558"/>
                  </a:lnTo>
                  <a:lnTo>
                    <a:pt x="26649195" y="4343558"/>
                  </a:lnTo>
                  <a:lnTo>
                    <a:pt x="26649195" y="4343605"/>
                  </a:lnTo>
                  <a:lnTo>
                    <a:pt x="26649273" y="4343605"/>
                  </a:lnTo>
                  <a:lnTo>
                    <a:pt x="26649273" y="4343651"/>
                  </a:lnTo>
                  <a:lnTo>
                    <a:pt x="26649351" y="4343651"/>
                  </a:lnTo>
                  <a:lnTo>
                    <a:pt x="26649351" y="4343698"/>
                  </a:lnTo>
                  <a:lnTo>
                    <a:pt x="26649428" y="4343698"/>
                  </a:lnTo>
                  <a:lnTo>
                    <a:pt x="26649428" y="4343745"/>
                  </a:lnTo>
                  <a:lnTo>
                    <a:pt x="26649505" y="4343745"/>
                  </a:lnTo>
                  <a:lnTo>
                    <a:pt x="26649505" y="4343791"/>
                  </a:lnTo>
                  <a:lnTo>
                    <a:pt x="26649583" y="4343791"/>
                  </a:lnTo>
                  <a:lnTo>
                    <a:pt x="26649583" y="4343837"/>
                  </a:lnTo>
                  <a:lnTo>
                    <a:pt x="26649661" y="4343837"/>
                  </a:lnTo>
                  <a:lnTo>
                    <a:pt x="26649661" y="4343885"/>
                  </a:lnTo>
                  <a:lnTo>
                    <a:pt x="26649739" y="4343885"/>
                  </a:lnTo>
                  <a:lnTo>
                    <a:pt x="26649739" y="4343931"/>
                  </a:lnTo>
                  <a:lnTo>
                    <a:pt x="26649816" y="4343931"/>
                  </a:lnTo>
                  <a:lnTo>
                    <a:pt x="26649816" y="4343977"/>
                  </a:lnTo>
                  <a:lnTo>
                    <a:pt x="26649893" y="4343977"/>
                  </a:lnTo>
                  <a:lnTo>
                    <a:pt x="26649893" y="4344025"/>
                  </a:lnTo>
                  <a:lnTo>
                    <a:pt x="26649971" y="4344025"/>
                  </a:lnTo>
                  <a:lnTo>
                    <a:pt x="26649971" y="4344079"/>
                  </a:lnTo>
                  <a:lnTo>
                    <a:pt x="26650061" y="4344079"/>
                  </a:lnTo>
                  <a:lnTo>
                    <a:pt x="26650061" y="4344125"/>
                  </a:lnTo>
                  <a:lnTo>
                    <a:pt x="26650139" y="4344125"/>
                  </a:lnTo>
                  <a:lnTo>
                    <a:pt x="26650139" y="4344172"/>
                  </a:lnTo>
                  <a:lnTo>
                    <a:pt x="26650217" y="4344172"/>
                  </a:lnTo>
                  <a:lnTo>
                    <a:pt x="26650217" y="4344219"/>
                  </a:lnTo>
                  <a:lnTo>
                    <a:pt x="26650294" y="4344219"/>
                  </a:lnTo>
                  <a:lnTo>
                    <a:pt x="26650294" y="4344265"/>
                  </a:lnTo>
                  <a:lnTo>
                    <a:pt x="26650372" y="4344265"/>
                  </a:lnTo>
                  <a:lnTo>
                    <a:pt x="26650372" y="4344312"/>
                  </a:lnTo>
                  <a:lnTo>
                    <a:pt x="26650449" y="4344312"/>
                  </a:lnTo>
                  <a:lnTo>
                    <a:pt x="26650449" y="4344359"/>
                  </a:lnTo>
                  <a:lnTo>
                    <a:pt x="26650527" y="4344359"/>
                  </a:lnTo>
                  <a:lnTo>
                    <a:pt x="26650527" y="4344405"/>
                  </a:lnTo>
                  <a:lnTo>
                    <a:pt x="26650605" y="4344405"/>
                  </a:lnTo>
                  <a:lnTo>
                    <a:pt x="26650605" y="4344452"/>
                  </a:lnTo>
                  <a:lnTo>
                    <a:pt x="26650682" y="4344452"/>
                  </a:lnTo>
                  <a:lnTo>
                    <a:pt x="26650682" y="4344499"/>
                  </a:lnTo>
                  <a:lnTo>
                    <a:pt x="26650759" y="4344499"/>
                  </a:lnTo>
                  <a:lnTo>
                    <a:pt x="26650759" y="4344545"/>
                  </a:lnTo>
                  <a:lnTo>
                    <a:pt x="26650837" y="4344545"/>
                  </a:lnTo>
                  <a:lnTo>
                    <a:pt x="26650837" y="4344592"/>
                  </a:lnTo>
                  <a:lnTo>
                    <a:pt x="26650915" y="4344592"/>
                  </a:lnTo>
                  <a:lnTo>
                    <a:pt x="26650915" y="4344639"/>
                  </a:lnTo>
                  <a:lnTo>
                    <a:pt x="26650993" y="4344639"/>
                  </a:lnTo>
                  <a:lnTo>
                    <a:pt x="26650993" y="4344685"/>
                  </a:lnTo>
                  <a:lnTo>
                    <a:pt x="26651070" y="4344685"/>
                  </a:lnTo>
                  <a:lnTo>
                    <a:pt x="26651070" y="4344739"/>
                  </a:lnTo>
                  <a:lnTo>
                    <a:pt x="26651161" y="4344739"/>
                  </a:lnTo>
                  <a:lnTo>
                    <a:pt x="26651161" y="4344786"/>
                  </a:lnTo>
                  <a:lnTo>
                    <a:pt x="26651238" y="4344786"/>
                  </a:lnTo>
                  <a:lnTo>
                    <a:pt x="26651238" y="4344833"/>
                  </a:lnTo>
                  <a:lnTo>
                    <a:pt x="26651315" y="4344833"/>
                  </a:lnTo>
                  <a:lnTo>
                    <a:pt x="26651315" y="4344879"/>
                  </a:lnTo>
                  <a:lnTo>
                    <a:pt x="26651393" y="4344879"/>
                  </a:lnTo>
                  <a:lnTo>
                    <a:pt x="26651393" y="4344926"/>
                  </a:lnTo>
                  <a:lnTo>
                    <a:pt x="26651471" y="4344926"/>
                  </a:lnTo>
                  <a:lnTo>
                    <a:pt x="26651471" y="4344973"/>
                  </a:lnTo>
                  <a:lnTo>
                    <a:pt x="26651549" y="4344973"/>
                  </a:lnTo>
                  <a:lnTo>
                    <a:pt x="26651549" y="4345019"/>
                  </a:lnTo>
                  <a:lnTo>
                    <a:pt x="26651626" y="4345019"/>
                  </a:lnTo>
                  <a:lnTo>
                    <a:pt x="26651626" y="4345066"/>
                  </a:lnTo>
                  <a:lnTo>
                    <a:pt x="26651703" y="4345066"/>
                  </a:lnTo>
                  <a:lnTo>
                    <a:pt x="26651703" y="4345113"/>
                  </a:lnTo>
                  <a:lnTo>
                    <a:pt x="26651781" y="4345113"/>
                  </a:lnTo>
                  <a:lnTo>
                    <a:pt x="26651781" y="4345159"/>
                  </a:lnTo>
                  <a:lnTo>
                    <a:pt x="26651859" y="4345159"/>
                  </a:lnTo>
                  <a:lnTo>
                    <a:pt x="26651859" y="4345206"/>
                  </a:lnTo>
                  <a:lnTo>
                    <a:pt x="26651937" y="4345206"/>
                  </a:lnTo>
                  <a:lnTo>
                    <a:pt x="26651937" y="4345253"/>
                  </a:lnTo>
                  <a:lnTo>
                    <a:pt x="26652014" y="4345253"/>
                  </a:lnTo>
                  <a:lnTo>
                    <a:pt x="26652014" y="4345299"/>
                  </a:lnTo>
                  <a:lnTo>
                    <a:pt x="26652091" y="4345299"/>
                  </a:lnTo>
                  <a:lnTo>
                    <a:pt x="26652091" y="4345346"/>
                  </a:lnTo>
                  <a:lnTo>
                    <a:pt x="26652169" y="4345346"/>
                  </a:lnTo>
                  <a:lnTo>
                    <a:pt x="26652169" y="4345401"/>
                  </a:lnTo>
                  <a:lnTo>
                    <a:pt x="26652259" y="4345401"/>
                  </a:lnTo>
                  <a:lnTo>
                    <a:pt x="26652259" y="4345447"/>
                  </a:lnTo>
                  <a:lnTo>
                    <a:pt x="26652337" y="4345447"/>
                  </a:lnTo>
                  <a:lnTo>
                    <a:pt x="26652337" y="4345493"/>
                  </a:lnTo>
                  <a:lnTo>
                    <a:pt x="26652415" y="4345493"/>
                  </a:lnTo>
                  <a:lnTo>
                    <a:pt x="26652415" y="4345540"/>
                  </a:lnTo>
                  <a:lnTo>
                    <a:pt x="26652492" y="4345540"/>
                  </a:lnTo>
                  <a:lnTo>
                    <a:pt x="26652492" y="4345587"/>
                  </a:lnTo>
                  <a:lnTo>
                    <a:pt x="26652570" y="4345587"/>
                  </a:lnTo>
                  <a:lnTo>
                    <a:pt x="26652570" y="4345633"/>
                  </a:lnTo>
                  <a:lnTo>
                    <a:pt x="26652647" y="4345633"/>
                  </a:lnTo>
                  <a:lnTo>
                    <a:pt x="26652647" y="4345680"/>
                  </a:lnTo>
                  <a:lnTo>
                    <a:pt x="26652725" y="4345680"/>
                  </a:lnTo>
                  <a:lnTo>
                    <a:pt x="26652725" y="4345727"/>
                  </a:lnTo>
                  <a:lnTo>
                    <a:pt x="26652803" y="4345727"/>
                  </a:lnTo>
                  <a:lnTo>
                    <a:pt x="26652803" y="4345773"/>
                  </a:lnTo>
                  <a:lnTo>
                    <a:pt x="26652880" y="4345773"/>
                  </a:lnTo>
                  <a:lnTo>
                    <a:pt x="26652880" y="4345820"/>
                  </a:lnTo>
                  <a:lnTo>
                    <a:pt x="26652957" y="4345820"/>
                  </a:lnTo>
                  <a:lnTo>
                    <a:pt x="26652957" y="4345867"/>
                  </a:lnTo>
                  <a:lnTo>
                    <a:pt x="26653035" y="4345867"/>
                  </a:lnTo>
                  <a:lnTo>
                    <a:pt x="26653035" y="4345913"/>
                  </a:lnTo>
                  <a:lnTo>
                    <a:pt x="26653113" y="4345913"/>
                  </a:lnTo>
                  <a:lnTo>
                    <a:pt x="26653113" y="4345960"/>
                  </a:lnTo>
                  <a:lnTo>
                    <a:pt x="26653191" y="4345960"/>
                  </a:lnTo>
                  <a:lnTo>
                    <a:pt x="26653191" y="4346007"/>
                  </a:lnTo>
                  <a:lnTo>
                    <a:pt x="26653268" y="4346007"/>
                  </a:lnTo>
                  <a:lnTo>
                    <a:pt x="26653268" y="4346061"/>
                  </a:lnTo>
                  <a:lnTo>
                    <a:pt x="26653359" y="4346061"/>
                  </a:lnTo>
                  <a:lnTo>
                    <a:pt x="26653359" y="4346107"/>
                  </a:lnTo>
                  <a:lnTo>
                    <a:pt x="26653436" y="4346107"/>
                  </a:lnTo>
                  <a:lnTo>
                    <a:pt x="26653436" y="4346155"/>
                  </a:lnTo>
                  <a:lnTo>
                    <a:pt x="26653513" y="4346155"/>
                  </a:lnTo>
                  <a:lnTo>
                    <a:pt x="26653513" y="4346201"/>
                  </a:lnTo>
                  <a:lnTo>
                    <a:pt x="26653591" y="4346201"/>
                  </a:lnTo>
                  <a:lnTo>
                    <a:pt x="26653591" y="4346247"/>
                  </a:lnTo>
                  <a:lnTo>
                    <a:pt x="26653669" y="4346247"/>
                  </a:lnTo>
                  <a:lnTo>
                    <a:pt x="26653669" y="4346295"/>
                  </a:lnTo>
                  <a:lnTo>
                    <a:pt x="26653747" y="4346295"/>
                  </a:lnTo>
                  <a:lnTo>
                    <a:pt x="26653747" y="4346341"/>
                  </a:lnTo>
                  <a:lnTo>
                    <a:pt x="26653824" y="4346341"/>
                  </a:lnTo>
                  <a:lnTo>
                    <a:pt x="26653824" y="4346387"/>
                  </a:lnTo>
                  <a:lnTo>
                    <a:pt x="26653901" y="4346387"/>
                  </a:lnTo>
                  <a:lnTo>
                    <a:pt x="26653901" y="4346435"/>
                  </a:lnTo>
                  <a:lnTo>
                    <a:pt x="26653979" y="4346435"/>
                  </a:lnTo>
                  <a:lnTo>
                    <a:pt x="26653979" y="4346481"/>
                  </a:lnTo>
                  <a:lnTo>
                    <a:pt x="26654057" y="4346481"/>
                  </a:lnTo>
                  <a:lnTo>
                    <a:pt x="26654057" y="4346527"/>
                  </a:lnTo>
                  <a:lnTo>
                    <a:pt x="26654135" y="4346527"/>
                  </a:lnTo>
                  <a:lnTo>
                    <a:pt x="26654135" y="4346575"/>
                  </a:lnTo>
                  <a:lnTo>
                    <a:pt x="26654212" y="4346575"/>
                  </a:lnTo>
                  <a:lnTo>
                    <a:pt x="26654212" y="4346621"/>
                  </a:lnTo>
                  <a:lnTo>
                    <a:pt x="26654289" y="4346621"/>
                  </a:lnTo>
                  <a:lnTo>
                    <a:pt x="26654289" y="4346667"/>
                  </a:lnTo>
                  <a:lnTo>
                    <a:pt x="26654367" y="4346667"/>
                  </a:lnTo>
                  <a:lnTo>
                    <a:pt x="26654367" y="4346722"/>
                  </a:lnTo>
                  <a:lnTo>
                    <a:pt x="26654457" y="4346722"/>
                  </a:lnTo>
                  <a:lnTo>
                    <a:pt x="26654457" y="4346769"/>
                  </a:lnTo>
                  <a:lnTo>
                    <a:pt x="26654535" y="4346769"/>
                  </a:lnTo>
                  <a:lnTo>
                    <a:pt x="26654535" y="4346815"/>
                  </a:lnTo>
                  <a:lnTo>
                    <a:pt x="26654613" y="4346815"/>
                  </a:lnTo>
                  <a:lnTo>
                    <a:pt x="26654613" y="4346862"/>
                  </a:lnTo>
                  <a:lnTo>
                    <a:pt x="26654690" y="4346862"/>
                  </a:lnTo>
                  <a:lnTo>
                    <a:pt x="26654690" y="4346909"/>
                  </a:lnTo>
                  <a:lnTo>
                    <a:pt x="26654768" y="4346909"/>
                  </a:lnTo>
                  <a:lnTo>
                    <a:pt x="26654768" y="4346955"/>
                  </a:lnTo>
                  <a:lnTo>
                    <a:pt x="26654845" y="4346955"/>
                  </a:lnTo>
                  <a:lnTo>
                    <a:pt x="26654845" y="4347002"/>
                  </a:lnTo>
                  <a:lnTo>
                    <a:pt x="26654923" y="4347002"/>
                  </a:lnTo>
                  <a:lnTo>
                    <a:pt x="26654923" y="4347049"/>
                  </a:lnTo>
                  <a:lnTo>
                    <a:pt x="26655001" y="4347049"/>
                  </a:lnTo>
                  <a:lnTo>
                    <a:pt x="26655001" y="4347095"/>
                  </a:lnTo>
                  <a:lnTo>
                    <a:pt x="26655078" y="4347095"/>
                  </a:lnTo>
                  <a:lnTo>
                    <a:pt x="26655078" y="4347142"/>
                  </a:lnTo>
                  <a:lnTo>
                    <a:pt x="26655155" y="4347142"/>
                  </a:lnTo>
                  <a:lnTo>
                    <a:pt x="26655155" y="4347189"/>
                  </a:lnTo>
                  <a:lnTo>
                    <a:pt x="26655233" y="4347189"/>
                  </a:lnTo>
                  <a:lnTo>
                    <a:pt x="26655233" y="4347235"/>
                  </a:lnTo>
                  <a:lnTo>
                    <a:pt x="26655311" y="4347235"/>
                  </a:lnTo>
                  <a:lnTo>
                    <a:pt x="26655311" y="4347281"/>
                  </a:lnTo>
                  <a:lnTo>
                    <a:pt x="26655389" y="4347281"/>
                  </a:lnTo>
                  <a:lnTo>
                    <a:pt x="26655389" y="4347329"/>
                  </a:lnTo>
                  <a:lnTo>
                    <a:pt x="26655466" y="4347329"/>
                  </a:lnTo>
                  <a:lnTo>
                    <a:pt x="26655466" y="4494543"/>
                  </a:lnTo>
                  <a:lnTo>
                    <a:pt x="26799241" y="4494543"/>
                  </a:lnTo>
                  <a:lnTo>
                    <a:pt x="26799241" y="4494589"/>
                  </a:lnTo>
                  <a:lnTo>
                    <a:pt x="26799319" y="4494589"/>
                  </a:lnTo>
                  <a:lnTo>
                    <a:pt x="26799319" y="4494635"/>
                  </a:lnTo>
                  <a:lnTo>
                    <a:pt x="26799396" y="4494635"/>
                  </a:lnTo>
                  <a:lnTo>
                    <a:pt x="26799396" y="4494682"/>
                  </a:lnTo>
                  <a:lnTo>
                    <a:pt x="26799473" y="4494682"/>
                  </a:lnTo>
                  <a:lnTo>
                    <a:pt x="26799473" y="4494729"/>
                  </a:lnTo>
                  <a:lnTo>
                    <a:pt x="26799551" y="4494729"/>
                  </a:lnTo>
                  <a:lnTo>
                    <a:pt x="26799551" y="4494775"/>
                  </a:lnTo>
                  <a:lnTo>
                    <a:pt x="26799629" y="4494775"/>
                  </a:lnTo>
                  <a:lnTo>
                    <a:pt x="26799629" y="4494822"/>
                  </a:lnTo>
                  <a:lnTo>
                    <a:pt x="26799707" y="4494822"/>
                  </a:lnTo>
                  <a:lnTo>
                    <a:pt x="26799707" y="4494869"/>
                  </a:lnTo>
                  <a:lnTo>
                    <a:pt x="26799784" y="4494869"/>
                  </a:lnTo>
                  <a:lnTo>
                    <a:pt x="26799784" y="4494915"/>
                  </a:lnTo>
                  <a:lnTo>
                    <a:pt x="26799861" y="4494915"/>
                  </a:lnTo>
                  <a:lnTo>
                    <a:pt x="26799861" y="4494962"/>
                  </a:lnTo>
                  <a:lnTo>
                    <a:pt x="26799939" y="4494962"/>
                  </a:lnTo>
                  <a:lnTo>
                    <a:pt x="26799939" y="4495009"/>
                  </a:lnTo>
                  <a:lnTo>
                    <a:pt x="26800017" y="4495009"/>
                  </a:lnTo>
                  <a:lnTo>
                    <a:pt x="26800017" y="4495055"/>
                  </a:lnTo>
                  <a:lnTo>
                    <a:pt x="26800095" y="4495055"/>
                  </a:lnTo>
                  <a:lnTo>
                    <a:pt x="26800095" y="4495102"/>
                  </a:lnTo>
                  <a:lnTo>
                    <a:pt x="26800172" y="4495102"/>
                  </a:lnTo>
                  <a:lnTo>
                    <a:pt x="26800172" y="4495157"/>
                  </a:lnTo>
                  <a:lnTo>
                    <a:pt x="26800263" y="4495157"/>
                  </a:lnTo>
                  <a:lnTo>
                    <a:pt x="26800263" y="4495203"/>
                  </a:lnTo>
                  <a:lnTo>
                    <a:pt x="26800340" y="4495203"/>
                  </a:lnTo>
                  <a:lnTo>
                    <a:pt x="26800340" y="4495249"/>
                  </a:lnTo>
                  <a:lnTo>
                    <a:pt x="26800417" y="4495249"/>
                  </a:lnTo>
                  <a:lnTo>
                    <a:pt x="26800417" y="4495297"/>
                  </a:lnTo>
                  <a:lnTo>
                    <a:pt x="26800495" y="4495297"/>
                  </a:lnTo>
                  <a:lnTo>
                    <a:pt x="26800495" y="4495343"/>
                  </a:lnTo>
                  <a:lnTo>
                    <a:pt x="26800573" y="4495343"/>
                  </a:lnTo>
                  <a:lnTo>
                    <a:pt x="26800573" y="4495389"/>
                  </a:lnTo>
                  <a:lnTo>
                    <a:pt x="26800651" y="4495389"/>
                  </a:lnTo>
                  <a:lnTo>
                    <a:pt x="26800651" y="4495437"/>
                  </a:lnTo>
                  <a:lnTo>
                    <a:pt x="26800728" y="4495437"/>
                  </a:lnTo>
                  <a:lnTo>
                    <a:pt x="26800728" y="4495483"/>
                  </a:lnTo>
                  <a:lnTo>
                    <a:pt x="26800805" y="4495483"/>
                  </a:lnTo>
                  <a:lnTo>
                    <a:pt x="26800805" y="4495529"/>
                  </a:lnTo>
                  <a:lnTo>
                    <a:pt x="26800883" y="4495529"/>
                  </a:lnTo>
                  <a:lnTo>
                    <a:pt x="26800883" y="4495577"/>
                  </a:lnTo>
                  <a:lnTo>
                    <a:pt x="26800961" y="4495577"/>
                  </a:lnTo>
                  <a:lnTo>
                    <a:pt x="26800961" y="4495623"/>
                  </a:lnTo>
                  <a:lnTo>
                    <a:pt x="26801038" y="4495623"/>
                  </a:lnTo>
                  <a:lnTo>
                    <a:pt x="26801038" y="4495669"/>
                  </a:lnTo>
                  <a:lnTo>
                    <a:pt x="26801116" y="4495669"/>
                  </a:lnTo>
                  <a:lnTo>
                    <a:pt x="26801116" y="4495717"/>
                  </a:lnTo>
                  <a:lnTo>
                    <a:pt x="26801193" y="4495717"/>
                  </a:lnTo>
                  <a:lnTo>
                    <a:pt x="26801193" y="4495763"/>
                  </a:lnTo>
                  <a:lnTo>
                    <a:pt x="26801271" y="4495763"/>
                  </a:lnTo>
                  <a:lnTo>
                    <a:pt x="26801271" y="4495817"/>
                  </a:lnTo>
                  <a:lnTo>
                    <a:pt x="26801361" y="4495817"/>
                  </a:lnTo>
                  <a:lnTo>
                    <a:pt x="26801361" y="4495864"/>
                  </a:lnTo>
                  <a:lnTo>
                    <a:pt x="26801439" y="4495864"/>
                  </a:lnTo>
                  <a:lnTo>
                    <a:pt x="26801439" y="4495911"/>
                  </a:lnTo>
                  <a:lnTo>
                    <a:pt x="26801517" y="4495911"/>
                  </a:lnTo>
                  <a:lnTo>
                    <a:pt x="26801517" y="4495957"/>
                  </a:lnTo>
                  <a:lnTo>
                    <a:pt x="26801594" y="4495957"/>
                  </a:lnTo>
                  <a:lnTo>
                    <a:pt x="26801594" y="4496004"/>
                  </a:lnTo>
                  <a:lnTo>
                    <a:pt x="26801671" y="4496004"/>
                  </a:lnTo>
                  <a:lnTo>
                    <a:pt x="26801671" y="4496051"/>
                  </a:lnTo>
                  <a:lnTo>
                    <a:pt x="26801749" y="4496051"/>
                  </a:lnTo>
                  <a:lnTo>
                    <a:pt x="26801749" y="4496097"/>
                  </a:lnTo>
                  <a:lnTo>
                    <a:pt x="26801827" y="4496097"/>
                  </a:lnTo>
                  <a:lnTo>
                    <a:pt x="26801827" y="4496144"/>
                  </a:lnTo>
                  <a:lnTo>
                    <a:pt x="26801905" y="4496144"/>
                  </a:lnTo>
                  <a:lnTo>
                    <a:pt x="26801905" y="4496191"/>
                  </a:lnTo>
                  <a:lnTo>
                    <a:pt x="26801982" y="4496191"/>
                  </a:lnTo>
                  <a:lnTo>
                    <a:pt x="26801982" y="4496237"/>
                  </a:lnTo>
                  <a:lnTo>
                    <a:pt x="26802059" y="4496237"/>
                  </a:lnTo>
                  <a:lnTo>
                    <a:pt x="26802059" y="4496284"/>
                  </a:lnTo>
                  <a:lnTo>
                    <a:pt x="26802137" y="4496284"/>
                  </a:lnTo>
                  <a:lnTo>
                    <a:pt x="26802137" y="4496331"/>
                  </a:lnTo>
                  <a:lnTo>
                    <a:pt x="26802215" y="4496331"/>
                  </a:lnTo>
                  <a:lnTo>
                    <a:pt x="26802215" y="4496377"/>
                  </a:lnTo>
                  <a:lnTo>
                    <a:pt x="26802293" y="4496377"/>
                  </a:lnTo>
                  <a:lnTo>
                    <a:pt x="26802293" y="4496423"/>
                  </a:lnTo>
                  <a:lnTo>
                    <a:pt x="26802370" y="4496423"/>
                  </a:lnTo>
                  <a:lnTo>
                    <a:pt x="26802370" y="4496478"/>
                  </a:lnTo>
                  <a:lnTo>
                    <a:pt x="26802461" y="4496478"/>
                  </a:lnTo>
                  <a:lnTo>
                    <a:pt x="26802461" y="4496525"/>
                  </a:lnTo>
                  <a:lnTo>
                    <a:pt x="26802538" y="4496525"/>
                  </a:lnTo>
                  <a:lnTo>
                    <a:pt x="26802538" y="4496571"/>
                  </a:lnTo>
                  <a:lnTo>
                    <a:pt x="26802615" y="4496571"/>
                  </a:lnTo>
                  <a:lnTo>
                    <a:pt x="26802615" y="4496618"/>
                  </a:lnTo>
                  <a:lnTo>
                    <a:pt x="26802693" y="4496618"/>
                  </a:lnTo>
                  <a:lnTo>
                    <a:pt x="26802693" y="4496665"/>
                  </a:lnTo>
                  <a:lnTo>
                    <a:pt x="26802771" y="4496665"/>
                  </a:lnTo>
                  <a:lnTo>
                    <a:pt x="26802771" y="4496711"/>
                  </a:lnTo>
                  <a:lnTo>
                    <a:pt x="26802849" y="4496711"/>
                  </a:lnTo>
                  <a:lnTo>
                    <a:pt x="26802849" y="4496758"/>
                  </a:lnTo>
                  <a:lnTo>
                    <a:pt x="26802926" y="4496758"/>
                  </a:lnTo>
                  <a:lnTo>
                    <a:pt x="26802926" y="4496805"/>
                  </a:lnTo>
                  <a:lnTo>
                    <a:pt x="26803003" y="4496805"/>
                  </a:lnTo>
                  <a:lnTo>
                    <a:pt x="26803003" y="4496851"/>
                  </a:lnTo>
                  <a:lnTo>
                    <a:pt x="26803081" y="4496851"/>
                  </a:lnTo>
                  <a:lnTo>
                    <a:pt x="26803081" y="4496898"/>
                  </a:lnTo>
                  <a:lnTo>
                    <a:pt x="26803159" y="4496898"/>
                  </a:lnTo>
                  <a:lnTo>
                    <a:pt x="26803159" y="4496945"/>
                  </a:lnTo>
                  <a:lnTo>
                    <a:pt x="26803236" y="4496945"/>
                  </a:lnTo>
                  <a:lnTo>
                    <a:pt x="26803236" y="4496991"/>
                  </a:lnTo>
                  <a:lnTo>
                    <a:pt x="26803314" y="4496991"/>
                  </a:lnTo>
                  <a:lnTo>
                    <a:pt x="26803314" y="4497038"/>
                  </a:lnTo>
                  <a:lnTo>
                    <a:pt x="26803391" y="4497038"/>
                  </a:lnTo>
                  <a:lnTo>
                    <a:pt x="26803391" y="4497085"/>
                  </a:lnTo>
                  <a:lnTo>
                    <a:pt x="26803469" y="4497085"/>
                  </a:lnTo>
                  <a:lnTo>
                    <a:pt x="26803469" y="4497139"/>
                  </a:lnTo>
                  <a:lnTo>
                    <a:pt x="26803559" y="4497139"/>
                  </a:lnTo>
                  <a:lnTo>
                    <a:pt x="26803559" y="4497185"/>
                  </a:lnTo>
                  <a:lnTo>
                    <a:pt x="26803637" y="4497185"/>
                  </a:lnTo>
                  <a:lnTo>
                    <a:pt x="26803637" y="4497232"/>
                  </a:lnTo>
                  <a:lnTo>
                    <a:pt x="26803715" y="4497232"/>
                  </a:lnTo>
                  <a:lnTo>
                    <a:pt x="26803715" y="4497279"/>
                  </a:lnTo>
                  <a:lnTo>
                    <a:pt x="26803792" y="4497279"/>
                  </a:lnTo>
                  <a:lnTo>
                    <a:pt x="26803792" y="4497325"/>
                  </a:lnTo>
                  <a:lnTo>
                    <a:pt x="26803869" y="4497325"/>
                  </a:lnTo>
                  <a:lnTo>
                    <a:pt x="26803869" y="4497372"/>
                  </a:lnTo>
                  <a:lnTo>
                    <a:pt x="26803947" y="4497372"/>
                  </a:lnTo>
                  <a:lnTo>
                    <a:pt x="26803947" y="4497419"/>
                  </a:lnTo>
                  <a:lnTo>
                    <a:pt x="26804025" y="4497419"/>
                  </a:lnTo>
                  <a:lnTo>
                    <a:pt x="26804025" y="4497465"/>
                  </a:lnTo>
                  <a:lnTo>
                    <a:pt x="26804103" y="4497465"/>
                  </a:lnTo>
                  <a:lnTo>
                    <a:pt x="26804103" y="4497512"/>
                  </a:lnTo>
                  <a:lnTo>
                    <a:pt x="26804180" y="4497512"/>
                  </a:lnTo>
                  <a:lnTo>
                    <a:pt x="26804180" y="4497559"/>
                  </a:lnTo>
                  <a:lnTo>
                    <a:pt x="26804257" y="4497559"/>
                  </a:lnTo>
                  <a:lnTo>
                    <a:pt x="26804257" y="4497605"/>
                  </a:lnTo>
                  <a:lnTo>
                    <a:pt x="26804335" y="4497605"/>
                  </a:lnTo>
                  <a:lnTo>
                    <a:pt x="26804335" y="4497652"/>
                  </a:lnTo>
                  <a:lnTo>
                    <a:pt x="26804413" y="4497652"/>
                  </a:lnTo>
                  <a:lnTo>
                    <a:pt x="26804413" y="4497699"/>
                  </a:lnTo>
                  <a:lnTo>
                    <a:pt x="26804491" y="4497699"/>
                  </a:lnTo>
                  <a:lnTo>
                    <a:pt x="26804491" y="4497745"/>
                  </a:lnTo>
                  <a:lnTo>
                    <a:pt x="26804568" y="4497745"/>
                  </a:lnTo>
                  <a:lnTo>
                    <a:pt x="26804568" y="4497799"/>
                  </a:lnTo>
                  <a:lnTo>
                    <a:pt x="26804659" y="4497799"/>
                  </a:lnTo>
                  <a:lnTo>
                    <a:pt x="26804659" y="4497847"/>
                  </a:lnTo>
                  <a:lnTo>
                    <a:pt x="26804736" y="4497847"/>
                  </a:lnTo>
                  <a:lnTo>
                    <a:pt x="26804736" y="4497893"/>
                  </a:lnTo>
                  <a:lnTo>
                    <a:pt x="26804813" y="4497893"/>
                  </a:lnTo>
                  <a:lnTo>
                    <a:pt x="26804813" y="4497939"/>
                  </a:lnTo>
                  <a:lnTo>
                    <a:pt x="26804891" y="4497939"/>
                  </a:lnTo>
                  <a:lnTo>
                    <a:pt x="26804891" y="4497987"/>
                  </a:lnTo>
                  <a:lnTo>
                    <a:pt x="26804969" y="4497987"/>
                  </a:lnTo>
                  <a:lnTo>
                    <a:pt x="26804969" y="4498033"/>
                  </a:lnTo>
                  <a:lnTo>
                    <a:pt x="26805047" y="4498033"/>
                  </a:lnTo>
                  <a:lnTo>
                    <a:pt x="26805047" y="4498079"/>
                  </a:lnTo>
                  <a:lnTo>
                    <a:pt x="26805124" y="4498079"/>
                  </a:lnTo>
                  <a:lnTo>
                    <a:pt x="26805124" y="4498126"/>
                  </a:lnTo>
                  <a:lnTo>
                    <a:pt x="26805201" y="4498126"/>
                  </a:lnTo>
                  <a:lnTo>
                    <a:pt x="26805201" y="4498173"/>
                  </a:lnTo>
                  <a:lnTo>
                    <a:pt x="26805279" y="4498173"/>
                  </a:lnTo>
                  <a:lnTo>
                    <a:pt x="26805279" y="4498219"/>
                  </a:lnTo>
                  <a:lnTo>
                    <a:pt x="26805357" y="4498219"/>
                  </a:lnTo>
                  <a:lnTo>
                    <a:pt x="26805357" y="4498266"/>
                  </a:lnTo>
                  <a:lnTo>
                    <a:pt x="26805434" y="4498266"/>
                  </a:lnTo>
                  <a:lnTo>
                    <a:pt x="26805434" y="4498313"/>
                  </a:lnTo>
                  <a:lnTo>
                    <a:pt x="26805512" y="4498313"/>
                  </a:lnTo>
                  <a:lnTo>
                    <a:pt x="26805512" y="4498359"/>
                  </a:lnTo>
                  <a:lnTo>
                    <a:pt x="26805589" y="4498359"/>
                  </a:lnTo>
                  <a:lnTo>
                    <a:pt x="26805589" y="4498406"/>
                  </a:lnTo>
                  <a:lnTo>
                    <a:pt x="26805667" y="4498406"/>
                  </a:lnTo>
                  <a:lnTo>
                    <a:pt x="26805667" y="4498461"/>
                  </a:lnTo>
                  <a:lnTo>
                    <a:pt x="26805757" y="4498461"/>
                  </a:lnTo>
                  <a:lnTo>
                    <a:pt x="26805757" y="4498507"/>
                  </a:lnTo>
                  <a:lnTo>
                    <a:pt x="26805835" y="4498507"/>
                  </a:lnTo>
                  <a:lnTo>
                    <a:pt x="26805835" y="4498554"/>
                  </a:lnTo>
                  <a:lnTo>
                    <a:pt x="26805913" y="4498554"/>
                  </a:lnTo>
                  <a:lnTo>
                    <a:pt x="26805913" y="4498601"/>
                  </a:lnTo>
                  <a:lnTo>
                    <a:pt x="26805990" y="4498601"/>
                  </a:lnTo>
                  <a:lnTo>
                    <a:pt x="26805990" y="4498647"/>
                  </a:lnTo>
                  <a:lnTo>
                    <a:pt x="26806067" y="4498647"/>
                  </a:lnTo>
                  <a:lnTo>
                    <a:pt x="26806067" y="4498693"/>
                  </a:lnTo>
                  <a:lnTo>
                    <a:pt x="26806145" y="4498693"/>
                  </a:lnTo>
                  <a:lnTo>
                    <a:pt x="26806145" y="4498741"/>
                  </a:lnTo>
                  <a:lnTo>
                    <a:pt x="26806223" y="4498741"/>
                  </a:lnTo>
                  <a:lnTo>
                    <a:pt x="26806223" y="4498787"/>
                  </a:lnTo>
                  <a:lnTo>
                    <a:pt x="26806301" y="4498787"/>
                  </a:lnTo>
                  <a:lnTo>
                    <a:pt x="26806301" y="4498833"/>
                  </a:lnTo>
                  <a:lnTo>
                    <a:pt x="26806378" y="4498833"/>
                  </a:lnTo>
                  <a:lnTo>
                    <a:pt x="26806378" y="4498881"/>
                  </a:lnTo>
                  <a:lnTo>
                    <a:pt x="26806455" y="4498881"/>
                  </a:lnTo>
                  <a:lnTo>
                    <a:pt x="26806455" y="4498927"/>
                  </a:lnTo>
                  <a:lnTo>
                    <a:pt x="26806533" y="4498927"/>
                  </a:lnTo>
                  <a:lnTo>
                    <a:pt x="26806533" y="4498973"/>
                  </a:lnTo>
                  <a:lnTo>
                    <a:pt x="26806611" y="4498973"/>
                  </a:lnTo>
                  <a:lnTo>
                    <a:pt x="26806611" y="4499021"/>
                  </a:lnTo>
                  <a:lnTo>
                    <a:pt x="26806689" y="4499021"/>
                  </a:lnTo>
                  <a:lnTo>
                    <a:pt x="26806689" y="4499067"/>
                  </a:lnTo>
                  <a:lnTo>
                    <a:pt x="26806766" y="4499067"/>
                  </a:lnTo>
                  <a:lnTo>
                    <a:pt x="26806766" y="4499121"/>
                  </a:lnTo>
                  <a:lnTo>
                    <a:pt x="26806857" y="4499121"/>
                  </a:lnTo>
                  <a:lnTo>
                    <a:pt x="26806857" y="4499168"/>
                  </a:lnTo>
                  <a:lnTo>
                    <a:pt x="26806934" y="4499168"/>
                  </a:lnTo>
                  <a:lnTo>
                    <a:pt x="26806934" y="4499215"/>
                  </a:lnTo>
                  <a:lnTo>
                    <a:pt x="26807011" y="4499215"/>
                  </a:lnTo>
                  <a:lnTo>
                    <a:pt x="26807011" y="4499261"/>
                  </a:lnTo>
                  <a:lnTo>
                    <a:pt x="26807089" y="4499261"/>
                  </a:lnTo>
                  <a:lnTo>
                    <a:pt x="26807089" y="4499308"/>
                  </a:lnTo>
                  <a:lnTo>
                    <a:pt x="26807167" y="4499308"/>
                  </a:lnTo>
                  <a:lnTo>
                    <a:pt x="26807167" y="4499355"/>
                  </a:lnTo>
                  <a:lnTo>
                    <a:pt x="26807245" y="4499355"/>
                  </a:lnTo>
                  <a:lnTo>
                    <a:pt x="26807245" y="4499401"/>
                  </a:lnTo>
                  <a:lnTo>
                    <a:pt x="26807322" y="4499401"/>
                  </a:lnTo>
                  <a:lnTo>
                    <a:pt x="26807322" y="4499448"/>
                  </a:lnTo>
                  <a:lnTo>
                    <a:pt x="26807399" y="4499448"/>
                  </a:lnTo>
                  <a:lnTo>
                    <a:pt x="26807399" y="4499495"/>
                  </a:lnTo>
                  <a:lnTo>
                    <a:pt x="26807477" y="4499495"/>
                  </a:lnTo>
                  <a:lnTo>
                    <a:pt x="26807477" y="4499541"/>
                  </a:lnTo>
                  <a:lnTo>
                    <a:pt x="26807555" y="4499541"/>
                  </a:lnTo>
                  <a:lnTo>
                    <a:pt x="26807555" y="4499588"/>
                  </a:lnTo>
                  <a:lnTo>
                    <a:pt x="26807632" y="4499588"/>
                  </a:lnTo>
                  <a:lnTo>
                    <a:pt x="26807632" y="4499635"/>
                  </a:lnTo>
                  <a:lnTo>
                    <a:pt x="26807710" y="4499635"/>
                  </a:lnTo>
                  <a:lnTo>
                    <a:pt x="26807710" y="4499681"/>
                  </a:lnTo>
                  <a:lnTo>
                    <a:pt x="26807787" y="4499681"/>
                  </a:lnTo>
                  <a:lnTo>
                    <a:pt x="26807787" y="4499728"/>
                  </a:lnTo>
                  <a:lnTo>
                    <a:pt x="26807865" y="4499728"/>
                  </a:lnTo>
                  <a:lnTo>
                    <a:pt x="26807865" y="4646895"/>
                  </a:lnTo>
                  <a:lnTo>
                    <a:pt x="26951562" y="4646895"/>
                  </a:lnTo>
                  <a:lnTo>
                    <a:pt x="26951562" y="4646941"/>
                  </a:lnTo>
                  <a:lnTo>
                    <a:pt x="26951640" y="4646941"/>
                  </a:lnTo>
                  <a:lnTo>
                    <a:pt x="26951640" y="4646989"/>
                  </a:lnTo>
                  <a:lnTo>
                    <a:pt x="26951717" y="4646989"/>
                  </a:lnTo>
                  <a:lnTo>
                    <a:pt x="26951717" y="4647035"/>
                  </a:lnTo>
                  <a:lnTo>
                    <a:pt x="26951795" y="4647035"/>
                  </a:lnTo>
                  <a:lnTo>
                    <a:pt x="26951795" y="4647081"/>
                  </a:lnTo>
                  <a:lnTo>
                    <a:pt x="26951873" y="4647081"/>
                  </a:lnTo>
                  <a:lnTo>
                    <a:pt x="26951873" y="4647129"/>
                  </a:lnTo>
                  <a:lnTo>
                    <a:pt x="26951950" y="4647129"/>
                  </a:lnTo>
                  <a:lnTo>
                    <a:pt x="26951950" y="4647175"/>
                  </a:lnTo>
                  <a:lnTo>
                    <a:pt x="26952028" y="4647175"/>
                  </a:lnTo>
                  <a:lnTo>
                    <a:pt x="26952028" y="4647221"/>
                  </a:lnTo>
                  <a:lnTo>
                    <a:pt x="26952105" y="4647221"/>
                  </a:lnTo>
                  <a:lnTo>
                    <a:pt x="26952105" y="4647268"/>
                  </a:lnTo>
                  <a:lnTo>
                    <a:pt x="26952183" y="4647268"/>
                  </a:lnTo>
                  <a:lnTo>
                    <a:pt x="26952183" y="4647315"/>
                  </a:lnTo>
                  <a:lnTo>
                    <a:pt x="26952261" y="4647315"/>
                  </a:lnTo>
                  <a:lnTo>
                    <a:pt x="26952261" y="4647361"/>
                  </a:lnTo>
                  <a:lnTo>
                    <a:pt x="26952338" y="4647361"/>
                  </a:lnTo>
                  <a:lnTo>
                    <a:pt x="26952338" y="4647408"/>
                  </a:lnTo>
                  <a:lnTo>
                    <a:pt x="26952415" y="4647408"/>
                  </a:lnTo>
                  <a:lnTo>
                    <a:pt x="26952415" y="4647455"/>
                  </a:lnTo>
                  <a:lnTo>
                    <a:pt x="26952493" y="4647455"/>
                  </a:lnTo>
                  <a:lnTo>
                    <a:pt x="26952493" y="4647501"/>
                  </a:lnTo>
                  <a:lnTo>
                    <a:pt x="26952571" y="4647501"/>
                  </a:lnTo>
                  <a:lnTo>
                    <a:pt x="26952571" y="4647556"/>
                  </a:lnTo>
                  <a:lnTo>
                    <a:pt x="26952661" y="4647556"/>
                  </a:lnTo>
                  <a:lnTo>
                    <a:pt x="26952661" y="4647603"/>
                  </a:lnTo>
                  <a:lnTo>
                    <a:pt x="26952739" y="4647603"/>
                  </a:lnTo>
                  <a:lnTo>
                    <a:pt x="26952739" y="4647649"/>
                  </a:lnTo>
                  <a:lnTo>
                    <a:pt x="26952817" y="4647649"/>
                  </a:lnTo>
                  <a:lnTo>
                    <a:pt x="26952817" y="4647696"/>
                  </a:lnTo>
                  <a:lnTo>
                    <a:pt x="26952894" y="4647696"/>
                  </a:lnTo>
                  <a:lnTo>
                    <a:pt x="26952894" y="4647743"/>
                  </a:lnTo>
                  <a:lnTo>
                    <a:pt x="26952971" y="4647743"/>
                  </a:lnTo>
                  <a:lnTo>
                    <a:pt x="26952971" y="4647789"/>
                  </a:lnTo>
                  <a:lnTo>
                    <a:pt x="26953049" y="4647789"/>
                  </a:lnTo>
                  <a:lnTo>
                    <a:pt x="26953049" y="4647835"/>
                  </a:lnTo>
                  <a:lnTo>
                    <a:pt x="26953127" y="4647835"/>
                  </a:lnTo>
                  <a:lnTo>
                    <a:pt x="26953127" y="4647883"/>
                  </a:lnTo>
                  <a:lnTo>
                    <a:pt x="26953205" y="4647883"/>
                  </a:lnTo>
                  <a:lnTo>
                    <a:pt x="26953205" y="4647929"/>
                  </a:lnTo>
                  <a:lnTo>
                    <a:pt x="26953282" y="4647929"/>
                  </a:lnTo>
                  <a:lnTo>
                    <a:pt x="26953282" y="4647975"/>
                  </a:lnTo>
                  <a:lnTo>
                    <a:pt x="26953359" y="4647975"/>
                  </a:lnTo>
                  <a:lnTo>
                    <a:pt x="26953359" y="4648023"/>
                  </a:lnTo>
                  <a:lnTo>
                    <a:pt x="26953437" y="4648023"/>
                  </a:lnTo>
                  <a:lnTo>
                    <a:pt x="26953437" y="4648069"/>
                  </a:lnTo>
                  <a:lnTo>
                    <a:pt x="26953515" y="4648069"/>
                  </a:lnTo>
                  <a:lnTo>
                    <a:pt x="26953515" y="4648115"/>
                  </a:lnTo>
                  <a:lnTo>
                    <a:pt x="26953593" y="4648115"/>
                  </a:lnTo>
                  <a:lnTo>
                    <a:pt x="26953593" y="4648163"/>
                  </a:lnTo>
                  <a:lnTo>
                    <a:pt x="26953670" y="4648163"/>
                  </a:lnTo>
                  <a:lnTo>
                    <a:pt x="26953670" y="4648217"/>
                  </a:lnTo>
                  <a:lnTo>
                    <a:pt x="26953760" y="4648217"/>
                  </a:lnTo>
                  <a:lnTo>
                    <a:pt x="26953760" y="4648263"/>
                  </a:lnTo>
                  <a:lnTo>
                    <a:pt x="26953838" y="4648263"/>
                  </a:lnTo>
                  <a:lnTo>
                    <a:pt x="26953838" y="4648310"/>
                  </a:lnTo>
                  <a:lnTo>
                    <a:pt x="26953915" y="4648310"/>
                  </a:lnTo>
                  <a:lnTo>
                    <a:pt x="26953915" y="4648357"/>
                  </a:lnTo>
                  <a:lnTo>
                    <a:pt x="26953993" y="4648357"/>
                  </a:lnTo>
                  <a:lnTo>
                    <a:pt x="26953993" y="4648403"/>
                  </a:lnTo>
                  <a:lnTo>
                    <a:pt x="26954071" y="4648403"/>
                  </a:lnTo>
                  <a:lnTo>
                    <a:pt x="26954071" y="4648450"/>
                  </a:lnTo>
                  <a:lnTo>
                    <a:pt x="26954148" y="4648450"/>
                  </a:lnTo>
                  <a:lnTo>
                    <a:pt x="26954148" y="4648497"/>
                  </a:lnTo>
                  <a:lnTo>
                    <a:pt x="26954226" y="4648497"/>
                  </a:lnTo>
                  <a:lnTo>
                    <a:pt x="26954226" y="4648543"/>
                  </a:lnTo>
                  <a:lnTo>
                    <a:pt x="26954303" y="4648543"/>
                  </a:lnTo>
                  <a:lnTo>
                    <a:pt x="26954303" y="4648590"/>
                  </a:lnTo>
                  <a:lnTo>
                    <a:pt x="26954381" y="4648590"/>
                  </a:lnTo>
                  <a:lnTo>
                    <a:pt x="26954381" y="4648637"/>
                  </a:lnTo>
                  <a:lnTo>
                    <a:pt x="26954459" y="4648637"/>
                  </a:lnTo>
                  <a:lnTo>
                    <a:pt x="26954459" y="4648683"/>
                  </a:lnTo>
                  <a:lnTo>
                    <a:pt x="26954536" y="4648683"/>
                  </a:lnTo>
                  <a:lnTo>
                    <a:pt x="26954536" y="4648730"/>
                  </a:lnTo>
                  <a:lnTo>
                    <a:pt x="26954613" y="4648730"/>
                  </a:lnTo>
                  <a:lnTo>
                    <a:pt x="26954613" y="4648777"/>
                  </a:lnTo>
                  <a:lnTo>
                    <a:pt x="26954691" y="4648777"/>
                  </a:lnTo>
                  <a:lnTo>
                    <a:pt x="26954691" y="4648823"/>
                  </a:lnTo>
                  <a:lnTo>
                    <a:pt x="26954769" y="4648823"/>
                  </a:lnTo>
                  <a:lnTo>
                    <a:pt x="26954769" y="4648877"/>
                  </a:lnTo>
                  <a:lnTo>
                    <a:pt x="26954859" y="4648877"/>
                  </a:lnTo>
                  <a:lnTo>
                    <a:pt x="26954859" y="4648924"/>
                  </a:lnTo>
                  <a:lnTo>
                    <a:pt x="26954937" y="4648924"/>
                  </a:lnTo>
                  <a:lnTo>
                    <a:pt x="26954937" y="4648971"/>
                  </a:lnTo>
                  <a:lnTo>
                    <a:pt x="26955015" y="4648971"/>
                  </a:lnTo>
                  <a:lnTo>
                    <a:pt x="26955015" y="4649017"/>
                  </a:lnTo>
                  <a:lnTo>
                    <a:pt x="26955092" y="4649017"/>
                  </a:lnTo>
                  <a:lnTo>
                    <a:pt x="26955092" y="4649064"/>
                  </a:lnTo>
                  <a:lnTo>
                    <a:pt x="26955169" y="4649064"/>
                  </a:lnTo>
                  <a:lnTo>
                    <a:pt x="26955169" y="4649111"/>
                  </a:lnTo>
                  <a:lnTo>
                    <a:pt x="26955247" y="4649111"/>
                  </a:lnTo>
                  <a:lnTo>
                    <a:pt x="26955247" y="4649157"/>
                  </a:lnTo>
                  <a:lnTo>
                    <a:pt x="26955325" y="4649157"/>
                  </a:lnTo>
                  <a:lnTo>
                    <a:pt x="26955325" y="4649204"/>
                  </a:lnTo>
                  <a:lnTo>
                    <a:pt x="26955403" y="4649204"/>
                  </a:lnTo>
                  <a:lnTo>
                    <a:pt x="26955403" y="4649251"/>
                  </a:lnTo>
                  <a:lnTo>
                    <a:pt x="26955480" y="4649251"/>
                  </a:lnTo>
                  <a:lnTo>
                    <a:pt x="26955480" y="4649297"/>
                  </a:lnTo>
                  <a:lnTo>
                    <a:pt x="26955557" y="4649297"/>
                  </a:lnTo>
                  <a:lnTo>
                    <a:pt x="26955557" y="4649344"/>
                  </a:lnTo>
                  <a:lnTo>
                    <a:pt x="26955635" y="4649344"/>
                  </a:lnTo>
                  <a:lnTo>
                    <a:pt x="26955635" y="4649391"/>
                  </a:lnTo>
                  <a:lnTo>
                    <a:pt x="26955713" y="4649391"/>
                  </a:lnTo>
                  <a:lnTo>
                    <a:pt x="26955713" y="4649437"/>
                  </a:lnTo>
                  <a:lnTo>
                    <a:pt x="26955791" y="4649437"/>
                  </a:lnTo>
                  <a:lnTo>
                    <a:pt x="26955791" y="4649484"/>
                  </a:lnTo>
                  <a:lnTo>
                    <a:pt x="26955868" y="4649484"/>
                  </a:lnTo>
                  <a:lnTo>
                    <a:pt x="26955868" y="4649538"/>
                  </a:lnTo>
                  <a:lnTo>
                    <a:pt x="26955958" y="4649538"/>
                  </a:lnTo>
                  <a:lnTo>
                    <a:pt x="26955958" y="4649585"/>
                  </a:lnTo>
                  <a:lnTo>
                    <a:pt x="26956036" y="4649585"/>
                  </a:lnTo>
                  <a:lnTo>
                    <a:pt x="26956036" y="4649631"/>
                  </a:lnTo>
                  <a:lnTo>
                    <a:pt x="26956113" y="4649631"/>
                  </a:lnTo>
                  <a:lnTo>
                    <a:pt x="26956113" y="4649678"/>
                  </a:lnTo>
                  <a:lnTo>
                    <a:pt x="26956191" y="4649678"/>
                  </a:lnTo>
                  <a:lnTo>
                    <a:pt x="26956191" y="4649725"/>
                  </a:lnTo>
                  <a:lnTo>
                    <a:pt x="26956269" y="4649725"/>
                  </a:lnTo>
                  <a:lnTo>
                    <a:pt x="26956269" y="4649771"/>
                  </a:lnTo>
                  <a:lnTo>
                    <a:pt x="26956346" y="4649771"/>
                  </a:lnTo>
                  <a:lnTo>
                    <a:pt x="26956346" y="4649818"/>
                  </a:lnTo>
                  <a:lnTo>
                    <a:pt x="26956424" y="4649818"/>
                  </a:lnTo>
                  <a:lnTo>
                    <a:pt x="26956424" y="4649865"/>
                  </a:lnTo>
                  <a:lnTo>
                    <a:pt x="26956501" y="4649865"/>
                  </a:lnTo>
                  <a:lnTo>
                    <a:pt x="26956501" y="4649911"/>
                  </a:lnTo>
                  <a:lnTo>
                    <a:pt x="26956579" y="4649911"/>
                  </a:lnTo>
                  <a:lnTo>
                    <a:pt x="26956579" y="4649958"/>
                  </a:lnTo>
                  <a:lnTo>
                    <a:pt x="26956657" y="4649958"/>
                  </a:lnTo>
                  <a:lnTo>
                    <a:pt x="26956657" y="4650005"/>
                  </a:lnTo>
                  <a:lnTo>
                    <a:pt x="26956734" y="4650005"/>
                  </a:lnTo>
                  <a:lnTo>
                    <a:pt x="26956734" y="4650051"/>
                  </a:lnTo>
                  <a:lnTo>
                    <a:pt x="26956811" y="4650051"/>
                  </a:lnTo>
                  <a:lnTo>
                    <a:pt x="26956811" y="4650098"/>
                  </a:lnTo>
                  <a:lnTo>
                    <a:pt x="26956889" y="4650098"/>
                  </a:lnTo>
                  <a:lnTo>
                    <a:pt x="26956889" y="4650145"/>
                  </a:lnTo>
                  <a:lnTo>
                    <a:pt x="26956967" y="4650145"/>
                  </a:lnTo>
                  <a:lnTo>
                    <a:pt x="26956967" y="4650199"/>
                  </a:lnTo>
                  <a:lnTo>
                    <a:pt x="26957057" y="4650199"/>
                  </a:lnTo>
                  <a:lnTo>
                    <a:pt x="26957057" y="4650245"/>
                  </a:lnTo>
                  <a:lnTo>
                    <a:pt x="26957135" y="4650245"/>
                  </a:lnTo>
                  <a:lnTo>
                    <a:pt x="26957135" y="4650293"/>
                  </a:lnTo>
                  <a:lnTo>
                    <a:pt x="26957213" y="4650293"/>
                  </a:lnTo>
                  <a:lnTo>
                    <a:pt x="26957213" y="4650339"/>
                  </a:lnTo>
                  <a:lnTo>
                    <a:pt x="26957290" y="4650339"/>
                  </a:lnTo>
                  <a:lnTo>
                    <a:pt x="26957290" y="4650385"/>
                  </a:lnTo>
                  <a:lnTo>
                    <a:pt x="26957367" y="4650385"/>
                  </a:lnTo>
                  <a:lnTo>
                    <a:pt x="26957367" y="4650433"/>
                  </a:lnTo>
                  <a:lnTo>
                    <a:pt x="26957445" y="4650433"/>
                  </a:lnTo>
                  <a:lnTo>
                    <a:pt x="26957445" y="4650479"/>
                  </a:lnTo>
                  <a:lnTo>
                    <a:pt x="26957523" y="4650479"/>
                  </a:lnTo>
                  <a:lnTo>
                    <a:pt x="26957523" y="4650525"/>
                  </a:lnTo>
                  <a:lnTo>
                    <a:pt x="26957601" y="4650525"/>
                  </a:lnTo>
                  <a:lnTo>
                    <a:pt x="26957601" y="4650573"/>
                  </a:lnTo>
                  <a:lnTo>
                    <a:pt x="26957678" y="4650573"/>
                  </a:lnTo>
                  <a:lnTo>
                    <a:pt x="26957678" y="4650619"/>
                  </a:lnTo>
                  <a:lnTo>
                    <a:pt x="26957755" y="4650619"/>
                  </a:lnTo>
                  <a:lnTo>
                    <a:pt x="26957755" y="4650665"/>
                  </a:lnTo>
                  <a:lnTo>
                    <a:pt x="26957833" y="4650665"/>
                  </a:lnTo>
                  <a:lnTo>
                    <a:pt x="26957833" y="4650712"/>
                  </a:lnTo>
                  <a:lnTo>
                    <a:pt x="26957911" y="4650712"/>
                  </a:lnTo>
                  <a:lnTo>
                    <a:pt x="26957911" y="4650759"/>
                  </a:lnTo>
                  <a:lnTo>
                    <a:pt x="26957989" y="4650759"/>
                  </a:lnTo>
                  <a:lnTo>
                    <a:pt x="26957989" y="4650805"/>
                  </a:lnTo>
                  <a:lnTo>
                    <a:pt x="26958066" y="4650805"/>
                  </a:lnTo>
                  <a:lnTo>
                    <a:pt x="26958066" y="4650860"/>
                  </a:lnTo>
                  <a:lnTo>
                    <a:pt x="26958156" y="4650860"/>
                  </a:lnTo>
                  <a:lnTo>
                    <a:pt x="26958156" y="4650907"/>
                  </a:lnTo>
                  <a:lnTo>
                    <a:pt x="26958234" y="4650907"/>
                  </a:lnTo>
                  <a:lnTo>
                    <a:pt x="26958234" y="4650953"/>
                  </a:lnTo>
                  <a:lnTo>
                    <a:pt x="26958311" y="4650953"/>
                  </a:lnTo>
                  <a:lnTo>
                    <a:pt x="26958311" y="4651000"/>
                  </a:lnTo>
                  <a:lnTo>
                    <a:pt x="26958389" y="4651000"/>
                  </a:lnTo>
                  <a:lnTo>
                    <a:pt x="26958389" y="4651047"/>
                  </a:lnTo>
                  <a:lnTo>
                    <a:pt x="26958467" y="4651047"/>
                  </a:lnTo>
                  <a:lnTo>
                    <a:pt x="26958467" y="4651093"/>
                  </a:lnTo>
                  <a:lnTo>
                    <a:pt x="26958544" y="4651093"/>
                  </a:lnTo>
                  <a:lnTo>
                    <a:pt x="26958544" y="4651140"/>
                  </a:lnTo>
                  <a:lnTo>
                    <a:pt x="26958622" y="4651140"/>
                  </a:lnTo>
                  <a:lnTo>
                    <a:pt x="26958622" y="4651187"/>
                  </a:lnTo>
                  <a:lnTo>
                    <a:pt x="26958699" y="4651187"/>
                  </a:lnTo>
                  <a:lnTo>
                    <a:pt x="26958699" y="4651233"/>
                  </a:lnTo>
                  <a:lnTo>
                    <a:pt x="26958777" y="4651233"/>
                  </a:lnTo>
                  <a:lnTo>
                    <a:pt x="26958777" y="4651279"/>
                  </a:lnTo>
                  <a:lnTo>
                    <a:pt x="26958855" y="4651279"/>
                  </a:lnTo>
                  <a:lnTo>
                    <a:pt x="26958855" y="4651327"/>
                  </a:lnTo>
                  <a:lnTo>
                    <a:pt x="26958932" y="4651327"/>
                  </a:lnTo>
                  <a:lnTo>
                    <a:pt x="26958932" y="4651373"/>
                  </a:lnTo>
                  <a:lnTo>
                    <a:pt x="26959009" y="4651373"/>
                  </a:lnTo>
                  <a:lnTo>
                    <a:pt x="26959009" y="4651419"/>
                  </a:lnTo>
                  <a:lnTo>
                    <a:pt x="26959087" y="4651419"/>
                  </a:lnTo>
                  <a:lnTo>
                    <a:pt x="26959087" y="4651467"/>
                  </a:lnTo>
                  <a:lnTo>
                    <a:pt x="26959165" y="4651467"/>
                  </a:lnTo>
                  <a:lnTo>
                    <a:pt x="26959165" y="4651521"/>
                  </a:lnTo>
                  <a:lnTo>
                    <a:pt x="26959255" y="4651521"/>
                  </a:lnTo>
                  <a:lnTo>
                    <a:pt x="26959255" y="4651567"/>
                  </a:lnTo>
                  <a:lnTo>
                    <a:pt x="26959333" y="4651567"/>
                  </a:lnTo>
                  <a:lnTo>
                    <a:pt x="26959333" y="4651614"/>
                  </a:lnTo>
                  <a:lnTo>
                    <a:pt x="26959411" y="4651614"/>
                  </a:lnTo>
                  <a:lnTo>
                    <a:pt x="26959411" y="4651661"/>
                  </a:lnTo>
                  <a:lnTo>
                    <a:pt x="26959488" y="4651661"/>
                  </a:lnTo>
                  <a:lnTo>
                    <a:pt x="26959488" y="4651707"/>
                  </a:lnTo>
                  <a:lnTo>
                    <a:pt x="26959565" y="4651707"/>
                  </a:lnTo>
                  <a:lnTo>
                    <a:pt x="26959565" y="4651754"/>
                  </a:lnTo>
                  <a:lnTo>
                    <a:pt x="26959643" y="4651754"/>
                  </a:lnTo>
                  <a:lnTo>
                    <a:pt x="26959643" y="4651801"/>
                  </a:lnTo>
                  <a:lnTo>
                    <a:pt x="26959721" y="4651801"/>
                  </a:lnTo>
                  <a:lnTo>
                    <a:pt x="26959721" y="4651847"/>
                  </a:lnTo>
                  <a:lnTo>
                    <a:pt x="26959799" y="4651847"/>
                  </a:lnTo>
                  <a:lnTo>
                    <a:pt x="26959799" y="4651894"/>
                  </a:lnTo>
                  <a:lnTo>
                    <a:pt x="26959876" y="4651894"/>
                  </a:lnTo>
                  <a:lnTo>
                    <a:pt x="26959876" y="4651941"/>
                  </a:lnTo>
                  <a:lnTo>
                    <a:pt x="26959953" y="4651941"/>
                  </a:lnTo>
                  <a:lnTo>
                    <a:pt x="26959953" y="4651987"/>
                  </a:lnTo>
                  <a:lnTo>
                    <a:pt x="26960031" y="4651987"/>
                  </a:lnTo>
                  <a:lnTo>
                    <a:pt x="26960031" y="4652034"/>
                  </a:lnTo>
                  <a:lnTo>
                    <a:pt x="26960109" y="4652034"/>
                  </a:lnTo>
                  <a:lnTo>
                    <a:pt x="26960109" y="4652081"/>
                  </a:lnTo>
                  <a:lnTo>
                    <a:pt x="26960187" y="4652081"/>
                  </a:lnTo>
                  <a:lnTo>
                    <a:pt x="26960187" y="4652127"/>
                  </a:lnTo>
                  <a:lnTo>
                    <a:pt x="26960264" y="4652127"/>
                  </a:lnTo>
                  <a:lnTo>
                    <a:pt x="26960264" y="4799295"/>
                  </a:lnTo>
                  <a:lnTo>
                    <a:pt x="27103961" y="4799295"/>
                  </a:lnTo>
                  <a:lnTo>
                    <a:pt x="27103961" y="4799341"/>
                  </a:lnTo>
                  <a:lnTo>
                    <a:pt x="27104039" y="4799341"/>
                  </a:lnTo>
                  <a:lnTo>
                    <a:pt x="27104039" y="4799387"/>
                  </a:lnTo>
                  <a:lnTo>
                    <a:pt x="27104117" y="4799387"/>
                  </a:lnTo>
                  <a:lnTo>
                    <a:pt x="27104117" y="4799435"/>
                  </a:lnTo>
                  <a:lnTo>
                    <a:pt x="27104194" y="4799435"/>
                  </a:lnTo>
                  <a:lnTo>
                    <a:pt x="27104194" y="4799481"/>
                  </a:lnTo>
                  <a:lnTo>
                    <a:pt x="27104271" y="4799481"/>
                  </a:lnTo>
                  <a:lnTo>
                    <a:pt x="27104271" y="4799527"/>
                  </a:lnTo>
                  <a:lnTo>
                    <a:pt x="27104349" y="4799527"/>
                  </a:lnTo>
                  <a:lnTo>
                    <a:pt x="27104349" y="4799575"/>
                  </a:lnTo>
                  <a:lnTo>
                    <a:pt x="27104427" y="4799575"/>
                  </a:lnTo>
                  <a:lnTo>
                    <a:pt x="27104427" y="4799621"/>
                  </a:lnTo>
                  <a:lnTo>
                    <a:pt x="27104504" y="4799621"/>
                  </a:lnTo>
                  <a:lnTo>
                    <a:pt x="27104504" y="4799667"/>
                  </a:lnTo>
                  <a:lnTo>
                    <a:pt x="27104582" y="4799667"/>
                  </a:lnTo>
                  <a:lnTo>
                    <a:pt x="27104582" y="4799715"/>
                  </a:lnTo>
                  <a:lnTo>
                    <a:pt x="27104659" y="4799715"/>
                  </a:lnTo>
                  <a:lnTo>
                    <a:pt x="27104659" y="4799761"/>
                  </a:lnTo>
                  <a:lnTo>
                    <a:pt x="27104737" y="4799761"/>
                  </a:lnTo>
                  <a:lnTo>
                    <a:pt x="27104737" y="4799807"/>
                  </a:lnTo>
                  <a:lnTo>
                    <a:pt x="27104815" y="4799807"/>
                  </a:lnTo>
                  <a:lnTo>
                    <a:pt x="27104815" y="4799854"/>
                  </a:lnTo>
                  <a:lnTo>
                    <a:pt x="27104892" y="4799854"/>
                  </a:lnTo>
                  <a:lnTo>
                    <a:pt x="27104892" y="4799901"/>
                  </a:lnTo>
                  <a:lnTo>
                    <a:pt x="27104970" y="4799901"/>
                  </a:lnTo>
                  <a:lnTo>
                    <a:pt x="27104970" y="4799955"/>
                  </a:lnTo>
                  <a:lnTo>
                    <a:pt x="27105060" y="4799955"/>
                  </a:lnTo>
                  <a:lnTo>
                    <a:pt x="27105060" y="4800002"/>
                  </a:lnTo>
                  <a:lnTo>
                    <a:pt x="27105137" y="4800002"/>
                  </a:lnTo>
                  <a:lnTo>
                    <a:pt x="27105137" y="4800049"/>
                  </a:lnTo>
                  <a:lnTo>
                    <a:pt x="27105215" y="4800049"/>
                  </a:lnTo>
                  <a:lnTo>
                    <a:pt x="27105215" y="4800095"/>
                  </a:lnTo>
                  <a:lnTo>
                    <a:pt x="27105293" y="4800095"/>
                  </a:lnTo>
                  <a:lnTo>
                    <a:pt x="27105293" y="4800142"/>
                  </a:lnTo>
                  <a:lnTo>
                    <a:pt x="27105371" y="4800142"/>
                  </a:lnTo>
                  <a:lnTo>
                    <a:pt x="27105371" y="4800189"/>
                  </a:lnTo>
                  <a:lnTo>
                    <a:pt x="27105448" y="4800189"/>
                  </a:lnTo>
                  <a:lnTo>
                    <a:pt x="27105448" y="4800235"/>
                  </a:lnTo>
                  <a:lnTo>
                    <a:pt x="27105525" y="4800235"/>
                  </a:lnTo>
                  <a:lnTo>
                    <a:pt x="27105525" y="4800282"/>
                  </a:lnTo>
                  <a:lnTo>
                    <a:pt x="27105603" y="4800282"/>
                  </a:lnTo>
                  <a:lnTo>
                    <a:pt x="27105603" y="4800329"/>
                  </a:lnTo>
                  <a:lnTo>
                    <a:pt x="27105681" y="4800329"/>
                  </a:lnTo>
                  <a:lnTo>
                    <a:pt x="27105681" y="4800375"/>
                  </a:lnTo>
                  <a:lnTo>
                    <a:pt x="27105759" y="4800375"/>
                  </a:lnTo>
                  <a:lnTo>
                    <a:pt x="27105759" y="4800421"/>
                  </a:lnTo>
                  <a:lnTo>
                    <a:pt x="27105836" y="4800421"/>
                  </a:lnTo>
                  <a:lnTo>
                    <a:pt x="27105836" y="4800469"/>
                  </a:lnTo>
                  <a:lnTo>
                    <a:pt x="27105913" y="4800469"/>
                  </a:lnTo>
                  <a:lnTo>
                    <a:pt x="27105913" y="4800515"/>
                  </a:lnTo>
                  <a:lnTo>
                    <a:pt x="27105991" y="4800515"/>
                  </a:lnTo>
                  <a:lnTo>
                    <a:pt x="27105991" y="4800561"/>
                  </a:lnTo>
                  <a:lnTo>
                    <a:pt x="27106069" y="4800561"/>
                  </a:lnTo>
                  <a:lnTo>
                    <a:pt x="27106069" y="4800616"/>
                  </a:lnTo>
                  <a:lnTo>
                    <a:pt x="27106159" y="4800616"/>
                  </a:lnTo>
                  <a:lnTo>
                    <a:pt x="27106159" y="4800663"/>
                  </a:lnTo>
                  <a:lnTo>
                    <a:pt x="27106237" y="4800663"/>
                  </a:lnTo>
                  <a:lnTo>
                    <a:pt x="27106237" y="4800709"/>
                  </a:lnTo>
                  <a:lnTo>
                    <a:pt x="27106315" y="4800709"/>
                  </a:lnTo>
                  <a:lnTo>
                    <a:pt x="27106315" y="4800756"/>
                  </a:lnTo>
                  <a:lnTo>
                    <a:pt x="27106392" y="4800756"/>
                  </a:lnTo>
                  <a:lnTo>
                    <a:pt x="27106392" y="4800803"/>
                  </a:lnTo>
                  <a:lnTo>
                    <a:pt x="27106469" y="4800803"/>
                  </a:lnTo>
                  <a:lnTo>
                    <a:pt x="27106469" y="4800849"/>
                  </a:lnTo>
                  <a:lnTo>
                    <a:pt x="27106547" y="4800849"/>
                  </a:lnTo>
                  <a:lnTo>
                    <a:pt x="27106547" y="4800896"/>
                  </a:lnTo>
                  <a:lnTo>
                    <a:pt x="27106625" y="4800896"/>
                  </a:lnTo>
                  <a:lnTo>
                    <a:pt x="27106625" y="4800943"/>
                  </a:lnTo>
                  <a:lnTo>
                    <a:pt x="27106702" y="4800943"/>
                  </a:lnTo>
                  <a:lnTo>
                    <a:pt x="27106702" y="4800989"/>
                  </a:lnTo>
                  <a:lnTo>
                    <a:pt x="27106780" y="4800989"/>
                  </a:lnTo>
                  <a:lnTo>
                    <a:pt x="27106780" y="4801036"/>
                  </a:lnTo>
                  <a:lnTo>
                    <a:pt x="27106857" y="4801036"/>
                  </a:lnTo>
                  <a:lnTo>
                    <a:pt x="27106857" y="4801083"/>
                  </a:lnTo>
                  <a:lnTo>
                    <a:pt x="27106935" y="4801083"/>
                  </a:lnTo>
                  <a:lnTo>
                    <a:pt x="27106935" y="4801129"/>
                  </a:lnTo>
                  <a:lnTo>
                    <a:pt x="27107013" y="4801129"/>
                  </a:lnTo>
                  <a:lnTo>
                    <a:pt x="27107013" y="4801176"/>
                  </a:lnTo>
                  <a:lnTo>
                    <a:pt x="27107090" y="4801176"/>
                  </a:lnTo>
                  <a:lnTo>
                    <a:pt x="27107090" y="4801223"/>
                  </a:lnTo>
                  <a:lnTo>
                    <a:pt x="27107168" y="4801223"/>
                  </a:lnTo>
                  <a:lnTo>
                    <a:pt x="27107168" y="4801277"/>
                  </a:lnTo>
                  <a:lnTo>
                    <a:pt x="27107258" y="4801277"/>
                  </a:lnTo>
                  <a:lnTo>
                    <a:pt x="27107258" y="4801323"/>
                  </a:lnTo>
                  <a:lnTo>
                    <a:pt x="27107335" y="4801323"/>
                  </a:lnTo>
                  <a:lnTo>
                    <a:pt x="27107335" y="4801370"/>
                  </a:lnTo>
                  <a:lnTo>
                    <a:pt x="27107413" y="4801370"/>
                  </a:lnTo>
                  <a:lnTo>
                    <a:pt x="27107413" y="4801417"/>
                  </a:lnTo>
                  <a:lnTo>
                    <a:pt x="27107491" y="4801417"/>
                  </a:lnTo>
                  <a:lnTo>
                    <a:pt x="27107491" y="4801463"/>
                  </a:lnTo>
                  <a:lnTo>
                    <a:pt x="27107569" y="4801463"/>
                  </a:lnTo>
                  <a:lnTo>
                    <a:pt x="27107569" y="4801510"/>
                  </a:lnTo>
                  <a:lnTo>
                    <a:pt x="27107646" y="4801510"/>
                  </a:lnTo>
                  <a:lnTo>
                    <a:pt x="27107646" y="4801557"/>
                  </a:lnTo>
                  <a:lnTo>
                    <a:pt x="27107723" y="4801557"/>
                  </a:lnTo>
                  <a:lnTo>
                    <a:pt x="27107723" y="4801603"/>
                  </a:lnTo>
                  <a:lnTo>
                    <a:pt x="27107801" y="4801603"/>
                  </a:lnTo>
                  <a:lnTo>
                    <a:pt x="27107801" y="4801650"/>
                  </a:lnTo>
                  <a:lnTo>
                    <a:pt x="27107879" y="4801650"/>
                  </a:lnTo>
                  <a:lnTo>
                    <a:pt x="27107879" y="4801697"/>
                  </a:lnTo>
                  <a:lnTo>
                    <a:pt x="27107957" y="4801697"/>
                  </a:lnTo>
                  <a:lnTo>
                    <a:pt x="27107957" y="4801743"/>
                  </a:lnTo>
                  <a:lnTo>
                    <a:pt x="27108034" y="4801743"/>
                  </a:lnTo>
                  <a:lnTo>
                    <a:pt x="27108034" y="4801790"/>
                  </a:lnTo>
                  <a:lnTo>
                    <a:pt x="27108111" y="4801790"/>
                  </a:lnTo>
                  <a:lnTo>
                    <a:pt x="27108111" y="4801837"/>
                  </a:lnTo>
                  <a:lnTo>
                    <a:pt x="27108189" y="4801837"/>
                  </a:lnTo>
                  <a:lnTo>
                    <a:pt x="27108189" y="4801883"/>
                  </a:lnTo>
                  <a:lnTo>
                    <a:pt x="27108267" y="4801883"/>
                  </a:lnTo>
                  <a:lnTo>
                    <a:pt x="27108267" y="4801937"/>
                  </a:lnTo>
                  <a:lnTo>
                    <a:pt x="27108357" y="4801937"/>
                  </a:lnTo>
                  <a:lnTo>
                    <a:pt x="27108357" y="4801985"/>
                  </a:lnTo>
                  <a:lnTo>
                    <a:pt x="27108435" y="4801985"/>
                  </a:lnTo>
                  <a:lnTo>
                    <a:pt x="27108435" y="4802031"/>
                  </a:lnTo>
                  <a:lnTo>
                    <a:pt x="27108513" y="4802031"/>
                  </a:lnTo>
                  <a:lnTo>
                    <a:pt x="27108513" y="4802077"/>
                  </a:lnTo>
                  <a:lnTo>
                    <a:pt x="27108590" y="4802077"/>
                  </a:lnTo>
                  <a:lnTo>
                    <a:pt x="27108590" y="4802124"/>
                  </a:lnTo>
                  <a:lnTo>
                    <a:pt x="27108667" y="4802124"/>
                  </a:lnTo>
                  <a:lnTo>
                    <a:pt x="27108667" y="4802171"/>
                  </a:lnTo>
                  <a:lnTo>
                    <a:pt x="27108745" y="4802171"/>
                  </a:lnTo>
                  <a:lnTo>
                    <a:pt x="27108745" y="4802217"/>
                  </a:lnTo>
                  <a:lnTo>
                    <a:pt x="27108823" y="4802217"/>
                  </a:lnTo>
                  <a:lnTo>
                    <a:pt x="27108823" y="4802264"/>
                  </a:lnTo>
                  <a:lnTo>
                    <a:pt x="27108901" y="4802264"/>
                  </a:lnTo>
                  <a:lnTo>
                    <a:pt x="27108901" y="4802311"/>
                  </a:lnTo>
                  <a:lnTo>
                    <a:pt x="27108978" y="4802311"/>
                  </a:lnTo>
                  <a:lnTo>
                    <a:pt x="27108978" y="4802357"/>
                  </a:lnTo>
                  <a:lnTo>
                    <a:pt x="27109055" y="4802357"/>
                  </a:lnTo>
                  <a:lnTo>
                    <a:pt x="27109055" y="4802404"/>
                  </a:lnTo>
                  <a:lnTo>
                    <a:pt x="27109133" y="4802404"/>
                  </a:lnTo>
                  <a:lnTo>
                    <a:pt x="27109133" y="4802451"/>
                  </a:lnTo>
                  <a:lnTo>
                    <a:pt x="27109211" y="4802451"/>
                  </a:lnTo>
                  <a:lnTo>
                    <a:pt x="27109211" y="4802497"/>
                  </a:lnTo>
                  <a:lnTo>
                    <a:pt x="27109288" y="4802497"/>
                  </a:lnTo>
                  <a:lnTo>
                    <a:pt x="27109288" y="4802544"/>
                  </a:lnTo>
                  <a:lnTo>
                    <a:pt x="27109366" y="4802544"/>
                  </a:lnTo>
                  <a:lnTo>
                    <a:pt x="27109366" y="4802599"/>
                  </a:lnTo>
                  <a:lnTo>
                    <a:pt x="27109456" y="4802599"/>
                  </a:lnTo>
                  <a:lnTo>
                    <a:pt x="27109456" y="4802645"/>
                  </a:lnTo>
                  <a:lnTo>
                    <a:pt x="27109533" y="4802645"/>
                  </a:lnTo>
                  <a:lnTo>
                    <a:pt x="27109533" y="4802691"/>
                  </a:lnTo>
                  <a:lnTo>
                    <a:pt x="27109611" y="4802691"/>
                  </a:lnTo>
                  <a:lnTo>
                    <a:pt x="27109611" y="4802739"/>
                  </a:lnTo>
                  <a:lnTo>
                    <a:pt x="27109689" y="4802739"/>
                  </a:lnTo>
                  <a:lnTo>
                    <a:pt x="27109689" y="4802785"/>
                  </a:lnTo>
                  <a:lnTo>
                    <a:pt x="27109767" y="4802785"/>
                  </a:lnTo>
                  <a:lnTo>
                    <a:pt x="27109767" y="4802831"/>
                  </a:lnTo>
                  <a:lnTo>
                    <a:pt x="27109844" y="4802831"/>
                  </a:lnTo>
                  <a:lnTo>
                    <a:pt x="27109844" y="4802879"/>
                  </a:lnTo>
                  <a:lnTo>
                    <a:pt x="27109921" y="4802879"/>
                  </a:lnTo>
                  <a:lnTo>
                    <a:pt x="27109921" y="4802925"/>
                  </a:lnTo>
                  <a:lnTo>
                    <a:pt x="27109999" y="4802925"/>
                  </a:lnTo>
                  <a:lnTo>
                    <a:pt x="27109999" y="4802971"/>
                  </a:lnTo>
                  <a:lnTo>
                    <a:pt x="27110077" y="4802971"/>
                  </a:lnTo>
                  <a:lnTo>
                    <a:pt x="27110077" y="4803019"/>
                  </a:lnTo>
                  <a:lnTo>
                    <a:pt x="27110155" y="4803019"/>
                  </a:lnTo>
                  <a:lnTo>
                    <a:pt x="27110155" y="4803065"/>
                  </a:lnTo>
                  <a:lnTo>
                    <a:pt x="27110232" y="4803065"/>
                  </a:lnTo>
                  <a:lnTo>
                    <a:pt x="27110232" y="4803111"/>
                  </a:lnTo>
                  <a:lnTo>
                    <a:pt x="27110309" y="4803111"/>
                  </a:lnTo>
                  <a:lnTo>
                    <a:pt x="27110309" y="4803158"/>
                  </a:lnTo>
                  <a:lnTo>
                    <a:pt x="27110387" y="4803158"/>
                  </a:lnTo>
                  <a:lnTo>
                    <a:pt x="27110387" y="4803205"/>
                  </a:lnTo>
                  <a:lnTo>
                    <a:pt x="27110465" y="4803205"/>
                  </a:lnTo>
                  <a:lnTo>
                    <a:pt x="27110465" y="4803259"/>
                  </a:lnTo>
                  <a:lnTo>
                    <a:pt x="27110555" y="4803259"/>
                  </a:lnTo>
                  <a:lnTo>
                    <a:pt x="27110555" y="4803306"/>
                  </a:lnTo>
                  <a:lnTo>
                    <a:pt x="27110633" y="4803306"/>
                  </a:lnTo>
                  <a:lnTo>
                    <a:pt x="27110633" y="4803353"/>
                  </a:lnTo>
                  <a:lnTo>
                    <a:pt x="27110711" y="4803353"/>
                  </a:lnTo>
                  <a:lnTo>
                    <a:pt x="27110711" y="4803399"/>
                  </a:lnTo>
                  <a:lnTo>
                    <a:pt x="27110788" y="4803399"/>
                  </a:lnTo>
                  <a:lnTo>
                    <a:pt x="27110788" y="4803446"/>
                  </a:lnTo>
                  <a:lnTo>
                    <a:pt x="27110865" y="4803446"/>
                  </a:lnTo>
                  <a:lnTo>
                    <a:pt x="27110865" y="4803493"/>
                  </a:lnTo>
                  <a:lnTo>
                    <a:pt x="27110943" y="4803493"/>
                  </a:lnTo>
                  <a:lnTo>
                    <a:pt x="27110943" y="4803539"/>
                  </a:lnTo>
                  <a:lnTo>
                    <a:pt x="27111021" y="4803539"/>
                  </a:lnTo>
                  <a:lnTo>
                    <a:pt x="27111021" y="4803586"/>
                  </a:lnTo>
                  <a:lnTo>
                    <a:pt x="27111099" y="4803586"/>
                  </a:lnTo>
                  <a:lnTo>
                    <a:pt x="27111099" y="4803633"/>
                  </a:lnTo>
                  <a:lnTo>
                    <a:pt x="27111176" y="4803633"/>
                  </a:lnTo>
                  <a:lnTo>
                    <a:pt x="27111176" y="4803679"/>
                  </a:lnTo>
                  <a:lnTo>
                    <a:pt x="27111253" y="4803679"/>
                  </a:lnTo>
                  <a:lnTo>
                    <a:pt x="27111253" y="4803726"/>
                  </a:lnTo>
                  <a:lnTo>
                    <a:pt x="27111331" y="4803726"/>
                  </a:lnTo>
                  <a:lnTo>
                    <a:pt x="27111331" y="4803773"/>
                  </a:lnTo>
                  <a:lnTo>
                    <a:pt x="27111409" y="4803773"/>
                  </a:lnTo>
                  <a:lnTo>
                    <a:pt x="27111409" y="4803819"/>
                  </a:lnTo>
                  <a:lnTo>
                    <a:pt x="27111486" y="4803819"/>
                  </a:lnTo>
                  <a:lnTo>
                    <a:pt x="27111486" y="4803865"/>
                  </a:lnTo>
                  <a:lnTo>
                    <a:pt x="27111564" y="4803865"/>
                  </a:lnTo>
                  <a:lnTo>
                    <a:pt x="27111564" y="4803920"/>
                  </a:lnTo>
                  <a:lnTo>
                    <a:pt x="27111654" y="4803920"/>
                  </a:lnTo>
                  <a:lnTo>
                    <a:pt x="27111654" y="4803967"/>
                  </a:lnTo>
                  <a:lnTo>
                    <a:pt x="27111731" y="4803967"/>
                  </a:lnTo>
                  <a:lnTo>
                    <a:pt x="27111731" y="4804013"/>
                  </a:lnTo>
                  <a:lnTo>
                    <a:pt x="27111809" y="4804013"/>
                  </a:lnTo>
                  <a:lnTo>
                    <a:pt x="27111809" y="4804060"/>
                  </a:lnTo>
                  <a:lnTo>
                    <a:pt x="27111887" y="4804060"/>
                  </a:lnTo>
                  <a:lnTo>
                    <a:pt x="27111887" y="4804107"/>
                  </a:lnTo>
                  <a:lnTo>
                    <a:pt x="27111965" y="4804107"/>
                  </a:lnTo>
                  <a:lnTo>
                    <a:pt x="27111965" y="4804153"/>
                  </a:lnTo>
                  <a:lnTo>
                    <a:pt x="27112042" y="4804153"/>
                  </a:lnTo>
                  <a:lnTo>
                    <a:pt x="27112042" y="4804200"/>
                  </a:lnTo>
                  <a:lnTo>
                    <a:pt x="27112119" y="4804200"/>
                  </a:lnTo>
                  <a:lnTo>
                    <a:pt x="27112119" y="4804247"/>
                  </a:lnTo>
                  <a:lnTo>
                    <a:pt x="27112197" y="4804247"/>
                  </a:lnTo>
                  <a:lnTo>
                    <a:pt x="27112197" y="4804293"/>
                  </a:lnTo>
                  <a:lnTo>
                    <a:pt x="27112275" y="4804293"/>
                  </a:lnTo>
                  <a:lnTo>
                    <a:pt x="27112275" y="4804340"/>
                  </a:lnTo>
                  <a:lnTo>
                    <a:pt x="27112353" y="4804340"/>
                  </a:lnTo>
                  <a:lnTo>
                    <a:pt x="27112353" y="4804387"/>
                  </a:lnTo>
                  <a:lnTo>
                    <a:pt x="27112430" y="4804387"/>
                  </a:lnTo>
                  <a:lnTo>
                    <a:pt x="27112430" y="4804433"/>
                  </a:lnTo>
                  <a:lnTo>
                    <a:pt x="27112507" y="4804433"/>
                  </a:lnTo>
                  <a:lnTo>
                    <a:pt x="27112507" y="4804480"/>
                  </a:lnTo>
                  <a:lnTo>
                    <a:pt x="27112585" y="4804480"/>
                  </a:lnTo>
                  <a:lnTo>
                    <a:pt x="27112585" y="4804527"/>
                  </a:lnTo>
                  <a:lnTo>
                    <a:pt x="27112663" y="4804527"/>
                  </a:lnTo>
                  <a:lnTo>
                    <a:pt x="27112663" y="4951694"/>
                  </a:lnTo>
                  <a:lnTo>
                    <a:pt x="27256361" y="4951694"/>
                  </a:lnTo>
                  <a:lnTo>
                    <a:pt x="27256361" y="4951741"/>
                  </a:lnTo>
                  <a:lnTo>
                    <a:pt x="27256439" y="4951741"/>
                  </a:lnTo>
                  <a:lnTo>
                    <a:pt x="27256439" y="4951787"/>
                  </a:lnTo>
                  <a:lnTo>
                    <a:pt x="27256516" y="4951787"/>
                  </a:lnTo>
                  <a:lnTo>
                    <a:pt x="27256516" y="4951833"/>
                  </a:lnTo>
                  <a:lnTo>
                    <a:pt x="27256594" y="4951833"/>
                  </a:lnTo>
                  <a:lnTo>
                    <a:pt x="27256594" y="4951881"/>
                  </a:lnTo>
                  <a:lnTo>
                    <a:pt x="27256671" y="4951881"/>
                  </a:lnTo>
                  <a:lnTo>
                    <a:pt x="27256671" y="4951927"/>
                  </a:lnTo>
                  <a:lnTo>
                    <a:pt x="27256749" y="4951927"/>
                  </a:lnTo>
                  <a:lnTo>
                    <a:pt x="27256749" y="4951973"/>
                  </a:lnTo>
                  <a:lnTo>
                    <a:pt x="27256827" y="4951973"/>
                  </a:lnTo>
                  <a:lnTo>
                    <a:pt x="27256827" y="4952021"/>
                  </a:lnTo>
                  <a:lnTo>
                    <a:pt x="27256904" y="4952021"/>
                  </a:lnTo>
                  <a:lnTo>
                    <a:pt x="27256904" y="4952067"/>
                  </a:lnTo>
                  <a:lnTo>
                    <a:pt x="27256981" y="4952067"/>
                  </a:lnTo>
                  <a:lnTo>
                    <a:pt x="27256981" y="4952113"/>
                  </a:lnTo>
                  <a:lnTo>
                    <a:pt x="27257059" y="4952113"/>
                  </a:lnTo>
                  <a:lnTo>
                    <a:pt x="27257059" y="4952161"/>
                  </a:lnTo>
                  <a:lnTo>
                    <a:pt x="27257137" y="4952161"/>
                  </a:lnTo>
                  <a:lnTo>
                    <a:pt x="27257137" y="4952207"/>
                  </a:lnTo>
                  <a:lnTo>
                    <a:pt x="27257215" y="4952207"/>
                  </a:lnTo>
                  <a:lnTo>
                    <a:pt x="27257215" y="4952253"/>
                  </a:lnTo>
                  <a:lnTo>
                    <a:pt x="27257292" y="4952253"/>
                  </a:lnTo>
                  <a:lnTo>
                    <a:pt x="27257292" y="4952301"/>
                  </a:lnTo>
                  <a:lnTo>
                    <a:pt x="27257369" y="4952301"/>
                  </a:lnTo>
                  <a:lnTo>
                    <a:pt x="27257369" y="4952355"/>
                  </a:lnTo>
                  <a:lnTo>
                    <a:pt x="27257460" y="4952355"/>
                  </a:lnTo>
                  <a:lnTo>
                    <a:pt x="27257460" y="4952401"/>
                  </a:lnTo>
                  <a:lnTo>
                    <a:pt x="27257537" y="4952401"/>
                  </a:lnTo>
                  <a:lnTo>
                    <a:pt x="27257537" y="4952448"/>
                  </a:lnTo>
                  <a:lnTo>
                    <a:pt x="27257615" y="4952448"/>
                  </a:lnTo>
                  <a:lnTo>
                    <a:pt x="27257615" y="4952495"/>
                  </a:lnTo>
                  <a:lnTo>
                    <a:pt x="27257693" y="4952495"/>
                  </a:lnTo>
                  <a:lnTo>
                    <a:pt x="27257693" y="4952541"/>
                  </a:lnTo>
                  <a:lnTo>
                    <a:pt x="27257771" y="4952541"/>
                  </a:lnTo>
                  <a:lnTo>
                    <a:pt x="27257771" y="4952588"/>
                  </a:lnTo>
                  <a:lnTo>
                    <a:pt x="27257848" y="4952588"/>
                  </a:lnTo>
                  <a:lnTo>
                    <a:pt x="27257848" y="4952635"/>
                  </a:lnTo>
                  <a:lnTo>
                    <a:pt x="27257925" y="4952635"/>
                  </a:lnTo>
                  <a:lnTo>
                    <a:pt x="27257925" y="4952681"/>
                  </a:lnTo>
                  <a:lnTo>
                    <a:pt x="27258003" y="4952681"/>
                  </a:lnTo>
                  <a:lnTo>
                    <a:pt x="27258003" y="4952728"/>
                  </a:lnTo>
                  <a:lnTo>
                    <a:pt x="27258081" y="4952728"/>
                  </a:lnTo>
                  <a:lnTo>
                    <a:pt x="27258081" y="4952775"/>
                  </a:lnTo>
                  <a:lnTo>
                    <a:pt x="27258159" y="4952775"/>
                  </a:lnTo>
                  <a:lnTo>
                    <a:pt x="27258159" y="4952821"/>
                  </a:lnTo>
                  <a:lnTo>
                    <a:pt x="27258236" y="4952821"/>
                  </a:lnTo>
                  <a:lnTo>
                    <a:pt x="27258236" y="4952868"/>
                  </a:lnTo>
                  <a:lnTo>
                    <a:pt x="27258313" y="4952868"/>
                  </a:lnTo>
                  <a:lnTo>
                    <a:pt x="27258313" y="4952915"/>
                  </a:lnTo>
                  <a:lnTo>
                    <a:pt x="27258391" y="4952915"/>
                  </a:lnTo>
                  <a:lnTo>
                    <a:pt x="27258391" y="4952961"/>
                  </a:lnTo>
                  <a:lnTo>
                    <a:pt x="27258469" y="4952961"/>
                  </a:lnTo>
                  <a:lnTo>
                    <a:pt x="27258469" y="4953015"/>
                  </a:lnTo>
                  <a:lnTo>
                    <a:pt x="27258559" y="4953015"/>
                  </a:lnTo>
                  <a:lnTo>
                    <a:pt x="27258559" y="4953062"/>
                  </a:lnTo>
                  <a:lnTo>
                    <a:pt x="27258637" y="4953062"/>
                  </a:lnTo>
                  <a:lnTo>
                    <a:pt x="27258637" y="4953109"/>
                  </a:lnTo>
                  <a:lnTo>
                    <a:pt x="27258714" y="4953109"/>
                  </a:lnTo>
                  <a:lnTo>
                    <a:pt x="27258714" y="4953155"/>
                  </a:lnTo>
                  <a:lnTo>
                    <a:pt x="27258792" y="4953155"/>
                  </a:lnTo>
                  <a:lnTo>
                    <a:pt x="27258792" y="4953202"/>
                  </a:lnTo>
                  <a:lnTo>
                    <a:pt x="27258869" y="4953202"/>
                  </a:lnTo>
                  <a:lnTo>
                    <a:pt x="27258869" y="4953249"/>
                  </a:lnTo>
                  <a:lnTo>
                    <a:pt x="27258947" y="4953249"/>
                  </a:lnTo>
                  <a:lnTo>
                    <a:pt x="27258947" y="4953295"/>
                  </a:lnTo>
                  <a:lnTo>
                    <a:pt x="27259025" y="4953295"/>
                  </a:lnTo>
                  <a:lnTo>
                    <a:pt x="27259025" y="4953342"/>
                  </a:lnTo>
                  <a:lnTo>
                    <a:pt x="27259102" y="4953342"/>
                  </a:lnTo>
                  <a:lnTo>
                    <a:pt x="27259102" y="4953389"/>
                  </a:lnTo>
                  <a:lnTo>
                    <a:pt x="27259179" y="4953389"/>
                  </a:lnTo>
                  <a:lnTo>
                    <a:pt x="27259179" y="4953435"/>
                  </a:lnTo>
                  <a:lnTo>
                    <a:pt x="27259257" y="4953435"/>
                  </a:lnTo>
                  <a:lnTo>
                    <a:pt x="27259257" y="4953482"/>
                  </a:lnTo>
                  <a:lnTo>
                    <a:pt x="27259335" y="4953482"/>
                  </a:lnTo>
                  <a:lnTo>
                    <a:pt x="27259335" y="4953529"/>
                  </a:lnTo>
                  <a:lnTo>
                    <a:pt x="27259413" y="4953529"/>
                  </a:lnTo>
                  <a:lnTo>
                    <a:pt x="27259413" y="4953575"/>
                  </a:lnTo>
                  <a:lnTo>
                    <a:pt x="27259490" y="4953575"/>
                  </a:lnTo>
                  <a:lnTo>
                    <a:pt x="27259490" y="4953622"/>
                  </a:lnTo>
                  <a:lnTo>
                    <a:pt x="27259567" y="4953622"/>
                  </a:lnTo>
                  <a:lnTo>
                    <a:pt x="27259567" y="4953676"/>
                  </a:lnTo>
                  <a:lnTo>
                    <a:pt x="27259658" y="4953676"/>
                  </a:lnTo>
                  <a:lnTo>
                    <a:pt x="27259658" y="4953723"/>
                  </a:lnTo>
                  <a:lnTo>
                    <a:pt x="27259735" y="4953723"/>
                  </a:lnTo>
                  <a:lnTo>
                    <a:pt x="27259735" y="4953769"/>
                  </a:lnTo>
                  <a:lnTo>
                    <a:pt x="27259813" y="4953769"/>
                  </a:lnTo>
                  <a:lnTo>
                    <a:pt x="27259813" y="4953816"/>
                  </a:lnTo>
                  <a:lnTo>
                    <a:pt x="27259891" y="4953816"/>
                  </a:lnTo>
                  <a:lnTo>
                    <a:pt x="27259891" y="4953863"/>
                  </a:lnTo>
                  <a:lnTo>
                    <a:pt x="27259969" y="4953863"/>
                  </a:lnTo>
                  <a:lnTo>
                    <a:pt x="27259969" y="4953909"/>
                  </a:lnTo>
                  <a:lnTo>
                    <a:pt x="27260046" y="4953909"/>
                  </a:lnTo>
                  <a:lnTo>
                    <a:pt x="27260046" y="4953956"/>
                  </a:lnTo>
                  <a:lnTo>
                    <a:pt x="27260123" y="4953956"/>
                  </a:lnTo>
                  <a:lnTo>
                    <a:pt x="27260123" y="4954003"/>
                  </a:lnTo>
                  <a:lnTo>
                    <a:pt x="27260201" y="4954003"/>
                  </a:lnTo>
                  <a:lnTo>
                    <a:pt x="27260201" y="4954049"/>
                  </a:lnTo>
                  <a:lnTo>
                    <a:pt x="27260279" y="4954049"/>
                  </a:lnTo>
                  <a:lnTo>
                    <a:pt x="27260279" y="4954096"/>
                  </a:lnTo>
                  <a:lnTo>
                    <a:pt x="27260357" y="4954096"/>
                  </a:lnTo>
                  <a:lnTo>
                    <a:pt x="27260357" y="4954143"/>
                  </a:lnTo>
                  <a:lnTo>
                    <a:pt x="27260434" y="4954143"/>
                  </a:lnTo>
                  <a:lnTo>
                    <a:pt x="27260434" y="4954189"/>
                  </a:lnTo>
                  <a:lnTo>
                    <a:pt x="27260511" y="4954189"/>
                  </a:lnTo>
                  <a:lnTo>
                    <a:pt x="27260511" y="4954236"/>
                  </a:lnTo>
                  <a:lnTo>
                    <a:pt x="27260589" y="4954236"/>
                  </a:lnTo>
                  <a:lnTo>
                    <a:pt x="27260589" y="4954283"/>
                  </a:lnTo>
                  <a:lnTo>
                    <a:pt x="27260667" y="4954283"/>
                  </a:lnTo>
                  <a:lnTo>
                    <a:pt x="27260667" y="4954337"/>
                  </a:lnTo>
                  <a:lnTo>
                    <a:pt x="27260757" y="4954337"/>
                  </a:lnTo>
                  <a:lnTo>
                    <a:pt x="27260757" y="4954383"/>
                  </a:lnTo>
                  <a:lnTo>
                    <a:pt x="27260835" y="4954383"/>
                  </a:lnTo>
                  <a:lnTo>
                    <a:pt x="27260835" y="4954431"/>
                  </a:lnTo>
                  <a:lnTo>
                    <a:pt x="27260912" y="4954431"/>
                  </a:lnTo>
                  <a:lnTo>
                    <a:pt x="27260912" y="4954477"/>
                  </a:lnTo>
                  <a:lnTo>
                    <a:pt x="27260990" y="4954477"/>
                  </a:lnTo>
                  <a:lnTo>
                    <a:pt x="27260990" y="4954523"/>
                  </a:lnTo>
                  <a:lnTo>
                    <a:pt x="27261067" y="4954523"/>
                  </a:lnTo>
                  <a:lnTo>
                    <a:pt x="27261067" y="4954571"/>
                  </a:lnTo>
                  <a:lnTo>
                    <a:pt x="27261145" y="4954571"/>
                  </a:lnTo>
                  <a:lnTo>
                    <a:pt x="27261145" y="4954617"/>
                  </a:lnTo>
                  <a:lnTo>
                    <a:pt x="27261223" y="4954617"/>
                  </a:lnTo>
                  <a:lnTo>
                    <a:pt x="27261223" y="4954663"/>
                  </a:lnTo>
                  <a:lnTo>
                    <a:pt x="27261300" y="4954663"/>
                  </a:lnTo>
                  <a:lnTo>
                    <a:pt x="27261300" y="4954710"/>
                  </a:lnTo>
                  <a:lnTo>
                    <a:pt x="27261377" y="4954710"/>
                  </a:lnTo>
                  <a:lnTo>
                    <a:pt x="27261377" y="4954757"/>
                  </a:lnTo>
                  <a:lnTo>
                    <a:pt x="27261455" y="4954757"/>
                  </a:lnTo>
                  <a:lnTo>
                    <a:pt x="27261455" y="4954803"/>
                  </a:lnTo>
                  <a:lnTo>
                    <a:pt x="27261533" y="4954803"/>
                  </a:lnTo>
                  <a:lnTo>
                    <a:pt x="27261533" y="4954850"/>
                  </a:lnTo>
                  <a:lnTo>
                    <a:pt x="27261611" y="4954850"/>
                  </a:lnTo>
                  <a:lnTo>
                    <a:pt x="27261611" y="4954897"/>
                  </a:lnTo>
                  <a:lnTo>
                    <a:pt x="27261688" y="4954897"/>
                  </a:lnTo>
                  <a:lnTo>
                    <a:pt x="27261688" y="4954943"/>
                  </a:lnTo>
                  <a:lnTo>
                    <a:pt x="27261765" y="4954943"/>
                  </a:lnTo>
                  <a:lnTo>
                    <a:pt x="27261765" y="4954998"/>
                  </a:lnTo>
                  <a:lnTo>
                    <a:pt x="27261856" y="4954998"/>
                  </a:lnTo>
                  <a:lnTo>
                    <a:pt x="27261856" y="4955045"/>
                  </a:lnTo>
                  <a:lnTo>
                    <a:pt x="27261933" y="4955045"/>
                  </a:lnTo>
                  <a:lnTo>
                    <a:pt x="27261933" y="4955091"/>
                  </a:lnTo>
                  <a:lnTo>
                    <a:pt x="27262011" y="4955091"/>
                  </a:lnTo>
                  <a:lnTo>
                    <a:pt x="27262011" y="4955138"/>
                  </a:lnTo>
                  <a:lnTo>
                    <a:pt x="27262089" y="4955138"/>
                  </a:lnTo>
                  <a:lnTo>
                    <a:pt x="27262089" y="4955185"/>
                  </a:lnTo>
                  <a:lnTo>
                    <a:pt x="27262167" y="4955185"/>
                  </a:lnTo>
                  <a:lnTo>
                    <a:pt x="27262167" y="4955231"/>
                  </a:lnTo>
                  <a:lnTo>
                    <a:pt x="27262244" y="4955231"/>
                  </a:lnTo>
                  <a:lnTo>
                    <a:pt x="27262244" y="4955277"/>
                  </a:lnTo>
                  <a:lnTo>
                    <a:pt x="27262321" y="4955277"/>
                  </a:lnTo>
                  <a:lnTo>
                    <a:pt x="27262321" y="4955325"/>
                  </a:lnTo>
                  <a:lnTo>
                    <a:pt x="27262399" y="4955325"/>
                  </a:lnTo>
                  <a:lnTo>
                    <a:pt x="27262399" y="4955371"/>
                  </a:lnTo>
                  <a:lnTo>
                    <a:pt x="27262477" y="4955371"/>
                  </a:lnTo>
                  <a:lnTo>
                    <a:pt x="27262477" y="4955417"/>
                  </a:lnTo>
                  <a:lnTo>
                    <a:pt x="27262555" y="4955417"/>
                  </a:lnTo>
                  <a:lnTo>
                    <a:pt x="27262555" y="4955465"/>
                  </a:lnTo>
                  <a:lnTo>
                    <a:pt x="27262632" y="4955465"/>
                  </a:lnTo>
                  <a:lnTo>
                    <a:pt x="27262632" y="4955511"/>
                  </a:lnTo>
                  <a:lnTo>
                    <a:pt x="27262709" y="4955511"/>
                  </a:lnTo>
                  <a:lnTo>
                    <a:pt x="27262709" y="4955557"/>
                  </a:lnTo>
                  <a:lnTo>
                    <a:pt x="27262787" y="4955557"/>
                  </a:lnTo>
                  <a:lnTo>
                    <a:pt x="27262787" y="4955605"/>
                  </a:lnTo>
                  <a:lnTo>
                    <a:pt x="27262865" y="4955605"/>
                  </a:lnTo>
                  <a:lnTo>
                    <a:pt x="27262865" y="4955659"/>
                  </a:lnTo>
                  <a:lnTo>
                    <a:pt x="27262955" y="4955659"/>
                  </a:lnTo>
                  <a:lnTo>
                    <a:pt x="27262955" y="4955705"/>
                  </a:lnTo>
                  <a:lnTo>
                    <a:pt x="27263033" y="4955705"/>
                  </a:lnTo>
                  <a:lnTo>
                    <a:pt x="27263033" y="4955752"/>
                  </a:lnTo>
                  <a:lnTo>
                    <a:pt x="27263110" y="4955752"/>
                  </a:lnTo>
                  <a:lnTo>
                    <a:pt x="27263110" y="4955799"/>
                  </a:lnTo>
                  <a:lnTo>
                    <a:pt x="27263188" y="4955799"/>
                  </a:lnTo>
                  <a:lnTo>
                    <a:pt x="27263188" y="4955845"/>
                  </a:lnTo>
                  <a:lnTo>
                    <a:pt x="27263265" y="4955845"/>
                  </a:lnTo>
                  <a:lnTo>
                    <a:pt x="27263265" y="4955892"/>
                  </a:lnTo>
                  <a:lnTo>
                    <a:pt x="27263343" y="4955892"/>
                  </a:lnTo>
                  <a:lnTo>
                    <a:pt x="27263343" y="4955939"/>
                  </a:lnTo>
                  <a:lnTo>
                    <a:pt x="27263421" y="4955939"/>
                  </a:lnTo>
                  <a:lnTo>
                    <a:pt x="27263421" y="4955985"/>
                  </a:lnTo>
                  <a:lnTo>
                    <a:pt x="27263498" y="4955985"/>
                  </a:lnTo>
                  <a:lnTo>
                    <a:pt x="27263498" y="4956032"/>
                  </a:lnTo>
                  <a:lnTo>
                    <a:pt x="27263575" y="4956032"/>
                  </a:lnTo>
                  <a:lnTo>
                    <a:pt x="27263575" y="4956079"/>
                  </a:lnTo>
                  <a:lnTo>
                    <a:pt x="27263653" y="4956079"/>
                  </a:lnTo>
                  <a:lnTo>
                    <a:pt x="27263653" y="4956125"/>
                  </a:lnTo>
                  <a:lnTo>
                    <a:pt x="27263731" y="4956125"/>
                  </a:lnTo>
                  <a:lnTo>
                    <a:pt x="27263731" y="4956172"/>
                  </a:lnTo>
                  <a:lnTo>
                    <a:pt x="27263809" y="4956172"/>
                  </a:lnTo>
                  <a:lnTo>
                    <a:pt x="27263809" y="4956219"/>
                  </a:lnTo>
                  <a:lnTo>
                    <a:pt x="27263886" y="4956219"/>
                  </a:lnTo>
                  <a:lnTo>
                    <a:pt x="27263886" y="4956265"/>
                  </a:lnTo>
                  <a:lnTo>
                    <a:pt x="27263963" y="4956265"/>
                  </a:lnTo>
                  <a:lnTo>
                    <a:pt x="27263963" y="4956319"/>
                  </a:lnTo>
                  <a:lnTo>
                    <a:pt x="27264054" y="4956319"/>
                  </a:lnTo>
                  <a:lnTo>
                    <a:pt x="27264054" y="4956366"/>
                  </a:lnTo>
                  <a:lnTo>
                    <a:pt x="27264131" y="4956366"/>
                  </a:lnTo>
                  <a:lnTo>
                    <a:pt x="27264131" y="4956413"/>
                  </a:lnTo>
                  <a:lnTo>
                    <a:pt x="27264209" y="4956413"/>
                  </a:lnTo>
                  <a:lnTo>
                    <a:pt x="27264209" y="4956459"/>
                  </a:lnTo>
                  <a:lnTo>
                    <a:pt x="27264287" y="4956459"/>
                  </a:lnTo>
                  <a:lnTo>
                    <a:pt x="27264287" y="4956506"/>
                  </a:lnTo>
                  <a:lnTo>
                    <a:pt x="27264365" y="4956506"/>
                  </a:lnTo>
                  <a:lnTo>
                    <a:pt x="27264365" y="4956553"/>
                  </a:lnTo>
                  <a:lnTo>
                    <a:pt x="27264442" y="4956553"/>
                  </a:lnTo>
                  <a:lnTo>
                    <a:pt x="27264442" y="4956599"/>
                  </a:lnTo>
                  <a:lnTo>
                    <a:pt x="27264519" y="4956599"/>
                  </a:lnTo>
                  <a:lnTo>
                    <a:pt x="27264519" y="4956646"/>
                  </a:lnTo>
                  <a:lnTo>
                    <a:pt x="27264597" y="4956646"/>
                  </a:lnTo>
                  <a:lnTo>
                    <a:pt x="27264597" y="4956693"/>
                  </a:lnTo>
                  <a:lnTo>
                    <a:pt x="27264675" y="4956693"/>
                  </a:lnTo>
                  <a:lnTo>
                    <a:pt x="27264675" y="4956739"/>
                  </a:lnTo>
                  <a:lnTo>
                    <a:pt x="27264753" y="4956739"/>
                  </a:lnTo>
                  <a:lnTo>
                    <a:pt x="27264753" y="4956786"/>
                  </a:lnTo>
                  <a:lnTo>
                    <a:pt x="27264830" y="4956786"/>
                  </a:lnTo>
                  <a:lnTo>
                    <a:pt x="27264830" y="4956833"/>
                  </a:lnTo>
                  <a:lnTo>
                    <a:pt x="27264907" y="4956833"/>
                  </a:lnTo>
                  <a:lnTo>
                    <a:pt x="27264907" y="4956879"/>
                  </a:lnTo>
                  <a:lnTo>
                    <a:pt x="27264985" y="4956879"/>
                  </a:lnTo>
                  <a:lnTo>
                    <a:pt x="27264985" y="4956926"/>
                  </a:lnTo>
                  <a:lnTo>
                    <a:pt x="27265063" y="4956926"/>
                  </a:lnTo>
                  <a:lnTo>
                    <a:pt x="27265063" y="5104093"/>
                  </a:lnTo>
                  <a:lnTo>
                    <a:pt x="27408760" y="5104093"/>
                  </a:lnTo>
                  <a:lnTo>
                    <a:pt x="27408760" y="5104140"/>
                  </a:lnTo>
                  <a:lnTo>
                    <a:pt x="27408837" y="5104140"/>
                  </a:lnTo>
                  <a:lnTo>
                    <a:pt x="27408837" y="5104187"/>
                  </a:lnTo>
                  <a:lnTo>
                    <a:pt x="27408915" y="5104187"/>
                  </a:lnTo>
                  <a:lnTo>
                    <a:pt x="27408915" y="5104233"/>
                  </a:lnTo>
                  <a:lnTo>
                    <a:pt x="27408993" y="5104233"/>
                  </a:lnTo>
                  <a:lnTo>
                    <a:pt x="27408993" y="5104280"/>
                  </a:lnTo>
                  <a:lnTo>
                    <a:pt x="27409071" y="5104280"/>
                  </a:lnTo>
                  <a:lnTo>
                    <a:pt x="27409071" y="5104327"/>
                  </a:lnTo>
                  <a:lnTo>
                    <a:pt x="27409148" y="5104327"/>
                  </a:lnTo>
                  <a:lnTo>
                    <a:pt x="27409148" y="5104373"/>
                  </a:lnTo>
                  <a:lnTo>
                    <a:pt x="27409225" y="5104373"/>
                  </a:lnTo>
                  <a:lnTo>
                    <a:pt x="27409225" y="5104419"/>
                  </a:lnTo>
                  <a:lnTo>
                    <a:pt x="27409303" y="5104419"/>
                  </a:lnTo>
                  <a:lnTo>
                    <a:pt x="27409303" y="5104467"/>
                  </a:lnTo>
                  <a:lnTo>
                    <a:pt x="27409381" y="5104467"/>
                  </a:lnTo>
                  <a:lnTo>
                    <a:pt x="27409381" y="5104513"/>
                  </a:lnTo>
                  <a:lnTo>
                    <a:pt x="27409458" y="5104513"/>
                  </a:lnTo>
                  <a:lnTo>
                    <a:pt x="27409458" y="5104559"/>
                  </a:lnTo>
                  <a:lnTo>
                    <a:pt x="27409536" y="5104559"/>
                  </a:lnTo>
                  <a:lnTo>
                    <a:pt x="27409536" y="5104607"/>
                  </a:lnTo>
                  <a:lnTo>
                    <a:pt x="27409613" y="5104607"/>
                  </a:lnTo>
                  <a:lnTo>
                    <a:pt x="27409613" y="5104653"/>
                  </a:lnTo>
                  <a:lnTo>
                    <a:pt x="27409691" y="5104653"/>
                  </a:lnTo>
                  <a:lnTo>
                    <a:pt x="27409691" y="5104699"/>
                  </a:lnTo>
                  <a:lnTo>
                    <a:pt x="27409769" y="5104699"/>
                  </a:lnTo>
                  <a:lnTo>
                    <a:pt x="27409769" y="5104754"/>
                  </a:lnTo>
                  <a:lnTo>
                    <a:pt x="27409859" y="5104754"/>
                  </a:lnTo>
                  <a:lnTo>
                    <a:pt x="27409859" y="5104801"/>
                  </a:lnTo>
                  <a:lnTo>
                    <a:pt x="27409937" y="5104801"/>
                  </a:lnTo>
                  <a:lnTo>
                    <a:pt x="27409937" y="5104847"/>
                  </a:lnTo>
                  <a:lnTo>
                    <a:pt x="27410014" y="5104847"/>
                  </a:lnTo>
                  <a:lnTo>
                    <a:pt x="27410014" y="5104894"/>
                  </a:lnTo>
                  <a:lnTo>
                    <a:pt x="27410091" y="5104894"/>
                  </a:lnTo>
                  <a:lnTo>
                    <a:pt x="27410091" y="5104941"/>
                  </a:lnTo>
                  <a:lnTo>
                    <a:pt x="27410169" y="5104941"/>
                  </a:lnTo>
                  <a:lnTo>
                    <a:pt x="27410169" y="5104987"/>
                  </a:lnTo>
                  <a:lnTo>
                    <a:pt x="27410247" y="5104987"/>
                  </a:lnTo>
                  <a:lnTo>
                    <a:pt x="27410247" y="5105034"/>
                  </a:lnTo>
                  <a:lnTo>
                    <a:pt x="27410325" y="5105034"/>
                  </a:lnTo>
                  <a:lnTo>
                    <a:pt x="27410325" y="5105081"/>
                  </a:lnTo>
                  <a:lnTo>
                    <a:pt x="27410402" y="5105081"/>
                  </a:lnTo>
                  <a:lnTo>
                    <a:pt x="27410402" y="5105127"/>
                  </a:lnTo>
                  <a:lnTo>
                    <a:pt x="27410479" y="5105127"/>
                  </a:lnTo>
                  <a:lnTo>
                    <a:pt x="27410479" y="5105174"/>
                  </a:lnTo>
                  <a:lnTo>
                    <a:pt x="27410557" y="5105174"/>
                  </a:lnTo>
                  <a:lnTo>
                    <a:pt x="27410557" y="5105221"/>
                  </a:lnTo>
                  <a:lnTo>
                    <a:pt x="27410635" y="5105221"/>
                  </a:lnTo>
                  <a:lnTo>
                    <a:pt x="27410635" y="5105267"/>
                  </a:lnTo>
                  <a:lnTo>
                    <a:pt x="27410713" y="5105267"/>
                  </a:lnTo>
                  <a:lnTo>
                    <a:pt x="27410713" y="5105314"/>
                  </a:lnTo>
                  <a:lnTo>
                    <a:pt x="27410790" y="5105314"/>
                  </a:lnTo>
                  <a:lnTo>
                    <a:pt x="27410790" y="5105361"/>
                  </a:lnTo>
                  <a:lnTo>
                    <a:pt x="27410867" y="5105361"/>
                  </a:lnTo>
                  <a:lnTo>
                    <a:pt x="27410867" y="5105415"/>
                  </a:lnTo>
                  <a:lnTo>
                    <a:pt x="27410958" y="5105415"/>
                  </a:lnTo>
                  <a:lnTo>
                    <a:pt x="27410958" y="5105461"/>
                  </a:lnTo>
                  <a:lnTo>
                    <a:pt x="27411035" y="5105461"/>
                  </a:lnTo>
                  <a:lnTo>
                    <a:pt x="27411035" y="5105508"/>
                  </a:lnTo>
                  <a:lnTo>
                    <a:pt x="27411113" y="5105508"/>
                  </a:lnTo>
                  <a:lnTo>
                    <a:pt x="27411113" y="5105555"/>
                  </a:lnTo>
                  <a:lnTo>
                    <a:pt x="27411191" y="5105555"/>
                  </a:lnTo>
                  <a:lnTo>
                    <a:pt x="27411191" y="5105601"/>
                  </a:lnTo>
                  <a:lnTo>
                    <a:pt x="27411269" y="5105601"/>
                  </a:lnTo>
                  <a:lnTo>
                    <a:pt x="27411269" y="5105648"/>
                  </a:lnTo>
                  <a:lnTo>
                    <a:pt x="27411346" y="5105648"/>
                  </a:lnTo>
                  <a:lnTo>
                    <a:pt x="27411346" y="5105695"/>
                  </a:lnTo>
                  <a:lnTo>
                    <a:pt x="27411423" y="5105695"/>
                  </a:lnTo>
                  <a:lnTo>
                    <a:pt x="27411423" y="5105741"/>
                  </a:lnTo>
                  <a:lnTo>
                    <a:pt x="27411501" y="5105741"/>
                  </a:lnTo>
                  <a:lnTo>
                    <a:pt x="27411501" y="5105788"/>
                  </a:lnTo>
                  <a:lnTo>
                    <a:pt x="27411579" y="5105788"/>
                  </a:lnTo>
                  <a:lnTo>
                    <a:pt x="27411579" y="5105835"/>
                  </a:lnTo>
                  <a:lnTo>
                    <a:pt x="27411656" y="5105835"/>
                  </a:lnTo>
                  <a:lnTo>
                    <a:pt x="27411656" y="5105881"/>
                  </a:lnTo>
                  <a:lnTo>
                    <a:pt x="27411734" y="5105881"/>
                  </a:lnTo>
                  <a:lnTo>
                    <a:pt x="27411734" y="5105928"/>
                  </a:lnTo>
                  <a:lnTo>
                    <a:pt x="27411811" y="5105928"/>
                  </a:lnTo>
                  <a:lnTo>
                    <a:pt x="27411811" y="5105975"/>
                  </a:lnTo>
                  <a:lnTo>
                    <a:pt x="27411889" y="5105975"/>
                  </a:lnTo>
                  <a:lnTo>
                    <a:pt x="27411889" y="5106021"/>
                  </a:lnTo>
                  <a:lnTo>
                    <a:pt x="27411967" y="5106021"/>
                  </a:lnTo>
                  <a:lnTo>
                    <a:pt x="27411967" y="5106075"/>
                  </a:lnTo>
                  <a:lnTo>
                    <a:pt x="27412057" y="5106075"/>
                  </a:lnTo>
                  <a:lnTo>
                    <a:pt x="27412057" y="5106122"/>
                  </a:lnTo>
                  <a:lnTo>
                    <a:pt x="27412135" y="5106122"/>
                  </a:lnTo>
                  <a:lnTo>
                    <a:pt x="27412135" y="5106169"/>
                  </a:lnTo>
                  <a:lnTo>
                    <a:pt x="27412212" y="5106169"/>
                  </a:lnTo>
                  <a:lnTo>
                    <a:pt x="27412212" y="5106215"/>
                  </a:lnTo>
                  <a:lnTo>
                    <a:pt x="27412289" y="5106215"/>
                  </a:lnTo>
                  <a:lnTo>
                    <a:pt x="27412289" y="5106262"/>
                  </a:lnTo>
                  <a:lnTo>
                    <a:pt x="27412367" y="5106262"/>
                  </a:lnTo>
                  <a:lnTo>
                    <a:pt x="27412367" y="5106309"/>
                  </a:lnTo>
                  <a:lnTo>
                    <a:pt x="27412445" y="5106309"/>
                  </a:lnTo>
                  <a:lnTo>
                    <a:pt x="27412445" y="5106355"/>
                  </a:lnTo>
                  <a:lnTo>
                    <a:pt x="27412523" y="5106355"/>
                  </a:lnTo>
                  <a:lnTo>
                    <a:pt x="27412523" y="5106402"/>
                  </a:lnTo>
                  <a:lnTo>
                    <a:pt x="27412600" y="5106402"/>
                  </a:lnTo>
                  <a:lnTo>
                    <a:pt x="27412600" y="5106449"/>
                  </a:lnTo>
                  <a:lnTo>
                    <a:pt x="27412677" y="5106449"/>
                  </a:lnTo>
                  <a:lnTo>
                    <a:pt x="27412677" y="5106495"/>
                  </a:lnTo>
                  <a:lnTo>
                    <a:pt x="27412755" y="5106495"/>
                  </a:lnTo>
                  <a:lnTo>
                    <a:pt x="27412755" y="5106542"/>
                  </a:lnTo>
                  <a:lnTo>
                    <a:pt x="27412833" y="5106542"/>
                  </a:lnTo>
                  <a:lnTo>
                    <a:pt x="27412833" y="5106589"/>
                  </a:lnTo>
                  <a:lnTo>
                    <a:pt x="27412911" y="5106589"/>
                  </a:lnTo>
                  <a:lnTo>
                    <a:pt x="27412911" y="5106635"/>
                  </a:lnTo>
                  <a:lnTo>
                    <a:pt x="27412988" y="5106635"/>
                  </a:lnTo>
                  <a:lnTo>
                    <a:pt x="27412988" y="5106682"/>
                  </a:lnTo>
                  <a:lnTo>
                    <a:pt x="27413065" y="5106682"/>
                  </a:lnTo>
                  <a:lnTo>
                    <a:pt x="27413065" y="5106737"/>
                  </a:lnTo>
                  <a:lnTo>
                    <a:pt x="27413156" y="5106737"/>
                  </a:lnTo>
                  <a:lnTo>
                    <a:pt x="27413156" y="5106783"/>
                  </a:lnTo>
                  <a:lnTo>
                    <a:pt x="27413233" y="5106783"/>
                  </a:lnTo>
                  <a:lnTo>
                    <a:pt x="27413233" y="5106829"/>
                  </a:lnTo>
                  <a:lnTo>
                    <a:pt x="27413311" y="5106829"/>
                  </a:lnTo>
                  <a:lnTo>
                    <a:pt x="27413311" y="5106877"/>
                  </a:lnTo>
                  <a:lnTo>
                    <a:pt x="27413389" y="5106877"/>
                  </a:lnTo>
                  <a:lnTo>
                    <a:pt x="27413389" y="5106923"/>
                  </a:lnTo>
                  <a:lnTo>
                    <a:pt x="27413467" y="5106923"/>
                  </a:lnTo>
                  <a:lnTo>
                    <a:pt x="27413467" y="5106969"/>
                  </a:lnTo>
                  <a:lnTo>
                    <a:pt x="27413544" y="5106969"/>
                  </a:lnTo>
                  <a:lnTo>
                    <a:pt x="27413544" y="5107017"/>
                  </a:lnTo>
                  <a:lnTo>
                    <a:pt x="27413621" y="5107017"/>
                  </a:lnTo>
                  <a:lnTo>
                    <a:pt x="27413621" y="5107063"/>
                  </a:lnTo>
                  <a:lnTo>
                    <a:pt x="27413699" y="5107063"/>
                  </a:lnTo>
                  <a:lnTo>
                    <a:pt x="27413699" y="5107109"/>
                  </a:lnTo>
                  <a:lnTo>
                    <a:pt x="27413777" y="5107109"/>
                  </a:lnTo>
                  <a:lnTo>
                    <a:pt x="27413777" y="5107156"/>
                  </a:lnTo>
                  <a:lnTo>
                    <a:pt x="27413854" y="5107156"/>
                  </a:lnTo>
                  <a:lnTo>
                    <a:pt x="27413854" y="5107203"/>
                  </a:lnTo>
                  <a:lnTo>
                    <a:pt x="27413932" y="5107203"/>
                  </a:lnTo>
                  <a:lnTo>
                    <a:pt x="27413932" y="5107249"/>
                  </a:lnTo>
                  <a:lnTo>
                    <a:pt x="27414009" y="5107249"/>
                  </a:lnTo>
                  <a:lnTo>
                    <a:pt x="27414009" y="5107296"/>
                  </a:lnTo>
                  <a:lnTo>
                    <a:pt x="27414087" y="5107296"/>
                  </a:lnTo>
                  <a:lnTo>
                    <a:pt x="27414087" y="5107343"/>
                  </a:lnTo>
                  <a:lnTo>
                    <a:pt x="27414165" y="5107343"/>
                  </a:lnTo>
                  <a:lnTo>
                    <a:pt x="27414165" y="5107397"/>
                  </a:lnTo>
                  <a:lnTo>
                    <a:pt x="27414255" y="5107397"/>
                  </a:lnTo>
                  <a:lnTo>
                    <a:pt x="27414255" y="5107444"/>
                  </a:lnTo>
                  <a:lnTo>
                    <a:pt x="27414333" y="5107444"/>
                  </a:lnTo>
                  <a:lnTo>
                    <a:pt x="27414333" y="5107491"/>
                  </a:lnTo>
                  <a:lnTo>
                    <a:pt x="27414410" y="5107491"/>
                  </a:lnTo>
                  <a:lnTo>
                    <a:pt x="27414410" y="5107537"/>
                  </a:lnTo>
                  <a:lnTo>
                    <a:pt x="27414487" y="5107537"/>
                  </a:lnTo>
                  <a:lnTo>
                    <a:pt x="27414487" y="5107584"/>
                  </a:lnTo>
                  <a:lnTo>
                    <a:pt x="27414565" y="5107584"/>
                  </a:lnTo>
                  <a:lnTo>
                    <a:pt x="27414565" y="5107631"/>
                  </a:lnTo>
                  <a:lnTo>
                    <a:pt x="27414643" y="5107631"/>
                  </a:lnTo>
                  <a:lnTo>
                    <a:pt x="27414643" y="5107677"/>
                  </a:lnTo>
                  <a:lnTo>
                    <a:pt x="27414721" y="5107677"/>
                  </a:lnTo>
                  <a:lnTo>
                    <a:pt x="27414721" y="5107724"/>
                  </a:lnTo>
                  <a:lnTo>
                    <a:pt x="27414798" y="5107724"/>
                  </a:lnTo>
                  <a:lnTo>
                    <a:pt x="27414798" y="5107771"/>
                  </a:lnTo>
                  <a:lnTo>
                    <a:pt x="27414875" y="5107771"/>
                  </a:lnTo>
                  <a:lnTo>
                    <a:pt x="27414875" y="5107817"/>
                  </a:lnTo>
                  <a:lnTo>
                    <a:pt x="27414953" y="5107817"/>
                  </a:lnTo>
                  <a:lnTo>
                    <a:pt x="27414953" y="5107863"/>
                  </a:lnTo>
                  <a:lnTo>
                    <a:pt x="27415031" y="5107863"/>
                  </a:lnTo>
                  <a:lnTo>
                    <a:pt x="27415031" y="5107911"/>
                  </a:lnTo>
                  <a:lnTo>
                    <a:pt x="27415109" y="5107911"/>
                  </a:lnTo>
                  <a:lnTo>
                    <a:pt x="27415109" y="5107957"/>
                  </a:lnTo>
                  <a:lnTo>
                    <a:pt x="27415186" y="5107957"/>
                  </a:lnTo>
                  <a:lnTo>
                    <a:pt x="27415186" y="5108003"/>
                  </a:lnTo>
                  <a:lnTo>
                    <a:pt x="27415263" y="5108003"/>
                  </a:lnTo>
                  <a:lnTo>
                    <a:pt x="27415263" y="5108058"/>
                  </a:lnTo>
                  <a:lnTo>
                    <a:pt x="27415354" y="5108058"/>
                  </a:lnTo>
                  <a:lnTo>
                    <a:pt x="27415354" y="5108105"/>
                  </a:lnTo>
                  <a:lnTo>
                    <a:pt x="27415431" y="5108105"/>
                  </a:lnTo>
                  <a:lnTo>
                    <a:pt x="27415431" y="5108151"/>
                  </a:lnTo>
                  <a:lnTo>
                    <a:pt x="27415509" y="5108151"/>
                  </a:lnTo>
                  <a:lnTo>
                    <a:pt x="27415509" y="5108198"/>
                  </a:lnTo>
                  <a:lnTo>
                    <a:pt x="27415587" y="5108198"/>
                  </a:lnTo>
                  <a:lnTo>
                    <a:pt x="27415587" y="5108245"/>
                  </a:lnTo>
                  <a:lnTo>
                    <a:pt x="27415665" y="5108245"/>
                  </a:lnTo>
                  <a:lnTo>
                    <a:pt x="27415665" y="5108291"/>
                  </a:lnTo>
                  <a:lnTo>
                    <a:pt x="27415742" y="5108291"/>
                  </a:lnTo>
                  <a:lnTo>
                    <a:pt x="27415742" y="5108338"/>
                  </a:lnTo>
                  <a:lnTo>
                    <a:pt x="27415819" y="5108338"/>
                  </a:lnTo>
                  <a:lnTo>
                    <a:pt x="27415819" y="5108385"/>
                  </a:lnTo>
                  <a:lnTo>
                    <a:pt x="27415897" y="5108385"/>
                  </a:lnTo>
                  <a:lnTo>
                    <a:pt x="27415897" y="5108431"/>
                  </a:lnTo>
                  <a:lnTo>
                    <a:pt x="27415975" y="5108431"/>
                  </a:lnTo>
                  <a:lnTo>
                    <a:pt x="27415975" y="5108478"/>
                  </a:lnTo>
                  <a:lnTo>
                    <a:pt x="27416052" y="5108478"/>
                  </a:lnTo>
                  <a:lnTo>
                    <a:pt x="27416052" y="5108525"/>
                  </a:lnTo>
                  <a:lnTo>
                    <a:pt x="27416130" y="5108525"/>
                  </a:lnTo>
                  <a:lnTo>
                    <a:pt x="27416130" y="5108571"/>
                  </a:lnTo>
                  <a:lnTo>
                    <a:pt x="27416207" y="5108571"/>
                  </a:lnTo>
                  <a:lnTo>
                    <a:pt x="27416207" y="5108618"/>
                  </a:lnTo>
                  <a:lnTo>
                    <a:pt x="27416285" y="5108618"/>
                  </a:lnTo>
                  <a:lnTo>
                    <a:pt x="27416285" y="5108665"/>
                  </a:lnTo>
                  <a:lnTo>
                    <a:pt x="27416363" y="5108665"/>
                  </a:lnTo>
                  <a:lnTo>
                    <a:pt x="27416363" y="5108719"/>
                  </a:lnTo>
                  <a:lnTo>
                    <a:pt x="27416453" y="5108719"/>
                  </a:lnTo>
                  <a:lnTo>
                    <a:pt x="27416453" y="5108765"/>
                  </a:lnTo>
                  <a:lnTo>
                    <a:pt x="27416531" y="5108765"/>
                  </a:lnTo>
                  <a:lnTo>
                    <a:pt x="27416531" y="5108812"/>
                  </a:lnTo>
                  <a:lnTo>
                    <a:pt x="27416608" y="5108812"/>
                  </a:lnTo>
                  <a:lnTo>
                    <a:pt x="27416608" y="5108859"/>
                  </a:lnTo>
                  <a:lnTo>
                    <a:pt x="27416685" y="5108859"/>
                  </a:lnTo>
                  <a:lnTo>
                    <a:pt x="27416685" y="5108905"/>
                  </a:lnTo>
                  <a:lnTo>
                    <a:pt x="27416763" y="5108905"/>
                  </a:lnTo>
                  <a:lnTo>
                    <a:pt x="27416763" y="5108952"/>
                  </a:lnTo>
                  <a:lnTo>
                    <a:pt x="27416841" y="5108952"/>
                  </a:lnTo>
                  <a:lnTo>
                    <a:pt x="27416841" y="5108999"/>
                  </a:lnTo>
                  <a:lnTo>
                    <a:pt x="27416919" y="5108999"/>
                  </a:lnTo>
                  <a:lnTo>
                    <a:pt x="27416919" y="5109045"/>
                  </a:lnTo>
                  <a:lnTo>
                    <a:pt x="27416996" y="5109045"/>
                  </a:lnTo>
                  <a:lnTo>
                    <a:pt x="27416996" y="5109092"/>
                  </a:lnTo>
                  <a:lnTo>
                    <a:pt x="27417073" y="5109092"/>
                  </a:lnTo>
                  <a:lnTo>
                    <a:pt x="27417073" y="5109139"/>
                  </a:lnTo>
                  <a:lnTo>
                    <a:pt x="27417151" y="5109139"/>
                  </a:lnTo>
                  <a:lnTo>
                    <a:pt x="27417151" y="5109185"/>
                  </a:lnTo>
                  <a:lnTo>
                    <a:pt x="27417229" y="5109185"/>
                  </a:lnTo>
                  <a:lnTo>
                    <a:pt x="27417229" y="5109232"/>
                  </a:lnTo>
                  <a:lnTo>
                    <a:pt x="27417307" y="5109232"/>
                  </a:lnTo>
                  <a:lnTo>
                    <a:pt x="27417307" y="5109279"/>
                  </a:lnTo>
                  <a:lnTo>
                    <a:pt x="27417384" y="5109279"/>
                  </a:lnTo>
                  <a:lnTo>
                    <a:pt x="27417384" y="5109325"/>
                  </a:lnTo>
                  <a:lnTo>
                    <a:pt x="27417461" y="5109325"/>
                  </a:lnTo>
                  <a:lnTo>
                    <a:pt x="27417461" y="5256493"/>
                  </a:lnTo>
                  <a:lnTo>
                    <a:pt x="27561159" y="5256493"/>
                  </a:lnTo>
                  <a:lnTo>
                    <a:pt x="27561159" y="5256539"/>
                  </a:lnTo>
                  <a:lnTo>
                    <a:pt x="27561237" y="5256539"/>
                  </a:lnTo>
                  <a:lnTo>
                    <a:pt x="27561237" y="5256586"/>
                  </a:lnTo>
                  <a:lnTo>
                    <a:pt x="27561314" y="5256586"/>
                  </a:lnTo>
                  <a:lnTo>
                    <a:pt x="27561314" y="5256633"/>
                  </a:lnTo>
                  <a:lnTo>
                    <a:pt x="27561391" y="5256633"/>
                  </a:lnTo>
                  <a:lnTo>
                    <a:pt x="27561391" y="5256679"/>
                  </a:lnTo>
                  <a:lnTo>
                    <a:pt x="27561469" y="5256679"/>
                  </a:lnTo>
                  <a:lnTo>
                    <a:pt x="27561469" y="5256726"/>
                  </a:lnTo>
                  <a:lnTo>
                    <a:pt x="27561547" y="5256726"/>
                  </a:lnTo>
                  <a:lnTo>
                    <a:pt x="27561547" y="5256773"/>
                  </a:lnTo>
                  <a:lnTo>
                    <a:pt x="27561625" y="5256773"/>
                  </a:lnTo>
                  <a:lnTo>
                    <a:pt x="27561625" y="5256819"/>
                  </a:lnTo>
                  <a:lnTo>
                    <a:pt x="27561702" y="5256819"/>
                  </a:lnTo>
                  <a:lnTo>
                    <a:pt x="27561702" y="5256866"/>
                  </a:lnTo>
                  <a:lnTo>
                    <a:pt x="27561779" y="5256866"/>
                  </a:lnTo>
                  <a:lnTo>
                    <a:pt x="27561779" y="5256913"/>
                  </a:lnTo>
                  <a:lnTo>
                    <a:pt x="27561857" y="5256913"/>
                  </a:lnTo>
                  <a:lnTo>
                    <a:pt x="27561857" y="5256959"/>
                  </a:lnTo>
                  <a:lnTo>
                    <a:pt x="27561935" y="5256959"/>
                  </a:lnTo>
                  <a:lnTo>
                    <a:pt x="27561935" y="5257005"/>
                  </a:lnTo>
                  <a:lnTo>
                    <a:pt x="27562013" y="5257005"/>
                  </a:lnTo>
                  <a:lnTo>
                    <a:pt x="27562013" y="5257053"/>
                  </a:lnTo>
                  <a:lnTo>
                    <a:pt x="27562090" y="5257053"/>
                  </a:lnTo>
                  <a:lnTo>
                    <a:pt x="27562090" y="5257099"/>
                  </a:lnTo>
                  <a:lnTo>
                    <a:pt x="27562167" y="5257099"/>
                  </a:lnTo>
                  <a:lnTo>
                    <a:pt x="27562167" y="5257153"/>
                  </a:lnTo>
                  <a:lnTo>
                    <a:pt x="27562258" y="5257153"/>
                  </a:lnTo>
                  <a:lnTo>
                    <a:pt x="27562258" y="5257200"/>
                  </a:lnTo>
                  <a:lnTo>
                    <a:pt x="27562335" y="5257200"/>
                  </a:lnTo>
                  <a:lnTo>
                    <a:pt x="27562335" y="5257247"/>
                  </a:lnTo>
                  <a:lnTo>
                    <a:pt x="27562413" y="5257247"/>
                  </a:lnTo>
                  <a:lnTo>
                    <a:pt x="27562413" y="5257293"/>
                  </a:lnTo>
                  <a:lnTo>
                    <a:pt x="27562491" y="5257293"/>
                  </a:lnTo>
                  <a:lnTo>
                    <a:pt x="27562491" y="5257340"/>
                  </a:lnTo>
                  <a:lnTo>
                    <a:pt x="27562568" y="5257340"/>
                  </a:lnTo>
                  <a:lnTo>
                    <a:pt x="27562568" y="5257387"/>
                  </a:lnTo>
                  <a:lnTo>
                    <a:pt x="27562645" y="5257387"/>
                  </a:lnTo>
                  <a:lnTo>
                    <a:pt x="27562645" y="5257433"/>
                  </a:lnTo>
                  <a:lnTo>
                    <a:pt x="27562723" y="5257433"/>
                  </a:lnTo>
                  <a:lnTo>
                    <a:pt x="27562723" y="5257480"/>
                  </a:lnTo>
                  <a:lnTo>
                    <a:pt x="27562801" y="5257480"/>
                  </a:lnTo>
                  <a:lnTo>
                    <a:pt x="27562801" y="5257527"/>
                  </a:lnTo>
                  <a:lnTo>
                    <a:pt x="27562879" y="5257527"/>
                  </a:lnTo>
                  <a:lnTo>
                    <a:pt x="27562879" y="5257573"/>
                  </a:lnTo>
                  <a:lnTo>
                    <a:pt x="27562956" y="5257573"/>
                  </a:lnTo>
                  <a:lnTo>
                    <a:pt x="27562956" y="5257620"/>
                  </a:lnTo>
                  <a:lnTo>
                    <a:pt x="27563033" y="5257620"/>
                  </a:lnTo>
                  <a:lnTo>
                    <a:pt x="27563033" y="5257667"/>
                  </a:lnTo>
                  <a:lnTo>
                    <a:pt x="27563111" y="5257667"/>
                  </a:lnTo>
                  <a:lnTo>
                    <a:pt x="27563111" y="5257713"/>
                  </a:lnTo>
                  <a:lnTo>
                    <a:pt x="27563189" y="5257713"/>
                  </a:lnTo>
                  <a:lnTo>
                    <a:pt x="27563189" y="5257760"/>
                  </a:lnTo>
                  <a:lnTo>
                    <a:pt x="27563267" y="5257760"/>
                  </a:lnTo>
                  <a:lnTo>
                    <a:pt x="27563267" y="5257814"/>
                  </a:lnTo>
                  <a:lnTo>
                    <a:pt x="27563357" y="5257814"/>
                  </a:lnTo>
                  <a:lnTo>
                    <a:pt x="27563357" y="5257861"/>
                  </a:lnTo>
                  <a:lnTo>
                    <a:pt x="27563435" y="5257861"/>
                  </a:lnTo>
                  <a:lnTo>
                    <a:pt x="27563435" y="5257907"/>
                  </a:lnTo>
                  <a:lnTo>
                    <a:pt x="27563512" y="5257907"/>
                  </a:lnTo>
                  <a:lnTo>
                    <a:pt x="27563512" y="5257954"/>
                  </a:lnTo>
                  <a:lnTo>
                    <a:pt x="27563589" y="5257954"/>
                  </a:lnTo>
                  <a:lnTo>
                    <a:pt x="27563589" y="5258001"/>
                  </a:lnTo>
                  <a:lnTo>
                    <a:pt x="27563667" y="5258001"/>
                  </a:lnTo>
                  <a:lnTo>
                    <a:pt x="27563667" y="5258047"/>
                  </a:lnTo>
                  <a:lnTo>
                    <a:pt x="27563745" y="5258047"/>
                  </a:lnTo>
                  <a:lnTo>
                    <a:pt x="27563745" y="5258094"/>
                  </a:lnTo>
                  <a:lnTo>
                    <a:pt x="27563823" y="5258094"/>
                  </a:lnTo>
                  <a:lnTo>
                    <a:pt x="27563823" y="5258141"/>
                  </a:lnTo>
                  <a:lnTo>
                    <a:pt x="27563900" y="5258141"/>
                  </a:lnTo>
                  <a:lnTo>
                    <a:pt x="27563900" y="5258187"/>
                  </a:lnTo>
                  <a:lnTo>
                    <a:pt x="27563977" y="5258187"/>
                  </a:lnTo>
                  <a:lnTo>
                    <a:pt x="27563977" y="5258234"/>
                  </a:lnTo>
                  <a:lnTo>
                    <a:pt x="27564055" y="5258234"/>
                  </a:lnTo>
                  <a:lnTo>
                    <a:pt x="27564055" y="5258281"/>
                  </a:lnTo>
                  <a:lnTo>
                    <a:pt x="27564133" y="5258281"/>
                  </a:lnTo>
                  <a:lnTo>
                    <a:pt x="27564133" y="5258327"/>
                  </a:lnTo>
                  <a:lnTo>
                    <a:pt x="27564211" y="5258327"/>
                  </a:lnTo>
                  <a:lnTo>
                    <a:pt x="27564211" y="5258374"/>
                  </a:lnTo>
                  <a:lnTo>
                    <a:pt x="27564288" y="5258374"/>
                  </a:lnTo>
                  <a:lnTo>
                    <a:pt x="27564288" y="5258421"/>
                  </a:lnTo>
                  <a:lnTo>
                    <a:pt x="27564365" y="5258421"/>
                  </a:lnTo>
                  <a:lnTo>
                    <a:pt x="27564365" y="5258475"/>
                  </a:lnTo>
                  <a:lnTo>
                    <a:pt x="27564456" y="5258475"/>
                  </a:lnTo>
                  <a:lnTo>
                    <a:pt x="27564456" y="5258521"/>
                  </a:lnTo>
                  <a:lnTo>
                    <a:pt x="27564533" y="5258521"/>
                  </a:lnTo>
                  <a:lnTo>
                    <a:pt x="27564533" y="5258569"/>
                  </a:lnTo>
                  <a:lnTo>
                    <a:pt x="27564611" y="5258569"/>
                  </a:lnTo>
                  <a:lnTo>
                    <a:pt x="27564611" y="5258615"/>
                  </a:lnTo>
                  <a:lnTo>
                    <a:pt x="27564689" y="5258615"/>
                  </a:lnTo>
                  <a:lnTo>
                    <a:pt x="27564689" y="5258661"/>
                  </a:lnTo>
                  <a:lnTo>
                    <a:pt x="27564766" y="5258661"/>
                  </a:lnTo>
                  <a:lnTo>
                    <a:pt x="27564766" y="5258708"/>
                  </a:lnTo>
                  <a:lnTo>
                    <a:pt x="27564844" y="5258708"/>
                  </a:lnTo>
                  <a:lnTo>
                    <a:pt x="27564844" y="5258755"/>
                  </a:lnTo>
                  <a:lnTo>
                    <a:pt x="27564921" y="5258755"/>
                  </a:lnTo>
                  <a:lnTo>
                    <a:pt x="27564921" y="5258801"/>
                  </a:lnTo>
                  <a:lnTo>
                    <a:pt x="27564999" y="5258801"/>
                  </a:lnTo>
                  <a:lnTo>
                    <a:pt x="27564999" y="5258848"/>
                  </a:lnTo>
                  <a:lnTo>
                    <a:pt x="27565077" y="5258848"/>
                  </a:lnTo>
                  <a:lnTo>
                    <a:pt x="27565077" y="5258895"/>
                  </a:lnTo>
                  <a:lnTo>
                    <a:pt x="27565154" y="5258895"/>
                  </a:lnTo>
                  <a:lnTo>
                    <a:pt x="27565154" y="5258941"/>
                  </a:lnTo>
                  <a:lnTo>
                    <a:pt x="27565231" y="5258941"/>
                  </a:lnTo>
                  <a:lnTo>
                    <a:pt x="27565231" y="5258988"/>
                  </a:lnTo>
                  <a:lnTo>
                    <a:pt x="27565309" y="5258988"/>
                  </a:lnTo>
                  <a:lnTo>
                    <a:pt x="27565309" y="5259035"/>
                  </a:lnTo>
                  <a:lnTo>
                    <a:pt x="27565387" y="5259035"/>
                  </a:lnTo>
                  <a:lnTo>
                    <a:pt x="27565387" y="5259081"/>
                  </a:lnTo>
                  <a:lnTo>
                    <a:pt x="27565465" y="5259081"/>
                  </a:lnTo>
                  <a:lnTo>
                    <a:pt x="27565465" y="5259136"/>
                  </a:lnTo>
                  <a:lnTo>
                    <a:pt x="27565555" y="5259136"/>
                  </a:lnTo>
                  <a:lnTo>
                    <a:pt x="27565555" y="5259183"/>
                  </a:lnTo>
                  <a:lnTo>
                    <a:pt x="27565633" y="5259183"/>
                  </a:lnTo>
                  <a:lnTo>
                    <a:pt x="27565633" y="5259229"/>
                  </a:lnTo>
                  <a:lnTo>
                    <a:pt x="27565710" y="5259229"/>
                  </a:lnTo>
                  <a:lnTo>
                    <a:pt x="27565710" y="5259275"/>
                  </a:lnTo>
                  <a:lnTo>
                    <a:pt x="27565787" y="5259275"/>
                  </a:lnTo>
                  <a:lnTo>
                    <a:pt x="27565787" y="5259323"/>
                  </a:lnTo>
                  <a:lnTo>
                    <a:pt x="27565865" y="5259323"/>
                  </a:lnTo>
                  <a:lnTo>
                    <a:pt x="27565865" y="5259369"/>
                  </a:lnTo>
                  <a:lnTo>
                    <a:pt x="27565943" y="5259369"/>
                  </a:lnTo>
                  <a:lnTo>
                    <a:pt x="27565943" y="5259415"/>
                  </a:lnTo>
                  <a:lnTo>
                    <a:pt x="27566021" y="5259415"/>
                  </a:lnTo>
                  <a:lnTo>
                    <a:pt x="27566021" y="5259463"/>
                  </a:lnTo>
                  <a:lnTo>
                    <a:pt x="27566098" y="5259463"/>
                  </a:lnTo>
                  <a:lnTo>
                    <a:pt x="27566098" y="5259509"/>
                  </a:lnTo>
                  <a:lnTo>
                    <a:pt x="27566175" y="5259509"/>
                  </a:lnTo>
                  <a:lnTo>
                    <a:pt x="27566175" y="5259555"/>
                  </a:lnTo>
                  <a:lnTo>
                    <a:pt x="27566253" y="5259555"/>
                  </a:lnTo>
                  <a:lnTo>
                    <a:pt x="27566253" y="5259603"/>
                  </a:lnTo>
                  <a:lnTo>
                    <a:pt x="27566331" y="5259603"/>
                  </a:lnTo>
                  <a:lnTo>
                    <a:pt x="27566331" y="5259649"/>
                  </a:lnTo>
                  <a:lnTo>
                    <a:pt x="27566409" y="5259649"/>
                  </a:lnTo>
                  <a:lnTo>
                    <a:pt x="27566409" y="5259695"/>
                  </a:lnTo>
                  <a:lnTo>
                    <a:pt x="27566486" y="5259695"/>
                  </a:lnTo>
                  <a:lnTo>
                    <a:pt x="27566486" y="5259742"/>
                  </a:lnTo>
                  <a:lnTo>
                    <a:pt x="27566563" y="5259742"/>
                  </a:lnTo>
                  <a:lnTo>
                    <a:pt x="27566563" y="5259797"/>
                  </a:lnTo>
                  <a:lnTo>
                    <a:pt x="27566654" y="5259797"/>
                  </a:lnTo>
                  <a:lnTo>
                    <a:pt x="27566654" y="5259843"/>
                  </a:lnTo>
                  <a:lnTo>
                    <a:pt x="27566731" y="5259843"/>
                  </a:lnTo>
                  <a:lnTo>
                    <a:pt x="27566731" y="5259890"/>
                  </a:lnTo>
                  <a:lnTo>
                    <a:pt x="27566809" y="5259890"/>
                  </a:lnTo>
                  <a:lnTo>
                    <a:pt x="27566809" y="5259937"/>
                  </a:lnTo>
                  <a:lnTo>
                    <a:pt x="27566887" y="5259937"/>
                  </a:lnTo>
                  <a:lnTo>
                    <a:pt x="27566887" y="5259983"/>
                  </a:lnTo>
                  <a:lnTo>
                    <a:pt x="27566964" y="5259983"/>
                  </a:lnTo>
                  <a:lnTo>
                    <a:pt x="27566964" y="5260030"/>
                  </a:lnTo>
                  <a:lnTo>
                    <a:pt x="27567042" y="5260030"/>
                  </a:lnTo>
                  <a:lnTo>
                    <a:pt x="27567042" y="5260077"/>
                  </a:lnTo>
                  <a:lnTo>
                    <a:pt x="27567119" y="5260077"/>
                  </a:lnTo>
                  <a:lnTo>
                    <a:pt x="27567119" y="5260123"/>
                  </a:lnTo>
                  <a:lnTo>
                    <a:pt x="27567197" y="5260123"/>
                  </a:lnTo>
                  <a:lnTo>
                    <a:pt x="27567197" y="5260170"/>
                  </a:lnTo>
                  <a:lnTo>
                    <a:pt x="27567275" y="5260170"/>
                  </a:lnTo>
                  <a:lnTo>
                    <a:pt x="27567275" y="5260217"/>
                  </a:lnTo>
                  <a:lnTo>
                    <a:pt x="27567352" y="5260217"/>
                  </a:lnTo>
                  <a:lnTo>
                    <a:pt x="27567352" y="5260263"/>
                  </a:lnTo>
                  <a:lnTo>
                    <a:pt x="27567429" y="5260263"/>
                  </a:lnTo>
                  <a:lnTo>
                    <a:pt x="27567429" y="5260309"/>
                  </a:lnTo>
                  <a:lnTo>
                    <a:pt x="27567507" y="5260309"/>
                  </a:lnTo>
                  <a:lnTo>
                    <a:pt x="27567507" y="5260357"/>
                  </a:lnTo>
                  <a:lnTo>
                    <a:pt x="27567585" y="5260357"/>
                  </a:lnTo>
                  <a:lnTo>
                    <a:pt x="27567585" y="5260403"/>
                  </a:lnTo>
                  <a:lnTo>
                    <a:pt x="27567663" y="5260403"/>
                  </a:lnTo>
                  <a:lnTo>
                    <a:pt x="27567663" y="5260457"/>
                  </a:lnTo>
                  <a:lnTo>
                    <a:pt x="27567753" y="5260457"/>
                  </a:lnTo>
                  <a:lnTo>
                    <a:pt x="27567753" y="5260504"/>
                  </a:lnTo>
                  <a:lnTo>
                    <a:pt x="27567831" y="5260504"/>
                  </a:lnTo>
                  <a:lnTo>
                    <a:pt x="27567831" y="5260551"/>
                  </a:lnTo>
                  <a:lnTo>
                    <a:pt x="27567908" y="5260551"/>
                  </a:lnTo>
                  <a:lnTo>
                    <a:pt x="27567908" y="5260597"/>
                  </a:lnTo>
                  <a:lnTo>
                    <a:pt x="27567985" y="5260597"/>
                  </a:lnTo>
                  <a:lnTo>
                    <a:pt x="27567985" y="5260644"/>
                  </a:lnTo>
                  <a:lnTo>
                    <a:pt x="27568063" y="5260644"/>
                  </a:lnTo>
                  <a:lnTo>
                    <a:pt x="27568063" y="5260691"/>
                  </a:lnTo>
                  <a:lnTo>
                    <a:pt x="27568141" y="5260691"/>
                  </a:lnTo>
                  <a:lnTo>
                    <a:pt x="27568141" y="5260737"/>
                  </a:lnTo>
                  <a:lnTo>
                    <a:pt x="27568219" y="5260737"/>
                  </a:lnTo>
                  <a:lnTo>
                    <a:pt x="27568219" y="5260784"/>
                  </a:lnTo>
                  <a:lnTo>
                    <a:pt x="27568296" y="5260784"/>
                  </a:lnTo>
                  <a:lnTo>
                    <a:pt x="27568296" y="5260831"/>
                  </a:lnTo>
                  <a:lnTo>
                    <a:pt x="27568373" y="5260831"/>
                  </a:lnTo>
                  <a:lnTo>
                    <a:pt x="27568373" y="5260877"/>
                  </a:lnTo>
                  <a:lnTo>
                    <a:pt x="27568451" y="5260877"/>
                  </a:lnTo>
                  <a:lnTo>
                    <a:pt x="27568451" y="5260924"/>
                  </a:lnTo>
                  <a:lnTo>
                    <a:pt x="27568529" y="5260924"/>
                  </a:lnTo>
                  <a:lnTo>
                    <a:pt x="27568529" y="5260971"/>
                  </a:lnTo>
                  <a:lnTo>
                    <a:pt x="27568607" y="5260971"/>
                  </a:lnTo>
                  <a:lnTo>
                    <a:pt x="27568607" y="5261017"/>
                  </a:lnTo>
                  <a:lnTo>
                    <a:pt x="27568684" y="5261017"/>
                  </a:lnTo>
                  <a:lnTo>
                    <a:pt x="27568684" y="5261064"/>
                  </a:lnTo>
                  <a:lnTo>
                    <a:pt x="27568761" y="5261064"/>
                  </a:lnTo>
                  <a:lnTo>
                    <a:pt x="27568761" y="5261118"/>
                  </a:lnTo>
                  <a:lnTo>
                    <a:pt x="27568852" y="5261118"/>
                  </a:lnTo>
                  <a:lnTo>
                    <a:pt x="27568852" y="5261165"/>
                  </a:lnTo>
                  <a:lnTo>
                    <a:pt x="27568929" y="5261165"/>
                  </a:lnTo>
                  <a:lnTo>
                    <a:pt x="27568929" y="5261211"/>
                  </a:lnTo>
                  <a:lnTo>
                    <a:pt x="27569007" y="5261211"/>
                  </a:lnTo>
                  <a:lnTo>
                    <a:pt x="27569007" y="5261258"/>
                  </a:lnTo>
                  <a:lnTo>
                    <a:pt x="27569085" y="5261258"/>
                  </a:lnTo>
                  <a:lnTo>
                    <a:pt x="27569085" y="5261305"/>
                  </a:lnTo>
                  <a:lnTo>
                    <a:pt x="27569162" y="5261305"/>
                  </a:lnTo>
                  <a:lnTo>
                    <a:pt x="27569162" y="5261351"/>
                  </a:lnTo>
                  <a:lnTo>
                    <a:pt x="27569240" y="5261351"/>
                  </a:lnTo>
                  <a:lnTo>
                    <a:pt x="27569240" y="5261398"/>
                  </a:lnTo>
                  <a:lnTo>
                    <a:pt x="27569317" y="5261398"/>
                  </a:lnTo>
                  <a:lnTo>
                    <a:pt x="27569317" y="5261445"/>
                  </a:lnTo>
                  <a:lnTo>
                    <a:pt x="27569395" y="5261445"/>
                  </a:lnTo>
                  <a:lnTo>
                    <a:pt x="27569395" y="5261491"/>
                  </a:lnTo>
                  <a:lnTo>
                    <a:pt x="27569473" y="5261491"/>
                  </a:lnTo>
                  <a:lnTo>
                    <a:pt x="27569473" y="5261538"/>
                  </a:lnTo>
                  <a:lnTo>
                    <a:pt x="27569550" y="5261538"/>
                  </a:lnTo>
                  <a:lnTo>
                    <a:pt x="27569550" y="5261585"/>
                  </a:lnTo>
                  <a:lnTo>
                    <a:pt x="27569627" y="5261585"/>
                  </a:lnTo>
                  <a:lnTo>
                    <a:pt x="27569627" y="5261631"/>
                  </a:lnTo>
                  <a:lnTo>
                    <a:pt x="27569705" y="5261631"/>
                  </a:lnTo>
                  <a:lnTo>
                    <a:pt x="27569705" y="5261678"/>
                  </a:lnTo>
                  <a:lnTo>
                    <a:pt x="27569783" y="5261678"/>
                  </a:lnTo>
                  <a:lnTo>
                    <a:pt x="27569783" y="5261725"/>
                  </a:lnTo>
                  <a:lnTo>
                    <a:pt x="27569861" y="5261725"/>
                  </a:lnTo>
                  <a:lnTo>
                    <a:pt x="27569861" y="5408892"/>
                  </a:lnTo>
                  <a:lnTo>
                    <a:pt x="27713559" y="5408892"/>
                  </a:lnTo>
                  <a:lnTo>
                    <a:pt x="27713559" y="5408939"/>
                  </a:lnTo>
                  <a:lnTo>
                    <a:pt x="27713638" y="5408939"/>
                  </a:lnTo>
                  <a:lnTo>
                    <a:pt x="27713638" y="5408985"/>
                  </a:lnTo>
                  <a:lnTo>
                    <a:pt x="27713717" y="5408985"/>
                  </a:lnTo>
                  <a:lnTo>
                    <a:pt x="27713717" y="5409032"/>
                  </a:lnTo>
                  <a:lnTo>
                    <a:pt x="27713796" y="5409032"/>
                  </a:lnTo>
                  <a:lnTo>
                    <a:pt x="27713796" y="5409079"/>
                  </a:lnTo>
                  <a:lnTo>
                    <a:pt x="27713875" y="5409079"/>
                  </a:lnTo>
                  <a:lnTo>
                    <a:pt x="27713875" y="5409125"/>
                  </a:lnTo>
                  <a:lnTo>
                    <a:pt x="27713954" y="5409125"/>
                  </a:lnTo>
                  <a:lnTo>
                    <a:pt x="27713954" y="5409172"/>
                  </a:lnTo>
                  <a:lnTo>
                    <a:pt x="27714033" y="5409172"/>
                  </a:lnTo>
                  <a:lnTo>
                    <a:pt x="27714033" y="5409219"/>
                  </a:lnTo>
                  <a:lnTo>
                    <a:pt x="27714063" y="5409219"/>
                  </a:lnTo>
                  <a:lnTo>
                    <a:pt x="27714063" y="5409265"/>
                  </a:lnTo>
                  <a:lnTo>
                    <a:pt x="27714063" y="5409312"/>
                  </a:lnTo>
                  <a:lnTo>
                    <a:pt x="27714063" y="5409359"/>
                  </a:lnTo>
                  <a:lnTo>
                    <a:pt x="27714063" y="5409405"/>
                  </a:lnTo>
                  <a:lnTo>
                    <a:pt x="27714063" y="5409451"/>
                  </a:lnTo>
                  <a:lnTo>
                    <a:pt x="27714063" y="5409499"/>
                  </a:lnTo>
                  <a:lnTo>
                    <a:pt x="27714063" y="5409553"/>
                  </a:lnTo>
                  <a:lnTo>
                    <a:pt x="27714063" y="5409599"/>
                  </a:lnTo>
                  <a:lnTo>
                    <a:pt x="27714063" y="5409646"/>
                  </a:lnTo>
                  <a:lnTo>
                    <a:pt x="27714063" y="5409693"/>
                  </a:lnTo>
                  <a:lnTo>
                    <a:pt x="27714063" y="5409739"/>
                  </a:lnTo>
                  <a:lnTo>
                    <a:pt x="27714063" y="5409786"/>
                  </a:lnTo>
                  <a:lnTo>
                    <a:pt x="27714063" y="5409833"/>
                  </a:lnTo>
                  <a:lnTo>
                    <a:pt x="27714063" y="5409879"/>
                  </a:lnTo>
                  <a:lnTo>
                    <a:pt x="27714063" y="5409926"/>
                  </a:lnTo>
                  <a:lnTo>
                    <a:pt x="27714063" y="5409973"/>
                  </a:lnTo>
                  <a:lnTo>
                    <a:pt x="27714063" y="5410019"/>
                  </a:lnTo>
                  <a:lnTo>
                    <a:pt x="27714063" y="5410066"/>
                  </a:lnTo>
                  <a:lnTo>
                    <a:pt x="27714063" y="5410113"/>
                  </a:lnTo>
                  <a:lnTo>
                    <a:pt x="27714063" y="5410159"/>
                  </a:lnTo>
                  <a:lnTo>
                    <a:pt x="27714063" y="5410213"/>
                  </a:lnTo>
                  <a:lnTo>
                    <a:pt x="27714063" y="5410260"/>
                  </a:lnTo>
                  <a:lnTo>
                    <a:pt x="27714063" y="5410307"/>
                  </a:lnTo>
                  <a:lnTo>
                    <a:pt x="27714063" y="5410353"/>
                  </a:lnTo>
                  <a:lnTo>
                    <a:pt x="27714063" y="5410400"/>
                  </a:lnTo>
                  <a:lnTo>
                    <a:pt x="27714063" y="5410447"/>
                  </a:lnTo>
                  <a:lnTo>
                    <a:pt x="27714063" y="5410493"/>
                  </a:lnTo>
                  <a:lnTo>
                    <a:pt x="27714063" y="5410540"/>
                  </a:lnTo>
                  <a:lnTo>
                    <a:pt x="27714063" y="5410587"/>
                  </a:lnTo>
                  <a:lnTo>
                    <a:pt x="27714063" y="5410633"/>
                  </a:lnTo>
                  <a:lnTo>
                    <a:pt x="27714063" y="5410680"/>
                  </a:lnTo>
                  <a:lnTo>
                    <a:pt x="27714063" y="5410727"/>
                  </a:lnTo>
                  <a:lnTo>
                    <a:pt x="27714063" y="5410773"/>
                  </a:lnTo>
                  <a:lnTo>
                    <a:pt x="27714063" y="5410820"/>
                  </a:lnTo>
                  <a:lnTo>
                    <a:pt x="27714063" y="5410875"/>
                  </a:lnTo>
                  <a:lnTo>
                    <a:pt x="27714063" y="5410921"/>
                  </a:lnTo>
                  <a:lnTo>
                    <a:pt x="27714063" y="5410967"/>
                  </a:lnTo>
                  <a:lnTo>
                    <a:pt x="27714063" y="5411015"/>
                  </a:lnTo>
                  <a:lnTo>
                    <a:pt x="27714063" y="5411061"/>
                  </a:lnTo>
                  <a:lnTo>
                    <a:pt x="27714063" y="5411107"/>
                  </a:lnTo>
                  <a:lnTo>
                    <a:pt x="27714063" y="5411154"/>
                  </a:lnTo>
                  <a:lnTo>
                    <a:pt x="27714063" y="5411201"/>
                  </a:lnTo>
                  <a:lnTo>
                    <a:pt x="27714063" y="5411247"/>
                  </a:lnTo>
                  <a:lnTo>
                    <a:pt x="27714063" y="5411294"/>
                  </a:lnTo>
                  <a:lnTo>
                    <a:pt x="27714063" y="5411341"/>
                  </a:lnTo>
                  <a:lnTo>
                    <a:pt x="27714063" y="5411387"/>
                  </a:lnTo>
                  <a:lnTo>
                    <a:pt x="27714063" y="5411434"/>
                  </a:lnTo>
                  <a:lnTo>
                    <a:pt x="27714063" y="5411481"/>
                  </a:lnTo>
                  <a:lnTo>
                    <a:pt x="27714063" y="5411535"/>
                  </a:lnTo>
                  <a:lnTo>
                    <a:pt x="27714063" y="5411582"/>
                  </a:lnTo>
                  <a:lnTo>
                    <a:pt x="27714063" y="5411629"/>
                  </a:lnTo>
                  <a:lnTo>
                    <a:pt x="27714063" y="5411675"/>
                  </a:lnTo>
                  <a:lnTo>
                    <a:pt x="27714063" y="5411722"/>
                  </a:lnTo>
                  <a:lnTo>
                    <a:pt x="27714063" y="5411769"/>
                  </a:lnTo>
                  <a:lnTo>
                    <a:pt x="27714063" y="5411815"/>
                  </a:lnTo>
                  <a:lnTo>
                    <a:pt x="27714063" y="5411861"/>
                  </a:lnTo>
                  <a:lnTo>
                    <a:pt x="27714063" y="5411909"/>
                  </a:lnTo>
                  <a:lnTo>
                    <a:pt x="27714063" y="5411955"/>
                  </a:lnTo>
                  <a:lnTo>
                    <a:pt x="27714063" y="5412001"/>
                  </a:lnTo>
                  <a:lnTo>
                    <a:pt x="27714063" y="5412049"/>
                  </a:lnTo>
                  <a:lnTo>
                    <a:pt x="27714063" y="5412095"/>
                  </a:lnTo>
                  <a:lnTo>
                    <a:pt x="27714063" y="5412141"/>
                  </a:lnTo>
                  <a:lnTo>
                    <a:pt x="27714063" y="5412196"/>
                  </a:lnTo>
                  <a:lnTo>
                    <a:pt x="27714063" y="5412243"/>
                  </a:lnTo>
                  <a:lnTo>
                    <a:pt x="27714063" y="5412289"/>
                  </a:lnTo>
                  <a:lnTo>
                    <a:pt x="27714063" y="5412336"/>
                  </a:lnTo>
                  <a:lnTo>
                    <a:pt x="27714063" y="5412383"/>
                  </a:lnTo>
                  <a:lnTo>
                    <a:pt x="27714063" y="5412429"/>
                  </a:lnTo>
                  <a:lnTo>
                    <a:pt x="27714063" y="5412476"/>
                  </a:lnTo>
                  <a:lnTo>
                    <a:pt x="27714063" y="5412523"/>
                  </a:lnTo>
                  <a:lnTo>
                    <a:pt x="27714063" y="5412569"/>
                  </a:lnTo>
                  <a:lnTo>
                    <a:pt x="27714063" y="5412616"/>
                  </a:lnTo>
                  <a:lnTo>
                    <a:pt x="27714063" y="5412663"/>
                  </a:lnTo>
                  <a:lnTo>
                    <a:pt x="27714063" y="5412709"/>
                  </a:lnTo>
                  <a:lnTo>
                    <a:pt x="27714063" y="5412756"/>
                  </a:lnTo>
                  <a:lnTo>
                    <a:pt x="27714063" y="5412803"/>
                  </a:lnTo>
                  <a:lnTo>
                    <a:pt x="27714063" y="5412857"/>
                  </a:lnTo>
                  <a:lnTo>
                    <a:pt x="27714063" y="5412903"/>
                  </a:lnTo>
                  <a:lnTo>
                    <a:pt x="27714063" y="5412950"/>
                  </a:lnTo>
                  <a:lnTo>
                    <a:pt x="27714063" y="5412997"/>
                  </a:lnTo>
                  <a:lnTo>
                    <a:pt x="27714063" y="5413043"/>
                  </a:lnTo>
                  <a:lnTo>
                    <a:pt x="27714063" y="5413090"/>
                  </a:lnTo>
                  <a:lnTo>
                    <a:pt x="27714063" y="5413137"/>
                  </a:lnTo>
                  <a:lnTo>
                    <a:pt x="27714063" y="5413183"/>
                  </a:lnTo>
                  <a:lnTo>
                    <a:pt x="27714063" y="5413230"/>
                  </a:lnTo>
                  <a:lnTo>
                    <a:pt x="27714063" y="5413277"/>
                  </a:lnTo>
                  <a:lnTo>
                    <a:pt x="27714063" y="5413323"/>
                  </a:lnTo>
                  <a:lnTo>
                    <a:pt x="27714063" y="5413370"/>
                  </a:lnTo>
                  <a:lnTo>
                    <a:pt x="27714063" y="5413417"/>
                  </a:lnTo>
                  <a:lnTo>
                    <a:pt x="27714063" y="5413463"/>
                  </a:lnTo>
                  <a:lnTo>
                    <a:pt x="27714063" y="5413517"/>
                  </a:lnTo>
                  <a:lnTo>
                    <a:pt x="27714063" y="5413564"/>
                  </a:lnTo>
                  <a:lnTo>
                    <a:pt x="27714063" y="5413611"/>
                  </a:lnTo>
                  <a:lnTo>
                    <a:pt x="27714063" y="5413657"/>
                  </a:lnTo>
                  <a:lnTo>
                    <a:pt x="27714063" y="5413704"/>
                  </a:lnTo>
                  <a:lnTo>
                    <a:pt x="27714063" y="5413751"/>
                  </a:lnTo>
                  <a:lnTo>
                    <a:pt x="27714063" y="5413797"/>
                  </a:lnTo>
                  <a:lnTo>
                    <a:pt x="27714063" y="5413844"/>
                  </a:lnTo>
                  <a:lnTo>
                    <a:pt x="27714063" y="5413891"/>
                  </a:lnTo>
                  <a:lnTo>
                    <a:pt x="27714063" y="5413937"/>
                  </a:lnTo>
                  <a:lnTo>
                    <a:pt x="27714063" y="5413984"/>
                  </a:lnTo>
                  <a:lnTo>
                    <a:pt x="27714063" y="5414031"/>
                  </a:lnTo>
                  <a:lnTo>
                    <a:pt x="27714063" y="5414077"/>
                  </a:lnTo>
                  <a:lnTo>
                    <a:pt x="27714063" y="5414124"/>
                  </a:lnTo>
                  <a:lnTo>
                    <a:pt x="27714063" y="5561292"/>
                  </a:lnTo>
                  <a:lnTo>
                    <a:pt x="27865907" y="5561292"/>
                  </a:lnTo>
                  <a:lnTo>
                    <a:pt x="27865907" y="5561339"/>
                  </a:lnTo>
                  <a:lnTo>
                    <a:pt x="27865907" y="5561385"/>
                  </a:lnTo>
                  <a:lnTo>
                    <a:pt x="27865907" y="5561432"/>
                  </a:lnTo>
                  <a:lnTo>
                    <a:pt x="27865907" y="5561479"/>
                  </a:lnTo>
                  <a:lnTo>
                    <a:pt x="27865907" y="5561525"/>
                  </a:lnTo>
                  <a:lnTo>
                    <a:pt x="27865907" y="5561572"/>
                  </a:lnTo>
                  <a:lnTo>
                    <a:pt x="27865907" y="5561619"/>
                  </a:lnTo>
                  <a:lnTo>
                    <a:pt x="27865907" y="5561665"/>
                  </a:lnTo>
                  <a:lnTo>
                    <a:pt x="27865907" y="5561712"/>
                  </a:lnTo>
                  <a:lnTo>
                    <a:pt x="27865907" y="5561759"/>
                  </a:lnTo>
                  <a:lnTo>
                    <a:pt x="27865907" y="5561805"/>
                  </a:lnTo>
                  <a:lnTo>
                    <a:pt x="27865907" y="5561851"/>
                  </a:lnTo>
                  <a:lnTo>
                    <a:pt x="27865907" y="5561899"/>
                  </a:lnTo>
                  <a:lnTo>
                    <a:pt x="27865907" y="5561953"/>
                  </a:lnTo>
                  <a:lnTo>
                    <a:pt x="27865907" y="5561999"/>
                  </a:lnTo>
                  <a:lnTo>
                    <a:pt x="27865907" y="5562046"/>
                  </a:lnTo>
                  <a:lnTo>
                    <a:pt x="27865907" y="5562093"/>
                  </a:lnTo>
                  <a:lnTo>
                    <a:pt x="27865907" y="5562139"/>
                  </a:lnTo>
                  <a:lnTo>
                    <a:pt x="27865907" y="5562186"/>
                  </a:lnTo>
                  <a:lnTo>
                    <a:pt x="27865907" y="5562233"/>
                  </a:lnTo>
                  <a:lnTo>
                    <a:pt x="27865907" y="5562279"/>
                  </a:lnTo>
                  <a:lnTo>
                    <a:pt x="27865907" y="5562326"/>
                  </a:lnTo>
                  <a:lnTo>
                    <a:pt x="27865907" y="5562373"/>
                  </a:lnTo>
                  <a:lnTo>
                    <a:pt x="27865907" y="5562419"/>
                  </a:lnTo>
                  <a:lnTo>
                    <a:pt x="27865907" y="5562466"/>
                  </a:lnTo>
                  <a:lnTo>
                    <a:pt x="27865907" y="5562513"/>
                  </a:lnTo>
                  <a:lnTo>
                    <a:pt x="27865907" y="5562559"/>
                  </a:lnTo>
                  <a:lnTo>
                    <a:pt x="27865907" y="5562613"/>
                  </a:lnTo>
                  <a:lnTo>
                    <a:pt x="27865907" y="5562660"/>
                  </a:lnTo>
                  <a:lnTo>
                    <a:pt x="27865907" y="5562707"/>
                  </a:lnTo>
                  <a:lnTo>
                    <a:pt x="27865907" y="5562753"/>
                  </a:lnTo>
                  <a:lnTo>
                    <a:pt x="27865907" y="5562800"/>
                  </a:lnTo>
                  <a:lnTo>
                    <a:pt x="27865907" y="5562847"/>
                  </a:lnTo>
                  <a:lnTo>
                    <a:pt x="27865907" y="5562893"/>
                  </a:lnTo>
                  <a:lnTo>
                    <a:pt x="27865907" y="5562940"/>
                  </a:lnTo>
                  <a:lnTo>
                    <a:pt x="27865907" y="5562987"/>
                  </a:lnTo>
                  <a:lnTo>
                    <a:pt x="27865907" y="5563033"/>
                  </a:lnTo>
                  <a:lnTo>
                    <a:pt x="27865907" y="5563080"/>
                  </a:lnTo>
                  <a:lnTo>
                    <a:pt x="27865907" y="5563127"/>
                  </a:lnTo>
                  <a:lnTo>
                    <a:pt x="27865907" y="5563173"/>
                  </a:lnTo>
                  <a:lnTo>
                    <a:pt x="27865907" y="5563220"/>
                  </a:lnTo>
                  <a:lnTo>
                    <a:pt x="27865907" y="5563275"/>
                  </a:lnTo>
                  <a:lnTo>
                    <a:pt x="27865907" y="5563321"/>
                  </a:lnTo>
                  <a:lnTo>
                    <a:pt x="27865907" y="5563367"/>
                  </a:lnTo>
                  <a:lnTo>
                    <a:pt x="27865907" y="5563415"/>
                  </a:lnTo>
                  <a:lnTo>
                    <a:pt x="27865907" y="5563461"/>
                  </a:lnTo>
                  <a:lnTo>
                    <a:pt x="27865907" y="5563507"/>
                  </a:lnTo>
                  <a:lnTo>
                    <a:pt x="27865907" y="5563554"/>
                  </a:lnTo>
                  <a:lnTo>
                    <a:pt x="27865907" y="5563601"/>
                  </a:lnTo>
                  <a:lnTo>
                    <a:pt x="27865907" y="5563647"/>
                  </a:lnTo>
                  <a:lnTo>
                    <a:pt x="27865907" y="5563694"/>
                  </a:lnTo>
                  <a:lnTo>
                    <a:pt x="27865907" y="5563741"/>
                  </a:lnTo>
                  <a:lnTo>
                    <a:pt x="27865907" y="5563787"/>
                  </a:lnTo>
                  <a:lnTo>
                    <a:pt x="27865907" y="5563834"/>
                  </a:lnTo>
                  <a:lnTo>
                    <a:pt x="27865907" y="5563881"/>
                  </a:lnTo>
                  <a:lnTo>
                    <a:pt x="27865907" y="5563935"/>
                  </a:lnTo>
                  <a:lnTo>
                    <a:pt x="27865907" y="5563982"/>
                  </a:lnTo>
                  <a:lnTo>
                    <a:pt x="27865907" y="5564029"/>
                  </a:lnTo>
                  <a:lnTo>
                    <a:pt x="27865907" y="5564075"/>
                  </a:lnTo>
                  <a:lnTo>
                    <a:pt x="27865907" y="5564121"/>
                  </a:lnTo>
                  <a:lnTo>
                    <a:pt x="27865907" y="5564169"/>
                  </a:lnTo>
                  <a:lnTo>
                    <a:pt x="27865907" y="5564215"/>
                  </a:lnTo>
                  <a:lnTo>
                    <a:pt x="27865907" y="5564261"/>
                  </a:lnTo>
                  <a:lnTo>
                    <a:pt x="27865907" y="5564309"/>
                  </a:lnTo>
                  <a:lnTo>
                    <a:pt x="27865907" y="5564355"/>
                  </a:lnTo>
                  <a:lnTo>
                    <a:pt x="27865907" y="5564401"/>
                  </a:lnTo>
                  <a:lnTo>
                    <a:pt x="27865907" y="5564449"/>
                  </a:lnTo>
                  <a:lnTo>
                    <a:pt x="27865907" y="5564495"/>
                  </a:lnTo>
                  <a:lnTo>
                    <a:pt x="27865907" y="5564541"/>
                  </a:lnTo>
                  <a:lnTo>
                    <a:pt x="27865907" y="5564596"/>
                  </a:lnTo>
                  <a:lnTo>
                    <a:pt x="27865907" y="5564643"/>
                  </a:lnTo>
                  <a:lnTo>
                    <a:pt x="27865907" y="5564689"/>
                  </a:lnTo>
                  <a:lnTo>
                    <a:pt x="27865907" y="5564736"/>
                  </a:lnTo>
                  <a:lnTo>
                    <a:pt x="27865907" y="5564783"/>
                  </a:lnTo>
                  <a:lnTo>
                    <a:pt x="27865907" y="5564829"/>
                  </a:lnTo>
                  <a:lnTo>
                    <a:pt x="27865907" y="5564876"/>
                  </a:lnTo>
                  <a:lnTo>
                    <a:pt x="27865907" y="5564923"/>
                  </a:lnTo>
                  <a:lnTo>
                    <a:pt x="27865907" y="5564969"/>
                  </a:lnTo>
                  <a:lnTo>
                    <a:pt x="27865907" y="5565016"/>
                  </a:lnTo>
                  <a:lnTo>
                    <a:pt x="27865907" y="5565063"/>
                  </a:lnTo>
                  <a:lnTo>
                    <a:pt x="27865907" y="5565109"/>
                  </a:lnTo>
                  <a:lnTo>
                    <a:pt x="27865907" y="5565155"/>
                  </a:lnTo>
                  <a:lnTo>
                    <a:pt x="27865907" y="5565203"/>
                  </a:lnTo>
                  <a:lnTo>
                    <a:pt x="27865907" y="5565257"/>
                  </a:lnTo>
                  <a:lnTo>
                    <a:pt x="27865907" y="5565303"/>
                  </a:lnTo>
                  <a:lnTo>
                    <a:pt x="27865907" y="5565350"/>
                  </a:lnTo>
                  <a:lnTo>
                    <a:pt x="27865907" y="5565397"/>
                  </a:lnTo>
                  <a:lnTo>
                    <a:pt x="27865907" y="5565443"/>
                  </a:lnTo>
                  <a:lnTo>
                    <a:pt x="27865907" y="5565490"/>
                  </a:lnTo>
                  <a:lnTo>
                    <a:pt x="27865907" y="5565537"/>
                  </a:lnTo>
                  <a:lnTo>
                    <a:pt x="27865907" y="5565583"/>
                  </a:lnTo>
                  <a:lnTo>
                    <a:pt x="27865907" y="5565630"/>
                  </a:lnTo>
                  <a:lnTo>
                    <a:pt x="27865907" y="5565677"/>
                  </a:lnTo>
                  <a:lnTo>
                    <a:pt x="27865907" y="5565723"/>
                  </a:lnTo>
                  <a:lnTo>
                    <a:pt x="27865907" y="5565770"/>
                  </a:lnTo>
                  <a:lnTo>
                    <a:pt x="27865907" y="5565817"/>
                  </a:lnTo>
                  <a:lnTo>
                    <a:pt x="27865907" y="5565863"/>
                  </a:lnTo>
                  <a:lnTo>
                    <a:pt x="27865907" y="5565917"/>
                  </a:lnTo>
                  <a:lnTo>
                    <a:pt x="27865907" y="5565964"/>
                  </a:lnTo>
                  <a:lnTo>
                    <a:pt x="27865907" y="5566011"/>
                  </a:lnTo>
                  <a:lnTo>
                    <a:pt x="27865907" y="5566057"/>
                  </a:lnTo>
                  <a:lnTo>
                    <a:pt x="27865907" y="5566104"/>
                  </a:lnTo>
                  <a:lnTo>
                    <a:pt x="27865907" y="5566151"/>
                  </a:lnTo>
                  <a:lnTo>
                    <a:pt x="27865907" y="5566197"/>
                  </a:lnTo>
                  <a:lnTo>
                    <a:pt x="27865907" y="5566244"/>
                  </a:lnTo>
                  <a:lnTo>
                    <a:pt x="27865907" y="5566291"/>
                  </a:lnTo>
                  <a:lnTo>
                    <a:pt x="27865907" y="5566337"/>
                  </a:lnTo>
                  <a:lnTo>
                    <a:pt x="27865907" y="5566384"/>
                  </a:lnTo>
                  <a:lnTo>
                    <a:pt x="27865907" y="5566431"/>
                  </a:lnTo>
                  <a:lnTo>
                    <a:pt x="27865907" y="5566477"/>
                  </a:lnTo>
                  <a:lnTo>
                    <a:pt x="27865907" y="5566524"/>
                  </a:lnTo>
                  <a:lnTo>
                    <a:pt x="27865907" y="5713691"/>
                  </a:lnTo>
                  <a:lnTo>
                    <a:pt x="28018357" y="5713691"/>
                  </a:lnTo>
                  <a:lnTo>
                    <a:pt x="28018357" y="5713738"/>
                  </a:lnTo>
                  <a:lnTo>
                    <a:pt x="28018436" y="5713738"/>
                  </a:lnTo>
                  <a:lnTo>
                    <a:pt x="28018436" y="5713785"/>
                  </a:lnTo>
                  <a:lnTo>
                    <a:pt x="28018515" y="5713785"/>
                  </a:lnTo>
                  <a:lnTo>
                    <a:pt x="28018515" y="5713831"/>
                  </a:lnTo>
                  <a:lnTo>
                    <a:pt x="28018520" y="5713831"/>
                  </a:lnTo>
                  <a:lnTo>
                    <a:pt x="28018520" y="5713878"/>
                  </a:lnTo>
                  <a:lnTo>
                    <a:pt x="28018520" y="5713925"/>
                  </a:lnTo>
                  <a:lnTo>
                    <a:pt x="28018520" y="5713971"/>
                  </a:lnTo>
                  <a:lnTo>
                    <a:pt x="28018520" y="5714018"/>
                  </a:lnTo>
                  <a:lnTo>
                    <a:pt x="28018520" y="5714065"/>
                  </a:lnTo>
                  <a:lnTo>
                    <a:pt x="28018520" y="5714111"/>
                  </a:lnTo>
                  <a:lnTo>
                    <a:pt x="28018520" y="5714158"/>
                  </a:lnTo>
                  <a:lnTo>
                    <a:pt x="28018520" y="5714205"/>
                  </a:lnTo>
                  <a:lnTo>
                    <a:pt x="28018520" y="5714251"/>
                  </a:lnTo>
                  <a:lnTo>
                    <a:pt x="28018520" y="5714298"/>
                  </a:lnTo>
                  <a:lnTo>
                    <a:pt x="28018520" y="5714352"/>
                  </a:lnTo>
                  <a:lnTo>
                    <a:pt x="28018520" y="5714399"/>
                  </a:lnTo>
                  <a:lnTo>
                    <a:pt x="28018520" y="5714445"/>
                  </a:lnTo>
                  <a:lnTo>
                    <a:pt x="28018520" y="5714492"/>
                  </a:lnTo>
                  <a:lnTo>
                    <a:pt x="28018520" y="5714539"/>
                  </a:lnTo>
                  <a:lnTo>
                    <a:pt x="28018520" y="5714585"/>
                  </a:lnTo>
                  <a:lnTo>
                    <a:pt x="28018520" y="5714632"/>
                  </a:lnTo>
                  <a:lnTo>
                    <a:pt x="28018520" y="5714679"/>
                  </a:lnTo>
                  <a:lnTo>
                    <a:pt x="28018520" y="5714725"/>
                  </a:lnTo>
                  <a:lnTo>
                    <a:pt x="28018520" y="5714772"/>
                  </a:lnTo>
                  <a:lnTo>
                    <a:pt x="28018520" y="5714819"/>
                  </a:lnTo>
                  <a:lnTo>
                    <a:pt x="28018520" y="5714865"/>
                  </a:lnTo>
                  <a:lnTo>
                    <a:pt x="28018520" y="5714912"/>
                  </a:lnTo>
                  <a:lnTo>
                    <a:pt x="28018520" y="5714959"/>
                  </a:lnTo>
                  <a:lnTo>
                    <a:pt x="28018520" y="5715013"/>
                  </a:lnTo>
                  <a:lnTo>
                    <a:pt x="28018520" y="5715059"/>
                  </a:lnTo>
                  <a:lnTo>
                    <a:pt x="28018520" y="5715106"/>
                  </a:lnTo>
                  <a:lnTo>
                    <a:pt x="28018520" y="5715153"/>
                  </a:lnTo>
                  <a:lnTo>
                    <a:pt x="28018520" y="5715199"/>
                  </a:lnTo>
                  <a:lnTo>
                    <a:pt x="28018520" y="5715246"/>
                  </a:lnTo>
                  <a:lnTo>
                    <a:pt x="28018520" y="5715293"/>
                  </a:lnTo>
                  <a:lnTo>
                    <a:pt x="28018520" y="5715339"/>
                  </a:lnTo>
                  <a:lnTo>
                    <a:pt x="28018520" y="5715386"/>
                  </a:lnTo>
                  <a:lnTo>
                    <a:pt x="28018520" y="5715433"/>
                  </a:lnTo>
                  <a:lnTo>
                    <a:pt x="28018520" y="5715479"/>
                  </a:lnTo>
                  <a:lnTo>
                    <a:pt x="28018520" y="5715526"/>
                  </a:lnTo>
                  <a:lnTo>
                    <a:pt x="28018520" y="5715573"/>
                  </a:lnTo>
                  <a:lnTo>
                    <a:pt x="28018520" y="5715619"/>
                  </a:lnTo>
                  <a:lnTo>
                    <a:pt x="28018520" y="5715674"/>
                  </a:lnTo>
                  <a:lnTo>
                    <a:pt x="28018520" y="5715720"/>
                  </a:lnTo>
                  <a:lnTo>
                    <a:pt x="28018520" y="5715767"/>
                  </a:lnTo>
                  <a:lnTo>
                    <a:pt x="28018520" y="5715814"/>
                  </a:lnTo>
                  <a:lnTo>
                    <a:pt x="28018520" y="5715860"/>
                  </a:lnTo>
                  <a:lnTo>
                    <a:pt x="28018520" y="5715907"/>
                  </a:lnTo>
                  <a:lnTo>
                    <a:pt x="28018520" y="5715953"/>
                  </a:lnTo>
                  <a:lnTo>
                    <a:pt x="28018520" y="5716000"/>
                  </a:lnTo>
                  <a:lnTo>
                    <a:pt x="28018520" y="5716047"/>
                  </a:lnTo>
                  <a:lnTo>
                    <a:pt x="28018520" y="5716093"/>
                  </a:lnTo>
                  <a:lnTo>
                    <a:pt x="28018520" y="5716140"/>
                  </a:lnTo>
                  <a:lnTo>
                    <a:pt x="28018520" y="5716187"/>
                  </a:lnTo>
                  <a:lnTo>
                    <a:pt x="28018520" y="5716233"/>
                  </a:lnTo>
                  <a:lnTo>
                    <a:pt x="28018520" y="5716280"/>
                  </a:lnTo>
                  <a:lnTo>
                    <a:pt x="28018520" y="5716335"/>
                  </a:lnTo>
                  <a:lnTo>
                    <a:pt x="28018520" y="5716381"/>
                  </a:lnTo>
                  <a:lnTo>
                    <a:pt x="28018520" y="5716428"/>
                  </a:lnTo>
                  <a:lnTo>
                    <a:pt x="28018520" y="5716475"/>
                  </a:lnTo>
                  <a:lnTo>
                    <a:pt x="28018520" y="5716521"/>
                  </a:lnTo>
                  <a:lnTo>
                    <a:pt x="28018520" y="5716568"/>
                  </a:lnTo>
                  <a:lnTo>
                    <a:pt x="28018520" y="5716615"/>
                  </a:lnTo>
                  <a:lnTo>
                    <a:pt x="28018520" y="5716661"/>
                  </a:lnTo>
                  <a:lnTo>
                    <a:pt x="28018520" y="5716708"/>
                  </a:lnTo>
                  <a:lnTo>
                    <a:pt x="28018520" y="5716754"/>
                  </a:lnTo>
                  <a:lnTo>
                    <a:pt x="28018520" y="5716801"/>
                  </a:lnTo>
                  <a:lnTo>
                    <a:pt x="28018520" y="5716848"/>
                  </a:lnTo>
                  <a:lnTo>
                    <a:pt x="28018520" y="5716894"/>
                  </a:lnTo>
                  <a:lnTo>
                    <a:pt x="28018520" y="5716941"/>
                  </a:lnTo>
                  <a:lnTo>
                    <a:pt x="28018520" y="5716995"/>
                  </a:lnTo>
                  <a:lnTo>
                    <a:pt x="28018520" y="5717042"/>
                  </a:lnTo>
                  <a:lnTo>
                    <a:pt x="28018520" y="5717089"/>
                  </a:lnTo>
                  <a:lnTo>
                    <a:pt x="28018520" y="5717135"/>
                  </a:lnTo>
                  <a:lnTo>
                    <a:pt x="28018520" y="5717182"/>
                  </a:lnTo>
                  <a:lnTo>
                    <a:pt x="28018520" y="5717229"/>
                  </a:lnTo>
                  <a:lnTo>
                    <a:pt x="28018520" y="5717275"/>
                  </a:lnTo>
                  <a:lnTo>
                    <a:pt x="28018520" y="5717322"/>
                  </a:lnTo>
                  <a:lnTo>
                    <a:pt x="28018520" y="5717369"/>
                  </a:lnTo>
                  <a:lnTo>
                    <a:pt x="28018520" y="5717415"/>
                  </a:lnTo>
                  <a:lnTo>
                    <a:pt x="28018520" y="5717462"/>
                  </a:lnTo>
                  <a:lnTo>
                    <a:pt x="28018520" y="5717509"/>
                  </a:lnTo>
                  <a:lnTo>
                    <a:pt x="28018520" y="5717555"/>
                  </a:lnTo>
                  <a:lnTo>
                    <a:pt x="28018520" y="5717602"/>
                  </a:lnTo>
                  <a:lnTo>
                    <a:pt x="28018520" y="5717656"/>
                  </a:lnTo>
                  <a:lnTo>
                    <a:pt x="28018520" y="5717703"/>
                  </a:lnTo>
                  <a:lnTo>
                    <a:pt x="28018520" y="5717749"/>
                  </a:lnTo>
                  <a:lnTo>
                    <a:pt x="28018520" y="5717796"/>
                  </a:lnTo>
                  <a:lnTo>
                    <a:pt x="28018520" y="5717843"/>
                  </a:lnTo>
                  <a:lnTo>
                    <a:pt x="28018520" y="5717889"/>
                  </a:lnTo>
                  <a:lnTo>
                    <a:pt x="28018520" y="5717936"/>
                  </a:lnTo>
                  <a:lnTo>
                    <a:pt x="28018520" y="5717983"/>
                  </a:lnTo>
                  <a:lnTo>
                    <a:pt x="28018520" y="5718029"/>
                  </a:lnTo>
                  <a:lnTo>
                    <a:pt x="28018520" y="5718076"/>
                  </a:lnTo>
                  <a:lnTo>
                    <a:pt x="28018520" y="5718123"/>
                  </a:lnTo>
                  <a:lnTo>
                    <a:pt x="28018520" y="5718169"/>
                  </a:lnTo>
                  <a:lnTo>
                    <a:pt x="28018520" y="5718216"/>
                  </a:lnTo>
                  <a:lnTo>
                    <a:pt x="28018520" y="5718263"/>
                  </a:lnTo>
                  <a:lnTo>
                    <a:pt x="28018520" y="5718317"/>
                  </a:lnTo>
                  <a:lnTo>
                    <a:pt x="28018520" y="5718363"/>
                  </a:lnTo>
                  <a:lnTo>
                    <a:pt x="28018520" y="5718410"/>
                  </a:lnTo>
                  <a:lnTo>
                    <a:pt x="28018520" y="5718457"/>
                  </a:lnTo>
                  <a:lnTo>
                    <a:pt x="28018520" y="5718503"/>
                  </a:lnTo>
                  <a:lnTo>
                    <a:pt x="28018520" y="5718550"/>
                  </a:lnTo>
                  <a:lnTo>
                    <a:pt x="28018520" y="5718597"/>
                  </a:lnTo>
                  <a:lnTo>
                    <a:pt x="28018520" y="5718643"/>
                  </a:lnTo>
                  <a:lnTo>
                    <a:pt x="28018520" y="5718690"/>
                  </a:lnTo>
                  <a:lnTo>
                    <a:pt x="28018520" y="5718737"/>
                  </a:lnTo>
                  <a:lnTo>
                    <a:pt x="28018520" y="5718783"/>
                  </a:lnTo>
                  <a:lnTo>
                    <a:pt x="28018520" y="5718830"/>
                  </a:lnTo>
                  <a:lnTo>
                    <a:pt x="28018520" y="5718877"/>
                  </a:lnTo>
                  <a:lnTo>
                    <a:pt x="28018520" y="5718923"/>
                  </a:lnTo>
                  <a:lnTo>
                    <a:pt x="28018520" y="5866091"/>
                  </a:lnTo>
                  <a:lnTo>
                    <a:pt x="28170694" y="5866091"/>
                  </a:lnTo>
                  <a:lnTo>
                    <a:pt x="28170694" y="5866137"/>
                  </a:lnTo>
                  <a:lnTo>
                    <a:pt x="28170694" y="5866184"/>
                  </a:lnTo>
                  <a:lnTo>
                    <a:pt x="28170694" y="5866231"/>
                  </a:lnTo>
                  <a:lnTo>
                    <a:pt x="28170694" y="5866277"/>
                  </a:lnTo>
                  <a:lnTo>
                    <a:pt x="28170694" y="5866324"/>
                  </a:lnTo>
                  <a:lnTo>
                    <a:pt x="28170694" y="5866371"/>
                  </a:lnTo>
                  <a:lnTo>
                    <a:pt x="28170694" y="5866417"/>
                  </a:lnTo>
                  <a:lnTo>
                    <a:pt x="28170694" y="5866464"/>
                  </a:lnTo>
                  <a:lnTo>
                    <a:pt x="28170694" y="5866511"/>
                  </a:lnTo>
                  <a:lnTo>
                    <a:pt x="28170694" y="5866557"/>
                  </a:lnTo>
                  <a:lnTo>
                    <a:pt x="28170694" y="5866604"/>
                  </a:lnTo>
                  <a:lnTo>
                    <a:pt x="28170694" y="5866651"/>
                  </a:lnTo>
                  <a:lnTo>
                    <a:pt x="28170694" y="5866697"/>
                  </a:lnTo>
                  <a:lnTo>
                    <a:pt x="28170694" y="5866751"/>
                  </a:lnTo>
                  <a:lnTo>
                    <a:pt x="28170694" y="5866798"/>
                  </a:lnTo>
                  <a:lnTo>
                    <a:pt x="28170694" y="5866845"/>
                  </a:lnTo>
                  <a:lnTo>
                    <a:pt x="28170694" y="5866891"/>
                  </a:lnTo>
                  <a:lnTo>
                    <a:pt x="28170694" y="5866938"/>
                  </a:lnTo>
                  <a:lnTo>
                    <a:pt x="28170694" y="5866985"/>
                  </a:lnTo>
                  <a:lnTo>
                    <a:pt x="28170694" y="5867031"/>
                  </a:lnTo>
                  <a:lnTo>
                    <a:pt x="28170694" y="5867078"/>
                  </a:lnTo>
                  <a:lnTo>
                    <a:pt x="28170694" y="5867125"/>
                  </a:lnTo>
                  <a:lnTo>
                    <a:pt x="28170694" y="5867171"/>
                  </a:lnTo>
                  <a:lnTo>
                    <a:pt x="28170694" y="5867218"/>
                  </a:lnTo>
                  <a:lnTo>
                    <a:pt x="28170694" y="5867265"/>
                  </a:lnTo>
                  <a:lnTo>
                    <a:pt x="28170694" y="5867311"/>
                  </a:lnTo>
                  <a:lnTo>
                    <a:pt x="28170694" y="5867358"/>
                  </a:lnTo>
                  <a:lnTo>
                    <a:pt x="28170694" y="5867412"/>
                  </a:lnTo>
                  <a:lnTo>
                    <a:pt x="28170694" y="5867459"/>
                  </a:lnTo>
                  <a:lnTo>
                    <a:pt x="28170694" y="5867505"/>
                  </a:lnTo>
                  <a:lnTo>
                    <a:pt x="28170694" y="5867552"/>
                  </a:lnTo>
                  <a:lnTo>
                    <a:pt x="28170694" y="5867599"/>
                  </a:lnTo>
                  <a:lnTo>
                    <a:pt x="28170694" y="5867645"/>
                  </a:lnTo>
                  <a:lnTo>
                    <a:pt x="28170694" y="5867692"/>
                  </a:lnTo>
                  <a:lnTo>
                    <a:pt x="28170694" y="5867739"/>
                  </a:lnTo>
                  <a:lnTo>
                    <a:pt x="28170694" y="5867785"/>
                  </a:lnTo>
                  <a:lnTo>
                    <a:pt x="28170694" y="5867832"/>
                  </a:lnTo>
                  <a:lnTo>
                    <a:pt x="28170694" y="5867879"/>
                  </a:lnTo>
                  <a:lnTo>
                    <a:pt x="28170694" y="5867925"/>
                  </a:lnTo>
                  <a:lnTo>
                    <a:pt x="28170694" y="5867972"/>
                  </a:lnTo>
                  <a:lnTo>
                    <a:pt x="28170694" y="5868019"/>
                  </a:lnTo>
                  <a:lnTo>
                    <a:pt x="28170694" y="5868073"/>
                  </a:lnTo>
                  <a:lnTo>
                    <a:pt x="28170694" y="5868120"/>
                  </a:lnTo>
                  <a:lnTo>
                    <a:pt x="28170694" y="5868166"/>
                  </a:lnTo>
                  <a:lnTo>
                    <a:pt x="28170694" y="5868213"/>
                  </a:lnTo>
                  <a:lnTo>
                    <a:pt x="28170694" y="5868260"/>
                  </a:lnTo>
                  <a:lnTo>
                    <a:pt x="28170694" y="5868306"/>
                  </a:lnTo>
                  <a:lnTo>
                    <a:pt x="28170694" y="5868353"/>
                  </a:lnTo>
                  <a:lnTo>
                    <a:pt x="28170694" y="5868400"/>
                  </a:lnTo>
                  <a:lnTo>
                    <a:pt x="28170694" y="5868446"/>
                  </a:lnTo>
                  <a:lnTo>
                    <a:pt x="28170694" y="5868493"/>
                  </a:lnTo>
                  <a:lnTo>
                    <a:pt x="28170694" y="5868539"/>
                  </a:lnTo>
                  <a:lnTo>
                    <a:pt x="28170694" y="5868586"/>
                  </a:lnTo>
                  <a:lnTo>
                    <a:pt x="28170694" y="5868633"/>
                  </a:lnTo>
                  <a:lnTo>
                    <a:pt x="28170694" y="5868679"/>
                  </a:lnTo>
                  <a:lnTo>
                    <a:pt x="28170694" y="5868734"/>
                  </a:lnTo>
                  <a:lnTo>
                    <a:pt x="28170694" y="5868781"/>
                  </a:lnTo>
                  <a:lnTo>
                    <a:pt x="28170694" y="5868827"/>
                  </a:lnTo>
                  <a:lnTo>
                    <a:pt x="28170694" y="5868874"/>
                  </a:lnTo>
                  <a:lnTo>
                    <a:pt x="28170694" y="5868921"/>
                  </a:lnTo>
                  <a:lnTo>
                    <a:pt x="28170694" y="5868967"/>
                  </a:lnTo>
                  <a:lnTo>
                    <a:pt x="28170694" y="5869014"/>
                  </a:lnTo>
                  <a:lnTo>
                    <a:pt x="28170694" y="5869061"/>
                  </a:lnTo>
                  <a:lnTo>
                    <a:pt x="28170694" y="5869107"/>
                  </a:lnTo>
                  <a:lnTo>
                    <a:pt x="28170694" y="5869154"/>
                  </a:lnTo>
                  <a:lnTo>
                    <a:pt x="28170694" y="5869201"/>
                  </a:lnTo>
                  <a:lnTo>
                    <a:pt x="28170694" y="5869247"/>
                  </a:lnTo>
                  <a:lnTo>
                    <a:pt x="28170694" y="5869294"/>
                  </a:lnTo>
                  <a:lnTo>
                    <a:pt x="28170694" y="5869340"/>
                  </a:lnTo>
                  <a:lnTo>
                    <a:pt x="28170694" y="5869395"/>
                  </a:lnTo>
                  <a:lnTo>
                    <a:pt x="28170694" y="5869441"/>
                  </a:lnTo>
                  <a:lnTo>
                    <a:pt x="28170694" y="5869488"/>
                  </a:lnTo>
                  <a:lnTo>
                    <a:pt x="28170694" y="5869535"/>
                  </a:lnTo>
                  <a:lnTo>
                    <a:pt x="28170694" y="5869581"/>
                  </a:lnTo>
                  <a:lnTo>
                    <a:pt x="28170694" y="5869628"/>
                  </a:lnTo>
                  <a:lnTo>
                    <a:pt x="28170694" y="5869675"/>
                  </a:lnTo>
                  <a:lnTo>
                    <a:pt x="28170694" y="5869721"/>
                  </a:lnTo>
                  <a:lnTo>
                    <a:pt x="28170694" y="5869768"/>
                  </a:lnTo>
                  <a:lnTo>
                    <a:pt x="28170694" y="5869815"/>
                  </a:lnTo>
                  <a:lnTo>
                    <a:pt x="28170694" y="5869861"/>
                  </a:lnTo>
                  <a:lnTo>
                    <a:pt x="28170694" y="5869908"/>
                  </a:lnTo>
                  <a:lnTo>
                    <a:pt x="28170694" y="5869955"/>
                  </a:lnTo>
                  <a:lnTo>
                    <a:pt x="28170694" y="5870001"/>
                  </a:lnTo>
                  <a:lnTo>
                    <a:pt x="28170694" y="5870055"/>
                  </a:lnTo>
                  <a:lnTo>
                    <a:pt x="28170694" y="5870102"/>
                  </a:lnTo>
                  <a:lnTo>
                    <a:pt x="28170694" y="5870149"/>
                  </a:lnTo>
                  <a:lnTo>
                    <a:pt x="28170694" y="5870195"/>
                  </a:lnTo>
                  <a:lnTo>
                    <a:pt x="28170694" y="5870242"/>
                  </a:lnTo>
                  <a:lnTo>
                    <a:pt x="28170694" y="5870289"/>
                  </a:lnTo>
                  <a:lnTo>
                    <a:pt x="28170694" y="5870335"/>
                  </a:lnTo>
                  <a:lnTo>
                    <a:pt x="28170694" y="5870382"/>
                  </a:lnTo>
                  <a:lnTo>
                    <a:pt x="28170694" y="5870429"/>
                  </a:lnTo>
                  <a:lnTo>
                    <a:pt x="28170694" y="5870475"/>
                  </a:lnTo>
                  <a:lnTo>
                    <a:pt x="28170694" y="5870522"/>
                  </a:lnTo>
                  <a:lnTo>
                    <a:pt x="28170694" y="5870569"/>
                  </a:lnTo>
                  <a:lnTo>
                    <a:pt x="28170694" y="5870615"/>
                  </a:lnTo>
                  <a:lnTo>
                    <a:pt x="28170694" y="5870662"/>
                  </a:lnTo>
                  <a:lnTo>
                    <a:pt x="28170694" y="5870716"/>
                  </a:lnTo>
                  <a:lnTo>
                    <a:pt x="28170694" y="5870763"/>
                  </a:lnTo>
                  <a:lnTo>
                    <a:pt x="28170694" y="5870809"/>
                  </a:lnTo>
                  <a:lnTo>
                    <a:pt x="28170694" y="5870856"/>
                  </a:lnTo>
                  <a:lnTo>
                    <a:pt x="28170694" y="5870903"/>
                  </a:lnTo>
                  <a:lnTo>
                    <a:pt x="28170694" y="5870949"/>
                  </a:lnTo>
                  <a:lnTo>
                    <a:pt x="28170694" y="5870996"/>
                  </a:lnTo>
                  <a:lnTo>
                    <a:pt x="28170694" y="5871043"/>
                  </a:lnTo>
                  <a:lnTo>
                    <a:pt x="28170694" y="5871089"/>
                  </a:lnTo>
                  <a:lnTo>
                    <a:pt x="28170694" y="5871136"/>
                  </a:lnTo>
                  <a:lnTo>
                    <a:pt x="28170694" y="5871183"/>
                  </a:lnTo>
                  <a:lnTo>
                    <a:pt x="28170694" y="5871229"/>
                  </a:lnTo>
                  <a:lnTo>
                    <a:pt x="28170694" y="5871276"/>
                  </a:lnTo>
                  <a:lnTo>
                    <a:pt x="28170694" y="5871323"/>
                  </a:lnTo>
                  <a:lnTo>
                    <a:pt x="28170694" y="6018490"/>
                  </a:lnTo>
                  <a:lnTo>
                    <a:pt x="28323087" y="6018490"/>
                  </a:lnTo>
                  <a:lnTo>
                    <a:pt x="28323087" y="6018537"/>
                  </a:lnTo>
                  <a:lnTo>
                    <a:pt x="28323087" y="6018583"/>
                  </a:lnTo>
                  <a:lnTo>
                    <a:pt x="28323087" y="6018630"/>
                  </a:lnTo>
                  <a:lnTo>
                    <a:pt x="28323087" y="6018677"/>
                  </a:lnTo>
                  <a:lnTo>
                    <a:pt x="28323087" y="6018723"/>
                  </a:lnTo>
                  <a:lnTo>
                    <a:pt x="28323087" y="6018770"/>
                  </a:lnTo>
                  <a:lnTo>
                    <a:pt x="28323087" y="6018817"/>
                  </a:lnTo>
                  <a:lnTo>
                    <a:pt x="28323087" y="6018863"/>
                  </a:lnTo>
                  <a:lnTo>
                    <a:pt x="28323087" y="6018910"/>
                  </a:lnTo>
                  <a:lnTo>
                    <a:pt x="28323087" y="6018957"/>
                  </a:lnTo>
                  <a:lnTo>
                    <a:pt x="28323087" y="6019003"/>
                  </a:lnTo>
                  <a:lnTo>
                    <a:pt x="28323087" y="6019050"/>
                  </a:lnTo>
                  <a:lnTo>
                    <a:pt x="28323087" y="6019097"/>
                  </a:lnTo>
                  <a:lnTo>
                    <a:pt x="28323087" y="6019151"/>
                  </a:lnTo>
                  <a:lnTo>
                    <a:pt x="28323087" y="6019197"/>
                  </a:lnTo>
                  <a:lnTo>
                    <a:pt x="28323087" y="6019244"/>
                  </a:lnTo>
                  <a:lnTo>
                    <a:pt x="28323087" y="6019291"/>
                  </a:lnTo>
                  <a:lnTo>
                    <a:pt x="28323087" y="6019337"/>
                  </a:lnTo>
                  <a:lnTo>
                    <a:pt x="28323087" y="6019384"/>
                  </a:lnTo>
                  <a:lnTo>
                    <a:pt x="28323087" y="6019431"/>
                  </a:lnTo>
                  <a:lnTo>
                    <a:pt x="28323087" y="6019477"/>
                  </a:lnTo>
                  <a:lnTo>
                    <a:pt x="28323087" y="6019524"/>
                  </a:lnTo>
                  <a:lnTo>
                    <a:pt x="28323087" y="6019571"/>
                  </a:lnTo>
                  <a:lnTo>
                    <a:pt x="28323087" y="6019617"/>
                  </a:lnTo>
                  <a:lnTo>
                    <a:pt x="28323087" y="6019664"/>
                  </a:lnTo>
                  <a:lnTo>
                    <a:pt x="28323087" y="6019711"/>
                  </a:lnTo>
                  <a:lnTo>
                    <a:pt x="28323087" y="6019757"/>
                  </a:lnTo>
                  <a:lnTo>
                    <a:pt x="28323087" y="6019812"/>
                  </a:lnTo>
                  <a:lnTo>
                    <a:pt x="28323087" y="6019858"/>
                  </a:lnTo>
                  <a:lnTo>
                    <a:pt x="28323087" y="6019905"/>
                  </a:lnTo>
                  <a:lnTo>
                    <a:pt x="28323087" y="6019951"/>
                  </a:lnTo>
                  <a:lnTo>
                    <a:pt x="28323087" y="6019998"/>
                  </a:lnTo>
                  <a:lnTo>
                    <a:pt x="28323087" y="6020045"/>
                  </a:lnTo>
                  <a:lnTo>
                    <a:pt x="28323087" y="6020091"/>
                  </a:lnTo>
                  <a:lnTo>
                    <a:pt x="28323087" y="6020138"/>
                  </a:lnTo>
                  <a:lnTo>
                    <a:pt x="28323087" y="6020185"/>
                  </a:lnTo>
                  <a:lnTo>
                    <a:pt x="28323087" y="6020231"/>
                  </a:lnTo>
                  <a:lnTo>
                    <a:pt x="28323087" y="6020278"/>
                  </a:lnTo>
                  <a:lnTo>
                    <a:pt x="28323087" y="6020325"/>
                  </a:lnTo>
                  <a:lnTo>
                    <a:pt x="28323087" y="6020371"/>
                  </a:lnTo>
                  <a:lnTo>
                    <a:pt x="28323087" y="6020418"/>
                  </a:lnTo>
                  <a:lnTo>
                    <a:pt x="28323087" y="6020473"/>
                  </a:lnTo>
                  <a:lnTo>
                    <a:pt x="28323087" y="6020519"/>
                  </a:lnTo>
                  <a:lnTo>
                    <a:pt x="28323087" y="6020566"/>
                  </a:lnTo>
                  <a:lnTo>
                    <a:pt x="28323087" y="6020613"/>
                  </a:lnTo>
                  <a:lnTo>
                    <a:pt x="28323087" y="6020659"/>
                  </a:lnTo>
                  <a:lnTo>
                    <a:pt x="28323087" y="6020706"/>
                  </a:lnTo>
                  <a:lnTo>
                    <a:pt x="28323087" y="6020752"/>
                  </a:lnTo>
                  <a:lnTo>
                    <a:pt x="28323087" y="6020799"/>
                  </a:lnTo>
                  <a:lnTo>
                    <a:pt x="28323087" y="6020846"/>
                  </a:lnTo>
                  <a:lnTo>
                    <a:pt x="28323087" y="6020892"/>
                  </a:lnTo>
                  <a:lnTo>
                    <a:pt x="28323087" y="6020939"/>
                  </a:lnTo>
                  <a:lnTo>
                    <a:pt x="28323087" y="6020985"/>
                  </a:lnTo>
                  <a:lnTo>
                    <a:pt x="28323087" y="6021032"/>
                  </a:lnTo>
                  <a:lnTo>
                    <a:pt x="28323087" y="6021079"/>
                  </a:lnTo>
                  <a:lnTo>
                    <a:pt x="28323087" y="6021133"/>
                  </a:lnTo>
                  <a:lnTo>
                    <a:pt x="28323087" y="6021180"/>
                  </a:lnTo>
                  <a:lnTo>
                    <a:pt x="28323087" y="6021227"/>
                  </a:lnTo>
                  <a:lnTo>
                    <a:pt x="28323087" y="6021273"/>
                  </a:lnTo>
                  <a:lnTo>
                    <a:pt x="28323087" y="6021320"/>
                  </a:lnTo>
                  <a:lnTo>
                    <a:pt x="28323087" y="6021367"/>
                  </a:lnTo>
                  <a:lnTo>
                    <a:pt x="28323087" y="6021413"/>
                  </a:lnTo>
                  <a:lnTo>
                    <a:pt x="28323087" y="6021460"/>
                  </a:lnTo>
                  <a:lnTo>
                    <a:pt x="28323087" y="6021507"/>
                  </a:lnTo>
                  <a:lnTo>
                    <a:pt x="28323087" y="6021553"/>
                  </a:lnTo>
                  <a:lnTo>
                    <a:pt x="28323087" y="6021600"/>
                  </a:lnTo>
                  <a:lnTo>
                    <a:pt x="28323087" y="6021647"/>
                  </a:lnTo>
                  <a:lnTo>
                    <a:pt x="28323087" y="6021693"/>
                  </a:lnTo>
                  <a:lnTo>
                    <a:pt x="28323087" y="6021740"/>
                  </a:lnTo>
                  <a:lnTo>
                    <a:pt x="28323087" y="6021794"/>
                  </a:lnTo>
                  <a:lnTo>
                    <a:pt x="28323087" y="6021841"/>
                  </a:lnTo>
                  <a:lnTo>
                    <a:pt x="28323087" y="6021887"/>
                  </a:lnTo>
                  <a:lnTo>
                    <a:pt x="28323087" y="6021934"/>
                  </a:lnTo>
                  <a:lnTo>
                    <a:pt x="28323087" y="6021981"/>
                  </a:lnTo>
                  <a:lnTo>
                    <a:pt x="28323087" y="6022027"/>
                  </a:lnTo>
                  <a:lnTo>
                    <a:pt x="28323087" y="6022074"/>
                  </a:lnTo>
                  <a:lnTo>
                    <a:pt x="28323087" y="6022121"/>
                  </a:lnTo>
                  <a:lnTo>
                    <a:pt x="28323087" y="6022167"/>
                  </a:lnTo>
                  <a:lnTo>
                    <a:pt x="28323087" y="6022214"/>
                  </a:lnTo>
                  <a:lnTo>
                    <a:pt x="28323087" y="6022261"/>
                  </a:lnTo>
                  <a:lnTo>
                    <a:pt x="28323087" y="6022307"/>
                  </a:lnTo>
                  <a:lnTo>
                    <a:pt x="28323087" y="6022354"/>
                  </a:lnTo>
                  <a:lnTo>
                    <a:pt x="28323087" y="6022401"/>
                  </a:lnTo>
                  <a:lnTo>
                    <a:pt x="28323087" y="6022455"/>
                  </a:lnTo>
                  <a:lnTo>
                    <a:pt x="28323087" y="6022501"/>
                  </a:lnTo>
                  <a:lnTo>
                    <a:pt x="28323087" y="6022548"/>
                  </a:lnTo>
                  <a:lnTo>
                    <a:pt x="28323087" y="6022595"/>
                  </a:lnTo>
                  <a:lnTo>
                    <a:pt x="28323087" y="6022641"/>
                  </a:lnTo>
                  <a:lnTo>
                    <a:pt x="28323087" y="6022688"/>
                  </a:lnTo>
                  <a:lnTo>
                    <a:pt x="28323087" y="6022735"/>
                  </a:lnTo>
                  <a:lnTo>
                    <a:pt x="28323087" y="6022781"/>
                  </a:lnTo>
                  <a:lnTo>
                    <a:pt x="28323087" y="6022828"/>
                  </a:lnTo>
                  <a:lnTo>
                    <a:pt x="28323087" y="6022875"/>
                  </a:lnTo>
                  <a:lnTo>
                    <a:pt x="28323087" y="6022921"/>
                  </a:lnTo>
                  <a:lnTo>
                    <a:pt x="28323087" y="6022968"/>
                  </a:lnTo>
                  <a:lnTo>
                    <a:pt x="28323087" y="6023015"/>
                  </a:lnTo>
                  <a:lnTo>
                    <a:pt x="28323087" y="6023061"/>
                  </a:lnTo>
                  <a:lnTo>
                    <a:pt x="28323087" y="6023116"/>
                  </a:lnTo>
                  <a:lnTo>
                    <a:pt x="28323087" y="6023162"/>
                  </a:lnTo>
                  <a:lnTo>
                    <a:pt x="28323087" y="6023209"/>
                  </a:lnTo>
                  <a:lnTo>
                    <a:pt x="28323087" y="6023256"/>
                  </a:lnTo>
                  <a:lnTo>
                    <a:pt x="28323087" y="6023302"/>
                  </a:lnTo>
                  <a:lnTo>
                    <a:pt x="28323087" y="6023349"/>
                  </a:lnTo>
                  <a:lnTo>
                    <a:pt x="28323087" y="6023395"/>
                  </a:lnTo>
                  <a:lnTo>
                    <a:pt x="28323087" y="6023442"/>
                  </a:lnTo>
                  <a:lnTo>
                    <a:pt x="28323087" y="6023489"/>
                  </a:lnTo>
                  <a:lnTo>
                    <a:pt x="28323087" y="6023535"/>
                  </a:lnTo>
                  <a:lnTo>
                    <a:pt x="28323087" y="6023582"/>
                  </a:lnTo>
                  <a:lnTo>
                    <a:pt x="28323087" y="6023629"/>
                  </a:lnTo>
                  <a:lnTo>
                    <a:pt x="28323087" y="6023675"/>
                  </a:lnTo>
                  <a:lnTo>
                    <a:pt x="28323087" y="6023722"/>
                  </a:lnTo>
                  <a:lnTo>
                    <a:pt x="28323087" y="6170889"/>
                  </a:lnTo>
                  <a:lnTo>
                    <a:pt x="28475554" y="6170889"/>
                  </a:lnTo>
                  <a:lnTo>
                    <a:pt x="28475554" y="6170936"/>
                  </a:lnTo>
                  <a:lnTo>
                    <a:pt x="28475633" y="6170936"/>
                  </a:lnTo>
                  <a:lnTo>
                    <a:pt x="28475633" y="6170983"/>
                  </a:lnTo>
                  <a:lnTo>
                    <a:pt x="28475712" y="6170983"/>
                  </a:lnTo>
                  <a:lnTo>
                    <a:pt x="28475712" y="6171029"/>
                  </a:lnTo>
                  <a:lnTo>
                    <a:pt x="28475791" y="6171029"/>
                  </a:lnTo>
                  <a:lnTo>
                    <a:pt x="28475791" y="6171076"/>
                  </a:lnTo>
                  <a:lnTo>
                    <a:pt x="28475810" y="6171076"/>
                  </a:lnTo>
                  <a:lnTo>
                    <a:pt x="28475810" y="6171123"/>
                  </a:lnTo>
                  <a:lnTo>
                    <a:pt x="28475810" y="6171169"/>
                  </a:lnTo>
                  <a:lnTo>
                    <a:pt x="28475810" y="6171216"/>
                  </a:lnTo>
                  <a:lnTo>
                    <a:pt x="28475810" y="6171263"/>
                  </a:lnTo>
                  <a:lnTo>
                    <a:pt x="28475810" y="6171309"/>
                  </a:lnTo>
                  <a:lnTo>
                    <a:pt x="28475810" y="6171356"/>
                  </a:lnTo>
                  <a:lnTo>
                    <a:pt x="28475810" y="6171403"/>
                  </a:lnTo>
                  <a:lnTo>
                    <a:pt x="28475810" y="6171449"/>
                  </a:lnTo>
                  <a:lnTo>
                    <a:pt x="28475810" y="6171496"/>
                  </a:lnTo>
                  <a:lnTo>
                    <a:pt x="28475810" y="6171550"/>
                  </a:lnTo>
                  <a:lnTo>
                    <a:pt x="28475810" y="6171597"/>
                  </a:lnTo>
                  <a:lnTo>
                    <a:pt x="28475810" y="6171643"/>
                  </a:lnTo>
                  <a:lnTo>
                    <a:pt x="28475810" y="6171690"/>
                  </a:lnTo>
                  <a:lnTo>
                    <a:pt x="28475810" y="6171737"/>
                  </a:lnTo>
                  <a:lnTo>
                    <a:pt x="28475810" y="6171783"/>
                  </a:lnTo>
                  <a:lnTo>
                    <a:pt x="28475810" y="6171830"/>
                  </a:lnTo>
                  <a:lnTo>
                    <a:pt x="28475810" y="6171877"/>
                  </a:lnTo>
                  <a:lnTo>
                    <a:pt x="28475810" y="6171923"/>
                  </a:lnTo>
                  <a:lnTo>
                    <a:pt x="28475810" y="6171970"/>
                  </a:lnTo>
                  <a:lnTo>
                    <a:pt x="28475810" y="6172017"/>
                  </a:lnTo>
                  <a:lnTo>
                    <a:pt x="28475810" y="6172063"/>
                  </a:lnTo>
                  <a:lnTo>
                    <a:pt x="28475810" y="6172110"/>
                  </a:lnTo>
                  <a:lnTo>
                    <a:pt x="28475810" y="6172157"/>
                  </a:lnTo>
                  <a:lnTo>
                    <a:pt x="28475810" y="6172211"/>
                  </a:lnTo>
                  <a:lnTo>
                    <a:pt x="28475810" y="6172258"/>
                  </a:lnTo>
                  <a:lnTo>
                    <a:pt x="28475810" y="6172304"/>
                  </a:lnTo>
                  <a:lnTo>
                    <a:pt x="28475810" y="6172351"/>
                  </a:lnTo>
                  <a:lnTo>
                    <a:pt x="28475810" y="6172398"/>
                  </a:lnTo>
                  <a:lnTo>
                    <a:pt x="28475810" y="6172444"/>
                  </a:lnTo>
                  <a:lnTo>
                    <a:pt x="28475810" y="6172491"/>
                  </a:lnTo>
                  <a:lnTo>
                    <a:pt x="28475810" y="6172537"/>
                  </a:lnTo>
                  <a:lnTo>
                    <a:pt x="28475810" y="6172584"/>
                  </a:lnTo>
                  <a:lnTo>
                    <a:pt x="28475810" y="6172631"/>
                  </a:lnTo>
                  <a:lnTo>
                    <a:pt x="28475810" y="6172677"/>
                  </a:lnTo>
                  <a:lnTo>
                    <a:pt x="28475810" y="6172724"/>
                  </a:lnTo>
                  <a:lnTo>
                    <a:pt x="28475810" y="6172771"/>
                  </a:lnTo>
                  <a:lnTo>
                    <a:pt x="28475810" y="6172817"/>
                  </a:lnTo>
                  <a:lnTo>
                    <a:pt x="28475810" y="6172872"/>
                  </a:lnTo>
                  <a:lnTo>
                    <a:pt x="28475810" y="6172919"/>
                  </a:lnTo>
                  <a:lnTo>
                    <a:pt x="28475810" y="6172965"/>
                  </a:lnTo>
                  <a:lnTo>
                    <a:pt x="28475810" y="6173012"/>
                  </a:lnTo>
                  <a:lnTo>
                    <a:pt x="28475810" y="6173059"/>
                  </a:lnTo>
                  <a:lnTo>
                    <a:pt x="28475810" y="6173105"/>
                  </a:lnTo>
                  <a:lnTo>
                    <a:pt x="28475810" y="6173152"/>
                  </a:lnTo>
                  <a:lnTo>
                    <a:pt x="28475810" y="6173199"/>
                  </a:lnTo>
                  <a:lnTo>
                    <a:pt x="28475810" y="6173245"/>
                  </a:lnTo>
                  <a:lnTo>
                    <a:pt x="28475810" y="6173292"/>
                  </a:lnTo>
                  <a:lnTo>
                    <a:pt x="28475810" y="6173338"/>
                  </a:lnTo>
                  <a:lnTo>
                    <a:pt x="28475810" y="6173385"/>
                  </a:lnTo>
                  <a:lnTo>
                    <a:pt x="28475810" y="6173432"/>
                  </a:lnTo>
                  <a:lnTo>
                    <a:pt x="28475810" y="6173478"/>
                  </a:lnTo>
                  <a:lnTo>
                    <a:pt x="28475810" y="6173533"/>
                  </a:lnTo>
                  <a:lnTo>
                    <a:pt x="28475810" y="6173579"/>
                  </a:lnTo>
                  <a:lnTo>
                    <a:pt x="28475810" y="6173626"/>
                  </a:lnTo>
                  <a:lnTo>
                    <a:pt x="28475810" y="6173673"/>
                  </a:lnTo>
                  <a:lnTo>
                    <a:pt x="28475810" y="6173719"/>
                  </a:lnTo>
                  <a:lnTo>
                    <a:pt x="28475810" y="6173766"/>
                  </a:lnTo>
                  <a:lnTo>
                    <a:pt x="28475810" y="6173813"/>
                  </a:lnTo>
                  <a:lnTo>
                    <a:pt x="28475810" y="6173859"/>
                  </a:lnTo>
                  <a:lnTo>
                    <a:pt x="28475810" y="6173906"/>
                  </a:lnTo>
                  <a:lnTo>
                    <a:pt x="28475810" y="6173953"/>
                  </a:lnTo>
                  <a:lnTo>
                    <a:pt x="28475810" y="6173999"/>
                  </a:lnTo>
                  <a:lnTo>
                    <a:pt x="28475810" y="6174046"/>
                  </a:lnTo>
                  <a:lnTo>
                    <a:pt x="28475810" y="6174093"/>
                  </a:lnTo>
                  <a:lnTo>
                    <a:pt x="28475810" y="6174139"/>
                  </a:lnTo>
                  <a:lnTo>
                    <a:pt x="28475810" y="6174193"/>
                  </a:lnTo>
                  <a:lnTo>
                    <a:pt x="28475810" y="6174240"/>
                  </a:lnTo>
                  <a:lnTo>
                    <a:pt x="28475810" y="6174287"/>
                  </a:lnTo>
                  <a:lnTo>
                    <a:pt x="28475810" y="6174333"/>
                  </a:lnTo>
                  <a:lnTo>
                    <a:pt x="28475810" y="6174380"/>
                  </a:lnTo>
                  <a:lnTo>
                    <a:pt x="28475810" y="6174427"/>
                  </a:lnTo>
                  <a:lnTo>
                    <a:pt x="28475810" y="6174473"/>
                  </a:lnTo>
                  <a:lnTo>
                    <a:pt x="28475810" y="6174520"/>
                  </a:lnTo>
                  <a:lnTo>
                    <a:pt x="28475810" y="6174567"/>
                  </a:lnTo>
                  <a:lnTo>
                    <a:pt x="28475810" y="6174613"/>
                  </a:lnTo>
                  <a:lnTo>
                    <a:pt x="28475810" y="6174660"/>
                  </a:lnTo>
                  <a:lnTo>
                    <a:pt x="28475810" y="6174707"/>
                  </a:lnTo>
                  <a:lnTo>
                    <a:pt x="28475810" y="6174753"/>
                  </a:lnTo>
                  <a:lnTo>
                    <a:pt x="28475810" y="6174800"/>
                  </a:lnTo>
                  <a:lnTo>
                    <a:pt x="28475810" y="6174854"/>
                  </a:lnTo>
                  <a:lnTo>
                    <a:pt x="28475810" y="6174901"/>
                  </a:lnTo>
                  <a:lnTo>
                    <a:pt x="28475810" y="6174947"/>
                  </a:lnTo>
                  <a:lnTo>
                    <a:pt x="28475810" y="6174994"/>
                  </a:lnTo>
                  <a:lnTo>
                    <a:pt x="28475810" y="6175041"/>
                  </a:lnTo>
                  <a:lnTo>
                    <a:pt x="28475810" y="6175087"/>
                  </a:lnTo>
                  <a:lnTo>
                    <a:pt x="28475810" y="6175134"/>
                  </a:lnTo>
                  <a:lnTo>
                    <a:pt x="28475810" y="6175181"/>
                  </a:lnTo>
                  <a:lnTo>
                    <a:pt x="28475810" y="6175227"/>
                  </a:lnTo>
                  <a:lnTo>
                    <a:pt x="28475810" y="6175274"/>
                  </a:lnTo>
                  <a:lnTo>
                    <a:pt x="28475810" y="6175321"/>
                  </a:lnTo>
                  <a:lnTo>
                    <a:pt x="28475810" y="6175367"/>
                  </a:lnTo>
                  <a:lnTo>
                    <a:pt x="28475810" y="6175414"/>
                  </a:lnTo>
                  <a:lnTo>
                    <a:pt x="28475810" y="6175461"/>
                  </a:lnTo>
                  <a:lnTo>
                    <a:pt x="28475810" y="6175515"/>
                  </a:lnTo>
                  <a:lnTo>
                    <a:pt x="28475810" y="6175562"/>
                  </a:lnTo>
                  <a:lnTo>
                    <a:pt x="28475810" y="6175608"/>
                  </a:lnTo>
                  <a:lnTo>
                    <a:pt x="28475810" y="6175655"/>
                  </a:lnTo>
                  <a:lnTo>
                    <a:pt x="28475810" y="6175702"/>
                  </a:lnTo>
                  <a:lnTo>
                    <a:pt x="28475810" y="6175748"/>
                  </a:lnTo>
                  <a:lnTo>
                    <a:pt x="28475810" y="6175795"/>
                  </a:lnTo>
                  <a:lnTo>
                    <a:pt x="28475810" y="6175841"/>
                  </a:lnTo>
                  <a:lnTo>
                    <a:pt x="28475810" y="6175888"/>
                  </a:lnTo>
                  <a:lnTo>
                    <a:pt x="28475810" y="6175935"/>
                  </a:lnTo>
                  <a:lnTo>
                    <a:pt x="28475810" y="6175981"/>
                  </a:lnTo>
                  <a:lnTo>
                    <a:pt x="28475810" y="6176028"/>
                  </a:lnTo>
                  <a:lnTo>
                    <a:pt x="28475810" y="6176075"/>
                  </a:lnTo>
                  <a:lnTo>
                    <a:pt x="28475810" y="6176121"/>
                  </a:lnTo>
                  <a:lnTo>
                    <a:pt x="28475810" y="6323289"/>
                  </a:lnTo>
                  <a:lnTo>
                    <a:pt x="28627929" y="6323289"/>
                  </a:lnTo>
                  <a:lnTo>
                    <a:pt x="28627929" y="6323335"/>
                  </a:lnTo>
                  <a:lnTo>
                    <a:pt x="28627929" y="6323382"/>
                  </a:lnTo>
                  <a:lnTo>
                    <a:pt x="28627929" y="6323429"/>
                  </a:lnTo>
                  <a:lnTo>
                    <a:pt x="28627929" y="6323475"/>
                  </a:lnTo>
                  <a:lnTo>
                    <a:pt x="28627929" y="6323522"/>
                  </a:lnTo>
                  <a:lnTo>
                    <a:pt x="28627929" y="6323569"/>
                  </a:lnTo>
                  <a:lnTo>
                    <a:pt x="28627929" y="6323615"/>
                  </a:lnTo>
                  <a:lnTo>
                    <a:pt x="28627929" y="6323662"/>
                  </a:lnTo>
                  <a:lnTo>
                    <a:pt x="28627929" y="6323709"/>
                  </a:lnTo>
                  <a:lnTo>
                    <a:pt x="28627929" y="6323755"/>
                  </a:lnTo>
                  <a:lnTo>
                    <a:pt x="28627929" y="6323802"/>
                  </a:lnTo>
                  <a:lnTo>
                    <a:pt x="28627929" y="6323849"/>
                  </a:lnTo>
                  <a:lnTo>
                    <a:pt x="28627929" y="6323895"/>
                  </a:lnTo>
                  <a:lnTo>
                    <a:pt x="28627929" y="6323949"/>
                  </a:lnTo>
                  <a:lnTo>
                    <a:pt x="28627929" y="6323996"/>
                  </a:lnTo>
                  <a:lnTo>
                    <a:pt x="28627929" y="6324043"/>
                  </a:lnTo>
                  <a:lnTo>
                    <a:pt x="28627929" y="6324089"/>
                  </a:lnTo>
                  <a:lnTo>
                    <a:pt x="28627929" y="6324136"/>
                  </a:lnTo>
                  <a:lnTo>
                    <a:pt x="28627929" y="6324183"/>
                  </a:lnTo>
                  <a:lnTo>
                    <a:pt x="28627929" y="6324229"/>
                  </a:lnTo>
                  <a:lnTo>
                    <a:pt x="28627929" y="6324276"/>
                  </a:lnTo>
                  <a:lnTo>
                    <a:pt x="28627929" y="6324323"/>
                  </a:lnTo>
                  <a:lnTo>
                    <a:pt x="28627929" y="6324369"/>
                  </a:lnTo>
                  <a:lnTo>
                    <a:pt x="28627929" y="6324416"/>
                  </a:lnTo>
                  <a:lnTo>
                    <a:pt x="28627929" y="6324463"/>
                  </a:lnTo>
                  <a:lnTo>
                    <a:pt x="28627929" y="6324509"/>
                  </a:lnTo>
                  <a:lnTo>
                    <a:pt x="28627929" y="6324556"/>
                  </a:lnTo>
                  <a:lnTo>
                    <a:pt x="28627929" y="6324611"/>
                  </a:lnTo>
                  <a:lnTo>
                    <a:pt x="28627929" y="6324657"/>
                  </a:lnTo>
                  <a:lnTo>
                    <a:pt x="28627929" y="6324704"/>
                  </a:lnTo>
                  <a:lnTo>
                    <a:pt x="28627929" y="6324750"/>
                  </a:lnTo>
                  <a:lnTo>
                    <a:pt x="28627929" y="6324797"/>
                  </a:lnTo>
                  <a:lnTo>
                    <a:pt x="28627929" y="6324844"/>
                  </a:lnTo>
                  <a:lnTo>
                    <a:pt x="28627929" y="6324890"/>
                  </a:lnTo>
                  <a:lnTo>
                    <a:pt x="28627929" y="6324937"/>
                  </a:lnTo>
                  <a:lnTo>
                    <a:pt x="28627929" y="6324983"/>
                  </a:lnTo>
                  <a:lnTo>
                    <a:pt x="28627929" y="6325030"/>
                  </a:lnTo>
                  <a:lnTo>
                    <a:pt x="28627929" y="6325077"/>
                  </a:lnTo>
                  <a:lnTo>
                    <a:pt x="28627929" y="6325123"/>
                  </a:lnTo>
                  <a:lnTo>
                    <a:pt x="28627929" y="6325170"/>
                  </a:lnTo>
                  <a:lnTo>
                    <a:pt x="28627929" y="6325217"/>
                  </a:lnTo>
                  <a:lnTo>
                    <a:pt x="28627929" y="6325271"/>
                  </a:lnTo>
                  <a:lnTo>
                    <a:pt x="28627929" y="6325318"/>
                  </a:lnTo>
                  <a:lnTo>
                    <a:pt x="28627929" y="6325365"/>
                  </a:lnTo>
                  <a:lnTo>
                    <a:pt x="28627929" y="6325411"/>
                  </a:lnTo>
                  <a:lnTo>
                    <a:pt x="28627929" y="6325458"/>
                  </a:lnTo>
                  <a:lnTo>
                    <a:pt x="28627929" y="6325505"/>
                  </a:lnTo>
                  <a:lnTo>
                    <a:pt x="28627929" y="6325551"/>
                  </a:lnTo>
                  <a:lnTo>
                    <a:pt x="28627929" y="6325598"/>
                  </a:lnTo>
                  <a:lnTo>
                    <a:pt x="28627929" y="6325645"/>
                  </a:lnTo>
                  <a:lnTo>
                    <a:pt x="28627929" y="6325691"/>
                  </a:lnTo>
                  <a:lnTo>
                    <a:pt x="28627929" y="6325738"/>
                  </a:lnTo>
                  <a:lnTo>
                    <a:pt x="28627929" y="6325785"/>
                  </a:lnTo>
                  <a:lnTo>
                    <a:pt x="28627929" y="6325831"/>
                  </a:lnTo>
                  <a:lnTo>
                    <a:pt x="28627929" y="6325878"/>
                  </a:lnTo>
                  <a:lnTo>
                    <a:pt x="28627929" y="6325932"/>
                  </a:lnTo>
                  <a:lnTo>
                    <a:pt x="28627929" y="6325979"/>
                  </a:lnTo>
                  <a:lnTo>
                    <a:pt x="28627929" y="6326025"/>
                  </a:lnTo>
                  <a:lnTo>
                    <a:pt x="28627929" y="6326072"/>
                  </a:lnTo>
                  <a:lnTo>
                    <a:pt x="28627929" y="6326119"/>
                  </a:lnTo>
                  <a:lnTo>
                    <a:pt x="28627929" y="6326165"/>
                  </a:lnTo>
                  <a:lnTo>
                    <a:pt x="28627929" y="6326212"/>
                  </a:lnTo>
                  <a:lnTo>
                    <a:pt x="28627929" y="6326259"/>
                  </a:lnTo>
                  <a:lnTo>
                    <a:pt x="28627929" y="6326305"/>
                  </a:lnTo>
                  <a:lnTo>
                    <a:pt x="28627929" y="6326352"/>
                  </a:lnTo>
                  <a:lnTo>
                    <a:pt x="28627929" y="6326399"/>
                  </a:lnTo>
                  <a:lnTo>
                    <a:pt x="28627929" y="6326445"/>
                  </a:lnTo>
                  <a:lnTo>
                    <a:pt x="28627929" y="6326492"/>
                  </a:lnTo>
                  <a:lnTo>
                    <a:pt x="28627929" y="6326539"/>
                  </a:lnTo>
                  <a:lnTo>
                    <a:pt x="28627929" y="6326593"/>
                  </a:lnTo>
                  <a:lnTo>
                    <a:pt x="28627929" y="6326639"/>
                  </a:lnTo>
                  <a:lnTo>
                    <a:pt x="28627929" y="6326686"/>
                  </a:lnTo>
                  <a:lnTo>
                    <a:pt x="28627929" y="6326733"/>
                  </a:lnTo>
                  <a:lnTo>
                    <a:pt x="28627929" y="6326779"/>
                  </a:lnTo>
                  <a:lnTo>
                    <a:pt x="28627929" y="6326826"/>
                  </a:lnTo>
                  <a:lnTo>
                    <a:pt x="28627929" y="6326873"/>
                  </a:lnTo>
                  <a:lnTo>
                    <a:pt x="28627929" y="6326919"/>
                  </a:lnTo>
                  <a:lnTo>
                    <a:pt x="28627929" y="6326966"/>
                  </a:lnTo>
                  <a:lnTo>
                    <a:pt x="28627929" y="6327013"/>
                  </a:lnTo>
                  <a:lnTo>
                    <a:pt x="28627929" y="6327059"/>
                  </a:lnTo>
                  <a:lnTo>
                    <a:pt x="28627929" y="6327106"/>
                  </a:lnTo>
                  <a:lnTo>
                    <a:pt x="28627929" y="6327153"/>
                  </a:lnTo>
                  <a:lnTo>
                    <a:pt x="28627929" y="6327199"/>
                  </a:lnTo>
                  <a:lnTo>
                    <a:pt x="28627929" y="6327254"/>
                  </a:lnTo>
                  <a:lnTo>
                    <a:pt x="28627929" y="6327300"/>
                  </a:lnTo>
                  <a:lnTo>
                    <a:pt x="28627929" y="6327347"/>
                  </a:lnTo>
                  <a:lnTo>
                    <a:pt x="28627929" y="6327393"/>
                  </a:lnTo>
                  <a:lnTo>
                    <a:pt x="28627929" y="6327440"/>
                  </a:lnTo>
                  <a:lnTo>
                    <a:pt x="28627929" y="6327487"/>
                  </a:lnTo>
                  <a:lnTo>
                    <a:pt x="28627929" y="6327533"/>
                  </a:lnTo>
                  <a:lnTo>
                    <a:pt x="28627929" y="6327580"/>
                  </a:lnTo>
                  <a:lnTo>
                    <a:pt x="28627929" y="6327627"/>
                  </a:lnTo>
                  <a:lnTo>
                    <a:pt x="28627929" y="6327673"/>
                  </a:lnTo>
                  <a:lnTo>
                    <a:pt x="28627929" y="6327720"/>
                  </a:lnTo>
                  <a:lnTo>
                    <a:pt x="28627929" y="6327767"/>
                  </a:lnTo>
                  <a:lnTo>
                    <a:pt x="28627929" y="6327813"/>
                  </a:lnTo>
                  <a:lnTo>
                    <a:pt x="28627929" y="6327860"/>
                  </a:lnTo>
                  <a:lnTo>
                    <a:pt x="28627929" y="6327915"/>
                  </a:lnTo>
                  <a:lnTo>
                    <a:pt x="28627929" y="6327961"/>
                  </a:lnTo>
                  <a:lnTo>
                    <a:pt x="28627929" y="6328008"/>
                  </a:lnTo>
                  <a:lnTo>
                    <a:pt x="28627929" y="6328055"/>
                  </a:lnTo>
                  <a:lnTo>
                    <a:pt x="28627929" y="6328101"/>
                  </a:lnTo>
                  <a:lnTo>
                    <a:pt x="28627929" y="6328148"/>
                  </a:lnTo>
                  <a:lnTo>
                    <a:pt x="28627929" y="6328194"/>
                  </a:lnTo>
                  <a:lnTo>
                    <a:pt x="28627929" y="6328241"/>
                  </a:lnTo>
                  <a:lnTo>
                    <a:pt x="28627929" y="6328288"/>
                  </a:lnTo>
                  <a:lnTo>
                    <a:pt x="28627929" y="6328334"/>
                  </a:lnTo>
                  <a:lnTo>
                    <a:pt x="28627929" y="6328381"/>
                  </a:lnTo>
                  <a:lnTo>
                    <a:pt x="28627929" y="6328427"/>
                  </a:lnTo>
                  <a:lnTo>
                    <a:pt x="28627929" y="6328474"/>
                  </a:lnTo>
                  <a:lnTo>
                    <a:pt x="28627929" y="6328521"/>
                  </a:lnTo>
                  <a:lnTo>
                    <a:pt x="28627929" y="6475688"/>
                  </a:lnTo>
                  <a:lnTo>
                    <a:pt x="28780322" y="6475688"/>
                  </a:lnTo>
                  <a:lnTo>
                    <a:pt x="28780322" y="6475735"/>
                  </a:lnTo>
                  <a:lnTo>
                    <a:pt x="28780322" y="6475781"/>
                  </a:lnTo>
                  <a:lnTo>
                    <a:pt x="28780322" y="6475828"/>
                  </a:lnTo>
                  <a:lnTo>
                    <a:pt x="28780322" y="6475875"/>
                  </a:lnTo>
                  <a:lnTo>
                    <a:pt x="28780322" y="6475921"/>
                  </a:lnTo>
                  <a:lnTo>
                    <a:pt x="28780322" y="6475968"/>
                  </a:lnTo>
                  <a:lnTo>
                    <a:pt x="28780322" y="6476015"/>
                  </a:lnTo>
                  <a:lnTo>
                    <a:pt x="28780322" y="6476061"/>
                  </a:lnTo>
                  <a:lnTo>
                    <a:pt x="28780322" y="6476108"/>
                  </a:lnTo>
                  <a:lnTo>
                    <a:pt x="28780322" y="6476155"/>
                  </a:lnTo>
                  <a:lnTo>
                    <a:pt x="28780322" y="6476201"/>
                  </a:lnTo>
                  <a:lnTo>
                    <a:pt x="28780322" y="6476248"/>
                  </a:lnTo>
                  <a:lnTo>
                    <a:pt x="28780322" y="6476295"/>
                  </a:lnTo>
                  <a:lnTo>
                    <a:pt x="28780322" y="6476349"/>
                  </a:lnTo>
                  <a:lnTo>
                    <a:pt x="28780322" y="6476396"/>
                  </a:lnTo>
                  <a:lnTo>
                    <a:pt x="28780322" y="6476442"/>
                  </a:lnTo>
                  <a:lnTo>
                    <a:pt x="28780322" y="6476489"/>
                  </a:lnTo>
                  <a:lnTo>
                    <a:pt x="28780322" y="6476535"/>
                  </a:lnTo>
                  <a:lnTo>
                    <a:pt x="28780322" y="6476582"/>
                  </a:lnTo>
                  <a:lnTo>
                    <a:pt x="28780322" y="6476629"/>
                  </a:lnTo>
                  <a:lnTo>
                    <a:pt x="28780322" y="6476675"/>
                  </a:lnTo>
                  <a:lnTo>
                    <a:pt x="28780322" y="6476722"/>
                  </a:lnTo>
                  <a:lnTo>
                    <a:pt x="28780322" y="6476769"/>
                  </a:lnTo>
                  <a:lnTo>
                    <a:pt x="28780322" y="6476815"/>
                  </a:lnTo>
                  <a:lnTo>
                    <a:pt x="28780322" y="6476862"/>
                  </a:lnTo>
                  <a:lnTo>
                    <a:pt x="28780322" y="6476909"/>
                  </a:lnTo>
                  <a:lnTo>
                    <a:pt x="28780322" y="6476955"/>
                  </a:lnTo>
                  <a:lnTo>
                    <a:pt x="28780322" y="6477010"/>
                  </a:lnTo>
                  <a:lnTo>
                    <a:pt x="28780322" y="6477057"/>
                  </a:lnTo>
                  <a:lnTo>
                    <a:pt x="28780322" y="6477103"/>
                  </a:lnTo>
                  <a:lnTo>
                    <a:pt x="28780322" y="6477150"/>
                  </a:lnTo>
                  <a:lnTo>
                    <a:pt x="28780322" y="6477197"/>
                  </a:lnTo>
                  <a:lnTo>
                    <a:pt x="28780322" y="6477243"/>
                  </a:lnTo>
                  <a:lnTo>
                    <a:pt x="28780322" y="6477290"/>
                  </a:lnTo>
                  <a:lnTo>
                    <a:pt x="28780322" y="6477336"/>
                  </a:lnTo>
                  <a:lnTo>
                    <a:pt x="28780322" y="6477383"/>
                  </a:lnTo>
                  <a:lnTo>
                    <a:pt x="28780322" y="6477430"/>
                  </a:lnTo>
                  <a:lnTo>
                    <a:pt x="28780322" y="6477476"/>
                  </a:lnTo>
                  <a:lnTo>
                    <a:pt x="28780322" y="6477523"/>
                  </a:lnTo>
                  <a:lnTo>
                    <a:pt x="28780322" y="6477569"/>
                  </a:lnTo>
                  <a:lnTo>
                    <a:pt x="28780322" y="6477616"/>
                  </a:lnTo>
                  <a:lnTo>
                    <a:pt x="28780322" y="6477671"/>
                  </a:lnTo>
                  <a:lnTo>
                    <a:pt x="28780322" y="6477717"/>
                  </a:lnTo>
                  <a:lnTo>
                    <a:pt x="28780322" y="6477764"/>
                  </a:lnTo>
                  <a:lnTo>
                    <a:pt x="28780322" y="6477811"/>
                  </a:lnTo>
                  <a:lnTo>
                    <a:pt x="28780322" y="6477857"/>
                  </a:lnTo>
                  <a:lnTo>
                    <a:pt x="28780322" y="6477904"/>
                  </a:lnTo>
                  <a:lnTo>
                    <a:pt x="28780322" y="6477951"/>
                  </a:lnTo>
                  <a:lnTo>
                    <a:pt x="28780322" y="6477997"/>
                  </a:lnTo>
                  <a:lnTo>
                    <a:pt x="28780322" y="6478044"/>
                  </a:lnTo>
                  <a:lnTo>
                    <a:pt x="28780322" y="6478091"/>
                  </a:lnTo>
                  <a:lnTo>
                    <a:pt x="28780322" y="6478137"/>
                  </a:lnTo>
                  <a:lnTo>
                    <a:pt x="28780322" y="6478184"/>
                  </a:lnTo>
                  <a:lnTo>
                    <a:pt x="28780322" y="6478231"/>
                  </a:lnTo>
                  <a:lnTo>
                    <a:pt x="28780322" y="6478277"/>
                  </a:lnTo>
                  <a:lnTo>
                    <a:pt x="28780322" y="6478331"/>
                  </a:lnTo>
                  <a:lnTo>
                    <a:pt x="28780322" y="6478378"/>
                  </a:lnTo>
                  <a:lnTo>
                    <a:pt x="28780322" y="6478425"/>
                  </a:lnTo>
                  <a:lnTo>
                    <a:pt x="28780322" y="6478471"/>
                  </a:lnTo>
                  <a:lnTo>
                    <a:pt x="28780322" y="6478518"/>
                  </a:lnTo>
                  <a:lnTo>
                    <a:pt x="28780322" y="6478565"/>
                  </a:lnTo>
                  <a:lnTo>
                    <a:pt x="28780322" y="6478611"/>
                  </a:lnTo>
                  <a:lnTo>
                    <a:pt x="28780322" y="6478658"/>
                  </a:lnTo>
                  <a:lnTo>
                    <a:pt x="28780322" y="6478705"/>
                  </a:lnTo>
                  <a:lnTo>
                    <a:pt x="28780322" y="6478751"/>
                  </a:lnTo>
                  <a:lnTo>
                    <a:pt x="28780322" y="6478798"/>
                  </a:lnTo>
                  <a:lnTo>
                    <a:pt x="28780322" y="6478845"/>
                  </a:lnTo>
                  <a:lnTo>
                    <a:pt x="28780322" y="6478891"/>
                  </a:lnTo>
                  <a:lnTo>
                    <a:pt x="28780322" y="6478938"/>
                  </a:lnTo>
                  <a:lnTo>
                    <a:pt x="28780322" y="6478992"/>
                  </a:lnTo>
                  <a:lnTo>
                    <a:pt x="28780322" y="6479039"/>
                  </a:lnTo>
                  <a:lnTo>
                    <a:pt x="28780322" y="6479085"/>
                  </a:lnTo>
                  <a:lnTo>
                    <a:pt x="28780322" y="6479132"/>
                  </a:lnTo>
                  <a:lnTo>
                    <a:pt x="28780322" y="6479179"/>
                  </a:lnTo>
                  <a:lnTo>
                    <a:pt x="28780322" y="6479225"/>
                  </a:lnTo>
                  <a:lnTo>
                    <a:pt x="28780322" y="6479272"/>
                  </a:lnTo>
                  <a:lnTo>
                    <a:pt x="28780322" y="6479319"/>
                  </a:lnTo>
                  <a:lnTo>
                    <a:pt x="28780322" y="6479365"/>
                  </a:lnTo>
                  <a:lnTo>
                    <a:pt x="28780322" y="6479412"/>
                  </a:lnTo>
                  <a:lnTo>
                    <a:pt x="28780322" y="6479459"/>
                  </a:lnTo>
                  <a:lnTo>
                    <a:pt x="28780322" y="6479505"/>
                  </a:lnTo>
                  <a:lnTo>
                    <a:pt x="28780322" y="6479552"/>
                  </a:lnTo>
                  <a:lnTo>
                    <a:pt x="28780322" y="6479599"/>
                  </a:lnTo>
                  <a:lnTo>
                    <a:pt x="28780322" y="6479653"/>
                  </a:lnTo>
                  <a:lnTo>
                    <a:pt x="28780322" y="6479700"/>
                  </a:lnTo>
                  <a:lnTo>
                    <a:pt x="28780322" y="6479746"/>
                  </a:lnTo>
                  <a:lnTo>
                    <a:pt x="28780322" y="6479793"/>
                  </a:lnTo>
                  <a:lnTo>
                    <a:pt x="28780322" y="6479839"/>
                  </a:lnTo>
                  <a:lnTo>
                    <a:pt x="28780322" y="6479886"/>
                  </a:lnTo>
                  <a:lnTo>
                    <a:pt x="28780322" y="6479933"/>
                  </a:lnTo>
                  <a:lnTo>
                    <a:pt x="28780322" y="6479979"/>
                  </a:lnTo>
                  <a:lnTo>
                    <a:pt x="28780322" y="6480026"/>
                  </a:lnTo>
                  <a:lnTo>
                    <a:pt x="28780322" y="6480073"/>
                  </a:lnTo>
                  <a:lnTo>
                    <a:pt x="28780322" y="6480119"/>
                  </a:lnTo>
                  <a:lnTo>
                    <a:pt x="28780322" y="6480166"/>
                  </a:lnTo>
                  <a:lnTo>
                    <a:pt x="28780322" y="6480213"/>
                  </a:lnTo>
                  <a:lnTo>
                    <a:pt x="28780322" y="6480259"/>
                  </a:lnTo>
                  <a:lnTo>
                    <a:pt x="28780322" y="6480314"/>
                  </a:lnTo>
                  <a:lnTo>
                    <a:pt x="28780322" y="6480361"/>
                  </a:lnTo>
                  <a:lnTo>
                    <a:pt x="28780322" y="6480407"/>
                  </a:lnTo>
                  <a:lnTo>
                    <a:pt x="28780322" y="6480454"/>
                  </a:lnTo>
                  <a:lnTo>
                    <a:pt x="28780322" y="6480501"/>
                  </a:lnTo>
                  <a:lnTo>
                    <a:pt x="28780322" y="6480547"/>
                  </a:lnTo>
                  <a:lnTo>
                    <a:pt x="28780322" y="6480594"/>
                  </a:lnTo>
                  <a:lnTo>
                    <a:pt x="28780322" y="6480641"/>
                  </a:lnTo>
                  <a:lnTo>
                    <a:pt x="28780322" y="6480687"/>
                  </a:lnTo>
                  <a:lnTo>
                    <a:pt x="28780322" y="6480734"/>
                  </a:lnTo>
                  <a:lnTo>
                    <a:pt x="28780322" y="6480780"/>
                  </a:lnTo>
                  <a:lnTo>
                    <a:pt x="28780322" y="6480827"/>
                  </a:lnTo>
                  <a:lnTo>
                    <a:pt x="28780322" y="6480874"/>
                  </a:lnTo>
                  <a:lnTo>
                    <a:pt x="28780322" y="6480920"/>
                  </a:lnTo>
                  <a:lnTo>
                    <a:pt x="28780322" y="6628087"/>
                  </a:lnTo>
                  <a:lnTo>
                    <a:pt x="28932751" y="6628087"/>
                  </a:lnTo>
                  <a:lnTo>
                    <a:pt x="28932751" y="6628134"/>
                  </a:lnTo>
                  <a:lnTo>
                    <a:pt x="28932830" y="6628134"/>
                  </a:lnTo>
                  <a:lnTo>
                    <a:pt x="28932830" y="6628181"/>
                  </a:lnTo>
                  <a:lnTo>
                    <a:pt x="28932909" y="6628181"/>
                  </a:lnTo>
                  <a:lnTo>
                    <a:pt x="28932909" y="6628227"/>
                  </a:lnTo>
                  <a:lnTo>
                    <a:pt x="28932988" y="6628227"/>
                  </a:lnTo>
                  <a:lnTo>
                    <a:pt x="28932988" y="6628274"/>
                  </a:lnTo>
                  <a:lnTo>
                    <a:pt x="28933067" y="6628274"/>
                  </a:lnTo>
                  <a:lnTo>
                    <a:pt x="28933067" y="6628321"/>
                  </a:lnTo>
                  <a:lnTo>
                    <a:pt x="28933100" y="6628321"/>
                  </a:lnTo>
                  <a:lnTo>
                    <a:pt x="28933100" y="6628367"/>
                  </a:lnTo>
                  <a:lnTo>
                    <a:pt x="28933100" y="6628414"/>
                  </a:lnTo>
                  <a:lnTo>
                    <a:pt x="28933100" y="6628461"/>
                  </a:lnTo>
                  <a:lnTo>
                    <a:pt x="28933100" y="6628507"/>
                  </a:lnTo>
                  <a:lnTo>
                    <a:pt x="28933100" y="6628554"/>
                  </a:lnTo>
                  <a:lnTo>
                    <a:pt x="28933100" y="6628601"/>
                  </a:lnTo>
                  <a:lnTo>
                    <a:pt x="28933100" y="6628647"/>
                  </a:lnTo>
                  <a:lnTo>
                    <a:pt x="28933100" y="6628694"/>
                  </a:lnTo>
                  <a:lnTo>
                    <a:pt x="28933100" y="6628748"/>
                  </a:lnTo>
                  <a:lnTo>
                    <a:pt x="28933100" y="6628795"/>
                  </a:lnTo>
                  <a:lnTo>
                    <a:pt x="28933100" y="6628842"/>
                  </a:lnTo>
                  <a:lnTo>
                    <a:pt x="28933100" y="6628888"/>
                  </a:lnTo>
                  <a:lnTo>
                    <a:pt x="28933100" y="6628935"/>
                  </a:lnTo>
                  <a:lnTo>
                    <a:pt x="28933100" y="6628981"/>
                  </a:lnTo>
                  <a:lnTo>
                    <a:pt x="28933100" y="6629028"/>
                  </a:lnTo>
                  <a:lnTo>
                    <a:pt x="28933100" y="6629075"/>
                  </a:lnTo>
                  <a:lnTo>
                    <a:pt x="28933100" y="6629121"/>
                  </a:lnTo>
                  <a:lnTo>
                    <a:pt x="28933100" y="6629168"/>
                  </a:lnTo>
                  <a:lnTo>
                    <a:pt x="28933100" y="6629215"/>
                  </a:lnTo>
                  <a:lnTo>
                    <a:pt x="28933100" y="6629261"/>
                  </a:lnTo>
                  <a:lnTo>
                    <a:pt x="28933100" y="6629308"/>
                  </a:lnTo>
                  <a:lnTo>
                    <a:pt x="28933100" y="6629355"/>
                  </a:lnTo>
                  <a:lnTo>
                    <a:pt x="28933100" y="6629409"/>
                  </a:lnTo>
                  <a:lnTo>
                    <a:pt x="28933100" y="6629456"/>
                  </a:lnTo>
                  <a:lnTo>
                    <a:pt x="28933100" y="6629503"/>
                  </a:lnTo>
                  <a:lnTo>
                    <a:pt x="28933100" y="6629549"/>
                  </a:lnTo>
                  <a:lnTo>
                    <a:pt x="28933100" y="6629596"/>
                  </a:lnTo>
                  <a:lnTo>
                    <a:pt x="28933100" y="6629643"/>
                  </a:lnTo>
                  <a:lnTo>
                    <a:pt x="28933100" y="6629689"/>
                  </a:lnTo>
                  <a:lnTo>
                    <a:pt x="28933100" y="6629736"/>
                  </a:lnTo>
                  <a:lnTo>
                    <a:pt x="28933100" y="6629783"/>
                  </a:lnTo>
                  <a:lnTo>
                    <a:pt x="28933100" y="6629829"/>
                  </a:lnTo>
                  <a:lnTo>
                    <a:pt x="28933100" y="6629876"/>
                  </a:lnTo>
                  <a:lnTo>
                    <a:pt x="28933100" y="6629922"/>
                  </a:lnTo>
                  <a:lnTo>
                    <a:pt x="28933100" y="6629969"/>
                  </a:lnTo>
                  <a:lnTo>
                    <a:pt x="28933100" y="6630016"/>
                  </a:lnTo>
                  <a:lnTo>
                    <a:pt x="28933100" y="6630070"/>
                  </a:lnTo>
                  <a:lnTo>
                    <a:pt x="28933100" y="6630117"/>
                  </a:lnTo>
                  <a:lnTo>
                    <a:pt x="28933100" y="6630163"/>
                  </a:lnTo>
                  <a:lnTo>
                    <a:pt x="28933100" y="6630210"/>
                  </a:lnTo>
                  <a:lnTo>
                    <a:pt x="28933100" y="6630257"/>
                  </a:lnTo>
                  <a:lnTo>
                    <a:pt x="28933100" y="6630303"/>
                  </a:lnTo>
                  <a:lnTo>
                    <a:pt x="28933100" y="6630350"/>
                  </a:lnTo>
                  <a:lnTo>
                    <a:pt x="28933100" y="6630397"/>
                  </a:lnTo>
                  <a:lnTo>
                    <a:pt x="28933100" y="6630443"/>
                  </a:lnTo>
                  <a:lnTo>
                    <a:pt x="28933100" y="6630490"/>
                  </a:lnTo>
                  <a:lnTo>
                    <a:pt x="28933100" y="6630537"/>
                  </a:lnTo>
                  <a:lnTo>
                    <a:pt x="28933100" y="6630583"/>
                  </a:lnTo>
                  <a:lnTo>
                    <a:pt x="28933100" y="6630630"/>
                  </a:lnTo>
                  <a:lnTo>
                    <a:pt x="28933100" y="6630677"/>
                  </a:lnTo>
                  <a:lnTo>
                    <a:pt x="28933100" y="6630731"/>
                  </a:lnTo>
                  <a:lnTo>
                    <a:pt x="28933100" y="6630777"/>
                  </a:lnTo>
                  <a:lnTo>
                    <a:pt x="28933100" y="6630824"/>
                  </a:lnTo>
                  <a:lnTo>
                    <a:pt x="28933100" y="6630871"/>
                  </a:lnTo>
                  <a:lnTo>
                    <a:pt x="28933100" y="6630917"/>
                  </a:lnTo>
                  <a:lnTo>
                    <a:pt x="28933100" y="6630964"/>
                  </a:lnTo>
                  <a:lnTo>
                    <a:pt x="28933100" y="6631011"/>
                  </a:lnTo>
                  <a:lnTo>
                    <a:pt x="28933100" y="6631057"/>
                  </a:lnTo>
                  <a:lnTo>
                    <a:pt x="28933100" y="6631104"/>
                  </a:lnTo>
                  <a:lnTo>
                    <a:pt x="28933100" y="6631151"/>
                  </a:lnTo>
                  <a:lnTo>
                    <a:pt x="28933100" y="6631197"/>
                  </a:lnTo>
                  <a:lnTo>
                    <a:pt x="28933100" y="6631244"/>
                  </a:lnTo>
                  <a:lnTo>
                    <a:pt x="28933100" y="6631291"/>
                  </a:lnTo>
                  <a:lnTo>
                    <a:pt x="28933100" y="6631337"/>
                  </a:lnTo>
                  <a:lnTo>
                    <a:pt x="28933100" y="6631391"/>
                  </a:lnTo>
                  <a:lnTo>
                    <a:pt x="28933100" y="6631438"/>
                  </a:lnTo>
                  <a:lnTo>
                    <a:pt x="28933100" y="6631485"/>
                  </a:lnTo>
                  <a:lnTo>
                    <a:pt x="28933100" y="6631531"/>
                  </a:lnTo>
                  <a:lnTo>
                    <a:pt x="28933100" y="6631578"/>
                  </a:lnTo>
                  <a:lnTo>
                    <a:pt x="28933100" y="6631625"/>
                  </a:lnTo>
                  <a:lnTo>
                    <a:pt x="28933100" y="6631671"/>
                  </a:lnTo>
                  <a:lnTo>
                    <a:pt x="28933100" y="6631718"/>
                  </a:lnTo>
                  <a:lnTo>
                    <a:pt x="28933100" y="6631765"/>
                  </a:lnTo>
                  <a:lnTo>
                    <a:pt x="28933100" y="6631811"/>
                  </a:lnTo>
                  <a:lnTo>
                    <a:pt x="28933100" y="6631858"/>
                  </a:lnTo>
                  <a:lnTo>
                    <a:pt x="28933100" y="6631905"/>
                  </a:lnTo>
                  <a:lnTo>
                    <a:pt x="28933100" y="6631951"/>
                  </a:lnTo>
                  <a:lnTo>
                    <a:pt x="28933100" y="6631998"/>
                  </a:lnTo>
                  <a:lnTo>
                    <a:pt x="28933100" y="6632053"/>
                  </a:lnTo>
                  <a:lnTo>
                    <a:pt x="28933100" y="6632099"/>
                  </a:lnTo>
                  <a:lnTo>
                    <a:pt x="28933100" y="6632146"/>
                  </a:lnTo>
                  <a:lnTo>
                    <a:pt x="28933100" y="6632192"/>
                  </a:lnTo>
                  <a:lnTo>
                    <a:pt x="28933100" y="6632239"/>
                  </a:lnTo>
                  <a:lnTo>
                    <a:pt x="28933100" y="6632286"/>
                  </a:lnTo>
                  <a:lnTo>
                    <a:pt x="28933100" y="6632332"/>
                  </a:lnTo>
                  <a:lnTo>
                    <a:pt x="28933100" y="6632379"/>
                  </a:lnTo>
                  <a:lnTo>
                    <a:pt x="28933100" y="6632425"/>
                  </a:lnTo>
                  <a:lnTo>
                    <a:pt x="28933100" y="6632472"/>
                  </a:lnTo>
                  <a:lnTo>
                    <a:pt x="28933100" y="6632519"/>
                  </a:lnTo>
                  <a:lnTo>
                    <a:pt x="28933100" y="6632565"/>
                  </a:lnTo>
                  <a:lnTo>
                    <a:pt x="28933100" y="6632612"/>
                  </a:lnTo>
                  <a:lnTo>
                    <a:pt x="28933100" y="6632659"/>
                  </a:lnTo>
                  <a:lnTo>
                    <a:pt x="28933100" y="6632713"/>
                  </a:lnTo>
                  <a:lnTo>
                    <a:pt x="28933100" y="6632760"/>
                  </a:lnTo>
                  <a:lnTo>
                    <a:pt x="28933100" y="6632807"/>
                  </a:lnTo>
                  <a:lnTo>
                    <a:pt x="28933100" y="6632853"/>
                  </a:lnTo>
                  <a:lnTo>
                    <a:pt x="28933100" y="6632900"/>
                  </a:lnTo>
                  <a:lnTo>
                    <a:pt x="28933100" y="6632947"/>
                  </a:lnTo>
                  <a:lnTo>
                    <a:pt x="28933100" y="6632993"/>
                  </a:lnTo>
                  <a:lnTo>
                    <a:pt x="28933100" y="6633040"/>
                  </a:lnTo>
                  <a:lnTo>
                    <a:pt x="28933100" y="6633087"/>
                  </a:lnTo>
                  <a:lnTo>
                    <a:pt x="28933100" y="6633133"/>
                  </a:lnTo>
                  <a:lnTo>
                    <a:pt x="28933100" y="6633180"/>
                  </a:lnTo>
                  <a:lnTo>
                    <a:pt x="28933100" y="6633226"/>
                  </a:lnTo>
                  <a:lnTo>
                    <a:pt x="28933100" y="6633273"/>
                  </a:lnTo>
                  <a:lnTo>
                    <a:pt x="28933100" y="6633320"/>
                  </a:lnTo>
                  <a:lnTo>
                    <a:pt x="28933100" y="6780487"/>
                  </a:lnTo>
                  <a:lnTo>
                    <a:pt x="29085109" y="6780487"/>
                  </a:lnTo>
                  <a:lnTo>
                    <a:pt x="29085109" y="6780533"/>
                  </a:lnTo>
                  <a:lnTo>
                    <a:pt x="29085109" y="6780580"/>
                  </a:lnTo>
                  <a:lnTo>
                    <a:pt x="29085109" y="6780627"/>
                  </a:lnTo>
                  <a:lnTo>
                    <a:pt x="29085109" y="6780673"/>
                  </a:lnTo>
                  <a:lnTo>
                    <a:pt x="29085109" y="6780720"/>
                  </a:lnTo>
                  <a:lnTo>
                    <a:pt x="29085109" y="6780767"/>
                  </a:lnTo>
                  <a:lnTo>
                    <a:pt x="29085109" y="6780813"/>
                  </a:lnTo>
                  <a:lnTo>
                    <a:pt x="29085109" y="6780860"/>
                  </a:lnTo>
                  <a:lnTo>
                    <a:pt x="29085109" y="6780907"/>
                  </a:lnTo>
                  <a:lnTo>
                    <a:pt x="29085109" y="6780953"/>
                  </a:lnTo>
                  <a:lnTo>
                    <a:pt x="29085109" y="6781000"/>
                  </a:lnTo>
                  <a:lnTo>
                    <a:pt x="29085109" y="6781047"/>
                  </a:lnTo>
                  <a:lnTo>
                    <a:pt x="29085109" y="6781093"/>
                  </a:lnTo>
                  <a:lnTo>
                    <a:pt x="29085109" y="6781148"/>
                  </a:lnTo>
                  <a:lnTo>
                    <a:pt x="29085109" y="6781194"/>
                  </a:lnTo>
                  <a:lnTo>
                    <a:pt x="29085109" y="6781241"/>
                  </a:lnTo>
                  <a:lnTo>
                    <a:pt x="29085109" y="6781288"/>
                  </a:lnTo>
                  <a:lnTo>
                    <a:pt x="29085109" y="6781334"/>
                  </a:lnTo>
                  <a:lnTo>
                    <a:pt x="29085109" y="6781381"/>
                  </a:lnTo>
                  <a:lnTo>
                    <a:pt x="29085109" y="6781428"/>
                  </a:lnTo>
                  <a:lnTo>
                    <a:pt x="29085109" y="6781474"/>
                  </a:lnTo>
                  <a:lnTo>
                    <a:pt x="29085109" y="6781521"/>
                  </a:lnTo>
                  <a:lnTo>
                    <a:pt x="29085109" y="6781567"/>
                  </a:lnTo>
                  <a:lnTo>
                    <a:pt x="29085109" y="6781614"/>
                  </a:lnTo>
                  <a:lnTo>
                    <a:pt x="29085109" y="6781661"/>
                  </a:lnTo>
                  <a:lnTo>
                    <a:pt x="29085109" y="6781707"/>
                  </a:lnTo>
                  <a:lnTo>
                    <a:pt x="29085109" y="6781754"/>
                  </a:lnTo>
                  <a:lnTo>
                    <a:pt x="29085109" y="6781808"/>
                  </a:lnTo>
                  <a:lnTo>
                    <a:pt x="29085109" y="6781855"/>
                  </a:lnTo>
                  <a:lnTo>
                    <a:pt x="29085109" y="6781902"/>
                  </a:lnTo>
                  <a:lnTo>
                    <a:pt x="29085109" y="6781948"/>
                  </a:lnTo>
                  <a:lnTo>
                    <a:pt x="29085109" y="6781995"/>
                  </a:lnTo>
                  <a:lnTo>
                    <a:pt x="29085109" y="6782042"/>
                  </a:lnTo>
                  <a:lnTo>
                    <a:pt x="29085109" y="6782088"/>
                  </a:lnTo>
                  <a:lnTo>
                    <a:pt x="29085109" y="6782135"/>
                  </a:lnTo>
                  <a:lnTo>
                    <a:pt x="29085109" y="6782182"/>
                  </a:lnTo>
                  <a:lnTo>
                    <a:pt x="29085109" y="6782228"/>
                  </a:lnTo>
                  <a:lnTo>
                    <a:pt x="29085109" y="6782275"/>
                  </a:lnTo>
                  <a:lnTo>
                    <a:pt x="29085109" y="6782322"/>
                  </a:lnTo>
                  <a:lnTo>
                    <a:pt x="29085109" y="6782368"/>
                  </a:lnTo>
                  <a:lnTo>
                    <a:pt x="29085109" y="6782415"/>
                  </a:lnTo>
                  <a:lnTo>
                    <a:pt x="29085109" y="6782469"/>
                  </a:lnTo>
                  <a:lnTo>
                    <a:pt x="29085109" y="6782516"/>
                  </a:lnTo>
                  <a:lnTo>
                    <a:pt x="29085109" y="6782563"/>
                  </a:lnTo>
                  <a:lnTo>
                    <a:pt x="29085109" y="6782609"/>
                  </a:lnTo>
                  <a:lnTo>
                    <a:pt x="29085109" y="6782656"/>
                  </a:lnTo>
                  <a:lnTo>
                    <a:pt x="29085109" y="6782702"/>
                  </a:lnTo>
                  <a:lnTo>
                    <a:pt x="29085109" y="6782749"/>
                  </a:lnTo>
                  <a:lnTo>
                    <a:pt x="29085109" y="6782796"/>
                  </a:lnTo>
                  <a:lnTo>
                    <a:pt x="29085109" y="6782842"/>
                  </a:lnTo>
                  <a:lnTo>
                    <a:pt x="29085109" y="6782889"/>
                  </a:lnTo>
                  <a:lnTo>
                    <a:pt x="29085109" y="6782936"/>
                  </a:lnTo>
                  <a:lnTo>
                    <a:pt x="29085109" y="6782982"/>
                  </a:lnTo>
                  <a:lnTo>
                    <a:pt x="29085109" y="6783029"/>
                  </a:lnTo>
                  <a:lnTo>
                    <a:pt x="29085109" y="6783076"/>
                  </a:lnTo>
                  <a:lnTo>
                    <a:pt x="29085109" y="6783130"/>
                  </a:lnTo>
                  <a:lnTo>
                    <a:pt x="29085109" y="6783177"/>
                  </a:lnTo>
                  <a:lnTo>
                    <a:pt x="29085109" y="6783223"/>
                  </a:lnTo>
                  <a:lnTo>
                    <a:pt x="29085109" y="6783270"/>
                  </a:lnTo>
                  <a:lnTo>
                    <a:pt x="29085109" y="6783317"/>
                  </a:lnTo>
                  <a:lnTo>
                    <a:pt x="29085109" y="6783363"/>
                  </a:lnTo>
                  <a:lnTo>
                    <a:pt x="29085109" y="6783410"/>
                  </a:lnTo>
                  <a:lnTo>
                    <a:pt x="29085109" y="6783457"/>
                  </a:lnTo>
                  <a:lnTo>
                    <a:pt x="29085109" y="6783503"/>
                  </a:lnTo>
                  <a:lnTo>
                    <a:pt x="29085109" y="6783550"/>
                  </a:lnTo>
                  <a:lnTo>
                    <a:pt x="29085109" y="6783597"/>
                  </a:lnTo>
                  <a:lnTo>
                    <a:pt x="29085109" y="6783643"/>
                  </a:lnTo>
                  <a:lnTo>
                    <a:pt x="29085109" y="6783690"/>
                  </a:lnTo>
                  <a:lnTo>
                    <a:pt x="29085109" y="6783737"/>
                  </a:lnTo>
                  <a:lnTo>
                    <a:pt x="29085109" y="6783791"/>
                  </a:lnTo>
                  <a:lnTo>
                    <a:pt x="29085109" y="6783837"/>
                  </a:lnTo>
                  <a:lnTo>
                    <a:pt x="29085109" y="6783884"/>
                  </a:lnTo>
                  <a:lnTo>
                    <a:pt x="29085109" y="6783931"/>
                  </a:lnTo>
                  <a:lnTo>
                    <a:pt x="29085109" y="6783977"/>
                  </a:lnTo>
                  <a:lnTo>
                    <a:pt x="29085109" y="6784024"/>
                  </a:lnTo>
                  <a:lnTo>
                    <a:pt x="29085109" y="6784071"/>
                  </a:lnTo>
                  <a:lnTo>
                    <a:pt x="29085109" y="6784117"/>
                  </a:lnTo>
                  <a:lnTo>
                    <a:pt x="29085109" y="6784164"/>
                  </a:lnTo>
                  <a:lnTo>
                    <a:pt x="29085109" y="6784211"/>
                  </a:lnTo>
                  <a:lnTo>
                    <a:pt x="29085109" y="6784257"/>
                  </a:lnTo>
                  <a:lnTo>
                    <a:pt x="29085109" y="6784304"/>
                  </a:lnTo>
                  <a:lnTo>
                    <a:pt x="29085109" y="6784351"/>
                  </a:lnTo>
                  <a:lnTo>
                    <a:pt x="29085109" y="6784397"/>
                  </a:lnTo>
                  <a:lnTo>
                    <a:pt x="29085109" y="6784452"/>
                  </a:lnTo>
                  <a:lnTo>
                    <a:pt x="29085109" y="6784498"/>
                  </a:lnTo>
                  <a:lnTo>
                    <a:pt x="29085109" y="6784545"/>
                  </a:lnTo>
                  <a:lnTo>
                    <a:pt x="29085109" y="6784592"/>
                  </a:lnTo>
                  <a:lnTo>
                    <a:pt x="29085109" y="6784638"/>
                  </a:lnTo>
                  <a:lnTo>
                    <a:pt x="29085109" y="6784685"/>
                  </a:lnTo>
                  <a:lnTo>
                    <a:pt x="29085109" y="6784732"/>
                  </a:lnTo>
                  <a:lnTo>
                    <a:pt x="29085109" y="6784778"/>
                  </a:lnTo>
                  <a:lnTo>
                    <a:pt x="29085109" y="6784825"/>
                  </a:lnTo>
                  <a:lnTo>
                    <a:pt x="29085109" y="6784872"/>
                  </a:lnTo>
                  <a:lnTo>
                    <a:pt x="29085109" y="6784918"/>
                  </a:lnTo>
                  <a:lnTo>
                    <a:pt x="29085109" y="6784965"/>
                  </a:lnTo>
                  <a:lnTo>
                    <a:pt x="29085109" y="6785011"/>
                  </a:lnTo>
                  <a:lnTo>
                    <a:pt x="29085109" y="6785058"/>
                  </a:lnTo>
                  <a:lnTo>
                    <a:pt x="29085109" y="6785112"/>
                  </a:lnTo>
                  <a:lnTo>
                    <a:pt x="29085109" y="6785159"/>
                  </a:lnTo>
                  <a:lnTo>
                    <a:pt x="29085109" y="6785206"/>
                  </a:lnTo>
                  <a:lnTo>
                    <a:pt x="29085109" y="6785252"/>
                  </a:lnTo>
                  <a:lnTo>
                    <a:pt x="29085109" y="6785299"/>
                  </a:lnTo>
                  <a:lnTo>
                    <a:pt x="29085109" y="6785346"/>
                  </a:lnTo>
                  <a:lnTo>
                    <a:pt x="29085109" y="6785392"/>
                  </a:lnTo>
                  <a:lnTo>
                    <a:pt x="29085109" y="6785439"/>
                  </a:lnTo>
                  <a:lnTo>
                    <a:pt x="29085109" y="6785486"/>
                  </a:lnTo>
                  <a:lnTo>
                    <a:pt x="29085109" y="6785532"/>
                  </a:lnTo>
                  <a:lnTo>
                    <a:pt x="29085109" y="6785579"/>
                  </a:lnTo>
                  <a:lnTo>
                    <a:pt x="29085109" y="6785626"/>
                  </a:lnTo>
                  <a:lnTo>
                    <a:pt x="29085109" y="6785672"/>
                  </a:lnTo>
                  <a:lnTo>
                    <a:pt x="29085109" y="6785719"/>
                  </a:lnTo>
                  <a:lnTo>
                    <a:pt x="29085109" y="6932886"/>
                  </a:lnTo>
                  <a:lnTo>
                    <a:pt x="29237502" y="6932886"/>
                  </a:lnTo>
                  <a:lnTo>
                    <a:pt x="29237502" y="6932933"/>
                  </a:lnTo>
                  <a:lnTo>
                    <a:pt x="29237502" y="6932979"/>
                  </a:lnTo>
                  <a:lnTo>
                    <a:pt x="29237502" y="6933026"/>
                  </a:lnTo>
                  <a:lnTo>
                    <a:pt x="29237502" y="6933073"/>
                  </a:lnTo>
                  <a:lnTo>
                    <a:pt x="29237502" y="6933119"/>
                  </a:lnTo>
                  <a:lnTo>
                    <a:pt x="29237502" y="6933166"/>
                  </a:lnTo>
                  <a:lnTo>
                    <a:pt x="29237502" y="6933213"/>
                  </a:lnTo>
                  <a:lnTo>
                    <a:pt x="29237502" y="6933259"/>
                  </a:lnTo>
                  <a:lnTo>
                    <a:pt x="29237502" y="6933306"/>
                  </a:lnTo>
                  <a:lnTo>
                    <a:pt x="29237502" y="6933353"/>
                  </a:lnTo>
                  <a:lnTo>
                    <a:pt x="29237502" y="6933399"/>
                  </a:lnTo>
                  <a:lnTo>
                    <a:pt x="29237502" y="6933446"/>
                  </a:lnTo>
                  <a:lnTo>
                    <a:pt x="29237502" y="6933493"/>
                  </a:lnTo>
                  <a:lnTo>
                    <a:pt x="29237502" y="6933547"/>
                  </a:lnTo>
                  <a:lnTo>
                    <a:pt x="29237502" y="6933594"/>
                  </a:lnTo>
                  <a:lnTo>
                    <a:pt x="29237502" y="6933640"/>
                  </a:lnTo>
                  <a:lnTo>
                    <a:pt x="29237502" y="6933687"/>
                  </a:lnTo>
                  <a:lnTo>
                    <a:pt x="29237502" y="6933734"/>
                  </a:lnTo>
                  <a:lnTo>
                    <a:pt x="29237502" y="6933780"/>
                  </a:lnTo>
                  <a:lnTo>
                    <a:pt x="29237502" y="6933827"/>
                  </a:lnTo>
                  <a:lnTo>
                    <a:pt x="29237502" y="6933874"/>
                  </a:lnTo>
                  <a:lnTo>
                    <a:pt x="29237502" y="6933920"/>
                  </a:lnTo>
                  <a:lnTo>
                    <a:pt x="29237502" y="6933967"/>
                  </a:lnTo>
                  <a:lnTo>
                    <a:pt x="29237502" y="6934014"/>
                  </a:lnTo>
                  <a:lnTo>
                    <a:pt x="29237502" y="6934060"/>
                  </a:lnTo>
                  <a:lnTo>
                    <a:pt x="29237502" y="6934107"/>
                  </a:lnTo>
                  <a:lnTo>
                    <a:pt x="29237502" y="6934153"/>
                  </a:lnTo>
                  <a:lnTo>
                    <a:pt x="29237502" y="6934208"/>
                  </a:lnTo>
                  <a:lnTo>
                    <a:pt x="29237502" y="6934254"/>
                  </a:lnTo>
                  <a:lnTo>
                    <a:pt x="29237502" y="6934301"/>
                  </a:lnTo>
                  <a:lnTo>
                    <a:pt x="29237502" y="6934348"/>
                  </a:lnTo>
                  <a:lnTo>
                    <a:pt x="29237502" y="6934394"/>
                  </a:lnTo>
                  <a:lnTo>
                    <a:pt x="29237502" y="6934441"/>
                  </a:lnTo>
                  <a:lnTo>
                    <a:pt x="29237502" y="6934488"/>
                  </a:lnTo>
                  <a:lnTo>
                    <a:pt x="29237502" y="6934534"/>
                  </a:lnTo>
                  <a:lnTo>
                    <a:pt x="29237502" y="6934581"/>
                  </a:lnTo>
                  <a:lnTo>
                    <a:pt x="29237502" y="6934628"/>
                  </a:lnTo>
                  <a:lnTo>
                    <a:pt x="29237502" y="6934674"/>
                  </a:lnTo>
                  <a:lnTo>
                    <a:pt x="29237502" y="6934721"/>
                  </a:lnTo>
                  <a:lnTo>
                    <a:pt x="29237502" y="6934768"/>
                  </a:lnTo>
                  <a:lnTo>
                    <a:pt x="29237502" y="6934814"/>
                  </a:lnTo>
                  <a:lnTo>
                    <a:pt x="29237502" y="6934869"/>
                  </a:lnTo>
                  <a:lnTo>
                    <a:pt x="29237502" y="6934915"/>
                  </a:lnTo>
                  <a:lnTo>
                    <a:pt x="29237502" y="6934962"/>
                  </a:lnTo>
                  <a:lnTo>
                    <a:pt x="29237502" y="6935009"/>
                  </a:lnTo>
                  <a:lnTo>
                    <a:pt x="29237502" y="6935055"/>
                  </a:lnTo>
                  <a:lnTo>
                    <a:pt x="29237502" y="6935102"/>
                  </a:lnTo>
                  <a:lnTo>
                    <a:pt x="29237502" y="6935149"/>
                  </a:lnTo>
                  <a:lnTo>
                    <a:pt x="29237502" y="6935195"/>
                  </a:lnTo>
                  <a:lnTo>
                    <a:pt x="29237502" y="6935242"/>
                  </a:lnTo>
                  <a:lnTo>
                    <a:pt x="29237502" y="6935288"/>
                  </a:lnTo>
                  <a:lnTo>
                    <a:pt x="29237502" y="6935335"/>
                  </a:lnTo>
                  <a:lnTo>
                    <a:pt x="29237502" y="6935382"/>
                  </a:lnTo>
                  <a:lnTo>
                    <a:pt x="29237502" y="6935428"/>
                  </a:lnTo>
                  <a:lnTo>
                    <a:pt x="29237502" y="6935475"/>
                  </a:lnTo>
                  <a:lnTo>
                    <a:pt x="29237502" y="6935529"/>
                  </a:lnTo>
                  <a:lnTo>
                    <a:pt x="29237502" y="6935576"/>
                  </a:lnTo>
                  <a:lnTo>
                    <a:pt x="29237502" y="6935623"/>
                  </a:lnTo>
                  <a:lnTo>
                    <a:pt x="29237502" y="6935669"/>
                  </a:lnTo>
                  <a:lnTo>
                    <a:pt x="29237502" y="6935716"/>
                  </a:lnTo>
                  <a:lnTo>
                    <a:pt x="29237502" y="6935763"/>
                  </a:lnTo>
                  <a:lnTo>
                    <a:pt x="29237502" y="6935809"/>
                  </a:lnTo>
                  <a:lnTo>
                    <a:pt x="29237502" y="6935856"/>
                  </a:lnTo>
                  <a:lnTo>
                    <a:pt x="29237502" y="6935903"/>
                  </a:lnTo>
                  <a:lnTo>
                    <a:pt x="29237502" y="6935949"/>
                  </a:lnTo>
                  <a:lnTo>
                    <a:pt x="29237502" y="6935996"/>
                  </a:lnTo>
                  <a:lnTo>
                    <a:pt x="29237502" y="6936043"/>
                  </a:lnTo>
                  <a:lnTo>
                    <a:pt x="29237502" y="6936089"/>
                  </a:lnTo>
                  <a:lnTo>
                    <a:pt x="29237502" y="6936136"/>
                  </a:lnTo>
                  <a:lnTo>
                    <a:pt x="29237502" y="6936190"/>
                  </a:lnTo>
                  <a:lnTo>
                    <a:pt x="29237502" y="6936237"/>
                  </a:lnTo>
                  <a:lnTo>
                    <a:pt x="29237502" y="6936284"/>
                  </a:lnTo>
                  <a:lnTo>
                    <a:pt x="29237502" y="6936330"/>
                  </a:lnTo>
                  <a:lnTo>
                    <a:pt x="29237502" y="6936377"/>
                  </a:lnTo>
                  <a:lnTo>
                    <a:pt x="29237502" y="6936423"/>
                  </a:lnTo>
                  <a:lnTo>
                    <a:pt x="29237502" y="6936470"/>
                  </a:lnTo>
                  <a:lnTo>
                    <a:pt x="29237502" y="6936517"/>
                  </a:lnTo>
                  <a:lnTo>
                    <a:pt x="29237502" y="6936563"/>
                  </a:lnTo>
                  <a:lnTo>
                    <a:pt x="29237502" y="6936610"/>
                  </a:lnTo>
                  <a:lnTo>
                    <a:pt x="29237502" y="6936657"/>
                  </a:lnTo>
                  <a:lnTo>
                    <a:pt x="29237502" y="6936703"/>
                  </a:lnTo>
                  <a:lnTo>
                    <a:pt x="29237502" y="6936750"/>
                  </a:lnTo>
                  <a:lnTo>
                    <a:pt x="29237502" y="6936797"/>
                  </a:lnTo>
                  <a:lnTo>
                    <a:pt x="29237502" y="6936851"/>
                  </a:lnTo>
                  <a:lnTo>
                    <a:pt x="29237502" y="6936898"/>
                  </a:lnTo>
                  <a:lnTo>
                    <a:pt x="29237502" y="6936944"/>
                  </a:lnTo>
                  <a:lnTo>
                    <a:pt x="29237502" y="6936991"/>
                  </a:lnTo>
                  <a:lnTo>
                    <a:pt x="29237502" y="6937038"/>
                  </a:lnTo>
                  <a:lnTo>
                    <a:pt x="29237502" y="6937084"/>
                  </a:lnTo>
                  <a:lnTo>
                    <a:pt x="29237502" y="6937131"/>
                  </a:lnTo>
                  <a:lnTo>
                    <a:pt x="29237502" y="6937178"/>
                  </a:lnTo>
                  <a:lnTo>
                    <a:pt x="29237502" y="6937224"/>
                  </a:lnTo>
                  <a:lnTo>
                    <a:pt x="29237502" y="6937271"/>
                  </a:lnTo>
                  <a:lnTo>
                    <a:pt x="29237502" y="6937318"/>
                  </a:lnTo>
                  <a:lnTo>
                    <a:pt x="29237502" y="6937364"/>
                  </a:lnTo>
                  <a:lnTo>
                    <a:pt x="29237502" y="6937411"/>
                  </a:lnTo>
                  <a:lnTo>
                    <a:pt x="29237502" y="6937458"/>
                  </a:lnTo>
                  <a:lnTo>
                    <a:pt x="29237502" y="6937512"/>
                  </a:lnTo>
                  <a:lnTo>
                    <a:pt x="29237502" y="6937558"/>
                  </a:lnTo>
                  <a:lnTo>
                    <a:pt x="29237502" y="6937605"/>
                  </a:lnTo>
                  <a:lnTo>
                    <a:pt x="29237502" y="6937652"/>
                  </a:lnTo>
                  <a:lnTo>
                    <a:pt x="29237502" y="6937698"/>
                  </a:lnTo>
                  <a:lnTo>
                    <a:pt x="29237502" y="6937745"/>
                  </a:lnTo>
                  <a:lnTo>
                    <a:pt x="29237502" y="6937792"/>
                  </a:lnTo>
                  <a:lnTo>
                    <a:pt x="29237502" y="6937838"/>
                  </a:lnTo>
                  <a:lnTo>
                    <a:pt x="29237502" y="6937885"/>
                  </a:lnTo>
                  <a:lnTo>
                    <a:pt x="29237502" y="6937932"/>
                  </a:lnTo>
                  <a:lnTo>
                    <a:pt x="29237502" y="6937978"/>
                  </a:lnTo>
                  <a:lnTo>
                    <a:pt x="29237502" y="6938025"/>
                  </a:lnTo>
                  <a:lnTo>
                    <a:pt x="29237502" y="6938072"/>
                  </a:lnTo>
                  <a:lnTo>
                    <a:pt x="29237502" y="6938118"/>
                  </a:lnTo>
                  <a:lnTo>
                    <a:pt x="29237502" y="7085286"/>
                  </a:lnTo>
                  <a:lnTo>
                    <a:pt x="29389948" y="7085286"/>
                  </a:lnTo>
                  <a:lnTo>
                    <a:pt x="29389948" y="7085332"/>
                  </a:lnTo>
                  <a:lnTo>
                    <a:pt x="29390027" y="7085332"/>
                  </a:lnTo>
                  <a:lnTo>
                    <a:pt x="29390027" y="7085379"/>
                  </a:lnTo>
                  <a:lnTo>
                    <a:pt x="29390106" y="7085379"/>
                  </a:lnTo>
                  <a:lnTo>
                    <a:pt x="29390106" y="7085426"/>
                  </a:lnTo>
                  <a:lnTo>
                    <a:pt x="29390185" y="7085426"/>
                  </a:lnTo>
                  <a:lnTo>
                    <a:pt x="29390185" y="7085472"/>
                  </a:lnTo>
                  <a:lnTo>
                    <a:pt x="29390264" y="7085472"/>
                  </a:lnTo>
                  <a:lnTo>
                    <a:pt x="29390264" y="7085519"/>
                  </a:lnTo>
                  <a:lnTo>
                    <a:pt x="29390343" y="7085519"/>
                  </a:lnTo>
                  <a:lnTo>
                    <a:pt x="29390343" y="7085565"/>
                  </a:lnTo>
                  <a:lnTo>
                    <a:pt x="29390390" y="7085565"/>
                  </a:lnTo>
                  <a:lnTo>
                    <a:pt x="29390390" y="7085612"/>
                  </a:lnTo>
                  <a:lnTo>
                    <a:pt x="29390390" y="7085659"/>
                  </a:lnTo>
                  <a:lnTo>
                    <a:pt x="29390390" y="7085705"/>
                  </a:lnTo>
                  <a:lnTo>
                    <a:pt x="29390390" y="7085752"/>
                  </a:lnTo>
                  <a:lnTo>
                    <a:pt x="29390390" y="7085799"/>
                  </a:lnTo>
                  <a:lnTo>
                    <a:pt x="29390390" y="7085845"/>
                  </a:lnTo>
                  <a:lnTo>
                    <a:pt x="29390390" y="7085892"/>
                  </a:lnTo>
                  <a:lnTo>
                    <a:pt x="29390390" y="7085946"/>
                  </a:lnTo>
                  <a:lnTo>
                    <a:pt x="29390390" y="7085993"/>
                  </a:lnTo>
                  <a:lnTo>
                    <a:pt x="29390390" y="7086040"/>
                  </a:lnTo>
                  <a:lnTo>
                    <a:pt x="29390390" y="7086086"/>
                  </a:lnTo>
                  <a:lnTo>
                    <a:pt x="29390390" y="7086133"/>
                  </a:lnTo>
                  <a:lnTo>
                    <a:pt x="29390390" y="7086180"/>
                  </a:lnTo>
                  <a:lnTo>
                    <a:pt x="29390390" y="7086226"/>
                  </a:lnTo>
                  <a:lnTo>
                    <a:pt x="29390390" y="7086273"/>
                  </a:lnTo>
                  <a:lnTo>
                    <a:pt x="29390390" y="7086320"/>
                  </a:lnTo>
                  <a:lnTo>
                    <a:pt x="29390390" y="7086366"/>
                  </a:lnTo>
                  <a:lnTo>
                    <a:pt x="29390390" y="7086413"/>
                  </a:lnTo>
                  <a:lnTo>
                    <a:pt x="29390390" y="7086460"/>
                  </a:lnTo>
                  <a:lnTo>
                    <a:pt x="29390390" y="7086506"/>
                  </a:lnTo>
                  <a:lnTo>
                    <a:pt x="29390390" y="7086553"/>
                  </a:lnTo>
                  <a:lnTo>
                    <a:pt x="29390390" y="7086607"/>
                  </a:lnTo>
                  <a:lnTo>
                    <a:pt x="29390390" y="7086654"/>
                  </a:lnTo>
                  <a:lnTo>
                    <a:pt x="29390390" y="7086700"/>
                  </a:lnTo>
                  <a:lnTo>
                    <a:pt x="29390390" y="7086747"/>
                  </a:lnTo>
                  <a:lnTo>
                    <a:pt x="29390390" y="7086794"/>
                  </a:lnTo>
                  <a:lnTo>
                    <a:pt x="29390390" y="7086840"/>
                  </a:lnTo>
                  <a:lnTo>
                    <a:pt x="29390390" y="7086887"/>
                  </a:lnTo>
                  <a:lnTo>
                    <a:pt x="29390390" y="7086934"/>
                  </a:lnTo>
                  <a:lnTo>
                    <a:pt x="29390390" y="7086980"/>
                  </a:lnTo>
                  <a:lnTo>
                    <a:pt x="29390390" y="7087027"/>
                  </a:lnTo>
                  <a:lnTo>
                    <a:pt x="29390390" y="7087074"/>
                  </a:lnTo>
                  <a:lnTo>
                    <a:pt x="29390390" y="7087120"/>
                  </a:lnTo>
                  <a:lnTo>
                    <a:pt x="29390390" y="7087167"/>
                  </a:lnTo>
                  <a:lnTo>
                    <a:pt x="29390390" y="7087214"/>
                  </a:lnTo>
                  <a:lnTo>
                    <a:pt x="29390390" y="7087268"/>
                  </a:lnTo>
                  <a:lnTo>
                    <a:pt x="29390390" y="7087315"/>
                  </a:lnTo>
                  <a:lnTo>
                    <a:pt x="29390390" y="7087361"/>
                  </a:lnTo>
                  <a:lnTo>
                    <a:pt x="29390390" y="7087408"/>
                  </a:lnTo>
                  <a:lnTo>
                    <a:pt x="29390390" y="7087455"/>
                  </a:lnTo>
                  <a:lnTo>
                    <a:pt x="29390390" y="7087501"/>
                  </a:lnTo>
                  <a:lnTo>
                    <a:pt x="29390390" y="7087548"/>
                  </a:lnTo>
                  <a:lnTo>
                    <a:pt x="29390390" y="7087595"/>
                  </a:lnTo>
                  <a:lnTo>
                    <a:pt x="29390390" y="7087641"/>
                  </a:lnTo>
                  <a:lnTo>
                    <a:pt x="29390390" y="7087688"/>
                  </a:lnTo>
                  <a:lnTo>
                    <a:pt x="29390390" y="7087735"/>
                  </a:lnTo>
                  <a:lnTo>
                    <a:pt x="29390390" y="7087781"/>
                  </a:lnTo>
                  <a:lnTo>
                    <a:pt x="29390390" y="7087828"/>
                  </a:lnTo>
                  <a:lnTo>
                    <a:pt x="29390390" y="7087874"/>
                  </a:lnTo>
                  <a:lnTo>
                    <a:pt x="29390390" y="7087929"/>
                  </a:lnTo>
                  <a:lnTo>
                    <a:pt x="29390390" y="7087975"/>
                  </a:lnTo>
                  <a:lnTo>
                    <a:pt x="29390390" y="7088022"/>
                  </a:lnTo>
                  <a:lnTo>
                    <a:pt x="29390390" y="7088069"/>
                  </a:lnTo>
                  <a:lnTo>
                    <a:pt x="29390390" y="7088115"/>
                  </a:lnTo>
                  <a:lnTo>
                    <a:pt x="29390390" y="7088162"/>
                  </a:lnTo>
                  <a:lnTo>
                    <a:pt x="29390390" y="7088209"/>
                  </a:lnTo>
                  <a:lnTo>
                    <a:pt x="29390390" y="7088255"/>
                  </a:lnTo>
                  <a:lnTo>
                    <a:pt x="29390390" y="7088302"/>
                  </a:lnTo>
                  <a:lnTo>
                    <a:pt x="29390390" y="7088349"/>
                  </a:lnTo>
                  <a:lnTo>
                    <a:pt x="29390390" y="7088395"/>
                  </a:lnTo>
                  <a:lnTo>
                    <a:pt x="29390390" y="7088442"/>
                  </a:lnTo>
                  <a:lnTo>
                    <a:pt x="29390390" y="7088489"/>
                  </a:lnTo>
                  <a:lnTo>
                    <a:pt x="29390390" y="7088535"/>
                  </a:lnTo>
                  <a:lnTo>
                    <a:pt x="29390390" y="7088590"/>
                  </a:lnTo>
                  <a:lnTo>
                    <a:pt x="29390390" y="7088636"/>
                  </a:lnTo>
                  <a:lnTo>
                    <a:pt x="29390390" y="7088683"/>
                  </a:lnTo>
                  <a:lnTo>
                    <a:pt x="29390390" y="7088730"/>
                  </a:lnTo>
                  <a:lnTo>
                    <a:pt x="29390390" y="7088776"/>
                  </a:lnTo>
                  <a:lnTo>
                    <a:pt x="29390390" y="7088823"/>
                  </a:lnTo>
                  <a:lnTo>
                    <a:pt x="29390390" y="7088870"/>
                  </a:lnTo>
                  <a:lnTo>
                    <a:pt x="29390390" y="7088916"/>
                  </a:lnTo>
                  <a:lnTo>
                    <a:pt x="29390390" y="7088963"/>
                  </a:lnTo>
                  <a:lnTo>
                    <a:pt x="29390390" y="7089009"/>
                  </a:lnTo>
                  <a:lnTo>
                    <a:pt x="29390390" y="7089056"/>
                  </a:lnTo>
                  <a:lnTo>
                    <a:pt x="29390390" y="7089103"/>
                  </a:lnTo>
                  <a:lnTo>
                    <a:pt x="29390390" y="7089149"/>
                  </a:lnTo>
                  <a:lnTo>
                    <a:pt x="29390390" y="7089196"/>
                  </a:lnTo>
                  <a:lnTo>
                    <a:pt x="29390390" y="7089250"/>
                  </a:lnTo>
                  <a:lnTo>
                    <a:pt x="29390390" y="7089297"/>
                  </a:lnTo>
                  <a:lnTo>
                    <a:pt x="29390390" y="7089344"/>
                  </a:lnTo>
                  <a:lnTo>
                    <a:pt x="29390390" y="7089390"/>
                  </a:lnTo>
                  <a:lnTo>
                    <a:pt x="29390390" y="7089437"/>
                  </a:lnTo>
                  <a:lnTo>
                    <a:pt x="29390390" y="7089484"/>
                  </a:lnTo>
                  <a:lnTo>
                    <a:pt x="29390390" y="7089530"/>
                  </a:lnTo>
                  <a:lnTo>
                    <a:pt x="29390390" y="7089577"/>
                  </a:lnTo>
                  <a:lnTo>
                    <a:pt x="29390390" y="7089624"/>
                  </a:lnTo>
                  <a:lnTo>
                    <a:pt x="29390390" y="7089670"/>
                  </a:lnTo>
                  <a:lnTo>
                    <a:pt x="29390390" y="7089717"/>
                  </a:lnTo>
                  <a:lnTo>
                    <a:pt x="29390390" y="7089764"/>
                  </a:lnTo>
                  <a:lnTo>
                    <a:pt x="29390390" y="7089810"/>
                  </a:lnTo>
                  <a:lnTo>
                    <a:pt x="29390390" y="7089857"/>
                  </a:lnTo>
                  <a:lnTo>
                    <a:pt x="29390390" y="7089911"/>
                  </a:lnTo>
                  <a:lnTo>
                    <a:pt x="29390390" y="7089958"/>
                  </a:lnTo>
                  <a:lnTo>
                    <a:pt x="29390390" y="7090005"/>
                  </a:lnTo>
                  <a:lnTo>
                    <a:pt x="29390390" y="7090051"/>
                  </a:lnTo>
                  <a:lnTo>
                    <a:pt x="29390390" y="7090098"/>
                  </a:lnTo>
                  <a:lnTo>
                    <a:pt x="29390390" y="7090144"/>
                  </a:lnTo>
                  <a:lnTo>
                    <a:pt x="29390390" y="7090191"/>
                  </a:lnTo>
                  <a:lnTo>
                    <a:pt x="29390390" y="7090238"/>
                  </a:lnTo>
                  <a:lnTo>
                    <a:pt x="29390390" y="7090284"/>
                  </a:lnTo>
                  <a:lnTo>
                    <a:pt x="29390390" y="7090331"/>
                  </a:lnTo>
                  <a:lnTo>
                    <a:pt x="29390390" y="7090378"/>
                  </a:lnTo>
                  <a:lnTo>
                    <a:pt x="29390390" y="7090424"/>
                  </a:lnTo>
                  <a:lnTo>
                    <a:pt x="29390390" y="7090471"/>
                  </a:lnTo>
                  <a:lnTo>
                    <a:pt x="29390390" y="7090518"/>
                  </a:lnTo>
                  <a:lnTo>
                    <a:pt x="29390390" y="7189360"/>
                  </a:lnTo>
                  <a:lnTo>
                    <a:pt x="30499130" y="7189360"/>
                  </a:lnTo>
                  <a:lnTo>
                    <a:pt x="30499130" y="7188800"/>
                  </a:lnTo>
                  <a:lnTo>
                    <a:pt x="30497921" y="7183015"/>
                  </a:lnTo>
                  <a:lnTo>
                    <a:pt x="30494294" y="7166063"/>
                  </a:lnTo>
                  <a:lnTo>
                    <a:pt x="30484127" y="7120411"/>
                  </a:lnTo>
                  <a:lnTo>
                    <a:pt x="30483358" y="7120411"/>
                  </a:lnTo>
                  <a:lnTo>
                    <a:pt x="30483193" y="7120083"/>
                  </a:lnTo>
                  <a:lnTo>
                    <a:pt x="30483138" y="7120004"/>
                  </a:lnTo>
                  <a:lnTo>
                    <a:pt x="30365092" y="7120004"/>
                  </a:lnTo>
                  <a:lnTo>
                    <a:pt x="30365092" y="7119957"/>
                  </a:lnTo>
                  <a:lnTo>
                    <a:pt x="30365092" y="7119910"/>
                  </a:lnTo>
                  <a:lnTo>
                    <a:pt x="30365092" y="7119864"/>
                  </a:lnTo>
                  <a:lnTo>
                    <a:pt x="30365092" y="7119817"/>
                  </a:lnTo>
                  <a:lnTo>
                    <a:pt x="30365092" y="7119770"/>
                  </a:lnTo>
                  <a:lnTo>
                    <a:pt x="30365092" y="7119724"/>
                  </a:lnTo>
                  <a:lnTo>
                    <a:pt x="30365092" y="7119677"/>
                  </a:lnTo>
                  <a:lnTo>
                    <a:pt x="30365092" y="7119343"/>
                  </a:lnTo>
                  <a:lnTo>
                    <a:pt x="30365092" y="7119296"/>
                  </a:lnTo>
                  <a:lnTo>
                    <a:pt x="30365092" y="7119249"/>
                  </a:lnTo>
                  <a:lnTo>
                    <a:pt x="30365092" y="7119203"/>
                  </a:lnTo>
                  <a:lnTo>
                    <a:pt x="30365092" y="7119156"/>
                  </a:lnTo>
                  <a:lnTo>
                    <a:pt x="30365092" y="7119110"/>
                  </a:lnTo>
                  <a:lnTo>
                    <a:pt x="30365092" y="7119063"/>
                  </a:lnTo>
                  <a:lnTo>
                    <a:pt x="30365092" y="7118682"/>
                  </a:lnTo>
                  <a:lnTo>
                    <a:pt x="30365092" y="7118635"/>
                  </a:lnTo>
                  <a:lnTo>
                    <a:pt x="30365092" y="7118589"/>
                  </a:lnTo>
                  <a:lnTo>
                    <a:pt x="30365092" y="7118542"/>
                  </a:lnTo>
                  <a:lnTo>
                    <a:pt x="30365092" y="7118495"/>
                  </a:lnTo>
                  <a:lnTo>
                    <a:pt x="30365092" y="7118449"/>
                  </a:lnTo>
                  <a:lnTo>
                    <a:pt x="30365092" y="7118021"/>
                  </a:lnTo>
                  <a:lnTo>
                    <a:pt x="30365092" y="7117975"/>
                  </a:lnTo>
                  <a:lnTo>
                    <a:pt x="30365092" y="7117928"/>
                  </a:lnTo>
                  <a:lnTo>
                    <a:pt x="30365092" y="7117881"/>
                  </a:lnTo>
                  <a:lnTo>
                    <a:pt x="30365092" y="7117835"/>
                  </a:lnTo>
                  <a:lnTo>
                    <a:pt x="30365092" y="7117360"/>
                  </a:lnTo>
                  <a:lnTo>
                    <a:pt x="30365092" y="7117314"/>
                  </a:lnTo>
                  <a:lnTo>
                    <a:pt x="30365092" y="7117267"/>
                  </a:lnTo>
                  <a:lnTo>
                    <a:pt x="30365092" y="7117220"/>
                  </a:lnTo>
                  <a:lnTo>
                    <a:pt x="30365092" y="7116700"/>
                  </a:lnTo>
                  <a:lnTo>
                    <a:pt x="30365092" y="7116653"/>
                  </a:lnTo>
                  <a:lnTo>
                    <a:pt x="30365092" y="7116606"/>
                  </a:lnTo>
                  <a:lnTo>
                    <a:pt x="30365092" y="7116039"/>
                  </a:lnTo>
                  <a:lnTo>
                    <a:pt x="30365092" y="7115992"/>
                  </a:lnTo>
                  <a:lnTo>
                    <a:pt x="30365092" y="7115378"/>
                  </a:lnTo>
                  <a:lnTo>
                    <a:pt x="30340087" y="7005087"/>
                  </a:lnTo>
                  <a:lnTo>
                    <a:pt x="30331844" y="6968653"/>
                  </a:lnTo>
                  <a:lnTo>
                    <a:pt x="30331239" y="6967604"/>
                  </a:lnTo>
                  <a:lnTo>
                    <a:pt x="30212259" y="6967604"/>
                  </a:lnTo>
                  <a:lnTo>
                    <a:pt x="30212259" y="6967558"/>
                  </a:lnTo>
                  <a:lnTo>
                    <a:pt x="30212259" y="6967511"/>
                  </a:lnTo>
                  <a:lnTo>
                    <a:pt x="30212259" y="6967464"/>
                  </a:lnTo>
                  <a:lnTo>
                    <a:pt x="30212259" y="6967418"/>
                  </a:lnTo>
                  <a:lnTo>
                    <a:pt x="30212259" y="6967371"/>
                  </a:lnTo>
                  <a:lnTo>
                    <a:pt x="30212259" y="6967324"/>
                  </a:lnTo>
                  <a:lnTo>
                    <a:pt x="30212259" y="6966943"/>
                  </a:lnTo>
                  <a:lnTo>
                    <a:pt x="30212259" y="6966897"/>
                  </a:lnTo>
                  <a:lnTo>
                    <a:pt x="30212259" y="6966850"/>
                  </a:lnTo>
                  <a:lnTo>
                    <a:pt x="30212259" y="6966803"/>
                  </a:lnTo>
                  <a:lnTo>
                    <a:pt x="30212259" y="6966757"/>
                  </a:lnTo>
                  <a:lnTo>
                    <a:pt x="30212259" y="6966710"/>
                  </a:lnTo>
                  <a:lnTo>
                    <a:pt x="30194014" y="6884944"/>
                  </a:lnTo>
                  <a:lnTo>
                    <a:pt x="30193959" y="6884888"/>
                  </a:lnTo>
                  <a:lnTo>
                    <a:pt x="30178406" y="6815204"/>
                  </a:lnTo>
                  <a:lnTo>
                    <a:pt x="30059811" y="6815204"/>
                  </a:lnTo>
                  <a:lnTo>
                    <a:pt x="30059811" y="6815158"/>
                  </a:lnTo>
                  <a:lnTo>
                    <a:pt x="30059811" y="6815111"/>
                  </a:lnTo>
                  <a:lnTo>
                    <a:pt x="30059811" y="6815064"/>
                  </a:lnTo>
                  <a:lnTo>
                    <a:pt x="30059811" y="6815018"/>
                  </a:lnTo>
                  <a:lnTo>
                    <a:pt x="30059811" y="6814971"/>
                  </a:lnTo>
                  <a:lnTo>
                    <a:pt x="30058657" y="6809239"/>
                  </a:lnTo>
                  <a:lnTo>
                    <a:pt x="30057063" y="6800942"/>
                  </a:lnTo>
                  <a:lnTo>
                    <a:pt x="30055909" y="6795561"/>
                  </a:lnTo>
                  <a:lnTo>
                    <a:pt x="30052062" y="6777763"/>
                  </a:lnTo>
                  <a:lnTo>
                    <a:pt x="30041840" y="6728486"/>
                  </a:lnTo>
                  <a:lnTo>
                    <a:pt x="30026837" y="6662899"/>
                  </a:lnTo>
                  <a:lnTo>
                    <a:pt x="30025958" y="6662805"/>
                  </a:lnTo>
                  <a:lnTo>
                    <a:pt x="29907802" y="6662805"/>
                  </a:lnTo>
                  <a:lnTo>
                    <a:pt x="29907802" y="6662758"/>
                  </a:lnTo>
                  <a:lnTo>
                    <a:pt x="29907802" y="6662712"/>
                  </a:lnTo>
                  <a:lnTo>
                    <a:pt x="29907802" y="6662665"/>
                  </a:lnTo>
                  <a:lnTo>
                    <a:pt x="29907802" y="6662618"/>
                  </a:lnTo>
                  <a:lnTo>
                    <a:pt x="29907802" y="6662144"/>
                  </a:lnTo>
                  <a:lnTo>
                    <a:pt x="29907802" y="6662097"/>
                  </a:lnTo>
                  <a:lnTo>
                    <a:pt x="29907802" y="6662051"/>
                  </a:lnTo>
                  <a:lnTo>
                    <a:pt x="29907802" y="6662004"/>
                  </a:lnTo>
                  <a:lnTo>
                    <a:pt x="29907802" y="6661483"/>
                  </a:lnTo>
                  <a:lnTo>
                    <a:pt x="29907802" y="6661437"/>
                  </a:lnTo>
                  <a:lnTo>
                    <a:pt x="29907802" y="6661390"/>
                  </a:lnTo>
                  <a:lnTo>
                    <a:pt x="29907802" y="6660823"/>
                  </a:lnTo>
                  <a:lnTo>
                    <a:pt x="29907802" y="6660776"/>
                  </a:lnTo>
                  <a:lnTo>
                    <a:pt x="29907802" y="6660162"/>
                  </a:lnTo>
                  <a:lnTo>
                    <a:pt x="29875213" y="6514620"/>
                  </a:lnTo>
                  <a:lnTo>
                    <a:pt x="29874004" y="6510637"/>
                  </a:lnTo>
                  <a:lnTo>
                    <a:pt x="29873949" y="6510405"/>
                  </a:lnTo>
                  <a:lnTo>
                    <a:pt x="29755024" y="6510405"/>
                  </a:lnTo>
                  <a:lnTo>
                    <a:pt x="29755024" y="6510359"/>
                  </a:lnTo>
                  <a:lnTo>
                    <a:pt x="29755024" y="6510312"/>
                  </a:lnTo>
                  <a:lnTo>
                    <a:pt x="29755024" y="6510266"/>
                  </a:lnTo>
                  <a:lnTo>
                    <a:pt x="29721336" y="6358818"/>
                  </a:lnTo>
                  <a:lnTo>
                    <a:pt x="29721116" y="6358006"/>
                  </a:lnTo>
                  <a:lnTo>
                    <a:pt x="29602576" y="6358006"/>
                  </a:lnTo>
                  <a:lnTo>
                    <a:pt x="29598344" y="6338412"/>
                  </a:lnTo>
                  <a:lnTo>
                    <a:pt x="29569767" y="6210127"/>
                  </a:lnTo>
                  <a:lnTo>
                    <a:pt x="29568723" y="6205607"/>
                  </a:lnTo>
                  <a:lnTo>
                    <a:pt x="29450512" y="6205607"/>
                  </a:lnTo>
                  <a:lnTo>
                    <a:pt x="29450512" y="6205560"/>
                  </a:lnTo>
                  <a:lnTo>
                    <a:pt x="29450512" y="6204946"/>
                  </a:lnTo>
                  <a:lnTo>
                    <a:pt x="29416659" y="6053207"/>
                  </a:lnTo>
                  <a:lnTo>
                    <a:pt x="29297789" y="6053207"/>
                  </a:lnTo>
                  <a:cubicBezTo>
                    <a:pt x="28923483" y="4256235"/>
                    <a:pt x="28319185" y="2324237"/>
                    <a:pt x="27493683" y="251936"/>
                  </a:cubicBezTo>
                  <a:lnTo>
                    <a:pt x="31950467" y="251936"/>
                  </a:lnTo>
                  <a:lnTo>
                    <a:pt x="32021469" y="404336"/>
                  </a:lnTo>
                  <a:lnTo>
                    <a:pt x="32102861" y="404336"/>
                  </a:lnTo>
                  <a:lnTo>
                    <a:pt x="32174193" y="556736"/>
                  </a:lnTo>
                  <a:lnTo>
                    <a:pt x="32255637" y="556736"/>
                  </a:lnTo>
                  <a:lnTo>
                    <a:pt x="32326257" y="709136"/>
                  </a:lnTo>
                  <a:lnTo>
                    <a:pt x="32407647" y="709136"/>
                  </a:lnTo>
                  <a:lnTo>
                    <a:pt x="32478649" y="861537"/>
                  </a:lnTo>
                  <a:lnTo>
                    <a:pt x="32560041" y="861537"/>
                  </a:lnTo>
                  <a:lnTo>
                    <a:pt x="32631483" y="1013937"/>
                  </a:lnTo>
                  <a:lnTo>
                    <a:pt x="32712929" y="1013937"/>
                  </a:lnTo>
                  <a:lnTo>
                    <a:pt x="32783437" y="1166337"/>
                  </a:lnTo>
                  <a:lnTo>
                    <a:pt x="32864827" y="1166337"/>
                  </a:lnTo>
                  <a:lnTo>
                    <a:pt x="32935941" y="1318737"/>
                  </a:lnTo>
                  <a:lnTo>
                    <a:pt x="33017223" y="1318737"/>
                  </a:lnTo>
                  <a:lnTo>
                    <a:pt x="33088217" y="1471749"/>
                  </a:lnTo>
                  <a:lnTo>
                    <a:pt x="33169623" y="1471749"/>
                  </a:lnTo>
                  <a:lnTo>
                    <a:pt x="33240613" y="1624102"/>
                  </a:lnTo>
                  <a:lnTo>
                    <a:pt x="33322023" y="1624102"/>
                  </a:lnTo>
                  <a:lnTo>
                    <a:pt x="33393013" y="1776455"/>
                  </a:lnTo>
                  <a:lnTo>
                    <a:pt x="33474423" y="1776455"/>
                  </a:lnTo>
                  <a:lnTo>
                    <a:pt x="33545413" y="1928807"/>
                  </a:lnTo>
                  <a:lnTo>
                    <a:pt x="33626823" y="1928807"/>
                  </a:lnTo>
                  <a:lnTo>
                    <a:pt x="33697813" y="2081160"/>
                  </a:lnTo>
                  <a:lnTo>
                    <a:pt x="33779223" y="2081160"/>
                  </a:lnTo>
                  <a:lnTo>
                    <a:pt x="33850213" y="2233513"/>
                  </a:lnTo>
                  <a:lnTo>
                    <a:pt x="33931623" y="2233513"/>
                  </a:lnTo>
                  <a:lnTo>
                    <a:pt x="34002613" y="2385865"/>
                  </a:lnTo>
                  <a:lnTo>
                    <a:pt x="34084023" y="2385865"/>
                  </a:lnTo>
                  <a:lnTo>
                    <a:pt x="34155013" y="2538219"/>
                  </a:lnTo>
                  <a:lnTo>
                    <a:pt x="34236423" y="2538219"/>
                  </a:lnTo>
                  <a:lnTo>
                    <a:pt x="34307415" y="2690571"/>
                  </a:lnTo>
                  <a:lnTo>
                    <a:pt x="34388823" y="2690571"/>
                  </a:lnTo>
                  <a:lnTo>
                    <a:pt x="34459813" y="2842923"/>
                  </a:lnTo>
                  <a:lnTo>
                    <a:pt x="34541223" y="2842923"/>
                  </a:lnTo>
                  <a:lnTo>
                    <a:pt x="34612213" y="2995277"/>
                  </a:lnTo>
                  <a:lnTo>
                    <a:pt x="34693623" y="2995277"/>
                  </a:lnTo>
                  <a:lnTo>
                    <a:pt x="34764613" y="3147629"/>
                  </a:lnTo>
                  <a:lnTo>
                    <a:pt x="34846023" y="3147629"/>
                  </a:lnTo>
                  <a:lnTo>
                    <a:pt x="34917013" y="3299982"/>
                  </a:lnTo>
                  <a:lnTo>
                    <a:pt x="34998423" y="3299982"/>
                  </a:lnTo>
                  <a:lnTo>
                    <a:pt x="35069437" y="3452381"/>
                  </a:lnTo>
                  <a:lnTo>
                    <a:pt x="35150823" y="3452381"/>
                  </a:lnTo>
                  <a:lnTo>
                    <a:pt x="35221837" y="3604781"/>
                  </a:lnTo>
                  <a:lnTo>
                    <a:pt x="35303223" y="3604781"/>
                  </a:lnTo>
                  <a:lnTo>
                    <a:pt x="35374235" y="3757181"/>
                  </a:lnTo>
                  <a:lnTo>
                    <a:pt x="35455623" y="3757181"/>
                  </a:lnTo>
                  <a:lnTo>
                    <a:pt x="35526635" y="3909580"/>
                  </a:lnTo>
                  <a:lnTo>
                    <a:pt x="35608023" y="3909580"/>
                  </a:lnTo>
                  <a:lnTo>
                    <a:pt x="35619025" y="3933191"/>
                  </a:lnTo>
                  <a:lnTo>
                    <a:pt x="35619025" y="355669"/>
                  </a:lnTo>
                  <a:lnTo>
                    <a:pt x="40176781" y="355669"/>
                  </a:lnTo>
                  <a:lnTo>
                    <a:pt x="40176781" y="508069"/>
                  </a:lnTo>
                  <a:lnTo>
                    <a:pt x="40329181" y="508069"/>
                  </a:lnTo>
                  <a:lnTo>
                    <a:pt x="40329181" y="660469"/>
                  </a:lnTo>
                  <a:lnTo>
                    <a:pt x="40481581" y="660469"/>
                  </a:lnTo>
                  <a:lnTo>
                    <a:pt x="40481581" y="812869"/>
                  </a:lnTo>
                  <a:lnTo>
                    <a:pt x="40633981" y="812869"/>
                  </a:lnTo>
                  <a:lnTo>
                    <a:pt x="40633981" y="965270"/>
                  </a:lnTo>
                  <a:lnTo>
                    <a:pt x="40786381" y="965270"/>
                  </a:lnTo>
                  <a:lnTo>
                    <a:pt x="40786381" y="1117670"/>
                  </a:lnTo>
                  <a:lnTo>
                    <a:pt x="40938781" y="1117670"/>
                  </a:lnTo>
                  <a:lnTo>
                    <a:pt x="40938781" y="1270070"/>
                  </a:lnTo>
                  <a:lnTo>
                    <a:pt x="41091181" y="1270070"/>
                  </a:lnTo>
                  <a:lnTo>
                    <a:pt x="41091181" y="1284342"/>
                  </a:lnTo>
                  <a:lnTo>
                    <a:pt x="45551225" y="1284342"/>
                  </a:lnTo>
                  <a:lnTo>
                    <a:pt x="45551225" y="1441369"/>
                  </a:lnTo>
                  <a:lnTo>
                    <a:pt x="45703625" y="1441369"/>
                  </a:lnTo>
                  <a:lnTo>
                    <a:pt x="45703625" y="1441983"/>
                  </a:lnTo>
                  <a:lnTo>
                    <a:pt x="45703625" y="1442030"/>
                  </a:lnTo>
                  <a:lnTo>
                    <a:pt x="45703625" y="1593108"/>
                  </a:lnTo>
                  <a:lnTo>
                    <a:pt x="45856025" y="1593108"/>
                  </a:lnTo>
                  <a:lnTo>
                    <a:pt x="45856025" y="1593722"/>
                  </a:lnTo>
                  <a:lnTo>
                    <a:pt x="45856025" y="1593769"/>
                  </a:lnTo>
                  <a:lnTo>
                    <a:pt x="45856025" y="1594336"/>
                  </a:lnTo>
                  <a:lnTo>
                    <a:pt x="45856025" y="1594383"/>
                  </a:lnTo>
                  <a:lnTo>
                    <a:pt x="45856025" y="1594429"/>
                  </a:lnTo>
                  <a:lnTo>
                    <a:pt x="45856025" y="1744847"/>
                  </a:lnTo>
                  <a:lnTo>
                    <a:pt x="46008425" y="1744847"/>
                  </a:lnTo>
                  <a:lnTo>
                    <a:pt x="46008425" y="1745461"/>
                  </a:lnTo>
                  <a:lnTo>
                    <a:pt x="46008425" y="1745507"/>
                  </a:lnTo>
                  <a:lnTo>
                    <a:pt x="46008425" y="1746075"/>
                  </a:lnTo>
                  <a:lnTo>
                    <a:pt x="46008425" y="1746121"/>
                  </a:lnTo>
                  <a:lnTo>
                    <a:pt x="46008425" y="1746168"/>
                  </a:lnTo>
                  <a:lnTo>
                    <a:pt x="46008425" y="1746689"/>
                  </a:lnTo>
                  <a:lnTo>
                    <a:pt x="46008425" y="1746735"/>
                  </a:lnTo>
                  <a:lnTo>
                    <a:pt x="46008425" y="1746782"/>
                  </a:lnTo>
                  <a:lnTo>
                    <a:pt x="46008425" y="1746829"/>
                  </a:lnTo>
                  <a:lnTo>
                    <a:pt x="46008425" y="1896585"/>
                  </a:lnTo>
                  <a:lnTo>
                    <a:pt x="46160825" y="1896585"/>
                  </a:lnTo>
                  <a:lnTo>
                    <a:pt x="46160825" y="1897199"/>
                  </a:lnTo>
                  <a:lnTo>
                    <a:pt x="46160825" y="1897245"/>
                  </a:lnTo>
                  <a:lnTo>
                    <a:pt x="46160825" y="1897813"/>
                  </a:lnTo>
                  <a:lnTo>
                    <a:pt x="46160825" y="1897860"/>
                  </a:lnTo>
                  <a:lnTo>
                    <a:pt x="46160825" y="1897907"/>
                  </a:lnTo>
                  <a:lnTo>
                    <a:pt x="46160825" y="1898427"/>
                  </a:lnTo>
                  <a:lnTo>
                    <a:pt x="46160825" y="1898474"/>
                  </a:lnTo>
                  <a:lnTo>
                    <a:pt x="46160825" y="1898521"/>
                  </a:lnTo>
                  <a:lnTo>
                    <a:pt x="46160825" y="1898567"/>
                  </a:lnTo>
                  <a:lnTo>
                    <a:pt x="46160825" y="1899041"/>
                  </a:lnTo>
                  <a:lnTo>
                    <a:pt x="46160825" y="1899088"/>
                  </a:lnTo>
                  <a:lnTo>
                    <a:pt x="46160825" y="1899135"/>
                  </a:lnTo>
                  <a:lnTo>
                    <a:pt x="46160825" y="1899181"/>
                  </a:lnTo>
                  <a:lnTo>
                    <a:pt x="46160825" y="1899228"/>
                  </a:lnTo>
                  <a:lnTo>
                    <a:pt x="46160825" y="2048323"/>
                  </a:lnTo>
                  <a:lnTo>
                    <a:pt x="46313225" y="2048323"/>
                  </a:lnTo>
                  <a:lnTo>
                    <a:pt x="46313225" y="2048937"/>
                  </a:lnTo>
                  <a:lnTo>
                    <a:pt x="46313225" y="2048985"/>
                  </a:lnTo>
                  <a:lnTo>
                    <a:pt x="46313225" y="2049552"/>
                  </a:lnTo>
                  <a:lnTo>
                    <a:pt x="46313225" y="2049599"/>
                  </a:lnTo>
                  <a:lnTo>
                    <a:pt x="46313225" y="2049645"/>
                  </a:lnTo>
                  <a:lnTo>
                    <a:pt x="46313225" y="2050166"/>
                  </a:lnTo>
                  <a:lnTo>
                    <a:pt x="46313225" y="2050213"/>
                  </a:lnTo>
                  <a:lnTo>
                    <a:pt x="46313225" y="2050259"/>
                  </a:lnTo>
                  <a:lnTo>
                    <a:pt x="46313225" y="2050306"/>
                  </a:lnTo>
                  <a:lnTo>
                    <a:pt x="46313225" y="2050780"/>
                  </a:lnTo>
                  <a:lnTo>
                    <a:pt x="46313225" y="2050827"/>
                  </a:lnTo>
                  <a:lnTo>
                    <a:pt x="46313225" y="2050873"/>
                  </a:lnTo>
                  <a:lnTo>
                    <a:pt x="46313225" y="2050920"/>
                  </a:lnTo>
                  <a:lnTo>
                    <a:pt x="46313225" y="2050967"/>
                  </a:lnTo>
                  <a:lnTo>
                    <a:pt x="46313225" y="2051395"/>
                  </a:lnTo>
                  <a:lnTo>
                    <a:pt x="46313225" y="2051441"/>
                  </a:lnTo>
                  <a:lnTo>
                    <a:pt x="46313225" y="2051487"/>
                  </a:lnTo>
                  <a:lnTo>
                    <a:pt x="46313225" y="2051534"/>
                  </a:lnTo>
                  <a:lnTo>
                    <a:pt x="46313225" y="2051581"/>
                  </a:lnTo>
                  <a:lnTo>
                    <a:pt x="46313225" y="2051627"/>
                  </a:lnTo>
                  <a:lnTo>
                    <a:pt x="46313225" y="2200062"/>
                  </a:lnTo>
                  <a:lnTo>
                    <a:pt x="46366297" y="2200062"/>
                  </a:lnTo>
                  <a:lnTo>
                    <a:pt x="46366297" y="355669"/>
                  </a:lnTo>
                  <a:lnTo>
                    <a:pt x="50821953" y="355669"/>
                  </a:lnTo>
                  <a:lnTo>
                    <a:pt x="50821953" y="508069"/>
                  </a:lnTo>
                  <a:lnTo>
                    <a:pt x="50974353" y="508069"/>
                  </a:lnTo>
                  <a:lnTo>
                    <a:pt x="50974353" y="660469"/>
                  </a:lnTo>
                  <a:lnTo>
                    <a:pt x="51126753" y="660469"/>
                  </a:lnTo>
                  <a:lnTo>
                    <a:pt x="51126753" y="812869"/>
                  </a:lnTo>
                  <a:lnTo>
                    <a:pt x="51279153" y="812869"/>
                  </a:lnTo>
                  <a:lnTo>
                    <a:pt x="51279153" y="965270"/>
                  </a:lnTo>
                  <a:lnTo>
                    <a:pt x="51431553" y="965270"/>
                  </a:lnTo>
                  <a:lnTo>
                    <a:pt x="51431553" y="1117670"/>
                  </a:lnTo>
                  <a:lnTo>
                    <a:pt x="51583953" y="1117670"/>
                  </a:lnTo>
                  <a:lnTo>
                    <a:pt x="51583953" y="1270070"/>
                  </a:lnTo>
                  <a:lnTo>
                    <a:pt x="51736353" y="1270070"/>
                  </a:lnTo>
                  <a:lnTo>
                    <a:pt x="51736353" y="1423129"/>
                  </a:lnTo>
                  <a:lnTo>
                    <a:pt x="51888753" y="1423129"/>
                  </a:lnTo>
                  <a:lnTo>
                    <a:pt x="51888753" y="1423743"/>
                  </a:lnTo>
                  <a:lnTo>
                    <a:pt x="51888753" y="1423790"/>
                  </a:lnTo>
                  <a:lnTo>
                    <a:pt x="51888753" y="1424357"/>
                  </a:lnTo>
                  <a:lnTo>
                    <a:pt x="51888753" y="1424405"/>
                  </a:lnTo>
                  <a:lnTo>
                    <a:pt x="51888753" y="1424451"/>
                  </a:lnTo>
                  <a:lnTo>
                    <a:pt x="51888753" y="1424972"/>
                  </a:lnTo>
                  <a:lnTo>
                    <a:pt x="51888753" y="1425019"/>
                  </a:lnTo>
                  <a:lnTo>
                    <a:pt x="51888753" y="1425065"/>
                  </a:lnTo>
                  <a:lnTo>
                    <a:pt x="51888753" y="1425112"/>
                  </a:lnTo>
                  <a:lnTo>
                    <a:pt x="51888753" y="1425586"/>
                  </a:lnTo>
                  <a:lnTo>
                    <a:pt x="51888753" y="1425633"/>
                  </a:lnTo>
                  <a:lnTo>
                    <a:pt x="51888753" y="1425679"/>
                  </a:lnTo>
                  <a:lnTo>
                    <a:pt x="51888753" y="1425726"/>
                  </a:lnTo>
                  <a:lnTo>
                    <a:pt x="51888753" y="1425773"/>
                  </a:lnTo>
                  <a:lnTo>
                    <a:pt x="51888753" y="1426200"/>
                  </a:lnTo>
                  <a:lnTo>
                    <a:pt x="51888753" y="1426247"/>
                  </a:lnTo>
                  <a:lnTo>
                    <a:pt x="51888753" y="1426293"/>
                  </a:lnTo>
                  <a:lnTo>
                    <a:pt x="51888753" y="1426340"/>
                  </a:lnTo>
                  <a:lnTo>
                    <a:pt x="51888753" y="1426387"/>
                  </a:lnTo>
                  <a:lnTo>
                    <a:pt x="51888753" y="1426433"/>
                  </a:lnTo>
                  <a:lnTo>
                    <a:pt x="51888753" y="1426815"/>
                  </a:lnTo>
                  <a:lnTo>
                    <a:pt x="51888753" y="1426861"/>
                  </a:lnTo>
                  <a:lnTo>
                    <a:pt x="51888753" y="1426907"/>
                  </a:lnTo>
                  <a:lnTo>
                    <a:pt x="51888753" y="1426955"/>
                  </a:lnTo>
                  <a:lnTo>
                    <a:pt x="51888753" y="1427001"/>
                  </a:lnTo>
                  <a:lnTo>
                    <a:pt x="51888753" y="1427047"/>
                  </a:lnTo>
                  <a:lnTo>
                    <a:pt x="51888753" y="1427094"/>
                  </a:lnTo>
                  <a:lnTo>
                    <a:pt x="51888753" y="1427429"/>
                  </a:lnTo>
                  <a:lnTo>
                    <a:pt x="51888753" y="1427475"/>
                  </a:lnTo>
                  <a:lnTo>
                    <a:pt x="51888753" y="1427522"/>
                  </a:lnTo>
                  <a:lnTo>
                    <a:pt x="51888753" y="1427569"/>
                  </a:lnTo>
                  <a:lnTo>
                    <a:pt x="51888753" y="1427615"/>
                  </a:lnTo>
                  <a:lnTo>
                    <a:pt x="51888753" y="1427661"/>
                  </a:lnTo>
                  <a:lnTo>
                    <a:pt x="51888753" y="1427709"/>
                  </a:lnTo>
                  <a:lnTo>
                    <a:pt x="51888753" y="1427755"/>
                  </a:lnTo>
                  <a:lnTo>
                    <a:pt x="51888753" y="1575482"/>
                  </a:lnTo>
                  <a:lnTo>
                    <a:pt x="52041153" y="1575482"/>
                  </a:lnTo>
                  <a:lnTo>
                    <a:pt x="52041153" y="1575529"/>
                  </a:lnTo>
                  <a:lnTo>
                    <a:pt x="52041153" y="1576097"/>
                  </a:lnTo>
                  <a:lnTo>
                    <a:pt x="52041153" y="1576143"/>
                  </a:lnTo>
                  <a:lnTo>
                    <a:pt x="52041153" y="1576189"/>
                  </a:lnTo>
                  <a:lnTo>
                    <a:pt x="52041153" y="1576711"/>
                  </a:lnTo>
                  <a:lnTo>
                    <a:pt x="52041153" y="1576757"/>
                  </a:lnTo>
                  <a:lnTo>
                    <a:pt x="52041153" y="1576803"/>
                  </a:lnTo>
                  <a:lnTo>
                    <a:pt x="52041153" y="1576851"/>
                  </a:lnTo>
                  <a:lnTo>
                    <a:pt x="52041153" y="1577325"/>
                  </a:lnTo>
                  <a:lnTo>
                    <a:pt x="52041153" y="1577371"/>
                  </a:lnTo>
                  <a:lnTo>
                    <a:pt x="52041153" y="1577418"/>
                  </a:lnTo>
                  <a:lnTo>
                    <a:pt x="52041153" y="1577465"/>
                  </a:lnTo>
                  <a:lnTo>
                    <a:pt x="52041153" y="1577511"/>
                  </a:lnTo>
                  <a:lnTo>
                    <a:pt x="52041153" y="1577939"/>
                  </a:lnTo>
                  <a:lnTo>
                    <a:pt x="52041153" y="1577985"/>
                  </a:lnTo>
                  <a:lnTo>
                    <a:pt x="52041153" y="1578032"/>
                  </a:lnTo>
                  <a:lnTo>
                    <a:pt x="52041153" y="1578079"/>
                  </a:lnTo>
                  <a:lnTo>
                    <a:pt x="52041153" y="1578125"/>
                  </a:lnTo>
                  <a:lnTo>
                    <a:pt x="52041153" y="1578172"/>
                  </a:lnTo>
                  <a:lnTo>
                    <a:pt x="52041153" y="1578553"/>
                  </a:lnTo>
                  <a:lnTo>
                    <a:pt x="52041153" y="1578599"/>
                  </a:lnTo>
                  <a:lnTo>
                    <a:pt x="52041153" y="1578646"/>
                  </a:lnTo>
                  <a:lnTo>
                    <a:pt x="52041153" y="1578693"/>
                  </a:lnTo>
                  <a:lnTo>
                    <a:pt x="52041153" y="1578739"/>
                  </a:lnTo>
                  <a:lnTo>
                    <a:pt x="52041153" y="1578786"/>
                  </a:lnTo>
                  <a:lnTo>
                    <a:pt x="52041153" y="1578833"/>
                  </a:lnTo>
                  <a:lnTo>
                    <a:pt x="52041153" y="1579167"/>
                  </a:lnTo>
                  <a:lnTo>
                    <a:pt x="52041153" y="1579213"/>
                  </a:lnTo>
                  <a:lnTo>
                    <a:pt x="52041153" y="1579261"/>
                  </a:lnTo>
                  <a:lnTo>
                    <a:pt x="52041153" y="1579307"/>
                  </a:lnTo>
                  <a:lnTo>
                    <a:pt x="52041153" y="1579353"/>
                  </a:lnTo>
                  <a:lnTo>
                    <a:pt x="52041153" y="1579401"/>
                  </a:lnTo>
                  <a:lnTo>
                    <a:pt x="52041153" y="1579447"/>
                  </a:lnTo>
                  <a:lnTo>
                    <a:pt x="52041153" y="1579493"/>
                  </a:lnTo>
                  <a:lnTo>
                    <a:pt x="52041153" y="1579781"/>
                  </a:lnTo>
                  <a:lnTo>
                    <a:pt x="52041153" y="1579828"/>
                  </a:lnTo>
                  <a:lnTo>
                    <a:pt x="52041153" y="1579875"/>
                  </a:lnTo>
                  <a:lnTo>
                    <a:pt x="52041153" y="1579921"/>
                  </a:lnTo>
                  <a:lnTo>
                    <a:pt x="52041153" y="1579968"/>
                  </a:lnTo>
                  <a:lnTo>
                    <a:pt x="52041153" y="1580015"/>
                  </a:lnTo>
                  <a:lnTo>
                    <a:pt x="52041153" y="1580061"/>
                  </a:lnTo>
                  <a:lnTo>
                    <a:pt x="52041153" y="1580108"/>
                  </a:lnTo>
                  <a:lnTo>
                    <a:pt x="52041153" y="1580155"/>
                  </a:lnTo>
                  <a:lnTo>
                    <a:pt x="52041153" y="1727835"/>
                  </a:lnTo>
                  <a:lnTo>
                    <a:pt x="52193553" y="1727835"/>
                  </a:lnTo>
                  <a:lnTo>
                    <a:pt x="52193553" y="1727881"/>
                  </a:lnTo>
                  <a:lnTo>
                    <a:pt x="52193553" y="1727928"/>
                  </a:lnTo>
                  <a:lnTo>
                    <a:pt x="52193553" y="1728449"/>
                  </a:lnTo>
                  <a:lnTo>
                    <a:pt x="52193553" y="1728495"/>
                  </a:lnTo>
                  <a:lnTo>
                    <a:pt x="52193553" y="1728543"/>
                  </a:lnTo>
                  <a:lnTo>
                    <a:pt x="52193553" y="1728589"/>
                  </a:lnTo>
                  <a:lnTo>
                    <a:pt x="52193553" y="1729063"/>
                  </a:lnTo>
                  <a:lnTo>
                    <a:pt x="52193553" y="1729110"/>
                  </a:lnTo>
                  <a:lnTo>
                    <a:pt x="52193553" y="1729157"/>
                  </a:lnTo>
                  <a:lnTo>
                    <a:pt x="52193553" y="1729203"/>
                  </a:lnTo>
                  <a:lnTo>
                    <a:pt x="52193553" y="1729250"/>
                  </a:lnTo>
                  <a:lnTo>
                    <a:pt x="52193553" y="1729677"/>
                  </a:lnTo>
                  <a:lnTo>
                    <a:pt x="52193553" y="1729724"/>
                  </a:lnTo>
                  <a:lnTo>
                    <a:pt x="52193553" y="1729771"/>
                  </a:lnTo>
                  <a:lnTo>
                    <a:pt x="52193553" y="1729817"/>
                  </a:lnTo>
                  <a:lnTo>
                    <a:pt x="52193553" y="1729864"/>
                  </a:lnTo>
                  <a:lnTo>
                    <a:pt x="52193553" y="1729911"/>
                  </a:lnTo>
                  <a:lnTo>
                    <a:pt x="52193553" y="1730291"/>
                  </a:lnTo>
                  <a:lnTo>
                    <a:pt x="52193553" y="1730338"/>
                  </a:lnTo>
                  <a:lnTo>
                    <a:pt x="52193553" y="1730385"/>
                  </a:lnTo>
                  <a:lnTo>
                    <a:pt x="52193553" y="1730431"/>
                  </a:lnTo>
                  <a:lnTo>
                    <a:pt x="52193553" y="1730478"/>
                  </a:lnTo>
                  <a:lnTo>
                    <a:pt x="52193553" y="1730525"/>
                  </a:lnTo>
                  <a:lnTo>
                    <a:pt x="52193553" y="1730571"/>
                  </a:lnTo>
                  <a:lnTo>
                    <a:pt x="52193553" y="1730905"/>
                  </a:lnTo>
                  <a:lnTo>
                    <a:pt x="52193553" y="1730953"/>
                  </a:lnTo>
                  <a:lnTo>
                    <a:pt x="52193553" y="1730999"/>
                  </a:lnTo>
                  <a:lnTo>
                    <a:pt x="52193553" y="1731045"/>
                  </a:lnTo>
                  <a:lnTo>
                    <a:pt x="52193553" y="1731092"/>
                  </a:lnTo>
                  <a:lnTo>
                    <a:pt x="52193553" y="1731139"/>
                  </a:lnTo>
                  <a:lnTo>
                    <a:pt x="52193553" y="1731185"/>
                  </a:lnTo>
                  <a:lnTo>
                    <a:pt x="52193553" y="1731232"/>
                  </a:lnTo>
                  <a:lnTo>
                    <a:pt x="52193553" y="1731520"/>
                  </a:lnTo>
                  <a:lnTo>
                    <a:pt x="52193553" y="1731567"/>
                  </a:lnTo>
                  <a:lnTo>
                    <a:pt x="52193553" y="1731613"/>
                  </a:lnTo>
                  <a:lnTo>
                    <a:pt x="52193553" y="1731659"/>
                  </a:lnTo>
                  <a:lnTo>
                    <a:pt x="52193553" y="1731707"/>
                  </a:lnTo>
                  <a:lnTo>
                    <a:pt x="52193553" y="1731753"/>
                  </a:lnTo>
                  <a:lnTo>
                    <a:pt x="52193553" y="1731799"/>
                  </a:lnTo>
                  <a:lnTo>
                    <a:pt x="52193553" y="1731847"/>
                  </a:lnTo>
                  <a:lnTo>
                    <a:pt x="52193553" y="1731893"/>
                  </a:lnTo>
                  <a:lnTo>
                    <a:pt x="52193553" y="1732134"/>
                  </a:lnTo>
                  <a:lnTo>
                    <a:pt x="52193553" y="1732181"/>
                  </a:lnTo>
                  <a:lnTo>
                    <a:pt x="52193553" y="1732227"/>
                  </a:lnTo>
                  <a:lnTo>
                    <a:pt x="52193553" y="1732274"/>
                  </a:lnTo>
                  <a:lnTo>
                    <a:pt x="52193553" y="1732321"/>
                  </a:lnTo>
                  <a:lnTo>
                    <a:pt x="52193553" y="1732367"/>
                  </a:lnTo>
                  <a:lnTo>
                    <a:pt x="52193553" y="1732414"/>
                  </a:lnTo>
                  <a:lnTo>
                    <a:pt x="52193553" y="1732461"/>
                  </a:lnTo>
                  <a:lnTo>
                    <a:pt x="52193553" y="1732507"/>
                  </a:lnTo>
                  <a:lnTo>
                    <a:pt x="52193553" y="1732554"/>
                  </a:lnTo>
                  <a:lnTo>
                    <a:pt x="52193553" y="1880187"/>
                  </a:lnTo>
                  <a:lnTo>
                    <a:pt x="52345953" y="1880187"/>
                  </a:lnTo>
                  <a:lnTo>
                    <a:pt x="52345953" y="1880234"/>
                  </a:lnTo>
                  <a:lnTo>
                    <a:pt x="52345953" y="1880281"/>
                  </a:lnTo>
                  <a:lnTo>
                    <a:pt x="52345953" y="1880327"/>
                  </a:lnTo>
                  <a:lnTo>
                    <a:pt x="52345953" y="1880801"/>
                  </a:lnTo>
                  <a:lnTo>
                    <a:pt x="52345953" y="1880849"/>
                  </a:lnTo>
                  <a:lnTo>
                    <a:pt x="52345953" y="1880895"/>
                  </a:lnTo>
                  <a:lnTo>
                    <a:pt x="52345953" y="1880941"/>
                  </a:lnTo>
                  <a:lnTo>
                    <a:pt x="52345953" y="1880989"/>
                  </a:lnTo>
                  <a:lnTo>
                    <a:pt x="52345953" y="1881416"/>
                  </a:lnTo>
                  <a:lnTo>
                    <a:pt x="52345953" y="1881463"/>
                  </a:lnTo>
                  <a:lnTo>
                    <a:pt x="52345953" y="1881509"/>
                  </a:lnTo>
                  <a:lnTo>
                    <a:pt x="52345953" y="1881556"/>
                  </a:lnTo>
                  <a:lnTo>
                    <a:pt x="52345953" y="1881603"/>
                  </a:lnTo>
                  <a:lnTo>
                    <a:pt x="52345953" y="1881649"/>
                  </a:lnTo>
                  <a:lnTo>
                    <a:pt x="52345953" y="1882030"/>
                  </a:lnTo>
                  <a:lnTo>
                    <a:pt x="52345953" y="1882077"/>
                  </a:lnTo>
                  <a:lnTo>
                    <a:pt x="52345953" y="1882123"/>
                  </a:lnTo>
                  <a:lnTo>
                    <a:pt x="52345953" y="1882170"/>
                  </a:lnTo>
                  <a:lnTo>
                    <a:pt x="52345953" y="1882217"/>
                  </a:lnTo>
                  <a:lnTo>
                    <a:pt x="52345953" y="1882263"/>
                  </a:lnTo>
                  <a:lnTo>
                    <a:pt x="52345953" y="1882310"/>
                  </a:lnTo>
                  <a:lnTo>
                    <a:pt x="52345953" y="1882644"/>
                  </a:lnTo>
                  <a:lnTo>
                    <a:pt x="52345953" y="1882691"/>
                  </a:lnTo>
                  <a:lnTo>
                    <a:pt x="52345953" y="1882737"/>
                  </a:lnTo>
                  <a:lnTo>
                    <a:pt x="52345953" y="1882784"/>
                  </a:lnTo>
                  <a:lnTo>
                    <a:pt x="52345953" y="1882831"/>
                  </a:lnTo>
                  <a:lnTo>
                    <a:pt x="52345953" y="1882877"/>
                  </a:lnTo>
                  <a:lnTo>
                    <a:pt x="52345953" y="1882924"/>
                  </a:lnTo>
                  <a:lnTo>
                    <a:pt x="52345953" y="1882971"/>
                  </a:lnTo>
                  <a:lnTo>
                    <a:pt x="52345953" y="1883259"/>
                  </a:lnTo>
                  <a:lnTo>
                    <a:pt x="52345953" y="1883305"/>
                  </a:lnTo>
                  <a:lnTo>
                    <a:pt x="52345953" y="1883351"/>
                  </a:lnTo>
                  <a:lnTo>
                    <a:pt x="52345953" y="1883399"/>
                  </a:lnTo>
                  <a:lnTo>
                    <a:pt x="52345953" y="1883445"/>
                  </a:lnTo>
                  <a:lnTo>
                    <a:pt x="52345953" y="1883491"/>
                  </a:lnTo>
                  <a:lnTo>
                    <a:pt x="52345953" y="1883539"/>
                  </a:lnTo>
                  <a:lnTo>
                    <a:pt x="52345953" y="1883585"/>
                  </a:lnTo>
                  <a:lnTo>
                    <a:pt x="52345953" y="1883631"/>
                  </a:lnTo>
                  <a:lnTo>
                    <a:pt x="52345953" y="1883873"/>
                  </a:lnTo>
                  <a:lnTo>
                    <a:pt x="52345953" y="1883919"/>
                  </a:lnTo>
                  <a:lnTo>
                    <a:pt x="52345953" y="1883966"/>
                  </a:lnTo>
                  <a:lnTo>
                    <a:pt x="52345953" y="1884013"/>
                  </a:lnTo>
                  <a:lnTo>
                    <a:pt x="52345953" y="1884059"/>
                  </a:lnTo>
                  <a:lnTo>
                    <a:pt x="52345953" y="1884106"/>
                  </a:lnTo>
                  <a:lnTo>
                    <a:pt x="52345953" y="1884153"/>
                  </a:lnTo>
                  <a:lnTo>
                    <a:pt x="52345953" y="1884199"/>
                  </a:lnTo>
                  <a:lnTo>
                    <a:pt x="52345953" y="1884245"/>
                  </a:lnTo>
                  <a:lnTo>
                    <a:pt x="52345953" y="1884293"/>
                  </a:lnTo>
                  <a:lnTo>
                    <a:pt x="52345953" y="1884487"/>
                  </a:lnTo>
                  <a:lnTo>
                    <a:pt x="52345953" y="1884533"/>
                  </a:lnTo>
                  <a:lnTo>
                    <a:pt x="52345953" y="1884580"/>
                  </a:lnTo>
                  <a:lnTo>
                    <a:pt x="52345953" y="1884627"/>
                  </a:lnTo>
                  <a:lnTo>
                    <a:pt x="52345953" y="1884673"/>
                  </a:lnTo>
                  <a:lnTo>
                    <a:pt x="52345953" y="1884720"/>
                  </a:lnTo>
                  <a:lnTo>
                    <a:pt x="52345953" y="1884767"/>
                  </a:lnTo>
                  <a:lnTo>
                    <a:pt x="52345953" y="1884813"/>
                  </a:lnTo>
                  <a:lnTo>
                    <a:pt x="52345953" y="1884860"/>
                  </a:lnTo>
                  <a:lnTo>
                    <a:pt x="52345953" y="1884907"/>
                  </a:lnTo>
                  <a:lnTo>
                    <a:pt x="52345953" y="1884953"/>
                  </a:lnTo>
                  <a:lnTo>
                    <a:pt x="52345953" y="2032541"/>
                  </a:lnTo>
                  <a:lnTo>
                    <a:pt x="52498353" y="2032541"/>
                  </a:lnTo>
                  <a:lnTo>
                    <a:pt x="52498353" y="2032587"/>
                  </a:lnTo>
                  <a:lnTo>
                    <a:pt x="52498353" y="2032633"/>
                  </a:lnTo>
                  <a:lnTo>
                    <a:pt x="52498353" y="2032681"/>
                  </a:lnTo>
                  <a:lnTo>
                    <a:pt x="52498353" y="2032727"/>
                  </a:lnTo>
                  <a:lnTo>
                    <a:pt x="52498353" y="2033155"/>
                  </a:lnTo>
                  <a:lnTo>
                    <a:pt x="52498353" y="2033201"/>
                  </a:lnTo>
                  <a:lnTo>
                    <a:pt x="52498353" y="2033248"/>
                  </a:lnTo>
                  <a:lnTo>
                    <a:pt x="52498353" y="2033295"/>
                  </a:lnTo>
                  <a:lnTo>
                    <a:pt x="52498353" y="2033341"/>
                  </a:lnTo>
                  <a:lnTo>
                    <a:pt x="52498353" y="2033387"/>
                  </a:lnTo>
                  <a:lnTo>
                    <a:pt x="52498353" y="2033769"/>
                  </a:lnTo>
                  <a:lnTo>
                    <a:pt x="52498353" y="2033815"/>
                  </a:lnTo>
                  <a:lnTo>
                    <a:pt x="52498353" y="2033862"/>
                  </a:lnTo>
                  <a:lnTo>
                    <a:pt x="52498353" y="2033909"/>
                  </a:lnTo>
                  <a:lnTo>
                    <a:pt x="52498353" y="2033955"/>
                  </a:lnTo>
                  <a:lnTo>
                    <a:pt x="52498353" y="2034002"/>
                  </a:lnTo>
                  <a:lnTo>
                    <a:pt x="52498353" y="2034049"/>
                  </a:lnTo>
                  <a:lnTo>
                    <a:pt x="52498353" y="2034383"/>
                  </a:lnTo>
                  <a:lnTo>
                    <a:pt x="52498353" y="2034429"/>
                  </a:lnTo>
                  <a:lnTo>
                    <a:pt x="52498353" y="2034476"/>
                  </a:lnTo>
                  <a:lnTo>
                    <a:pt x="52498353" y="2034523"/>
                  </a:lnTo>
                  <a:lnTo>
                    <a:pt x="52498353" y="2034569"/>
                  </a:lnTo>
                  <a:lnTo>
                    <a:pt x="52498353" y="2034616"/>
                  </a:lnTo>
                  <a:lnTo>
                    <a:pt x="52498353" y="2034663"/>
                  </a:lnTo>
                  <a:lnTo>
                    <a:pt x="52498353" y="2034709"/>
                  </a:lnTo>
                  <a:lnTo>
                    <a:pt x="52498353" y="2034997"/>
                  </a:lnTo>
                  <a:lnTo>
                    <a:pt x="52498353" y="2035043"/>
                  </a:lnTo>
                  <a:lnTo>
                    <a:pt x="52498353" y="2035090"/>
                  </a:lnTo>
                  <a:lnTo>
                    <a:pt x="52498353" y="2035137"/>
                  </a:lnTo>
                  <a:lnTo>
                    <a:pt x="52498353" y="2035183"/>
                  </a:lnTo>
                  <a:lnTo>
                    <a:pt x="52498353" y="2035230"/>
                  </a:lnTo>
                  <a:lnTo>
                    <a:pt x="52498353" y="2035277"/>
                  </a:lnTo>
                  <a:lnTo>
                    <a:pt x="52498353" y="2035323"/>
                  </a:lnTo>
                  <a:lnTo>
                    <a:pt x="52498353" y="2035370"/>
                  </a:lnTo>
                  <a:lnTo>
                    <a:pt x="52498353" y="2035611"/>
                  </a:lnTo>
                  <a:lnTo>
                    <a:pt x="52498353" y="2035657"/>
                  </a:lnTo>
                  <a:lnTo>
                    <a:pt x="52498353" y="2035705"/>
                  </a:lnTo>
                  <a:lnTo>
                    <a:pt x="52498353" y="2035751"/>
                  </a:lnTo>
                  <a:lnTo>
                    <a:pt x="52498353" y="2035797"/>
                  </a:lnTo>
                  <a:lnTo>
                    <a:pt x="52498353" y="2035845"/>
                  </a:lnTo>
                  <a:lnTo>
                    <a:pt x="52498353" y="2035891"/>
                  </a:lnTo>
                  <a:lnTo>
                    <a:pt x="52498353" y="2035937"/>
                  </a:lnTo>
                  <a:lnTo>
                    <a:pt x="52498353" y="2035985"/>
                  </a:lnTo>
                  <a:lnTo>
                    <a:pt x="52498353" y="2036031"/>
                  </a:lnTo>
                  <a:lnTo>
                    <a:pt x="52498353" y="2036225"/>
                  </a:lnTo>
                  <a:lnTo>
                    <a:pt x="52498353" y="2036272"/>
                  </a:lnTo>
                  <a:lnTo>
                    <a:pt x="52498353" y="2036319"/>
                  </a:lnTo>
                  <a:lnTo>
                    <a:pt x="52498353" y="2036365"/>
                  </a:lnTo>
                  <a:lnTo>
                    <a:pt x="52498353" y="2036412"/>
                  </a:lnTo>
                  <a:lnTo>
                    <a:pt x="52498353" y="2036459"/>
                  </a:lnTo>
                  <a:lnTo>
                    <a:pt x="52498353" y="2036505"/>
                  </a:lnTo>
                  <a:lnTo>
                    <a:pt x="52498353" y="2036552"/>
                  </a:lnTo>
                  <a:lnTo>
                    <a:pt x="52498353" y="2036599"/>
                  </a:lnTo>
                  <a:lnTo>
                    <a:pt x="52498353" y="2036645"/>
                  </a:lnTo>
                  <a:lnTo>
                    <a:pt x="52498353" y="2036692"/>
                  </a:lnTo>
                  <a:lnTo>
                    <a:pt x="52498353" y="2036839"/>
                  </a:lnTo>
                  <a:lnTo>
                    <a:pt x="52498353" y="2036886"/>
                  </a:lnTo>
                  <a:lnTo>
                    <a:pt x="52498353" y="2036933"/>
                  </a:lnTo>
                  <a:lnTo>
                    <a:pt x="52498353" y="2036979"/>
                  </a:lnTo>
                  <a:lnTo>
                    <a:pt x="52498353" y="2037026"/>
                  </a:lnTo>
                  <a:lnTo>
                    <a:pt x="52498353" y="2037073"/>
                  </a:lnTo>
                  <a:lnTo>
                    <a:pt x="52498353" y="2037119"/>
                  </a:lnTo>
                  <a:lnTo>
                    <a:pt x="52498353" y="2037166"/>
                  </a:lnTo>
                  <a:lnTo>
                    <a:pt x="52498353" y="2037213"/>
                  </a:lnTo>
                  <a:lnTo>
                    <a:pt x="52498353" y="2037259"/>
                  </a:lnTo>
                  <a:lnTo>
                    <a:pt x="52498353" y="2037306"/>
                  </a:lnTo>
                  <a:lnTo>
                    <a:pt x="52498353" y="2037353"/>
                  </a:lnTo>
                  <a:lnTo>
                    <a:pt x="52498353" y="2184893"/>
                  </a:lnTo>
                  <a:lnTo>
                    <a:pt x="52650753" y="2184893"/>
                  </a:lnTo>
                  <a:lnTo>
                    <a:pt x="52650753" y="2184939"/>
                  </a:lnTo>
                  <a:lnTo>
                    <a:pt x="52650753" y="2184987"/>
                  </a:lnTo>
                  <a:lnTo>
                    <a:pt x="52650753" y="2185033"/>
                  </a:lnTo>
                  <a:lnTo>
                    <a:pt x="52650753" y="2185079"/>
                  </a:lnTo>
                  <a:lnTo>
                    <a:pt x="52650753" y="2185127"/>
                  </a:lnTo>
                  <a:lnTo>
                    <a:pt x="52650753" y="2185507"/>
                  </a:lnTo>
                  <a:lnTo>
                    <a:pt x="52650753" y="2185554"/>
                  </a:lnTo>
                  <a:lnTo>
                    <a:pt x="52650753" y="2185601"/>
                  </a:lnTo>
                  <a:lnTo>
                    <a:pt x="52650753" y="2185647"/>
                  </a:lnTo>
                  <a:lnTo>
                    <a:pt x="52650753" y="2185694"/>
                  </a:lnTo>
                  <a:lnTo>
                    <a:pt x="52650753" y="2185741"/>
                  </a:lnTo>
                  <a:lnTo>
                    <a:pt x="52650753" y="2185787"/>
                  </a:lnTo>
                  <a:lnTo>
                    <a:pt x="52650753" y="2186121"/>
                  </a:lnTo>
                  <a:lnTo>
                    <a:pt x="52650753" y="2186168"/>
                  </a:lnTo>
                  <a:lnTo>
                    <a:pt x="52650753" y="2186215"/>
                  </a:lnTo>
                  <a:lnTo>
                    <a:pt x="52650753" y="2186261"/>
                  </a:lnTo>
                  <a:lnTo>
                    <a:pt x="52650753" y="2186308"/>
                  </a:lnTo>
                  <a:lnTo>
                    <a:pt x="52650753" y="2186355"/>
                  </a:lnTo>
                  <a:lnTo>
                    <a:pt x="52650753" y="2186401"/>
                  </a:lnTo>
                  <a:lnTo>
                    <a:pt x="52650753" y="2186448"/>
                  </a:lnTo>
                  <a:lnTo>
                    <a:pt x="52650753" y="2186735"/>
                  </a:lnTo>
                  <a:lnTo>
                    <a:pt x="52650753" y="2186782"/>
                  </a:lnTo>
                  <a:lnTo>
                    <a:pt x="52650753" y="2186829"/>
                  </a:lnTo>
                  <a:lnTo>
                    <a:pt x="52650753" y="2186875"/>
                  </a:lnTo>
                  <a:lnTo>
                    <a:pt x="52650753" y="2186922"/>
                  </a:lnTo>
                  <a:lnTo>
                    <a:pt x="52650753" y="2186969"/>
                  </a:lnTo>
                  <a:lnTo>
                    <a:pt x="52650753" y="2187015"/>
                  </a:lnTo>
                  <a:lnTo>
                    <a:pt x="52650753" y="2187062"/>
                  </a:lnTo>
                  <a:lnTo>
                    <a:pt x="52650753" y="2187109"/>
                  </a:lnTo>
                  <a:lnTo>
                    <a:pt x="52650753" y="2187349"/>
                  </a:lnTo>
                  <a:lnTo>
                    <a:pt x="52650753" y="2187397"/>
                  </a:lnTo>
                  <a:lnTo>
                    <a:pt x="52650753" y="2187443"/>
                  </a:lnTo>
                  <a:lnTo>
                    <a:pt x="52650753" y="2187489"/>
                  </a:lnTo>
                  <a:lnTo>
                    <a:pt x="52650753" y="2187537"/>
                  </a:lnTo>
                  <a:lnTo>
                    <a:pt x="52650753" y="2187583"/>
                  </a:lnTo>
                  <a:lnTo>
                    <a:pt x="52650753" y="2187629"/>
                  </a:lnTo>
                  <a:lnTo>
                    <a:pt x="52650753" y="2187676"/>
                  </a:lnTo>
                  <a:lnTo>
                    <a:pt x="52650753" y="2187723"/>
                  </a:lnTo>
                  <a:lnTo>
                    <a:pt x="52650753" y="2187769"/>
                  </a:lnTo>
                  <a:lnTo>
                    <a:pt x="52650753" y="2187964"/>
                  </a:lnTo>
                  <a:lnTo>
                    <a:pt x="52650753" y="2188011"/>
                  </a:lnTo>
                  <a:lnTo>
                    <a:pt x="52650753" y="2188057"/>
                  </a:lnTo>
                  <a:lnTo>
                    <a:pt x="52650753" y="2188104"/>
                  </a:lnTo>
                  <a:lnTo>
                    <a:pt x="52650753" y="2188151"/>
                  </a:lnTo>
                  <a:lnTo>
                    <a:pt x="52650753" y="2188197"/>
                  </a:lnTo>
                  <a:lnTo>
                    <a:pt x="52650753" y="2188243"/>
                  </a:lnTo>
                  <a:lnTo>
                    <a:pt x="52650753" y="2188291"/>
                  </a:lnTo>
                  <a:lnTo>
                    <a:pt x="52650753" y="2188337"/>
                  </a:lnTo>
                  <a:lnTo>
                    <a:pt x="52650753" y="2188383"/>
                  </a:lnTo>
                  <a:lnTo>
                    <a:pt x="52650753" y="2188431"/>
                  </a:lnTo>
                  <a:lnTo>
                    <a:pt x="52650753" y="2188578"/>
                  </a:lnTo>
                  <a:lnTo>
                    <a:pt x="52650753" y="2188625"/>
                  </a:lnTo>
                  <a:lnTo>
                    <a:pt x="52650753" y="2188671"/>
                  </a:lnTo>
                  <a:lnTo>
                    <a:pt x="52650753" y="2188718"/>
                  </a:lnTo>
                  <a:lnTo>
                    <a:pt x="52650753" y="2188765"/>
                  </a:lnTo>
                  <a:lnTo>
                    <a:pt x="52650753" y="2188811"/>
                  </a:lnTo>
                  <a:lnTo>
                    <a:pt x="52650753" y="2188858"/>
                  </a:lnTo>
                  <a:lnTo>
                    <a:pt x="52650753" y="2188905"/>
                  </a:lnTo>
                  <a:lnTo>
                    <a:pt x="52650753" y="2188951"/>
                  </a:lnTo>
                  <a:lnTo>
                    <a:pt x="52650753" y="2188998"/>
                  </a:lnTo>
                  <a:lnTo>
                    <a:pt x="52650753" y="2189045"/>
                  </a:lnTo>
                  <a:lnTo>
                    <a:pt x="52650753" y="2189091"/>
                  </a:lnTo>
                  <a:lnTo>
                    <a:pt x="52650753" y="2189192"/>
                  </a:lnTo>
                  <a:lnTo>
                    <a:pt x="52650753" y="2189239"/>
                  </a:lnTo>
                  <a:lnTo>
                    <a:pt x="52650753" y="2189285"/>
                  </a:lnTo>
                  <a:lnTo>
                    <a:pt x="52650753" y="2189332"/>
                  </a:lnTo>
                  <a:lnTo>
                    <a:pt x="52650753" y="2189379"/>
                  </a:lnTo>
                  <a:lnTo>
                    <a:pt x="52650753" y="2189425"/>
                  </a:lnTo>
                  <a:lnTo>
                    <a:pt x="52650753" y="2189472"/>
                  </a:lnTo>
                  <a:lnTo>
                    <a:pt x="52650753" y="2189519"/>
                  </a:lnTo>
                  <a:lnTo>
                    <a:pt x="52650753" y="2189565"/>
                  </a:lnTo>
                  <a:lnTo>
                    <a:pt x="52650753" y="2189612"/>
                  </a:lnTo>
                  <a:lnTo>
                    <a:pt x="52650753" y="2189659"/>
                  </a:lnTo>
                  <a:lnTo>
                    <a:pt x="52650753" y="2189705"/>
                  </a:lnTo>
                  <a:lnTo>
                    <a:pt x="52650753" y="2189752"/>
                  </a:lnTo>
                  <a:lnTo>
                    <a:pt x="52650753" y="2337246"/>
                  </a:lnTo>
                  <a:lnTo>
                    <a:pt x="52803153" y="2337246"/>
                  </a:lnTo>
                  <a:lnTo>
                    <a:pt x="52803153" y="2337293"/>
                  </a:lnTo>
                  <a:lnTo>
                    <a:pt x="52803153" y="2337339"/>
                  </a:lnTo>
                  <a:lnTo>
                    <a:pt x="52803153" y="2337385"/>
                  </a:lnTo>
                  <a:lnTo>
                    <a:pt x="52803153" y="2337433"/>
                  </a:lnTo>
                  <a:lnTo>
                    <a:pt x="52803153" y="2337479"/>
                  </a:lnTo>
                  <a:lnTo>
                    <a:pt x="52803153" y="2337525"/>
                  </a:lnTo>
                  <a:lnTo>
                    <a:pt x="52803153" y="2337860"/>
                  </a:lnTo>
                  <a:lnTo>
                    <a:pt x="52803153" y="2337907"/>
                  </a:lnTo>
                  <a:lnTo>
                    <a:pt x="52803153" y="2337953"/>
                  </a:lnTo>
                  <a:lnTo>
                    <a:pt x="52803153" y="2338000"/>
                  </a:lnTo>
                  <a:lnTo>
                    <a:pt x="52803153" y="2338047"/>
                  </a:lnTo>
                  <a:lnTo>
                    <a:pt x="52803153" y="2338093"/>
                  </a:lnTo>
                  <a:lnTo>
                    <a:pt x="52803153" y="2338140"/>
                  </a:lnTo>
                  <a:lnTo>
                    <a:pt x="52803153" y="2338187"/>
                  </a:lnTo>
                  <a:lnTo>
                    <a:pt x="52803153" y="2338474"/>
                  </a:lnTo>
                  <a:lnTo>
                    <a:pt x="52803153" y="2338521"/>
                  </a:lnTo>
                  <a:lnTo>
                    <a:pt x="52803153" y="2338567"/>
                  </a:lnTo>
                  <a:lnTo>
                    <a:pt x="52803153" y="2338614"/>
                  </a:lnTo>
                  <a:lnTo>
                    <a:pt x="52803153" y="2338661"/>
                  </a:lnTo>
                  <a:lnTo>
                    <a:pt x="52803153" y="2338707"/>
                  </a:lnTo>
                  <a:lnTo>
                    <a:pt x="52803153" y="2338754"/>
                  </a:lnTo>
                  <a:lnTo>
                    <a:pt x="52803153" y="2338801"/>
                  </a:lnTo>
                  <a:lnTo>
                    <a:pt x="52803153" y="2338847"/>
                  </a:lnTo>
                  <a:lnTo>
                    <a:pt x="52803153" y="2339088"/>
                  </a:lnTo>
                  <a:lnTo>
                    <a:pt x="52803153" y="2339135"/>
                  </a:lnTo>
                  <a:lnTo>
                    <a:pt x="52803153" y="2339181"/>
                  </a:lnTo>
                  <a:lnTo>
                    <a:pt x="52803153" y="2339228"/>
                  </a:lnTo>
                  <a:lnTo>
                    <a:pt x="52803153" y="2339275"/>
                  </a:lnTo>
                  <a:lnTo>
                    <a:pt x="52803153" y="2339321"/>
                  </a:lnTo>
                  <a:lnTo>
                    <a:pt x="52803153" y="2339368"/>
                  </a:lnTo>
                  <a:lnTo>
                    <a:pt x="52803153" y="2339415"/>
                  </a:lnTo>
                  <a:lnTo>
                    <a:pt x="52803153" y="2339461"/>
                  </a:lnTo>
                  <a:lnTo>
                    <a:pt x="52803153" y="2339508"/>
                  </a:lnTo>
                  <a:lnTo>
                    <a:pt x="52803153" y="2339703"/>
                  </a:lnTo>
                  <a:lnTo>
                    <a:pt x="52803153" y="2339749"/>
                  </a:lnTo>
                  <a:lnTo>
                    <a:pt x="52803153" y="2339795"/>
                  </a:lnTo>
                  <a:lnTo>
                    <a:pt x="52803153" y="2339843"/>
                  </a:lnTo>
                  <a:lnTo>
                    <a:pt x="52803153" y="2339889"/>
                  </a:lnTo>
                  <a:lnTo>
                    <a:pt x="52803153" y="2339935"/>
                  </a:lnTo>
                  <a:lnTo>
                    <a:pt x="52803153" y="2339983"/>
                  </a:lnTo>
                  <a:lnTo>
                    <a:pt x="52803153" y="2340029"/>
                  </a:lnTo>
                  <a:lnTo>
                    <a:pt x="52803153" y="2340075"/>
                  </a:lnTo>
                  <a:lnTo>
                    <a:pt x="52803153" y="2340123"/>
                  </a:lnTo>
                  <a:lnTo>
                    <a:pt x="52803153" y="2340169"/>
                  </a:lnTo>
                  <a:lnTo>
                    <a:pt x="52803153" y="2340317"/>
                  </a:lnTo>
                  <a:lnTo>
                    <a:pt x="52803153" y="2340363"/>
                  </a:lnTo>
                  <a:lnTo>
                    <a:pt x="52803153" y="2340410"/>
                  </a:lnTo>
                  <a:lnTo>
                    <a:pt x="52803153" y="2340457"/>
                  </a:lnTo>
                  <a:lnTo>
                    <a:pt x="52803153" y="2340503"/>
                  </a:lnTo>
                  <a:lnTo>
                    <a:pt x="52803153" y="2340550"/>
                  </a:lnTo>
                  <a:lnTo>
                    <a:pt x="52803153" y="2340597"/>
                  </a:lnTo>
                  <a:lnTo>
                    <a:pt x="52803153" y="2340643"/>
                  </a:lnTo>
                  <a:lnTo>
                    <a:pt x="52803153" y="2340690"/>
                  </a:lnTo>
                  <a:lnTo>
                    <a:pt x="52803153" y="2340737"/>
                  </a:lnTo>
                  <a:lnTo>
                    <a:pt x="52803153" y="2340783"/>
                  </a:lnTo>
                  <a:lnTo>
                    <a:pt x="52803153" y="2340829"/>
                  </a:lnTo>
                  <a:lnTo>
                    <a:pt x="52803153" y="2340931"/>
                  </a:lnTo>
                  <a:lnTo>
                    <a:pt x="52803153" y="2340977"/>
                  </a:lnTo>
                  <a:lnTo>
                    <a:pt x="52803153" y="2341024"/>
                  </a:lnTo>
                  <a:lnTo>
                    <a:pt x="52803153" y="2341071"/>
                  </a:lnTo>
                  <a:lnTo>
                    <a:pt x="52803153" y="2341117"/>
                  </a:lnTo>
                  <a:lnTo>
                    <a:pt x="52803153" y="2341164"/>
                  </a:lnTo>
                  <a:lnTo>
                    <a:pt x="52803153" y="2341211"/>
                  </a:lnTo>
                  <a:lnTo>
                    <a:pt x="52803153" y="2341257"/>
                  </a:lnTo>
                  <a:lnTo>
                    <a:pt x="52803153" y="2341304"/>
                  </a:lnTo>
                  <a:lnTo>
                    <a:pt x="52803153" y="2341351"/>
                  </a:lnTo>
                  <a:lnTo>
                    <a:pt x="52803153" y="2341397"/>
                  </a:lnTo>
                  <a:lnTo>
                    <a:pt x="52803153" y="2341444"/>
                  </a:lnTo>
                  <a:lnTo>
                    <a:pt x="52803153" y="2341491"/>
                  </a:lnTo>
                  <a:lnTo>
                    <a:pt x="52803153" y="2341545"/>
                  </a:lnTo>
                  <a:lnTo>
                    <a:pt x="52803153" y="2341591"/>
                  </a:lnTo>
                  <a:lnTo>
                    <a:pt x="52803153" y="2341638"/>
                  </a:lnTo>
                  <a:lnTo>
                    <a:pt x="52803153" y="2341685"/>
                  </a:lnTo>
                  <a:lnTo>
                    <a:pt x="52803153" y="2341731"/>
                  </a:lnTo>
                  <a:lnTo>
                    <a:pt x="52803153" y="2341778"/>
                  </a:lnTo>
                  <a:lnTo>
                    <a:pt x="52803153" y="2341825"/>
                  </a:lnTo>
                  <a:lnTo>
                    <a:pt x="52803153" y="2341871"/>
                  </a:lnTo>
                  <a:lnTo>
                    <a:pt x="52803153" y="2341918"/>
                  </a:lnTo>
                  <a:lnTo>
                    <a:pt x="52803153" y="2341965"/>
                  </a:lnTo>
                  <a:lnTo>
                    <a:pt x="52803153" y="2342011"/>
                  </a:lnTo>
                  <a:lnTo>
                    <a:pt x="52803153" y="2342058"/>
                  </a:lnTo>
                  <a:lnTo>
                    <a:pt x="52803153" y="2342105"/>
                  </a:lnTo>
                  <a:lnTo>
                    <a:pt x="52803153" y="2342151"/>
                  </a:lnTo>
                  <a:lnTo>
                    <a:pt x="52803153" y="2489599"/>
                  </a:lnTo>
                  <a:lnTo>
                    <a:pt x="52955553" y="2489599"/>
                  </a:lnTo>
                  <a:lnTo>
                    <a:pt x="52955553" y="2489645"/>
                  </a:lnTo>
                  <a:lnTo>
                    <a:pt x="52955553" y="2489692"/>
                  </a:lnTo>
                  <a:lnTo>
                    <a:pt x="52955553" y="2489739"/>
                  </a:lnTo>
                  <a:lnTo>
                    <a:pt x="52955553" y="2489785"/>
                  </a:lnTo>
                  <a:lnTo>
                    <a:pt x="52955553" y="2489832"/>
                  </a:lnTo>
                  <a:lnTo>
                    <a:pt x="52955553" y="2489879"/>
                  </a:lnTo>
                  <a:lnTo>
                    <a:pt x="52955553" y="2489925"/>
                  </a:lnTo>
                  <a:lnTo>
                    <a:pt x="52955553" y="2490213"/>
                  </a:lnTo>
                  <a:lnTo>
                    <a:pt x="52955553" y="2490259"/>
                  </a:lnTo>
                  <a:lnTo>
                    <a:pt x="52955553" y="2490306"/>
                  </a:lnTo>
                  <a:lnTo>
                    <a:pt x="52955553" y="2490353"/>
                  </a:lnTo>
                  <a:lnTo>
                    <a:pt x="52955553" y="2490399"/>
                  </a:lnTo>
                  <a:lnTo>
                    <a:pt x="52955553" y="2490446"/>
                  </a:lnTo>
                  <a:lnTo>
                    <a:pt x="52955553" y="2490493"/>
                  </a:lnTo>
                  <a:lnTo>
                    <a:pt x="52955553" y="2490539"/>
                  </a:lnTo>
                  <a:lnTo>
                    <a:pt x="52955553" y="2490586"/>
                  </a:lnTo>
                  <a:lnTo>
                    <a:pt x="52955553" y="2490827"/>
                  </a:lnTo>
                  <a:lnTo>
                    <a:pt x="52955553" y="2490873"/>
                  </a:lnTo>
                  <a:lnTo>
                    <a:pt x="52955553" y="2490920"/>
                  </a:lnTo>
                  <a:lnTo>
                    <a:pt x="52955553" y="2490967"/>
                  </a:lnTo>
                  <a:lnTo>
                    <a:pt x="52955553" y="2491013"/>
                  </a:lnTo>
                  <a:lnTo>
                    <a:pt x="52955553" y="2491060"/>
                  </a:lnTo>
                  <a:lnTo>
                    <a:pt x="52955553" y="2491107"/>
                  </a:lnTo>
                  <a:lnTo>
                    <a:pt x="52955553" y="2491153"/>
                  </a:lnTo>
                  <a:lnTo>
                    <a:pt x="52955553" y="2491200"/>
                  </a:lnTo>
                  <a:lnTo>
                    <a:pt x="52955553" y="2491247"/>
                  </a:lnTo>
                  <a:lnTo>
                    <a:pt x="52955553" y="2491441"/>
                  </a:lnTo>
                  <a:lnTo>
                    <a:pt x="52955553" y="2491487"/>
                  </a:lnTo>
                  <a:lnTo>
                    <a:pt x="52955553" y="2491535"/>
                  </a:lnTo>
                  <a:lnTo>
                    <a:pt x="52955553" y="2491581"/>
                  </a:lnTo>
                  <a:lnTo>
                    <a:pt x="52955553" y="2491627"/>
                  </a:lnTo>
                  <a:lnTo>
                    <a:pt x="52955553" y="2491674"/>
                  </a:lnTo>
                  <a:lnTo>
                    <a:pt x="52955553" y="2491721"/>
                  </a:lnTo>
                  <a:lnTo>
                    <a:pt x="52955553" y="2491767"/>
                  </a:lnTo>
                  <a:lnTo>
                    <a:pt x="52955553" y="2491814"/>
                  </a:lnTo>
                  <a:lnTo>
                    <a:pt x="52955553" y="2491861"/>
                  </a:lnTo>
                  <a:lnTo>
                    <a:pt x="52955553" y="2491907"/>
                  </a:lnTo>
                  <a:lnTo>
                    <a:pt x="52955553" y="2492055"/>
                  </a:lnTo>
                  <a:lnTo>
                    <a:pt x="52955553" y="2492102"/>
                  </a:lnTo>
                  <a:lnTo>
                    <a:pt x="52955553" y="2492149"/>
                  </a:lnTo>
                  <a:lnTo>
                    <a:pt x="52955553" y="2492195"/>
                  </a:lnTo>
                  <a:lnTo>
                    <a:pt x="52955553" y="2492241"/>
                  </a:lnTo>
                  <a:lnTo>
                    <a:pt x="52955553" y="2492289"/>
                  </a:lnTo>
                  <a:lnTo>
                    <a:pt x="52955553" y="2492335"/>
                  </a:lnTo>
                  <a:lnTo>
                    <a:pt x="52955553" y="2492381"/>
                  </a:lnTo>
                  <a:lnTo>
                    <a:pt x="52955553" y="2492429"/>
                  </a:lnTo>
                  <a:lnTo>
                    <a:pt x="52955553" y="2492475"/>
                  </a:lnTo>
                  <a:lnTo>
                    <a:pt x="52955553" y="2492521"/>
                  </a:lnTo>
                  <a:lnTo>
                    <a:pt x="52955553" y="2492569"/>
                  </a:lnTo>
                  <a:lnTo>
                    <a:pt x="52955553" y="2492669"/>
                  </a:lnTo>
                  <a:lnTo>
                    <a:pt x="52955553" y="2492716"/>
                  </a:lnTo>
                  <a:lnTo>
                    <a:pt x="52955553" y="2492763"/>
                  </a:lnTo>
                  <a:lnTo>
                    <a:pt x="52955553" y="2492809"/>
                  </a:lnTo>
                  <a:lnTo>
                    <a:pt x="52955553" y="2492856"/>
                  </a:lnTo>
                  <a:lnTo>
                    <a:pt x="52955553" y="2492903"/>
                  </a:lnTo>
                  <a:lnTo>
                    <a:pt x="52955553" y="2492949"/>
                  </a:lnTo>
                  <a:lnTo>
                    <a:pt x="52955553" y="2492996"/>
                  </a:lnTo>
                  <a:lnTo>
                    <a:pt x="52955553" y="2493043"/>
                  </a:lnTo>
                  <a:lnTo>
                    <a:pt x="52955553" y="2493089"/>
                  </a:lnTo>
                  <a:lnTo>
                    <a:pt x="52955553" y="2493136"/>
                  </a:lnTo>
                  <a:lnTo>
                    <a:pt x="52955553" y="2493183"/>
                  </a:lnTo>
                  <a:lnTo>
                    <a:pt x="52955553" y="2493229"/>
                  </a:lnTo>
                  <a:lnTo>
                    <a:pt x="52955553" y="2493283"/>
                  </a:lnTo>
                  <a:lnTo>
                    <a:pt x="52955553" y="2493330"/>
                  </a:lnTo>
                  <a:lnTo>
                    <a:pt x="52955553" y="2493377"/>
                  </a:lnTo>
                  <a:lnTo>
                    <a:pt x="52955553" y="2493423"/>
                  </a:lnTo>
                  <a:lnTo>
                    <a:pt x="52955553" y="2493470"/>
                  </a:lnTo>
                  <a:lnTo>
                    <a:pt x="52955553" y="2493517"/>
                  </a:lnTo>
                  <a:lnTo>
                    <a:pt x="52955553" y="2493563"/>
                  </a:lnTo>
                  <a:lnTo>
                    <a:pt x="52955553" y="2493610"/>
                  </a:lnTo>
                  <a:lnTo>
                    <a:pt x="52955553" y="2493657"/>
                  </a:lnTo>
                  <a:lnTo>
                    <a:pt x="52955553" y="2493703"/>
                  </a:lnTo>
                  <a:lnTo>
                    <a:pt x="52955553" y="2493750"/>
                  </a:lnTo>
                  <a:lnTo>
                    <a:pt x="52955553" y="2493797"/>
                  </a:lnTo>
                  <a:lnTo>
                    <a:pt x="52955553" y="2493843"/>
                  </a:lnTo>
                  <a:lnTo>
                    <a:pt x="52955553" y="2493890"/>
                  </a:lnTo>
                  <a:lnTo>
                    <a:pt x="52955553" y="2493944"/>
                  </a:lnTo>
                  <a:lnTo>
                    <a:pt x="52955553" y="2493991"/>
                  </a:lnTo>
                  <a:lnTo>
                    <a:pt x="52955553" y="2494037"/>
                  </a:lnTo>
                  <a:lnTo>
                    <a:pt x="52955553" y="2494084"/>
                  </a:lnTo>
                  <a:lnTo>
                    <a:pt x="52955553" y="2494131"/>
                  </a:lnTo>
                  <a:lnTo>
                    <a:pt x="52955553" y="2494177"/>
                  </a:lnTo>
                  <a:lnTo>
                    <a:pt x="52955553" y="2494224"/>
                  </a:lnTo>
                  <a:lnTo>
                    <a:pt x="52955553" y="2494271"/>
                  </a:lnTo>
                  <a:lnTo>
                    <a:pt x="52955553" y="2494317"/>
                  </a:lnTo>
                  <a:lnTo>
                    <a:pt x="52955553" y="2494364"/>
                  </a:lnTo>
                  <a:lnTo>
                    <a:pt x="52955553" y="2494411"/>
                  </a:lnTo>
                  <a:lnTo>
                    <a:pt x="52955553" y="2494457"/>
                  </a:lnTo>
                  <a:lnTo>
                    <a:pt x="52955553" y="2494504"/>
                  </a:lnTo>
                  <a:lnTo>
                    <a:pt x="52955553" y="2494551"/>
                  </a:lnTo>
                  <a:lnTo>
                    <a:pt x="52955553" y="2641951"/>
                  </a:lnTo>
                  <a:lnTo>
                    <a:pt x="53107953" y="2641951"/>
                  </a:lnTo>
                  <a:lnTo>
                    <a:pt x="53107953" y="2641998"/>
                  </a:lnTo>
                  <a:lnTo>
                    <a:pt x="53107953" y="2642045"/>
                  </a:lnTo>
                  <a:lnTo>
                    <a:pt x="53107953" y="2642091"/>
                  </a:lnTo>
                  <a:lnTo>
                    <a:pt x="53107953" y="2642138"/>
                  </a:lnTo>
                  <a:lnTo>
                    <a:pt x="53107953" y="2642185"/>
                  </a:lnTo>
                  <a:lnTo>
                    <a:pt x="53107953" y="2642231"/>
                  </a:lnTo>
                  <a:lnTo>
                    <a:pt x="53107953" y="2642278"/>
                  </a:lnTo>
                  <a:lnTo>
                    <a:pt x="53107953" y="2642325"/>
                  </a:lnTo>
                  <a:lnTo>
                    <a:pt x="53107953" y="2642565"/>
                  </a:lnTo>
                  <a:lnTo>
                    <a:pt x="53107953" y="2642612"/>
                  </a:lnTo>
                  <a:lnTo>
                    <a:pt x="53107953" y="2642659"/>
                  </a:lnTo>
                  <a:lnTo>
                    <a:pt x="53107953" y="2642705"/>
                  </a:lnTo>
                  <a:lnTo>
                    <a:pt x="53107953" y="2642752"/>
                  </a:lnTo>
                  <a:lnTo>
                    <a:pt x="53107953" y="2642799"/>
                  </a:lnTo>
                  <a:lnTo>
                    <a:pt x="53107953" y="2642845"/>
                  </a:lnTo>
                  <a:lnTo>
                    <a:pt x="53107953" y="2642892"/>
                  </a:lnTo>
                  <a:lnTo>
                    <a:pt x="53107953" y="2642939"/>
                  </a:lnTo>
                  <a:lnTo>
                    <a:pt x="53107953" y="2642985"/>
                  </a:lnTo>
                  <a:lnTo>
                    <a:pt x="53107953" y="2643179"/>
                  </a:lnTo>
                  <a:lnTo>
                    <a:pt x="53107953" y="2643226"/>
                  </a:lnTo>
                  <a:lnTo>
                    <a:pt x="53107953" y="2643273"/>
                  </a:lnTo>
                  <a:lnTo>
                    <a:pt x="53107953" y="2643319"/>
                  </a:lnTo>
                  <a:lnTo>
                    <a:pt x="53107953" y="2643366"/>
                  </a:lnTo>
                  <a:lnTo>
                    <a:pt x="53107953" y="2643413"/>
                  </a:lnTo>
                  <a:lnTo>
                    <a:pt x="53107953" y="2643459"/>
                  </a:lnTo>
                  <a:lnTo>
                    <a:pt x="53107953" y="2643506"/>
                  </a:lnTo>
                  <a:lnTo>
                    <a:pt x="53107953" y="2643553"/>
                  </a:lnTo>
                  <a:lnTo>
                    <a:pt x="53107953" y="2643599"/>
                  </a:lnTo>
                  <a:lnTo>
                    <a:pt x="53107953" y="2643646"/>
                  </a:lnTo>
                  <a:lnTo>
                    <a:pt x="53107953" y="2643793"/>
                  </a:lnTo>
                  <a:lnTo>
                    <a:pt x="53107953" y="2643841"/>
                  </a:lnTo>
                  <a:lnTo>
                    <a:pt x="53107953" y="2643887"/>
                  </a:lnTo>
                  <a:lnTo>
                    <a:pt x="53107953" y="2643933"/>
                  </a:lnTo>
                  <a:lnTo>
                    <a:pt x="53107953" y="2643981"/>
                  </a:lnTo>
                  <a:lnTo>
                    <a:pt x="53107953" y="2644027"/>
                  </a:lnTo>
                  <a:lnTo>
                    <a:pt x="53107953" y="2644073"/>
                  </a:lnTo>
                  <a:lnTo>
                    <a:pt x="53107953" y="2644121"/>
                  </a:lnTo>
                  <a:lnTo>
                    <a:pt x="53107953" y="2644167"/>
                  </a:lnTo>
                  <a:lnTo>
                    <a:pt x="53107953" y="2644213"/>
                  </a:lnTo>
                  <a:lnTo>
                    <a:pt x="53107953" y="2644260"/>
                  </a:lnTo>
                  <a:lnTo>
                    <a:pt x="53107953" y="2644307"/>
                  </a:lnTo>
                  <a:lnTo>
                    <a:pt x="53107953" y="2644408"/>
                  </a:lnTo>
                  <a:lnTo>
                    <a:pt x="53107953" y="2644455"/>
                  </a:lnTo>
                  <a:lnTo>
                    <a:pt x="53107953" y="2644501"/>
                  </a:lnTo>
                  <a:lnTo>
                    <a:pt x="53107953" y="2644548"/>
                  </a:lnTo>
                  <a:lnTo>
                    <a:pt x="53107953" y="2644595"/>
                  </a:lnTo>
                  <a:lnTo>
                    <a:pt x="53107953" y="2644641"/>
                  </a:lnTo>
                  <a:lnTo>
                    <a:pt x="53107953" y="2644688"/>
                  </a:lnTo>
                  <a:lnTo>
                    <a:pt x="53107953" y="2644735"/>
                  </a:lnTo>
                  <a:lnTo>
                    <a:pt x="53107953" y="2644781"/>
                  </a:lnTo>
                  <a:lnTo>
                    <a:pt x="53107953" y="2644827"/>
                  </a:lnTo>
                  <a:lnTo>
                    <a:pt x="53107953" y="2644875"/>
                  </a:lnTo>
                  <a:lnTo>
                    <a:pt x="53107953" y="2644921"/>
                  </a:lnTo>
                  <a:lnTo>
                    <a:pt x="53107953" y="2644967"/>
                  </a:lnTo>
                  <a:lnTo>
                    <a:pt x="53107953" y="2645022"/>
                  </a:lnTo>
                  <a:lnTo>
                    <a:pt x="53107953" y="2645069"/>
                  </a:lnTo>
                  <a:lnTo>
                    <a:pt x="53107953" y="2645115"/>
                  </a:lnTo>
                  <a:lnTo>
                    <a:pt x="53107953" y="2645162"/>
                  </a:lnTo>
                  <a:lnTo>
                    <a:pt x="53107953" y="2645209"/>
                  </a:lnTo>
                  <a:lnTo>
                    <a:pt x="53107953" y="2645255"/>
                  </a:lnTo>
                  <a:lnTo>
                    <a:pt x="53107953" y="2645302"/>
                  </a:lnTo>
                  <a:lnTo>
                    <a:pt x="53107953" y="2645349"/>
                  </a:lnTo>
                  <a:lnTo>
                    <a:pt x="53107953" y="2645395"/>
                  </a:lnTo>
                  <a:lnTo>
                    <a:pt x="53107953" y="2645442"/>
                  </a:lnTo>
                  <a:lnTo>
                    <a:pt x="53107953" y="2645489"/>
                  </a:lnTo>
                  <a:lnTo>
                    <a:pt x="53107953" y="2645535"/>
                  </a:lnTo>
                  <a:lnTo>
                    <a:pt x="53107953" y="2645582"/>
                  </a:lnTo>
                  <a:lnTo>
                    <a:pt x="53107953" y="2645629"/>
                  </a:lnTo>
                  <a:lnTo>
                    <a:pt x="53107953" y="2645683"/>
                  </a:lnTo>
                  <a:lnTo>
                    <a:pt x="53107953" y="2645729"/>
                  </a:lnTo>
                  <a:lnTo>
                    <a:pt x="53107953" y="2645776"/>
                  </a:lnTo>
                  <a:lnTo>
                    <a:pt x="53107953" y="2645823"/>
                  </a:lnTo>
                  <a:lnTo>
                    <a:pt x="53107953" y="2645869"/>
                  </a:lnTo>
                  <a:lnTo>
                    <a:pt x="53107953" y="2645916"/>
                  </a:lnTo>
                  <a:lnTo>
                    <a:pt x="53107953" y="2645963"/>
                  </a:lnTo>
                  <a:lnTo>
                    <a:pt x="53107953" y="2646009"/>
                  </a:lnTo>
                  <a:lnTo>
                    <a:pt x="53107953" y="2646056"/>
                  </a:lnTo>
                  <a:lnTo>
                    <a:pt x="53107953" y="2646103"/>
                  </a:lnTo>
                  <a:lnTo>
                    <a:pt x="53107953" y="2646149"/>
                  </a:lnTo>
                  <a:lnTo>
                    <a:pt x="53107953" y="2646196"/>
                  </a:lnTo>
                  <a:lnTo>
                    <a:pt x="53107953" y="2646243"/>
                  </a:lnTo>
                  <a:lnTo>
                    <a:pt x="53107953" y="2646289"/>
                  </a:lnTo>
                  <a:lnTo>
                    <a:pt x="53107953" y="2646343"/>
                  </a:lnTo>
                  <a:lnTo>
                    <a:pt x="53107953" y="2646391"/>
                  </a:lnTo>
                  <a:lnTo>
                    <a:pt x="53107953" y="2646437"/>
                  </a:lnTo>
                  <a:lnTo>
                    <a:pt x="53107953" y="2646483"/>
                  </a:lnTo>
                  <a:lnTo>
                    <a:pt x="53107953" y="2646530"/>
                  </a:lnTo>
                  <a:lnTo>
                    <a:pt x="53107953" y="2646577"/>
                  </a:lnTo>
                  <a:lnTo>
                    <a:pt x="53107953" y="2646623"/>
                  </a:lnTo>
                  <a:lnTo>
                    <a:pt x="53107953" y="2646670"/>
                  </a:lnTo>
                  <a:lnTo>
                    <a:pt x="53107953" y="2646717"/>
                  </a:lnTo>
                  <a:lnTo>
                    <a:pt x="53107953" y="2646763"/>
                  </a:lnTo>
                  <a:lnTo>
                    <a:pt x="53107953" y="2646810"/>
                  </a:lnTo>
                  <a:lnTo>
                    <a:pt x="53107953" y="2646857"/>
                  </a:lnTo>
                  <a:lnTo>
                    <a:pt x="53107953" y="2646903"/>
                  </a:lnTo>
                  <a:lnTo>
                    <a:pt x="53107953" y="2646950"/>
                  </a:lnTo>
                  <a:lnTo>
                    <a:pt x="53107953" y="2794304"/>
                  </a:lnTo>
                  <a:lnTo>
                    <a:pt x="53260353" y="2794304"/>
                  </a:lnTo>
                  <a:lnTo>
                    <a:pt x="53260353" y="2794351"/>
                  </a:lnTo>
                  <a:lnTo>
                    <a:pt x="53260353" y="2794397"/>
                  </a:lnTo>
                  <a:lnTo>
                    <a:pt x="53260353" y="2794444"/>
                  </a:lnTo>
                  <a:lnTo>
                    <a:pt x="53260353" y="2794491"/>
                  </a:lnTo>
                  <a:lnTo>
                    <a:pt x="53260353" y="2794537"/>
                  </a:lnTo>
                  <a:lnTo>
                    <a:pt x="53260353" y="2794584"/>
                  </a:lnTo>
                  <a:lnTo>
                    <a:pt x="53260353" y="2794631"/>
                  </a:lnTo>
                  <a:lnTo>
                    <a:pt x="53260353" y="2794677"/>
                  </a:lnTo>
                  <a:lnTo>
                    <a:pt x="53260353" y="2794724"/>
                  </a:lnTo>
                  <a:lnTo>
                    <a:pt x="53260353" y="2794918"/>
                  </a:lnTo>
                  <a:lnTo>
                    <a:pt x="53260353" y="2794965"/>
                  </a:lnTo>
                  <a:lnTo>
                    <a:pt x="53260353" y="2795011"/>
                  </a:lnTo>
                  <a:lnTo>
                    <a:pt x="53260353" y="2795058"/>
                  </a:lnTo>
                  <a:lnTo>
                    <a:pt x="53260353" y="2795105"/>
                  </a:lnTo>
                  <a:lnTo>
                    <a:pt x="53260353" y="2795151"/>
                  </a:lnTo>
                  <a:lnTo>
                    <a:pt x="53260353" y="2795198"/>
                  </a:lnTo>
                  <a:lnTo>
                    <a:pt x="53260353" y="2795245"/>
                  </a:lnTo>
                  <a:lnTo>
                    <a:pt x="53260353" y="2795291"/>
                  </a:lnTo>
                  <a:lnTo>
                    <a:pt x="53260353" y="2795338"/>
                  </a:lnTo>
                  <a:lnTo>
                    <a:pt x="53260353" y="2795385"/>
                  </a:lnTo>
                  <a:lnTo>
                    <a:pt x="53260353" y="2795533"/>
                  </a:lnTo>
                  <a:lnTo>
                    <a:pt x="53260353" y="2795579"/>
                  </a:lnTo>
                  <a:lnTo>
                    <a:pt x="53260353" y="2795625"/>
                  </a:lnTo>
                  <a:lnTo>
                    <a:pt x="53260353" y="2795672"/>
                  </a:lnTo>
                  <a:lnTo>
                    <a:pt x="53260353" y="2795719"/>
                  </a:lnTo>
                  <a:lnTo>
                    <a:pt x="53260353" y="2795765"/>
                  </a:lnTo>
                  <a:lnTo>
                    <a:pt x="53260353" y="2795812"/>
                  </a:lnTo>
                  <a:lnTo>
                    <a:pt x="53260353" y="2795859"/>
                  </a:lnTo>
                  <a:lnTo>
                    <a:pt x="53260353" y="2795905"/>
                  </a:lnTo>
                  <a:lnTo>
                    <a:pt x="53260353" y="2795952"/>
                  </a:lnTo>
                  <a:lnTo>
                    <a:pt x="53260353" y="2795999"/>
                  </a:lnTo>
                  <a:lnTo>
                    <a:pt x="53260353" y="2796045"/>
                  </a:lnTo>
                  <a:lnTo>
                    <a:pt x="53260353" y="2796147"/>
                  </a:lnTo>
                  <a:lnTo>
                    <a:pt x="53260353" y="2796193"/>
                  </a:lnTo>
                  <a:lnTo>
                    <a:pt x="53260353" y="2796239"/>
                  </a:lnTo>
                  <a:lnTo>
                    <a:pt x="53260353" y="2796287"/>
                  </a:lnTo>
                  <a:lnTo>
                    <a:pt x="53260353" y="2796333"/>
                  </a:lnTo>
                  <a:lnTo>
                    <a:pt x="53260353" y="2796379"/>
                  </a:lnTo>
                  <a:lnTo>
                    <a:pt x="53260353" y="2796427"/>
                  </a:lnTo>
                  <a:lnTo>
                    <a:pt x="53260353" y="2796473"/>
                  </a:lnTo>
                  <a:lnTo>
                    <a:pt x="53260353" y="2796519"/>
                  </a:lnTo>
                  <a:lnTo>
                    <a:pt x="53260353" y="2796567"/>
                  </a:lnTo>
                  <a:lnTo>
                    <a:pt x="53260353" y="2796613"/>
                  </a:lnTo>
                  <a:lnTo>
                    <a:pt x="53260353" y="2796659"/>
                  </a:lnTo>
                  <a:lnTo>
                    <a:pt x="53260353" y="2796707"/>
                  </a:lnTo>
                  <a:lnTo>
                    <a:pt x="53260353" y="2796761"/>
                  </a:lnTo>
                  <a:lnTo>
                    <a:pt x="53260353" y="2796807"/>
                  </a:lnTo>
                  <a:lnTo>
                    <a:pt x="53260353" y="2796854"/>
                  </a:lnTo>
                  <a:lnTo>
                    <a:pt x="53260353" y="2796901"/>
                  </a:lnTo>
                  <a:lnTo>
                    <a:pt x="53260353" y="2796947"/>
                  </a:lnTo>
                  <a:lnTo>
                    <a:pt x="53260353" y="2796994"/>
                  </a:lnTo>
                  <a:lnTo>
                    <a:pt x="53260353" y="2797041"/>
                  </a:lnTo>
                  <a:lnTo>
                    <a:pt x="53260353" y="2797087"/>
                  </a:lnTo>
                  <a:lnTo>
                    <a:pt x="53260353" y="2797134"/>
                  </a:lnTo>
                  <a:lnTo>
                    <a:pt x="53260353" y="2797181"/>
                  </a:lnTo>
                  <a:lnTo>
                    <a:pt x="53260353" y="2797227"/>
                  </a:lnTo>
                  <a:lnTo>
                    <a:pt x="53260353" y="2797274"/>
                  </a:lnTo>
                  <a:lnTo>
                    <a:pt x="53260353" y="2797321"/>
                  </a:lnTo>
                  <a:lnTo>
                    <a:pt x="53260353" y="2797367"/>
                  </a:lnTo>
                  <a:lnTo>
                    <a:pt x="53260353" y="2797421"/>
                  </a:lnTo>
                  <a:lnTo>
                    <a:pt x="53260353" y="2797468"/>
                  </a:lnTo>
                  <a:lnTo>
                    <a:pt x="53260353" y="2797515"/>
                  </a:lnTo>
                  <a:lnTo>
                    <a:pt x="53260353" y="2797561"/>
                  </a:lnTo>
                  <a:lnTo>
                    <a:pt x="53260353" y="2797608"/>
                  </a:lnTo>
                  <a:lnTo>
                    <a:pt x="53260353" y="2797655"/>
                  </a:lnTo>
                  <a:lnTo>
                    <a:pt x="53260353" y="2797701"/>
                  </a:lnTo>
                  <a:lnTo>
                    <a:pt x="53260353" y="2797748"/>
                  </a:lnTo>
                  <a:lnTo>
                    <a:pt x="53260353" y="2797795"/>
                  </a:lnTo>
                  <a:lnTo>
                    <a:pt x="53260353" y="2797841"/>
                  </a:lnTo>
                  <a:lnTo>
                    <a:pt x="53260353" y="2797888"/>
                  </a:lnTo>
                  <a:lnTo>
                    <a:pt x="53260353" y="2797935"/>
                  </a:lnTo>
                  <a:lnTo>
                    <a:pt x="53260353" y="2797981"/>
                  </a:lnTo>
                  <a:lnTo>
                    <a:pt x="53260353" y="2798028"/>
                  </a:lnTo>
                  <a:lnTo>
                    <a:pt x="53260353" y="2798082"/>
                  </a:lnTo>
                  <a:lnTo>
                    <a:pt x="53260353" y="2798129"/>
                  </a:lnTo>
                  <a:lnTo>
                    <a:pt x="53260353" y="2798175"/>
                  </a:lnTo>
                  <a:lnTo>
                    <a:pt x="53260353" y="2798222"/>
                  </a:lnTo>
                  <a:lnTo>
                    <a:pt x="53260353" y="2798269"/>
                  </a:lnTo>
                  <a:lnTo>
                    <a:pt x="53260353" y="2798315"/>
                  </a:lnTo>
                  <a:lnTo>
                    <a:pt x="53260353" y="2798362"/>
                  </a:lnTo>
                  <a:lnTo>
                    <a:pt x="53260353" y="2798409"/>
                  </a:lnTo>
                  <a:lnTo>
                    <a:pt x="53260353" y="2798455"/>
                  </a:lnTo>
                  <a:lnTo>
                    <a:pt x="53260353" y="2798502"/>
                  </a:lnTo>
                  <a:lnTo>
                    <a:pt x="53260353" y="2798549"/>
                  </a:lnTo>
                  <a:lnTo>
                    <a:pt x="53260353" y="2798595"/>
                  </a:lnTo>
                  <a:lnTo>
                    <a:pt x="53260353" y="2798642"/>
                  </a:lnTo>
                  <a:lnTo>
                    <a:pt x="53260353" y="2798689"/>
                  </a:lnTo>
                  <a:lnTo>
                    <a:pt x="53260353" y="2798743"/>
                  </a:lnTo>
                  <a:lnTo>
                    <a:pt x="53260353" y="2798789"/>
                  </a:lnTo>
                  <a:lnTo>
                    <a:pt x="53260353" y="2798837"/>
                  </a:lnTo>
                  <a:lnTo>
                    <a:pt x="53260353" y="2798883"/>
                  </a:lnTo>
                  <a:lnTo>
                    <a:pt x="53260353" y="2798929"/>
                  </a:lnTo>
                  <a:lnTo>
                    <a:pt x="53260353" y="2798977"/>
                  </a:lnTo>
                  <a:lnTo>
                    <a:pt x="53260353" y="2799023"/>
                  </a:lnTo>
                  <a:lnTo>
                    <a:pt x="53260353" y="2799069"/>
                  </a:lnTo>
                  <a:lnTo>
                    <a:pt x="53260353" y="2799116"/>
                  </a:lnTo>
                  <a:lnTo>
                    <a:pt x="53260353" y="2799163"/>
                  </a:lnTo>
                  <a:lnTo>
                    <a:pt x="53260353" y="2799209"/>
                  </a:lnTo>
                  <a:lnTo>
                    <a:pt x="53260353" y="2799256"/>
                  </a:lnTo>
                  <a:lnTo>
                    <a:pt x="53260353" y="2799303"/>
                  </a:lnTo>
                  <a:lnTo>
                    <a:pt x="53260353" y="2799349"/>
                  </a:lnTo>
                  <a:lnTo>
                    <a:pt x="53260353" y="2946657"/>
                  </a:lnTo>
                  <a:lnTo>
                    <a:pt x="53412753" y="2946657"/>
                  </a:lnTo>
                  <a:lnTo>
                    <a:pt x="53412753" y="2946703"/>
                  </a:lnTo>
                  <a:lnTo>
                    <a:pt x="53412753" y="2946750"/>
                  </a:lnTo>
                  <a:lnTo>
                    <a:pt x="53412753" y="2946797"/>
                  </a:lnTo>
                  <a:lnTo>
                    <a:pt x="53412753" y="2946843"/>
                  </a:lnTo>
                  <a:lnTo>
                    <a:pt x="53412753" y="2946890"/>
                  </a:lnTo>
                  <a:lnTo>
                    <a:pt x="53412753" y="2946937"/>
                  </a:lnTo>
                  <a:lnTo>
                    <a:pt x="53412753" y="2946983"/>
                  </a:lnTo>
                  <a:lnTo>
                    <a:pt x="53412753" y="2947030"/>
                  </a:lnTo>
                  <a:lnTo>
                    <a:pt x="53412753" y="2947077"/>
                  </a:lnTo>
                  <a:lnTo>
                    <a:pt x="53412753" y="2947123"/>
                  </a:lnTo>
                  <a:lnTo>
                    <a:pt x="53412753" y="2947271"/>
                  </a:lnTo>
                  <a:lnTo>
                    <a:pt x="53412753" y="2947317"/>
                  </a:lnTo>
                  <a:lnTo>
                    <a:pt x="53412753" y="2947364"/>
                  </a:lnTo>
                  <a:lnTo>
                    <a:pt x="53412753" y="2947411"/>
                  </a:lnTo>
                  <a:lnTo>
                    <a:pt x="53412753" y="2947457"/>
                  </a:lnTo>
                  <a:lnTo>
                    <a:pt x="53412753" y="2947504"/>
                  </a:lnTo>
                  <a:lnTo>
                    <a:pt x="53412753" y="2947551"/>
                  </a:lnTo>
                  <a:lnTo>
                    <a:pt x="53412753" y="2947597"/>
                  </a:lnTo>
                  <a:lnTo>
                    <a:pt x="53412753" y="2947644"/>
                  </a:lnTo>
                  <a:lnTo>
                    <a:pt x="53412753" y="2947691"/>
                  </a:lnTo>
                  <a:lnTo>
                    <a:pt x="53412753" y="2947737"/>
                  </a:lnTo>
                  <a:lnTo>
                    <a:pt x="53412753" y="2947784"/>
                  </a:lnTo>
                  <a:lnTo>
                    <a:pt x="53412753" y="2947885"/>
                  </a:lnTo>
                  <a:lnTo>
                    <a:pt x="53412753" y="2947931"/>
                  </a:lnTo>
                  <a:lnTo>
                    <a:pt x="53412753" y="2947979"/>
                  </a:lnTo>
                  <a:lnTo>
                    <a:pt x="53412753" y="2948025"/>
                  </a:lnTo>
                  <a:lnTo>
                    <a:pt x="53412753" y="2948071"/>
                  </a:lnTo>
                  <a:lnTo>
                    <a:pt x="53412753" y="2948119"/>
                  </a:lnTo>
                  <a:lnTo>
                    <a:pt x="53412753" y="2948165"/>
                  </a:lnTo>
                  <a:lnTo>
                    <a:pt x="53412753" y="2948211"/>
                  </a:lnTo>
                  <a:lnTo>
                    <a:pt x="53412753" y="2948258"/>
                  </a:lnTo>
                  <a:lnTo>
                    <a:pt x="53412753" y="2948305"/>
                  </a:lnTo>
                  <a:lnTo>
                    <a:pt x="53412753" y="2948351"/>
                  </a:lnTo>
                  <a:lnTo>
                    <a:pt x="53412753" y="2948398"/>
                  </a:lnTo>
                  <a:lnTo>
                    <a:pt x="53412753" y="2948445"/>
                  </a:lnTo>
                  <a:lnTo>
                    <a:pt x="53412753" y="2948499"/>
                  </a:lnTo>
                  <a:lnTo>
                    <a:pt x="53412753" y="2948546"/>
                  </a:lnTo>
                  <a:lnTo>
                    <a:pt x="53412753" y="2948593"/>
                  </a:lnTo>
                  <a:lnTo>
                    <a:pt x="53412753" y="2948639"/>
                  </a:lnTo>
                  <a:lnTo>
                    <a:pt x="53412753" y="2948686"/>
                  </a:lnTo>
                  <a:lnTo>
                    <a:pt x="53412753" y="2948733"/>
                  </a:lnTo>
                  <a:lnTo>
                    <a:pt x="53412753" y="2948779"/>
                  </a:lnTo>
                  <a:lnTo>
                    <a:pt x="53412753" y="2948825"/>
                  </a:lnTo>
                  <a:lnTo>
                    <a:pt x="53412753" y="2948873"/>
                  </a:lnTo>
                  <a:lnTo>
                    <a:pt x="53412753" y="2948919"/>
                  </a:lnTo>
                  <a:lnTo>
                    <a:pt x="53412753" y="2948965"/>
                  </a:lnTo>
                  <a:lnTo>
                    <a:pt x="53412753" y="2949013"/>
                  </a:lnTo>
                  <a:lnTo>
                    <a:pt x="53412753" y="2949059"/>
                  </a:lnTo>
                  <a:lnTo>
                    <a:pt x="53412753" y="2949105"/>
                  </a:lnTo>
                  <a:lnTo>
                    <a:pt x="53412753" y="2949160"/>
                  </a:lnTo>
                  <a:lnTo>
                    <a:pt x="53412753" y="2949207"/>
                  </a:lnTo>
                  <a:lnTo>
                    <a:pt x="53412753" y="2949253"/>
                  </a:lnTo>
                  <a:lnTo>
                    <a:pt x="53412753" y="2949300"/>
                  </a:lnTo>
                  <a:lnTo>
                    <a:pt x="53412753" y="2949347"/>
                  </a:lnTo>
                  <a:lnTo>
                    <a:pt x="53412753" y="2949393"/>
                  </a:lnTo>
                  <a:lnTo>
                    <a:pt x="53412753" y="2949440"/>
                  </a:lnTo>
                  <a:lnTo>
                    <a:pt x="53412753" y="2949487"/>
                  </a:lnTo>
                  <a:lnTo>
                    <a:pt x="53412753" y="2949533"/>
                  </a:lnTo>
                  <a:lnTo>
                    <a:pt x="53412753" y="2949580"/>
                  </a:lnTo>
                  <a:lnTo>
                    <a:pt x="53412753" y="2949627"/>
                  </a:lnTo>
                  <a:lnTo>
                    <a:pt x="53412753" y="2949673"/>
                  </a:lnTo>
                  <a:lnTo>
                    <a:pt x="53412753" y="2949720"/>
                  </a:lnTo>
                  <a:lnTo>
                    <a:pt x="53412753" y="2949767"/>
                  </a:lnTo>
                  <a:lnTo>
                    <a:pt x="53412753" y="2949821"/>
                  </a:lnTo>
                  <a:lnTo>
                    <a:pt x="53412753" y="2949867"/>
                  </a:lnTo>
                  <a:lnTo>
                    <a:pt x="53412753" y="2949914"/>
                  </a:lnTo>
                  <a:lnTo>
                    <a:pt x="53412753" y="2949961"/>
                  </a:lnTo>
                  <a:lnTo>
                    <a:pt x="53412753" y="2950007"/>
                  </a:lnTo>
                  <a:lnTo>
                    <a:pt x="53412753" y="2950054"/>
                  </a:lnTo>
                  <a:lnTo>
                    <a:pt x="53412753" y="2950101"/>
                  </a:lnTo>
                  <a:lnTo>
                    <a:pt x="53412753" y="2950147"/>
                  </a:lnTo>
                  <a:lnTo>
                    <a:pt x="53412753" y="2950194"/>
                  </a:lnTo>
                  <a:lnTo>
                    <a:pt x="53412753" y="2950241"/>
                  </a:lnTo>
                  <a:lnTo>
                    <a:pt x="53412753" y="2950287"/>
                  </a:lnTo>
                  <a:lnTo>
                    <a:pt x="53412753" y="2950334"/>
                  </a:lnTo>
                  <a:lnTo>
                    <a:pt x="53412753" y="2950381"/>
                  </a:lnTo>
                  <a:lnTo>
                    <a:pt x="53412753" y="2950427"/>
                  </a:lnTo>
                  <a:lnTo>
                    <a:pt x="53412753" y="2950481"/>
                  </a:lnTo>
                  <a:lnTo>
                    <a:pt x="53412753" y="2950528"/>
                  </a:lnTo>
                  <a:lnTo>
                    <a:pt x="53412753" y="2950575"/>
                  </a:lnTo>
                  <a:lnTo>
                    <a:pt x="53412753" y="2950621"/>
                  </a:lnTo>
                  <a:lnTo>
                    <a:pt x="53412753" y="2950668"/>
                  </a:lnTo>
                  <a:lnTo>
                    <a:pt x="53412753" y="2950715"/>
                  </a:lnTo>
                  <a:lnTo>
                    <a:pt x="53412753" y="2950761"/>
                  </a:lnTo>
                  <a:lnTo>
                    <a:pt x="53412753" y="2950808"/>
                  </a:lnTo>
                  <a:lnTo>
                    <a:pt x="53412753" y="2950855"/>
                  </a:lnTo>
                  <a:lnTo>
                    <a:pt x="53412753" y="2950901"/>
                  </a:lnTo>
                  <a:lnTo>
                    <a:pt x="53412753" y="2950948"/>
                  </a:lnTo>
                  <a:lnTo>
                    <a:pt x="53412753" y="2950995"/>
                  </a:lnTo>
                  <a:lnTo>
                    <a:pt x="53412753" y="2951041"/>
                  </a:lnTo>
                  <a:lnTo>
                    <a:pt x="53412753" y="2951088"/>
                  </a:lnTo>
                  <a:lnTo>
                    <a:pt x="53412753" y="2951143"/>
                  </a:lnTo>
                  <a:lnTo>
                    <a:pt x="53412753" y="2951189"/>
                  </a:lnTo>
                  <a:lnTo>
                    <a:pt x="53412753" y="2951235"/>
                  </a:lnTo>
                  <a:lnTo>
                    <a:pt x="53412753" y="2951283"/>
                  </a:lnTo>
                  <a:lnTo>
                    <a:pt x="53412753" y="2951329"/>
                  </a:lnTo>
                  <a:lnTo>
                    <a:pt x="53412753" y="2951375"/>
                  </a:lnTo>
                  <a:lnTo>
                    <a:pt x="53412753" y="2951423"/>
                  </a:lnTo>
                  <a:lnTo>
                    <a:pt x="53412753" y="2951469"/>
                  </a:lnTo>
                  <a:lnTo>
                    <a:pt x="53412753" y="2951515"/>
                  </a:lnTo>
                  <a:lnTo>
                    <a:pt x="53412753" y="2951563"/>
                  </a:lnTo>
                  <a:lnTo>
                    <a:pt x="53412753" y="2951609"/>
                  </a:lnTo>
                  <a:lnTo>
                    <a:pt x="53412753" y="2951655"/>
                  </a:lnTo>
                  <a:lnTo>
                    <a:pt x="53412753" y="2951702"/>
                  </a:lnTo>
                  <a:lnTo>
                    <a:pt x="53412753" y="2951749"/>
                  </a:lnTo>
                  <a:lnTo>
                    <a:pt x="53412753" y="3099009"/>
                  </a:lnTo>
                  <a:lnTo>
                    <a:pt x="53565153" y="3099009"/>
                  </a:lnTo>
                  <a:lnTo>
                    <a:pt x="53565153" y="3099056"/>
                  </a:lnTo>
                  <a:lnTo>
                    <a:pt x="53565153" y="3099103"/>
                  </a:lnTo>
                  <a:lnTo>
                    <a:pt x="53565153" y="3099149"/>
                  </a:lnTo>
                  <a:lnTo>
                    <a:pt x="53565153" y="3099196"/>
                  </a:lnTo>
                  <a:lnTo>
                    <a:pt x="53565153" y="3099243"/>
                  </a:lnTo>
                  <a:lnTo>
                    <a:pt x="53565153" y="3099289"/>
                  </a:lnTo>
                  <a:lnTo>
                    <a:pt x="53565153" y="3099336"/>
                  </a:lnTo>
                  <a:lnTo>
                    <a:pt x="53565153" y="3099383"/>
                  </a:lnTo>
                  <a:lnTo>
                    <a:pt x="53565153" y="3099429"/>
                  </a:lnTo>
                  <a:lnTo>
                    <a:pt x="53565153" y="3099476"/>
                  </a:lnTo>
                  <a:lnTo>
                    <a:pt x="53565153" y="3099523"/>
                  </a:lnTo>
                  <a:lnTo>
                    <a:pt x="53565153" y="3099623"/>
                  </a:lnTo>
                  <a:lnTo>
                    <a:pt x="53565153" y="3099670"/>
                  </a:lnTo>
                  <a:lnTo>
                    <a:pt x="53565153" y="3099717"/>
                  </a:lnTo>
                  <a:lnTo>
                    <a:pt x="53565153" y="3099763"/>
                  </a:lnTo>
                  <a:lnTo>
                    <a:pt x="53565153" y="3099810"/>
                  </a:lnTo>
                  <a:lnTo>
                    <a:pt x="53565153" y="3099857"/>
                  </a:lnTo>
                  <a:lnTo>
                    <a:pt x="53565153" y="3099903"/>
                  </a:lnTo>
                  <a:lnTo>
                    <a:pt x="53565153" y="3099950"/>
                  </a:lnTo>
                  <a:lnTo>
                    <a:pt x="53565153" y="3099997"/>
                  </a:lnTo>
                  <a:lnTo>
                    <a:pt x="53565153" y="3100043"/>
                  </a:lnTo>
                  <a:lnTo>
                    <a:pt x="53565153" y="3100090"/>
                  </a:lnTo>
                  <a:lnTo>
                    <a:pt x="53565153" y="3100137"/>
                  </a:lnTo>
                  <a:lnTo>
                    <a:pt x="53565153" y="3100183"/>
                  </a:lnTo>
                  <a:lnTo>
                    <a:pt x="53565153" y="3100237"/>
                  </a:lnTo>
                  <a:lnTo>
                    <a:pt x="53565153" y="3100285"/>
                  </a:lnTo>
                  <a:lnTo>
                    <a:pt x="53565153" y="3100331"/>
                  </a:lnTo>
                  <a:lnTo>
                    <a:pt x="53565153" y="3100377"/>
                  </a:lnTo>
                  <a:lnTo>
                    <a:pt x="53565153" y="3100425"/>
                  </a:lnTo>
                  <a:lnTo>
                    <a:pt x="53565153" y="3100471"/>
                  </a:lnTo>
                  <a:lnTo>
                    <a:pt x="53565153" y="3100517"/>
                  </a:lnTo>
                  <a:lnTo>
                    <a:pt x="53565153" y="3100565"/>
                  </a:lnTo>
                  <a:lnTo>
                    <a:pt x="53565153" y="3100611"/>
                  </a:lnTo>
                  <a:lnTo>
                    <a:pt x="53565153" y="3100657"/>
                  </a:lnTo>
                  <a:lnTo>
                    <a:pt x="53565153" y="3100705"/>
                  </a:lnTo>
                  <a:lnTo>
                    <a:pt x="53565153" y="3100751"/>
                  </a:lnTo>
                  <a:lnTo>
                    <a:pt x="53565153" y="3100797"/>
                  </a:lnTo>
                  <a:lnTo>
                    <a:pt x="53565153" y="3100844"/>
                  </a:lnTo>
                  <a:lnTo>
                    <a:pt x="53565153" y="3100899"/>
                  </a:lnTo>
                  <a:lnTo>
                    <a:pt x="53565153" y="3100945"/>
                  </a:lnTo>
                  <a:lnTo>
                    <a:pt x="53565153" y="3100992"/>
                  </a:lnTo>
                  <a:lnTo>
                    <a:pt x="53565153" y="3101039"/>
                  </a:lnTo>
                  <a:lnTo>
                    <a:pt x="53565153" y="3101085"/>
                  </a:lnTo>
                  <a:lnTo>
                    <a:pt x="53565153" y="3101132"/>
                  </a:lnTo>
                  <a:lnTo>
                    <a:pt x="53565153" y="3101179"/>
                  </a:lnTo>
                  <a:lnTo>
                    <a:pt x="53565153" y="3101225"/>
                  </a:lnTo>
                  <a:lnTo>
                    <a:pt x="53565153" y="3101272"/>
                  </a:lnTo>
                  <a:lnTo>
                    <a:pt x="53565153" y="3101319"/>
                  </a:lnTo>
                  <a:lnTo>
                    <a:pt x="53565153" y="3101365"/>
                  </a:lnTo>
                  <a:lnTo>
                    <a:pt x="53565153" y="3101411"/>
                  </a:lnTo>
                  <a:lnTo>
                    <a:pt x="53565153" y="3101459"/>
                  </a:lnTo>
                  <a:lnTo>
                    <a:pt x="53565153" y="3101505"/>
                  </a:lnTo>
                  <a:lnTo>
                    <a:pt x="53565153" y="3101559"/>
                  </a:lnTo>
                  <a:lnTo>
                    <a:pt x="53565153" y="3101606"/>
                  </a:lnTo>
                  <a:lnTo>
                    <a:pt x="53565153" y="3101653"/>
                  </a:lnTo>
                  <a:lnTo>
                    <a:pt x="53565153" y="3101699"/>
                  </a:lnTo>
                  <a:lnTo>
                    <a:pt x="53565153" y="3101746"/>
                  </a:lnTo>
                  <a:lnTo>
                    <a:pt x="53565153" y="3101793"/>
                  </a:lnTo>
                  <a:lnTo>
                    <a:pt x="53565153" y="3101839"/>
                  </a:lnTo>
                  <a:lnTo>
                    <a:pt x="53565153" y="3101886"/>
                  </a:lnTo>
                  <a:lnTo>
                    <a:pt x="53565153" y="3101933"/>
                  </a:lnTo>
                  <a:lnTo>
                    <a:pt x="53565153" y="3101979"/>
                  </a:lnTo>
                  <a:lnTo>
                    <a:pt x="53565153" y="3102026"/>
                  </a:lnTo>
                  <a:lnTo>
                    <a:pt x="53565153" y="3102073"/>
                  </a:lnTo>
                  <a:lnTo>
                    <a:pt x="53565153" y="3102119"/>
                  </a:lnTo>
                  <a:lnTo>
                    <a:pt x="53565153" y="3102166"/>
                  </a:lnTo>
                  <a:lnTo>
                    <a:pt x="53565153" y="3102220"/>
                  </a:lnTo>
                  <a:lnTo>
                    <a:pt x="53565153" y="3102267"/>
                  </a:lnTo>
                  <a:lnTo>
                    <a:pt x="53565153" y="3102313"/>
                  </a:lnTo>
                  <a:lnTo>
                    <a:pt x="53565153" y="3102360"/>
                  </a:lnTo>
                  <a:lnTo>
                    <a:pt x="53565153" y="3102407"/>
                  </a:lnTo>
                  <a:lnTo>
                    <a:pt x="53565153" y="3102453"/>
                  </a:lnTo>
                  <a:lnTo>
                    <a:pt x="53565153" y="3102500"/>
                  </a:lnTo>
                  <a:lnTo>
                    <a:pt x="53565153" y="3102547"/>
                  </a:lnTo>
                  <a:lnTo>
                    <a:pt x="53565153" y="3102593"/>
                  </a:lnTo>
                  <a:lnTo>
                    <a:pt x="53565153" y="3102640"/>
                  </a:lnTo>
                  <a:lnTo>
                    <a:pt x="53565153" y="3102687"/>
                  </a:lnTo>
                  <a:lnTo>
                    <a:pt x="53565153" y="3102733"/>
                  </a:lnTo>
                  <a:lnTo>
                    <a:pt x="53565153" y="3102780"/>
                  </a:lnTo>
                  <a:lnTo>
                    <a:pt x="53565153" y="3102827"/>
                  </a:lnTo>
                  <a:lnTo>
                    <a:pt x="53565153" y="3102881"/>
                  </a:lnTo>
                  <a:lnTo>
                    <a:pt x="53565153" y="3102927"/>
                  </a:lnTo>
                  <a:lnTo>
                    <a:pt x="53565153" y="3102975"/>
                  </a:lnTo>
                  <a:lnTo>
                    <a:pt x="53565153" y="3103021"/>
                  </a:lnTo>
                  <a:lnTo>
                    <a:pt x="53565153" y="3103067"/>
                  </a:lnTo>
                  <a:lnTo>
                    <a:pt x="53565153" y="3103114"/>
                  </a:lnTo>
                  <a:lnTo>
                    <a:pt x="53565153" y="3103161"/>
                  </a:lnTo>
                  <a:lnTo>
                    <a:pt x="53565153" y="3103207"/>
                  </a:lnTo>
                  <a:lnTo>
                    <a:pt x="53565153" y="3103254"/>
                  </a:lnTo>
                  <a:lnTo>
                    <a:pt x="53565153" y="3103301"/>
                  </a:lnTo>
                  <a:lnTo>
                    <a:pt x="53565153" y="3103347"/>
                  </a:lnTo>
                  <a:lnTo>
                    <a:pt x="53565153" y="3103394"/>
                  </a:lnTo>
                  <a:lnTo>
                    <a:pt x="53565153" y="3103441"/>
                  </a:lnTo>
                  <a:lnTo>
                    <a:pt x="53565153" y="3103487"/>
                  </a:lnTo>
                  <a:lnTo>
                    <a:pt x="53565153" y="3103542"/>
                  </a:lnTo>
                  <a:lnTo>
                    <a:pt x="53565153" y="3103589"/>
                  </a:lnTo>
                  <a:lnTo>
                    <a:pt x="53565153" y="3103635"/>
                  </a:lnTo>
                  <a:lnTo>
                    <a:pt x="53565153" y="3103681"/>
                  </a:lnTo>
                  <a:lnTo>
                    <a:pt x="53565153" y="3103729"/>
                  </a:lnTo>
                  <a:lnTo>
                    <a:pt x="53565153" y="3103775"/>
                  </a:lnTo>
                  <a:lnTo>
                    <a:pt x="53565153" y="3103821"/>
                  </a:lnTo>
                  <a:lnTo>
                    <a:pt x="53565153" y="3103869"/>
                  </a:lnTo>
                  <a:lnTo>
                    <a:pt x="53565153" y="3103915"/>
                  </a:lnTo>
                  <a:lnTo>
                    <a:pt x="53565153" y="3103961"/>
                  </a:lnTo>
                  <a:lnTo>
                    <a:pt x="53565153" y="3104009"/>
                  </a:lnTo>
                  <a:lnTo>
                    <a:pt x="53565153" y="3104055"/>
                  </a:lnTo>
                  <a:lnTo>
                    <a:pt x="53565153" y="3104101"/>
                  </a:lnTo>
                  <a:lnTo>
                    <a:pt x="53565153" y="3104148"/>
                  </a:lnTo>
                  <a:lnTo>
                    <a:pt x="53565153" y="3251362"/>
                  </a:lnTo>
                  <a:lnTo>
                    <a:pt x="53717553" y="3251362"/>
                  </a:lnTo>
                  <a:lnTo>
                    <a:pt x="53717553" y="3251409"/>
                  </a:lnTo>
                  <a:lnTo>
                    <a:pt x="53717553" y="3251455"/>
                  </a:lnTo>
                  <a:lnTo>
                    <a:pt x="53717553" y="3251502"/>
                  </a:lnTo>
                  <a:lnTo>
                    <a:pt x="53717553" y="3251549"/>
                  </a:lnTo>
                  <a:lnTo>
                    <a:pt x="53717553" y="3251595"/>
                  </a:lnTo>
                  <a:lnTo>
                    <a:pt x="53717553" y="3251642"/>
                  </a:lnTo>
                  <a:lnTo>
                    <a:pt x="53717553" y="3251689"/>
                  </a:lnTo>
                  <a:lnTo>
                    <a:pt x="53717553" y="3251735"/>
                  </a:lnTo>
                  <a:lnTo>
                    <a:pt x="53717553" y="3251782"/>
                  </a:lnTo>
                  <a:lnTo>
                    <a:pt x="53717553" y="3251829"/>
                  </a:lnTo>
                  <a:lnTo>
                    <a:pt x="53717553" y="3251875"/>
                  </a:lnTo>
                  <a:lnTo>
                    <a:pt x="53717553" y="3251922"/>
                  </a:lnTo>
                  <a:lnTo>
                    <a:pt x="53717553" y="3251977"/>
                  </a:lnTo>
                  <a:lnTo>
                    <a:pt x="53717553" y="3252023"/>
                  </a:lnTo>
                  <a:lnTo>
                    <a:pt x="53717553" y="3252069"/>
                  </a:lnTo>
                  <a:lnTo>
                    <a:pt x="53717553" y="3252117"/>
                  </a:lnTo>
                  <a:lnTo>
                    <a:pt x="53717553" y="3252163"/>
                  </a:lnTo>
                  <a:lnTo>
                    <a:pt x="53717553" y="3252209"/>
                  </a:lnTo>
                  <a:lnTo>
                    <a:pt x="53717553" y="3252256"/>
                  </a:lnTo>
                  <a:lnTo>
                    <a:pt x="53717553" y="3252303"/>
                  </a:lnTo>
                  <a:lnTo>
                    <a:pt x="53717553" y="3252349"/>
                  </a:lnTo>
                  <a:lnTo>
                    <a:pt x="53717553" y="3252396"/>
                  </a:lnTo>
                  <a:lnTo>
                    <a:pt x="53717553" y="3252443"/>
                  </a:lnTo>
                  <a:lnTo>
                    <a:pt x="53717553" y="3252489"/>
                  </a:lnTo>
                  <a:lnTo>
                    <a:pt x="53717553" y="3252536"/>
                  </a:lnTo>
                  <a:lnTo>
                    <a:pt x="53717553" y="3252583"/>
                  </a:lnTo>
                  <a:lnTo>
                    <a:pt x="53717553" y="3252637"/>
                  </a:lnTo>
                  <a:lnTo>
                    <a:pt x="53717553" y="3252684"/>
                  </a:lnTo>
                  <a:lnTo>
                    <a:pt x="53717553" y="3252731"/>
                  </a:lnTo>
                  <a:lnTo>
                    <a:pt x="53717553" y="3252777"/>
                  </a:lnTo>
                  <a:lnTo>
                    <a:pt x="53717553" y="3252823"/>
                  </a:lnTo>
                  <a:lnTo>
                    <a:pt x="53717553" y="3252871"/>
                  </a:lnTo>
                  <a:lnTo>
                    <a:pt x="53717553" y="3252917"/>
                  </a:lnTo>
                  <a:lnTo>
                    <a:pt x="53717553" y="3252963"/>
                  </a:lnTo>
                  <a:lnTo>
                    <a:pt x="53717553" y="3253011"/>
                  </a:lnTo>
                  <a:lnTo>
                    <a:pt x="53717553" y="3253057"/>
                  </a:lnTo>
                  <a:lnTo>
                    <a:pt x="53717553" y="3253103"/>
                  </a:lnTo>
                  <a:lnTo>
                    <a:pt x="53717553" y="3253151"/>
                  </a:lnTo>
                  <a:lnTo>
                    <a:pt x="53717553" y="3253197"/>
                  </a:lnTo>
                  <a:lnTo>
                    <a:pt x="53717553" y="3253243"/>
                  </a:lnTo>
                  <a:lnTo>
                    <a:pt x="53717553" y="3253298"/>
                  </a:lnTo>
                  <a:lnTo>
                    <a:pt x="53717553" y="3253345"/>
                  </a:lnTo>
                  <a:lnTo>
                    <a:pt x="53717553" y="3253391"/>
                  </a:lnTo>
                  <a:lnTo>
                    <a:pt x="53717553" y="3253438"/>
                  </a:lnTo>
                  <a:lnTo>
                    <a:pt x="53717553" y="3253485"/>
                  </a:lnTo>
                  <a:lnTo>
                    <a:pt x="53717553" y="3253531"/>
                  </a:lnTo>
                  <a:lnTo>
                    <a:pt x="53717553" y="3253578"/>
                  </a:lnTo>
                  <a:lnTo>
                    <a:pt x="53717553" y="3253625"/>
                  </a:lnTo>
                  <a:lnTo>
                    <a:pt x="53717553" y="3253671"/>
                  </a:lnTo>
                  <a:lnTo>
                    <a:pt x="53717553" y="3253718"/>
                  </a:lnTo>
                  <a:lnTo>
                    <a:pt x="53717553" y="3253765"/>
                  </a:lnTo>
                  <a:lnTo>
                    <a:pt x="53717553" y="3253811"/>
                  </a:lnTo>
                  <a:lnTo>
                    <a:pt x="53717553" y="3253857"/>
                  </a:lnTo>
                  <a:lnTo>
                    <a:pt x="53717553" y="3253905"/>
                  </a:lnTo>
                  <a:lnTo>
                    <a:pt x="53717553" y="3253959"/>
                  </a:lnTo>
                  <a:lnTo>
                    <a:pt x="53717553" y="3254005"/>
                  </a:lnTo>
                  <a:lnTo>
                    <a:pt x="53717553" y="3254052"/>
                  </a:lnTo>
                  <a:lnTo>
                    <a:pt x="53717553" y="3254099"/>
                  </a:lnTo>
                  <a:lnTo>
                    <a:pt x="53717553" y="3254145"/>
                  </a:lnTo>
                  <a:lnTo>
                    <a:pt x="53717553" y="3254192"/>
                  </a:lnTo>
                  <a:lnTo>
                    <a:pt x="53717553" y="3254239"/>
                  </a:lnTo>
                  <a:lnTo>
                    <a:pt x="53717553" y="3254285"/>
                  </a:lnTo>
                  <a:lnTo>
                    <a:pt x="53717553" y="3254332"/>
                  </a:lnTo>
                  <a:lnTo>
                    <a:pt x="53717553" y="3254379"/>
                  </a:lnTo>
                  <a:lnTo>
                    <a:pt x="53717553" y="3254425"/>
                  </a:lnTo>
                  <a:lnTo>
                    <a:pt x="53717553" y="3254472"/>
                  </a:lnTo>
                  <a:lnTo>
                    <a:pt x="53717553" y="3254519"/>
                  </a:lnTo>
                  <a:lnTo>
                    <a:pt x="53717553" y="3254565"/>
                  </a:lnTo>
                  <a:lnTo>
                    <a:pt x="53717553" y="3254619"/>
                  </a:lnTo>
                  <a:lnTo>
                    <a:pt x="53717553" y="3254666"/>
                  </a:lnTo>
                  <a:lnTo>
                    <a:pt x="53717553" y="3254713"/>
                  </a:lnTo>
                  <a:lnTo>
                    <a:pt x="53717553" y="3254759"/>
                  </a:lnTo>
                  <a:lnTo>
                    <a:pt x="53717553" y="3254806"/>
                  </a:lnTo>
                  <a:lnTo>
                    <a:pt x="53717553" y="3254853"/>
                  </a:lnTo>
                  <a:lnTo>
                    <a:pt x="53717553" y="3254899"/>
                  </a:lnTo>
                  <a:lnTo>
                    <a:pt x="53717553" y="3254946"/>
                  </a:lnTo>
                  <a:lnTo>
                    <a:pt x="53717553" y="3254993"/>
                  </a:lnTo>
                  <a:lnTo>
                    <a:pt x="53717553" y="3255039"/>
                  </a:lnTo>
                  <a:lnTo>
                    <a:pt x="53717553" y="3255086"/>
                  </a:lnTo>
                  <a:lnTo>
                    <a:pt x="53717553" y="3255133"/>
                  </a:lnTo>
                  <a:lnTo>
                    <a:pt x="53717553" y="3255179"/>
                  </a:lnTo>
                  <a:lnTo>
                    <a:pt x="53717553" y="3255226"/>
                  </a:lnTo>
                  <a:lnTo>
                    <a:pt x="53717553" y="3255281"/>
                  </a:lnTo>
                  <a:lnTo>
                    <a:pt x="53717553" y="3255327"/>
                  </a:lnTo>
                  <a:lnTo>
                    <a:pt x="53717553" y="3255373"/>
                  </a:lnTo>
                  <a:lnTo>
                    <a:pt x="53717553" y="3255421"/>
                  </a:lnTo>
                  <a:lnTo>
                    <a:pt x="53717553" y="3255467"/>
                  </a:lnTo>
                  <a:lnTo>
                    <a:pt x="53717553" y="3255513"/>
                  </a:lnTo>
                  <a:lnTo>
                    <a:pt x="53717553" y="3255561"/>
                  </a:lnTo>
                  <a:lnTo>
                    <a:pt x="53717553" y="3255607"/>
                  </a:lnTo>
                  <a:lnTo>
                    <a:pt x="53717553" y="3255653"/>
                  </a:lnTo>
                  <a:lnTo>
                    <a:pt x="53717553" y="3255700"/>
                  </a:lnTo>
                  <a:lnTo>
                    <a:pt x="53717553" y="3255747"/>
                  </a:lnTo>
                  <a:lnTo>
                    <a:pt x="53717553" y="3255793"/>
                  </a:lnTo>
                  <a:lnTo>
                    <a:pt x="53717553" y="3255840"/>
                  </a:lnTo>
                  <a:lnTo>
                    <a:pt x="53717553" y="3255887"/>
                  </a:lnTo>
                  <a:lnTo>
                    <a:pt x="53717553" y="3255941"/>
                  </a:lnTo>
                  <a:lnTo>
                    <a:pt x="53717553" y="3255988"/>
                  </a:lnTo>
                  <a:lnTo>
                    <a:pt x="53717553" y="3256035"/>
                  </a:lnTo>
                  <a:lnTo>
                    <a:pt x="53717553" y="3256081"/>
                  </a:lnTo>
                  <a:lnTo>
                    <a:pt x="53717553" y="3256128"/>
                  </a:lnTo>
                  <a:lnTo>
                    <a:pt x="53717553" y="3256175"/>
                  </a:lnTo>
                  <a:lnTo>
                    <a:pt x="53717553" y="3256221"/>
                  </a:lnTo>
                  <a:lnTo>
                    <a:pt x="53717553" y="3256267"/>
                  </a:lnTo>
                  <a:lnTo>
                    <a:pt x="53717553" y="3256315"/>
                  </a:lnTo>
                  <a:lnTo>
                    <a:pt x="53717553" y="3256361"/>
                  </a:lnTo>
                  <a:lnTo>
                    <a:pt x="53717553" y="3256407"/>
                  </a:lnTo>
                  <a:lnTo>
                    <a:pt x="53717553" y="3256455"/>
                  </a:lnTo>
                  <a:lnTo>
                    <a:pt x="53717553" y="3256501"/>
                  </a:lnTo>
                  <a:lnTo>
                    <a:pt x="53717553" y="3256547"/>
                  </a:lnTo>
                  <a:lnTo>
                    <a:pt x="53717553" y="3403715"/>
                  </a:lnTo>
                  <a:lnTo>
                    <a:pt x="53869953" y="3403715"/>
                  </a:lnTo>
                  <a:lnTo>
                    <a:pt x="53869953" y="3403761"/>
                  </a:lnTo>
                  <a:lnTo>
                    <a:pt x="53869953" y="3403808"/>
                  </a:lnTo>
                  <a:lnTo>
                    <a:pt x="53869953" y="3403855"/>
                  </a:lnTo>
                  <a:lnTo>
                    <a:pt x="53869953" y="3403901"/>
                  </a:lnTo>
                  <a:lnTo>
                    <a:pt x="53869953" y="3403948"/>
                  </a:lnTo>
                  <a:lnTo>
                    <a:pt x="53869953" y="3403995"/>
                  </a:lnTo>
                  <a:lnTo>
                    <a:pt x="53869953" y="3404041"/>
                  </a:lnTo>
                  <a:lnTo>
                    <a:pt x="53869953" y="3404088"/>
                  </a:lnTo>
                  <a:lnTo>
                    <a:pt x="53869953" y="3404135"/>
                  </a:lnTo>
                  <a:lnTo>
                    <a:pt x="53869953" y="3404181"/>
                  </a:lnTo>
                  <a:lnTo>
                    <a:pt x="53869953" y="3404228"/>
                  </a:lnTo>
                  <a:lnTo>
                    <a:pt x="53869953" y="3404275"/>
                  </a:lnTo>
                  <a:lnTo>
                    <a:pt x="53869953" y="3404321"/>
                  </a:lnTo>
                  <a:lnTo>
                    <a:pt x="53869953" y="3404375"/>
                  </a:lnTo>
                  <a:lnTo>
                    <a:pt x="53869953" y="3404423"/>
                  </a:lnTo>
                  <a:lnTo>
                    <a:pt x="53869953" y="3404469"/>
                  </a:lnTo>
                  <a:lnTo>
                    <a:pt x="53869953" y="3404515"/>
                  </a:lnTo>
                  <a:lnTo>
                    <a:pt x="53869953" y="3404563"/>
                  </a:lnTo>
                  <a:lnTo>
                    <a:pt x="53869953" y="3404609"/>
                  </a:lnTo>
                  <a:lnTo>
                    <a:pt x="53869953" y="3404655"/>
                  </a:lnTo>
                  <a:lnTo>
                    <a:pt x="53869953" y="3404703"/>
                  </a:lnTo>
                  <a:lnTo>
                    <a:pt x="53869953" y="3404749"/>
                  </a:lnTo>
                  <a:lnTo>
                    <a:pt x="53869953" y="3404795"/>
                  </a:lnTo>
                  <a:lnTo>
                    <a:pt x="53869953" y="3404842"/>
                  </a:lnTo>
                  <a:lnTo>
                    <a:pt x="53869953" y="3404889"/>
                  </a:lnTo>
                  <a:lnTo>
                    <a:pt x="53869953" y="3404935"/>
                  </a:lnTo>
                  <a:lnTo>
                    <a:pt x="53869953" y="3404982"/>
                  </a:lnTo>
                  <a:lnTo>
                    <a:pt x="53869953" y="3405037"/>
                  </a:lnTo>
                  <a:lnTo>
                    <a:pt x="53869953" y="3405083"/>
                  </a:lnTo>
                  <a:lnTo>
                    <a:pt x="53869953" y="3405130"/>
                  </a:lnTo>
                  <a:lnTo>
                    <a:pt x="53869953" y="3405177"/>
                  </a:lnTo>
                  <a:lnTo>
                    <a:pt x="53869953" y="3405223"/>
                  </a:lnTo>
                  <a:lnTo>
                    <a:pt x="53869953" y="3405270"/>
                  </a:lnTo>
                  <a:lnTo>
                    <a:pt x="53869953" y="3405317"/>
                  </a:lnTo>
                  <a:lnTo>
                    <a:pt x="53869953" y="3405363"/>
                  </a:lnTo>
                  <a:lnTo>
                    <a:pt x="53869953" y="3405409"/>
                  </a:lnTo>
                  <a:lnTo>
                    <a:pt x="53869953" y="3405457"/>
                  </a:lnTo>
                  <a:lnTo>
                    <a:pt x="53869953" y="3405503"/>
                  </a:lnTo>
                  <a:lnTo>
                    <a:pt x="53869953" y="3405549"/>
                  </a:lnTo>
                  <a:lnTo>
                    <a:pt x="53869953" y="3405597"/>
                  </a:lnTo>
                  <a:lnTo>
                    <a:pt x="53869953" y="3405643"/>
                  </a:lnTo>
                  <a:lnTo>
                    <a:pt x="53869953" y="3405697"/>
                  </a:lnTo>
                  <a:lnTo>
                    <a:pt x="53869953" y="3405744"/>
                  </a:lnTo>
                  <a:lnTo>
                    <a:pt x="53869953" y="3405791"/>
                  </a:lnTo>
                  <a:lnTo>
                    <a:pt x="53869953" y="3405837"/>
                  </a:lnTo>
                  <a:lnTo>
                    <a:pt x="53869953" y="3405884"/>
                  </a:lnTo>
                  <a:lnTo>
                    <a:pt x="53869953" y="3405931"/>
                  </a:lnTo>
                  <a:lnTo>
                    <a:pt x="53869953" y="3405977"/>
                  </a:lnTo>
                  <a:lnTo>
                    <a:pt x="53869953" y="3406024"/>
                  </a:lnTo>
                  <a:lnTo>
                    <a:pt x="53869953" y="3406071"/>
                  </a:lnTo>
                  <a:lnTo>
                    <a:pt x="53869953" y="3406117"/>
                  </a:lnTo>
                  <a:lnTo>
                    <a:pt x="53869953" y="3406164"/>
                  </a:lnTo>
                  <a:lnTo>
                    <a:pt x="53869953" y="3406211"/>
                  </a:lnTo>
                  <a:lnTo>
                    <a:pt x="53869953" y="3406257"/>
                  </a:lnTo>
                  <a:lnTo>
                    <a:pt x="53869953" y="3406304"/>
                  </a:lnTo>
                  <a:lnTo>
                    <a:pt x="53869953" y="3406358"/>
                  </a:lnTo>
                  <a:lnTo>
                    <a:pt x="53869953" y="3406405"/>
                  </a:lnTo>
                  <a:lnTo>
                    <a:pt x="53869953" y="3406451"/>
                  </a:lnTo>
                  <a:lnTo>
                    <a:pt x="53869953" y="3406498"/>
                  </a:lnTo>
                  <a:lnTo>
                    <a:pt x="53869953" y="3406545"/>
                  </a:lnTo>
                  <a:lnTo>
                    <a:pt x="53869953" y="3406591"/>
                  </a:lnTo>
                  <a:lnTo>
                    <a:pt x="53869953" y="3406638"/>
                  </a:lnTo>
                  <a:lnTo>
                    <a:pt x="53869953" y="3406685"/>
                  </a:lnTo>
                  <a:lnTo>
                    <a:pt x="53869953" y="3406731"/>
                  </a:lnTo>
                  <a:lnTo>
                    <a:pt x="53869953" y="3406778"/>
                  </a:lnTo>
                  <a:lnTo>
                    <a:pt x="53869953" y="3406825"/>
                  </a:lnTo>
                  <a:lnTo>
                    <a:pt x="53869953" y="3406871"/>
                  </a:lnTo>
                  <a:lnTo>
                    <a:pt x="53869953" y="3406918"/>
                  </a:lnTo>
                  <a:lnTo>
                    <a:pt x="53869953" y="3406965"/>
                  </a:lnTo>
                  <a:lnTo>
                    <a:pt x="53869953" y="3407019"/>
                  </a:lnTo>
                  <a:lnTo>
                    <a:pt x="53869953" y="3407065"/>
                  </a:lnTo>
                  <a:lnTo>
                    <a:pt x="53869953" y="3407112"/>
                  </a:lnTo>
                  <a:lnTo>
                    <a:pt x="53869953" y="3407159"/>
                  </a:lnTo>
                  <a:lnTo>
                    <a:pt x="53869953" y="3407205"/>
                  </a:lnTo>
                  <a:lnTo>
                    <a:pt x="53869953" y="3407252"/>
                  </a:lnTo>
                  <a:lnTo>
                    <a:pt x="53869953" y="3407299"/>
                  </a:lnTo>
                  <a:lnTo>
                    <a:pt x="53869953" y="3407345"/>
                  </a:lnTo>
                  <a:lnTo>
                    <a:pt x="53869953" y="3407392"/>
                  </a:lnTo>
                  <a:lnTo>
                    <a:pt x="53869953" y="3407439"/>
                  </a:lnTo>
                  <a:lnTo>
                    <a:pt x="53869953" y="3407485"/>
                  </a:lnTo>
                  <a:lnTo>
                    <a:pt x="53869953" y="3407532"/>
                  </a:lnTo>
                  <a:lnTo>
                    <a:pt x="53869953" y="3407579"/>
                  </a:lnTo>
                  <a:lnTo>
                    <a:pt x="53869953" y="3407625"/>
                  </a:lnTo>
                  <a:lnTo>
                    <a:pt x="53869953" y="3407679"/>
                  </a:lnTo>
                  <a:lnTo>
                    <a:pt x="53869953" y="3407727"/>
                  </a:lnTo>
                  <a:lnTo>
                    <a:pt x="53869953" y="3407773"/>
                  </a:lnTo>
                  <a:lnTo>
                    <a:pt x="53869953" y="3407819"/>
                  </a:lnTo>
                  <a:lnTo>
                    <a:pt x="53869953" y="3407867"/>
                  </a:lnTo>
                  <a:lnTo>
                    <a:pt x="53869953" y="3407913"/>
                  </a:lnTo>
                  <a:lnTo>
                    <a:pt x="53869953" y="3407959"/>
                  </a:lnTo>
                  <a:lnTo>
                    <a:pt x="53869953" y="3408007"/>
                  </a:lnTo>
                  <a:lnTo>
                    <a:pt x="53869953" y="3408053"/>
                  </a:lnTo>
                  <a:lnTo>
                    <a:pt x="53869953" y="3408099"/>
                  </a:lnTo>
                  <a:lnTo>
                    <a:pt x="53869953" y="3408146"/>
                  </a:lnTo>
                  <a:lnTo>
                    <a:pt x="53869953" y="3408193"/>
                  </a:lnTo>
                  <a:lnTo>
                    <a:pt x="53869953" y="3408239"/>
                  </a:lnTo>
                  <a:lnTo>
                    <a:pt x="53869953" y="3408286"/>
                  </a:lnTo>
                  <a:lnTo>
                    <a:pt x="53869953" y="3408341"/>
                  </a:lnTo>
                  <a:lnTo>
                    <a:pt x="53869953" y="3408387"/>
                  </a:lnTo>
                  <a:lnTo>
                    <a:pt x="53869953" y="3408434"/>
                  </a:lnTo>
                  <a:lnTo>
                    <a:pt x="53869953" y="3408481"/>
                  </a:lnTo>
                  <a:lnTo>
                    <a:pt x="53869953" y="3408527"/>
                  </a:lnTo>
                  <a:lnTo>
                    <a:pt x="53869953" y="3408574"/>
                  </a:lnTo>
                  <a:lnTo>
                    <a:pt x="53869953" y="3408621"/>
                  </a:lnTo>
                  <a:lnTo>
                    <a:pt x="53869953" y="3408667"/>
                  </a:lnTo>
                  <a:lnTo>
                    <a:pt x="53869953" y="3408713"/>
                  </a:lnTo>
                  <a:lnTo>
                    <a:pt x="53869953" y="3408761"/>
                  </a:lnTo>
                  <a:lnTo>
                    <a:pt x="53869953" y="3408807"/>
                  </a:lnTo>
                  <a:lnTo>
                    <a:pt x="53869953" y="3408853"/>
                  </a:lnTo>
                  <a:lnTo>
                    <a:pt x="53869953" y="3408901"/>
                  </a:lnTo>
                  <a:lnTo>
                    <a:pt x="53869953" y="3408947"/>
                  </a:lnTo>
                  <a:lnTo>
                    <a:pt x="53869953" y="3556115"/>
                  </a:lnTo>
                  <a:lnTo>
                    <a:pt x="54022353" y="3556115"/>
                  </a:lnTo>
                  <a:lnTo>
                    <a:pt x="54022353" y="3556161"/>
                  </a:lnTo>
                  <a:lnTo>
                    <a:pt x="54022353" y="3556208"/>
                  </a:lnTo>
                  <a:lnTo>
                    <a:pt x="54022353" y="3556255"/>
                  </a:lnTo>
                  <a:lnTo>
                    <a:pt x="54022353" y="3556301"/>
                  </a:lnTo>
                  <a:lnTo>
                    <a:pt x="54022353" y="3556348"/>
                  </a:lnTo>
                  <a:lnTo>
                    <a:pt x="54022353" y="3556395"/>
                  </a:lnTo>
                  <a:lnTo>
                    <a:pt x="54022353" y="3556441"/>
                  </a:lnTo>
                  <a:lnTo>
                    <a:pt x="54022353" y="3556488"/>
                  </a:lnTo>
                  <a:lnTo>
                    <a:pt x="54022353" y="3556535"/>
                  </a:lnTo>
                  <a:lnTo>
                    <a:pt x="54022353" y="3556581"/>
                  </a:lnTo>
                  <a:lnTo>
                    <a:pt x="54022353" y="3556628"/>
                  </a:lnTo>
                  <a:lnTo>
                    <a:pt x="54022353" y="3556675"/>
                  </a:lnTo>
                  <a:lnTo>
                    <a:pt x="54022353" y="3556721"/>
                  </a:lnTo>
                  <a:lnTo>
                    <a:pt x="54022353" y="3556775"/>
                  </a:lnTo>
                  <a:lnTo>
                    <a:pt x="54022353" y="3556823"/>
                  </a:lnTo>
                  <a:lnTo>
                    <a:pt x="54022353" y="3556869"/>
                  </a:lnTo>
                  <a:lnTo>
                    <a:pt x="54022353" y="3556915"/>
                  </a:lnTo>
                  <a:lnTo>
                    <a:pt x="54022353" y="3556963"/>
                  </a:lnTo>
                  <a:lnTo>
                    <a:pt x="54022353" y="3557009"/>
                  </a:lnTo>
                  <a:lnTo>
                    <a:pt x="54022353" y="3557055"/>
                  </a:lnTo>
                  <a:lnTo>
                    <a:pt x="54022353" y="3557102"/>
                  </a:lnTo>
                  <a:lnTo>
                    <a:pt x="54022353" y="3557149"/>
                  </a:lnTo>
                  <a:lnTo>
                    <a:pt x="54022353" y="3557195"/>
                  </a:lnTo>
                  <a:lnTo>
                    <a:pt x="54022353" y="3557242"/>
                  </a:lnTo>
                  <a:lnTo>
                    <a:pt x="54022353" y="3557289"/>
                  </a:lnTo>
                  <a:lnTo>
                    <a:pt x="54022353" y="3557335"/>
                  </a:lnTo>
                  <a:lnTo>
                    <a:pt x="54022353" y="3557382"/>
                  </a:lnTo>
                  <a:lnTo>
                    <a:pt x="54022353" y="3557437"/>
                  </a:lnTo>
                  <a:lnTo>
                    <a:pt x="54022353" y="3557483"/>
                  </a:lnTo>
                  <a:lnTo>
                    <a:pt x="54022353" y="3557530"/>
                  </a:lnTo>
                  <a:lnTo>
                    <a:pt x="54022353" y="3557577"/>
                  </a:lnTo>
                  <a:lnTo>
                    <a:pt x="54022353" y="3557623"/>
                  </a:lnTo>
                  <a:lnTo>
                    <a:pt x="54022353" y="3557669"/>
                  </a:lnTo>
                  <a:lnTo>
                    <a:pt x="54022353" y="3557717"/>
                  </a:lnTo>
                  <a:lnTo>
                    <a:pt x="54022353" y="3557763"/>
                  </a:lnTo>
                  <a:lnTo>
                    <a:pt x="54022353" y="3557809"/>
                  </a:lnTo>
                  <a:lnTo>
                    <a:pt x="54022353" y="3557857"/>
                  </a:lnTo>
                  <a:lnTo>
                    <a:pt x="54022353" y="3557903"/>
                  </a:lnTo>
                  <a:lnTo>
                    <a:pt x="54022353" y="3557949"/>
                  </a:lnTo>
                  <a:lnTo>
                    <a:pt x="54022353" y="3557997"/>
                  </a:lnTo>
                  <a:lnTo>
                    <a:pt x="54022353" y="3558043"/>
                  </a:lnTo>
                  <a:lnTo>
                    <a:pt x="54022353" y="3558097"/>
                  </a:lnTo>
                  <a:lnTo>
                    <a:pt x="54022353" y="3558144"/>
                  </a:lnTo>
                  <a:lnTo>
                    <a:pt x="54022353" y="3558191"/>
                  </a:lnTo>
                  <a:lnTo>
                    <a:pt x="54022353" y="3558237"/>
                  </a:lnTo>
                  <a:lnTo>
                    <a:pt x="54022353" y="3558284"/>
                  </a:lnTo>
                  <a:lnTo>
                    <a:pt x="54022353" y="3558331"/>
                  </a:lnTo>
                  <a:lnTo>
                    <a:pt x="54022353" y="3558377"/>
                  </a:lnTo>
                  <a:lnTo>
                    <a:pt x="54022353" y="3558424"/>
                  </a:lnTo>
                  <a:lnTo>
                    <a:pt x="54022353" y="3558471"/>
                  </a:lnTo>
                  <a:lnTo>
                    <a:pt x="54022353" y="3558517"/>
                  </a:lnTo>
                  <a:lnTo>
                    <a:pt x="54022353" y="3558564"/>
                  </a:lnTo>
                  <a:lnTo>
                    <a:pt x="54022353" y="3558611"/>
                  </a:lnTo>
                  <a:lnTo>
                    <a:pt x="54022353" y="3558657"/>
                  </a:lnTo>
                  <a:lnTo>
                    <a:pt x="54022353" y="3558704"/>
                  </a:lnTo>
                  <a:lnTo>
                    <a:pt x="54022353" y="3558758"/>
                  </a:lnTo>
                  <a:lnTo>
                    <a:pt x="54022353" y="3558805"/>
                  </a:lnTo>
                  <a:lnTo>
                    <a:pt x="54022353" y="3558851"/>
                  </a:lnTo>
                  <a:lnTo>
                    <a:pt x="54022353" y="3558898"/>
                  </a:lnTo>
                  <a:lnTo>
                    <a:pt x="54022353" y="3558945"/>
                  </a:lnTo>
                  <a:lnTo>
                    <a:pt x="54022353" y="3558991"/>
                  </a:lnTo>
                  <a:lnTo>
                    <a:pt x="54022353" y="3559038"/>
                  </a:lnTo>
                  <a:lnTo>
                    <a:pt x="54022353" y="3559085"/>
                  </a:lnTo>
                  <a:lnTo>
                    <a:pt x="54022353" y="3559131"/>
                  </a:lnTo>
                  <a:lnTo>
                    <a:pt x="54022353" y="3559178"/>
                  </a:lnTo>
                  <a:lnTo>
                    <a:pt x="54022353" y="3559225"/>
                  </a:lnTo>
                  <a:lnTo>
                    <a:pt x="54022353" y="3559271"/>
                  </a:lnTo>
                  <a:lnTo>
                    <a:pt x="54022353" y="3559318"/>
                  </a:lnTo>
                  <a:lnTo>
                    <a:pt x="54022353" y="3559365"/>
                  </a:lnTo>
                  <a:lnTo>
                    <a:pt x="54022353" y="3559419"/>
                  </a:lnTo>
                  <a:lnTo>
                    <a:pt x="54022353" y="3559465"/>
                  </a:lnTo>
                  <a:lnTo>
                    <a:pt x="54022353" y="3559512"/>
                  </a:lnTo>
                  <a:lnTo>
                    <a:pt x="54022353" y="3559559"/>
                  </a:lnTo>
                  <a:lnTo>
                    <a:pt x="54022353" y="3559605"/>
                  </a:lnTo>
                  <a:lnTo>
                    <a:pt x="54022353" y="3559652"/>
                  </a:lnTo>
                  <a:lnTo>
                    <a:pt x="54022353" y="3559699"/>
                  </a:lnTo>
                  <a:lnTo>
                    <a:pt x="54022353" y="3559745"/>
                  </a:lnTo>
                  <a:lnTo>
                    <a:pt x="54022353" y="3559792"/>
                  </a:lnTo>
                  <a:lnTo>
                    <a:pt x="54022353" y="3559839"/>
                  </a:lnTo>
                  <a:lnTo>
                    <a:pt x="54022353" y="3559885"/>
                  </a:lnTo>
                  <a:lnTo>
                    <a:pt x="54022353" y="3559932"/>
                  </a:lnTo>
                  <a:lnTo>
                    <a:pt x="54022353" y="3559979"/>
                  </a:lnTo>
                  <a:lnTo>
                    <a:pt x="54022353" y="3560025"/>
                  </a:lnTo>
                  <a:lnTo>
                    <a:pt x="54022353" y="3560079"/>
                  </a:lnTo>
                  <a:lnTo>
                    <a:pt x="54022353" y="3560127"/>
                  </a:lnTo>
                  <a:lnTo>
                    <a:pt x="54022353" y="3560173"/>
                  </a:lnTo>
                  <a:lnTo>
                    <a:pt x="54022353" y="3560219"/>
                  </a:lnTo>
                  <a:lnTo>
                    <a:pt x="54022353" y="3560267"/>
                  </a:lnTo>
                  <a:lnTo>
                    <a:pt x="54022353" y="3560313"/>
                  </a:lnTo>
                  <a:lnTo>
                    <a:pt x="54022353" y="3560359"/>
                  </a:lnTo>
                  <a:lnTo>
                    <a:pt x="54022353" y="3560407"/>
                  </a:lnTo>
                  <a:lnTo>
                    <a:pt x="54022353" y="3560453"/>
                  </a:lnTo>
                  <a:lnTo>
                    <a:pt x="54022353" y="3560499"/>
                  </a:lnTo>
                  <a:lnTo>
                    <a:pt x="54022353" y="3560546"/>
                  </a:lnTo>
                  <a:lnTo>
                    <a:pt x="54022353" y="3560593"/>
                  </a:lnTo>
                  <a:lnTo>
                    <a:pt x="54022353" y="3560639"/>
                  </a:lnTo>
                  <a:lnTo>
                    <a:pt x="54022353" y="3560686"/>
                  </a:lnTo>
                  <a:lnTo>
                    <a:pt x="54022353" y="3560741"/>
                  </a:lnTo>
                  <a:lnTo>
                    <a:pt x="54022353" y="3560787"/>
                  </a:lnTo>
                  <a:lnTo>
                    <a:pt x="54022353" y="3560834"/>
                  </a:lnTo>
                  <a:lnTo>
                    <a:pt x="54022353" y="3560881"/>
                  </a:lnTo>
                  <a:lnTo>
                    <a:pt x="54022353" y="3560927"/>
                  </a:lnTo>
                  <a:lnTo>
                    <a:pt x="54022353" y="3560974"/>
                  </a:lnTo>
                  <a:lnTo>
                    <a:pt x="54022353" y="3561021"/>
                  </a:lnTo>
                  <a:lnTo>
                    <a:pt x="54022353" y="3561067"/>
                  </a:lnTo>
                  <a:lnTo>
                    <a:pt x="54022353" y="3561113"/>
                  </a:lnTo>
                  <a:lnTo>
                    <a:pt x="54022353" y="3561161"/>
                  </a:lnTo>
                  <a:lnTo>
                    <a:pt x="54022353" y="3561207"/>
                  </a:lnTo>
                  <a:lnTo>
                    <a:pt x="54022353" y="3561253"/>
                  </a:lnTo>
                  <a:lnTo>
                    <a:pt x="54022353" y="3561301"/>
                  </a:lnTo>
                  <a:lnTo>
                    <a:pt x="54022353" y="3561347"/>
                  </a:lnTo>
                  <a:lnTo>
                    <a:pt x="54022353" y="3708514"/>
                  </a:lnTo>
                  <a:lnTo>
                    <a:pt x="54174753" y="3708514"/>
                  </a:lnTo>
                  <a:lnTo>
                    <a:pt x="54174753" y="3708561"/>
                  </a:lnTo>
                  <a:lnTo>
                    <a:pt x="54174753" y="3708607"/>
                  </a:lnTo>
                  <a:lnTo>
                    <a:pt x="54174753" y="3708654"/>
                  </a:lnTo>
                  <a:lnTo>
                    <a:pt x="54174753" y="3708701"/>
                  </a:lnTo>
                  <a:lnTo>
                    <a:pt x="54174753" y="3708747"/>
                  </a:lnTo>
                  <a:lnTo>
                    <a:pt x="54174753" y="3708794"/>
                  </a:lnTo>
                  <a:lnTo>
                    <a:pt x="54174753" y="3708841"/>
                  </a:lnTo>
                  <a:lnTo>
                    <a:pt x="54174753" y="3708887"/>
                  </a:lnTo>
                  <a:lnTo>
                    <a:pt x="54174753" y="3708934"/>
                  </a:lnTo>
                  <a:lnTo>
                    <a:pt x="54174753" y="3708981"/>
                  </a:lnTo>
                  <a:lnTo>
                    <a:pt x="54174753" y="3709027"/>
                  </a:lnTo>
                  <a:lnTo>
                    <a:pt x="54174753" y="3709074"/>
                  </a:lnTo>
                  <a:lnTo>
                    <a:pt x="54174753" y="3709121"/>
                  </a:lnTo>
                  <a:lnTo>
                    <a:pt x="54174753" y="3709175"/>
                  </a:lnTo>
                  <a:lnTo>
                    <a:pt x="54174753" y="3709221"/>
                  </a:lnTo>
                  <a:lnTo>
                    <a:pt x="54174753" y="3709269"/>
                  </a:lnTo>
                  <a:lnTo>
                    <a:pt x="54174753" y="3709315"/>
                  </a:lnTo>
                  <a:lnTo>
                    <a:pt x="54174753" y="3709361"/>
                  </a:lnTo>
                  <a:lnTo>
                    <a:pt x="54174753" y="3709409"/>
                  </a:lnTo>
                  <a:lnTo>
                    <a:pt x="54174753" y="3709455"/>
                  </a:lnTo>
                  <a:lnTo>
                    <a:pt x="54174753" y="3709501"/>
                  </a:lnTo>
                  <a:lnTo>
                    <a:pt x="54174753" y="3709549"/>
                  </a:lnTo>
                  <a:lnTo>
                    <a:pt x="54174753" y="3709595"/>
                  </a:lnTo>
                  <a:lnTo>
                    <a:pt x="54174753" y="3709641"/>
                  </a:lnTo>
                  <a:lnTo>
                    <a:pt x="54174753" y="3709688"/>
                  </a:lnTo>
                  <a:lnTo>
                    <a:pt x="54174753" y="3709735"/>
                  </a:lnTo>
                  <a:lnTo>
                    <a:pt x="54174753" y="3709781"/>
                  </a:lnTo>
                  <a:lnTo>
                    <a:pt x="54174753" y="3709836"/>
                  </a:lnTo>
                  <a:lnTo>
                    <a:pt x="54174753" y="3709883"/>
                  </a:lnTo>
                  <a:lnTo>
                    <a:pt x="54174753" y="3709929"/>
                  </a:lnTo>
                  <a:lnTo>
                    <a:pt x="54174753" y="3709976"/>
                  </a:lnTo>
                  <a:lnTo>
                    <a:pt x="54174753" y="3710023"/>
                  </a:lnTo>
                  <a:lnTo>
                    <a:pt x="54174753" y="3710069"/>
                  </a:lnTo>
                  <a:lnTo>
                    <a:pt x="54174753" y="3710116"/>
                  </a:lnTo>
                  <a:lnTo>
                    <a:pt x="54174753" y="3710163"/>
                  </a:lnTo>
                  <a:lnTo>
                    <a:pt x="54174753" y="3710209"/>
                  </a:lnTo>
                  <a:lnTo>
                    <a:pt x="54174753" y="3710255"/>
                  </a:lnTo>
                  <a:lnTo>
                    <a:pt x="54174753" y="3710303"/>
                  </a:lnTo>
                  <a:lnTo>
                    <a:pt x="54174753" y="3710349"/>
                  </a:lnTo>
                  <a:lnTo>
                    <a:pt x="54174753" y="3710395"/>
                  </a:lnTo>
                  <a:lnTo>
                    <a:pt x="54174753" y="3710443"/>
                  </a:lnTo>
                  <a:lnTo>
                    <a:pt x="54174753" y="3710497"/>
                  </a:lnTo>
                  <a:lnTo>
                    <a:pt x="54174753" y="3710543"/>
                  </a:lnTo>
                  <a:lnTo>
                    <a:pt x="54174753" y="3710590"/>
                  </a:lnTo>
                  <a:lnTo>
                    <a:pt x="54174753" y="3710637"/>
                  </a:lnTo>
                  <a:lnTo>
                    <a:pt x="54174753" y="3710683"/>
                  </a:lnTo>
                  <a:lnTo>
                    <a:pt x="54174753" y="3710730"/>
                  </a:lnTo>
                  <a:lnTo>
                    <a:pt x="54174753" y="3710777"/>
                  </a:lnTo>
                  <a:lnTo>
                    <a:pt x="54174753" y="3710823"/>
                  </a:lnTo>
                  <a:lnTo>
                    <a:pt x="54174753" y="3710870"/>
                  </a:lnTo>
                  <a:lnTo>
                    <a:pt x="54174753" y="3710917"/>
                  </a:lnTo>
                  <a:lnTo>
                    <a:pt x="54174753" y="3710963"/>
                  </a:lnTo>
                  <a:lnTo>
                    <a:pt x="54174753" y="3711010"/>
                  </a:lnTo>
                  <a:lnTo>
                    <a:pt x="54174753" y="3711057"/>
                  </a:lnTo>
                  <a:lnTo>
                    <a:pt x="54174753" y="3711103"/>
                  </a:lnTo>
                  <a:lnTo>
                    <a:pt x="54174753" y="3711157"/>
                  </a:lnTo>
                  <a:lnTo>
                    <a:pt x="54174753" y="3711204"/>
                  </a:lnTo>
                  <a:lnTo>
                    <a:pt x="54174753" y="3711251"/>
                  </a:lnTo>
                  <a:lnTo>
                    <a:pt x="54174753" y="3711297"/>
                  </a:lnTo>
                  <a:lnTo>
                    <a:pt x="54174753" y="3711344"/>
                  </a:lnTo>
                  <a:lnTo>
                    <a:pt x="54174753" y="3711391"/>
                  </a:lnTo>
                  <a:lnTo>
                    <a:pt x="54174753" y="3711437"/>
                  </a:lnTo>
                  <a:lnTo>
                    <a:pt x="54174753" y="3711484"/>
                  </a:lnTo>
                  <a:lnTo>
                    <a:pt x="54174753" y="3711531"/>
                  </a:lnTo>
                  <a:lnTo>
                    <a:pt x="54174753" y="3711577"/>
                  </a:lnTo>
                  <a:lnTo>
                    <a:pt x="54174753" y="3711624"/>
                  </a:lnTo>
                  <a:lnTo>
                    <a:pt x="54174753" y="3711671"/>
                  </a:lnTo>
                  <a:lnTo>
                    <a:pt x="54174753" y="3711717"/>
                  </a:lnTo>
                  <a:lnTo>
                    <a:pt x="54174753" y="3711764"/>
                  </a:lnTo>
                  <a:lnTo>
                    <a:pt x="54174753" y="3711819"/>
                  </a:lnTo>
                  <a:lnTo>
                    <a:pt x="54174753" y="3711865"/>
                  </a:lnTo>
                  <a:lnTo>
                    <a:pt x="54174753" y="3711911"/>
                  </a:lnTo>
                  <a:lnTo>
                    <a:pt x="54174753" y="3711958"/>
                  </a:lnTo>
                  <a:lnTo>
                    <a:pt x="54174753" y="3712005"/>
                  </a:lnTo>
                  <a:lnTo>
                    <a:pt x="54174753" y="3712051"/>
                  </a:lnTo>
                  <a:lnTo>
                    <a:pt x="54174753" y="3712098"/>
                  </a:lnTo>
                  <a:lnTo>
                    <a:pt x="54174753" y="3712145"/>
                  </a:lnTo>
                  <a:lnTo>
                    <a:pt x="54174753" y="3712191"/>
                  </a:lnTo>
                  <a:lnTo>
                    <a:pt x="54174753" y="3712238"/>
                  </a:lnTo>
                  <a:lnTo>
                    <a:pt x="54174753" y="3712285"/>
                  </a:lnTo>
                  <a:lnTo>
                    <a:pt x="54174753" y="3712331"/>
                  </a:lnTo>
                  <a:lnTo>
                    <a:pt x="54174753" y="3712378"/>
                  </a:lnTo>
                  <a:lnTo>
                    <a:pt x="54174753" y="3712425"/>
                  </a:lnTo>
                  <a:lnTo>
                    <a:pt x="54174753" y="3712479"/>
                  </a:lnTo>
                  <a:lnTo>
                    <a:pt x="54174753" y="3712525"/>
                  </a:lnTo>
                  <a:lnTo>
                    <a:pt x="54174753" y="3712573"/>
                  </a:lnTo>
                  <a:lnTo>
                    <a:pt x="54174753" y="3712619"/>
                  </a:lnTo>
                  <a:lnTo>
                    <a:pt x="54174753" y="3712665"/>
                  </a:lnTo>
                  <a:lnTo>
                    <a:pt x="54174753" y="3712713"/>
                  </a:lnTo>
                  <a:lnTo>
                    <a:pt x="54174753" y="3712759"/>
                  </a:lnTo>
                  <a:lnTo>
                    <a:pt x="54174753" y="3712805"/>
                  </a:lnTo>
                  <a:lnTo>
                    <a:pt x="54174753" y="3712853"/>
                  </a:lnTo>
                  <a:lnTo>
                    <a:pt x="54174753" y="3712899"/>
                  </a:lnTo>
                  <a:lnTo>
                    <a:pt x="54174753" y="3712945"/>
                  </a:lnTo>
                  <a:lnTo>
                    <a:pt x="54174753" y="3712992"/>
                  </a:lnTo>
                  <a:lnTo>
                    <a:pt x="54174753" y="3713039"/>
                  </a:lnTo>
                  <a:lnTo>
                    <a:pt x="54174753" y="3713085"/>
                  </a:lnTo>
                  <a:lnTo>
                    <a:pt x="54174753" y="3713140"/>
                  </a:lnTo>
                  <a:lnTo>
                    <a:pt x="54174753" y="3713187"/>
                  </a:lnTo>
                  <a:lnTo>
                    <a:pt x="54174753" y="3713233"/>
                  </a:lnTo>
                  <a:lnTo>
                    <a:pt x="54174753" y="3713280"/>
                  </a:lnTo>
                  <a:lnTo>
                    <a:pt x="54174753" y="3713327"/>
                  </a:lnTo>
                  <a:lnTo>
                    <a:pt x="54174753" y="3713373"/>
                  </a:lnTo>
                  <a:lnTo>
                    <a:pt x="54174753" y="3713420"/>
                  </a:lnTo>
                  <a:lnTo>
                    <a:pt x="54174753" y="3713467"/>
                  </a:lnTo>
                  <a:lnTo>
                    <a:pt x="54174753" y="3713513"/>
                  </a:lnTo>
                  <a:lnTo>
                    <a:pt x="54174753" y="3713559"/>
                  </a:lnTo>
                  <a:lnTo>
                    <a:pt x="54174753" y="3713607"/>
                  </a:lnTo>
                  <a:lnTo>
                    <a:pt x="54174753" y="3713653"/>
                  </a:lnTo>
                  <a:lnTo>
                    <a:pt x="54174753" y="3713699"/>
                  </a:lnTo>
                  <a:lnTo>
                    <a:pt x="54174753" y="3713747"/>
                  </a:lnTo>
                  <a:lnTo>
                    <a:pt x="54174753" y="3860913"/>
                  </a:lnTo>
                  <a:lnTo>
                    <a:pt x="54327153" y="3860913"/>
                  </a:lnTo>
                  <a:lnTo>
                    <a:pt x="54327153" y="3860961"/>
                  </a:lnTo>
                  <a:lnTo>
                    <a:pt x="54327153" y="3861007"/>
                  </a:lnTo>
                  <a:lnTo>
                    <a:pt x="54327153" y="3861053"/>
                  </a:lnTo>
                  <a:lnTo>
                    <a:pt x="54327153" y="3861100"/>
                  </a:lnTo>
                  <a:lnTo>
                    <a:pt x="54327153" y="3861147"/>
                  </a:lnTo>
                  <a:lnTo>
                    <a:pt x="54327153" y="3861193"/>
                  </a:lnTo>
                  <a:lnTo>
                    <a:pt x="54327153" y="3861240"/>
                  </a:lnTo>
                  <a:lnTo>
                    <a:pt x="54327153" y="3861287"/>
                  </a:lnTo>
                  <a:lnTo>
                    <a:pt x="54327153" y="3861333"/>
                  </a:lnTo>
                  <a:lnTo>
                    <a:pt x="54327153" y="3861380"/>
                  </a:lnTo>
                  <a:lnTo>
                    <a:pt x="54327153" y="3861427"/>
                  </a:lnTo>
                  <a:lnTo>
                    <a:pt x="54327153" y="3861473"/>
                  </a:lnTo>
                  <a:lnTo>
                    <a:pt x="54327153" y="3861520"/>
                  </a:lnTo>
                  <a:lnTo>
                    <a:pt x="54327153" y="3861575"/>
                  </a:lnTo>
                  <a:lnTo>
                    <a:pt x="54327153" y="3861621"/>
                  </a:lnTo>
                  <a:lnTo>
                    <a:pt x="54327153" y="3861667"/>
                  </a:lnTo>
                  <a:lnTo>
                    <a:pt x="54327153" y="3861715"/>
                  </a:lnTo>
                  <a:lnTo>
                    <a:pt x="54327153" y="3861761"/>
                  </a:lnTo>
                  <a:lnTo>
                    <a:pt x="54327153" y="3861807"/>
                  </a:lnTo>
                  <a:lnTo>
                    <a:pt x="54327153" y="3861855"/>
                  </a:lnTo>
                  <a:lnTo>
                    <a:pt x="54327153" y="3861901"/>
                  </a:lnTo>
                  <a:lnTo>
                    <a:pt x="54327153" y="3861947"/>
                  </a:lnTo>
                  <a:lnTo>
                    <a:pt x="54327153" y="3861995"/>
                  </a:lnTo>
                  <a:lnTo>
                    <a:pt x="54327153" y="3862041"/>
                  </a:lnTo>
                  <a:lnTo>
                    <a:pt x="54327153" y="3862087"/>
                  </a:lnTo>
                  <a:lnTo>
                    <a:pt x="54327153" y="3862134"/>
                  </a:lnTo>
                  <a:lnTo>
                    <a:pt x="54327153" y="3862181"/>
                  </a:lnTo>
                  <a:lnTo>
                    <a:pt x="54327153" y="3862235"/>
                  </a:lnTo>
                  <a:lnTo>
                    <a:pt x="54327153" y="3862282"/>
                  </a:lnTo>
                  <a:lnTo>
                    <a:pt x="54327153" y="3862329"/>
                  </a:lnTo>
                  <a:lnTo>
                    <a:pt x="54327153" y="3862375"/>
                  </a:lnTo>
                  <a:lnTo>
                    <a:pt x="54327153" y="3862422"/>
                  </a:lnTo>
                  <a:lnTo>
                    <a:pt x="54327153" y="3862469"/>
                  </a:lnTo>
                  <a:lnTo>
                    <a:pt x="54327153" y="3862515"/>
                  </a:lnTo>
                  <a:lnTo>
                    <a:pt x="54327153" y="3862562"/>
                  </a:lnTo>
                  <a:lnTo>
                    <a:pt x="54327153" y="3862609"/>
                  </a:lnTo>
                  <a:lnTo>
                    <a:pt x="54327153" y="3862655"/>
                  </a:lnTo>
                  <a:lnTo>
                    <a:pt x="54327153" y="3862702"/>
                  </a:lnTo>
                  <a:lnTo>
                    <a:pt x="54327153" y="3862749"/>
                  </a:lnTo>
                  <a:lnTo>
                    <a:pt x="54327153" y="3862795"/>
                  </a:lnTo>
                  <a:lnTo>
                    <a:pt x="54327153" y="3862841"/>
                  </a:lnTo>
                  <a:lnTo>
                    <a:pt x="54327153" y="3862896"/>
                  </a:lnTo>
                  <a:lnTo>
                    <a:pt x="54327153" y="3862943"/>
                  </a:lnTo>
                  <a:lnTo>
                    <a:pt x="54327153" y="3862989"/>
                  </a:lnTo>
                  <a:lnTo>
                    <a:pt x="54327153" y="3863036"/>
                  </a:lnTo>
                  <a:lnTo>
                    <a:pt x="54327153" y="3863083"/>
                  </a:lnTo>
                  <a:lnTo>
                    <a:pt x="54327153" y="3863129"/>
                  </a:lnTo>
                  <a:lnTo>
                    <a:pt x="54327153" y="3863176"/>
                  </a:lnTo>
                  <a:lnTo>
                    <a:pt x="54327153" y="3863223"/>
                  </a:lnTo>
                  <a:lnTo>
                    <a:pt x="54327153" y="3863269"/>
                  </a:lnTo>
                  <a:lnTo>
                    <a:pt x="54327153" y="3863316"/>
                  </a:lnTo>
                  <a:lnTo>
                    <a:pt x="54327153" y="3863363"/>
                  </a:lnTo>
                  <a:lnTo>
                    <a:pt x="54327153" y="3863409"/>
                  </a:lnTo>
                  <a:lnTo>
                    <a:pt x="54327153" y="3863456"/>
                  </a:lnTo>
                  <a:lnTo>
                    <a:pt x="54327153" y="3863503"/>
                  </a:lnTo>
                  <a:lnTo>
                    <a:pt x="54327153" y="3863557"/>
                  </a:lnTo>
                  <a:lnTo>
                    <a:pt x="54327153" y="3863603"/>
                  </a:lnTo>
                  <a:lnTo>
                    <a:pt x="54327153" y="3863650"/>
                  </a:lnTo>
                  <a:lnTo>
                    <a:pt x="54327153" y="3863697"/>
                  </a:lnTo>
                  <a:lnTo>
                    <a:pt x="54327153" y="3863743"/>
                  </a:lnTo>
                  <a:lnTo>
                    <a:pt x="54327153" y="3863790"/>
                  </a:lnTo>
                  <a:lnTo>
                    <a:pt x="54327153" y="3863837"/>
                  </a:lnTo>
                  <a:lnTo>
                    <a:pt x="54327153" y="3863883"/>
                  </a:lnTo>
                  <a:lnTo>
                    <a:pt x="54327153" y="3863930"/>
                  </a:lnTo>
                  <a:lnTo>
                    <a:pt x="54327153" y="3863977"/>
                  </a:lnTo>
                  <a:lnTo>
                    <a:pt x="54327153" y="3864023"/>
                  </a:lnTo>
                  <a:lnTo>
                    <a:pt x="54327153" y="3864070"/>
                  </a:lnTo>
                  <a:lnTo>
                    <a:pt x="54327153" y="3864117"/>
                  </a:lnTo>
                  <a:lnTo>
                    <a:pt x="54327153" y="3864163"/>
                  </a:lnTo>
                  <a:lnTo>
                    <a:pt x="54327153" y="3864217"/>
                  </a:lnTo>
                  <a:lnTo>
                    <a:pt x="54327153" y="3864265"/>
                  </a:lnTo>
                  <a:lnTo>
                    <a:pt x="54327153" y="3864311"/>
                  </a:lnTo>
                  <a:lnTo>
                    <a:pt x="54327153" y="3864357"/>
                  </a:lnTo>
                  <a:lnTo>
                    <a:pt x="54327153" y="3864405"/>
                  </a:lnTo>
                  <a:lnTo>
                    <a:pt x="54327153" y="3864451"/>
                  </a:lnTo>
                  <a:lnTo>
                    <a:pt x="54327153" y="3864497"/>
                  </a:lnTo>
                  <a:lnTo>
                    <a:pt x="54327153" y="3864544"/>
                  </a:lnTo>
                  <a:lnTo>
                    <a:pt x="54327153" y="3864591"/>
                  </a:lnTo>
                  <a:lnTo>
                    <a:pt x="54327153" y="3864637"/>
                  </a:lnTo>
                  <a:lnTo>
                    <a:pt x="54327153" y="3864684"/>
                  </a:lnTo>
                  <a:lnTo>
                    <a:pt x="54327153" y="3864731"/>
                  </a:lnTo>
                  <a:lnTo>
                    <a:pt x="54327153" y="3864777"/>
                  </a:lnTo>
                  <a:lnTo>
                    <a:pt x="54327153" y="3864824"/>
                  </a:lnTo>
                  <a:lnTo>
                    <a:pt x="54327153" y="3864879"/>
                  </a:lnTo>
                  <a:lnTo>
                    <a:pt x="54327153" y="3864925"/>
                  </a:lnTo>
                  <a:lnTo>
                    <a:pt x="54327153" y="3864972"/>
                  </a:lnTo>
                  <a:lnTo>
                    <a:pt x="54327153" y="3865019"/>
                  </a:lnTo>
                  <a:lnTo>
                    <a:pt x="54327153" y="3865065"/>
                  </a:lnTo>
                  <a:lnTo>
                    <a:pt x="54327153" y="3865111"/>
                  </a:lnTo>
                  <a:lnTo>
                    <a:pt x="54327153" y="3865159"/>
                  </a:lnTo>
                  <a:lnTo>
                    <a:pt x="54327153" y="3865205"/>
                  </a:lnTo>
                  <a:lnTo>
                    <a:pt x="54327153" y="3865251"/>
                  </a:lnTo>
                  <a:lnTo>
                    <a:pt x="54327153" y="3865299"/>
                  </a:lnTo>
                  <a:lnTo>
                    <a:pt x="54327153" y="3865345"/>
                  </a:lnTo>
                  <a:lnTo>
                    <a:pt x="54327153" y="3865391"/>
                  </a:lnTo>
                  <a:lnTo>
                    <a:pt x="54327153" y="3865439"/>
                  </a:lnTo>
                  <a:lnTo>
                    <a:pt x="54327153" y="3865485"/>
                  </a:lnTo>
                  <a:lnTo>
                    <a:pt x="54327153" y="3865539"/>
                  </a:lnTo>
                  <a:lnTo>
                    <a:pt x="54327153" y="3865586"/>
                  </a:lnTo>
                  <a:lnTo>
                    <a:pt x="54327153" y="3865633"/>
                  </a:lnTo>
                  <a:lnTo>
                    <a:pt x="54327153" y="3865679"/>
                  </a:lnTo>
                  <a:lnTo>
                    <a:pt x="54327153" y="3865726"/>
                  </a:lnTo>
                  <a:lnTo>
                    <a:pt x="54327153" y="3865773"/>
                  </a:lnTo>
                  <a:lnTo>
                    <a:pt x="54327153" y="3865819"/>
                  </a:lnTo>
                  <a:lnTo>
                    <a:pt x="54327153" y="3865866"/>
                  </a:lnTo>
                  <a:lnTo>
                    <a:pt x="54327153" y="3865913"/>
                  </a:lnTo>
                  <a:lnTo>
                    <a:pt x="54327153" y="3865959"/>
                  </a:lnTo>
                  <a:lnTo>
                    <a:pt x="54327153" y="3866006"/>
                  </a:lnTo>
                  <a:lnTo>
                    <a:pt x="54327153" y="3866053"/>
                  </a:lnTo>
                  <a:lnTo>
                    <a:pt x="54327153" y="3866099"/>
                  </a:lnTo>
                  <a:lnTo>
                    <a:pt x="54327153" y="3866145"/>
                  </a:lnTo>
                  <a:lnTo>
                    <a:pt x="54327153" y="4013313"/>
                  </a:lnTo>
                  <a:lnTo>
                    <a:pt x="54479553" y="4013313"/>
                  </a:lnTo>
                  <a:lnTo>
                    <a:pt x="54479553" y="4013359"/>
                  </a:lnTo>
                  <a:lnTo>
                    <a:pt x="54479553" y="4013407"/>
                  </a:lnTo>
                  <a:lnTo>
                    <a:pt x="54479553" y="4013453"/>
                  </a:lnTo>
                  <a:lnTo>
                    <a:pt x="54479553" y="4013499"/>
                  </a:lnTo>
                  <a:lnTo>
                    <a:pt x="54479553" y="4013547"/>
                  </a:lnTo>
                  <a:lnTo>
                    <a:pt x="54479553" y="4013593"/>
                  </a:lnTo>
                  <a:lnTo>
                    <a:pt x="54479553" y="4013639"/>
                  </a:lnTo>
                  <a:lnTo>
                    <a:pt x="54479553" y="4013686"/>
                  </a:lnTo>
                  <a:lnTo>
                    <a:pt x="54479553" y="4013733"/>
                  </a:lnTo>
                  <a:lnTo>
                    <a:pt x="54479553" y="4013779"/>
                  </a:lnTo>
                  <a:lnTo>
                    <a:pt x="54479553" y="4013826"/>
                  </a:lnTo>
                  <a:lnTo>
                    <a:pt x="54479553" y="4013873"/>
                  </a:lnTo>
                  <a:lnTo>
                    <a:pt x="54479553" y="4013919"/>
                  </a:lnTo>
                  <a:lnTo>
                    <a:pt x="54479553" y="4013974"/>
                  </a:lnTo>
                  <a:lnTo>
                    <a:pt x="54479553" y="4014021"/>
                  </a:lnTo>
                  <a:lnTo>
                    <a:pt x="54479553" y="4014067"/>
                  </a:lnTo>
                  <a:lnTo>
                    <a:pt x="54479553" y="4014114"/>
                  </a:lnTo>
                  <a:lnTo>
                    <a:pt x="54479553" y="4014161"/>
                  </a:lnTo>
                  <a:lnTo>
                    <a:pt x="54479553" y="4014207"/>
                  </a:lnTo>
                  <a:lnTo>
                    <a:pt x="54479553" y="4014253"/>
                  </a:lnTo>
                  <a:lnTo>
                    <a:pt x="54479553" y="4014301"/>
                  </a:lnTo>
                  <a:lnTo>
                    <a:pt x="54479553" y="4014347"/>
                  </a:lnTo>
                  <a:lnTo>
                    <a:pt x="54479553" y="4014393"/>
                  </a:lnTo>
                  <a:lnTo>
                    <a:pt x="54479553" y="4014441"/>
                  </a:lnTo>
                  <a:lnTo>
                    <a:pt x="54479553" y="4014487"/>
                  </a:lnTo>
                  <a:lnTo>
                    <a:pt x="54479553" y="4014533"/>
                  </a:lnTo>
                  <a:lnTo>
                    <a:pt x="54479553" y="4014581"/>
                  </a:lnTo>
                  <a:lnTo>
                    <a:pt x="54479553" y="4014635"/>
                  </a:lnTo>
                  <a:lnTo>
                    <a:pt x="54479553" y="4014681"/>
                  </a:lnTo>
                  <a:lnTo>
                    <a:pt x="54479553" y="4014728"/>
                  </a:lnTo>
                  <a:lnTo>
                    <a:pt x="54479553" y="4014775"/>
                  </a:lnTo>
                  <a:lnTo>
                    <a:pt x="54479553" y="4014821"/>
                  </a:lnTo>
                  <a:lnTo>
                    <a:pt x="54479553" y="4014868"/>
                  </a:lnTo>
                  <a:lnTo>
                    <a:pt x="54479553" y="4014915"/>
                  </a:lnTo>
                  <a:lnTo>
                    <a:pt x="54479553" y="4014961"/>
                  </a:lnTo>
                  <a:lnTo>
                    <a:pt x="54479553" y="4015008"/>
                  </a:lnTo>
                  <a:lnTo>
                    <a:pt x="54479553" y="4015055"/>
                  </a:lnTo>
                  <a:lnTo>
                    <a:pt x="54479553" y="4015101"/>
                  </a:lnTo>
                  <a:lnTo>
                    <a:pt x="54479553" y="4015148"/>
                  </a:lnTo>
                  <a:lnTo>
                    <a:pt x="54479553" y="4015195"/>
                  </a:lnTo>
                  <a:lnTo>
                    <a:pt x="54479553" y="4015241"/>
                  </a:lnTo>
                  <a:lnTo>
                    <a:pt x="54479553" y="4015295"/>
                  </a:lnTo>
                  <a:lnTo>
                    <a:pt x="54479553" y="4015342"/>
                  </a:lnTo>
                  <a:lnTo>
                    <a:pt x="54479553" y="4015389"/>
                  </a:lnTo>
                  <a:lnTo>
                    <a:pt x="54479553" y="4015435"/>
                  </a:lnTo>
                  <a:lnTo>
                    <a:pt x="54479553" y="4015482"/>
                  </a:lnTo>
                  <a:lnTo>
                    <a:pt x="54479553" y="4015529"/>
                  </a:lnTo>
                  <a:lnTo>
                    <a:pt x="54479553" y="4015575"/>
                  </a:lnTo>
                  <a:lnTo>
                    <a:pt x="54479553" y="4015622"/>
                  </a:lnTo>
                  <a:lnTo>
                    <a:pt x="54479553" y="4015669"/>
                  </a:lnTo>
                  <a:lnTo>
                    <a:pt x="54479553" y="4015715"/>
                  </a:lnTo>
                  <a:lnTo>
                    <a:pt x="54479553" y="4015762"/>
                  </a:lnTo>
                  <a:lnTo>
                    <a:pt x="54479553" y="4015809"/>
                  </a:lnTo>
                  <a:lnTo>
                    <a:pt x="54479553" y="4015855"/>
                  </a:lnTo>
                  <a:lnTo>
                    <a:pt x="54479553" y="4015902"/>
                  </a:lnTo>
                  <a:lnTo>
                    <a:pt x="54479553" y="4015956"/>
                  </a:lnTo>
                  <a:lnTo>
                    <a:pt x="54479553" y="4016003"/>
                  </a:lnTo>
                  <a:lnTo>
                    <a:pt x="54479553" y="4016049"/>
                  </a:lnTo>
                  <a:lnTo>
                    <a:pt x="54479553" y="4016096"/>
                  </a:lnTo>
                  <a:lnTo>
                    <a:pt x="54479553" y="4016143"/>
                  </a:lnTo>
                  <a:lnTo>
                    <a:pt x="54479553" y="4016189"/>
                  </a:lnTo>
                  <a:lnTo>
                    <a:pt x="54479553" y="4016236"/>
                  </a:lnTo>
                  <a:lnTo>
                    <a:pt x="54479553" y="4016283"/>
                  </a:lnTo>
                  <a:lnTo>
                    <a:pt x="54479553" y="4016329"/>
                  </a:lnTo>
                  <a:lnTo>
                    <a:pt x="54479553" y="4016376"/>
                  </a:lnTo>
                  <a:lnTo>
                    <a:pt x="54479553" y="4016423"/>
                  </a:lnTo>
                  <a:lnTo>
                    <a:pt x="54479553" y="4016469"/>
                  </a:lnTo>
                  <a:lnTo>
                    <a:pt x="54479553" y="4016516"/>
                  </a:lnTo>
                  <a:lnTo>
                    <a:pt x="54479553" y="4016563"/>
                  </a:lnTo>
                  <a:lnTo>
                    <a:pt x="54479553" y="4016617"/>
                  </a:lnTo>
                  <a:lnTo>
                    <a:pt x="54479553" y="4016663"/>
                  </a:lnTo>
                  <a:lnTo>
                    <a:pt x="54479553" y="4016711"/>
                  </a:lnTo>
                  <a:lnTo>
                    <a:pt x="54479553" y="4016757"/>
                  </a:lnTo>
                  <a:lnTo>
                    <a:pt x="54479553" y="4016803"/>
                  </a:lnTo>
                  <a:lnTo>
                    <a:pt x="54479553" y="4016851"/>
                  </a:lnTo>
                  <a:lnTo>
                    <a:pt x="54479553" y="4016897"/>
                  </a:lnTo>
                  <a:lnTo>
                    <a:pt x="54479553" y="4016943"/>
                  </a:lnTo>
                  <a:lnTo>
                    <a:pt x="54479553" y="4016990"/>
                  </a:lnTo>
                  <a:lnTo>
                    <a:pt x="54479553" y="4017037"/>
                  </a:lnTo>
                  <a:lnTo>
                    <a:pt x="54479553" y="4017083"/>
                  </a:lnTo>
                  <a:lnTo>
                    <a:pt x="54479553" y="4017130"/>
                  </a:lnTo>
                  <a:lnTo>
                    <a:pt x="54479553" y="4017177"/>
                  </a:lnTo>
                  <a:lnTo>
                    <a:pt x="54479553" y="4017223"/>
                  </a:lnTo>
                  <a:lnTo>
                    <a:pt x="54479553" y="4017278"/>
                  </a:lnTo>
                  <a:lnTo>
                    <a:pt x="54479553" y="4017325"/>
                  </a:lnTo>
                  <a:lnTo>
                    <a:pt x="54479553" y="4017371"/>
                  </a:lnTo>
                  <a:lnTo>
                    <a:pt x="54479553" y="4017418"/>
                  </a:lnTo>
                  <a:lnTo>
                    <a:pt x="54479553" y="4017465"/>
                  </a:lnTo>
                  <a:lnTo>
                    <a:pt x="54479553" y="4017511"/>
                  </a:lnTo>
                  <a:lnTo>
                    <a:pt x="54479553" y="4017557"/>
                  </a:lnTo>
                  <a:lnTo>
                    <a:pt x="54479553" y="4017605"/>
                  </a:lnTo>
                  <a:lnTo>
                    <a:pt x="54479553" y="4017651"/>
                  </a:lnTo>
                  <a:lnTo>
                    <a:pt x="54479553" y="4017697"/>
                  </a:lnTo>
                  <a:lnTo>
                    <a:pt x="54479553" y="4017745"/>
                  </a:lnTo>
                  <a:lnTo>
                    <a:pt x="54479553" y="4017791"/>
                  </a:lnTo>
                  <a:lnTo>
                    <a:pt x="54479553" y="4017837"/>
                  </a:lnTo>
                  <a:lnTo>
                    <a:pt x="54479553" y="4017885"/>
                  </a:lnTo>
                  <a:lnTo>
                    <a:pt x="54479553" y="4017939"/>
                  </a:lnTo>
                  <a:lnTo>
                    <a:pt x="54479553" y="4017985"/>
                  </a:lnTo>
                  <a:lnTo>
                    <a:pt x="54479553" y="4018032"/>
                  </a:lnTo>
                  <a:lnTo>
                    <a:pt x="54479553" y="4018079"/>
                  </a:lnTo>
                  <a:lnTo>
                    <a:pt x="54479553" y="4018125"/>
                  </a:lnTo>
                  <a:lnTo>
                    <a:pt x="54479553" y="4018172"/>
                  </a:lnTo>
                  <a:lnTo>
                    <a:pt x="54479553" y="4018219"/>
                  </a:lnTo>
                  <a:lnTo>
                    <a:pt x="54479553" y="4018265"/>
                  </a:lnTo>
                  <a:lnTo>
                    <a:pt x="54479553" y="4018312"/>
                  </a:lnTo>
                  <a:lnTo>
                    <a:pt x="54479553" y="4018359"/>
                  </a:lnTo>
                  <a:lnTo>
                    <a:pt x="54479553" y="4018405"/>
                  </a:lnTo>
                  <a:lnTo>
                    <a:pt x="54479553" y="4018452"/>
                  </a:lnTo>
                  <a:lnTo>
                    <a:pt x="54479553" y="4018499"/>
                  </a:lnTo>
                  <a:lnTo>
                    <a:pt x="54479553" y="4018545"/>
                  </a:lnTo>
                  <a:lnTo>
                    <a:pt x="54479553" y="4165713"/>
                  </a:lnTo>
                  <a:lnTo>
                    <a:pt x="54631953" y="4165713"/>
                  </a:lnTo>
                  <a:lnTo>
                    <a:pt x="54631953" y="4165759"/>
                  </a:lnTo>
                  <a:lnTo>
                    <a:pt x="54631953" y="4165805"/>
                  </a:lnTo>
                  <a:lnTo>
                    <a:pt x="54631953" y="4165853"/>
                  </a:lnTo>
                  <a:lnTo>
                    <a:pt x="54631953" y="4165899"/>
                  </a:lnTo>
                  <a:lnTo>
                    <a:pt x="54631953" y="4165945"/>
                  </a:lnTo>
                  <a:lnTo>
                    <a:pt x="54631953" y="4165993"/>
                  </a:lnTo>
                  <a:lnTo>
                    <a:pt x="54631953" y="4166039"/>
                  </a:lnTo>
                  <a:lnTo>
                    <a:pt x="54631953" y="4166085"/>
                  </a:lnTo>
                  <a:lnTo>
                    <a:pt x="54631953" y="4166132"/>
                  </a:lnTo>
                  <a:lnTo>
                    <a:pt x="54631953" y="4166179"/>
                  </a:lnTo>
                  <a:lnTo>
                    <a:pt x="54631953" y="4166225"/>
                  </a:lnTo>
                  <a:lnTo>
                    <a:pt x="54631953" y="4166272"/>
                  </a:lnTo>
                  <a:lnTo>
                    <a:pt x="54631953" y="4166319"/>
                  </a:lnTo>
                  <a:lnTo>
                    <a:pt x="54631953" y="4166373"/>
                  </a:lnTo>
                  <a:lnTo>
                    <a:pt x="54631953" y="4166420"/>
                  </a:lnTo>
                  <a:lnTo>
                    <a:pt x="54631953" y="4166467"/>
                  </a:lnTo>
                  <a:lnTo>
                    <a:pt x="54631953" y="4166513"/>
                  </a:lnTo>
                  <a:lnTo>
                    <a:pt x="54631953" y="4166560"/>
                  </a:lnTo>
                  <a:lnTo>
                    <a:pt x="54631953" y="4166607"/>
                  </a:lnTo>
                  <a:lnTo>
                    <a:pt x="54631953" y="4166653"/>
                  </a:lnTo>
                  <a:lnTo>
                    <a:pt x="54631953" y="4166700"/>
                  </a:lnTo>
                  <a:lnTo>
                    <a:pt x="54631953" y="4166747"/>
                  </a:lnTo>
                  <a:lnTo>
                    <a:pt x="54631953" y="4166793"/>
                  </a:lnTo>
                  <a:lnTo>
                    <a:pt x="54631953" y="4166839"/>
                  </a:lnTo>
                  <a:lnTo>
                    <a:pt x="54631953" y="4166887"/>
                  </a:lnTo>
                  <a:lnTo>
                    <a:pt x="54631953" y="4166933"/>
                  </a:lnTo>
                  <a:lnTo>
                    <a:pt x="54631953" y="4166979"/>
                  </a:lnTo>
                  <a:lnTo>
                    <a:pt x="54631953" y="4167034"/>
                  </a:lnTo>
                  <a:lnTo>
                    <a:pt x="54631953" y="4167081"/>
                  </a:lnTo>
                  <a:lnTo>
                    <a:pt x="54631953" y="4167127"/>
                  </a:lnTo>
                  <a:lnTo>
                    <a:pt x="54631953" y="4167174"/>
                  </a:lnTo>
                  <a:lnTo>
                    <a:pt x="54631953" y="4167221"/>
                  </a:lnTo>
                  <a:lnTo>
                    <a:pt x="54631953" y="4167267"/>
                  </a:lnTo>
                  <a:lnTo>
                    <a:pt x="54631953" y="4167314"/>
                  </a:lnTo>
                  <a:lnTo>
                    <a:pt x="54631953" y="4167361"/>
                  </a:lnTo>
                  <a:lnTo>
                    <a:pt x="54631953" y="4167407"/>
                  </a:lnTo>
                  <a:lnTo>
                    <a:pt x="54631953" y="4167454"/>
                  </a:lnTo>
                  <a:lnTo>
                    <a:pt x="54631953" y="4167501"/>
                  </a:lnTo>
                  <a:lnTo>
                    <a:pt x="54631953" y="4167547"/>
                  </a:lnTo>
                  <a:lnTo>
                    <a:pt x="54631953" y="4167594"/>
                  </a:lnTo>
                  <a:lnTo>
                    <a:pt x="54631953" y="4167641"/>
                  </a:lnTo>
                  <a:lnTo>
                    <a:pt x="54631953" y="4167695"/>
                  </a:lnTo>
                  <a:lnTo>
                    <a:pt x="54631953" y="4167741"/>
                  </a:lnTo>
                  <a:lnTo>
                    <a:pt x="54631953" y="4167788"/>
                  </a:lnTo>
                  <a:lnTo>
                    <a:pt x="54631953" y="4167835"/>
                  </a:lnTo>
                  <a:lnTo>
                    <a:pt x="54631953" y="4167881"/>
                  </a:lnTo>
                  <a:lnTo>
                    <a:pt x="54631953" y="4167928"/>
                  </a:lnTo>
                  <a:lnTo>
                    <a:pt x="54631953" y="4167975"/>
                  </a:lnTo>
                  <a:lnTo>
                    <a:pt x="54631953" y="4168021"/>
                  </a:lnTo>
                  <a:lnTo>
                    <a:pt x="54631953" y="4168068"/>
                  </a:lnTo>
                  <a:lnTo>
                    <a:pt x="54631953" y="4168115"/>
                  </a:lnTo>
                  <a:lnTo>
                    <a:pt x="54631953" y="4168161"/>
                  </a:lnTo>
                  <a:lnTo>
                    <a:pt x="54631953" y="4168208"/>
                  </a:lnTo>
                  <a:lnTo>
                    <a:pt x="54631953" y="4168255"/>
                  </a:lnTo>
                  <a:lnTo>
                    <a:pt x="54631953" y="4168301"/>
                  </a:lnTo>
                  <a:lnTo>
                    <a:pt x="54631953" y="4168355"/>
                  </a:lnTo>
                  <a:lnTo>
                    <a:pt x="54631953" y="4168403"/>
                  </a:lnTo>
                  <a:lnTo>
                    <a:pt x="54631953" y="4168449"/>
                  </a:lnTo>
                  <a:lnTo>
                    <a:pt x="54631953" y="4168495"/>
                  </a:lnTo>
                  <a:lnTo>
                    <a:pt x="54631953" y="4168542"/>
                  </a:lnTo>
                  <a:lnTo>
                    <a:pt x="54631953" y="4168589"/>
                  </a:lnTo>
                  <a:lnTo>
                    <a:pt x="54631953" y="4168635"/>
                  </a:lnTo>
                  <a:lnTo>
                    <a:pt x="54631953" y="4168682"/>
                  </a:lnTo>
                  <a:lnTo>
                    <a:pt x="54631953" y="4168729"/>
                  </a:lnTo>
                  <a:lnTo>
                    <a:pt x="54631953" y="4168775"/>
                  </a:lnTo>
                  <a:lnTo>
                    <a:pt x="54631953" y="4168822"/>
                  </a:lnTo>
                  <a:lnTo>
                    <a:pt x="54631953" y="4168869"/>
                  </a:lnTo>
                  <a:lnTo>
                    <a:pt x="54631953" y="4168915"/>
                  </a:lnTo>
                  <a:lnTo>
                    <a:pt x="54631953" y="4168962"/>
                  </a:lnTo>
                  <a:lnTo>
                    <a:pt x="54631953" y="4169017"/>
                  </a:lnTo>
                  <a:lnTo>
                    <a:pt x="54631953" y="4169063"/>
                  </a:lnTo>
                  <a:lnTo>
                    <a:pt x="54631953" y="4169109"/>
                  </a:lnTo>
                  <a:lnTo>
                    <a:pt x="54631953" y="4169157"/>
                  </a:lnTo>
                  <a:lnTo>
                    <a:pt x="54631953" y="4169203"/>
                  </a:lnTo>
                  <a:lnTo>
                    <a:pt x="54631953" y="4169249"/>
                  </a:lnTo>
                  <a:lnTo>
                    <a:pt x="54631953" y="4169297"/>
                  </a:lnTo>
                  <a:lnTo>
                    <a:pt x="54631953" y="4169343"/>
                  </a:lnTo>
                  <a:lnTo>
                    <a:pt x="54631953" y="4169389"/>
                  </a:lnTo>
                  <a:lnTo>
                    <a:pt x="54631953" y="4169437"/>
                  </a:lnTo>
                  <a:lnTo>
                    <a:pt x="54631953" y="4169483"/>
                  </a:lnTo>
                  <a:lnTo>
                    <a:pt x="54631953" y="4169529"/>
                  </a:lnTo>
                  <a:lnTo>
                    <a:pt x="54631953" y="4169576"/>
                  </a:lnTo>
                  <a:lnTo>
                    <a:pt x="54631953" y="4169623"/>
                  </a:lnTo>
                  <a:lnTo>
                    <a:pt x="54631953" y="4169677"/>
                  </a:lnTo>
                  <a:lnTo>
                    <a:pt x="54631953" y="4169724"/>
                  </a:lnTo>
                  <a:lnTo>
                    <a:pt x="54631953" y="4169771"/>
                  </a:lnTo>
                  <a:lnTo>
                    <a:pt x="54631953" y="4169817"/>
                  </a:lnTo>
                  <a:lnTo>
                    <a:pt x="54631953" y="4169864"/>
                  </a:lnTo>
                  <a:lnTo>
                    <a:pt x="54631953" y="4169911"/>
                  </a:lnTo>
                  <a:lnTo>
                    <a:pt x="54631953" y="4169957"/>
                  </a:lnTo>
                  <a:lnTo>
                    <a:pt x="54631953" y="4170004"/>
                  </a:lnTo>
                  <a:lnTo>
                    <a:pt x="54631953" y="4170051"/>
                  </a:lnTo>
                  <a:lnTo>
                    <a:pt x="54631953" y="4170097"/>
                  </a:lnTo>
                  <a:lnTo>
                    <a:pt x="54631953" y="4170143"/>
                  </a:lnTo>
                  <a:lnTo>
                    <a:pt x="54631953" y="4170191"/>
                  </a:lnTo>
                  <a:lnTo>
                    <a:pt x="54631953" y="4170237"/>
                  </a:lnTo>
                  <a:lnTo>
                    <a:pt x="54631953" y="4170283"/>
                  </a:lnTo>
                  <a:lnTo>
                    <a:pt x="54631953" y="4170338"/>
                  </a:lnTo>
                  <a:lnTo>
                    <a:pt x="54631953" y="4170385"/>
                  </a:lnTo>
                  <a:lnTo>
                    <a:pt x="54631953" y="4170431"/>
                  </a:lnTo>
                  <a:lnTo>
                    <a:pt x="54631953" y="4170478"/>
                  </a:lnTo>
                  <a:lnTo>
                    <a:pt x="54631953" y="4170525"/>
                  </a:lnTo>
                  <a:lnTo>
                    <a:pt x="54631953" y="4170571"/>
                  </a:lnTo>
                  <a:lnTo>
                    <a:pt x="54631953" y="4170618"/>
                  </a:lnTo>
                  <a:lnTo>
                    <a:pt x="54631953" y="4170665"/>
                  </a:lnTo>
                  <a:lnTo>
                    <a:pt x="54631953" y="4170711"/>
                  </a:lnTo>
                  <a:lnTo>
                    <a:pt x="54631953" y="4170758"/>
                  </a:lnTo>
                  <a:lnTo>
                    <a:pt x="54631953" y="4170805"/>
                  </a:lnTo>
                  <a:lnTo>
                    <a:pt x="54631953" y="4170851"/>
                  </a:lnTo>
                  <a:lnTo>
                    <a:pt x="54631953" y="4170898"/>
                  </a:lnTo>
                  <a:lnTo>
                    <a:pt x="54631953" y="4170945"/>
                  </a:lnTo>
                  <a:lnTo>
                    <a:pt x="54631953" y="4318112"/>
                  </a:lnTo>
                  <a:lnTo>
                    <a:pt x="54784353" y="4318112"/>
                  </a:lnTo>
                  <a:lnTo>
                    <a:pt x="54784353" y="4318159"/>
                  </a:lnTo>
                  <a:lnTo>
                    <a:pt x="54784353" y="4318205"/>
                  </a:lnTo>
                  <a:lnTo>
                    <a:pt x="54784353" y="4318251"/>
                  </a:lnTo>
                  <a:lnTo>
                    <a:pt x="54784353" y="4318299"/>
                  </a:lnTo>
                  <a:lnTo>
                    <a:pt x="54784353" y="4318345"/>
                  </a:lnTo>
                  <a:lnTo>
                    <a:pt x="54784353" y="4318391"/>
                  </a:lnTo>
                  <a:lnTo>
                    <a:pt x="54784353" y="4318439"/>
                  </a:lnTo>
                  <a:lnTo>
                    <a:pt x="54784353" y="4318485"/>
                  </a:lnTo>
                  <a:lnTo>
                    <a:pt x="54784353" y="4318531"/>
                  </a:lnTo>
                  <a:lnTo>
                    <a:pt x="54784353" y="4318579"/>
                  </a:lnTo>
                  <a:lnTo>
                    <a:pt x="54784353" y="4318625"/>
                  </a:lnTo>
                  <a:lnTo>
                    <a:pt x="54784353" y="4318671"/>
                  </a:lnTo>
                  <a:lnTo>
                    <a:pt x="54784353" y="4318718"/>
                  </a:lnTo>
                  <a:lnTo>
                    <a:pt x="54784353" y="4318773"/>
                  </a:lnTo>
                  <a:lnTo>
                    <a:pt x="54784353" y="4318819"/>
                  </a:lnTo>
                  <a:lnTo>
                    <a:pt x="54784353" y="4318866"/>
                  </a:lnTo>
                  <a:lnTo>
                    <a:pt x="54784353" y="4318913"/>
                  </a:lnTo>
                  <a:lnTo>
                    <a:pt x="54784353" y="4318959"/>
                  </a:lnTo>
                  <a:lnTo>
                    <a:pt x="54784353" y="4319006"/>
                  </a:lnTo>
                  <a:lnTo>
                    <a:pt x="54784353" y="4319053"/>
                  </a:lnTo>
                  <a:lnTo>
                    <a:pt x="54784353" y="4319099"/>
                  </a:lnTo>
                  <a:lnTo>
                    <a:pt x="54784353" y="4319146"/>
                  </a:lnTo>
                  <a:lnTo>
                    <a:pt x="54784353" y="4319193"/>
                  </a:lnTo>
                  <a:lnTo>
                    <a:pt x="54784353" y="4319239"/>
                  </a:lnTo>
                  <a:lnTo>
                    <a:pt x="54784353" y="4319285"/>
                  </a:lnTo>
                  <a:lnTo>
                    <a:pt x="54784353" y="4319333"/>
                  </a:lnTo>
                  <a:lnTo>
                    <a:pt x="54784353" y="4319379"/>
                  </a:lnTo>
                  <a:lnTo>
                    <a:pt x="54784353" y="4319433"/>
                  </a:lnTo>
                  <a:lnTo>
                    <a:pt x="54784353" y="4319480"/>
                  </a:lnTo>
                  <a:lnTo>
                    <a:pt x="54784353" y="4319527"/>
                  </a:lnTo>
                  <a:lnTo>
                    <a:pt x="54784353" y="4319573"/>
                  </a:lnTo>
                  <a:lnTo>
                    <a:pt x="54784353" y="4319620"/>
                  </a:lnTo>
                  <a:lnTo>
                    <a:pt x="54784353" y="4319667"/>
                  </a:lnTo>
                  <a:lnTo>
                    <a:pt x="54784353" y="4319713"/>
                  </a:lnTo>
                  <a:lnTo>
                    <a:pt x="54784353" y="4319760"/>
                  </a:lnTo>
                  <a:lnTo>
                    <a:pt x="54784353" y="4319807"/>
                  </a:lnTo>
                  <a:lnTo>
                    <a:pt x="54784353" y="4319853"/>
                  </a:lnTo>
                  <a:lnTo>
                    <a:pt x="54784353" y="4319900"/>
                  </a:lnTo>
                  <a:lnTo>
                    <a:pt x="54784353" y="4319947"/>
                  </a:lnTo>
                  <a:lnTo>
                    <a:pt x="54784353" y="4319993"/>
                  </a:lnTo>
                  <a:lnTo>
                    <a:pt x="54784353" y="4320040"/>
                  </a:lnTo>
                  <a:lnTo>
                    <a:pt x="54784353" y="4320094"/>
                  </a:lnTo>
                  <a:lnTo>
                    <a:pt x="54784353" y="4320141"/>
                  </a:lnTo>
                  <a:lnTo>
                    <a:pt x="54784353" y="4320187"/>
                  </a:lnTo>
                  <a:lnTo>
                    <a:pt x="54784353" y="4320234"/>
                  </a:lnTo>
                  <a:lnTo>
                    <a:pt x="54784353" y="4320281"/>
                  </a:lnTo>
                  <a:lnTo>
                    <a:pt x="54784353" y="4320327"/>
                  </a:lnTo>
                  <a:lnTo>
                    <a:pt x="54784353" y="4320374"/>
                  </a:lnTo>
                  <a:lnTo>
                    <a:pt x="54784353" y="4320421"/>
                  </a:lnTo>
                  <a:lnTo>
                    <a:pt x="54784353" y="4320467"/>
                  </a:lnTo>
                  <a:lnTo>
                    <a:pt x="54784353" y="4320514"/>
                  </a:lnTo>
                  <a:lnTo>
                    <a:pt x="54784353" y="4320561"/>
                  </a:lnTo>
                  <a:lnTo>
                    <a:pt x="54784353" y="4320607"/>
                  </a:lnTo>
                  <a:lnTo>
                    <a:pt x="54784353" y="4320654"/>
                  </a:lnTo>
                  <a:lnTo>
                    <a:pt x="54784353" y="4320701"/>
                  </a:lnTo>
                  <a:lnTo>
                    <a:pt x="54784353" y="4320755"/>
                  </a:lnTo>
                  <a:lnTo>
                    <a:pt x="54784353" y="4320801"/>
                  </a:lnTo>
                  <a:lnTo>
                    <a:pt x="54784353" y="4320849"/>
                  </a:lnTo>
                  <a:lnTo>
                    <a:pt x="54784353" y="4320895"/>
                  </a:lnTo>
                  <a:lnTo>
                    <a:pt x="54784353" y="4320941"/>
                  </a:lnTo>
                  <a:lnTo>
                    <a:pt x="54784353" y="4320988"/>
                  </a:lnTo>
                  <a:lnTo>
                    <a:pt x="54784353" y="4321035"/>
                  </a:lnTo>
                  <a:lnTo>
                    <a:pt x="54784353" y="4321081"/>
                  </a:lnTo>
                  <a:lnTo>
                    <a:pt x="54784353" y="4321128"/>
                  </a:lnTo>
                  <a:lnTo>
                    <a:pt x="54784353" y="4321175"/>
                  </a:lnTo>
                  <a:lnTo>
                    <a:pt x="54784353" y="4321221"/>
                  </a:lnTo>
                  <a:lnTo>
                    <a:pt x="54784353" y="4321268"/>
                  </a:lnTo>
                  <a:lnTo>
                    <a:pt x="54784353" y="4321315"/>
                  </a:lnTo>
                  <a:lnTo>
                    <a:pt x="54784353" y="4321361"/>
                  </a:lnTo>
                  <a:lnTo>
                    <a:pt x="54784353" y="4321416"/>
                  </a:lnTo>
                  <a:lnTo>
                    <a:pt x="54784353" y="4321463"/>
                  </a:lnTo>
                  <a:lnTo>
                    <a:pt x="54784353" y="4321509"/>
                  </a:lnTo>
                  <a:lnTo>
                    <a:pt x="54784353" y="4321555"/>
                  </a:lnTo>
                  <a:lnTo>
                    <a:pt x="54784353" y="4321603"/>
                  </a:lnTo>
                  <a:lnTo>
                    <a:pt x="54784353" y="4321649"/>
                  </a:lnTo>
                  <a:lnTo>
                    <a:pt x="54784353" y="4321695"/>
                  </a:lnTo>
                  <a:lnTo>
                    <a:pt x="54784353" y="4321743"/>
                  </a:lnTo>
                  <a:lnTo>
                    <a:pt x="54784353" y="4321789"/>
                  </a:lnTo>
                  <a:lnTo>
                    <a:pt x="54784353" y="4321835"/>
                  </a:lnTo>
                  <a:lnTo>
                    <a:pt x="54784353" y="4321883"/>
                  </a:lnTo>
                  <a:lnTo>
                    <a:pt x="54784353" y="4321929"/>
                  </a:lnTo>
                  <a:lnTo>
                    <a:pt x="54784353" y="4321975"/>
                  </a:lnTo>
                  <a:lnTo>
                    <a:pt x="54784353" y="4322023"/>
                  </a:lnTo>
                  <a:lnTo>
                    <a:pt x="54784353" y="4322077"/>
                  </a:lnTo>
                  <a:lnTo>
                    <a:pt x="54784353" y="4322123"/>
                  </a:lnTo>
                  <a:lnTo>
                    <a:pt x="54784353" y="4322170"/>
                  </a:lnTo>
                  <a:lnTo>
                    <a:pt x="54784353" y="4322217"/>
                  </a:lnTo>
                  <a:lnTo>
                    <a:pt x="54784353" y="4322263"/>
                  </a:lnTo>
                  <a:lnTo>
                    <a:pt x="54784353" y="4322310"/>
                  </a:lnTo>
                  <a:lnTo>
                    <a:pt x="54784353" y="4322357"/>
                  </a:lnTo>
                  <a:lnTo>
                    <a:pt x="54784353" y="4322403"/>
                  </a:lnTo>
                  <a:lnTo>
                    <a:pt x="54784353" y="4322450"/>
                  </a:lnTo>
                  <a:lnTo>
                    <a:pt x="54784353" y="4322497"/>
                  </a:lnTo>
                  <a:lnTo>
                    <a:pt x="54784353" y="4322543"/>
                  </a:lnTo>
                  <a:lnTo>
                    <a:pt x="54784353" y="4322590"/>
                  </a:lnTo>
                  <a:lnTo>
                    <a:pt x="54784353" y="4322637"/>
                  </a:lnTo>
                  <a:lnTo>
                    <a:pt x="54784353" y="4322683"/>
                  </a:lnTo>
                  <a:lnTo>
                    <a:pt x="54784353" y="4322737"/>
                  </a:lnTo>
                  <a:lnTo>
                    <a:pt x="54784353" y="4322784"/>
                  </a:lnTo>
                  <a:lnTo>
                    <a:pt x="54784353" y="4322831"/>
                  </a:lnTo>
                  <a:lnTo>
                    <a:pt x="54784353" y="4322877"/>
                  </a:lnTo>
                  <a:lnTo>
                    <a:pt x="54784353" y="4322924"/>
                  </a:lnTo>
                  <a:lnTo>
                    <a:pt x="54784353" y="4322971"/>
                  </a:lnTo>
                  <a:lnTo>
                    <a:pt x="54784353" y="4323017"/>
                  </a:lnTo>
                  <a:lnTo>
                    <a:pt x="54784353" y="4323064"/>
                  </a:lnTo>
                  <a:lnTo>
                    <a:pt x="54784353" y="4323111"/>
                  </a:lnTo>
                  <a:lnTo>
                    <a:pt x="54784353" y="4323157"/>
                  </a:lnTo>
                  <a:lnTo>
                    <a:pt x="54784353" y="4323204"/>
                  </a:lnTo>
                  <a:lnTo>
                    <a:pt x="54784353" y="4323251"/>
                  </a:lnTo>
                  <a:lnTo>
                    <a:pt x="54784353" y="4323297"/>
                  </a:lnTo>
                  <a:lnTo>
                    <a:pt x="54784353" y="4323344"/>
                  </a:lnTo>
                  <a:lnTo>
                    <a:pt x="54784353" y="4470511"/>
                  </a:lnTo>
                  <a:lnTo>
                    <a:pt x="54936753" y="4470511"/>
                  </a:lnTo>
                  <a:lnTo>
                    <a:pt x="54936753" y="4470558"/>
                  </a:lnTo>
                  <a:lnTo>
                    <a:pt x="54936753" y="4470605"/>
                  </a:lnTo>
                  <a:lnTo>
                    <a:pt x="54936753" y="4470651"/>
                  </a:lnTo>
                  <a:lnTo>
                    <a:pt x="54936753" y="4470698"/>
                  </a:lnTo>
                  <a:lnTo>
                    <a:pt x="54936753" y="4470745"/>
                  </a:lnTo>
                  <a:lnTo>
                    <a:pt x="54936753" y="4470791"/>
                  </a:lnTo>
                  <a:lnTo>
                    <a:pt x="54936753" y="4470837"/>
                  </a:lnTo>
                  <a:lnTo>
                    <a:pt x="54936753" y="4470885"/>
                  </a:lnTo>
                  <a:lnTo>
                    <a:pt x="54936753" y="4470931"/>
                  </a:lnTo>
                  <a:lnTo>
                    <a:pt x="54936753" y="4470977"/>
                  </a:lnTo>
                  <a:lnTo>
                    <a:pt x="54936753" y="4471025"/>
                  </a:lnTo>
                  <a:lnTo>
                    <a:pt x="54936753" y="4471071"/>
                  </a:lnTo>
                  <a:lnTo>
                    <a:pt x="54936753" y="4471117"/>
                  </a:lnTo>
                  <a:lnTo>
                    <a:pt x="54936753" y="4471172"/>
                  </a:lnTo>
                  <a:lnTo>
                    <a:pt x="54936753" y="4471219"/>
                  </a:lnTo>
                  <a:lnTo>
                    <a:pt x="54936753" y="4471265"/>
                  </a:lnTo>
                  <a:lnTo>
                    <a:pt x="54936753" y="4471312"/>
                  </a:lnTo>
                  <a:lnTo>
                    <a:pt x="54936753" y="4471359"/>
                  </a:lnTo>
                  <a:lnTo>
                    <a:pt x="54936753" y="4471405"/>
                  </a:lnTo>
                  <a:lnTo>
                    <a:pt x="54936753" y="4471452"/>
                  </a:lnTo>
                  <a:lnTo>
                    <a:pt x="54936753" y="4471499"/>
                  </a:lnTo>
                  <a:lnTo>
                    <a:pt x="54936753" y="4471545"/>
                  </a:lnTo>
                  <a:lnTo>
                    <a:pt x="54936753" y="4471592"/>
                  </a:lnTo>
                  <a:lnTo>
                    <a:pt x="54936753" y="4471639"/>
                  </a:lnTo>
                  <a:lnTo>
                    <a:pt x="54936753" y="4471685"/>
                  </a:lnTo>
                  <a:lnTo>
                    <a:pt x="54936753" y="4471732"/>
                  </a:lnTo>
                  <a:lnTo>
                    <a:pt x="54936753" y="4471779"/>
                  </a:lnTo>
                  <a:lnTo>
                    <a:pt x="54936753" y="4471833"/>
                  </a:lnTo>
                  <a:lnTo>
                    <a:pt x="54936753" y="4471879"/>
                  </a:lnTo>
                  <a:lnTo>
                    <a:pt x="54936753" y="4471926"/>
                  </a:lnTo>
                  <a:lnTo>
                    <a:pt x="54936753" y="4471973"/>
                  </a:lnTo>
                  <a:lnTo>
                    <a:pt x="54936753" y="4472019"/>
                  </a:lnTo>
                  <a:lnTo>
                    <a:pt x="54936753" y="4472066"/>
                  </a:lnTo>
                  <a:lnTo>
                    <a:pt x="54936753" y="4472113"/>
                  </a:lnTo>
                  <a:lnTo>
                    <a:pt x="54936753" y="4472159"/>
                  </a:lnTo>
                  <a:lnTo>
                    <a:pt x="54936753" y="4472206"/>
                  </a:lnTo>
                  <a:lnTo>
                    <a:pt x="54936753" y="4472253"/>
                  </a:lnTo>
                  <a:lnTo>
                    <a:pt x="54936753" y="4472299"/>
                  </a:lnTo>
                  <a:lnTo>
                    <a:pt x="54936753" y="4472346"/>
                  </a:lnTo>
                  <a:lnTo>
                    <a:pt x="54936753" y="4472393"/>
                  </a:lnTo>
                  <a:lnTo>
                    <a:pt x="54936753" y="4472439"/>
                  </a:lnTo>
                  <a:lnTo>
                    <a:pt x="54936753" y="4472493"/>
                  </a:lnTo>
                  <a:lnTo>
                    <a:pt x="54936753" y="4472540"/>
                  </a:lnTo>
                  <a:lnTo>
                    <a:pt x="54936753" y="4472587"/>
                  </a:lnTo>
                  <a:lnTo>
                    <a:pt x="54936753" y="4472633"/>
                  </a:lnTo>
                  <a:lnTo>
                    <a:pt x="54936753" y="4472680"/>
                  </a:lnTo>
                  <a:lnTo>
                    <a:pt x="54936753" y="4472727"/>
                  </a:lnTo>
                  <a:lnTo>
                    <a:pt x="54936753" y="4472773"/>
                  </a:lnTo>
                  <a:lnTo>
                    <a:pt x="54936753" y="4472820"/>
                  </a:lnTo>
                  <a:lnTo>
                    <a:pt x="54936753" y="4472867"/>
                  </a:lnTo>
                  <a:lnTo>
                    <a:pt x="54936753" y="4472913"/>
                  </a:lnTo>
                  <a:lnTo>
                    <a:pt x="54936753" y="4472960"/>
                  </a:lnTo>
                  <a:lnTo>
                    <a:pt x="54936753" y="4473007"/>
                  </a:lnTo>
                  <a:lnTo>
                    <a:pt x="54936753" y="4473053"/>
                  </a:lnTo>
                  <a:lnTo>
                    <a:pt x="54936753" y="4473100"/>
                  </a:lnTo>
                  <a:lnTo>
                    <a:pt x="54936753" y="4473155"/>
                  </a:lnTo>
                  <a:lnTo>
                    <a:pt x="54936753" y="4473201"/>
                  </a:lnTo>
                  <a:lnTo>
                    <a:pt x="54936753" y="4473247"/>
                  </a:lnTo>
                  <a:lnTo>
                    <a:pt x="54936753" y="4473295"/>
                  </a:lnTo>
                  <a:lnTo>
                    <a:pt x="54936753" y="4473341"/>
                  </a:lnTo>
                  <a:lnTo>
                    <a:pt x="54936753" y="4473387"/>
                  </a:lnTo>
                  <a:lnTo>
                    <a:pt x="54936753" y="4473435"/>
                  </a:lnTo>
                  <a:lnTo>
                    <a:pt x="54936753" y="4473481"/>
                  </a:lnTo>
                  <a:lnTo>
                    <a:pt x="54936753" y="4473527"/>
                  </a:lnTo>
                  <a:lnTo>
                    <a:pt x="54936753" y="4473574"/>
                  </a:lnTo>
                  <a:lnTo>
                    <a:pt x="54936753" y="4473621"/>
                  </a:lnTo>
                  <a:lnTo>
                    <a:pt x="54936753" y="4473667"/>
                  </a:lnTo>
                  <a:lnTo>
                    <a:pt x="54936753" y="4473714"/>
                  </a:lnTo>
                  <a:lnTo>
                    <a:pt x="54936753" y="4473761"/>
                  </a:lnTo>
                  <a:lnTo>
                    <a:pt x="54936753" y="4473815"/>
                  </a:lnTo>
                  <a:lnTo>
                    <a:pt x="54936753" y="4473862"/>
                  </a:lnTo>
                  <a:lnTo>
                    <a:pt x="54936753" y="4473909"/>
                  </a:lnTo>
                  <a:lnTo>
                    <a:pt x="54936753" y="4473955"/>
                  </a:lnTo>
                  <a:lnTo>
                    <a:pt x="54936753" y="4474002"/>
                  </a:lnTo>
                  <a:lnTo>
                    <a:pt x="54936753" y="4474049"/>
                  </a:lnTo>
                  <a:lnTo>
                    <a:pt x="54936753" y="4474095"/>
                  </a:lnTo>
                  <a:lnTo>
                    <a:pt x="54936753" y="4474141"/>
                  </a:lnTo>
                  <a:lnTo>
                    <a:pt x="54936753" y="4474189"/>
                  </a:lnTo>
                  <a:lnTo>
                    <a:pt x="54936753" y="4474235"/>
                  </a:lnTo>
                  <a:lnTo>
                    <a:pt x="54936753" y="4474281"/>
                  </a:lnTo>
                  <a:lnTo>
                    <a:pt x="54936753" y="4474329"/>
                  </a:lnTo>
                  <a:lnTo>
                    <a:pt x="54936753" y="4474375"/>
                  </a:lnTo>
                  <a:lnTo>
                    <a:pt x="54936753" y="4474421"/>
                  </a:lnTo>
                  <a:lnTo>
                    <a:pt x="54936753" y="4474476"/>
                  </a:lnTo>
                  <a:lnTo>
                    <a:pt x="54936753" y="4474523"/>
                  </a:lnTo>
                  <a:lnTo>
                    <a:pt x="54936753" y="4474569"/>
                  </a:lnTo>
                  <a:lnTo>
                    <a:pt x="54936753" y="4474616"/>
                  </a:lnTo>
                  <a:lnTo>
                    <a:pt x="54936753" y="4474663"/>
                  </a:lnTo>
                  <a:lnTo>
                    <a:pt x="54936753" y="4474709"/>
                  </a:lnTo>
                  <a:lnTo>
                    <a:pt x="54936753" y="4474756"/>
                  </a:lnTo>
                  <a:lnTo>
                    <a:pt x="54936753" y="4474803"/>
                  </a:lnTo>
                  <a:lnTo>
                    <a:pt x="54936753" y="4474849"/>
                  </a:lnTo>
                  <a:lnTo>
                    <a:pt x="54936753" y="4474896"/>
                  </a:lnTo>
                  <a:lnTo>
                    <a:pt x="54936753" y="4474943"/>
                  </a:lnTo>
                  <a:lnTo>
                    <a:pt x="54936753" y="4474989"/>
                  </a:lnTo>
                  <a:lnTo>
                    <a:pt x="54936753" y="4475036"/>
                  </a:lnTo>
                  <a:lnTo>
                    <a:pt x="54936753" y="4475083"/>
                  </a:lnTo>
                  <a:lnTo>
                    <a:pt x="54936753" y="4475137"/>
                  </a:lnTo>
                  <a:lnTo>
                    <a:pt x="54936753" y="4475183"/>
                  </a:lnTo>
                  <a:lnTo>
                    <a:pt x="54936753" y="4475230"/>
                  </a:lnTo>
                  <a:lnTo>
                    <a:pt x="54936753" y="4475277"/>
                  </a:lnTo>
                  <a:lnTo>
                    <a:pt x="54936753" y="4475323"/>
                  </a:lnTo>
                  <a:lnTo>
                    <a:pt x="54936753" y="4475370"/>
                  </a:lnTo>
                  <a:lnTo>
                    <a:pt x="54936753" y="4475417"/>
                  </a:lnTo>
                  <a:lnTo>
                    <a:pt x="54936753" y="4475463"/>
                  </a:lnTo>
                  <a:lnTo>
                    <a:pt x="54936753" y="4475510"/>
                  </a:lnTo>
                  <a:lnTo>
                    <a:pt x="54936753" y="4475557"/>
                  </a:lnTo>
                  <a:lnTo>
                    <a:pt x="54936753" y="4475603"/>
                  </a:lnTo>
                  <a:lnTo>
                    <a:pt x="54936753" y="4475650"/>
                  </a:lnTo>
                  <a:lnTo>
                    <a:pt x="54936753" y="4475697"/>
                  </a:lnTo>
                  <a:lnTo>
                    <a:pt x="54936753" y="4475743"/>
                  </a:lnTo>
                  <a:lnTo>
                    <a:pt x="54936753" y="4622911"/>
                  </a:lnTo>
                  <a:lnTo>
                    <a:pt x="55089153" y="4622911"/>
                  </a:lnTo>
                  <a:lnTo>
                    <a:pt x="55089153" y="4622957"/>
                  </a:lnTo>
                  <a:lnTo>
                    <a:pt x="55089153" y="4623004"/>
                  </a:lnTo>
                  <a:lnTo>
                    <a:pt x="55089153" y="4623051"/>
                  </a:lnTo>
                  <a:lnTo>
                    <a:pt x="55089153" y="4623097"/>
                  </a:lnTo>
                  <a:lnTo>
                    <a:pt x="55089153" y="4623144"/>
                  </a:lnTo>
                  <a:lnTo>
                    <a:pt x="55089153" y="4623191"/>
                  </a:lnTo>
                  <a:lnTo>
                    <a:pt x="55089153" y="4623237"/>
                  </a:lnTo>
                  <a:lnTo>
                    <a:pt x="55089153" y="4623283"/>
                  </a:lnTo>
                  <a:lnTo>
                    <a:pt x="55089153" y="4623331"/>
                  </a:lnTo>
                  <a:lnTo>
                    <a:pt x="55089153" y="4623377"/>
                  </a:lnTo>
                  <a:lnTo>
                    <a:pt x="55089153" y="4623423"/>
                  </a:lnTo>
                  <a:lnTo>
                    <a:pt x="55089153" y="4623471"/>
                  </a:lnTo>
                  <a:lnTo>
                    <a:pt x="55089153" y="4623517"/>
                  </a:lnTo>
                  <a:lnTo>
                    <a:pt x="55089153" y="4623571"/>
                  </a:lnTo>
                  <a:lnTo>
                    <a:pt x="55089153" y="4623618"/>
                  </a:lnTo>
                  <a:lnTo>
                    <a:pt x="55089153" y="4623665"/>
                  </a:lnTo>
                  <a:lnTo>
                    <a:pt x="55089153" y="4623711"/>
                  </a:lnTo>
                  <a:lnTo>
                    <a:pt x="55089153" y="4623758"/>
                  </a:lnTo>
                  <a:lnTo>
                    <a:pt x="55089153" y="4623805"/>
                  </a:lnTo>
                  <a:lnTo>
                    <a:pt x="55089153" y="4623851"/>
                  </a:lnTo>
                  <a:lnTo>
                    <a:pt x="55089153" y="4623898"/>
                  </a:lnTo>
                  <a:lnTo>
                    <a:pt x="55089153" y="4623945"/>
                  </a:lnTo>
                  <a:lnTo>
                    <a:pt x="55089153" y="4623991"/>
                  </a:lnTo>
                  <a:lnTo>
                    <a:pt x="55089153" y="4624038"/>
                  </a:lnTo>
                  <a:lnTo>
                    <a:pt x="55089153" y="4624085"/>
                  </a:lnTo>
                  <a:lnTo>
                    <a:pt x="55089153" y="4624131"/>
                  </a:lnTo>
                  <a:lnTo>
                    <a:pt x="55089153" y="4624178"/>
                  </a:lnTo>
                  <a:lnTo>
                    <a:pt x="55089153" y="4624232"/>
                  </a:lnTo>
                  <a:lnTo>
                    <a:pt x="55089153" y="4624279"/>
                  </a:lnTo>
                  <a:lnTo>
                    <a:pt x="55089153" y="4624325"/>
                  </a:lnTo>
                  <a:lnTo>
                    <a:pt x="55089153" y="4624372"/>
                  </a:lnTo>
                  <a:lnTo>
                    <a:pt x="55089153" y="4624419"/>
                  </a:lnTo>
                  <a:lnTo>
                    <a:pt x="55089153" y="4624465"/>
                  </a:lnTo>
                  <a:lnTo>
                    <a:pt x="55089153" y="4624512"/>
                  </a:lnTo>
                  <a:lnTo>
                    <a:pt x="55089153" y="4624559"/>
                  </a:lnTo>
                  <a:lnTo>
                    <a:pt x="55089153" y="4624605"/>
                  </a:lnTo>
                  <a:lnTo>
                    <a:pt x="55089153" y="4624652"/>
                  </a:lnTo>
                  <a:lnTo>
                    <a:pt x="55089153" y="4624699"/>
                  </a:lnTo>
                  <a:lnTo>
                    <a:pt x="55089153" y="4624745"/>
                  </a:lnTo>
                  <a:lnTo>
                    <a:pt x="55089153" y="4624792"/>
                  </a:lnTo>
                  <a:lnTo>
                    <a:pt x="55089153" y="4624839"/>
                  </a:lnTo>
                  <a:lnTo>
                    <a:pt x="55089153" y="4624893"/>
                  </a:lnTo>
                  <a:lnTo>
                    <a:pt x="55089153" y="4624939"/>
                  </a:lnTo>
                  <a:lnTo>
                    <a:pt x="55089153" y="4624986"/>
                  </a:lnTo>
                  <a:lnTo>
                    <a:pt x="55089153" y="4625033"/>
                  </a:lnTo>
                  <a:lnTo>
                    <a:pt x="55089153" y="4625079"/>
                  </a:lnTo>
                  <a:lnTo>
                    <a:pt x="55089153" y="4625126"/>
                  </a:lnTo>
                  <a:lnTo>
                    <a:pt x="55089153" y="4625173"/>
                  </a:lnTo>
                  <a:lnTo>
                    <a:pt x="55089153" y="4625219"/>
                  </a:lnTo>
                  <a:lnTo>
                    <a:pt x="55089153" y="4625266"/>
                  </a:lnTo>
                  <a:lnTo>
                    <a:pt x="55089153" y="4625313"/>
                  </a:lnTo>
                  <a:lnTo>
                    <a:pt x="55089153" y="4625359"/>
                  </a:lnTo>
                  <a:lnTo>
                    <a:pt x="55089153" y="4625406"/>
                  </a:lnTo>
                  <a:lnTo>
                    <a:pt x="55089153" y="4625453"/>
                  </a:lnTo>
                  <a:lnTo>
                    <a:pt x="55089153" y="4625499"/>
                  </a:lnTo>
                  <a:lnTo>
                    <a:pt x="55089153" y="4625553"/>
                  </a:lnTo>
                  <a:lnTo>
                    <a:pt x="55089153" y="4625601"/>
                  </a:lnTo>
                  <a:lnTo>
                    <a:pt x="55089153" y="4625647"/>
                  </a:lnTo>
                  <a:lnTo>
                    <a:pt x="55089153" y="4625693"/>
                  </a:lnTo>
                  <a:lnTo>
                    <a:pt x="55089153" y="4625741"/>
                  </a:lnTo>
                  <a:lnTo>
                    <a:pt x="55089153" y="4625787"/>
                  </a:lnTo>
                  <a:lnTo>
                    <a:pt x="55089153" y="4625833"/>
                  </a:lnTo>
                  <a:lnTo>
                    <a:pt x="55089153" y="4625881"/>
                  </a:lnTo>
                  <a:lnTo>
                    <a:pt x="55089153" y="4625927"/>
                  </a:lnTo>
                  <a:lnTo>
                    <a:pt x="55089153" y="4625973"/>
                  </a:lnTo>
                  <a:lnTo>
                    <a:pt x="55089153" y="4626021"/>
                  </a:lnTo>
                  <a:lnTo>
                    <a:pt x="55089153" y="4626067"/>
                  </a:lnTo>
                  <a:lnTo>
                    <a:pt x="55089153" y="4626113"/>
                  </a:lnTo>
                  <a:lnTo>
                    <a:pt x="55089153" y="4626160"/>
                  </a:lnTo>
                  <a:lnTo>
                    <a:pt x="55089153" y="4626215"/>
                  </a:lnTo>
                  <a:lnTo>
                    <a:pt x="55089153" y="4626261"/>
                  </a:lnTo>
                  <a:lnTo>
                    <a:pt x="55089153" y="4626308"/>
                  </a:lnTo>
                  <a:lnTo>
                    <a:pt x="55089153" y="4626355"/>
                  </a:lnTo>
                  <a:lnTo>
                    <a:pt x="55089153" y="4626401"/>
                  </a:lnTo>
                  <a:lnTo>
                    <a:pt x="55089153" y="4626448"/>
                  </a:lnTo>
                  <a:lnTo>
                    <a:pt x="55089153" y="4626495"/>
                  </a:lnTo>
                  <a:lnTo>
                    <a:pt x="55089153" y="4626541"/>
                  </a:lnTo>
                  <a:lnTo>
                    <a:pt x="55089153" y="4626588"/>
                  </a:lnTo>
                  <a:lnTo>
                    <a:pt x="55089153" y="4626635"/>
                  </a:lnTo>
                  <a:lnTo>
                    <a:pt x="55089153" y="4626681"/>
                  </a:lnTo>
                  <a:lnTo>
                    <a:pt x="55089153" y="4626727"/>
                  </a:lnTo>
                  <a:lnTo>
                    <a:pt x="55089153" y="4626775"/>
                  </a:lnTo>
                  <a:lnTo>
                    <a:pt x="55089153" y="4626821"/>
                  </a:lnTo>
                  <a:lnTo>
                    <a:pt x="55089153" y="4626875"/>
                  </a:lnTo>
                  <a:lnTo>
                    <a:pt x="55089153" y="4626922"/>
                  </a:lnTo>
                  <a:lnTo>
                    <a:pt x="55089153" y="4626969"/>
                  </a:lnTo>
                  <a:lnTo>
                    <a:pt x="55089153" y="4627015"/>
                  </a:lnTo>
                  <a:lnTo>
                    <a:pt x="55089153" y="4627062"/>
                  </a:lnTo>
                  <a:lnTo>
                    <a:pt x="55089153" y="4627109"/>
                  </a:lnTo>
                  <a:lnTo>
                    <a:pt x="55089153" y="4627155"/>
                  </a:lnTo>
                  <a:lnTo>
                    <a:pt x="55089153" y="4627202"/>
                  </a:lnTo>
                  <a:lnTo>
                    <a:pt x="55089153" y="4627249"/>
                  </a:lnTo>
                  <a:lnTo>
                    <a:pt x="55089153" y="4627295"/>
                  </a:lnTo>
                  <a:lnTo>
                    <a:pt x="55089153" y="4627342"/>
                  </a:lnTo>
                  <a:lnTo>
                    <a:pt x="55089153" y="4627389"/>
                  </a:lnTo>
                  <a:lnTo>
                    <a:pt x="55089153" y="4627435"/>
                  </a:lnTo>
                  <a:lnTo>
                    <a:pt x="55089153" y="4627482"/>
                  </a:lnTo>
                  <a:lnTo>
                    <a:pt x="55089153" y="4627536"/>
                  </a:lnTo>
                  <a:lnTo>
                    <a:pt x="55089153" y="4627583"/>
                  </a:lnTo>
                  <a:lnTo>
                    <a:pt x="55089153" y="4627629"/>
                  </a:lnTo>
                  <a:lnTo>
                    <a:pt x="55089153" y="4627676"/>
                  </a:lnTo>
                  <a:lnTo>
                    <a:pt x="55089153" y="4627723"/>
                  </a:lnTo>
                  <a:lnTo>
                    <a:pt x="55089153" y="4627769"/>
                  </a:lnTo>
                  <a:lnTo>
                    <a:pt x="55089153" y="4627816"/>
                  </a:lnTo>
                  <a:lnTo>
                    <a:pt x="55089153" y="4627863"/>
                  </a:lnTo>
                  <a:lnTo>
                    <a:pt x="55089153" y="4627909"/>
                  </a:lnTo>
                  <a:lnTo>
                    <a:pt x="55089153" y="4627956"/>
                  </a:lnTo>
                  <a:lnTo>
                    <a:pt x="55089153" y="4628003"/>
                  </a:lnTo>
                  <a:lnTo>
                    <a:pt x="55089153" y="4628049"/>
                  </a:lnTo>
                  <a:lnTo>
                    <a:pt x="55089153" y="4628096"/>
                  </a:lnTo>
                  <a:lnTo>
                    <a:pt x="55089153" y="4628143"/>
                  </a:lnTo>
                  <a:lnTo>
                    <a:pt x="55089153" y="4775310"/>
                  </a:lnTo>
                  <a:lnTo>
                    <a:pt x="55241553" y="4775310"/>
                  </a:lnTo>
                  <a:lnTo>
                    <a:pt x="55241553" y="4775357"/>
                  </a:lnTo>
                  <a:lnTo>
                    <a:pt x="55241553" y="4775403"/>
                  </a:lnTo>
                  <a:lnTo>
                    <a:pt x="55241553" y="4775450"/>
                  </a:lnTo>
                  <a:lnTo>
                    <a:pt x="55241553" y="4775497"/>
                  </a:lnTo>
                  <a:lnTo>
                    <a:pt x="55241553" y="4775543"/>
                  </a:lnTo>
                  <a:lnTo>
                    <a:pt x="55241553" y="4775590"/>
                  </a:lnTo>
                  <a:lnTo>
                    <a:pt x="55241553" y="4775637"/>
                  </a:lnTo>
                  <a:lnTo>
                    <a:pt x="55241553" y="4775683"/>
                  </a:lnTo>
                  <a:lnTo>
                    <a:pt x="55241553" y="4775730"/>
                  </a:lnTo>
                  <a:lnTo>
                    <a:pt x="55241553" y="4775777"/>
                  </a:lnTo>
                  <a:lnTo>
                    <a:pt x="55241553" y="4775823"/>
                  </a:lnTo>
                  <a:lnTo>
                    <a:pt x="55241553" y="4775869"/>
                  </a:lnTo>
                  <a:lnTo>
                    <a:pt x="55241553" y="4775917"/>
                  </a:lnTo>
                  <a:lnTo>
                    <a:pt x="55241553" y="4775971"/>
                  </a:lnTo>
                  <a:lnTo>
                    <a:pt x="55241553" y="4776017"/>
                  </a:lnTo>
                  <a:lnTo>
                    <a:pt x="55241553" y="4776064"/>
                  </a:lnTo>
                  <a:lnTo>
                    <a:pt x="55241553" y="4776111"/>
                  </a:lnTo>
                  <a:lnTo>
                    <a:pt x="55241553" y="4776157"/>
                  </a:lnTo>
                  <a:lnTo>
                    <a:pt x="55241553" y="4776204"/>
                  </a:lnTo>
                  <a:lnTo>
                    <a:pt x="55241553" y="4776251"/>
                  </a:lnTo>
                  <a:lnTo>
                    <a:pt x="55241553" y="4776297"/>
                  </a:lnTo>
                  <a:lnTo>
                    <a:pt x="55241553" y="4776344"/>
                  </a:lnTo>
                  <a:lnTo>
                    <a:pt x="55241553" y="4776391"/>
                  </a:lnTo>
                  <a:lnTo>
                    <a:pt x="55241553" y="4776437"/>
                  </a:lnTo>
                  <a:lnTo>
                    <a:pt x="55241553" y="4776484"/>
                  </a:lnTo>
                  <a:lnTo>
                    <a:pt x="55241553" y="4776531"/>
                  </a:lnTo>
                  <a:lnTo>
                    <a:pt x="55241553" y="4776577"/>
                  </a:lnTo>
                  <a:lnTo>
                    <a:pt x="55241553" y="4776631"/>
                  </a:lnTo>
                  <a:lnTo>
                    <a:pt x="55241553" y="4776678"/>
                  </a:lnTo>
                  <a:lnTo>
                    <a:pt x="55241553" y="4776725"/>
                  </a:lnTo>
                  <a:lnTo>
                    <a:pt x="55241553" y="4776771"/>
                  </a:lnTo>
                  <a:lnTo>
                    <a:pt x="55241553" y="4776818"/>
                  </a:lnTo>
                  <a:lnTo>
                    <a:pt x="55241553" y="4776865"/>
                  </a:lnTo>
                  <a:lnTo>
                    <a:pt x="55241553" y="4776911"/>
                  </a:lnTo>
                  <a:lnTo>
                    <a:pt x="55241553" y="4776958"/>
                  </a:lnTo>
                  <a:lnTo>
                    <a:pt x="55241553" y="4777005"/>
                  </a:lnTo>
                  <a:lnTo>
                    <a:pt x="55241553" y="4777051"/>
                  </a:lnTo>
                  <a:lnTo>
                    <a:pt x="55241553" y="4777098"/>
                  </a:lnTo>
                  <a:lnTo>
                    <a:pt x="55241553" y="4777145"/>
                  </a:lnTo>
                  <a:lnTo>
                    <a:pt x="55241553" y="4777191"/>
                  </a:lnTo>
                  <a:lnTo>
                    <a:pt x="55241553" y="4777238"/>
                  </a:lnTo>
                  <a:lnTo>
                    <a:pt x="55241553" y="4777293"/>
                  </a:lnTo>
                  <a:lnTo>
                    <a:pt x="55241553" y="4777339"/>
                  </a:lnTo>
                  <a:lnTo>
                    <a:pt x="55241553" y="4777385"/>
                  </a:lnTo>
                  <a:lnTo>
                    <a:pt x="55241553" y="4777433"/>
                  </a:lnTo>
                  <a:lnTo>
                    <a:pt x="55241553" y="4777479"/>
                  </a:lnTo>
                  <a:lnTo>
                    <a:pt x="55241553" y="4777525"/>
                  </a:lnTo>
                  <a:lnTo>
                    <a:pt x="55241553" y="4777572"/>
                  </a:lnTo>
                  <a:lnTo>
                    <a:pt x="55241553" y="4777619"/>
                  </a:lnTo>
                  <a:lnTo>
                    <a:pt x="55241553" y="4777665"/>
                  </a:lnTo>
                  <a:lnTo>
                    <a:pt x="55241553" y="4777712"/>
                  </a:lnTo>
                  <a:lnTo>
                    <a:pt x="55241553" y="4777759"/>
                  </a:lnTo>
                  <a:lnTo>
                    <a:pt x="55241553" y="4777805"/>
                  </a:lnTo>
                  <a:lnTo>
                    <a:pt x="55241553" y="4777852"/>
                  </a:lnTo>
                  <a:lnTo>
                    <a:pt x="55241553" y="4777899"/>
                  </a:lnTo>
                  <a:lnTo>
                    <a:pt x="55241553" y="4777953"/>
                  </a:lnTo>
                  <a:lnTo>
                    <a:pt x="55241553" y="4778000"/>
                  </a:lnTo>
                  <a:lnTo>
                    <a:pt x="55241553" y="4778047"/>
                  </a:lnTo>
                  <a:lnTo>
                    <a:pt x="55241553" y="4778093"/>
                  </a:lnTo>
                  <a:lnTo>
                    <a:pt x="55241553" y="4778139"/>
                  </a:lnTo>
                  <a:lnTo>
                    <a:pt x="55241553" y="4778187"/>
                  </a:lnTo>
                  <a:lnTo>
                    <a:pt x="55241553" y="4778233"/>
                  </a:lnTo>
                  <a:lnTo>
                    <a:pt x="55241553" y="4778279"/>
                  </a:lnTo>
                  <a:lnTo>
                    <a:pt x="55241553" y="4778327"/>
                  </a:lnTo>
                  <a:lnTo>
                    <a:pt x="55241553" y="4778373"/>
                  </a:lnTo>
                  <a:lnTo>
                    <a:pt x="55241553" y="4778419"/>
                  </a:lnTo>
                  <a:lnTo>
                    <a:pt x="55241553" y="4778467"/>
                  </a:lnTo>
                  <a:lnTo>
                    <a:pt x="55241553" y="4778513"/>
                  </a:lnTo>
                  <a:lnTo>
                    <a:pt x="55241553" y="4778559"/>
                  </a:lnTo>
                  <a:lnTo>
                    <a:pt x="55241553" y="4778614"/>
                  </a:lnTo>
                  <a:lnTo>
                    <a:pt x="55241553" y="4778661"/>
                  </a:lnTo>
                  <a:lnTo>
                    <a:pt x="55241553" y="4778707"/>
                  </a:lnTo>
                  <a:lnTo>
                    <a:pt x="55241553" y="4778754"/>
                  </a:lnTo>
                  <a:lnTo>
                    <a:pt x="55241553" y="4778801"/>
                  </a:lnTo>
                  <a:lnTo>
                    <a:pt x="55241553" y="4778847"/>
                  </a:lnTo>
                  <a:lnTo>
                    <a:pt x="55241553" y="4778894"/>
                  </a:lnTo>
                  <a:lnTo>
                    <a:pt x="55241553" y="4778941"/>
                  </a:lnTo>
                  <a:lnTo>
                    <a:pt x="55241553" y="4778987"/>
                  </a:lnTo>
                  <a:lnTo>
                    <a:pt x="55241553" y="4779034"/>
                  </a:lnTo>
                  <a:lnTo>
                    <a:pt x="55241553" y="4779081"/>
                  </a:lnTo>
                  <a:lnTo>
                    <a:pt x="55241553" y="4779127"/>
                  </a:lnTo>
                  <a:lnTo>
                    <a:pt x="55241553" y="4779174"/>
                  </a:lnTo>
                  <a:lnTo>
                    <a:pt x="55241553" y="4779221"/>
                  </a:lnTo>
                  <a:lnTo>
                    <a:pt x="55241553" y="4779275"/>
                  </a:lnTo>
                  <a:lnTo>
                    <a:pt x="55241553" y="4779321"/>
                  </a:lnTo>
                  <a:lnTo>
                    <a:pt x="55241553" y="4779368"/>
                  </a:lnTo>
                  <a:lnTo>
                    <a:pt x="55241553" y="4779415"/>
                  </a:lnTo>
                  <a:lnTo>
                    <a:pt x="55241553" y="4779461"/>
                  </a:lnTo>
                  <a:lnTo>
                    <a:pt x="55241553" y="4779508"/>
                  </a:lnTo>
                  <a:lnTo>
                    <a:pt x="55241553" y="4779555"/>
                  </a:lnTo>
                  <a:lnTo>
                    <a:pt x="55241553" y="4779601"/>
                  </a:lnTo>
                  <a:lnTo>
                    <a:pt x="55241553" y="4779648"/>
                  </a:lnTo>
                  <a:lnTo>
                    <a:pt x="55241553" y="4779695"/>
                  </a:lnTo>
                  <a:lnTo>
                    <a:pt x="55241553" y="4779741"/>
                  </a:lnTo>
                  <a:lnTo>
                    <a:pt x="55241553" y="4779788"/>
                  </a:lnTo>
                  <a:lnTo>
                    <a:pt x="55241553" y="4779835"/>
                  </a:lnTo>
                  <a:lnTo>
                    <a:pt x="55241553" y="4779881"/>
                  </a:lnTo>
                  <a:lnTo>
                    <a:pt x="55241553" y="4779935"/>
                  </a:lnTo>
                  <a:lnTo>
                    <a:pt x="55241553" y="4779982"/>
                  </a:lnTo>
                  <a:lnTo>
                    <a:pt x="55241553" y="4780029"/>
                  </a:lnTo>
                  <a:lnTo>
                    <a:pt x="55241553" y="4780075"/>
                  </a:lnTo>
                  <a:lnTo>
                    <a:pt x="55241553" y="4780122"/>
                  </a:lnTo>
                  <a:lnTo>
                    <a:pt x="55241553" y="4780169"/>
                  </a:lnTo>
                  <a:lnTo>
                    <a:pt x="55241553" y="4780215"/>
                  </a:lnTo>
                  <a:lnTo>
                    <a:pt x="55241553" y="4780262"/>
                  </a:lnTo>
                  <a:lnTo>
                    <a:pt x="55241553" y="4780309"/>
                  </a:lnTo>
                  <a:lnTo>
                    <a:pt x="55241553" y="4780355"/>
                  </a:lnTo>
                  <a:lnTo>
                    <a:pt x="55241553" y="4780402"/>
                  </a:lnTo>
                  <a:lnTo>
                    <a:pt x="55241553" y="4780449"/>
                  </a:lnTo>
                  <a:lnTo>
                    <a:pt x="55241553" y="4780495"/>
                  </a:lnTo>
                  <a:lnTo>
                    <a:pt x="55241553" y="4780542"/>
                  </a:lnTo>
                  <a:lnTo>
                    <a:pt x="55241553" y="4927709"/>
                  </a:lnTo>
                  <a:lnTo>
                    <a:pt x="55393953" y="4927709"/>
                  </a:lnTo>
                  <a:lnTo>
                    <a:pt x="55393953" y="4927756"/>
                  </a:lnTo>
                  <a:lnTo>
                    <a:pt x="55393953" y="4927803"/>
                  </a:lnTo>
                  <a:lnTo>
                    <a:pt x="55393953" y="4927849"/>
                  </a:lnTo>
                  <a:lnTo>
                    <a:pt x="55393953" y="4927896"/>
                  </a:lnTo>
                  <a:lnTo>
                    <a:pt x="55393953" y="4927943"/>
                  </a:lnTo>
                  <a:lnTo>
                    <a:pt x="55393953" y="4927989"/>
                  </a:lnTo>
                  <a:lnTo>
                    <a:pt x="55393953" y="4928036"/>
                  </a:lnTo>
                  <a:lnTo>
                    <a:pt x="55393953" y="4928083"/>
                  </a:lnTo>
                  <a:lnTo>
                    <a:pt x="55393953" y="4928129"/>
                  </a:lnTo>
                  <a:lnTo>
                    <a:pt x="55393953" y="4928176"/>
                  </a:lnTo>
                  <a:lnTo>
                    <a:pt x="55393953" y="4928223"/>
                  </a:lnTo>
                  <a:lnTo>
                    <a:pt x="55393953" y="4928269"/>
                  </a:lnTo>
                  <a:lnTo>
                    <a:pt x="55393953" y="4928316"/>
                  </a:lnTo>
                  <a:lnTo>
                    <a:pt x="55393953" y="4928370"/>
                  </a:lnTo>
                  <a:lnTo>
                    <a:pt x="55393953" y="4928417"/>
                  </a:lnTo>
                  <a:lnTo>
                    <a:pt x="55393953" y="4928463"/>
                  </a:lnTo>
                  <a:lnTo>
                    <a:pt x="55393953" y="4928510"/>
                  </a:lnTo>
                  <a:lnTo>
                    <a:pt x="55393953" y="4928557"/>
                  </a:lnTo>
                  <a:lnTo>
                    <a:pt x="55393953" y="4928603"/>
                  </a:lnTo>
                  <a:lnTo>
                    <a:pt x="55393953" y="4928650"/>
                  </a:lnTo>
                  <a:lnTo>
                    <a:pt x="55393953" y="4928697"/>
                  </a:lnTo>
                  <a:lnTo>
                    <a:pt x="55393953" y="4928743"/>
                  </a:lnTo>
                  <a:lnTo>
                    <a:pt x="55393953" y="4928790"/>
                  </a:lnTo>
                  <a:lnTo>
                    <a:pt x="55393953" y="4928837"/>
                  </a:lnTo>
                  <a:lnTo>
                    <a:pt x="55393953" y="4928883"/>
                  </a:lnTo>
                  <a:lnTo>
                    <a:pt x="55393953" y="4928930"/>
                  </a:lnTo>
                  <a:lnTo>
                    <a:pt x="55393953" y="4928977"/>
                  </a:lnTo>
                  <a:lnTo>
                    <a:pt x="55393953" y="4929031"/>
                  </a:lnTo>
                  <a:lnTo>
                    <a:pt x="55393953" y="4929077"/>
                  </a:lnTo>
                  <a:lnTo>
                    <a:pt x="55393953" y="4929124"/>
                  </a:lnTo>
                  <a:lnTo>
                    <a:pt x="55393953" y="4929171"/>
                  </a:lnTo>
                  <a:lnTo>
                    <a:pt x="55393953" y="4929217"/>
                  </a:lnTo>
                  <a:lnTo>
                    <a:pt x="55393953" y="4929264"/>
                  </a:lnTo>
                  <a:lnTo>
                    <a:pt x="55393953" y="4929311"/>
                  </a:lnTo>
                  <a:lnTo>
                    <a:pt x="55393953" y="4929357"/>
                  </a:lnTo>
                  <a:lnTo>
                    <a:pt x="55393953" y="4929404"/>
                  </a:lnTo>
                  <a:lnTo>
                    <a:pt x="55393953" y="4929451"/>
                  </a:lnTo>
                  <a:lnTo>
                    <a:pt x="55393953" y="4929497"/>
                  </a:lnTo>
                  <a:lnTo>
                    <a:pt x="55393953" y="4929544"/>
                  </a:lnTo>
                  <a:lnTo>
                    <a:pt x="55393953" y="4929591"/>
                  </a:lnTo>
                  <a:lnTo>
                    <a:pt x="55393953" y="4929637"/>
                  </a:lnTo>
                  <a:lnTo>
                    <a:pt x="55393953" y="4929691"/>
                  </a:lnTo>
                  <a:lnTo>
                    <a:pt x="55393953" y="4929739"/>
                  </a:lnTo>
                  <a:lnTo>
                    <a:pt x="55393953" y="4929785"/>
                  </a:lnTo>
                  <a:lnTo>
                    <a:pt x="55393953" y="4929831"/>
                  </a:lnTo>
                  <a:lnTo>
                    <a:pt x="55393953" y="4929879"/>
                  </a:lnTo>
                  <a:lnTo>
                    <a:pt x="55393953" y="4929925"/>
                  </a:lnTo>
                  <a:lnTo>
                    <a:pt x="55393953" y="4929971"/>
                  </a:lnTo>
                  <a:lnTo>
                    <a:pt x="55393953" y="4930019"/>
                  </a:lnTo>
                  <a:lnTo>
                    <a:pt x="55393953" y="4930065"/>
                  </a:lnTo>
                  <a:lnTo>
                    <a:pt x="55393953" y="4930111"/>
                  </a:lnTo>
                  <a:lnTo>
                    <a:pt x="55393953" y="4930158"/>
                  </a:lnTo>
                  <a:lnTo>
                    <a:pt x="55393953" y="4930205"/>
                  </a:lnTo>
                  <a:lnTo>
                    <a:pt x="55393953" y="4930251"/>
                  </a:lnTo>
                  <a:lnTo>
                    <a:pt x="55393953" y="4930298"/>
                  </a:lnTo>
                  <a:lnTo>
                    <a:pt x="55393953" y="4930353"/>
                  </a:lnTo>
                  <a:lnTo>
                    <a:pt x="55393953" y="4930399"/>
                  </a:lnTo>
                  <a:lnTo>
                    <a:pt x="55393953" y="4930446"/>
                  </a:lnTo>
                  <a:lnTo>
                    <a:pt x="55393953" y="4930493"/>
                  </a:lnTo>
                  <a:lnTo>
                    <a:pt x="55393953" y="4930539"/>
                  </a:lnTo>
                  <a:lnTo>
                    <a:pt x="55393953" y="4930586"/>
                  </a:lnTo>
                  <a:lnTo>
                    <a:pt x="55393953" y="4930633"/>
                  </a:lnTo>
                  <a:lnTo>
                    <a:pt x="55393953" y="4930679"/>
                  </a:lnTo>
                  <a:lnTo>
                    <a:pt x="55393953" y="4930725"/>
                  </a:lnTo>
                  <a:lnTo>
                    <a:pt x="55393953" y="4930773"/>
                  </a:lnTo>
                  <a:lnTo>
                    <a:pt x="55393953" y="4930819"/>
                  </a:lnTo>
                  <a:lnTo>
                    <a:pt x="55393953" y="4930865"/>
                  </a:lnTo>
                  <a:lnTo>
                    <a:pt x="55393953" y="4930913"/>
                  </a:lnTo>
                  <a:lnTo>
                    <a:pt x="55393953" y="4930959"/>
                  </a:lnTo>
                  <a:lnTo>
                    <a:pt x="55393953" y="4931013"/>
                  </a:lnTo>
                  <a:lnTo>
                    <a:pt x="55393953" y="4931060"/>
                  </a:lnTo>
                  <a:lnTo>
                    <a:pt x="55393953" y="4931107"/>
                  </a:lnTo>
                  <a:lnTo>
                    <a:pt x="55393953" y="4931153"/>
                  </a:lnTo>
                  <a:lnTo>
                    <a:pt x="55393953" y="4931200"/>
                  </a:lnTo>
                  <a:lnTo>
                    <a:pt x="55393953" y="4931247"/>
                  </a:lnTo>
                  <a:lnTo>
                    <a:pt x="55393953" y="4931293"/>
                  </a:lnTo>
                  <a:lnTo>
                    <a:pt x="55393953" y="4931340"/>
                  </a:lnTo>
                  <a:lnTo>
                    <a:pt x="55393953" y="4931387"/>
                  </a:lnTo>
                  <a:lnTo>
                    <a:pt x="55393953" y="4931433"/>
                  </a:lnTo>
                  <a:lnTo>
                    <a:pt x="55393953" y="4931480"/>
                  </a:lnTo>
                  <a:lnTo>
                    <a:pt x="55393953" y="4931527"/>
                  </a:lnTo>
                  <a:lnTo>
                    <a:pt x="55393953" y="4931573"/>
                  </a:lnTo>
                  <a:lnTo>
                    <a:pt x="55393953" y="4931620"/>
                  </a:lnTo>
                  <a:lnTo>
                    <a:pt x="55393953" y="4931674"/>
                  </a:lnTo>
                  <a:lnTo>
                    <a:pt x="55393953" y="4931721"/>
                  </a:lnTo>
                  <a:lnTo>
                    <a:pt x="55393953" y="4931767"/>
                  </a:lnTo>
                  <a:lnTo>
                    <a:pt x="55393953" y="4931814"/>
                  </a:lnTo>
                  <a:lnTo>
                    <a:pt x="55393953" y="4931861"/>
                  </a:lnTo>
                  <a:lnTo>
                    <a:pt x="55393953" y="4931907"/>
                  </a:lnTo>
                  <a:lnTo>
                    <a:pt x="55393953" y="4931954"/>
                  </a:lnTo>
                  <a:lnTo>
                    <a:pt x="55393953" y="4932001"/>
                  </a:lnTo>
                  <a:lnTo>
                    <a:pt x="55393953" y="4932047"/>
                  </a:lnTo>
                  <a:lnTo>
                    <a:pt x="55393953" y="4932094"/>
                  </a:lnTo>
                  <a:lnTo>
                    <a:pt x="55393953" y="4932141"/>
                  </a:lnTo>
                  <a:lnTo>
                    <a:pt x="55393953" y="4932187"/>
                  </a:lnTo>
                  <a:lnTo>
                    <a:pt x="55393953" y="4932234"/>
                  </a:lnTo>
                  <a:lnTo>
                    <a:pt x="55393953" y="4932281"/>
                  </a:lnTo>
                  <a:lnTo>
                    <a:pt x="55393953" y="4932335"/>
                  </a:lnTo>
                  <a:lnTo>
                    <a:pt x="55393953" y="4932381"/>
                  </a:lnTo>
                  <a:lnTo>
                    <a:pt x="55393953" y="4932428"/>
                  </a:lnTo>
                  <a:lnTo>
                    <a:pt x="55393953" y="4932475"/>
                  </a:lnTo>
                  <a:lnTo>
                    <a:pt x="55393953" y="4932521"/>
                  </a:lnTo>
                  <a:lnTo>
                    <a:pt x="55393953" y="4932568"/>
                  </a:lnTo>
                  <a:lnTo>
                    <a:pt x="55393953" y="4932615"/>
                  </a:lnTo>
                  <a:lnTo>
                    <a:pt x="55393953" y="4932661"/>
                  </a:lnTo>
                  <a:lnTo>
                    <a:pt x="55393953" y="4932708"/>
                  </a:lnTo>
                  <a:lnTo>
                    <a:pt x="55393953" y="4932755"/>
                  </a:lnTo>
                  <a:lnTo>
                    <a:pt x="55393953" y="4932801"/>
                  </a:lnTo>
                  <a:lnTo>
                    <a:pt x="55393953" y="4932848"/>
                  </a:lnTo>
                  <a:lnTo>
                    <a:pt x="55393953" y="4932895"/>
                  </a:lnTo>
                  <a:lnTo>
                    <a:pt x="55393953" y="4932941"/>
                  </a:lnTo>
                  <a:lnTo>
                    <a:pt x="55393953" y="5080109"/>
                  </a:lnTo>
                  <a:lnTo>
                    <a:pt x="55546353" y="5080109"/>
                  </a:lnTo>
                  <a:lnTo>
                    <a:pt x="55546353" y="5080155"/>
                  </a:lnTo>
                  <a:lnTo>
                    <a:pt x="55546353" y="5080202"/>
                  </a:lnTo>
                  <a:lnTo>
                    <a:pt x="55546353" y="5080249"/>
                  </a:lnTo>
                  <a:lnTo>
                    <a:pt x="55546353" y="5080295"/>
                  </a:lnTo>
                  <a:lnTo>
                    <a:pt x="55546353" y="5080342"/>
                  </a:lnTo>
                  <a:lnTo>
                    <a:pt x="55546353" y="5080389"/>
                  </a:lnTo>
                  <a:lnTo>
                    <a:pt x="55546353" y="5080435"/>
                  </a:lnTo>
                  <a:lnTo>
                    <a:pt x="55546353" y="5080482"/>
                  </a:lnTo>
                  <a:lnTo>
                    <a:pt x="55546353" y="5080529"/>
                  </a:lnTo>
                  <a:lnTo>
                    <a:pt x="55546353" y="5080575"/>
                  </a:lnTo>
                  <a:lnTo>
                    <a:pt x="55546353" y="5080622"/>
                  </a:lnTo>
                  <a:lnTo>
                    <a:pt x="55546353" y="5080669"/>
                  </a:lnTo>
                  <a:lnTo>
                    <a:pt x="55546353" y="5080715"/>
                  </a:lnTo>
                  <a:lnTo>
                    <a:pt x="55546353" y="5080769"/>
                  </a:lnTo>
                  <a:lnTo>
                    <a:pt x="55546353" y="5080816"/>
                  </a:lnTo>
                  <a:lnTo>
                    <a:pt x="55546353" y="5080863"/>
                  </a:lnTo>
                  <a:lnTo>
                    <a:pt x="55546353" y="5080909"/>
                  </a:lnTo>
                  <a:lnTo>
                    <a:pt x="55546353" y="5080956"/>
                  </a:lnTo>
                  <a:lnTo>
                    <a:pt x="55546353" y="5081003"/>
                  </a:lnTo>
                  <a:lnTo>
                    <a:pt x="55546353" y="5081049"/>
                  </a:lnTo>
                  <a:lnTo>
                    <a:pt x="55546353" y="5081096"/>
                  </a:lnTo>
                  <a:lnTo>
                    <a:pt x="55546353" y="5081143"/>
                  </a:lnTo>
                  <a:lnTo>
                    <a:pt x="55546353" y="5081189"/>
                  </a:lnTo>
                  <a:lnTo>
                    <a:pt x="55546353" y="5081236"/>
                  </a:lnTo>
                  <a:lnTo>
                    <a:pt x="55546353" y="5081283"/>
                  </a:lnTo>
                  <a:lnTo>
                    <a:pt x="55546353" y="5081329"/>
                  </a:lnTo>
                  <a:lnTo>
                    <a:pt x="55546353" y="5081376"/>
                  </a:lnTo>
                  <a:lnTo>
                    <a:pt x="55546353" y="5081431"/>
                  </a:lnTo>
                  <a:lnTo>
                    <a:pt x="55546353" y="5081477"/>
                  </a:lnTo>
                  <a:lnTo>
                    <a:pt x="55546353" y="5081523"/>
                  </a:lnTo>
                  <a:lnTo>
                    <a:pt x="55546353" y="5081570"/>
                  </a:lnTo>
                  <a:lnTo>
                    <a:pt x="55546353" y="5081617"/>
                  </a:lnTo>
                  <a:lnTo>
                    <a:pt x="55546353" y="5081663"/>
                  </a:lnTo>
                  <a:lnTo>
                    <a:pt x="55546353" y="5081710"/>
                  </a:lnTo>
                  <a:lnTo>
                    <a:pt x="55546353" y="5081757"/>
                  </a:lnTo>
                  <a:lnTo>
                    <a:pt x="55546353" y="5081803"/>
                  </a:lnTo>
                  <a:lnTo>
                    <a:pt x="55546353" y="5081850"/>
                  </a:lnTo>
                  <a:lnTo>
                    <a:pt x="55546353" y="5081897"/>
                  </a:lnTo>
                  <a:lnTo>
                    <a:pt x="55546353" y="5081943"/>
                  </a:lnTo>
                  <a:lnTo>
                    <a:pt x="55546353" y="5081990"/>
                  </a:lnTo>
                  <a:lnTo>
                    <a:pt x="55546353" y="5082037"/>
                  </a:lnTo>
                  <a:lnTo>
                    <a:pt x="55546353" y="5082091"/>
                  </a:lnTo>
                  <a:lnTo>
                    <a:pt x="55546353" y="5082137"/>
                  </a:lnTo>
                  <a:lnTo>
                    <a:pt x="55546353" y="5082185"/>
                  </a:lnTo>
                  <a:lnTo>
                    <a:pt x="55546353" y="5082231"/>
                  </a:lnTo>
                  <a:lnTo>
                    <a:pt x="55546353" y="5082277"/>
                  </a:lnTo>
                  <a:lnTo>
                    <a:pt x="55546353" y="5082325"/>
                  </a:lnTo>
                  <a:lnTo>
                    <a:pt x="55546353" y="5082371"/>
                  </a:lnTo>
                  <a:lnTo>
                    <a:pt x="55546353" y="5082417"/>
                  </a:lnTo>
                  <a:lnTo>
                    <a:pt x="55546353" y="5082465"/>
                  </a:lnTo>
                  <a:lnTo>
                    <a:pt x="55546353" y="5082511"/>
                  </a:lnTo>
                  <a:lnTo>
                    <a:pt x="55546353" y="5082557"/>
                  </a:lnTo>
                  <a:lnTo>
                    <a:pt x="55546353" y="5082605"/>
                  </a:lnTo>
                  <a:lnTo>
                    <a:pt x="55546353" y="5082651"/>
                  </a:lnTo>
                  <a:lnTo>
                    <a:pt x="55546353" y="5082697"/>
                  </a:lnTo>
                  <a:lnTo>
                    <a:pt x="55546353" y="5082752"/>
                  </a:lnTo>
                  <a:lnTo>
                    <a:pt x="55546353" y="5082799"/>
                  </a:lnTo>
                  <a:lnTo>
                    <a:pt x="55546353" y="5082845"/>
                  </a:lnTo>
                  <a:lnTo>
                    <a:pt x="55546353" y="5082892"/>
                  </a:lnTo>
                  <a:lnTo>
                    <a:pt x="55546353" y="5082939"/>
                  </a:lnTo>
                  <a:lnTo>
                    <a:pt x="55546353" y="5082985"/>
                  </a:lnTo>
                  <a:lnTo>
                    <a:pt x="55546353" y="5083032"/>
                  </a:lnTo>
                  <a:lnTo>
                    <a:pt x="55546353" y="5083079"/>
                  </a:lnTo>
                  <a:lnTo>
                    <a:pt x="55546353" y="5083125"/>
                  </a:lnTo>
                  <a:lnTo>
                    <a:pt x="55546353" y="5083172"/>
                  </a:lnTo>
                  <a:lnTo>
                    <a:pt x="55546353" y="5083219"/>
                  </a:lnTo>
                  <a:lnTo>
                    <a:pt x="55546353" y="5083265"/>
                  </a:lnTo>
                  <a:lnTo>
                    <a:pt x="55546353" y="5083311"/>
                  </a:lnTo>
                  <a:lnTo>
                    <a:pt x="55546353" y="5083359"/>
                  </a:lnTo>
                  <a:lnTo>
                    <a:pt x="55546353" y="5083413"/>
                  </a:lnTo>
                  <a:lnTo>
                    <a:pt x="55546353" y="5083459"/>
                  </a:lnTo>
                  <a:lnTo>
                    <a:pt x="55546353" y="5083506"/>
                  </a:lnTo>
                  <a:lnTo>
                    <a:pt x="55546353" y="5083553"/>
                  </a:lnTo>
                  <a:lnTo>
                    <a:pt x="55546353" y="5083599"/>
                  </a:lnTo>
                  <a:lnTo>
                    <a:pt x="55546353" y="5083646"/>
                  </a:lnTo>
                  <a:lnTo>
                    <a:pt x="55546353" y="5083693"/>
                  </a:lnTo>
                  <a:lnTo>
                    <a:pt x="55546353" y="5083739"/>
                  </a:lnTo>
                  <a:lnTo>
                    <a:pt x="55546353" y="5083786"/>
                  </a:lnTo>
                  <a:lnTo>
                    <a:pt x="55546353" y="5083833"/>
                  </a:lnTo>
                  <a:lnTo>
                    <a:pt x="55546353" y="5083879"/>
                  </a:lnTo>
                  <a:lnTo>
                    <a:pt x="55546353" y="5083926"/>
                  </a:lnTo>
                  <a:lnTo>
                    <a:pt x="55546353" y="5083973"/>
                  </a:lnTo>
                  <a:lnTo>
                    <a:pt x="55546353" y="5084019"/>
                  </a:lnTo>
                  <a:lnTo>
                    <a:pt x="55546353" y="5084073"/>
                  </a:lnTo>
                  <a:lnTo>
                    <a:pt x="55546353" y="5084120"/>
                  </a:lnTo>
                  <a:lnTo>
                    <a:pt x="55546353" y="5084167"/>
                  </a:lnTo>
                  <a:lnTo>
                    <a:pt x="55546353" y="5084213"/>
                  </a:lnTo>
                  <a:lnTo>
                    <a:pt x="55546353" y="5084260"/>
                  </a:lnTo>
                  <a:lnTo>
                    <a:pt x="55546353" y="5084307"/>
                  </a:lnTo>
                  <a:lnTo>
                    <a:pt x="55546353" y="5084353"/>
                  </a:lnTo>
                  <a:lnTo>
                    <a:pt x="55546353" y="5084400"/>
                  </a:lnTo>
                  <a:lnTo>
                    <a:pt x="55546353" y="5084447"/>
                  </a:lnTo>
                  <a:lnTo>
                    <a:pt x="55546353" y="5084493"/>
                  </a:lnTo>
                  <a:lnTo>
                    <a:pt x="55546353" y="5084540"/>
                  </a:lnTo>
                  <a:lnTo>
                    <a:pt x="55546353" y="5084587"/>
                  </a:lnTo>
                  <a:lnTo>
                    <a:pt x="55546353" y="5084633"/>
                  </a:lnTo>
                  <a:lnTo>
                    <a:pt x="55546353" y="5084680"/>
                  </a:lnTo>
                  <a:lnTo>
                    <a:pt x="55546353" y="5084735"/>
                  </a:lnTo>
                  <a:lnTo>
                    <a:pt x="55546353" y="5084781"/>
                  </a:lnTo>
                  <a:lnTo>
                    <a:pt x="55546353" y="5084827"/>
                  </a:lnTo>
                  <a:lnTo>
                    <a:pt x="55546353" y="5084875"/>
                  </a:lnTo>
                  <a:lnTo>
                    <a:pt x="55546353" y="5084921"/>
                  </a:lnTo>
                  <a:lnTo>
                    <a:pt x="55546353" y="5084967"/>
                  </a:lnTo>
                  <a:lnTo>
                    <a:pt x="55546353" y="5085014"/>
                  </a:lnTo>
                  <a:lnTo>
                    <a:pt x="55546353" y="5085061"/>
                  </a:lnTo>
                  <a:lnTo>
                    <a:pt x="55546353" y="5085107"/>
                  </a:lnTo>
                  <a:lnTo>
                    <a:pt x="55546353" y="5085154"/>
                  </a:lnTo>
                  <a:lnTo>
                    <a:pt x="55546353" y="5085201"/>
                  </a:lnTo>
                  <a:lnTo>
                    <a:pt x="55546353" y="5085247"/>
                  </a:lnTo>
                  <a:lnTo>
                    <a:pt x="55546353" y="5085294"/>
                  </a:lnTo>
                  <a:lnTo>
                    <a:pt x="55546353" y="5085341"/>
                  </a:lnTo>
                  <a:lnTo>
                    <a:pt x="55546353" y="5232508"/>
                  </a:lnTo>
                  <a:lnTo>
                    <a:pt x="55698753" y="5232508"/>
                  </a:lnTo>
                  <a:lnTo>
                    <a:pt x="55698753" y="5232555"/>
                  </a:lnTo>
                  <a:lnTo>
                    <a:pt x="55698753" y="5232601"/>
                  </a:lnTo>
                  <a:lnTo>
                    <a:pt x="55698753" y="5232648"/>
                  </a:lnTo>
                  <a:lnTo>
                    <a:pt x="55698753" y="5232695"/>
                  </a:lnTo>
                  <a:lnTo>
                    <a:pt x="55698753" y="5232741"/>
                  </a:lnTo>
                  <a:lnTo>
                    <a:pt x="55698753" y="5232788"/>
                  </a:lnTo>
                  <a:lnTo>
                    <a:pt x="55698753" y="5232835"/>
                  </a:lnTo>
                  <a:lnTo>
                    <a:pt x="55698753" y="5232881"/>
                  </a:lnTo>
                  <a:lnTo>
                    <a:pt x="55698753" y="5232928"/>
                  </a:lnTo>
                  <a:lnTo>
                    <a:pt x="55698753" y="5232975"/>
                  </a:lnTo>
                  <a:lnTo>
                    <a:pt x="55698753" y="5233021"/>
                  </a:lnTo>
                  <a:lnTo>
                    <a:pt x="55698753" y="5233068"/>
                  </a:lnTo>
                  <a:lnTo>
                    <a:pt x="55698753" y="5233115"/>
                  </a:lnTo>
                  <a:lnTo>
                    <a:pt x="55698753" y="5233169"/>
                  </a:lnTo>
                  <a:lnTo>
                    <a:pt x="55698753" y="5233215"/>
                  </a:lnTo>
                  <a:lnTo>
                    <a:pt x="55698753" y="5233262"/>
                  </a:lnTo>
                  <a:lnTo>
                    <a:pt x="55698753" y="5233309"/>
                  </a:lnTo>
                  <a:lnTo>
                    <a:pt x="55698753" y="5233355"/>
                  </a:lnTo>
                  <a:lnTo>
                    <a:pt x="55698753" y="5233402"/>
                  </a:lnTo>
                  <a:lnTo>
                    <a:pt x="55698753" y="5233449"/>
                  </a:lnTo>
                  <a:lnTo>
                    <a:pt x="55698753" y="5233495"/>
                  </a:lnTo>
                  <a:lnTo>
                    <a:pt x="55698753" y="5233542"/>
                  </a:lnTo>
                  <a:lnTo>
                    <a:pt x="55698753" y="5233589"/>
                  </a:lnTo>
                  <a:lnTo>
                    <a:pt x="55698753" y="5233635"/>
                  </a:lnTo>
                  <a:lnTo>
                    <a:pt x="55698753" y="5233682"/>
                  </a:lnTo>
                  <a:lnTo>
                    <a:pt x="55698753" y="5233729"/>
                  </a:lnTo>
                  <a:lnTo>
                    <a:pt x="55698753" y="5233775"/>
                  </a:lnTo>
                  <a:lnTo>
                    <a:pt x="55698753" y="5233829"/>
                  </a:lnTo>
                  <a:lnTo>
                    <a:pt x="55698753" y="5233877"/>
                  </a:lnTo>
                  <a:lnTo>
                    <a:pt x="55698753" y="5233923"/>
                  </a:lnTo>
                  <a:lnTo>
                    <a:pt x="55698753" y="5233969"/>
                  </a:lnTo>
                  <a:lnTo>
                    <a:pt x="55698753" y="5234017"/>
                  </a:lnTo>
                  <a:lnTo>
                    <a:pt x="55698753" y="5234063"/>
                  </a:lnTo>
                  <a:lnTo>
                    <a:pt x="55698753" y="5234109"/>
                  </a:lnTo>
                  <a:lnTo>
                    <a:pt x="55698753" y="5234156"/>
                  </a:lnTo>
                  <a:lnTo>
                    <a:pt x="55698753" y="5234203"/>
                  </a:lnTo>
                  <a:lnTo>
                    <a:pt x="55698753" y="5234249"/>
                  </a:lnTo>
                  <a:lnTo>
                    <a:pt x="55698753" y="5234296"/>
                  </a:lnTo>
                  <a:lnTo>
                    <a:pt x="55698753" y="5234343"/>
                  </a:lnTo>
                  <a:lnTo>
                    <a:pt x="55698753" y="5234389"/>
                  </a:lnTo>
                  <a:lnTo>
                    <a:pt x="55698753" y="5234436"/>
                  </a:lnTo>
                  <a:lnTo>
                    <a:pt x="55698753" y="5234491"/>
                  </a:lnTo>
                  <a:lnTo>
                    <a:pt x="55698753" y="5234537"/>
                  </a:lnTo>
                  <a:lnTo>
                    <a:pt x="55698753" y="5234584"/>
                  </a:lnTo>
                  <a:lnTo>
                    <a:pt x="55698753" y="5234631"/>
                  </a:lnTo>
                  <a:lnTo>
                    <a:pt x="55698753" y="5234677"/>
                  </a:lnTo>
                  <a:lnTo>
                    <a:pt x="55698753" y="5234723"/>
                  </a:lnTo>
                  <a:lnTo>
                    <a:pt x="55698753" y="5234771"/>
                  </a:lnTo>
                  <a:lnTo>
                    <a:pt x="55698753" y="5234817"/>
                  </a:lnTo>
                  <a:lnTo>
                    <a:pt x="55698753" y="5234863"/>
                  </a:lnTo>
                  <a:lnTo>
                    <a:pt x="55698753" y="5234911"/>
                  </a:lnTo>
                  <a:lnTo>
                    <a:pt x="55698753" y="5234957"/>
                  </a:lnTo>
                  <a:lnTo>
                    <a:pt x="55698753" y="5235003"/>
                  </a:lnTo>
                  <a:lnTo>
                    <a:pt x="55698753" y="5235051"/>
                  </a:lnTo>
                  <a:lnTo>
                    <a:pt x="55698753" y="5235097"/>
                  </a:lnTo>
                  <a:lnTo>
                    <a:pt x="55698753" y="5235151"/>
                  </a:lnTo>
                  <a:lnTo>
                    <a:pt x="55698753" y="5235198"/>
                  </a:lnTo>
                  <a:lnTo>
                    <a:pt x="55698753" y="5235245"/>
                  </a:lnTo>
                  <a:lnTo>
                    <a:pt x="55698753" y="5235291"/>
                  </a:lnTo>
                  <a:lnTo>
                    <a:pt x="55698753" y="5235338"/>
                  </a:lnTo>
                  <a:lnTo>
                    <a:pt x="55698753" y="5235385"/>
                  </a:lnTo>
                  <a:lnTo>
                    <a:pt x="55698753" y="5235431"/>
                  </a:lnTo>
                  <a:lnTo>
                    <a:pt x="55698753" y="5235478"/>
                  </a:lnTo>
                  <a:lnTo>
                    <a:pt x="55698753" y="5235525"/>
                  </a:lnTo>
                  <a:lnTo>
                    <a:pt x="55698753" y="5235571"/>
                  </a:lnTo>
                  <a:lnTo>
                    <a:pt x="55698753" y="5235618"/>
                  </a:lnTo>
                  <a:lnTo>
                    <a:pt x="55698753" y="5235665"/>
                  </a:lnTo>
                  <a:lnTo>
                    <a:pt x="55698753" y="5235711"/>
                  </a:lnTo>
                  <a:lnTo>
                    <a:pt x="55698753" y="5235758"/>
                  </a:lnTo>
                  <a:lnTo>
                    <a:pt x="55698753" y="5235812"/>
                  </a:lnTo>
                  <a:lnTo>
                    <a:pt x="55698753" y="5235859"/>
                  </a:lnTo>
                  <a:lnTo>
                    <a:pt x="55698753" y="5235905"/>
                  </a:lnTo>
                  <a:lnTo>
                    <a:pt x="55698753" y="5235952"/>
                  </a:lnTo>
                  <a:lnTo>
                    <a:pt x="55698753" y="5235999"/>
                  </a:lnTo>
                  <a:lnTo>
                    <a:pt x="55698753" y="5236045"/>
                  </a:lnTo>
                  <a:lnTo>
                    <a:pt x="55698753" y="5236092"/>
                  </a:lnTo>
                  <a:lnTo>
                    <a:pt x="55698753" y="5236139"/>
                  </a:lnTo>
                  <a:lnTo>
                    <a:pt x="55698753" y="5236185"/>
                  </a:lnTo>
                  <a:lnTo>
                    <a:pt x="55698753" y="5236232"/>
                  </a:lnTo>
                  <a:lnTo>
                    <a:pt x="55698753" y="5236279"/>
                  </a:lnTo>
                  <a:lnTo>
                    <a:pt x="55698753" y="5236325"/>
                  </a:lnTo>
                  <a:lnTo>
                    <a:pt x="55698753" y="5236372"/>
                  </a:lnTo>
                  <a:lnTo>
                    <a:pt x="55698753" y="5236419"/>
                  </a:lnTo>
                  <a:lnTo>
                    <a:pt x="55698753" y="5236473"/>
                  </a:lnTo>
                  <a:lnTo>
                    <a:pt x="55698753" y="5236519"/>
                  </a:lnTo>
                  <a:lnTo>
                    <a:pt x="55698753" y="5236566"/>
                  </a:lnTo>
                  <a:lnTo>
                    <a:pt x="55698753" y="5236613"/>
                  </a:lnTo>
                  <a:lnTo>
                    <a:pt x="55698753" y="5236659"/>
                  </a:lnTo>
                  <a:lnTo>
                    <a:pt x="55698753" y="5236706"/>
                  </a:lnTo>
                  <a:lnTo>
                    <a:pt x="55698753" y="5236753"/>
                  </a:lnTo>
                  <a:lnTo>
                    <a:pt x="55698753" y="5236799"/>
                  </a:lnTo>
                  <a:lnTo>
                    <a:pt x="55698753" y="5236846"/>
                  </a:lnTo>
                  <a:lnTo>
                    <a:pt x="55698753" y="5236893"/>
                  </a:lnTo>
                  <a:lnTo>
                    <a:pt x="55698753" y="5236939"/>
                  </a:lnTo>
                  <a:lnTo>
                    <a:pt x="55698753" y="5236986"/>
                  </a:lnTo>
                  <a:lnTo>
                    <a:pt x="55698753" y="5237033"/>
                  </a:lnTo>
                  <a:lnTo>
                    <a:pt x="55698753" y="5237079"/>
                  </a:lnTo>
                  <a:lnTo>
                    <a:pt x="55698753" y="5237133"/>
                  </a:lnTo>
                  <a:lnTo>
                    <a:pt x="55698753" y="5237181"/>
                  </a:lnTo>
                  <a:lnTo>
                    <a:pt x="55698753" y="5237227"/>
                  </a:lnTo>
                  <a:lnTo>
                    <a:pt x="55698753" y="5237273"/>
                  </a:lnTo>
                  <a:lnTo>
                    <a:pt x="55698753" y="5237321"/>
                  </a:lnTo>
                  <a:lnTo>
                    <a:pt x="55698753" y="5237367"/>
                  </a:lnTo>
                  <a:lnTo>
                    <a:pt x="55698753" y="5237413"/>
                  </a:lnTo>
                  <a:lnTo>
                    <a:pt x="55698753" y="5237461"/>
                  </a:lnTo>
                  <a:lnTo>
                    <a:pt x="55698753" y="5237507"/>
                  </a:lnTo>
                  <a:lnTo>
                    <a:pt x="55698753" y="5237553"/>
                  </a:lnTo>
                  <a:lnTo>
                    <a:pt x="55698753" y="5237600"/>
                  </a:lnTo>
                  <a:lnTo>
                    <a:pt x="55698753" y="5237647"/>
                  </a:lnTo>
                  <a:lnTo>
                    <a:pt x="55698753" y="5237693"/>
                  </a:lnTo>
                  <a:lnTo>
                    <a:pt x="55698753" y="5237740"/>
                  </a:lnTo>
                  <a:lnTo>
                    <a:pt x="55698753" y="5384907"/>
                  </a:lnTo>
                  <a:lnTo>
                    <a:pt x="55851153" y="5384907"/>
                  </a:lnTo>
                  <a:lnTo>
                    <a:pt x="55851153" y="5384954"/>
                  </a:lnTo>
                  <a:lnTo>
                    <a:pt x="55851153" y="5385001"/>
                  </a:lnTo>
                  <a:lnTo>
                    <a:pt x="55851153" y="5385047"/>
                  </a:lnTo>
                  <a:lnTo>
                    <a:pt x="55851153" y="5385094"/>
                  </a:lnTo>
                  <a:lnTo>
                    <a:pt x="55851153" y="5385141"/>
                  </a:lnTo>
                  <a:lnTo>
                    <a:pt x="55851153" y="5385187"/>
                  </a:lnTo>
                  <a:lnTo>
                    <a:pt x="55851153" y="5385234"/>
                  </a:lnTo>
                  <a:lnTo>
                    <a:pt x="55851153" y="5385281"/>
                  </a:lnTo>
                  <a:lnTo>
                    <a:pt x="55851153" y="5385327"/>
                  </a:lnTo>
                  <a:lnTo>
                    <a:pt x="55851153" y="5385374"/>
                  </a:lnTo>
                  <a:lnTo>
                    <a:pt x="55851153" y="5385421"/>
                  </a:lnTo>
                  <a:lnTo>
                    <a:pt x="55851153" y="5385467"/>
                  </a:lnTo>
                  <a:lnTo>
                    <a:pt x="55851153" y="5385514"/>
                  </a:lnTo>
                  <a:lnTo>
                    <a:pt x="55851153" y="5385568"/>
                  </a:lnTo>
                  <a:lnTo>
                    <a:pt x="55851153" y="5385615"/>
                  </a:lnTo>
                  <a:lnTo>
                    <a:pt x="55851153" y="5385661"/>
                  </a:lnTo>
                  <a:lnTo>
                    <a:pt x="55851153" y="5385708"/>
                  </a:lnTo>
                  <a:lnTo>
                    <a:pt x="55851153" y="5385755"/>
                  </a:lnTo>
                  <a:lnTo>
                    <a:pt x="55851153" y="5385801"/>
                  </a:lnTo>
                  <a:lnTo>
                    <a:pt x="55851153" y="5385848"/>
                  </a:lnTo>
                  <a:lnTo>
                    <a:pt x="55851153" y="5385895"/>
                  </a:lnTo>
                  <a:lnTo>
                    <a:pt x="55851153" y="5385941"/>
                  </a:lnTo>
                  <a:lnTo>
                    <a:pt x="55851153" y="5385988"/>
                  </a:lnTo>
                  <a:lnTo>
                    <a:pt x="55851153" y="5386035"/>
                  </a:lnTo>
                  <a:lnTo>
                    <a:pt x="55851153" y="5386081"/>
                  </a:lnTo>
                  <a:lnTo>
                    <a:pt x="55851153" y="5386128"/>
                  </a:lnTo>
                  <a:lnTo>
                    <a:pt x="55851153" y="5386175"/>
                  </a:lnTo>
                  <a:lnTo>
                    <a:pt x="55851153" y="5386229"/>
                  </a:lnTo>
                  <a:lnTo>
                    <a:pt x="55851153" y="5386275"/>
                  </a:lnTo>
                  <a:lnTo>
                    <a:pt x="55851153" y="5386323"/>
                  </a:lnTo>
                  <a:lnTo>
                    <a:pt x="55851153" y="5386369"/>
                  </a:lnTo>
                  <a:lnTo>
                    <a:pt x="55851153" y="5386415"/>
                  </a:lnTo>
                  <a:lnTo>
                    <a:pt x="55851153" y="5386463"/>
                  </a:lnTo>
                  <a:lnTo>
                    <a:pt x="55851153" y="5386509"/>
                  </a:lnTo>
                  <a:lnTo>
                    <a:pt x="55851153" y="5386555"/>
                  </a:lnTo>
                  <a:lnTo>
                    <a:pt x="55851153" y="5386603"/>
                  </a:lnTo>
                  <a:lnTo>
                    <a:pt x="55851153" y="5386649"/>
                  </a:lnTo>
                  <a:lnTo>
                    <a:pt x="55851153" y="5386695"/>
                  </a:lnTo>
                  <a:lnTo>
                    <a:pt x="55851153" y="5386742"/>
                  </a:lnTo>
                  <a:lnTo>
                    <a:pt x="55851153" y="5386789"/>
                  </a:lnTo>
                  <a:lnTo>
                    <a:pt x="55851153" y="5386835"/>
                  </a:lnTo>
                  <a:lnTo>
                    <a:pt x="55851153" y="5386890"/>
                  </a:lnTo>
                  <a:lnTo>
                    <a:pt x="55851153" y="5386937"/>
                  </a:lnTo>
                  <a:lnTo>
                    <a:pt x="55851153" y="5386983"/>
                  </a:lnTo>
                  <a:lnTo>
                    <a:pt x="55851153" y="5387030"/>
                  </a:lnTo>
                  <a:lnTo>
                    <a:pt x="55851153" y="5387077"/>
                  </a:lnTo>
                  <a:lnTo>
                    <a:pt x="55851153" y="5387123"/>
                  </a:lnTo>
                  <a:lnTo>
                    <a:pt x="55851153" y="5387170"/>
                  </a:lnTo>
                  <a:lnTo>
                    <a:pt x="55851153" y="5387217"/>
                  </a:lnTo>
                  <a:lnTo>
                    <a:pt x="55851153" y="5387263"/>
                  </a:lnTo>
                  <a:lnTo>
                    <a:pt x="55851153" y="5387309"/>
                  </a:lnTo>
                  <a:lnTo>
                    <a:pt x="55851153" y="5387357"/>
                  </a:lnTo>
                  <a:lnTo>
                    <a:pt x="55851153" y="5387403"/>
                  </a:lnTo>
                  <a:lnTo>
                    <a:pt x="55851153" y="5387449"/>
                  </a:lnTo>
                  <a:lnTo>
                    <a:pt x="55851153" y="5387497"/>
                  </a:lnTo>
                  <a:lnTo>
                    <a:pt x="55851153" y="5387551"/>
                  </a:lnTo>
                  <a:lnTo>
                    <a:pt x="55851153" y="5387597"/>
                  </a:lnTo>
                  <a:lnTo>
                    <a:pt x="55851153" y="5387644"/>
                  </a:lnTo>
                  <a:lnTo>
                    <a:pt x="55851153" y="5387691"/>
                  </a:lnTo>
                  <a:lnTo>
                    <a:pt x="55851153" y="5387737"/>
                  </a:lnTo>
                  <a:lnTo>
                    <a:pt x="55851153" y="5387784"/>
                  </a:lnTo>
                  <a:lnTo>
                    <a:pt x="55851153" y="5387831"/>
                  </a:lnTo>
                  <a:lnTo>
                    <a:pt x="55851153" y="5387877"/>
                  </a:lnTo>
                  <a:lnTo>
                    <a:pt x="55851153" y="5387924"/>
                  </a:lnTo>
                  <a:lnTo>
                    <a:pt x="55851153" y="5387971"/>
                  </a:lnTo>
                  <a:lnTo>
                    <a:pt x="55851153" y="5388017"/>
                  </a:lnTo>
                  <a:lnTo>
                    <a:pt x="55851153" y="5388064"/>
                  </a:lnTo>
                  <a:lnTo>
                    <a:pt x="55851153" y="5388111"/>
                  </a:lnTo>
                  <a:lnTo>
                    <a:pt x="55851153" y="5388157"/>
                  </a:lnTo>
                  <a:lnTo>
                    <a:pt x="55851153" y="5388211"/>
                  </a:lnTo>
                  <a:lnTo>
                    <a:pt x="55851153" y="5388258"/>
                  </a:lnTo>
                  <a:lnTo>
                    <a:pt x="55851153" y="5388305"/>
                  </a:lnTo>
                  <a:lnTo>
                    <a:pt x="55851153" y="5388351"/>
                  </a:lnTo>
                  <a:lnTo>
                    <a:pt x="55851153" y="5388398"/>
                  </a:lnTo>
                  <a:lnTo>
                    <a:pt x="55851153" y="5388445"/>
                  </a:lnTo>
                  <a:lnTo>
                    <a:pt x="55851153" y="5388491"/>
                  </a:lnTo>
                  <a:lnTo>
                    <a:pt x="55851153" y="5388538"/>
                  </a:lnTo>
                  <a:lnTo>
                    <a:pt x="55851153" y="5388585"/>
                  </a:lnTo>
                  <a:lnTo>
                    <a:pt x="55851153" y="5388631"/>
                  </a:lnTo>
                  <a:lnTo>
                    <a:pt x="55851153" y="5388678"/>
                  </a:lnTo>
                  <a:lnTo>
                    <a:pt x="55851153" y="5388725"/>
                  </a:lnTo>
                  <a:lnTo>
                    <a:pt x="55851153" y="5388771"/>
                  </a:lnTo>
                  <a:lnTo>
                    <a:pt x="55851153" y="5388818"/>
                  </a:lnTo>
                  <a:lnTo>
                    <a:pt x="55851153" y="5388873"/>
                  </a:lnTo>
                  <a:lnTo>
                    <a:pt x="55851153" y="5388919"/>
                  </a:lnTo>
                  <a:lnTo>
                    <a:pt x="55851153" y="5388965"/>
                  </a:lnTo>
                  <a:lnTo>
                    <a:pt x="55851153" y="5389012"/>
                  </a:lnTo>
                  <a:lnTo>
                    <a:pt x="55851153" y="5389059"/>
                  </a:lnTo>
                  <a:lnTo>
                    <a:pt x="55851153" y="5389105"/>
                  </a:lnTo>
                  <a:lnTo>
                    <a:pt x="55851153" y="5389152"/>
                  </a:lnTo>
                  <a:lnTo>
                    <a:pt x="55851153" y="5389199"/>
                  </a:lnTo>
                  <a:lnTo>
                    <a:pt x="55851153" y="5389245"/>
                  </a:lnTo>
                  <a:lnTo>
                    <a:pt x="55851153" y="5389292"/>
                  </a:lnTo>
                  <a:lnTo>
                    <a:pt x="55851153" y="5389339"/>
                  </a:lnTo>
                  <a:lnTo>
                    <a:pt x="55851153" y="5389385"/>
                  </a:lnTo>
                  <a:lnTo>
                    <a:pt x="55851153" y="5389432"/>
                  </a:lnTo>
                  <a:lnTo>
                    <a:pt x="55851153" y="5389479"/>
                  </a:lnTo>
                  <a:lnTo>
                    <a:pt x="55851153" y="5389533"/>
                  </a:lnTo>
                  <a:lnTo>
                    <a:pt x="55851153" y="5389579"/>
                  </a:lnTo>
                  <a:lnTo>
                    <a:pt x="55851153" y="5389627"/>
                  </a:lnTo>
                  <a:lnTo>
                    <a:pt x="55851153" y="5389673"/>
                  </a:lnTo>
                  <a:lnTo>
                    <a:pt x="55851153" y="5389719"/>
                  </a:lnTo>
                  <a:lnTo>
                    <a:pt x="55851153" y="5389767"/>
                  </a:lnTo>
                  <a:lnTo>
                    <a:pt x="55851153" y="5389813"/>
                  </a:lnTo>
                  <a:lnTo>
                    <a:pt x="55851153" y="5389859"/>
                  </a:lnTo>
                  <a:lnTo>
                    <a:pt x="55851153" y="5389907"/>
                  </a:lnTo>
                  <a:lnTo>
                    <a:pt x="55851153" y="5389953"/>
                  </a:lnTo>
                  <a:lnTo>
                    <a:pt x="55851153" y="5389999"/>
                  </a:lnTo>
                  <a:lnTo>
                    <a:pt x="55851153" y="5390046"/>
                  </a:lnTo>
                  <a:lnTo>
                    <a:pt x="55851153" y="5390093"/>
                  </a:lnTo>
                  <a:lnTo>
                    <a:pt x="55851153" y="5390139"/>
                  </a:lnTo>
                  <a:lnTo>
                    <a:pt x="55851153" y="5537307"/>
                  </a:lnTo>
                  <a:lnTo>
                    <a:pt x="56003553" y="5537307"/>
                  </a:lnTo>
                  <a:lnTo>
                    <a:pt x="56003553" y="5537353"/>
                  </a:lnTo>
                  <a:lnTo>
                    <a:pt x="56003553" y="5537400"/>
                  </a:lnTo>
                  <a:lnTo>
                    <a:pt x="56003553" y="5537447"/>
                  </a:lnTo>
                  <a:lnTo>
                    <a:pt x="56003553" y="5537493"/>
                  </a:lnTo>
                  <a:lnTo>
                    <a:pt x="56003553" y="5537540"/>
                  </a:lnTo>
                  <a:lnTo>
                    <a:pt x="56003553" y="5537587"/>
                  </a:lnTo>
                  <a:lnTo>
                    <a:pt x="56003553" y="5537633"/>
                  </a:lnTo>
                  <a:lnTo>
                    <a:pt x="56003553" y="5537680"/>
                  </a:lnTo>
                  <a:lnTo>
                    <a:pt x="56003553" y="5537727"/>
                  </a:lnTo>
                  <a:lnTo>
                    <a:pt x="56003553" y="5537773"/>
                  </a:lnTo>
                  <a:lnTo>
                    <a:pt x="56003553" y="5537820"/>
                  </a:lnTo>
                  <a:lnTo>
                    <a:pt x="56003553" y="5537867"/>
                  </a:lnTo>
                  <a:lnTo>
                    <a:pt x="56003553" y="5537913"/>
                  </a:lnTo>
                  <a:lnTo>
                    <a:pt x="56003553" y="5537967"/>
                  </a:lnTo>
                  <a:lnTo>
                    <a:pt x="56003553" y="5538015"/>
                  </a:lnTo>
                  <a:lnTo>
                    <a:pt x="56003553" y="5538061"/>
                  </a:lnTo>
                  <a:lnTo>
                    <a:pt x="56003553" y="5538107"/>
                  </a:lnTo>
                  <a:lnTo>
                    <a:pt x="56003553" y="5538154"/>
                  </a:lnTo>
                  <a:lnTo>
                    <a:pt x="56003553" y="5538201"/>
                  </a:lnTo>
                  <a:lnTo>
                    <a:pt x="56003553" y="5538247"/>
                  </a:lnTo>
                  <a:lnTo>
                    <a:pt x="56003553" y="5538294"/>
                  </a:lnTo>
                  <a:lnTo>
                    <a:pt x="56003553" y="5538341"/>
                  </a:lnTo>
                  <a:lnTo>
                    <a:pt x="56003553" y="5538387"/>
                  </a:lnTo>
                  <a:lnTo>
                    <a:pt x="56003553" y="5538434"/>
                  </a:lnTo>
                  <a:lnTo>
                    <a:pt x="56003553" y="5538481"/>
                  </a:lnTo>
                  <a:lnTo>
                    <a:pt x="56003553" y="5538527"/>
                  </a:lnTo>
                  <a:lnTo>
                    <a:pt x="56003553" y="5538574"/>
                  </a:lnTo>
                  <a:lnTo>
                    <a:pt x="56003553" y="5538629"/>
                  </a:lnTo>
                  <a:lnTo>
                    <a:pt x="56003553" y="5538675"/>
                  </a:lnTo>
                  <a:lnTo>
                    <a:pt x="56003553" y="5538721"/>
                  </a:lnTo>
                  <a:lnTo>
                    <a:pt x="56003553" y="5538769"/>
                  </a:lnTo>
                  <a:lnTo>
                    <a:pt x="56003553" y="5538815"/>
                  </a:lnTo>
                  <a:lnTo>
                    <a:pt x="56003553" y="5538861"/>
                  </a:lnTo>
                  <a:lnTo>
                    <a:pt x="56003553" y="5538909"/>
                  </a:lnTo>
                  <a:lnTo>
                    <a:pt x="56003553" y="5538955"/>
                  </a:lnTo>
                  <a:lnTo>
                    <a:pt x="56003553" y="5539001"/>
                  </a:lnTo>
                  <a:lnTo>
                    <a:pt x="56003553" y="5539049"/>
                  </a:lnTo>
                  <a:lnTo>
                    <a:pt x="56003553" y="5539095"/>
                  </a:lnTo>
                  <a:lnTo>
                    <a:pt x="56003553" y="5539141"/>
                  </a:lnTo>
                  <a:lnTo>
                    <a:pt x="56003553" y="5539188"/>
                  </a:lnTo>
                  <a:lnTo>
                    <a:pt x="56003553" y="5539235"/>
                  </a:lnTo>
                  <a:lnTo>
                    <a:pt x="56003553" y="5539289"/>
                  </a:lnTo>
                  <a:lnTo>
                    <a:pt x="56003553" y="5539336"/>
                  </a:lnTo>
                  <a:lnTo>
                    <a:pt x="56003553" y="5539383"/>
                  </a:lnTo>
                  <a:lnTo>
                    <a:pt x="56003553" y="5539429"/>
                  </a:lnTo>
                  <a:lnTo>
                    <a:pt x="56003553" y="5539476"/>
                  </a:lnTo>
                  <a:lnTo>
                    <a:pt x="56003553" y="5539523"/>
                  </a:lnTo>
                  <a:lnTo>
                    <a:pt x="56003553" y="5539569"/>
                  </a:lnTo>
                  <a:lnTo>
                    <a:pt x="56003553" y="5539616"/>
                  </a:lnTo>
                  <a:lnTo>
                    <a:pt x="56003553" y="5539663"/>
                  </a:lnTo>
                  <a:lnTo>
                    <a:pt x="56003553" y="5539709"/>
                  </a:lnTo>
                  <a:lnTo>
                    <a:pt x="56003553" y="5539756"/>
                  </a:lnTo>
                  <a:lnTo>
                    <a:pt x="56003553" y="5539803"/>
                  </a:lnTo>
                  <a:lnTo>
                    <a:pt x="56003553" y="5539849"/>
                  </a:lnTo>
                  <a:lnTo>
                    <a:pt x="56003553" y="5539895"/>
                  </a:lnTo>
                  <a:lnTo>
                    <a:pt x="56003553" y="5539950"/>
                  </a:lnTo>
                  <a:lnTo>
                    <a:pt x="56003553" y="5539997"/>
                  </a:lnTo>
                  <a:lnTo>
                    <a:pt x="56003553" y="5540043"/>
                  </a:lnTo>
                  <a:lnTo>
                    <a:pt x="56003553" y="5540090"/>
                  </a:lnTo>
                  <a:lnTo>
                    <a:pt x="56003553" y="5540137"/>
                  </a:lnTo>
                  <a:lnTo>
                    <a:pt x="56003553" y="5540183"/>
                  </a:lnTo>
                  <a:lnTo>
                    <a:pt x="56003553" y="5540230"/>
                  </a:lnTo>
                  <a:lnTo>
                    <a:pt x="56003553" y="5540277"/>
                  </a:lnTo>
                  <a:lnTo>
                    <a:pt x="56003553" y="5540323"/>
                  </a:lnTo>
                  <a:lnTo>
                    <a:pt x="56003553" y="5540370"/>
                  </a:lnTo>
                  <a:lnTo>
                    <a:pt x="56003553" y="5540417"/>
                  </a:lnTo>
                  <a:lnTo>
                    <a:pt x="56003553" y="5540463"/>
                  </a:lnTo>
                  <a:lnTo>
                    <a:pt x="56003553" y="5540510"/>
                  </a:lnTo>
                  <a:lnTo>
                    <a:pt x="56003553" y="5540557"/>
                  </a:lnTo>
                  <a:lnTo>
                    <a:pt x="56003553" y="5540611"/>
                  </a:lnTo>
                  <a:lnTo>
                    <a:pt x="56003553" y="5540657"/>
                  </a:lnTo>
                  <a:lnTo>
                    <a:pt x="56003553" y="5540704"/>
                  </a:lnTo>
                  <a:lnTo>
                    <a:pt x="56003553" y="5540751"/>
                  </a:lnTo>
                  <a:lnTo>
                    <a:pt x="56003553" y="5540797"/>
                  </a:lnTo>
                  <a:lnTo>
                    <a:pt x="56003553" y="5540844"/>
                  </a:lnTo>
                  <a:lnTo>
                    <a:pt x="56003553" y="5540891"/>
                  </a:lnTo>
                  <a:lnTo>
                    <a:pt x="56003553" y="5540937"/>
                  </a:lnTo>
                  <a:lnTo>
                    <a:pt x="56003553" y="5540984"/>
                  </a:lnTo>
                  <a:lnTo>
                    <a:pt x="56003553" y="5541031"/>
                  </a:lnTo>
                  <a:lnTo>
                    <a:pt x="56003553" y="5541077"/>
                  </a:lnTo>
                  <a:lnTo>
                    <a:pt x="56003553" y="5541124"/>
                  </a:lnTo>
                  <a:lnTo>
                    <a:pt x="56003553" y="5541171"/>
                  </a:lnTo>
                  <a:lnTo>
                    <a:pt x="56003553" y="5541217"/>
                  </a:lnTo>
                  <a:lnTo>
                    <a:pt x="56003553" y="5541271"/>
                  </a:lnTo>
                  <a:lnTo>
                    <a:pt x="56003553" y="5541319"/>
                  </a:lnTo>
                  <a:lnTo>
                    <a:pt x="56003553" y="5541365"/>
                  </a:lnTo>
                  <a:lnTo>
                    <a:pt x="56003553" y="5541411"/>
                  </a:lnTo>
                  <a:lnTo>
                    <a:pt x="56003553" y="5541459"/>
                  </a:lnTo>
                  <a:lnTo>
                    <a:pt x="56003553" y="5541505"/>
                  </a:lnTo>
                  <a:lnTo>
                    <a:pt x="56003553" y="5541551"/>
                  </a:lnTo>
                  <a:lnTo>
                    <a:pt x="56003553" y="5541598"/>
                  </a:lnTo>
                  <a:lnTo>
                    <a:pt x="56003553" y="5541645"/>
                  </a:lnTo>
                  <a:lnTo>
                    <a:pt x="56003553" y="5541691"/>
                  </a:lnTo>
                  <a:lnTo>
                    <a:pt x="56003553" y="5541738"/>
                  </a:lnTo>
                  <a:lnTo>
                    <a:pt x="56003553" y="5541785"/>
                  </a:lnTo>
                  <a:lnTo>
                    <a:pt x="56003553" y="5541831"/>
                  </a:lnTo>
                  <a:lnTo>
                    <a:pt x="56003553" y="5541878"/>
                  </a:lnTo>
                  <a:lnTo>
                    <a:pt x="56003553" y="5541933"/>
                  </a:lnTo>
                  <a:lnTo>
                    <a:pt x="56003553" y="5541979"/>
                  </a:lnTo>
                  <a:lnTo>
                    <a:pt x="56003553" y="5542026"/>
                  </a:lnTo>
                  <a:lnTo>
                    <a:pt x="56003553" y="5542073"/>
                  </a:lnTo>
                  <a:lnTo>
                    <a:pt x="56003553" y="5542119"/>
                  </a:lnTo>
                  <a:lnTo>
                    <a:pt x="56003553" y="5542165"/>
                  </a:lnTo>
                  <a:lnTo>
                    <a:pt x="56003553" y="5542213"/>
                  </a:lnTo>
                  <a:lnTo>
                    <a:pt x="56003553" y="5542259"/>
                  </a:lnTo>
                  <a:lnTo>
                    <a:pt x="56003553" y="5542305"/>
                  </a:lnTo>
                  <a:lnTo>
                    <a:pt x="56003553" y="5542353"/>
                  </a:lnTo>
                  <a:lnTo>
                    <a:pt x="56003553" y="5542399"/>
                  </a:lnTo>
                  <a:lnTo>
                    <a:pt x="56003553" y="5542445"/>
                  </a:lnTo>
                  <a:lnTo>
                    <a:pt x="56003553" y="5542493"/>
                  </a:lnTo>
                  <a:lnTo>
                    <a:pt x="56003553" y="5542539"/>
                  </a:lnTo>
                  <a:lnTo>
                    <a:pt x="56003553" y="5689706"/>
                  </a:lnTo>
                  <a:lnTo>
                    <a:pt x="56155953" y="5689706"/>
                  </a:lnTo>
                  <a:lnTo>
                    <a:pt x="56155953" y="5689753"/>
                  </a:lnTo>
                  <a:lnTo>
                    <a:pt x="56155953" y="5689799"/>
                  </a:lnTo>
                  <a:lnTo>
                    <a:pt x="56155953" y="5689846"/>
                  </a:lnTo>
                  <a:lnTo>
                    <a:pt x="56155953" y="5689893"/>
                  </a:lnTo>
                  <a:lnTo>
                    <a:pt x="56155953" y="5689939"/>
                  </a:lnTo>
                  <a:lnTo>
                    <a:pt x="56155953" y="5689986"/>
                  </a:lnTo>
                  <a:lnTo>
                    <a:pt x="56155953" y="5690033"/>
                  </a:lnTo>
                  <a:lnTo>
                    <a:pt x="56155953" y="5690079"/>
                  </a:lnTo>
                  <a:lnTo>
                    <a:pt x="56155953" y="5690126"/>
                  </a:lnTo>
                  <a:lnTo>
                    <a:pt x="56155953" y="5690173"/>
                  </a:lnTo>
                  <a:lnTo>
                    <a:pt x="56155953" y="5690219"/>
                  </a:lnTo>
                  <a:lnTo>
                    <a:pt x="56155953" y="5690266"/>
                  </a:lnTo>
                  <a:lnTo>
                    <a:pt x="56155953" y="5690313"/>
                  </a:lnTo>
                  <a:lnTo>
                    <a:pt x="56155953" y="5690367"/>
                  </a:lnTo>
                  <a:lnTo>
                    <a:pt x="56155953" y="5690414"/>
                  </a:lnTo>
                  <a:lnTo>
                    <a:pt x="56155953" y="5690460"/>
                  </a:lnTo>
                  <a:lnTo>
                    <a:pt x="56155953" y="5690507"/>
                  </a:lnTo>
                  <a:lnTo>
                    <a:pt x="56155953" y="5690553"/>
                  </a:lnTo>
                  <a:lnTo>
                    <a:pt x="56155953" y="5690600"/>
                  </a:lnTo>
                  <a:lnTo>
                    <a:pt x="56155953" y="5690647"/>
                  </a:lnTo>
                  <a:lnTo>
                    <a:pt x="56155953" y="5690693"/>
                  </a:lnTo>
                  <a:lnTo>
                    <a:pt x="56155953" y="5690740"/>
                  </a:lnTo>
                  <a:lnTo>
                    <a:pt x="56155953" y="5690787"/>
                  </a:lnTo>
                  <a:lnTo>
                    <a:pt x="56155953" y="5690833"/>
                  </a:lnTo>
                  <a:lnTo>
                    <a:pt x="56155953" y="5690880"/>
                  </a:lnTo>
                  <a:lnTo>
                    <a:pt x="56155953" y="5690927"/>
                  </a:lnTo>
                  <a:lnTo>
                    <a:pt x="56155953" y="5690973"/>
                  </a:lnTo>
                  <a:lnTo>
                    <a:pt x="56155953" y="5691028"/>
                  </a:lnTo>
                  <a:lnTo>
                    <a:pt x="56155953" y="5691075"/>
                  </a:lnTo>
                  <a:lnTo>
                    <a:pt x="56155953" y="5691121"/>
                  </a:lnTo>
                  <a:lnTo>
                    <a:pt x="56155953" y="5691168"/>
                  </a:lnTo>
                  <a:lnTo>
                    <a:pt x="56155953" y="5691215"/>
                  </a:lnTo>
                  <a:lnTo>
                    <a:pt x="56155953" y="5691261"/>
                  </a:lnTo>
                  <a:lnTo>
                    <a:pt x="56155953" y="5691308"/>
                  </a:lnTo>
                  <a:lnTo>
                    <a:pt x="56155953" y="5691354"/>
                  </a:lnTo>
                  <a:lnTo>
                    <a:pt x="56155953" y="5691401"/>
                  </a:lnTo>
                  <a:lnTo>
                    <a:pt x="56155953" y="5691448"/>
                  </a:lnTo>
                  <a:lnTo>
                    <a:pt x="56155953" y="5691494"/>
                  </a:lnTo>
                  <a:lnTo>
                    <a:pt x="56155953" y="5691541"/>
                  </a:lnTo>
                  <a:lnTo>
                    <a:pt x="56155953" y="5691588"/>
                  </a:lnTo>
                  <a:lnTo>
                    <a:pt x="56155953" y="5691634"/>
                  </a:lnTo>
                  <a:lnTo>
                    <a:pt x="56155953" y="5691689"/>
                  </a:lnTo>
                  <a:lnTo>
                    <a:pt x="56155953" y="5691735"/>
                  </a:lnTo>
                  <a:lnTo>
                    <a:pt x="56155953" y="5691782"/>
                  </a:lnTo>
                  <a:lnTo>
                    <a:pt x="56155953" y="5691829"/>
                  </a:lnTo>
                  <a:lnTo>
                    <a:pt x="56155953" y="5691875"/>
                  </a:lnTo>
                  <a:lnTo>
                    <a:pt x="56155953" y="5691922"/>
                  </a:lnTo>
                  <a:lnTo>
                    <a:pt x="56155953" y="5691969"/>
                  </a:lnTo>
                  <a:lnTo>
                    <a:pt x="56155953" y="5692015"/>
                  </a:lnTo>
                  <a:lnTo>
                    <a:pt x="56155953" y="5692062"/>
                  </a:lnTo>
                  <a:lnTo>
                    <a:pt x="56155953" y="5692109"/>
                  </a:lnTo>
                  <a:lnTo>
                    <a:pt x="56155953" y="5692155"/>
                  </a:lnTo>
                  <a:lnTo>
                    <a:pt x="56155953" y="5692202"/>
                  </a:lnTo>
                  <a:lnTo>
                    <a:pt x="56155953" y="5692249"/>
                  </a:lnTo>
                  <a:lnTo>
                    <a:pt x="56155953" y="5692295"/>
                  </a:lnTo>
                  <a:lnTo>
                    <a:pt x="56155953" y="5692349"/>
                  </a:lnTo>
                  <a:lnTo>
                    <a:pt x="56155953" y="5692396"/>
                  </a:lnTo>
                  <a:lnTo>
                    <a:pt x="56155953" y="5692443"/>
                  </a:lnTo>
                  <a:lnTo>
                    <a:pt x="56155953" y="5692489"/>
                  </a:lnTo>
                  <a:lnTo>
                    <a:pt x="56155953" y="5692536"/>
                  </a:lnTo>
                  <a:lnTo>
                    <a:pt x="56155953" y="5692583"/>
                  </a:lnTo>
                  <a:lnTo>
                    <a:pt x="56155953" y="5692629"/>
                  </a:lnTo>
                  <a:lnTo>
                    <a:pt x="56155953" y="5692676"/>
                  </a:lnTo>
                  <a:lnTo>
                    <a:pt x="56155953" y="5692723"/>
                  </a:lnTo>
                  <a:lnTo>
                    <a:pt x="56155953" y="5692769"/>
                  </a:lnTo>
                  <a:lnTo>
                    <a:pt x="56155953" y="5692816"/>
                  </a:lnTo>
                  <a:lnTo>
                    <a:pt x="56155953" y="5692863"/>
                  </a:lnTo>
                  <a:lnTo>
                    <a:pt x="56155953" y="5692909"/>
                  </a:lnTo>
                  <a:lnTo>
                    <a:pt x="56155953" y="5692956"/>
                  </a:lnTo>
                  <a:lnTo>
                    <a:pt x="56155953" y="5693010"/>
                  </a:lnTo>
                  <a:lnTo>
                    <a:pt x="56155953" y="5693057"/>
                  </a:lnTo>
                  <a:lnTo>
                    <a:pt x="56155953" y="5693103"/>
                  </a:lnTo>
                  <a:lnTo>
                    <a:pt x="56155953" y="5693150"/>
                  </a:lnTo>
                  <a:lnTo>
                    <a:pt x="56155953" y="5693197"/>
                  </a:lnTo>
                  <a:lnTo>
                    <a:pt x="56155953" y="5693243"/>
                  </a:lnTo>
                  <a:lnTo>
                    <a:pt x="56155953" y="5693290"/>
                  </a:lnTo>
                  <a:lnTo>
                    <a:pt x="56155953" y="5693337"/>
                  </a:lnTo>
                  <a:lnTo>
                    <a:pt x="56155953" y="5693383"/>
                  </a:lnTo>
                  <a:lnTo>
                    <a:pt x="56155953" y="5693430"/>
                  </a:lnTo>
                  <a:lnTo>
                    <a:pt x="56155953" y="5693477"/>
                  </a:lnTo>
                  <a:lnTo>
                    <a:pt x="56155953" y="5693523"/>
                  </a:lnTo>
                  <a:lnTo>
                    <a:pt x="56155953" y="5693570"/>
                  </a:lnTo>
                  <a:lnTo>
                    <a:pt x="56155953" y="5693617"/>
                  </a:lnTo>
                  <a:lnTo>
                    <a:pt x="56155953" y="5693671"/>
                  </a:lnTo>
                  <a:lnTo>
                    <a:pt x="56155953" y="5693718"/>
                  </a:lnTo>
                  <a:lnTo>
                    <a:pt x="56155953" y="5693764"/>
                  </a:lnTo>
                  <a:lnTo>
                    <a:pt x="56155953" y="5693811"/>
                  </a:lnTo>
                  <a:lnTo>
                    <a:pt x="56155953" y="5693858"/>
                  </a:lnTo>
                  <a:lnTo>
                    <a:pt x="56155953" y="5693904"/>
                  </a:lnTo>
                  <a:lnTo>
                    <a:pt x="56155953" y="5693951"/>
                  </a:lnTo>
                  <a:lnTo>
                    <a:pt x="56155953" y="5693997"/>
                  </a:lnTo>
                  <a:lnTo>
                    <a:pt x="56155953" y="5694044"/>
                  </a:lnTo>
                  <a:lnTo>
                    <a:pt x="56155953" y="5694091"/>
                  </a:lnTo>
                  <a:lnTo>
                    <a:pt x="56155953" y="5694137"/>
                  </a:lnTo>
                  <a:lnTo>
                    <a:pt x="56155953" y="5694184"/>
                  </a:lnTo>
                  <a:lnTo>
                    <a:pt x="56155953" y="5694231"/>
                  </a:lnTo>
                  <a:lnTo>
                    <a:pt x="56155953" y="5694277"/>
                  </a:lnTo>
                  <a:lnTo>
                    <a:pt x="56155953" y="5694332"/>
                  </a:lnTo>
                  <a:lnTo>
                    <a:pt x="56155953" y="5694379"/>
                  </a:lnTo>
                  <a:lnTo>
                    <a:pt x="56155953" y="5694425"/>
                  </a:lnTo>
                  <a:lnTo>
                    <a:pt x="56155953" y="5694472"/>
                  </a:lnTo>
                  <a:lnTo>
                    <a:pt x="56155953" y="5694519"/>
                  </a:lnTo>
                  <a:lnTo>
                    <a:pt x="56155953" y="5694565"/>
                  </a:lnTo>
                  <a:lnTo>
                    <a:pt x="56155953" y="5694612"/>
                  </a:lnTo>
                  <a:lnTo>
                    <a:pt x="56155953" y="5694659"/>
                  </a:lnTo>
                  <a:lnTo>
                    <a:pt x="56155953" y="5694705"/>
                  </a:lnTo>
                  <a:lnTo>
                    <a:pt x="56155953" y="5694752"/>
                  </a:lnTo>
                  <a:lnTo>
                    <a:pt x="56155953" y="5694798"/>
                  </a:lnTo>
                  <a:lnTo>
                    <a:pt x="56155953" y="5694845"/>
                  </a:lnTo>
                  <a:lnTo>
                    <a:pt x="56155953" y="5694892"/>
                  </a:lnTo>
                  <a:lnTo>
                    <a:pt x="56155953" y="5694938"/>
                  </a:lnTo>
                  <a:lnTo>
                    <a:pt x="56155953" y="5842105"/>
                  </a:lnTo>
                  <a:lnTo>
                    <a:pt x="56308353" y="5842105"/>
                  </a:lnTo>
                  <a:lnTo>
                    <a:pt x="56308353" y="5842152"/>
                  </a:lnTo>
                  <a:lnTo>
                    <a:pt x="56308353" y="5842199"/>
                  </a:lnTo>
                  <a:lnTo>
                    <a:pt x="56308353" y="5842245"/>
                  </a:lnTo>
                  <a:lnTo>
                    <a:pt x="56308353" y="5842292"/>
                  </a:lnTo>
                  <a:lnTo>
                    <a:pt x="56308353" y="5842339"/>
                  </a:lnTo>
                  <a:lnTo>
                    <a:pt x="56308353" y="5842385"/>
                  </a:lnTo>
                  <a:lnTo>
                    <a:pt x="56308353" y="5842432"/>
                  </a:lnTo>
                  <a:lnTo>
                    <a:pt x="56308353" y="5842479"/>
                  </a:lnTo>
                  <a:lnTo>
                    <a:pt x="56308353" y="5842525"/>
                  </a:lnTo>
                  <a:lnTo>
                    <a:pt x="56308353" y="5842572"/>
                  </a:lnTo>
                  <a:lnTo>
                    <a:pt x="56308353" y="5842619"/>
                  </a:lnTo>
                  <a:lnTo>
                    <a:pt x="56308353" y="5842665"/>
                  </a:lnTo>
                  <a:lnTo>
                    <a:pt x="56308353" y="5842712"/>
                  </a:lnTo>
                  <a:lnTo>
                    <a:pt x="56308353" y="5842767"/>
                  </a:lnTo>
                  <a:lnTo>
                    <a:pt x="56308353" y="5842813"/>
                  </a:lnTo>
                  <a:lnTo>
                    <a:pt x="56308353" y="5842860"/>
                  </a:lnTo>
                  <a:lnTo>
                    <a:pt x="56308353" y="5842906"/>
                  </a:lnTo>
                  <a:lnTo>
                    <a:pt x="56308353" y="5842953"/>
                  </a:lnTo>
                  <a:lnTo>
                    <a:pt x="56308353" y="5843000"/>
                  </a:lnTo>
                  <a:lnTo>
                    <a:pt x="56308353" y="5843046"/>
                  </a:lnTo>
                  <a:lnTo>
                    <a:pt x="56308353" y="5843093"/>
                  </a:lnTo>
                  <a:lnTo>
                    <a:pt x="56308353" y="5843139"/>
                  </a:lnTo>
                  <a:lnTo>
                    <a:pt x="56308353" y="5843186"/>
                  </a:lnTo>
                  <a:lnTo>
                    <a:pt x="56308353" y="5843233"/>
                  </a:lnTo>
                  <a:lnTo>
                    <a:pt x="56308353" y="5843279"/>
                  </a:lnTo>
                  <a:lnTo>
                    <a:pt x="56308353" y="5843326"/>
                  </a:lnTo>
                  <a:lnTo>
                    <a:pt x="56308353" y="5843373"/>
                  </a:lnTo>
                  <a:lnTo>
                    <a:pt x="56308353" y="5843427"/>
                  </a:lnTo>
                  <a:lnTo>
                    <a:pt x="56308353" y="5843474"/>
                  </a:lnTo>
                  <a:lnTo>
                    <a:pt x="56308353" y="5843521"/>
                  </a:lnTo>
                  <a:lnTo>
                    <a:pt x="56308353" y="5843567"/>
                  </a:lnTo>
                  <a:lnTo>
                    <a:pt x="56308353" y="5843614"/>
                  </a:lnTo>
                  <a:lnTo>
                    <a:pt x="56308353" y="5843661"/>
                  </a:lnTo>
                  <a:lnTo>
                    <a:pt x="56308353" y="5843707"/>
                  </a:lnTo>
                  <a:lnTo>
                    <a:pt x="56308353" y="5843754"/>
                  </a:lnTo>
                  <a:lnTo>
                    <a:pt x="56308353" y="5843801"/>
                  </a:lnTo>
                  <a:lnTo>
                    <a:pt x="56308353" y="5843847"/>
                  </a:lnTo>
                  <a:lnTo>
                    <a:pt x="56308353" y="5843894"/>
                  </a:lnTo>
                  <a:lnTo>
                    <a:pt x="56308353" y="5843940"/>
                  </a:lnTo>
                  <a:lnTo>
                    <a:pt x="56308353" y="5843987"/>
                  </a:lnTo>
                  <a:lnTo>
                    <a:pt x="56308353" y="5844034"/>
                  </a:lnTo>
                  <a:lnTo>
                    <a:pt x="56308353" y="5844088"/>
                  </a:lnTo>
                  <a:lnTo>
                    <a:pt x="56308353" y="5844135"/>
                  </a:lnTo>
                  <a:lnTo>
                    <a:pt x="56308353" y="5844181"/>
                  </a:lnTo>
                  <a:lnTo>
                    <a:pt x="56308353" y="5844228"/>
                  </a:lnTo>
                  <a:lnTo>
                    <a:pt x="56308353" y="5844275"/>
                  </a:lnTo>
                  <a:lnTo>
                    <a:pt x="56308353" y="5844321"/>
                  </a:lnTo>
                  <a:lnTo>
                    <a:pt x="56308353" y="5844368"/>
                  </a:lnTo>
                  <a:lnTo>
                    <a:pt x="56308353" y="5844415"/>
                  </a:lnTo>
                  <a:lnTo>
                    <a:pt x="56308353" y="5844461"/>
                  </a:lnTo>
                  <a:lnTo>
                    <a:pt x="56308353" y="5844508"/>
                  </a:lnTo>
                  <a:lnTo>
                    <a:pt x="56308353" y="5844555"/>
                  </a:lnTo>
                  <a:lnTo>
                    <a:pt x="56308353" y="5844601"/>
                  </a:lnTo>
                  <a:lnTo>
                    <a:pt x="56308353" y="5844648"/>
                  </a:lnTo>
                  <a:lnTo>
                    <a:pt x="56308353" y="5844695"/>
                  </a:lnTo>
                  <a:lnTo>
                    <a:pt x="56308353" y="5844749"/>
                  </a:lnTo>
                  <a:lnTo>
                    <a:pt x="56308353" y="5844795"/>
                  </a:lnTo>
                  <a:lnTo>
                    <a:pt x="56308353" y="5844842"/>
                  </a:lnTo>
                  <a:lnTo>
                    <a:pt x="56308353" y="5844889"/>
                  </a:lnTo>
                  <a:lnTo>
                    <a:pt x="56308353" y="5844935"/>
                  </a:lnTo>
                  <a:lnTo>
                    <a:pt x="56308353" y="5844982"/>
                  </a:lnTo>
                  <a:lnTo>
                    <a:pt x="56308353" y="5845029"/>
                  </a:lnTo>
                  <a:lnTo>
                    <a:pt x="56308353" y="5845075"/>
                  </a:lnTo>
                  <a:lnTo>
                    <a:pt x="56308353" y="5845122"/>
                  </a:lnTo>
                  <a:lnTo>
                    <a:pt x="56308353" y="5845169"/>
                  </a:lnTo>
                  <a:lnTo>
                    <a:pt x="56308353" y="5845215"/>
                  </a:lnTo>
                  <a:lnTo>
                    <a:pt x="56308353" y="5845262"/>
                  </a:lnTo>
                  <a:lnTo>
                    <a:pt x="56308353" y="5845309"/>
                  </a:lnTo>
                  <a:lnTo>
                    <a:pt x="56308353" y="5845355"/>
                  </a:lnTo>
                  <a:lnTo>
                    <a:pt x="56308353" y="5845409"/>
                  </a:lnTo>
                  <a:lnTo>
                    <a:pt x="56308353" y="5845456"/>
                  </a:lnTo>
                  <a:lnTo>
                    <a:pt x="56308353" y="5845503"/>
                  </a:lnTo>
                  <a:lnTo>
                    <a:pt x="56308353" y="5845549"/>
                  </a:lnTo>
                  <a:lnTo>
                    <a:pt x="56308353" y="5845596"/>
                  </a:lnTo>
                  <a:lnTo>
                    <a:pt x="56308353" y="5845643"/>
                  </a:lnTo>
                  <a:lnTo>
                    <a:pt x="56308353" y="5845689"/>
                  </a:lnTo>
                  <a:lnTo>
                    <a:pt x="56308353" y="5845736"/>
                  </a:lnTo>
                  <a:lnTo>
                    <a:pt x="56308353" y="5845783"/>
                  </a:lnTo>
                  <a:lnTo>
                    <a:pt x="56308353" y="5845829"/>
                  </a:lnTo>
                  <a:lnTo>
                    <a:pt x="56308353" y="5845876"/>
                  </a:lnTo>
                  <a:lnTo>
                    <a:pt x="56308353" y="5845923"/>
                  </a:lnTo>
                  <a:lnTo>
                    <a:pt x="56308353" y="5845969"/>
                  </a:lnTo>
                  <a:lnTo>
                    <a:pt x="56308353" y="5846016"/>
                  </a:lnTo>
                  <a:lnTo>
                    <a:pt x="56308353" y="5846071"/>
                  </a:lnTo>
                  <a:lnTo>
                    <a:pt x="56308353" y="5846117"/>
                  </a:lnTo>
                  <a:lnTo>
                    <a:pt x="56308353" y="5846164"/>
                  </a:lnTo>
                  <a:lnTo>
                    <a:pt x="56308353" y="5846210"/>
                  </a:lnTo>
                  <a:lnTo>
                    <a:pt x="56308353" y="5846257"/>
                  </a:lnTo>
                  <a:lnTo>
                    <a:pt x="56308353" y="5846304"/>
                  </a:lnTo>
                  <a:lnTo>
                    <a:pt x="56308353" y="5846350"/>
                  </a:lnTo>
                  <a:lnTo>
                    <a:pt x="56308353" y="5846397"/>
                  </a:lnTo>
                  <a:lnTo>
                    <a:pt x="56308353" y="5846444"/>
                  </a:lnTo>
                  <a:lnTo>
                    <a:pt x="56308353" y="5846490"/>
                  </a:lnTo>
                  <a:lnTo>
                    <a:pt x="56308353" y="5846537"/>
                  </a:lnTo>
                  <a:lnTo>
                    <a:pt x="56308353" y="5846583"/>
                  </a:lnTo>
                  <a:lnTo>
                    <a:pt x="56308353" y="5846630"/>
                  </a:lnTo>
                  <a:lnTo>
                    <a:pt x="56308353" y="5846677"/>
                  </a:lnTo>
                  <a:lnTo>
                    <a:pt x="56308353" y="5846731"/>
                  </a:lnTo>
                  <a:lnTo>
                    <a:pt x="56308353" y="5846778"/>
                  </a:lnTo>
                  <a:lnTo>
                    <a:pt x="56308353" y="5846825"/>
                  </a:lnTo>
                  <a:lnTo>
                    <a:pt x="56308353" y="5846871"/>
                  </a:lnTo>
                  <a:lnTo>
                    <a:pt x="56308353" y="5846918"/>
                  </a:lnTo>
                  <a:lnTo>
                    <a:pt x="56308353" y="5846965"/>
                  </a:lnTo>
                  <a:lnTo>
                    <a:pt x="56308353" y="5847011"/>
                  </a:lnTo>
                  <a:lnTo>
                    <a:pt x="56308353" y="5847058"/>
                  </a:lnTo>
                  <a:lnTo>
                    <a:pt x="56308353" y="5847105"/>
                  </a:lnTo>
                  <a:lnTo>
                    <a:pt x="56308353" y="5847151"/>
                  </a:lnTo>
                  <a:lnTo>
                    <a:pt x="56308353" y="5847198"/>
                  </a:lnTo>
                  <a:lnTo>
                    <a:pt x="56308353" y="5847245"/>
                  </a:lnTo>
                  <a:lnTo>
                    <a:pt x="56308353" y="5847291"/>
                  </a:lnTo>
                  <a:lnTo>
                    <a:pt x="56308353" y="5847338"/>
                  </a:lnTo>
                  <a:lnTo>
                    <a:pt x="56308353" y="5994505"/>
                  </a:lnTo>
                  <a:lnTo>
                    <a:pt x="56460753" y="5994505"/>
                  </a:lnTo>
                  <a:lnTo>
                    <a:pt x="56460753" y="5994551"/>
                  </a:lnTo>
                  <a:lnTo>
                    <a:pt x="56460753" y="5994598"/>
                  </a:lnTo>
                  <a:lnTo>
                    <a:pt x="56460753" y="5994645"/>
                  </a:lnTo>
                  <a:lnTo>
                    <a:pt x="56460753" y="5994691"/>
                  </a:lnTo>
                  <a:lnTo>
                    <a:pt x="56460753" y="5994738"/>
                  </a:lnTo>
                  <a:lnTo>
                    <a:pt x="56460753" y="5994785"/>
                  </a:lnTo>
                  <a:lnTo>
                    <a:pt x="56460753" y="5994831"/>
                  </a:lnTo>
                  <a:lnTo>
                    <a:pt x="56460753" y="5994878"/>
                  </a:lnTo>
                  <a:lnTo>
                    <a:pt x="56460753" y="5994925"/>
                  </a:lnTo>
                  <a:lnTo>
                    <a:pt x="56460753" y="5994971"/>
                  </a:lnTo>
                  <a:lnTo>
                    <a:pt x="56460753" y="5995018"/>
                  </a:lnTo>
                  <a:lnTo>
                    <a:pt x="56460753" y="5995065"/>
                  </a:lnTo>
                  <a:lnTo>
                    <a:pt x="56460753" y="5995111"/>
                  </a:lnTo>
                  <a:lnTo>
                    <a:pt x="56460753" y="5995166"/>
                  </a:lnTo>
                  <a:lnTo>
                    <a:pt x="56460753" y="5995213"/>
                  </a:lnTo>
                  <a:lnTo>
                    <a:pt x="56460753" y="5995259"/>
                  </a:lnTo>
                  <a:lnTo>
                    <a:pt x="56460753" y="5995306"/>
                  </a:lnTo>
                  <a:lnTo>
                    <a:pt x="56460753" y="5995352"/>
                  </a:lnTo>
                  <a:lnTo>
                    <a:pt x="56460753" y="5995399"/>
                  </a:lnTo>
                  <a:lnTo>
                    <a:pt x="56460753" y="5995446"/>
                  </a:lnTo>
                  <a:lnTo>
                    <a:pt x="56460753" y="5995492"/>
                  </a:lnTo>
                  <a:lnTo>
                    <a:pt x="56460753" y="5995539"/>
                  </a:lnTo>
                  <a:lnTo>
                    <a:pt x="56460753" y="5995586"/>
                  </a:lnTo>
                  <a:lnTo>
                    <a:pt x="56460753" y="5995632"/>
                  </a:lnTo>
                  <a:lnTo>
                    <a:pt x="56460753" y="5995679"/>
                  </a:lnTo>
                  <a:lnTo>
                    <a:pt x="56460753" y="5995725"/>
                  </a:lnTo>
                  <a:lnTo>
                    <a:pt x="56460753" y="5995772"/>
                  </a:lnTo>
                  <a:lnTo>
                    <a:pt x="56460753" y="5995827"/>
                  </a:lnTo>
                  <a:lnTo>
                    <a:pt x="56460753" y="5995873"/>
                  </a:lnTo>
                  <a:lnTo>
                    <a:pt x="56460753" y="5995920"/>
                  </a:lnTo>
                  <a:lnTo>
                    <a:pt x="56460753" y="5995967"/>
                  </a:lnTo>
                  <a:lnTo>
                    <a:pt x="56460753" y="5996013"/>
                  </a:lnTo>
                  <a:lnTo>
                    <a:pt x="56460753" y="5996060"/>
                  </a:lnTo>
                  <a:lnTo>
                    <a:pt x="56460753" y="5996107"/>
                  </a:lnTo>
                  <a:lnTo>
                    <a:pt x="56460753" y="5996153"/>
                  </a:lnTo>
                  <a:lnTo>
                    <a:pt x="56460753" y="5996200"/>
                  </a:lnTo>
                  <a:lnTo>
                    <a:pt x="56460753" y="5996247"/>
                  </a:lnTo>
                  <a:lnTo>
                    <a:pt x="56460753" y="5996293"/>
                  </a:lnTo>
                  <a:lnTo>
                    <a:pt x="56460753" y="5996340"/>
                  </a:lnTo>
                  <a:lnTo>
                    <a:pt x="56460753" y="5996387"/>
                  </a:lnTo>
                  <a:lnTo>
                    <a:pt x="56460753" y="5996433"/>
                  </a:lnTo>
                  <a:lnTo>
                    <a:pt x="56460753" y="5996487"/>
                  </a:lnTo>
                  <a:lnTo>
                    <a:pt x="56460753" y="5996534"/>
                  </a:lnTo>
                  <a:lnTo>
                    <a:pt x="56460753" y="5996581"/>
                  </a:lnTo>
                  <a:lnTo>
                    <a:pt x="56460753" y="5996627"/>
                  </a:lnTo>
                  <a:lnTo>
                    <a:pt x="56460753" y="5996674"/>
                  </a:lnTo>
                  <a:lnTo>
                    <a:pt x="56460753" y="5996721"/>
                  </a:lnTo>
                  <a:lnTo>
                    <a:pt x="56460753" y="5996767"/>
                  </a:lnTo>
                  <a:lnTo>
                    <a:pt x="56460753" y="5996814"/>
                  </a:lnTo>
                  <a:lnTo>
                    <a:pt x="56460753" y="5996861"/>
                  </a:lnTo>
                  <a:lnTo>
                    <a:pt x="56460753" y="5996907"/>
                  </a:lnTo>
                  <a:lnTo>
                    <a:pt x="56460753" y="5996954"/>
                  </a:lnTo>
                  <a:lnTo>
                    <a:pt x="56460753" y="5997001"/>
                  </a:lnTo>
                  <a:lnTo>
                    <a:pt x="56460753" y="5997047"/>
                  </a:lnTo>
                  <a:lnTo>
                    <a:pt x="56460753" y="5997094"/>
                  </a:lnTo>
                  <a:lnTo>
                    <a:pt x="56460753" y="5997148"/>
                  </a:lnTo>
                  <a:lnTo>
                    <a:pt x="56460753" y="5997195"/>
                  </a:lnTo>
                  <a:lnTo>
                    <a:pt x="56460753" y="5997241"/>
                  </a:lnTo>
                  <a:lnTo>
                    <a:pt x="56460753" y="5997288"/>
                  </a:lnTo>
                  <a:lnTo>
                    <a:pt x="56460753" y="5997335"/>
                  </a:lnTo>
                  <a:lnTo>
                    <a:pt x="56460753" y="5997381"/>
                  </a:lnTo>
                  <a:lnTo>
                    <a:pt x="56460753" y="5997428"/>
                  </a:lnTo>
                  <a:lnTo>
                    <a:pt x="56460753" y="5997475"/>
                  </a:lnTo>
                  <a:lnTo>
                    <a:pt x="56460753" y="5997521"/>
                  </a:lnTo>
                  <a:lnTo>
                    <a:pt x="56460753" y="5997568"/>
                  </a:lnTo>
                  <a:lnTo>
                    <a:pt x="56460753" y="5997615"/>
                  </a:lnTo>
                  <a:lnTo>
                    <a:pt x="56460753" y="5997661"/>
                  </a:lnTo>
                  <a:lnTo>
                    <a:pt x="56460753" y="5997708"/>
                  </a:lnTo>
                  <a:lnTo>
                    <a:pt x="56460753" y="5997755"/>
                  </a:lnTo>
                  <a:lnTo>
                    <a:pt x="56460753" y="5997809"/>
                  </a:lnTo>
                  <a:lnTo>
                    <a:pt x="56460753" y="5997856"/>
                  </a:lnTo>
                  <a:lnTo>
                    <a:pt x="56460753" y="5997902"/>
                  </a:lnTo>
                  <a:lnTo>
                    <a:pt x="56460753" y="5997949"/>
                  </a:lnTo>
                  <a:lnTo>
                    <a:pt x="56460753" y="5997995"/>
                  </a:lnTo>
                  <a:lnTo>
                    <a:pt x="56460753" y="5998042"/>
                  </a:lnTo>
                  <a:lnTo>
                    <a:pt x="56460753" y="5998089"/>
                  </a:lnTo>
                  <a:lnTo>
                    <a:pt x="56460753" y="5998135"/>
                  </a:lnTo>
                  <a:lnTo>
                    <a:pt x="56460753" y="5998182"/>
                  </a:lnTo>
                  <a:lnTo>
                    <a:pt x="56460753" y="5998229"/>
                  </a:lnTo>
                  <a:lnTo>
                    <a:pt x="56460753" y="5998275"/>
                  </a:lnTo>
                  <a:lnTo>
                    <a:pt x="56460753" y="5998322"/>
                  </a:lnTo>
                  <a:lnTo>
                    <a:pt x="56460753" y="5998369"/>
                  </a:lnTo>
                  <a:lnTo>
                    <a:pt x="56460753" y="5998415"/>
                  </a:lnTo>
                  <a:lnTo>
                    <a:pt x="56460753" y="5998470"/>
                  </a:lnTo>
                  <a:lnTo>
                    <a:pt x="56460753" y="5998517"/>
                  </a:lnTo>
                  <a:lnTo>
                    <a:pt x="56460753" y="5998563"/>
                  </a:lnTo>
                  <a:lnTo>
                    <a:pt x="56460753" y="5998610"/>
                  </a:lnTo>
                  <a:lnTo>
                    <a:pt x="56460753" y="5998657"/>
                  </a:lnTo>
                  <a:lnTo>
                    <a:pt x="56460753" y="5998703"/>
                  </a:lnTo>
                  <a:lnTo>
                    <a:pt x="56460753" y="5998750"/>
                  </a:lnTo>
                  <a:lnTo>
                    <a:pt x="56460753" y="5998796"/>
                  </a:lnTo>
                  <a:lnTo>
                    <a:pt x="56460753" y="5998843"/>
                  </a:lnTo>
                  <a:lnTo>
                    <a:pt x="56460753" y="5998890"/>
                  </a:lnTo>
                  <a:lnTo>
                    <a:pt x="56460753" y="5998936"/>
                  </a:lnTo>
                  <a:lnTo>
                    <a:pt x="56460753" y="5998983"/>
                  </a:lnTo>
                  <a:lnTo>
                    <a:pt x="56460753" y="5999029"/>
                  </a:lnTo>
                  <a:lnTo>
                    <a:pt x="56460753" y="5999076"/>
                  </a:lnTo>
                  <a:lnTo>
                    <a:pt x="56460753" y="5999131"/>
                  </a:lnTo>
                  <a:lnTo>
                    <a:pt x="56460753" y="5999177"/>
                  </a:lnTo>
                  <a:lnTo>
                    <a:pt x="56460753" y="5999224"/>
                  </a:lnTo>
                  <a:lnTo>
                    <a:pt x="56460753" y="5999271"/>
                  </a:lnTo>
                  <a:lnTo>
                    <a:pt x="56460753" y="5999317"/>
                  </a:lnTo>
                  <a:lnTo>
                    <a:pt x="56460753" y="5999364"/>
                  </a:lnTo>
                  <a:lnTo>
                    <a:pt x="56460753" y="5999411"/>
                  </a:lnTo>
                  <a:lnTo>
                    <a:pt x="56460753" y="5999457"/>
                  </a:lnTo>
                  <a:lnTo>
                    <a:pt x="56460753" y="5999504"/>
                  </a:lnTo>
                  <a:lnTo>
                    <a:pt x="56460753" y="5999551"/>
                  </a:lnTo>
                  <a:lnTo>
                    <a:pt x="56460753" y="5999597"/>
                  </a:lnTo>
                  <a:lnTo>
                    <a:pt x="56460753" y="5999644"/>
                  </a:lnTo>
                  <a:lnTo>
                    <a:pt x="56460753" y="5999691"/>
                  </a:lnTo>
                  <a:lnTo>
                    <a:pt x="56460753" y="5999737"/>
                  </a:lnTo>
                  <a:lnTo>
                    <a:pt x="56460753" y="6146904"/>
                  </a:lnTo>
                  <a:lnTo>
                    <a:pt x="56613153" y="6146904"/>
                  </a:lnTo>
                  <a:lnTo>
                    <a:pt x="56613153" y="6146951"/>
                  </a:lnTo>
                  <a:lnTo>
                    <a:pt x="56613153" y="6146998"/>
                  </a:lnTo>
                  <a:lnTo>
                    <a:pt x="56613153" y="6147044"/>
                  </a:lnTo>
                  <a:lnTo>
                    <a:pt x="56613153" y="6147091"/>
                  </a:lnTo>
                  <a:lnTo>
                    <a:pt x="56613153" y="6147137"/>
                  </a:lnTo>
                  <a:lnTo>
                    <a:pt x="56613153" y="6147184"/>
                  </a:lnTo>
                  <a:lnTo>
                    <a:pt x="56613153" y="6147231"/>
                  </a:lnTo>
                  <a:lnTo>
                    <a:pt x="56613153" y="6147277"/>
                  </a:lnTo>
                  <a:lnTo>
                    <a:pt x="56613153" y="6147324"/>
                  </a:lnTo>
                  <a:lnTo>
                    <a:pt x="56613153" y="6147371"/>
                  </a:lnTo>
                  <a:lnTo>
                    <a:pt x="56613153" y="6147417"/>
                  </a:lnTo>
                  <a:lnTo>
                    <a:pt x="56613153" y="6147464"/>
                  </a:lnTo>
                  <a:lnTo>
                    <a:pt x="56613153" y="6147511"/>
                  </a:lnTo>
                  <a:lnTo>
                    <a:pt x="56613153" y="6147565"/>
                  </a:lnTo>
                  <a:lnTo>
                    <a:pt x="56613153" y="6147612"/>
                  </a:lnTo>
                  <a:lnTo>
                    <a:pt x="56613153" y="6147659"/>
                  </a:lnTo>
                  <a:lnTo>
                    <a:pt x="56613153" y="6147705"/>
                  </a:lnTo>
                  <a:lnTo>
                    <a:pt x="56613153" y="6147752"/>
                  </a:lnTo>
                  <a:lnTo>
                    <a:pt x="56613153" y="6147799"/>
                  </a:lnTo>
                  <a:lnTo>
                    <a:pt x="56613153" y="6147845"/>
                  </a:lnTo>
                  <a:lnTo>
                    <a:pt x="56613153" y="6147892"/>
                  </a:lnTo>
                  <a:lnTo>
                    <a:pt x="56613153" y="6147938"/>
                  </a:lnTo>
                  <a:lnTo>
                    <a:pt x="56613153" y="6147985"/>
                  </a:lnTo>
                  <a:lnTo>
                    <a:pt x="56613153" y="6148032"/>
                  </a:lnTo>
                  <a:lnTo>
                    <a:pt x="56613153" y="6148078"/>
                  </a:lnTo>
                  <a:lnTo>
                    <a:pt x="56613153" y="6148125"/>
                  </a:lnTo>
                  <a:lnTo>
                    <a:pt x="56613153" y="6148171"/>
                  </a:lnTo>
                  <a:lnTo>
                    <a:pt x="56613153" y="6148226"/>
                  </a:lnTo>
                  <a:lnTo>
                    <a:pt x="56613153" y="6148273"/>
                  </a:lnTo>
                  <a:lnTo>
                    <a:pt x="56613153" y="6148319"/>
                  </a:lnTo>
                  <a:lnTo>
                    <a:pt x="56613153" y="6148366"/>
                  </a:lnTo>
                  <a:lnTo>
                    <a:pt x="56613153" y="6148413"/>
                  </a:lnTo>
                  <a:lnTo>
                    <a:pt x="56613153" y="6148459"/>
                  </a:lnTo>
                  <a:lnTo>
                    <a:pt x="56613153" y="6148506"/>
                  </a:lnTo>
                  <a:lnTo>
                    <a:pt x="56613153" y="6148553"/>
                  </a:lnTo>
                  <a:lnTo>
                    <a:pt x="56613153" y="6148599"/>
                  </a:lnTo>
                  <a:lnTo>
                    <a:pt x="56613153" y="6148646"/>
                  </a:lnTo>
                  <a:lnTo>
                    <a:pt x="56613153" y="6148693"/>
                  </a:lnTo>
                  <a:lnTo>
                    <a:pt x="56613153" y="6148739"/>
                  </a:lnTo>
                  <a:lnTo>
                    <a:pt x="56613153" y="6148786"/>
                  </a:lnTo>
                  <a:lnTo>
                    <a:pt x="56613153" y="6148833"/>
                  </a:lnTo>
                  <a:lnTo>
                    <a:pt x="56613153" y="6148887"/>
                  </a:lnTo>
                  <a:lnTo>
                    <a:pt x="56613153" y="6148933"/>
                  </a:lnTo>
                  <a:lnTo>
                    <a:pt x="56613153" y="6148980"/>
                  </a:lnTo>
                  <a:lnTo>
                    <a:pt x="56613153" y="6149027"/>
                  </a:lnTo>
                  <a:lnTo>
                    <a:pt x="56613153" y="6149073"/>
                  </a:lnTo>
                  <a:lnTo>
                    <a:pt x="56613153" y="6149120"/>
                  </a:lnTo>
                  <a:lnTo>
                    <a:pt x="56613153" y="6149167"/>
                  </a:lnTo>
                  <a:lnTo>
                    <a:pt x="56613153" y="6149213"/>
                  </a:lnTo>
                  <a:lnTo>
                    <a:pt x="56613153" y="6149260"/>
                  </a:lnTo>
                  <a:lnTo>
                    <a:pt x="56613153" y="6149307"/>
                  </a:lnTo>
                  <a:lnTo>
                    <a:pt x="56613153" y="6149353"/>
                  </a:lnTo>
                  <a:lnTo>
                    <a:pt x="56613153" y="6149400"/>
                  </a:lnTo>
                  <a:lnTo>
                    <a:pt x="56613153" y="6149447"/>
                  </a:lnTo>
                  <a:lnTo>
                    <a:pt x="56613153" y="6149493"/>
                  </a:lnTo>
                  <a:lnTo>
                    <a:pt x="56613153" y="6149547"/>
                  </a:lnTo>
                  <a:lnTo>
                    <a:pt x="56613153" y="6149594"/>
                  </a:lnTo>
                  <a:lnTo>
                    <a:pt x="56613153" y="6149641"/>
                  </a:lnTo>
                  <a:lnTo>
                    <a:pt x="56613153" y="6149687"/>
                  </a:lnTo>
                  <a:lnTo>
                    <a:pt x="56613153" y="6149734"/>
                  </a:lnTo>
                  <a:lnTo>
                    <a:pt x="56613153" y="6149781"/>
                  </a:lnTo>
                  <a:lnTo>
                    <a:pt x="56613153" y="6149827"/>
                  </a:lnTo>
                  <a:lnTo>
                    <a:pt x="56613153" y="6149874"/>
                  </a:lnTo>
                  <a:lnTo>
                    <a:pt x="56613153" y="6149921"/>
                  </a:lnTo>
                  <a:lnTo>
                    <a:pt x="56613153" y="6149967"/>
                  </a:lnTo>
                  <a:lnTo>
                    <a:pt x="56613153" y="6150014"/>
                  </a:lnTo>
                  <a:lnTo>
                    <a:pt x="56613153" y="6150061"/>
                  </a:lnTo>
                  <a:lnTo>
                    <a:pt x="56613153" y="6150107"/>
                  </a:lnTo>
                  <a:lnTo>
                    <a:pt x="56613153" y="6150154"/>
                  </a:lnTo>
                  <a:lnTo>
                    <a:pt x="56613153" y="6150208"/>
                  </a:lnTo>
                  <a:lnTo>
                    <a:pt x="56613153" y="6150255"/>
                  </a:lnTo>
                  <a:lnTo>
                    <a:pt x="56613153" y="6150302"/>
                  </a:lnTo>
                  <a:lnTo>
                    <a:pt x="56613153" y="6150348"/>
                  </a:lnTo>
                  <a:lnTo>
                    <a:pt x="56613153" y="6150395"/>
                  </a:lnTo>
                  <a:lnTo>
                    <a:pt x="56613153" y="6150442"/>
                  </a:lnTo>
                  <a:lnTo>
                    <a:pt x="56613153" y="6150488"/>
                  </a:lnTo>
                  <a:lnTo>
                    <a:pt x="56613153" y="6150535"/>
                  </a:lnTo>
                  <a:lnTo>
                    <a:pt x="56613153" y="6150581"/>
                  </a:lnTo>
                  <a:lnTo>
                    <a:pt x="56613153" y="6150628"/>
                  </a:lnTo>
                  <a:lnTo>
                    <a:pt x="56613153" y="6150675"/>
                  </a:lnTo>
                  <a:lnTo>
                    <a:pt x="56613153" y="6150721"/>
                  </a:lnTo>
                  <a:lnTo>
                    <a:pt x="56613153" y="6150768"/>
                  </a:lnTo>
                  <a:lnTo>
                    <a:pt x="56613153" y="6150815"/>
                  </a:lnTo>
                  <a:lnTo>
                    <a:pt x="56613153" y="6150869"/>
                  </a:lnTo>
                  <a:lnTo>
                    <a:pt x="56613153" y="6150916"/>
                  </a:lnTo>
                  <a:lnTo>
                    <a:pt x="56613153" y="6150963"/>
                  </a:lnTo>
                  <a:lnTo>
                    <a:pt x="56613153" y="6151009"/>
                  </a:lnTo>
                  <a:lnTo>
                    <a:pt x="56613153" y="6151056"/>
                  </a:lnTo>
                  <a:lnTo>
                    <a:pt x="56613153" y="6151103"/>
                  </a:lnTo>
                  <a:lnTo>
                    <a:pt x="56613153" y="6151149"/>
                  </a:lnTo>
                  <a:lnTo>
                    <a:pt x="56613153" y="6151196"/>
                  </a:lnTo>
                  <a:lnTo>
                    <a:pt x="56613153" y="6151243"/>
                  </a:lnTo>
                  <a:lnTo>
                    <a:pt x="56613153" y="6151289"/>
                  </a:lnTo>
                  <a:lnTo>
                    <a:pt x="56613153" y="6151336"/>
                  </a:lnTo>
                  <a:lnTo>
                    <a:pt x="56613153" y="6151382"/>
                  </a:lnTo>
                  <a:lnTo>
                    <a:pt x="56613153" y="6151429"/>
                  </a:lnTo>
                  <a:lnTo>
                    <a:pt x="56613153" y="6151476"/>
                  </a:lnTo>
                  <a:lnTo>
                    <a:pt x="56613153" y="6151530"/>
                  </a:lnTo>
                  <a:lnTo>
                    <a:pt x="56613153" y="6151577"/>
                  </a:lnTo>
                  <a:lnTo>
                    <a:pt x="56613153" y="6151623"/>
                  </a:lnTo>
                  <a:lnTo>
                    <a:pt x="56613153" y="6151670"/>
                  </a:lnTo>
                  <a:lnTo>
                    <a:pt x="56613153" y="6151717"/>
                  </a:lnTo>
                  <a:lnTo>
                    <a:pt x="56613153" y="6151763"/>
                  </a:lnTo>
                  <a:lnTo>
                    <a:pt x="56613153" y="6151810"/>
                  </a:lnTo>
                  <a:lnTo>
                    <a:pt x="56613153" y="6151857"/>
                  </a:lnTo>
                  <a:lnTo>
                    <a:pt x="56613153" y="6151903"/>
                  </a:lnTo>
                  <a:lnTo>
                    <a:pt x="56613153" y="6151950"/>
                  </a:lnTo>
                  <a:lnTo>
                    <a:pt x="56613153" y="6151997"/>
                  </a:lnTo>
                  <a:lnTo>
                    <a:pt x="56613153" y="6152043"/>
                  </a:lnTo>
                  <a:lnTo>
                    <a:pt x="56613153" y="6152090"/>
                  </a:lnTo>
                  <a:lnTo>
                    <a:pt x="56613153" y="6152137"/>
                  </a:lnTo>
                  <a:lnTo>
                    <a:pt x="56613153" y="6299304"/>
                  </a:lnTo>
                  <a:lnTo>
                    <a:pt x="56765553" y="6299304"/>
                  </a:lnTo>
                  <a:lnTo>
                    <a:pt x="56765553" y="6299350"/>
                  </a:lnTo>
                  <a:lnTo>
                    <a:pt x="56765553" y="6299397"/>
                  </a:lnTo>
                  <a:lnTo>
                    <a:pt x="56765553" y="6299444"/>
                  </a:lnTo>
                  <a:lnTo>
                    <a:pt x="56765553" y="6299490"/>
                  </a:lnTo>
                  <a:lnTo>
                    <a:pt x="56765553" y="6299537"/>
                  </a:lnTo>
                  <a:lnTo>
                    <a:pt x="56765553" y="6299584"/>
                  </a:lnTo>
                  <a:lnTo>
                    <a:pt x="56765553" y="6299630"/>
                  </a:lnTo>
                  <a:lnTo>
                    <a:pt x="56765553" y="6299677"/>
                  </a:lnTo>
                  <a:lnTo>
                    <a:pt x="56765553" y="6299723"/>
                  </a:lnTo>
                  <a:lnTo>
                    <a:pt x="56765553" y="6299770"/>
                  </a:lnTo>
                  <a:lnTo>
                    <a:pt x="56765553" y="6299817"/>
                  </a:lnTo>
                  <a:lnTo>
                    <a:pt x="56765553" y="6299863"/>
                  </a:lnTo>
                  <a:lnTo>
                    <a:pt x="56765553" y="6299910"/>
                  </a:lnTo>
                  <a:lnTo>
                    <a:pt x="56765553" y="6299965"/>
                  </a:lnTo>
                  <a:lnTo>
                    <a:pt x="56765553" y="6300011"/>
                  </a:lnTo>
                  <a:lnTo>
                    <a:pt x="56765553" y="6300058"/>
                  </a:lnTo>
                  <a:lnTo>
                    <a:pt x="56765553" y="6300105"/>
                  </a:lnTo>
                  <a:lnTo>
                    <a:pt x="56765553" y="6300151"/>
                  </a:lnTo>
                  <a:lnTo>
                    <a:pt x="56765553" y="6300198"/>
                  </a:lnTo>
                  <a:lnTo>
                    <a:pt x="56765553" y="6300245"/>
                  </a:lnTo>
                  <a:lnTo>
                    <a:pt x="56765553" y="6300291"/>
                  </a:lnTo>
                  <a:lnTo>
                    <a:pt x="56765553" y="6300338"/>
                  </a:lnTo>
                  <a:lnTo>
                    <a:pt x="56765553" y="6300385"/>
                  </a:lnTo>
                  <a:lnTo>
                    <a:pt x="56765553" y="6300431"/>
                  </a:lnTo>
                  <a:lnTo>
                    <a:pt x="56765553" y="6300478"/>
                  </a:lnTo>
                  <a:lnTo>
                    <a:pt x="56765553" y="6300524"/>
                  </a:lnTo>
                  <a:lnTo>
                    <a:pt x="56765553" y="6300571"/>
                  </a:lnTo>
                  <a:lnTo>
                    <a:pt x="56765553" y="6300625"/>
                  </a:lnTo>
                  <a:lnTo>
                    <a:pt x="56765553" y="6300672"/>
                  </a:lnTo>
                  <a:lnTo>
                    <a:pt x="56765553" y="6300719"/>
                  </a:lnTo>
                  <a:lnTo>
                    <a:pt x="56765553" y="6300765"/>
                  </a:lnTo>
                  <a:lnTo>
                    <a:pt x="56765553" y="6300812"/>
                  </a:lnTo>
                  <a:lnTo>
                    <a:pt x="56765553" y="6300859"/>
                  </a:lnTo>
                  <a:lnTo>
                    <a:pt x="56765553" y="6300905"/>
                  </a:lnTo>
                  <a:lnTo>
                    <a:pt x="56765553" y="6300952"/>
                  </a:lnTo>
                  <a:lnTo>
                    <a:pt x="56765553" y="6300999"/>
                  </a:lnTo>
                  <a:lnTo>
                    <a:pt x="56765553" y="6301045"/>
                  </a:lnTo>
                  <a:lnTo>
                    <a:pt x="56765553" y="6301092"/>
                  </a:lnTo>
                  <a:lnTo>
                    <a:pt x="56765553" y="6301139"/>
                  </a:lnTo>
                  <a:lnTo>
                    <a:pt x="56765553" y="6301185"/>
                  </a:lnTo>
                  <a:lnTo>
                    <a:pt x="56765553" y="6301232"/>
                  </a:lnTo>
                  <a:lnTo>
                    <a:pt x="56765553" y="6301286"/>
                  </a:lnTo>
                  <a:lnTo>
                    <a:pt x="56765553" y="6301333"/>
                  </a:lnTo>
                  <a:lnTo>
                    <a:pt x="56765553" y="6301379"/>
                  </a:lnTo>
                  <a:lnTo>
                    <a:pt x="56765553" y="6301426"/>
                  </a:lnTo>
                  <a:lnTo>
                    <a:pt x="56765553" y="6301473"/>
                  </a:lnTo>
                  <a:lnTo>
                    <a:pt x="56765553" y="6301519"/>
                  </a:lnTo>
                  <a:lnTo>
                    <a:pt x="56765553" y="6301566"/>
                  </a:lnTo>
                  <a:lnTo>
                    <a:pt x="56765553" y="6301613"/>
                  </a:lnTo>
                  <a:lnTo>
                    <a:pt x="56765553" y="6301659"/>
                  </a:lnTo>
                  <a:lnTo>
                    <a:pt x="56765553" y="6301706"/>
                  </a:lnTo>
                  <a:lnTo>
                    <a:pt x="56765553" y="6301753"/>
                  </a:lnTo>
                  <a:lnTo>
                    <a:pt x="56765553" y="6301799"/>
                  </a:lnTo>
                  <a:lnTo>
                    <a:pt x="56765553" y="6301846"/>
                  </a:lnTo>
                  <a:lnTo>
                    <a:pt x="56765553" y="6301893"/>
                  </a:lnTo>
                  <a:lnTo>
                    <a:pt x="56765553" y="6301947"/>
                  </a:lnTo>
                  <a:lnTo>
                    <a:pt x="56765553" y="6301993"/>
                  </a:lnTo>
                  <a:lnTo>
                    <a:pt x="56765553" y="6302040"/>
                  </a:lnTo>
                  <a:lnTo>
                    <a:pt x="56765553" y="6302087"/>
                  </a:lnTo>
                  <a:lnTo>
                    <a:pt x="56765553" y="6302133"/>
                  </a:lnTo>
                  <a:lnTo>
                    <a:pt x="56765553" y="6302180"/>
                  </a:lnTo>
                  <a:lnTo>
                    <a:pt x="56765553" y="6302227"/>
                  </a:lnTo>
                  <a:lnTo>
                    <a:pt x="56765553" y="6302273"/>
                  </a:lnTo>
                  <a:lnTo>
                    <a:pt x="56765553" y="6302320"/>
                  </a:lnTo>
                  <a:lnTo>
                    <a:pt x="56765553" y="6302367"/>
                  </a:lnTo>
                  <a:lnTo>
                    <a:pt x="56765553" y="6302413"/>
                  </a:lnTo>
                  <a:lnTo>
                    <a:pt x="56765553" y="6302460"/>
                  </a:lnTo>
                  <a:lnTo>
                    <a:pt x="56765553" y="6302507"/>
                  </a:lnTo>
                  <a:lnTo>
                    <a:pt x="56765553" y="6302553"/>
                  </a:lnTo>
                  <a:lnTo>
                    <a:pt x="56765553" y="6302608"/>
                  </a:lnTo>
                  <a:lnTo>
                    <a:pt x="56765553" y="6302655"/>
                  </a:lnTo>
                  <a:lnTo>
                    <a:pt x="56765553" y="6302701"/>
                  </a:lnTo>
                  <a:lnTo>
                    <a:pt x="56765553" y="6302748"/>
                  </a:lnTo>
                  <a:lnTo>
                    <a:pt x="56765553" y="6302794"/>
                  </a:lnTo>
                  <a:lnTo>
                    <a:pt x="56765553" y="6302841"/>
                  </a:lnTo>
                  <a:lnTo>
                    <a:pt x="56765553" y="6302888"/>
                  </a:lnTo>
                  <a:lnTo>
                    <a:pt x="56765553" y="6302934"/>
                  </a:lnTo>
                  <a:lnTo>
                    <a:pt x="56765553" y="6302981"/>
                  </a:lnTo>
                  <a:lnTo>
                    <a:pt x="56765553" y="6303027"/>
                  </a:lnTo>
                  <a:lnTo>
                    <a:pt x="56765553" y="6303074"/>
                  </a:lnTo>
                  <a:lnTo>
                    <a:pt x="56765553" y="6303121"/>
                  </a:lnTo>
                  <a:lnTo>
                    <a:pt x="56765553" y="6303167"/>
                  </a:lnTo>
                  <a:lnTo>
                    <a:pt x="56765553" y="6303214"/>
                  </a:lnTo>
                  <a:lnTo>
                    <a:pt x="56765553" y="6303269"/>
                  </a:lnTo>
                  <a:lnTo>
                    <a:pt x="56765553" y="6303315"/>
                  </a:lnTo>
                  <a:lnTo>
                    <a:pt x="56765553" y="6303362"/>
                  </a:lnTo>
                  <a:lnTo>
                    <a:pt x="56765553" y="6303409"/>
                  </a:lnTo>
                  <a:lnTo>
                    <a:pt x="56765553" y="6303455"/>
                  </a:lnTo>
                  <a:lnTo>
                    <a:pt x="56765553" y="6303502"/>
                  </a:lnTo>
                  <a:lnTo>
                    <a:pt x="56765553" y="6303549"/>
                  </a:lnTo>
                  <a:lnTo>
                    <a:pt x="56765553" y="6303595"/>
                  </a:lnTo>
                  <a:lnTo>
                    <a:pt x="56765553" y="6303642"/>
                  </a:lnTo>
                  <a:lnTo>
                    <a:pt x="56765553" y="6303689"/>
                  </a:lnTo>
                  <a:lnTo>
                    <a:pt x="56765553" y="6303735"/>
                  </a:lnTo>
                  <a:lnTo>
                    <a:pt x="56765553" y="6303782"/>
                  </a:lnTo>
                  <a:lnTo>
                    <a:pt x="56765553" y="6303829"/>
                  </a:lnTo>
                  <a:lnTo>
                    <a:pt x="56765553" y="6303875"/>
                  </a:lnTo>
                  <a:lnTo>
                    <a:pt x="56765553" y="6303929"/>
                  </a:lnTo>
                  <a:lnTo>
                    <a:pt x="56765553" y="6303976"/>
                  </a:lnTo>
                  <a:lnTo>
                    <a:pt x="56765553" y="6304023"/>
                  </a:lnTo>
                  <a:lnTo>
                    <a:pt x="56765553" y="6304069"/>
                  </a:lnTo>
                  <a:lnTo>
                    <a:pt x="56765553" y="6304116"/>
                  </a:lnTo>
                  <a:lnTo>
                    <a:pt x="56765553" y="6304163"/>
                  </a:lnTo>
                  <a:lnTo>
                    <a:pt x="56765553" y="6304209"/>
                  </a:lnTo>
                  <a:lnTo>
                    <a:pt x="56765553" y="6304256"/>
                  </a:lnTo>
                  <a:lnTo>
                    <a:pt x="56765553" y="6304303"/>
                  </a:lnTo>
                  <a:lnTo>
                    <a:pt x="56765553" y="6304349"/>
                  </a:lnTo>
                  <a:lnTo>
                    <a:pt x="56765553" y="6304396"/>
                  </a:lnTo>
                  <a:lnTo>
                    <a:pt x="56765553" y="6304443"/>
                  </a:lnTo>
                  <a:lnTo>
                    <a:pt x="56765553" y="6304489"/>
                  </a:lnTo>
                  <a:lnTo>
                    <a:pt x="56765553" y="6304536"/>
                  </a:lnTo>
                  <a:lnTo>
                    <a:pt x="56765553" y="6451703"/>
                  </a:lnTo>
                  <a:lnTo>
                    <a:pt x="56917953" y="6451703"/>
                  </a:lnTo>
                  <a:lnTo>
                    <a:pt x="56917953" y="6451750"/>
                  </a:lnTo>
                  <a:lnTo>
                    <a:pt x="56917953" y="6451797"/>
                  </a:lnTo>
                  <a:lnTo>
                    <a:pt x="56917953" y="6451843"/>
                  </a:lnTo>
                  <a:lnTo>
                    <a:pt x="56917953" y="6451890"/>
                  </a:lnTo>
                  <a:lnTo>
                    <a:pt x="56917953" y="6451936"/>
                  </a:lnTo>
                  <a:lnTo>
                    <a:pt x="56917953" y="6451983"/>
                  </a:lnTo>
                  <a:lnTo>
                    <a:pt x="56917953" y="6452030"/>
                  </a:lnTo>
                  <a:lnTo>
                    <a:pt x="56917953" y="6452076"/>
                  </a:lnTo>
                  <a:lnTo>
                    <a:pt x="56917953" y="6452123"/>
                  </a:lnTo>
                  <a:lnTo>
                    <a:pt x="56917953" y="6452169"/>
                  </a:lnTo>
                  <a:lnTo>
                    <a:pt x="56917953" y="6452216"/>
                  </a:lnTo>
                  <a:lnTo>
                    <a:pt x="56917953" y="6452263"/>
                  </a:lnTo>
                  <a:lnTo>
                    <a:pt x="56917953" y="6452309"/>
                  </a:lnTo>
                  <a:lnTo>
                    <a:pt x="56917953" y="6452364"/>
                  </a:lnTo>
                  <a:lnTo>
                    <a:pt x="56917953" y="6452411"/>
                  </a:lnTo>
                  <a:lnTo>
                    <a:pt x="56917953" y="6452457"/>
                  </a:lnTo>
                  <a:lnTo>
                    <a:pt x="56917953" y="6452504"/>
                  </a:lnTo>
                  <a:lnTo>
                    <a:pt x="56917953" y="6452551"/>
                  </a:lnTo>
                  <a:lnTo>
                    <a:pt x="56917953" y="6452597"/>
                  </a:lnTo>
                  <a:lnTo>
                    <a:pt x="56917953" y="6452644"/>
                  </a:lnTo>
                  <a:lnTo>
                    <a:pt x="56917953" y="6452691"/>
                  </a:lnTo>
                  <a:lnTo>
                    <a:pt x="56917953" y="6452737"/>
                  </a:lnTo>
                  <a:lnTo>
                    <a:pt x="56917953" y="6452784"/>
                  </a:lnTo>
                  <a:lnTo>
                    <a:pt x="56917953" y="6452831"/>
                  </a:lnTo>
                  <a:lnTo>
                    <a:pt x="56917953" y="6452877"/>
                  </a:lnTo>
                  <a:lnTo>
                    <a:pt x="56917953" y="6452924"/>
                  </a:lnTo>
                  <a:lnTo>
                    <a:pt x="56917953" y="6452971"/>
                  </a:lnTo>
                  <a:lnTo>
                    <a:pt x="56917953" y="6453025"/>
                  </a:lnTo>
                  <a:lnTo>
                    <a:pt x="56917953" y="6453071"/>
                  </a:lnTo>
                  <a:lnTo>
                    <a:pt x="56917953" y="6453118"/>
                  </a:lnTo>
                  <a:lnTo>
                    <a:pt x="56917953" y="6453165"/>
                  </a:lnTo>
                  <a:lnTo>
                    <a:pt x="56917953" y="6453211"/>
                  </a:lnTo>
                  <a:lnTo>
                    <a:pt x="56917953" y="6453258"/>
                  </a:lnTo>
                  <a:lnTo>
                    <a:pt x="56917953" y="6453305"/>
                  </a:lnTo>
                  <a:lnTo>
                    <a:pt x="56917953" y="6453351"/>
                  </a:lnTo>
                  <a:lnTo>
                    <a:pt x="56917953" y="6453398"/>
                  </a:lnTo>
                  <a:lnTo>
                    <a:pt x="56917953" y="6453445"/>
                  </a:lnTo>
                  <a:lnTo>
                    <a:pt x="56917953" y="6453491"/>
                  </a:lnTo>
                  <a:lnTo>
                    <a:pt x="56917953" y="6453538"/>
                  </a:lnTo>
                  <a:lnTo>
                    <a:pt x="56917953" y="6453585"/>
                  </a:lnTo>
                  <a:lnTo>
                    <a:pt x="56917953" y="6453631"/>
                  </a:lnTo>
                  <a:lnTo>
                    <a:pt x="56917953" y="6453685"/>
                  </a:lnTo>
                  <a:lnTo>
                    <a:pt x="56917953" y="6453732"/>
                  </a:lnTo>
                  <a:lnTo>
                    <a:pt x="56917953" y="6453779"/>
                  </a:lnTo>
                  <a:lnTo>
                    <a:pt x="56917953" y="6453825"/>
                  </a:lnTo>
                  <a:lnTo>
                    <a:pt x="56917953" y="6453872"/>
                  </a:lnTo>
                  <a:lnTo>
                    <a:pt x="56917953" y="6453919"/>
                  </a:lnTo>
                  <a:lnTo>
                    <a:pt x="56917953" y="6453965"/>
                  </a:lnTo>
                  <a:lnTo>
                    <a:pt x="56917953" y="6454012"/>
                  </a:lnTo>
                  <a:lnTo>
                    <a:pt x="56917953" y="6454059"/>
                  </a:lnTo>
                  <a:lnTo>
                    <a:pt x="56917953" y="6454105"/>
                  </a:lnTo>
                  <a:lnTo>
                    <a:pt x="56917953" y="6454152"/>
                  </a:lnTo>
                  <a:lnTo>
                    <a:pt x="56917953" y="6454199"/>
                  </a:lnTo>
                  <a:lnTo>
                    <a:pt x="56917953" y="6454245"/>
                  </a:lnTo>
                  <a:lnTo>
                    <a:pt x="56917953" y="6454292"/>
                  </a:lnTo>
                  <a:lnTo>
                    <a:pt x="56917953" y="6454346"/>
                  </a:lnTo>
                  <a:lnTo>
                    <a:pt x="56917953" y="6454393"/>
                  </a:lnTo>
                  <a:lnTo>
                    <a:pt x="56917953" y="6454440"/>
                  </a:lnTo>
                  <a:lnTo>
                    <a:pt x="56917953" y="6454486"/>
                  </a:lnTo>
                  <a:lnTo>
                    <a:pt x="56917953" y="6454533"/>
                  </a:lnTo>
                  <a:lnTo>
                    <a:pt x="56917953" y="6454579"/>
                  </a:lnTo>
                  <a:lnTo>
                    <a:pt x="56917953" y="6454626"/>
                  </a:lnTo>
                  <a:lnTo>
                    <a:pt x="56917953" y="6454673"/>
                  </a:lnTo>
                  <a:lnTo>
                    <a:pt x="56917953" y="6454719"/>
                  </a:lnTo>
                  <a:lnTo>
                    <a:pt x="56917953" y="6454766"/>
                  </a:lnTo>
                  <a:lnTo>
                    <a:pt x="56917953" y="6454813"/>
                  </a:lnTo>
                  <a:lnTo>
                    <a:pt x="56917953" y="6454859"/>
                  </a:lnTo>
                  <a:lnTo>
                    <a:pt x="56917953" y="6454906"/>
                  </a:lnTo>
                  <a:lnTo>
                    <a:pt x="56917953" y="6454953"/>
                  </a:lnTo>
                  <a:lnTo>
                    <a:pt x="56917953" y="6455007"/>
                  </a:lnTo>
                  <a:lnTo>
                    <a:pt x="56917953" y="6455054"/>
                  </a:lnTo>
                  <a:lnTo>
                    <a:pt x="56917953" y="6455101"/>
                  </a:lnTo>
                  <a:lnTo>
                    <a:pt x="56917953" y="6455147"/>
                  </a:lnTo>
                  <a:lnTo>
                    <a:pt x="56917953" y="6455194"/>
                  </a:lnTo>
                  <a:lnTo>
                    <a:pt x="56917953" y="6455241"/>
                  </a:lnTo>
                  <a:lnTo>
                    <a:pt x="56917953" y="6455287"/>
                  </a:lnTo>
                  <a:lnTo>
                    <a:pt x="56917953" y="6455334"/>
                  </a:lnTo>
                  <a:lnTo>
                    <a:pt x="56917953" y="6455380"/>
                  </a:lnTo>
                  <a:lnTo>
                    <a:pt x="56917953" y="6455427"/>
                  </a:lnTo>
                  <a:lnTo>
                    <a:pt x="56917953" y="6455474"/>
                  </a:lnTo>
                  <a:lnTo>
                    <a:pt x="56917953" y="6455520"/>
                  </a:lnTo>
                  <a:lnTo>
                    <a:pt x="56917953" y="6455567"/>
                  </a:lnTo>
                  <a:lnTo>
                    <a:pt x="56917953" y="6455613"/>
                  </a:lnTo>
                  <a:lnTo>
                    <a:pt x="56917953" y="6455668"/>
                  </a:lnTo>
                  <a:lnTo>
                    <a:pt x="56917953" y="6455715"/>
                  </a:lnTo>
                  <a:lnTo>
                    <a:pt x="56917953" y="6455761"/>
                  </a:lnTo>
                  <a:lnTo>
                    <a:pt x="56917953" y="6455808"/>
                  </a:lnTo>
                  <a:lnTo>
                    <a:pt x="56917953" y="6455855"/>
                  </a:lnTo>
                  <a:lnTo>
                    <a:pt x="56917953" y="6455901"/>
                  </a:lnTo>
                  <a:lnTo>
                    <a:pt x="56917953" y="6455948"/>
                  </a:lnTo>
                  <a:lnTo>
                    <a:pt x="56917953" y="6455995"/>
                  </a:lnTo>
                  <a:lnTo>
                    <a:pt x="56917953" y="6456041"/>
                  </a:lnTo>
                  <a:lnTo>
                    <a:pt x="56917953" y="6456088"/>
                  </a:lnTo>
                  <a:lnTo>
                    <a:pt x="56917953" y="6456135"/>
                  </a:lnTo>
                  <a:lnTo>
                    <a:pt x="56917953" y="6456181"/>
                  </a:lnTo>
                  <a:lnTo>
                    <a:pt x="56917953" y="6456228"/>
                  </a:lnTo>
                  <a:lnTo>
                    <a:pt x="56917953" y="6456275"/>
                  </a:lnTo>
                  <a:lnTo>
                    <a:pt x="56917953" y="6456329"/>
                  </a:lnTo>
                  <a:lnTo>
                    <a:pt x="56917953" y="6456375"/>
                  </a:lnTo>
                  <a:lnTo>
                    <a:pt x="56917953" y="6456422"/>
                  </a:lnTo>
                  <a:lnTo>
                    <a:pt x="56917953" y="6456469"/>
                  </a:lnTo>
                  <a:lnTo>
                    <a:pt x="56917953" y="6456515"/>
                  </a:lnTo>
                  <a:lnTo>
                    <a:pt x="56917953" y="6456562"/>
                  </a:lnTo>
                  <a:lnTo>
                    <a:pt x="56917953" y="6456609"/>
                  </a:lnTo>
                  <a:lnTo>
                    <a:pt x="56917953" y="6456655"/>
                  </a:lnTo>
                  <a:lnTo>
                    <a:pt x="56917953" y="6456702"/>
                  </a:lnTo>
                  <a:lnTo>
                    <a:pt x="56917953" y="6456749"/>
                  </a:lnTo>
                  <a:lnTo>
                    <a:pt x="56917953" y="6456795"/>
                  </a:lnTo>
                  <a:lnTo>
                    <a:pt x="56917953" y="6456842"/>
                  </a:lnTo>
                  <a:lnTo>
                    <a:pt x="56917953" y="6456889"/>
                  </a:lnTo>
                  <a:lnTo>
                    <a:pt x="56917953" y="6456935"/>
                  </a:lnTo>
                  <a:lnTo>
                    <a:pt x="56917953" y="6604103"/>
                  </a:lnTo>
                  <a:lnTo>
                    <a:pt x="57070353" y="6604103"/>
                  </a:lnTo>
                  <a:lnTo>
                    <a:pt x="57070353" y="6604149"/>
                  </a:lnTo>
                  <a:lnTo>
                    <a:pt x="57070353" y="6604196"/>
                  </a:lnTo>
                  <a:lnTo>
                    <a:pt x="57070353" y="6604243"/>
                  </a:lnTo>
                  <a:lnTo>
                    <a:pt x="57070353" y="6604289"/>
                  </a:lnTo>
                  <a:lnTo>
                    <a:pt x="57070353" y="6604336"/>
                  </a:lnTo>
                  <a:lnTo>
                    <a:pt x="57070353" y="6604383"/>
                  </a:lnTo>
                  <a:lnTo>
                    <a:pt x="57070353" y="6604429"/>
                  </a:lnTo>
                  <a:lnTo>
                    <a:pt x="57070353" y="6604476"/>
                  </a:lnTo>
                  <a:lnTo>
                    <a:pt x="57070353" y="6604522"/>
                  </a:lnTo>
                  <a:lnTo>
                    <a:pt x="57070353" y="6604569"/>
                  </a:lnTo>
                  <a:lnTo>
                    <a:pt x="57070353" y="6604616"/>
                  </a:lnTo>
                  <a:lnTo>
                    <a:pt x="57070353" y="6604662"/>
                  </a:lnTo>
                  <a:lnTo>
                    <a:pt x="57070353" y="6604709"/>
                  </a:lnTo>
                  <a:lnTo>
                    <a:pt x="57070353" y="6604763"/>
                  </a:lnTo>
                  <a:lnTo>
                    <a:pt x="57070353" y="6604810"/>
                  </a:lnTo>
                  <a:lnTo>
                    <a:pt x="57070353" y="6604857"/>
                  </a:lnTo>
                  <a:lnTo>
                    <a:pt x="57070353" y="6604903"/>
                  </a:lnTo>
                  <a:lnTo>
                    <a:pt x="57070353" y="6604950"/>
                  </a:lnTo>
                  <a:lnTo>
                    <a:pt x="57070353" y="6604997"/>
                  </a:lnTo>
                  <a:lnTo>
                    <a:pt x="57070353" y="6605043"/>
                  </a:lnTo>
                  <a:lnTo>
                    <a:pt x="57070353" y="6605090"/>
                  </a:lnTo>
                  <a:lnTo>
                    <a:pt x="57070353" y="6605137"/>
                  </a:lnTo>
                  <a:lnTo>
                    <a:pt x="57070353" y="6605183"/>
                  </a:lnTo>
                  <a:lnTo>
                    <a:pt x="57070353" y="6605230"/>
                  </a:lnTo>
                  <a:lnTo>
                    <a:pt x="57070353" y="6605277"/>
                  </a:lnTo>
                  <a:lnTo>
                    <a:pt x="57070353" y="6605323"/>
                  </a:lnTo>
                  <a:lnTo>
                    <a:pt x="57070353" y="6605370"/>
                  </a:lnTo>
                  <a:lnTo>
                    <a:pt x="57070353" y="6605424"/>
                  </a:lnTo>
                  <a:lnTo>
                    <a:pt x="57070353" y="6605471"/>
                  </a:lnTo>
                  <a:lnTo>
                    <a:pt x="57070353" y="6605517"/>
                  </a:lnTo>
                  <a:lnTo>
                    <a:pt x="57070353" y="6605564"/>
                  </a:lnTo>
                  <a:lnTo>
                    <a:pt x="57070353" y="6605611"/>
                  </a:lnTo>
                  <a:lnTo>
                    <a:pt x="57070353" y="6605657"/>
                  </a:lnTo>
                  <a:lnTo>
                    <a:pt x="57070353" y="6605704"/>
                  </a:lnTo>
                  <a:lnTo>
                    <a:pt x="57070353" y="6605751"/>
                  </a:lnTo>
                  <a:lnTo>
                    <a:pt x="57070353" y="6605797"/>
                  </a:lnTo>
                  <a:lnTo>
                    <a:pt x="57070353" y="6605844"/>
                  </a:lnTo>
                  <a:lnTo>
                    <a:pt x="57070353" y="6605891"/>
                  </a:lnTo>
                  <a:lnTo>
                    <a:pt x="57070353" y="6605937"/>
                  </a:lnTo>
                  <a:lnTo>
                    <a:pt x="57070353" y="6605984"/>
                  </a:lnTo>
                  <a:lnTo>
                    <a:pt x="57070353" y="6606031"/>
                  </a:lnTo>
                  <a:lnTo>
                    <a:pt x="57070353" y="6606085"/>
                  </a:lnTo>
                  <a:lnTo>
                    <a:pt x="57070353" y="6606131"/>
                  </a:lnTo>
                  <a:lnTo>
                    <a:pt x="57070353" y="6606178"/>
                  </a:lnTo>
                  <a:lnTo>
                    <a:pt x="57070353" y="6606225"/>
                  </a:lnTo>
                  <a:lnTo>
                    <a:pt x="57070353" y="6606271"/>
                  </a:lnTo>
                  <a:lnTo>
                    <a:pt x="57070353" y="6606318"/>
                  </a:lnTo>
                  <a:lnTo>
                    <a:pt x="57070353" y="6606365"/>
                  </a:lnTo>
                  <a:lnTo>
                    <a:pt x="57070353" y="6606411"/>
                  </a:lnTo>
                  <a:lnTo>
                    <a:pt x="57070353" y="6606458"/>
                  </a:lnTo>
                  <a:lnTo>
                    <a:pt x="57070353" y="6606505"/>
                  </a:lnTo>
                  <a:lnTo>
                    <a:pt x="57070353" y="6606551"/>
                  </a:lnTo>
                  <a:lnTo>
                    <a:pt x="57070353" y="6606598"/>
                  </a:lnTo>
                  <a:lnTo>
                    <a:pt x="57070353" y="6606645"/>
                  </a:lnTo>
                  <a:lnTo>
                    <a:pt x="57070353" y="6606691"/>
                  </a:lnTo>
                  <a:lnTo>
                    <a:pt x="57070353" y="6606746"/>
                  </a:lnTo>
                  <a:lnTo>
                    <a:pt x="57070353" y="6606792"/>
                  </a:lnTo>
                  <a:lnTo>
                    <a:pt x="57070353" y="6606839"/>
                  </a:lnTo>
                  <a:lnTo>
                    <a:pt x="57070353" y="6606886"/>
                  </a:lnTo>
                  <a:lnTo>
                    <a:pt x="57070353" y="6606932"/>
                  </a:lnTo>
                  <a:lnTo>
                    <a:pt x="57070353" y="6606979"/>
                  </a:lnTo>
                  <a:lnTo>
                    <a:pt x="57070353" y="6607025"/>
                  </a:lnTo>
                  <a:lnTo>
                    <a:pt x="57070353" y="6607072"/>
                  </a:lnTo>
                  <a:lnTo>
                    <a:pt x="57070353" y="6607119"/>
                  </a:lnTo>
                  <a:lnTo>
                    <a:pt x="57070353" y="6607165"/>
                  </a:lnTo>
                  <a:lnTo>
                    <a:pt x="57070353" y="6607212"/>
                  </a:lnTo>
                  <a:lnTo>
                    <a:pt x="57070353" y="6607259"/>
                  </a:lnTo>
                  <a:lnTo>
                    <a:pt x="57070353" y="6607305"/>
                  </a:lnTo>
                  <a:lnTo>
                    <a:pt x="57070353" y="6607352"/>
                  </a:lnTo>
                  <a:lnTo>
                    <a:pt x="57070353" y="6607407"/>
                  </a:lnTo>
                  <a:lnTo>
                    <a:pt x="57070353" y="6607453"/>
                  </a:lnTo>
                  <a:lnTo>
                    <a:pt x="57070353" y="6607500"/>
                  </a:lnTo>
                  <a:lnTo>
                    <a:pt x="57070353" y="6607547"/>
                  </a:lnTo>
                  <a:lnTo>
                    <a:pt x="57070353" y="6607593"/>
                  </a:lnTo>
                  <a:lnTo>
                    <a:pt x="57070353" y="6607640"/>
                  </a:lnTo>
                  <a:lnTo>
                    <a:pt x="57070353" y="6607687"/>
                  </a:lnTo>
                  <a:lnTo>
                    <a:pt x="57070353" y="6607733"/>
                  </a:lnTo>
                  <a:lnTo>
                    <a:pt x="57070353" y="6607780"/>
                  </a:lnTo>
                  <a:lnTo>
                    <a:pt x="57070353" y="6607827"/>
                  </a:lnTo>
                  <a:lnTo>
                    <a:pt x="57070353" y="6607873"/>
                  </a:lnTo>
                  <a:lnTo>
                    <a:pt x="57070353" y="6607920"/>
                  </a:lnTo>
                  <a:lnTo>
                    <a:pt x="57070353" y="6607966"/>
                  </a:lnTo>
                  <a:lnTo>
                    <a:pt x="57070353" y="6608013"/>
                  </a:lnTo>
                  <a:lnTo>
                    <a:pt x="57070353" y="6608067"/>
                  </a:lnTo>
                  <a:lnTo>
                    <a:pt x="57070353" y="6608114"/>
                  </a:lnTo>
                  <a:lnTo>
                    <a:pt x="57070353" y="6608161"/>
                  </a:lnTo>
                  <a:lnTo>
                    <a:pt x="57070353" y="6608207"/>
                  </a:lnTo>
                  <a:lnTo>
                    <a:pt x="57070353" y="6608254"/>
                  </a:lnTo>
                  <a:lnTo>
                    <a:pt x="57070353" y="6608301"/>
                  </a:lnTo>
                  <a:lnTo>
                    <a:pt x="57070353" y="6608347"/>
                  </a:lnTo>
                  <a:lnTo>
                    <a:pt x="57070353" y="6608394"/>
                  </a:lnTo>
                  <a:lnTo>
                    <a:pt x="57070353" y="6608441"/>
                  </a:lnTo>
                  <a:lnTo>
                    <a:pt x="57070353" y="6608487"/>
                  </a:lnTo>
                  <a:lnTo>
                    <a:pt x="57070353" y="6608534"/>
                  </a:lnTo>
                  <a:lnTo>
                    <a:pt x="57070353" y="6608581"/>
                  </a:lnTo>
                  <a:lnTo>
                    <a:pt x="57070353" y="6608627"/>
                  </a:lnTo>
                  <a:lnTo>
                    <a:pt x="57070353" y="6608674"/>
                  </a:lnTo>
                  <a:lnTo>
                    <a:pt x="57070353" y="6608728"/>
                  </a:lnTo>
                  <a:lnTo>
                    <a:pt x="57070353" y="6608775"/>
                  </a:lnTo>
                  <a:lnTo>
                    <a:pt x="57070353" y="6608821"/>
                  </a:lnTo>
                  <a:lnTo>
                    <a:pt x="57070353" y="6608868"/>
                  </a:lnTo>
                  <a:lnTo>
                    <a:pt x="57070353" y="6608915"/>
                  </a:lnTo>
                  <a:lnTo>
                    <a:pt x="57070353" y="6608961"/>
                  </a:lnTo>
                  <a:lnTo>
                    <a:pt x="57070353" y="6609008"/>
                  </a:lnTo>
                  <a:lnTo>
                    <a:pt x="57070353" y="6609055"/>
                  </a:lnTo>
                  <a:lnTo>
                    <a:pt x="57070353" y="6609101"/>
                  </a:lnTo>
                  <a:lnTo>
                    <a:pt x="57070353" y="6609148"/>
                  </a:lnTo>
                  <a:lnTo>
                    <a:pt x="57070353" y="6609195"/>
                  </a:lnTo>
                  <a:lnTo>
                    <a:pt x="57070353" y="6609241"/>
                  </a:lnTo>
                  <a:lnTo>
                    <a:pt x="57070353" y="6609288"/>
                  </a:lnTo>
                  <a:lnTo>
                    <a:pt x="57070353" y="6609335"/>
                  </a:lnTo>
                  <a:lnTo>
                    <a:pt x="57070353" y="6756502"/>
                  </a:lnTo>
                  <a:lnTo>
                    <a:pt x="57222753" y="6756502"/>
                  </a:lnTo>
                  <a:lnTo>
                    <a:pt x="57222753" y="6756548"/>
                  </a:lnTo>
                  <a:lnTo>
                    <a:pt x="57222753" y="6756595"/>
                  </a:lnTo>
                  <a:lnTo>
                    <a:pt x="57222753" y="6756642"/>
                  </a:lnTo>
                  <a:lnTo>
                    <a:pt x="57222753" y="6756688"/>
                  </a:lnTo>
                  <a:lnTo>
                    <a:pt x="57222753" y="6756735"/>
                  </a:lnTo>
                  <a:lnTo>
                    <a:pt x="57222753" y="6756782"/>
                  </a:lnTo>
                  <a:lnTo>
                    <a:pt x="57222753" y="6756828"/>
                  </a:lnTo>
                  <a:lnTo>
                    <a:pt x="57222753" y="6756875"/>
                  </a:lnTo>
                  <a:lnTo>
                    <a:pt x="57222753" y="6756922"/>
                  </a:lnTo>
                  <a:lnTo>
                    <a:pt x="57222753" y="6756968"/>
                  </a:lnTo>
                  <a:lnTo>
                    <a:pt x="57222753" y="6757015"/>
                  </a:lnTo>
                  <a:lnTo>
                    <a:pt x="57222753" y="6757062"/>
                  </a:lnTo>
                  <a:lnTo>
                    <a:pt x="57222753" y="6757108"/>
                  </a:lnTo>
                  <a:lnTo>
                    <a:pt x="57222753" y="6757163"/>
                  </a:lnTo>
                  <a:lnTo>
                    <a:pt x="57222753" y="6757209"/>
                  </a:lnTo>
                  <a:lnTo>
                    <a:pt x="57222753" y="6757256"/>
                  </a:lnTo>
                  <a:lnTo>
                    <a:pt x="57222753" y="6757302"/>
                  </a:lnTo>
                  <a:lnTo>
                    <a:pt x="57222753" y="6757349"/>
                  </a:lnTo>
                  <a:lnTo>
                    <a:pt x="57222753" y="6757396"/>
                  </a:lnTo>
                  <a:lnTo>
                    <a:pt x="57222753" y="6757442"/>
                  </a:lnTo>
                  <a:lnTo>
                    <a:pt x="57222753" y="6757489"/>
                  </a:lnTo>
                  <a:lnTo>
                    <a:pt x="57222753" y="6757536"/>
                  </a:lnTo>
                  <a:lnTo>
                    <a:pt x="57222753" y="6757582"/>
                  </a:lnTo>
                  <a:lnTo>
                    <a:pt x="57222753" y="6757629"/>
                  </a:lnTo>
                  <a:lnTo>
                    <a:pt x="57222753" y="6757676"/>
                  </a:lnTo>
                  <a:lnTo>
                    <a:pt x="57222753" y="6757722"/>
                  </a:lnTo>
                  <a:lnTo>
                    <a:pt x="57222753" y="6757769"/>
                  </a:lnTo>
                  <a:lnTo>
                    <a:pt x="57222753" y="6757823"/>
                  </a:lnTo>
                  <a:lnTo>
                    <a:pt x="57222753" y="6757870"/>
                  </a:lnTo>
                  <a:lnTo>
                    <a:pt x="57222753" y="6757917"/>
                  </a:lnTo>
                  <a:lnTo>
                    <a:pt x="57222753" y="6757963"/>
                  </a:lnTo>
                  <a:lnTo>
                    <a:pt x="57222753" y="6758010"/>
                  </a:lnTo>
                  <a:lnTo>
                    <a:pt x="57222753" y="6758057"/>
                  </a:lnTo>
                  <a:lnTo>
                    <a:pt x="57222753" y="6758103"/>
                  </a:lnTo>
                  <a:lnTo>
                    <a:pt x="57222753" y="6758150"/>
                  </a:lnTo>
                  <a:lnTo>
                    <a:pt x="57222753" y="6758197"/>
                  </a:lnTo>
                  <a:lnTo>
                    <a:pt x="57222753" y="6758243"/>
                  </a:lnTo>
                  <a:lnTo>
                    <a:pt x="57222753" y="6758290"/>
                  </a:lnTo>
                  <a:lnTo>
                    <a:pt x="57222753" y="6758337"/>
                  </a:lnTo>
                  <a:lnTo>
                    <a:pt x="57222753" y="6758383"/>
                  </a:lnTo>
                  <a:lnTo>
                    <a:pt x="57222753" y="6758430"/>
                  </a:lnTo>
                  <a:lnTo>
                    <a:pt x="57222753" y="6758484"/>
                  </a:lnTo>
                  <a:lnTo>
                    <a:pt x="57222753" y="6758531"/>
                  </a:lnTo>
                  <a:lnTo>
                    <a:pt x="57222753" y="6758577"/>
                  </a:lnTo>
                  <a:lnTo>
                    <a:pt x="57222753" y="6758624"/>
                  </a:lnTo>
                  <a:lnTo>
                    <a:pt x="57222753" y="6758671"/>
                  </a:lnTo>
                  <a:lnTo>
                    <a:pt x="57222753" y="6758717"/>
                  </a:lnTo>
                  <a:lnTo>
                    <a:pt x="57222753" y="6758764"/>
                  </a:lnTo>
                  <a:lnTo>
                    <a:pt x="57222753" y="6758811"/>
                  </a:lnTo>
                  <a:lnTo>
                    <a:pt x="57222753" y="6758857"/>
                  </a:lnTo>
                  <a:lnTo>
                    <a:pt x="57222753" y="6758904"/>
                  </a:lnTo>
                  <a:lnTo>
                    <a:pt x="57222753" y="6758951"/>
                  </a:lnTo>
                  <a:lnTo>
                    <a:pt x="57222753" y="6758997"/>
                  </a:lnTo>
                  <a:lnTo>
                    <a:pt x="57222753" y="6759044"/>
                  </a:lnTo>
                  <a:lnTo>
                    <a:pt x="57222753" y="6759091"/>
                  </a:lnTo>
                  <a:lnTo>
                    <a:pt x="57222753" y="6759145"/>
                  </a:lnTo>
                  <a:lnTo>
                    <a:pt x="57222753" y="6759192"/>
                  </a:lnTo>
                  <a:lnTo>
                    <a:pt x="57222753" y="6759238"/>
                  </a:lnTo>
                  <a:lnTo>
                    <a:pt x="57222753" y="6759285"/>
                  </a:lnTo>
                  <a:lnTo>
                    <a:pt x="57222753" y="6759332"/>
                  </a:lnTo>
                  <a:lnTo>
                    <a:pt x="57222753" y="6759378"/>
                  </a:lnTo>
                  <a:lnTo>
                    <a:pt x="57222753" y="6759425"/>
                  </a:lnTo>
                  <a:lnTo>
                    <a:pt x="57222753" y="6759472"/>
                  </a:lnTo>
                  <a:lnTo>
                    <a:pt x="57222753" y="6759518"/>
                  </a:lnTo>
                  <a:lnTo>
                    <a:pt x="57222753" y="6759565"/>
                  </a:lnTo>
                  <a:lnTo>
                    <a:pt x="57222753" y="6759611"/>
                  </a:lnTo>
                  <a:lnTo>
                    <a:pt x="57222753" y="6759658"/>
                  </a:lnTo>
                  <a:lnTo>
                    <a:pt x="57222753" y="6759705"/>
                  </a:lnTo>
                  <a:lnTo>
                    <a:pt x="57222753" y="6759751"/>
                  </a:lnTo>
                  <a:lnTo>
                    <a:pt x="57222753" y="6759806"/>
                  </a:lnTo>
                  <a:lnTo>
                    <a:pt x="57222753" y="6759852"/>
                  </a:lnTo>
                  <a:lnTo>
                    <a:pt x="57222753" y="6759899"/>
                  </a:lnTo>
                  <a:lnTo>
                    <a:pt x="57222753" y="6759946"/>
                  </a:lnTo>
                  <a:lnTo>
                    <a:pt x="57222753" y="6759992"/>
                  </a:lnTo>
                  <a:lnTo>
                    <a:pt x="57222753" y="6760039"/>
                  </a:lnTo>
                  <a:lnTo>
                    <a:pt x="57222753" y="6760086"/>
                  </a:lnTo>
                  <a:lnTo>
                    <a:pt x="57222753" y="6760132"/>
                  </a:lnTo>
                  <a:lnTo>
                    <a:pt x="57222753" y="6760179"/>
                  </a:lnTo>
                  <a:lnTo>
                    <a:pt x="57222753" y="6760226"/>
                  </a:lnTo>
                  <a:lnTo>
                    <a:pt x="57222753" y="6760272"/>
                  </a:lnTo>
                  <a:lnTo>
                    <a:pt x="57222753" y="6760319"/>
                  </a:lnTo>
                  <a:lnTo>
                    <a:pt x="57222753" y="6760366"/>
                  </a:lnTo>
                  <a:lnTo>
                    <a:pt x="57222753" y="6760412"/>
                  </a:lnTo>
                  <a:lnTo>
                    <a:pt x="57222753" y="6760467"/>
                  </a:lnTo>
                  <a:lnTo>
                    <a:pt x="57222753" y="6760513"/>
                  </a:lnTo>
                  <a:lnTo>
                    <a:pt x="57222753" y="6760560"/>
                  </a:lnTo>
                  <a:lnTo>
                    <a:pt x="57222753" y="6760607"/>
                  </a:lnTo>
                  <a:lnTo>
                    <a:pt x="57222753" y="6760653"/>
                  </a:lnTo>
                  <a:lnTo>
                    <a:pt x="57222753" y="6760700"/>
                  </a:lnTo>
                  <a:lnTo>
                    <a:pt x="57222753" y="6760746"/>
                  </a:lnTo>
                  <a:lnTo>
                    <a:pt x="57222753" y="6760793"/>
                  </a:lnTo>
                  <a:lnTo>
                    <a:pt x="57222753" y="6760840"/>
                  </a:lnTo>
                  <a:lnTo>
                    <a:pt x="57222753" y="6760886"/>
                  </a:lnTo>
                  <a:lnTo>
                    <a:pt x="57222753" y="6760933"/>
                  </a:lnTo>
                  <a:lnTo>
                    <a:pt x="57222753" y="6760980"/>
                  </a:lnTo>
                  <a:lnTo>
                    <a:pt x="57222753" y="6761026"/>
                  </a:lnTo>
                  <a:lnTo>
                    <a:pt x="57222753" y="6761073"/>
                  </a:lnTo>
                  <a:lnTo>
                    <a:pt x="57222753" y="6761127"/>
                  </a:lnTo>
                  <a:lnTo>
                    <a:pt x="57222753" y="6761174"/>
                  </a:lnTo>
                  <a:lnTo>
                    <a:pt x="57222753" y="6761221"/>
                  </a:lnTo>
                  <a:lnTo>
                    <a:pt x="57222753" y="6761267"/>
                  </a:lnTo>
                  <a:lnTo>
                    <a:pt x="57222753" y="6761314"/>
                  </a:lnTo>
                  <a:lnTo>
                    <a:pt x="57222753" y="6761361"/>
                  </a:lnTo>
                  <a:lnTo>
                    <a:pt x="57222753" y="6761407"/>
                  </a:lnTo>
                  <a:lnTo>
                    <a:pt x="57222753" y="6761454"/>
                  </a:lnTo>
                  <a:lnTo>
                    <a:pt x="57222753" y="6761501"/>
                  </a:lnTo>
                  <a:lnTo>
                    <a:pt x="57222753" y="6761547"/>
                  </a:lnTo>
                  <a:lnTo>
                    <a:pt x="57222753" y="6761594"/>
                  </a:lnTo>
                  <a:lnTo>
                    <a:pt x="57222753" y="6761641"/>
                  </a:lnTo>
                  <a:lnTo>
                    <a:pt x="57222753" y="6761687"/>
                  </a:lnTo>
                  <a:lnTo>
                    <a:pt x="57222753" y="6761734"/>
                  </a:lnTo>
                  <a:lnTo>
                    <a:pt x="57222753" y="6908901"/>
                  </a:lnTo>
                  <a:lnTo>
                    <a:pt x="57375153" y="6908901"/>
                  </a:lnTo>
                  <a:lnTo>
                    <a:pt x="57375153" y="6908948"/>
                  </a:lnTo>
                  <a:lnTo>
                    <a:pt x="57375153" y="6908994"/>
                  </a:lnTo>
                  <a:lnTo>
                    <a:pt x="57375153" y="6909041"/>
                  </a:lnTo>
                  <a:lnTo>
                    <a:pt x="57375153" y="6909088"/>
                  </a:lnTo>
                  <a:lnTo>
                    <a:pt x="57375153" y="6909134"/>
                  </a:lnTo>
                  <a:lnTo>
                    <a:pt x="57375153" y="6909181"/>
                  </a:lnTo>
                  <a:lnTo>
                    <a:pt x="57375153" y="6909228"/>
                  </a:lnTo>
                  <a:lnTo>
                    <a:pt x="57375153" y="6909274"/>
                  </a:lnTo>
                  <a:lnTo>
                    <a:pt x="57375153" y="6909321"/>
                  </a:lnTo>
                  <a:lnTo>
                    <a:pt x="57375153" y="6909368"/>
                  </a:lnTo>
                  <a:lnTo>
                    <a:pt x="57375153" y="6909414"/>
                  </a:lnTo>
                  <a:lnTo>
                    <a:pt x="57375153" y="6909461"/>
                  </a:lnTo>
                  <a:lnTo>
                    <a:pt x="57375153" y="6909508"/>
                  </a:lnTo>
                  <a:lnTo>
                    <a:pt x="57375153" y="6909562"/>
                  </a:lnTo>
                  <a:lnTo>
                    <a:pt x="57375153" y="6909609"/>
                  </a:lnTo>
                  <a:lnTo>
                    <a:pt x="57375153" y="6909655"/>
                  </a:lnTo>
                  <a:lnTo>
                    <a:pt x="57375153" y="6909702"/>
                  </a:lnTo>
                  <a:lnTo>
                    <a:pt x="57375153" y="6909749"/>
                  </a:lnTo>
                  <a:lnTo>
                    <a:pt x="57375153" y="6909795"/>
                  </a:lnTo>
                  <a:lnTo>
                    <a:pt x="57375153" y="6909842"/>
                  </a:lnTo>
                  <a:lnTo>
                    <a:pt x="57375153" y="6909888"/>
                  </a:lnTo>
                  <a:lnTo>
                    <a:pt x="57375153" y="6909935"/>
                  </a:lnTo>
                  <a:lnTo>
                    <a:pt x="57375153" y="6909982"/>
                  </a:lnTo>
                  <a:lnTo>
                    <a:pt x="57375153" y="6910028"/>
                  </a:lnTo>
                  <a:lnTo>
                    <a:pt x="57375153" y="6910075"/>
                  </a:lnTo>
                  <a:lnTo>
                    <a:pt x="57375153" y="6910122"/>
                  </a:lnTo>
                  <a:lnTo>
                    <a:pt x="57375153" y="6910168"/>
                  </a:lnTo>
                  <a:lnTo>
                    <a:pt x="57375153" y="6910223"/>
                  </a:lnTo>
                  <a:lnTo>
                    <a:pt x="57375153" y="6910269"/>
                  </a:lnTo>
                  <a:lnTo>
                    <a:pt x="57375153" y="6910316"/>
                  </a:lnTo>
                  <a:lnTo>
                    <a:pt x="57375153" y="6910363"/>
                  </a:lnTo>
                  <a:lnTo>
                    <a:pt x="57375153" y="6910409"/>
                  </a:lnTo>
                  <a:lnTo>
                    <a:pt x="57375153" y="6910456"/>
                  </a:lnTo>
                  <a:lnTo>
                    <a:pt x="57375153" y="6910503"/>
                  </a:lnTo>
                  <a:lnTo>
                    <a:pt x="57375153" y="6910549"/>
                  </a:lnTo>
                  <a:lnTo>
                    <a:pt x="57375153" y="6910596"/>
                  </a:lnTo>
                  <a:lnTo>
                    <a:pt x="57375153" y="6910643"/>
                  </a:lnTo>
                  <a:lnTo>
                    <a:pt x="57375153" y="6910689"/>
                  </a:lnTo>
                  <a:lnTo>
                    <a:pt x="57375153" y="6910736"/>
                  </a:lnTo>
                  <a:lnTo>
                    <a:pt x="57375153" y="6910783"/>
                  </a:lnTo>
                  <a:lnTo>
                    <a:pt x="57375153" y="6910829"/>
                  </a:lnTo>
                  <a:lnTo>
                    <a:pt x="57375153" y="6910884"/>
                  </a:lnTo>
                  <a:lnTo>
                    <a:pt x="57375153" y="6910930"/>
                  </a:lnTo>
                  <a:lnTo>
                    <a:pt x="57375153" y="6910977"/>
                  </a:lnTo>
                  <a:lnTo>
                    <a:pt x="57375153" y="6911023"/>
                  </a:lnTo>
                  <a:lnTo>
                    <a:pt x="57375153" y="6911070"/>
                  </a:lnTo>
                  <a:lnTo>
                    <a:pt x="57375153" y="6911117"/>
                  </a:lnTo>
                  <a:lnTo>
                    <a:pt x="57375153" y="6911163"/>
                  </a:lnTo>
                  <a:lnTo>
                    <a:pt x="57375153" y="6911210"/>
                  </a:lnTo>
                  <a:lnTo>
                    <a:pt x="57375153" y="6911257"/>
                  </a:lnTo>
                  <a:lnTo>
                    <a:pt x="57375153" y="6911303"/>
                  </a:lnTo>
                  <a:lnTo>
                    <a:pt x="57375153" y="6911350"/>
                  </a:lnTo>
                  <a:lnTo>
                    <a:pt x="57375153" y="6911397"/>
                  </a:lnTo>
                  <a:lnTo>
                    <a:pt x="57375153" y="6911443"/>
                  </a:lnTo>
                  <a:lnTo>
                    <a:pt x="57375153" y="6911490"/>
                  </a:lnTo>
                  <a:lnTo>
                    <a:pt x="57375153" y="6911544"/>
                  </a:lnTo>
                  <a:lnTo>
                    <a:pt x="57375153" y="6911591"/>
                  </a:lnTo>
                  <a:lnTo>
                    <a:pt x="57375153" y="6911638"/>
                  </a:lnTo>
                  <a:lnTo>
                    <a:pt x="57375153" y="6911684"/>
                  </a:lnTo>
                  <a:lnTo>
                    <a:pt x="57375153" y="6911731"/>
                  </a:lnTo>
                  <a:lnTo>
                    <a:pt x="57375153" y="6911778"/>
                  </a:lnTo>
                  <a:lnTo>
                    <a:pt x="57375153" y="6911824"/>
                  </a:lnTo>
                  <a:lnTo>
                    <a:pt x="57375153" y="6911871"/>
                  </a:lnTo>
                  <a:lnTo>
                    <a:pt x="57375153" y="6911918"/>
                  </a:lnTo>
                  <a:lnTo>
                    <a:pt x="57375153" y="6911964"/>
                  </a:lnTo>
                  <a:lnTo>
                    <a:pt x="57375153" y="6912011"/>
                  </a:lnTo>
                  <a:lnTo>
                    <a:pt x="57375153" y="6912058"/>
                  </a:lnTo>
                  <a:lnTo>
                    <a:pt x="57375153" y="6912104"/>
                  </a:lnTo>
                  <a:lnTo>
                    <a:pt x="57375153" y="6912151"/>
                  </a:lnTo>
                  <a:lnTo>
                    <a:pt x="57375153" y="6912205"/>
                  </a:lnTo>
                  <a:lnTo>
                    <a:pt x="57375153" y="6912252"/>
                  </a:lnTo>
                  <a:lnTo>
                    <a:pt x="57375153" y="6912298"/>
                  </a:lnTo>
                  <a:lnTo>
                    <a:pt x="57375153" y="6912345"/>
                  </a:lnTo>
                  <a:lnTo>
                    <a:pt x="57375153" y="6912392"/>
                  </a:lnTo>
                  <a:lnTo>
                    <a:pt x="57375153" y="6912438"/>
                  </a:lnTo>
                  <a:lnTo>
                    <a:pt x="57375153" y="6912485"/>
                  </a:lnTo>
                  <a:lnTo>
                    <a:pt x="57375153" y="6912532"/>
                  </a:lnTo>
                  <a:lnTo>
                    <a:pt x="57375153" y="6912578"/>
                  </a:lnTo>
                  <a:lnTo>
                    <a:pt x="57375153" y="6912625"/>
                  </a:lnTo>
                  <a:lnTo>
                    <a:pt x="57375153" y="6912672"/>
                  </a:lnTo>
                  <a:lnTo>
                    <a:pt x="57375153" y="6912718"/>
                  </a:lnTo>
                  <a:lnTo>
                    <a:pt x="57375153" y="6912765"/>
                  </a:lnTo>
                  <a:lnTo>
                    <a:pt x="57375153" y="6912812"/>
                  </a:lnTo>
                  <a:lnTo>
                    <a:pt x="57375153" y="6912866"/>
                  </a:lnTo>
                  <a:lnTo>
                    <a:pt x="57375153" y="6912913"/>
                  </a:lnTo>
                  <a:lnTo>
                    <a:pt x="57375153" y="6912959"/>
                  </a:lnTo>
                  <a:lnTo>
                    <a:pt x="57375153" y="6913006"/>
                  </a:lnTo>
                  <a:lnTo>
                    <a:pt x="57375153" y="6913053"/>
                  </a:lnTo>
                  <a:lnTo>
                    <a:pt x="57375153" y="6913099"/>
                  </a:lnTo>
                  <a:lnTo>
                    <a:pt x="57375153" y="6913146"/>
                  </a:lnTo>
                  <a:lnTo>
                    <a:pt x="57375153" y="6913193"/>
                  </a:lnTo>
                  <a:lnTo>
                    <a:pt x="57375153" y="6913239"/>
                  </a:lnTo>
                  <a:lnTo>
                    <a:pt x="57375153" y="6913286"/>
                  </a:lnTo>
                  <a:lnTo>
                    <a:pt x="57375153" y="6913332"/>
                  </a:lnTo>
                  <a:lnTo>
                    <a:pt x="57375153" y="6913379"/>
                  </a:lnTo>
                  <a:lnTo>
                    <a:pt x="57375153" y="6913426"/>
                  </a:lnTo>
                  <a:lnTo>
                    <a:pt x="57375153" y="6913472"/>
                  </a:lnTo>
                  <a:lnTo>
                    <a:pt x="57375153" y="6913527"/>
                  </a:lnTo>
                  <a:lnTo>
                    <a:pt x="57375153" y="6913573"/>
                  </a:lnTo>
                  <a:lnTo>
                    <a:pt x="57375153" y="6913620"/>
                  </a:lnTo>
                  <a:lnTo>
                    <a:pt x="57375153" y="6913667"/>
                  </a:lnTo>
                  <a:lnTo>
                    <a:pt x="57375153" y="6913713"/>
                  </a:lnTo>
                  <a:lnTo>
                    <a:pt x="57375153" y="6913760"/>
                  </a:lnTo>
                  <a:lnTo>
                    <a:pt x="57375153" y="6913807"/>
                  </a:lnTo>
                  <a:lnTo>
                    <a:pt x="57375153" y="6913853"/>
                  </a:lnTo>
                  <a:lnTo>
                    <a:pt x="57375153" y="6913900"/>
                  </a:lnTo>
                  <a:lnTo>
                    <a:pt x="57375153" y="6913947"/>
                  </a:lnTo>
                  <a:lnTo>
                    <a:pt x="57375153" y="6913993"/>
                  </a:lnTo>
                  <a:lnTo>
                    <a:pt x="57375153" y="6914040"/>
                  </a:lnTo>
                  <a:lnTo>
                    <a:pt x="57375153" y="6914087"/>
                  </a:lnTo>
                  <a:lnTo>
                    <a:pt x="57375153" y="6914133"/>
                  </a:lnTo>
                  <a:lnTo>
                    <a:pt x="57375153" y="7061300"/>
                  </a:lnTo>
                  <a:lnTo>
                    <a:pt x="57527553" y="7061300"/>
                  </a:lnTo>
                  <a:lnTo>
                    <a:pt x="57527553" y="7061347"/>
                  </a:lnTo>
                  <a:lnTo>
                    <a:pt x="57527553" y="7061394"/>
                  </a:lnTo>
                  <a:lnTo>
                    <a:pt x="57527553" y="7061440"/>
                  </a:lnTo>
                  <a:lnTo>
                    <a:pt x="57527553" y="7061487"/>
                  </a:lnTo>
                  <a:lnTo>
                    <a:pt x="57527553" y="7061534"/>
                  </a:lnTo>
                  <a:lnTo>
                    <a:pt x="57527553" y="7061580"/>
                  </a:lnTo>
                  <a:lnTo>
                    <a:pt x="57527553" y="7061627"/>
                  </a:lnTo>
                  <a:lnTo>
                    <a:pt x="57527553" y="7061674"/>
                  </a:lnTo>
                  <a:lnTo>
                    <a:pt x="57527553" y="7061720"/>
                  </a:lnTo>
                  <a:lnTo>
                    <a:pt x="57527553" y="7061767"/>
                  </a:lnTo>
                  <a:lnTo>
                    <a:pt x="57527553" y="7061814"/>
                  </a:lnTo>
                  <a:lnTo>
                    <a:pt x="57527553" y="7061860"/>
                  </a:lnTo>
                  <a:lnTo>
                    <a:pt x="57527553" y="7061907"/>
                  </a:lnTo>
                  <a:lnTo>
                    <a:pt x="57527553" y="7061961"/>
                  </a:lnTo>
                  <a:lnTo>
                    <a:pt x="57527553" y="7062008"/>
                  </a:lnTo>
                  <a:lnTo>
                    <a:pt x="57527553" y="7062055"/>
                  </a:lnTo>
                  <a:lnTo>
                    <a:pt x="57527553" y="7062101"/>
                  </a:lnTo>
                  <a:lnTo>
                    <a:pt x="57527553" y="7062148"/>
                  </a:lnTo>
                  <a:lnTo>
                    <a:pt x="57527553" y="7062195"/>
                  </a:lnTo>
                  <a:lnTo>
                    <a:pt x="57527553" y="7062241"/>
                  </a:lnTo>
                  <a:lnTo>
                    <a:pt x="57527553" y="7062288"/>
                  </a:lnTo>
                  <a:lnTo>
                    <a:pt x="57527553" y="7062335"/>
                  </a:lnTo>
                  <a:lnTo>
                    <a:pt x="57527553" y="7062381"/>
                  </a:lnTo>
                  <a:lnTo>
                    <a:pt x="57527553" y="7062428"/>
                  </a:lnTo>
                  <a:lnTo>
                    <a:pt x="57527553" y="7062474"/>
                  </a:lnTo>
                  <a:lnTo>
                    <a:pt x="57527553" y="7062521"/>
                  </a:lnTo>
                  <a:lnTo>
                    <a:pt x="57527553" y="7062568"/>
                  </a:lnTo>
                  <a:lnTo>
                    <a:pt x="57527553" y="7062622"/>
                  </a:lnTo>
                  <a:lnTo>
                    <a:pt x="57527553" y="7062669"/>
                  </a:lnTo>
                  <a:lnTo>
                    <a:pt x="57527553" y="7062715"/>
                  </a:lnTo>
                  <a:lnTo>
                    <a:pt x="57527553" y="7062762"/>
                  </a:lnTo>
                  <a:lnTo>
                    <a:pt x="57527553" y="7062809"/>
                  </a:lnTo>
                  <a:lnTo>
                    <a:pt x="57527553" y="7062855"/>
                  </a:lnTo>
                  <a:lnTo>
                    <a:pt x="57527553" y="7062902"/>
                  </a:lnTo>
                  <a:lnTo>
                    <a:pt x="57527553" y="7062949"/>
                  </a:lnTo>
                  <a:lnTo>
                    <a:pt x="57527553" y="7062995"/>
                  </a:lnTo>
                  <a:lnTo>
                    <a:pt x="57527553" y="7063042"/>
                  </a:lnTo>
                  <a:lnTo>
                    <a:pt x="57527553" y="7063089"/>
                  </a:lnTo>
                  <a:lnTo>
                    <a:pt x="57527553" y="7063135"/>
                  </a:lnTo>
                  <a:lnTo>
                    <a:pt x="57527553" y="7063182"/>
                  </a:lnTo>
                  <a:lnTo>
                    <a:pt x="57527553" y="7063229"/>
                  </a:lnTo>
                  <a:lnTo>
                    <a:pt x="57527553" y="7063283"/>
                  </a:lnTo>
                  <a:lnTo>
                    <a:pt x="57527553" y="7063330"/>
                  </a:lnTo>
                  <a:lnTo>
                    <a:pt x="57527553" y="7063376"/>
                  </a:lnTo>
                  <a:lnTo>
                    <a:pt x="57527553" y="7063423"/>
                  </a:lnTo>
                  <a:lnTo>
                    <a:pt x="57527553" y="7063470"/>
                  </a:lnTo>
                  <a:lnTo>
                    <a:pt x="57527553" y="7063516"/>
                  </a:lnTo>
                  <a:lnTo>
                    <a:pt x="57527553" y="7063563"/>
                  </a:lnTo>
                  <a:lnTo>
                    <a:pt x="57527553" y="7063609"/>
                  </a:lnTo>
                  <a:lnTo>
                    <a:pt x="57527553" y="7063656"/>
                  </a:lnTo>
                  <a:lnTo>
                    <a:pt x="57527553" y="7063703"/>
                  </a:lnTo>
                  <a:lnTo>
                    <a:pt x="57527553" y="7063749"/>
                  </a:lnTo>
                  <a:lnTo>
                    <a:pt x="57527553" y="7063796"/>
                  </a:lnTo>
                  <a:lnTo>
                    <a:pt x="57527553" y="7063843"/>
                  </a:lnTo>
                  <a:lnTo>
                    <a:pt x="57527553" y="7063889"/>
                  </a:lnTo>
                  <a:lnTo>
                    <a:pt x="57527553" y="7063944"/>
                  </a:lnTo>
                  <a:lnTo>
                    <a:pt x="57527553" y="7063990"/>
                  </a:lnTo>
                  <a:lnTo>
                    <a:pt x="57527553" y="7064037"/>
                  </a:lnTo>
                  <a:lnTo>
                    <a:pt x="57527553" y="7064084"/>
                  </a:lnTo>
                  <a:lnTo>
                    <a:pt x="57527553" y="7064130"/>
                  </a:lnTo>
                  <a:lnTo>
                    <a:pt x="57527553" y="7064177"/>
                  </a:lnTo>
                  <a:lnTo>
                    <a:pt x="57527553" y="7064224"/>
                  </a:lnTo>
                  <a:lnTo>
                    <a:pt x="57527553" y="7064270"/>
                  </a:lnTo>
                  <a:lnTo>
                    <a:pt x="57527553" y="7064317"/>
                  </a:lnTo>
                  <a:lnTo>
                    <a:pt x="57527553" y="7064364"/>
                  </a:lnTo>
                  <a:lnTo>
                    <a:pt x="57527553" y="7064410"/>
                  </a:lnTo>
                  <a:lnTo>
                    <a:pt x="57527553" y="7064457"/>
                  </a:lnTo>
                  <a:lnTo>
                    <a:pt x="57527553" y="7064504"/>
                  </a:lnTo>
                  <a:lnTo>
                    <a:pt x="57527553" y="7064550"/>
                  </a:lnTo>
                  <a:lnTo>
                    <a:pt x="57527553" y="7064605"/>
                  </a:lnTo>
                  <a:lnTo>
                    <a:pt x="57527553" y="7064651"/>
                  </a:lnTo>
                  <a:lnTo>
                    <a:pt x="57527553" y="7064698"/>
                  </a:lnTo>
                  <a:lnTo>
                    <a:pt x="57527553" y="7064744"/>
                  </a:lnTo>
                  <a:lnTo>
                    <a:pt x="57527553" y="7064791"/>
                  </a:lnTo>
                  <a:lnTo>
                    <a:pt x="57527553" y="7064838"/>
                  </a:lnTo>
                  <a:lnTo>
                    <a:pt x="57527553" y="7064884"/>
                  </a:lnTo>
                  <a:lnTo>
                    <a:pt x="57527553" y="7064931"/>
                  </a:lnTo>
                  <a:lnTo>
                    <a:pt x="57527553" y="7064978"/>
                  </a:lnTo>
                  <a:lnTo>
                    <a:pt x="57527553" y="7065024"/>
                  </a:lnTo>
                  <a:lnTo>
                    <a:pt x="57527553" y="7065071"/>
                  </a:lnTo>
                  <a:lnTo>
                    <a:pt x="57527553" y="7065118"/>
                  </a:lnTo>
                  <a:lnTo>
                    <a:pt x="57527553" y="7065164"/>
                  </a:lnTo>
                  <a:lnTo>
                    <a:pt x="57527553" y="7065211"/>
                  </a:lnTo>
                  <a:lnTo>
                    <a:pt x="57527553" y="7065265"/>
                  </a:lnTo>
                  <a:lnTo>
                    <a:pt x="57527553" y="7065312"/>
                  </a:lnTo>
                  <a:lnTo>
                    <a:pt x="57527553" y="7065359"/>
                  </a:lnTo>
                  <a:lnTo>
                    <a:pt x="57527553" y="7065405"/>
                  </a:lnTo>
                  <a:lnTo>
                    <a:pt x="57527553" y="7065452"/>
                  </a:lnTo>
                  <a:lnTo>
                    <a:pt x="57527553" y="7065499"/>
                  </a:lnTo>
                  <a:lnTo>
                    <a:pt x="57527553" y="7065545"/>
                  </a:lnTo>
                  <a:lnTo>
                    <a:pt x="57527553" y="7065592"/>
                  </a:lnTo>
                  <a:lnTo>
                    <a:pt x="57527553" y="7065639"/>
                  </a:lnTo>
                  <a:lnTo>
                    <a:pt x="57527553" y="7065685"/>
                  </a:lnTo>
                  <a:lnTo>
                    <a:pt x="57527553" y="7065732"/>
                  </a:lnTo>
                  <a:lnTo>
                    <a:pt x="57527553" y="7065779"/>
                  </a:lnTo>
                  <a:lnTo>
                    <a:pt x="57527553" y="7065825"/>
                  </a:lnTo>
                  <a:lnTo>
                    <a:pt x="57527553" y="7065872"/>
                  </a:lnTo>
                  <a:lnTo>
                    <a:pt x="57527553" y="7065926"/>
                  </a:lnTo>
                  <a:lnTo>
                    <a:pt x="57527553" y="7065973"/>
                  </a:lnTo>
                  <a:lnTo>
                    <a:pt x="57527553" y="7066019"/>
                  </a:lnTo>
                  <a:lnTo>
                    <a:pt x="57527553" y="7066066"/>
                  </a:lnTo>
                  <a:lnTo>
                    <a:pt x="57527553" y="7066113"/>
                  </a:lnTo>
                  <a:lnTo>
                    <a:pt x="57527553" y="7066159"/>
                  </a:lnTo>
                  <a:lnTo>
                    <a:pt x="57527553" y="7066206"/>
                  </a:lnTo>
                  <a:lnTo>
                    <a:pt x="57527553" y="7066253"/>
                  </a:lnTo>
                  <a:lnTo>
                    <a:pt x="57527553" y="7066299"/>
                  </a:lnTo>
                  <a:lnTo>
                    <a:pt x="57527553" y="7066346"/>
                  </a:lnTo>
                  <a:lnTo>
                    <a:pt x="57527553" y="7066393"/>
                  </a:lnTo>
                  <a:lnTo>
                    <a:pt x="57527553" y="7066439"/>
                  </a:lnTo>
                  <a:lnTo>
                    <a:pt x="57527553" y="7066486"/>
                  </a:lnTo>
                  <a:lnTo>
                    <a:pt x="57527553" y="7066533"/>
                  </a:lnTo>
                  <a:lnTo>
                    <a:pt x="57527553" y="7213700"/>
                  </a:lnTo>
                  <a:lnTo>
                    <a:pt x="57679953" y="7213700"/>
                  </a:lnTo>
                  <a:lnTo>
                    <a:pt x="57679953" y="7213747"/>
                  </a:lnTo>
                  <a:lnTo>
                    <a:pt x="57679953" y="7213793"/>
                  </a:lnTo>
                  <a:lnTo>
                    <a:pt x="57679953" y="7213840"/>
                  </a:lnTo>
                  <a:lnTo>
                    <a:pt x="57679953" y="7213886"/>
                  </a:lnTo>
                  <a:lnTo>
                    <a:pt x="57679953" y="7213933"/>
                  </a:lnTo>
                  <a:lnTo>
                    <a:pt x="57679953" y="7213980"/>
                  </a:lnTo>
                  <a:lnTo>
                    <a:pt x="57679953" y="7214026"/>
                  </a:lnTo>
                  <a:lnTo>
                    <a:pt x="57679953" y="7214073"/>
                  </a:lnTo>
                  <a:lnTo>
                    <a:pt x="57679953" y="7214120"/>
                  </a:lnTo>
                  <a:lnTo>
                    <a:pt x="57679953" y="7214166"/>
                  </a:lnTo>
                  <a:lnTo>
                    <a:pt x="57679953" y="7214213"/>
                  </a:lnTo>
                  <a:lnTo>
                    <a:pt x="57679953" y="7214260"/>
                  </a:lnTo>
                  <a:lnTo>
                    <a:pt x="57679953" y="7214306"/>
                  </a:lnTo>
                  <a:lnTo>
                    <a:pt x="57679953" y="7214361"/>
                  </a:lnTo>
                  <a:lnTo>
                    <a:pt x="57679953" y="7214407"/>
                  </a:lnTo>
                  <a:lnTo>
                    <a:pt x="57679953" y="7214454"/>
                  </a:lnTo>
                  <a:lnTo>
                    <a:pt x="57679953" y="7214501"/>
                  </a:lnTo>
                  <a:lnTo>
                    <a:pt x="57679953" y="7214547"/>
                  </a:lnTo>
                  <a:lnTo>
                    <a:pt x="57679953" y="7214594"/>
                  </a:lnTo>
                  <a:lnTo>
                    <a:pt x="57679953" y="7214641"/>
                  </a:lnTo>
                  <a:lnTo>
                    <a:pt x="57679953" y="7214687"/>
                  </a:lnTo>
                  <a:lnTo>
                    <a:pt x="57679953" y="7214734"/>
                  </a:lnTo>
                  <a:lnTo>
                    <a:pt x="57679953" y="7214781"/>
                  </a:lnTo>
                  <a:lnTo>
                    <a:pt x="57679953" y="7214827"/>
                  </a:lnTo>
                  <a:lnTo>
                    <a:pt x="57679953" y="7214874"/>
                  </a:lnTo>
                  <a:lnTo>
                    <a:pt x="57679953" y="7214921"/>
                  </a:lnTo>
                  <a:lnTo>
                    <a:pt x="57679953" y="7214967"/>
                  </a:lnTo>
                  <a:lnTo>
                    <a:pt x="57679953" y="7215021"/>
                  </a:lnTo>
                  <a:lnTo>
                    <a:pt x="57679953" y="7215068"/>
                  </a:lnTo>
                  <a:lnTo>
                    <a:pt x="57679953" y="7215115"/>
                  </a:lnTo>
                  <a:lnTo>
                    <a:pt x="57679953" y="7215161"/>
                  </a:lnTo>
                  <a:lnTo>
                    <a:pt x="57679953" y="7215208"/>
                  </a:lnTo>
                  <a:lnTo>
                    <a:pt x="57679953" y="7215255"/>
                  </a:lnTo>
                  <a:lnTo>
                    <a:pt x="57679953" y="7215301"/>
                  </a:lnTo>
                  <a:lnTo>
                    <a:pt x="57679953" y="7215348"/>
                  </a:lnTo>
                  <a:lnTo>
                    <a:pt x="57679953" y="7215395"/>
                  </a:lnTo>
                  <a:lnTo>
                    <a:pt x="57679953" y="7215441"/>
                  </a:lnTo>
                  <a:lnTo>
                    <a:pt x="57679953" y="7215488"/>
                  </a:lnTo>
                  <a:lnTo>
                    <a:pt x="57679953" y="7215535"/>
                  </a:lnTo>
                  <a:lnTo>
                    <a:pt x="57679953" y="7215581"/>
                  </a:lnTo>
                  <a:lnTo>
                    <a:pt x="57679953" y="7215628"/>
                  </a:lnTo>
                  <a:lnTo>
                    <a:pt x="57679953" y="7215682"/>
                  </a:lnTo>
                  <a:lnTo>
                    <a:pt x="57679953" y="7215729"/>
                  </a:lnTo>
                  <a:lnTo>
                    <a:pt x="57679953" y="7215776"/>
                  </a:lnTo>
                  <a:lnTo>
                    <a:pt x="57679953" y="7215822"/>
                  </a:lnTo>
                  <a:lnTo>
                    <a:pt x="57679953" y="7215869"/>
                  </a:lnTo>
                  <a:lnTo>
                    <a:pt x="57679953" y="7215916"/>
                  </a:lnTo>
                  <a:lnTo>
                    <a:pt x="57679953" y="7215962"/>
                  </a:lnTo>
                  <a:lnTo>
                    <a:pt x="57679953" y="7216009"/>
                  </a:lnTo>
                  <a:lnTo>
                    <a:pt x="57679953" y="7216056"/>
                  </a:lnTo>
                  <a:lnTo>
                    <a:pt x="57679953" y="7216102"/>
                  </a:lnTo>
                  <a:lnTo>
                    <a:pt x="57679953" y="7216149"/>
                  </a:lnTo>
                  <a:lnTo>
                    <a:pt x="57679953" y="7216195"/>
                  </a:lnTo>
                  <a:lnTo>
                    <a:pt x="57679953" y="7216242"/>
                  </a:lnTo>
                  <a:lnTo>
                    <a:pt x="57679953" y="7216289"/>
                  </a:lnTo>
                  <a:lnTo>
                    <a:pt x="57679953" y="7216343"/>
                  </a:lnTo>
                  <a:lnTo>
                    <a:pt x="57679953" y="7216390"/>
                  </a:lnTo>
                  <a:lnTo>
                    <a:pt x="57679953" y="7216436"/>
                  </a:lnTo>
                  <a:lnTo>
                    <a:pt x="57679953" y="7216483"/>
                  </a:lnTo>
                  <a:lnTo>
                    <a:pt x="57679953" y="7216530"/>
                  </a:lnTo>
                  <a:lnTo>
                    <a:pt x="57679953" y="7216576"/>
                  </a:lnTo>
                  <a:lnTo>
                    <a:pt x="57679953" y="7216623"/>
                  </a:lnTo>
                  <a:lnTo>
                    <a:pt x="57679953" y="7216670"/>
                  </a:lnTo>
                  <a:lnTo>
                    <a:pt x="57679953" y="7216716"/>
                  </a:lnTo>
                  <a:lnTo>
                    <a:pt x="57679953" y="7216763"/>
                  </a:lnTo>
                  <a:lnTo>
                    <a:pt x="57679953" y="7216810"/>
                  </a:lnTo>
                  <a:lnTo>
                    <a:pt x="57679953" y="7216856"/>
                  </a:lnTo>
                  <a:lnTo>
                    <a:pt x="57679953" y="7216903"/>
                  </a:lnTo>
                  <a:lnTo>
                    <a:pt x="57679953" y="7216950"/>
                  </a:lnTo>
                  <a:lnTo>
                    <a:pt x="57679953" y="7217004"/>
                  </a:lnTo>
                  <a:lnTo>
                    <a:pt x="57679953" y="7217051"/>
                  </a:lnTo>
                  <a:lnTo>
                    <a:pt x="57679953" y="7217097"/>
                  </a:lnTo>
                  <a:lnTo>
                    <a:pt x="57679953" y="7217144"/>
                  </a:lnTo>
                  <a:lnTo>
                    <a:pt x="57679953" y="7217191"/>
                  </a:lnTo>
                  <a:lnTo>
                    <a:pt x="57679953" y="7217237"/>
                  </a:lnTo>
                  <a:lnTo>
                    <a:pt x="57679953" y="7217284"/>
                  </a:lnTo>
                  <a:lnTo>
                    <a:pt x="57679953" y="7217330"/>
                  </a:lnTo>
                  <a:lnTo>
                    <a:pt x="57679953" y="7217377"/>
                  </a:lnTo>
                  <a:lnTo>
                    <a:pt x="57679953" y="7217424"/>
                  </a:lnTo>
                  <a:lnTo>
                    <a:pt x="57679953" y="7217470"/>
                  </a:lnTo>
                  <a:lnTo>
                    <a:pt x="57679953" y="7217517"/>
                  </a:lnTo>
                  <a:lnTo>
                    <a:pt x="57679953" y="7217564"/>
                  </a:lnTo>
                  <a:lnTo>
                    <a:pt x="57679953" y="7217610"/>
                  </a:lnTo>
                  <a:lnTo>
                    <a:pt x="57679953" y="7217665"/>
                  </a:lnTo>
                  <a:lnTo>
                    <a:pt x="57679953" y="7217711"/>
                  </a:lnTo>
                  <a:lnTo>
                    <a:pt x="57679953" y="7217758"/>
                  </a:lnTo>
                  <a:lnTo>
                    <a:pt x="57679953" y="7217805"/>
                  </a:lnTo>
                  <a:lnTo>
                    <a:pt x="57679953" y="7217851"/>
                  </a:lnTo>
                  <a:lnTo>
                    <a:pt x="57679953" y="7217898"/>
                  </a:lnTo>
                  <a:lnTo>
                    <a:pt x="57679953" y="7217945"/>
                  </a:lnTo>
                  <a:lnTo>
                    <a:pt x="57679953" y="7217991"/>
                  </a:lnTo>
                  <a:lnTo>
                    <a:pt x="57679953" y="7218038"/>
                  </a:lnTo>
                  <a:lnTo>
                    <a:pt x="57679953" y="7218085"/>
                  </a:lnTo>
                  <a:lnTo>
                    <a:pt x="57679953" y="7218131"/>
                  </a:lnTo>
                  <a:lnTo>
                    <a:pt x="57679953" y="7218178"/>
                  </a:lnTo>
                  <a:lnTo>
                    <a:pt x="57679953" y="7218225"/>
                  </a:lnTo>
                  <a:lnTo>
                    <a:pt x="57679953" y="7218271"/>
                  </a:lnTo>
                  <a:lnTo>
                    <a:pt x="57679953" y="7218326"/>
                  </a:lnTo>
                  <a:lnTo>
                    <a:pt x="57679953" y="7218372"/>
                  </a:lnTo>
                  <a:lnTo>
                    <a:pt x="57679953" y="7218419"/>
                  </a:lnTo>
                  <a:lnTo>
                    <a:pt x="57679953" y="7218465"/>
                  </a:lnTo>
                  <a:lnTo>
                    <a:pt x="57679953" y="7218512"/>
                  </a:lnTo>
                  <a:lnTo>
                    <a:pt x="57679953" y="7218559"/>
                  </a:lnTo>
                  <a:lnTo>
                    <a:pt x="57679953" y="7218605"/>
                  </a:lnTo>
                  <a:lnTo>
                    <a:pt x="57679953" y="7218652"/>
                  </a:lnTo>
                  <a:lnTo>
                    <a:pt x="57679953" y="7218699"/>
                  </a:lnTo>
                  <a:lnTo>
                    <a:pt x="57679953" y="7218745"/>
                  </a:lnTo>
                  <a:lnTo>
                    <a:pt x="57679953" y="7218792"/>
                  </a:lnTo>
                  <a:lnTo>
                    <a:pt x="57679953" y="7218839"/>
                  </a:lnTo>
                  <a:lnTo>
                    <a:pt x="57679953" y="7218885"/>
                  </a:lnTo>
                  <a:lnTo>
                    <a:pt x="57679953" y="7218932"/>
                  </a:lnTo>
                  <a:lnTo>
                    <a:pt x="57679953" y="7366099"/>
                  </a:lnTo>
                  <a:lnTo>
                    <a:pt x="57832353" y="7366099"/>
                  </a:lnTo>
                  <a:lnTo>
                    <a:pt x="57832353" y="7366146"/>
                  </a:lnTo>
                  <a:lnTo>
                    <a:pt x="57832353" y="7366193"/>
                  </a:lnTo>
                  <a:lnTo>
                    <a:pt x="57832353" y="7366239"/>
                  </a:lnTo>
                  <a:lnTo>
                    <a:pt x="57832353" y="7366286"/>
                  </a:lnTo>
                  <a:lnTo>
                    <a:pt x="57832353" y="7366333"/>
                  </a:lnTo>
                  <a:lnTo>
                    <a:pt x="57832353" y="7366379"/>
                  </a:lnTo>
                  <a:lnTo>
                    <a:pt x="57832353" y="7366426"/>
                  </a:lnTo>
                  <a:lnTo>
                    <a:pt x="57832353" y="7366472"/>
                  </a:lnTo>
                  <a:lnTo>
                    <a:pt x="57832353" y="7366519"/>
                  </a:lnTo>
                  <a:lnTo>
                    <a:pt x="57832353" y="7366566"/>
                  </a:lnTo>
                  <a:lnTo>
                    <a:pt x="57832353" y="7366612"/>
                  </a:lnTo>
                  <a:lnTo>
                    <a:pt x="57832353" y="7366659"/>
                  </a:lnTo>
                  <a:lnTo>
                    <a:pt x="57832353" y="7366706"/>
                  </a:lnTo>
                  <a:lnTo>
                    <a:pt x="57832353" y="7366760"/>
                  </a:lnTo>
                  <a:lnTo>
                    <a:pt x="57832353" y="7366807"/>
                  </a:lnTo>
                  <a:lnTo>
                    <a:pt x="57832353" y="7366853"/>
                  </a:lnTo>
                  <a:lnTo>
                    <a:pt x="57832353" y="7366900"/>
                  </a:lnTo>
                  <a:lnTo>
                    <a:pt x="57832353" y="7366947"/>
                  </a:lnTo>
                  <a:lnTo>
                    <a:pt x="57832353" y="7366993"/>
                  </a:lnTo>
                  <a:lnTo>
                    <a:pt x="57832353" y="7367040"/>
                  </a:lnTo>
                  <a:lnTo>
                    <a:pt x="57832353" y="7367087"/>
                  </a:lnTo>
                  <a:lnTo>
                    <a:pt x="57832353" y="7367133"/>
                  </a:lnTo>
                  <a:lnTo>
                    <a:pt x="57832353" y="7367180"/>
                  </a:lnTo>
                  <a:lnTo>
                    <a:pt x="57832353" y="7367227"/>
                  </a:lnTo>
                  <a:lnTo>
                    <a:pt x="57832353" y="7367273"/>
                  </a:lnTo>
                  <a:lnTo>
                    <a:pt x="57832353" y="7367320"/>
                  </a:lnTo>
                  <a:lnTo>
                    <a:pt x="57832353" y="7367367"/>
                  </a:lnTo>
                  <a:lnTo>
                    <a:pt x="57832353" y="7367421"/>
                  </a:lnTo>
                  <a:lnTo>
                    <a:pt x="57832353" y="7367468"/>
                  </a:lnTo>
                  <a:lnTo>
                    <a:pt x="57832353" y="7367514"/>
                  </a:lnTo>
                  <a:lnTo>
                    <a:pt x="57832353" y="7367561"/>
                  </a:lnTo>
                  <a:lnTo>
                    <a:pt x="57832353" y="7367607"/>
                  </a:lnTo>
                  <a:lnTo>
                    <a:pt x="57832353" y="7367654"/>
                  </a:lnTo>
                  <a:lnTo>
                    <a:pt x="57832353" y="7367701"/>
                  </a:lnTo>
                  <a:lnTo>
                    <a:pt x="57832353" y="7367747"/>
                  </a:lnTo>
                  <a:lnTo>
                    <a:pt x="57832353" y="7367794"/>
                  </a:lnTo>
                  <a:lnTo>
                    <a:pt x="57832353" y="7367841"/>
                  </a:lnTo>
                  <a:lnTo>
                    <a:pt x="57832353" y="7367887"/>
                  </a:lnTo>
                  <a:lnTo>
                    <a:pt x="57832353" y="7367934"/>
                  </a:lnTo>
                  <a:lnTo>
                    <a:pt x="57832353" y="7367981"/>
                  </a:lnTo>
                  <a:lnTo>
                    <a:pt x="57832353" y="7368027"/>
                  </a:lnTo>
                  <a:lnTo>
                    <a:pt x="57832353" y="7368082"/>
                  </a:lnTo>
                  <a:lnTo>
                    <a:pt x="57832353" y="7368128"/>
                  </a:lnTo>
                  <a:lnTo>
                    <a:pt x="57832353" y="7368175"/>
                  </a:lnTo>
                  <a:lnTo>
                    <a:pt x="57832353" y="7368222"/>
                  </a:lnTo>
                  <a:lnTo>
                    <a:pt x="57832353" y="7368268"/>
                  </a:lnTo>
                  <a:lnTo>
                    <a:pt x="57832353" y="7368315"/>
                  </a:lnTo>
                  <a:lnTo>
                    <a:pt x="57832353" y="7368362"/>
                  </a:lnTo>
                  <a:lnTo>
                    <a:pt x="57832353" y="7368408"/>
                  </a:lnTo>
                  <a:lnTo>
                    <a:pt x="57832353" y="7368455"/>
                  </a:lnTo>
                  <a:lnTo>
                    <a:pt x="57832353" y="7368502"/>
                  </a:lnTo>
                  <a:lnTo>
                    <a:pt x="57832353" y="7368548"/>
                  </a:lnTo>
                  <a:lnTo>
                    <a:pt x="57832353" y="7368595"/>
                  </a:lnTo>
                  <a:lnTo>
                    <a:pt x="57832353" y="7368642"/>
                  </a:lnTo>
                  <a:lnTo>
                    <a:pt x="57832353" y="7368688"/>
                  </a:lnTo>
                  <a:lnTo>
                    <a:pt x="57832353" y="7368742"/>
                  </a:lnTo>
                  <a:lnTo>
                    <a:pt x="57832353" y="7368789"/>
                  </a:lnTo>
                  <a:lnTo>
                    <a:pt x="57832353" y="7368836"/>
                  </a:lnTo>
                  <a:lnTo>
                    <a:pt x="57832353" y="7368882"/>
                  </a:lnTo>
                  <a:lnTo>
                    <a:pt x="57832353" y="7368929"/>
                  </a:lnTo>
                  <a:lnTo>
                    <a:pt x="57832353" y="7368976"/>
                  </a:lnTo>
                  <a:lnTo>
                    <a:pt x="57832353" y="7369022"/>
                  </a:lnTo>
                  <a:lnTo>
                    <a:pt x="57832353" y="7369069"/>
                  </a:lnTo>
                  <a:lnTo>
                    <a:pt x="57832353" y="7369116"/>
                  </a:lnTo>
                  <a:lnTo>
                    <a:pt x="57832353" y="7369162"/>
                  </a:lnTo>
                  <a:lnTo>
                    <a:pt x="57832353" y="7369209"/>
                  </a:lnTo>
                  <a:lnTo>
                    <a:pt x="57832353" y="7369256"/>
                  </a:lnTo>
                  <a:lnTo>
                    <a:pt x="57832353" y="7369302"/>
                  </a:lnTo>
                  <a:lnTo>
                    <a:pt x="57832353" y="7369349"/>
                  </a:lnTo>
                  <a:lnTo>
                    <a:pt x="57832353" y="7369403"/>
                  </a:lnTo>
                  <a:lnTo>
                    <a:pt x="57832353" y="7369450"/>
                  </a:lnTo>
                  <a:lnTo>
                    <a:pt x="57832353" y="7369497"/>
                  </a:lnTo>
                  <a:lnTo>
                    <a:pt x="57832353" y="7369543"/>
                  </a:lnTo>
                  <a:lnTo>
                    <a:pt x="57832353" y="7369590"/>
                  </a:lnTo>
                  <a:lnTo>
                    <a:pt x="57832353" y="7369637"/>
                  </a:lnTo>
                  <a:lnTo>
                    <a:pt x="57832353" y="7369683"/>
                  </a:lnTo>
                  <a:lnTo>
                    <a:pt x="57832353" y="7369730"/>
                  </a:lnTo>
                  <a:lnTo>
                    <a:pt x="57832353" y="7369777"/>
                  </a:lnTo>
                  <a:lnTo>
                    <a:pt x="57832353" y="7369823"/>
                  </a:lnTo>
                  <a:lnTo>
                    <a:pt x="57832353" y="7369870"/>
                  </a:lnTo>
                  <a:lnTo>
                    <a:pt x="57832353" y="7369916"/>
                  </a:lnTo>
                  <a:lnTo>
                    <a:pt x="57832353" y="7369963"/>
                  </a:lnTo>
                  <a:lnTo>
                    <a:pt x="57832353" y="7370010"/>
                  </a:lnTo>
                  <a:lnTo>
                    <a:pt x="57832353" y="7370064"/>
                  </a:lnTo>
                  <a:lnTo>
                    <a:pt x="57832353" y="7370111"/>
                  </a:lnTo>
                  <a:lnTo>
                    <a:pt x="57832353" y="7370157"/>
                  </a:lnTo>
                  <a:lnTo>
                    <a:pt x="57832353" y="7370204"/>
                  </a:lnTo>
                  <a:lnTo>
                    <a:pt x="57832353" y="7370251"/>
                  </a:lnTo>
                  <a:lnTo>
                    <a:pt x="57832353" y="7370297"/>
                  </a:lnTo>
                  <a:lnTo>
                    <a:pt x="57832353" y="7370344"/>
                  </a:lnTo>
                  <a:lnTo>
                    <a:pt x="57832353" y="7370391"/>
                  </a:lnTo>
                  <a:lnTo>
                    <a:pt x="57832353" y="7370437"/>
                  </a:lnTo>
                  <a:lnTo>
                    <a:pt x="57832353" y="7370484"/>
                  </a:lnTo>
                  <a:lnTo>
                    <a:pt x="57832353" y="7370531"/>
                  </a:lnTo>
                  <a:lnTo>
                    <a:pt x="57832353" y="7370577"/>
                  </a:lnTo>
                  <a:lnTo>
                    <a:pt x="57832353" y="7370624"/>
                  </a:lnTo>
                  <a:lnTo>
                    <a:pt x="57832353" y="7370671"/>
                  </a:lnTo>
                  <a:lnTo>
                    <a:pt x="57832353" y="7370725"/>
                  </a:lnTo>
                  <a:lnTo>
                    <a:pt x="57832353" y="7370772"/>
                  </a:lnTo>
                  <a:lnTo>
                    <a:pt x="57832353" y="7370818"/>
                  </a:lnTo>
                  <a:lnTo>
                    <a:pt x="57832353" y="7370865"/>
                  </a:lnTo>
                  <a:lnTo>
                    <a:pt x="57832353" y="7370912"/>
                  </a:lnTo>
                  <a:lnTo>
                    <a:pt x="57832353" y="7370958"/>
                  </a:lnTo>
                  <a:lnTo>
                    <a:pt x="57832353" y="7371005"/>
                  </a:lnTo>
                  <a:lnTo>
                    <a:pt x="57832353" y="7371051"/>
                  </a:lnTo>
                  <a:lnTo>
                    <a:pt x="57832353" y="7371098"/>
                  </a:lnTo>
                  <a:lnTo>
                    <a:pt x="57832353" y="7371145"/>
                  </a:lnTo>
                  <a:lnTo>
                    <a:pt x="57832353" y="7371191"/>
                  </a:lnTo>
                  <a:lnTo>
                    <a:pt x="57832353" y="7371238"/>
                  </a:lnTo>
                  <a:lnTo>
                    <a:pt x="57832353" y="7371285"/>
                  </a:lnTo>
                  <a:lnTo>
                    <a:pt x="57832353" y="7371331"/>
                  </a:lnTo>
                  <a:lnTo>
                    <a:pt x="57832353" y="7518499"/>
                  </a:lnTo>
                  <a:lnTo>
                    <a:pt x="57984753" y="7518499"/>
                  </a:lnTo>
                  <a:lnTo>
                    <a:pt x="57984753" y="7518545"/>
                  </a:lnTo>
                  <a:lnTo>
                    <a:pt x="57984753" y="7518592"/>
                  </a:lnTo>
                  <a:lnTo>
                    <a:pt x="57984753" y="7518639"/>
                  </a:lnTo>
                  <a:lnTo>
                    <a:pt x="57984753" y="7518685"/>
                  </a:lnTo>
                  <a:lnTo>
                    <a:pt x="57984753" y="7518732"/>
                  </a:lnTo>
                  <a:lnTo>
                    <a:pt x="57984753" y="7518779"/>
                  </a:lnTo>
                  <a:lnTo>
                    <a:pt x="57984753" y="7518825"/>
                  </a:lnTo>
                  <a:lnTo>
                    <a:pt x="57984753" y="7518872"/>
                  </a:lnTo>
                  <a:lnTo>
                    <a:pt x="57984753" y="7518919"/>
                  </a:lnTo>
                  <a:lnTo>
                    <a:pt x="57984753" y="7518965"/>
                  </a:lnTo>
                  <a:lnTo>
                    <a:pt x="57984753" y="7519012"/>
                  </a:lnTo>
                  <a:lnTo>
                    <a:pt x="57984753" y="7519058"/>
                  </a:lnTo>
                  <a:lnTo>
                    <a:pt x="57984753" y="7519105"/>
                  </a:lnTo>
                  <a:lnTo>
                    <a:pt x="57984753" y="7519159"/>
                  </a:lnTo>
                  <a:lnTo>
                    <a:pt x="57984753" y="7519206"/>
                  </a:lnTo>
                  <a:lnTo>
                    <a:pt x="57984753" y="7519253"/>
                  </a:lnTo>
                  <a:lnTo>
                    <a:pt x="57984753" y="7519299"/>
                  </a:lnTo>
                  <a:lnTo>
                    <a:pt x="57984753" y="7519346"/>
                  </a:lnTo>
                  <a:lnTo>
                    <a:pt x="57984753" y="7519393"/>
                  </a:lnTo>
                  <a:lnTo>
                    <a:pt x="57984753" y="7519439"/>
                  </a:lnTo>
                  <a:lnTo>
                    <a:pt x="57984753" y="7519486"/>
                  </a:lnTo>
                  <a:lnTo>
                    <a:pt x="57984753" y="7519533"/>
                  </a:lnTo>
                  <a:lnTo>
                    <a:pt x="57984753" y="7519579"/>
                  </a:lnTo>
                  <a:lnTo>
                    <a:pt x="57984753" y="7519626"/>
                  </a:lnTo>
                  <a:lnTo>
                    <a:pt x="57984753" y="7519673"/>
                  </a:lnTo>
                  <a:lnTo>
                    <a:pt x="57984753" y="7519719"/>
                  </a:lnTo>
                  <a:lnTo>
                    <a:pt x="57984753" y="7519766"/>
                  </a:lnTo>
                  <a:lnTo>
                    <a:pt x="57984753" y="7519820"/>
                  </a:lnTo>
                  <a:lnTo>
                    <a:pt x="57984753" y="7519867"/>
                  </a:lnTo>
                  <a:lnTo>
                    <a:pt x="57984753" y="7519914"/>
                  </a:lnTo>
                  <a:lnTo>
                    <a:pt x="57984753" y="7519960"/>
                  </a:lnTo>
                  <a:lnTo>
                    <a:pt x="57984753" y="7520007"/>
                  </a:lnTo>
                  <a:lnTo>
                    <a:pt x="57984753" y="7520054"/>
                  </a:lnTo>
                  <a:lnTo>
                    <a:pt x="57984753" y="7520100"/>
                  </a:lnTo>
                  <a:lnTo>
                    <a:pt x="57984753" y="7520147"/>
                  </a:lnTo>
                  <a:lnTo>
                    <a:pt x="57984753" y="7520193"/>
                  </a:lnTo>
                  <a:lnTo>
                    <a:pt x="57984753" y="7520240"/>
                  </a:lnTo>
                  <a:lnTo>
                    <a:pt x="57984753" y="7520287"/>
                  </a:lnTo>
                  <a:lnTo>
                    <a:pt x="57984753" y="7520333"/>
                  </a:lnTo>
                  <a:lnTo>
                    <a:pt x="57984753" y="7520380"/>
                  </a:lnTo>
                  <a:lnTo>
                    <a:pt x="57984753" y="7520427"/>
                  </a:lnTo>
                  <a:lnTo>
                    <a:pt x="57984753" y="7520481"/>
                  </a:lnTo>
                  <a:lnTo>
                    <a:pt x="57984753" y="7520528"/>
                  </a:lnTo>
                  <a:lnTo>
                    <a:pt x="57984753" y="7520574"/>
                  </a:lnTo>
                  <a:lnTo>
                    <a:pt x="57984753" y="7520621"/>
                  </a:lnTo>
                  <a:lnTo>
                    <a:pt x="57984753" y="7520668"/>
                  </a:lnTo>
                  <a:lnTo>
                    <a:pt x="57984753" y="7520714"/>
                  </a:lnTo>
                  <a:lnTo>
                    <a:pt x="57984753" y="7520761"/>
                  </a:lnTo>
                  <a:lnTo>
                    <a:pt x="57984753" y="7520808"/>
                  </a:lnTo>
                  <a:lnTo>
                    <a:pt x="57984753" y="7520854"/>
                  </a:lnTo>
                  <a:lnTo>
                    <a:pt x="57984753" y="7520901"/>
                  </a:lnTo>
                  <a:lnTo>
                    <a:pt x="57984753" y="7520948"/>
                  </a:lnTo>
                  <a:lnTo>
                    <a:pt x="57984753" y="7520994"/>
                  </a:lnTo>
                  <a:lnTo>
                    <a:pt x="57984753" y="7521041"/>
                  </a:lnTo>
                  <a:lnTo>
                    <a:pt x="57984753" y="7521088"/>
                  </a:lnTo>
                  <a:lnTo>
                    <a:pt x="57984753" y="7521142"/>
                  </a:lnTo>
                  <a:lnTo>
                    <a:pt x="57984753" y="7521189"/>
                  </a:lnTo>
                  <a:lnTo>
                    <a:pt x="57984753" y="7521235"/>
                  </a:lnTo>
                  <a:lnTo>
                    <a:pt x="57984753" y="7521282"/>
                  </a:lnTo>
                  <a:lnTo>
                    <a:pt x="57984753" y="7521328"/>
                  </a:lnTo>
                  <a:lnTo>
                    <a:pt x="57984753" y="7521375"/>
                  </a:lnTo>
                  <a:lnTo>
                    <a:pt x="57984753" y="7521422"/>
                  </a:lnTo>
                  <a:lnTo>
                    <a:pt x="57984753" y="7521468"/>
                  </a:lnTo>
                  <a:lnTo>
                    <a:pt x="57984753" y="7521515"/>
                  </a:lnTo>
                  <a:lnTo>
                    <a:pt x="57984753" y="7521562"/>
                  </a:lnTo>
                  <a:lnTo>
                    <a:pt x="57984753" y="7521608"/>
                  </a:lnTo>
                  <a:lnTo>
                    <a:pt x="57984753" y="7521655"/>
                  </a:lnTo>
                  <a:lnTo>
                    <a:pt x="57984753" y="7521702"/>
                  </a:lnTo>
                  <a:lnTo>
                    <a:pt x="57984753" y="7521748"/>
                  </a:lnTo>
                  <a:lnTo>
                    <a:pt x="57984753" y="7521803"/>
                  </a:lnTo>
                  <a:lnTo>
                    <a:pt x="57984753" y="7521849"/>
                  </a:lnTo>
                  <a:lnTo>
                    <a:pt x="57984753" y="7521896"/>
                  </a:lnTo>
                  <a:lnTo>
                    <a:pt x="57984753" y="7521943"/>
                  </a:lnTo>
                  <a:lnTo>
                    <a:pt x="57984753" y="7521989"/>
                  </a:lnTo>
                  <a:lnTo>
                    <a:pt x="57984753" y="7522036"/>
                  </a:lnTo>
                  <a:lnTo>
                    <a:pt x="57984753" y="7522083"/>
                  </a:lnTo>
                  <a:lnTo>
                    <a:pt x="57984753" y="7522129"/>
                  </a:lnTo>
                  <a:lnTo>
                    <a:pt x="57984753" y="7522176"/>
                  </a:lnTo>
                  <a:lnTo>
                    <a:pt x="57984753" y="7522223"/>
                  </a:lnTo>
                  <a:lnTo>
                    <a:pt x="57984753" y="7522269"/>
                  </a:lnTo>
                  <a:lnTo>
                    <a:pt x="57984753" y="7522316"/>
                  </a:lnTo>
                  <a:lnTo>
                    <a:pt x="57984753" y="7522362"/>
                  </a:lnTo>
                  <a:lnTo>
                    <a:pt x="57984753" y="7522409"/>
                  </a:lnTo>
                  <a:lnTo>
                    <a:pt x="57984753" y="7522463"/>
                  </a:lnTo>
                  <a:lnTo>
                    <a:pt x="57984753" y="7522510"/>
                  </a:lnTo>
                  <a:lnTo>
                    <a:pt x="57984753" y="7522557"/>
                  </a:lnTo>
                  <a:lnTo>
                    <a:pt x="57984753" y="7522603"/>
                  </a:lnTo>
                  <a:lnTo>
                    <a:pt x="57984753" y="7522650"/>
                  </a:lnTo>
                  <a:lnTo>
                    <a:pt x="57984753" y="7522697"/>
                  </a:lnTo>
                  <a:lnTo>
                    <a:pt x="57984753" y="7522743"/>
                  </a:lnTo>
                  <a:lnTo>
                    <a:pt x="57984753" y="7522790"/>
                  </a:lnTo>
                  <a:lnTo>
                    <a:pt x="57984753" y="7522837"/>
                  </a:lnTo>
                  <a:lnTo>
                    <a:pt x="57984753" y="7522883"/>
                  </a:lnTo>
                  <a:lnTo>
                    <a:pt x="57984753" y="7522930"/>
                  </a:lnTo>
                  <a:lnTo>
                    <a:pt x="57984753" y="7522977"/>
                  </a:lnTo>
                  <a:lnTo>
                    <a:pt x="57984753" y="7523023"/>
                  </a:lnTo>
                  <a:lnTo>
                    <a:pt x="57984753" y="7523070"/>
                  </a:lnTo>
                  <a:lnTo>
                    <a:pt x="57984753" y="7523124"/>
                  </a:lnTo>
                  <a:lnTo>
                    <a:pt x="57984753" y="7523171"/>
                  </a:lnTo>
                  <a:lnTo>
                    <a:pt x="57984753" y="7523218"/>
                  </a:lnTo>
                  <a:lnTo>
                    <a:pt x="57984753" y="7523264"/>
                  </a:lnTo>
                  <a:lnTo>
                    <a:pt x="57984753" y="7523311"/>
                  </a:lnTo>
                  <a:lnTo>
                    <a:pt x="57984753" y="7523358"/>
                  </a:lnTo>
                  <a:lnTo>
                    <a:pt x="57984753" y="7523404"/>
                  </a:lnTo>
                  <a:lnTo>
                    <a:pt x="57984753" y="7523451"/>
                  </a:lnTo>
                  <a:lnTo>
                    <a:pt x="57984753" y="7523498"/>
                  </a:lnTo>
                  <a:lnTo>
                    <a:pt x="57984753" y="7523544"/>
                  </a:lnTo>
                  <a:lnTo>
                    <a:pt x="57984753" y="7523591"/>
                  </a:lnTo>
                  <a:lnTo>
                    <a:pt x="57984753" y="7523637"/>
                  </a:lnTo>
                  <a:lnTo>
                    <a:pt x="57984753" y="7523684"/>
                  </a:lnTo>
                  <a:lnTo>
                    <a:pt x="57984753" y="7523731"/>
                  </a:lnTo>
                  <a:lnTo>
                    <a:pt x="57984753" y="7670898"/>
                  </a:lnTo>
                  <a:lnTo>
                    <a:pt x="58137153" y="7670898"/>
                  </a:lnTo>
                  <a:lnTo>
                    <a:pt x="58137153" y="7670945"/>
                  </a:lnTo>
                  <a:lnTo>
                    <a:pt x="58137153" y="7670991"/>
                  </a:lnTo>
                  <a:lnTo>
                    <a:pt x="58137153" y="7671038"/>
                  </a:lnTo>
                  <a:lnTo>
                    <a:pt x="58137153" y="7671085"/>
                  </a:lnTo>
                  <a:lnTo>
                    <a:pt x="58137153" y="7671131"/>
                  </a:lnTo>
                  <a:lnTo>
                    <a:pt x="58137153" y="7671178"/>
                  </a:lnTo>
                  <a:lnTo>
                    <a:pt x="58137153" y="7671225"/>
                  </a:lnTo>
                  <a:lnTo>
                    <a:pt x="58137153" y="7671271"/>
                  </a:lnTo>
                  <a:lnTo>
                    <a:pt x="58137153" y="7671318"/>
                  </a:lnTo>
                  <a:lnTo>
                    <a:pt x="58137153" y="7671365"/>
                  </a:lnTo>
                  <a:lnTo>
                    <a:pt x="58137153" y="7671411"/>
                  </a:lnTo>
                  <a:lnTo>
                    <a:pt x="58137153" y="7671458"/>
                  </a:lnTo>
                  <a:lnTo>
                    <a:pt x="58137153" y="7671504"/>
                  </a:lnTo>
                  <a:lnTo>
                    <a:pt x="58137153" y="7671559"/>
                  </a:lnTo>
                  <a:lnTo>
                    <a:pt x="58137153" y="7671605"/>
                  </a:lnTo>
                  <a:lnTo>
                    <a:pt x="58137153" y="7671652"/>
                  </a:lnTo>
                  <a:lnTo>
                    <a:pt x="58137153" y="7671699"/>
                  </a:lnTo>
                  <a:lnTo>
                    <a:pt x="58137153" y="7671745"/>
                  </a:lnTo>
                  <a:lnTo>
                    <a:pt x="58137153" y="7671792"/>
                  </a:lnTo>
                  <a:lnTo>
                    <a:pt x="58137153" y="7671839"/>
                  </a:lnTo>
                  <a:lnTo>
                    <a:pt x="58137153" y="7671885"/>
                  </a:lnTo>
                  <a:lnTo>
                    <a:pt x="58137153" y="7671932"/>
                  </a:lnTo>
                  <a:lnTo>
                    <a:pt x="58137153" y="7671979"/>
                  </a:lnTo>
                  <a:lnTo>
                    <a:pt x="58137153" y="7672025"/>
                  </a:lnTo>
                  <a:lnTo>
                    <a:pt x="58137153" y="7672072"/>
                  </a:lnTo>
                  <a:lnTo>
                    <a:pt x="58137153" y="7672119"/>
                  </a:lnTo>
                  <a:lnTo>
                    <a:pt x="58137153" y="7672165"/>
                  </a:lnTo>
                  <a:lnTo>
                    <a:pt x="58137153" y="7672220"/>
                  </a:lnTo>
                  <a:lnTo>
                    <a:pt x="58137153" y="7672266"/>
                  </a:lnTo>
                  <a:lnTo>
                    <a:pt x="58137153" y="7672313"/>
                  </a:lnTo>
                  <a:lnTo>
                    <a:pt x="58137153" y="7672360"/>
                  </a:lnTo>
                  <a:lnTo>
                    <a:pt x="58137153" y="7672406"/>
                  </a:lnTo>
                  <a:lnTo>
                    <a:pt x="58137153" y="7672453"/>
                  </a:lnTo>
                  <a:lnTo>
                    <a:pt x="58137153" y="7672500"/>
                  </a:lnTo>
                  <a:lnTo>
                    <a:pt x="58137153" y="7672546"/>
                  </a:lnTo>
                  <a:lnTo>
                    <a:pt x="58137153" y="7672593"/>
                  </a:lnTo>
                  <a:lnTo>
                    <a:pt x="58137153" y="7672640"/>
                  </a:lnTo>
                  <a:lnTo>
                    <a:pt x="58137153" y="7672686"/>
                  </a:lnTo>
                  <a:lnTo>
                    <a:pt x="58137153" y="7672733"/>
                  </a:lnTo>
                  <a:lnTo>
                    <a:pt x="58137153" y="7672779"/>
                  </a:lnTo>
                  <a:lnTo>
                    <a:pt x="58137153" y="7672826"/>
                  </a:lnTo>
                  <a:lnTo>
                    <a:pt x="58137153" y="7672880"/>
                  </a:lnTo>
                  <a:lnTo>
                    <a:pt x="58137153" y="7672927"/>
                  </a:lnTo>
                  <a:lnTo>
                    <a:pt x="58137153" y="7672974"/>
                  </a:lnTo>
                  <a:lnTo>
                    <a:pt x="58137153" y="7673020"/>
                  </a:lnTo>
                  <a:lnTo>
                    <a:pt x="58137153" y="7673067"/>
                  </a:lnTo>
                  <a:lnTo>
                    <a:pt x="58137153" y="7673114"/>
                  </a:lnTo>
                  <a:lnTo>
                    <a:pt x="58137153" y="7673160"/>
                  </a:lnTo>
                  <a:lnTo>
                    <a:pt x="58137153" y="7673207"/>
                  </a:lnTo>
                  <a:lnTo>
                    <a:pt x="58137153" y="7673254"/>
                  </a:lnTo>
                  <a:lnTo>
                    <a:pt x="58137153" y="7673300"/>
                  </a:lnTo>
                  <a:lnTo>
                    <a:pt x="58137153" y="7673347"/>
                  </a:lnTo>
                  <a:lnTo>
                    <a:pt x="58137153" y="7673394"/>
                  </a:lnTo>
                  <a:lnTo>
                    <a:pt x="58137153" y="7673440"/>
                  </a:lnTo>
                  <a:lnTo>
                    <a:pt x="58137153" y="7673487"/>
                  </a:lnTo>
                  <a:lnTo>
                    <a:pt x="58137153" y="7673541"/>
                  </a:lnTo>
                  <a:lnTo>
                    <a:pt x="58137153" y="7673588"/>
                  </a:lnTo>
                  <a:lnTo>
                    <a:pt x="58137153" y="7673635"/>
                  </a:lnTo>
                  <a:lnTo>
                    <a:pt x="58137153" y="7673681"/>
                  </a:lnTo>
                  <a:lnTo>
                    <a:pt x="58137153" y="7673728"/>
                  </a:lnTo>
                  <a:lnTo>
                    <a:pt x="58137153" y="7673775"/>
                  </a:lnTo>
                  <a:lnTo>
                    <a:pt x="58137153" y="7673821"/>
                  </a:lnTo>
                  <a:lnTo>
                    <a:pt x="58137153" y="7673868"/>
                  </a:lnTo>
                  <a:lnTo>
                    <a:pt x="58137153" y="7673914"/>
                  </a:lnTo>
                  <a:lnTo>
                    <a:pt x="58137153" y="7673961"/>
                  </a:lnTo>
                  <a:lnTo>
                    <a:pt x="58137153" y="7674008"/>
                  </a:lnTo>
                  <a:lnTo>
                    <a:pt x="58137153" y="7674054"/>
                  </a:lnTo>
                  <a:lnTo>
                    <a:pt x="58137153" y="7674101"/>
                  </a:lnTo>
                  <a:lnTo>
                    <a:pt x="58137153" y="7674148"/>
                  </a:lnTo>
                  <a:lnTo>
                    <a:pt x="58137153" y="7674202"/>
                  </a:lnTo>
                  <a:lnTo>
                    <a:pt x="58137153" y="7674249"/>
                  </a:lnTo>
                  <a:lnTo>
                    <a:pt x="58137153" y="7674295"/>
                  </a:lnTo>
                  <a:lnTo>
                    <a:pt x="58137153" y="7674342"/>
                  </a:lnTo>
                  <a:lnTo>
                    <a:pt x="58137153" y="7674389"/>
                  </a:lnTo>
                  <a:lnTo>
                    <a:pt x="58137153" y="7674435"/>
                  </a:lnTo>
                  <a:lnTo>
                    <a:pt x="58137153" y="7674482"/>
                  </a:lnTo>
                  <a:lnTo>
                    <a:pt x="58137153" y="7674529"/>
                  </a:lnTo>
                  <a:lnTo>
                    <a:pt x="58137153" y="7674575"/>
                  </a:lnTo>
                  <a:lnTo>
                    <a:pt x="58137153" y="7674622"/>
                  </a:lnTo>
                  <a:lnTo>
                    <a:pt x="58137153" y="7674669"/>
                  </a:lnTo>
                  <a:lnTo>
                    <a:pt x="58137153" y="7674715"/>
                  </a:lnTo>
                  <a:lnTo>
                    <a:pt x="58137153" y="7674762"/>
                  </a:lnTo>
                  <a:lnTo>
                    <a:pt x="58137153" y="7674809"/>
                  </a:lnTo>
                  <a:lnTo>
                    <a:pt x="58137153" y="7674863"/>
                  </a:lnTo>
                  <a:lnTo>
                    <a:pt x="58137153" y="7674910"/>
                  </a:lnTo>
                  <a:lnTo>
                    <a:pt x="58137153" y="7674956"/>
                  </a:lnTo>
                  <a:lnTo>
                    <a:pt x="58137153" y="7675003"/>
                  </a:lnTo>
                  <a:lnTo>
                    <a:pt x="58137153" y="7675049"/>
                  </a:lnTo>
                  <a:lnTo>
                    <a:pt x="58137153" y="7675096"/>
                  </a:lnTo>
                  <a:lnTo>
                    <a:pt x="58137153" y="7675143"/>
                  </a:lnTo>
                  <a:lnTo>
                    <a:pt x="58137153" y="7675189"/>
                  </a:lnTo>
                  <a:lnTo>
                    <a:pt x="58137153" y="7675236"/>
                  </a:lnTo>
                  <a:lnTo>
                    <a:pt x="58137153" y="7675283"/>
                  </a:lnTo>
                  <a:lnTo>
                    <a:pt x="58137153" y="7675329"/>
                  </a:lnTo>
                  <a:lnTo>
                    <a:pt x="58137153" y="7675376"/>
                  </a:lnTo>
                  <a:lnTo>
                    <a:pt x="58137153" y="7675423"/>
                  </a:lnTo>
                  <a:lnTo>
                    <a:pt x="58137153" y="7675469"/>
                  </a:lnTo>
                  <a:lnTo>
                    <a:pt x="58137153" y="7675524"/>
                  </a:lnTo>
                  <a:lnTo>
                    <a:pt x="58137153" y="7675570"/>
                  </a:lnTo>
                  <a:lnTo>
                    <a:pt x="58137153" y="7675617"/>
                  </a:lnTo>
                  <a:lnTo>
                    <a:pt x="58137153" y="7675664"/>
                  </a:lnTo>
                  <a:lnTo>
                    <a:pt x="58137153" y="7675710"/>
                  </a:lnTo>
                  <a:lnTo>
                    <a:pt x="58137153" y="7675757"/>
                  </a:lnTo>
                  <a:lnTo>
                    <a:pt x="58137153" y="7675804"/>
                  </a:lnTo>
                  <a:lnTo>
                    <a:pt x="58137153" y="7675850"/>
                  </a:lnTo>
                  <a:lnTo>
                    <a:pt x="58137153" y="7675897"/>
                  </a:lnTo>
                  <a:lnTo>
                    <a:pt x="58137153" y="7675944"/>
                  </a:lnTo>
                  <a:lnTo>
                    <a:pt x="58137153" y="7675990"/>
                  </a:lnTo>
                  <a:lnTo>
                    <a:pt x="58137153" y="7676037"/>
                  </a:lnTo>
                  <a:lnTo>
                    <a:pt x="58137153" y="7676083"/>
                  </a:lnTo>
                  <a:lnTo>
                    <a:pt x="58137153" y="7676130"/>
                  </a:lnTo>
                  <a:lnTo>
                    <a:pt x="58137153" y="7823297"/>
                  </a:lnTo>
                  <a:lnTo>
                    <a:pt x="58289553" y="7823297"/>
                  </a:lnTo>
                  <a:lnTo>
                    <a:pt x="58289553" y="7823344"/>
                  </a:lnTo>
                  <a:lnTo>
                    <a:pt x="58289553" y="7823391"/>
                  </a:lnTo>
                  <a:lnTo>
                    <a:pt x="58289553" y="7823437"/>
                  </a:lnTo>
                  <a:lnTo>
                    <a:pt x="58289553" y="7823484"/>
                  </a:lnTo>
                  <a:lnTo>
                    <a:pt x="58289553" y="7823531"/>
                  </a:lnTo>
                  <a:lnTo>
                    <a:pt x="58289553" y="7823577"/>
                  </a:lnTo>
                  <a:lnTo>
                    <a:pt x="58289553" y="7823624"/>
                  </a:lnTo>
                  <a:lnTo>
                    <a:pt x="58289553" y="7823671"/>
                  </a:lnTo>
                  <a:lnTo>
                    <a:pt x="58289553" y="7823717"/>
                  </a:lnTo>
                  <a:lnTo>
                    <a:pt x="58289553" y="7823764"/>
                  </a:lnTo>
                  <a:lnTo>
                    <a:pt x="58289553" y="7823811"/>
                  </a:lnTo>
                  <a:lnTo>
                    <a:pt x="58289553" y="7823857"/>
                  </a:lnTo>
                  <a:lnTo>
                    <a:pt x="58289553" y="7823904"/>
                  </a:lnTo>
                  <a:lnTo>
                    <a:pt x="58289553" y="7823958"/>
                  </a:lnTo>
                  <a:lnTo>
                    <a:pt x="58289553" y="7824005"/>
                  </a:lnTo>
                  <a:lnTo>
                    <a:pt x="58289553" y="7824051"/>
                  </a:lnTo>
                  <a:lnTo>
                    <a:pt x="58289553" y="7824098"/>
                  </a:lnTo>
                  <a:lnTo>
                    <a:pt x="58289553" y="7824145"/>
                  </a:lnTo>
                  <a:lnTo>
                    <a:pt x="58289553" y="7824191"/>
                  </a:lnTo>
                  <a:lnTo>
                    <a:pt x="58289553" y="7824238"/>
                  </a:lnTo>
                  <a:lnTo>
                    <a:pt x="58289553" y="7824285"/>
                  </a:lnTo>
                  <a:lnTo>
                    <a:pt x="58289553" y="7824331"/>
                  </a:lnTo>
                  <a:lnTo>
                    <a:pt x="58289553" y="7824378"/>
                  </a:lnTo>
                  <a:lnTo>
                    <a:pt x="58289553" y="7824425"/>
                  </a:lnTo>
                  <a:lnTo>
                    <a:pt x="58289553" y="7824471"/>
                  </a:lnTo>
                  <a:lnTo>
                    <a:pt x="58289553" y="7824518"/>
                  </a:lnTo>
                  <a:lnTo>
                    <a:pt x="58289553" y="7824565"/>
                  </a:lnTo>
                  <a:lnTo>
                    <a:pt x="58289553" y="7824619"/>
                  </a:lnTo>
                  <a:lnTo>
                    <a:pt x="58289553" y="7824666"/>
                  </a:lnTo>
                  <a:lnTo>
                    <a:pt x="58289553" y="7824712"/>
                  </a:lnTo>
                  <a:lnTo>
                    <a:pt x="58289553" y="7824759"/>
                  </a:lnTo>
                  <a:lnTo>
                    <a:pt x="58289553" y="7824806"/>
                  </a:lnTo>
                  <a:lnTo>
                    <a:pt x="58289553" y="7824852"/>
                  </a:lnTo>
                  <a:lnTo>
                    <a:pt x="58289553" y="7824899"/>
                  </a:lnTo>
                  <a:lnTo>
                    <a:pt x="58289553" y="7824946"/>
                  </a:lnTo>
                  <a:lnTo>
                    <a:pt x="58289553" y="7824992"/>
                  </a:lnTo>
                  <a:lnTo>
                    <a:pt x="58289553" y="7825039"/>
                  </a:lnTo>
                  <a:lnTo>
                    <a:pt x="58289553" y="7825085"/>
                  </a:lnTo>
                  <a:lnTo>
                    <a:pt x="58289553" y="7825132"/>
                  </a:lnTo>
                  <a:lnTo>
                    <a:pt x="58289553" y="7825179"/>
                  </a:lnTo>
                  <a:lnTo>
                    <a:pt x="58289553" y="7825225"/>
                  </a:lnTo>
                  <a:lnTo>
                    <a:pt x="58289553" y="7825280"/>
                  </a:lnTo>
                  <a:lnTo>
                    <a:pt x="58289553" y="7825326"/>
                  </a:lnTo>
                  <a:lnTo>
                    <a:pt x="58289553" y="7825373"/>
                  </a:lnTo>
                  <a:lnTo>
                    <a:pt x="58289553" y="7825420"/>
                  </a:lnTo>
                  <a:lnTo>
                    <a:pt x="58289553" y="7825466"/>
                  </a:lnTo>
                  <a:lnTo>
                    <a:pt x="58289553" y="7825513"/>
                  </a:lnTo>
                  <a:lnTo>
                    <a:pt x="58289553" y="7825560"/>
                  </a:lnTo>
                  <a:lnTo>
                    <a:pt x="58289553" y="7825606"/>
                  </a:lnTo>
                  <a:lnTo>
                    <a:pt x="58289553" y="7825653"/>
                  </a:lnTo>
                  <a:lnTo>
                    <a:pt x="58289553" y="7825700"/>
                  </a:lnTo>
                  <a:lnTo>
                    <a:pt x="58289553" y="7825746"/>
                  </a:lnTo>
                  <a:lnTo>
                    <a:pt x="58289553" y="7825793"/>
                  </a:lnTo>
                  <a:lnTo>
                    <a:pt x="58289553" y="7825840"/>
                  </a:lnTo>
                  <a:lnTo>
                    <a:pt x="58289553" y="7825886"/>
                  </a:lnTo>
                  <a:lnTo>
                    <a:pt x="58289553" y="7825941"/>
                  </a:lnTo>
                  <a:lnTo>
                    <a:pt x="58289553" y="7825987"/>
                  </a:lnTo>
                  <a:lnTo>
                    <a:pt x="58289553" y="7826034"/>
                  </a:lnTo>
                  <a:lnTo>
                    <a:pt x="58289553" y="7826081"/>
                  </a:lnTo>
                  <a:lnTo>
                    <a:pt x="58289553" y="7826127"/>
                  </a:lnTo>
                  <a:lnTo>
                    <a:pt x="58289553" y="7826174"/>
                  </a:lnTo>
                  <a:lnTo>
                    <a:pt x="58289553" y="7826220"/>
                  </a:lnTo>
                  <a:lnTo>
                    <a:pt x="58289553" y="7826267"/>
                  </a:lnTo>
                  <a:lnTo>
                    <a:pt x="58289553" y="7826314"/>
                  </a:lnTo>
                  <a:lnTo>
                    <a:pt x="58289553" y="7826360"/>
                  </a:lnTo>
                  <a:lnTo>
                    <a:pt x="58289553" y="7826407"/>
                  </a:lnTo>
                  <a:lnTo>
                    <a:pt x="58289553" y="7826454"/>
                  </a:lnTo>
                  <a:lnTo>
                    <a:pt x="58289553" y="7826500"/>
                  </a:lnTo>
                  <a:lnTo>
                    <a:pt x="58289553" y="7826547"/>
                  </a:lnTo>
                  <a:lnTo>
                    <a:pt x="58289553" y="7826601"/>
                  </a:lnTo>
                  <a:lnTo>
                    <a:pt x="58289553" y="7826648"/>
                  </a:lnTo>
                  <a:lnTo>
                    <a:pt x="58289553" y="7826695"/>
                  </a:lnTo>
                  <a:lnTo>
                    <a:pt x="58289553" y="7826741"/>
                  </a:lnTo>
                  <a:lnTo>
                    <a:pt x="58289553" y="7826788"/>
                  </a:lnTo>
                  <a:lnTo>
                    <a:pt x="58289553" y="7826835"/>
                  </a:lnTo>
                  <a:lnTo>
                    <a:pt x="58289553" y="7826881"/>
                  </a:lnTo>
                  <a:lnTo>
                    <a:pt x="58289553" y="7826928"/>
                  </a:lnTo>
                  <a:lnTo>
                    <a:pt x="58289553" y="7826975"/>
                  </a:lnTo>
                  <a:lnTo>
                    <a:pt x="58289553" y="7827021"/>
                  </a:lnTo>
                  <a:lnTo>
                    <a:pt x="58289553" y="7827068"/>
                  </a:lnTo>
                  <a:lnTo>
                    <a:pt x="58289553" y="7827115"/>
                  </a:lnTo>
                  <a:lnTo>
                    <a:pt x="58289553" y="7827161"/>
                  </a:lnTo>
                  <a:lnTo>
                    <a:pt x="58289553" y="7827208"/>
                  </a:lnTo>
                  <a:lnTo>
                    <a:pt x="58289553" y="7827262"/>
                  </a:lnTo>
                  <a:lnTo>
                    <a:pt x="58289553" y="7827309"/>
                  </a:lnTo>
                  <a:lnTo>
                    <a:pt x="58289553" y="7827355"/>
                  </a:lnTo>
                  <a:lnTo>
                    <a:pt x="58289553" y="7827402"/>
                  </a:lnTo>
                  <a:lnTo>
                    <a:pt x="58289553" y="7827449"/>
                  </a:lnTo>
                  <a:lnTo>
                    <a:pt x="58289553" y="7827495"/>
                  </a:lnTo>
                  <a:lnTo>
                    <a:pt x="58289553" y="7827542"/>
                  </a:lnTo>
                  <a:lnTo>
                    <a:pt x="58289553" y="7827589"/>
                  </a:lnTo>
                  <a:lnTo>
                    <a:pt x="58289553" y="7827635"/>
                  </a:lnTo>
                  <a:lnTo>
                    <a:pt x="58289553" y="7827682"/>
                  </a:lnTo>
                  <a:lnTo>
                    <a:pt x="58289553" y="7827729"/>
                  </a:lnTo>
                  <a:lnTo>
                    <a:pt x="58289553" y="7827775"/>
                  </a:lnTo>
                  <a:lnTo>
                    <a:pt x="58289553" y="7827822"/>
                  </a:lnTo>
                  <a:lnTo>
                    <a:pt x="58289553" y="7827869"/>
                  </a:lnTo>
                  <a:lnTo>
                    <a:pt x="58289553" y="7827923"/>
                  </a:lnTo>
                  <a:lnTo>
                    <a:pt x="58289553" y="7827970"/>
                  </a:lnTo>
                  <a:lnTo>
                    <a:pt x="58289553" y="7828016"/>
                  </a:lnTo>
                  <a:lnTo>
                    <a:pt x="58289553" y="7828063"/>
                  </a:lnTo>
                  <a:lnTo>
                    <a:pt x="58289553" y="7828110"/>
                  </a:lnTo>
                  <a:lnTo>
                    <a:pt x="58289553" y="7828156"/>
                  </a:lnTo>
                  <a:lnTo>
                    <a:pt x="58289553" y="7828203"/>
                  </a:lnTo>
                  <a:lnTo>
                    <a:pt x="58289553" y="7828250"/>
                  </a:lnTo>
                  <a:lnTo>
                    <a:pt x="58289553" y="7828296"/>
                  </a:lnTo>
                  <a:lnTo>
                    <a:pt x="58289553" y="7828343"/>
                  </a:lnTo>
                  <a:lnTo>
                    <a:pt x="58289553" y="7828390"/>
                  </a:lnTo>
                  <a:lnTo>
                    <a:pt x="58289553" y="7828436"/>
                  </a:lnTo>
                  <a:lnTo>
                    <a:pt x="58289553" y="7828483"/>
                  </a:lnTo>
                  <a:lnTo>
                    <a:pt x="58289553" y="7828529"/>
                  </a:lnTo>
                  <a:lnTo>
                    <a:pt x="58289553" y="7975697"/>
                  </a:lnTo>
                  <a:lnTo>
                    <a:pt x="58441953" y="7975697"/>
                  </a:lnTo>
                  <a:lnTo>
                    <a:pt x="58441953" y="7975743"/>
                  </a:lnTo>
                  <a:lnTo>
                    <a:pt x="58441953" y="7975790"/>
                  </a:lnTo>
                  <a:lnTo>
                    <a:pt x="58441953" y="7975837"/>
                  </a:lnTo>
                  <a:lnTo>
                    <a:pt x="58441953" y="7975883"/>
                  </a:lnTo>
                  <a:lnTo>
                    <a:pt x="58441953" y="7975930"/>
                  </a:lnTo>
                  <a:lnTo>
                    <a:pt x="58441953" y="7975977"/>
                  </a:lnTo>
                  <a:lnTo>
                    <a:pt x="58441953" y="7976023"/>
                  </a:lnTo>
                  <a:lnTo>
                    <a:pt x="58441953" y="7976070"/>
                  </a:lnTo>
                  <a:lnTo>
                    <a:pt x="58441953" y="7976117"/>
                  </a:lnTo>
                  <a:lnTo>
                    <a:pt x="58441953" y="7976163"/>
                  </a:lnTo>
                  <a:lnTo>
                    <a:pt x="58441953" y="7976210"/>
                  </a:lnTo>
                  <a:lnTo>
                    <a:pt x="58441953" y="7976257"/>
                  </a:lnTo>
                  <a:lnTo>
                    <a:pt x="58441953" y="7976303"/>
                  </a:lnTo>
                  <a:lnTo>
                    <a:pt x="58441953" y="7976358"/>
                  </a:lnTo>
                  <a:lnTo>
                    <a:pt x="58441953" y="7976404"/>
                  </a:lnTo>
                  <a:lnTo>
                    <a:pt x="58441953" y="7976451"/>
                  </a:lnTo>
                  <a:lnTo>
                    <a:pt x="58441953" y="7976497"/>
                  </a:lnTo>
                  <a:lnTo>
                    <a:pt x="58441953" y="7976544"/>
                  </a:lnTo>
                  <a:lnTo>
                    <a:pt x="58441953" y="7976591"/>
                  </a:lnTo>
                  <a:lnTo>
                    <a:pt x="58441953" y="7976637"/>
                  </a:lnTo>
                  <a:lnTo>
                    <a:pt x="58441953" y="7976684"/>
                  </a:lnTo>
                  <a:lnTo>
                    <a:pt x="58441953" y="7976731"/>
                  </a:lnTo>
                  <a:lnTo>
                    <a:pt x="58441953" y="7976777"/>
                  </a:lnTo>
                  <a:lnTo>
                    <a:pt x="58441953" y="7976824"/>
                  </a:lnTo>
                  <a:lnTo>
                    <a:pt x="58441953" y="7976871"/>
                  </a:lnTo>
                  <a:lnTo>
                    <a:pt x="58441953" y="7976917"/>
                  </a:lnTo>
                  <a:lnTo>
                    <a:pt x="58441953" y="7976964"/>
                  </a:lnTo>
                  <a:lnTo>
                    <a:pt x="58441953" y="7977018"/>
                  </a:lnTo>
                  <a:lnTo>
                    <a:pt x="58441953" y="7977065"/>
                  </a:lnTo>
                  <a:lnTo>
                    <a:pt x="58441953" y="7977112"/>
                  </a:lnTo>
                  <a:lnTo>
                    <a:pt x="58441953" y="7977158"/>
                  </a:lnTo>
                  <a:lnTo>
                    <a:pt x="58441953" y="7977205"/>
                  </a:lnTo>
                  <a:lnTo>
                    <a:pt x="58441953" y="7977252"/>
                  </a:lnTo>
                  <a:lnTo>
                    <a:pt x="58441953" y="7977298"/>
                  </a:lnTo>
                  <a:lnTo>
                    <a:pt x="58441953" y="7977345"/>
                  </a:lnTo>
                  <a:lnTo>
                    <a:pt x="58441953" y="7977392"/>
                  </a:lnTo>
                  <a:lnTo>
                    <a:pt x="58441953" y="7977438"/>
                  </a:lnTo>
                  <a:lnTo>
                    <a:pt x="58441953" y="7977485"/>
                  </a:lnTo>
                  <a:lnTo>
                    <a:pt x="58441953" y="7977532"/>
                  </a:lnTo>
                  <a:lnTo>
                    <a:pt x="58441953" y="7977578"/>
                  </a:lnTo>
                  <a:lnTo>
                    <a:pt x="58441953" y="7977625"/>
                  </a:lnTo>
                  <a:lnTo>
                    <a:pt x="58441953" y="7977679"/>
                  </a:lnTo>
                  <a:lnTo>
                    <a:pt x="58441953" y="7977726"/>
                  </a:lnTo>
                  <a:lnTo>
                    <a:pt x="58441953" y="7977772"/>
                  </a:lnTo>
                  <a:lnTo>
                    <a:pt x="58441953" y="7977819"/>
                  </a:lnTo>
                  <a:lnTo>
                    <a:pt x="58441953" y="7977866"/>
                  </a:lnTo>
                  <a:lnTo>
                    <a:pt x="58441953" y="7977912"/>
                  </a:lnTo>
                  <a:lnTo>
                    <a:pt x="58441953" y="7977959"/>
                  </a:lnTo>
                  <a:lnTo>
                    <a:pt x="58441953" y="7978006"/>
                  </a:lnTo>
                  <a:lnTo>
                    <a:pt x="58441953" y="7978052"/>
                  </a:lnTo>
                  <a:lnTo>
                    <a:pt x="58441953" y="7978099"/>
                  </a:lnTo>
                  <a:lnTo>
                    <a:pt x="58441953" y="7978146"/>
                  </a:lnTo>
                  <a:lnTo>
                    <a:pt x="58441953" y="7978192"/>
                  </a:lnTo>
                  <a:lnTo>
                    <a:pt x="58441953" y="7978239"/>
                  </a:lnTo>
                  <a:lnTo>
                    <a:pt x="58441953" y="7978286"/>
                  </a:lnTo>
                  <a:lnTo>
                    <a:pt x="58441953" y="7978340"/>
                  </a:lnTo>
                  <a:lnTo>
                    <a:pt x="58441953" y="7978387"/>
                  </a:lnTo>
                  <a:lnTo>
                    <a:pt x="58441953" y="7978433"/>
                  </a:lnTo>
                  <a:lnTo>
                    <a:pt x="58441953" y="7978480"/>
                  </a:lnTo>
                  <a:lnTo>
                    <a:pt x="58441953" y="7978527"/>
                  </a:lnTo>
                  <a:lnTo>
                    <a:pt x="58441953" y="7978573"/>
                  </a:lnTo>
                  <a:lnTo>
                    <a:pt x="58441953" y="7978620"/>
                  </a:lnTo>
                  <a:lnTo>
                    <a:pt x="58441953" y="7978667"/>
                  </a:lnTo>
                  <a:lnTo>
                    <a:pt x="58441953" y="7978713"/>
                  </a:lnTo>
                  <a:lnTo>
                    <a:pt x="58441953" y="7978760"/>
                  </a:lnTo>
                  <a:lnTo>
                    <a:pt x="58441953" y="7978806"/>
                  </a:lnTo>
                  <a:lnTo>
                    <a:pt x="58441953" y="7978853"/>
                  </a:lnTo>
                  <a:lnTo>
                    <a:pt x="58441953" y="7978900"/>
                  </a:lnTo>
                  <a:lnTo>
                    <a:pt x="58441953" y="7978946"/>
                  </a:lnTo>
                  <a:lnTo>
                    <a:pt x="58441953" y="7979001"/>
                  </a:lnTo>
                  <a:lnTo>
                    <a:pt x="58441953" y="7979047"/>
                  </a:lnTo>
                  <a:lnTo>
                    <a:pt x="58441953" y="7979094"/>
                  </a:lnTo>
                  <a:lnTo>
                    <a:pt x="58441953" y="7979141"/>
                  </a:lnTo>
                  <a:lnTo>
                    <a:pt x="58441953" y="7979187"/>
                  </a:lnTo>
                  <a:lnTo>
                    <a:pt x="58441953" y="7979234"/>
                  </a:lnTo>
                  <a:lnTo>
                    <a:pt x="58441953" y="7979281"/>
                  </a:lnTo>
                  <a:lnTo>
                    <a:pt x="58441953" y="7979327"/>
                  </a:lnTo>
                  <a:lnTo>
                    <a:pt x="58441953" y="7979374"/>
                  </a:lnTo>
                  <a:lnTo>
                    <a:pt x="58441953" y="7979421"/>
                  </a:lnTo>
                  <a:lnTo>
                    <a:pt x="58441953" y="7979467"/>
                  </a:lnTo>
                  <a:lnTo>
                    <a:pt x="58441953" y="7979514"/>
                  </a:lnTo>
                  <a:lnTo>
                    <a:pt x="58441953" y="7979561"/>
                  </a:lnTo>
                  <a:lnTo>
                    <a:pt x="58441953" y="7979607"/>
                  </a:lnTo>
                  <a:lnTo>
                    <a:pt x="58441953" y="7979662"/>
                  </a:lnTo>
                  <a:lnTo>
                    <a:pt x="58441953" y="7979708"/>
                  </a:lnTo>
                  <a:lnTo>
                    <a:pt x="58441953" y="7979755"/>
                  </a:lnTo>
                  <a:lnTo>
                    <a:pt x="58441953" y="7979802"/>
                  </a:lnTo>
                  <a:lnTo>
                    <a:pt x="58441953" y="7979848"/>
                  </a:lnTo>
                  <a:lnTo>
                    <a:pt x="58441953" y="7979895"/>
                  </a:lnTo>
                  <a:lnTo>
                    <a:pt x="58441953" y="7979941"/>
                  </a:lnTo>
                  <a:lnTo>
                    <a:pt x="58441953" y="7979988"/>
                  </a:lnTo>
                  <a:lnTo>
                    <a:pt x="58441953" y="7980035"/>
                  </a:lnTo>
                  <a:lnTo>
                    <a:pt x="58441953" y="7980081"/>
                  </a:lnTo>
                  <a:lnTo>
                    <a:pt x="58441953" y="7980128"/>
                  </a:lnTo>
                  <a:lnTo>
                    <a:pt x="58441953" y="7980175"/>
                  </a:lnTo>
                  <a:lnTo>
                    <a:pt x="58441953" y="7980221"/>
                  </a:lnTo>
                  <a:lnTo>
                    <a:pt x="58441953" y="7980268"/>
                  </a:lnTo>
                  <a:lnTo>
                    <a:pt x="58441953" y="7980322"/>
                  </a:lnTo>
                  <a:lnTo>
                    <a:pt x="58441953" y="7980369"/>
                  </a:lnTo>
                  <a:lnTo>
                    <a:pt x="58441953" y="7980416"/>
                  </a:lnTo>
                  <a:lnTo>
                    <a:pt x="58441953" y="7980462"/>
                  </a:lnTo>
                  <a:lnTo>
                    <a:pt x="58441953" y="7980509"/>
                  </a:lnTo>
                  <a:lnTo>
                    <a:pt x="58441953" y="7980556"/>
                  </a:lnTo>
                  <a:lnTo>
                    <a:pt x="58441953" y="7980602"/>
                  </a:lnTo>
                  <a:lnTo>
                    <a:pt x="58441953" y="7980649"/>
                  </a:lnTo>
                  <a:lnTo>
                    <a:pt x="58441953" y="7980696"/>
                  </a:lnTo>
                  <a:lnTo>
                    <a:pt x="58441953" y="7980742"/>
                  </a:lnTo>
                  <a:lnTo>
                    <a:pt x="58441953" y="7980789"/>
                  </a:lnTo>
                  <a:lnTo>
                    <a:pt x="58441953" y="7980836"/>
                  </a:lnTo>
                  <a:lnTo>
                    <a:pt x="58441953" y="7980882"/>
                  </a:lnTo>
                  <a:lnTo>
                    <a:pt x="58441953" y="7980929"/>
                  </a:lnTo>
                  <a:lnTo>
                    <a:pt x="58441953" y="8128097"/>
                  </a:lnTo>
                  <a:lnTo>
                    <a:pt x="58594353" y="8128097"/>
                  </a:lnTo>
                  <a:lnTo>
                    <a:pt x="58594353" y="8128143"/>
                  </a:lnTo>
                  <a:lnTo>
                    <a:pt x="58594353" y="8128190"/>
                  </a:lnTo>
                  <a:lnTo>
                    <a:pt x="58594353" y="8128237"/>
                  </a:lnTo>
                  <a:lnTo>
                    <a:pt x="58594353" y="8128283"/>
                  </a:lnTo>
                  <a:lnTo>
                    <a:pt x="58594353" y="8128330"/>
                  </a:lnTo>
                  <a:lnTo>
                    <a:pt x="58594353" y="8128377"/>
                  </a:lnTo>
                  <a:lnTo>
                    <a:pt x="58594353" y="8128423"/>
                  </a:lnTo>
                  <a:lnTo>
                    <a:pt x="58594353" y="8128470"/>
                  </a:lnTo>
                  <a:lnTo>
                    <a:pt x="58594353" y="8128517"/>
                  </a:lnTo>
                  <a:lnTo>
                    <a:pt x="58594353" y="8128563"/>
                  </a:lnTo>
                  <a:lnTo>
                    <a:pt x="58594353" y="8128610"/>
                  </a:lnTo>
                  <a:lnTo>
                    <a:pt x="58594353" y="8128657"/>
                  </a:lnTo>
                  <a:lnTo>
                    <a:pt x="58594353" y="8128703"/>
                  </a:lnTo>
                  <a:lnTo>
                    <a:pt x="58594353" y="8128757"/>
                  </a:lnTo>
                  <a:lnTo>
                    <a:pt x="58594353" y="8128804"/>
                  </a:lnTo>
                  <a:lnTo>
                    <a:pt x="58594353" y="8128851"/>
                  </a:lnTo>
                  <a:lnTo>
                    <a:pt x="58594353" y="8128897"/>
                  </a:lnTo>
                  <a:lnTo>
                    <a:pt x="58594353" y="8128944"/>
                  </a:lnTo>
                  <a:lnTo>
                    <a:pt x="58594353" y="8128991"/>
                  </a:lnTo>
                  <a:lnTo>
                    <a:pt x="58594353" y="8129037"/>
                  </a:lnTo>
                  <a:lnTo>
                    <a:pt x="58594353" y="8129084"/>
                  </a:lnTo>
                  <a:lnTo>
                    <a:pt x="58594353" y="8129131"/>
                  </a:lnTo>
                  <a:lnTo>
                    <a:pt x="58594353" y="8129177"/>
                  </a:lnTo>
                  <a:lnTo>
                    <a:pt x="58594353" y="8129224"/>
                  </a:lnTo>
                  <a:lnTo>
                    <a:pt x="58594353" y="8129271"/>
                  </a:lnTo>
                  <a:lnTo>
                    <a:pt x="58594353" y="8129317"/>
                  </a:lnTo>
                  <a:lnTo>
                    <a:pt x="58594353" y="8129364"/>
                  </a:lnTo>
                  <a:lnTo>
                    <a:pt x="58594353" y="8129418"/>
                  </a:lnTo>
                  <a:lnTo>
                    <a:pt x="58594353" y="8129465"/>
                  </a:lnTo>
                  <a:lnTo>
                    <a:pt x="58594353" y="8129512"/>
                  </a:lnTo>
                  <a:lnTo>
                    <a:pt x="58594353" y="8129558"/>
                  </a:lnTo>
                  <a:lnTo>
                    <a:pt x="58594353" y="8129605"/>
                  </a:lnTo>
                  <a:lnTo>
                    <a:pt x="58594353" y="8129652"/>
                  </a:lnTo>
                  <a:lnTo>
                    <a:pt x="58594353" y="8129698"/>
                  </a:lnTo>
                  <a:lnTo>
                    <a:pt x="58594353" y="8129745"/>
                  </a:lnTo>
                  <a:lnTo>
                    <a:pt x="58594353" y="8129792"/>
                  </a:lnTo>
                  <a:lnTo>
                    <a:pt x="58594353" y="8129838"/>
                  </a:lnTo>
                  <a:lnTo>
                    <a:pt x="58594353" y="8129885"/>
                  </a:lnTo>
                  <a:lnTo>
                    <a:pt x="58594353" y="8129931"/>
                  </a:lnTo>
                  <a:lnTo>
                    <a:pt x="58594353" y="8129978"/>
                  </a:lnTo>
                  <a:lnTo>
                    <a:pt x="58594353" y="8130025"/>
                  </a:lnTo>
                  <a:lnTo>
                    <a:pt x="58594353" y="8130079"/>
                  </a:lnTo>
                  <a:lnTo>
                    <a:pt x="58594353" y="8130126"/>
                  </a:lnTo>
                  <a:lnTo>
                    <a:pt x="58594353" y="8130172"/>
                  </a:lnTo>
                  <a:lnTo>
                    <a:pt x="58594353" y="8130219"/>
                  </a:lnTo>
                  <a:lnTo>
                    <a:pt x="58594353" y="8130266"/>
                  </a:lnTo>
                  <a:lnTo>
                    <a:pt x="58594353" y="8130312"/>
                  </a:lnTo>
                  <a:lnTo>
                    <a:pt x="58594353" y="8130359"/>
                  </a:lnTo>
                  <a:lnTo>
                    <a:pt x="58594353" y="8130406"/>
                  </a:lnTo>
                  <a:lnTo>
                    <a:pt x="58594353" y="8130452"/>
                  </a:lnTo>
                  <a:lnTo>
                    <a:pt x="58594353" y="8130499"/>
                  </a:lnTo>
                  <a:lnTo>
                    <a:pt x="58594353" y="8130546"/>
                  </a:lnTo>
                  <a:lnTo>
                    <a:pt x="58594353" y="8130592"/>
                  </a:lnTo>
                  <a:lnTo>
                    <a:pt x="58594353" y="8130639"/>
                  </a:lnTo>
                  <a:lnTo>
                    <a:pt x="58594353" y="8130686"/>
                  </a:lnTo>
                  <a:lnTo>
                    <a:pt x="58594353" y="8130740"/>
                  </a:lnTo>
                  <a:lnTo>
                    <a:pt x="58594353" y="8130787"/>
                  </a:lnTo>
                  <a:lnTo>
                    <a:pt x="58594353" y="8130833"/>
                  </a:lnTo>
                  <a:lnTo>
                    <a:pt x="58594353" y="8130880"/>
                  </a:lnTo>
                  <a:lnTo>
                    <a:pt x="58594353" y="8130927"/>
                  </a:lnTo>
                  <a:lnTo>
                    <a:pt x="58594353" y="8130973"/>
                  </a:lnTo>
                  <a:lnTo>
                    <a:pt x="58594353" y="8131020"/>
                  </a:lnTo>
                  <a:lnTo>
                    <a:pt x="58594353" y="8131066"/>
                  </a:lnTo>
                  <a:lnTo>
                    <a:pt x="58594353" y="8131113"/>
                  </a:lnTo>
                  <a:lnTo>
                    <a:pt x="58594353" y="8131160"/>
                  </a:lnTo>
                  <a:lnTo>
                    <a:pt x="58594353" y="8131206"/>
                  </a:lnTo>
                  <a:lnTo>
                    <a:pt x="58594353" y="8131253"/>
                  </a:lnTo>
                  <a:lnTo>
                    <a:pt x="58594353" y="8131300"/>
                  </a:lnTo>
                  <a:lnTo>
                    <a:pt x="58594353" y="8131346"/>
                  </a:lnTo>
                  <a:lnTo>
                    <a:pt x="58594353" y="8131401"/>
                  </a:lnTo>
                  <a:lnTo>
                    <a:pt x="58594353" y="8131447"/>
                  </a:lnTo>
                  <a:lnTo>
                    <a:pt x="58594353" y="8131494"/>
                  </a:lnTo>
                  <a:lnTo>
                    <a:pt x="58594353" y="8131541"/>
                  </a:lnTo>
                  <a:lnTo>
                    <a:pt x="58594353" y="8131587"/>
                  </a:lnTo>
                  <a:lnTo>
                    <a:pt x="58594353" y="8131634"/>
                  </a:lnTo>
                  <a:lnTo>
                    <a:pt x="58594353" y="8131681"/>
                  </a:lnTo>
                  <a:lnTo>
                    <a:pt x="58594353" y="8131727"/>
                  </a:lnTo>
                  <a:lnTo>
                    <a:pt x="58594353" y="8131774"/>
                  </a:lnTo>
                  <a:lnTo>
                    <a:pt x="58594353" y="8131821"/>
                  </a:lnTo>
                  <a:lnTo>
                    <a:pt x="58594353" y="8131867"/>
                  </a:lnTo>
                  <a:lnTo>
                    <a:pt x="58594353" y="8131914"/>
                  </a:lnTo>
                  <a:lnTo>
                    <a:pt x="58594353" y="8131961"/>
                  </a:lnTo>
                  <a:lnTo>
                    <a:pt x="58594353" y="8132007"/>
                  </a:lnTo>
                  <a:lnTo>
                    <a:pt x="58594353" y="8132062"/>
                  </a:lnTo>
                  <a:lnTo>
                    <a:pt x="58594353" y="8132108"/>
                  </a:lnTo>
                  <a:lnTo>
                    <a:pt x="58594353" y="8132155"/>
                  </a:lnTo>
                  <a:lnTo>
                    <a:pt x="58594353" y="8132201"/>
                  </a:lnTo>
                  <a:lnTo>
                    <a:pt x="58594353" y="8132248"/>
                  </a:lnTo>
                  <a:lnTo>
                    <a:pt x="58594353" y="8132295"/>
                  </a:lnTo>
                  <a:lnTo>
                    <a:pt x="58594353" y="8132341"/>
                  </a:lnTo>
                  <a:lnTo>
                    <a:pt x="58594353" y="8132388"/>
                  </a:lnTo>
                  <a:lnTo>
                    <a:pt x="58594353" y="8132435"/>
                  </a:lnTo>
                  <a:lnTo>
                    <a:pt x="58594353" y="8132481"/>
                  </a:lnTo>
                  <a:lnTo>
                    <a:pt x="58594353" y="8132528"/>
                  </a:lnTo>
                  <a:lnTo>
                    <a:pt x="58594353" y="8132575"/>
                  </a:lnTo>
                  <a:lnTo>
                    <a:pt x="58594353" y="8132621"/>
                  </a:lnTo>
                  <a:lnTo>
                    <a:pt x="58594353" y="8132668"/>
                  </a:lnTo>
                  <a:lnTo>
                    <a:pt x="58594353" y="8132722"/>
                  </a:lnTo>
                  <a:lnTo>
                    <a:pt x="58594353" y="8132769"/>
                  </a:lnTo>
                  <a:lnTo>
                    <a:pt x="58594353" y="8132816"/>
                  </a:lnTo>
                  <a:lnTo>
                    <a:pt x="58594353" y="8132862"/>
                  </a:lnTo>
                  <a:lnTo>
                    <a:pt x="58594353" y="8132909"/>
                  </a:lnTo>
                  <a:lnTo>
                    <a:pt x="58594353" y="8132956"/>
                  </a:lnTo>
                  <a:lnTo>
                    <a:pt x="58594353" y="8133002"/>
                  </a:lnTo>
                  <a:lnTo>
                    <a:pt x="58594353" y="8133049"/>
                  </a:lnTo>
                  <a:lnTo>
                    <a:pt x="58594353" y="8133096"/>
                  </a:lnTo>
                  <a:lnTo>
                    <a:pt x="58594353" y="8133142"/>
                  </a:lnTo>
                  <a:lnTo>
                    <a:pt x="58594353" y="8133189"/>
                  </a:lnTo>
                  <a:lnTo>
                    <a:pt x="58594353" y="8133236"/>
                  </a:lnTo>
                  <a:lnTo>
                    <a:pt x="58594353" y="8133282"/>
                  </a:lnTo>
                  <a:lnTo>
                    <a:pt x="58594353" y="8133329"/>
                  </a:lnTo>
                  <a:lnTo>
                    <a:pt x="58594353" y="8280496"/>
                  </a:lnTo>
                  <a:lnTo>
                    <a:pt x="58746753" y="8280496"/>
                  </a:lnTo>
                  <a:lnTo>
                    <a:pt x="58746753" y="8280543"/>
                  </a:lnTo>
                  <a:lnTo>
                    <a:pt x="58746753" y="8280589"/>
                  </a:lnTo>
                  <a:lnTo>
                    <a:pt x="58746753" y="8280636"/>
                  </a:lnTo>
                  <a:lnTo>
                    <a:pt x="58746753" y="8280683"/>
                  </a:lnTo>
                  <a:lnTo>
                    <a:pt x="58746753" y="8280729"/>
                  </a:lnTo>
                  <a:lnTo>
                    <a:pt x="58746753" y="8280776"/>
                  </a:lnTo>
                  <a:lnTo>
                    <a:pt x="58746753" y="8280823"/>
                  </a:lnTo>
                  <a:lnTo>
                    <a:pt x="58746753" y="8280869"/>
                  </a:lnTo>
                  <a:lnTo>
                    <a:pt x="58746753" y="8280916"/>
                  </a:lnTo>
                  <a:lnTo>
                    <a:pt x="58746753" y="8280963"/>
                  </a:lnTo>
                  <a:lnTo>
                    <a:pt x="58746753" y="8281009"/>
                  </a:lnTo>
                  <a:lnTo>
                    <a:pt x="58746753" y="8281056"/>
                  </a:lnTo>
                  <a:lnTo>
                    <a:pt x="58746753" y="8281103"/>
                  </a:lnTo>
                  <a:lnTo>
                    <a:pt x="58746753" y="8281157"/>
                  </a:lnTo>
                  <a:lnTo>
                    <a:pt x="58746753" y="8281204"/>
                  </a:lnTo>
                  <a:lnTo>
                    <a:pt x="58746753" y="8281250"/>
                  </a:lnTo>
                  <a:lnTo>
                    <a:pt x="58746753" y="8281297"/>
                  </a:lnTo>
                  <a:lnTo>
                    <a:pt x="58746753" y="8281343"/>
                  </a:lnTo>
                  <a:lnTo>
                    <a:pt x="58746753" y="8281390"/>
                  </a:lnTo>
                  <a:lnTo>
                    <a:pt x="58746753" y="8281437"/>
                  </a:lnTo>
                  <a:lnTo>
                    <a:pt x="58746753" y="8281483"/>
                  </a:lnTo>
                  <a:lnTo>
                    <a:pt x="58746753" y="8281530"/>
                  </a:lnTo>
                  <a:lnTo>
                    <a:pt x="58746753" y="8281577"/>
                  </a:lnTo>
                  <a:lnTo>
                    <a:pt x="58746753" y="8281623"/>
                  </a:lnTo>
                  <a:lnTo>
                    <a:pt x="58746753" y="8281670"/>
                  </a:lnTo>
                  <a:lnTo>
                    <a:pt x="58746753" y="8281717"/>
                  </a:lnTo>
                  <a:lnTo>
                    <a:pt x="58746753" y="8281763"/>
                  </a:lnTo>
                  <a:lnTo>
                    <a:pt x="58746753" y="8281818"/>
                  </a:lnTo>
                  <a:lnTo>
                    <a:pt x="58746753" y="8281864"/>
                  </a:lnTo>
                  <a:lnTo>
                    <a:pt x="58746753" y="8281911"/>
                  </a:lnTo>
                  <a:lnTo>
                    <a:pt x="58746753" y="8281958"/>
                  </a:lnTo>
                  <a:lnTo>
                    <a:pt x="58746753" y="8282004"/>
                  </a:lnTo>
                  <a:lnTo>
                    <a:pt x="58746753" y="8282051"/>
                  </a:lnTo>
                  <a:lnTo>
                    <a:pt x="58746753" y="8282098"/>
                  </a:lnTo>
                  <a:lnTo>
                    <a:pt x="58746753" y="8282144"/>
                  </a:lnTo>
                  <a:lnTo>
                    <a:pt x="58746753" y="8282191"/>
                  </a:lnTo>
                  <a:lnTo>
                    <a:pt x="58746753" y="8282238"/>
                  </a:lnTo>
                  <a:lnTo>
                    <a:pt x="58746753" y="8282284"/>
                  </a:lnTo>
                  <a:lnTo>
                    <a:pt x="58746753" y="8282331"/>
                  </a:lnTo>
                  <a:lnTo>
                    <a:pt x="58746753" y="8282378"/>
                  </a:lnTo>
                  <a:lnTo>
                    <a:pt x="58746753" y="8282424"/>
                  </a:lnTo>
                  <a:lnTo>
                    <a:pt x="58746753" y="8282478"/>
                  </a:lnTo>
                  <a:lnTo>
                    <a:pt x="58746753" y="8282525"/>
                  </a:lnTo>
                  <a:lnTo>
                    <a:pt x="58746753" y="8282572"/>
                  </a:lnTo>
                  <a:lnTo>
                    <a:pt x="58746753" y="8282618"/>
                  </a:lnTo>
                  <a:lnTo>
                    <a:pt x="58746753" y="8282665"/>
                  </a:lnTo>
                  <a:lnTo>
                    <a:pt x="58746753" y="8282712"/>
                  </a:lnTo>
                  <a:lnTo>
                    <a:pt x="58746753" y="8282758"/>
                  </a:lnTo>
                  <a:lnTo>
                    <a:pt x="58746753" y="8282805"/>
                  </a:lnTo>
                  <a:lnTo>
                    <a:pt x="58746753" y="8282852"/>
                  </a:lnTo>
                  <a:lnTo>
                    <a:pt x="58746753" y="8282898"/>
                  </a:lnTo>
                  <a:lnTo>
                    <a:pt x="58746753" y="8282945"/>
                  </a:lnTo>
                  <a:lnTo>
                    <a:pt x="58746753" y="8282992"/>
                  </a:lnTo>
                  <a:lnTo>
                    <a:pt x="58746753" y="8283038"/>
                  </a:lnTo>
                  <a:lnTo>
                    <a:pt x="58746753" y="8283085"/>
                  </a:lnTo>
                  <a:lnTo>
                    <a:pt x="58746753" y="8283139"/>
                  </a:lnTo>
                  <a:lnTo>
                    <a:pt x="58746753" y="8283186"/>
                  </a:lnTo>
                  <a:lnTo>
                    <a:pt x="58746753" y="8283233"/>
                  </a:lnTo>
                  <a:lnTo>
                    <a:pt x="58746753" y="8283279"/>
                  </a:lnTo>
                  <a:lnTo>
                    <a:pt x="58746753" y="8283326"/>
                  </a:lnTo>
                  <a:lnTo>
                    <a:pt x="58746753" y="8283373"/>
                  </a:lnTo>
                  <a:lnTo>
                    <a:pt x="58746753" y="8283419"/>
                  </a:lnTo>
                  <a:lnTo>
                    <a:pt x="58746753" y="8283466"/>
                  </a:lnTo>
                  <a:lnTo>
                    <a:pt x="58746753" y="8283513"/>
                  </a:lnTo>
                  <a:lnTo>
                    <a:pt x="58746753" y="8283559"/>
                  </a:lnTo>
                  <a:lnTo>
                    <a:pt x="58746753" y="8283606"/>
                  </a:lnTo>
                  <a:lnTo>
                    <a:pt x="58746753" y="8283652"/>
                  </a:lnTo>
                  <a:lnTo>
                    <a:pt x="58746753" y="8283699"/>
                  </a:lnTo>
                  <a:lnTo>
                    <a:pt x="58746753" y="8283746"/>
                  </a:lnTo>
                  <a:lnTo>
                    <a:pt x="58746753" y="8283800"/>
                  </a:lnTo>
                  <a:lnTo>
                    <a:pt x="58746753" y="8283847"/>
                  </a:lnTo>
                  <a:lnTo>
                    <a:pt x="58746753" y="8283893"/>
                  </a:lnTo>
                  <a:lnTo>
                    <a:pt x="58746753" y="8283940"/>
                  </a:lnTo>
                  <a:lnTo>
                    <a:pt x="58746753" y="8283987"/>
                  </a:lnTo>
                  <a:lnTo>
                    <a:pt x="58746753" y="8284033"/>
                  </a:lnTo>
                  <a:lnTo>
                    <a:pt x="58746753" y="8284080"/>
                  </a:lnTo>
                  <a:lnTo>
                    <a:pt x="58746753" y="8284127"/>
                  </a:lnTo>
                  <a:lnTo>
                    <a:pt x="58746753" y="8284173"/>
                  </a:lnTo>
                  <a:lnTo>
                    <a:pt x="58746753" y="8284220"/>
                  </a:lnTo>
                  <a:lnTo>
                    <a:pt x="58746753" y="8284267"/>
                  </a:lnTo>
                  <a:lnTo>
                    <a:pt x="58746753" y="8284313"/>
                  </a:lnTo>
                  <a:lnTo>
                    <a:pt x="58746753" y="8284360"/>
                  </a:lnTo>
                  <a:lnTo>
                    <a:pt x="58746753" y="8284407"/>
                  </a:lnTo>
                  <a:lnTo>
                    <a:pt x="58746753" y="8284461"/>
                  </a:lnTo>
                  <a:lnTo>
                    <a:pt x="58746753" y="8284508"/>
                  </a:lnTo>
                  <a:lnTo>
                    <a:pt x="58746753" y="8284554"/>
                  </a:lnTo>
                  <a:lnTo>
                    <a:pt x="58746753" y="8284601"/>
                  </a:lnTo>
                  <a:lnTo>
                    <a:pt x="58746753" y="8284648"/>
                  </a:lnTo>
                  <a:lnTo>
                    <a:pt x="58746753" y="8284694"/>
                  </a:lnTo>
                  <a:lnTo>
                    <a:pt x="58746753" y="8284741"/>
                  </a:lnTo>
                  <a:lnTo>
                    <a:pt x="58746753" y="8284787"/>
                  </a:lnTo>
                  <a:lnTo>
                    <a:pt x="58746753" y="8284834"/>
                  </a:lnTo>
                  <a:lnTo>
                    <a:pt x="58746753" y="8284881"/>
                  </a:lnTo>
                  <a:lnTo>
                    <a:pt x="58746753" y="8284927"/>
                  </a:lnTo>
                  <a:lnTo>
                    <a:pt x="58746753" y="8284974"/>
                  </a:lnTo>
                  <a:lnTo>
                    <a:pt x="58746753" y="8285021"/>
                  </a:lnTo>
                  <a:lnTo>
                    <a:pt x="58746753" y="8285067"/>
                  </a:lnTo>
                  <a:lnTo>
                    <a:pt x="58746753" y="8285122"/>
                  </a:lnTo>
                  <a:lnTo>
                    <a:pt x="58746753" y="8285168"/>
                  </a:lnTo>
                  <a:lnTo>
                    <a:pt x="58746753" y="8285215"/>
                  </a:lnTo>
                  <a:lnTo>
                    <a:pt x="58746753" y="8285262"/>
                  </a:lnTo>
                  <a:lnTo>
                    <a:pt x="58746753" y="8285308"/>
                  </a:lnTo>
                  <a:lnTo>
                    <a:pt x="58746753" y="8285355"/>
                  </a:lnTo>
                  <a:lnTo>
                    <a:pt x="58746753" y="8285402"/>
                  </a:lnTo>
                  <a:lnTo>
                    <a:pt x="58746753" y="8285448"/>
                  </a:lnTo>
                  <a:lnTo>
                    <a:pt x="58746753" y="8285495"/>
                  </a:lnTo>
                  <a:lnTo>
                    <a:pt x="58746753" y="8285542"/>
                  </a:lnTo>
                  <a:lnTo>
                    <a:pt x="58746753" y="8285588"/>
                  </a:lnTo>
                  <a:lnTo>
                    <a:pt x="58746753" y="8285635"/>
                  </a:lnTo>
                  <a:lnTo>
                    <a:pt x="58746753" y="8285682"/>
                  </a:lnTo>
                  <a:lnTo>
                    <a:pt x="58746753" y="8285728"/>
                  </a:lnTo>
                  <a:lnTo>
                    <a:pt x="58746753" y="8432895"/>
                  </a:lnTo>
                  <a:lnTo>
                    <a:pt x="58899153" y="8432895"/>
                  </a:lnTo>
                  <a:lnTo>
                    <a:pt x="58899153" y="8432942"/>
                  </a:lnTo>
                  <a:lnTo>
                    <a:pt x="58899153" y="8432989"/>
                  </a:lnTo>
                  <a:lnTo>
                    <a:pt x="58899153" y="8433035"/>
                  </a:lnTo>
                  <a:lnTo>
                    <a:pt x="58899153" y="8433082"/>
                  </a:lnTo>
                  <a:lnTo>
                    <a:pt x="58899153" y="8433129"/>
                  </a:lnTo>
                  <a:lnTo>
                    <a:pt x="58899153" y="8433175"/>
                  </a:lnTo>
                  <a:lnTo>
                    <a:pt x="58899153" y="8433222"/>
                  </a:lnTo>
                  <a:lnTo>
                    <a:pt x="58899153" y="8433269"/>
                  </a:lnTo>
                  <a:lnTo>
                    <a:pt x="58899153" y="8433315"/>
                  </a:lnTo>
                  <a:lnTo>
                    <a:pt x="58899153" y="8433362"/>
                  </a:lnTo>
                  <a:lnTo>
                    <a:pt x="58899153" y="8433409"/>
                  </a:lnTo>
                  <a:lnTo>
                    <a:pt x="58899153" y="8433455"/>
                  </a:lnTo>
                  <a:lnTo>
                    <a:pt x="58899153" y="8433502"/>
                  </a:lnTo>
                  <a:lnTo>
                    <a:pt x="58899153" y="8433556"/>
                  </a:lnTo>
                  <a:lnTo>
                    <a:pt x="58899153" y="8433603"/>
                  </a:lnTo>
                  <a:lnTo>
                    <a:pt x="58899153" y="8433650"/>
                  </a:lnTo>
                  <a:lnTo>
                    <a:pt x="58899153" y="8433696"/>
                  </a:lnTo>
                  <a:lnTo>
                    <a:pt x="58899153" y="8433743"/>
                  </a:lnTo>
                  <a:lnTo>
                    <a:pt x="58899153" y="8433790"/>
                  </a:lnTo>
                  <a:lnTo>
                    <a:pt x="58899153" y="8433836"/>
                  </a:lnTo>
                  <a:lnTo>
                    <a:pt x="58899153" y="8433883"/>
                  </a:lnTo>
                  <a:lnTo>
                    <a:pt x="58899153" y="8433929"/>
                  </a:lnTo>
                  <a:lnTo>
                    <a:pt x="58899153" y="8433976"/>
                  </a:lnTo>
                  <a:lnTo>
                    <a:pt x="58899153" y="8434023"/>
                  </a:lnTo>
                  <a:lnTo>
                    <a:pt x="58899153" y="8434069"/>
                  </a:lnTo>
                  <a:lnTo>
                    <a:pt x="58899153" y="8434116"/>
                  </a:lnTo>
                  <a:lnTo>
                    <a:pt x="58899153" y="8434163"/>
                  </a:lnTo>
                  <a:lnTo>
                    <a:pt x="58899153" y="8434217"/>
                  </a:lnTo>
                  <a:lnTo>
                    <a:pt x="58899153" y="8434264"/>
                  </a:lnTo>
                  <a:lnTo>
                    <a:pt x="58899153" y="8434310"/>
                  </a:lnTo>
                  <a:lnTo>
                    <a:pt x="58899153" y="8434357"/>
                  </a:lnTo>
                  <a:lnTo>
                    <a:pt x="58899153" y="8434404"/>
                  </a:lnTo>
                  <a:lnTo>
                    <a:pt x="58899153" y="8434450"/>
                  </a:lnTo>
                  <a:lnTo>
                    <a:pt x="58899153" y="8434497"/>
                  </a:lnTo>
                  <a:lnTo>
                    <a:pt x="58899153" y="8434544"/>
                  </a:lnTo>
                  <a:lnTo>
                    <a:pt x="58899153" y="8434590"/>
                  </a:lnTo>
                  <a:lnTo>
                    <a:pt x="58899153" y="8434637"/>
                  </a:lnTo>
                  <a:lnTo>
                    <a:pt x="58899153" y="8434684"/>
                  </a:lnTo>
                  <a:lnTo>
                    <a:pt x="58899153" y="8434730"/>
                  </a:lnTo>
                  <a:lnTo>
                    <a:pt x="58899153" y="8434777"/>
                  </a:lnTo>
                  <a:lnTo>
                    <a:pt x="58899153" y="8434824"/>
                  </a:lnTo>
                  <a:lnTo>
                    <a:pt x="58899153" y="8434878"/>
                  </a:lnTo>
                  <a:lnTo>
                    <a:pt x="58899153" y="8434925"/>
                  </a:lnTo>
                  <a:lnTo>
                    <a:pt x="58899153" y="8434971"/>
                  </a:lnTo>
                  <a:lnTo>
                    <a:pt x="58899153" y="8435018"/>
                  </a:lnTo>
                  <a:lnTo>
                    <a:pt x="58899153" y="8435064"/>
                  </a:lnTo>
                  <a:lnTo>
                    <a:pt x="58899153" y="8435111"/>
                  </a:lnTo>
                  <a:lnTo>
                    <a:pt x="58899153" y="8435158"/>
                  </a:lnTo>
                  <a:lnTo>
                    <a:pt x="58899153" y="8435204"/>
                  </a:lnTo>
                  <a:lnTo>
                    <a:pt x="58899153" y="8435251"/>
                  </a:lnTo>
                  <a:lnTo>
                    <a:pt x="58899153" y="8435298"/>
                  </a:lnTo>
                  <a:lnTo>
                    <a:pt x="58899153" y="8435344"/>
                  </a:lnTo>
                  <a:lnTo>
                    <a:pt x="58899153" y="8435391"/>
                  </a:lnTo>
                  <a:lnTo>
                    <a:pt x="58899153" y="8435438"/>
                  </a:lnTo>
                  <a:lnTo>
                    <a:pt x="58899153" y="8435484"/>
                  </a:lnTo>
                  <a:lnTo>
                    <a:pt x="58899153" y="8435539"/>
                  </a:lnTo>
                  <a:lnTo>
                    <a:pt x="58899153" y="8435585"/>
                  </a:lnTo>
                  <a:lnTo>
                    <a:pt x="58899153" y="8435632"/>
                  </a:lnTo>
                  <a:lnTo>
                    <a:pt x="58899153" y="8435679"/>
                  </a:lnTo>
                  <a:lnTo>
                    <a:pt x="58899153" y="8435725"/>
                  </a:lnTo>
                  <a:lnTo>
                    <a:pt x="58899153" y="8435772"/>
                  </a:lnTo>
                  <a:lnTo>
                    <a:pt x="58899153" y="8435819"/>
                  </a:lnTo>
                  <a:lnTo>
                    <a:pt x="58899153" y="8435865"/>
                  </a:lnTo>
                  <a:lnTo>
                    <a:pt x="58899153" y="8435912"/>
                  </a:lnTo>
                  <a:lnTo>
                    <a:pt x="58899153" y="8435959"/>
                  </a:lnTo>
                  <a:lnTo>
                    <a:pt x="58899153" y="8436005"/>
                  </a:lnTo>
                  <a:lnTo>
                    <a:pt x="58899153" y="8436052"/>
                  </a:lnTo>
                  <a:lnTo>
                    <a:pt x="58899153" y="8436099"/>
                  </a:lnTo>
                  <a:lnTo>
                    <a:pt x="58899153" y="8436145"/>
                  </a:lnTo>
                  <a:lnTo>
                    <a:pt x="58899153" y="8436199"/>
                  </a:lnTo>
                  <a:lnTo>
                    <a:pt x="58899153" y="8436246"/>
                  </a:lnTo>
                  <a:lnTo>
                    <a:pt x="58899153" y="8436293"/>
                  </a:lnTo>
                  <a:lnTo>
                    <a:pt x="58899153" y="8436339"/>
                  </a:lnTo>
                  <a:lnTo>
                    <a:pt x="58899153" y="8436386"/>
                  </a:lnTo>
                  <a:lnTo>
                    <a:pt x="58899153" y="8436433"/>
                  </a:lnTo>
                  <a:lnTo>
                    <a:pt x="58899153" y="8436479"/>
                  </a:lnTo>
                  <a:lnTo>
                    <a:pt x="58899153" y="8436526"/>
                  </a:lnTo>
                  <a:lnTo>
                    <a:pt x="58899153" y="8436573"/>
                  </a:lnTo>
                  <a:lnTo>
                    <a:pt x="58899153" y="8436619"/>
                  </a:lnTo>
                  <a:lnTo>
                    <a:pt x="58899153" y="8436666"/>
                  </a:lnTo>
                  <a:lnTo>
                    <a:pt x="58899153" y="8436713"/>
                  </a:lnTo>
                  <a:lnTo>
                    <a:pt x="58899153" y="8436759"/>
                  </a:lnTo>
                  <a:lnTo>
                    <a:pt x="58899153" y="8436806"/>
                  </a:lnTo>
                  <a:lnTo>
                    <a:pt x="58899153" y="8436860"/>
                  </a:lnTo>
                  <a:lnTo>
                    <a:pt x="58899153" y="8436907"/>
                  </a:lnTo>
                  <a:lnTo>
                    <a:pt x="58899153" y="8436954"/>
                  </a:lnTo>
                  <a:lnTo>
                    <a:pt x="58899153" y="8437000"/>
                  </a:lnTo>
                  <a:lnTo>
                    <a:pt x="58899153" y="8437047"/>
                  </a:lnTo>
                  <a:lnTo>
                    <a:pt x="58899153" y="8437094"/>
                  </a:lnTo>
                  <a:lnTo>
                    <a:pt x="58899153" y="8437140"/>
                  </a:lnTo>
                  <a:lnTo>
                    <a:pt x="58899153" y="8437187"/>
                  </a:lnTo>
                  <a:lnTo>
                    <a:pt x="58899153" y="8437234"/>
                  </a:lnTo>
                  <a:lnTo>
                    <a:pt x="58899153" y="8437280"/>
                  </a:lnTo>
                  <a:lnTo>
                    <a:pt x="58899153" y="8437327"/>
                  </a:lnTo>
                  <a:lnTo>
                    <a:pt x="58899153" y="8437373"/>
                  </a:lnTo>
                  <a:lnTo>
                    <a:pt x="58899153" y="8437420"/>
                  </a:lnTo>
                  <a:lnTo>
                    <a:pt x="58899153" y="8437467"/>
                  </a:lnTo>
                  <a:lnTo>
                    <a:pt x="58899153" y="8437521"/>
                  </a:lnTo>
                  <a:lnTo>
                    <a:pt x="58899153" y="8437568"/>
                  </a:lnTo>
                  <a:lnTo>
                    <a:pt x="58899153" y="8437614"/>
                  </a:lnTo>
                  <a:lnTo>
                    <a:pt x="58899153" y="8437661"/>
                  </a:lnTo>
                  <a:lnTo>
                    <a:pt x="58899153" y="8437708"/>
                  </a:lnTo>
                  <a:lnTo>
                    <a:pt x="58899153" y="8437754"/>
                  </a:lnTo>
                  <a:lnTo>
                    <a:pt x="58899153" y="8437801"/>
                  </a:lnTo>
                  <a:lnTo>
                    <a:pt x="58899153" y="8437848"/>
                  </a:lnTo>
                  <a:lnTo>
                    <a:pt x="58899153" y="8437894"/>
                  </a:lnTo>
                  <a:lnTo>
                    <a:pt x="58899153" y="8437941"/>
                  </a:lnTo>
                  <a:lnTo>
                    <a:pt x="58899153" y="8437988"/>
                  </a:lnTo>
                  <a:lnTo>
                    <a:pt x="58899153" y="8438034"/>
                  </a:lnTo>
                  <a:lnTo>
                    <a:pt x="58899153" y="8438081"/>
                  </a:lnTo>
                  <a:lnTo>
                    <a:pt x="58899153" y="8438128"/>
                  </a:lnTo>
                  <a:lnTo>
                    <a:pt x="58899153" y="8585295"/>
                  </a:lnTo>
                  <a:lnTo>
                    <a:pt x="59051553" y="8585295"/>
                  </a:lnTo>
                  <a:lnTo>
                    <a:pt x="59051553" y="8585341"/>
                  </a:lnTo>
                  <a:lnTo>
                    <a:pt x="59051553" y="8585388"/>
                  </a:lnTo>
                  <a:lnTo>
                    <a:pt x="59051553" y="8585435"/>
                  </a:lnTo>
                  <a:lnTo>
                    <a:pt x="59051553" y="8585481"/>
                  </a:lnTo>
                  <a:lnTo>
                    <a:pt x="59051553" y="8585528"/>
                  </a:lnTo>
                  <a:lnTo>
                    <a:pt x="59051553" y="8585575"/>
                  </a:lnTo>
                  <a:lnTo>
                    <a:pt x="59051553" y="8585621"/>
                  </a:lnTo>
                  <a:lnTo>
                    <a:pt x="59051553" y="8585668"/>
                  </a:lnTo>
                  <a:lnTo>
                    <a:pt x="59051553" y="8585715"/>
                  </a:lnTo>
                  <a:lnTo>
                    <a:pt x="59051553" y="8585761"/>
                  </a:lnTo>
                  <a:lnTo>
                    <a:pt x="59051553" y="8585808"/>
                  </a:lnTo>
                  <a:lnTo>
                    <a:pt x="59051553" y="8585855"/>
                  </a:lnTo>
                  <a:lnTo>
                    <a:pt x="59051553" y="8585901"/>
                  </a:lnTo>
                  <a:lnTo>
                    <a:pt x="59051553" y="8585956"/>
                  </a:lnTo>
                  <a:lnTo>
                    <a:pt x="59051553" y="8586002"/>
                  </a:lnTo>
                  <a:lnTo>
                    <a:pt x="59051553" y="8586049"/>
                  </a:lnTo>
                  <a:lnTo>
                    <a:pt x="59051553" y="8586096"/>
                  </a:lnTo>
                  <a:lnTo>
                    <a:pt x="59051553" y="8586142"/>
                  </a:lnTo>
                  <a:lnTo>
                    <a:pt x="59051553" y="8586189"/>
                  </a:lnTo>
                  <a:lnTo>
                    <a:pt x="59051553" y="8586236"/>
                  </a:lnTo>
                  <a:lnTo>
                    <a:pt x="59051553" y="8586282"/>
                  </a:lnTo>
                  <a:lnTo>
                    <a:pt x="59051553" y="8586329"/>
                  </a:lnTo>
                  <a:lnTo>
                    <a:pt x="59051553" y="8586376"/>
                  </a:lnTo>
                  <a:lnTo>
                    <a:pt x="59051553" y="8586422"/>
                  </a:lnTo>
                  <a:lnTo>
                    <a:pt x="59051553" y="8586469"/>
                  </a:lnTo>
                  <a:lnTo>
                    <a:pt x="59051553" y="8586515"/>
                  </a:lnTo>
                  <a:lnTo>
                    <a:pt x="59051553" y="8586562"/>
                  </a:lnTo>
                  <a:lnTo>
                    <a:pt x="59051553" y="8586616"/>
                  </a:lnTo>
                  <a:lnTo>
                    <a:pt x="59051553" y="8586663"/>
                  </a:lnTo>
                  <a:lnTo>
                    <a:pt x="59051553" y="8586710"/>
                  </a:lnTo>
                  <a:lnTo>
                    <a:pt x="59051553" y="8586756"/>
                  </a:lnTo>
                  <a:lnTo>
                    <a:pt x="59051553" y="8586803"/>
                  </a:lnTo>
                  <a:lnTo>
                    <a:pt x="59051553" y="8586850"/>
                  </a:lnTo>
                  <a:lnTo>
                    <a:pt x="59051553" y="8586896"/>
                  </a:lnTo>
                  <a:lnTo>
                    <a:pt x="59051553" y="8586943"/>
                  </a:lnTo>
                  <a:lnTo>
                    <a:pt x="59051553" y="8586990"/>
                  </a:lnTo>
                  <a:lnTo>
                    <a:pt x="59051553" y="8587036"/>
                  </a:lnTo>
                  <a:lnTo>
                    <a:pt x="59051553" y="8587083"/>
                  </a:lnTo>
                  <a:lnTo>
                    <a:pt x="59051553" y="8587130"/>
                  </a:lnTo>
                  <a:lnTo>
                    <a:pt x="59051553" y="8587176"/>
                  </a:lnTo>
                  <a:lnTo>
                    <a:pt x="59051553" y="8587223"/>
                  </a:lnTo>
                  <a:lnTo>
                    <a:pt x="59051553" y="8587277"/>
                  </a:lnTo>
                  <a:lnTo>
                    <a:pt x="59051553" y="8587324"/>
                  </a:lnTo>
                  <a:lnTo>
                    <a:pt x="59051553" y="8587371"/>
                  </a:lnTo>
                  <a:lnTo>
                    <a:pt x="59051553" y="8587417"/>
                  </a:lnTo>
                  <a:lnTo>
                    <a:pt x="59051553" y="8587464"/>
                  </a:lnTo>
                  <a:lnTo>
                    <a:pt x="59051553" y="8587511"/>
                  </a:lnTo>
                  <a:lnTo>
                    <a:pt x="59051553" y="8587557"/>
                  </a:lnTo>
                  <a:lnTo>
                    <a:pt x="59051553" y="8587604"/>
                  </a:lnTo>
                  <a:lnTo>
                    <a:pt x="59051553" y="8587650"/>
                  </a:lnTo>
                  <a:lnTo>
                    <a:pt x="59051553" y="8587697"/>
                  </a:lnTo>
                  <a:lnTo>
                    <a:pt x="59051553" y="8587744"/>
                  </a:lnTo>
                  <a:lnTo>
                    <a:pt x="59051553" y="8587790"/>
                  </a:lnTo>
                  <a:lnTo>
                    <a:pt x="59051553" y="8587837"/>
                  </a:lnTo>
                  <a:lnTo>
                    <a:pt x="59051553" y="8587884"/>
                  </a:lnTo>
                  <a:lnTo>
                    <a:pt x="59051553" y="8587938"/>
                  </a:lnTo>
                  <a:lnTo>
                    <a:pt x="59051553" y="8587985"/>
                  </a:lnTo>
                  <a:lnTo>
                    <a:pt x="59051553" y="8588031"/>
                  </a:lnTo>
                  <a:lnTo>
                    <a:pt x="59051553" y="8588078"/>
                  </a:lnTo>
                  <a:lnTo>
                    <a:pt x="59051553" y="8588125"/>
                  </a:lnTo>
                  <a:lnTo>
                    <a:pt x="59051553" y="8588171"/>
                  </a:lnTo>
                  <a:lnTo>
                    <a:pt x="59051553" y="8588218"/>
                  </a:lnTo>
                  <a:lnTo>
                    <a:pt x="59051553" y="8588265"/>
                  </a:lnTo>
                  <a:lnTo>
                    <a:pt x="59051553" y="8588311"/>
                  </a:lnTo>
                  <a:lnTo>
                    <a:pt x="59051553" y="8588358"/>
                  </a:lnTo>
                  <a:lnTo>
                    <a:pt x="59051553" y="8588405"/>
                  </a:lnTo>
                  <a:lnTo>
                    <a:pt x="59051553" y="8588451"/>
                  </a:lnTo>
                  <a:lnTo>
                    <a:pt x="59051553" y="8588498"/>
                  </a:lnTo>
                  <a:lnTo>
                    <a:pt x="59051553" y="8588545"/>
                  </a:lnTo>
                  <a:lnTo>
                    <a:pt x="59051553" y="8588599"/>
                  </a:lnTo>
                  <a:lnTo>
                    <a:pt x="59051553" y="8588646"/>
                  </a:lnTo>
                  <a:lnTo>
                    <a:pt x="59051553" y="8588692"/>
                  </a:lnTo>
                  <a:lnTo>
                    <a:pt x="59051553" y="8588739"/>
                  </a:lnTo>
                  <a:lnTo>
                    <a:pt x="59051553" y="8588785"/>
                  </a:lnTo>
                  <a:lnTo>
                    <a:pt x="59051553" y="8588832"/>
                  </a:lnTo>
                  <a:lnTo>
                    <a:pt x="59051553" y="8588879"/>
                  </a:lnTo>
                  <a:lnTo>
                    <a:pt x="59051553" y="8588925"/>
                  </a:lnTo>
                  <a:lnTo>
                    <a:pt x="59051553" y="8588972"/>
                  </a:lnTo>
                  <a:lnTo>
                    <a:pt x="59051553" y="8589019"/>
                  </a:lnTo>
                  <a:lnTo>
                    <a:pt x="59051553" y="8589065"/>
                  </a:lnTo>
                  <a:lnTo>
                    <a:pt x="59051553" y="8589112"/>
                  </a:lnTo>
                  <a:lnTo>
                    <a:pt x="59051553" y="8589159"/>
                  </a:lnTo>
                  <a:lnTo>
                    <a:pt x="59051553" y="8589205"/>
                  </a:lnTo>
                  <a:lnTo>
                    <a:pt x="59051553" y="8589260"/>
                  </a:lnTo>
                  <a:lnTo>
                    <a:pt x="59051553" y="8589306"/>
                  </a:lnTo>
                  <a:lnTo>
                    <a:pt x="59051553" y="8589353"/>
                  </a:lnTo>
                  <a:lnTo>
                    <a:pt x="59051553" y="8589400"/>
                  </a:lnTo>
                  <a:lnTo>
                    <a:pt x="59051553" y="8589446"/>
                  </a:lnTo>
                  <a:lnTo>
                    <a:pt x="59051553" y="8589493"/>
                  </a:lnTo>
                  <a:lnTo>
                    <a:pt x="59051553" y="8589540"/>
                  </a:lnTo>
                  <a:lnTo>
                    <a:pt x="59051553" y="8589586"/>
                  </a:lnTo>
                  <a:lnTo>
                    <a:pt x="59051553" y="8589633"/>
                  </a:lnTo>
                  <a:lnTo>
                    <a:pt x="59051553" y="8589680"/>
                  </a:lnTo>
                  <a:lnTo>
                    <a:pt x="59051553" y="8589726"/>
                  </a:lnTo>
                  <a:lnTo>
                    <a:pt x="59051553" y="8589773"/>
                  </a:lnTo>
                  <a:lnTo>
                    <a:pt x="59051553" y="8589819"/>
                  </a:lnTo>
                  <a:lnTo>
                    <a:pt x="59051553" y="8589866"/>
                  </a:lnTo>
                  <a:lnTo>
                    <a:pt x="59051553" y="8589920"/>
                  </a:lnTo>
                  <a:lnTo>
                    <a:pt x="59051553" y="8589967"/>
                  </a:lnTo>
                  <a:lnTo>
                    <a:pt x="59051553" y="8590014"/>
                  </a:lnTo>
                  <a:lnTo>
                    <a:pt x="59051553" y="8590060"/>
                  </a:lnTo>
                  <a:lnTo>
                    <a:pt x="59051553" y="8590107"/>
                  </a:lnTo>
                  <a:lnTo>
                    <a:pt x="59051553" y="8590154"/>
                  </a:lnTo>
                  <a:lnTo>
                    <a:pt x="59051553" y="8590200"/>
                  </a:lnTo>
                  <a:lnTo>
                    <a:pt x="59051553" y="8590247"/>
                  </a:lnTo>
                  <a:lnTo>
                    <a:pt x="59051553" y="8590294"/>
                  </a:lnTo>
                  <a:lnTo>
                    <a:pt x="59051553" y="8590340"/>
                  </a:lnTo>
                  <a:lnTo>
                    <a:pt x="59051553" y="8590387"/>
                  </a:lnTo>
                  <a:lnTo>
                    <a:pt x="59051553" y="8590434"/>
                  </a:lnTo>
                  <a:lnTo>
                    <a:pt x="59051553" y="8590480"/>
                  </a:lnTo>
                  <a:lnTo>
                    <a:pt x="59051553" y="8590527"/>
                  </a:lnTo>
                  <a:lnTo>
                    <a:pt x="59051553" y="8737694"/>
                  </a:lnTo>
                  <a:lnTo>
                    <a:pt x="59203953" y="8737694"/>
                  </a:lnTo>
                  <a:lnTo>
                    <a:pt x="59203953" y="8737741"/>
                  </a:lnTo>
                  <a:lnTo>
                    <a:pt x="59203953" y="8737788"/>
                  </a:lnTo>
                  <a:lnTo>
                    <a:pt x="59203953" y="8737834"/>
                  </a:lnTo>
                  <a:lnTo>
                    <a:pt x="59203953" y="8737881"/>
                  </a:lnTo>
                  <a:lnTo>
                    <a:pt x="59203953" y="8737927"/>
                  </a:lnTo>
                  <a:lnTo>
                    <a:pt x="59203953" y="8737974"/>
                  </a:lnTo>
                  <a:lnTo>
                    <a:pt x="59203953" y="8738021"/>
                  </a:lnTo>
                  <a:lnTo>
                    <a:pt x="59203953" y="8738067"/>
                  </a:lnTo>
                  <a:lnTo>
                    <a:pt x="59203953" y="8738114"/>
                  </a:lnTo>
                  <a:lnTo>
                    <a:pt x="59203953" y="8738161"/>
                  </a:lnTo>
                  <a:lnTo>
                    <a:pt x="59203953" y="8738207"/>
                  </a:lnTo>
                  <a:lnTo>
                    <a:pt x="59203953" y="8738254"/>
                  </a:lnTo>
                  <a:lnTo>
                    <a:pt x="59203953" y="8738301"/>
                  </a:lnTo>
                  <a:lnTo>
                    <a:pt x="59203953" y="8738355"/>
                  </a:lnTo>
                  <a:lnTo>
                    <a:pt x="59203953" y="8738402"/>
                  </a:lnTo>
                  <a:lnTo>
                    <a:pt x="59203953" y="8738448"/>
                  </a:lnTo>
                  <a:lnTo>
                    <a:pt x="59203953" y="8738495"/>
                  </a:lnTo>
                  <a:lnTo>
                    <a:pt x="59203953" y="8738542"/>
                  </a:lnTo>
                  <a:lnTo>
                    <a:pt x="59203953" y="8738588"/>
                  </a:lnTo>
                  <a:lnTo>
                    <a:pt x="59203953" y="8738635"/>
                  </a:lnTo>
                  <a:lnTo>
                    <a:pt x="59203953" y="8738682"/>
                  </a:lnTo>
                  <a:lnTo>
                    <a:pt x="59203953" y="8738728"/>
                  </a:lnTo>
                  <a:lnTo>
                    <a:pt x="59203953" y="8738775"/>
                  </a:lnTo>
                  <a:lnTo>
                    <a:pt x="59203953" y="8738822"/>
                  </a:lnTo>
                  <a:lnTo>
                    <a:pt x="59203953" y="8738868"/>
                  </a:lnTo>
                  <a:lnTo>
                    <a:pt x="59203953" y="8738915"/>
                  </a:lnTo>
                  <a:lnTo>
                    <a:pt x="59203953" y="8738962"/>
                  </a:lnTo>
                  <a:lnTo>
                    <a:pt x="59203953" y="8739016"/>
                  </a:lnTo>
                  <a:lnTo>
                    <a:pt x="59203953" y="8739062"/>
                  </a:lnTo>
                  <a:lnTo>
                    <a:pt x="59203953" y="8739109"/>
                  </a:lnTo>
                  <a:lnTo>
                    <a:pt x="59203953" y="8739156"/>
                  </a:lnTo>
                  <a:lnTo>
                    <a:pt x="59203953" y="8739202"/>
                  </a:lnTo>
                  <a:lnTo>
                    <a:pt x="59203953" y="8739249"/>
                  </a:lnTo>
                  <a:lnTo>
                    <a:pt x="59203953" y="8739296"/>
                  </a:lnTo>
                  <a:lnTo>
                    <a:pt x="59203953" y="8739342"/>
                  </a:lnTo>
                  <a:lnTo>
                    <a:pt x="59203953" y="8739389"/>
                  </a:lnTo>
                  <a:lnTo>
                    <a:pt x="59203953" y="8739436"/>
                  </a:lnTo>
                  <a:lnTo>
                    <a:pt x="59203953" y="8739482"/>
                  </a:lnTo>
                  <a:lnTo>
                    <a:pt x="59203953" y="8739529"/>
                  </a:lnTo>
                  <a:lnTo>
                    <a:pt x="59203953" y="8739576"/>
                  </a:lnTo>
                  <a:lnTo>
                    <a:pt x="59203953" y="8739622"/>
                  </a:lnTo>
                  <a:lnTo>
                    <a:pt x="59203953" y="8739677"/>
                  </a:lnTo>
                  <a:lnTo>
                    <a:pt x="59203953" y="8739723"/>
                  </a:lnTo>
                  <a:lnTo>
                    <a:pt x="59203953" y="8739770"/>
                  </a:lnTo>
                  <a:lnTo>
                    <a:pt x="59203953" y="8739817"/>
                  </a:lnTo>
                  <a:lnTo>
                    <a:pt x="59203953" y="8739863"/>
                  </a:lnTo>
                  <a:lnTo>
                    <a:pt x="59203953" y="8739910"/>
                  </a:lnTo>
                  <a:lnTo>
                    <a:pt x="59203953" y="8739957"/>
                  </a:lnTo>
                  <a:lnTo>
                    <a:pt x="59203953" y="8740003"/>
                  </a:lnTo>
                  <a:lnTo>
                    <a:pt x="59203953" y="8740050"/>
                  </a:lnTo>
                  <a:lnTo>
                    <a:pt x="59203953" y="8740097"/>
                  </a:lnTo>
                  <a:lnTo>
                    <a:pt x="59203953" y="8740143"/>
                  </a:lnTo>
                  <a:lnTo>
                    <a:pt x="59203953" y="8740190"/>
                  </a:lnTo>
                  <a:lnTo>
                    <a:pt x="59203953" y="8740236"/>
                  </a:lnTo>
                  <a:lnTo>
                    <a:pt x="59203953" y="8740283"/>
                  </a:lnTo>
                  <a:lnTo>
                    <a:pt x="59203953" y="8740337"/>
                  </a:lnTo>
                  <a:lnTo>
                    <a:pt x="59203953" y="8740384"/>
                  </a:lnTo>
                  <a:lnTo>
                    <a:pt x="59203953" y="8740431"/>
                  </a:lnTo>
                  <a:lnTo>
                    <a:pt x="59203953" y="8740477"/>
                  </a:lnTo>
                  <a:lnTo>
                    <a:pt x="59203953" y="8740524"/>
                  </a:lnTo>
                  <a:lnTo>
                    <a:pt x="59203953" y="8740571"/>
                  </a:lnTo>
                  <a:lnTo>
                    <a:pt x="59203953" y="8740617"/>
                  </a:lnTo>
                  <a:lnTo>
                    <a:pt x="59203953" y="8740664"/>
                  </a:lnTo>
                  <a:lnTo>
                    <a:pt x="59203953" y="8740711"/>
                  </a:lnTo>
                  <a:lnTo>
                    <a:pt x="59203953" y="8740757"/>
                  </a:lnTo>
                  <a:lnTo>
                    <a:pt x="59203953" y="8740804"/>
                  </a:lnTo>
                  <a:lnTo>
                    <a:pt x="59203953" y="8740851"/>
                  </a:lnTo>
                  <a:lnTo>
                    <a:pt x="59203953" y="8740897"/>
                  </a:lnTo>
                  <a:lnTo>
                    <a:pt x="59203953" y="8740944"/>
                  </a:lnTo>
                  <a:lnTo>
                    <a:pt x="59203953" y="8740998"/>
                  </a:lnTo>
                  <a:lnTo>
                    <a:pt x="59203953" y="8741045"/>
                  </a:lnTo>
                  <a:lnTo>
                    <a:pt x="59203953" y="8741092"/>
                  </a:lnTo>
                  <a:lnTo>
                    <a:pt x="59203953" y="8741138"/>
                  </a:lnTo>
                  <a:lnTo>
                    <a:pt x="59203953" y="8741185"/>
                  </a:lnTo>
                  <a:lnTo>
                    <a:pt x="59203953" y="8741232"/>
                  </a:lnTo>
                  <a:lnTo>
                    <a:pt x="59203953" y="8741278"/>
                  </a:lnTo>
                  <a:lnTo>
                    <a:pt x="59203953" y="8741325"/>
                  </a:lnTo>
                  <a:lnTo>
                    <a:pt x="59203953" y="8741371"/>
                  </a:lnTo>
                  <a:lnTo>
                    <a:pt x="59203953" y="8741418"/>
                  </a:lnTo>
                  <a:lnTo>
                    <a:pt x="59203953" y="8741465"/>
                  </a:lnTo>
                  <a:lnTo>
                    <a:pt x="59203953" y="8741511"/>
                  </a:lnTo>
                  <a:lnTo>
                    <a:pt x="59203953" y="8741558"/>
                  </a:lnTo>
                  <a:lnTo>
                    <a:pt x="59203953" y="8741605"/>
                  </a:lnTo>
                  <a:lnTo>
                    <a:pt x="59203953" y="8741659"/>
                  </a:lnTo>
                  <a:lnTo>
                    <a:pt x="59203953" y="8741706"/>
                  </a:lnTo>
                  <a:lnTo>
                    <a:pt x="59203953" y="8741752"/>
                  </a:lnTo>
                  <a:lnTo>
                    <a:pt x="59203953" y="8741799"/>
                  </a:lnTo>
                  <a:lnTo>
                    <a:pt x="59203953" y="8741846"/>
                  </a:lnTo>
                  <a:lnTo>
                    <a:pt x="59203953" y="8741892"/>
                  </a:lnTo>
                  <a:lnTo>
                    <a:pt x="59203953" y="8741939"/>
                  </a:lnTo>
                  <a:lnTo>
                    <a:pt x="59203953" y="8741986"/>
                  </a:lnTo>
                  <a:lnTo>
                    <a:pt x="59203953" y="8742032"/>
                  </a:lnTo>
                  <a:lnTo>
                    <a:pt x="59203953" y="8742079"/>
                  </a:lnTo>
                  <a:lnTo>
                    <a:pt x="59203953" y="8742126"/>
                  </a:lnTo>
                  <a:lnTo>
                    <a:pt x="59203953" y="8742172"/>
                  </a:lnTo>
                  <a:lnTo>
                    <a:pt x="59203953" y="8742219"/>
                  </a:lnTo>
                  <a:lnTo>
                    <a:pt x="59203953" y="8742266"/>
                  </a:lnTo>
                  <a:lnTo>
                    <a:pt x="59203953" y="8742320"/>
                  </a:lnTo>
                  <a:lnTo>
                    <a:pt x="59203953" y="8742367"/>
                  </a:lnTo>
                  <a:lnTo>
                    <a:pt x="59203953" y="8742413"/>
                  </a:lnTo>
                  <a:lnTo>
                    <a:pt x="59203953" y="8742460"/>
                  </a:lnTo>
                  <a:lnTo>
                    <a:pt x="59203953" y="8742506"/>
                  </a:lnTo>
                  <a:lnTo>
                    <a:pt x="59203953" y="8742553"/>
                  </a:lnTo>
                  <a:lnTo>
                    <a:pt x="59203953" y="8742600"/>
                  </a:lnTo>
                  <a:lnTo>
                    <a:pt x="59203953" y="8742646"/>
                  </a:lnTo>
                  <a:lnTo>
                    <a:pt x="59203953" y="8742693"/>
                  </a:lnTo>
                  <a:lnTo>
                    <a:pt x="59203953" y="8742740"/>
                  </a:lnTo>
                  <a:lnTo>
                    <a:pt x="59203953" y="8742786"/>
                  </a:lnTo>
                  <a:lnTo>
                    <a:pt x="59203953" y="8742833"/>
                  </a:lnTo>
                  <a:lnTo>
                    <a:pt x="59203953" y="8742880"/>
                  </a:lnTo>
                  <a:lnTo>
                    <a:pt x="59203953" y="8742926"/>
                  </a:lnTo>
                  <a:lnTo>
                    <a:pt x="59203953" y="8890094"/>
                  </a:lnTo>
                  <a:lnTo>
                    <a:pt x="59356353" y="8890094"/>
                  </a:lnTo>
                  <a:lnTo>
                    <a:pt x="59356353" y="8890140"/>
                  </a:lnTo>
                  <a:lnTo>
                    <a:pt x="59356353" y="8890187"/>
                  </a:lnTo>
                  <a:lnTo>
                    <a:pt x="59356353" y="8890234"/>
                  </a:lnTo>
                  <a:lnTo>
                    <a:pt x="59356353" y="8890280"/>
                  </a:lnTo>
                  <a:lnTo>
                    <a:pt x="59356353" y="8890327"/>
                  </a:lnTo>
                  <a:lnTo>
                    <a:pt x="59356353" y="8890373"/>
                  </a:lnTo>
                  <a:lnTo>
                    <a:pt x="59356353" y="8890420"/>
                  </a:lnTo>
                  <a:lnTo>
                    <a:pt x="59356353" y="8890467"/>
                  </a:lnTo>
                  <a:lnTo>
                    <a:pt x="59356353" y="8890513"/>
                  </a:lnTo>
                  <a:lnTo>
                    <a:pt x="59356353" y="8890560"/>
                  </a:lnTo>
                  <a:lnTo>
                    <a:pt x="59356353" y="8890607"/>
                  </a:lnTo>
                  <a:lnTo>
                    <a:pt x="59356353" y="8890653"/>
                  </a:lnTo>
                  <a:lnTo>
                    <a:pt x="59356353" y="8890700"/>
                  </a:lnTo>
                  <a:lnTo>
                    <a:pt x="59356353" y="8890754"/>
                  </a:lnTo>
                  <a:lnTo>
                    <a:pt x="59356353" y="8890801"/>
                  </a:lnTo>
                  <a:lnTo>
                    <a:pt x="59356353" y="8890848"/>
                  </a:lnTo>
                  <a:lnTo>
                    <a:pt x="59356353" y="8890894"/>
                  </a:lnTo>
                  <a:lnTo>
                    <a:pt x="59356353" y="8890941"/>
                  </a:lnTo>
                  <a:lnTo>
                    <a:pt x="59356353" y="8890988"/>
                  </a:lnTo>
                  <a:lnTo>
                    <a:pt x="59356353" y="8891034"/>
                  </a:lnTo>
                  <a:lnTo>
                    <a:pt x="59356353" y="8891081"/>
                  </a:lnTo>
                  <a:lnTo>
                    <a:pt x="59356353" y="8891128"/>
                  </a:lnTo>
                  <a:lnTo>
                    <a:pt x="59356353" y="8891174"/>
                  </a:lnTo>
                  <a:lnTo>
                    <a:pt x="59356353" y="8891221"/>
                  </a:lnTo>
                  <a:lnTo>
                    <a:pt x="59356353" y="8891268"/>
                  </a:lnTo>
                  <a:lnTo>
                    <a:pt x="59356353" y="8891314"/>
                  </a:lnTo>
                  <a:lnTo>
                    <a:pt x="59356353" y="8891361"/>
                  </a:lnTo>
                  <a:lnTo>
                    <a:pt x="59356353" y="8891415"/>
                  </a:lnTo>
                  <a:lnTo>
                    <a:pt x="59356353" y="8891462"/>
                  </a:lnTo>
                  <a:lnTo>
                    <a:pt x="59356353" y="8891508"/>
                  </a:lnTo>
                  <a:lnTo>
                    <a:pt x="59356353" y="8891555"/>
                  </a:lnTo>
                  <a:lnTo>
                    <a:pt x="59356353" y="8891602"/>
                  </a:lnTo>
                  <a:lnTo>
                    <a:pt x="59356353" y="8891648"/>
                  </a:lnTo>
                  <a:lnTo>
                    <a:pt x="59356353" y="8891695"/>
                  </a:lnTo>
                  <a:lnTo>
                    <a:pt x="59356353" y="8891742"/>
                  </a:lnTo>
                  <a:lnTo>
                    <a:pt x="59356353" y="8891788"/>
                  </a:lnTo>
                  <a:lnTo>
                    <a:pt x="59356353" y="8891835"/>
                  </a:lnTo>
                  <a:lnTo>
                    <a:pt x="59356353" y="8891882"/>
                  </a:lnTo>
                  <a:lnTo>
                    <a:pt x="59356353" y="8891928"/>
                  </a:lnTo>
                  <a:lnTo>
                    <a:pt x="59356353" y="8891975"/>
                  </a:lnTo>
                  <a:lnTo>
                    <a:pt x="59356353" y="8892022"/>
                  </a:lnTo>
                  <a:lnTo>
                    <a:pt x="59356353" y="8892076"/>
                  </a:lnTo>
                  <a:lnTo>
                    <a:pt x="59356353" y="8892123"/>
                  </a:lnTo>
                  <a:lnTo>
                    <a:pt x="59356353" y="8892169"/>
                  </a:lnTo>
                  <a:lnTo>
                    <a:pt x="59356353" y="8892216"/>
                  </a:lnTo>
                  <a:lnTo>
                    <a:pt x="59356353" y="8892263"/>
                  </a:lnTo>
                  <a:lnTo>
                    <a:pt x="59356353" y="8892309"/>
                  </a:lnTo>
                  <a:lnTo>
                    <a:pt x="59356353" y="8892356"/>
                  </a:lnTo>
                  <a:lnTo>
                    <a:pt x="59356353" y="8892403"/>
                  </a:lnTo>
                  <a:lnTo>
                    <a:pt x="59356353" y="8892449"/>
                  </a:lnTo>
                  <a:lnTo>
                    <a:pt x="59356353" y="8892496"/>
                  </a:lnTo>
                  <a:lnTo>
                    <a:pt x="59356353" y="8892543"/>
                  </a:lnTo>
                  <a:lnTo>
                    <a:pt x="59356353" y="8892589"/>
                  </a:lnTo>
                  <a:lnTo>
                    <a:pt x="59356353" y="8892636"/>
                  </a:lnTo>
                  <a:lnTo>
                    <a:pt x="59356353" y="8892682"/>
                  </a:lnTo>
                  <a:lnTo>
                    <a:pt x="59356353" y="8892737"/>
                  </a:lnTo>
                  <a:lnTo>
                    <a:pt x="59356353" y="8892783"/>
                  </a:lnTo>
                  <a:lnTo>
                    <a:pt x="59356353" y="8892830"/>
                  </a:lnTo>
                  <a:lnTo>
                    <a:pt x="59356353" y="8892877"/>
                  </a:lnTo>
                  <a:lnTo>
                    <a:pt x="59356353" y="8892923"/>
                  </a:lnTo>
                  <a:lnTo>
                    <a:pt x="59356353" y="8892970"/>
                  </a:lnTo>
                  <a:lnTo>
                    <a:pt x="59356353" y="8893017"/>
                  </a:lnTo>
                  <a:lnTo>
                    <a:pt x="59356353" y="8893063"/>
                  </a:lnTo>
                  <a:lnTo>
                    <a:pt x="59356353" y="8893110"/>
                  </a:lnTo>
                  <a:lnTo>
                    <a:pt x="59356353" y="8893157"/>
                  </a:lnTo>
                  <a:lnTo>
                    <a:pt x="59356353" y="8893203"/>
                  </a:lnTo>
                  <a:lnTo>
                    <a:pt x="59356353" y="8893250"/>
                  </a:lnTo>
                  <a:lnTo>
                    <a:pt x="59356353" y="8893297"/>
                  </a:lnTo>
                  <a:lnTo>
                    <a:pt x="59356353" y="8893343"/>
                  </a:lnTo>
                  <a:lnTo>
                    <a:pt x="59356353" y="8893398"/>
                  </a:lnTo>
                  <a:lnTo>
                    <a:pt x="59356353" y="8893444"/>
                  </a:lnTo>
                  <a:lnTo>
                    <a:pt x="59356353" y="8893491"/>
                  </a:lnTo>
                  <a:lnTo>
                    <a:pt x="59356353" y="8893538"/>
                  </a:lnTo>
                  <a:lnTo>
                    <a:pt x="59356353" y="8893584"/>
                  </a:lnTo>
                  <a:lnTo>
                    <a:pt x="59356353" y="8893631"/>
                  </a:lnTo>
                  <a:lnTo>
                    <a:pt x="59356353" y="8893678"/>
                  </a:lnTo>
                  <a:lnTo>
                    <a:pt x="59356353" y="8893724"/>
                  </a:lnTo>
                  <a:lnTo>
                    <a:pt x="59356353" y="8893771"/>
                  </a:lnTo>
                  <a:lnTo>
                    <a:pt x="59356353" y="8893817"/>
                  </a:lnTo>
                  <a:lnTo>
                    <a:pt x="59356353" y="8893864"/>
                  </a:lnTo>
                  <a:lnTo>
                    <a:pt x="59356353" y="8893911"/>
                  </a:lnTo>
                  <a:lnTo>
                    <a:pt x="59356353" y="8893957"/>
                  </a:lnTo>
                  <a:lnTo>
                    <a:pt x="59356353" y="8894004"/>
                  </a:lnTo>
                  <a:lnTo>
                    <a:pt x="59356353" y="8894058"/>
                  </a:lnTo>
                  <a:lnTo>
                    <a:pt x="59356353" y="8894105"/>
                  </a:lnTo>
                  <a:lnTo>
                    <a:pt x="59356353" y="8894152"/>
                  </a:lnTo>
                  <a:lnTo>
                    <a:pt x="59356353" y="8894198"/>
                  </a:lnTo>
                  <a:lnTo>
                    <a:pt x="59356353" y="8894245"/>
                  </a:lnTo>
                  <a:lnTo>
                    <a:pt x="59356353" y="8894292"/>
                  </a:lnTo>
                  <a:lnTo>
                    <a:pt x="59356353" y="8894338"/>
                  </a:lnTo>
                  <a:lnTo>
                    <a:pt x="59356353" y="8894385"/>
                  </a:lnTo>
                  <a:lnTo>
                    <a:pt x="59356353" y="8894432"/>
                  </a:lnTo>
                  <a:lnTo>
                    <a:pt x="59356353" y="8894478"/>
                  </a:lnTo>
                  <a:lnTo>
                    <a:pt x="59356353" y="8894525"/>
                  </a:lnTo>
                  <a:lnTo>
                    <a:pt x="59356353" y="8894572"/>
                  </a:lnTo>
                  <a:lnTo>
                    <a:pt x="59356353" y="8894618"/>
                  </a:lnTo>
                  <a:lnTo>
                    <a:pt x="59356353" y="8894665"/>
                  </a:lnTo>
                  <a:lnTo>
                    <a:pt x="59356353" y="8894719"/>
                  </a:lnTo>
                  <a:lnTo>
                    <a:pt x="59356353" y="8894766"/>
                  </a:lnTo>
                  <a:lnTo>
                    <a:pt x="59356353" y="8894813"/>
                  </a:lnTo>
                  <a:lnTo>
                    <a:pt x="59356353" y="8894859"/>
                  </a:lnTo>
                  <a:lnTo>
                    <a:pt x="59356353" y="8894906"/>
                  </a:lnTo>
                  <a:lnTo>
                    <a:pt x="59356353" y="8894952"/>
                  </a:lnTo>
                  <a:lnTo>
                    <a:pt x="59356353" y="8894999"/>
                  </a:lnTo>
                  <a:lnTo>
                    <a:pt x="59356353" y="8895046"/>
                  </a:lnTo>
                  <a:lnTo>
                    <a:pt x="59356353" y="8895092"/>
                  </a:lnTo>
                  <a:lnTo>
                    <a:pt x="59356353" y="8895139"/>
                  </a:lnTo>
                  <a:lnTo>
                    <a:pt x="59356353" y="8895186"/>
                  </a:lnTo>
                  <a:lnTo>
                    <a:pt x="59356353" y="8895232"/>
                  </a:lnTo>
                  <a:lnTo>
                    <a:pt x="59356353" y="8895279"/>
                  </a:lnTo>
                  <a:lnTo>
                    <a:pt x="59356353" y="8895326"/>
                  </a:lnTo>
                  <a:lnTo>
                    <a:pt x="59356353" y="9042493"/>
                  </a:lnTo>
                  <a:lnTo>
                    <a:pt x="59508753" y="9042493"/>
                  </a:lnTo>
                  <a:lnTo>
                    <a:pt x="59508753" y="9042540"/>
                  </a:lnTo>
                  <a:lnTo>
                    <a:pt x="59508753" y="9042586"/>
                  </a:lnTo>
                  <a:lnTo>
                    <a:pt x="59508753" y="9042633"/>
                  </a:lnTo>
                  <a:lnTo>
                    <a:pt x="59508753" y="9042680"/>
                  </a:lnTo>
                  <a:lnTo>
                    <a:pt x="59508753" y="9042726"/>
                  </a:lnTo>
                  <a:lnTo>
                    <a:pt x="59508753" y="9042773"/>
                  </a:lnTo>
                  <a:lnTo>
                    <a:pt x="59508753" y="9042820"/>
                  </a:lnTo>
                  <a:lnTo>
                    <a:pt x="59508753" y="9042866"/>
                  </a:lnTo>
                  <a:lnTo>
                    <a:pt x="59508753" y="9042913"/>
                  </a:lnTo>
                  <a:lnTo>
                    <a:pt x="59508753" y="9042959"/>
                  </a:lnTo>
                  <a:lnTo>
                    <a:pt x="59508753" y="9043006"/>
                  </a:lnTo>
                  <a:lnTo>
                    <a:pt x="59508753" y="9043053"/>
                  </a:lnTo>
                  <a:lnTo>
                    <a:pt x="59508753" y="9043099"/>
                  </a:lnTo>
                  <a:lnTo>
                    <a:pt x="59508753" y="9043154"/>
                  </a:lnTo>
                  <a:lnTo>
                    <a:pt x="59508753" y="9043200"/>
                  </a:lnTo>
                  <a:lnTo>
                    <a:pt x="59508753" y="9043247"/>
                  </a:lnTo>
                  <a:lnTo>
                    <a:pt x="59508753" y="9043294"/>
                  </a:lnTo>
                  <a:lnTo>
                    <a:pt x="59508753" y="9043340"/>
                  </a:lnTo>
                  <a:lnTo>
                    <a:pt x="59508753" y="9043387"/>
                  </a:lnTo>
                  <a:lnTo>
                    <a:pt x="59508753" y="9043434"/>
                  </a:lnTo>
                  <a:lnTo>
                    <a:pt x="59508753" y="9043480"/>
                  </a:lnTo>
                  <a:lnTo>
                    <a:pt x="59508753" y="9043527"/>
                  </a:lnTo>
                  <a:lnTo>
                    <a:pt x="59508753" y="9043574"/>
                  </a:lnTo>
                  <a:lnTo>
                    <a:pt x="59508753" y="9043620"/>
                  </a:lnTo>
                  <a:lnTo>
                    <a:pt x="59508753" y="9043667"/>
                  </a:lnTo>
                  <a:lnTo>
                    <a:pt x="59508753" y="9043714"/>
                  </a:lnTo>
                  <a:lnTo>
                    <a:pt x="59508753" y="9043760"/>
                  </a:lnTo>
                  <a:lnTo>
                    <a:pt x="59508753" y="9043815"/>
                  </a:lnTo>
                  <a:lnTo>
                    <a:pt x="59508753" y="9043861"/>
                  </a:lnTo>
                  <a:lnTo>
                    <a:pt x="59508753" y="9043908"/>
                  </a:lnTo>
                  <a:lnTo>
                    <a:pt x="59508753" y="9043955"/>
                  </a:lnTo>
                  <a:lnTo>
                    <a:pt x="59508753" y="9044001"/>
                  </a:lnTo>
                  <a:lnTo>
                    <a:pt x="59508753" y="9044048"/>
                  </a:lnTo>
                  <a:lnTo>
                    <a:pt x="59508753" y="9044094"/>
                  </a:lnTo>
                  <a:lnTo>
                    <a:pt x="59508753" y="9044141"/>
                  </a:lnTo>
                  <a:lnTo>
                    <a:pt x="59508753" y="9044188"/>
                  </a:lnTo>
                  <a:lnTo>
                    <a:pt x="59508753" y="9044234"/>
                  </a:lnTo>
                  <a:lnTo>
                    <a:pt x="59508753" y="9044281"/>
                  </a:lnTo>
                  <a:lnTo>
                    <a:pt x="59508753" y="9044328"/>
                  </a:lnTo>
                  <a:lnTo>
                    <a:pt x="59508753" y="9044374"/>
                  </a:lnTo>
                  <a:lnTo>
                    <a:pt x="59508753" y="9044421"/>
                  </a:lnTo>
                  <a:lnTo>
                    <a:pt x="59508753" y="9044475"/>
                  </a:lnTo>
                  <a:lnTo>
                    <a:pt x="59508753" y="9044522"/>
                  </a:lnTo>
                  <a:lnTo>
                    <a:pt x="59508753" y="9044569"/>
                  </a:lnTo>
                  <a:lnTo>
                    <a:pt x="59508753" y="9044615"/>
                  </a:lnTo>
                  <a:lnTo>
                    <a:pt x="59508753" y="9044662"/>
                  </a:lnTo>
                  <a:lnTo>
                    <a:pt x="59508753" y="9044709"/>
                  </a:lnTo>
                  <a:lnTo>
                    <a:pt x="59508753" y="9044755"/>
                  </a:lnTo>
                  <a:lnTo>
                    <a:pt x="59508753" y="9044802"/>
                  </a:lnTo>
                  <a:lnTo>
                    <a:pt x="59508753" y="9044849"/>
                  </a:lnTo>
                  <a:lnTo>
                    <a:pt x="59508753" y="9044895"/>
                  </a:lnTo>
                  <a:lnTo>
                    <a:pt x="59508753" y="9044942"/>
                  </a:lnTo>
                  <a:lnTo>
                    <a:pt x="59508753" y="9044989"/>
                  </a:lnTo>
                  <a:lnTo>
                    <a:pt x="59508753" y="9045035"/>
                  </a:lnTo>
                  <a:lnTo>
                    <a:pt x="59508753" y="9045082"/>
                  </a:lnTo>
                  <a:lnTo>
                    <a:pt x="59508753" y="9045136"/>
                  </a:lnTo>
                  <a:lnTo>
                    <a:pt x="59508753" y="9045183"/>
                  </a:lnTo>
                  <a:lnTo>
                    <a:pt x="59508753" y="9045229"/>
                  </a:lnTo>
                  <a:lnTo>
                    <a:pt x="59508753" y="9045276"/>
                  </a:lnTo>
                  <a:lnTo>
                    <a:pt x="59508753" y="9045323"/>
                  </a:lnTo>
                  <a:lnTo>
                    <a:pt x="59508753" y="9045369"/>
                  </a:lnTo>
                  <a:lnTo>
                    <a:pt x="59508753" y="9045416"/>
                  </a:lnTo>
                  <a:lnTo>
                    <a:pt x="59508753" y="9045463"/>
                  </a:lnTo>
                  <a:lnTo>
                    <a:pt x="59508753" y="9045509"/>
                  </a:lnTo>
                  <a:lnTo>
                    <a:pt x="59508753" y="9045556"/>
                  </a:lnTo>
                  <a:lnTo>
                    <a:pt x="59508753" y="9045603"/>
                  </a:lnTo>
                  <a:lnTo>
                    <a:pt x="59508753" y="9045649"/>
                  </a:lnTo>
                  <a:lnTo>
                    <a:pt x="59508753" y="9045696"/>
                  </a:lnTo>
                  <a:lnTo>
                    <a:pt x="59508753" y="9045743"/>
                  </a:lnTo>
                  <a:lnTo>
                    <a:pt x="59508753" y="9045797"/>
                  </a:lnTo>
                  <a:lnTo>
                    <a:pt x="59508753" y="9045844"/>
                  </a:lnTo>
                  <a:lnTo>
                    <a:pt x="59508753" y="9045890"/>
                  </a:lnTo>
                  <a:lnTo>
                    <a:pt x="59508753" y="9045937"/>
                  </a:lnTo>
                  <a:lnTo>
                    <a:pt x="59508753" y="9045984"/>
                  </a:lnTo>
                  <a:lnTo>
                    <a:pt x="59508753" y="9046030"/>
                  </a:lnTo>
                  <a:lnTo>
                    <a:pt x="59508753" y="9046077"/>
                  </a:lnTo>
                  <a:lnTo>
                    <a:pt x="59508753" y="9046124"/>
                  </a:lnTo>
                  <a:lnTo>
                    <a:pt x="59508753" y="9046170"/>
                  </a:lnTo>
                  <a:lnTo>
                    <a:pt x="59508753" y="9046217"/>
                  </a:lnTo>
                  <a:lnTo>
                    <a:pt x="59508753" y="9046264"/>
                  </a:lnTo>
                  <a:lnTo>
                    <a:pt x="59508753" y="9046310"/>
                  </a:lnTo>
                  <a:lnTo>
                    <a:pt x="59508753" y="9046357"/>
                  </a:lnTo>
                  <a:lnTo>
                    <a:pt x="59508753" y="9046403"/>
                  </a:lnTo>
                  <a:lnTo>
                    <a:pt x="59508753" y="9046458"/>
                  </a:lnTo>
                  <a:lnTo>
                    <a:pt x="59508753" y="9046504"/>
                  </a:lnTo>
                  <a:lnTo>
                    <a:pt x="59508753" y="9046551"/>
                  </a:lnTo>
                  <a:lnTo>
                    <a:pt x="59508753" y="9046598"/>
                  </a:lnTo>
                  <a:lnTo>
                    <a:pt x="59508753" y="9046644"/>
                  </a:lnTo>
                  <a:lnTo>
                    <a:pt x="59508753" y="9046691"/>
                  </a:lnTo>
                  <a:lnTo>
                    <a:pt x="59508753" y="9046738"/>
                  </a:lnTo>
                  <a:lnTo>
                    <a:pt x="59508753" y="9046784"/>
                  </a:lnTo>
                  <a:lnTo>
                    <a:pt x="59508753" y="9046831"/>
                  </a:lnTo>
                  <a:lnTo>
                    <a:pt x="59508753" y="9046878"/>
                  </a:lnTo>
                  <a:lnTo>
                    <a:pt x="59508753" y="9046924"/>
                  </a:lnTo>
                  <a:lnTo>
                    <a:pt x="59508753" y="9046971"/>
                  </a:lnTo>
                  <a:lnTo>
                    <a:pt x="59508753" y="9047018"/>
                  </a:lnTo>
                  <a:lnTo>
                    <a:pt x="59508753" y="9047064"/>
                  </a:lnTo>
                  <a:lnTo>
                    <a:pt x="59508753" y="9047119"/>
                  </a:lnTo>
                  <a:lnTo>
                    <a:pt x="59508753" y="9047165"/>
                  </a:lnTo>
                  <a:lnTo>
                    <a:pt x="59508753" y="9047212"/>
                  </a:lnTo>
                  <a:lnTo>
                    <a:pt x="59508753" y="9047259"/>
                  </a:lnTo>
                  <a:lnTo>
                    <a:pt x="59508753" y="9047305"/>
                  </a:lnTo>
                  <a:lnTo>
                    <a:pt x="59508753" y="9047352"/>
                  </a:lnTo>
                  <a:lnTo>
                    <a:pt x="59508753" y="9047399"/>
                  </a:lnTo>
                  <a:lnTo>
                    <a:pt x="59508753" y="9047445"/>
                  </a:lnTo>
                  <a:lnTo>
                    <a:pt x="59508753" y="9047492"/>
                  </a:lnTo>
                  <a:lnTo>
                    <a:pt x="59508753" y="9047538"/>
                  </a:lnTo>
                  <a:lnTo>
                    <a:pt x="59508753" y="9047585"/>
                  </a:lnTo>
                  <a:lnTo>
                    <a:pt x="59508753" y="9047632"/>
                  </a:lnTo>
                  <a:lnTo>
                    <a:pt x="59508753" y="9047678"/>
                  </a:lnTo>
                  <a:lnTo>
                    <a:pt x="59508753" y="9047725"/>
                  </a:lnTo>
                  <a:lnTo>
                    <a:pt x="59508753" y="9194892"/>
                  </a:lnTo>
                  <a:lnTo>
                    <a:pt x="59661153" y="9194892"/>
                  </a:lnTo>
                  <a:lnTo>
                    <a:pt x="59661153" y="9194939"/>
                  </a:lnTo>
                  <a:lnTo>
                    <a:pt x="59661153" y="9194986"/>
                  </a:lnTo>
                  <a:lnTo>
                    <a:pt x="59661153" y="9195032"/>
                  </a:lnTo>
                  <a:lnTo>
                    <a:pt x="59661153" y="9195079"/>
                  </a:lnTo>
                  <a:lnTo>
                    <a:pt x="59661153" y="9195126"/>
                  </a:lnTo>
                  <a:lnTo>
                    <a:pt x="59661153" y="9195172"/>
                  </a:lnTo>
                  <a:lnTo>
                    <a:pt x="59661153" y="9195219"/>
                  </a:lnTo>
                  <a:lnTo>
                    <a:pt x="59661153" y="9195266"/>
                  </a:lnTo>
                  <a:lnTo>
                    <a:pt x="59661153" y="9195312"/>
                  </a:lnTo>
                  <a:lnTo>
                    <a:pt x="59661153" y="9195359"/>
                  </a:lnTo>
                  <a:lnTo>
                    <a:pt x="59661153" y="9195406"/>
                  </a:lnTo>
                  <a:lnTo>
                    <a:pt x="59661153" y="9195452"/>
                  </a:lnTo>
                  <a:lnTo>
                    <a:pt x="59661153" y="9195499"/>
                  </a:lnTo>
                  <a:lnTo>
                    <a:pt x="59661153" y="9195553"/>
                  </a:lnTo>
                  <a:lnTo>
                    <a:pt x="59661153" y="9195600"/>
                  </a:lnTo>
                  <a:lnTo>
                    <a:pt x="59661153" y="9195646"/>
                  </a:lnTo>
                  <a:lnTo>
                    <a:pt x="59661153" y="9195693"/>
                  </a:lnTo>
                  <a:lnTo>
                    <a:pt x="59661153" y="9195740"/>
                  </a:lnTo>
                  <a:lnTo>
                    <a:pt x="59661153" y="9195786"/>
                  </a:lnTo>
                  <a:lnTo>
                    <a:pt x="59661153" y="9195833"/>
                  </a:lnTo>
                  <a:lnTo>
                    <a:pt x="59661153" y="9195880"/>
                  </a:lnTo>
                  <a:lnTo>
                    <a:pt x="59661153" y="9195926"/>
                  </a:lnTo>
                  <a:lnTo>
                    <a:pt x="59661153" y="9195973"/>
                  </a:lnTo>
                  <a:lnTo>
                    <a:pt x="59661153" y="9196020"/>
                  </a:lnTo>
                  <a:lnTo>
                    <a:pt x="59661153" y="9196066"/>
                  </a:lnTo>
                  <a:lnTo>
                    <a:pt x="59661153" y="9196113"/>
                  </a:lnTo>
                  <a:lnTo>
                    <a:pt x="59661153" y="9196160"/>
                  </a:lnTo>
                  <a:lnTo>
                    <a:pt x="59661153" y="9196214"/>
                  </a:lnTo>
                  <a:lnTo>
                    <a:pt x="59661153" y="9196261"/>
                  </a:lnTo>
                  <a:lnTo>
                    <a:pt x="59661153" y="9196307"/>
                  </a:lnTo>
                  <a:lnTo>
                    <a:pt x="59661153" y="9196354"/>
                  </a:lnTo>
                  <a:lnTo>
                    <a:pt x="59661153" y="9196401"/>
                  </a:lnTo>
                  <a:lnTo>
                    <a:pt x="59661153" y="9196447"/>
                  </a:lnTo>
                  <a:lnTo>
                    <a:pt x="59661153" y="9196494"/>
                  </a:lnTo>
                  <a:lnTo>
                    <a:pt x="59661153" y="9196541"/>
                  </a:lnTo>
                  <a:lnTo>
                    <a:pt x="59661153" y="9196587"/>
                  </a:lnTo>
                  <a:lnTo>
                    <a:pt x="59661153" y="9196634"/>
                  </a:lnTo>
                  <a:lnTo>
                    <a:pt x="59661153" y="9196680"/>
                  </a:lnTo>
                  <a:lnTo>
                    <a:pt x="59661153" y="9196727"/>
                  </a:lnTo>
                  <a:lnTo>
                    <a:pt x="59661153" y="9196774"/>
                  </a:lnTo>
                  <a:lnTo>
                    <a:pt x="59661153" y="9196820"/>
                  </a:lnTo>
                  <a:lnTo>
                    <a:pt x="59661153" y="9196875"/>
                  </a:lnTo>
                  <a:lnTo>
                    <a:pt x="59661153" y="9196921"/>
                  </a:lnTo>
                  <a:lnTo>
                    <a:pt x="59661153" y="9196968"/>
                  </a:lnTo>
                  <a:lnTo>
                    <a:pt x="59661153" y="9197015"/>
                  </a:lnTo>
                  <a:lnTo>
                    <a:pt x="59661153" y="9197061"/>
                  </a:lnTo>
                  <a:lnTo>
                    <a:pt x="59661153" y="9197108"/>
                  </a:lnTo>
                  <a:lnTo>
                    <a:pt x="59661153" y="9197155"/>
                  </a:lnTo>
                  <a:lnTo>
                    <a:pt x="59661153" y="9197201"/>
                  </a:lnTo>
                  <a:lnTo>
                    <a:pt x="59661153" y="9197248"/>
                  </a:lnTo>
                  <a:lnTo>
                    <a:pt x="59661153" y="9197295"/>
                  </a:lnTo>
                  <a:lnTo>
                    <a:pt x="59661153" y="9197341"/>
                  </a:lnTo>
                  <a:lnTo>
                    <a:pt x="59661153" y="9197388"/>
                  </a:lnTo>
                  <a:lnTo>
                    <a:pt x="59661153" y="9197435"/>
                  </a:lnTo>
                  <a:lnTo>
                    <a:pt x="59661153" y="9197481"/>
                  </a:lnTo>
                  <a:lnTo>
                    <a:pt x="59661153" y="9197536"/>
                  </a:lnTo>
                  <a:lnTo>
                    <a:pt x="59661153" y="9197582"/>
                  </a:lnTo>
                  <a:lnTo>
                    <a:pt x="59661153" y="9197629"/>
                  </a:lnTo>
                  <a:lnTo>
                    <a:pt x="59661153" y="9197676"/>
                  </a:lnTo>
                  <a:lnTo>
                    <a:pt x="59661153" y="9197722"/>
                  </a:lnTo>
                  <a:lnTo>
                    <a:pt x="59661153" y="9197769"/>
                  </a:lnTo>
                  <a:lnTo>
                    <a:pt x="59661153" y="9197815"/>
                  </a:lnTo>
                  <a:lnTo>
                    <a:pt x="59661153" y="9197862"/>
                  </a:lnTo>
                  <a:lnTo>
                    <a:pt x="59661153" y="9197909"/>
                  </a:lnTo>
                  <a:lnTo>
                    <a:pt x="59661153" y="9197955"/>
                  </a:lnTo>
                  <a:lnTo>
                    <a:pt x="59661153" y="9198002"/>
                  </a:lnTo>
                  <a:lnTo>
                    <a:pt x="59661153" y="9198049"/>
                  </a:lnTo>
                  <a:lnTo>
                    <a:pt x="59661153" y="9198095"/>
                  </a:lnTo>
                  <a:lnTo>
                    <a:pt x="59661153" y="9198142"/>
                  </a:lnTo>
                  <a:lnTo>
                    <a:pt x="59661153" y="9198196"/>
                  </a:lnTo>
                  <a:lnTo>
                    <a:pt x="59661153" y="9198243"/>
                  </a:lnTo>
                  <a:lnTo>
                    <a:pt x="59661153" y="9198290"/>
                  </a:lnTo>
                  <a:lnTo>
                    <a:pt x="59661153" y="9198336"/>
                  </a:lnTo>
                  <a:lnTo>
                    <a:pt x="59661153" y="9198383"/>
                  </a:lnTo>
                  <a:lnTo>
                    <a:pt x="59661153" y="9198430"/>
                  </a:lnTo>
                  <a:lnTo>
                    <a:pt x="59661153" y="9198476"/>
                  </a:lnTo>
                  <a:lnTo>
                    <a:pt x="59661153" y="9198523"/>
                  </a:lnTo>
                  <a:lnTo>
                    <a:pt x="59661153" y="9198570"/>
                  </a:lnTo>
                  <a:lnTo>
                    <a:pt x="59661153" y="9198616"/>
                  </a:lnTo>
                  <a:lnTo>
                    <a:pt x="59661153" y="9198663"/>
                  </a:lnTo>
                  <a:lnTo>
                    <a:pt x="59661153" y="9198710"/>
                  </a:lnTo>
                  <a:lnTo>
                    <a:pt x="59661153" y="9198756"/>
                  </a:lnTo>
                  <a:lnTo>
                    <a:pt x="59661153" y="9198803"/>
                  </a:lnTo>
                  <a:lnTo>
                    <a:pt x="59661153" y="9198857"/>
                  </a:lnTo>
                  <a:lnTo>
                    <a:pt x="59661153" y="9198904"/>
                  </a:lnTo>
                  <a:lnTo>
                    <a:pt x="59661153" y="9198950"/>
                  </a:lnTo>
                  <a:lnTo>
                    <a:pt x="59661153" y="9198997"/>
                  </a:lnTo>
                  <a:lnTo>
                    <a:pt x="59661153" y="9199044"/>
                  </a:lnTo>
                  <a:lnTo>
                    <a:pt x="59661153" y="9199090"/>
                  </a:lnTo>
                  <a:lnTo>
                    <a:pt x="59661153" y="9199137"/>
                  </a:lnTo>
                  <a:lnTo>
                    <a:pt x="59661153" y="9199184"/>
                  </a:lnTo>
                  <a:lnTo>
                    <a:pt x="59661153" y="9199230"/>
                  </a:lnTo>
                  <a:lnTo>
                    <a:pt x="59661153" y="9199277"/>
                  </a:lnTo>
                  <a:lnTo>
                    <a:pt x="59661153" y="9199324"/>
                  </a:lnTo>
                  <a:lnTo>
                    <a:pt x="59661153" y="9199370"/>
                  </a:lnTo>
                  <a:lnTo>
                    <a:pt x="59661153" y="9199417"/>
                  </a:lnTo>
                  <a:lnTo>
                    <a:pt x="59661153" y="9199464"/>
                  </a:lnTo>
                  <a:lnTo>
                    <a:pt x="59661153" y="9199518"/>
                  </a:lnTo>
                  <a:lnTo>
                    <a:pt x="59661153" y="9199565"/>
                  </a:lnTo>
                  <a:lnTo>
                    <a:pt x="59661153" y="9199611"/>
                  </a:lnTo>
                  <a:lnTo>
                    <a:pt x="59661153" y="9199658"/>
                  </a:lnTo>
                  <a:lnTo>
                    <a:pt x="59661153" y="9199705"/>
                  </a:lnTo>
                  <a:lnTo>
                    <a:pt x="59661153" y="9199751"/>
                  </a:lnTo>
                  <a:lnTo>
                    <a:pt x="59661153" y="9199798"/>
                  </a:lnTo>
                  <a:lnTo>
                    <a:pt x="59661153" y="9199845"/>
                  </a:lnTo>
                  <a:lnTo>
                    <a:pt x="59661153" y="9199891"/>
                  </a:lnTo>
                  <a:lnTo>
                    <a:pt x="59661153" y="9199938"/>
                  </a:lnTo>
                  <a:lnTo>
                    <a:pt x="59661153" y="9199984"/>
                  </a:lnTo>
                  <a:lnTo>
                    <a:pt x="59661153" y="9200031"/>
                  </a:lnTo>
                  <a:lnTo>
                    <a:pt x="59661153" y="9200078"/>
                  </a:lnTo>
                  <a:lnTo>
                    <a:pt x="59661153" y="9200124"/>
                  </a:lnTo>
                  <a:lnTo>
                    <a:pt x="59661153" y="9347292"/>
                  </a:lnTo>
                  <a:lnTo>
                    <a:pt x="59813553" y="9347292"/>
                  </a:lnTo>
                  <a:lnTo>
                    <a:pt x="59813553" y="9347338"/>
                  </a:lnTo>
                  <a:lnTo>
                    <a:pt x="59813553" y="9347385"/>
                  </a:lnTo>
                  <a:lnTo>
                    <a:pt x="59813553" y="9347432"/>
                  </a:lnTo>
                  <a:lnTo>
                    <a:pt x="59813553" y="9347478"/>
                  </a:lnTo>
                  <a:lnTo>
                    <a:pt x="59813553" y="9347525"/>
                  </a:lnTo>
                  <a:lnTo>
                    <a:pt x="59813553" y="9347572"/>
                  </a:lnTo>
                  <a:lnTo>
                    <a:pt x="59813553" y="9347618"/>
                  </a:lnTo>
                  <a:lnTo>
                    <a:pt x="59813553" y="9347665"/>
                  </a:lnTo>
                  <a:lnTo>
                    <a:pt x="59813553" y="9347712"/>
                  </a:lnTo>
                  <a:lnTo>
                    <a:pt x="59813553" y="9347758"/>
                  </a:lnTo>
                  <a:lnTo>
                    <a:pt x="59813553" y="9347805"/>
                  </a:lnTo>
                  <a:lnTo>
                    <a:pt x="59813553" y="9347852"/>
                  </a:lnTo>
                  <a:lnTo>
                    <a:pt x="59813553" y="9347898"/>
                  </a:lnTo>
                  <a:lnTo>
                    <a:pt x="59813553" y="9347953"/>
                  </a:lnTo>
                  <a:lnTo>
                    <a:pt x="59813553" y="9347999"/>
                  </a:lnTo>
                  <a:lnTo>
                    <a:pt x="59813553" y="9348046"/>
                  </a:lnTo>
                  <a:lnTo>
                    <a:pt x="59813553" y="9348092"/>
                  </a:lnTo>
                  <a:lnTo>
                    <a:pt x="59813553" y="9348139"/>
                  </a:lnTo>
                  <a:lnTo>
                    <a:pt x="59813553" y="9348186"/>
                  </a:lnTo>
                  <a:lnTo>
                    <a:pt x="59813553" y="9348232"/>
                  </a:lnTo>
                  <a:lnTo>
                    <a:pt x="59813553" y="9348279"/>
                  </a:lnTo>
                  <a:lnTo>
                    <a:pt x="59813553" y="9348326"/>
                  </a:lnTo>
                  <a:lnTo>
                    <a:pt x="59813553" y="9348372"/>
                  </a:lnTo>
                  <a:lnTo>
                    <a:pt x="59813553" y="9348419"/>
                  </a:lnTo>
                  <a:lnTo>
                    <a:pt x="59813553" y="9348466"/>
                  </a:lnTo>
                  <a:lnTo>
                    <a:pt x="59813553" y="9348512"/>
                  </a:lnTo>
                  <a:lnTo>
                    <a:pt x="59813553" y="9348559"/>
                  </a:lnTo>
                  <a:lnTo>
                    <a:pt x="59813553" y="9348613"/>
                  </a:lnTo>
                  <a:lnTo>
                    <a:pt x="59813553" y="9348660"/>
                  </a:lnTo>
                  <a:lnTo>
                    <a:pt x="59813553" y="9348707"/>
                  </a:lnTo>
                  <a:lnTo>
                    <a:pt x="59813553" y="9348753"/>
                  </a:lnTo>
                  <a:lnTo>
                    <a:pt x="59813553" y="9348800"/>
                  </a:lnTo>
                  <a:lnTo>
                    <a:pt x="59813553" y="9348847"/>
                  </a:lnTo>
                  <a:lnTo>
                    <a:pt x="59813553" y="9348893"/>
                  </a:lnTo>
                  <a:lnTo>
                    <a:pt x="59813553" y="9348940"/>
                  </a:lnTo>
                  <a:lnTo>
                    <a:pt x="59813553" y="9348987"/>
                  </a:lnTo>
                  <a:lnTo>
                    <a:pt x="59813553" y="9349033"/>
                  </a:lnTo>
                  <a:lnTo>
                    <a:pt x="59813553" y="9349080"/>
                  </a:lnTo>
                  <a:lnTo>
                    <a:pt x="59813553" y="9349126"/>
                  </a:lnTo>
                  <a:lnTo>
                    <a:pt x="59813553" y="9349173"/>
                  </a:lnTo>
                  <a:lnTo>
                    <a:pt x="59813553" y="9349220"/>
                  </a:lnTo>
                  <a:lnTo>
                    <a:pt x="59813553" y="9349274"/>
                  </a:lnTo>
                  <a:lnTo>
                    <a:pt x="59813553" y="9349321"/>
                  </a:lnTo>
                  <a:lnTo>
                    <a:pt x="59813553" y="9349367"/>
                  </a:lnTo>
                  <a:lnTo>
                    <a:pt x="59813553" y="9349414"/>
                  </a:lnTo>
                  <a:lnTo>
                    <a:pt x="59813553" y="9349461"/>
                  </a:lnTo>
                  <a:lnTo>
                    <a:pt x="59813553" y="9349507"/>
                  </a:lnTo>
                  <a:lnTo>
                    <a:pt x="59813553" y="9349554"/>
                  </a:lnTo>
                  <a:lnTo>
                    <a:pt x="59813553" y="9349601"/>
                  </a:lnTo>
                  <a:lnTo>
                    <a:pt x="59813553" y="9349647"/>
                  </a:lnTo>
                  <a:lnTo>
                    <a:pt x="59813553" y="9349694"/>
                  </a:lnTo>
                  <a:lnTo>
                    <a:pt x="59813553" y="9349741"/>
                  </a:lnTo>
                  <a:lnTo>
                    <a:pt x="59813553" y="9349787"/>
                  </a:lnTo>
                  <a:lnTo>
                    <a:pt x="59813553" y="9349834"/>
                  </a:lnTo>
                  <a:lnTo>
                    <a:pt x="59813553" y="9349881"/>
                  </a:lnTo>
                  <a:lnTo>
                    <a:pt x="59813553" y="9349935"/>
                  </a:lnTo>
                  <a:lnTo>
                    <a:pt x="59813553" y="9349982"/>
                  </a:lnTo>
                  <a:lnTo>
                    <a:pt x="59813553" y="9350028"/>
                  </a:lnTo>
                  <a:lnTo>
                    <a:pt x="59813553" y="9350075"/>
                  </a:lnTo>
                  <a:lnTo>
                    <a:pt x="59813553" y="9350122"/>
                  </a:lnTo>
                  <a:lnTo>
                    <a:pt x="59813553" y="9350168"/>
                  </a:lnTo>
                  <a:lnTo>
                    <a:pt x="59813553" y="9350215"/>
                  </a:lnTo>
                  <a:lnTo>
                    <a:pt x="59813553" y="9350261"/>
                  </a:lnTo>
                  <a:lnTo>
                    <a:pt x="59813553" y="9350308"/>
                  </a:lnTo>
                  <a:lnTo>
                    <a:pt x="59813553" y="9350355"/>
                  </a:lnTo>
                  <a:lnTo>
                    <a:pt x="59813553" y="9350401"/>
                  </a:lnTo>
                  <a:lnTo>
                    <a:pt x="59813553" y="9350448"/>
                  </a:lnTo>
                  <a:lnTo>
                    <a:pt x="59813553" y="9350495"/>
                  </a:lnTo>
                  <a:lnTo>
                    <a:pt x="59813553" y="9350541"/>
                  </a:lnTo>
                  <a:lnTo>
                    <a:pt x="59813553" y="9350596"/>
                  </a:lnTo>
                  <a:lnTo>
                    <a:pt x="59813553" y="9350642"/>
                  </a:lnTo>
                  <a:lnTo>
                    <a:pt x="59813553" y="9350689"/>
                  </a:lnTo>
                  <a:lnTo>
                    <a:pt x="59813553" y="9350736"/>
                  </a:lnTo>
                  <a:lnTo>
                    <a:pt x="59813553" y="9350782"/>
                  </a:lnTo>
                  <a:lnTo>
                    <a:pt x="59813553" y="9350829"/>
                  </a:lnTo>
                  <a:lnTo>
                    <a:pt x="59813553" y="9350876"/>
                  </a:lnTo>
                  <a:lnTo>
                    <a:pt x="59813553" y="9350922"/>
                  </a:lnTo>
                  <a:lnTo>
                    <a:pt x="59813553" y="9350969"/>
                  </a:lnTo>
                  <a:lnTo>
                    <a:pt x="59813553" y="9351016"/>
                  </a:lnTo>
                  <a:lnTo>
                    <a:pt x="59813553" y="9351062"/>
                  </a:lnTo>
                  <a:lnTo>
                    <a:pt x="59813553" y="9351109"/>
                  </a:lnTo>
                  <a:lnTo>
                    <a:pt x="59813553" y="9351156"/>
                  </a:lnTo>
                  <a:lnTo>
                    <a:pt x="59813553" y="9351202"/>
                  </a:lnTo>
                  <a:lnTo>
                    <a:pt x="59813553" y="9351257"/>
                  </a:lnTo>
                  <a:lnTo>
                    <a:pt x="59813553" y="9351303"/>
                  </a:lnTo>
                  <a:lnTo>
                    <a:pt x="59813553" y="9351350"/>
                  </a:lnTo>
                  <a:lnTo>
                    <a:pt x="59813553" y="9351396"/>
                  </a:lnTo>
                  <a:lnTo>
                    <a:pt x="59813553" y="9351443"/>
                  </a:lnTo>
                  <a:lnTo>
                    <a:pt x="59813553" y="9351490"/>
                  </a:lnTo>
                  <a:lnTo>
                    <a:pt x="59813553" y="9351536"/>
                  </a:lnTo>
                  <a:lnTo>
                    <a:pt x="59813553" y="9351583"/>
                  </a:lnTo>
                  <a:lnTo>
                    <a:pt x="59813553" y="9351630"/>
                  </a:lnTo>
                  <a:lnTo>
                    <a:pt x="59813553" y="9351676"/>
                  </a:lnTo>
                  <a:lnTo>
                    <a:pt x="59813553" y="9351723"/>
                  </a:lnTo>
                  <a:lnTo>
                    <a:pt x="59813553" y="9351770"/>
                  </a:lnTo>
                  <a:lnTo>
                    <a:pt x="59813553" y="9351816"/>
                  </a:lnTo>
                  <a:lnTo>
                    <a:pt x="59813553" y="9351863"/>
                  </a:lnTo>
                  <a:lnTo>
                    <a:pt x="59813553" y="9351917"/>
                  </a:lnTo>
                  <a:lnTo>
                    <a:pt x="59813553" y="9351964"/>
                  </a:lnTo>
                  <a:lnTo>
                    <a:pt x="59813553" y="9352011"/>
                  </a:lnTo>
                  <a:lnTo>
                    <a:pt x="59813553" y="9352057"/>
                  </a:lnTo>
                  <a:lnTo>
                    <a:pt x="59813553" y="9352104"/>
                  </a:lnTo>
                  <a:lnTo>
                    <a:pt x="59813553" y="9352151"/>
                  </a:lnTo>
                  <a:lnTo>
                    <a:pt x="59813553" y="9352197"/>
                  </a:lnTo>
                  <a:lnTo>
                    <a:pt x="59813553" y="9352244"/>
                  </a:lnTo>
                  <a:lnTo>
                    <a:pt x="59813553" y="9352291"/>
                  </a:lnTo>
                  <a:lnTo>
                    <a:pt x="59813553" y="9352337"/>
                  </a:lnTo>
                  <a:lnTo>
                    <a:pt x="59813553" y="9352384"/>
                  </a:lnTo>
                  <a:lnTo>
                    <a:pt x="59813553" y="9352431"/>
                  </a:lnTo>
                  <a:lnTo>
                    <a:pt x="59813553" y="9352477"/>
                  </a:lnTo>
                  <a:lnTo>
                    <a:pt x="59813553" y="9352524"/>
                  </a:lnTo>
                  <a:lnTo>
                    <a:pt x="59813553" y="9499691"/>
                  </a:lnTo>
                  <a:lnTo>
                    <a:pt x="59965953" y="9499691"/>
                  </a:lnTo>
                  <a:lnTo>
                    <a:pt x="59965953" y="9499738"/>
                  </a:lnTo>
                  <a:lnTo>
                    <a:pt x="59965953" y="9499784"/>
                  </a:lnTo>
                  <a:lnTo>
                    <a:pt x="59965953" y="9499831"/>
                  </a:lnTo>
                  <a:lnTo>
                    <a:pt x="59965953" y="9499878"/>
                  </a:lnTo>
                  <a:lnTo>
                    <a:pt x="59965953" y="9499924"/>
                  </a:lnTo>
                  <a:lnTo>
                    <a:pt x="59965953" y="9499971"/>
                  </a:lnTo>
                  <a:lnTo>
                    <a:pt x="59965953" y="9500018"/>
                  </a:lnTo>
                  <a:lnTo>
                    <a:pt x="59965953" y="9500064"/>
                  </a:lnTo>
                  <a:lnTo>
                    <a:pt x="59965953" y="9500111"/>
                  </a:lnTo>
                  <a:lnTo>
                    <a:pt x="59965953" y="9500158"/>
                  </a:lnTo>
                  <a:lnTo>
                    <a:pt x="59965953" y="9500204"/>
                  </a:lnTo>
                  <a:lnTo>
                    <a:pt x="59965953" y="9500251"/>
                  </a:lnTo>
                  <a:lnTo>
                    <a:pt x="59965953" y="9500298"/>
                  </a:lnTo>
                  <a:lnTo>
                    <a:pt x="59965953" y="9500352"/>
                  </a:lnTo>
                  <a:lnTo>
                    <a:pt x="59965953" y="9500399"/>
                  </a:lnTo>
                  <a:lnTo>
                    <a:pt x="59965953" y="9500445"/>
                  </a:lnTo>
                  <a:lnTo>
                    <a:pt x="59965953" y="9500492"/>
                  </a:lnTo>
                  <a:lnTo>
                    <a:pt x="59965953" y="9500538"/>
                  </a:lnTo>
                  <a:lnTo>
                    <a:pt x="59965953" y="9500585"/>
                  </a:lnTo>
                  <a:lnTo>
                    <a:pt x="59965953" y="9500632"/>
                  </a:lnTo>
                  <a:lnTo>
                    <a:pt x="59965953" y="9500678"/>
                  </a:lnTo>
                  <a:lnTo>
                    <a:pt x="59965953" y="9500725"/>
                  </a:lnTo>
                  <a:lnTo>
                    <a:pt x="59965953" y="9500772"/>
                  </a:lnTo>
                  <a:lnTo>
                    <a:pt x="59965953" y="9500818"/>
                  </a:lnTo>
                  <a:lnTo>
                    <a:pt x="59965953" y="9500865"/>
                  </a:lnTo>
                  <a:lnTo>
                    <a:pt x="59965953" y="9500912"/>
                  </a:lnTo>
                  <a:lnTo>
                    <a:pt x="59965953" y="9500958"/>
                  </a:lnTo>
                  <a:lnTo>
                    <a:pt x="59965953" y="9501013"/>
                  </a:lnTo>
                  <a:lnTo>
                    <a:pt x="59965953" y="9501059"/>
                  </a:lnTo>
                  <a:lnTo>
                    <a:pt x="59965953" y="9501106"/>
                  </a:lnTo>
                  <a:lnTo>
                    <a:pt x="59965953" y="9501153"/>
                  </a:lnTo>
                  <a:lnTo>
                    <a:pt x="59965953" y="9501199"/>
                  </a:lnTo>
                  <a:lnTo>
                    <a:pt x="59965953" y="9501246"/>
                  </a:lnTo>
                  <a:lnTo>
                    <a:pt x="59965953" y="9501293"/>
                  </a:lnTo>
                  <a:lnTo>
                    <a:pt x="59965953" y="9501339"/>
                  </a:lnTo>
                  <a:lnTo>
                    <a:pt x="59965953" y="9501386"/>
                  </a:lnTo>
                  <a:lnTo>
                    <a:pt x="59965953" y="9501433"/>
                  </a:lnTo>
                  <a:lnTo>
                    <a:pt x="59965953" y="9501479"/>
                  </a:lnTo>
                  <a:lnTo>
                    <a:pt x="59965953" y="9501526"/>
                  </a:lnTo>
                  <a:lnTo>
                    <a:pt x="59965953" y="9501573"/>
                  </a:lnTo>
                  <a:lnTo>
                    <a:pt x="59965953" y="9501619"/>
                  </a:lnTo>
                  <a:lnTo>
                    <a:pt x="59965953" y="9501673"/>
                  </a:lnTo>
                  <a:lnTo>
                    <a:pt x="59965953" y="9501720"/>
                  </a:lnTo>
                  <a:lnTo>
                    <a:pt x="59965953" y="9501767"/>
                  </a:lnTo>
                  <a:lnTo>
                    <a:pt x="59965953" y="9501813"/>
                  </a:lnTo>
                  <a:lnTo>
                    <a:pt x="59965953" y="9501860"/>
                  </a:lnTo>
                  <a:lnTo>
                    <a:pt x="59965953" y="9501907"/>
                  </a:lnTo>
                  <a:lnTo>
                    <a:pt x="59965953" y="9501953"/>
                  </a:lnTo>
                  <a:lnTo>
                    <a:pt x="59965953" y="9502000"/>
                  </a:lnTo>
                  <a:lnTo>
                    <a:pt x="59965953" y="9502047"/>
                  </a:lnTo>
                  <a:lnTo>
                    <a:pt x="59965953" y="9502093"/>
                  </a:lnTo>
                  <a:lnTo>
                    <a:pt x="59965953" y="9502140"/>
                  </a:lnTo>
                  <a:lnTo>
                    <a:pt x="59965953" y="9502187"/>
                  </a:lnTo>
                  <a:lnTo>
                    <a:pt x="59965953" y="9502233"/>
                  </a:lnTo>
                  <a:lnTo>
                    <a:pt x="59965953" y="9502280"/>
                  </a:lnTo>
                  <a:lnTo>
                    <a:pt x="59965953" y="9502334"/>
                  </a:lnTo>
                  <a:lnTo>
                    <a:pt x="59965953" y="9502381"/>
                  </a:lnTo>
                  <a:lnTo>
                    <a:pt x="59965953" y="9502428"/>
                  </a:lnTo>
                  <a:lnTo>
                    <a:pt x="59965953" y="9502474"/>
                  </a:lnTo>
                  <a:lnTo>
                    <a:pt x="59965953" y="9502521"/>
                  </a:lnTo>
                  <a:lnTo>
                    <a:pt x="59965953" y="9502568"/>
                  </a:lnTo>
                  <a:lnTo>
                    <a:pt x="59965953" y="9502614"/>
                  </a:lnTo>
                  <a:lnTo>
                    <a:pt x="59965953" y="9502661"/>
                  </a:lnTo>
                  <a:lnTo>
                    <a:pt x="59965953" y="9502708"/>
                  </a:lnTo>
                  <a:lnTo>
                    <a:pt x="59965953" y="9502754"/>
                  </a:lnTo>
                  <a:lnTo>
                    <a:pt x="59965953" y="9502801"/>
                  </a:lnTo>
                  <a:lnTo>
                    <a:pt x="59965953" y="9502847"/>
                  </a:lnTo>
                  <a:lnTo>
                    <a:pt x="59965953" y="9502894"/>
                  </a:lnTo>
                  <a:lnTo>
                    <a:pt x="59965953" y="9502941"/>
                  </a:lnTo>
                  <a:lnTo>
                    <a:pt x="59965953" y="9502995"/>
                  </a:lnTo>
                  <a:lnTo>
                    <a:pt x="59965953" y="9503042"/>
                  </a:lnTo>
                  <a:lnTo>
                    <a:pt x="59965953" y="9503088"/>
                  </a:lnTo>
                  <a:lnTo>
                    <a:pt x="59965953" y="9503135"/>
                  </a:lnTo>
                  <a:lnTo>
                    <a:pt x="59965953" y="9503182"/>
                  </a:lnTo>
                  <a:lnTo>
                    <a:pt x="59965953" y="9503228"/>
                  </a:lnTo>
                  <a:lnTo>
                    <a:pt x="59965953" y="9503275"/>
                  </a:lnTo>
                  <a:lnTo>
                    <a:pt x="59965953" y="9503322"/>
                  </a:lnTo>
                  <a:lnTo>
                    <a:pt x="59965953" y="9503368"/>
                  </a:lnTo>
                  <a:lnTo>
                    <a:pt x="59965953" y="9503415"/>
                  </a:lnTo>
                  <a:lnTo>
                    <a:pt x="59965953" y="9503462"/>
                  </a:lnTo>
                  <a:lnTo>
                    <a:pt x="59965953" y="9503508"/>
                  </a:lnTo>
                  <a:lnTo>
                    <a:pt x="59965953" y="9503555"/>
                  </a:lnTo>
                  <a:lnTo>
                    <a:pt x="59965953" y="9503602"/>
                  </a:lnTo>
                  <a:lnTo>
                    <a:pt x="59965953" y="9503656"/>
                  </a:lnTo>
                  <a:lnTo>
                    <a:pt x="59965953" y="9503703"/>
                  </a:lnTo>
                  <a:lnTo>
                    <a:pt x="59965953" y="9503749"/>
                  </a:lnTo>
                  <a:lnTo>
                    <a:pt x="59965953" y="9503796"/>
                  </a:lnTo>
                  <a:lnTo>
                    <a:pt x="59965953" y="9503843"/>
                  </a:lnTo>
                  <a:lnTo>
                    <a:pt x="59965953" y="9503889"/>
                  </a:lnTo>
                  <a:lnTo>
                    <a:pt x="59965953" y="9503936"/>
                  </a:lnTo>
                  <a:lnTo>
                    <a:pt x="59965953" y="9503982"/>
                  </a:lnTo>
                  <a:lnTo>
                    <a:pt x="59965953" y="9504029"/>
                  </a:lnTo>
                  <a:lnTo>
                    <a:pt x="59965953" y="9504076"/>
                  </a:lnTo>
                  <a:lnTo>
                    <a:pt x="59965953" y="9504122"/>
                  </a:lnTo>
                  <a:lnTo>
                    <a:pt x="59965953" y="9504169"/>
                  </a:lnTo>
                  <a:lnTo>
                    <a:pt x="59965953" y="9504216"/>
                  </a:lnTo>
                  <a:lnTo>
                    <a:pt x="59965953" y="9504262"/>
                  </a:lnTo>
                  <a:lnTo>
                    <a:pt x="59965953" y="9504317"/>
                  </a:lnTo>
                  <a:lnTo>
                    <a:pt x="59965953" y="9504363"/>
                  </a:lnTo>
                  <a:lnTo>
                    <a:pt x="59965953" y="9504410"/>
                  </a:lnTo>
                  <a:lnTo>
                    <a:pt x="59965953" y="9504457"/>
                  </a:lnTo>
                  <a:lnTo>
                    <a:pt x="59965953" y="9504503"/>
                  </a:lnTo>
                  <a:lnTo>
                    <a:pt x="59965953" y="9504550"/>
                  </a:lnTo>
                  <a:lnTo>
                    <a:pt x="59965953" y="9504597"/>
                  </a:lnTo>
                  <a:lnTo>
                    <a:pt x="59965953" y="9504643"/>
                  </a:lnTo>
                  <a:lnTo>
                    <a:pt x="59965953" y="9504690"/>
                  </a:lnTo>
                  <a:lnTo>
                    <a:pt x="59965953" y="9504737"/>
                  </a:lnTo>
                  <a:lnTo>
                    <a:pt x="59965953" y="9504783"/>
                  </a:lnTo>
                  <a:lnTo>
                    <a:pt x="59965953" y="9504830"/>
                  </a:lnTo>
                  <a:lnTo>
                    <a:pt x="59965953" y="9504877"/>
                  </a:lnTo>
                  <a:lnTo>
                    <a:pt x="59965953" y="9504923"/>
                  </a:lnTo>
                  <a:lnTo>
                    <a:pt x="59965953" y="9652090"/>
                  </a:lnTo>
                  <a:lnTo>
                    <a:pt x="60118353" y="9652090"/>
                  </a:lnTo>
                  <a:lnTo>
                    <a:pt x="60118353" y="9652137"/>
                  </a:lnTo>
                  <a:lnTo>
                    <a:pt x="60118353" y="9652184"/>
                  </a:lnTo>
                  <a:lnTo>
                    <a:pt x="60118353" y="9652230"/>
                  </a:lnTo>
                  <a:lnTo>
                    <a:pt x="60118353" y="9652277"/>
                  </a:lnTo>
                  <a:lnTo>
                    <a:pt x="60118353" y="9652324"/>
                  </a:lnTo>
                  <a:lnTo>
                    <a:pt x="60118353" y="9652370"/>
                  </a:lnTo>
                  <a:lnTo>
                    <a:pt x="60118353" y="9652417"/>
                  </a:lnTo>
                  <a:lnTo>
                    <a:pt x="60118353" y="9652464"/>
                  </a:lnTo>
                  <a:lnTo>
                    <a:pt x="60118353" y="9652510"/>
                  </a:lnTo>
                  <a:lnTo>
                    <a:pt x="60118353" y="9652557"/>
                  </a:lnTo>
                  <a:lnTo>
                    <a:pt x="60118353" y="9652604"/>
                  </a:lnTo>
                  <a:lnTo>
                    <a:pt x="60118353" y="9652650"/>
                  </a:lnTo>
                  <a:lnTo>
                    <a:pt x="60118353" y="9652697"/>
                  </a:lnTo>
                  <a:lnTo>
                    <a:pt x="60118353" y="9652751"/>
                  </a:lnTo>
                  <a:lnTo>
                    <a:pt x="60118353" y="9652798"/>
                  </a:lnTo>
                  <a:lnTo>
                    <a:pt x="60118353" y="9652845"/>
                  </a:lnTo>
                  <a:lnTo>
                    <a:pt x="60118353" y="9652891"/>
                  </a:lnTo>
                  <a:lnTo>
                    <a:pt x="60118353" y="9652938"/>
                  </a:lnTo>
                  <a:lnTo>
                    <a:pt x="60118353" y="9652985"/>
                  </a:lnTo>
                  <a:lnTo>
                    <a:pt x="60118353" y="9653031"/>
                  </a:lnTo>
                  <a:lnTo>
                    <a:pt x="60118353" y="9653078"/>
                  </a:lnTo>
                  <a:lnTo>
                    <a:pt x="60118353" y="9653124"/>
                  </a:lnTo>
                  <a:lnTo>
                    <a:pt x="60118353" y="9653171"/>
                  </a:lnTo>
                  <a:lnTo>
                    <a:pt x="60118353" y="9653218"/>
                  </a:lnTo>
                  <a:lnTo>
                    <a:pt x="60118353" y="9653264"/>
                  </a:lnTo>
                  <a:lnTo>
                    <a:pt x="60118353" y="9653311"/>
                  </a:lnTo>
                  <a:lnTo>
                    <a:pt x="60118353" y="9653358"/>
                  </a:lnTo>
                  <a:lnTo>
                    <a:pt x="60118353" y="9653412"/>
                  </a:lnTo>
                  <a:lnTo>
                    <a:pt x="60118353" y="9653459"/>
                  </a:lnTo>
                  <a:lnTo>
                    <a:pt x="60118353" y="9653505"/>
                  </a:lnTo>
                  <a:lnTo>
                    <a:pt x="60118353" y="9653552"/>
                  </a:lnTo>
                  <a:lnTo>
                    <a:pt x="60118353" y="9653599"/>
                  </a:lnTo>
                  <a:lnTo>
                    <a:pt x="60118353" y="9653645"/>
                  </a:lnTo>
                  <a:lnTo>
                    <a:pt x="60118353" y="9653692"/>
                  </a:lnTo>
                  <a:lnTo>
                    <a:pt x="60118353" y="9653739"/>
                  </a:lnTo>
                  <a:lnTo>
                    <a:pt x="60118353" y="9653785"/>
                  </a:lnTo>
                  <a:lnTo>
                    <a:pt x="60118353" y="9653832"/>
                  </a:lnTo>
                  <a:lnTo>
                    <a:pt x="60118353" y="9653879"/>
                  </a:lnTo>
                  <a:lnTo>
                    <a:pt x="60118353" y="9653925"/>
                  </a:lnTo>
                  <a:lnTo>
                    <a:pt x="60118353" y="9653972"/>
                  </a:lnTo>
                  <a:lnTo>
                    <a:pt x="60118353" y="9654019"/>
                  </a:lnTo>
                  <a:lnTo>
                    <a:pt x="60118353" y="9654073"/>
                  </a:lnTo>
                  <a:lnTo>
                    <a:pt x="60118353" y="9654120"/>
                  </a:lnTo>
                  <a:lnTo>
                    <a:pt x="60118353" y="9654166"/>
                  </a:lnTo>
                  <a:lnTo>
                    <a:pt x="60118353" y="9654213"/>
                  </a:lnTo>
                  <a:lnTo>
                    <a:pt x="60118353" y="9654259"/>
                  </a:lnTo>
                  <a:lnTo>
                    <a:pt x="60118353" y="9654306"/>
                  </a:lnTo>
                  <a:lnTo>
                    <a:pt x="60118353" y="9654353"/>
                  </a:lnTo>
                  <a:lnTo>
                    <a:pt x="60118353" y="9654399"/>
                  </a:lnTo>
                  <a:lnTo>
                    <a:pt x="60118353" y="9654446"/>
                  </a:lnTo>
                  <a:lnTo>
                    <a:pt x="60118353" y="9654493"/>
                  </a:lnTo>
                  <a:lnTo>
                    <a:pt x="60118353" y="9654539"/>
                  </a:lnTo>
                  <a:lnTo>
                    <a:pt x="60118353" y="9654586"/>
                  </a:lnTo>
                  <a:lnTo>
                    <a:pt x="60118353" y="9654633"/>
                  </a:lnTo>
                  <a:lnTo>
                    <a:pt x="60118353" y="9654679"/>
                  </a:lnTo>
                  <a:lnTo>
                    <a:pt x="60118353" y="9654734"/>
                  </a:lnTo>
                  <a:lnTo>
                    <a:pt x="60118353" y="9654780"/>
                  </a:lnTo>
                  <a:lnTo>
                    <a:pt x="60118353" y="9654827"/>
                  </a:lnTo>
                  <a:lnTo>
                    <a:pt x="60118353" y="9654874"/>
                  </a:lnTo>
                  <a:lnTo>
                    <a:pt x="60118353" y="9654920"/>
                  </a:lnTo>
                  <a:lnTo>
                    <a:pt x="60118353" y="9654967"/>
                  </a:lnTo>
                  <a:lnTo>
                    <a:pt x="60118353" y="9655014"/>
                  </a:lnTo>
                  <a:lnTo>
                    <a:pt x="60118353" y="9655060"/>
                  </a:lnTo>
                  <a:lnTo>
                    <a:pt x="60118353" y="9655107"/>
                  </a:lnTo>
                  <a:lnTo>
                    <a:pt x="60118353" y="9655154"/>
                  </a:lnTo>
                  <a:lnTo>
                    <a:pt x="60118353" y="9655200"/>
                  </a:lnTo>
                  <a:lnTo>
                    <a:pt x="60118353" y="9655247"/>
                  </a:lnTo>
                  <a:lnTo>
                    <a:pt x="60118353" y="9655293"/>
                  </a:lnTo>
                  <a:lnTo>
                    <a:pt x="60118353" y="9655340"/>
                  </a:lnTo>
                  <a:lnTo>
                    <a:pt x="60118353" y="9655394"/>
                  </a:lnTo>
                  <a:lnTo>
                    <a:pt x="60118353" y="9655441"/>
                  </a:lnTo>
                  <a:lnTo>
                    <a:pt x="60118353" y="9655488"/>
                  </a:lnTo>
                  <a:lnTo>
                    <a:pt x="60118353" y="9655534"/>
                  </a:lnTo>
                  <a:lnTo>
                    <a:pt x="60118353" y="9655581"/>
                  </a:lnTo>
                  <a:lnTo>
                    <a:pt x="60118353" y="9655628"/>
                  </a:lnTo>
                  <a:lnTo>
                    <a:pt x="60118353" y="9655674"/>
                  </a:lnTo>
                  <a:lnTo>
                    <a:pt x="60118353" y="9655721"/>
                  </a:lnTo>
                  <a:lnTo>
                    <a:pt x="60118353" y="9655768"/>
                  </a:lnTo>
                  <a:lnTo>
                    <a:pt x="60118353" y="9655814"/>
                  </a:lnTo>
                  <a:lnTo>
                    <a:pt x="60118353" y="9655861"/>
                  </a:lnTo>
                  <a:lnTo>
                    <a:pt x="60118353" y="9655908"/>
                  </a:lnTo>
                  <a:lnTo>
                    <a:pt x="60118353" y="9655954"/>
                  </a:lnTo>
                  <a:lnTo>
                    <a:pt x="60118353" y="9656001"/>
                  </a:lnTo>
                  <a:lnTo>
                    <a:pt x="60118353" y="9656055"/>
                  </a:lnTo>
                  <a:lnTo>
                    <a:pt x="60118353" y="9656102"/>
                  </a:lnTo>
                  <a:lnTo>
                    <a:pt x="60118353" y="9656149"/>
                  </a:lnTo>
                  <a:lnTo>
                    <a:pt x="60118353" y="9656195"/>
                  </a:lnTo>
                  <a:lnTo>
                    <a:pt x="60118353" y="9656242"/>
                  </a:lnTo>
                  <a:lnTo>
                    <a:pt x="60118353" y="9656289"/>
                  </a:lnTo>
                  <a:lnTo>
                    <a:pt x="60118353" y="9656335"/>
                  </a:lnTo>
                  <a:lnTo>
                    <a:pt x="60118353" y="9656382"/>
                  </a:lnTo>
                  <a:lnTo>
                    <a:pt x="60118353" y="9656429"/>
                  </a:lnTo>
                  <a:lnTo>
                    <a:pt x="60118353" y="9656475"/>
                  </a:lnTo>
                  <a:lnTo>
                    <a:pt x="60118353" y="9656522"/>
                  </a:lnTo>
                  <a:lnTo>
                    <a:pt x="60118353" y="9656568"/>
                  </a:lnTo>
                  <a:lnTo>
                    <a:pt x="60118353" y="9656615"/>
                  </a:lnTo>
                  <a:lnTo>
                    <a:pt x="60118353" y="9656662"/>
                  </a:lnTo>
                  <a:lnTo>
                    <a:pt x="60118353" y="9656716"/>
                  </a:lnTo>
                  <a:lnTo>
                    <a:pt x="60118353" y="9656763"/>
                  </a:lnTo>
                  <a:lnTo>
                    <a:pt x="60118353" y="9656809"/>
                  </a:lnTo>
                  <a:lnTo>
                    <a:pt x="60118353" y="9656856"/>
                  </a:lnTo>
                  <a:lnTo>
                    <a:pt x="60118353" y="9656903"/>
                  </a:lnTo>
                  <a:lnTo>
                    <a:pt x="60118353" y="9656949"/>
                  </a:lnTo>
                  <a:lnTo>
                    <a:pt x="60118353" y="9656996"/>
                  </a:lnTo>
                  <a:lnTo>
                    <a:pt x="60118353" y="9657043"/>
                  </a:lnTo>
                  <a:lnTo>
                    <a:pt x="60118353" y="9657089"/>
                  </a:lnTo>
                  <a:lnTo>
                    <a:pt x="60118353" y="9657136"/>
                  </a:lnTo>
                  <a:lnTo>
                    <a:pt x="60118353" y="9657183"/>
                  </a:lnTo>
                  <a:lnTo>
                    <a:pt x="60118353" y="9657229"/>
                  </a:lnTo>
                  <a:lnTo>
                    <a:pt x="60118353" y="9657276"/>
                  </a:lnTo>
                  <a:lnTo>
                    <a:pt x="60118353" y="9657323"/>
                  </a:lnTo>
                  <a:lnTo>
                    <a:pt x="60118353" y="9804490"/>
                  </a:lnTo>
                  <a:lnTo>
                    <a:pt x="60270753" y="9804490"/>
                  </a:lnTo>
                  <a:lnTo>
                    <a:pt x="60270753" y="9804536"/>
                  </a:lnTo>
                  <a:lnTo>
                    <a:pt x="60270753" y="9804583"/>
                  </a:lnTo>
                  <a:lnTo>
                    <a:pt x="60270753" y="9804630"/>
                  </a:lnTo>
                  <a:lnTo>
                    <a:pt x="60270753" y="9804676"/>
                  </a:lnTo>
                  <a:lnTo>
                    <a:pt x="60270753" y="9804723"/>
                  </a:lnTo>
                  <a:lnTo>
                    <a:pt x="60270753" y="9804770"/>
                  </a:lnTo>
                  <a:lnTo>
                    <a:pt x="60270753" y="9804816"/>
                  </a:lnTo>
                  <a:lnTo>
                    <a:pt x="60270753" y="9804863"/>
                  </a:lnTo>
                  <a:lnTo>
                    <a:pt x="60270753" y="9804910"/>
                  </a:lnTo>
                  <a:lnTo>
                    <a:pt x="60270753" y="9804956"/>
                  </a:lnTo>
                  <a:lnTo>
                    <a:pt x="60270753" y="9805003"/>
                  </a:lnTo>
                  <a:lnTo>
                    <a:pt x="60270753" y="9805050"/>
                  </a:lnTo>
                  <a:lnTo>
                    <a:pt x="60270753" y="9805096"/>
                  </a:lnTo>
                  <a:lnTo>
                    <a:pt x="60270753" y="9805151"/>
                  </a:lnTo>
                  <a:lnTo>
                    <a:pt x="60270753" y="9805197"/>
                  </a:lnTo>
                  <a:lnTo>
                    <a:pt x="60270753" y="9805244"/>
                  </a:lnTo>
                  <a:lnTo>
                    <a:pt x="60270753" y="9805291"/>
                  </a:lnTo>
                  <a:lnTo>
                    <a:pt x="60270753" y="9805337"/>
                  </a:lnTo>
                  <a:lnTo>
                    <a:pt x="60270753" y="9805384"/>
                  </a:lnTo>
                  <a:lnTo>
                    <a:pt x="60270753" y="9805431"/>
                  </a:lnTo>
                  <a:lnTo>
                    <a:pt x="60270753" y="9805477"/>
                  </a:lnTo>
                  <a:lnTo>
                    <a:pt x="60270753" y="9805524"/>
                  </a:lnTo>
                  <a:lnTo>
                    <a:pt x="60270753" y="9805570"/>
                  </a:lnTo>
                  <a:lnTo>
                    <a:pt x="60270753" y="9805617"/>
                  </a:lnTo>
                  <a:lnTo>
                    <a:pt x="60270753" y="9805664"/>
                  </a:lnTo>
                  <a:lnTo>
                    <a:pt x="60270753" y="9805710"/>
                  </a:lnTo>
                  <a:lnTo>
                    <a:pt x="60270753" y="9805757"/>
                  </a:lnTo>
                  <a:lnTo>
                    <a:pt x="60270753" y="9805811"/>
                  </a:lnTo>
                  <a:lnTo>
                    <a:pt x="60270753" y="9805858"/>
                  </a:lnTo>
                  <a:lnTo>
                    <a:pt x="60270753" y="9805905"/>
                  </a:lnTo>
                  <a:lnTo>
                    <a:pt x="60270753" y="9805951"/>
                  </a:lnTo>
                  <a:lnTo>
                    <a:pt x="60270753" y="9805998"/>
                  </a:lnTo>
                  <a:lnTo>
                    <a:pt x="60270753" y="9806045"/>
                  </a:lnTo>
                  <a:lnTo>
                    <a:pt x="60270753" y="9806091"/>
                  </a:lnTo>
                  <a:lnTo>
                    <a:pt x="60270753" y="9806138"/>
                  </a:lnTo>
                  <a:lnTo>
                    <a:pt x="60270753" y="9806185"/>
                  </a:lnTo>
                  <a:lnTo>
                    <a:pt x="60270753" y="9806231"/>
                  </a:lnTo>
                  <a:lnTo>
                    <a:pt x="60270753" y="9806278"/>
                  </a:lnTo>
                  <a:lnTo>
                    <a:pt x="60270753" y="9806325"/>
                  </a:lnTo>
                  <a:lnTo>
                    <a:pt x="60270753" y="9806371"/>
                  </a:lnTo>
                  <a:lnTo>
                    <a:pt x="60270753" y="9806418"/>
                  </a:lnTo>
                  <a:lnTo>
                    <a:pt x="60270753" y="9806472"/>
                  </a:lnTo>
                  <a:lnTo>
                    <a:pt x="60270753" y="9806519"/>
                  </a:lnTo>
                  <a:lnTo>
                    <a:pt x="60270753" y="9806566"/>
                  </a:lnTo>
                  <a:lnTo>
                    <a:pt x="60270753" y="9806612"/>
                  </a:lnTo>
                  <a:lnTo>
                    <a:pt x="60270753" y="9806659"/>
                  </a:lnTo>
                  <a:lnTo>
                    <a:pt x="60270753" y="9806706"/>
                  </a:lnTo>
                  <a:lnTo>
                    <a:pt x="60270753" y="9806752"/>
                  </a:lnTo>
                  <a:lnTo>
                    <a:pt x="60270753" y="9806799"/>
                  </a:lnTo>
                  <a:lnTo>
                    <a:pt x="60270753" y="9806845"/>
                  </a:lnTo>
                  <a:lnTo>
                    <a:pt x="60270753" y="9806892"/>
                  </a:lnTo>
                  <a:lnTo>
                    <a:pt x="60270753" y="9806939"/>
                  </a:lnTo>
                  <a:lnTo>
                    <a:pt x="60270753" y="9806985"/>
                  </a:lnTo>
                  <a:lnTo>
                    <a:pt x="60270753" y="9807032"/>
                  </a:lnTo>
                  <a:lnTo>
                    <a:pt x="60270753" y="9807079"/>
                  </a:lnTo>
                  <a:lnTo>
                    <a:pt x="60270753" y="9807133"/>
                  </a:lnTo>
                  <a:lnTo>
                    <a:pt x="60270753" y="9807180"/>
                  </a:lnTo>
                  <a:lnTo>
                    <a:pt x="60270753" y="9807226"/>
                  </a:lnTo>
                  <a:lnTo>
                    <a:pt x="60270753" y="9807273"/>
                  </a:lnTo>
                  <a:lnTo>
                    <a:pt x="60270753" y="9807320"/>
                  </a:lnTo>
                  <a:lnTo>
                    <a:pt x="60270753" y="9807366"/>
                  </a:lnTo>
                  <a:lnTo>
                    <a:pt x="60270753" y="9807413"/>
                  </a:lnTo>
                  <a:lnTo>
                    <a:pt x="60270753" y="9807460"/>
                  </a:lnTo>
                  <a:lnTo>
                    <a:pt x="60270753" y="9807506"/>
                  </a:lnTo>
                  <a:lnTo>
                    <a:pt x="60270753" y="9807553"/>
                  </a:lnTo>
                  <a:lnTo>
                    <a:pt x="60270753" y="9807600"/>
                  </a:lnTo>
                  <a:lnTo>
                    <a:pt x="60270753" y="9807646"/>
                  </a:lnTo>
                  <a:lnTo>
                    <a:pt x="60270753" y="9807693"/>
                  </a:lnTo>
                  <a:lnTo>
                    <a:pt x="60270753" y="9807740"/>
                  </a:lnTo>
                  <a:lnTo>
                    <a:pt x="60270753" y="9807794"/>
                  </a:lnTo>
                  <a:lnTo>
                    <a:pt x="60270753" y="9807841"/>
                  </a:lnTo>
                  <a:lnTo>
                    <a:pt x="60270753" y="9807887"/>
                  </a:lnTo>
                  <a:lnTo>
                    <a:pt x="60270753" y="9807934"/>
                  </a:lnTo>
                  <a:lnTo>
                    <a:pt x="60270753" y="9807980"/>
                  </a:lnTo>
                  <a:lnTo>
                    <a:pt x="60270753" y="9808027"/>
                  </a:lnTo>
                  <a:lnTo>
                    <a:pt x="60270753" y="9808074"/>
                  </a:lnTo>
                  <a:lnTo>
                    <a:pt x="60270753" y="9808120"/>
                  </a:lnTo>
                  <a:lnTo>
                    <a:pt x="60270753" y="9808167"/>
                  </a:lnTo>
                  <a:lnTo>
                    <a:pt x="60270753" y="9808214"/>
                  </a:lnTo>
                  <a:lnTo>
                    <a:pt x="60270753" y="9808260"/>
                  </a:lnTo>
                  <a:lnTo>
                    <a:pt x="60270753" y="9808307"/>
                  </a:lnTo>
                  <a:lnTo>
                    <a:pt x="60270753" y="9808354"/>
                  </a:lnTo>
                  <a:lnTo>
                    <a:pt x="60270753" y="9808400"/>
                  </a:lnTo>
                  <a:lnTo>
                    <a:pt x="60270753" y="9808455"/>
                  </a:lnTo>
                  <a:lnTo>
                    <a:pt x="60270753" y="9808501"/>
                  </a:lnTo>
                  <a:lnTo>
                    <a:pt x="60270753" y="9808548"/>
                  </a:lnTo>
                  <a:lnTo>
                    <a:pt x="60270753" y="9808595"/>
                  </a:lnTo>
                  <a:lnTo>
                    <a:pt x="60270753" y="9808641"/>
                  </a:lnTo>
                  <a:lnTo>
                    <a:pt x="60270753" y="9808688"/>
                  </a:lnTo>
                  <a:lnTo>
                    <a:pt x="60270753" y="9808735"/>
                  </a:lnTo>
                  <a:lnTo>
                    <a:pt x="60270753" y="9808781"/>
                  </a:lnTo>
                  <a:lnTo>
                    <a:pt x="60270753" y="9808828"/>
                  </a:lnTo>
                  <a:lnTo>
                    <a:pt x="60270753" y="9808875"/>
                  </a:lnTo>
                  <a:lnTo>
                    <a:pt x="60270753" y="9808921"/>
                  </a:lnTo>
                  <a:lnTo>
                    <a:pt x="60270753" y="9808968"/>
                  </a:lnTo>
                  <a:lnTo>
                    <a:pt x="60270753" y="9809014"/>
                  </a:lnTo>
                  <a:lnTo>
                    <a:pt x="60270753" y="9809061"/>
                  </a:lnTo>
                  <a:lnTo>
                    <a:pt x="60270753" y="9809115"/>
                  </a:lnTo>
                  <a:lnTo>
                    <a:pt x="60270753" y="9809162"/>
                  </a:lnTo>
                  <a:lnTo>
                    <a:pt x="60270753" y="9809209"/>
                  </a:lnTo>
                  <a:lnTo>
                    <a:pt x="60270753" y="9809255"/>
                  </a:lnTo>
                  <a:lnTo>
                    <a:pt x="60270753" y="9809302"/>
                  </a:lnTo>
                  <a:lnTo>
                    <a:pt x="60270753" y="9809349"/>
                  </a:lnTo>
                  <a:lnTo>
                    <a:pt x="60270753" y="9809395"/>
                  </a:lnTo>
                  <a:lnTo>
                    <a:pt x="60270753" y="9809442"/>
                  </a:lnTo>
                  <a:lnTo>
                    <a:pt x="60270753" y="9809489"/>
                  </a:lnTo>
                  <a:lnTo>
                    <a:pt x="60270753" y="9809535"/>
                  </a:lnTo>
                  <a:lnTo>
                    <a:pt x="60270753" y="9809582"/>
                  </a:lnTo>
                  <a:lnTo>
                    <a:pt x="60270753" y="9809629"/>
                  </a:lnTo>
                  <a:lnTo>
                    <a:pt x="60270753" y="9809675"/>
                  </a:lnTo>
                  <a:lnTo>
                    <a:pt x="60270753" y="9809722"/>
                  </a:lnTo>
                  <a:lnTo>
                    <a:pt x="60270753" y="9956889"/>
                  </a:lnTo>
                  <a:lnTo>
                    <a:pt x="60423153" y="9956889"/>
                  </a:lnTo>
                  <a:lnTo>
                    <a:pt x="60423153" y="9956936"/>
                  </a:lnTo>
                  <a:lnTo>
                    <a:pt x="60423153" y="9956983"/>
                  </a:lnTo>
                  <a:lnTo>
                    <a:pt x="60423153" y="9957029"/>
                  </a:lnTo>
                  <a:lnTo>
                    <a:pt x="60423153" y="9957076"/>
                  </a:lnTo>
                  <a:lnTo>
                    <a:pt x="60423153" y="9957122"/>
                  </a:lnTo>
                  <a:lnTo>
                    <a:pt x="60423153" y="9957169"/>
                  </a:lnTo>
                  <a:lnTo>
                    <a:pt x="60423153" y="9957216"/>
                  </a:lnTo>
                  <a:lnTo>
                    <a:pt x="60423153" y="9957262"/>
                  </a:lnTo>
                  <a:lnTo>
                    <a:pt x="60423153" y="9957309"/>
                  </a:lnTo>
                  <a:lnTo>
                    <a:pt x="60423153" y="9957356"/>
                  </a:lnTo>
                  <a:lnTo>
                    <a:pt x="60423153" y="9957402"/>
                  </a:lnTo>
                  <a:lnTo>
                    <a:pt x="60423153" y="9957449"/>
                  </a:lnTo>
                  <a:lnTo>
                    <a:pt x="60423153" y="9957496"/>
                  </a:lnTo>
                  <a:lnTo>
                    <a:pt x="60423153" y="9957550"/>
                  </a:lnTo>
                  <a:lnTo>
                    <a:pt x="60423153" y="9957597"/>
                  </a:lnTo>
                  <a:lnTo>
                    <a:pt x="60423153" y="9957643"/>
                  </a:lnTo>
                  <a:lnTo>
                    <a:pt x="60423153" y="9957690"/>
                  </a:lnTo>
                  <a:lnTo>
                    <a:pt x="60423153" y="9957737"/>
                  </a:lnTo>
                  <a:lnTo>
                    <a:pt x="60423153" y="9957783"/>
                  </a:lnTo>
                  <a:lnTo>
                    <a:pt x="60423153" y="9957830"/>
                  </a:lnTo>
                  <a:lnTo>
                    <a:pt x="60423153" y="9957877"/>
                  </a:lnTo>
                  <a:lnTo>
                    <a:pt x="60423153" y="9957923"/>
                  </a:lnTo>
                  <a:lnTo>
                    <a:pt x="60423153" y="9957970"/>
                  </a:lnTo>
                  <a:lnTo>
                    <a:pt x="60423153" y="9958017"/>
                  </a:lnTo>
                  <a:lnTo>
                    <a:pt x="60423153" y="9958063"/>
                  </a:lnTo>
                  <a:lnTo>
                    <a:pt x="60423153" y="9958110"/>
                  </a:lnTo>
                  <a:lnTo>
                    <a:pt x="60423153" y="9958156"/>
                  </a:lnTo>
                  <a:lnTo>
                    <a:pt x="60423153" y="9958211"/>
                  </a:lnTo>
                  <a:lnTo>
                    <a:pt x="60423153" y="9958257"/>
                  </a:lnTo>
                  <a:lnTo>
                    <a:pt x="60423153" y="9958304"/>
                  </a:lnTo>
                  <a:lnTo>
                    <a:pt x="60423153" y="9958351"/>
                  </a:lnTo>
                  <a:lnTo>
                    <a:pt x="60423153" y="9958397"/>
                  </a:lnTo>
                  <a:lnTo>
                    <a:pt x="60423153" y="9958444"/>
                  </a:lnTo>
                  <a:lnTo>
                    <a:pt x="60423153" y="9958491"/>
                  </a:lnTo>
                  <a:lnTo>
                    <a:pt x="60423153" y="9958537"/>
                  </a:lnTo>
                  <a:lnTo>
                    <a:pt x="60423153" y="9958584"/>
                  </a:lnTo>
                  <a:lnTo>
                    <a:pt x="60423153" y="9958631"/>
                  </a:lnTo>
                  <a:lnTo>
                    <a:pt x="60423153" y="9958677"/>
                  </a:lnTo>
                  <a:lnTo>
                    <a:pt x="60423153" y="9958724"/>
                  </a:lnTo>
                  <a:lnTo>
                    <a:pt x="60423153" y="9958771"/>
                  </a:lnTo>
                  <a:lnTo>
                    <a:pt x="60423153" y="9958817"/>
                  </a:lnTo>
                  <a:lnTo>
                    <a:pt x="60423153" y="9958872"/>
                  </a:lnTo>
                  <a:lnTo>
                    <a:pt x="60423153" y="9958918"/>
                  </a:lnTo>
                  <a:lnTo>
                    <a:pt x="60423153" y="9958965"/>
                  </a:lnTo>
                  <a:lnTo>
                    <a:pt x="60423153" y="9959012"/>
                  </a:lnTo>
                  <a:lnTo>
                    <a:pt x="60423153" y="9959058"/>
                  </a:lnTo>
                  <a:lnTo>
                    <a:pt x="60423153" y="9959105"/>
                  </a:lnTo>
                  <a:lnTo>
                    <a:pt x="60423153" y="9959152"/>
                  </a:lnTo>
                  <a:lnTo>
                    <a:pt x="60423153" y="9959198"/>
                  </a:lnTo>
                  <a:lnTo>
                    <a:pt x="60423153" y="9959245"/>
                  </a:lnTo>
                  <a:lnTo>
                    <a:pt x="60423153" y="9959291"/>
                  </a:lnTo>
                  <a:lnTo>
                    <a:pt x="60423153" y="9959338"/>
                  </a:lnTo>
                  <a:lnTo>
                    <a:pt x="60423153" y="9959385"/>
                  </a:lnTo>
                  <a:lnTo>
                    <a:pt x="60423153" y="9959431"/>
                  </a:lnTo>
                  <a:lnTo>
                    <a:pt x="60423153" y="9959478"/>
                  </a:lnTo>
                  <a:lnTo>
                    <a:pt x="60423153" y="9959532"/>
                  </a:lnTo>
                  <a:lnTo>
                    <a:pt x="60423153" y="9959579"/>
                  </a:lnTo>
                  <a:lnTo>
                    <a:pt x="60423153" y="9959626"/>
                  </a:lnTo>
                  <a:lnTo>
                    <a:pt x="60423153" y="9959672"/>
                  </a:lnTo>
                  <a:lnTo>
                    <a:pt x="60423153" y="9959719"/>
                  </a:lnTo>
                  <a:lnTo>
                    <a:pt x="60423153" y="9959766"/>
                  </a:lnTo>
                  <a:lnTo>
                    <a:pt x="60423153" y="9959812"/>
                  </a:lnTo>
                  <a:lnTo>
                    <a:pt x="60423153" y="9959859"/>
                  </a:lnTo>
                  <a:lnTo>
                    <a:pt x="60423153" y="9959906"/>
                  </a:lnTo>
                  <a:lnTo>
                    <a:pt x="60423153" y="9959952"/>
                  </a:lnTo>
                  <a:lnTo>
                    <a:pt x="60423153" y="9959999"/>
                  </a:lnTo>
                  <a:lnTo>
                    <a:pt x="60423153" y="9960046"/>
                  </a:lnTo>
                  <a:lnTo>
                    <a:pt x="60423153" y="9960092"/>
                  </a:lnTo>
                  <a:lnTo>
                    <a:pt x="60423153" y="9960139"/>
                  </a:lnTo>
                  <a:lnTo>
                    <a:pt x="60423153" y="9960193"/>
                  </a:lnTo>
                  <a:lnTo>
                    <a:pt x="60423153" y="9960240"/>
                  </a:lnTo>
                  <a:lnTo>
                    <a:pt x="60423153" y="9960287"/>
                  </a:lnTo>
                  <a:lnTo>
                    <a:pt x="60423153" y="9960333"/>
                  </a:lnTo>
                  <a:lnTo>
                    <a:pt x="60423153" y="9960380"/>
                  </a:lnTo>
                  <a:lnTo>
                    <a:pt x="60423153" y="9960427"/>
                  </a:lnTo>
                  <a:lnTo>
                    <a:pt x="60423153" y="9960473"/>
                  </a:lnTo>
                  <a:lnTo>
                    <a:pt x="60423153" y="9960520"/>
                  </a:lnTo>
                  <a:lnTo>
                    <a:pt x="60423153" y="9960566"/>
                  </a:lnTo>
                  <a:lnTo>
                    <a:pt x="60423153" y="9960613"/>
                  </a:lnTo>
                  <a:lnTo>
                    <a:pt x="60423153" y="9960660"/>
                  </a:lnTo>
                  <a:lnTo>
                    <a:pt x="60423153" y="9960706"/>
                  </a:lnTo>
                  <a:lnTo>
                    <a:pt x="60423153" y="9960753"/>
                  </a:lnTo>
                  <a:lnTo>
                    <a:pt x="60423153" y="9960800"/>
                  </a:lnTo>
                  <a:lnTo>
                    <a:pt x="60423153" y="9960854"/>
                  </a:lnTo>
                  <a:lnTo>
                    <a:pt x="60423153" y="9960901"/>
                  </a:lnTo>
                  <a:lnTo>
                    <a:pt x="60423153" y="9960947"/>
                  </a:lnTo>
                  <a:lnTo>
                    <a:pt x="60423153" y="9960994"/>
                  </a:lnTo>
                  <a:lnTo>
                    <a:pt x="60423153" y="9961041"/>
                  </a:lnTo>
                  <a:lnTo>
                    <a:pt x="60423153" y="9961087"/>
                  </a:lnTo>
                  <a:lnTo>
                    <a:pt x="60423153" y="9961134"/>
                  </a:lnTo>
                  <a:lnTo>
                    <a:pt x="60423153" y="9961181"/>
                  </a:lnTo>
                  <a:lnTo>
                    <a:pt x="60423153" y="9961227"/>
                  </a:lnTo>
                  <a:lnTo>
                    <a:pt x="60423153" y="9961274"/>
                  </a:lnTo>
                  <a:lnTo>
                    <a:pt x="60423153" y="9961321"/>
                  </a:lnTo>
                  <a:lnTo>
                    <a:pt x="60423153" y="9961367"/>
                  </a:lnTo>
                  <a:lnTo>
                    <a:pt x="60423153" y="9961414"/>
                  </a:lnTo>
                  <a:lnTo>
                    <a:pt x="60423153" y="9961461"/>
                  </a:lnTo>
                  <a:lnTo>
                    <a:pt x="60423153" y="9961515"/>
                  </a:lnTo>
                  <a:lnTo>
                    <a:pt x="60423153" y="9961562"/>
                  </a:lnTo>
                  <a:lnTo>
                    <a:pt x="60423153" y="9961608"/>
                  </a:lnTo>
                  <a:lnTo>
                    <a:pt x="60423153" y="9961655"/>
                  </a:lnTo>
                  <a:lnTo>
                    <a:pt x="60423153" y="9961701"/>
                  </a:lnTo>
                  <a:lnTo>
                    <a:pt x="60423153" y="9961748"/>
                  </a:lnTo>
                  <a:lnTo>
                    <a:pt x="60423153" y="9961795"/>
                  </a:lnTo>
                  <a:lnTo>
                    <a:pt x="60423153" y="9961841"/>
                  </a:lnTo>
                  <a:lnTo>
                    <a:pt x="60423153" y="9961888"/>
                  </a:lnTo>
                  <a:lnTo>
                    <a:pt x="60423153" y="9961935"/>
                  </a:lnTo>
                  <a:lnTo>
                    <a:pt x="60423153" y="9961981"/>
                  </a:lnTo>
                  <a:lnTo>
                    <a:pt x="60423153" y="9962028"/>
                  </a:lnTo>
                  <a:lnTo>
                    <a:pt x="60423153" y="9962075"/>
                  </a:lnTo>
                  <a:lnTo>
                    <a:pt x="60423153" y="9962121"/>
                  </a:lnTo>
                  <a:lnTo>
                    <a:pt x="60423153" y="10109289"/>
                  </a:lnTo>
                  <a:lnTo>
                    <a:pt x="60575553" y="10109289"/>
                  </a:lnTo>
                  <a:lnTo>
                    <a:pt x="60575553" y="10109335"/>
                  </a:lnTo>
                  <a:lnTo>
                    <a:pt x="60575553" y="10109382"/>
                  </a:lnTo>
                  <a:lnTo>
                    <a:pt x="60575553" y="10109429"/>
                  </a:lnTo>
                  <a:lnTo>
                    <a:pt x="60575553" y="10109475"/>
                  </a:lnTo>
                  <a:lnTo>
                    <a:pt x="60575553" y="10109522"/>
                  </a:lnTo>
                  <a:lnTo>
                    <a:pt x="60575553" y="10109569"/>
                  </a:lnTo>
                  <a:lnTo>
                    <a:pt x="60575553" y="10109615"/>
                  </a:lnTo>
                  <a:lnTo>
                    <a:pt x="60575553" y="10109662"/>
                  </a:lnTo>
                  <a:lnTo>
                    <a:pt x="60575553" y="10109708"/>
                  </a:lnTo>
                  <a:lnTo>
                    <a:pt x="60575553" y="10109755"/>
                  </a:lnTo>
                  <a:lnTo>
                    <a:pt x="60575553" y="10109802"/>
                  </a:lnTo>
                  <a:lnTo>
                    <a:pt x="60575553" y="10109848"/>
                  </a:lnTo>
                  <a:lnTo>
                    <a:pt x="60575553" y="10109895"/>
                  </a:lnTo>
                  <a:lnTo>
                    <a:pt x="60575553" y="10109949"/>
                  </a:lnTo>
                  <a:lnTo>
                    <a:pt x="60575553" y="10109996"/>
                  </a:lnTo>
                  <a:lnTo>
                    <a:pt x="60575553" y="10110043"/>
                  </a:lnTo>
                  <a:lnTo>
                    <a:pt x="60575553" y="10110089"/>
                  </a:lnTo>
                  <a:lnTo>
                    <a:pt x="60575553" y="10110136"/>
                  </a:lnTo>
                  <a:lnTo>
                    <a:pt x="60575553" y="10110183"/>
                  </a:lnTo>
                  <a:lnTo>
                    <a:pt x="60575553" y="10110229"/>
                  </a:lnTo>
                  <a:lnTo>
                    <a:pt x="60575553" y="10110276"/>
                  </a:lnTo>
                  <a:lnTo>
                    <a:pt x="60575553" y="10110323"/>
                  </a:lnTo>
                  <a:lnTo>
                    <a:pt x="60575553" y="10110369"/>
                  </a:lnTo>
                  <a:lnTo>
                    <a:pt x="60575553" y="10110416"/>
                  </a:lnTo>
                  <a:lnTo>
                    <a:pt x="60575553" y="10110463"/>
                  </a:lnTo>
                  <a:lnTo>
                    <a:pt x="60575553" y="10110509"/>
                  </a:lnTo>
                  <a:lnTo>
                    <a:pt x="60575553" y="10110556"/>
                  </a:lnTo>
                  <a:lnTo>
                    <a:pt x="60575553" y="10110610"/>
                  </a:lnTo>
                  <a:lnTo>
                    <a:pt x="60575553" y="10110657"/>
                  </a:lnTo>
                  <a:lnTo>
                    <a:pt x="60575553" y="10110704"/>
                  </a:lnTo>
                  <a:lnTo>
                    <a:pt x="60575553" y="10110750"/>
                  </a:lnTo>
                  <a:lnTo>
                    <a:pt x="60575553" y="10110797"/>
                  </a:lnTo>
                  <a:lnTo>
                    <a:pt x="60575553" y="10110843"/>
                  </a:lnTo>
                  <a:lnTo>
                    <a:pt x="60575553" y="10110890"/>
                  </a:lnTo>
                  <a:lnTo>
                    <a:pt x="60575553" y="10110937"/>
                  </a:lnTo>
                  <a:lnTo>
                    <a:pt x="60575553" y="10110983"/>
                  </a:lnTo>
                  <a:lnTo>
                    <a:pt x="60575553" y="10111030"/>
                  </a:lnTo>
                  <a:lnTo>
                    <a:pt x="60575553" y="10111077"/>
                  </a:lnTo>
                  <a:lnTo>
                    <a:pt x="60575553" y="10111123"/>
                  </a:lnTo>
                  <a:lnTo>
                    <a:pt x="60575553" y="10111170"/>
                  </a:lnTo>
                  <a:lnTo>
                    <a:pt x="60575553" y="10111217"/>
                  </a:lnTo>
                  <a:lnTo>
                    <a:pt x="60575553" y="10111271"/>
                  </a:lnTo>
                  <a:lnTo>
                    <a:pt x="60575553" y="10111318"/>
                  </a:lnTo>
                  <a:lnTo>
                    <a:pt x="60575553" y="10111364"/>
                  </a:lnTo>
                  <a:lnTo>
                    <a:pt x="60575553" y="10111411"/>
                  </a:lnTo>
                  <a:lnTo>
                    <a:pt x="60575553" y="10111458"/>
                  </a:lnTo>
                  <a:lnTo>
                    <a:pt x="60575553" y="10111504"/>
                  </a:lnTo>
                  <a:lnTo>
                    <a:pt x="60575553" y="10111551"/>
                  </a:lnTo>
                  <a:lnTo>
                    <a:pt x="60575553" y="10111598"/>
                  </a:lnTo>
                  <a:lnTo>
                    <a:pt x="60575553" y="10111644"/>
                  </a:lnTo>
                  <a:lnTo>
                    <a:pt x="60575553" y="10111691"/>
                  </a:lnTo>
                  <a:lnTo>
                    <a:pt x="60575553" y="10111738"/>
                  </a:lnTo>
                  <a:lnTo>
                    <a:pt x="60575553" y="10111784"/>
                  </a:lnTo>
                  <a:lnTo>
                    <a:pt x="60575553" y="10111831"/>
                  </a:lnTo>
                  <a:lnTo>
                    <a:pt x="60575553" y="10111877"/>
                  </a:lnTo>
                  <a:lnTo>
                    <a:pt x="60575553" y="10111932"/>
                  </a:lnTo>
                  <a:lnTo>
                    <a:pt x="60575553" y="10111978"/>
                  </a:lnTo>
                  <a:lnTo>
                    <a:pt x="60575553" y="10112025"/>
                  </a:lnTo>
                  <a:lnTo>
                    <a:pt x="60575553" y="10112072"/>
                  </a:lnTo>
                  <a:lnTo>
                    <a:pt x="60575553" y="10112118"/>
                  </a:lnTo>
                  <a:lnTo>
                    <a:pt x="60575553" y="10112165"/>
                  </a:lnTo>
                  <a:lnTo>
                    <a:pt x="60575553" y="10112212"/>
                  </a:lnTo>
                  <a:lnTo>
                    <a:pt x="60575553" y="10112258"/>
                  </a:lnTo>
                  <a:lnTo>
                    <a:pt x="60575553" y="10112305"/>
                  </a:lnTo>
                  <a:lnTo>
                    <a:pt x="60575553" y="10112352"/>
                  </a:lnTo>
                  <a:lnTo>
                    <a:pt x="60575553" y="10112398"/>
                  </a:lnTo>
                  <a:lnTo>
                    <a:pt x="60575553" y="10112445"/>
                  </a:lnTo>
                  <a:lnTo>
                    <a:pt x="60575553" y="10112492"/>
                  </a:lnTo>
                  <a:lnTo>
                    <a:pt x="60575553" y="10112538"/>
                  </a:lnTo>
                  <a:lnTo>
                    <a:pt x="60575553" y="10112593"/>
                  </a:lnTo>
                  <a:lnTo>
                    <a:pt x="60575553" y="10112639"/>
                  </a:lnTo>
                  <a:lnTo>
                    <a:pt x="60575553" y="10112686"/>
                  </a:lnTo>
                  <a:lnTo>
                    <a:pt x="60575553" y="10112733"/>
                  </a:lnTo>
                  <a:lnTo>
                    <a:pt x="60575553" y="10112779"/>
                  </a:lnTo>
                  <a:lnTo>
                    <a:pt x="60575553" y="10112826"/>
                  </a:lnTo>
                  <a:lnTo>
                    <a:pt x="60575553" y="10112873"/>
                  </a:lnTo>
                  <a:lnTo>
                    <a:pt x="60575553" y="10112919"/>
                  </a:lnTo>
                  <a:lnTo>
                    <a:pt x="60575553" y="10112966"/>
                  </a:lnTo>
                  <a:lnTo>
                    <a:pt x="60575553" y="10113013"/>
                  </a:lnTo>
                  <a:lnTo>
                    <a:pt x="60575553" y="10113059"/>
                  </a:lnTo>
                  <a:lnTo>
                    <a:pt x="60575553" y="10113106"/>
                  </a:lnTo>
                  <a:lnTo>
                    <a:pt x="60575553" y="10113152"/>
                  </a:lnTo>
                  <a:lnTo>
                    <a:pt x="60575553" y="10113199"/>
                  </a:lnTo>
                  <a:lnTo>
                    <a:pt x="60575553" y="10113253"/>
                  </a:lnTo>
                  <a:lnTo>
                    <a:pt x="60575553" y="10113300"/>
                  </a:lnTo>
                  <a:lnTo>
                    <a:pt x="60575553" y="10113347"/>
                  </a:lnTo>
                  <a:lnTo>
                    <a:pt x="60575553" y="10113393"/>
                  </a:lnTo>
                  <a:lnTo>
                    <a:pt x="60575553" y="10113440"/>
                  </a:lnTo>
                  <a:lnTo>
                    <a:pt x="60575553" y="10113487"/>
                  </a:lnTo>
                  <a:lnTo>
                    <a:pt x="60575553" y="10113533"/>
                  </a:lnTo>
                  <a:lnTo>
                    <a:pt x="60575553" y="10113580"/>
                  </a:lnTo>
                  <a:lnTo>
                    <a:pt x="60575553" y="10113627"/>
                  </a:lnTo>
                  <a:lnTo>
                    <a:pt x="60575553" y="10113673"/>
                  </a:lnTo>
                  <a:lnTo>
                    <a:pt x="60575553" y="10113720"/>
                  </a:lnTo>
                  <a:lnTo>
                    <a:pt x="60575553" y="10113767"/>
                  </a:lnTo>
                  <a:lnTo>
                    <a:pt x="60575553" y="10113813"/>
                  </a:lnTo>
                  <a:lnTo>
                    <a:pt x="60575553" y="10113860"/>
                  </a:lnTo>
                  <a:lnTo>
                    <a:pt x="60575553" y="10113914"/>
                  </a:lnTo>
                  <a:lnTo>
                    <a:pt x="60575553" y="10113961"/>
                  </a:lnTo>
                  <a:lnTo>
                    <a:pt x="60575553" y="10114008"/>
                  </a:lnTo>
                  <a:lnTo>
                    <a:pt x="60575553" y="10114054"/>
                  </a:lnTo>
                  <a:lnTo>
                    <a:pt x="60575553" y="10114101"/>
                  </a:lnTo>
                  <a:lnTo>
                    <a:pt x="60575553" y="10114148"/>
                  </a:lnTo>
                  <a:lnTo>
                    <a:pt x="60575553" y="10114194"/>
                  </a:lnTo>
                  <a:lnTo>
                    <a:pt x="60575553" y="10114241"/>
                  </a:lnTo>
                  <a:lnTo>
                    <a:pt x="60575553" y="10114287"/>
                  </a:lnTo>
                  <a:lnTo>
                    <a:pt x="60575553" y="10114334"/>
                  </a:lnTo>
                  <a:lnTo>
                    <a:pt x="60575553" y="10114381"/>
                  </a:lnTo>
                  <a:lnTo>
                    <a:pt x="60575553" y="10114427"/>
                  </a:lnTo>
                  <a:lnTo>
                    <a:pt x="60575553" y="10114474"/>
                  </a:lnTo>
                  <a:lnTo>
                    <a:pt x="60575553" y="10114521"/>
                  </a:lnTo>
                  <a:lnTo>
                    <a:pt x="60575553" y="10261688"/>
                  </a:lnTo>
                  <a:lnTo>
                    <a:pt x="60727953" y="10261688"/>
                  </a:lnTo>
                  <a:lnTo>
                    <a:pt x="60727953" y="10261735"/>
                  </a:lnTo>
                  <a:lnTo>
                    <a:pt x="60727953" y="10261781"/>
                  </a:lnTo>
                  <a:lnTo>
                    <a:pt x="60727953" y="10261828"/>
                  </a:lnTo>
                  <a:lnTo>
                    <a:pt x="60727953" y="10261875"/>
                  </a:lnTo>
                  <a:lnTo>
                    <a:pt x="60727953" y="10261921"/>
                  </a:lnTo>
                  <a:lnTo>
                    <a:pt x="60727953" y="10261968"/>
                  </a:lnTo>
                  <a:lnTo>
                    <a:pt x="60727953" y="10262015"/>
                  </a:lnTo>
                  <a:lnTo>
                    <a:pt x="60727953" y="10262061"/>
                  </a:lnTo>
                  <a:lnTo>
                    <a:pt x="60727953" y="10262108"/>
                  </a:lnTo>
                  <a:lnTo>
                    <a:pt x="60727953" y="10262155"/>
                  </a:lnTo>
                  <a:lnTo>
                    <a:pt x="60727953" y="10262201"/>
                  </a:lnTo>
                  <a:lnTo>
                    <a:pt x="60727953" y="10262248"/>
                  </a:lnTo>
                  <a:lnTo>
                    <a:pt x="60727953" y="10262294"/>
                  </a:lnTo>
                  <a:lnTo>
                    <a:pt x="60727953" y="10262349"/>
                  </a:lnTo>
                  <a:lnTo>
                    <a:pt x="60727953" y="10262395"/>
                  </a:lnTo>
                  <a:lnTo>
                    <a:pt x="60727953" y="10262442"/>
                  </a:lnTo>
                  <a:lnTo>
                    <a:pt x="60727953" y="10262489"/>
                  </a:lnTo>
                  <a:lnTo>
                    <a:pt x="60727953" y="10262535"/>
                  </a:lnTo>
                  <a:lnTo>
                    <a:pt x="60727953" y="10262582"/>
                  </a:lnTo>
                  <a:lnTo>
                    <a:pt x="60727953" y="10262629"/>
                  </a:lnTo>
                  <a:lnTo>
                    <a:pt x="60727953" y="10262675"/>
                  </a:lnTo>
                  <a:lnTo>
                    <a:pt x="60727953" y="10262722"/>
                  </a:lnTo>
                  <a:lnTo>
                    <a:pt x="60727953" y="10262769"/>
                  </a:lnTo>
                  <a:lnTo>
                    <a:pt x="60727953" y="10262815"/>
                  </a:lnTo>
                  <a:lnTo>
                    <a:pt x="60727953" y="10262862"/>
                  </a:lnTo>
                  <a:lnTo>
                    <a:pt x="60727953" y="10262909"/>
                  </a:lnTo>
                  <a:lnTo>
                    <a:pt x="60727953" y="10262955"/>
                  </a:lnTo>
                  <a:lnTo>
                    <a:pt x="60727953" y="10263010"/>
                  </a:lnTo>
                  <a:lnTo>
                    <a:pt x="60727953" y="10263056"/>
                  </a:lnTo>
                  <a:lnTo>
                    <a:pt x="60727953" y="10263103"/>
                  </a:lnTo>
                  <a:lnTo>
                    <a:pt x="60727953" y="10263150"/>
                  </a:lnTo>
                  <a:lnTo>
                    <a:pt x="60727953" y="10263196"/>
                  </a:lnTo>
                  <a:lnTo>
                    <a:pt x="60727953" y="10263243"/>
                  </a:lnTo>
                  <a:lnTo>
                    <a:pt x="60727953" y="10263290"/>
                  </a:lnTo>
                  <a:lnTo>
                    <a:pt x="60727953" y="10263336"/>
                  </a:lnTo>
                  <a:lnTo>
                    <a:pt x="60727953" y="10263383"/>
                  </a:lnTo>
                  <a:lnTo>
                    <a:pt x="60727953" y="10263429"/>
                  </a:lnTo>
                  <a:lnTo>
                    <a:pt x="60727953" y="10263476"/>
                  </a:lnTo>
                  <a:lnTo>
                    <a:pt x="60727953" y="10263523"/>
                  </a:lnTo>
                  <a:lnTo>
                    <a:pt x="60727953" y="10263569"/>
                  </a:lnTo>
                  <a:lnTo>
                    <a:pt x="60727953" y="10263616"/>
                  </a:lnTo>
                  <a:lnTo>
                    <a:pt x="60727953" y="10263670"/>
                  </a:lnTo>
                  <a:lnTo>
                    <a:pt x="60727953" y="10263717"/>
                  </a:lnTo>
                  <a:lnTo>
                    <a:pt x="60727953" y="10263764"/>
                  </a:lnTo>
                  <a:lnTo>
                    <a:pt x="60727953" y="10263810"/>
                  </a:lnTo>
                  <a:lnTo>
                    <a:pt x="60727953" y="10263857"/>
                  </a:lnTo>
                  <a:lnTo>
                    <a:pt x="60727953" y="10263904"/>
                  </a:lnTo>
                  <a:lnTo>
                    <a:pt x="60727953" y="10263950"/>
                  </a:lnTo>
                  <a:lnTo>
                    <a:pt x="60727953" y="10263997"/>
                  </a:lnTo>
                  <a:lnTo>
                    <a:pt x="60727953" y="10264044"/>
                  </a:lnTo>
                  <a:lnTo>
                    <a:pt x="60727953" y="10264090"/>
                  </a:lnTo>
                  <a:lnTo>
                    <a:pt x="60727953" y="10264137"/>
                  </a:lnTo>
                  <a:lnTo>
                    <a:pt x="60727953" y="10264184"/>
                  </a:lnTo>
                  <a:lnTo>
                    <a:pt x="60727953" y="10264230"/>
                  </a:lnTo>
                  <a:lnTo>
                    <a:pt x="60727953" y="10264277"/>
                  </a:lnTo>
                  <a:lnTo>
                    <a:pt x="60727953" y="10264331"/>
                  </a:lnTo>
                  <a:lnTo>
                    <a:pt x="60727953" y="10264378"/>
                  </a:lnTo>
                  <a:lnTo>
                    <a:pt x="60727953" y="10264425"/>
                  </a:lnTo>
                  <a:lnTo>
                    <a:pt x="60727953" y="10264471"/>
                  </a:lnTo>
                  <a:lnTo>
                    <a:pt x="60727953" y="10264518"/>
                  </a:lnTo>
                  <a:lnTo>
                    <a:pt x="60727953" y="10264564"/>
                  </a:lnTo>
                  <a:lnTo>
                    <a:pt x="60727953" y="10264611"/>
                  </a:lnTo>
                  <a:lnTo>
                    <a:pt x="60727953" y="10264658"/>
                  </a:lnTo>
                  <a:lnTo>
                    <a:pt x="60727953" y="10264704"/>
                  </a:lnTo>
                  <a:lnTo>
                    <a:pt x="60727953" y="10264751"/>
                  </a:lnTo>
                  <a:lnTo>
                    <a:pt x="60727953" y="10264798"/>
                  </a:lnTo>
                  <a:lnTo>
                    <a:pt x="60727953" y="10264844"/>
                  </a:lnTo>
                  <a:lnTo>
                    <a:pt x="60727953" y="10264891"/>
                  </a:lnTo>
                  <a:lnTo>
                    <a:pt x="60727953" y="10264938"/>
                  </a:lnTo>
                  <a:lnTo>
                    <a:pt x="60727953" y="10264992"/>
                  </a:lnTo>
                  <a:lnTo>
                    <a:pt x="60727953" y="10265039"/>
                  </a:lnTo>
                  <a:lnTo>
                    <a:pt x="60727953" y="10265085"/>
                  </a:lnTo>
                  <a:lnTo>
                    <a:pt x="60727953" y="10265132"/>
                  </a:lnTo>
                  <a:lnTo>
                    <a:pt x="60727953" y="10265179"/>
                  </a:lnTo>
                  <a:lnTo>
                    <a:pt x="60727953" y="10265225"/>
                  </a:lnTo>
                  <a:lnTo>
                    <a:pt x="60727953" y="10265272"/>
                  </a:lnTo>
                  <a:lnTo>
                    <a:pt x="60727953" y="10265319"/>
                  </a:lnTo>
                  <a:lnTo>
                    <a:pt x="60727953" y="10265365"/>
                  </a:lnTo>
                  <a:lnTo>
                    <a:pt x="60727953" y="10265412"/>
                  </a:lnTo>
                  <a:lnTo>
                    <a:pt x="60727953" y="10265459"/>
                  </a:lnTo>
                  <a:lnTo>
                    <a:pt x="60727953" y="10265505"/>
                  </a:lnTo>
                  <a:lnTo>
                    <a:pt x="60727953" y="10265552"/>
                  </a:lnTo>
                  <a:lnTo>
                    <a:pt x="60727953" y="10265598"/>
                  </a:lnTo>
                  <a:lnTo>
                    <a:pt x="60727953" y="10265653"/>
                  </a:lnTo>
                  <a:lnTo>
                    <a:pt x="60727953" y="10265699"/>
                  </a:lnTo>
                  <a:lnTo>
                    <a:pt x="60727953" y="10265746"/>
                  </a:lnTo>
                  <a:lnTo>
                    <a:pt x="60727953" y="10265793"/>
                  </a:lnTo>
                  <a:lnTo>
                    <a:pt x="60727953" y="10265839"/>
                  </a:lnTo>
                  <a:lnTo>
                    <a:pt x="60727953" y="10265886"/>
                  </a:lnTo>
                  <a:lnTo>
                    <a:pt x="60727953" y="10265933"/>
                  </a:lnTo>
                  <a:lnTo>
                    <a:pt x="60727953" y="10265979"/>
                  </a:lnTo>
                  <a:lnTo>
                    <a:pt x="60727953" y="10266026"/>
                  </a:lnTo>
                  <a:lnTo>
                    <a:pt x="60727953" y="10266073"/>
                  </a:lnTo>
                  <a:lnTo>
                    <a:pt x="60727953" y="10266119"/>
                  </a:lnTo>
                  <a:lnTo>
                    <a:pt x="60727953" y="10266166"/>
                  </a:lnTo>
                  <a:lnTo>
                    <a:pt x="60727953" y="10266213"/>
                  </a:lnTo>
                  <a:lnTo>
                    <a:pt x="60727953" y="10266259"/>
                  </a:lnTo>
                  <a:lnTo>
                    <a:pt x="60727953" y="10266314"/>
                  </a:lnTo>
                  <a:lnTo>
                    <a:pt x="60727953" y="10266360"/>
                  </a:lnTo>
                  <a:lnTo>
                    <a:pt x="60727953" y="10266407"/>
                  </a:lnTo>
                  <a:lnTo>
                    <a:pt x="60727953" y="10266454"/>
                  </a:lnTo>
                  <a:lnTo>
                    <a:pt x="60727953" y="10266500"/>
                  </a:lnTo>
                  <a:lnTo>
                    <a:pt x="60727953" y="10266547"/>
                  </a:lnTo>
                  <a:lnTo>
                    <a:pt x="60727953" y="10266594"/>
                  </a:lnTo>
                  <a:lnTo>
                    <a:pt x="60727953" y="10266640"/>
                  </a:lnTo>
                  <a:lnTo>
                    <a:pt x="60727953" y="10266687"/>
                  </a:lnTo>
                  <a:lnTo>
                    <a:pt x="60727953" y="10266733"/>
                  </a:lnTo>
                  <a:lnTo>
                    <a:pt x="60727953" y="10266780"/>
                  </a:lnTo>
                  <a:lnTo>
                    <a:pt x="60727953" y="10266827"/>
                  </a:lnTo>
                  <a:lnTo>
                    <a:pt x="60727953" y="10266873"/>
                  </a:lnTo>
                  <a:lnTo>
                    <a:pt x="60727953" y="10266920"/>
                  </a:lnTo>
                  <a:lnTo>
                    <a:pt x="60727953" y="10414087"/>
                  </a:lnTo>
                  <a:lnTo>
                    <a:pt x="60880353" y="10414087"/>
                  </a:lnTo>
                  <a:lnTo>
                    <a:pt x="60880353" y="10414134"/>
                  </a:lnTo>
                  <a:lnTo>
                    <a:pt x="60880353" y="10414181"/>
                  </a:lnTo>
                  <a:lnTo>
                    <a:pt x="60880353" y="10414227"/>
                  </a:lnTo>
                  <a:lnTo>
                    <a:pt x="60880353" y="10414274"/>
                  </a:lnTo>
                  <a:lnTo>
                    <a:pt x="60880353" y="10414321"/>
                  </a:lnTo>
                  <a:lnTo>
                    <a:pt x="60880353" y="10414367"/>
                  </a:lnTo>
                  <a:lnTo>
                    <a:pt x="60880353" y="10414414"/>
                  </a:lnTo>
                  <a:lnTo>
                    <a:pt x="60880353" y="10414461"/>
                  </a:lnTo>
                  <a:lnTo>
                    <a:pt x="60880353" y="10414507"/>
                  </a:lnTo>
                  <a:lnTo>
                    <a:pt x="60880353" y="10414554"/>
                  </a:lnTo>
                  <a:lnTo>
                    <a:pt x="60880353" y="10414601"/>
                  </a:lnTo>
                  <a:lnTo>
                    <a:pt x="60880353" y="10414647"/>
                  </a:lnTo>
                  <a:lnTo>
                    <a:pt x="60880353" y="10414694"/>
                  </a:lnTo>
                  <a:lnTo>
                    <a:pt x="60880353" y="10414748"/>
                  </a:lnTo>
                  <a:lnTo>
                    <a:pt x="60880353" y="10414795"/>
                  </a:lnTo>
                  <a:lnTo>
                    <a:pt x="60880353" y="10414841"/>
                  </a:lnTo>
                  <a:lnTo>
                    <a:pt x="60880353" y="10414888"/>
                  </a:lnTo>
                  <a:lnTo>
                    <a:pt x="60880353" y="10414935"/>
                  </a:lnTo>
                  <a:lnTo>
                    <a:pt x="60880353" y="10414981"/>
                  </a:lnTo>
                  <a:lnTo>
                    <a:pt x="60880353" y="10415028"/>
                  </a:lnTo>
                  <a:lnTo>
                    <a:pt x="60880353" y="10415075"/>
                  </a:lnTo>
                  <a:lnTo>
                    <a:pt x="60880353" y="10415121"/>
                  </a:lnTo>
                  <a:lnTo>
                    <a:pt x="60880353" y="10415168"/>
                  </a:lnTo>
                  <a:lnTo>
                    <a:pt x="60880353" y="10415215"/>
                  </a:lnTo>
                  <a:lnTo>
                    <a:pt x="60880353" y="10415261"/>
                  </a:lnTo>
                  <a:lnTo>
                    <a:pt x="60880353" y="10415308"/>
                  </a:lnTo>
                  <a:lnTo>
                    <a:pt x="60880353" y="10415355"/>
                  </a:lnTo>
                  <a:lnTo>
                    <a:pt x="60880353" y="10415409"/>
                  </a:lnTo>
                  <a:lnTo>
                    <a:pt x="60880353" y="10415456"/>
                  </a:lnTo>
                  <a:lnTo>
                    <a:pt x="60880353" y="10415502"/>
                  </a:lnTo>
                  <a:lnTo>
                    <a:pt x="60880353" y="10415549"/>
                  </a:lnTo>
                  <a:lnTo>
                    <a:pt x="60880353" y="10415596"/>
                  </a:lnTo>
                  <a:lnTo>
                    <a:pt x="60880353" y="10415642"/>
                  </a:lnTo>
                  <a:lnTo>
                    <a:pt x="60880353" y="10415689"/>
                  </a:lnTo>
                  <a:lnTo>
                    <a:pt x="60880353" y="10415736"/>
                  </a:lnTo>
                  <a:lnTo>
                    <a:pt x="60880353" y="10415782"/>
                  </a:lnTo>
                  <a:lnTo>
                    <a:pt x="60880353" y="10415829"/>
                  </a:lnTo>
                  <a:lnTo>
                    <a:pt x="60880353" y="10415876"/>
                  </a:lnTo>
                  <a:lnTo>
                    <a:pt x="60880353" y="10415922"/>
                  </a:lnTo>
                  <a:lnTo>
                    <a:pt x="60880353" y="10415969"/>
                  </a:lnTo>
                  <a:lnTo>
                    <a:pt x="60880353" y="10416015"/>
                  </a:lnTo>
                  <a:lnTo>
                    <a:pt x="60880353" y="10416070"/>
                  </a:lnTo>
                  <a:lnTo>
                    <a:pt x="60880353" y="10416116"/>
                  </a:lnTo>
                  <a:lnTo>
                    <a:pt x="60880353" y="10416163"/>
                  </a:lnTo>
                  <a:lnTo>
                    <a:pt x="60880353" y="10416210"/>
                  </a:lnTo>
                  <a:lnTo>
                    <a:pt x="60880353" y="10416256"/>
                  </a:lnTo>
                  <a:lnTo>
                    <a:pt x="60880353" y="10416303"/>
                  </a:lnTo>
                  <a:lnTo>
                    <a:pt x="60880353" y="10416350"/>
                  </a:lnTo>
                  <a:lnTo>
                    <a:pt x="60880353" y="10416396"/>
                  </a:lnTo>
                  <a:lnTo>
                    <a:pt x="60880353" y="10416443"/>
                  </a:lnTo>
                  <a:lnTo>
                    <a:pt x="60880353" y="10416490"/>
                  </a:lnTo>
                  <a:lnTo>
                    <a:pt x="60880353" y="10416536"/>
                  </a:lnTo>
                  <a:lnTo>
                    <a:pt x="60880353" y="10416583"/>
                  </a:lnTo>
                  <a:lnTo>
                    <a:pt x="60880353" y="10416630"/>
                  </a:lnTo>
                  <a:lnTo>
                    <a:pt x="60880353" y="10416676"/>
                  </a:lnTo>
                  <a:lnTo>
                    <a:pt x="60880353" y="10416731"/>
                  </a:lnTo>
                  <a:lnTo>
                    <a:pt x="60880353" y="10416777"/>
                  </a:lnTo>
                  <a:lnTo>
                    <a:pt x="60880353" y="10416824"/>
                  </a:lnTo>
                  <a:lnTo>
                    <a:pt x="60880353" y="10416871"/>
                  </a:lnTo>
                  <a:lnTo>
                    <a:pt x="60880353" y="10416917"/>
                  </a:lnTo>
                  <a:lnTo>
                    <a:pt x="60880353" y="10416964"/>
                  </a:lnTo>
                  <a:lnTo>
                    <a:pt x="60880353" y="10417011"/>
                  </a:lnTo>
                  <a:lnTo>
                    <a:pt x="60880353" y="10417057"/>
                  </a:lnTo>
                  <a:lnTo>
                    <a:pt x="60880353" y="10417104"/>
                  </a:lnTo>
                  <a:lnTo>
                    <a:pt x="60880353" y="10417150"/>
                  </a:lnTo>
                  <a:lnTo>
                    <a:pt x="60880353" y="10417197"/>
                  </a:lnTo>
                  <a:lnTo>
                    <a:pt x="60880353" y="10417244"/>
                  </a:lnTo>
                  <a:lnTo>
                    <a:pt x="60880353" y="10417290"/>
                  </a:lnTo>
                  <a:lnTo>
                    <a:pt x="60880353" y="10417337"/>
                  </a:lnTo>
                  <a:lnTo>
                    <a:pt x="60880353" y="10417391"/>
                  </a:lnTo>
                  <a:lnTo>
                    <a:pt x="60880353" y="10417438"/>
                  </a:lnTo>
                  <a:lnTo>
                    <a:pt x="60880353" y="10417485"/>
                  </a:lnTo>
                  <a:lnTo>
                    <a:pt x="60880353" y="10417531"/>
                  </a:lnTo>
                  <a:lnTo>
                    <a:pt x="60880353" y="10417578"/>
                  </a:lnTo>
                  <a:lnTo>
                    <a:pt x="60880353" y="10417625"/>
                  </a:lnTo>
                  <a:lnTo>
                    <a:pt x="60880353" y="10417671"/>
                  </a:lnTo>
                  <a:lnTo>
                    <a:pt x="60880353" y="10417718"/>
                  </a:lnTo>
                  <a:lnTo>
                    <a:pt x="60880353" y="10417765"/>
                  </a:lnTo>
                  <a:lnTo>
                    <a:pt x="60880353" y="10417811"/>
                  </a:lnTo>
                  <a:lnTo>
                    <a:pt x="60880353" y="10417858"/>
                  </a:lnTo>
                  <a:lnTo>
                    <a:pt x="60880353" y="10417905"/>
                  </a:lnTo>
                  <a:lnTo>
                    <a:pt x="60880353" y="10417951"/>
                  </a:lnTo>
                  <a:lnTo>
                    <a:pt x="60880353" y="10417998"/>
                  </a:lnTo>
                  <a:lnTo>
                    <a:pt x="60880353" y="10418052"/>
                  </a:lnTo>
                  <a:lnTo>
                    <a:pt x="60880353" y="10418099"/>
                  </a:lnTo>
                  <a:lnTo>
                    <a:pt x="60880353" y="10418146"/>
                  </a:lnTo>
                  <a:lnTo>
                    <a:pt x="60880353" y="10418192"/>
                  </a:lnTo>
                  <a:lnTo>
                    <a:pt x="60880353" y="10418239"/>
                  </a:lnTo>
                  <a:lnTo>
                    <a:pt x="60880353" y="10418285"/>
                  </a:lnTo>
                  <a:lnTo>
                    <a:pt x="60880353" y="10418332"/>
                  </a:lnTo>
                  <a:lnTo>
                    <a:pt x="60880353" y="10418379"/>
                  </a:lnTo>
                  <a:lnTo>
                    <a:pt x="60880353" y="10418425"/>
                  </a:lnTo>
                  <a:lnTo>
                    <a:pt x="60880353" y="10418472"/>
                  </a:lnTo>
                  <a:lnTo>
                    <a:pt x="60880353" y="10418519"/>
                  </a:lnTo>
                  <a:lnTo>
                    <a:pt x="60880353" y="10418565"/>
                  </a:lnTo>
                  <a:lnTo>
                    <a:pt x="60880353" y="10418612"/>
                  </a:lnTo>
                  <a:lnTo>
                    <a:pt x="60880353" y="10418659"/>
                  </a:lnTo>
                  <a:lnTo>
                    <a:pt x="60880353" y="10418713"/>
                  </a:lnTo>
                  <a:lnTo>
                    <a:pt x="60880353" y="10418760"/>
                  </a:lnTo>
                  <a:lnTo>
                    <a:pt x="60880353" y="10418806"/>
                  </a:lnTo>
                  <a:lnTo>
                    <a:pt x="60880353" y="10418853"/>
                  </a:lnTo>
                  <a:lnTo>
                    <a:pt x="60880353" y="10418900"/>
                  </a:lnTo>
                  <a:lnTo>
                    <a:pt x="60880353" y="10418946"/>
                  </a:lnTo>
                  <a:lnTo>
                    <a:pt x="60880353" y="10418993"/>
                  </a:lnTo>
                  <a:lnTo>
                    <a:pt x="60880353" y="10419040"/>
                  </a:lnTo>
                  <a:lnTo>
                    <a:pt x="60880353" y="10419086"/>
                  </a:lnTo>
                  <a:lnTo>
                    <a:pt x="60880353" y="10419133"/>
                  </a:lnTo>
                  <a:lnTo>
                    <a:pt x="60880353" y="10419180"/>
                  </a:lnTo>
                  <a:lnTo>
                    <a:pt x="60880353" y="10419226"/>
                  </a:lnTo>
                  <a:lnTo>
                    <a:pt x="60880353" y="10419273"/>
                  </a:lnTo>
                  <a:lnTo>
                    <a:pt x="60880353" y="10419319"/>
                  </a:lnTo>
                  <a:lnTo>
                    <a:pt x="60880353" y="10566487"/>
                  </a:lnTo>
                  <a:lnTo>
                    <a:pt x="61032753" y="10566487"/>
                  </a:lnTo>
                  <a:lnTo>
                    <a:pt x="61032753" y="10566533"/>
                  </a:lnTo>
                  <a:lnTo>
                    <a:pt x="61032753" y="10566580"/>
                  </a:lnTo>
                  <a:lnTo>
                    <a:pt x="61032753" y="10566627"/>
                  </a:lnTo>
                  <a:lnTo>
                    <a:pt x="61032753" y="10566673"/>
                  </a:lnTo>
                  <a:lnTo>
                    <a:pt x="61032753" y="10566720"/>
                  </a:lnTo>
                  <a:lnTo>
                    <a:pt x="61032753" y="10566767"/>
                  </a:lnTo>
                  <a:lnTo>
                    <a:pt x="61032753" y="10566813"/>
                  </a:lnTo>
                  <a:lnTo>
                    <a:pt x="61032753" y="10566860"/>
                  </a:lnTo>
                  <a:lnTo>
                    <a:pt x="61032753" y="10566907"/>
                  </a:lnTo>
                  <a:lnTo>
                    <a:pt x="61032753" y="10566953"/>
                  </a:lnTo>
                  <a:lnTo>
                    <a:pt x="61032753" y="10567000"/>
                  </a:lnTo>
                  <a:lnTo>
                    <a:pt x="61032753" y="10567047"/>
                  </a:lnTo>
                  <a:lnTo>
                    <a:pt x="61032753" y="10567093"/>
                  </a:lnTo>
                  <a:lnTo>
                    <a:pt x="61032753" y="10567148"/>
                  </a:lnTo>
                  <a:lnTo>
                    <a:pt x="61032753" y="10567194"/>
                  </a:lnTo>
                  <a:lnTo>
                    <a:pt x="61032753" y="10567241"/>
                  </a:lnTo>
                  <a:lnTo>
                    <a:pt x="61032753" y="10567288"/>
                  </a:lnTo>
                  <a:lnTo>
                    <a:pt x="61032753" y="10567334"/>
                  </a:lnTo>
                  <a:lnTo>
                    <a:pt x="61032753" y="10567381"/>
                  </a:lnTo>
                  <a:lnTo>
                    <a:pt x="61032753" y="10567427"/>
                  </a:lnTo>
                  <a:lnTo>
                    <a:pt x="61032753" y="10567474"/>
                  </a:lnTo>
                  <a:lnTo>
                    <a:pt x="61032753" y="10567521"/>
                  </a:lnTo>
                  <a:lnTo>
                    <a:pt x="61032753" y="10567567"/>
                  </a:lnTo>
                  <a:lnTo>
                    <a:pt x="61032753" y="10567614"/>
                  </a:lnTo>
                  <a:lnTo>
                    <a:pt x="61032753" y="10567661"/>
                  </a:lnTo>
                  <a:lnTo>
                    <a:pt x="61032753" y="10567707"/>
                  </a:lnTo>
                  <a:lnTo>
                    <a:pt x="61032753" y="10567754"/>
                  </a:lnTo>
                  <a:lnTo>
                    <a:pt x="61032753" y="10567808"/>
                  </a:lnTo>
                  <a:lnTo>
                    <a:pt x="61032753" y="10567855"/>
                  </a:lnTo>
                  <a:lnTo>
                    <a:pt x="61032753" y="10567902"/>
                  </a:lnTo>
                  <a:lnTo>
                    <a:pt x="61032753" y="10567948"/>
                  </a:lnTo>
                  <a:lnTo>
                    <a:pt x="61032753" y="10567995"/>
                  </a:lnTo>
                  <a:lnTo>
                    <a:pt x="61032753" y="10568042"/>
                  </a:lnTo>
                  <a:lnTo>
                    <a:pt x="61032753" y="10568088"/>
                  </a:lnTo>
                  <a:lnTo>
                    <a:pt x="61032753" y="10568135"/>
                  </a:lnTo>
                  <a:lnTo>
                    <a:pt x="61032753" y="10568182"/>
                  </a:lnTo>
                  <a:lnTo>
                    <a:pt x="61032753" y="10568228"/>
                  </a:lnTo>
                  <a:lnTo>
                    <a:pt x="61032753" y="10568275"/>
                  </a:lnTo>
                  <a:lnTo>
                    <a:pt x="61032753" y="10568322"/>
                  </a:lnTo>
                  <a:lnTo>
                    <a:pt x="61032753" y="10568368"/>
                  </a:lnTo>
                  <a:lnTo>
                    <a:pt x="61032753" y="10568415"/>
                  </a:lnTo>
                  <a:lnTo>
                    <a:pt x="61032753" y="10568469"/>
                  </a:lnTo>
                  <a:lnTo>
                    <a:pt x="61032753" y="10568516"/>
                  </a:lnTo>
                  <a:lnTo>
                    <a:pt x="61032753" y="10568562"/>
                  </a:lnTo>
                  <a:lnTo>
                    <a:pt x="61032753" y="10568609"/>
                  </a:lnTo>
                  <a:lnTo>
                    <a:pt x="61032753" y="10568656"/>
                  </a:lnTo>
                  <a:lnTo>
                    <a:pt x="61032753" y="10568702"/>
                  </a:lnTo>
                  <a:lnTo>
                    <a:pt x="61032753" y="10568749"/>
                  </a:lnTo>
                  <a:lnTo>
                    <a:pt x="61032753" y="10568796"/>
                  </a:lnTo>
                  <a:lnTo>
                    <a:pt x="61032753" y="10568842"/>
                  </a:lnTo>
                  <a:lnTo>
                    <a:pt x="61032753" y="10568889"/>
                  </a:lnTo>
                  <a:lnTo>
                    <a:pt x="61032753" y="10568936"/>
                  </a:lnTo>
                  <a:lnTo>
                    <a:pt x="61032753" y="10568982"/>
                  </a:lnTo>
                  <a:lnTo>
                    <a:pt x="61032753" y="10569029"/>
                  </a:lnTo>
                  <a:lnTo>
                    <a:pt x="61032753" y="10569076"/>
                  </a:lnTo>
                  <a:lnTo>
                    <a:pt x="61032753" y="10569130"/>
                  </a:lnTo>
                  <a:lnTo>
                    <a:pt x="61032753" y="10569177"/>
                  </a:lnTo>
                  <a:lnTo>
                    <a:pt x="61032753" y="10569223"/>
                  </a:lnTo>
                  <a:lnTo>
                    <a:pt x="61032753" y="10569270"/>
                  </a:lnTo>
                  <a:lnTo>
                    <a:pt x="61032753" y="10569317"/>
                  </a:lnTo>
                  <a:lnTo>
                    <a:pt x="61032753" y="10569363"/>
                  </a:lnTo>
                  <a:lnTo>
                    <a:pt x="61032753" y="10569410"/>
                  </a:lnTo>
                  <a:lnTo>
                    <a:pt x="61032753" y="10569457"/>
                  </a:lnTo>
                  <a:lnTo>
                    <a:pt x="61032753" y="10569503"/>
                  </a:lnTo>
                  <a:lnTo>
                    <a:pt x="61032753" y="10569550"/>
                  </a:lnTo>
                  <a:lnTo>
                    <a:pt x="61032753" y="10569597"/>
                  </a:lnTo>
                  <a:lnTo>
                    <a:pt x="61032753" y="10569643"/>
                  </a:lnTo>
                  <a:lnTo>
                    <a:pt x="61032753" y="10569690"/>
                  </a:lnTo>
                  <a:lnTo>
                    <a:pt x="61032753" y="10569736"/>
                  </a:lnTo>
                  <a:lnTo>
                    <a:pt x="61032753" y="10569791"/>
                  </a:lnTo>
                  <a:lnTo>
                    <a:pt x="61032753" y="10569837"/>
                  </a:lnTo>
                  <a:lnTo>
                    <a:pt x="61032753" y="10569884"/>
                  </a:lnTo>
                  <a:lnTo>
                    <a:pt x="61032753" y="10569931"/>
                  </a:lnTo>
                  <a:lnTo>
                    <a:pt x="61032753" y="10569977"/>
                  </a:lnTo>
                  <a:lnTo>
                    <a:pt x="61032753" y="10570024"/>
                  </a:lnTo>
                  <a:lnTo>
                    <a:pt x="61032753" y="10570071"/>
                  </a:lnTo>
                  <a:lnTo>
                    <a:pt x="61032753" y="10570117"/>
                  </a:lnTo>
                  <a:lnTo>
                    <a:pt x="61032753" y="10570164"/>
                  </a:lnTo>
                  <a:lnTo>
                    <a:pt x="61032753" y="10570211"/>
                  </a:lnTo>
                  <a:lnTo>
                    <a:pt x="61032753" y="10570257"/>
                  </a:lnTo>
                  <a:lnTo>
                    <a:pt x="61032753" y="10570304"/>
                  </a:lnTo>
                  <a:lnTo>
                    <a:pt x="61032753" y="10570351"/>
                  </a:lnTo>
                  <a:lnTo>
                    <a:pt x="61032753" y="10570397"/>
                  </a:lnTo>
                  <a:lnTo>
                    <a:pt x="61032753" y="10570452"/>
                  </a:lnTo>
                  <a:lnTo>
                    <a:pt x="61032753" y="10570498"/>
                  </a:lnTo>
                  <a:lnTo>
                    <a:pt x="61032753" y="10570545"/>
                  </a:lnTo>
                  <a:lnTo>
                    <a:pt x="61032753" y="10570592"/>
                  </a:lnTo>
                  <a:lnTo>
                    <a:pt x="61032753" y="10570638"/>
                  </a:lnTo>
                  <a:lnTo>
                    <a:pt x="61032753" y="10570685"/>
                  </a:lnTo>
                  <a:lnTo>
                    <a:pt x="61032753" y="10570732"/>
                  </a:lnTo>
                  <a:lnTo>
                    <a:pt x="61032753" y="10570778"/>
                  </a:lnTo>
                  <a:lnTo>
                    <a:pt x="61032753" y="10570825"/>
                  </a:lnTo>
                  <a:lnTo>
                    <a:pt x="61032753" y="10570871"/>
                  </a:lnTo>
                  <a:lnTo>
                    <a:pt x="61032753" y="10570918"/>
                  </a:lnTo>
                  <a:lnTo>
                    <a:pt x="61032753" y="10570965"/>
                  </a:lnTo>
                  <a:lnTo>
                    <a:pt x="61032753" y="10571011"/>
                  </a:lnTo>
                  <a:lnTo>
                    <a:pt x="61032753" y="10571058"/>
                  </a:lnTo>
                  <a:lnTo>
                    <a:pt x="61032753" y="10571112"/>
                  </a:lnTo>
                  <a:lnTo>
                    <a:pt x="61032753" y="10571159"/>
                  </a:lnTo>
                  <a:lnTo>
                    <a:pt x="61032753" y="10571206"/>
                  </a:lnTo>
                  <a:lnTo>
                    <a:pt x="61032753" y="10571252"/>
                  </a:lnTo>
                  <a:lnTo>
                    <a:pt x="61032753" y="10571299"/>
                  </a:lnTo>
                  <a:lnTo>
                    <a:pt x="61032753" y="10571346"/>
                  </a:lnTo>
                  <a:lnTo>
                    <a:pt x="61032753" y="10571392"/>
                  </a:lnTo>
                  <a:lnTo>
                    <a:pt x="61032753" y="10571439"/>
                  </a:lnTo>
                  <a:lnTo>
                    <a:pt x="61032753" y="10571486"/>
                  </a:lnTo>
                  <a:lnTo>
                    <a:pt x="61032753" y="10571532"/>
                  </a:lnTo>
                  <a:lnTo>
                    <a:pt x="61032753" y="10571579"/>
                  </a:lnTo>
                  <a:lnTo>
                    <a:pt x="61032753" y="10571626"/>
                  </a:lnTo>
                  <a:lnTo>
                    <a:pt x="61032753" y="10571672"/>
                  </a:lnTo>
                  <a:lnTo>
                    <a:pt x="61032753" y="10571719"/>
                  </a:lnTo>
                  <a:lnTo>
                    <a:pt x="61032753" y="10718886"/>
                  </a:lnTo>
                  <a:lnTo>
                    <a:pt x="61185153" y="10718886"/>
                  </a:lnTo>
                  <a:lnTo>
                    <a:pt x="61185153" y="10718933"/>
                  </a:lnTo>
                  <a:lnTo>
                    <a:pt x="61185153" y="10718979"/>
                  </a:lnTo>
                  <a:lnTo>
                    <a:pt x="61185153" y="10719026"/>
                  </a:lnTo>
                  <a:lnTo>
                    <a:pt x="61185153" y="10719073"/>
                  </a:lnTo>
                  <a:lnTo>
                    <a:pt x="61185153" y="10719119"/>
                  </a:lnTo>
                  <a:lnTo>
                    <a:pt x="61185153" y="10719166"/>
                  </a:lnTo>
                  <a:lnTo>
                    <a:pt x="61185153" y="10719213"/>
                  </a:lnTo>
                  <a:lnTo>
                    <a:pt x="61185153" y="10719259"/>
                  </a:lnTo>
                  <a:lnTo>
                    <a:pt x="61185153" y="10719306"/>
                  </a:lnTo>
                  <a:lnTo>
                    <a:pt x="61185153" y="10719353"/>
                  </a:lnTo>
                  <a:lnTo>
                    <a:pt x="61185153" y="10719399"/>
                  </a:lnTo>
                  <a:lnTo>
                    <a:pt x="61185153" y="10719446"/>
                  </a:lnTo>
                  <a:lnTo>
                    <a:pt x="61185153" y="10719493"/>
                  </a:lnTo>
                  <a:lnTo>
                    <a:pt x="61185153" y="10719547"/>
                  </a:lnTo>
                  <a:lnTo>
                    <a:pt x="61185153" y="10719594"/>
                  </a:lnTo>
                  <a:lnTo>
                    <a:pt x="61185153" y="10719640"/>
                  </a:lnTo>
                  <a:lnTo>
                    <a:pt x="61185153" y="10719687"/>
                  </a:lnTo>
                  <a:lnTo>
                    <a:pt x="61185153" y="10719734"/>
                  </a:lnTo>
                  <a:lnTo>
                    <a:pt x="61185153" y="10719780"/>
                  </a:lnTo>
                  <a:lnTo>
                    <a:pt x="61185153" y="10719827"/>
                  </a:lnTo>
                  <a:lnTo>
                    <a:pt x="61185153" y="10719874"/>
                  </a:lnTo>
                  <a:lnTo>
                    <a:pt x="61185153" y="10719920"/>
                  </a:lnTo>
                  <a:lnTo>
                    <a:pt x="61185153" y="10719967"/>
                  </a:lnTo>
                  <a:lnTo>
                    <a:pt x="61185153" y="10720013"/>
                  </a:lnTo>
                  <a:lnTo>
                    <a:pt x="61185153" y="10720060"/>
                  </a:lnTo>
                  <a:lnTo>
                    <a:pt x="61185153" y="10720107"/>
                  </a:lnTo>
                  <a:lnTo>
                    <a:pt x="61185153" y="10720153"/>
                  </a:lnTo>
                  <a:lnTo>
                    <a:pt x="61185153" y="10720208"/>
                  </a:lnTo>
                  <a:lnTo>
                    <a:pt x="61185153" y="10720254"/>
                  </a:lnTo>
                  <a:lnTo>
                    <a:pt x="61185153" y="10720301"/>
                  </a:lnTo>
                  <a:lnTo>
                    <a:pt x="61185153" y="10720348"/>
                  </a:lnTo>
                  <a:lnTo>
                    <a:pt x="61185153" y="10720394"/>
                  </a:lnTo>
                  <a:lnTo>
                    <a:pt x="61185153" y="10720441"/>
                  </a:lnTo>
                  <a:lnTo>
                    <a:pt x="61185153" y="10720488"/>
                  </a:lnTo>
                  <a:lnTo>
                    <a:pt x="61185153" y="10720534"/>
                  </a:lnTo>
                  <a:lnTo>
                    <a:pt x="61185153" y="10720581"/>
                  </a:lnTo>
                  <a:lnTo>
                    <a:pt x="61185153" y="10720628"/>
                  </a:lnTo>
                  <a:lnTo>
                    <a:pt x="61185153" y="10720674"/>
                  </a:lnTo>
                  <a:lnTo>
                    <a:pt x="61185153" y="10720721"/>
                  </a:lnTo>
                  <a:lnTo>
                    <a:pt x="61185153" y="10720768"/>
                  </a:lnTo>
                  <a:lnTo>
                    <a:pt x="61185153" y="10720814"/>
                  </a:lnTo>
                  <a:lnTo>
                    <a:pt x="61185153" y="10720869"/>
                  </a:lnTo>
                  <a:lnTo>
                    <a:pt x="61185153" y="10720915"/>
                  </a:lnTo>
                  <a:lnTo>
                    <a:pt x="61185153" y="10720962"/>
                  </a:lnTo>
                  <a:lnTo>
                    <a:pt x="61185153" y="10721009"/>
                  </a:lnTo>
                  <a:lnTo>
                    <a:pt x="61185153" y="10721055"/>
                  </a:lnTo>
                  <a:lnTo>
                    <a:pt x="61185153" y="10721102"/>
                  </a:lnTo>
                  <a:lnTo>
                    <a:pt x="61185153" y="10721148"/>
                  </a:lnTo>
                  <a:lnTo>
                    <a:pt x="61185153" y="10721195"/>
                  </a:lnTo>
                  <a:lnTo>
                    <a:pt x="61185153" y="10721242"/>
                  </a:lnTo>
                  <a:lnTo>
                    <a:pt x="61185153" y="10721288"/>
                  </a:lnTo>
                  <a:lnTo>
                    <a:pt x="61185153" y="10721335"/>
                  </a:lnTo>
                  <a:lnTo>
                    <a:pt x="61185153" y="10721382"/>
                  </a:lnTo>
                  <a:lnTo>
                    <a:pt x="61185153" y="10721428"/>
                  </a:lnTo>
                  <a:lnTo>
                    <a:pt x="61185153" y="10721475"/>
                  </a:lnTo>
                  <a:lnTo>
                    <a:pt x="61185153" y="10721529"/>
                  </a:lnTo>
                  <a:lnTo>
                    <a:pt x="61185153" y="10721576"/>
                  </a:lnTo>
                  <a:lnTo>
                    <a:pt x="61185153" y="10721623"/>
                  </a:lnTo>
                  <a:lnTo>
                    <a:pt x="61185153" y="10721669"/>
                  </a:lnTo>
                  <a:lnTo>
                    <a:pt x="61185153" y="10721716"/>
                  </a:lnTo>
                  <a:lnTo>
                    <a:pt x="61185153" y="10721763"/>
                  </a:lnTo>
                  <a:lnTo>
                    <a:pt x="61185153" y="10721809"/>
                  </a:lnTo>
                  <a:lnTo>
                    <a:pt x="61185153" y="10721856"/>
                  </a:lnTo>
                  <a:lnTo>
                    <a:pt x="61185153" y="10721903"/>
                  </a:lnTo>
                  <a:lnTo>
                    <a:pt x="61185153" y="10721949"/>
                  </a:lnTo>
                  <a:lnTo>
                    <a:pt x="61185153" y="10721996"/>
                  </a:lnTo>
                  <a:lnTo>
                    <a:pt x="61185153" y="10722043"/>
                  </a:lnTo>
                  <a:lnTo>
                    <a:pt x="61185153" y="10722089"/>
                  </a:lnTo>
                  <a:lnTo>
                    <a:pt x="61185153" y="10722136"/>
                  </a:lnTo>
                  <a:lnTo>
                    <a:pt x="61185153" y="10722190"/>
                  </a:lnTo>
                  <a:lnTo>
                    <a:pt x="61185153" y="10722237"/>
                  </a:lnTo>
                  <a:lnTo>
                    <a:pt x="61185153" y="10722283"/>
                  </a:lnTo>
                  <a:lnTo>
                    <a:pt x="61185153" y="10722330"/>
                  </a:lnTo>
                  <a:lnTo>
                    <a:pt x="61185153" y="10722377"/>
                  </a:lnTo>
                  <a:lnTo>
                    <a:pt x="61185153" y="10722423"/>
                  </a:lnTo>
                  <a:lnTo>
                    <a:pt x="61185153" y="10722470"/>
                  </a:lnTo>
                  <a:lnTo>
                    <a:pt x="61185153" y="10722517"/>
                  </a:lnTo>
                  <a:lnTo>
                    <a:pt x="61185153" y="10722563"/>
                  </a:lnTo>
                  <a:lnTo>
                    <a:pt x="61185153" y="10722610"/>
                  </a:lnTo>
                  <a:lnTo>
                    <a:pt x="61185153" y="10722657"/>
                  </a:lnTo>
                  <a:lnTo>
                    <a:pt x="61185153" y="10722703"/>
                  </a:lnTo>
                  <a:lnTo>
                    <a:pt x="61185153" y="10722750"/>
                  </a:lnTo>
                  <a:lnTo>
                    <a:pt x="61185153" y="10722797"/>
                  </a:lnTo>
                  <a:lnTo>
                    <a:pt x="61185153" y="10722851"/>
                  </a:lnTo>
                  <a:lnTo>
                    <a:pt x="61185153" y="10722898"/>
                  </a:lnTo>
                  <a:lnTo>
                    <a:pt x="61185153" y="10722944"/>
                  </a:lnTo>
                  <a:lnTo>
                    <a:pt x="61185153" y="10722991"/>
                  </a:lnTo>
                  <a:lnTo>
                    <a:pt x="61185153" y="10723038"/>
                  </a:lnTo>
                  <a:lnTo>
                    <a:pt x="61185153" y="10723084"/>
                  </a:lnTo>
                  <a:lnTo>
                    <a:pt x="61185153" y="10723131"/>
                  </a:lnTo>
                  <a:lnTo>
                    <a:pt x="61185153" y="10723178"/>
                  </a:lnTo>
                  <a:lnTo>
                    <a:pt x="61185153" y="10723224"/>
                  </a:lnTo>
                  <a:lnTo>
                    <a:pt x="61185153" y="10723271"/>
                  </a:lnTo>
                  <a:lnTo>
                    <a:pt x="61185153" y="10723317"/>
                  </a:lnTo>
                  <a:lnTo>
                    <a:pt x="61185153" y="10723364"/>
                  </a:lnTo>
                  <a:lnTo>
                    <a:pt x="61185153" y="10723411"/>
                  </a:lnTo>
                  <a:lnTo>
                    <a:pt x="61185153" y="10723457"/>
                  </a:lnTo>
                  <a:lnTo>
                    <a:pt x="61185153" y="10723512"/>
                  </a:lnTo>
                  <a:lnTo>
                    <a:pt x="61185153" y="10723558"/>
                  </a:lnTo>
                  <a:lnTo>
                    <a:pt x="61185153" y="10723605"/>
                  </a:lnTo>
                  <a:lnTo>
                    <a:pt x="61185153" y="10723652"/>
                  </a:lnTo>
                  <a:lnTo>
                    <a:pt x="61185153" y="10723698"/>
                  </a:lnTo>
                  <a:lnTo>
                    <a:pt x="61185153" y="10723745"/>
                  </a:lnTo>
                  <a:lnTo>
                    <a:pt x="61185153" y="10723792"/>
                  </a:lnTo>
                  <a:lnTo>
                    <a:pt x="61185153" y="10723838"/>
                  </a:lnTo>
                  <a:lnTo>
                    <a:pt x="61185153" y="10723885"/>
                  </a:lnTo>
                  <a:lnTo>
                    <a:pt x="61185153" y="10723932"/>
                  </a:lnTo>
                  <a:lnTo>
                    <a:pt x="61185153" y="10723978"/>
                  </a:lnTo>
                  <a:lnTo>
                    <a:pt x="61185153" y="10724025"/>
                  </a:lnTo>
                  <a:lnTo>
                    <a:pt x="61185153" y="10724072"/>
                  </a:lnTo>
                  <a:lnTo>
                    <a:pt x="61185153" y="10724118"/>
                  </a:lnTo>
                  <a:lnTo>
                    <a:pt x="61185153" y="10871286"/>
                  </a:lnTo>
                  <a:lnTo>
                    <a:pt x="61337553" y="10871286"/>
                  </a:lnTo>
                  <a:lnTo>
                    <a:pt x="61337553" y="10871332"/>
                  </a:lnTo>
                  <a:lnTo>
                    <a:pt x="61337553" y="10871379"/>
                  </a:lnTo>
                  <a:lnTo>
                    <a:pt x="61337553" y="10871426"/>
                  </a:lnTo>
                  <a:lnTo>
                    <a:pt x="61337553" y="10871472"/>
                  </a:lnTo>
                  <a:lnTo>
                    <a:pt x="61337553" y="10871519"/>
                  </a:lnTo>
                  <a:lnTo>
                    <a:pt x="61337553" y="10871565"/>
                  </a:lnTo>
                  <a:lnTo>
                    <a:pt x="61337553" y="10871612"/>
                  </a:lnTo>
                  <a:lnTo>
                    <a:pt x="61337553" y="10871659"/>
                  </a:lnTo>
                  <a:lnTo>
                    <a:pt x="61337553" y="10871705"/>
                  </a:lnTo>
                  <a:lnTo>
                    <a:pt x="61337553" y="10871752"/>
                  </a:lnTo>
                  <a:lnTo>
                    <a:pt x="61337553" y="10871799"/>
                  </a:lnTo>
                  <a:lnTo>
                    <a:pt x="61337553" y="10871845"/>
                  </a:lnTo>
                  <a:lnTo>
                    <a:pt x="61337553" y="10871892"/>
                  </a:lnTo>
                  <a:lnTo>
                    <a:pt x="61337553" y="10871946"/>
                  </a:lnTo>
                  <a:lnTo>
                    <a:pt x="61337553" y="10871993"/>
                  </a:lnTo>
                  <a:lnTo>
                    <a:pt x="61337553" y="10872040"/>
                  </a:lnTo>
                  <a:lnTo>
                    <a:pt x="61337553" y="10872086"/>
                  </a:lnTo>
                  <a:lnTo>
                    <a:pt x="61337553" y="10872133"/>
                  </a:lnTo>
                  <a:lnTo>
                    <a:pt x="61337553" y="10872180"/>
                  </a:lnTo>
                  <a:lnTo>
                    <a:pt x="61337553" y="10872226"/>
                  </a:lnTo>
                  <a:lnTo>
                    <a:pt x="61337553" y="10872273"/>
                  </a:lnTo>
                  <a:lnTo>
                    <a:pt x="61337553" y="10872320"/>
                  </a:lnTo>
                  <a:lnTo>
                    <a:pt x="61337553" y="10872366"/>
                  </a:lnTo>
                  <a:lnTo>
                    <a:pt x="61337553" y="10872413"/>
                  </a:lnTo>
                  <a:lnTo>
                    <a:pt x="61337553" y="10872460"/>
                  </a:lnTo>
                  <a:lnTo>
                    <a:pt x="61337553" y="10872506"/>
                  </a:lnTo>
                  <a:lnTo>
                    <a:pt x="61337553" y="10872553"/>
                  </a:lnTo>
                  <a:lnTo>
                    <a:pt x="61337553" y="10872607"/>
                  </a:lnTo>
                  <a:lnTo>
                    <a:pt x="61337553" y="10872654"/>
                  </a:lnTo>
                  <a:lnTo>
                    <a:pt x="61337553" y="10872700"/>
                  </a:lnTo>
                  <a:lnTo>
                    <a:pt x="61337553" y="10872747"/>
                  </a:lnTo>
                  <a:lnTo>
                    <a:pt x="61337553" y="10872794"/>
                  </a:lnTo>
                  <a:lnTo>
                    <a:pt x="61337553" y="10872840"/>
                  </a:lnTo>
                  <a:lnTo>
                    <a:pt x="61337553" y="10872887"/>
                  </a:lnTo>
                  <a:lnTo>
                    <a:pt x="61337553" y="10872934"/>
                  </a:lnTo>
                  <a:lnTo>
                    <a:pt x="61337553" y="10872980"/>
                  </a:lnTo>
                  <a:lnTo>
                    <a:pt x="61337553" y="10873027"/>
                  </a:lnTo>
                  <a:lnTo>
                    <a:pt x="61337553" y="10873074"/>
                  </a:lnTo>
                  <a:lnTo>
                    <a:pt x="61337553" y="10873120"/>
                  </a:lnTo>
                  <a:lnTo>
                    <a:pt x="61337553" y="10873167"/>
                  </a:lnTo>
                  <a:lnTo>
                    <a:pt x="61337553" y="10873214"/>
                  </a:lnTo>
                  <a:lnTo>
                    <a:pt x="61337553" y="10873268"/>
                  </a:lnTo>
                  <a:lnTo>
                    <a:pt x="61337553" y="10873315"/>
                  </a:lnTo>
                  <a:lnTo>
                    <a:pt x="61337553" y="10873361"/>
                  </a:lnTo>
                  <a:lnTo>
                    <a:pt x="61337553" y="10873408"/>
                  </a:lnTo>
                  <a:lnTo>
                    <a:pt x="61337553" y="10873455"/>
                  </a:lnTo>
                  <a:lnTo>
                    <a:pt x="61337553" y="10873501"/>
                  </a:lnTo>
                  <a:lnTo>
                    <a:pt x="61337553" y="10873548"/>
                  </a:lnTo>
                  <a:lnTo>
                    <a:pt x="61337553" y="10873595"/>
                  </a:lnTo>
                  <a:lnTo>
                    <a:pt x="61337553" y="10873641"/>
                  </a:lnTo>
                  <a:lnTo>
                    <a:pt x="61337553" y="10873688"/>
                  </a:lnTo>
                  <a:lnTo>
                    <a:pt x="61337553" y="10873734"/>
                  </a:lnTo>
                  <a:lnTo>
                    <a:pt x="61337553" y="10873781"/>
                  </a:lnTo>
                  <a:lnTo>
                    <a:pt x="61337553" y="10873828"/>
                  </a:lnTo>
                  <a:lnTo>
                    <a:pt x="61337553" y="10873874"/>
                  </a:lnTo>
                  <a:lnTo>
                    <a:pt x="61337553" y="10873929"/>
                  </a:lnTo>
                  <a:lnTo>
                    <a:pt x="61337553" y="10873975"/>
                  </a:lnTo>
                  <a:lnTo>
                    <a:pt x="61337553" y="10874022"/>
                  </a:lnTo>
                  <a:lnTo>
                    <a:pt x="61337553" y="10874069"/>
                  </a:lnTo>
                  <a:lnTo>
                    <a:pt x="61337553" y="10874115"/>
                  </a:lnTo>
                  <a:lnTo>
                    <a:pt x="61337553" y="10874162"/>
                  </a:lnTo>
                  <a:lnTo>
                    <a:pt x="61337553" y="10874209"/>
                  </a:lnTo>
                  <a:lnTo>
                    <a:pt x="61337553" y="10874255"/>
                  </a:lnTo>
                  <a:lnTo>
                    <a:pt x="61337553" y="10874302"/>
                  </a:lnTo>
                  <a:lnTo>
                    <a:pt x="61337553" y="10874349"/>
                  </a:lnTo>
                  <a:lnTo>
                    <a:pt x="61337553" y="10874395"/>
                  </a:lnTo>
                  <a:lnTo>
                    <a:pt x="61337553" y="10874442"/>
                  </a:lnTo>
                  <a:lnTo>
                    <a:pt x="61337553" y="10874489"/>
                  </a:lnTo>
                  <a:lnTo>
                    <a:pt x="61337553" y="10874535"/>
                  </a:lnTo>
                  <a:lnTo>
                    <a:pt x="61337553" y="10874590"/>
                  </a:lnTo>
                  <a:lnTo>
                    <a:pt x="61337553" y="10874636"/>
                  </a:lnTo>
                  <a:lnTo>
                    <a:pt x="61337553" y="10874683"/>
                  </a:lnTo>
                  <a:lnTo>
                    <a:pt x="61337553" y="10874730"/>
                  </a:lnTo>
                  <a:lnTo>
                    <a:pt x="61337553" y="10874776"/>
                  </a:lnTo>
                  <a:lnTo>
                    <a:pt x="61337553" y="10874823"/>
                  </a:lnTo>
                  <a:lnTo>
                    <a:pt x="61337553" y="10874869"/>
                  </a:lnTo>
                  <a:lnTo>
                    <a:pt x="61337553" y="10874916"/>
                  </a:lnTo>
                  <a:lnTo>
                    <a:pt x="61337553" y="10874963"/>
                  </a:lnTo>
                  <a:lnTo>
                    <a:pt x="61337553" y="10875009"/>
                  </a:lnTo>
                  <a:lnTo>
                    <a:pt x="61337553" y="10875056"/>
                  </a:lnTo>
                  <a:lnTo>
                    <a:pt x="61337553" y="10875103"/>
                  </a:lnTo>
                  <a:lnTo>
                    <a:pt x="61337553" y="10875149"/>
                  </a:lnTo>
                  <a:lnTo>
                    <a:pt x="61337553" y="10875196"/>
                  </a:lnTo>
                  <a:lnTo>
                    <a:pt x="61337553" y="10875250"/>
                  </a:lnTo>
                  <a:lnTo>
                    <a:pt x="61337553" y="10875297"/>
                  </a:lnTo>
                  <a:lnTo>
                    <a:pt x="61337553" y="10875344"/>
                  </a:lnTo>
                  <a:lnTo>
                    <a:pt x="61337553" y="10875390"/>
                  </a:lnTo>
                  <a:lnTo>
                    <a:pt x="61337553" y="10875437"/>
                  </a:lnTo>
                  <a:lnTo>
                    <a:pt x="61337553" y="10875484"/>
                  </a:lnTo>
                  <a:lnTo>
                    <a:pt x="61337553" y="10875530"/>
                  </a:lnTo>
                  <a:lnTo>
                    <a:pt x="61337553" y="10875577"/>
                  </a:lnTo>
                  <a:lnTo>
                    <a:pt x="61337553" y="10875624"/>
                  </a:lnTo>
                  <a:lnTo>
                    <a:pt x="61337553" y="10875670"/>
                  </a:lnTo>
                  <a:lnTo>
                    <a:pt x="61337553" y="10875717"/>
                  </a:lnTo>
                  <a:lnTo>
                    <a:pt x="61337553" y="10875764"/>
                  </a:lnTo>
                  <a:lnTo>
                    <a:pt x="61337553" y="10875810"/>
                  </a:lnTo>
                  <a:lnTo>
                    <a:pt x="61337553" y="10875857"/>
                  </a:lnTo>
                  <a:lnTo>
                    <a:pt x="61337553" y="10875911"/>
                  </a:lnTo>
                  <a:lnTo>
                    <a:pt x="61337553" y="10875958"/>
                  </a:lnTo>
                  <a:lnTo>
                    <a:pt x="61337553" y="10876005"/>
                  </a:lnTo>
                  <a:lnTo>
                    <a:pt x="61337553" y="10876051"/>
                  </a:lnTo>
                  <a:lnTo>
                    <a:pt x="61337553" y="10876098"/>
                  </a:lnTo>
                  <a:lnTo>
                    <a:pt x="61337553" y="10876144"/>
                  </a:lnTo>
                  <a:lnTo>
                    <a:pt x="61337553" y="10876191"/>
                  </a:lnTo>
                  <a:lnTo>
                    <a:pt x="61337553" y="10876238"/>
                  </a:lnTo>
                  <a:lnTo>
                    <a:pt x="61337553" y="10876284"/>
                  </a:lnTo>
                  <a:lnTo>
                    <a:pt x="61337553" y="10876331"/>
                  </a:lnTo>
                  <a:lnTo>
                    <a:pt x="61337553" y="10876378"/>
                  </a:lnTo>
                  <a:lnTo>
                    <a:pt x="61337553" y="10876424"/>
                  </a:lnTo>
                  <a:lnTo>
                    <a:pt x="61337553" y="10876471"/>
                  </a:lnTo>
                  <a:lnTo>
                    <a:pt x="61337553" y="10876518"/>
                  </a:lnTo>
                  <a:lnTo>
                    <a:pt x="61337553" y="11023685"/>
                  </a:lnTo>
                  <a:lnTo>
                    <a:pt x="61489953" y="11023685"/>
                  </a:lnTo>
                  <a:lnTo>
                    <a:pt x="61489953" y="11023732"/>
                  </a:lnTo>
                  <a:lnTo>
                    <a:pt x="61489953" y="11023778"/>
                  </a:lnTo>
                  <a:lnTo>
                    <a:pt x="61489953" y="11023825"/>
                  </a:lnTo>
                  <a:lnTo>
                    <a:pt x="61489953" y="11023872"/>
                  </a:lnTo>
                  <a:lnTo>
                    <a:pt x="61489953" y="11023918"/>
                  </a:lnTo>
                  <a:lnTo>
                    <a:pt x="61489953" y="11023965"/>
                  </a:lnTo>
                  <a:lnTo>
                    <a:pt x="61489953" y="11024011"/>
                  </a:lnTo>
                  <a:lnTo>
                    <a:pt x="61489953" y="11024058"/>
                  </a:lnTo>
                  <a:lnTo>
                    <a:pt x="61489953" y="11024105"/>
                  </a:lnTo>
                  <a:lnTo>
                    <a:pt x="61489953" y="11024151"/>
                  </a:lnTo>
                  <a:lnTo>
                    <a:pt x="61489953" y="11024198"/>
                  </a:lnTo>
                  <a:lnTo>
                    <a:pt x="61489953" y="11024245"/>
                  </a:lnTo>
                  <a:lnTo>
                    <a:pt x="61489953" y="11024291"/>
                  </a:lnTo>
                  <a:lnTo>
                    <a:pt x="61489953" y="11024346"/>
                  </a:lnTo>
                  <a:lnTo>
                    <a:pt x="61489953" y="11024392"/>
                  </a:lnTo>
                  <a:lnTo>
                    <a:pt x="61489953" y="11024439"/>
                  </a:lnTo>
                  <a:lnTo>
                    <a:pt x="61489953" y="11024486"/>
                  </a:lnTo>
                  <a:lnTo>
                    <a:pt x="61489953" y="11024532"/>
                  </a:lnTo>
                  <a:lnTo>
                    <a:pt x="61489953" y="11024579"/>
                  </a:lnTo>
                  <a:lnTo>
                    <a:pt x="61489953" y="11024626"/>
                  </a:lnTo>
                  <a:lnTo>
                    <a:pt x="61489953" y="11024672"/>
                  </a:lnTo>
                  <a:lnTo>
                    <a:pt x="61489953" y="11024719"/>
                  </a:lnTo>
                  <a:lnTo>
                    <a:pt x="61489953" y="11024766"/>
                  </a:lnTo>
                  <a:lnTo>
                    <a:pt x="61489953" y="11024812"/>
                  </a:lnTo>
                  <a:lnTo>
                    <a:pt x="61489953" y="11024859"/>
                  </a:lnTo>
                  <a:lnTo>
                    <a:pt x="61489953" y="11024906"/>
                  </a:lnTo>
                  <a:lnTo>
                    <a:pt x="61489953" y="11024952"/>
                  </a:lnTo>
                  <a:lnTo>
                    <a:pt x="61489953" y="11025007"/>
                  </a:lnTo>
                  <a:lnTo>
                    <a:pt x="61489953" y="11025053"/>
                  </a:lnTo>
                  <a:lnTo>
                    <a:pt x="61489953" y="11025100"/>
                  </a:lnTo>
                  <a:lnTo>
                    <a:pt x="61489953" y="11025147"/>
                  </a:lnTo>
                  <a:lnTo>
                    <a:pt x="61489953" y="11025193"/>
                  </a:lnTo>
                  <a:lnTo>
                    <a:pt x="61489953" y="11025240"/>
                  </a:lnTo>
                  <a:lnTo>
                    <a:pt x="61489953" y="11025286"/>
                  </a:lnTo>
                  <a:lnTo>
                    <a:pt x="61489953" y="11025333"/>
                  </a:lnTo>
                  <a:lnTo>
                    <a:pt x="61489953" y="11025380"/>
                  </a:lnTo>
                  <a:lnTo>
                    <a:pt x="61489953" y="11025426"/>
                  </a:lnTo>
                  <a:lnTo>
                    <a:pt x="61489953" y="11025473"/>
                  </a:lnTo>
                  <a:lnTo>
                    <a:pt x="61489953" y="11025520"/>
                  </a:lnTo>
                  <a:lnTo>
                    <a:pt x="61489953" y="11025566"/>
                  </a:lnTo>
                  <a:lnTo>
                    <a:pt x="61489953" y="11025613"/>
                  </a:lnTo>
                  <a:lnTo>
                    <a:pt x="61489953" y="11025667"/>
                  </a:lnTo>
                  <a:lnTo>
                    <a:pt x="61489953" y="11025714"/>
                  </a:lnTo>
                  <a:lnTo>
                    <a:pt x="61489953" y="11025761"/>
                  </a:lnTo>
                  <a:lnTo>
                    <a:pt x="61489953" y="11025807"/>
                  </a:lnTo>
                  <a:lnTo>
                    <a:pt x="61489953" y="11025854"/>
                  </a:lnTo>
                  <a:lnTo>
                    <a:pt x="61489953" y="11025901"/>
                  </a:lnTo>
                  <a:lnTo>
                    <a:pt x="61489953" y="11025947"/>
                  </a:lnTo>
                  <a:lnTo>
                    <a:pt x="61489953" y="11025994"/>
                  </a:lnTo>
                  <a:lnTo>
                    <a:pt x="61489953" y="11026041"/>
                  </a:lnTo>
                  <a:lnTo>
                    <a:pt x="61489953" y="11026087"/>
                  </a:lnTo>
                  <a:lnTo>
                    <a:pt x="61489953" y="11026134"/>
                  </a:lnTo>
                  <a:lnTo>
                    <a:pt x="61489953" y="11026181"/>
                  </a:lnTo>
                  <a:lnTo>
                    <a:pt x="61489953" y="11026227"/>
                  </a:lnTo>
                  <a:lnTo>
                    <a:pt x="61489953" y="11026274"/>
                  </a:lnTo>
                  <a:lnTo>
                    <a:pt x="61489953" y="11026328"/>
                  </a:lnTo>
                  <a:lnTo>
                    <a:pt x="61489953" y="11026375"/>
                  </a:lnTo>
                  <a:lnTo>
                    <a:pt x="61489953" y="11026421"/>
                  </a:lnTo>
                  <a:lnTo>
                    <a:pt x="61489953" y="11026468"/>
                  </a:lnTo>
                  <a:lnTo>
                    <a:pt x="61489953" y="11026515"/>
                  </a:lnTo>
                  <a:lnTo>
                    <a:pt x="61489953" y="11026561"/>
                  </a:lnTo>
                  <a:lnTo>
                    <a:pt x="61489953" y="11026608"/>
                  </a:lnTo>
                  <a:lnTo>
                    <a:pt x="61489953" y="11026655"/>
                  </a:lnTo>
                  <a:lnTo>
                    <a:pt x="61489953" y="11026701"/>
                  </a:lnTo>
                  <a:lnTo>
                    <a:pt x="61489953" y="11026748"/>
                  </a:lnTo>
                  <a:lnTo>
                    <a:pt x="61489953" y="11026795"/>
                  </a:lnTo>
                  <a:lnTo>
                    <a:pt x="61489953" y="11026841"/>
                  </a:lnTo>
                  <a:lnTo>
                    <a:pt x="61489953" y="11026888"/>
                  </a:lnTo>
                  <a:lnTo>
                    <a:pt x="61489953" y="11026935"/>
                  </a:lnTo>
                  <a:lnTo>
                    <a:pt x="61489953" y="11026989"/>
                  </a:lnTo>
                  <a:lnTo>
                    <a:pt x="61489953" y="11027036"/>
                  </a:lnTo>
                  <a:lnTo>
                    <a:pt x="61489953" y="11027082"/>
                  </a:lnTo>
                  <a:lnTo>
                    <a:pt x="61489953" y="11027129"/>
                  </a:lnTo>
                  <a:lnTo>
                    <a:pt x="61489953" y="11027176"/>
                  </a:lnTo>
                  <a:lnTo>
                    <a:pt x="61489953" y="11027222"/>
                  </a:lnTo>
                  <a:lnTo>
                    <a:pt x="61489953" y="11027269"/>
                  </a:lnTo>
                  <a:lnTo>
                    <a:pt x="61489953" y="11027316"/>
                  </a:lnTo>
                  <a:lnTo>
                    <a:pt x="61489953" y="11027362"/>
                  </a:lnTo>
                  <a:lnTo>
                    <a:pt x="61489953" y="11027409"/>
                  </a:lnTo>
                  <a:lnTo>
                    <a:pt x="61489953" y="11027455"/>
                  </a:lnTo>
                  <a:lnTo>
                    <a:pt x="61489953" y="11027502"/>
                  </a:lnTo>
                  <a:lnTo>
                    <a:pt x="61489953" y="11027549"/>
                  </a:lnTo>
                  <a:lnTo>
                    <a:pt x="61489953" y="11027595"/>
                  </a:lnTo>
                  <a:lnTo>
                    <a:pt x="61489953" y="11027650"/>
                  </a:lnTo>
                  <a:lnTo>
                    <a:pt x="61489953" y="11027696"/>
                  </a:lnTo>
                  <a:lnTo>
                    <a:pt x="61489953" y="11027743"/>
                  </a:lnTo>
                  <a:lnTo>
                    <a:pt x="61489953" y="11027790"/>
                  </a:lnTo>
                  <a:lnTo>
                    <a:pt x="61489953" y="11027836"/>
                  </a:lnTo>
                  <a:lnTo>
                    <a:pt x="61489953" y="11027883"/>
                  </a:lnTo>
                  <a:lnTo>
                    <a:pt x="61489953" y="11027930"/>
                  </a:lnTo>
                  <a:lnTo>
                    <a:pt x="61489953" y="11027976"/>
                  </a:lnTo>
                  <a:lnTo>
                    <a:pt x="61489953" y="11028023"/>
                  </a:lnTo>
                  <a:lnTo>
                    <a:pt x="61489953" y="11028070"/>
                  </a:lnTo>
                  <a:lnTo>
                    <a:pt x="61489953" y="11028116"/>
                  </a:lnTo>
                  <a:lnTo>
                    <a:pt x="61489953" y="11028163"/>
                  </a:lnTo>
                  <a:lnTo>
                    <a:pt x="61489953" y="11028210"/>
                  </a:lnTo>
                  <a:lnTo>
                    <a:pt x="61489953" y="11028256"/>
                  </a:lnTo>
                  <a:lnTo>
                    <a:pt x="61489953" y="11028311"/>
                  </a:lnTo>
                  <a:lnTo>
                    <a:pt x="61489953" y="11028357"/>
                  </a:lnTo>
                  <a:lnTo>
                    <a:pt x="61489953" y="11028404"/>
                  </a:lnTo>
                  <a:lnTo>
                    <a:pt x="61489953" y="11028451"/>
                  </a:lnTo>
                  <a:lnTo>
                    <a:pt x="61489953" y="11028497"/>
                  </a:lnTo>
                  <a:lnTo>
                    <a:pt x="61489953" y="11028544"/>
                  </a:lnTo>
                  <a:lnTo>
                    <a:pt x="61489953" y="11028590"/>
                  </a:lnTo>
                  <a:lnTo>
                    <a:pt x="61489953" y="11028637"/>
                  </a:lnTo>
                  <a:lnTo>
                    <a:pt x="61489953" y="11028684"/>
                  </a:lnTo>
                  <a:lnTo>
                    <a:pt x="61489953" y="11028730"/>
                  </a:lnTo>
                  <a:lnTo>
                    <a:pt x="61489953" y="11028777"/>
                  </a:lnTo>
                  <a:lnTo>
                    <a:pt x="61489953" y="11028824"/>
                  </a:lnTo>
                  <a:lnTo>
                    <a:pt x="61489953" y="11028870"/>
                  </a:lnTo>
                  <a:lnTo>
                    <a:pt x="61489953" y="11028917"/>
                  </a:lnTo>
                  <a:lnTo>
                    <a:pt x="61489953" y="11176084"/>
                  </a:lnTo>
                  <a:lnTo>
                    <a:pt x="61642353" y="11176084"/>
                  </a:lnTo>
                  <a:lnTo>
                    <a:pt x="61642353" y="11176131"/>
                  </a:lnTo>
                  <a:lnTo>
                    <a:pt x="61642353" y="11176178"/>
                  </a:lnTo>
                  <a:lnTo>
                    <a:pt x="61642353" y="11176224"/>
                  </a:lnTo>
                  <a:lnTo>
                    <a:pt x="61642353" y="11176271"/>
                  </a:lnTo>
                  <a:lnTo>
                    <a:pt x="61642353" y="11176318"/>
                  </a:lnTo>
                  <a:lnTo>
                    <a:pt x="61642353" y="11176364"/>
                  </a:lnTo>
                  <a:lnTo>
                    <a:pt x="61642353" y="11176411"/>
                  </a:lnTo>
                  <a:lnTo>
                    <a:pt x="61642353" y="11176458"/>
                  </a:lnTo>
                  <a:lnTo>
                    <a:pt x="61642353" y="11176504"/>
                  </a:lnTo>
                  <a:lnTo>
                    <a:pt x="61642353" y="11176551"/>
                  </a:lnTo>
                  <a:lnTo>
                    <a:pt x="61642353" y="11176597"/>
                  </a:lnTo>
                  <a:lnTo>
                    <a:pt x="61642353" y="11176644"/>
                  </a:lnTo>
                  <a:lnTo>
                    <a:pt x="61642353" y="11176691"/>
                  </a:lnTo>
                  <a:lnTo>
                    <a:pt x="61642353" y="11176745"/>
                  </a:lnTo>
                  <a:lnTo>
                    <a:pt x="61642353" y="11176792"/>
                  </a:lnTo>
                  <a:lnTo>
                    <a:pt x="61642353" y="11176838"/>
                  </a:lnTo>
                  <a:lnTo>
                    <a:pt x="61642353" y="11176885"/>
                  </a:lnTo>
                  <a:lnTo>
                    <a:pt x="61642353" y="11176932"/>
                  </a:lnTo>
                  <a:lnTo>
                    <a:pt x="61642353" y="11176978"/>
                  </a:lnTo>
                  <a:lnTo>
                    <a:pt x="61642353" y="11177025"/>
                  </a:lnTo>
                  <a:lnTo>
                    <a:pt x="61642353" y="11177072"/>
                  </a:lnTo>
                  <a:lnTo>
                    <a:pt x="61642353" y="11177118"/>
                  </a:lnTo>
                  <a:lnTo>
                    <a:pt x="61642353" y="11177165"/>
                  </a:lnTo>
                  <a:lnTo>
                    <a:pt x="61642353" y="11177212"/>
                  </a:lnTo>
                  <a:lnTo>
                    <a:pt x="61642353" y="11177258"/>
                  </a:lnTo>
                  <a:lnTo>
                    <a:pt x="61642353" y="11177305"/>
                  </a:lnTo>
                  <a:lnTo>
                    <a:pt x="61642353" y="11177352"/>
                  </a:lnTo>
                  <a:lnTo>
                    <a:pt x="61642353" y="11177406"/>
                  </a:lnTo>
                  <a:lnTo>
                    <a:pt x="61642353" y="11177453"/>
                  </a:lnTo>
                  <a:lnTo>
                    <a:pt x="61642353" y="11177499"/>
                  </a:lnTo>
                  <a:lnTo>
                    <a:pt x="61642353" y="11177546"/>
                  </a:lnTo>
                  <a:lnTo>
                    <a:pt x="61642353" y="11177593"/>
                  </a:lnTo>
                  <a:lnTo>
                    <a:pt x="61642353" y="11177639"/>
                  </a:lnTo>
                  <a:lnTo>
                    <a:pt x="61642353" y="11177686"/>
                  </a:lnTo>
                  <a:lnTo>
                    <a:pt x="61642353" y="11177732"/>
                  </a:lnTo>
                  <a:lnTo>
                    <a:pt x="61642353" y="11177779"/>
                  </a:lnTo>
                  <a:lnTo>
                    <a:pt x="61642353" y="11177826"/>
                  </a:lnTo>
                  <a:lnTo>
                    <a:pt x="61642353" y="11177872"/>
                  </a:lnTo>
                  <a:lnTo>
                    <a:pt x="61642353" y="11177919"/>
                  </a:lnTo>
                  <a:lnTo>
                    <a:pt x="61642353" y="11177966"/>
                  </a:lnTo>
                  <a:lnTo>
                    <a:pt x="61642353" y="11178012"/>
                  </a:lnTo>
                  <a:lnTo>
                    <a:pt x="61642353" y="11178067"/>
                  </a:lnTo>
                  <a:lnTo>
                    <a:pt x="61642353" y="11178113"/>
                  </a:lnTo>
                  <a:lnTo>
                    <a:pt x="61642353" y="11178160"/>
                  </a:lnTo>
                  <a:lnTo>
                    <a:pt x="61642353" y="11178207"/>
                  </a:lnTo>
                  <a:lnTo>
                    <a:pt x="61642353" y="11178253"/>
                  </a:lnTo>
                  <a:lnTo>
                    <a:pt x="61642353" y="11178300"/>
                  </a:lnTo>
                  <a:lnTo>
                    <a:pt x="61642353" y="11178347"/>
                  </a:lnTo>
                  <a:lnTo>
                    <a:pt x="61642353" y="11178393"/>
                  </a:lnTo>
                  <a:lnTo>
                    <a:pt x="61642353" y="11178440"/>
                  </a:lnTo>
                  <a:lnTo>
                    <a:pt x="61642353" y="11178487"/>
                  </a:lnTo>
                  <a:lnTo>
                    <a:pt x="61642353" y="11178533"/>
                  </a:lnTo>
                  <a:lnTo>
                    <a:pt x="61642353" y="11178580"/>
                  </a:lnTo>
                  <a:lnTo>
                    <a:pt x="61642353" y="11178627"/>
                  </a:lnTo>
                  <a:lnTo>
                    <a:pt x="61642353" y="11178673"/>
                  </a:lnTo>
                  <a:lnTo>
                    <a:pt x="61642353" y="11178728"/>
                  </a:lnTo>
                  <a:lnTo>
                    <a:pt x="61642353" y="11178774"/>
                  </a:lnTo>
                  <a:lnTo>
                    <a:pt x="61642353" y="11178821"/>
                  </a:lnTo>
                  <a:lnTo>
                    <a:pt x="61642353" y="11178867"/>
                  </a:lnTo>
                  <a:lnTo>
                    <a:pt x="61642353" y="11178914"/>
                  </a:lnTo>
                  <a:lnTo>
                    <a:pt x="61642353" y="11178961"/>
                  </a:lnTo>
                  <a:lnTo>
                    <a:pt x="61642353" y="11179007"/>
                  </a:lnTo>
                  <a:lnTo>
                    <a:pt x="61642353" y="11179054"/>
                  </a:lnTo>
                  <a:lnTo>
                    <a:pt x="61642353" y="11179101"/>
                  </a:lnTo>
                  <a:lnTo>
                    <a:pt x="61642353" y="11179147"/>
                  </a:lnTo>
                  <a:lnTo>
                    <a:pt x="61642353" y="11179194"/>
                  </a:lnTo>
                  <a:lnTo>
                    <a:pt x="61642353" y="11179241"/>
                  </a:lnTo>
                  <a:lnTo>
                    <a:pt x="61642353" y="11179287"/>
                  </a:lnTo>
                  <a:lnTo>
                    <a:pt x="61642353" y="11179334"/>
                  </a:lnTo>
                  <a:lnTo>
                    <a:pt x="61642353" y="11179388"/>
                  </a:lnTo>
                  <a:lnTo>
                    <a:pt x="61642353" y="11179435"/>
                  </a:lnTo>
                  <a:lnTo>
                    <a:pt x="61642353" y="11179482"/>
                  </a:lnTo>
                  <a:lnTo>
                    <a:pt x="61642353" y="11179528"/>
                  </a:lnTo>
                  <a:lnTo>
                    <a:pt x="61642353" y="11179575"/>
                  </a:lnTo>
                  <a:lnTo>
                    <a:pt x="61642353" y="11179622"/>
                  </a:lnTo>
                  <a:lnTo>
                    <a:pt x="61642353" y="11179668"/>
                  </a:lnTo>
                  <a:lnTo>
                    <a:pt x="61642353" y="11179715"/>
                  </a:lnTo>
                  <a:lnTo>
                    <a:pt x="61642353" y="11179762"/>
                  </a:lnTo>
                  <a:lnTo>
                    <a:pt x="61642353" y="11179808"/>
                  </a:lnTo>
                  <a:lnTo>
                    <a:pt x="61642353" y="11179855"/>
                  </a:lnTo>
                  <a:lnTo>
                    <a:pt x="61642353" y="11179902"/>
                  </a:lnTo>
                  <a:lnTo>
                    <a:pt x="61642353" y="11179948"/>
                  </a:lnTo>
                  <a:lnTo>
                    <a:pt x="61642353" y="11179995"/>
                  </a:lnTo>
                  <a:lnTo>
                    <a:pt x="61642353" y="11180049"/>
                  </a:lnTo>
                  <a:lnTo>
                    <a:pt x="61642353" y="11180096"/>
                  </a:lnTo>
                  <a:lnTo>
                    <a:pt x="61642353" y="11180142"/>
                  </a:lnTo>
                  <a:lnTo>
                    <a:pt x="61642353" y="11180189"/>
                  </a:lnTo>
                  <a:lnTo>
                    <a:pt x="61642353" y="11180236"/>
                  </a:lnTo>
                  <a:lnTo>
                    <a:pt x="61642353" y="11180282"/>
                  </a:lnTo>
                  <a:lnTo>
                    <a:pt x="61642353" y="11180329"/>
                  </a:lnTo>
                  <a:lnTo>
                    <a:pt x="61642353" y="11180376"/>
                  </a:lnTo>
                  <a:lnTo>
                    <a:pt x="61642353" y="11180422"/>
                  </a:lnTo>
                  <a:lnTo>
                    <a:pt x="61642353" y="11180469"/>
                  </a:lnTo>
                  <a:lnTo>
                    <a:pt x="61642353" y="11180516"/>
                  </a:lnTo>
                  <a:lnTo>
                    <a:pt x="61642353" y="11180562"/>
                  </a:lnTo>
                  <a:lnTo>
                    <a:pt x="61642353" y="11180609"/>
                  </a:lnTo>
                  <a:lnTo>
                    <a:pt x="61642353" y="11180656"/>
                  </a:lnTo>
                  <a:lnTo>
                    <a:pt x="61642353" y="11180710"/>
                  </a:lnTo>
                  <a:lnTo>
                    <a:pt x="61642353" y="11180757"/>
                  </a:lnTo>
                  <a:lnTo>
                    <a:pt x="61642353" y="11180803"/>
                  </a:lnTo>
                  <a:lnTo>
                    <a:pt x="61642353" y="11180850"/>
                  </a:lnTo>
                  <a:lnTo>
                    <a:pt x="61642353" y="11180897"/>
                  </a:lnTo>
                  <a:lnTo>
                    <a:pt x="61642353" y="11180943"/>
                  </a:lnTo>
                  <a:lnTo>
                    <a:pt x="61642353" y="11180990"/>
                  </a:lnTo>
                  <a:lnTo>
                    <a:pt x="61642353" y="11181037"/>
                  </a:lnTo>
                  <a:lnTo>
                    <a:pt x="61642353" y="11181083"/>
                  </a:lnTo>
                  <a:lnTo>
                    <a:pt x="61642353" y="11181130"/>
                  </a:lnTo>
                  <a:lnTo>
                    <a:pt x="61642353" y="11181176"/>
                  </a:lnTo>
                  <a:lnTo>
                    <a:pt x="61642353" y="11181223"/>
                  </a:lnTo>
                  <a:lnTo>
                    <a:pt x="61642353" y="11181270"/>
                  </a:lnTo>
                  <a:lnTo>
                    <a:pt x="61642353" y="11181316"/>
                  </a:lnTo>
                  <a:lnTo>
                    <a:pt x="61642353" y="11328484"/>
                  </a:lnTo>
                  <a:lnTo>
                    <a:pt x="61794753" y="11328484"/>
                  </a:lnTo>
                  <a:lnTo>
                    <a:pt x="61794753" y="11328531"/>
                  </a:lnTo>
                  <a:lnTo>
                    <a:pt x="61794753" y="11328578"/>
                  </a:lnTo>
                  <a:lnTo>
                    <a:pt x="61794753" y="11328624"/>
                  </a:lnTo>
                  <a:lnTo>
                    <a:pt x="61794753" y="11328671"/>
                  </a:lnTo>
                  <a:lnTo>
                    <a:pt x="61794753" y="11328718"/>
                  </a:lnTo>
                  <a:lnTo>
                    <a:pt x="61794753" y="11328764"/>
                  </a:lnTo>
                  <a:lnTo>
                    <a:pt x="61794753" y="11328811"/>
                  </a:lnTo>
                  <a:lnTo>
                    <a:pt x="61794753" y="11328858"/>
                  </a:lnTo>
                  <a:lnTo>
                    <a:pt x="61794753" y="11328904"/>
                  </a:lnTo>
                  <a:lnTo>
                    <a:pt x="61794753" y="11328951"/>
                  </a:lnTo>
                  <a:lnTo>
                    <a:pt x="61794753" y="11328997"/>
                  </a:lnTo>
                  <a:lnTo>
                    <a:pt x="61794753" y="11329044"/>
                  </a:lnTo>
                  <a:lnTo>
                    <a:pt x="61794753" y="11329091"/>
                  </a:lnTo>
                  <a:lnTo>
                    <a:pt x="61794753" y="11329145"/>
                  </a:lnTo>
                  <a:lnTo>
                    <a:pt x="61794753" y="11329192"/>
                  </a:lnTo>
                  <a:lnTo>
                    <a:pt x="61794753" y="11329238"/>
                  </a:lnTo>
                  <a:lnTo>
                    <a:pt x="61794753" y="11329285"/>
                  </a:lnTo>
                  <a:lnTo>
                    <a:pt x="61794753" y="11329332"/>
                  </a:lnTo>
                  <a:lnTo>
                    <a:pt x="61794753" y="11329378"/>
                  </a:lnTo>
                  <a:lnTo>
                    <a:pt x="61794753" y="11329425"/>
                  </a:lnTo>
                  <a:lnTo>
                    <a:pt x="61794753" y="11329472"/>
                  </a:lnTo>
                  <a:lnTo>
                    <a:pt x="61794753" y="11329518"/>
                  </a:lnTo>
                  <a:lnTo>
                    <a:pt x="61794753" y="11329565"/>
                  </a:lnTo>
                  <a:lnTo>
                    <a:pt x="61794753" y="11329612"/>
                  </a:lnTo>
                  <a:lnTo>
                    <a:pt x="61794753" y="11329658"/>
                  </a:lnTo>
                  <a:lnTo>
                    <a:pt x="61794753" y="11329705"/>
                  </a:lnTo>
                  <a:lnTo>
                    <a:pt x="61794753" y="11329752"/>
                  </a:lnTo>
                  <a:lnTo>
                    <a:pt x="61794753" y="11329806"/>
                  </a:lnTo>
                  <a:lnTo>
                    <a:pt x="61794753" y="11329853"/>
                  </a:lnTo>
                  <a:lnTo>
                    <a:pt x="61794753" y="11329899"/>
                  </a:lnTo>
                  <a:lnTo>
                    <a:pt x="61794753" y="11329946"/>
                  </a:lnTo>
                  <a:lnTo>
                    <a:pt x="61794753" y="11329993"/>
                  </a:lnTo>
                  <a:lnTo>
                    <a:pt x="61794753" y="11330039"/>
                  </a:lnTo>
                  <a:lnTo>
                    <a:pt x="61794753" y="11330086"/>
                  </a:lnTo>
                  <a:lnTo>
                    <a:pt x="61794753" y="11330132"/>
                  </a:lnTo>
                  <a:lnTo>
                    <a:pt x="61794753" y="11330179"/>
                  </a:lnTo>
                  <a:lnTo>
                    <a:pt x="61794753" y="11330226"/>
                  </a:lnTo>
                  <a:lnTo>
                    <a:pt x="61794753" y="11330272"/>
                  </a:lnTo>
                  <a:lnTo>
                    <a:pt x="61794753" y="11330319"/>
                  </a:lnTo>
                  <a:lnTo>
                    <a:pt x="61794753" y="11330366"/>
                  </a:lnTo>
                  <a:lnTo>
                    <a:pt x="61794753" y="11330412"/>
                  </a:lnTo>
                  <a:lnTo>
                    <a:pt x="61794753" y="11330467"/>
                  </a:lnTo>
                  <a:lnTo>
                    <a:pt x="61794753" y="11330513"/>
                  </a:lnTo>
                  <a:lnTo>
                    <a:pt x="61794753" y="11330560"/>
                  </a:lnTo>
                  <a:lnTo>
                    <a:pt x="61794753" y="11330607"/>
                  </a:lnTo>
                  <a:lnTo>
                    <a:pt x="61794753" y="11330653"/>
                  </a:lnTo>
                  <a:lnTo>
                    <a:pt x="61794753" y="11330700"/>
                  </a:lnTo>
                  <a:lnTo>
                    <a:pt x="61794753" y="11330747"/>
                  </a:lnTo>
                  <a:lnTo>
                    <a:pt x="61794753" y="11330793"/>
                  </a:lnTo>
                  <a:lnTo>
                    <a:pt x="61794753" y="11330840"/>
                  </a:lnTo>
                  <a:lnTo>
                    <a:pt x="61794753" y="11330887"/>
                  </a:lnTo>
                  <a:lnTo>
                    <a:pt x="61794753" y="11330933"/>
                  </a:lnTo>
                  <a:lnTo>
                    <a:pt x="61794753" y="11330980"/>
                  </a:lnTo>
                  <a:lnTo>
                    <a:pt x="61794753" y="11331027"/>
                  </a:lnTo>
                  <a:lnTo>
                    <a:pt x="61794753" y="11331073"/>
                  </a:lnTo>
                  <a:lnTo>
                    <a:pt x="61794753" y="11331128"/>
                  </a:lnTo>
                  <a:lnTo>
                    <a:pt x="61794753" y="11331174"/>
                  </a:lnTo>
                  <a:lnTo>
                    <a:pt x="61794753" y="11331221"/>
                  </a:lnTo>
                  <a:lnTo>
                    <a:pt x="61794753" y="11331267"/>
                  </a:lnTo>
                  <a:lnTo>
                    <a:pt x="61794753" y="11331314"/>
                  </a:lnTo>
                  <a:lnTo>
                    <a:pt x="61794753" y="11331361"/>
                  </a:lnTo>
                  <a:lnTo>
                    <a:pt x="61794753" y="11331407"/>
                  </a:lnTo>
                  <a:lnTo>
                    <a:pt x="61794753" y="11331454"/>
                  </a:lnTo>
                  <a:lnTo>
                    <a:pt x="61794753" y="11331501"/>
                  </a:lnTo>
                  <a:lnTo>
                    <a:pt x="61794753" y="11331547"/>
                  </a:lnTo>
                  <a:lnTo>
                    <a:pt x="61794753" y="11331594"/>
                  </a:lnTo>
                  <a:lnTo>
                    <a:pt x="61794753" y="11331641"/>
                  </a:lnTo>
                  <a:lnTo>
                    <a:pt x="61794753" y="11331687"/>
                  </a:lnTo>
                  <a:lnTo>
                    <a:pt x="61794753" y="11331734"/>
                  </a:lnTo>
                  <a:lnTo>
                    <a:pt x="61794753" y="11331788"/>
                  </a:lnTo>
                  <a:lnTo>
                    <a:pt x="61794753" y="11331835"/>
                  </a:lnTo>
                  <a:lnTo>
                    <a:pt x="61794753" y="11331882"/>
                  </a:lnTo>
                  <a:lnTo>
                    <a:pt x="61794753" y="11331928"/>
                  </a:lnTo>
                  <a:lnTo>
                    <a:pt x="61794753" y="11331975"/>
                  </a:lnTo>
                  <a:lnTo>
                    <a:pt x="61794753" y="11332022"/>
                  </a:lnTo>
                  <a:lnTo>
                    <a:pt x="61794753" y="11332068"/>
                  </a:lnTo>
                  <a:lnTo>
                    <a:pt x="61794753" y="11332115"/>
                  </a:lnTo>
                  <a:lnTo>
                    <a:pt x="61794753" y="11332162"/>
                  </a:lnTo>
                  <a:lnTo>
                    <a:pt x="61794753" y="11332208"/>
                  </a:lnTo>
                  <a:lnTo>
                    <a:pt x="61794753" y="11332255"/>
                  </a:lnTo>
                  <a:lnTo>
                    <a:pt x="61794753" y="11332301"/>
                  </a:lnTo>
                  <a:lnTo>
                    <a:pt x="61794753" y="11332348"/>
                  </a:lnTo>
                  <a:lnTo>
                    <a:pt x="61794753" y="11332395"/>
                  </a:lnTo>
                  <a:lnTo>
                    <a:pt x="61794753" y="11332449"/>
                  </a:lnTo>
                  <a:lnTo>
                    <a:pt x="61794753" y="11332496"/>
                  </a:lnTo>
                  <a:lnTo>
                    <a:pt x="61794753" y="11332542"/>
                  </a:lnTo>
                  <a:lnTo>
                    <a:pt x="61794753" y="11332589"/>
                  </a:lnTo>
                  <a:lnTo>
                    <a:pt x="61794753" y="11332636"/>
                  </a:lnTo>
                  <a:lnTo>
                    <a:pt x="61794753" y="11332682"/>
                  </a:lnTo>
                  <a:lnTo>
                    <a:pt x="61794753" y="11332729"/>
                  </a:lnTo>
                  <a:lnTo>
                    <a:pt x="61794753" y="11332776"/>
                  </a:lnTo>
                  <a:lnTo>
                    <a:pt x="61794753" y="11332822"/>
                  </a:lnTo>
                  <a:lnTo>
                    <a:pt x="61794753" y="11332869"/>
                  </a:lnTo>
                  <a:lnTo>
                    <a:pt x="61794753" y="11332916"/>
                  </a:lnTo>
                  <a:lnTo>
                    <a:pt x="61794753" y="11332962"/>
                  </a:lnTo>
                  <a:lnTo>
                    <a:pt x="61794753" y="11333009"/>
                  </a:lnTo>
                  <a:lnTo>
                    <a:pt x="61794753" y="11333056"/>
                  </a:lnTo>
                  <a:lnTo>
                    <a:pt x="61794753" y="11333110"/>
                  </a:lnTo>
                  <a:lnTo>
                    <a:pt x="61794753" y="11333157"/>
                  </a:lnTo>
                  <a:lnTo>
                    <a:pt x="61794753" y="11333203"/>
                  </a:lnTo>
                  <a:lnTo>
                    <a:pt x="61794753" y="11333250"/>
                  </a:lnTo>
                  <a:lnTo>
                    <a:pt x="61794753" y="11333297"/>
                  </a:lnTo>
                  <a:lnTo>
                    <a:pt x="61794753" y="11333343"/>
                  </a:lnTo>
                  <a:lnTo>
                    <a:pt x="61794753" y="11333390"/>
                  </a:lnTo>
                  <a:lnTo>
                    <a:pt x="61794753" y="11333436"/>
                  </a:lnTo>
                  <a:lnTo>
                    <a:pt x="61794753" y="11333483"/>
                  </a:lnTo>
                  <a:lnTo>
                    <a:pt x="61794753" y="11333530"/>
                  </a:lnTo>
                  <a:lnTo>
                    <a:pt x="61794753" y="11333576"/>
                  </a:lnTo>
                  <a:lnTo>
                    <a:pt x="61794753" y="11333623"/>
                  </a:lnTo>
                  <a:lnTo>
                    <a:pt x="61794753" y="11333670"/>
                  </a:lnTo>
                  <a:lnTo>
                    <a:pt x="61794753" y="11333716"/>
                  </a:lnTo>
                  <a:lnTo>
                    <a:pt x="61794753" y="11480884"/>
                  </a:lnTo>
                  <a:lnTo>
                    <a:pt x="61947153" y="11480884"/>
                  </a:lnTo>
                  <a:lnTo>
                    <a:pt x="61947153" y="11480930"/>
                  </a:lnTo>
                  <a:lnTo>
                    <a:pt x="61947153" y="11480977"/>
                  </a:lnTo>
                  <a:lnTo>
                    <a:pt x="61947153" y="11481024"/>
                  </a:lnTo>
                  <a:lnTo>
                    <a:pt x="61947153" y="11481070"/>
                  </a:lnTo>
                  <a:lnTo>
                    <a:pt x="61947153" y="11481117"/>
                  </a:lnTo>
                  <a:lnTo>
                    <a:pt x="61947153" y="11481164"/>
                  </a:lnTo>
                  <a:lnTo>
                    <a:pt x="61947153" y="11481210"/>
                  </a:lnTo>
                  <a:lnTo>
                    <a:pt x="61947153" y="11481257"/>
                  </a:lnTo>
                  <a:lnTo>
                    <a:pt x="61947153" y="11481304"/>
                  </a:lnTo>
                  <a:lnTo>
                    <a:pt x="61947153" y="11481350"/>
                  </a:lnTo>
                  <a:lnTo>
                    <a:pt x="61947153" y="11481397"/>
                  </a:lnTo>
                  <a:lnTo>
                    <a:pt x="61947153" y="11481443"/>
                  </a:lnTo>
                  <a:lnTo>
                    <a:pt x="61947153" y="11481490"/>
                  </a:lnTo>
                  <a:lnTo>
                    <a:pt x="61947153" y="11481544"/>
                  </a:lnTo>
                  <a:lnTo>
                    <a:pt x="61947153" y="11481591"/>
                  </a:lnTo>
                  <a:lnTo>
                    <a:pt x="61947153" y="11481638"/>
                  </a:lnTo>
                  <a:lnTo>
                    <a:pt x="61947153" y="11481684"/>
                  </a:lnTo>
                  <a:lnTo>
                    <a:pt x="61947153" y="11481731"/>
                  </a:lnTo>
                  <a:lnTo>
                    <a:pt x="61947153" y="11481778"/>
                  </a:lnTo>
                  <a:lnTo>
                    <a:pt x="61947153" y="11481824"/>
                  </a:lnTo>
                  <a:lnTo>
                    <a:pt x="61947153" y="11481871"/>
                  </a:lnTo>
                  <a:lnTo>
                    <a:pt x="61947153" y="11481918"/>
                  </a:lnTo>
                  <a:lnTo>
                    <a:pt x="61947153" y="11481964"/>
                  </a:lnTo>
                  <a:lnTo>
                    <a:pt x="61947153" y="11482011"/>
                  </a:lnTo>
                  <a:lnTo>
                    <a:pt x="61947153" y="11482058"/>
                  </a:lnTo>
                  <a:lnTo>
                    <a:pt x="61947153" y="11482104"/>
                  </a:lnTo>
                  <a:lnTo>
                    <a:pt x="61947153" y="11482151"/>
                  </a:lnTo>
                  <a:lnTo>
                    <a:pt x="61947153" y="11482205"/>
                  </a:lnTo>
                  <a:lnTo>
                    <a:pt x="61947153" y="11482252"/>
                  </a:lnTo>
                  <a:lnTo>
                    <a:pt x="61947153" y="11482299"/>
                  </a:lnTo>
                  <a:lnTo>
                    <a:pt x="61947153" y="11482345"/>
                  </a:lnTo>
                  <a:lnTo>
                    <a:pt x="61947153" y="11482392"/>
                  </a:lnTo>
                  <a:lnTo>
                    <a:pt x="61947153" y="11482439"/>
                  </a:lnTo>
                  <a:lnTo>
                    <a:pt x="61947153" y="11482485"/>
                  </a:lnTo>
                  <a:lnTo>
                    <a:pt x="61947153" y="11482532"/>
                  </a:lnTo>
                  <a:lnTo>
                    <a:pt x="61947153" y="11482578"/>
                  </a:lnTo>
                  <a:lnTo>
                    <a:pt x="61947153" y="11482625"/>
                  </a:lnTo>
                  <a:lnTo>
                    <a:pt x="61947153" y="11482672"/>
                  </a:lnTo>
                  <a:lnTo>
                    <a:pt x="61947153" y="11482718"/>
                  </a:lnTo>
                  <a:lnTo>
                    <a:pt x="61947153" y="11482765"/>
                  </a:lnTo>
                  <a:lnTo>
                    <a:pt x="61947153" y="11482812"/>
                  </a:lnTo>
                  <a:lnTo>
                    <a:pt x="61947153" y="11482866"/>
                  </a:lnTo>
                  <a:lnTo>
                    <a:pt x="61947153" y="11482913"/>
                  </a:lnTo>
                  <a:lnTo>
                    <a:pt x="61947153" y="11482959"/>
                  </a:lnTo>
                  <a:lnTo>
                    <a:pt x="61947153" y="11483006"/>
                  </a:lnTo>
                  <a:lnTo>
                    <a:pt x="61947153" y="11483053"/>
                  </a:lnTo>
                  <a:lnTo>
                    <a:pt x="61947153" y="11483099"/>
                  </a:lnTo>
                  <a:lnTo>
                    <a:pt x="61947153" y="11483146"/>
                  </a:lnTo>
                  <a:lnTo>
                    <a:pt x="61947153" y="11483193"/>
                  </a:lnTo>
                  <a:lnTo>
                    <a:pt x="61947153" y="11483239"/>
                  </a:lnTo>
                  <a:lnTo>
                    <a:pt x="61947153" y="11483286"/>
                  </a:lnTo>
                  <a:lnTo>
                    <a:pt x="61947153" y="11483333"/>
                  </a:lnTo>
                  <a:lnTo>
                    <a:pt x="61947153" y="11483379"/>
                  </a:lnTo>
                  <a:lnTo>
                    <a:pt x="61947153" y="11483426"/>
                  </a:lnTo>
                  <a:lnTo>
                    <a:pt x="61947153" y="11483473"/>
                  </a:lnTo>
                  <a:lnTo>
                    <a:pt x="61947153" y="11483527"/>
                  </a:lnTo>
                  <a:lnTo>
                    <a:pt x="61947153" y="11483574"/>
                  </a:lnTo>
                  <a:lnTo>
                    <a:pt x="61947153" y="11483620"/>
                  </a:lnTo>
                  <a:lnTo>
                    <a:pt x="61947153" y="11483667"/>
                  </a:lnTo>
                  <a:lnTo>
                    <a:pt x="61947153" y="11483714"/>
                  </a:lnTo>
                  <a:lnTo>
                    <a:pt x="61947153" y="11483760"/>
                  </a:lnTo>
                  <a:lnTo>
                    <a:pt x="61947153" y="11483807"/>
                  </a:lnTo>
                  <a:lnTo>
                    <a:pt x="61947153" y="11483853"/>
                  </a:lnTo>
                  <a:lnTo>
                    <a:pt x="61947153" y="11483900"/>
                  </a:lnTo>
                  <a:lnTo>
                    <a:pt x="61947153" y="11483947"/>
                  </a:lnTo>
                  <a:lnTo>
                    <a:pt x="61947153" y="11483993"/>
                  </a:lnTo>
                  <a:lnTo>
                    <a:pt x="61947153" y="11484040"/>
                  </a:lnTo>
                  <a:lnTo>
                    <a:pt x="61947153" y="11484087"/>
                  </a:lnTo>
                  <a:lnTo>
                    <a:pt x="61947153" y="11484133"/>
                  </a:lnTo>
                  <a:lnTo>
                    <a:pt x="61947153" y="11484188"/>
                  </a:lnTo>
                  <a:lnTo>
                    <a:pt x="61947153" y="11484234"/>
                  </a:lnTo>
                  <a:lnTo>
                    <a:pt x="61947153" y="11484281"/>
                  </a:lnTo>
                  <a:lnTo>
                    <a:pt x="61947153" y="11484328"/>
                  </a:lnTo>
                  <a:lnTo>
                    <a:pt x="61947153" y="11484374"/>
                  </a:lnTo>
                  <a:lnTo>
                    <a:pt x="61947153" y="11484421"/>
                  </a:lnTo>
                  <a:lnTo>
                    <a:pt x="61947153" y="11484468"/>
                  </a:lnTo>
                  <a:lnTo>
                    <a:pt x="61947153" y="11484514"/>
                  </a:lnTo>
                  <a:lnTo>
                    <a:pt x="61947153" y="11484561"/>
                  </a:lnTo>
                  <a:lnTo>
                    <a:pt x="61947153" y="11484608"/>
                  </a:lnTo>
                  <a:lnTo>
                    <a:pt x="61947153" y="11484654"/>
                  </a:lnTo>
                  <a:lnTo>
                    <a:pt x="61947153" y="11484701"/>
                  </a:lnTo>
                  <a:lnTo>
                    <a:pt x="61947153" y="11484748"/>
                  </a:lnTo>
                  <a:lnTo>
                    <a:pt x="61947153" y="11484794"/>
                  </a:lnTo>
                  <a:lnTo>
                    <a:pt x="61947153" y="11484849"/>
                  </a:lnTo>
                  <a:lnTo>
                    <a:pt x="61947153" y="11484895"/>
                  </a:lnTo>
                  <a:lnTo>
                    <a:pt x="61947153" y="11484942"/>
                  </a:lnTo>
                  <a:lnTo>
                    <a:pt x="61947153" y="11484988"/>
                  </a:lnTo>
                  <a:lnTo>
                    <a:pt x="61947153" y="11485035"/>
                  </a:lnTo>
                  <a:lnTo>
                    <a:pt x="61947153" y="11485082"/>
                  </a:lnTo>
                  <a:lnTo>
                    <a:pt x="61947153" y="11485128"/>
                  </a:lnTo>
                  <a:lnTo>
                    <a:pt x="61947153" y="11485175"/>
                  </a:lnTo>
                  <a:lnTo>
                    <a:pt x="61947153" y="11485222"/>
                  </a:lnTo>
                  <a:lnTo>
                    <a:pt x="61947153" y="11485268"/>
                  </a:lnTo>
                  <a:lnTo>
                    <a:pt x="61947153" y="11485315"/>
                  </a:lnTo>
                  <a:lnTo>
                    <a:pt x="61947153" y="11485362"/>
                  </a:lnTo>
                  <a:lnTo>
                    <a:pt x="61947153" y="11485408"/>
                  </a:lnTo>
                  <a:lnTo>
                    <a:pt x="61947153" y="11485455"/>
                  </a:lnTo>
                  <a:lnTo>
                    <a:pt x="61947153" y="11485509"/>
                  </a:lnTo>
                  <a:lnTo>
                    <a:pt x="61947153" y="11485556"/>
                  </a:lnTo>
                  <a:lnTo>
                    <a:pt x="61947153" y="11485603"/>
                  </a:lnTo>
                  <a:lnTo>
                    <a:pt x="61947153" y="11485649"/>
                  </a:lnTo>
                  <a:lnTo>
                    <a:pt x="61947153" y="11485696"/>
                  </a:lnTo>
                  <a:lnTo>
                    <a:pt x="61947153" y="11485743"/>
                  </a:lnTo>
                  <a:lnTo>
                    <a:pt x="61947153" y="11485789"/>
                  </a:lnTo>
                  <a:lnTo>
                    <a:pt x="61947153" y="11485836"/>
                  </a:lnTo>
                  <a:lnTo>
                    <a:pt x="61947153" y="11485883"/>
                  </a:lnTo>
                  <a:lnTo>
                    <a:pt x="61947153" y="11485929"/>
                  </a:lnTo>
                  <a:lnTo>
                    <a:pt x="61947153" y="11485976"/>
                  </a:lnTo>
                  <a:lnTo>
                    <a:pt x="61947153" y="11486022"/>
                  </a:lnTo>
                  <a:lnTo>
                    <a:pt x="61947153" y="11486069"/>
                  </a:lnTo>
                  <a:lnTo>
                    <a:pt x="61947153" y="11486116"/>
                  </a:lnTo>
                  <a:lnTo>
                    <a:pt x="61947153" y="11633283"/>
                  </a:lnTo>
                  <a:lnTo>
                    <a:pt x="62099553" y="11633283"/>
                  </a:lnTo>
                  <a:lnTo>
                    <a:pt x="62099553" y="11633330"/>
                  </a:lnTo>
                  <a:lnTo>
                    <a:pt x="62099553" y="11633376"/>
                  </a:lnTo>
                  <a:lnTo>
                    <a:pt x="62099553" y="11633423"/>
                  </a:lnTo>
                  <a:lnTo>
                    <a:pt x="62099553" y="11633470"/>
                  </a:lnTo>
                  <a:lnTo>
                    <a:pt x="62099553" y="11633516"/>
                  </a:lnTo>
                  <a:lnTo>
                    <a:pt x="62099553" y="11633563"/>
                  </a:lnTo>
                  <a:lnTo>
                    <a:pt x="62099553" y="11633610"/>
                  </a:lnTo>
                  <a:lnTo>
                    <a:pt x="62099553" y="11633656"/>
                  </a:lnTo>
                  <a:lnTo>
                    <a:pt x="62099553" y="11633703"/>
                  </a:lnTo>
                  <a:lnTo>
                    <a:pt x="62099553" y="11633750"/>
                  </a:lnTo>
                  <a:lnTo>
                    <a:pt x="62099553" y="11633796"/>
                  </a:lnTo>
                  <a:lnTo>
                    <a:pt x="62099553" y="11633843"/>
                  </a:lnTo>
                  <a:lnTo>
                    <a:pt x="62099553" y="11633890"/>
                  </a:lnTo>
                  <a:lnTo>
                    <a:pt x="62099553" y="11633944"/>
                  </a:lnTo>
                  <a:lnTo>
                    <a:pt x="62099553" y="11633991"/>
                  </a:lnTo>
                  <a:lnTo>
                    <a:pt x="62099553" y="11634037"/>
                  </a:lnTo>
                  <a:lnTo>
                    <a:pt x="62099553" y="11634084"/>
                  </a:lnTo>
                  <a:lnTo>
                    <a:pt x="62099553" y="11634130"/>
                  </a:lnTo>
                  <a:lnTo>
                    <a:pt x="62099553" y="11634177"/>
                  </a:lnTo>
                  <a:lnTo>
                    <a:pt x="62099553" y="11634224"/>
                  </a:lnTo>
                  <a:lnTo>
                    <a:pt x="62099553" y="11634270"/>
                  </a:lnTo>
                  <a:lnTo>
                    <a:pt x="62099553" y="11634317"/>
                  </a:lnTo>
                  <a:lnTo>
                    <a:pt x="62099553" y="11634364"/>
                  </a:lnTo>
                  <a:lnTo>
                    <a:pt x="62099553" y="11634410"/>
                  </a:lnTo>
                  <a:lnTo>
                    <a:pt x="62099553" y="11634457"/>
                  </a:lnTo>
                  <a:lnTo>
                    <a:pt x="62099553" y="11634504"/>
                  </a:lnTo>
                  <a:lnTo>
                    <a:pt x="62099553" y="11634550"/>
                  </a:lnTo>
                  <a:lnTo>
                    <a:pt x="62099553" y="11634605"/>
                  </a:lnTo>
                  <a:lnTo>
                    <a:pt x="62099553" y="11634651"/>
                  </a:lnTo>
                  <a:lnTo>
                    <a:pt x="62099553" y="11634698"/>
                  </a:lnTo>
                  <a:lnTo>
                    <a:pt x="62099553" y="11634745"/>
                  </a:lnTo>
                  <a:lnTo>
                    <a:pt x="62099553" y="11634791"/>
                  </a:lnTo>
                  <a:lnTo>
                    <a:pt x="62099553" y="11634838"/>
                  </a:lnTo>
                  <a:lnTo>
                    <a:pt x="62099553" y="11634885"/>
                  </a:lnTo>
                  <a:lnTo>
                    <a:pt x="62099553" y="11634931"/>
                  </a:lnTo>
                  <a:lnTo>
                    <a:pt x="62099553" y="11634978"/>
                  </a:lnTo>
                  <a:lnTo>
                    <a:pt x="62099553" y="11635025"/>
                  </a:lnTo>
                  <a:lnTo>
                    <a:pt x="62099553" y="11635071"/>
                  </a:lnTo>
                  <a:lnTo>
                    <a:pt x="62099553" y="11635118"/>
                  </a:lnTo>
                  <a:lnTo>
                    <a:pt x="62099553" y="11635164"/>
                  </a:lnTo>
                  <a:lnTo>
                    <a:pt x="62099553" y="11635211"/>
                  </a:lnTo>
                  <a:lnTo>
                    <a:pt x="62099553" y="11635265"/>
                  </a:lnTo>
                  <a:lnTo>
                    <a:pt x="62099553" y="11635312"/>
                  </a:lnTo>
                  <a:lnTo>
                    <a:pt x="62099553" y="11635359"/>
                  </a:lnTo>
                  <a:lnTo>
                    <a:pt x="62099553" y="11635405"/>
                  </a:lnTo>
                  <a:lnTo>
                    <a:pt x="62099553" y="11635452"/>
                  </a:lnTo>
                  <a:lnTo>
                    <a:pt x="62099553" y="11635499"/>
                  </a:lnTo>
                  <a:lnTo>
                    <a:pt x="62099553" y="11635545"/>
                  </a:lnTo>
                  <a:lnTo>
                    <a:pt x="62099553" y="11635592"/>
                  </a:lnTo>
                  <a:lnTo>
                    <a:pt x="62099553" y="11635639"/>
                  </a:lnTo>
                  <a:lnTo>
                    <a:pt x="62099553" y="11635685"/>
                  </a:lnTo>
                  <a:lnTo>
                    <a:pt x="62099553" y="11635732"/>
                  </a:lnTo>
                  <a:lnTo>
                    <a:pt x="62099553" y="11635779"/>
                  </a:lnTo>
                  <a:lnTo>
                    <a:pt x="62099553" y="11635825"/>
                  </a:lnTo>
                  <a:lnTo>
                    <a:pt x="62099553" y="11635872"/>
                  </a:lnTo>
                  <a:lnTo>
                    <a:pt x="62099553" y="11635926"/>
                  </a:lnTo>
                  <a:lnTo>
                    <a:pt x="62099553" y="11635973"/>
                  </a:lnTo>
                  <a:lnTo>
                    <a:pt x="62099553" y="11636020"/>
                  </a:lnTo>
                  <a:lnTo>
                    <a:pt x="62099553" y="11636066"/>
                  </a:lnTo>
                  <a:lnTo>
                    <a:pt x="62099553" y="11636113"/>
                  </a:lnTo>
                  <a:lnTo>
                    <a:pt x="62099553" y="11636160"/>
                  </a:lnTo>
                  <a:lnTo>
                    <a:pt x="62099553" y="11636206"/>
                  </a:lnTo>
                  <a:lnTo>
                    <a:pt x="62099553" y="11636253"/>
                  </a:lnTo>
                  <a:lnTo>
                    <a:pt x="62099553" y="11636299"/>
                  </a:lnTo>
                  <a:lnTo>
                    <a:pt x="62099553" y="11636346"/>
                  </a:lnTo>
                  <a:lnTo>
                    <a:pt x="62099553" y="11636393"/>
                  </a:lnTo>
                  <a:lnTo>
                    <a:pt x="62099553" y="11636439"/>
                  </a:lnTo>
                  <a:lnTo>
                    <a:pt x="62099553" y="11636486"/>
                  </a:lnTo>
                  <a:lnTo>
                    <a:pt x="62099553" y="11636533"/>
                  </a:lnTo>
                  <a:lnTo>
                    <a:pt x="62099553" y="11636587"/>
                  </a:lnTo>
                  <a:lnTo>
                    <a:pt x="62099553" y="11636634"/>
                  </a:lnTo>
                  <a:lnTo>
                    <a:pt x="62099553" y="11636680"/>
                  </a:lnTo>
                  <a:lnTo>
                    <a:pt x="62099553" y="11636727"/>
                  </a:lnTo>
                  <a:lnTo>
                    <a:pt x="62099553" y="11636774"/>
                  </a:lnTo>
                  <a:lnTo>
                    <a:pt x="62099553" y="11636820"/>
                  </a:lnTo>
                  <a:lnTo>
                    <a:pt x="62099553" y="11636867"/>
                  </a:lnTo>
                  <a:lnTo>
                    <a:pt x="62099553" y="11636914"/>
                  </a:lnTo>
                  <a:lnTo>
                    <a:pt x="62099553" y="11636960"/>
                  </a:lnTo>
                  <a:lnTo>
                    <a:pt x="62099553" y="11637007"/>
                  </a:lnTo>
                  <a:lnTo>
                    <a:pt x="62099553" y="11637054"/>
                  </a:lnTo>
                  <a:lnTo>
                    <a:pt x="62099553" y="11637100"/>
                  </a:lnTo>
                  <a:lnTo>
                    <a:pt x="62099553" y="11637147"/>
                  </a:lnTo>
                  <a:lnTo>
                    <a:pt x="62099553" y="11637194"/>
                  </a:lnTo>
                  <a:lnTo>
                    <a:pt x="62099553" y="11637248"/>
                  </a:lnTo>
                  <a:lnTo>
                    <a:pt x="62099553" y="11637295"/>
                  </a:lnTo>
                  <a:lnTo>
                    <a:pt x="62099553" y="11637341"/>
                  </a:lnTo>
                  <a:lnTo>
                    <a:pt x="62099553" y="11637388"/>
                  </a:lnTo>
                  <a:lnTo>
                    <a:pt x="62099553" y="11637434"/>
                  </a:lnTo>
                  <a:lnTo>
                    <a:pt x="62099553" y="11637481"/>
                  </a:lnTo>
                  <a:lnTo>
                    <a:pt x="62099553" y="11637528"/>
                  </a:lnTo>
                  <a:lnTo>
                    <a:pt x="62099553" y="11637574"/>
                  </a:lnTo>
                  <a:lnTo>
                    <a:pt x="62099553" y="11637621"/>
                  </a:lnTo>
                  <a:lnTo>
                    <a:pt x="62099553" y="11637668"/>
                  </a:lnTo>
                  <a:lnTo>
                    <a:pt x="62099553" y="11637714"/>
                  </a:lnTo>
                  <a:lnTo>
                    <a:pt x="62099553" y="11637761"/>
                  </a:lnTo>
                  <a:lnTo>
                    <a:pt x="62099553" y="11637808"/>
                  </a:lnTo>
                  <a:lnTo>
                    <a:pt x="62099553" y="11637854"/>
                  </a:lnTo>
                  <a:lnTo>
                    <a:pt x="62099553" y="11637909"/>
                  </a:lnTo>
                  <a:lnTo>
                    <a:pt x="62099553" y="11637955"/>
                  </a:lnTo>
                  <a:lnTo>
                    <a:pt x="62099553" y="11638002"/>
                  </a:lnTo>
                  <a:lnTo>
                    <a:pt x="62099553" y="11638049"/>
                  </a:lnTo>
                  <a:lnTo>
                    <a:pt x="62099553" y="11638095"/>
                  </a:lnTo>
                  <a:lnTo>
                    <a:pt x="62099553" y="11638142"/>
                  </a:lnTo>
                  <a:lnTo>
                    <a:pt x="62099553" y="11638189"/>
                  </a:lnTo>
                  <a:lnTo>
                    <a:pt x="62099553" y="11638235"/>
                  </a:lnTo>
                  <a:lnTo>
                    <a:pt x="62099553" y="11638282"/>
                  </a:lnTo>
                  <a:lnTo>
                    <a:pt x="62099553" y="11638329"/>
                  </a:lnTo>
                  <a:lnTo>
                    <a:pt x="62099553" y="11638375"/>
                  </a:lnTo>
                  <a:lnTo>
                    <a:pt x="62099553" y="11638422"/>
                  </a:lnTo>
                  <a:lnTo>
                    <a:pt x="62099553" y="11638469"/>
                  </a:lnTo>
                  <a:lnTo>
                    <a:pt x="62099553" y="11638515"/>
                  </a:lnTo>
                  <a:lnTo>
                    <a:pt x="62099553" y="11785682"/>
                  </a:lnTo>
                  <a:lnTo>
                    <a:pt x="62251953" y="11785682"/>
                  </a:lnTo>
                  <a:lnTo>
                    <a:pt x="62251953" y="11785729"/>
                  </a:lnTo>
                  <a:lnTo>
                    <a:pt x="62251953" y="11785776"/>
                  </a:lnTo>
                  <a:lnTo>
                    <a:pt x="62251953" y="11785822"/>
                  </a:lnTo>
                  <a:lnTo>
                    <a:pt x="62251953" y="11785869"/>
                  </a:lnTo>
                  <a:lnTo>
                    <a:pt x="62251953" y="11785916"/>
                  </a:lnTo>
                  <a:lnTo>
                    <a:pt x="62251953" y="11785962"/>
                  </a:lnTo>
                  <a:lnTo>
                    <a:pt x="62251953" y="11786009"/>
                  </a:lnTo>
                  <a:lnTo>
                    <a:pt x="62251953" y="11786056"/>
                  </a:lnTo>
                  <a:lnTo>
                    <a:pt x="62251953" y="11786102"/>
                  </a:lnTo>
                  <a:lnTo>
                    <a:pt x="62251953" y="11786149"/>
                  </a:lnTo>
                  <a:lnTo>
                    <a:pt x="62251953" y="11786196"/>
                  </a:lnTo>
                  <a:lnTo>
                    <a:pt x="62251953" y="11786242"/>
                  </a:lnTo>
                  <a:lnTo>
                    <a:pt x="62251953" y="11786289"/>
                  </a:lnTo>
                  <a:lnTo>
                    <a:pt x="62251953" y="11786343"/>
                  </a:lnTo>
                  <a:lnTo>
                    <a:pt x="62251953" y="11786390"/>
                  </a:lnTo>
                  <a:lnTo>
                    <a:pt x="62251953" y="11786437"/>
                  </a:lnTo>
                  <a:lnTo>
                    <a:pt x="62251953" y="11786483"/>
                  </a:lnTo>
                  <a:lnTo>
                    <a:pt x="62251953" y="11786530"/>
                  </a:lnTo>
                  <a:lnTo>
                    <a:pt x="62251953" y="11786576"/>
                  </a:lnTo>
                  <a:lnTo>
                    <a:pt x="62251953" y="11786623"/>
                  </a:lnTo>
                  <a:lnTo>
                    <a:pt x="62251953" y="11786670"/>
                  </a:lnTo>
                  <a:lnTo>
                    <a:pt x="62251953" y="11786716"/>
                  </a:lnTo>
                  <a:lnTo>
                    <a:pt x="62251953" y="11786763"/>
                  </a:lnTo>
                  <a:lnTo>
                    <a:pt x="62251953" y="11786810"/>
                  </a:lnTo>
                  <a:lnTo>
                    <a:pt x="62251953" y="11786856"/>
                  </a:lnTo>
                  <a:lnTo>
                    <a:pt x="62251953" y="11786903"/>
                  </a:lnTo>
                  <a:lnTo>
                    <a:pt x="62251953" y="11786950"/>
                  </a:lnTo>
                  <a:lnTo>
                    <a:pt x="62251953" y="11787004"/>
                  </a:lnTo>
                  <a:lnTo>
                    <a:pt x="62251953" y="11787051"/>
                  </a:lnTo>
                  <a:lnTo>
                    <a:pt x="62251953" y="11787097"/>
                  </a:lnTo>
                  <a:lnTo>
                    <a:pt x="62251953" y="11787144"/>
                  </a:lnTo>
                  <a:lnTo>
                    <a:pt x="62251953" y="11787191"/>
                  </a:lnTo>
                  <a:lnTo>
                    <a:pt x="62251953" y="11787237"/>
                  </a:lnTo>
                  <a:lnTo>
                    <a:pt x="62251953" y="11787284"/>
                  </a:lnTo>
                  <a:lnTo>
                    <a:pt x="62251953" y="11787331"/>
                  </a:lnTo>
                  <a:lnTo>
                    <a:pt x="62251953" y="11787377"/>
                  </a:lnTo>
                  <a:lnTo>
                    <a:pt x="62251953" y="11787424"/>
                  </a:lnTo>
                  <a:lnTo>
                    <a:pt x="62251953" y="11787471"/>
                  </a:lnTo>
                  <a:lnTo>
                    <a:pt x="62251953" y="11787517"/>
                  </a:lnTo>
                  <a:lnTo>
                    <a:pt x="62251953" y="11787564"/>
                  </a:lnTo>
                  <a:lnTo>
                    <a:pt x="62251953" y="11787611"/>
                  </a:lnTo>
                  <a:lnTo>
                    <a:pt x="62251953" y="11787665"/>
                  </a:lnTo>
                  <a:lnTo>
                    <a:pt x="62251953" y="11787712"/>
                  </a:lnTo>
                  <a:lnTo>
                    <a:pt x="62251953" y="11787758"/>
                  </a:lnTo>
                  <a:lnTo>
                    <a:pt x="62251953" y="11787805"/>
                  </a:lnTo>
                  <a:lnTo>
                    <a:pt x="62251953" y="11787851"/>
                  </a:lnTo>
                  <a:lnTo>
                    <a:pt x="62251953" y="11787898"/>
                  </a:lnTo>
                  <a:lnTo>
                    <a:pt x="62251953" y="11787945"/>
                  </a:lnTo>
                  <a:lnTo>
                    <a:pt x="62251953" y="11787991"/>
                  </a:lnTo>
                  <a:lnTo>
                    <a:pt x="62251953" y="11788038"/>
                  </a:lnTo>
                  <a:lnTo>
                    <a:pt x="62251953" y="11788085"/>
                  </a:lnTo>
                  <a:lnTo>
                    <a:pt x="62251953" y="11788131"/>
                  </a:lnTo>
                  <a:lnTo>
                    <a:pt x="62251953" y="11788178"/>
                  </a:lnTo>
                  <a:lnTo>
                    <a:pt x="62251953" y="11788225"/>
                  </a:lnTo>
                  <a:lnTo>
                    <a:pt x="62251953" y="11788271"/>
                  </a:lnTo>
                  <a:lnTo>
                    <a:pt x="62251953" y="11788326"/>
                  </a:lnTo>
                  <a:lnTo>
                    <a:pt x="62251953" y="11788372"/>
                  </a:lnTo>
                  <a:lnTo>
                    <a:pt x="62251953" y="11788419"/>
                  </a:lnTo>
                  <a:lnTo>
                    <a:pt x="62251953" y="11788466"/>
                  </a:lnTo>
                  <a:lnTo>
                    <a:pt x="62251953" y="11788512"/>
                  </a:lnTo>
                  <a:lnTo>
                    <a:pt x="62251953" y="11788559"/>
                  </a:lnTo>
                  <a:lnTo>
                    <a:pt x="62251953" y="11788606"/>
                  </a:lnTo>
                  <a:lnTo>
                    <a:pt x="62251953" y="11788652"/>
                  </a:lnTo>
                  <a:lnTo>
                    <a:pt x="62251953" y="11788699"/>
                  </a:lnTo>
                  <a:lnTo>
                    <a:pt x="62251953" y="11788746"/>
                  </a:lnTo>
                  <a:lnTo>
                    <a:pt x="62251953" y="11788792"/>
                  </a:lnTo>
                  <a:lnTo>
                    <a:pt x="62251953" y="11788839"/>
                  </a:lnTo>
                  <a:lnTo>
                    <a:pt x="62251953" y="11788885"/>
                  </a:lnTo>
                  <a:lnTo>
                    <a:pt x="62251953" y="11788932"/>
                  </a:lnTo>
                  <a:lnTo>
                    <a:pt x="62251953" y="11788986"/>
                  </a:lnTo>
                  <a:lnTo>
                    <a:pt x="62251953" y="11789033"/>
                  </a:lnTo>
                  <a:lnTo>
                    <a:pt x="62251953" y="11789080"/>
                  </a:lnTo>
                  <a:lnTo>
                    <a:pt x="62251953" y="11789126"/>
                  </a:lnTo>
                  <a:lnTo>
                    <a:pt x="62251953" y="11789173"/>
                  </a:lnTo>
                  <a:lnTo>
                    <a:pt x="62251953" y="11789220"/>
                  </a:lnTo>
                  <a:lnTo>
                    <a:pt x="62251953" y="11789266"/>
                  </a:lnTo>
                  <a:lnTo>
                    <a:pt x="62251953" y="11789313"/>
                  </a:lnTo>
                  <a:lnTo>
                    <a:pt x="62251953" y="11789360"/>
                  </a:lnTo>
                  <a:lnTo>
                    <a:pt x="62251953" y="11789406"/>
                  </a:lnTo>
                  <a:lnTo>
                    <a:pt x="62251953" y="11789453"/>
                  </a:lnTo>
                  <a:lnTo>
                    <a:pt x="62251953" y="11789500"/>
                  </a:lnTo>
                  <a:lnTo>
                    <a:pt x="62251953" y="11789546"/>
                  </a:lnTo>
                  <a:lnTo>
                    <a:pt x="62251953" y="11789593"/>
                  </a:lnTo>
                  <a:lnTo>
                    <a:pt x="62251953" y="11789647"/>
                  </a:lnTo>
                  <a:lnTo>
                    <a:pt x="62251953" y="11789694"/>
                  </a:lnTo>
                  <a:lnTo>
                    <a:pt x="62251953" y="11789741"/>
                  </a:lnTo>
                  <a:lnTo>
                    <a:pt x="62251953" y="11789787"/>
                  </a:lnTo>
                  <a:lnTo>
                    <a:pt x="62251953" y="11789834"/>
                  </a:lnTo>
                  <a:lnTo>
                    <a:pt x="62251953" y="11789881"/>
                  </a:lnTo>
                  <a:lnTo>
                    <a:pt x="62251953" y="11789927"/>
                  </a:lnTo>
                  <a:lnTo>
                    <a:pt x="62251953" y="11789974"/>
                  </a:lnTo>
                  <a:lnTo>
                    <a:pt x="62251953" y="11790020"/>
                  </a:lnTo>
                  <a:lnTo>
                    <a:pt x="62251953" y="11790067"/>
                  </a:lnTo>
                  <a:lnTo>
                    <a:pt x="62251953" y="11790114"/>
                  </a:lnTo>
                  <a:lnTo>
                    <a:pt x="62251953" y="11790160"/>
                  </a:lnTo>
                  <a:lnTo>
                    <a:pt x="62251953" y="11790207"/>
                  </a:lnTo>
                  <a:lnTo>
                    <a:pt x="62251953" y="11790254"/>
                  </a:lnTo>
                  <a:lnTo>
                    <a:pt x="62251953" y="11790308"/>
                  </a:lnTo>
                  <a:lnTo>
                    <a:pt x="62251953" y="11790355"/>
                  </a:lnTo>
                  <a:lnTo>
                    <a:pt x="62251953" y="11790401"/>
                  </a:lnTo>
                  <a:lnTo>
                    <a:pt x="62251953" y="11790448"/>
                  </a:lnTo>
                  <a:lnTo>
                    <a:pt x="62251953" y="11790495"/>
                  </a:lnTo>
                  <a:lnTo>
                    <a:pt x="62251953" y="11790541"/>
                  </a:lnTo>
                  <a:lnTo>
                    <a:pt x="62251953" y="11790588"/>
                  </a:lnTo>
                  <a:lnTo>
                    <a:pt x="62251953" y="11790635"/>
                  </a:lnTo>
                  <a:lnTo>
                    <a:pt x="62251953" y="11790681"/>
                  </a:lnTo>
                  <a:lnTo>
                    <a:pt x="62251953" y="11790728"/>
                  </a:lnTo>
                  <a:lnTo>
                    <a:pt x="62251953" y="11790775"/>
                  </a:lnTo>
                  <a:lnTo>
                    <a:pt x="62251953" y="11790821"/>
                  </a:lnTo>
                  <a:lnTo>
                    <a:pt x="62251953" y="11790868"/>
                  </a:lnTo>
                  <a:lnTo>
                    <a:pt x="62251953" y="11790915"/>
                  </a:lnTo>
                  <a:lnTo>
                    <a:pt x="62251953" y="11938082"/>
                  </a:lnTo>
                  <a:lnTo>
                    <a:pt x="62404353" y="11938082"/>
                  </a:lnTo>
                  <a:lnTo>
                    <a:pt x="62404353" y="11938129"/>
                  </a:lnTo>
                  <a:lnTo>
                    <a:pt x="62404353" y="11938175"/>
                  </a:lnTo>
                  <a:lnTo>
                    <a:pt x="62404353" y="11938222"/>
                  </a:lnTo>
                  <a:lnTo>
                    <a:pt x="62404353" y="11938268"/>
                  </a:lnTo>
                  <a:lnTo>
                    <a:pt x="62404353" y="11938315"/>
                  </a:lnTo>
                  <a:lnTo>
                    <a:pt x="62404353" y="11938362"/>
                  </a:lnTo>
                  <a:lnTo>
                    <a:pt x="62404353" y="11938408"/>
                  </a:lnTo>
                  <a:lnTo>
                    <a:pt x="62404353" y="11938455"/>
                  </a:lnTo>
                  <a:lnTo>
                    <a:pt x="62404353" y="11938502"/>
                  </a:lnTo>
                  <a:lnTo>
                    <a:pt x="62404353" y="11938548"/>
                  </a:lnTo>
                  <a:lnTo>
                    <a:pt x="62404353" y="11938595"/>
                  </a:lnTo>
                  <a:lnTo>
                    <a:pt x="62404353" y="11938642"/>
                  </a:lnTo>
                  <a:lnTo>
                    <a:pt x="62404353" y="11938688"/>
                  </a:lnTo>
                  <a:lnTo>
                    <a:pt x="62404353" y="11938743"/>
                  </a:lnTo>
                  <a:lnTo>
                    <a:pt x="62404353" y="11938789"/>
                  </a:lnTo>
                  <a:lnTo>
                    <a:pt x="62404353" y="11938836"/>
                  </a:lnTo>
                  <a:lnTo>
                    <a:pt x="62404353" y="11938883"/>
                  </a:lnTo>
                  <a:lnTo>
                    <a:pt x="62404353" y="11938929"/>
                  </a:lnTo>
                  <a:lnTo>
                    <a:pt x="62404353" y="11938976"/>
                  </a:lnTo>
                  <a:lnTo>
                    <a:pt x="62404353" y="11939023"/>
                  </a:lnTo>
                  <a:lnTo>
                    <a:pt x="62404353" y="11939069"/>
                  </a:lnTo>
                  <a:lnTo>
                    <a:pt x="62404353" y="11939116"/>
                  </a:lnTo>
                  <a:lnTo>
                    <a:pt x="62404353" y="11939163"/>
                  </a:lnTo>
                  <a:lnTo>
                    <a:pt x="62404353" y="11939209"/>
                  </a:lnTo>
                  <a:lnTo>
                    <a:pt x="62404353" y="11939256"/>
                  </a:lnTo>
                  <a:lnTo>
                    <a:pt x="62404353" y="11939303"/>
                  </a:lnTo>
                  <a:lnTo>
                    <a:pt x="62404353" y="11939349"/>
                  </a:lnTo>
                  <a:lnTo>
                    <a:pt x="62404353" y="11939403"/>
                  </a:lnTo>
                  <a:lnTo>
                    <a:pt x="62404353" y="11939450"/>
                  </a:lnTo>
                  <a:lnTo>
                    <a:pt x="62404353" y="11939497"/>
                  </a:lnTo>
                  <a:lnTo>
                    <a:pt x="62404353" y="11939543"/>
                  </a:lnTo>
                  <a:lnTo>
                    <a:pt x="62404353" y="11939590"/>
                  </a:lnTo>
                  <a:lnTo>
                    <a:pt x="62404353" y="11939637"/>
                  </a:lnTo>
                  <a:lnTo>
                    <a:pt x="62404353" y="11939683"/>
                  </a:lnTo>
                  <a:lnTo>
                    <a:pt x="62404353" y="11939730"/>
                  </a:lnTo>
                  <a:lnTo>
                    <a:pt x="62404353" y="11939777"/>
                  </a:lnTo>
                  <a:lnTo>
                    <a:pt x="62404353" y="11939823"/>
                  </a:lnTo>
                  <a:lnTo>
                    <a:pt x="62404353" y="11939870"/>
                  </a:lnTo>
                  <a:lnTo>
                    <a:pt x="62404353" y="11939917"/>
                  </a:lnTo>
                  <a:lnTo>
                    <a:pt x="62404353" y="11939963"/>
                  </a:lnTo>
                  <a:lnTo>
                    <a:pt x="62404353" y="11940010"/>
                  </a:lnTo>
                  <a:lnTo>
                    <a:pt x="62404353" y="11940064"/>
                  </a:lnTo>
                  <a:lnTo>
                    <a:pt x="62404353" y="11940111"/>
                  </a:lnTo>
                  <a:lnTo>
                    <a:pt x="62404353" y="11940158"/>
                  </a:lnTo>
                  <a:lnTo>
                    <a:pt x="62404353" y="11940204"/>
                  </a:lnTo>
                  <a:lnTo>
                    <a:pt x="62404353" y="11940251"/>
                  </a:lnTo>
                  <a:lnTo>
                    <a:pt x="62404353" y="11940298"/>
                  </a:lnTo>
                  <a:lnTo>
                    <a:pt x="62404353" y="11940344"/>
                  </a:lnTo>
                  <a:lnTo>
                    <a:pt x="62404353" y="11940391"/>
                  </a:lnTo>
                  <a:lnTo>
                    <a:pt x="62404353" y="11940438"/>
                  </a:lnTo>
                  <a:lnTo>
                    <a:pt x="62404353" y="11940484"/>
                  </a:lnTo>
                  <a:lnTo>
                    <a:pt x="62404353" y="11940531"/>
                  </a:lnTo>
                  <a:lnTo>
                    <a:pt x="62404353" y="11940577"/>
                  </a:lnTo>
                  <a:lnTo>
                    <a:pt x="62404353" y="11940624"/>
                  </a:lnTo>
                  <a:lnTo>
                    <a:pt x="62404353" y="11940671"/>
                  </a:lnTo>
                  <a:lnTo>
                    <a:pt x="62404353" y="11940725"/>
                  </a:lnTo>
                  <a:lnTo>
                    <a:pt x="62404353" y="11940772"/>
                  </a:lnTo>
                  <a:lnTo>
                    <a:pt x="62404353" y="11940818"/>
                  </a:lnTo>
                  <a:lnTo>
                    <a:pt x="62404353" y="11940865"/>
                  </a:lnTo>
                  <a:lnTo>
                    <a:pt x="62404353" y="11940912"/>
                  </a:lnTo>
                  <a:lnTo>
                    <a:pt x="62404353" y="11940958"/>
                  </a:lnTo>
                  <a:lnTo>
                    <a:pt x="62404353" y="11941005"/>
                  </a:lnTo>
                  <a:lnTo>
                    <a:pt x="62404353" y="11941052"/>
                  </a:lnTo>
                  <a:lnTo>
                    <a:pt x="62404353" y="11941098"/>
                  </a:lnTo>
                  <a:lnTo>
                    <a:pt x="62404353" y="11941145"/>
                  </a:lnTo>
                  <a:lnTo>
                    <a:pt x="62404353" y="11941192"/>
                  </a:lnTo>
                  <a:lnTo>
                    <a:pt x="62404353" y="11941238"/>
                  </a:lnTo>
                  <a:lnTo>
                    <a:pt x="62404353" y="11941285"/>
                  </a:lnTo>
                  <a:lnTo>
                    <a:pt x="62404353" y="11941332"/>
                  </a:lnTo>
                  <a:lnTo>
                    <a:pt x="62404353" y="11941386"/>
                  </a:lnTo>
                  <a:lnTo>
                    <a:pt x="62404353" y="11941433"/>
                  </a:lnTo>
                  <a:lnTo>
                    <a:pt x="62404353" y="11941479"/>
                  </a:lnTo>
                  <a:lnTo>
                    <a:pt x="62404353" y="11941526"/>
                  </a:lnTo>
                  <a:lnTo>
                    <a:pt x="62404353" y="11941573"/>
                  </a:lnTo>
                  <a:lnTo>
                    <a:pt x="62404353" y="11941619"/>
                  </a:lnTo>
                  <a:lnTo>
                    <a:pt x="62404353" y="11941666"/>
                  </a:lnTo>
                  <a:lnTo>
                    <a:pt x="62404353" y="11941712"/>
                  </a:lnTo>
                  <a:lnTo>
                    <a:pt x="62404353" y="11941759"/>
                  </a:lnTo>
                  <a:lnTo>
                    <a:pt x="62404353" y="11941806"/>
                  </a:lnTo>
                  <a:lnTo>
                    <a:pt x="62404353" y="11941852"/>
                  </a:lnTo>
                  <a:lnTo>
                    <a:pt x="62404353" y="11941899"/>
                  </a:lnTo>
                  <a:lnTo>
                    <a:pt x="62404353" y="11941946"/>
                  </a:lnTo>
                  <a:lnTo>
                    <a:pt x="62404353" y="11941992"/>
                  </a:lnTo>
                  <a:lnTo>
                    <a:pt x="62404353" y="11942047"/>
                  </a:lnTo>
                  <a:lnTo>
                    <a:pt x="62404353" y="11942093"/>
                  </a:lnTo>
                  <a:lnTo>
                    <a:pt x="62404353" y="11942140"/>
                  </a:lnTo>
                  <a:lnTo>
                    <a:pt x="62404353" y="11942187"/>
                  </a:lnTo>
                  <a:lnTo>
                    <a:pt x="62404353" y="11942233"/>
                  </a:lnTo>
                  <a:lnTo>
                    <a:pt x="62404353" y="11942280"/>
                  </a:lnTo>
                  <a:lnTo>
                    <a:pt x="62404353" y="11942327"/>
                  </a:lnTo>
                  <a:lnTo>
                    <a:pt x="62404353" y="11942373"/>
                  </a:lnTo>
                  <a:lnTo>
                    <a:pt x="62404353" y="11942420"/>
                  </a:lnTo>
                  <a:lnTo>
                    <a:pt x="62404353" y="11942467"/>
                  </a:lnTo>
                  <a:lnTo>
                    <a:pt x="62404353" y="11942513"/>
                  </a:lnTo>
                  <a:lnTo>
                    <a:pt x="62404353" y="11942560"/>
                  </a:lnTo>
                  <a:lnTo>
                    <a:pt x="62404353" y="11942607"/>
                  </a:lnTo>
                  <a:lnTo>
                    <a:pt x="62404353" y="11942653"/>
                  </a:lnTo>
                  <a:lnTo>
                    <a:pt x="62404353" y="11942708"/>
                  </a:lnTo>
                  <a:lnTo>
                    <a:pt x="62404353" y="11942754"/>
                  </a:lnTo>
                  <a:lnTo>
                    <a:pt x="62404353" y="11942801"/>
                  </a:lnTo>
                  <a:lnTo>
                    <a:pt x="62404353" y="11942847"/>
                  </a:lnTo>
                  <a:lnTo>
                    <a:pt x="62404353" y="11942894"/>
                  </a:lnTo>
                  <a:lnTo>
                    <a:pt x="62404353" y="11942941"/>
                  </a:lnTo>
                  <a:lnTo>
                    <a:pt x="62404353" y="11942987"/>
                  </a:lnTo>
                  <a:lnTo>
                    <a:pt x="62404353" y="11943034"/>
                  </a:lnTo>
                  <a:lnTo>
                    <a:pt x="62404353" y="11943081"/>
                  </a:lnTo>
                  <a:lnTo>
                    <a:pt x="62404353" y="11943127"/>
                  </a:lnTo>
                  <a:lnTo>
                    <a:pt x="62404353" y="11943174"/>
                  </a:lnTo>
                  <a:lnTo>
                    <a:pt x="62404353" y="11943221"/>
                  </a:lnTo>
                  <a:lnTo>
                    <a:pt x="62404353" y="11943267"/>
                  </a:lnTo>
                  <a:lnTo>
                    <a:pt x="62404353" y="11943314"/>
                  </a:lnTo>
                  <a:lnTo>
                    <a:pt x="62404353" y="12090481"/>
                  </a:lnTo>
                  <a:lnTo>
                    <a:pt x="62556753" y="12090481"/>
                  </a:lnTo>
                  <a:lnTo>
                    <a:pt x="62556753" y="12090528"/>
                  </a:lnTo>
                  <a:lnTo>
                    <a:pt x="62556753" y="12090575"/>
                  </a:lnTo>
                  <a:lnTo>
                    <a:pt x="62556753" y="12090621"/>
                  </a:lnTo>
                  <a:lnTo>
                    <a:pt x="62556753" y="12090668"/>
                  </a:lnTo>
                  <a:lnTo>
                    <a:pt x="62556753" y="12090715"/>
                  </a:lnTo>
                  <a:lnTo>
                    <a:pt x="62556753" y="12090761"/>
                  </a:lnTo>
                  <a:lnTo>
                    <a:pt x="62556753" y="12090808"/>
                  </a:lnTo>
                  <a:lnTo>
                    <a:pt x="62556753" y="12090854"/>
                  </a:lnTo>
                  <a:lnTo>
                    <a:pt x="62556753" y="12090901"/>
                  </a:lnTo>
                  <a:lnTo>
                    <a:pt x="62556753" y="12090948"/>
                  </a:lnTo>
                  <a:lnTo>
                    <a:pt x="62556753" y="12090994"/>
                  </a:lnTo>
                  <a:lnTo>
                    <a:pt x="62556753" y="12091041"/>
                  </a:lnTo>
                  <a:lnTo>
                    <a:pt x="62556753" y="12091088"/>
                  </a:lnTo>
                  <a:lnTo>
                    <a:pt x="62556753" y="12091142"/>
                  </a:lnTo>
                  <a:lnTo>
                    <a:pt x="62556753" y="12091189"/>
                  </a:lnTo>
                  <a:lnTo>
                    <a:pt x="62556753" y="12091235"/>
                  </a:lnTo>
                  <a:lnTo>
                    <a:pt x="62556753" y="12091282"/>
                  </a:lnTo>
                  <a:lnTo>
                    <a:pt x="62556753" y="12091329"/>
                  </a:lnTo>
                  <a:lnTo>
                    <a:pt x="62556753" y="12091375"/>
                  </a:lnTo>
                  <a:lnTo>
                    <a:pt x="62556753" y="12091422"/>
                  </a:lnTo>
                  <a:lnTo>
                    <a:pt x="62556753" y="12091469"/>
                  </a:lnTo>
                  <a:lnTo>
                    <a:pt x="62556753" y="12091515"/>
                  </a:lnTo>
                  <a:lnTo>
                    <a:pt x="62556753" y="12091562"/>
                  </a:lnTo>
                  <a:lnTo>
                    <a:pt x="62556753" y="12091609"/>
                  </a:lnTo>
                  <a:lnTo>
                    <a:pt x="62556753" y="12091655"/>
                  </a:lnTo>
                  <a:lnTo>
                    <a:pt x="62556753" y="12091702"/>
                  </a:lnTo>
                  <a:lnTo>
                    <a:pt x="62556753" y="12091749"/>
                  </a:lnTo>
                  <a:lnTo>
                    <a:pt x="62556753" y="12091803"/>
                  </a:lnTo>
                  <a:lnTo>
                    <a:pt x="62556753" y="12091850"/>
                  </a:lnTo>
                  <a:lnTo>
                    <a:pt x="62556753" y="12091896"/>
                  </a:lnTo>
                  <a:lnTo>
                    <a:pt x="62556753" y="12091943"/>
                  </a:lnTo>
                  <a:lnTo>
                    <a:pt x="62556753" y="12091989"/>
                  </a:lnTo>
                  <a:lnTo>
                    <a:pt x="62556753" y="12092036"/>
                  </a:lnTo>
                  <a:lnTo>
                    <a:pt x="62556753" y="12092083"/>
                  </a:lnTo>
                  <a:lnTo>
                    <a:pt x="62556753" y="12092129"/>
                  </a:lnTo>
                  <a:lnTo>
                    <a:pt x="62556753" y="12092176"/>
                  </a:lnTo>
                  <a:lnTo>
                    <a:pt x="62556753" y="12092223"/>
                  </a:lnTo>
                  <a:lnTo>
                    <a:pt x="62556753" y="12092269"/>
                  </a:lnTo>
                  <a:lnTo>
                    <a:pt x="62556753" y="12092316"/>
                  </a:lnTo>
                  <a:lnTo>
                    <a:pt x="62556753" y="12092363"/>
                  </a:lnTo>
                  <a:lnTo>
                    <a:pt x="62556753" y="12092409"/>
                  </a:lnTo>
                  <a:lnTo>
                    <a:pt x="62556753" y="12092464"/>
                  </a:lnTo>
                  <a:lnTo>
                    <a:pt x="62556753" y="12092510"/>
                  </a:lnTo>
                  <a:lnTo>
                    <a:pt x="62556753" y="12092557"/>
                  </a:lnTo>
                  <a:lnTo>
                    <a:pt x="62556753" y="12092604"/>
                  </a:lnTo>
                  <a:lnTo>
                    <a:pt x="62556753" y="12092650"/>
                  </a:lnTo>
                  <a:lnTo>
                    <a:pt x="62556753" y="12092697"/>
                  </a:lnTo>
                  <a:lnTo>
                    <a:pt x="62556753" y="12092744"/>
                  </a:lnTo>
                  <a:lnTo>
                    <a:pt x="62556753" y="12092790"/>
                  </a:lnTo>
                  <a:lnTo>
                    <a:pt x="62556753" y="12092837"/>
                  </a:lnTo>
                  <a:lnTo>
                    <a:pt x="62556753" y="12092884"/>
                  </a:lnTo>
                  <a:lnTo>
                    <a:pt x="62556753" y="12092930"/>
                  </a:lnTo>
                  <a:lnTo>
                    <a:pt x="62556753" y="12092977"/>
                  </a:lnTo>
                  <a:lnTo>
                    <a:pt x="62556753" y="12093023"/>
                  </a:lnTo>
                  <a:lnTo>
                    <a:pt x="62556753" y="12093070"/>
                  </a:lnTo>
                  <a:lnTo>
                    <a:pt x="62556753" y="12093124"/>
                  </a:lnTo>
                  <a:lnTo>
                    <a:pt x="62556753" y="12093171"/>
                  </a:lnTo>
                  <a:lnTo>
                    <a:pt x="62556753" y="12093218"/>
                  </a:lnTo>
                  <a:lnTo>
                    <a:pt x="62556753" y="12093264"/>
                  </a:lnTo>
                  <a:lnTo>
                    <a:pt x="62556753" y="12093311"/>
                  </a:lnTo>
                  <a:lnTo>
                    <a:pt x="62556753" y="12093358"/>
                  </a:lnTo>
                  <a:lnTo>
                    <a:pt x="62556753" y="12093404"/>
                  </a:lnTo>
                  <a:lnTo>
                    <a:pt x="62556753" y="12093451"/>
                  </a:lnTo>
                  <a:lnTo>
                    <a:pt x="62556753" y="12093498"/>
                  </a:lnTo>
                  <a:lnTo>
                    <a:pt x="62556753" y="12093544"/>
                  </a:lnTo>
                  <a:lnTo>
                    <a:pt x="62556753" y="12093591"/>
                  </a:lnTo>
                  <a:lnTo>
                    <a:pt x="62556753" y="12093638"/>
                  </a:lnTo>
                  <a:lnTo>
                    <a:pt x="62556753" y="12093684"/>
                  </a:lnTo>
                  <a:lnTo>
                    <a:pt x="62556753" y="12093731"/>
                  </a:lnTo>
                  <a:lnTo>
                    <a:pt x="62556753" y="12093785"/>
                  </a:lnTo>
                  <a:lnTo>
                    <a:pt x="62556753" y="12093832"/>
                  </a:lnTo>
                  <a:lnTo>
                    <a:pt x="62556753" y="12093879"/>
                  </a:lnTo>
                  <a:lnTo>
                    <a:pt x="62556753" y="12093925"/>
                  </a:lnTo>
                  <a:lnTo>
                    <a:pt x="62556753" y="12093972"/>
                  </a:lnTo>
                  <a:lnTo>
                    <a:pt x="62556753" y="12094019"/>
                  </a:lnTo>
                  <a:lnTo>
                    <a:pt x="62556753" y="12094065"/>
                  </a:lnTo>
                  <a:lnTo>
                    <a:pt x="62556753" y="12094112"/>
                  </a:lnTo>
                  <a:lnTo>
                    <a:pt x="62556753" y="12094159"/>
                  </a:lnTo>
                  <a:lnTo>
                    <a:pt x="62556753" y="12094205"/>
                  </a:lnTo>
                  <a:lnTo>
                    <a:pt x="62556753" y="12094252"/>
                  </a:lnTo>
                  <a:lnTo>
                    <a:pt x="62556753" y="12094298"/>
                  </a:lnTo>
                  <a:lnTo>
                    <a:pt x="62556753" y="12094345"/>
                  </a:lnTo>
                  <a:lnTo>
                    <a:pt x="62556753" y="12094392"/>
                  </a:lnTo>
                  <a:lnTo>
                    <a:pt x="62556753" y="12094446"/>
                  </a:lnTo>
                  <a:lnTo>
                    <a:pt x="62556753" y="12094493"/>
                  </a:lnTo>
                  <a:lnTo>
                    <a:pt x="62556753" y="12094539"/>
                  </a:lnTo>
                  <a:lnTo>
                    <a:pt x="62556753" y="12094586"/>
                  </a:lnTo>
                  <a:lnTo>
                    <a:pt x="62556753" y="12094633"/>
                  </a:lnTo>
                  <a:lnTo>
                    <a:pt x="62556753" y="12094679"/>
                  </a:lnTo>
                  <a:lnTo>
                    <a:pt x="62556753" y="12094726"/>
                  </a:lnTo>
                  <a:lnTo>
                    <a:pt x="62556753" y="12094773"/>
                  </a:lnTo>
                  <a:lnTo>
                    <a:pt x="62556753" y="12094819"/>
                  </a:lnTo>
                  <a:lnTo>
                    <a:pt x="62556753" y="12094866"/>
                  </a:lnTo>
                  <a:lnTo>
                    <a:pt x="62556753" y="12094913"/>
                  </a:lnTo>
                  <a:lnTo>
                    <a:pt x="62556753" y="12094959"/>
                  </a:lnTo>
                  <a:lnTo>
                    <a:pt x="62556753" y="12095006"/>
                  </a:lnTo>
                  <a:lnTo>
                    <a:pt x="62556753" y="12095053"/>
                  </a:lnTo>
                  <a:lnTo>
                    <a:pt x="62556753" y="12095107"/>
                  </a:lnTo>
                  <a:lnTo>
                    <a:pt x="62556753" y="12095154"/>
                  </a:lnTo>
                  <a:lnTo>
                    <a:pt x="62556753" y="12095200"/>
                  </a:lnTo>
                  <a:lnTo>
                    <a:pt x="62556753" y="12095247"/>
                  </a:lnTo>
                  <a:lnTo>
                    <a:pt x="62556753" y="12095294"/>
                  </a:lnTo>
                  <a:lnTo>
                    <a:pt x="62556753" y="12095340"/>
                  </a:lnTo>
                  <a:lnTo>
                    <a:pt x="62556753" y="12095387"/>
                  </a:lnTo>
                  <a:lnTo>
                    <a:pt x="62556753" y="12095433"/>
                  </a:lnTo>
                  <a:lnTo>
                    <a:pt x="62556753" y="12095480"/>
                  </a:lnTo>
                  <a:lnTo>
                    <a:pt x="62556753" y="12095527"/>
                  </a:lnTo>
                  <a:lnTo>
                    <a:pt x="62556753" y="12095573"/>
                  </a:lnTo>
                  <a:lnTo>
                    <a:pt x="62556753" y="12095620"/>
                  </a:lnTo>
                  <a:lnTo>
                    <a:pt x="62556753" y="12095667"/>
                  </a:lnTo>
                  <a:lnTo>
                    <a:pt x="62556753" y="12095713"/>
                  </a:lnTo>
                  <a:lnTo>
                    <a:pt x="62556753" y="12242881"/>
                  </a:lnTo>
                  <a:lnTo>
                    <a:pt x="62709153" y="12242881"/>
                  </a:lnTo>
                  <a:lnTo>
                    <a:pt x="62709153" y="12242927"/>
                  </a:lnTo>
                  <a:lnTo>
                    <a:pt x="62709153" y="12242974"/>
                  </a:lnTo>
                  <a:lnTo>
                    <a:pt x="62709153" y="12243021"/>
                  </a:lnTo>
                  <a:lnTo>
                    <a:pt x="62709153" y="12243067"/>
                  </a:lnTo>
                  <a:lnTo>
                    <a:pt x="62709153" y="12243114"/>
                  </a:lnTo>
                  <a:lnTo>
                    <a:pt x="62709153" y="12243161"/>
                  </a:lnTo>
                  <a:lnTo>
                    <a:pt x="62709153" y="12243207"/>
                  </a:lnTo>
                  <a:lnTo>
                    <a:pt x="62709153" y="12243254"/>
                  </a:lnTo>
                  <a:lnTo>
                    <a:pt x="62709153" y="12243301"/>
                  </a:lnTo>
                  <a:lnTo>
                    <a:pt x="62709153" y="12243347"/>
                  </a:lnTo>
                  <a:lnTo>
                    <a:pt x="62709153" y="12243394"/>
                  </a:lnTo>
                  <a:lnTo>
                    <a:pt x="62709153" y="12243440"/>
                  </a:lnTo>
                  <a:lnTo>
                    <a:pt x="62709153" y="12243487"/>
                  </a:lnTo>
                  <a:lnTo>
                    <a:pt x="62709153" y="12243541"/>
                  </a:lnTo>
                  <a:lnTo>
                    <a:pt x="62709153" y="12243588"/>
                  </a:lnTo>
                  <a:lnTo>
                    <a:pt x="62709153" y="12243635"/>
                  </a:lnTo>
                  <a:lnTo>
                    <a:pt x="62709153" y="12243681"/>
                  </a:lnTo>
                  <a:lnTo>
                    <a:pt x="62709153" y="12243728"/>
                  </a:lnTo>
                  <a:lnTo>
                    <a:pt x="62709153" y="12243775"/>
                  </a:lnTo>
                  <a:lnTo>
                    <a:pt x="62709153" y="12243821"/>
                  </a:lnTo>
                  <a:lnTo>
                    <a:pt x="62709153" y="12243868"/>
                  </a:lnTo>
                  <a:lnTo>
                    <a:pt x="62709153" y="12243915"/>
                  </a:lnTo>
                  <a:lnTo>
                    <a:pt x="62709153" y="12243961"/>
                  </a:lnTo>
                  <a:lnTo>
                    <a:pt x="62709153" y="12244008"/>
                  </a:lnTo>
                  <a:lnTo>
                    <a:pt x="62709153" y="12244055"/>
                  </a:lnTo>
                  <a:lnTo>
                    <a:pt x="62709153" y="12244101"/>
                  </a:lnTo>
                  <a:lnTo>
                    <a:pt x="62709153" y="12244148"/>
                  </a:lnTo>
                  <a:lnTo>
                    <a:pt x="62709153" y="12244202"/>
                  </a:lnTo>
                  <a:lnTo>
                    <a:pt x="62709153" y="12244249"/>
                  </a:lnTo>
                  <a:lnTo>
                    <a:pt x="62709153" y="12244296"/>
                  </a:lnTo>
                  <a:lnTo>
                    <a:pt x="62709153" y="12244342"/>
                  </a:lnTo>
                  <a:lnTo>
                    <a:pt x="62709153" y="12244389"/>
                  </a:lnTo>
                  <a:lnTo>
                    <a:pt x="62709153" y="12244436"/>
                  </a:lnTo>
                  <a:lnTo>
                    <a:pt x="62709153" y="12244482"/>
                  </a:lnTo>
                  <a:lnTo>
                    <a:pt x="62709153" y="12244529"/>
                  </a:lnTo>
                  <a:lnTo>
                    <a:pt x="62709153" y="12244575"/>
                  </a:lnTo>
                  <a:lnTo>
                    <a:pt x="62709153" y="12244622"/>
                  </a:lnTo>
                  <a:lnTo>
                    <a:pt x="62709153" y="12244669"/>
                  </a:lnTo>
                  <a:lnTo>
                    <a:pt x="62709153" y="12244715"/>
                  </a:lnTo>
                  <a:lnTo>
                    <a:pt x="62709153" y="12244762"/>
                  </a:lnTo>
                  <a:lnTo>
                    <a:pt x="62709153" y="12244809"/>
                  </a:lnTo>
                  <a:lnTo>
                    <a:pt x="62709153" y="12244863"/>
                  </a:lnTo>
                  <a:lnTo>
                    <a:pt x="62709153" y="12244910"/>
                  </a:lnTo>
                  <a:lnTo>
                    <a:pt x="62709153" y="12244956"/>
                  </a:lnTo>
                  <a:lnTo>
                    <a:pt x="62709153" y="12245003"/>
                  </a:lnTo>
                  <a:lnTo>
                    <a:pt x="62709153" y="12245050"/>
                  </a:lnTo>
                  <a:lnTo>
                    <a:pt x="62709153" y="12245096"/>
                  </a:lnTo>
                  <a:lnTo>
                    <a:pt x="62709153" y="12245143"/>
                  </a:lnTo>
                  <a:lnTo>
                    <a:pt x="62709153" y="12245190"/>
                  </a:lnTo>
                  <a:lnTo>
                    <a:pt x="62709153" y="12245236"/>
                  </a:lnTo>
                  <a:lnTo>
                    <a:pt x="62709153" y="12245283"/>
                  </a:lnTo>
                  <a:lnTo>
                    <a:pt x="62709153" y="12245330"/>
                  </a:lnTo>
                  <a:lnTo>
                    <a:pt x="62709153" y="12245376"/>
                  </a:lnTo>
                  <a:lnTo>
                    <a:pt x="62709153" y="12245423"/>
                  </a:lnTo>
                  <a:lnTo>
                    <a:pt x="62709153" y="12245470"/>
                  </a:lnTo>
                  <a:lnTo>
                    <a:pt x="62709153" y="12245524"/>
                  </a:lnTo>
                  <a:lnTo>
                    <a:pt x="62709153" y="12245571"/>
                  </a:lnTo>
                  <a:lnTo>
                    <a:pt x="62709153" y="12245617"/>
                  </a:lnTo>
                  <a:lnTo>
                    <a:pt x="62709153" y="12245664"/>
                  </a:lnTo>
                  <a:lnTo>
                    <a:pt x="62709153" y="12245710"/>
                  </a:lnTo>
                  <a:lnTo>
                    <a:pt x="62709153" y="12245757"/>
                  </a:lnTo>
                  <a:lnTo>
                    <a:pt x="62709153" y="12245804"/>
                  </a:lnTo>
                  <a:lnTo>
                    <a:pt x="62709153" y="12245850"/>
                  </a:lnTo>
                  <a:lnTo>
                    <a:pt x="62709153" y="12245897"/>
                  </a:lnTo>
                  <a:lnTo>
                    <a:pt x="62709153" y="12245944"/>
                  </a:lnTo>
                  <a:lnTo>
                    <a:pt x="62709153" y="12245990"/>
                  </a:lnTo>
                  <a:lnTo>
                    <a:pt x="62709153" y="12246037"/>
                  </a:lnTo>
                  <a:lnTo>
                    <a:pt x="62709153" y="12246084"/>
                  </a:lnTo>
                  <a:lnTo>
                    <a:pt x="62709153" y="12246130"/>
                  </a:lnTo>
                  <a:lnTo>
                    <a:pt x="62709153" y="12246185"/>
                  </a:lnTo>
                  <a:lnTo>
                    <a:pt x="62709153" y="12246231"/>
                  </a:lnTo>
                  <a:lnTo>
                    <a:pt x="62709153" y="12246278"/>
                  </a:lnTo>
                  <a:lnTo>
                    <a:pt x="62709153" y="12246325"/>
                  </a:lnTo>
                  <a:lnTo>
                    <a:pt x="62709153" y="12246371"/>
                  </a:lnTo>
                  <a:lnTo>
                    <a:pt x="62709153" y="12246418"/>
                  </a:lnTo>
                  <a:lnTo>
                    <a:pt x="62709153" y="12246465"/>
                  </a:lnTo>
                  <a:lnTo>
                    <a:pt x="62709153" y="12246511"/>
                  </a:lnTo>
                  <a:lnTo>
                    <a:pt x="62709153" y="12246558"/>
                  </a:lnTo>
                  <a:lnTo>
                    <a:pt x="62709153" y="12246605"/>
                  </a:lnTo>
                  <a:lnTo>
                    <a:pt x="62709153" y="12246651"/>
                  </a:lnTo>
                  <a:lnTo>
                    <a:pt x="62709153" y="12246698"/>
                  </a:lnTo>
                  <a:lnTo>
                    <a:pt x="62709153" y="12246744"/>
                  </a:lnTo>
                  <a:lnTo>
                    <a:pt x="62709153" y="12246791"/>
                  </a:lnTo>
                  <a:lnTo>
                    <a:pt x="62709153" y="12246845"/>
                  </a:lnTo>
                  <a:lnTo>
                    <a:pt x="62709153" y="12246892"/>
                  </a:lnTo>
                  <a:lnTo>
                    <a:pt x="62709153" y="12246939"/>
                  </a:lnTo>
                  <a:lnTo>
                    <a:pt x="62709153" y="12246985"/>
                  </a:lnTo>
                  <a:lnTo>
                    <a:pt x="62709153" y="12247032"/>
                  </a:lnTo>
                  <a:lnTo>
                    <a:pt x="62709153" y="12247079"/>
                  </a:lnTo>
                  <a:lnTo>
                    <a:pt x="62709153" y="12247125"/>
                  </a:lnTo>
                  <a:lnTo>
                    <a:pt x="62709153" y="12247172"/>
                  </a:lnTo>
                  <a:lnTo>
                    <a:pt x="62709153" y="12247219"/>
                  </a:lnTo>
                  <a:lnTo>
                    <a:pt x="62709153" y="12247265"/>
                  </a:lnTo>
                  <a:lnTo>
                    <a:pt x="62709153" y="12247312"/>
                  </a:lnTo>
                  <a:lnTo>
                    <a:pt x="62709153" y="12247359"/>
                  </a:lnTo>
                  <a:lnTo>
                    <a:pt x="62709153" y="12247405"/>
                  </a:lnTo>
                  <a:lnTo>
                    <a:pt x="62709153" y="12247452"/>
                  </a:lnTo>
                  <a:lnTo>
                    <a:pt x="62709153" y="12247506"/>
                  </a:lnTo>
                  <a:lnTo>
                    <a:pt x="62709153" y="12247553"/>
                  </a:lnTo>
                  <a:lnTo>
                    <a:pt x="62709153" y="12247600"/>
                  </a:lnTo>
                  <a:lnTo>
                    <a:pt x="62709153" y="12247646"/>
                  </a:lnTo>
                  <a:lnTo>
                    <a:pt x="62709153" y="12247693"/>
                  </a:lnTo>
                  <a:lnTo>
                    <a:pt x="62709153" y="12247740"/>
                  </a:lnTo>
                  <a:lnTo>
                    <a:pt x="62709153" y="12247786"/>
                  </a:lnTo>
                  <a:lnTo>
                    <a:pt x="62709153" y="12247833"/>
                  </a:lnTo>
                  <a:lnTo>
                    <a:pt x="62709153" y="12247879"/>
                  </a:lnTo>
                  <a:lnTo>
                    <a:pt x="62709153" y="12247926"/>
                  </a:lnTo>
                  <a:lnTo>
                    <a:pt x="62709153" y="12247973"/>
                  </a:lnTo>
                  <a:lnTo>
                    <a:pt x="62709153" y="12248019"/>
                  </a:lnTo>
                  <a:lnTo>
                    <a:pt x="62709153" y="12248066"/>
                  </a:lnTo>
                  <a:lnTo>
                    <a:pt x="62709153" y="12248113"/>
                  </a:lnTo>
                  <a:lnTo>
                    <a:pt x="62709153" y="12395280"/>
                  </a:lnTo>
                  <a:lnTo>
                    <a:pt x="62861553" y="12395280"/>
                  </a:lnTo>
                  <a:lnTo>
                    <a:pt x="62861553" y="12395327"/>
                  </a:lnTo>
                  <a:lnTo>
                    <a:pt x="62861553" y="12395373"/>
                  </a:lnTo>
                  <a:lnTo>
                    <a:pt x="62861553" y="12395420"/>
                  </a:lnTo>
                  <a:lnTo>
                    <a:pt x="62861553" y="12395467"/>
                  </a:lnTo>
                  <a:lnTo>
                    <a:pt x="62861553" y="12395513"/>
                  </a:lnTo>
                  <a:lnTo>
                    <a:pt x="62861553" y="12395560"/>
                  </a:lnTo>
                  <a:lnTo>
                    <a:pt x="62861553" y="12395607"/>
                  </a:lnTo>
                  <a:lnTo>
                    <a:pt x="62861553" y="12395653"/>
                  </a:lnTo>
                  <a:lnTo>
                    <a:pt x="62861553" y="12395700"/>
                  </a:lnTo>
                  <a:lnTo>
                    <a:pt x="62861553" y="12395747"/>
                  </a:lnTo>
                  <a:lnTo>
                    <a:pt x="62861553" y="12395793"/>
                  </a:lnTo>
                  <a:lnTo>
                    <a:pt x="62861553" y="12395840"/>
                  </a:lnTo>
                  <a:lnTo>
                    <a:pt x="62861553" y="12395886"/>
                  </a:lnTo>
                  <a:lnTo>
                    <a:pt x="62861553" y="12395941"/>
                  </a:lnTo>
                  <a:lnTo>
                    <a:pt x="62861553" y="12395987"/>
                  </a:lnTo>
                  <a:lnTo>
                    <a:pt x="62861553" y="12396034"/>
                  </a:lnTo>
                  <a:lnTo>
                    <a:pt x="62861553" y="12396081"/>
                  </a:lnTo>
                  <a:lnTo>
                    <a:pt x="62861553" y="12396127"/>
                  </a:lnTo>
                  <a:lnTo>
                    <a:pt x="62861553" y="12396174"/>
                  </a:lnTo>
                  <a:lnTo>
                    <a:pt x="62861553" y="12396221"/>
                  </a:lnTo>
                  <a:lnTo>
                    <a:pt x="62861553" y="12396267"/>
                  </a:lnTo>
                  <a:lnTo>
                    <a:pt x="62861553" y="12396314"/>
                  </a:lnTo>
                  <a:lnTo>
                    <a:pt x="62861553" y="12396361"/>
                  </a:lnTo>
                  <a:lnTo>
                    <a:pt x="62861553" y="12396407"/>
                  </a:lnTo>
                  <a:lnTo>
                    <a:pt x="62861553" y="12396454"/>
                  </a:lnTo>
                  <a:lnTo>
                    <a:pt x="62861553" y="12396501"/>
                  </a:lnTo>
                  <a:lnTo>
                    <a:pt x="62861553" y="12396547"/>
                  </a:lnTo>
                  <a:lnTo>
                    <a:pt x="62861553" y="12396602"/>
                  </a:lnTo>
                  <a:lnTo>
                    <a:pt x="62861553" y="12396648"/>
                  </a:lnTo>
                  <a:lnTo>
                    <a:pt x="62861553" y="12396695"/>
                  </a:lnTo>
                  <a:lnTo>
                    <a:pt x="62861553" y="12396742"/>
                  </a:lnTo>
                  <a:lnTo>
                    <a:pt x="62861553" y="12396788"/>
                  </a:lnTo>
                  <a:lnTo>
                    <a:pt x="62861553" y="12396835"/>
                  </a:lnTo>
                  <a:lnTo>
                    <a:pt x="62861553" y="12396882"/>
                  </a:lnTo>
                  <a:lnTo>
                    <a:pt x="62861553" y="12396928"/>
                  </a:lnTo>
                  <a:lnTo>
                    <a:pt x="62861553" y="12396975"/>
                  </a:lnTo>
                  <a:lnTo>
                    <a:pt x="62861553" y="12397021"/>
                  </a:lnTo>
                  <a:lnTo>
                    <a:pt x="62861553" y="12397068"/>
                  </a:lnTo>
                  <a:lnTo>
                    <a:pt x="62861553" y="12397115"/>
                  </a:lnTo>
                  <a:lnTo>
                    <a:pt x="62861553" y="12397161"/>
                  </a:lnTo>
                  <a:lnTo>
                    <a:pt x="62861553" y="12397208"/>
                  </a:lnTo>
                  <a:lnTo>
                    <a:pt x="62861553" y="12397262"/>
                  </a:lnTo>
                  <a:lnTo>
                    <a:pt x="62861553" y="12397309"/>
                  </a:lnTo>
                  <a:lnTo>
                    <a:pt x="62861553" y="12397356"/>
                  </a:lnTo>
                  <a:lnTo>
                    <a:pt x="62861553" y="12397402"/>
                  </a:lnTo>
                  <a:lnTo>
                    <a:pt x="62861553" y="12397449"/>
                  </a:lnTo>
                  <a:lnTo>
                    <a:pt x="62861553" y="12397496"/>
                  </a:lnTo>
                  <a:lnTo>
                    <a:pt x="62861553" y="12397542"/>
                  </a:lnTo>
                  <a:lnTo>
                    <a:pt x="62861553" y="12397589"/>
                  </a:lnTo>
                  <a:lnTo>
                    <a:pt x="62861553" y="12397636"/>
                  </a:lnTo>
                  <a:lnTo>
                    <a:pt x="62861553" y="12397682"/>
                  </a:lnTo>
                  <a:lnTo>
                    <a:pt x="62861553" y="12397729"/>
                  </a:lnTo>
                  <a:lnTo>
                    <a:pt x="62861553" y="12397776"/>
                  </a:lnTo>
                  <a:lnTo>
                    <a:pt x="62861553" y="12397822"/>
                  </a:lnTo>
                  <a:lnTo>
                    <a:pt x="62861553" y="12397869"/>
                  </a:lnTo>
                  <a:lnTo>
                    <a:pt x="62861553" y="12397923"/>
                  </a:lnTo>
                  <a:lnTo>
                    <a:pt x="62861553" y="12397970"/>
                  </a:lnTo>
                  <a:lnTo>
                    <a:pt x="62861553" y="12398017"/>
                  </a:lnTo>
                  <a:lnTo>
                    <a:pt x="62861553" y="12398063"/>
                  </a:lnTo>
                  <a:lnTo>
                    <a:pt x="62861553" y="12398110"/>
                  </a:lnTo>
                  <a:lnTo>
                    <a:pt x="62861553" y="12398157"/>
                  </a:lnTo>
                  <a:lnTo>
                    <a:pt x="62861553" y="12398203"/>
                  </a:lnTo>
                  <a:lnTo>
                    <a:pt x="62861553" y="12398250"/>
                  </a:lnTo>
                  <a:lnTo>
                    <a:pt x="62861553" y="12398296"/>
                  </a:lnTo>
                  <a:lnTo>
                    <a:pt x="62861553" y="12398343"/>
                  </a:lnTo>
                  <a:lnTo>
                    <a:pt x="62861553" y="12398390"/>
                  </a:lnTo>
                  <a:lnTo>
                    <a:pt x="62861553" y="12398436"/>
                  </a:lnTo>
                  <a:lnTo>
                    <a:pt x="62861553" y="12398483"/>
                  </a:lnTo>
                  <a:lnTo>
                    <a:pt x="62861553" y="12398530"/>
                  </a:lnTo>
                  <a:lnTo>
                    <a:pt x="62861553" y="12398584"/>
                  </a:lnTo>
                  <a:lnTo>
                    <a:pt x="62861553" y="12398631"/>
                  </a:lnTo>
                  <a:lnTo>
                    <a:pt x="62861553" y="12398677"/>
                  </a:lnTo>
                  <a:lnTo>
                    <a:pt x="62861553" y="12398724"/>
                  </a:lnTo>
                  <a:lnTo>
                    <a:pt x="62861553" y="12398771"/>
                  </a:lnTo>
                  <a:lnTo>
                    <a:pt x="62861553" y="12398817"/>
                  </a:lnTo>
                  <a:lnTo>
                    <a:pt x="62861553" y="12398864"/>
                  </a:lnTo>
                  <a:lnTo>
                    <a:pt x="62861553" y="12398911"/>
                  </a:lnTo>
                  <a:lnTo>
                    <a:pt x="62861553" y="12398957"/>
                  </a:lnTo>
                  <a:lnTo>
                    <a:pt x="62861553" y="12399004"/>
                  </a:lnTo>
                  <a:lnTo>
                    <a:pt x="62861553" y="12399051"/>
                  </a:lnTo>
                  <a:lnTo>
                    <a:pt x="62861553" y="12399097"/>
                  </a:lnTo>
                  <a:lnTo>
                    <a:pt x="62861553" y="12399144"/>
                  </a:lnTo>
                  <a:lnTo>
                    <a:pt x="62861553" y="12399191"/>
                  </a:lnTo>
                  <a:lnTo>
                    <a:pt x="62861553" y="12399245"/>
                  </a:lnTo>
                  <a:lnTo>
                    <a:pt x="62861553" y="12399292"/>
                  </a:lnTo>
                  <a:lnTo>
                    <a:pt x="62861553" y="12399338"/>
                  </a:lnTo>
                  <a:lnTo>
                    <a:pt x="62861553" y="12399385"/>
                  </a:lnTo>
                  <a:lnTo>
                    <a:pt x="62861553" y="12399431"/>
                  </a:lnTo>
                  <a:lnTo>
                    <a:pt x="62861553" y="12399478"/>
                  </a:lnTo>
                  <a:lnTo>
                    <a:pt x="62861553" y="12399525"/>
                  </a:lnTo>
                  <a:lnTo>
                    <a:pt x="62861553" y="12399571"/>
                  </a:lnTo>
                  <a:lnTo>
                    <a:pt x="62861553" y="12399618"/>
                  </a:lnTo>
                  <a:lnTo>
                    <a:pt x="62861553" y="12399665"/>
                  </a:lnTo>
                  <a:lnTo>
                    <a:pt x="62861553" y="12399711"/>
                  </a:lnTo>
                  <a:lnTo>
                    <a:pt x="62861553" y="12399758"/>
                  </a:lnTo>
                  <a:lnTo>
                    <a:pt x="62861553" y="12399805"/>
                  </a:lnTo>
                  <a:lnTo>
                    <a:pt x="62861553" y="12399851"/>
                  </a:lnTo>
                  <a:lnTo>
                    <a:pt x="62861553" y="12399906"/>
                  </a:lnTo>
                  <a:lnTo>
                    <a:pt x="62861553" y="12399952"/>
                  </a:lnTo>
                  <a:lnTo>
                    <a:pt x="62861553" y="12399999"/>
                  </a:lnTo>
                  <a:lnTo>
                    <a:pt x="62861553" y="12400046"/>
                  </a:lnTo>
                  <a:lnTo>
                    <a:pt x="62861553" y="12400092"/>
                  </a:lnTo>
                  <a:lnTo>
                    <a:pt x="62861553" y="12400139"/>
                  </a:lnTo>
                  <a:lnTo>
                    <a:pt x="62861553" y="12400186"/>
                  </a:lnTo>
                  <a:lnTo>
                    <a:pt x="62861553" y="12400232"/>
                  </a:lnTo>
                  <a:lnTo>
                    <a:pt x="62861553" y="12400279"/>
                  </a:lnTo>
                  <a:lnTo>
                    <a:pt x="62861553" y="12400326"/>
                  </a:lnTo>
                  <a:lnTo>
                    <a:pt x="62861553" y="12400372"/>
                  </a:lnTo>
                  <a:lnTo>
                    <a:pt x="62861553" y="12400419"/>
                  </a:lnTo>
                  <a:lnTo>
                    <a:pt x="62861553" y="12400465"/>
                  </a:lnTo>
                  <a:lnTo>
                    <a:pt x="62861553" y="12400512"/>
                  </a:lnTo>
                  <a:lnTo>
                    <a:pt x="62861553" y="12547679"/>
                  </a:lnTo>
                  <a:lnTo>
                    <a:pt x="63013953" y="12547679"/>
                  </a:lnTo>
                  <a:lnTo>
                    <a:pt x="63013953" y="12547726"/>
                  </a:lnTo>
                  <a:lnTo>
                    <a:pt x="63013953" y="12547773"/>
                  </a:lnTo>
                  <a:lnTo>
                    <a:pt x="63013953" y="12547819"/>
                  </a:lnTo>
                  <a:lnTo>
                    <a:pt x="63013953" y="12547866"/>
                  </a:lnTo>
                  <a:lnTo>
                    <a:pt x="63013953" y="12547913"/>
                  </a:lnTo>
                  <a:lnTo>
                    <a:pt x="63013953" y="12547959"/>
                  </a:lnTo>
                  <a:lnTo>
                    <a:pt x="63013953" y="12548006"/>
                  </a:lnTo>
                  <a:lnTo>
                    <a:pt x="63013953" y="12548053"/>
                  </a:lnTo>
                  <a:lnTo>
                    <a:pt x="63013953" y="12548099"/>
                  </a:lnTo>
                  <a:lnTo>
                    <a:pt x="63013953" y="12548146"/>
                  </a:lnTo>
                  <a:lnTo>
                    <a:pt x="63013953" y="12548193"/>
                  </a:lnTo>
                  <a:lnTo>
                    <a:pt x="63013953" y="12548239"/>
                  </a:lnTo>
                  <a:lnTo>
                    <a:pt x="63013953" y="12548286"/>
                  </a:lnTo>
                  <a:lnTo>
                    <a:pt x="63013953" y="12548340"/>
                  </a:lnTo>
                  <a:lnTo>
                    <a:pt x="63013953" y="12548387"/>
                  </a:lnTo>
                  <a:lnTo>
                    <a:pt x="63013953" y="12548434"/>
                  </a:lnTo>
                  <a:lnTo>
                    <a:pt x="63013953" y="12548480"/>
                  </a:lnTo>
                  <a:lnTo>
                    <a:pt x="63013953" y="12548527"/>
                  </a:lnTo>
                  <a:lnTo>
                    <a:pt x="63013953" y="12548573"/>
                  </a:lnTo>
                  <a:lnTo>
                    <a:pt x="63013953" y="12548620"/>
                  </a:lnTo>
                  <a:lnTo>
                    <a:pt x="63013953" y="12548667"/>
                  </a:lnTo>
                  <a:lnTo>
                    <a:pt x="63013953" y="12548713"/>
                  </a:lnTo>
                  <a:lnTo>
                    <a:pt x="63013953" y="12548760"/>
                  </a:lnTo>
                  <a:lnTo>
                    <a:pt x="63013953" y="12548807"/>
                  </a:lnTo>
                  <a:lnTo>
                    <a:pt x="63013953" y="12548853"/>
                  </a:lnTo>
                  <a:lnTo>
                    <a:pt x="63013953" y="12548900"/>
                  </a:lnTo>
                  <a:lnTo>
                    <a:pt x="63013953" y="12548947"/>
                  </a:lnTo>
                  <a:lnTo>
                    <a:pt x="63013953" y="12549001"/>
                  </a:lnTo>
                  <a:lnTo>
                    <a:pt x="63013953" y="12549048"/>
                  </a:lnTo>
                  <a:lnTo>
                    <a:pt x="63013953" y="12549094"/>
                  </a:lnTo>
                  <a:lnTo>
                    <a:pt x="63013953" y="12549141"/>
                  </a:lnTo>
                  <a:lnTo>
                    <a:pt x="63013953" y="12549188"/>
                  </a:lnTo>
                  <a:lnTo>
                    <a:pt x="63013953" y="12549234"/>
                  </a:lnTo>
                  <a:lnTo>
                    <a:pt x="63013953" y="12549281"/>
                  </a:lnTo>
                  <a:lnTo>
                    <a:pt x="63013953" y="12549328"/>
                  </a:lnTo>
                  <a:lnTo>
                    <a:pt x="63013953" y="12549374"/>
                  </a:lnTo>
                  <a:lnTo>
                    <a:pt x="63013953" y="12549421"/>
                  </a:lnTo>
                  <a:lnTo>
                    <a:pt x="63013953" y="12549468"/>
                  </a:lnTo>
                  <a:lnTo>
                    <a:pt x="63013953" y="12549514"/>
                  </a:lnTo>
                  <a:lnTo>
                    <a:pt x="63013953" y="12549561"/>
                  </a:lnTo>
                  <a:lnTo>
                    <a:pt x="63013953" y="12549607"/>
                  </a:lnTo>
                  <a:lnTo>
                    <a:pt x="63013953" y="12549662"/>
                  </a:lnTo>
                  <a:lnTo>
                    <a:pt x="63013953" y="12549708"/>
                  </a:lnTo>
                  <a:lnTo>
                    <a:pt x="63013953" y="12549755"/>
                  </a:lnTo>
                  <a:lnTo>
                    <a:pt x="63013953" y="12549802"/>
                  </a:lnTo>
                  <a:lnTo>
                    <a:pt x="63013953" y="12549848"/>
                  </a:lnTo>
                  <a:lnTo>
                    <a:pt x="63013953" y="12549895"/>
                  </a:lnTo>
                  <a:lnTo>
                    <a:pt x="63013953" y="12549942"/>
                  </a:lnTo>
                  <a:lnTo>
                    <a:pt x="63013953" y="12549988"/>
                  </a:lnTo>
                  <a:lnTo>
                    <a:pt x="63013953" y="12550035"/>
                  </a:lnTo>
                  <a:lnTo>
                    <a:pt x="63013953" y="12550082"/>
                  </a:lnTo>
                  <a:lnTo>
                    <a:pt x="63013953" y="12550128"/>
                  </a:lnTo>
                  <a:lnTo>
                    <a:pt x="63013953" y="12550175"/>
                  </a:lnTo>
                  <a:lnTo>
                    <a:pt x="63013953" y="12550222"/>
                  </a:lnTo>
                  <a:lnTo>
                    <a:pt x="63013953" y="12550268"/>
                  </a:lnTo>
                  <a:lnTo>
                    <a:pt x="63013953" y="12550323"/>
                  </a:lnTo>
                  <a:lnTo>
                    <a:pt x="63013953" y="12550369"/>
                  </a:lnTo>
                  <a:lnTo>
                    <a:pt x="63013953" y="12550416"/>
                  </a:lnTo>
                  <a:lnTo>
                    <a:pt x="63013953" y="12550463"/>
                  </a:lnTo>
                  <a:lnTo>
                    <a:pt x="63013953" y="12550509"/>
                  </a:lnTo>
                  <a:lnTo>
                    <a:pt x="63013953" y="12550556"/>
                  </a:lnTo>
                  <a:lnTo>
                    <a:pt x="63013953" y="12550603"/>
                  </a:lnTo>
                  <a:lnTo>
                    <a:pt x="63013953" y="12550649"/>
                  </a:lnTo>
                  <a:lnTo>
                    <a:pt x="63013953" y="12550696"/>
                  </a:lnTo>
                  <a:lnTo>
                    <a:pt x="63013953" y="12550742"/>
                  </a:lnTo>
                  <a:lnTo>
                    <a:pt x="63013953" y="12550789"/>
                  </a:lnTo>
                  <a:lnTo>
                    <a:pt x="63013953" y="12550836"/>
                  </a:lnTo>
                  <a:lnTo>
                    <a:pt x="63013953" y="12550882"/>
                  </a:lnTo>
                  <a:lnTo>
                    <a:pt x="63013953" y="12550929"/>
                  </a:lnTo>
                  <a:lnTo>
                    <a:pt x="63013953" y="12550983"/>
                  </a:lnTo>
                  <a:lnTo>
                    <a:pt x="63013953" y="12551030"/>
                  </a:lnTo>
                  <a:lnTo>
                    <a:pt x="63013953" y="12551077"/>
                  </a:lnTo>
                  <a:lnTo>
                    <a:pt x="63013953" y="12551123"/>
                  </a:lnTo>
                  <a:lnTo>
                    <a:pt x="63013953" y="12551170"/>
                  </a:lnTo>
                  <a:lnTo>
                    <a:pt x="63013953" y="12551217"/>
                  </a:lnTo>
                  <a:lnTo>
                    <a:pt x="63013953" y="12551263"/>
                  </a:lnTo>
                  <a:lnTo>
                    <a:pt x="63013953" y="12551310"/>
                  </a:lnTo>
                  <a:lnTo>
                    <a:pt x="63013953" y="12551357"/>
                  </a:lnTo>
                  <a:lnTo>
                    <a:pt x="63013953" y="12551403"/>
                  </a:lnTo>
                  <a:lnTo>
                    <a:pt x="63013953" y="12551450"/>
                  </a:lnTo>
                  <a:lnTo>
                    <a:pt x="63013953" y="12551497"/>
                  </a:lnTo>
                  <a:lnTo>
                    <a:pt x="63013953" y="12551543"/>
                  </a:lnTo>
                  <a:lnTo>
                    <a:pt x="63013953" y="12551590"/>
                  </a:lnTo>
                  <a:lnTo>
                    <a:pt x="63013953" y="12551644"/>
                  </a:lnTo>
                  <a:lnTo>
                    <a:pt x="63013953" y="12551691"/>
                  </a:lnTo>
                  <a:lnTo>
                    <a:pt x="63013953" y="12551738"/>
                  </a:lnTo>
                  <a:lnTo>
                    <a:pt x="63013953" y="12551784"/>
                  </a:lnTo>
                  <a:lnTo>
                    <a:pt x="63013953" y="12551831"/>
                  </a:lnTo>
                  <a:lnTo>
                    <a:pt x="63013953" y="12551877"/>
                  </a:lnTo>
                  <a:lnTo>
                    <a:pt x="63013953" y="12551924"/>
                  </a:lnTo>
                  <a:lnTo>
                    <a:pt x="63013953" y="12551971"/>
                  </a:lnTo>
                  <a:lnTo>
                    <a:pt x="63013953" y="12552017"/>
                  </a:lnTo>
                  <a:lnTo>
                    <a:pt x="63013953" y="12552064"/>
                  </a:lnTo>
                  <a:lnTo>
                    <a:pt x="63013953" y="12552111"/>
                  </a:lnTo>
                  <a:lnTo>
                    <a:pt x="63013953" y="12552157"/>
                  </a:lnTo>
                  <a:lnTo>
                    <a:pt x="63013953" y="12552204"/>
                  </a:lnTo>
                  <a:lnTo>
                    <a:pt x="63013953" y="12552251"/>
                  </a:lnTo>
                  <a:lnTo>
                    <a:pt x="63013953" y="12552305"/>
                  </a:lnTo>
                  <a:lnTo>
                    <a:pt x="63013953" y="12552352"/>
                  </a:lnTo>
                  <a:lnTo>
                    <a:pt x="63013953" y="12552398"/>
                  </a:lnTo>
                  <a:lnTo>
                    <a:pt x="63013953" y="12552445"/>
                  </a:lnTo>
                  <a:lnTo>
                    <a:pt x="63013953" y="12552492"/>
                  </a:lnTo>
                  <a:lnTo>
                    <a:pt x="63013953" y="12552538"/>
                  </a:lnTo>
                  <a:lnTo>
                    <a:pt x="63013953" y="12552585"/>
                  </a:lnTo>
                  <a:lnTo>
                    <a:pt x="63013953" y="12552632"/>
                  </a:lnTo>
                  <a:lnTo>
                    <a:pt x="63013953" y="12552678"/>
                  </a:lnTo>
                  <a:lnTo>
                    <a:pt x="63013953" y="12552725"/>
                  </a:lnTo>
                  <a:lnTo>
                    <a:pt x="63013953" y="12552772"/>
                  </a:lnTo>
                  <a:lnTo>
                    <a:pt x="63013953" y="12552818"/>
                  </a:lnTo>
                  <a:lnTo>
                    <a:pt x="63013953" y="12552865"/>
                  </a:lnTo>
                  <a:lnTo>
                    <a:pt x="63013953" y="12700079"/>
                  </a:lnTo>
                  <a:lnTo>
                    <a:pt x="63166353" y="12700079"/>
                  </a:lnTo>
                  <a:lnTo>
                    <a:pt x="63166353" y="12700125"/>
                  </a:lnTo>
                  <a:lnTo>
                    <a:pt x="63166353" y="12700172"/>
                  </a:lnTo>
                  <a:lnTo>
                    <a:pt x="63166353" y="12700219"/>
                  </a:lnTo>
                  <a:lnTo>
                    <a:pt x="63166353" y="12700265"/>
                  </a:lnTo>
                  <a:lnTo>
                    <a:pt x="63166353" y="12700312"/>
                  </a:lnTo>
                  <a:lnTo>
                    <a:pt x="63166353" y="12700359"/>
                  </a:lnTo>
                  <a:lnTo>
                    <a:pt x="63166353" y="12700405"/>
                  </a:lnTo>
                  <a:lnTo>
                    <a:pt x="63166353" y="12700452"/>
                  </a:lnTo>
                  <a:lnTo>
                    <a:pt x="63166353" y="12700499"/>
                  </a:lnTo>
                  <a:lnTo>
                    <a:pt x="63166353" y="12700545"/>
                  </a:lnTo>
                  <a:lnTo>
                    <a:pt x="63166353" y="12700592"/>
                  </a:lnTo>
                  <a:lnTo>
                    <a:pt x="63166353" y="12700639"/>
                  </a:lnTo>
                  <a:lnTo>
                    <a:pt x="63166353" y="12700685"/>
                  </a:lnTo>
                  <a:lnTo>
                    <a:pt x="63166353" y="12700740"/>
                  </a:lnTo>
                  <a:lnTo>
                    <a:pt x="63166353" y="12700786"/>
                  </a:lnTo>
                  <a:lnTo>
                    <a:pt x="63166353" y="12700833"/>
                  </a:lnTo>
                  <a:lnTo>
                    <a:pt x="63166353" y="12700880"/>
                  </a:lnTo>
                  <a:lnTo>
                    <a:pt x="63166353" y="12700926"/>
                  </a:lnTo>
                  <a:lnTo>
                    <a:pt x="63166353" y="12700973"/>
                  </a:lnTo>
                  <a:lnTo>
                    <a:pt x="63166353" y="12701019"/>
                  </a:lnTo>
                  <a:lnTo>
                    <a:pt x="63166353" y="12701066"/>
                  </a:lnTo>
                  <a:lnTo>
                    <a:pt x="63166353" y="12701113"/>
                  </a:lnTo>
                  <a:lnTo>
                    <a:pt x="63166353" y="12701159"/>
                  </a:lnTo>
                  <a:lnTo>
                    <a:pt x="63166353" y="12701206"/>
                  </a:lnTo>
                  <a:lnTo>
                    <a:pt x="63166353" y="12701253"/>
                  </a:lnTo>
                  <a:lnTo>
                    <a:pt x="63166353" y="12701299"/>
                  </a:lnTo>
                  <a:lnTo>
                    <a:pt x="63166353" y="12701346"/>
                  </a:lnTo>
                  <a:lnTo>
                    <a:pt x="63166353" y="12701400"/>
                  </a:lnTo>
                  <a:lnTo>
                    <a:pt x="63166353" y="12701447"/>
                  </a:lnTo>
                  <a:lnTo>
                    <a:pt x="63166353" y="12701494"/>
                  </a:lnTo>
                  <a:lnTo>
                    <a:pt x="63166353" y="12701540"/>
                  </a:lnTo>
                  <a:lnTo>
                    <a:pt x="63166353" y="12701587"/>
                  </a:lnTo>
                  <a:lnTo>
                    <a:pt x="63166353" y="12701634"/>
                  </a:lnTo>
                  <a:lnTo>
                    <a:pt x="63166353" y="12701680"/>
                  </a:lnTo>
                  <a:lnTo>
                    <a:pt x="63166353" y="12701727"/>
                  </a:lnTo>
                  <a:lnTo>
                    <a:pt x="63166353" y="12701774"/>
                  </a:lnTo>
                  <a:lnTo>
                    <a:pt x="63166353" y="12701820"/>
                  </a:lnTo>
                  <a:lnTo>
                    <a:pt x="63166353" y="12701867"/>
                  </a:lnTo>
                  <a:lnTo>
                    <a:pt x="63166353" y="12701914"/>
                  </a:lnTo>
                  <a:lnTo>
                    <a:pt x="63166353" y="12701960"/>
                  </a:lnTo>
                  <a:lnTo>
                    <a:pt x="63166353" y="12702007"/>
                  </a:lnTo>
                  <a:lnTo>
                    <a:pt x="63166353" y="12702061"/>
                  </a:lnTo>
                  <a:lnTo>
                    <a:pt x="63166353" y="12702108"/>
                  </a:lnTo>
                  <a:lnTo>
                    <a:pt x="63166353" y="12702155"/>
                  </a:lnTo>
                  <a:lnTo>
                    <a:pt x="63166353" y="12702201"/>
                  </a:lnTo>
                  <a:lnTo>
                    <a:pt x="63166353" y="12702248"/>
                  </a:lnTo>
                  <a:lnTo>
                    <a:pt x="63166353" y="12702294"/>
                  </a:lnTo>
                  <a:lnTo>
                    <a:pt x="63166353" y="12702341"/>
                  </a:lnTo>
                  <a:lnTo>
                    <a:pt x="63166353" y="12702388"/>
                  </a:lnTo>
                  <a:lnTo>
                    <a:pt x="63166353" y="12702434"/>
                  </a:lnTo>
                  <a:lnTo>
                    <a:pt x="63166353" y="12702481"/>
                  </a:lnTo>
                  <a:lnTo>
                    <a:pt x="63166353" y="12702528"/>
                  </a:lnTo>
                  <a:lnTo>
                    <a:pt x="63166353" y="12702574"/>
                  </a:lnTo>
                  <a:lnTo>
                    <a:pt x="63166353" y="12702621"/>
                  </a:lnTo>
                  <a:lnTo>
                    <a:pt x="63166353" y="12702668"/>
                  </a:lnTo>
                  <a:lnTo>
                    <a:pt x="63166353" y="12702722"/>
                  </a:lnTo>
                  <a:lnTo>
                    <a:pt x="63166353" y="12702769"/>
                  </a:lnTo>
                  <a:lnTo>
                    <a:pt x="63166353" y="12702815"/>
                  </a:lnTo>
                  <a:lnTo>
                    <a:pt x="63166353" y="12702862"/>
                  </a:lnTo>
                  <a:lnTo>
                    <a:pt x="63166353" y="12702909"/>
                  </a:lnTo>
                  <a:lnTo>
                    <a:pt x="63166353" y="12702955"/>
                  </a:lnTo>
                  <a:lnTo>
                    <a:pt x="63166353" y="12703002"/>
                  </a:lnTo>
                  <a:lnTo>
                    <a:pt x="63166353" y="12703049"/>
                  </a:lnTo>
                  <a:lnTo>
                    <a:pt x="63166353" y="12703095"/>
                  </a:lnTo>
                  <a:lnTo>
                    <a:pt x="63166353" y="12703142"/>
                  </a:lnTo>
                  <a:lnTo>
                    <a:pt x="63166353" y="12703189"/>
                  </a:lnTo>
                  <a:lnTo>
                    <a:pt x="63166353" y="12703235"/>
                  </a:lnTo>
                  <a:lnTo>
                    <a:pt x="63166353" y="12703282"/>
                  </a:lnTo>
                  <a:lnTo>
                    <a:pt x="63166353" y="12703328"/>
                  </a:lnTo>
                  <a:lnTo>
                    <a:pt x="63166353" y="12703383"/>
                  </a:lnTo>
                  <a:lnTo>
                    <a:pt x="63166353" y="12703429"/>
                  </a:lnTo>
                  <a:lnTo>
                    <a:pt x="63166353" y="12703476"/>
                  </a:lnTo>
                  <a:lnTo>
                    <a:pt x="63166353" y="12703523"/>
                  </a:lnTo>
                  <a:lnTo>
                    <a:pt x="63166353" y="12703569"/>
                  </a:lnTo>
                  <a:lnTo>
                    <a:pt x="63166353" y="12703616"/>
                  </a:lnTo>
                  <a:lnTo>
                    <a:pt x="63166353" y="12703663"/>
                  </a:lnTo>
                  <a:lnTo>
                    <a:pt x="63166353" y="12703709"/>
                  </a:lnTo>
                  <a:lnTo>
                    <a:pt x="63166353" y="12703756"/>
                  </a:lnTo>
                  <a:lnTo>
                    <a:pt x="63166353" y="12703803"/>
                  </a:lnTo>
                  <a:lnTo>
                    <a:pt x="63166353" y="12703849"/>
                  </a:lnTo>
                  <a:lnTo>
                    <a:pt x="63166353" y="12703896"/>
                  </a:lnTo>
                  <a:lnTo>
                    <a:pt x="63166353" y="12703943"/>
                  </a:lnTo>
                  <a:lnTo>
                    <a:pt x="63166353" y="12703989"/>
                  </a:lnTo>
                  <a:lnTo>
                    <a:pt x="63166353" y="12704044"/>
                  </a:lnTo>
                  <a:lnTo>
                    <a:pt x="63166353" y="12704090"/>
                  </a:lnTo>
                  <a:lnTo>
                    <a:pt x="63166353" y="12704137"/>
                  </a:lnTo>
                  <a:lnTo>
                    <a:pt x="63166353" y="12704184"/>
                  </a:lnTo>
                  <a:lnTo>
                    <a:pt x="63166353" y="12704230"/>
                  </a:lnTo>
                  <a:lnTo>
                    <a:pt x="63166353" y="12704277"/>
                  </a:lnTo>
                  <a:lnTo>
                    <a:pt x="63166353" y="12704324"/>
                  </a:lnTo>
                  <a:lnTo>
                    <a:pt x="63166353" y="12704370"/>
                  </a:lnTo>
                  <a:lnTo>
                    <a:pt x="63166353" y="12704417"/>
                  </a:lnTo>
                  <a:lnTo>
                    <a:pt x="63166353" y="12704463"/>
                  </a:lnTo>
                  <a:lnTo>
                    <a:pt x="63166353" y="12704510"/>
                  </a:lnTo>
                  <a:lnTo>
                    <a:pt x="63166353" y="12704557"/>
                  </a:lnTo>
                  <a:lnTo>
                    <a:pt x="63166353" y="12704603"/>
                  </a:lnTo>
                  <a:lnTo>
                    <a:pt x="63166353" y="12704704"/>
                  </a:lnTo>
                  <a:lnTo>
                    <a:pt x="63166353" y="12704751"/>
                  </a:lnTo>
                  <a:lnTo>
                    <a:pt x="63166353" y="12704798"/>
                  </a:lnTo>
                  <a:lnTo>
                    <a:pt x="63166353" y="12704844"/>
                  </a:lnTo>
                  <a:lnTo>
                    <a:pt x="63166353" y="12704891"/>
                  </a:lnTo>
                  <a:lnTo>
                    <a:pt x="63166353" y="12704938"/>
                  </a:lnTo>
                  <a:lnTo>
                    <a:pt x="63166353" y="12704984"/>
                  </a:lnTo>
                  <a:lnTo>
                    <a:pt x="63166353" y="12705031"/>
                  </a:lnTo>
                  <a:lnTo>
                    <a:pt x="63166353" y="12705078"/>
                  </a:lnTo>
                  <a:lnTo>
                    <a:pt x="63166353" y="12705124"/>
                  </a:lnTo>
                  <a:lnTo>
                    <a:pt x="63166353" y="12705171"/>
                  </a:lnTo>
                  <a:lnTo>
                    <a:pt x="63166353" y="12705218"/>
                  </a:lnTo>
                  <a:lnTo>
                    <a:pt x="63166353" y="12852478"/>
                  </a:lnTo>
                  <a:lnTo>
                    <a:pt x="63318753" y="12852478"/>
                  </a:lnTo>
                  <a:lnTo>
                    <a:pt x="63318753" y="12852525"/>
                  </a:lnTo>
                  <a:lnTo>
                    <a:pt x="63318753" y="12852571"/>
                  </a:lnTo>
                  <a:lnTo>
                    <a:pt x="63318753" y="12852618"/>
                  </a:lnTo>
                  <a:lnTo>
                    <a:pt x="63318753" y="12852665"/>
                  </a:lnTo>
                  <a:lnTo>
                    <a:pt x="63318753" y="12852711"/>
                  </a:lnTo>
                  <a:lnTo>
                    <a:pt x="63318753" y="12852758"/>
                  </a:lnTo>
                  <a:lnTo>
                    <a:pt x="63318753" y="12852805"/>
                  </a:lnTo>
                  <a:lnTo>
                    <a:pt x="63318753" y="12852851"/>
                  </a:lnTo>
                  <a:lnTo>
                    <a:pt x="63318753" y="12852898"/>
                  </a:lnTo>
                  <a:lnTo>
                    <a:pt x="63318753" y="12852945"/>
                  </a:lnTo>
                  <a:lnTo>
                    <a:pt x="63318753" y="12852991"/>
                  </a:lnTo>
                  <a:lnTo>
                    <a:pt x="63318753" y="12853038"/>
                  </a:lnTo>
                  <a:lnTo>
                    <a:pt x="63318753" y="12853085"/>
                  </a:lnTo>
                  <a:lnTo>
                    <a:pt x="63318753" y="12853139"/>
                  </a:lnTo>
                  <a:lnTo>
                    <a:pt x="63318753" y="12853186"/>
                  </a:lnTo>
                  <a:lnTo>
                    <a:pt x="63318753" y="12853232"/>
                  </a:lnTo>
                  <a:lnTo>
                    <a:pt x="63318753" y="12853279"/>
                  </a:lnTo>
                  <a:lnTo>
                    <a:pt x="63318753" y="12853326"/>
                  </a:lnTo>
                  <a:lnTo>
                    <a:pt x="63318753" y="12853372"/>
                  </a:lnTo>
                  <a:lnTo>
                    <a:pt x="63318753" y="12853419"/>
                  </a:lnTo>
                  <a:lnTo>
                    <a:pt x="63318753" y="12853466"/>
                  </a:lnTo>
                  <a:lnTo>
                    <a:pt x="63318753" y="12853512"/>
                  </a:lnTo>
                  <a:lnTo>
                    <a:pt x="63318753" y="12853559"/>
                  </a:lnTo>
                  <a:lnTo>
                    <a:pt x="63318753" y="12853605"/>
                  </a:lnTo>
                  <a:lnTo>
                    <a:pt x="63318753" y="12853652"/>
                  </a:lnTo>
                  <a:lnTo>
                    <a:pt x="63318753" y="12853699"/>
                  </a:lnTo>
                  <a:lnTo>
                    <a:pt x="63318753" y="12853745"/>
                  </a:lnTo>
                  <a:lnTo>
                    <a:pt x="63318753" y="12853800"/>
                  </a:lnTo>
                  <a:lnTo>
                    <a:pt x="63318753" y="12853846"/>
                  </a:lnTo>
                  <a:lnTo>
                    <a:pt x="63318753" y="12853893"/>
                  </a:lnTo>
                  <a:lnTo>
                    <a:pt x="63318753" y="12853940"/>
                  </a:lnTo>
                  <a:lnTo>
                    <a:pt x="63318753" y="12853986"/>
                  </a:lnTo>
                  <a:lnTo>
                    <a:pt x="63318753" y="12854033"/>
                  </a:lnTo>
                  <a:lnTo>
                    <a:pt x="63318753" y="12854080"/>
                  </a:lnTo>
                  <a:lnTo>
                    <a:pt x="63318753" y="12854126"/>
                  </a:lnTo>
                  <a:lnTo>
                    <a:pt x="63318753" y="12854173"/>
                  </a:lnTo>
                  <a:lnTo>
                    <a:pt x="63318753" y="12854220"/>
                  </a:lnTo>
                  <a:lnTo>
                    <a:pt x="63318753" y="12854266"/>
                  </a:lnTo>
                  <a:lnTo>
                    <a:pt x="63318753" y="12854313"/>
                  </a:lnTo>
                  <a:lnTo>
                    <a:pt x="63318753" y="12854360"/>
                  </a:lnTo>
                  <a:lnTo>
                    <a:pt x="63318753" y="12854406"/>
                  </a:lnTo>
                  <a:lnTo>
                    <a:pt x="63318753" y="12854461"/>
                  </a:lnTo>
                  <a:lnTo>
                    <a:pt x="63318753" y="12854507"/>
                  </a:lnTo>
                  <a:lnTo>
                    <a:pt x="63318753" y="12854554"/>
                  </a:lnTo>
                  <a:lnTo>
                    <a:pt x="63318753" y="12854601"/>
                  </a:lnTo>
                  <a:lnTo>
                    <a:pt x="63318753" y="12854647"/>
                  </a:lnTo>
                  <a:lnTo>
                    <a:pt x="63318753" y="12854694"/>
                  </a:lnTo>
                  <a:lnTo>
                    <a:pt x="63318753" y="12854740"/>
                  </a:lnTo>
                  <a:lnTo>
                    <a:pt x="63318753" y="12854787"/>
                  </a:lnTo>
                  <a:lnTo>
                    <a:pt x="63318753" y="12854834"/>
                  </a:lnTo>
                  <a:lnTo>
                    <a:pt x="63318753" y="12854880"/>
                  </a:lnTo>
                  <a:lnTo>
                    <a:pt x="63318753" y="12854927"/>
                  </a:lnTo>
                  <a:lnTo>
                    <a:pt x="63318753" y="12854974"/>
                  </a:lnTo>
                  <a:lnTo>
                    <a:pt x="63318753" y="12855020"/>
                  </a:lnTo>
                  <a:lnTo>
                    <a:pt x="63318753" y="12855067"/>
                  </a:lnTo>
                  <a:lnTo>
                    <a:pt x="63318753" y="12855121"/>
                  </a:lnTo>
                  <a:lnTo>
                    <a:pt x="63318753" y="12855168"/>
                  </a:lnTo>
                  <a:lnTo>
                    <a:pt x="63318753" y="12855215"/>
                  </a:lnTo>
                  <a:lnTo>
                    <a:pt x="63318753" y="12855261"/>
                  </a:lnTo>
                  <a:lnTo>
                    <a:pt x="63318753" y="12855308"/>
                  </a:lnTo>
                  <a:lnTo>
                    <a:pt x="63318753" y="12855355"/>
                  </a:lnTo>
                  <a:lnTo>
                    <a:pt x="63318753" y="12855401"/>
                  </a:lnTo>
                  <a:lnTo>
                    <a:pt x="63318753" y="12855448"/>
                  </a:lnTo>
                  <a:lnTo>
                    <a:pt x="63318753" y="12855495"/>
                  </a:lnTo>
                  <a:lnTo>
                    <a:pt x="63318753" y="12855541"/>
                  </a:lnTo>
                  <a:lnTo>
                    <a:pt x="63318753" y="12855588"/>
                  </a:lnTo>
                  <a:lnTo>
                    <a:pt x="63318753" y="12855635"/>
                  </a:lnTo>
                  <a:lnTo>
                    <a:pt x="63318753" y="12855681"/>
                  </a:lnTo>
                  <a:lnTo>
                    <a:pt x="63318753" y="12855728"/>
                  </a:lnTo>
                  <a:lnTo>
                    <a:pt x="63318753" y="12855782"/>
                  </a:lnTo>
                  <a:lnTo>
                    <a:pt x="63318753" y="12855829"/>
                  </a:lnTo>
                  <a:lnTo>
                    <a:pt x="63318753" y="12855875"/>
                  </a:lnTo>
                  <a:lnTo>
                    <a:pt x="63318753" y="12855922"/>
                  </a:lnTo>
                  <a:lnTo>
                    <a:pt x="63318753" y="12855969"/>
                  </a:lnTo>
                  <a:lnTo>
                    <a:pt x="63318753" y="12856015"/>
                  </a:lnTo>
                  <a:lnTo>
                    <a:pt x="63318753" y="12856062"/>
                  </a:lnTo>
                  <a:lnTo>
                    <a:pt x="63318753" y="12856109"/>
                  </a:lnTo>
                  <a:lnTo>
                    <a:pt x="63318753" y="12856155"/>
                  </a:lnTo>
                  <a:lnTo>
                    <a:pt x="63318753" y="12856202"/>
                  </a:lnTo>
                  <a:lnTo>
                    <a:pt x="63318753" y="12856249"/>
                  </a:lnTo>
                  <a:lnTo>
                    <a:pt x="63318753" y="12856295"/>
                  </a:lnTo>
                  <a:lnTo>
                    <a:pt x="63318753" y="12856342"/>
                  </a:lnTo>
                  <a:lnTo>
                    <a:pt x="63318753" y="12856443"/>
                  </a:lnTo>
                  <a:lnTo>
                    <a:pt x="63318753" y="12856490"/>
                  </a:lnTo>
                  <a:lnTo>
                    <a:pt x="63318753" y="12856536"/>
                  </a:lnTo>
                  <a:lnTo>
                    <a:pt x="63318753" y="12856583"/>
                  </a:lnTo>
                  <a:lnTo>
                    <a:pt x="63318753" y="12856630"/>
                  </a:lnTo>
                  <a:lnTo>
                    <a:pt x="63318753" y="12856676"/>
                  </a:lnTo>
                  <a:lnTo>
                    <a:pt x="63318753" y="12856723"/>
                  </a:lnTo>
                  <a:lnTo>
                    <a:pt x="63318753" y="12856770"/>
                  </a:lnTo>
                  <a:lnTo>
                    <a:pt x="63318753" y="12856816"/>
                  </a:lnTo>
                  <a:lnTo>
                    <a:pt x="63318753" y="12856863"/>
                  </a:lnTo>
                  <a:lnTo>
                    <a:pt x="63318753" y="12856910"/>
                  </a:lnTo>
                  <a:lnTo>
                    <a:pt x="63318753" y="12856956"/>
                  </a:lnTo>
                  <a:lnTo>
                    <a:pt x="63318753" y="12857104"/>
                  </a:lnTo>
                  <a:lnTo>
                    <a:pt x="63318753" y="12857150"/>
                  </a:lnTo>
                  <a:lnTo>
                    <a:pt x="63318753" y="12857197"/>
                  </a:lnTo>
                  <a:lnTo>
                    <a:pt x="63318753" y="12857244"/>
                  </a:lnTo>
                  <a:lnTo>
                    <a:pt x="63318753" y="12857290"/>
                  </a:lnTo>
                  <a:lnTo>
                    <a:pt x="63318753" y="12857337"/>
                  </a:lnTo>
                  <a:lnTo>
                    <a:pt x="63318753" y="12857384"/>
                  </a:lnTo>
                  <a:lnTo>
                    <a:pt x="63318753" y="12857430"/>
                  </a:lnTo>
                  <a:lnTo>
                    <a:pt x="63318753" y="12857477"/>
                  </a:lnTo>
                  <a:lnTo>
                    <a:pt x="63318753" y="12857524"/>
                  </a:lnTo>
                  <a:lnTo>
                    <a:pt x="63318753" y="12857570"/>
                  </a:lnTo>
                  <a:lnTo>
                    <a:pt x="63318753" y="13004878"/>
                  </a:lnTo>
                  <a:lnTo>
                    <a:pt x="63471153" y="13004878"/>
                  </a:lnTo>
                  <a:lnTo>
                    <a:pt x="63471153" y="13004924"/>
                  </a:lnTo>
                  <a:lnTo>
                    <a:pt x="63471153" y="13004971"/>
                  </a:lnTo>
                  <a:lnTo>
                    <a:pt x="63471153" y="13005017"/>
                  </a:lnTo>
                  <a:lnTo>
                    <a:pt x="63471153" y="13005064"/>
                  </a:lnTo>
                  <a:lnTo>
                    <a:pt x="63471153" y="13005111"/>
                  </a:lnTo>
                  <a:lnTo>
                    <a:pt x="63471153" y="13005157"/>
                  </a:lnTo>
                  <a:lnTo>
                    <a:pt x="63471153" y="13005204"/>
                  </a:lnTo>
                  <a:lnTo>
                    <a:pt x="63471153" y="13005251"/>
                  </a:lnTo>
                  <a:lnTo>
                    <a:pt x="63471153" y="13005297"/>
                  </a:lnTo>
                  <a:lnTo>
                    <a:pt x="63471153" y="13005344"/>
                  </a:lnTo>
                  <a:lnTo>
                    <a:pt x="63471153" y="13005391"/>
                  </a:lnTo>
                  <a:lnTo>
                    <a:pt x="63471153" y="13005437"/>
                  </a:lnTo>
                  <a:lnTo>
                    <a:pt x="63471153" y="13005484"/>
                  </a:lnTo>
                  <a:lnTo>
                    <a:pt x="63471153" y="13005538"/>
                  </a:lnTo>
                  <a:lnTo>
                    <a:pt x="63471153" y="13005585"/>
                  </a:lnTo>
                  <a:lnTo>
                    <a:pt x="63471153" y="13005632"/>
                  </a:lnTo>
                  <a:lnTo>
                    <a:pt x="63471153" y="13005678"/>
                  </a:lnTo>
                  <a:lnTo>
                    <a:pt x="63471153" y="13005725"/>
                  </a:lnTo>
                  <a:lnTo>
                    <a:pt x="63471153" y="13005772"/>
                  </a:lnTo>
                  <a:lnTo>
                    <a:pt x="63471153" y="13005818"/>
                  </a:lnTo>
                  <a:lnTo>
                    <a:pt x="63471153" y="13005865"/>
                  </a:lnTo>
                  <a:lnTo>
                    <a:pt x="63471153" y="13005912"/>
                  </a:lnTo>
                  <a:lnTo>
                    <a:pt x="63471153" y="13005958"/>
                  </a:lnTo>
                  <a:lnTo>
                    <a:pt x="63471153" y="13006005"/>
                  </a:lnTo>
                  <a:lnTo>
                    <a:pt x="63471153" y="13006052"/>
                  </a:lnTo>
                  <a:lnTo>
                    <a:pt x="63471153" y="13006098"/>
                  </a:lnTo>
                  <a:lnTo>
                    <a:pt x="63471153" y="13006145"/>
                  </a:lnTo>
                  <a:lnTo>
                    <a:pt x="63471153" y="13006199"/>
                  </a:lnTo>
                  <a:lnTo>
                    <a:pt x="63471153" y="13006246"/>
                  </a:lnTo>
                  <a:lnTo>
                    <a:pt x="63471153" y="13006292"/>
                  </a:lnTo>
                  <a:lnTo>
                    <a:pt x="63471153" y="13006339"/>
                  </a:lnTo>
                  <a:lnTo>
                    <a:pt x="63471153" y="13006386"/>
                  </a:lnTo>
                  <a:lnTo>
                    <a:pt x="63471153" y="13006432"/>
                  </a:lnTo>
                  <a:lnTo>
                    <a:pt x="63471153" y="13006479"/>
                  </a:lnTo>
                  <a:lnTo>
                    <a:pt x="63471153" y="13006526"/>
                  </a:lnTo>
                  <a:lnTo>
                    <a:pt x="63471153" y="13006572"/>
                  </a:lnTo>
                  <a:lnTo>
                    <a:pt x="63471153" y="13006619"/>
                  </a:lnTo>
                  <a:lnTo>
                    <a:pt x="63471153" y="13006666"/>
                  </a:lnTo>
                  <a:lnTo>
                    <a:pt x="63471153" y="13006712"/>
                  </a:lnTo>
                  <a:lnTo>
                    <a:pt x="63471153" y="13006759"/>
                  </a:lnTo>
                  <a:lnTo>
                    <a:pt x="63471153" y="13006806"/>
                  </a:lnTo>
                  <a:lnTo>
                    <a:pt x="63471153" y="13006860"/>
                  </a:lnTo>
                  <a:lnTo>
                    <a:pt x="63471153" y="13006907"/>
                  </a:lnTo>
                  <a:lnTo>
                    <a:pt x="63471153" y="13006953"/>
                  </a:lnTo>
                  <a:lnTo>
                    <a:pt x="63471153" y="13007000"/>
                  </a:lnTo>
                  <a:lnTo>
                    <a:pt x="63471153" y="13007047"/>
                  </a:lnTo>
                  <a:lnTo>
                    <a:pt x="63471153" y="13007093"/>
                  </a:lnTo>
                  <a:lnTo>
                    <a:pt x="63471153" y="13007140"/>
                  </a:lnTo>
                  <a:lnTo>
                    <a:pt x="63471153" y="13007187"/>
                  </a:lnTo>
                  <a:lnTo>
                    <a:pt x="63471153" y="13007233"/>
                  </a:lnTo>
                  <a:lnTo>
                    <a:pt x="63471153" y="13007280"/>
                  </a:lnTo>
                  <a:lnTo>
                    <a:pt x="63471153" y="13007326"/>
                  </a:lnTo>
                  <a:lnTo>
                    <a:pt x="63471153" y="13007373"/>
                  </a:lnTo>
                  <a:lnTo>
                    <a:pt x="63471153" y="13007420"/>
                  </a:lnTo>
                  <a:lnTo>
                    <a:pt x="63471153" y="13007466"/>
                  </a:lnTo>
                  <a:lnTo>
                    <a:pt x="63471153" y="13007521"/>
                  </a:lnTo>
                  <a:lnTo>
                    <a:pt x="63471153" y="13007567"/>
                  </a:lnTo>
                  <a:lnTo>
                    <a:pt x="63471153" y="13007614"/>
                  </a:lnTo>
                  <a:lnTo>
                    <a:pt x="63471153" y="13007661"/>
                  </a:lnTo>
                  <a:lnTo>
                    <a:pt x="63471153" y="13007707"/>
                  </a:lnTo>
                  <a:lnTo>
                    <a:pt x="63471153" y="13007754"/>
                  </a:lnTo>
                  <a:lnTo>
                    <a:pt x="63471153" y="13007801"/>
                  </a:lnTo>
                  <a:lnTo>
                    <a:pt x="63471153" y="13007847"/>
                  </a:lnTo>
                  <a:lnTo>
                    <a:pt x="63471153" y="13007894"/>
                  </a:lnTo>
                  <a:lnTo>
                    <a:pt x="63471153" y="13007941"/>
                  </a:lnTo>
                  <a:lnTo>
                    <a:pt x="63471153" y="13007987"/>
                  </a:lnTo>
                  <a:lnTo>
                    <a:pt x="63471153" y="13008034"/>
                  </a:lnTo>
                  <a:lnTo>
                    <a:pt x="63471153" y="13008081"/>
                  </a:lnTo>
                  <a:lnTo>
                    <a:pt x="63471153" y="13008182"/>
                  </a:lnTo>
                  <a:lnTo>
                    <a:pt x="63471153" y="13008228"/>
                  </a:lnTo>
                  <a:lnTo>
                    <a:pt x="63471153" y="13008275"/>
                  </a:lnTo>
                  <a:lnTo>
                    <a:pt x="63471153" y="13008322"/>
                  </a:lnTo>
                  <a:lnTo>
                    <a:pt x="63471153" y="13008368"/>
                  </a:lnTo>
                  <a:lnTo>
                    <a:pt x="63471153" y="13008415"/>
                  </a:lnTo>
                  <a:lnTo>
                    <a:pt x="63471153" y="13008461"/>
                  </a:lnTo>
                  <a:lnTo>
                    <a:pt x="63471153" y="13008508"/>
                  </a:lnTo>
                  <a:lnTo>
                    <a:pt x="63471153" y="13008555"/>
                  </a:lnTo>
                  <a:lnTo>
                    <a:pt x="63471153" y="13008601"/>
                  </a:lnTo>
                  <a:lnTo>
                    <a:pt x="63471153" y="13008648"/>
                  </a:lnTo>
                  <a:lnTo>
                    <a:pt x="63471153" y="13008695"/>
                  </a:lnTo>
                  <a:lnTo>
                    <a:pt x="63471153" y="13008842"/>
                  </a:lnTo>
                  <a:lnTo>
                    <a:pt x="63471153" y="13008889"/>
                  </a:lnTo>
                  <a:lnTo>
                    <a:pt x="63471153" y="13008936"/>
                  </a:lnTo>
                  <a:lnTo>
                    <a:pt x="63471153" y="13008982"/>
                  </a:lnTo>
                  <a:lnTo>
                    <a:pt x="63471153" y="13009029"/>
                  </a:lnTo>
                  <a:lnTo>
                    <a:pt x="63471153" y="13009076"/>
                  </a:lnTo>
                  <a:lnTo>
                    <a:pt x="63471153" y="13009122"/>
                  </a:lnTo>
                  <a:lnTo>
                    <a:pt x="63471153" y="13009169"/>
                  </a:lnTo>
                  <a:lnTo>
                    <a:pt x="63471153" y="13009216"/>
                  </a:lnTo>
                  <a:lnTo>
                    <a:pt x="63471153" y="13009262"/>
                  </a:lnTo>
                  <a:lnTo>
                    <a:pt x="63471153" y="13009309"/>
                  </a:lnTo>
                  <a:lnTo>
                    <a:pt x="63471153" y="13009503"/>
                  </a:lnTo>
                  <a:lnTo>
                    <a:pt x="63471153" y="13009550"/>
                  </a:lnTo>
                  <a:lnTo>
                    <a:pt x="63471153" y="13009596"/>
                  </a:lnTo>
                  <a:lnTo>
                    <a:pt x="63471153" y="13009643"/>
                  </a:lnTo>
                  <a:lnTo>
                    <a:pt x="63471153" y="13009690"/>
                  </a:lnTo>
                  <a:lnTo>
                    <a:pt x="63471153" y="13009736"/>
                  </a:lnTo>
                  <a:lnTo>
                    <a:pt x="63471153" y="13009783"/>
                  </a:lnTo>
                  <a:lnTo>
                    <a:pt x="63471153" y="13009830"/>
                  </a:lnTo>
                  <a:lnTo>
                    <a:pt x="63471153" y="13009876"/>
                  </a:lnTo>
                  <a:lnTo>
                    <a:pt x="63471153" y="13009923"/>
                  </a:lnTo>
                  <a:lnTo>
                    <a:pt x="63471153" y="13157277"/>
                  </a:lnTo>
                  <a:lnTo>
                    <a:pt x="63623553" y="13157277"/>
                  </a:lnTo>
                  <a:lnTo>
                    <a:pt x="63623553" y="13157324"/>
                  </a:lnTo>
                  <a:lnTo>
                    <a:pt x="63623553" y="13157370"/>
                  </a:lnTo>
                  <a:lnTo>
                    <a:pt x="63623553" y="13157417"/>
                  </a:lnTo>
                  <a:lnTo>
                    <a:pt x="63623553" y="13157464"/>
                  </a:lnTo>
                  <a:lnTo>
                    <a:pt x="63623553" y="13157510"/>
                  </a:lnTo>
                  <a:lnTo>
                    <a:pt x="63623553" y="13157557"/>
                  </a:lnTo>
                  <a:lnTo>
                    <a:pt x="63623553" y="13157603"/>
                  </a:lnTo>
                  <a:lnTo>
                    <a:pt x="63623553" y="13157650"/>
                  </a:lnTo>
                  <a:lnTo>
                    <a:pt x="63623553" y="13157697"/>
                  </a:lnTo>
                  <a:lnTo>
                    <a:pt x="63623553" y="13157743"/>
                  </a:lnTo>
                  <a:lnTo>
                    <a:pt x="63623553" y="13157790"/>
                  </a:lnTo>
                  <a:lnTo>
                    <a:pt x="63623553" y="13157837"/>
                  </a:lnTo>
                  <a:lnTo>
                    <a:pt x="63623553" y="13157883"/>
                  </a:lnTo>
                  <a:lnTo>
                    <a:pt x="63623553" y="13157938"/>
                  </a:lnTo>
                  <a:lnTo>
                    <a:pt x="63623553" y="13157984"/>
                  </a:lnTo>
                  <a:lnTo>
                    <a:pt x="63623553" y="13158031"/>
                  </a:lnTo>
                  <a:lnTo>
                    <a:pt x="63623553" y="13158078"/>
                  </a:lnTo>
                  <a:lnTo>
                    <a:pt x="63623553" y="13158124"/>
                  </a:lnTo>
                  <a:lnTo>
                    <a:pt x="63623553" y="13158171"/>
                  </a:lnTo>
                  <a:lnTo>
                    <a:pt x="63623553" y="13158218"/>
                  </a:lnTo>
                  <a:lnTo>
                    <a:pt x="63623553" y="13158264"/>
                  </a:lnTo>
                  <a:lnTo>
                    <a:pt x="63623553" y="13158311"/>
                  </a:lnTo>
                  <a:lnTo>
                    <a:pt x="63623553" y="13158358"/>
                  </a:lnTo>
                  <a:lnTo>
                    <a:pt x="63623553" y="13158404"/>
                  </a:lnTo>
                  <a:lnTo>
                    <a:pt x="63623553" y="13158451"/>
                  </a:lnTo>
                  <a:lnTo>
                    <a:pt x="63623553" y="13158498"/>
                  </a:lnTo>
                  <a:lnTo>
                    <a:pt x="63623553" y="13158544"/>
                  </a:lnTo>
                  <a:lnTo>
                    <a:pt x="63623553" y="13158599"/>
                  </a:lnTo>
                  <a:lnTo>
                    <a:pt x="63623553" y="13158645"/>
                  </a:lnTo>
                  <a:lnTo>
                    <a:pt x="63623553" y="13158692"/>
                  </a:lnTo>
                  <a:lnTo>
                    <a:pt x="63623553" y="13158738"/>
                  </a:lnTo>
                  <a:lnTo>
                    <a:pt x="63623553" y="13158785"/>
                  </a:lnTo>
                  <a:lnTo>
                    <a:pt x="63623553" y="13158832"/>
                  </a:lnTo>
                  <a:lnTo>
                    <a:pt x="63623553" y="13158878"/>
                  </a:lnTo>
                  <a:lnTo>
                    <a:pt x="63623553" y="13158925"/>
                  </a:lnTo>
                  <a:lnTo>
                    <a:pt x="63623553" y="13158972"/>
                  </a:lnTo>
                  <a:lnTo>
                    <a:pt x="63623553" y="13159018"/>
                  </a:lnTo>
                  <a:lnTo>
                    <a:pt x="63623553" y="13159065"/>
                  </a:lnTo>
                  <a:lnTo>
                    <a:pt x="63623553" y="13159112"/>
                  </a:lnTo>
                  <a:lnTo>
                    <a:pt x="63623553" y="13159158"/>
                  </a:lnTo>
                  <a:lnTo>
                    <a:pt x="63623553" y="13159205"/>
                  </a:lnTo>
                  <a:lnTo>
                    <a:pt x="63623553" y="13159259"/>
                  </a:lnTo>
                  <a:lnTo>
                    <a:pt x="63623553" y="13159306"/>
                  </a:lnTo>
                  <a:lnTo>
                    <a:pt x="63623553" y="13159353"/>
                  </a:lnTo>
                  <a:lnTo>
                    <a:pt x="63623553" y="13159399"/>
                  </a:lnTo>
                  <a:lnTo>
                    <a:pt x="63623553" y="13159446"/>
                  </a:lnTo>
                  <a:lnTo>
                    <a:pt x="63623553" y="13159493"/>
                  </a:lnTo>
                  <a:lnTo>
                    <a:pt x="63623553" y="13159539"/>
                  </a:lnTo>
                  <a:lnTo>
                    <a:pt x="63623553" y="13159586"/>
                  </a:lnTo>
                  <a:lnTo>
                    <a:pt x="63623553" y="13159633"/>
                  </a:lnTo>
                  <a:lnTo>
                    <a:pt x="63623553" y="13159679"/>
                  </a:lnTo>
                  <a:lnTo>
                    <a:pt x="63623553" y="13159726"/>
                  </a:lnTo>
                  <a:lnTo>
                    <a:pt x="63623553" y="13159773"/>
                  </a:lnTo>
                  <a:lnTo>
                    <a:pt x="63623553" y="13159819"/>
                  </a:lnTo>
                  <a:lnTo>
                    <a:pt x="63623553" y="13159920"/>
                  </a:lnTo>
                  <a:lnTo>
                    <a:pt x="63623553" y="13159967"/>
                  </a:lnTo>
                  <a:lnTo>
                    <a:pt x="63623553" y="13160013"/>
                  </a:lnTo>
                  <a:lnTo>
                    <a:pt x="63623553" y="13160060"/>
                  </a:lnTo>
                  <a:lnTo>
                    <a:pt x="63623553" y="13160107"/>
                  </a:lnTo>
                  <a:lnTo>
                    <a:pt x="63623553" y="13160153"/>
                  </a:lnTo>
                  <a:lnTo>
                    <a:pt x="63623553" y="13160200"/>
                  </a:lnTo>
                  <a:lnTo>
                    <a:pt x="63623553" y="13160247"/>
                  </a:lnTo>
                  <a:lnTo>
                    <a:pt x="63623553" y="13160293"/>
                  </a:lnTo>
                  <a:lnTo>
                    <a:pt x="63623553" y="13160340"/>
                  </a:lnTo>
                  <a:lnTo>
                    <a:pt x="63623553" y="13160387"/>
                  </a:lnTo>
                  <a:lnTo>
                    <a:pt x="63623553" y="13160433"/>
                  </a:lnTo>
                  <a:lnTo>
                    <a:pt x="63623553" y="13160581"/>
                  </a:lnTo>
                  <a:lnTo>
                    <a:pt x="63623553" y="13160628"/>
                  </a:lnTo>
                  <a:lnTo>
                    <a:pt x="63623553" y="13160674"/>
                  </a:lnTo>
                  <a:lnTo>
                    <a:pt x="63623553" y="13160721"/>
                  </a:lnTo>
                  <a:lnTo>
                    <a:pt x="63623553" y="13160768"/>
                  </a:lnTo>
                  <a:lnTo>
                    <a:pt x="63623553" y="13160814"/>
                  </a:lnTo>
                  <a:lnTo>
                    <a:pt x="63623553" y="13160861"/>
                  </a:lnTo>
                  <a:lnTo>
                    <a:pt x="63623553" y="13160908"/>
                  </a:lnTo>
                  <a:lnTo>
                    <a:pt x="63623553" y="13160954"/>
                  </a:lnTo>
                  <a:lnTo>
                    <a:pt x="63623553" y="13161001"/>
                  </a:lnTo>
                  <a:lnTo>
                    <a:pt x="63623553" y="13161047"/>
                  </a:lnTo>
                  <a:lnTo>
                    <a:pt x="63623553" y="13161242"/>
                  </a:lnTo>
                  <a:lnTo>
                    <a:pt x="63623553" y="13161288"/>
                  </a:lnTo>
                  <a:lnTo>
                    <a:pt x="63623553" y="13161335"/>
                  </a:lnTo>
                  <a:lnTo>
                    <a:pt x="63623553" y="13161382"/>
                  </a:lnTo>
                  <a:lnTo>
                    <a:pt x="63623553" y="13161428"/>
                  </a:lnTo>
                  <a:lnTo>
                    <a:pt x="63623553" y="13161475"/>
                  </a:lnTo>
                  <a:lnTo>
                    <a:pt x="63623553" y="13161522"/>
                  </a:lnTo>
                  <a:lnTo>
                    <a:pt x="63623553" y="13161568"/>
                  </a:lnTo>
                  <a:lnTo>
                    <a:pt x="63623553" y="13161615"/>
                  </a:lnTo>
                  <a:lnTo>
                    <a:pt x="63623553" y="13161662"/>
                  </a:lnTo>
                  <a:lnTo>
                    <a:pt x="63623553" y="13161903"/>
                  </a:lnTo>
                  <a:lnTo>
                    <a:pt x="63623553" y="13161949"/>
                  </a:lnTo>
                  <a:lnTo>
                    <a:pt x="63623553" y="13161996"/>
                  </a:lnTo>
                  <a:lnTo>
                    <a:pt x="63623553" y="13162043"/>
                  </a:lnTo>
                  <a:lnTo>
                    <a:pt x="63623553" y="13162089"/>
                  </a:lnTo>
                  <a:lnTo>
                    <a:pt x="63623553" y="13162136"/>
                  </a:lnTo>
                  <a:lnTo>
                    <a:pt x="63623553" y="13162182"/>
                  </a:lnTo>
                  <a:lnTo>
                    <a:pt x="63623553" y="13162229"/>
                  </a:lnTo>
                  <a:lnTo>
                    <a:pt x="63623553" y="13162276"/>
                  </a:lnTo>
                  <a:lnTo>
                    <a:pt x="63623553" y="13309676"/>
                  </a:lnTo>
                  <a:lnTo>
                    <a:pt x="63775953" y="13309676"/>
                  </a:lnTo>
                  <a:lnTo>
                    <a:pt x="63775953" y="13309723"/>
                  </a:lnTo>
                  <a:lnTo>
                    <a:pt x="63775953" y="13309770"/>
                  </a:lnTo>
                  <a:lnTo>
                    <a:pt x="63775953" y="13309816"/>
                  </a:lnTo>
                  <a:lnTo>
                    <a:pt x="63775953" y="13309863"/>
                  </a:lnTo>
                  <a:lnTo>
                    <a:pt x="63775953" y="13309910"/>
                  </a:lnTo>
                  <a:lnTo>
                    <a:pt x="63775953" y="13309956"/>
                  </a:lnTo>
                  <a:lnTo>
                    <a:pt x="63775953" y="13310003"/>
                  </a:lnTo>
                  <a:lnTo>
                    <a:pt x="63775953" y="13310050"/>
                  </a:lnTo>
                  <a:lnTo>
                    <a:pt x="63775953" y="13310096"/>
                  </a:lnTo>
                  <a:lnTo>
                    <a:pt x="63775953" y="13310143"/>
                  </a:lnTo>
                  <a:lnTo>
                    <a:pt x="63775953" y="13310189"/>
                  </a:lnTo>
                  <a:lnTo>
                    <a:pt x="63775953" y="13310236"/>
                  </a:lnTo>
                  <a:lnTo>
                    <a:pt x="63775953" y="13310283"/>
                  </a:lnTo>
                  <a:lnTo>
                    <a:pt x="63775953" y="13310337"/>
                  </a:lnTo>
                  <a:lnTo>
                    <a:pt x="63775953" y="13310384"/>
                  </a:lnTo>
                  <a:lnTo>
                    <a:pt x="63775953" y="13310430"/>
                  </a:lnTo>
                  <a:lnTo>
                    <a:pt x="63775953" y="13310477"/>
                  </a:lnTo>
                  <a:lnTo>
                    <a:pt x="63775953" y="13310524"/>
                  </a:lnTo>
                  <a:lnTo>
                    <a:pt x="63775953" y="13310570"/>
                  </a:lnTo>
                  <a:lnTo>
                    <a:pt x="63775953" y="13310617"/>
                  </a:lnTo>
                  <a:lnTo>
                    <a:pt x="63775953" y="13310664"/>
                  </a:lnTo>
                  <a:lnTo>
                    <a:pt x="63775953" y="13310710"/>
                  </a:lnTo>
                  <a:lnTo>
                    <a:pt x="63775953" y="13310757"/>
                  </a:lnTo>
                  <a:lnTo>
                    <a:pt x="63775953" y="13310804"/>
                  </a:lnTo>
                  <a:lnTo>
                    <a:pt x="63775953" y="13310850"/>
                  </a:lnTo>
                  <a:lnTo>
                    <a:pt x="63775953" y="13310897"/>
                  </a:lnTo>
                  <a:lnTo>
                    <a:pt x="63775953" y="13310944"/>
                  </a:lnTo>
                  <a:lnTo>
                    <a:pt x="63775953" y="13310998"/>
                  </a:lnTo>
                  <a:lnTo>
                    <a:pt x="63775953" y="13311045"/>
                  </a:lnTo>
                  <a:lnTo>
                    <a:pt x="63775953" y="13311091"/>
                  </a:lnTo>
                  <a:lnTo>
                    <a:pt x="63775953" y="13311138"/>
                  </a:lnTo>
                  <a:lnTo>
                    <a:pt x="63775953" y="13311185"/>
                  </a:lnTo>
                  <a:lnTo>
                    <a:pt x="63775953" y="13311231"/>
                  </a:lnTo>
                  <a:lnTo>
                    <a:pt x="63775953" y="13311278"/>
                  </a:lnTo>
                  <a:lnTo>
                    <a:pt x="63775953" y="13311324"/>
                  </a:lnTo>
                  <a:lnTo>
                    <a:pt x="63775953" y="13311371"/>
                  </a:lnTo>
                  <a:lnTo>
                    <a:pt x="63775953" y="13311418"/>
                  </a:lnTo>
                  <a:lnTo>
                    <a:pt x="63775953" y="13311464"/>
                  </a:lnTo>
                  <a:lnTo>
                    <a:pt x="63775953" y="13311511"/>
                  </a:lnTo>
                  <a:lnTo>
                    <a:pt x="63775953" y="13311558"/>
                  </a:lnTo>
                  <a:lnTo>
                    <a:pt x="63775953" y="13311659"/>
                  </a:lnTo>
                  <a:lnTo>
                    <a:pt x="63775953" y="13311705"/>
                  </a:lnTo>
                  <a:lnTo>
                    <a:pt x="63775953" y="13311752"/>
                  </a:lnTo>
                  <a:lnTo>
                    <a:pt x="63775953" y="13311799"/>
                  </a:lnTo>
                  <a:lnTo>
                    <a:pt x="63775953" y="13311845"/>
                  </a:lnTo>
                  <a:lnTo>
                    <a:pt x="63775953" y="13311892"/>
                  </a:lnTo>
                  <a:lnTo>
                    <a:pt x="63775953" y="13311939"/>
                  </a:lnTo>
                  <a:lnTo>
                    <a:pt x="63775953" y="13311985"/>
                  </a:lnTo>
                  <a:lnTo>
                    <a:pt x="63775953" y="13312032"/>
                  </a:lnTo>
                  <a:lnTo>
                    <a:pt x="63775953" y="13312079"/>
                  </a:lnTo>
                  <a:lnTo>
                    <a:pt x="63775953" y="13312125"/>
                  </a:lnTo>
                  <a:lnTo>
                    <a:pt x="63775953" y="13312172"/>
                  </a:lnTo>
                  <a:lnTo>
                    <a:pt x="63775953" y="13312320"/>
                  </a:lnTo>
                  <a:lnTo>
                    <a:pt x="63775953" y="13312366"/>
                  </a:lnTo>
                  <a:lnTo>
                    <a:pt x="63775953" y="13312413"/>
                  </a:lnTo>
                  <a:lnTo>
                    <a:pt x="63775953" y="13312459"/>
                  </a:lnTo>
                  <a:lnTo>
                    <a:pt x="63775953" y="13312506"/>
                  </a:lnTo>
                  <a:lnTo>
                    <a:pt x="63775953" y="13312553"/>
                  </a:lnTo>
                  <a:lnTo>
                    <a:pt x="63775953" y="13312599"/>
                  </a:lnTo>
                  <a:lnTo>
                    <a:pt x="63775953" y="13312646"/>
                  </a:lnTo>
                  <a:lnTo>
                    <a:pt x="63775953" y="13312693"/>
                  </a:lnTo>
                  <a:lnTo>
                    <a:pt x="63775953" y="13312739"/>
                  </a:lnTo>
                  <a:lnTo>
                    <a:pt x="63775953" y="13312786"/>
                  </a:lnTo>
                  <a:lnTo>
                    <a:pt x="63775953" y="13312980"/>
                  </a:lnTo>
                  <a:lnTo>
                    <a:pt x="63775953" y="13313027"/>
                  </a:lnTo>
                  <a:lnTo>
                    <a:pt x="63775953" y="13313074"/>
                  </a:lnTo>
                  <a:lnTo>
                    <a:pt x="63775953" y="13313120"/>
                  </a:lnTo>
                  <a:lnTo>
                    <a:pt x="63775953" y="13313167"/>
                  </a:lnTo>
                  <a:lnTo>
                    <a:pt x="63775953" y="13313214"/>
                  </a:lnTo>
                  <a:lnTo>
                    <a:pt x="63775953" y="13313260"/>
                  </a:lnTo>
                  <a:lnTo>
                    <a:pt x="63775953" y="13313307"/>
                  </a:lnTo>
                  <a:lnTo>
                    <a:pt x="63775953" y="13313354"/>
                  </a:lnTo>
                  <a:lnTo>
                    <a:pt x="63775953" y="13313400"/>
                  </a:lnTo>
                  <a:lnTo>
                    <a:pt x="63775953" y="13313641"/>
                  </a:lnTo>
                  <a:lnTo>
                    <a:pt x="63775953" y="13313688"/>
                  </a:lnTo>
                  <a:lnTo>
                    <a:pt x="63775953" y="13313734"/>
                  </a:lnTo>
                  <a:lnTo>
                    <a:pt x="63775953" y="13313781"/>
                  </a:lnTo>
                  <a:lnTo>
                    <a:pt x="63775953" y="13313828"/>
                  </a:lnTo>
                  <a:lnTo>
                    <a:pt x="63775953" y="13313874"/>
                  </a:lnTo>
                  <a:lnTo>
                    <a:pt x="63775953" y="13313921"/>
                  </a:lnTo>
                  <a:lnTo>
                    <a:pt x="63775953" y="13313968"/>
                  </a:lnTo>
                  <a:lnTo>
                    <a:pt x="63775953" y="13314014"/>
                  </a:lnTo>
                  <a:lnTo>
                    <a:pt x="63775953" y="13314302"/>
                  </a:lnTo>
                  <a:lnTo>
                    <a:pt x="63775953" y="13314349"/>
                  </a:lnTo>
                  <a:lnTo>
                    <a:pt x="63775953" y="13314395"/>
                  </a:lnTo>
                  <a:lnTo>
                    <a:pt x="63775953" y="13314442"/>
                  </a:lnTo>
                  <a:lnTo>
                    <a:pt x="63775953" y="13314489"/>
                  </a:lnTo>
                  <a:lnTo>
                    <a:pt x="63775953" y="13314535"/>
                  </a:lnTo>
                  <a:lnTo>
                    <a:pt x="63775953" y="13314582"/>
                  </a:lnTo>
                  <a:lnTo>
                    <a:pt x="63775953" y="13314629"/>
                  </a:lnTo>
                  <a:lnTo>
                    <a:pt x="63775953" y="13462076"/>
                  </a:lnTo>
                  <a:lnTo>
                    <a:pt x="63928353" y="13462076"/>
                  </a:lnTo>
                  <a:lnTo>
                    <a:pt x="63928353" y="13462122"/>
                  </a:lnTo>
                  <a:lnTo>
                    <a:pt x="63928353" y="13462169"/>
                  </a:lnTo>
                  <a:lnTo>
                    <a:pt x="63928353" y="13462216"/>
                  </a:lnTo>
                  <a:lnTo>
                    <a:pt x="63928353" y="13462262"/>
                  </a:lnTo>
                  <a:lnTo>
                    <a:pt x="63928353" y="13462309"/>
                  </a:lnTo>
                  <a:lnTo>
                    <a:pt x="63928353" y="13462356"/>
                  </a:lnTo>
                  <a:lnTo>
                    <a:pt x="63928353" y="13462402"/>
                  </a:lnTo>
                  <a:lnTo>
                    <a:pt x="63928353" y="13462449"/>
                  </a:lnTo>
                  <a:lnTo>
                    <a:pt x="63928353" y="13462496"/>
                  </a:lnTo>
                  <a:lnTo>
                    <a:pt x="63928353" y="13462542"/>
                  </a:lnTo>
                  <a:lnTo>
                    <a:pt x="63928353" y="13462589"/>
                  </a:lnTo>
                  <a:lnTo>
                    <a:pt x="63928353" y="13462636"/>
                  </a:lnTo>
                  <a:lnTo>
                    <a:pt x="63928353" y="13462682"/>
                  </a:lnTo>
                  <a:lnTo>
                    <a:pt x="63928353" y="13462736"/>
                  </a:lnTo>
                  <a:lnTo>
                    <a:pt x="63928353" y="13462783"/>
                  </a:lnTo>
                  <a:lnTo>
                    <a:pt x="63928353" y="13462830"/>
                  </a:lnTo>
                  <a:lnTo>
                    <a:pt x="63928353" y="13462876"/>
                  </a:lnTo>
                  <a:lnTo>
                    <a:pt x="63928353" y="13462923"/>
                  </a:lnTo>
                  <a:lnTo>
                    <a:pt x="63928353" y="13462970"/>
                  </a:lnTo>
                  <a:lnTo>
                    <a:pt x="63928353" y="13463016"/>
                  </a:lnTo>
                  <a:lnTo>
                    <a:pt x="63928353" y="13463063"/>
                  </a:lnTo>
                  <a:lnTo>
                    <a:pt x="63928353" y="13463110"/>
                  </a:lnTo>
                  <a:lnTo>
                    <a:pt x="63928353" y="13463156"/>
                  </a:lnTo>
                  <a:lnTo>
                    <a:pt x="63928353" y="13463203"/>
                  </a:lnTo>
                  <a:lnTo>
                    <a:pt x="63928353" y="13463250"/>
                  </a:lnTo>
                  <a:lnTo>
                    <a:pt x="63928353" y="13463296"/>
                  </a:lnTo>
                  <a:lnTo>
                    <a:pt x="63928353" y="13463397"/>
                  </a:lnTo>
                  <a:lnTo>
                    <a:pt x="63928353" y="13463444"/>
                  </a:lnTo>
                  <a:lnTo>
                    <a:pt x="63928353" y="13463491"/>
                  </a:lnTo>
                  <a:lnTo>
                    <a:pt x="63928353" y="13463537"/>
                  </a:lnTo>
                  <a:lnTo>
                    <a:pt x="63928353" y="13463584"/>
                  </a:lnTo>
                  <a:lnTo>
                    <a:pt x="63928353" y="13463631"/>
                  </a:lnTo>
                  <a:lnTo>
                    <a:pt x="63928353" y="13463677"/>
                  </a:lnTo>
                  <a:lnTo>
                    <a:pt x="63928353" y="13463724"/>
                  </a:lnTo>
                  <a:lnTo>
                    <a:pt x="63928353" y="13463771"/>
                  </a:lnTo>
                  <a:lnTo>
                    <a:pt x="63928353" y="13463817"/>
                  </a:lnTo>
                  <a:lnTo>
                    <a:pt x="63928353" y="13463864"/>
                  </a:lnTo>
                  <a:lnTo>
                    <a:pt x="63928353" y="13463910"/>
                  </a:lnTo>
                  <a:lnTo>
                    <a:pt x="63928353" y="13464058"/>
                  </a:lnTo>
                  <a:lnTo>
                    <a:pt x="63928353" y="13464105"/>
                  </a:lnTo>
                  <a:lnTo>
                    <a:pt x="63928353" y="13464151"/>
                  </a:lnTo>
                  <a:lnTo>
                    <a:pt x="63928353" y="13464198"/>
                  </a:lnTo>
                  <a:lnTo>
                    <a:pt x="63928353" y="13464245"/>
                  </a:lnTo>
                  <a:lnTo>
                    <a:pt x="63928353" y="13464291"/>
                  </a:lnTo>
                  <a:lnTo>
                    <a:pt x="63928353" y="13464338"/>
                  </a:lnTo>
                  <a:lnTo>
                    <a:pt x="63928353" y="13464385"/>
                  </a:lnTo>
                  <a:lnTo>
                    <a:pt x="63928353" y="13464431"/>
                  </a:lnTo>
                  <a:lnTo>
                    <a:pt x="63928353" y="13464478"/>
                  </a:lnTo>
                  <a:lnTo>
                    <a:pt x="63928353" y="13464525"/>
                  </a:lnTo>
                  <a:lnTo>
                    <a:pt x="63928353" y="13464719"/>
                  </a:lnTo>
                  <a:lnTo>
                    <a:pt x="63928353" y="13464766"/>
                  </a:lnTo>
                  <a:lnTo>
                    <a:pt x="63928353" y="13464812"/>
                  </a:lnTo>
                  <a:lnTo>
                    <a:pt x="63928353" y="13464859"/>
                  </a:lnTo>
                  <a:lnTo>
                    <a:pt x="63928353" y="13464906"/>
                  </a:lnTo>
                  <a:lnTo>
                    <a:pt x="63928353" y="13464952"/>
                  </a:lnTo>
                  <a:lnTo>
                    <a:pt x="63928353" y="13464999"/>
                  </a:lnTo>
                  <a:lnTo>
                    <a:pt x="63928353" y="13465045"/>
                  </a:lnTo>
                  <a:lnTo>
                    <a:pt x="63928353" y="13465092"/>
                  </a:lnTo>
                  <a:lnTo>
                    <a:pt x="63928353" y="13465139"/>
                  </a:lnTo>
                  <a:lnTo>
                    <a:pt x="63928353" y="13465380"/>
                  </a:lnTo>
                  <a:lnTo>
                    <a:pt x="63928353" y="13465426"/>
                  </a:lnTo>
                  <a:lnTo>
                    <a:pt x="63928353" y="13465473"/>
                  </a:lnTo>
                  <a:lnTo>
                    <a:pt x="63928353" y="13465520"/>
                  </a:lnTo>
                  <a:lnTo>
                    <a:pt x="63928353" y="13465566"/>
                  </a:lnTo>
                  <a:lnTo>
                    <a:pt x="63928353" y="13465613"/>
                  </a:lnTo>
                  <a:lnTo>
                    <a:pt x="63928353" y="13465660"/>
                  </a:lnTo>
                  <a:lnTo>
                    <a:pt x="63928353" y="13465706"/>
                  </a:lnTo>
                  <a:lnTo>
                    <a:pt x="63928353" y="13465753"/>
                  </a:lnTo>
                  <a:lnTo>
                    <a:pt x="63928353" y="13466041"/>
                  </a:lnTo>
                  <a:lnTo>
                    <a:pt x="63928353" y="13466087"/>
                  </a:lnTo>
                  <a:lnTo>
                    <a:pt x="63928353" y="13466134"/>
                  </a:lnTo>
                  <a:lnTo>
                    <a:pt x="63928353" y="13466180"/>
                  </a:lnTo>
                  <a:lnTo>
                    <a:pt x="63928353" y="13466227"/>
                  </a:lnTo>
                  <a:lnTo>
                    <a:pt x="63928353" y="13466274"/>
                  </a:lnTo>
                  <a:lnTo>
                    <a:pt x="63928353" y="13466320"/>
                  </a:lnTo>
                  <a:lnTo>
                    <a:pt x="63928353" y="13466367"/>
                  </a:lnTo>
                  <a:lnTo>
                    <a:pt x="63928353" y="13466701"/>
                  </a:lnTo>
                  <a:lnTo>
                    <a:pt x="63928353" y="13466748"/>
                  </a:lnTo>
                  <a:lnTo>
                    <a:pt x="63928353" y="13466795"/>
                  </a:lnTo>
                  <a:lnTo>
                    <a:pt x="63928353" y="13466841"/>
                  </a:lnTo>
                  <a:lnTo>
                    <a:pt x="63928353" y="13466888"/>
                  </a:lnTo>
                  <a:lnTo>
                    <a:pt x="63928353" y="13466935"/>
                  </a:lnTo>
                  <a:lnTo>
                    <a:pt x="63928353" y="13466981"/>
                  </a:lnTo>
                  <a:lnTo>
                    <a:pt x="63928353" y="13614475"/>
                  </a:lnTo>
                  <a:lnTo>
                    <a:pt x="64080753" y="13614475"/>
                  </a:lnTo>
                  <a:lnTo>
                    <a:pt x="64080753" y="13614522"/>
                  </a:lnTo>
                  <a:lnTo>
                    <a:pt x="64080753" y="13614568"/>
                  </a:lnTo>
                  <a:lnTo>
                    <a:pt x="64080753" y="13614615"/>
                  </a:lnTo>
                  <a:lnTo>
                    <a:pt x="64080753" y="13614662"/>
                  </a:lnTo>
                  <a:lnTo>
                    <a:pt x="64080753" y="13614708"/>
                  </a:lnTo>
                  <a:lnTo>
                    <a:pt x="64080753" y="13614755"/>
                  </a:lnTo>
                  <a:lnTo>
                    <a:pt x="64080753" y="13614802"/>
                  </a:lnTo>
                  <a:lnTo>
                    <a:pt x="64080753" y="13614848"/>
                  </a:lnTo>
                  <a:lnTo>
                    <a:pt x="64080753" y="13614895"/>
                  </a:lnTo>
                  <a:lnTo>
                    <a:pt x="64080753" y="13614942"/>
                  </a:lnTo>
                  <a:lnTo>
                    <a:pt x="64080753" y="13614988"/>
                  </a:lnTo>
                  <a:lnTo>
                    <a:pt x="64080753" y="13615035"/>
                  </a:lnTo>
                  <a:lnTo>
                    <a:pt x="64080753" y="13615136"/>
                  </a:lnTo>
                  <a:lnTo>
                    <a:pt x="64080753" y="13615183"/>
                  </a:lnTo>
                  <a:lnTo>
                    <a:pt x="64080753" y="13615229"/>
                  </a:lnTo>
                  <a:lnTo>
                    <a:pt x="64080753" y="13615276"/>
                  </a:lnTo>
                  <a:lnTo>
                    <a:pt x="64080753" y="13615322"/>
                  </a:lnTo>
                  <a:lnTo>
                    <a:pt x="64080753" y="13615369"/>
                  </a:lnTo>
                  <a:lnTo>
                    <a:pt x="64080753" y="13615416"/>
                  </a:lnTo>
                  <a:lnTo>
                    <a:pt x="64080753" y="13615462"/>
                  </a:lnTo>
                  <a:lnTo>
                    <a:pt x="64080753" y="13615509"/>
                  </a:lnTo>
                  <a:lnTo>
                    <a:pt x="64080753" y="13615556"/>
                  </a:lnTo>
                  <a:lnTo>
                    <a:pt x="64080753" y="13615602"/>
                  </a:lnTo>
                  <a:lnTo>
                    <a:pt x="64080753" y="13615649"/>
                  </a:lnTo>
                  <a:lnTo>
                    <a:pt x="64080753" y="13615797"/>
                  </a:lnTo>
                  <a:lnTo>
                    <a:pt x="64080753" y="13615843"/>
                  </a:lnTo>
                  <a:lnTo>
                    <a:pt x="64080753" y="13615890"/>
                  </a:lnTo>
                  <a:lnTo>
                    <a:pt x="64080753" y="13615937"/>
                  </a:lnTo>
                  <a:lnTo>
                    <a:pt x="64080753" y="13615983"/>
                  </a:lnTo>
                  <a:lnTo>
                    <a:pt x="64080753" y="13616030"/>
                  </a:lnTo>
                  <a:lnTo>
                    <a:pt x="64080753" y="13616077"/>
                  </a:lnTo>
                  <a:lnTo>
                    <a:pt x="64080753" y="13616123"/>
                  </a:lnTo>
                  <a:lnTo>
                    <a:pt x="64080753" y="13616170"/>
                  </a:lnTo>
                  <a:lnTo>
                    <a:pt x="64080753" y="13616217"/>
                  </a:lnTo>
                  <a:lnTo>
                    <a:pt x="64080753" y="13616263"/>
                  </a:lnTo>
                  <a:lnTo>
                    <a:pt x="64080753" y="13616457"/>
                  </a:lnTo>
                  <a:lnTo>
                    <a:pt x="64080753" y="13616504"/>
                  </a:lnTo>
                  <a:lnTo>
                    <a:pt x="64080753" y="13616551"/>
                  </a:lnTo>
                  <a:lnTo>
                    <a:pt x="64080753" y="13616597"/>
                  </a:lnTo>
                  <a:lnTo>
                    <a:pt x="64080753" y="13616644"/>
                  </a:lnTo>
                  <a:lnTo>
                    <a:pt x="64080753" y="13616691"/>
                  </a:lnTo>
                  <a:lnTo>
                    <a:pt x="64080753" y="13616737"/>
                  </a:lnTo>
                  <a:lnTo>
                    <a:pt x="64080753" y="13616784"/>
                  </a:lnTo>
                  <a:lnTo>
                    <a:pt x="64080753" y="13616831"/>
                  </a:lnTo>
                  <a:lnTo>
                    <a:pt x="64080753" y="13616877"/>
                  </a:lnTo>
                  <a:lnTo>
                    <a:pt x="64080753" y="13617118"/>
                  </a:lnTo>
                  <a:lnTo>
                    <a:pt x="64080753" y="13617165"/>
                  </a:lnTo>
                  <a:lnTo>
                    <a:pt x="64080753" y="13617212"/>
                  </a:lnTo>
                  <a:lnTo>
                    <a:pt x="64080753" y="13617258"/>
                  </a:lnTo>
                  <a:lnTo>
                    <a:pt x="64080753" y="13617305"/>
                  </a:lnTo>
                  <a:lnTo>
                    <a:pt x="64080753" y="13617352"/>
                  </a:lnTo>
                  <a:lnTo>
                    <a:pt x="64080753" y="13617398"/>
                  </a:lnTo>
                  <a:lnTo>
                    <a:pt x="64080753" y="13617445"/>
                  </a:lnTo>
                  <a:lnTo>
                    <a:pt x="64080753" y="13617492"/>
                  </a:lnTo>
                  <a:lnTo>
                    <a:pt x="64080753" y="13617779"/>
                  </a:lnTo>
                  <a:lnTo>
                    <a:pt x="64080753" y="13617826"/>
                  </a:lnTo>
                  <a:lnTo>
                    <a:pt x="64080753" y="13617872"/>
                  </a:lnTo>
                  <a:lnTo>
                    <a:pt x="64080753" y="13617919"/>
                  </a:lnTo>
                  <a:lnTo>
                    <a:pt x="64080753" y="13617966"/>
                  </a:lnTo>
                  <a:lnTo>
                    <a:pt x="64080753" y="13618012"/>
                  </a:lnTo>
                  <a:lnTo>
                    <a:pt x="64080753" y="13618059"/>
                  </a:lnTo>
                  <a:lnTo>
                    <a:pt x="64080753" y="13618106"/>
                  </a:lnTo>
                  <a:lnTo>
                    <a:pt x="64080753" y="13618440"/>
                  </a:lnTo>
                  <a:lnTo>
                    <a:pt x="64080753" y="13618487"/>
                  </a:lnTo>
                  <a:lnTo>
                    <a:pt x="64080753" y="13618533"/>
                  </a:lnTo>
                  <a:lnTo>
                    <a:pt x="64080753" y="13618580"/>
                  </a:lnTo>
                  <a:lnTo>
                    <a:pt x="64080753" y="13618627"/>
                  </a:lnTo>
                  <a:lnTo>
                    <a:pt x="64080753" y="13618673"/>
                  </a:lnTo>
                  <a:lnTo>
                    <a:pt x="64080753" y="13618720"/>
                  </a:lnTo>
                  <a:lnTo>
                    <a:pt x="64080753" y="13619101"/>
                  </a:lnTo>
                  <a:lnTo>
                    <a:pt x="64080753" y="13619147"/>
                  </a:lnTo>
                  <a:lnTo>
                    <a:pt x="64080753" y="13619194"/>
                  </a:lnTo>
                  <a:lnTo>
                    <a:pt x="64080753" y="13619241"/>
                  </a:lnTo>
                  <a:lnTo>
                    <a:pt x="64080753" y="13619287"/>
                  </a:lnTo>
                  <a:lnTo>
                    <a:pt x="64080753" y="13619334"/>
                  </a:lnTo>
                  <a:lnTo>
                    <a:pt x="64080753" y="13766874"/>
                  </a:lnTo>
                  <a:lnTo>
                    <a:pt x="64233153" y="13766874"/>
                  </a:lnTo>
                  <a:lnTo>
                    <a:pt x="64233153" y="13766921"/>
                  </a:lnTo>
                  <a:lnTo>
                    <a:pt x="64233153" y="13766968"/>
                  </a:lnTo>
                  <a:lnTo>
                    <a:pt x="64233153" y="13767014"/>
                  </a:lnTo>
                  <a:lnTo>
                    <a:pt x="64233153" y="13767061"/>
                  </a:lnTo>
                  <a:lnTo>
                    <a:pt x="64233153" y="13767108"/>
                  </a:lnTo>
                  <a:lnTo>
                    <a:pt x="64233153" y="13767154"/>
                  </a:lnTo>
                  <a:lnTo>
                    <a:pt x="64233153" y="13767201"/>
                  </a:lnTo>
                  <a:lnTo>
                    <a:pt x="64233153" y="13767248"/>
                  </a:lnTo>
                  <a:lnTo>
                    <a:pt x="64233153" y="13767294"/>
                  </a:lnTo>
                  <a:lnTo>
                    <a:pt x="64233153" y="13767341"/>
                  </a:lnTo>
                  <a:lnTo>
                    <a:pt x="64233153" y="13767388"/>
                  </a:lnTo>
                  <a:lnTo>
                    <a:pt x="64233153" y="13767535"/>
                  </a:lnTo>
                  <a:lnTo>
                    <a:pt x="64233153" y="13767582"/>
                  </a:lnTo>
                  <a:lnTo>
                    <a:pt x="64233153" y="13767629"/>
                  </a:lnTo>
                  <a:lnTo>
                    <a:pt x="64233153" y="13767675"/>
                  </a:lnTo>
                  <a:lnTo>
                    <a:pt x="64233153" y="13767722"/>
                  </a:lnTo>
                  <a:lnTo>
                    <a:pt x="64233153" y="13767769"/>
                  </a:lnTo>
                  <a:lnTo>
                    <a:pt x="64233153" y="13767815"/>
                  </a:lnTo>
                  <a:lnTo>
                    <a:pt x="64233153" y="13767862"/>
                  </a:lnTo>
                  <a:lnTo>
                    <a:pt x="64233153" y="13767908"/>
                  </a:lnTo>
                  <a:lnTo>
                    <a:pt x="64233153" y="13767955"/>
                  </a:lnTo>
                  <a:lnTo>
                    <a:pt x="64233153" y="13768002"/>
                  </a:lnTo>
                  <a:lnTo>
                    <a:pt x="64233153" y="13768196"/>
                  </a:lnTo>
                  <a:lnTo>
                    <a:pt x="64233153" y="13768243"/>
                  </a:lnTo>
                  <a:lnTo>
                    <a:pt x="64233153" y="13768289"/>
                  </a:lnTo>
                  <a:lnTo>
                    <a:pt x="64233153" y="13768336"/>
                  </a:lnTo>
                  <a:lnTo>
                    <a:pt x="64233153" y="13768383"/>
                  </a:lnTo>
                  <a:lnTo>
                    <a:pt x="64233153" y="13768429"/>
                  </a:lnTo>
                  <a:lnTo>
                    <a:pt x="64233153" y="13768476"/>
                  </a:lnTo>
                  <a:lnTo>
                    <a:pt x="64233153" y="13768523"/>
                  </a:lnTo>
                  <a:lnTo>
                    <a:pt x="64233153" y="13768569"/>
                  </a:lnTo>
                  <a:lnTo>
                    <a:pt x="64233153" y="13768616"/>
                  </a:lnTo>
                  <a:lnTo>
                    <a:pt x="64233153" y="13768857"/>
                  </a:lnTo>
                  <a:lnTo>
                    <a:pt x="64233153" y="13768904"/>
                  </a:lnTo>
                  <a:lnTo>
                    <a:pt x="64233153" y="13768950"/>
                  </a:lnTo>
                  <a:lnTo>
                    <a:pt x="64233153" y="13768997"/>
                  </a:lnTo>
                  <a:lnTo>
                    <a:pt x="64233153" y="13769043"/>
                  </a:lnTo>
                  <a:lnTo>
                    <a:pt x="64233153" y="13769090"/>
                  </a:lnTo>
                  <a:lnTo>
                    <a:pt x="64233153" y="13769137"/>
                  </a:lnTo>
                  <a:lnTo>
                    <a:pt x="64233153" y="13769183"/>
                  </a:lnTo>
                  <a:lnTo>
                    <a:pt x="64233153" y="13769230"/>
                  </a:lnTo>
                  <a:lnTo>
                    <a:pt x="64233153" y="13769518"/>
                  </a:lnTo>
                  <a:lnTo>
                    <a:pt x="64233153" y="13769564"/>
                  </a:lnTo>
                  <a:lnTo>
                    <a:pt x="64233153" y="13769611"/>
                  </a:lnTo>
                  <a:lnTo>
                    <a:pt x="64233153" y="13769658"/>
                  </a:lnTo>
                  <a:lnTo>
                    <a:pt x="64233153" y="13769704"/>
                  </a:lnTo>
                  <a:lnTo>
                    <a:pt x="64233153" y="13769751"/>
                  </a:lnTo>
                  <a:lnTo>
                    <a:pt x="64233153" y="13769798"/>
                  </a:lnTo>
                  <a:lnTo>
                    <a:pt x="64233153" y="13769844"/>
                  </a:lnTo>
                  <a:lnTo>
                    <a:pt x="64233153" y="13770178"/>
                  </a:lnTo>
                  <a:lnTo>
                    <a:pt x="64233153" y="13770225"/>
                  </a:lnTo>
                  <a:lnTo>
                    <a:pt x="64233153" y="13770272"/>
                  </a:lnTo>
                  <a:lnTo>
                    <a:pt x="64233153" y="13770318"/>
                  </a:lnTo>
                  <a:lnTo>
                    <a:pt x="64233153" y="13770365"/>
                  </a:lnTo>
                  <a:lnTo>
                    <a:pt x="64233153" y="13770412"/>
                  </a:lnTo>
                  <a:lnTo>
                    <a:pt x="64233153" y="13770458"/>
                  </a:lnTo>
                  <a:lnTo>
                    <a:pt x="64233153" y="13770839"/>
                  </a:lnTo>
                  <a:lnTo>
                    <a:pt x="64233153" y="13770886"/>
                  </a:lnTo>
                  <a:lnTo>
                    <a:pt x="64233153" y="13770933"/>
                  </a:lnTo>
                  <a:lnTo>
                    <a:pt x="64233153" y="13770979"/>
                  </a:lnTo>
                  <a:lnTo>
                    <a:pt x="64233153" y="13771026"/>
                  </a:lnTo>
                  <a:lnTo>
                    <a:pt x="64233153" y="13771073"/>
                  </a:lnTo>
                  <a:lnTo>
                    <a:pt x="64233153" y="13771500"/>
                  </a:lnTo>
                  <a:lnTo>
                    <a:pt x="64233153" y="13771547"/>
                  </a:lnTo>
                  <a:lnTo>
                    <a:pt x="64233153" y="13771593"/>
                  </a:lnTo>
                  <a:lnTo>
                    <a:pt x="64233153" y="13771640"/>
                  </a:lnTo>
                  <a:lnTo>
                    <a:pt x="64233153" y="13771687"/>
                  </a:lnTo>
                  <a:lnTo>
                    <a:pt x="64233153" y="13919274"/>
                  </a:lnTo>
                  <a:lnTo>
                    <a:pt x="64385553" y="13919274"/>
                  </a:lnTo>
                  <a:lnTo>
                    <a:pt x="64385553" y="13919320"/>
                  </a:lnTo>
                  <a:lnTo>
                    <a:pt x="64385553" y="13919367"/>
                  </a:lnTo>
                  <a:lnTo>
                    <a:pt x="64385553" y="13919414"/>
                  </a:lnTo>
                  <a:lnTo>
                    <a:pt x="64385553" y="13919460"/>
                  </a:lnTo>
                  <a:lnTo>
                    <a:pt x="64385553" y="13919507"/>
                  </a:lnTo>
                  <a:lnTo>
                    <a:pt x="64385553" y="13919554"/>
                  </a:lnTo>
                  <a:lnTo>
                    <a:pt x="64385553" y="13919600"/>
                  </a:lnTo>
                  <a:lnTo>
                    <a:pt x="64385553" y="13919647"/>
                  </a:lnTo>
                  <a:lnTo>
                    <a:pt x="64385553" y="13919694"/>
                  </a:lnTo>
                  <a:lnTo>
                    <a:pt x="64385553" y="13919740"/>
                  </a:lnTo>
                  <a:lnTo>
                    <a:pt x="64385553" y="13919935"/>
                  </a:lnTo>
                  <a:lnTo>
                    <a:pt x="64385553" y="13919981"/>
                  </a:lnTo>
                  <a:lnTo>
                    <a:pt x="64385553" y="13920028"/>
                  </a:lnTo>
                  <a:lnTo>
                    <a:pt x="64385553" y="13920075"/>
                  </a:lnTo>
                  <a:lnTo>
                    <a:pt x="64385553" y="13920121"/>
                  </a:lnTo>
                  <a:lnTo>
                    <a:pt x="64385553" y="13920168"/>
                  </a:lnTo>
                  <a:lnTo>
                    <a:pt x="64385553" y="13920215"/>
                  </a:lnTo>
                  <a:lnTo>
                    <a:pt x="64385553" y="13920261"/>
                  </a:lnTo>
                  <a:lnTo>
                    <a:pt x="64385553" y="13920308"/>
                  </a:lnTo>
                  <a:lnTo>
                    <a:pt x="64385553" y="13920355"/>
                  </a:lnTo>
                  <a:lnTo>
                    <a:pt x="64385553" y="13920595"/>
                  </a:lnTo>
                  <a:lnTo>
                    <a:pt x="64385553" y="13920642"/>
                  </a:lnTo>
                  <a:lnTo>
                    <a:pt x="64385553" y="13920689"/>
                  </a:lnTo>
                  <a:lnTo>
                    <a:pt x="64385553" y="13920735"/>
                  </a:lnTo>
                  <a:lnTo>
                    <a:pt x="64385553" y="13920782"/>
                  </a:lnTo>
                  <a:lnTo>
                    <a:pt x="64385553" y="13920829"/>
                  </a:lnTo>
                  <a:lnTo>
                    <a:pt x="64385553" y="13920875"/>
                  </a:lnTo>
                  <a:lnTo>
                    <a:pt x="64385553" y="13920922"/>
                  </a:lnTo>
                  <a:lnTo>
                    <a:pt x="64385553" y="13920969"/>
                  </a:lnTo>
                  <a:lnTo>
                    <a:pt x="64385553" y="13921256"/>
                  </a:lnTo>
                  <a:lnTo>
                    <a:pt x="64385553" y="13921303"/>
                  </a:lnTo>
                  <a:lnTo>
                    <a:pt x="64385553" y="13921350"/>
                  </a:lnTo>
                  <a:lnTo>
                    <a:pt x="64385553" y="13921396"/>
                  </a:lnTo>
                  <a:lnTo>
                    <a:pt x="64385553" y="13921443"/>
                  </a:lnTo>
                  <a:lnTo>
                    <a:pt x="64385553" y="13921490"/>
                  </a:lnTo>
                  <a:lnTo>
                    <a:pt x="64385553" y="13921536"/>
                  </a:lnTo>
                  <a:lnTo>
                    <a:pt x="64385553" y="13921583"/>
                  </a:lnTo>
                  <a:lnTo>
                    <a:pt x="64385553" y="13921917"/>
                  </a:lnTo>
                  <a:lnTo>
                    <a:pt x="64385553" y="13921964"/>
                  </a:lnTo>
                  <a:lnTo>
                    <a:pt x="64385553" y="13922010"/>
                  </a:lnTo>
                  <a:lnTo>
                    <a:pt x="64385553" y="13922057"/>
                  </a:lnTo>
                  <a:lnTo>
                    <a:pt x="64385553" y="13922104"/>
                  </a:lnTo>
                  <a:lnTo>
                    <a:pt x="64385553" y="13922150"/>
                  </a:lnTo>
                  <a:lnTo>
                    <a:pt x="64385553" y="13922197"/>
                  </a:lnTo>
                  <a:lnTo>
                    <a:pt x="64385553" y="13922578"/>
                  </a:lnTo>
                  <a:lnTo>
                    <a:pt x="64385553" y="13922625"/>
                  </a:lnTo>
                  <a:lnTo>
                    <a:pt x="64385553" y="13922671"/>
                  </a:lnTo>
                  <a:lnTo>
                    <a:pt x="64385553" y="13922718"/>
                  </a:lnTo>
                  <a:lnTo>
                    <a:pt x="64385553" y="13922764"/>
                  </a:lnTo>
                  <a:lnTo>
                    <a:pt x="64385553" y="13922811"/>
                  </a:lnTo>
                  <a:lnTo>
                    <a:pt x="64385553" y="13923239"/>
                  </a:lnTo>
                  <a:lnTo>
                    <a:pt x="64385553" y="13923285"/>
                  </a:lnTo>
                  <a:lnTo>
                    <a:pt x="64385553" y="13923332"/>
                  </a:lnTo>
                  <a:lnTo>
                    <a:pt x="64385553" y="13923379"/>
                  </a:lnTo>
                  <a:lnTo>
                    <a:pt x="64385553" y="13923425"/>
                  </a:lnTo>
                  <a:lnTo>
                    <a:pt x="64385553" y="13923899"/>
                  </a:lnTo>
                  <a:lnTo>
                    <a:pt x="64385553" y="13923946"/>
                  </a:lnTo>
                  <a:lnTo>
                    <a:pt x="64385553" y="13923993"/>
                  </a:lnTo>
                  <a:lnTo>
                    <a:pt x="64385553" y="13924039"/>
                  </a:lnTo>
                  <a:lnTo>
                    <a:pt x="64385553" y="14071674"/>
                  </a:lnTo>
                  <a:lnTo>
                    <a:pt x="64537953" y="14071674"/>
                  </a:lnTo>
                  <a:lnTo>
                    <a:pt x="64537953" y="14071720"/>
                  </a:lnTo>
                  <a:lnTo>
                    <a:pt x="64537953" y="14071767"/>
                  </a:lnTo>
                  <a:lnTo>
                    <a:pt x="64537953" y="14071814"/>
                  </a:lnTo>
                  <a:lnTo>
                    <a:pt x="64537953" y="14071860"/>
                  </a:lnTo>
                  <a:lnTo>
                    <a:pt x="64537953" y="14071907"/>
                  </a:lnTo>
                  <a:lnTo>
                    <a:pt x="64537953" y="14071954"/>
                  </a:lnTo>
                  <a:lnTo>
                    <a:pt x="64537953" y="14072000"/>
                  </a:lnTo>
                  <a:lnTo>
                    <a:pt x="64537953" y="14072047"/>
                  </a:lnTo>
                  <a:lnTo>
                    <a:pt x="64537953" y="14072094"/>
                  </a:lnTo>
                  <a:lnTo>
                    <a:pt x="64537953" y="14072334"/>
                  </a:lnTo>
                  <a:lnTo>
                    <a:pt x="64537953" y="14072381"/>
                  </a:lnTo>
                  <a:lnTo>
                    <a:pt x="64537953" y="14072428"/>
                  </a:lnTo>
                  <a:lnTo>
                    <a:pt x="64537953" y="14072474"/>
                  </a:lnTo>
                  <a:lnTo>
                    <a:pt x="64537953" y="14072521"/>
                  </a:lnTo>
                  <a:lnTo>
                    <a:pt x="64537953" y="14072568"/>
                  </a:lnTo>
                  <a:lnTo>
                    <a:pt x="64537953" y="14072614"/>
                  </a:lnTo>
                  <a:lnTo>
                    <a:pt x="64537953" y="14072661"/>
                  </a:lnTo>
                  <a:lnTo>
                    <a:pt x="64537953" y="14072708"/>
                  </a:lnTo>
                  <a:lnTo>
                    <a:pt x="64537953" y="14072995"/>
                  </a:lnTo>
                  <a:lnTo>
                    <a:pt x="64537953" y="14073042"/>
                  </a:lnTo>
                  <a:lnTo>
                    <a:pt x="64537953" y="14073089"/>
                  </a:lnTo>
                  <a:lnTo>
                    <a:pt x="64537953" y="14073135"/>
                  </a:lnTo>
                  <a:lnTo>
                    <a:pt x="64537953" y="14073182"/>
                  </a:lnTo>
                  <a:lnTo>
                    <a:pt x="64537953" y="14073229"/>
                  </a:lnTo>
                  <a:lnTo>
                    <a:pt x="64537953" y="14073275"/>
                  </a:lnTo>
                  <a:lnTo>
                    <a:pt x="64537953" y="14073322"/>
                  </a:lnTo>
                  <a:lnTo>
                    <a:pt x="64537953" y="14073656"/>
                  </a:lnTo>
                  <a:lnTo>
                    <a:pt x="64537953" y="14073703"/>
                  </a:lnTo>
                  <a:lnTo>
                    <a:pt x="64537953" y="14073749"/>
                  </a:lnTo>
                  <a:lnTo>
                    <a:pt x="64537953" y="14073796"/>
                  </a:lnTo>
                  <a:lnTo>
                    <a:pt x="64537953" y="14073843"/>
                  </a:lnTo>
                  <a:lnTo>
                    <a:pt x="64537953" y="14073889"/>
                  </a:lnTo>
                  <a:lnTo>
                    <a:pt x="64537953" y="14073936"/>
                  </a:lnTo>
                  <a:lnTo>
                    <a:pt x="64537953" y="14074317"/>
                  </a:lnTo>
                  <a:lnTo>
                    <a:pt x="64537953" y="14074364"/>
                  </a:lnTo>
                  <a:lnTo>
                    <a:pt x="64537953" y="14074410"/>
                  </a:lnTo>
                  <a:lnTo>
                    <a:pt x="64537953" y="14074457"/>
                  </a:lnTo>
                  <a:lnTo>
                    <a:pt x="64537953" y="14074504"/>
                  </a:lnTo>
                  <a:lnTo>
                    <a:pt x="64537953" y="14074550"/>
                  </a:lnTo>
                  <a:lnTo>
                    <a:pt x="64537953" y="14074978"/>
                  </a:lnTo>
                  <a:lnTo>
                    <a:pt x="64537953" y="14075024"/>
                  </a:lnTo>
                  <a:lnTo>
                    <a:pt x="64537953" y="14075071"/>
                  </a:lnTo>
                  <a:lnTo>
                    <a:pt x="64537953" y="14075118"/>
                  </a:lnTo>
                  <a:lnTo>
                    <a:pt x="64537953" y="14075164"/>
                  </a:lnTo>
                  <a:lnTo>
                    <a:pt x="64537953" y="14075639"/>
                  </a:lnTo>
                  <a:lnTo>
                    <a:pt x="64537953" y="14075685"/>
                  </a:lnTo>
                  <a:lnTo>
                    <a:pt x="64537953" y="14075732"/>
                  </a:lnTo>
                  <a:lnTo>
                    <a:pt x="64537953" y="14075778"/>
                  </a:lnTo>
                  <a:lnTo>
                    <a:pt x="64537953" y="14076299"/>
                  </a:lnTo>
                  <a:lnTo>
                    <a:pt x="64537953" y="14076346"/>
                  </a:lnTo>
                  <a:lnTo>
                    <a:pt x="64537953" y="14076393"/>
                  </a:lnTo>
                  <a:lnTo>
                    <a:pt x="64537953" y="14224073"/>
                  </a:lnTo>
                  <a:lnTo>
                    <a:pt x="64690353" y="14224073"/>
                  </a:lnTo>
                  <a:lnTo>
                    <a:pt x="64690353" y="14224120"/>
                  </a:lnTo>
                  <a:lnTo>
                    <a:pt x="64690353" y="14224166"/>
                  </a:lnTo>
                  <a:lnTo>
                    <a:pt x="64690353" y="14224213"/>
                  </a:lnTo>
                  <a:lnTo>
                    <a:pt x="64690353" y="14224260"/>
                  </a:lnTo>
                  <a:lnTo>
                    <a:pt x="64690353" y="14224306"/>
                  </a:lnTo>
                  <a:lnTo>
                    <a:pt x="64690353" y="14224353"/>
                  </a:lnTo>
                  <a:lnTo>
                    <a:pt x="64690353" y="14224400"/>
                  </a:lnTo>
                  <a:lnTo>
                    <a:pt x="64690353" y="14224446"/>
                  </a:lnTo>
                  <a:lnTo>
                    <a:pt x="64690353" y="14224734"/>
                  </a:lnTo>
                  <a:lnTo>
                    <a:pt x="64690353" y="14224781"/>
                  </a:lnTo>
                  <a:lnTo>
                    <a:pt x="64690353" y="14224827"/>
                  </a:lnTo>
                  <a:lnTo>
                    <a:pt x="64690353" y="14224874"/>
                  </a:lnTo>
                  <a:lnTo>
                    <a:pt x="64690353" y="14224920"/>
                  </a:lnTo>
                  <a:lnTo>
                    <a:pt x="64690353" y="14224967"/>
                  </a:lnTo>
                  <a:lnTo>
                    <a:pt x="64690353" y="14225014"/>
                  </a:lnTo>
                  <a:lnTo>
                    <a:pt x="64690353" y="14225060"/>
                  </a:lnTo>
                  <a:lnTo>
                    <a:pt x="64690353" y="14225395"/>
                  </a:lnTo>
                  <a:lnTo>
                    <a:pt x="64690353" y="14225441"/>
                  </a:lnTo>
                  <a:lnTo>
                    <a:pt x="64690353" y="14225488"/>
                  </a:lnTo>
                  <a:lnTo>
                    <a:pt x="64690353" y="14225535"/>
                  </a:lnTo>
                  <a:lnTo>
                    <a:pt x="64690353" y="14225581"/>
                  </a:lnTo>
                  <a:lnTo>
                    <a:pt x="64690353" y="14225628"/>
                  </a:lnTo>
                  <a:lnTo>
                    <a:pt x="64690353" y="14225675"/>
                  </a:lnTo>
                  <a:lnTo>
                    <a:pt x="64690353" y="14226055"/>
                  </a:lnTo>
                  <a:lnTo>
                    <a:pt x="64690353" y="14226102"/>
                  </a:lnTo>
                  <a:lnTo>
                    <a:pt x="64690353" y="14226149"/>
                  </a:lnTo>
                  <a:lnTo>
                    <a:pt x="64690353" y="14226195"/>
                  </a:lnTo>
                  <a:lnTo>
                    <a:pt x="64690353" y="14226242"/>
                  </a:lnTo>
                  <a:lnTo>
                    <a:pt x="64690353" y="14226289"/>
                  </a:lnTo>
                  <a:lnTo>
                    <a:pt x="64690353" y="14226716"/>
                  </a:lnTo>
                  <a:lnTo>
                    <a:pt x="64690353" y="14226763"/>
                  </a:lnTo>
                  <a:lnTo>
                    <a:pt x="64690353" y="14226810"/>
                  </a:lnTo>
                  <a:lnTo>
                    <a:pt x="64690353" y="14226856"/>
                  </a:lnTo>
                  <a:lnTo>
                    <a:pt x="64690353" y="14226903"/>
                  </a:lnTo>
                  <a:lnTo>
                    <a:pt x="64690353" y="14227377"/>
                  </a:lnTo>
                  <a:lnTo>
                    <a:pt x="64690353" y="14227424"/>
                  </a:lnTo>
                  <a:lnTo>
                    <a:pt x="64690353" y="14227470"/>
                  </a:lnTo>
                  <a:lnTo>
                    <a:pt x="64690353" y="14227517"/>
                  </a:lnTo>
                  <a:lnTo>
                    <a:pt x="64690353" y="14228038"/>
                  </a:lnTo>
                  <a:lnTo>
                    <a:pt x="64690353" y="14228085"/>
                  </a:lnTo>
                  <a:lnTo>
                    <a:pt x="64690353" y="14228131"/>
                  </a:lnTo>
                  <a:lnTo>
                    <a:pt x="64690353" y="14228699"/>
                  </a:lnTo>
                  <a:lnTo>
                    <a:pt x="64690353" y="14228745"/>
                  </a:lnTo>
                  <a:lnTo>
                    <a:pt x="64690353" y="14376472"/>
                  </a:lnTo>
                  <a:lnTo>
                    <a:pt x="64842753" y="14376472"/>
                  </a:lnTo>
                  <a:lnTo>
                    <a:pt x="64842753" y="14376519"/>
                  </a:lnTo>
                  <a:lnTo>
                    <a:pt x="64842753" y="14376566"/>
                  </a:lnTo>
                  <a:lnTo>
                    <a:pt x="64842753" y="14376612"/>
                  </a:lnTo>
                  <a:lnTo>
                    <a:pt x="64842753" y="14376659"/>
                  </a:lnTo>
                  <a:lnTo>
                    <a:pt x="64842753" y="14376706"/>
                  </a:lnTo>
                  <a:lnTo>
                    <a:pt x="64842753" y="14376752"/>
                  </a:lnTo>
                  <a:lnTo>
                    <a:pt x="64842753" y="14376799"/>
                  </a:lnTo>
                  <a:lnTo>
                    <a:pt x="64842753" y="14377133"/>
                  </a:lnTo>
                  <a:lnTo>
                    <a:pt x="64842753" y="14377180"/>
                  </a:lnTo>
                  <a:lnTo>
                    <a:pt x="64842753" y="14377227"/>
                  </a:lnTo>
                  <a:lnTo>
                    <a:pt x="64842753" y="14377273"/>
                  </a:lnTo>
                  <a:lnTo>
                    <a:pt x="64842753" y="14377320"/>
                  </a:lnTo>
                  <a:lnTo>
                    <a:pt x="64842753" y="14377367"/>
                  </a:lnTo>
                  <a:lnTo>
                    <a:pt x="64842753" y="14377413"/>
                  </a:lnTo>
                  <a:lnTo>
                    <a:pt x="64842753" y="14377794"/>
                  </a:lnTo>
                  <a:lnTo>
                    <a:pt x="64842753" y="14377841"/>
                  </a:lnTo>
                  <a:lnTo>
                    <a:pt x="64842753" y="14377887"/>
                  </a:lnTo>
                  <a:lnTo>
                    <a:pt x="64842753" y="14377934"/>
                  </a:lnTo>
                  <a:lnTo>
                    <a:pt x="64842753" y="14377981"/>
                  </a:lnTo>
                  <a:lnTo>
                    <a:pt x="64842753" y="14378027"/>
                  </a:lnTo>
                  <a:lnTo>
                    <a:pt x="64842753" y="14378455"/>
                  </a:lnTo>
                  <a:lnTo>
                    <a:pt x="64842753" y="14378502"/>
                  </a:lnTo>
                  <a:lnTo>
                    <a:pt x="64842753" y="14378548"/>
                  </a:lnTo>
                  <a:lnTo>
                    <a:pt x="64842753" y="14378595"/>
                  </a:lnTo>
                  <a:lnTo>
                    <a:pt x="64842753" y="14378641"/>
                  </a:lnTo>
                  <a:lnTo>
                    <a:pt x="64842753" y="14379116"/>
                  </a:lnTo>
                  <a:lnTo>
                    <a:pt x="64842753" y="14379162"/>
                  </a:lnTo>
                  <a:lnTo>
                    <a:pt x="64842753" y="14379209"/>
                  </a:lnTo>
                  <a:lnTo>
                    <a:pt x="64842753" y="14379256"/>
                  </a:lnTo>
                  <a:lnTo>
                    <a:pt x="64842753" y="14379776"/>
                  </a:lnTo>
                  <a:lnTo>
                    <a:pt x="64842753" y="14379823"/>
                  </a:lnTo>
                  <a:lnTo>
                    <a:pt x="64842753" y="14379870"/>
                  </a:lnTo>
                  <a:lnTo>
                    <a:pt x="64842753" y="14380437"/>
                  </a:lnTo>
                  <a:lnTo>
                    <a:pt x="64842753" y="14380484"/>
                  </a:lnTo>
                  <a:lnTo>
                    <a:pt x="64842753" y="14381098"/>
                  </a:lnTo>
                  <a:lnTo>
                    <a:pt x="64842753" y="14528872"/>
                  </a:lnTo>
                  <a:lnTo>
                    <a:pt x="64995153" y="14528872"/>
                  </a:lnTo>
                  <a:lnTo>
                    <a:pt x="64995153" y="14528918"/>
                  </a:lnTo>
                  <a:lnTo>
                    <a:pt x="64995153" y="14528965"/>
                  </a:lnTo>
                  <a:lnTo>
                    <a:pt x="64995153" y="14529012"/>
                  </a:lnTo>
                  <a:lnTo>
                    <a:pt x="64995153" y="14529058"/>
                  </a:lnTo>
                  <a:lnTo>
                    <a:pt x="64995153" y="14529105"/>
                  </a:lnTo>
                  <a:lnTo>
                    <a:pt x="64995153" y="14529152"/>
                  </a:lnTo>
                  <a:lnTo>
                    <a:pt x="64995153" y="14529533"/>
                  </a:lnTo>
                  <a:lnTo>
                    <a:pt x="64995153" y="14529579"/>
                  </a:lnTo>
                  <a:lnTo>
                    <a:pt x="64995153" y="14529626"/>
                  </a:lnTo>
                  <a:lnTo>
                    <a:pt x="64995153" y="14529673"/>
                  </a:lnTo>
                  <a:lnTo>
                    <a:pt x="64995153" y="14529719"/>
                  </a:lnTo>
                  <a:lnTo>
                    <a:pt x="64995153" y="14529766"/>
                  </a:lnTo>
                  <a:lnTo>
                    <a:pt x="64995153" y="14530193"/>
                  </a:lnTo>
                  <a:lnTo>
                    <a:pt x="64995153" y="14530240"/>
                  </a:lnTo>
                  <a:lnTo>
                    <a:pt x="64995153" y="14530287"/>
                  </a:lnTo>
                  <a:lnTo>
                    <a:pt x="64995153" y="14530333"/>
                  </a:lnTo>
                  <a:lnTo>
                    <a:pt x="64995153" y="14530380"/>
                  </a:lnTo>
                  <a:lnTo>
                    <a:pt x="64995153" y="14530854"/>
                  </a:lnTo>
                  <a:lnTo>
                    <a:pt x="64995153" y="14530901"/>
                  </a:lnTo>
                  <a:lnTo>
                    <a:pt x="64995153" y="14530948"/>
                  </a:lnTo>
                  <a:lnTo>
                    <a:pt x="64995153" y="14530994"/>
                  </a:lnTo>
                  <a:lnTo>
                    <a:pt x="64995153" y="14531515"/>
                  </a:lnTo>
                  <a:lnTo>
                    <a:pt x="64995153" y="14531562"/>
                  </a:lnTo>
                  <a:lnTo>
                    <a:pt x="64995153" y="14531608"/>
                  </a:lnTo>
                  <a:lnTo>
                    <a:pt x="64995153" y="14532176"/>
                  </a:lnTo>
                  <a:lnTo>
                    <a:pt x="64995153" y="14532223"/>
                  </a:lnTo>
                  <a:lnTo>
                    <a:pt x="64995153" y="14532837"/>
                  </a:lnTo>
                  <a:lnTo>
                    <a:pt x="64995153" y="14681271"/>
                  </a:lnTo>
                  <a:lnTo>
                    <a:pt x="65147553" y="14681271"/>
                  </a:lnTo>
                  <a:lnTo>
                    <a:pt x="65147553" y="14681318"/>
                  </a:lnTo>
                  <a:lnTo>
                    <a:pt x="65147553" y="14681365"/>
                  </a:lnTo>
                  <a:lnTo>
                    <a:pt x="65147553" y="14681411"/>
                  </a:lnTo>
                  <a:lnTo>
                    <a:pt x="65147553" y="14681458"/>
                  </a:lnTo>
                  <a:lnTo>
                    <a:pt x="65147553" y="14681504"/>
                  </a:lnTo>
                  <a:lnTo>
                    <a:pt x="65147553" y="14681932"/>
                  </a:lnTo>
                  <a:lnTo>
                    <a:pt x="65147553" y="14681979"/>
                  </a:lnTo>
                  <a:lnTo>
                    <a:pt x="65147553" y="14682025"/>
                  </a:lnTo>
                  <a:lnTo>
                    <a:pt x="65147553" y="14682072"/>
                  </a:lnTo>
                  <a:lnTo>
                    <a:pt x="65147553" y="14682119"/>
                  </a:lnTo>
                  <a:lnTo>
                    <a:pt x="65147553" y="14682593"/>
                  </a:lnTo>
                  <a:lnTo>
                    <a:pt x="65147553" y="14682639"/>
                  </a:lnTo>
                  <a:lnTo>
                    <a:pt x="65147553" y="14682686"/>
                  </a:lnTo>
                  <a:lnTo>
                    <a:pt x="65147553" y="14682733"/>
                  </a:lnTo>
                  <a:lnTo>
                    <a:pt x="65147553" y="14683254"/>
                  </a:lnTo>
                  <a:lnTo>
                    <a:pt x="65147553" y="14683300"/>
                  </a:lnTo>
                  <a:lnTo>
                    <a:pt x="65147553" y="14683347"/>
                  </a:lnTo>
                  <a:lnTo>
                    <a:pt x="65147553" y="14683914"/>
                  </a:lnTo>
                  <a:lnTo>
                    <a:pt x="65147553" y="14683961"/>
                  </a:lnTo>
                  <a:lnTo>
                    <a:pt x="65147553" y="14684575"/>
                  </a:lnTo>
                  <a:lnTo>
                    <a:pt x="65147553" y="14833671"/>
                  </a:lnTo>
                  <a:lnTo>
                    <a:pt x="65299953" y="14833671"/>
                  </a:lnTo>
                  <a:lnTo>
                    <a:pt x="65299953" y="14833717"/>
                  </a:lnTo>
                  <a:lnTo>
                    <a:pt x="65299953" y="14833764"/>
                  </a:lnTo>
                  <a:lnTo>
                    <a:pt x="65299953" y="14833811"/>
                  </a:lnTo>
                  <a:lnTo>
                    <a:pt x="65299953" y="14833857"/>
                  </a:lnTo>
                  <a:lnTo>
                    <a:pt x="65299953" y="14834331"/>
                  </a:lnTo>
                  <a:lnTo>
                    <a:pt x="65299953" y="14834378"/>
                  </a:lnTo>
                  <a:lnTo>
                    <a:pt x="65299953" y="14834425"/>
                  </a:lnTo>
                  <a:lnTo>
                    <a:pt x="65299953" y="14834471"/>
                  </a:lnTo>
                  <a:lnTo>
                    <a:pt x="65299953" y="14834992"/>
                  </a:lnTo>
                  <a:lnTo>
                    <a:pt x="65299953" y="14835039"/>
                  </a:lnTo>
                  <a:lnTo>
                    <a:pt x="65299953" y="14835085"/>
                  </a:lnTo>
                  <a:lnTo>
                    <a:pt x="65299953" y="14835653"/>
                  </a:lnTo>
                  <a:lnTo>
                    <a:pt x="65299953" y="14835700"/>
                  </a:lnTo>
                  <a:lnTo>
                    <a:pt x="65299953" y="14836314"/>
                  </a:lnTo>
                  <a:lnTo>
                    <a:pt x="65299953" y="14986070"/>
                  </a:lnTo>
                  <a:lnTo>
                    <a:pt x="65452353" y="14986070"/>
                  </a:lnTo>
                  <a:lnTo>
                    <a:pt x="65452353" y="14986117"/>
                  </a:lnTo>
                  <a:lnTo>
                    <a:pt x="65452353" y="14986163"/>
                  </a:lnTo>
                  <a:lnTo>
                    <a:pt x="65452353" y="14986210"/>
                  </a:lnTo>
                  <a:lnTo>
                    <a:pt x="65452353" y="14986731"/>
                  </a:lnTo>
                  <a:lnTo>
                    <a:pt x="65452353" y="14986777"/>
                  </a:lnTo>
                  <a:lnTo>
                    <a:pt x="65452353" y="14986824"/>
                  </a:lnTo>
                  <a:lnTo>
                    <a:pt x="65452353" y="14987392"/>
                  </a:lnTo>
                  <a:lnTo>
                    <a:pt x="65452353" y="14987438"/>
                  </a:lnTo>
                  <a:lnTo>
                    <a:pt x="65452353" y="14988052"/>
                  </a:lnTo>
                  <a:lnTo>
                    <a:pt x="65452353" y="15138470"/>
                  </a:lnTo>
                  <a:lnTo>
                    <a:pt x="65604753" y="15138470"/>
                  </a:lnTo>
                  <a:lnTo>
                    <a:pt x="65604753" y="15138516"/>
                  </a:lnTo>
                  <a:lnTo>
                    <a:pt x="65604753" y="15138563"/>
                  </a:lnTo>
                  <a:lnTo>
                    <a:pt x="65604753" y="15139131"/>
                  </a:lnTo>
                  <a:lnTo>
                    <a:pt x="65604753" y="15139177"/>
                  </a:lnTo>
                  <a:lnTo>
                    <a:pt x="65604753" y="15139791"/>
                  </a:lnTo>
                  <a:lnTo>
                    <a:pt x="65604753" y="15290869"/>
                  </a:lnTo>
                  <a:lnTo>
                    <a:pt x="65757153" y="15290869"/>
                  </a:lnTo>
                  <a:lnTo>
                    <a:pt x="65757153" y="15290916"/>
                  </a:lnTo>
                  <a:lnTo>
                    <a:pt x="65757153" y="15291530"/>
                  </a:lnTo>
                  <a:lnTo>
                    <a:pt x="65757153" y="15448559"/>
                  </a:lnTo>
                  <a:lnTo>
                    <a:pt x="65909553" y="15448559"/>
                  </a:lnTo>
                  <a:lnTo>
                    <a:pt x="65909553" y="39527881"/>
                  </a:lnTo>
                  <a:lnTo>
                    <a:pt x="61453897" y="39527881"/>
                  </a:lnTo>
                  <a:lnTo>
                    <a:pt x="61453897" y="39375481"/>
                  </a:lnTo>
                  <a:lnTo>
                    <a:pt x="61301497" y="39375481"/>
                  </a:lnTo>
                  <a:lnTo>
                    <a:pt x="61301497" y="39223081"/>
                  </a:lnTo>
                  <a:lnTo>
                    <a:pt x="61149097" y="39223081"/>
                  </a:lnTo>
                  <a:lnTo>
                    <a:pt x="61149097" y="39070681"/>
                  </a:lnTo>
                  <a:lnTo>
                    <a:pt x="60996697" y="39070681"/>
                  </a:lnTo>
                  <a:lnTo>
                    <a:pt x="60996697" y="38918281"/>
                  </a:lnTo>
                  <a:lnTo>
                    <a:pt x="60844297" y="38918281"/>
                  </a:lnTo>
                  <a:lnTo>
                    <a:pt x="60844297" y="38765881"/>
                  </a:lnTo>
                  <a:lnTo>
                    <a:pt x="60691897" y="38765881"/>
                  </a:lnTo>
                  <a:lnTo>
                    <a:pt x="60691897" y="38613481"/>
                  </a:lnTo>
                  <a:lnTo>
                    <a:pt x="60539497" y="38613481"/>
                  </a:lnTo>
                  <a:lnTo>
                    <a:pt x="60539497" y="38461081"/>
                  </a:lnTo>
                  <a:lnTo>
                    <a:pt x="60387097" y="38461081"/>
                  </a:lnTo>
                  <a:lnTo>
                    <a:pt x="60387097" y="38308681"/>
                  </a:lnTo>
                  <a:lnTo>
                    <a:pt x="60234697" y="38308681"/>
                  </a:lnTo>
                  <a:lnTo>
                    <a:pt x="60234697" y="38156281"/>
                  </a:lnTo>
                  <a:lnTo>
                    <a:pt x="60082297" y="38156281"/>
                  </a:lnTo>
                  <a:lnTo>
                    <a:pt x="60082297" y="38003881"/>
                  </a:lnTo>
                  <a:lnTo>
                    <a:pt x="59929897" y="38003881"/>
                  </a:lnTo>
                  <a:lnTo>
                    <a:pt x="59929897" y="37851481"/>
                  </a:lnTo>
                  <a:lnTo>
                    <a:pt x="59777497" y="37851481"/>
                  </a:lnTo>
                  <a:lnTo>
                    <a:pt x="59777497" y="37699081"/>
                  </a:lnTo>
                  <a:lnTo>
                    <a:pt x="59625097" y="37699081"/>
                  </a:lnTo>
                  <a:lnTo>
                    <a:pt x="59625097" y="37546681"/>
                  </a:lnTo>
                  <a:lnTo>
                    <a:pt x="59472697" y="37546681"/>
                  </a:lnTo>
                  <a:lnTo>
                    <a:pt x="59472697" y="37394281"/>
                  </a:lnTo>
                  <a:lnTo>
                    <a:pt x="59320297" y="37394281"/>
                  </a:lnTo>
                  <a:lnTo>
                    <a:pt x="59320297" y="37357693"/>
                  </a:lnTo>
                  <a:lnTo>
                    <a:pt x="56081085" y="37357693"/>
                  </a:lnTo>
                  <a:lnTo>
                    <a:pt x="56081085" y="37205293"/>
                  </a:lnTo>
                  <a:lnTo>
                    <a:pt x="55928685" y="37205293"/>
                  </a:lnTo>
                  <a:lnTo>
                    <a:pt x="55928685" y="37052893"/>
                  </a:lnTo>
                  <a:lnTo>
                    <a:pt x="55776285" y="37052893"/>
                  </a:lnTo>
                  <a:lnTo>
                    <a:pt x="55776285" y="36900493"/>
                  </a:lnTo>
                  <a:lnTo>
                    <a:pt x="55623885" y="36900493"/>
                  </a:lnTo>
                  <a:lnTo>
                    <a:pt x="55623885" y="36748093"/>
                  </a:lnTo>
                  <a:lnTo>
                    <a:pt x="55471485" y="36748093"/>
                  </a:lnTo>
                  <a:lnTo>
                    <a:pt x="55471485" y="36595693"/>
                  </a:lnTo>
                  <a:lnTo>
                    <a:pt x="55319085" y="36595693"/>
                  </a:lnTo>
                  <a:lnTo>
                    <a:pt x="55319085" y="36443293"/>
                  </a:lnTo>
                  <a:lnTo>
                    <a:pt x="55166685" y="36443293"/>
                  </a:lnTo>
                  <a:lnTo>
                    <a:pt x="55166685" y="36290893"/>
                  </a:lnTo>
                  <a:lnTo>
                    <a:pt x="55014285" y="36290893"/>
                  </a:lnTo>
                  <a:lnTo>
                    <a:pt x="55014285" y="36138493"/>
                  </a:lnTo>
                  <a:lnTo>
                    <a:pt x="54861885" y="36138493"/>
                  </a:lnTo>
                  <a:lnTo>
                    <a:pt x="54861885" y="35986093"/>
                  </a:lnTo>
                  <a:lnTo>
                    <a:pt x="54709485" y="35986093"/>
                  </a:lnTo>
                  <a:lnTo>
                    <a:pt x="54709485" y="35833693"/>
                  </a:lnTo>
                  <a:lnTo>
                    <a:pt x="54574517" y="35833693"/>
                  </a:lnTo>
                  <a:lnTo>
                    <a:pt x="54389741" y="36153443"/>
                  </a:lnTo>
                  <a:cubicBezTo>
                    <a:pt x="53401449" y="37740009"/>
                    <a:pt x="51588653" y="38898857"/>
                    <a:pt x="48951365" y="39629983"/>
                  </a:cubicBezTo>
                  <a:lnTo>
                    <a:pt x="48951365" y="39433317"/>
                  </a:lnTo>
                  <a:lnTo>
                    <a:pt x="48798965" y="39477583"/>
                  </a:lnTo>
                  <a:lnTo>
                    <a:pt x="48798965" y="39280917"/>
                  </a:lnTo>
                  <a:lnTo>
                    <a:pt x="48646565" y="39325183"/>
                  </a:lnTo>
                  <a:lnTo>
                    <a:pt x="48646565" y="39128517"/>
                  </a:lnTo>
                  <a:lnTo>
                    <a:pt x="48494165" y="39172783"/>
                  </a:lnTo>
                  <a:lnTo>
                    <a:pt x="48494165" y="38976117"/>
                  </a:lnTo>
                  <a:lnTo>
                    <a:pt x="48341765" y="39020383"/>
                  </a:lnTo>
                  <a:lnTo>
                    <a:pt x="48341765" y="38823717"/>
                  </a:lnTo>
                  <a:lnTo>
                    <a:pt x="48189365" y="38867983"/>
                  </a:lnTo>
                  <a:lnTo>
                    <a:pt x="48189365" y="38671317"/>
                  </a:lnTo>
                  <a:lnTo>
                    <a:pt x="48036965" y="38715583"/>
                  </a:lnTo>
                  <a:lnTo>
                    <a:pt x="48036965" y="38518917"/>
                  </a:lnTo>
                  <a:lnTo>
                    <a:pt x="47884565" y="38563183"/>
                  </a:lnTo>
                  <a:lnTo>
                    <a:pt x="47884565" y="38366517"/>
                  </a:lnTo>
                  <a:lnTo>
                    <a:pt x="47732165" y="38410783"/>
                  </a:lnTo>
                  <a:lnTo>
                    <a:pt x="47732165" y="38214117"/>
                  </a:lnTo>
                  <a:lnTo>
                    <a:pt x="47579765" y="38258383"/>
                  </a:lnTo>
                  <a:lnTo>
                    <a:pt x="47579765" y="38061717"/>
                  </a:lnTo>
                  <a:lnTo>
                    <a:pt x="47427365" y="38105983"/>
                  </a:lnTo>
                  <a:lnTo>
                    <a:pt x="47427365" y="37909317"/>
                  </a:lnTo>
                  <a:lnTo>
                    <a:pt x="47274965" y="37953583"/>
                  </a:lnTo>
                  <a:lnTo>
                    <a:pt x="47274965" y="37756917"/>
                  </a:lnTo>
                  <a:lnTo>
                    <a:pt x="47122565" y="37801183"/>
                  </a:lnTo>
                  <a:lnTo>
                    <a:pt x="47122565" y="37604517"/>
                  </a:lnTo>
                  <a:lnTo>
                    <a:pt x="46970165" y="37648783"/>
                  </a:lnTo>
                  <a:lnTo>
                    <a:pt x="46970165" y="37452117"/>
                  </a:lnTo>
                  <a:lnTo>
                    <a:pt x="46817765" y="37496383"/>
                  </a:lnTo>
                  <a:lnTo>
                    <a:pt x="46817765" y="37299717"/>
                  </a:lnTo>
                  <a:lnTo>
                    <a:pt x="46665365" y="37343983"/>
                  </a:lnTo>
                  <a:lnTo>
                    <a:pt x="46665365" y="37147317"/>
                  </a:lnTo>
                  <a:lnTo>
                    <a:pt x="46512965" y="37191583"/>
                  </a:lnTo>
                  <a:lnTo>
                    <a:pt x="46512965" y="37083187"/>
                  </a:lnTo>
                  <a:lnTo>
                    <a:pt x="46362921" y="37148883"/>
                  </a:lnTo>
                  <a:cubicBezTo>
                    <a:pt x="45512689" y="37500681"/>
                    <a:pt x="44607621" y="37815073"/>
                    <a:pt x="43647713" y="38092059"/>
                  </a:cubicBezTo>
                  <a:lnTo>
                    <a:pt x="43647713" y="37892811"/>
                  </a:lnTo>
                  <a:lnTo>
                    <a:pt x="43495313" y="37939659"/>
                  </a:lnTo>
                  <a:lnTo>
                    <a:pt x="43495313" y="37740411"/>
                  </a:lnTo>
                  <a:lnTo>
                    <a:pt x="43342913" y="37787259"/>
                  </a:lnTo>
                  <a:lnTo>
                    <a:pt x="43342913" y="37588011"/>
                  </a:lnTo>
                  <a:lnTo>
                    <a:pt x="43190513" y="37634859"/>
                  </a:lnTo>
                  <a:lnTo>
                    <a:pt x="43190513" y="37435611"/>
                  </a:lnTo>
                  <a:lnTo>
                    <a:pt x="43038113" y="37482459"/>
                  </a:lnTo>
                  <a:lnTo>
                    <a:pt x="43038113" y="37283211"/>
                  </a:lnTo>
                  <a:lnTo>
                    <a:pt x="42885713" y="37330059"/>
                  </a:lnTo>
                  <a:lnTo>
                    <a:pt x="42885713" y="37130811"/>
                  </a:lnTo>
                  <a:lnTo>
                    <a:pt x="42733313" y="37177659"/>
                  </a:lnTo>
                  <a:lnTo>
                    <a:pt x="42733313" y="36978411"/>
                  </a:lnTo>
                  <a:lnTo>
                    <a:pt x="42580913" y="37025259"/>
                  </a:lnTo>
                  <a:lnTo>
                    <a:pt x="42580913" y="36826011"/>
                  </a:lnTo>
                  <a:lnTo>
                    <a:pt x="42428513" y="36872859"/>
                  </a:lnTo>
                  <a:lnTo>
                    <a:pt x="42428513" y="36673611"/>
                  </a:lnTo>
                  <a:lnTo>
                    <a:pt x="42276113" y="36720459"/>
                  </a:lnTo>
                  <a:lnTo>
                    <a:pt x="42276113" y="36521211"/>
                  </a:lnTo>
                  <a:lnTo>
                    <a:pt x="42123713" y="36568059"/>
                  </a:lnTo>
                  <a:lnTo>
                    <a:pt x="42123713" y="36368811"/>
                  </a:lnTo>
                  <a:lnTo>
                    <a:pt x="41971313" y="36415659"/>
                  </a:lnTo>
                  <a:lnTo>
                    <a:pt x="41971313" y="36216411"/>
                  </a:lnTo>
                  <a:lnTo>
                    <a:pt x="41818913" y="36263259"/>
                  </a:lnTo>
                  <a:lnTo>
                    <a:pt x="41818913" y="36064011"/>
                  </a:lnTo>
                  <a:lnTo>
                    <a:pt x="41666513" y="36110859"/>
                  </a:lnTo>
                  <a:lnTo>
                    <a:pt x="41666513" y="35911611"/>
                  </a:lnTo>
                  <a:lnTo>
                    <a:pt x="41514113" y="35958459"/>
                  </a:lnTo>
                  <a:lnTo>
                    <a:pt x="41514113" y="35759211"/>
                  </a:lnTo>
                  <a:lnTo>
                    <a:pt x="41361713" y="35806059"/>
                  </a:lnTo>
                  <a:lnTo>
                    <a:pt x="41361713" y="35606811"/>
                  </a:lnTo>
                  <a:lnTo>
                    <a:pt x="41209313" y="35653659"/>
                  </a:lnTo>
                  <a:lnTo>
                    <a:pt x="41209313" y="35454411"/>
                  </a:lnTo>
                  <a:lnTo>
                    <a:pt x="41056913" y="35501259"/>
                  </a:lnTo>
                  <a:lnTo>
                    <a:pt x="41056913" y="35302739"/>
                  </a:lnTo>
                  <a:lnTo>
                    <a:pt x="40904513" y="35348859"/>
                  </a:lnTo>
                  <a:lnTo>
                    <a:pt x="40904513" y="35150339"/>
                  </a:lnTo>
                  <a:lnTo>
                    <a:pt x="40752113" y="35196459"/>
                  </a:lnTo>
                  <a:lnTo>
                    <a:pt x="40752113" y="34997939"/>
                  </a:lnTo>
                  <a:lnTo>
                    <a:pt x="40599713" y="35044059"/>
                  </a:lnTo>
                  <a:lnTo>
                    <a:pt x="40599713" y="34845539"/>
                  </a:lnTo>
                  <a:lnTo>
                    <a:pt x="40447313" y="34891659"/>
                  </a:lnTo>
                  <a:lnTo>
                    <a:pt x="40447313" y="34693139"/>
                  </a:lnTo>
                  <a:lnTo>
                    <a:pt x="40294913" y="34739259"/>
                  </a:lnTo>
                  <a:lnTo>
                    <a:pt x="40294913" y="34540739"/>
                  </a:lnTo>
                  <a:lnTo>
                    <a:pt x="40142513" y="34586859"/>
                  </a:lnTo>
                  <a:lnTo>
                    <a:pt x="40142513" y="34388339"/>
                  </a:lnTo>
                  <a:lnTo>
                    <a:pt x="39990113" y="34434459"/>
                  </a:lnTo>
                  <a:lnTo>
                    <a:pt x="39990113" y="34235939"/>
                  </a:lnTo>
                  <a:lnTo>
                    <a:pt x="39837713" y="34282059"/>
                  </a:lnTo>
                  <a:lnTo>
                    <a:pt x="39837713" y="34083539"/>
                  </a:lnTo>
                  <a:lnTo>
                    <a:pt x="39685313" y="34129659"/>
                  </a:lnTo>
                  <a:lnTo>
                    <a:pt x="39685313" y="33931139"/>
                  </a:lnTo>
                  <a:lnTo>
                    <a:pt x="39532913" y="33977259"/>
                  </a:lnTo>
                  <a:lnTo>
                    <a:pt x="39532913" y="33778741"/>
                  </a:lnTo>
                  <a:lnTo>
                    <a:pt x="39380513" y="33824859"/>
                  </a:lnTo>
                  <a:lnTo>
                    <a:pt x="39380513" y="33626341"/>
                  </a:lnTo>
                  <a:lnTo>
                    <a:pt x="39228113" y="33672459"/>
                  </a:lnTo>
                  <a:lnTo>
                    <a:pt x="39228113" y="33473941"/>
                  </a:lnTo>
                  <a:lnTo>
                    <a:pt x="39075713" y="33520059"/>
                  </a:lnTo>
                  <a:lnTo>
                    <a:pt x="39075713" y="33321541"/>
                  </a:lnTo>
                  <a:lnTo>
                    <a:pt x="38923313" y="33367659"/>
                  </a:lnTo>
                  <a:lnTo>
                    <a:pt x="38923313" y="33169141"/>
                  </a:lnTo>
                  <a:lnTo>
                    <a:pt x="38770913" y="33215259"/>
                  </a:lnTo>
                  <a:lnTo>
                    <a:pt x="38770913" y="33016739"/>
                  </a:lnTo>
                  <a:lnTo>
                    <a:pt x="38618513" y="33062859"/>
                  </a:lnTo>
                  <a:lnTo>
                    <a:pt x="38618513" y="32863611"/>
                  </a:lnTo>
                  <a:lnTo>
                    <a:pt x="38571213" y="32878151"/>
                  </a:lnTo>
                  <a:lnTo>
                    <a:pt x="38571213" y="34963551"/>
                  </a:lnTo>
                  <a:cubicBezTo>
                    <a:pt x="38571213" y="37635411"/>
                    <a:pt x="37295661" y="38936761"/>
                    <a:pt x="34744543" y="38867601"/>
                  </a:cubicBezTo>
                  <a:lnTo>
                    <a:pt x="23698161" y="38867601"/>
                  </a:lnTo>
                  <a:lnTo>
                    <a:pt x="23698161" y="38715201"/>
                  </a:lnTo>
                  <a:lnTo>
                    <a:pt x="23538063" y="38715201"/>
                  </a:lnTo>
                  <a:lnTo>
                    <a:pt x="23537041" y="38715201"/>
                  </a:lnTo>
                  <a:lnTo>
                    <a:pt x="23536963" y="38715201"/>
                  </a:lnTo>
                  <a:lnTo>
                    <a:pt x="23536963" y="38562801"/>
                  </a:lnTo>
                  <a:lnTo>
                    <a:pt x="23386762" y="38562801"/>
                  </a:lnTo>
                  <a:lnTo>
                    <a:pt x="23385740" y="38562801"/>
                  </a:lnTo>
                  <a:lnTo>
                    <a:pt x="23385663" y="38562801"/>
                  </a:lnTo>
                  <a:lnTo>
                    <a:pt x="23384719" y="38562801"/>
                  </a:lnTo>
                  <a:lnTo>
                    <a:pt x="23384641" y="38562801"/>
                  </a:lnTo>
                  <a:lnTo>
                    <a:pt x="23384564" y="38562801"/>
                  </a:lnTo>
                  <a:lnTo>
                    <a:pt x="23384564" y="38410401"/>
                  </a:lnTo>
                  <a:lnTo>
                    <a:pt x="23235462" y="38410401"/>
                  </a:lnTo>
                  <a:lnTo>
                    <a:pt x="23234440" y="38410401"/>
                  </a:lnTo>
                  <a:lnTo>
                    <a:pt x="23234363" y="38410401"/>
                  </a:lnTo>
                  <a:lnTo>
                    <a:pt x="23233419" y="38410401"/>
                  </a:lnTo>
                  <a:lnTo>
                    <a:pt x="23233341" y="38410401"/>
                  </a:lnTo>
                  <a:lnTo>
                    <a:pt x="23233264" y="38410401"/>
                  </a:lnTo>
                  <a:lnTo>
                    <a:pt x="23232398" y="38410401"/>
                  </a:lnTo>
                  <a:lnTo>
                    <a:pt x="23232320" y="38410401"/>
                  </a:lnTo>
                  <a:lnTo>
                    <a:pt x="23232242" y="38410401"/>
                  </a:lnTo>
                  <a:lnTo>
                    <a:pt x="23232165" y="38410401"/>
                  </a:lnTo>
                  <a:lnTo>
                    <a:pt x="23232165" y="38258001"/>
                  </a:lnTo>
                  <a:lnTo>
                    <a:pt x="23084162" y="38258001"/>
                  </a:lnTo>
                  <a:lnTo>
                    <a:pt x="23083140" y="38258001"/>
                  </a:lnTo>
                  <a:lnTo>
                    <a:pt x="23083063" y="38258001"/>
                  </a:lnTo>
                  <a:lnTo>
                    <a:pt x="23082119" y="38258001"/>
                  </a:lnTo>
                  <a:lnTo>
                    <a:pt x="23082041" y="38258001"/>
                  </a:lnTo>
                  <a:lnTo>
                    <a:pt x="23081964" y="38258001"/>
                  </a:lnTo>
                  <a:lnTo>
                    <a:pt x="23081098" y="38258001"/>
                  </a:lnTo>
                  <a:lnTo>
                    <a:pt x="23081020" y="38258001"/>
                  </a:lnTo>
                  <a:lnTo>
                    <a:pt x="23080942" y="38258001"/>
                  </a:lnTo>
                  <a:lnTo>
                    <a:pt x="23080865" y="38258001"/>
                  </a:lnTo>
                  <a:lnTo>
                    <a:pt x="23080076" y="38258001"/>
                  </a:lnTo>
                  <a:lnTo>
                    <a:pt x="23079999" y="38258001"/>
                  </a:lnTo>
                  <a:lnTo>
                    <a:pt x="23079921" y="38258001"/>
                  </a:lnTo>
                  <a:lnTo>
                    <a:pt x="23079843" y="38258001"/>
                  </a:lnTo>
                  <a:lnTo>
                    <a:pt x="23079766" y="38258001"/>
                  </a:lnTo>
                  <a:lnTo>
                    <a:pt x="23079766" y="38105601"/>
                  </a:lnTo>
                  <a:lnTo>
                    <a:pt x="22932862" y="38105601"/>
                  </a:lnTo>
                  <a:lnTo>
                    <a:pt x="22931841" y="38105601"/>
                  </a:lnTo>
                  <a:lnTo>
                    <a:pt x="22931763" y="38105601"/>
                  </a:lnTo>
                  <a:lnTo>
                    <a:pt x="22930819" y="38105601"/>
                  </a:lnTo>
                  <a:lnTo>
                    <a:pt x="22930742" y="38105601"/>
                  </a:lnTo>
                  <a:lnTo>
                    <a:pt x="22930664" y="38105601"/>
                  </a:lnTo>
                  <a:lnTo>
                    <a:pt x="22929798" y="38105601"/>
                  </a:lnTo>
                  <a:lnTo>
                    <a:pt x="22929720" y="38105601"/>
                  </a:lnTo>
                  <a:lnTo>
                    <a:pt x="22929643" y="38105601"/>
                  </a:lnTo>
                  <a:lnTo>
                    <a:pt x="22929565" y="38105601"/>
                  </a:lnTo>
                  <a:lnTo>
                    <a:pt x="22928776" y="38105601"/>
                  </a:lnTo>
                  <a:lnTo>
                    <a:pt x="22928699" y="38105601"/>
                  </a:lnTo>
                  <a:lnTo>
                    <a:pt x="22928621" y="38105601"/>
                  </a:lnTo>
                  <a:lnTo>
                    <a:pt x="22928544" y="38105601"/>
                  </a:lnTo>
                  <a:lnTo>
                    <a:pt x="22928466" y="38105601"/>
                  </a:lnTo>
                  <a:lnTo>
                    <a:pt x="22927755" y="38105601"/>
                  </a:lnTo>
                  <a:lnTo>
                    <a:pt x="22927677" y="38105601"/>
                  </a:lnTo>
                  <a:lnTo>
                    <a:pt x="22927600" y="38105601"/>
                  </a:lnTo>
                  <a:lnTo>
                    <a:pt x="22927522" y="38105601"/>
                  </a:lnTo>
                  <a:lnTo>
                    <a:pt x="22927445" y="38105601"/>
                  </a:lnTo>
                  <a:lnTo>
                    <a:pt x="22927367" y="38105601"/>
                  </a:lnTo>
                  <a:lnTo>
                    <a:pt x="22927367" y="37953201"/>
                  </a:lnTo>
                  <a:lnTo>
                    <a:pt x="22781562" y="37953201"/>
                  </a:lnTo>
                  <a:lnTo>
                    <a:pt x="22780541" y="37953201"/>
                  </a:lnTo>
                  <a:lnTo>
                    <a:pt x="22780463" y="37953201"/>
                  </a:lnTo>
                  <a:lnTo>
                    <a:pt x="22779519" y="37953201"/>
                  </a:lnTo>
                  <a:lnTo>
                    <a:pt x="22779442" y="37953201"/>
                  </a:lnTo>
                  <a:lnTo>
                    <a:pt x="22779364" y="37953201"/>
                  </a:lnTo>
                  <a:lnTo>
                    <a:pt x="22778498" y="37953201"/>
                  </a:lnTo>
                  <a:lnTo>
                    <a:pt x="22778420" y="37953201"/>
                  </a:lnTo>
                  <a:lnTo>
                    <a:pt x="22778343" y="37953201"/>
                  </a:lnTo>
                  <a:lnTo>
                    <a:pt x="22778265" y="37953201"/>
                  </a:lnTo>
                  <a:lnTo>
                    <a:pt x="22777476" y="37953201"/>
                  </a:lnTo>
                  <a:lnTo>
                    <a:pt x="22777399" y="37953201"/>
                  </a:lnTo>
                  <a:lnTo>
                    <a:pt x="22777321" y="37953201"/>
                  </a:lnTo>
                  <a:lnTo>
                    <a:pt x="22777244" y="37953201"/>
                  </a:lnTo>
                  <a:lnTo>
                    <a:pt x="22777166" y="37953201"/>
                  </a:lnTo>
                  <a:lnTo>
                    <a:pt x="22776455" y="37953201"/>
                  </a:lnTo>
                  <a:lnTo>
                    <a:pt x="22776377" y="37953201"/>
                  </a:lnTo>
                  <a:lnTo>
                    <a:pt x="22776300" y="37953201"/>
                  </a:lnTo>
                  <a:lnTo>
                    <a:pt x="22776222" y="37953201"/>
                  </a:lnTo>
                  <a:lnTo>
                    <a:pt x="22776145" y="37953201"/>
                  </a:lnTo>
                  <a:lnTo>
                    <a:pt x="22776067" y="37953201"/>
                  </a:lnTo>
                  <a:lnTo>
                    <a:pt x="22775434" y="37953201"/>
                  </a:lnTo>
                  <a:lnTo>
                    <a:pt x="22775356" y="37953201"/>
                  </a:lnTo>
                  <a:lnTo>
                    <a:pt x="22775278" y="37953201"/>
                  </a:lnTo>
                  <a:lnTo>
                    <a:pt x="22775201" y="37953201"/>
                  </a:lnTo>
                  <a:lnTo>
                    <a:pt x="22775123" y="37953201"/>
                  </a:lnTo>
                  <a:lnTo>
                    <a:pt x="22775046" y="37953201"/>
                  </a:lnTo>
                  <a:lnTo>
                    <a:pt x="22774968" y="37953201"/>
                  </a:lnTo>
                  <a:lnTo>
                    <a:pt x="22774968" y="37800801"/>
                  </a:lnTo>
                  <a:lnTo>
                    <a:pt x="22630262" y="37800801"/>
                  </a:lnTo>
                  <a:lnTo>
                    <a:pt x="22629241" y="37800801"/>
                  </a:lnTo>
                  <a:lnTo>
                    <a:pt x="22629163" y="37800801"/>
                  </a:lnTo>
                  <a:lnTo>
                    <a:pt x="22628219" y="37800801"/>
                  </a:lnTo>
                  <a:lnTo>
                    <a:pt x="22628142" y="37800801"/>
                  </a:lnTo>
                  <a:lnTo>
                    <a:pt x="22628064" y="37800801"/>
                  </a:lnTo>
                  <a:lnTo>
                    <a:pt x="22627198" y="37800801"/>
                  </a:lnTo>
                  <a:lnTo>
                    <a:pt x="22627120" y="37800801"/>
                  </a:lnTo>
                  <a:lnTo>
                    <a:pt x="22627043" y="37800801"/>
                  </a:lnTo>
                  <a:lnTo>
                    <a:pt x="22626965" y="37800801"/>
                  </a:lnTo>
                  <a:lnTo>
                    <a:pt x="22626177" y="37800801"/>
                  </a:lnTo>
                  <a:lnTo>
                    <a:pt x="22626099" y="37800801"/>
                  </a:lnTo>
                  <a:lnTo>
                    <a:pt x="22626021" y="37800801"/>
                  </a:lnTo>
                  <a:lnTo>
                    <a:pt x="22625944" y="37800801"/>
                  </a:lnTo>
                  <a:lnTo>
                    <a:pt x="22625866" y="37800801"/>
                  </a:lnTo>
                  <a:lnTo>
                    <a:pt x="22625155" y="37800801"/>
                  </a:lnTo>
                  <a:lnTo>
                    <a:pt x="22625077" y="37800801"/>
                  </a:lnTo>
                  <a:lnTo>
                    <a:pt x="22625000" y="37800801"/>
                  </a:lnTo>
                  <a:lnTo>
                    <a:pt x="22624922" y="37800801"/>
                  </a:lnTo>
                  <a:lnTo>
                    <a:pt x="22624845" y="37800801"/>
                  </a:lnTo>
                  <a:lnTo>
                    <a:pt x="22624767" y="37800801"/>
                  </a:lnTo>
                  <a:lnTo>
                    <a:pt x="22624134" y="37800801"/>
                  </a:lnTo>
                  <a:lnTo>
                    <a:pt x="22624056" y="37800801"/>
                  </a:lnTo>
                  <a:lnTo>
                    <a:pt x="22623978" y="37800801"/>
                  </a:lnTo>
                  <a:lnTo>
                    <a:pt x="22623901" y="37800801"/>
                  </a:lnTo>
                  <a:lnTo>
                    <a:pt x="22623823" y="37800801"/>
                  </a:lnTo>
                  <a:lnTo>
                    <a:pt x="22623746" y="37800801"/>
                  </a:lnTo>
                  <a:lnTo>
                    <a:pt x="22623668" y="37800801"/>
                  </a:lnTo>
                  <a:lnTo>
                    <a:pt x="22623112" y="37800801"/>
                  </a:lnTo>
                  <a:lnTo>
                    <a:pt x="22623035" y="37800801"/>
                  </a:lnTo>
                  <a:lnTo>
                    <a:pt x="22622957" y="37800801"/>
                  </a:lnTo>
                  <a:lnTo>
                    <a:pt x="22622879" y="37800801"/>
                  </a:lnTo>
                  <a:lnTo>
                    <a:pt x="22622802" y="37800801"/>
                  </a:lnTo>
                  <a:lnTo>
                    <a:pt x="22622724" y="37800801"/>
                  </a:lnTo>
                  <a:lnTo>
                    <a:pt x="22622647" y="37800801"/>
                  </a:lnTo>
                  <a:lnTo>
                    <a:pt x="22622569" y="37800801"/>
                  </a:lnTo>
                  <a:lnTo>
                    <a:pt x="22622569" y="37648401"/>
                  </a:lnTo>
                  <a:lnTo>
                    <a:pt x="22477941" y="37648401"/>
                  </a:lnTo>
                  <a:lnTo>
                    <a:pt x="22477863" y="37648401"/>
                  </a:lnTo>
                  <a:lnTo>
                    <a:pt x="22476919" y="37648401"/>
                  </a:lnTo>
                  <a:lnTo>
                    <a:pt x="22476842" y="37648401"/>
                  </a:lnTo>
                  <a:lnTo>
                    <a:pt x="22476764" y="37648401"/>
                  </a:lnTo>
                  <a:lnTo>
                    <a:pt x="22475898" y="37648401"/>
                  </a:lnTo>
                  <a:lnTo>
                    <a:pt x="22475820" y="37648401"/>
                  </a:lnTo>
                  <a:lnTo>
                    <a:pt x="22475743" y="37648401"/>
                  </a:lnTo>
                  <a:lnTo>
                    <a:pt x="22475665" y="37648401"/>
                  </a:lnTo>
                  <a:lnTo>
                    <a:pt x="22474877" y="37648401"/>
                  </a:lnTo>
                  <a:lnTo>
                    <a:pt x="22474799" y="37648401"/>
                  </a:lnTo>
                  <a:lnTo>
                    <a:pt x="22474721" y="37648401"/>
                  </a:lnTo>
                  <a:lnTo>
                    <a:pt x="22474644" y="37648401"/>
                  </a:lnTo>
                  <a:lnTo>
                    <a:pt x="22474566" y="37648401"/>
                  </a:lnTo>
                  <a:lnTo>
                    <a:pt x="22473855" y="37648401"/>
                  </a:lnTo>
                  <a:lnTo>
                    <a:pt x="22473778" y="37648401"/>
                  </a:lnTo>
                  <a:lnTo>
                    <a:pt x="22473700" y="37648401"/>
                  </a:lnTo>
                  <a:lnTo>
                    <a:pt x="22473622" y="37648401"/>
                  </a:lnTo>
                  <a:lnTo>
                    <a:pt x="22473545" y="37648401"/>
                  </a:lnTo>
                  <a:lnTo>
                    <a:pt x="22473467" y="37648401"/>
                  </a:lnTo>
                  <a:lnTo>
                    <a:pt x="22472834" y="37648401"/>
                  </a:lnTo>
                  <a:lnTo>
                    <a:pt x="22472756" y="37648401"/>
                  </a:lnTo>
                  <a:lnTo>
                    <a:pt x="22472679" y="37648401"/>
                  </a:lnTo>
                  <a:lnTo>
                    <a:pt x="22472601" y="37648401"/>
                  </a:lnTo>
                  <a:lnTo>
                    <a:pt x="22472523" y="37648401"/>
                  </a:lnTo>
                  <a:lnTo>
                    <a:pt x="22472446" y="37648401"/>
                  </a:lnTo>
                  <a:lnTo>
                    <a:pt x="22472368" y="37648401"/>
                  </a:lnTo>
                  <a:lnTo>
                    <a:pt x="22471812" y="37648401"/>
                  </a:lnTo>
                  <a:lnTo>
                    <a:pt x="22471735" y="37648401"/>
                  </a:lnTo>
                  <a:lnTo>
                    <a:pt x="22471657" y="37648401"/>
                  </a:lnTo>
                  <a:lnTo>
                    <a:pt x="22471580" y="37648401"/>
                  </a:lnTo>
                  <a:lnTo>
                    <a:pt x="22471502" y="37648401"/>
                  </a:lnTo>
                  <a:lnTo>
                    <a:pt x="22471424" y="37648401"/>
                  </a:lnTo>
                  <a:lnTo>
                    <a:pt x="22471347" y="37648401"/>
                  </a:lnTo>
                  <a:lnTo>
                    <a:pt x="22471269" y="37648401"/>
                  </a:lnTo>
                  <a:lnTo>
                    <a:pt x="22470791" y="37648401"/>
                  </a:lnTo>
                  <a:lnTo>
                    <a:pt x="22470713" y="37648401"/>
                  </a:lnTo>
                  <a:lnTo>
                    <a:pt x="22470636" y="37648401"/>
                  </a:lnTo>
                  <a:lnTo>
                    <a:pt x="22470558" y="37648401"/>
                  </a:lnTo>
                  <a:lnTo>
                    <a:pt x="22470481" y="37648401"/>
                  </a:lnTo>
                  <a:lnTo>
                    <a:pt x="22470403" y="37648401"/>
                  </a:lnTo>
                  <a:lnTo>
                    <a:pt x="22470325" y="37648401"/>
                  </a:lnTo>
                  <a:lnTo>
                    <a:pt x="22470248" y="37648401"/>
                  </a:lnTo>
                  <a:lnTo>
                    <a:pt x="22470170" y="37648401"/>
                  </a:lnTo>
                  <a:lnTo>
                    <a:pt x="22470170" y="37496001"/>
                  </a:lnTo>
                  <a:lnTo>
                    <a:pt x="22325620" y="37496001"/>
                  </a:lnTo>
                  <a:lnTo>
                    <a:pt x="22325542" y="37496001"/>
                  </a:lnTo>
                  <a:lnTo>
                    <a:pt x="22325464" y="37496001"/>
                  </a:lnTo>
                  <a:lnTo>
                    <a:pt x="22324598" y="37496001"/>
                  </a:lnTo>
                  <a:lnTo>
                    <a:pt x="22324521" y="37496001"/>
                  </a:lnTo>
                  <a:lnTo>
                    <a:pt x="22324443" y="37496001"/>
                  </a:lnTo>
                  <a:lnTo>
                    <a:pt x="22324365" y="37496001"/>
                  </a:lnTo>
                  <a:lnTo>
                    <a:pt x="22323577" y="37496001"/>
                  </a:lnTo>
                  <a:lnTo>
                    <a:pt x="22323499" y="37496001"/>
                  </a:lnTo>
                  <a:lnTo>
                    <a:pt x="22323422" y="37496001"/>
                  </a:lnTo>
                  <a:lnTo>
                    <a:pt x="22323344" y="37496001"/>
                  </a:lnTo>
                  <a:lnTo>
                    <a:pt x="22323266" y="37496001"/>
                  </a:lnTo>
                  <a:lnTo>
                    <a:pt x="22322555" y="37496001"/>
                  </a:lnTo>
                  <a:lnTo>
                    <a:pt x="22322478" y="37496001"/>
                  </a:lnTo>
                  <a:lnTo>
                    <a:pt x="22322400" y="37496001"/>
                  </a:lnTo>
                  <a:lnTo>
                    <a:pt x="22322323" y="37496001"/>
                  </a:lnTo>
                  <a:lnTo>
                    <a:pt x="22322245" y="37496001"/>
                  </a:lnTo>
                  <a:lnTo>
                    <a:pt x="22322167" y="37496001"/>
                  </a:lnTo>
                  <a:lnTo>
                    <a:pt x="22321534" y="37496001"/>
                  </a:lnTo>
                  <a:lnTo>
                    <a:pt x="22321456" y="37496001"/>
                  </a:lnTo>
                  <a:lnTo>
                    <a:pt x="22321379" y="37496001"/>
                  </a:lnTo>
                  <a:lnTo>
                    <a:pt x="22321301" y="37496001"/>
                  </a:lnTo>
                  <a:lnTo>
                    <a:pt x="22321224" y="37496001"/>
                  </a:lnTo>
                  <a:lnTo>
                    <a:pt x="22321146" y="37496001"/>
                  </a:lnTo>
                  <a:lnTo>
                    <a:pt x="22321068" y="37496001"/>
                  </a:lnTo>
                  <a:lnTo>
                    <a:pt x="22320512" y="37496001"/>
                  </a:lnTo>
                  <a:lnTo>
                    <a:pt x="22320435" y="37496001"/>
                  </a:lnTo>
                  <a:lnTo>
                    <a:pt x="22320357" y="37496001"/>
                  </a:lnTo>
                  <a:lnTo>
                    <a:pt x="22320280" y="37496001"/>
                  </a:lnTo>
                  <a:lnTo>
                    <a:pt x="22320202" y="37496001"/>
                  </a:lnTo>
                  <a:lnTo>
                    <a:pt x="22320125" y="37496001"/>
                  </a:lnTo>
                  <a:lnTo>
                    <a:pt x="22320047" y="37496001"/>
                  </a:lnTo>
                  <a:lnTo>
                    <a:pt x="22319969" y="37496001"/>
                  </a:lnTo>
                  <a:lnTo>
                    <a:pt x="22319491" y="37496001"/>
                  </a:lnTo>
                  <a:lnTo>
                    <a:pt x="22319413" y="37496001"/>
                  </a:lnTo>
                  <a:lnTo>
                    <a:pt x="22319336" y="37496001"/>
                  </a:lnTo>
                  <a:lnTo>
                    <a:pt x="22319258" y="37496001"/>
                  </a:lnTo>
                  <a:lnTo>
                    <a:pt x="22319181" y="37496001"/>
                  </a:lnTo>
                  <a:lnTo>
                    <a:pt x="22319103" y="37496001"/>
                  </a:lnTo>
                  <a:lnTo>
                    <a:pt x="22319026" y="37496001"/>
                  </a:lnTo>
                  <a:lnTo>
                    <a:pt x="22318948" y="37496001"/>
                  </a:lnTo>
                  <a:lnTo>
                    <a:pt x="22318870" y="37496001"/>
                  </a:lnTo>
                  <a:lnTo>
                    <a:pt x="22318470" y="37496001"/>
                  </a:lnTo>
                  <a:lnTo>
                    <a:pt x="22318392" y="37496001"/>
                  </a:lnTo>
                  <a:lnTo>
                    <a:pt x="22318314" y="37496001"/>
                  </a:lnTo>
                  <a:lnTo>
                    <a:pt x="22318237" y="37496001"/>
                  </a:lnTo>
                  <a:lnTo>
                    <a:pt x="22318159" y="37496001"/>
                  </a:lnTo>
                  <a:lnTo>
                    <a:pt x="22318082" y="37496001"/>
                  </a:lnTo>
                  <a:lnTo>
                    <a:pt x="22318004" y="37496001"/>
                  </a:lnTo>
                  <a:lnTo>
                    <a:pt x="22317927" y="37496001"/>
                  </a:lnTo>
                  <a:lnTo>
                    <a:pt x="22317849" y="37496001"/>
                  </a:lnTo>
                  <a:lnTo>
                    <a:pt x="22317771" y="37496001"/>
                  </a:lnTo>
                  <a:lnTo>
                    <a:pt x="22317771" y="37343601"/>
                  </a:lnTo>
                  <a:lnTo>
                    <a:pt x="22173297" y="37343601"/>
                  </a:lnTo>
                  <a:lnTo>
                    <a:pt x="22173220" y="37343601"/>
                  </a:lnTo>
                  <a:lnTo>
                    <a:pt x="22173142" y="37343601"/>
                  </a:lnTo>
                  <a:lnTo>
                    <a:pt x="22173064" y="37343601"/>
                  </a:lnTo>
                  <a:lnTo>
                    <a:pt x="22172276" y="37343601"/>
                  </a:lnTo>
                  <a:lnTo>
                    <a:pt x="22172198" y="37343601"/>
                  </a:lnTo>
                  <a:lnTo>
                    <a:pt x="22172121" y="37343601"/>
                  </a:lnTo>
                  <a:lnTo>
                    <a:pt x="22172043" y="37343601"/>
                  </a:lnTo>
                  <a:lnTo>
                    <a:pt x="22171965" y="37343601"/>
                  </a:lnTo>
                  <a:lnTo>
                    <a:pt x="22171254" y="37343601"/>
                  </a:lnTo>
                  <a:lnTo>
                    <a:pt x="22171177" y="37343601"/>
                  </a:lnTo>
                  <a:lnTo>
                    <a:pt x="22171099" y="37343601"/>
                  </a:lnTo>
                  <a:lnTo>
                    <a:pt x="22171022" y="37343601"/>
                  </a:lnTo>
                  <a:lnTo>
                    <a:pt x="22170944" y="37343601"/>
                  </a:lnTo>
                  <a:lnTo>
                    <a:pt x="22170866" y="37343601"/>
                  </a:lnTo>
                  <a:lnTo>
                    <a:pt x="22170233" y="37343601"/>
                  </a:lnTo>
                  <a:lnTo>
                    <a:pt x="22170155" y="37343601"/>
                  </a:lnTo>
                  <a:lnTo>
                    <a:pt x="22170078" y="37343601"/>
                  </a:lnTo>
                  <a:lnTo>
                    <a:pt x="22170000" y="37343601"/>
                  </a:lnTo>
                  <a:lnTo>
                    <a:pt x="22169923" y="37343601"/>
                  </a:lnTo>
                  <a:lnTo>
                    <a:pt x="22169845" y="37343601"/>
                  </a:lnTo>
                  <a:lnTo>
                    <a:pt x="22169767" y="37343601"/>
                  </a:lnTo>
                  <a:lnTo>
                    <a:pt x="22169212" y="37343601"/>
                  </a:lnTo>
                  <a:lnTo>
                    <a:pt x="22169134" y="37343601"/>
                  </a:lnTo>
                  <a:lnTo>
                    <a:pt x="22169056" y="37343601"/>
                  </a:lnTo>
                  <a:lnTo>
                    <a:pt x="22168979" y="37343601"/>
                  </a:lnTo>
                  <a:lnTo>
                    <a:pt x="22168901" y="37343601"/>
                  </a:lnTo>
                  <a:lnTo>
                    <a:pt x="22168824" y="37343601"/>
                  </a:lnTo>
                  <a:lnTo>
                    <a:pt x="22168746" y="37343601"/>
                  </a:lnTo>
                  <a:lnTo>
                    <a:pt x="22168668" y="37343601"/>
                  </a:lnTo>
                  <a:lnTo>
                    <a:pt x="22168190" y="37343601"/>
                  </a:lnTo>
                  <a:lnTo>
                    <a:pt x="22168113" y="37343601"/>
                  </a:lnTo>
                  <a:lnTo>
                    <a:pt x="22168035" y="37343601"/>
                  </a:lnTo>
                  <a:lnTo>
                    <a:pt x="22167957" y="37343601"/>
                  </a:lnTo>
                  <a:lnTo>
                    <a:pt x="22167880" y="37343601"/>
                  </a:lnTo>
                  <a:lnTo>
                    <a:pt x="22167802" y="37343601"/>
                  </a:lnTo>
                  <a:lnTo>
                    <a:pt x="22167725" y="37343601"/>
                  </a:lnTo>
                  <a:lnTo>
                    <a:pt x="22167647" y="37343601"/>
                  </a:lnTo>
                  <a:lnTo>
                    <a:pt x="22167569" y="37343601"/>
                  </a:lnTo>
                  <a:lnTo>
                    <a:pt x="22167169" y="37343601"/>
                  </a:lnTo>
                  <a:lnTo>
                    <a:pt x="22167091" y="37343601"/>
                  </a:lnTo>
                  <a:lnTo>
                    <a:pt x="22167014" y="37343601"/>
                  </a:lnTo>
                  <a:lnTo>
                    <a:pt x="22166936" y="37343601"/>
                  </a:lnTo>
                  <a:lnTo>
                    <a:pt x="22166858" y="37343601"/>
                  </a:lnTo>
                  <a:lnTo>
                    <a:pt x="22166781" y="37343601"/>
                  </a:lnTo>
                  <a:lnTo>
                    <a:pt x="22166703" y="37343601"/>
                  </a:lnTo>
                  <a:lnTo>
                    <a:pt x="22166626" y="37343601"/>
                  </a:lnTo>
                  <a:lnTo>
                    <a:pt x="22166548" y="37343601"/>
                  </a:lnTo>
                  <a:lnTo>
                    <a:pt x="22166470" y="37343601"/>
                  </a:lnTo>
                  <a:lnTo>
                    <a:pt x="22166147" y="37343601"/>
                  </a:lnTo>
                  <a:lnTo>
                    <a:pt x="22166070" y="37343601"/>
                  </a:lnTo>
                  <a:lnTo>
                    <a:pt x="22165992" y="37343601"/>
                  </a:lnTo>
                  <a:lnTo>
                    <a:pt x="22165915" y="37343601"/>
                  </a:lnTo>
                  <a:lnTo>
                    <a:pt x="22165837" y="37343601"/>
                  </a:lnTo>
                  <a:lnTo>
                    <a:pt x="22165759" y="37343601"/>
                  </a:lnTo>
                  <a:lnTo>
                    <a:pt x="22165682" y="37343601"/>
                  </a:lnTo>
                  <a:lnTo>
                    <a:pt x="22165604" y="37343601"/>
                  </a:lnTo>
                  <a:lnTo>
                    <a:pt x="22165527" y="37343601"/>
                  </a:lnTo>
                  <a:lnTo>
                    <a:pt x="22165449" y="37343601"/>
                  </a:lnTo>
                  <a:lnTo>
                    <a:pt x="22165371" y="37343601"/>
                  </a:lnTo>
                  <a:lnTo>
                    <a:pt x="22165371" y="37191201"/>
                  </a:lnTo>
                  <a:lnTo>
                    <a:pt x="22020976" y="37191201"/>
                  </a:lnTo>
                  <a:lnTo>
                    <a:pt x="22020898" y="37191201"/>
                  </a:lnTo>
                  <a:lnTo>
                    <a:pt x="22020821" y="37191201"/>
                  </a:lnTo>
                  <a:lnTo>
                    <a:pt x="22020743" y="37191201"/>
                  </a:lnTo>
                  <a:lnTo>
                    <a:pt x="22020666" y="37191201"/>
                  </a:lnTo>
                  <a:lnTo>
                    <a:pt x="22019955" y="37191201"/>
                  </a:lnTo>
                  <a:lnTo>
                    <a:pt x="22019877" y="37191201"/>
                  </a:lnTo>
                  <a:lnTo>
                    <a:pt x="22019799" y="37191201"/>
                  </a:lnTo>
                  <a:lnTo>
                    <a:pt x="22019722" y="37191201"/>
                  </a:lnTo>
                  <a:lnTo>
                    <a:pt x="22019644" y="37191201"/>
                  </a:lnTo>
                  <a:lnTo>
                    <a:pt x="22019567" y="37191201"/>
                  </a:lnTo>
                  <a:lnTo>
                    <a:pt x="22018933" y="37191201"/>
                  </a:lnTo>
                  <a:lnTo>
                    <a:pt x="22018856" y="37191201"/>
                  </a:lnTo>
                  <a:lnTo>
                    <a:pt x="22018778" y="37191201"/>
                  </a:lnTo>
                  <a:lnTo>
                    <a:pt x="22018700" y="37191201"/>
                  </a:lnTo>
                  <a:lnTo>
                    <a:pt x="22018623" y="37191201"/>
                  </a:lnTo>
                  <a:lnTo>
                    <a:pt x="22018545" y="37191201"/>
                  </a:lnTo>
                  <a:lnTo>
                    <a:pt x="22018468" y="37191201"/>
                  </a:lnTo>
                  <a:lnTo>
                    <a:pt x="22017912" y="37191201"/>
                  </a:lnTo>
                  <a:lnTo>
                    <a:pt x="22017834" y="37191201"/>
                  </a:lnTo>
                  <a:lnTo>
                    <a:pt x="22017757" y="37191201"/>
                  </a:lnTo>
                  <a:lnTo>
                    <a:pt x="22017679" y="37191201"/>
                  </a:lnTo>
                  <a:lnTo>
                    <a:pt x="22017601" y="37191201"/>
                  </a:lnTo>
                  <a:lnTo>
                    <a:pt x="22017524" y="37191201"/>
                  </a:lnTo>
                  <a:lnTo>
                    <a:pt x="22017446" y="37191201"/>
                  </a:lnTo>
                  <a:lnTo>
                    <a:pt x="22017369" y="37191201"/>
                  </a:lnTo>
                  <a:lnTo>
                    <a:pt x="22016890" y="37191201"/>
                  </a:lnTo>
                  <a:lnTo>
                    <a:pt x="22016813" y="37191201"/>
                  </a:lnTo>
                  <a:lnTo>
                    <a:pt x="22016735" y="37191201"/>
                  </a:lnTo>
                  <a:lnTo>
                    <a:pt x="22016658" y="37191201"/>
                  </a:lnTo>
                  <a:lnTo>
                    <a:pt x="22016580" y="37191201"/>
                  </a:lnTo>
                  <a:lnTo>
                    <a:pt x="22016502" y="37191201"/>
                  </a:lnTo>
                  <a:lnTo>
                    <a:pt x="22016425" y="37191201"/>
                  </a:lnTo>
                  <a:lnTo>
                    <a:pt x="22016347" y="37191201"/>
                  </a:lnTo>
                  <a:lnTo>
                    <a:pt x="22016270" y="37191201"/>
                  </a:lnTo>
                  <a:lnTo>
                    <a:pt x="22015869" y="37191201"/>
                  </a:lnTo>
                  <a:lnTo>
                    <a:pt x="22015791" y="37191201"/>
                  </a:lnTo>
                  <a:lnTo>
                    <a:pt x="22015714" y="37191201"/>
                  </a:lnTo>
                  <a:lnTo>
                    <a:pt x="22015636" y="37191201"/>
                  </a:lnTo>
                  <a:lnTo>
                    <a:pt x="22015559" y="37191201"/>
                  </a:lnTo>
                  <a:lnTo>
                    <a:pt x="22015481" y="37191201"/>
                  </a:lnTo>
                  <a:lnTo>
                    <a:pt x="22015403" y="37191201"/>
                  </a:lnTo>
                  <a:lnTo>
                    <a:pt x="22015326" y="37191201"/>
                  </a:lnTo>
                  <a:lnTo>
                    <a:pt x="22015248" y="37191201"/>
                  </a:lnTo>
                  <a:lnTo>
                    <a:pt x="22015171" y="37191201"/>
                  </a:lnTo>
                  <a:lnTo>
                    <a:pt x="22014847" y="37191201"/>
                  </a:lnTo>
                  <a:lnTo>
                    <a:pt x="22014770" y="37191201"/>
                  </a:lnTo>
                  <a:lnTo>
                    <a:pt x="22014692" y="37191201"/>
                  </a:lnTo>
                  <a:lnTo>
                    <a:pt x="22014615" y="37191201"/>
                  </a:lnTo>
                  <a:lnTo>
                    <a:pt x="22014537" y="37191201"/>
                  </a:lnTo>
                  <a:lnTo>
                    <a:pt x="22014460" y="37191201"/>
                  </a:lnTo>
                  <a:lnTo>
                    <a:pt x="22014382" y="37191201"/>
                  </a:lnTo>
                  <a:lnTo>
                    <a:pt x="22014304" y="37191201"/>
                  </a:lnTo>
                  <a:lnTo>
                    <a:pt x="22014227" y="37191201"/>
                  </a:lnTo>
                  <a:lnTo>
                    <a:pt x="22014149" y="37191201"/>
                  </a:lnTo>
                  <a:lnTo>
                    <a:pt x="22014072" y="37191201"/>
                  </a:lnTo>
                  <a:lnTo>
                    <a:pt x="22013826" y="37191201"/>
                  </a:lnTo>
                  <a:lnTo>
                    <a:pt x="22013748" y="37191201"/>
                  </a:lnTo>
                  <a:lnTo>
                    <a:pt x="22013671" y="37191201"/>
                  </a:lnTo>
                  <a:lnTo>
                    <a:pt x="22013593" y="37191201"/>
                  </a:lnTo>
                  <a:lnTo>
                    <a:pt x="22013516" y="37191201"/>
                  </a:lnTo>
                  <a:lnTo>
                    <a:pt x="22013438" y="37191201"/>
                  </a:lnTo>
                  <a:lnTo>
                    <a:pt x="22013361" y="37191201"/>
                  </a:lnTo>
                  <a:lnTo>
                    <a:pt x="22013283" y="37191201"/>
                  </a:lnTo>
                  <a:lnTo>
                    <a:pt x="22013205" y="37191201"/>
                  </a:lnTo>
                  <a:lnTo>
                    <a:pt x="22013128" y="37191201"/>
                  </a:lnTo>
                  <a:lnTo>
                    <a:pt x="22013050" y="37191201"/>
                  </a:lnTo>
                  <a:lnTo>
                    <a:pt x="22012973" y="37191201"/>
                  </a:lnTo>
                  <a:lnTo>
                    <a:pt x="22012973" y="37038801"/>
                  </a:lnTo>
                  <a:lnTo>
                    <a:pt x="21868655" y="37038801"/>
                  </a:lnTo>
                  <a:lnTo>
                    <a:pt x="21868577" y="37038801"/>
                  </a:lnTo>
                  <a:lnTo>
                    <a:pt x="21868499" y="37038801"/>
                  </a:lnTo>
                  <a:lnTo>
                    <a:pt x="21868422" y="37038801"/>
                  </a:lnTo>
                  <a:lnTo>
                    <a:pt x="21868344" y="37038801"/>
                  </a:lnTo>
                  <a:lnTo>
                    <a:pt x="21868267" y="37038801"/>
                  </a:lnTo>
                  <a:lnTo>
                    <a:pt x="21867633" y="37038801"/>
                  </a:lnTo>
                  <a:lnTo>
                    <a:pt x="21867556" y="37038801"/>
                  </a:lnTo>
                  <a:lnTo>
                    <a:pt x="21867478" y="37038801"/>
                  </a:lnTo>
                  <a:lnTo>
                    <a:pt x="21867400" y="37038801"/>
                  </a:lnTo>
                  <a:lnTo>
                    <a:pt x="21867323" y="37038801"/>
                  </a:lnTo>
                  <a:lnTo>
                    <a:pt x="21867245" y="37038801"/>
                  </a:lnTo>
                  <a:lnTo>
                    <a:pt x="21867168" y="37038801"/>
                  </a:lnTo>
                  <a:lnTo>
                    <a:pt x="21866612" y="37038801"/>
                  </a:lnTo>
                  <a:lnTo>
                    <a:pt x="21866534" y="37038801"/>
                  </a:lnTo>
                  <a:lnTo>
                    <a:pt x="21866457" y="37038801"/>
                  </a:lnTo>
                  <a:lnTo>
                    <a:pt x="21866379" y="37038801"/>
                  </a:lnTo>
                  <a:lnTo>
                    <a:pt x="21866301" y="37038801"/>
                  </a:lnTo>
                  <a:lnTo>
                    <a:pt x="21866224" y="37038801"/>
                  </a:lnTo>
                  <a:lnTo>
                    <a:pt x="21866146" y="37038801"/>
                  </a:lnTo>
                  <a:lnTo>
                    <a:pt x="21866069" y="37038801"/>
                  </a:lnTo>
                  <a:lnTo>
                    <a:pt x="21865590" y="37038801"/>
                  </a:lnTo>
                  <a:lnTo>
                    <a:pt x="21865513" y="37038801"/>
                  </a:lnTo>
                  <a:lnTo>
                    <a:pt x="21865435" y="37038801"/>
                  </a:lnTo>
                  <a:lnTo>
                    <a:pt x="21865358" y="37038801"/>
                  </a:lnTo>
                  <a:lnTo>
                    <a:pt x="21865280" y="37038801"/>
                  </a:lnTo>
                  <a:lnTo>
                    <a:pt x="21865202" y="37038801"/>
                  </a:lnTo>
                  <a:lnTo>
                    <a:pt x="21865125" y="37038801"/>
                  </a:lnTo>
                  <a:lnTo>
                    <a:pt x="21865047" y="37038801"/>
                  </a:lnTo>
                  <a:lnTo>
                    <a:pt x="21864970" y="37038801"/>
                  </a:lnTo>
                  <a:lnTo>
                    <a:pt x="21864569" y="37038801"/>
                  </a:lnTo>
                  <a:lnTo>
                    <a:pt x="21864491" y="37038801"/>
                  </a:lnTo>
                  <a:lnTo>
                    <a:pt x="21864414" y="37038801"/>
                  </a:lnTo>
                  <a:lnTo>
                    <a:pt x="21864336" y="37038801"/>
                  </a:lnTo>
                  <a:lnTo>
                    <a:pt x="21864259" y="37038801"/>
                  </a:lnTo>
                  <a:lnTo>
                    <a:pt x="21864181" y="37038801"/>
                  </a:lnTo>
                  <a:lnTo>
                    <a:pt x="21864103" y="37038801"/>
                  </a:lnTo>
                  <a:lnTo>
                    <a:pt x="21864026" y="37038801"/>
                  </a:lnTo>
                  <a:lnTo>
                    <a:pt x="21863948" y="37038801"/>
                  </a:lnTo>
                  <a:lnTo>
                    <a:pt x="21863871" y="37038801"/>
                  </a:lnTo>
                  <a:lnTo>
                    <a:pt x="21863548" y="37038801"/>
                  </a:lnTo>
                  <a:lnTo>
                    <a:pt x="21863470" y="37038801"/>
                  </a:lnTo>
                  <a:lnTo>
                    <a:pt x="21863392" y="37038801"/>
                  </a:lnTo>
                  <a:lnTo>
                    <a:pt x="21863315" y="37038801"/>
                  </a:lnTo>
                  <a:lnTo>
                    <a:pt x="21863237" y="37038801"/>
                  </a:lnTo>
                  <a:lnTo>
                    <a:pt x="21863160" y="37038801"/>
                  </a:lnTo>
                  <a:lnTo>
                    <a:pt x="21863082" y="37038801"/>
                  </a:lnTo>
                  <a:lnTo>
                    <a:pt x="21863004" y="37038801"/>
                  </a:lnTo>
                  <a:lnTo>
                    <a:pt x="21862927" y="37038801"/>
                  </a:lnTo>
                  <a:lnTo>
                    <a:pt x="21862849" y="37038801"/>
                  </a:lnTo>
                  <a:lnTo>
                    <a:pt x="21862772" y="37038801"/>
                  </a:lnTo>
                  <a:lnTo>
                    <a:pt x="21862526" y="37038801"/>
                  </a:lnTo>
                  <a:lnTo>
                    <a:pt x="21862449" y="37038801"/>
                  </a:lnTo>
                  <a:lnTo>
                    <a:pt x="21862371" y="37038801"/>
                  </a:lnTo>
                  <a:lnTo>
                    <a:pt x="21862293" y="37038801"/>
                  </a:lnTo>
                  <a:lnTo>
                    <a:pt x="21862216" y="37038801"/>
                  </a:lnTo>
                  <a:lnTo>
                    <a:pt x="21862138" y="37038801"/>
                  </a:lnTo>
                  <a:lnTo>
                    <a:pt x="21862061" y="37038801"/>
                  </a:lnTo>
                  <a:lnTo>
                    <a:pt x="21861983" y="37038801"/>
                  </a:lnTo>
                  <a:lnTo>
                    <a:pt x="21861905" y="37038801"/>
                  </a:lnTo>
                  <a:lnTo>
                    <a:pt x="21861828" y="37038801"/>
                  </a:lnTo>
                  <a:lnTo>
                    <a:pt x="21861750" y="37038801"/>
                  </a:lnTo>
                  <a:lnTo>
                    <a:pt x="21861673" y="37038801"/>
                  </a:lnTo>
                  <a:lnTo>
                    <a:pt x="21861505" y="37038801"/>
                  </a:lnTo>
                  <a:lnTo>
                    <a:pt x="21861427" y="37038801"/>
                  </a:lnTo>
                  <a:lnTo>
                    <a:pt x="21861350" y="37038801"/>
                  </a:lnTo>
                  <a:lnTo>
                    <a:pt x="21861272" y="37038801"/>
                  </a:lnTo>
                  <a:lnTo>
                    <a:pt x="21861194" y="37038801"/>
                  </a:lnTo>
                  <a:lnTo>
                    <a:pt x="21861117" y="37038801"/>
                  </a:lnTo>
                  <a:lnTo>
                    <a:pt x="21861039" y="37038801"/>
                  </a:lnTo>
                  <a:lnTo>
                    <a:pt x="21860962" y="37038801"/>
                  </a:lnTo>
                  <a:lnTo>
                    <a:pt x="21860884" y="37038801"/>
                  </a:lnTo>
                  <a:lnTo>
                    <a:pt x="21860806" y="37038801"/>
                  </a:lnTo>
                  <a:lnTo>
                    <a:pt x="21860729" y="37038801"/>
                  </a:lnTo>
                  <a:lnTo>
                    <a:pt x="21860651" y="37038801"/>
                  </a:lnTo>
                  <a:lnTo>
                    <a:pt x="21860574" y="37038801"/>
                  </a:lnTo>
                  <a:lnTo>
                    <a:pt x="21860574" y="36886401"/>
                  </a:lnTo>
                  <a:lnTo>
                    <a:pt x="21716333" y="36886401"/>
                  </a:lnTo>
                  <a:lnTo>
                    <a:pt x="21716256" y="36886401"/>
                  </a:lnTo>
                  <a:lnTo>
                    <a:pt x="21716178" y="36886401"/>
                  </a:lnTo>
                  <a:lnTo>
                    <a:pt x="21716101" y="36886401"/>
                  </a:lnTo>
                  <a:lnTo>
                    <a:pt x="21716023" y="36886401"/>
                  </a:lnTo>
                  <a:lnTo>
                    <a:pt x="21715945" y="36886401"/>
                  </a:lnTo>
                  <a:lnTo>
                    <a:pt x="21715868" y="36886401"/>
                  </a:lnTo>
                  <a:lnTo>
                    <a:pt x="21715312" y="36886401"/>
                  </a:lnTo>
                  <a:lnTo>
                    <a:pt x="21715234" y="36886401"/>
                  </a:lnTo>
                  <a:lnTo>
                    <a:pt x="21715157" y="36886401"/>
                  </a:lnTo>
                  <a:lnTo>
                    <a:pt x="21715079" y="36886401"/>
                  </a:lnTo>
                  <a:lnTo>
                    <a:pt x="21715002" y="36886401"/>
                  </a:lnTo>
                  <a:lnTo>
                    <a:pt x="21714924" y="36886401"/>
                  </a:lnTo>
                  <a:lnTo>
                    <a:pt x="21714846" y="36886401"/>
                  </a:lnTo>
                  <a:lnTo>
                    <a:pt x="21714769" y="36886401"/>
                  </a:lnTo>
                  <a:lnTo>
                    <a:pt x="21714290" y="36886401"/>
                  </a:lnTo>
                  <a:lnTo>
                    <a:pt x="21714213" y="36886401"/>
                  </a:lnTo>
                  <a:lnTo>
                    <a:pt x="21714135" y="36886401"/>
                  </a:lnTo>
                  <a:lnTo>
                    <a:pt x="21714058" y="36886401"/>
                  </a:lnTo>
                  <a:lnTo>
                    <a:pt x="21713980" y="36886401"/>
                  </a:lnTo>
                  <a:lnTo>
                    <a:pt x="21713903" y="36886401"/>
                  </a:lnTo>
                  <a:lnTo>
                    <a:pt x="21713825" y="36886401"/>
                  </a:lnTo>
                  <a:lnTo>
                    <a:pt x="21713747" y="36886401"/>
                  </a:lnTo>
                  <a:lnTo>
                    <a:pt x="21713670" y="36886401"/>
                  </a:lnTo>
                  <a:lnTo>
                    <a:pt x="21713269" y="36886401"/>
                  </a:lnTo>
                  <a:lnTo>
                    <a:pt x="21713191" y="36886401"/>
                  </a:lnTo>
                  <a:lnTo>
                    <a:pt x="21713114" y="36886401"/>
                  </a:lnTo>
                  <a:lnTo>
                    <a:pt x="21713036" y="36886401"/>
                  </a:lnTo>
                  <a:lnTo>
                    <a:pt x="21712959" y="36886401"/>
                  </a:lnTo>
                  <a:lnTo>
                    <a:pt x="21712881" y="36886401"/>
                  </a:lnTo>
                  <a:lnTo>
                    <a:pt x="21712804" y="36886401"/>
                  </a:lnTo>
                  <a:lnTo>
                    <a:pt x="21712726" y="36886401"/>
                  </a:lnTo>
                  <a:lnTo>
                    <a:pt x="21712648" y="36886401"/>
                  </a:lnTo>
                  <a:lnTo>
                    <a:pt x="21712571" y="36886401"/>
                  </a:lnTo>
                  <a:lnTo>
                    <a:pt x="21712248" y="36886401"/>
                  </a:lnTo>
                  <a:lnTo>
                    <a:pt x="21712170" y="36886401"/>
                  </a:lnTo>
                  <a:lnTo>
                    <a:pt x="21712092" y="36886401"/>
                  </a:lnTo>
                  <a:lnTo>
                    <a:pt x="21712015" y="36886401"/>
                  </a:lnTo>
                  <a:lnTo>
                    <a:pt x="21711937" y="36886401"/>
                  </a:lnTo>
                  <a:lnTo>
                    <a:pt x="21711860" y="36886401"/>
                  </a:lnTo>
                  <a:lnTo>
                    <a:pt x="21711782" y="36886401"/>
                  </a:lnTo>
                  <a:lnTo>
                    <a:pt x="21711705" y="36886401"/>
                  </a:lnTo>
                  <a:lnTo>
                    <a:pt x="21711627" y="36886401"/>
                  </a:lnTo>
                  <a:lnTo>
                    <a:pt x="21711549" y="36886401"/>
                  </a:lnTo>
                  <a:lnTo>
                    <a:pt x="21711472" y="36886401"/>
                  </a:lnTo>
                  <a:lnTo>
                    <a:pt x="21711226" y="36886401"/>
                  </a:lnTo>
                  <a:lnTo>
                    <a:pt x="21711149" y="36886401"/>
                  </a:lnTo>
                  <a:lnTo>
                    <a:pt x="21711071" y="36886401"/>
                  </a:lnTo>
                  <a:lnTo>
                    <a:pt x="21710993" y="36886401"/>
                  </a:lnTo>
                  <a:lnTo>
                    <a:pt x="21710916" y="36886401"/>
                  </a:lnTo>
                  <a:lnTo>
                    <a:pt x="21710838" y="36886401"/>
                  </a:lnTo>
                  <a:lnTo>
                    <a:pt x="21710761" y="36886401"/>
                  </a:lnTo>
                  <a:lnTo>
                    <a:pt x="21710683" y="36886401"/>
                  </a:lnTo>
                  <a:lnTo>
                    <a:pt x="21710606" y="36886401"/>
                  </a:lnTo>
                  <a:lnTo>
                    <a:pt x="21710528" y="36886401"/>
                  </a:lnTo>
                  <a:lnTo>
                    <a:pt x="21710450" y="36886401"/>
                  </a:lnTo>
                  <a:lnTo>
                    <a:pt x="21710373" y="36886401"/>
                  </a:lnTo>
                  <a:lnTo>
                    <a:pt x="21710205" y="36886401"/>
                  </a:lnTo>
                  <a:lnTo>
                    <a:pt x="21710127" y="36886401"/>
                  </a:lnTo>
                  <a:lnTo>
                    <a:pt x="21710050" y="36886401"/>
                  </a:lnTo>
                  <a:lnTo>
                    <a:pt x="21709972" y="36886401"/>
                  </a:lnTo>
                  <a:lnTo>
                    <a:pt x="21709894" y="36886401"/>
                  </a:lnTo>
                  <a:lnTo>
                    <a:pt x="21709817" y="36886401"/>
                  </a:lnTo>
                  <a:lnTo>
                    <a:pt x="21709739" y="36886401"/>
                  </a:lnTo>
                  <a:lnTo>
                    <a:pt x="21709662" y="36886401"/>
                  </a:lnTo>
                  <a:lnTo>
                    <a:pt x="21709584" y="36886401"/>
                  </a:lnTo>
                  <a:lnTo>
                    <a:pt x="21709507" y="36886401"/>
                  </a:lnTo>
                  <a:lnTo>
                    <a:pt x="21709429" y="36886401"/>
                  </a:lnTo>
                  <a:lnTo>
                    <a:pt x="21709351" y="36886401"/>
                  </a:lnTo>
                  <a:lnTo>
                    <a:pt x="21709274" y="36886401"/>
                  </a:lnTo>
                  <a:lnTo>
                    <a:pt x="21709183" y="36886401"/>
                  </a:lnTo>
                  <a:lnTo>
                    <a:pt x="21709106" y="36886401"/>
                  </a:lnTo>
                  <a:lnTo>
                    <a:pt x="21709028" y="36886401"/>
                  </a:lnTo>
                  <a:lnTo>
                    <a:pt x="21708951" y="36886401"/>
                  </a:lnTo>
                  <a:lnTo>
                    <a:pt x="21708873" y="36886401"/>
                  </a:lnTo>
                  <a:lnTo>
                    <a:pt x="21708795" y="36886401"/>
                  </a:lnTo>
                  <a:lnTo>
                    <a:pt x="21708718" y="36886401"/>
                  </a:lnTo>
                  <a:lnTo>
                    <a:pt x="21708640" y="36886401"/>
                  </a:lnTo>
                  <a:lnTo>
                    <a:pt x="21708563" y="36886401"/>
                  </a:lnTo>
                  <a:lnTo>
                    <a:pt x="21708485" y="36886401"/>
                  </a:lnTo>
                  <a:lnTo>
                    <a:pt x="21708408" y="36886401"/>
                  </a:lnTo>
                  <a:lnTo>
                    <a:pt x="21708330" y="36886401"/>
                  </a:lnTo>
                  <a:lnTo>
                    <a:pt x="21708252" y="36886401"/>
                  </a:lnTo>
                  <a:lnTo>
                    <a:pt x="21708175" y="36886401"/>
                  </a:lnTo>
                  <a:lnTo>
                    <a:pt x="21708175" y="36734001"/>
                  </a:lnTo>
                  <a:lnTo>
                    <a:pt x="21564012" y="36734001"/>
                  </a:lnTo>
                  <a:lnTo>
                    <a:pt x="21563934" y="36734001"/>
                  </a:lnTo>
                  <a:lnTo>
                    <a:pt x="21563857" y="36734001"/>
                  </a:lnTo>
                  <a:lnTo>
                    <a:pt x="21563779" y="36734001"/>
                  </a:lnTo>
                  <a:lnTo>
                    <a:pt x="21563702" y="36734001"/>
                  </a:lnTo>
                  <a:lnTo>
                    <a:pt x="21563624" y="36734001"/>
                  </a:lnTo>
                  <a:lnTo>
                    <a:pt x="21563546" y="36734001"/>
                  </a:lnTo>
                  <a:lnTo>
                    <a:pt x="21563469" y="36734001"/>
                  </a:lnTo>
                  <a:lnTo>
                    <a:pt x="21562991" y="36734001"/>
                  </a:lnTo>
                  <a:lnTo>
                    <a:pt x="21562913" y="36734001"/>
                  </a:lnTo>
                  <a:lnTo>
                    <a:pt x="21562835" y="36734001"/>
                  </a:lnTo>
                  <a:lnTo>
                    <a:pt x="21562758" y="36734001"/>
                  </a:lnTo>
                  <a:lnTo>
                    <a:pt x="21562680" y="36734001"/>
                  </a:lnTo>
                  <a:lnTo>
                    <a:pt x="21562603" y="36734001"/>
                  </a:lnTo>
                  <a:lnTo>
                    <a:pt x="21562525" y="36734001"/>
                  </a:lnTo>
                  <a:lnTo>
                    <a:pt x="21562447" y="36734001"/>
                  </a:lnTo>
                  <a:lnTo>
                    <a:pt x="21562370" y="36734001"/>
                  </a:lnTo>
                  <a:lnTo>
                    <a:pt x="21561969" y="36734001"/>
                  </a:lnTo>
                  <a:lnTo>
                    <a:pt x="21561892" y="36734001"/>
                  </a:lnTo>
                  <a:lnTo>
                    <a:pt x="21561814" y="36734001"/>
                  </a:lnTo>
                  <a:lnTo>
                    <a:pt x="21561736" y="36734001"/>
                  </a:lnTo>
                  <a:lnTo>
                    <a:pt x="21561659" y="36734001"/>
                  </a:lnTo>
                  <a:lnTo>
                    <a:pt x="21561581" y="36734001"/>
                  </a:lnTo>
                  <a:lnTo>
                    <a:pt x="21561504" y="36734001"/>
                  </a:lnTo>
                  <a:lnTo>
                    <a:pt x="21561426" y="36734001"/>
                  </a:lnTo>
                  <a:lnTo>
                    <a:pt x="21561348" y="36734001"/>
                  </a:lnTo>
                  <a:lnTo>
                    <a:pt x="21561271" y="36734001"/>
                  </a:lnTo>
                  <a:lnTo>
                    <a:pt x="21560948" y="36734001"/>
                  </a:lnTo>
                  <a:lnTo>
                    <a:pt x="21560870" y="36734001"/>
                  </a:lnTo>
                  <a:lnTo>
                    <a:pt x="21560793" y="36734001"/>
                  </a:lnTo>
                  <a:lnTo>
                    <a:pt x="21560715" y="36734001"/>
                  </a:lnTo>
                  <a:lnTo>
                    <a:pt x="21560637" y="36734001"/>
                  </a:lnTo>
                  <a:lnTo>
                    <a:pt x="21560560" y="36734001"/>
                  </a:lnTo>
                  <a:lnTo>
                    <a:pt x="21560482" y="36734001"/>
                  </a:lnTo>
                  <a:lnTo>
                    <a:pt x="21560405" y="36734001"/>
                  </a:lnTo>
                  <a:lnTo>
                    <a:pt x="21560327" y="36734001"/>
                  </a:lnTo>
                  <a:lnTo>
                    <a:pt x="21560249" y="36734001"/>
                  </a:lnTo>
                  <a:lnTo>
                    <a:pt x="21560172" y="36734001"/>
                  </a:lnTo>
                  <a:lnTo>
                    <a:pt x="21559926" y="36734001"/>
                  </a:lnTo>
                  <a:lnTo>
                    <a:pt x="21559849" y="36734001"/>
                  </a:lnTo>
                  <a:lnTo>
                    <a:pt x="21559771" y="36734001"/>
                  </a:lnTo>
                  <a:lnTo>
                    <a:pt x="21559694" y="36734001"/>
                  </a:lnTo>
                  <a:lnTo>
                    <a:pt x="21559616" y="36734001"/>
                  </a:lnTo>
                  <a:lnTo>
                    <a:pt x="21559538" y="36734001"/>
                  </a:lnTo>
                  <a:lnTo>
                    <a:pt x="21559461" y="36734001"/>
                  </a:lnTo>
                  <a:lnTo>
                    <a:pt x="21559383" y="36734001"/>
                  </a:lnTo>
                  <a:lnTo>
                    <a:pt x="21559306" y="36734001"/>
                  </a:lnTo>
                  <a:lnTo>
                    <a:pt x="21559228" y="36734001"/>
                  </a:lnTo>
                  <a:lnTo>
                    <a:pt x="21559150" y="36734001"/>
                  </a:lnTo>
                  <a:lnTo>
                    <a:pt x="21559073" y="36734001"/>
                  </a:lnTo>
                  <a:lnTo>
                    <a:pt x="21558905" y="36734001"/>
                  </a:lnTo>
                  <a:lnTo>
                    <a:pt x="21558827" y="36734001"/>
                  </a:lnTo>
                  <a:lnTo>
                    <a:pt x="21558750" y="36734001"/>
                  </a:lnTo>
                  <a:lnTo>
                    <a:pt x="21558672" y="36734001"/>
                  </a:lnTo>
                  <a:lnTo>
                    <a:pt x="21558595" y="36734001"/>
                  </a:lnTo>
                  <a:lnTo>
                    <a:pt x="21558517" y="36734001"/>
                  </a:lnTo>
                  <a:lnTo>
                    <a:pt x="21558439" y="36734001"/>
                  </a:lnTo>
                  <a:lnTo>
                    <a:pt x="21558362" y="36734001"/>
                  </a:lnTo>
                  <a:lnTo>
                    <a:pt x="21558284" y="36734001"/>
                  </a:lnTo>
                  <a:lnTo>
                    <a:pt x="21558207" y="36734001"/>
                  </a:lnTo>
                  <a:lnTo>
                    <a:pt x="21558129" y="36734001"/>
                  </a:lnTo>
                  <a:lnTo>
                    <a:pt x="21558051" y="36734001"/>
                  </a:lnTo>
                  <a:lnTo>
                    <a:pt x="21557974" y="36734001"/>
                  </a:lnTo>
                  <a:lnTo>
                    <a:pt x="21557884" y="36734001"/>
                  </a:lnTo>
                  <a:lnTo>
                    <a:pt x="21557806" y="36734001"/>
                  </a:lnTo>
                  <a:lnTo>
                    <a:pt x="21557728" y="36734001"/>
                  </a:lnTo>
                  <a:lnTo>
                    <a:pt x="21557651" y="36734001"/>
                  </a:lnTo>
                  <a:lnTo>
                    <a:pt x="21557573" y="36734001"/>
                  </a:lnTo>
                  <a:lnTo>
                    <a:pt x="21557496" y="36734001"/>
                  </a:lnTo>
                  <a:lnTo>
                    <a:pt x="21557418" y="36734001"/>
                  </a:lnTo>
                  <a:lnTo>
                    <a:pt x="21557340" y="36734001"/>
                  </a:lnTo>
                  <a:lnTo>
                    <a:pt x="21557263" y="36734001"/>
                  </a:lnTo>
                  <a:lnTo>
                    <a:pt x="21557185" y="36734001"/>
                  </a:lnTo>
                  <a:lnTo>
                    <a:pt x="21557108" y="36734001"/>
                  </a:lnTo>
                  <a:lnTo>
                    <a:pt x="21557030" y="36734001"/>
                  </a:lnTo>
                  <a:lnTo>
                    <a:pt x="21556952" y="36734001"/>
                  </a:lnTo>
                  <a:lnTo>
                    <a:pt x="21556875" y="36734001"/>
                  </a:lnTo>
                  <a:lnTo>
                    <a:pt x="21556785" y="36734001"/>
                  </a:lnTo>
                  <a:lnTo>
                    <a:pt x="21556707" y="36734001"/>
                  </a:lnTo>
                  <a:lnTo>
                    <a:pt x="21556629" y="36734001"/>
                  </a:lnTo>
                  <a:lnTo>
                    <a:pt x="21556552" y="36734001"/>
                  </a:lnTo>
                  <a:lnTo>
                    <a:pt x="21556474" y="36734001"/>
                  </a:lnTo>
                  <a:lnTo>
                    <a:pt x="21556397" y="36734001"/>
                  </a:lnTo>
                  <a:lnTo>
                    <a:pt x="21556319" y="36734001"/>
                  </a:lnTo>
                  <a:lnTo>
                    <a:pt x="21556241" y="36734001"/>
                  </a:lnTo>
                  <a:lnTo>
                    <a:pt x="21556164" y="36734001"/>
                  </a:lnTo>
                  <a:lnTo>
                    <a:pt x="21556086" y="36734001"/>
                  </a:lnTo>
                  <a:lnTo>
                    <a:pt x="21556009" y="36734001"/>
                  </a:lnTo>
                  <a:lnTo>
                    <a:pt x="21555931" y="36734001"/>
                  </a:lnTo>
                  <a:lnTo>
                    <a:pt x="21555853" y="36734001"/>
                  </a:lnTo>
                  <a:lnTo>
                    <a:pt x="21555776" y="36734001"/>
                  </a:lnTo>
                  <a:lnTo>
                    <a:pt x="21555776" y="36581601"/>
                  </a:lnTo>
                  <a:lnTo>
                    <a:pt x="21411691" y="36581601"/>
                  </a:lnTo>
                  <a:lnTo>
                    <a:pt x="21411613" y="36581601"/>
                  </a:lnTo>
                  <a:lnTo>
                    <a:pt x="21411536" y="36581601"/>
                  </a:lnTo>
                  <a:lnTo>
                    <a:pt x="21411458" y="36581601"/>
                  </a:lnTo>
                  <a:lnTo>
                    <a:pt x="21411380" y="36581601"/>
                  </a:lnTo>
                  <a:lnTo>
                    <a:pt x="21411303" y="36581601"/>
                  </a:lnTo>
                  <a:lnTo>
                    <a:pt x="21411225" y="36581601"/>
                  </a:lnTo>
                  <a:lnTo>
                    <a:pt x="21411148" y="36581601"/>
                  </a:lnTo>
                  <a:lnTo>
                    <a:pt x="21411070" y="36581601"/>
                  </a:lnTo>
                  <a:lnTo>
                    <a:pt x="21410669" y="36581601"/>
                  </a:lnTo>
                  <a:lnTo>
                    <a:pt x="21410592" y="36581601"/>
                  </a:lnTo>
                  <a:lnTo>
                    <a:pt x="21410514" y="36581601"/>
                  </a:lnTo>
                  <a:lnTo>
                    <a:pt x="21410437" y="36581601"/>
                  </a:lnTo>
                  <a:lnTo>
                    <a:pt x="21410359" y="36581601"/>
                  </a:lnTo>
                  <a:lnTo>
                    <a:pt x="21410281" y="36581601"/>
                  </a:lnTo>
                  <a:lnTo>
                    <a:pt x="21410204" y="36581601"/>
                  </a:lnTo>
                  <a:lnTo>
                    <a:pt x="21410126" y="36581601"/>
                  </a:lnTo>
                  <a:lnTo>
                    <a:pt x="21410049" y="36581601"/>
                  </a:lnTo>
                  <a:lnTo>
                    <a:pt x="21409971" y="36581601"/>
                  </a:lnTo>
                  <a:lnTo>
                    <a:pt x="21409648" y="36581601"/>
                  </a:lnTo>
                  <a:lnTo>
                    <a:pt x="21409570" y="36581601"/>
                  </a:lnTo>
                  <a:lnTo>
                    <a:pt x="21409493" y="36581601"/>
                  </a:lnTo>
                  <a:lnTo>
                    <a:pt x="21409415" y="36581601"/>
                  </a:lnTo>
                  <a:lnTo>
                    <a:pt x="21409338" y="36581601"/>
                  </a:lnTo>
                  <a:lnTo>
                    <a:pt x="21409260" y="36581601"/>
                  </a:lnTo>
                  <a:lnTo>
                    <a:pt x="21409182" y="36581601"/>
                  </a:lnTo>
                  <a:lnTo>
                    <a:pt x="21409105" y="36581601"/>
                  </a:lnTo>
                  <a:lnTo>
                    <a:pt x="21409027" y="36581601"/>
                  </a:lnTo>
                  <a:lnTo>
                    <a:pt x="21408950" y="36581601"/>
                  </a:lnTo>
                  <a:lnTo>
                    <a:pt x="21408872" y="36581601"/>
                  </a:lnTo>
                  <a:lnTo>
                    <a:pt x="21408627" y="36581601"/>
                  </a:lnTo>
                  <a:lnTo>
                    <a:pt x="21408549" y="36581601"/>
                  </a:lnTo>
                  <a:lnTo>
                    <a:pt x="21408471" y="36581601"/>
                  </a:lnTo>
                  <a:lnTo>
                    <a:pt x="21408394" y="36581601"/>
                  </a:lnTo>
                  <a:lnTo>
                    <a:pt x="21408316" y="36581601"/>
                  </a:lnTo>
                  <a:lnTo>
                    <a:pt x="21408239" y="36581601"/>
                  </a:lnTo>
                  <a:lnTo>
                    <a:pt x="21408161" y="36581601"/>
                  </a:lnTo>
                  <a:lnTo>
                    <a:pt x="21408083" y="36581601"/>
                  </a:lnTo>
                  <a:lnTo>
                    <a:pt x="21408006" y="36581601"/>
                  </a:lnTo>
                  <a:lnTo>
                    <a:pt x="21407928" y="36581601"/>
                  </a:lnTo>
                  <a:lnTo>
                    <a:pt x="21407851" y="36581601"/>
                  </a:lnTo>
                  <a:lnTo>
                    <a:pt x="21407773" y="36581601"/>
                  </a:lnTo>
                  <a:lnTo>
                    <a:pt x="21407605" y="36581601"/>
                  </a:lnTo>
                  <a:lnTo>
                    <a:pt x="21407528" y="36581601"/>
                  </a:lnTo>
                  <a:lnTo>
                    <a:pt x="21407450" y="36581601"/>
                  </a:lnTo>
                  <a:lnTo>
                    <a:pt x="21407372" y="36581601"/>
                  </a:lnTo>
                  <a:lnTo>
                    <a:pt x="21407295" y="36581601"/>
                  </a:lnTo>
                  <a:lnTo>
                    <a:pt x="21407217" y="36581601"/>
                  </a:lnTo>
                  <a:lnTo>
                    <a:pt x="21407140" y="36581601"/>
                  </a:lnTo>
                  <a:lnTo>
                    <a:pt x="21407062" y="36581601"/>
                  </a:lnTo>
                  <a:lnTo>
                    <a:pt x="21406984" y="36581601"/>
                  </a:lnTo>
                  <a:lnTo>
                    <a:pt x="21406907" y="36581601"/>
                  </a:lnTo>
                  <a:lnTo>
                    <a:pt x="21406829" y="36581601"/>
                  </a:lnTo>
                  <a:lnTo>
                    <a:pt x="21406752" y="36581601"/>
                  </a:lnTo>
                  <a:lnTo>
                    <a:pt x="21406674" y="36581601"/>
                  </a:lnTo>
                  <a:lnTo>
                    <a:pt x="21406584" y="36581601"/>
                  </a:lnTo>
                  <a:lnTo>
                    <a:pt x="21406506" y="36581601"/>
                  </a:lnTo>
                  <a:lnTo>
                    <a:pt x="21406429" y="36581601"/>
                  </a:lnTo>
                  <a:lnTo>
                    <a:pt x="21406351" y="36581601"/>
                  </a:lnTo>
                  <a:lnTo>
                    <a:pt x="21406273" y="36581601"/>
                  </a:lnTo>
                  <a:lnTo>
                    <a:pt x="21406196" y="36581601"/>
                  </a:lnTo>
                  <a:lnTo>
                    <a:pt x="21406118" y="36581601"/>
                  </a:lnTo>
                  <a:lnTo>
                    <a:pt x="21406041" y="36581601"/>
                  </a:lnTo>
                  <a:lnTo>
                    <a:pt x="21405963" y="36581601"/>
                  </a:lnTo>
                  <a:lnTo>
                    <a:pt x="21405885" y="36581601"/>
                  </a:lnTo>
                  <a:lnTo>
                    <a:pt x="21405808" y="36581601"/>
                  </a:lnTo>
                  <a:lnTo>
                    <a:pt x="21405730" y="36581601"/>
                  </a:lnTo>
                  <a:lnTo>
                    <a:pt x="21405653" y="36581601"/>
                  </a:lnTo>
                  <a:lnTo>
                    <a:pt x="21405575" y="36581601"/>
                  </a:lnTo>
                  <a:lnTo>
                    <a:pt x="21405485" y="36581601"/>
                  </a:lnTo>
                  <a:lnTo>
                    <a:pt x="21405407" y="36581601"/>
                  </a:lnTo>
                  <a:lnTo>
                    <a:pt x="21405330" y="36581601"/>
                  </a:lnTo>
                  <a:lnTo>
                    <a:pt x="21405252" y="36581601"/>
                  </a:lnTo>
                  <a:lnTo>
                    <a:pt x="21405174" y="36581601"/>
                  </a:lnTo>
                  <a:lnTo>
                    <a:pt x="21405097" y="36581601"/>
                  </a:lnTo>
                  <a:lnTo>
                    <a:pt x="21405019" y="36581601"/>
                  </a:lnTo>
                  <a:lnTo>
                    <a:pt x="21404942" y="36581601"/>
                  </a:lnTo>
                  <a:lnTo>
                    <a:pt x="21404864" y="36581601"/>
                  </a:lnTo>
                  <a:lnTo>
                    <a:pt x="21404786" y="36581601"/>
                  </a:lnTo>
                  <a:lnTo>
                    <a:pt x="21404709" y="36581601"/>
                  </a:lnTo>
                  <a:lnTo>
                    <a:pt x="21404631" y="36581601"/>
                  </a:lnTo>
                  <a:lnTo>
                    <a:pt x="21404554" y="36581601"/>
                  </a:lnTo>
                  <a:lnTo>
                    <a:pt x="21404476" y="36581601"/>
                  </a:lnTo>
                  <a:lnTo>
                    <a:pt x="21404386" y="36581601"/>
                  </a:lnTo>
                  <a:lnTo>
                    <a:pt x="21404308" y="36581601"/>
                  </a:lnTo>
                  <a:lnTo>
                    <a:pt x="21404230" y="36581601"/>
                  </a:lnTo>
                  <a:lnTo>
                    <a:pt x="21404153" y="36581601"/>
                  </a:lnTo>
                  <a:lnTo>
                    <a:pt x="21404075" y="36581601"/>
                  </a:lnTo>
                  <a:lnTo>
                    <a:pt x="21403998" y="36581601"/>
                  </a:lnTo>
                  <a:lnTo>
                    <a:pt x="21403920" y="36581601"/>
                  </a:lnTo>
                  <a:lnTo>
                    <a:pt x="21403843" y="36581601"/>
                  </a:lnTo>
                  <a:lnTo>
                    <a:pt x="21403765" y="36581601"/>
                  </a:lnTo>
                  <a:lnTo>
                    <a:pt x="21403687" y="36581601"/>
                  </a:lnTo>
                  <a:lnTo>
                    <a:pt x="21403610" y="36581601"/>
                  </a:lnTo>
                  <a:lnTo>
                    <a:pt x="21403532" y="36581601"/>
                  </a:lnTo>
                  <a:lnTo>
                    <a:pt x="21403455" y="36581601"/>
                  </a:lnTo>
                  <a:lnTo>
                    <a:pt x="21403377" y="36581601"/>
                  </a:lnTo>
                  <a:lnTo>
                    <a:pt x="21403377" y="36429201"/>
                  </a:lnTo>
                  <a:lnTo>
                    <a:pt x="21259369" y="36429201"/>
                  </a:lnTo>
                  <a:lnTo>
                    <a:pt x="21259292" y="36429201"/>
                  </a:lnTo>
                  <a:lnTo>
                    <a:pt x="21259214" y="36429201"/>
                  </a:lnTo>
                  <a:lnTo>
                    <a:pt x="21259137" y="36429201"/>
                  </a:lnTo>
                  <a:lnTo>
                    <a:pt x="21259059" y="36429201"/>
                  </a:lnTo>
                  <a:lnTo>
                    <a:pt x="21258981" y="36429201"/>
                  </a:lnTo>
                  <a:lnTo>
                    <a:pt x="21258904" y="36429201"/>
                  </a:lnTo>
                  <a:lnTo>
                    <a:pt x="21258826" y="36429201"/>
                  </a:lnTo>
                  <a:lnTo>
                    <a:pt x="21258749" y="36429201"/>
                  </a:lnTo>
                  <a:lnTo>
                    <a:pt x="21258671" y="36429201"/>
                  </a:lnTo>
                  <a:lnTo>
                    <a:pt x="21258348" y="36429201"/>
                  </a:lnTo>
                  <a:lnTo>
                    <a:pt x="21258270" y="36429201"/>
                  </a:lnTo>
                  <a:lnTo>
                    <a:pt x="21258193" y="36429201"/>
                  </a:lnTo>
                  <a:lnTo>
                    <a:pt x="21258115" y="36429201"/>
                  </a:lnTo>
                  <a:lnTo>
                    <a:pt x="21258038" y="36429201"/>
                  </a:lnTo>
                  <a:lnTo>
                    <a:pt x="21257960" y="36429201"/>
                  </a:lnTo>
                  <a:lnTo>
                    <a:pt x="21257882" y="36429201"/>
                  </a:lnTo>
                  <a:lnTo>
                    <a:pt x="21257805" y="36429201"/>
                  </a:lnTo>
                  <a:lnTo>
                    <a:pt x="21257727" y="36429201"/>
                  </a:lnTo>
                  <a:lnTo>
                    <a:pt x="21257650" y="36429201"/>
                  </a:lnTo>
                  <a:lnTo>
                    <a:pt x="21257572" y="36429201"/>
                  </a:lnTo>
                  <a:lnTo>
                    <a:pt x="21257327" y="36429201"/>
                  </a:lnTo>
                  <a:lnTo>
                    <a:pt x="21257249" y="36429201"/>
                  </a:lnTo>
                  <a:lnTo>
                    <a:pt x="21257171" y="36429201"/>
                  </a:lnTo>
                  <a:lnTo>
                    <a:pt x="21257094" y="36429201"/>
                  </a:lnTo>
                  <a:lnTo>
                    <a:pt x="21257016" y="36429201"/>
                  </a:lnTo>
                  <a:lnTo>
                    <a:pt x="21256939" y="36429201"/>
                  </a:lnTo>
                  <a:lnTo>
                    <a:pt x="21256861" y="36429201"/>
                  </a:lnTo>
                  <a:lnTo>
                    <a:pt x="21256783" y="36429201"/>
                  </a:lnTo>
                  <a:lnTo>
                    <a:pt x="21256706" y="36429201"/>
                  </a:lnTo>
                  <a:lnTo>
                    <a:pt x="21256628" y="36429201"/>
                  </a:lnTo>
                  <a:lnTo>
                    <a:pt x="21256551" y="36429201"/>
                  </a:lnTo>
                  <a:lnTo>
                    <a:pt x="21256473" y="36429201"/>
                  </a:lnTo>
                  <a:lnTo>
                    <a:pt x="21256305" y="36429201"/>
                  </a:lnTo>
                  <a:lnTo>
                    <a:pt x="21256228" y="36429201"/>
                  </a:lnTo>
                  <a:lnTo>
                    <a:pt x="21256150" y="36429201"/>
                  </a:lnTo>
                  <a:lnTo>
                    <a:pt x="21256072" y="36429201"/>
                  </a:lnTo>
                  <a:lnTo>
                    <a:pt x="21255995" y="36429201"/>
                  </a:lnTo>
                  <a:lnTo>
                    <a:pt x="21255917" y="36429201"/>
                  </a:lnTo>
                  <a:lnTo>
                    <a:pt x="21255840" y="36429201"/>
                  </a:lnTo>
                  <a:lnTo>
                    <a:pt x="21255762" y="36429201"/>
                  </a:lnTo>
                  <a:lnTo>
                    <a:pt x="21255684" y="36429201"/>
                  </a:lnTo>
                  <a:lnTo>
                    <a:pt x="21255607" y="36429201"/>
                  </a:lnTo>
                  <a:lnTo>
                    <a:pt x="21255529" y="36429201"/>
                  </a:lnTo>
                  <a:lnTo>
                    <a:pt x="21255452" y="36429201"/>
                  </a:lnTo>
                  <a:lnTo>
                    <a:pt x="21255374" y="36429201"/>
                  </a:lnTo>
                  <a:lnTo>
                    <a:pt x="21255284" y="36429201"/>
                  </a:lnTo>
                  <a:lnTo>
                    <a:pt x="21255206" y="36429201"/>
                  </a:lnTo>
                  <a:lnTo>
                    <a:pt x="21255129" y="36429201"/>
                  </a:lnTo>
                  <a:lnTo>
                    <a:pt x="21255051" y="36429201"/>
                  </a:lnTo>
                  <a:lnTo>
                    <a:pt x="21254973" y="36429201"/>
                  </a:lnTo>
                  <a:lnTo>
                    <a:pt x="21254896" y="36429201"/>
                  </a:lnTo>
                  <a:lnTo>
                    <a:pt x="21254818" y="36429201"/>
                  </a:lnTo>
                  <a:lnTo>
                    <a:pt x="21254741" y="36429201"/>
                  </a:lnTo>
                  <a:lnTo>
                    <a:pt x="21254663" y="36429201"/>
                  </a:lnTo>
                  <a:lnTo>
                    <a:pt x="21254585" y="36429201"/>
                  </a:lnTo>
                  <a:lnTo>
                    <a:pt x="21254508" y="36429201"/>
                  </a:lnTo>
                  <a:lnTo>
                    <a:pt x="21254430" y="36429201"/>
                  </a:lnTo>
                  <a:lnTo>
                    <a:pt x="21254353" y="36429201"/>
                  </a:lnTo>
                  <a:lnTo>
                    <a:pt x="21254275" y="36429201"/>
                  </a:lnTo>
                  <a:lnTo>
                    <a:pt x="21254185" y="36429201"/>
                  </a:lnTo>
                  <a:lnTo>
                    <a:pt x="21254107" y="36429201"/>
                  </a:lnTo>
                  <a:lnTo>
                    <a:pt x="21254030" y="36429201"/>
                  </a:lnTo>
                  <a:lnTo>
                    <a:pt x="21253952" y="36429201"/>
                  </a:lnTo>
                  <a:lnTo>
                    <a:pt x="21253874" y="36429201"/>
                  </a:lnTo>
                  <a:lnTo>
                    <a:pt x="21253797" y="36429201"/>
                  </a:lnTo>
                  <a:lnTo>
                    <a:pt x="21253719" y="36429201"/>
                  </a:lnTo>
                  <a:lnTo>
                    <a:pt x="21253642" y="36429201"/>
                  </a:lnTo>
                  <a:lnTo>
                    <a:pt x="21253564" y="36429201"/>
                  </a:lnTo>
                  <a:lnTo>
                    <a:pt x="21253486" y="36429201"/>
                  </a:lnTo>
                  <a:lnTo>
                    <a:pt x="21253409" y="36429201"/>
                  </a:lnTo>
                  <a:lnTo>
                    <a:pt x="21253331" y="36429201"/>
                  </a:lnTo>
                  <a:lnTo>
                    <a:pt x="21253254" y="36429201"/>
                  </a:lnTo>
                  <a:lnTo>
                    <a:pt x="21253176" y="36429201"/>
                  </a:lnTo>
                  <a:lnTo>
                    <a:pt x="21253086" y="36429201"/>
                  </a:lnTo>
                  <a:lnTo>
                    <a:pt x="21253008" y="36429201"/>
                  </a:lnTo>
                  <a:lnTo>
                    <a:pt x="21252931" y="36429201"/>
                  </a:lnTo>
                  <a:lnTo>
                    <a:pt x="21252853" y="36429201"/>
                  </a:lnTo>
                  <a:lnTo>
                    <a:pt x="21252775" y="36429201"/>
                  </a:lnTo>
                  <a:lnTo>
                    <a:pt x="21252698" y="36429201"/>
                  </a:lnTo>
                  <a:lnTo>
                    <a:pt x="21252620" y="36429201"/>
                  </a:lnTo>
                  <a:lnTo>
                    <a:pt x="21252543" y="36429201"/>
                  </a:lnTo>
                  <a:lnTo>
                    <a:pt x="21252465" y="36429201"/>
                  </a:lnTo>
                  <a:lnTo>
                    <a:pt x="21252387" y="36429201"/>
                  </a:lnTo>
                  <a:lnTo>
                    <a:pt x="21252310" y="36429201"/>
                  </a:lnTo>
                  <a:lnTo>
                    <a:pt x="21252232" y="36429201"/>
                  </a:lnTo>
                  <a:lnTo>
                    <a:pt x="21252155" y="36429201"/>
                  </a:lnTo>
                  <a:lnTo>
                    <a:pt x="21252077" y="36429201"/>
                  </a:lnTo>
                  <a:lnTo>
                    <a:pt x="21251987" y="36429201"/>
                  </a:lnTo>
                  <a:lnTo>
                    <a:pt x="21251909" y="36429201"/>
                  </a:lnTo>
                  <a:lnTo>
                    <a:pt x="21251832" y="36429201"/>
                  </a:lnTo>
                  <a:lnTo>
                    <a:pt x="21251754" y="36429201"/>
                  </a:lnTo>
                  <a:lnTo>
                    <a:pt x="21251676" y="36429201"/>
                  </a:lnTo>
                  <a:lnTo>
                    <a:pt x="21251599" y="36429201"/>
                  </a:lnTo>
                  <a:lnTo>
                    <a:pt x="21251521" y="36429201"/>
                  </a:lnTo>
                  <a:lnTo>
                    <a:pt x="21251444" y="36429201"/>
                  </a:lnTo>
                  <a:lnTo>
                    <a:pt x="21251366" y="36429201"/>
                  </a:lnTo>
                  <a:lnTo>
                    <a:pt x="21251288" y="36429201"/>
                  </a:lnTo>
                  <a:lnTo>
                    <a:pt x="21251211" y="36429201"/>
                  </a:lnTo>
                  <a:lnTo>
                    <a:pt x="21251133" y="36429201"/>
                  </a:lnTo>
                  <a:lnTo>
                    <a:pt x="21251056" y="36429201"/>
                  </a:lnTo>
                  <a:lnTo>
                    <a:pt x="21250978" y="36429201"/>
                  </a:lnTo>
                  <a:lnTo>
                    <a:pt x="21250978" y="36313423"/>
                  </a:lnTo>
                  <a:lnTo>
                    <a:pt x="21158457" y="36341873"/>
                  </a:lnTo>
                  <a:cubicBezTo>
                    <a:pt x="19331624" y="36870977"/>
                    <a:pt x="17310941" y="37229345"/>
                    <a:pt x="15096400" y="37416971"/>
                  </a:cubicBezTo>
                  <a:lnTo>
                    <a:pt x="15096400" y="37249739"/>
                  </a:lnTo>
                  <a:lnTo>
                    <a:pt x="14936301" y="37264571"/>
                  </a:lnTo>
                  <a:lnTo>
                    <a:pt x="14936301" y="37264477"/>
                  </a:lnTo>
                  <a:lnTo>
                    <a:pt x="14935279" y="37264571"/>
                  </a:lnTo>
                  <a:lnTo>
                    <a:pt x="14935279" y="37264563"/>
                  </a:lnTo>
                  <a:lnTo>
                    <a:pt x="14935202" y="37264571"/>
                  </a:lnTo>
                  <a:lnTo>
                    <a:pt x="14935202" y="37098257"/>
                  </a:lnTo>
                  <a:lnTo>
                    <a:pt x="14785001" y="37112171"/>
                  </a:lnTo>
                  <a:lnTo>
                    <a:pt x="14785001" y="37112077"/>
                  </a:lnTo>
                  <a:lnTo>
                    <a:pt x="14783979" y="37112171"/>
                  </a:lnTo>
                  <a:lnTo>
                    <a:pt x="14783979" y="37112163"/>
                  </a:lnTo>
                  <a:lnTo>
                    <a:pt x="14783902" y="37112171"/>
                  </a:lnTo>
                  <a:lnTo>
                    <a:pt x="14783902" y="37112083"/>
                  </a:lnTo>
                  <a:lnTo>
                    <a:pt x="14782958" y="37112171"/>
                  </a:lnTo>
                  <a:lnTo>
                    <a:pt x="14782958" y="37112163"/>
                  </a:lnTo>
                  <a:lnTo>
                    <a:pt x="14782880" y="37112171"/>
                  </a:lnTo>
                  <a:lnTo>
                    <a:pt x="14782880" y="37112163"/>
                  </a:lnTo>
                  <a:lnTo>
                    <a:pt x="14782803" y="37112171"/>
                  </a:lnTo>
                  <a:lnTo>
                    <a:pt x="14782803" y="36945961"/>
                  </a:lnTo>
                  <a:lnTo>
                    <a:pt x="14633701" y="36959771"/>
                  </a:lnTo>
                  <a:lnTo>
                    <a:pt x="14633701" y="36959677"/>
                  </a:lnTo>
                  <a:lnTo>
                    <a:pt x="14632679" y="36959771"/>
                  </a:lnTo>
                  <a:lnTo>
                    <a:pt x="14632679" y="36959763"/>
                  </a:lnTo>
                  <a:lnTo>
                    <a:pt x="14632602" y="36959771"/>
                  </a:lnTo>
                  <a:lnTo>
                    <a:pt x="14632602" y="36959683"/>
                  </a:lnTo>
                  <a:lnTo>
                    <a:pt x="14631658" y="36959771"/>
                  </a:lnTo>
                  <a:lnTo>
                    <a:pt x="14631658" y="36959763"/>
                  </a:lnTo>
                  <a:lnTo>
                    <a:pt x="14631580" y="36959771"/>
                  </a:lnTo>
                  <a:lnTo>
                    <a:pt x="14631580" y="36959763"/>
                  </a:lnTo>
                  <a:lnTo>
                    <a:pt x="14631503" y="36959771"/>
                  </a:lnTo>
                  <a:lnTo>
                    <a:pt x="14631503" y="36959691"/>
                  </a:lnTo>
                  <a:lnTo>
                    <a:pt x="14630637" y="36959771"/>
                  </a:lnTo>
                  <a:lnTo>
                    <a:pt x="14630637" y="36959763"/>
                  </a:lnTo>
                  <a:lnTo>
                    <a:pt x="14630559" y="36959771"/>
                  </a:lnTo>
                  <a:lnTo>
                    <a:pt x="14630559" y="36959763"/>
                  </a:lnTo>
                  <a:lnTo>
                    <a:pt x="14630481" y="36959771"/>
                  </a:lnTo>
                  <a:lnTo>
                    <a:pt x="14630481" y="36959763"/>
                  </a:lnTo>
                  <a:lnTo>
                    <a:pt x="14630404" y="36959771"/>
                  </a:lnTo>
                  <a:lnTo>
                    <a:pt x="14630404" y="36793665"/>
                  </a:lnTo>
                  <a:lnTo>
                    <a:pt x="14482401" y="36807371"/>
                  </a:lnTo>
                  <a:lnTo>
                    <a:pt x="14482401" y="36807277"/>
                  </a:lnTo>
                  <a:lnTo>
                    <a:pt x="14481380" y="36807371"/>
                  </a:lnTo>
                  <a:lnTo>
                    <a:pt x="14481380" y="36807363"/>
                  </a:lnTo>
                  <a:lnTo>
                    <a:pt x="14481302" y="36807371"/>
                  </a:lnTo>
                  <a:lnTo>
                    <a:pt x="14481302" y="36807283"/>
                  </a:lnTo>
                  <a:lnTo>
                    <a:pt x="14480358" y="36807371"/>
                  </a:lnTo>
                  <a:lnTo>
                    <a:pt x="14480358" y="36807363"/>
                  </a:lnTo>
                  <a:lnTo>
                    <a:pt x="14480281" y="36807371"/>
                  </a:lnTo>
                  <a:lnTo>
                    <a:pt x="14480281" y="36807363"/>
                  </a:lnTo>
                  <a:lnTo>
                    <a:pt x="14480203" y="36807371"/>
                  </a:lnTo>
                  <a:lnTo>
                    <a:pt x="14480203" y="36807291"/>
                  </a:lnTo>
                  <a:lnTo>
                    <a:pt x="14479337" y="36807371"/>
                  </a:lnTo>
                  <a:lnTo>
                    <a:pt x="14479337" y="36807363"/>
                  </a:lnTo>
                  <a:lnTo>
                    <a:pt x="14479259" y="36807371"/>
                  </a:lnTo>
                  <a:lnTo>
                    <a:pt x="14479259" y="36807363"/>
                  </a:lnTo>
                  <a:lnTo>
                    <a:pt x="14479182" y="36807371"/>
                  </a:lnTo>
                  <a:lnTo>
                    <a:pt x="14479182" y="36807363"/>
                  </a:lnTo>
                  <a:lnTo>
                    <a:pt x="14479104" y="36807371"/>
                  </a:lnTo>
                  <a:lnTo>
                    <a:pt x="14479104" y="36807297"/>
                  </a:lnTo>
                  <a:lnTo>
                    <a:pt x="14478315" y="36807371"/>
                  </a:lnTo>
                  <a:lnTo>
                    <a:pt x="14478315" y="36807363"/>
                  </a:lnTo>
                  <a:lnTo>
                    <a:pt x="14478238" y="36807371"/>
                  </a:lnTo>
                  <a:lnTo>
                    <a:pt x="14478238" y="36807363"/>
                  </a:lnTo>
                  <a:lnTo>
                    <a:pt x="14478160" y="36807371"/>
                  </a:lnTo>
                  <a:lnTo>
                    <a:pt x="14478160" y="36807363"/>
                  </a:lnTo>
                  <a:lnTo>
                    <a:pt x="14478083" y="36807371"/>
                  </a:lnTo>
                  <a:lnTo>
                    <a:pt x="14478083" y="36807363"/>
                  </a:lnTo>
                  <a:lnTo>
                    <a:pt x="14478005" y="36807371"/>
                  </a:lnTo>
                  <a:lnTo>
                    <a:pt x="14478005" y="36641371"/>
                  </a:lnTo>
                  <a:lnTo>
                    <a:pt x="14331101" y="36654971"/>
                  </a:lnTo>
                  <a:lnTo>
                    <a:pt x="14331101" y="36654877"/>
                  </a:lnTo>
                  <a:lnTo>
                    <a:pt x="14330080" y="36654971"/>
                  </a:lnTo>
                  <a:lnTo>
                    <a:pt x="14330080" y="36654963"/>
                  </a:lnTo>
                  <a:lnTo>
                    <a:pt x="14330002" y="36654971"/>
                  </a:lnTo>
                  <a:lnTo>
                    <a:pt x="14330002" y="36654883"/>
                  </a:lnTo>
                  <a:lnTo>
                    <a:pt x="14329058" y="36654971"/>
                  </a:lnTo>
                  <a:lnTo>
                    <a:pt x="14329058" y="36654963"/>
                  </a:lnTo>
                  <a:lnTo>
                    <a:pt x="14328981" y="36654971"/>
                  </a:lnTo>
                  <a:lnTo>
                    <a:pt x="14328981" y="36654963"/>
                  </a:lnTo>
                  <a:lnTo>
                    <a:pt x="14328903" y="36654971"/>
                  </a:lnTo>
                  <a:lnTo>
                    <a:pt x="14328903" y="36654891"/>
                  </a:lnTo>
                  <a:lnTo>
                    <a:pt x="14328037" y="36654971"/>
                  </a:lnTo>
                  <a:lnTo>
                    <a:pt x="14328037" y="36654963"/>
                  </a:lnTo>
                  <a:lnTo>
                    <a:pt x="14327959" y="36654971"/>
                  </a:lnTo>
                  <a:lnTo>
                    <a:pt x="14327959" y="36654963"/>
                  </a:lnTo>
                  <a:lnTo>
                    <a:pt x="14327882" y="36654971"/>
                  </a:lnTo>
                  <a:lnTo>
                    <a:pt x="14327882" y="36654963"/>
                  </a:lnTo>
                  <a:lnTo>
                    <a:pt x="14327804" y="36654971"/>
                  </a:lnTo>
                  <a:lnTo>
                    <a:pt x="14327804" y="36654897"/>
                  </a:lnTo>
                  <a:lnTo>
                    <a:pt x="14327015" y="36654971"/>
                  </a:lnTo>
                  <a:lnTo>
                    <a:pt x="14327015" y="36654963"/>
                  </a:lnTo>
                  <a:lnTo>
                    <a:pt x="14326938" y="36654971"/>
                  </a:lnTo>
                  <a:lnTo>
                    <a:pt x="14326938" y="36654963"/>
                  </a:lnTo>
                  <a:lnTo>
                    <a:pt x="14326860" y="36654971"/>
                  </a:lnTo>
                  <a:lnTo>
                    <a:pt x="14326860" y="36654963"/>
                  </a:lnTo>
                  <a:lnTo>
                    <a:pt x="14326783" y="36654971"/>
                  </a:lnTo>
                  <a:lnTo>
                    <a:pt x="14326783" y="36654963"/>
                  </a:lnTo>
                  <a:lnTo>
                    <a:pt x="14326705" y="36654971"/>
                  </a:lnTo>
                  <a:lnTo>
                    <a:pt x="14326705" y="36654905"/>
                  </a:lnTo>
                  <a:lnTo>
                    <a:pt x="14325994" y="36654971"/>
                  </a:lnTo>
                  <a:lnTo>
                    <a:pt x="14325994" y="36654963"/>
                  </a:lnTo>
                  <a:lnTo>
                    <a:pt x="14325916" y="36654971"/>
                  </a:lnTo>
                  <a:lnTo>
                    <a:pt x="14325916" y="36654963"/>
                  </a:lnTo>
                  <a:lnTo>
                    <a:pt x="14325839" y="36654971"/>
                  </a:lnTo>
                  <a:lnTo>
                    <a:pt x="14325839" y="36654963"/>
                  </a:lnTo>
                  <a:lnTo>
                    <a:pt x="14325761" y="36654971"/>
                  </a:lnTo>
                  <a:lnTo>
                    <a:pt x="14325761" y="36654963"/>
                  </a:lnTo>
                  <a:lnTo>
                    <a:pt x="14325684" y="36654971"/>
                  </a:lnTo>
                  <a:lnTo>
                    <a:pt x="14325684" y="36654963"/>
                  </a:lnTo>
                  <a:lnTo>
                    <a:pt x="14325606" y="36654971"/>
                  </a:lnTo>
                  <a:lnTo>
                    <a:pt x="14325606" y="36489067"/>
                  </a:lnTo>
                  <a:lnTo>
                    <a:pt x="14179800" y="36502571"/>
                  </a:lnTo>
                  <a:lnTo>
                    <a:pt x="14179800" y="36502477"/>
                  </a:lnTo>
                  <a:lnTo>
                    <a:pt x="14178779" y="36502571"/>
                  </a:lnTo>
                  <a:lnTo>
                    <a:pt x="14178779" y="36502563"/>
                  </a:lnTo>
                  <a:lnTo>
                    <a:pt x="14178701" y="36502571"/>
                  </a:lnTo>
                  <a:lnTo>
                    <a:pt x="14178701" y="36502483"/>
                  </a:lnTo>
                  <a:lnTo>
                    <a:pt x="14177757" y="36502571"/>
                  </a:lnTo>
                  <a:lnTo>
                    <a:pt x="14177757" y="36502563"/>
                  </a:lnTo>
                  <a:lnTo>
                    <a:pt x="14177680" y="36502571"/>
                  </a:lnTo>
                  <a:lnTo>
                    <a:pt x="14177680" y="36502563"/>
                  </a:lnTo>
                  <a:lnTo>
                    <a:pt x="14177602" y="36502571"/>
                  </a:lnTo>
                  <a:lnTo>
                    <a:pt x="14177602" y="36502491"/>
                  </a:lnTo>
                  <a:lnTo>
                    <a:pt x="14176736" y="36502571"/>
                  </a:lnTo>
                  <a:lnTo>
                    <a:pt x="14176736" y="36502563"/>
                  </a:lnTo>
                  <a:lnTo>
                    <a:pt x="14176658" y="36502571"/>
                  </a:lnTo>
                  <a:lnTo>
                    <a:pt x="14176658" y="36502563"/>
                  </a:lnTo>
                  <a:lnTo>
                    <a:pt x="14176581" y="36502571"/>
                  </a:lnTo>
                  <a:lnTo>
                    <a:pt x="14176581" y="36502563"/>
                  </a:lnTo>
                  <a:lnTo>
                    <a:pt x="14176503" y="36502571"/>
                  </a:lnTo>
                  <a:lnTo>
                    <a:pt x="14176503" y="36502497"/>
                  </a:lnTo>
                  <a:lnTo>
                    <a:pt x="14175715" y="36502571"/>
                  </a:lnTo>
                  <a:lnTo>
                    <a:pt x="14175715" y="36502563"/>
                  </a:lnTo>
                  <a:lnTo>
                    <a:pt x="14175637" y="36502571"/>
                  </a:lnTo>
                  <a:lnTo>
                    <a:pt x="14175637" y="36502563"/>
                  </a:lnTo>
                  <a:lnTo>
                    <a:pt x="14175559" y="36502571"/>
                  </a:lnTo>
                  <a:lnTo>
                    <a:pt x="14175559" y="36502563"/>
                  </a:lnTo>
                  <a:lnTo>
                    <a:pt x="14175482" y="36502571"/>
                  </a:lnTo>
                  <a:lnTo>
                    <a:pt x="14175482" y="36502563"/>
                  </a:lnTo>
                  <a:lnTo>
                    <a:pt x="14175404" y="36502571"/>
                  </a:lnTo>
                  <a:lnTo>
                    <a:pt x="14175404" y="36502505"/>
                  </a:lnTo>
                  <a:lnTo>
                    <a:pt x="14174693" y="36502571"/>
                  </a:lnTo>
                  <a:lnTo>
                    <a:pt x="14174693" y="36502563"/>
                  </a:lnTo>
                  <a:lnTo>
                    <a:pt x="14174616" y="36502571"/>
                  </a:lnTo>
                  <a:lnTo>
                    <a:pt x="14174616" y="36502563"/>
                  </a:lnTo>
                  <a:lnTo>
                    <a:pt x="14174538" y="36502571"/>
                  </a:lnTo>
                  <a:lnTo>
                    <a:pt x="14174538" y="36502563"/>
                  </a:lnTo>
                  <a:lnTo>
                    <a:pt x="14174460" y="36502571"/>
                  </a:lnTo>
                  <a:lnTo>
                    <a:pt x="14174460" y="36502563"/>
                  </a:lnTo>
                  <a:lnTo>
                    <a:pt x="14174383" y="36502571"/>
                  </a:lnTo>
                  <a:lnTo>
                    <a:pt x="14174383" y="36502563"/>
                  </a:lnTo>
                  <a:lnTo>
                    <a:pt x="14174305" y="36502571"/>
                  </a:lnTo>
                  <a:lnTo>
                    <a:pt x="14174305" y="36502513"/>
                  </a:lnTo>
                  <a:lnTo>
                    <a:pt x="14173672" y="36502571"/>
                  </a:lnTo>
                  <a:lnTo>
                    <a:pt x="14173672" y="36502563"/>
                  </a:lnTo>
                  <a:lnTo>
                    <a:pt x="14173594" y="36502571"/>
                  </a:lnTo>
                  <a:lnTo>
                    <a:pt x="14173594" y="36502563"/>
                  </a:lnTo>
                  <a:lnTo>
                    <a:pt x="14173517" y="36502571"/>
                  </a:lnTo>
                  <a:lnTo>
                    <a:pt x="14173517" y="36502563"/>
                  </a:lnTo>
                  <a:lnTo>
                    <a:pt x="14173439" y="36502571"/>
                  </a:lnTo>
                  <a:lnTo>
                    <a:pt x="14173439" y="36502563"/>
                  </a:lnTo>
                  <a:lnTo>
                    <a:pt x="14173361" y="36502571"/>
                  </a:lnTo>
                  <a:lnTo>
                    <a:pt x="14173361" y="36502563"/>
                  </a:lnTo>
                  <a:lnTo>
                    <a:pt x="14173284" y="36502571"/>
                  </a:lnTo>
                  <a:lnTo>
                    <a:pt x="14173284" y="36502563"/>
                  </a:lnTo>
                  <a:lnTo>
                    <a:pt x="14173206" y="36502571"/>
                  </a:lnTo>
                  <a:lnTo>
                    <a:pt x="14173206" y="36336775"/>
                  </a:lnTo>
                  <a:lnTo>
                    <a:pt x="14028500" y="36350171"/>
                  </a:lnTo>
                  <a:lnTo>
                    <a:pt x="14028500" y="36350077"/>
                  </a:lnTo>
                  <a:lnTo>
                    <a:pt x="14027479" y="36350171"/>
                  </a:lnTo>
                  <a:lnTo>
                    <a:pt x="14027479" y="36350163"/>
                  </a:lnTo>
                  <a:lnTo>
                    <a:pt x="14027401" y="36350171"/>
                  </a:lnTo>
                  <a:lnTo>
                    <a:pt x="14027401" y="36350083"/>
                  </a:lnTo>
                  <a:lnTo>
                    <a:pt x="14026457" y="36350171"/>
                  </a:lnTo>
                  <a:lnTo>
                    <a:pt x="14026457" y="36350163"/>
                  </a:lnTo>
                  <a:lnTo>
                    <a:pt x="14026380" y="36350171"/>
                  </a:lnTo>
                  <a:lnTo>
                    <a:pt x="14026380" y="36350163"/>
                  </a:lnTo>
                  <a:lnTo>
                    <a:pt x="14026302" y="36350171"/>
                  </a:lnTo>
                  <a:lnTo>
                    <a:pt x="14026302" y="36350091"/>
                  </a:lnTo>
                  <a:lnTo>
                    <a:pt x="14025436" y="36350171"/>
                  </a:lnTo>
                  <a:lnTo>
                    <a:pt x="14025436" y="36350163"/>
                  </a:lnTo>
                  <a:lnTo>
                    <a:pt x="14025358" y="36350171"/>
                  </a:lnTo>
                  <a:lnTo>
                    <a:pt x="14025358" y="36350163"/>
                  </a:lnTo>
                  <a:lnTo>
                    <a:pt x="14025281" y="36350171"/>
                  </a:lnTo>
                  <a:lnTo>
                    <a:pt x="14025281" y="36350163"/>
                  </a:lnTo>
                  <a:lnTo>
                    <a:pt x="14025203" y="36350171"/>
                  </a:lnTo>
                  <a:lnTo>
                    <a:pt x="14025203" y="36350097"/>
                  </a:lnTo>
                  <a:lnTo>
                    <a:pt x="14024415" y="36350171"/>
                  </a:lnTo>
                  <a:lnTo>
                    <a:pt x="14024415" y="36350163"/>
                  </a:lnTo>
                  <a:lnTo>
                    <a:pt x="14024337" y="36350171"/>
                  </a:lnTo>
                  <a:lnTo>
                    <a:pt x="14024337" y="36350163"/>
                  </a:lnTo>
                  <a:lnTo>
                    <a:pt x="14024259" y="36350171"/>
                  </a:lnTo>
                  <a:lnTo>
                    <a:pt x="14024259" y="36350163"/>
                  </a:lnTo>
                  <a:lnTo>
                    <a:pt x="14024182" y="36350171"/>
                  </a:lnTo>
                  <a:lnTo>
                    <a:pt x="14024182" y="36350163"/>
                  </a:lnTo>
                  <a:lnTo>
                    <a:pt x="14024104" y="36350171"/>
                  </a:lnTo>
                  <a:lnTo>
                    <a:pt x="14024104" y="36350105"/>
                  </a:lnTo>
                  <a:lnTo>
                    <a:pt x="14023393" y="36350171"/>
                  </a:lnTo>
                  <a:lnTo>
                    <a:pt x="14023393" y="36350163"/>
                  </a:lnTo>
                  <a:lnTo>
                    <a:pt x="14023316" y="36350171"/>
                  </a:lnTo>
                  <a:lnTo>
                    <a:pt x="14023316" y="36350163"/>
                  </a:lnTo>
                  <a:lnTo>
                    <a:pt x="14023238" y="36350171"/>
                  </a:lnTo>
                  <a:lnTo>
                    <a:pt x="14023238" y="36350163"/>
                  </a:lnTo>
                  <a:lnTo>
                    <a:pt x="14023160" y="36350171"/>
                  </a:lnTo>
                  <a:lnTo>
                    <a:pt x="14023160" y="36350163"/>
                  </a:lnTo>
                  <a:lnTo>
                    <a:pt x="14023083" y="36350171"/>
                  </a:lnTo>
                  <a:lnTo>
                    <a:pt x="14023083" y="36350163"/>
                  </a:lnTo>
                  <a:lnTo>
                    <a:pt x="14023005" y="36350171"/>
                  </a:lnTo>
                  <a:lnTo>
                    <a:pt x="14023005" y="36350113"/>
                  </a:lnTo>
                  <a:lnTo>
                    <a:pt x="14022372" y="36350171"/>
                  </a:lnTo>
                  <a:lnTo>
                    <a:pt x="14022372" y="36350163"/>
                  </a:lnTo>
                  <a:lnTo>
                    <a:pt x="14022294" y="36350171"/>
                  </a:lnTo>
                  <a:lnTo>
                    <a:pt x="14022294" y="36350163"/>
                  </a:lnTo>
                  <a:lnTo>
                    <a:pt x="14022217" y="36350171"/>
                  </a:lnTo>
                  <a:lnTo>
                    <a:pt x="14022217" y="36350163"/>
                  </a:lnTo>
                  <a:lnTo>
                    <a:pt x="14022139" y="36350171"/>
                  </a:lnTo>
                  <a:lnTo>
                    <a:pt x="14022139" y="36350163"/>
                  </a:lnTo>
                  <a:lnTo>
                    <a:pt x="14022061" y="36350171"/>
                  </a:lnTo>
                  <a:lnTo>
                    <a:pt x="14022061" y="36350163"/>
                  </a:lnTo>
                  <a:lnTo>
                    <a:pt x="14021984" y="36350171"/>
                  </a:lnTo>
                  <a:lnTo>
                    <a:pt x="14021984" y="36350163"/>
                  </a:lnTo>
                  <a:lnTo>
                    <a:pt x="14021906" y="36350171"/>
                  </a:lnTo>
                  <a:lnTo>
                    <a:pt x="14021906" y="36350119"/>
                  </a:lnTo>
                  <a:lnTo>
                    <a:pt x="14021350" y="36350171"/>
                  </a:lnTo>
                  <a:lnTo>
                    <a:pt x="14021350" y="36350163"/>
                  </a:lnTo>
                  <a:lnTo>
                    <a:pt x="14021273" y="36350171"/>
                  </a:lnTo>
                  <a:lnTo>
                    <a:pt x="14021273" y="36350163"/>
                  </a:lnTo>
                  <a:lnTo>
                    <a:pt x="14021195" y="36350171"/>
                  </a:lnTo>
                  <a:lnTo>
                    <a:pt x="14021195" y="36350163"/>
                  </a:lnTo>
                  <a:lnTo>
                    <a:pt x="14021118" y="36350171"/>
                  </a:lnTo>
                  <a:lnTo>
                    <a:pt x="14021118" y="36350163"/>
                  </a:lnTo>
                  <a:lnTo>
                    <a:pt x="14021040" y="36350171"/>
                  </a:lnTo>
                  <a:lnTo>
                    <a:pt x="14021040" y="36350163"/>
                  </a:lnTo>
                  <a:lnTo>
                    <a:pt x="14020962" y="36350171"/>
                  </a:lnTo>
                  <a:lnTo>
                    <a:pt x="14020962" y="36350163"/>
                  </a:lnTo>
                  <a:lnTo>
                    <a:pt x="14020885" y="36350171"/>
                  </a:lnTo>
                  <a:lnTo>
                    <a:pt x="14020885" y="36350163"/>
                  </a:lnTo>
                  <a:lnTo>
                    <a:pt x="14020807" y="36350171"/>
                  </a:lnTo>
                  <a:lnTo>
                    <a:pt x="14020807" y="36184385"/>
                  </a:lnTo>
                  <a:lnTo>
                    <a:pt x="13876179" y="36197771"/>
                  </a:lnTo>
                  <a:lnTo>
                    <a:pt x="13876179" y="36197763"/>
                  </a:lnTo>
                  <a:lnTo>
                    <a:pt x="13876101" y="36197771"/>
                  </a:lnTo>
                  <a:lnTo>
                    <a:pt x="13876101" y="36197683"/>
                  </a:lnTo>
                  <a:lnTo>
                    <a:pt x="13875158" y="36197771"/>
                  </a:lnTo>
                  <a:lnTo>
                    <a:pt x="13875158" y="36197763"/>
                  </a:lnTo>
                  <a:lnTo>
                    <a:pt x="13875080" y="36197771"/>
                  </a:lnTo>
                  <a:lnTo>
                    <a:pt x="13875080" y="36197763"/>
                  </a:lnTo>
                  <a:lnTo>
                    <a:pt x="13875002" y="36197771"/>
                  </a:lnTo>
                  <a:lnTo>
                    <a:pt x="13875002" y="36197691"/>
                  </a:lnTo>
                  <a:lnTo>
                    <a:pt x="13874136" y="36197771"/>
                  </a:lnTo>
                  <a:lnTo>
                    <a:pt x="13874136" y="36197763"/>
                  </a:lnTo>
                  <a:lnTo>
                    <a:pt x="13874059" y="36197771"/>
                  </a:lnTo>
                  <a:lnTo>
                    <a:pt x="13874059" y="36197763"/>
                  </a:lnTo>
                  <a:lnTo>
                    <a:pt x="13873981" y="36197771"/>
                  </a:lnTo>
                  <a:lnTo>
                    <a:pt x="13873981" y="36197763"/>
                  </a:lnTo>
                  <a:lnTo>
                    <a:pt x="13873903" y="36197771"/>
                  </a:lnTo>
                  <a:lnTo>
                    <a:pt x="13873903" y="36197697"/>
                  </a:lnTo>
                  <a:lnTo>
                    <a:pt x="13873115" y="36197771"/>
                  </a:lnTo>
                  <a:lnTo>
                    <a:pt x="13873115" y="36197763"/>
                  </a:lnTo>
                  <a:lnTo>
                    <a:pt x="13873037" y="36197771"/>
                  </a:lnTo>
                  <a:lnTo>
                    <a:pt x="13873037" y="36197763"/>
                  </a:lnTo>
                  <a:lnTo>
                    <a:pt x="13872960" y="36197771"/>
                  </a:lnTo>
                  <a:lnTo>
                    <a:pt x="13872960" y="36197763"/>
                  </a:lnTo>
                  <a:lnTo>
                    <a:pt x="13872882" y="36197771"/>
                  </a:lnTo>
                  <a:lnTo>
                    <a:pt x="13872882" y="36197763"/>
                  </a:lnTo>
                  <a:lnTo>
                    <a:pt x="13872804" y="36197771"/>
                  </a:lnTo>
                  <a:lnTo>
                    <a:pt x="13872804" y="36197705"/>
                  </a:lnTo>
                  <a:lnTo>
                    <a:pt x="13872093" y="36197771"/>
                  </a:lnTo>
                  <a:lnTo>
                    <a:pt x="13872093" y="36197763"/>
                  </a:lnTo>
                  <a:lnTo>
                    <a:pt x="13872016" y="36197771"/>
                  </a:lnTo>
                  <a:lnTo>
                    <a:pt x="13872016" y="36197763"/>
                  </a:lnTo>
                  <a:lnTo>
                    <a:pt x="13871938" y="36197771"/>
                  </a:lnTo>
                  <a:lnTo>
                    <a:pt x="13871938" y="36197763"/>
                  </a:lnTo>
                  <a:lnTo>
                    <a:pt x="13871861" y="36197771"/>
                  </a:lnTo>
                  <a:lnTo>
                    <a:pt x="13871861" y="36197763"/>
                  </a:lnTo>
                  <a:lnTo>
                    <a:pt x="13871783" y="36197771"/>
                  </a:lnTo>
                  <a:lnTo>
                    <a:pt x="13871783" y="36197763"/>
                  </a:lnTo>
                  <a:lnTo>
                    <a:pt x="13871705" y="36197771"/>
                  </a:lnTo>
                  <a:lnTo>
                    <a:pt x="13871705" y="36197713"/>
                  </a:lnTo>
                  <a:lnTo>
                    <a:pt x="13871072" y="36197771"/>
                  </a:lnTo>
                  <a:lnTo>
                    <a:pt x="13871072" y="36197763"/>
                  </a:lnTo>
                  <a:lnTo>
                    <a:pt x="13870994" y="36197771"/>
                  </a:lnTo>
                  <a:lnTo>
                    <a:pt x="13870994" y="36197763"/>
                  </a:lnTo>
                  <a:lnTo>
                    <a:pt x="13870917" y="36197771"/>
                  </a:lnTo>
                  <a:lnTo>
                    <a:pt x="13870917" y="36197763"/>
                  </a:lnTo>
                  <a:lnTo>
                    <a:pt x="13870839" y="36197771"/>
                  </a:lnTo>
                  <a:lnTo>
                    <a:pt x="13870839" y="36197763"/>
                  </a:lnTo>
                  <a:lnTo>
                    <a:pt x="13870762" y="36197771"/>
                  </a:lnTo>
                  <a:lnTo>
                    <a:pt x="13870762" y="36197763"/>
                  </a:lnTo>
                  <a:lnTo>
                    <a:pt x="13870684" y="36197771"/>
                  </a:lnTo>
                  <a:lnTo>
                    <a:pt x="13870684" y="36197763"/>
                  </a:lnTo>
                  <a:lnTo>
                    <a:pt x="13870606" y="36197771"/>
                  </a:lnTo>
                  <a:lnTo>
                    <a:pt x="13870606" y="36197719"/>
                  </a:lnTo>
                  <a:lnTo>
                    <a:pt x="13870050" y="36197771"/>
                  </a:lnTo>
                  <a:lnTo>
                    <a:pt x="13870050" y="36197763"/>
                  </a:lnTo>
                  <a:lnTo>
                    <a:pt x="13869973" y="36197771"/>
                  </a:lnTo>
                  <a:lnTo>
                    <a:pt x="13869973" y="36197763"/>
                  </a:lnTo>
                  <a:lnTo>
                    <a:pt x="13869895" y="36197771"/>
                  </a:lnTo>
                  <a:lnTo>
                    <a:pt x="13869895" y="36197763"/>
                  </a:lnTo>
                  <a:lnTo>
                    <a:pt x="13869818" y="36197771"/>
                  </a:lnTo>
                  <a:lnTo>
                    <a:pt x="13869818" y="36197763"/>
                  </a:lnTo>
                  <a:lnTo>
                    <a:pt x="13869740" y="36197771"/>
                  </a:lnTo>
                  <a:lnTo>
                    <a:pt x="13869740" y="36197763"/>
                  </a:lnTo>
                  <a:lnTo>
                    <a:pt x="13869663" y="36197771"/>
                  </a:lnTo>
                  <a:lnTo>
                    <a:pt x="13869663" y="36197763"/>
                  </a:lnTo>
                  <a:lnTo>
                    <a:pt x="13869585" y="36197771"/>
                  </a:lnTo>
                  <a:lnTo>
                    <a:pt x="13869585" y="36197763"/>
                  </a:lnTo>
                  <a:lnTo>
                    <a:pt x="13869507" y="36197771"/>
                  </a:lnTo>
                  <a:lnTo>
                    <a:pt x="13869507" y="36197727"/>
                  </a:lnTo>
                  <a:lnTo>
                    <a:pt x="13869029" y="36197771"/>
                  </a:lnTo>
                  <a:lnTo>
                    <a:pt x="13869029" y="36197763"/>
                  </a:lnTo>
                  <a:lnTo>
                    <a:pt x="13868951" y="36197771"/>
                  </a:lnTo>
                  <a:lnTo>
                    <a:pt x="13868951" y="36197763"/>
                  </a:lnTo>
                  <a:lnTo>
                    <a:pt x="13868874" y="36197771"/>
                  </a:lnTo>
                  <a:lnTo>
                    <a:pt x="13868874" y="36197763"/>
                  </a:lnTo>
                  <a:lnTo>
                    <a:pt x="13868796" y="36197771"/>
                  </a:lnTo>
                  <a:lnTo>
                    <a:pt x="13868796" y="36197763"/>
                  </a:lnTo>
                  <a:lnTo>
                    <a:pt x="13868719" y="36197771"/>
                  </a:lnTo>
                  <a:lnTo>
                    <a:pt x="13868719" y="36197763"/>
                  </a:lnTo>
                  <a:lnTo>
                    <a:pt x="13868641" y="36197771"/>
                  </a:lnTo>
                  <a:lnTo>
                    <a:pt x="13868641" y="36197763"/>
                  </a:lnTo>
                  <a:lnTo>
                    <a:pt x="13868564" y="36197771"/>
                  </a:lnTo>
                  <a:lnTo>
                    <a:pt x="13868564" y="36197763"/>
                  </a:lnTo>
                  <a:lnTo>
                    <a:pt x="13868486" y="36197771"/>
                  </a:lnTo>
                  <a:lnTo>
                    <a:pt x="13868486" y="36197763"/>
                  </a:lnTo>
                  <a:lnTo>
                    <a:pt x="13868408" y="36197771"/>
                  </a:lnTo>
                  <a:lnTo>
                    <a:pt x="13868408" y="36032001"/>
                  </a:lnTo>
                  <a:lnTo>
                    <a:pt x="13723858" y="36045371"/>
                  </a:lnTo>
                  <a:lnTo>
                    <a:pt x="13723858" y="36045363"/>
                  </a:lnTo>
                  <a:lnTo>
                    <a:pt x="13723780" y="36045371"/>
                  </a:lnTo>
                  <a:lnTo>
                    <a:pt x="13723780" y="36045363"/>
                  </a:lnTo>
                  <a:lnTo>
                    <a:pt x="13723702" y="36045371"/>
                  </a:lnTo>
                  <a:lnTo>
                    <a:pt x="13723702" y="36045291"/>
                  </a:lnTo>
                  <a:lnTo>
                    <a:pt x="13722836" y="36045371"/>
                  </a:lnTo>
                  <a:lnTo>
                    <a:pt x="13722836" y="36045363"/>
                  </a:lnTo>
                  <a:lnTo>
                    <a:pt x="13722759" y="36045371"/>
                  </a:lnTo>
                  <a:lnTo>
                    <a:pt x="13722759" y="36045363"/>
                  </a:lnTo>
                  <a:lnTo>
                    <a:pt x="13722681" y="36045371"/>
                  </a:lnTo>
                  <a:lnTo>
                    <a:pt x="13722681" y="36045363"/>
                  </a:lnTo>
                  <a:lnTo>
                    <a:pt x="13722603" y="36045371"/>
                  </a:lnTo>
                  <a:lnTo>
                    <a:pt x="13722603" y="36045297"/>
                  </a:lnTo>
                  <a:lnTo>
                    <a:pt x="13721815" y="36045371"/>
                  </a:lnTo>
                  <a:lnTo>
                    <a:pt x="13721815" y="36045363"/>
                  </a:lnTo>
                  <a:lnTo>
                    <a:pt x="13721737" y="36045371"/>
                  </a:lnTo>
                  <a:lnTo>
                    <a:pt x="13721737" y="36045363"/>
                  </a:lnTo>
                  <a:lnTo>
                    <a:pt x="13721660" y="36045371"/>
                  </a:lnTo>
                  <a:lnTo>
                    <a:pt x="13721660" y="36045363"/>
                  </a:lnTo>
                  <a:lnTo>
                    <a:pt x="13721582" y="36045371"/>
                  </a:lnTo>
                  <a:lnTo>
                    <a:pt x="13721582" y="36045363"/>
                  </a:lnTo>
                  <a:lnTo>
                    <a:pt x="13721504" y="36045371"/>
                  </a:lnTo>
                  <a:lnTo>
                    <a:pt x="13721504" y="36045305"/>
                  </a:lnTo>
                  <a:lnTo>
                    <a:pt x="13720793" y="36045371"/>
                  </a:lnTo>
                  <a:lnTo>
                    <a:pt x="13720793" y="36045363"/>
                  </a:lnTo>
                  <a:lnTo>
                    <a:pt x="13720716" y="36045371"/>
                  </a:lnTo>
                  <a:lnTo>
                    <a:pt x="13720716" y="36045363"/>
                  </a:lnTo>
                  <a:lnTo>
                    <a:pt x="13720638" y="36045371"/>
                  </a:lnTo>
                  <a:lnTo>
                    <a:pt x="13720638" y="36045363"/>
                  </a:lnTo>
                  <a:lnTo>
                    <a:pt x="13720561" y="36045371"/>
                  </a:lnTo>
                  <a:lnTo>
                    <a:pt x="13720561" y="36045363"/>
                  </a:lnTo>
                  <a:lnTo>
                    <a:pt x="13720483" y="36045371"/>
                  </a:lnTo>
                  <a:lnTo>
                    <a:pt x="13720483" y="36045363"/>
                  </a:lnTo>
                  <a:lnTo>
                    <a:pt x="13720405" y="36045371"/>
                  </a:lnTo>
                  <a:lnTo>
                    <a:pt x="13720405" y="36045313"/>
                  </a:lnTo>
                  <a:lnTo>
                    <a:pt x="13719772" y="36045371"/>
                  </a:lnTo>
                  <a:lnTo>
                    <a:pt x="13719772" y="36045363"/>
                  </a:lnTo>
                  <a:lnTo>
                    <a:pt x="13719694" y="36045371"/>
                  </a:lnTo>
                  <a:lnTo>
                    <a:pt x="13719694" y="36045363"/>
                  </a:lnTo>
                  <a:lnTo>
                    <a:pt x="13719617" y="36045371"/>
                  </a:lnTo>
                  <a:lnTo>
                    <a:pt x="13719617" y="36045363"/>
                  </a:lnTo>
                  <a:lnTo>
                    <a:pt x="13719539" y="36045371"/>
                  </a:lnTo>
                  <a:lnTo>
                    <a:pt x="13719539" y="36045363"/>
                  </a:lnTo>
                  <a:lnTo>
                    <a:pt x="13719462" y="36045371"/>
                  </a:lnTo>
                  <a:lnTo>
                    <a:pt x="13719462" y="36045363"/>
                  </a:lnTo>
                  <a:lnTo>
                    <a:pt x="13719384" y="36045371"/>
                  </a:lnTo>
                  <a:lnTo>
                    <a:pt x="13719384" y="36045363"/>
                  </a:lnTo>
                  <a:lnTo>
                    <a:pt x="13719306" y="36045371"/>
                  </a:lnTo>
                  <a:lnTo>
                    <a:pt x="13719306" y="36045319"/>
                  </a:lnTo>
                  <a:lnTo>
                    <a:pt x="13718751" y="36045371"/>
                  </a:lnTo>
                  <a:lnTo>
                    <a:pt x="13718751" y="36045363"/>
                  </a:lnTo>
                  <a:lnTo>
                    <a:pt x="13718673" y="36045371"/>
                  </a:lnTo>
                  <a:lnTo>
                    <a:pt x="13718673" y="36045363"/>
                  </a:lnTo>
                  <a:lnTo>
                    <a:pt x="13718595" y="36045371"/>
                  </a:lnTo>
                  <a:lnTo>
                    <a:pt x="13718595" y="36045363"/>
                  </a:lnTo>
                  <a:lnTo>
                    <a:pt x="13718518" y="36045371"/>
                  </a:lnTo>
                  <a:lnTo>
                    <a:pt x="13718518" y="36045363"/>
                  </a:lnTo>
                  <a:lnTo>
                    <a:pt x="13718440" y="36045371"/>
                  </a:lnTo>
                  <a:lnTo>
                    <a:pt x="13718440" y="36045363"/>
                  </a:lnTo>
                  <a:lnTo>
                    <a:pt x="13718363" y="36045371"/>
                  </a:lnTo>
                  <a:lnTo>
                    <a:pt x="13718363" y="36045363"/>
                  </a:lnTo>
                  <a:lnTo>
                    <a:pt x="13718285" y="36045371"/>
                  </a:lnTo>
                  <a:lnTo>
                    <a:pt x="13718285" y="36045363"/>
                  </a:lnTo>
                  <a:lnTo>
                    <a:pt x="13718207" y="36045371"/>
                  </a:lnTo>
                  <a:lnTo>
                    <a:pt x="13718207" y="36045327"/>
                  </a:lnTo>
                  <a:lnTo>
                    <a:pt x="13717729" y="36045371"/>
                  </a:lnTo>
                  <a:lnTo>
                    <a:pt x="13717729" y="36045363"/>
                  </a:lnTo>
                  <a:lnTo>
                    <a:pt x="13717652" y="36045371"/>
                  </a:lnTo>
                  <a:lnTo>
                    <a:pt x="13717652" y="36045363"/>
                  </a:lnTo>
                  <a:lnTo>
                    <a:pt x="13717574" y="36045371"/>
                  </a:lnTo>
                  <a:lnTo>
                    <a:pt x="13717574" y="36045363"/>
                  </a:lnTo>
                  <a:lnTo>
                    <a:pt x="13717496" y="36045371"/>
                  </a:lnTo>
                  <a:lnTo>
                    <a:pt x="13717496" y="36045363"/>
                  </a:lnTo>
                  <a:lnTo>
                    <a:pt x="13717419" y="36045371"/>
                  </a:lnTo>
                  <a:lnTo>
                    <a:pt x="13717419" y="36045363"/>
                  </a:lnTo>
                  <a:lnTo>
                    <a:pt x="13717341" y="36045371"/>
                  </a:lnTo>
                  <a:lnTo>
                    <a:pt x="13717341" y="36045363"/>
                  </a:lnTo>
                  <a:lnTo>
                    <a:pt x="13717264" y="36045371"/>
                  </a:lnTo>
                  <a:lnTo>
                    <a:pt x="13717264" y="36045363"/>
                  </a:lnTo>
                  <a:lnTo>
                    <a:pt x="13717186" y="36045371"/>
                  </a:lnTo>
                  <a:lnTo>
                    <a:pt x="13717186" y="36045363"/>
                  </a:lnTo>
                  <a:lnTo>
                    <a:pt x="13717108" y="36045371"/>
                  </a:lnTo>
                  <a:lnTo>
                    <a:pt x="13717108" y="36045333"/>
                  </a:lnTo>
                  <a:lnTo>
                    <a:pt x="13716708" y="36045371"/>
                  </a:lnTo>
                  <a:lnTo>
                    <a:pt x="13716708" y="36045363"/>
                  </a:lnTo>
                  <a:lnTo>
                    <a:pt x="13716630" y="36045371"/>
                  </a:lnTo>
                  <a:lnTo>
                    <a:pt x="13716630" y="36045363"/>
                  </a:lnTo>
                  <a:lnTo>
                    <a:pt x="13716553" y="36045371"/>
                  </a:lnTo>
                  <a:lnTo>
                    <a:pt x="13716553" y="36045363"/>
                  </a:lnTo>
                  <a:lnTo>
                    <a:pt x="13716475" y="36045371"/>
                  </a:lnTo>
                  <a:lnTo>
                    <a:pt x="13716475" y="36045363"/>
                  </a:lnTo>
                  <a:lnTo>
                    <a:pt x="13716397" y="36045371"/>
                  </a:lnTo>
                  <a:lnTo>
                    <a:pt x="13716397" y="36045363"/>
                  </a:lnTo>
                  <a:lnTo>
                    <a:pt x="13716320" y="36045371"/>
                  </a:lnTo>
                  <a:lnTo>
                    <a:pt x="13716320" y="36045363"/>
                  </a:lnTo>
                  <a:lnTo>
                    <a:pt x="13716242" y="36045371"/>
                  </a:lnTo>
                  <a:lnTo>
                    <a:pt x="13716242" y="36045363"/>
                  </a:lnTo>
                  <a:lnTo>
                    <a:pt x="13716165" y="36045371"/>
                  </a:lnTo>
                  <a:lnTo>
                    <a:pt x="13716165" y="36045363"/>
                  </a:lnTo>
                  <a:lnTo>
                    <a:pt x="13716087" y="36045371"/>
                  </a:lnTo>
                  <a:lnTo>
                    <a:pt x="13716087" y="36045363"/>
                  </a:lnTo>
                  <a:lnTo>
                    <a:pt x="13716009" y="36045371"/>
                  </a:lnTo>
                  <a:lnTo>
                    <a:pt x="13716009" y="35879607"/>
                  </a:lnTo>
                  <a:lnTo>
                    <a:pt x="13571536" y="35892971"/>
                  </a:lnTo>
                  <a:lnTo>
                    <a:pt x="13571536" y="35892963"/>
                  </a:lnTo>
                  <a:lnTo>
                    <a:pt x="13571459" y="35892971"/>
                  </a:lnTo>
                  <a:lnTo>
                    <a:pt x="13571459" y="35892963"/>
                  </a:lnTo>
                  <a:lnTo>
                    <a:pt x="13571381" y="35892971"/>
                  </a:lnTo>
                  <a:lnTo>
                    <a:pt x="13571381" y="35892963"/>
                  </a:lnTo>
                  <a:lnTo>
                    <a:pt x="13571304" y="35892971"/>
                  </a:lnTo>
                  <a:lnTo>
                    <a:pt x="13571304" y="35892897"/>
                  </a:lnTo>
                  <a:lnTo>
                    <a:pt x="13570515" y="35892971"/>
                  </a:lnTo>
                  <a:lnTo>
                    <a:pt x="13570515" y="35892963"/>
                  </a:lnTo>
                  <a:lnTo>
                    <a:pt x="13570437" y="35892971"/>
                  </a:lnTo>
                  <a:lnTo>
                    <a:pt x="13570437" y="35892963"/>
                  </a:lnTo>
                  <a:lnTo>
                    <a:pt x="13570360" y="35892971"/>
                  </a:lnTo>
                  <a:lnTo>
                    <a:pt x="13570360" y="35892963"/>
                  </a:lnTo>
                  <a:lnTo>
                    <a:pt x="13570282" y="35892971"/>
                  </a:lnTo>
                  <a:lnTo>
                    <a:pt x="13570282" y="35892963"/>
                  </a:lnTo>
                  <a:lnTo>
                    <a:pt x="13570205" y="35892971"/>
                  </a:lnTo>
                  <a:lnTo>
                    <a:pt x="13570205" y="35892905"/>
                  </a:lnTo>
                  <a:lnTo>
                    <a:pt x="13569494" y="35892971"/>
                  </a:lnTo>
                  <a:lnTo>
                    <a:pt x="13569494" y="35892963"/>
                  </a:lnTo>
                  <a:lnTo>
                    <a:pt x="13569416" y="35892971"/>
                  </a:lnTo>
                  <a:lnTo>
                    <a:pt x="13569416" y="35892963"/>
                  </a:lnTo>
                  <a:lnTo>
                    <a:pt x="13569338" y="35892971"/>
                  </a:lnTo>
                  <a:lnTo>
                    <a:pt x="13569338" y="35892963"/>
                  </a:lnTo>
                  <a:lnTo>
                    <a:pt x="13569261" y="35892971"/>
                  </a:lnTo>
                  <a:lnTo>
                    <a:pt x="13569261" y="35892963"/>
                  </a:lnTo>
                  <a:lnTo>
                    <a:pt x="13569183" y="35892971"/>
                  </a:lnTo>
                  <a:lnTo>
                    <a:pt x="13569183" y="35892963"/>
                  </a:lnTo>
                  <a:lnTo>
                    <a:pt x="13569106" y="35892971"/>
                  </a:lnTo>
                  <a:lnTo>
                    <a:pt x="13569106" y="35892913"/>
                  </a:lnTo>
                  <a:lnTo>
                    <a:pt x="13568472" y="35892971"/>
                  </a:lnTo>
                  <a:lnTo>
                    <a:pt x="13568472" y="35892963"/>
                  </a:lnTo>
                  <a:lnTo>
                    <a:pt x="13568395" y="35892971"/>
                  </a:lnTo>
                  <a:lnTo>
                    <a:pt x="13568395" y="35892963"/>
                  </a:lnTo>
                  <a:lnTo>
                    <a:pt x="13568317" y="35892971"/>
                  </a:lnTo>
                  <a:lnTo>
                    <a:pt x="13568317" y="35892963"/>
                  </a:lnTo>
                  <a:lnTo>
                    <a:pt x="13568239" y="35892971"/>
                  </a:lnTo>
                  <a:lnTo>
                    <a:pt x="13568239" y="35892963"/>
                  </a:lnTo>
                  <a:lnTo>
                    <a:pt x="13568162" y="35892971"/>
                  </a:lnTo>
                  <a:lnTo>
                    <a:pt x="13568162" y="35892963"/>
                  </a:lnTo>
                  <a:lnTo>
                    <a:pt x="13568084" y="35892971"/>
                  </a:lnTo>
                  <a:lnTo>
                    <a:pt x="13568084" y="35892963"/>
                  </a:lnTo>
                  <a:lnTo>
                    <a:pt x="13568007" y="35892971"/>
                  </a:lnTo>
                  <a:lnTo>
                    <a:pt x="13568007" y="35892919"/>
                  </a:lnTo>
                  <a:lnTo>
                    <a:pt x="13567451" y="35892971"/>
                  </a:lnTo>
                  <a:lnTo>
                    <a:pt x="13567451" y="35892963"/>
                  </a:lnTo>
                  <a:lnTo>
                    <a:pt x="13567373" y="35892971"/>
                  </a:lnTo>
                  <a:lnTo>
                    <a:pt x="13567373" y="35892963"/>
                  </a:lnTo>
                  <a:lnTo>
                    <a:pt x="13567296" y="35892971"/>
                  </a:lnTo>
                  <a:lnTo>
                    <a:pt x="13567296" y="35892963"/>
                  </a:lnTo>
                  <a:lnTo>
                    <a:pt x="13567218" y="35892971"/>
                  </a:lnTo>
                  <a:lnTo>
                    <a:pt x="13567218" y="35892963"/>
                  </a:lnTo>
                  <a:lnTo>
                    <a:pt x="13567140" y="35892971"/>
                  </a:lnTo>
                  <a:lnTo>
                    <a:pt x="13567140" y="35892963"/>
                  </a:lnTo>
                  <a:lnTo>
                    <a:pt x="13567063" y="35892971"/>
                  </a:lnTo>
                  <a:lnTo>
                    <a:pt x="13567063" y="35892963"/>
                  </a:lnTo>
                  <a:lnTo>
                    <a:pt x="13566985" y="35892971"/>
                  </a:lnTo>
                  <a:lnTo>
                    <a:pt x="13566985" y="35892963"/>
                  </a:lnTo>
                  <a:lnTo>
                    <a:pt x="13566908" y="35892971"/>
                  </a:lnTo>
                  <a:lnTo>
                    <a:pt x="13566908" y="35892927"/>
                  </a:lnTo>
                  <a:lnTo>
                    <a:pt x="13566429" y="35892971"/>
                  </a:lnTo>
                  <a:lnTo>
                    <a:pt x="13566429" y="35892963"/>
                  </a:lnTo>
                  <a:lnTo>
                    <a:pt x="13566352" y="35892971"/>
                  </a:lnTo>
                  <a:lnTo>
                    <a:pt x="13566352" y="35892963"/>
                  </a:lnTo>
                  <a:lnTo>
                    <a:pt x="13566274" y="35892971"/>
                  </a:lnTo>
                  <a:lnTo>
                    <a:pt x="13566274" y="35892963"/>
                  </a:lnTo>
                  <a:lnTo>
                    <a:pt x="13566197" y="35892971"/>
                  </a:lnTo>
                  <a:lnTo>
                    <a:pt x="13566197" y="35892963"/>
                  </a:lnTo>
                  <a:lnTo>
                    <a:pt x="13566119" y="35892971"/>
                  </a:lnTo>
                  <a:lnTo>
                    <a:pt x="13566119" y="35892963"/>
                  </a:lnTo>
                  <a:lnTo>
                    <a:pt x="13566041" y="35892971"/>
                  </a:lnTo>
                  <a:lnTo>
                    <a:pt x="13566041" y="35892963"/>
                  </a:lnTo>
                  <a:lnTo>
                    <a:pt x="13565964" y="35892971"/>
                  </a:lnTo>
                  <a:lnTo>
                    <a:pt x="13565964" y="35892963"/>
                  </a:lnTo>
                  <a:lnTo>
                    <a:pt x="13565886" y="35892971"/>
                  </a:lnTo>
                  <a:lnTo>
                    <a:pt x="13565886" y="35892963"/>
                  </a:lnTo>
                  <a:lnTo>
                    <a:pt x="13565809" y="35892971"/>
                  </a:lnTo>
                  <a:lnTo>
                    <a:pt x="13565809" y="35892933"/>
                  </a:lnTo>
                  <a:lnTo>
                    <a:pt x="13565408" y="35892971"/>
                  </a:lnTo>
                  <a:lnTo>
                    <a:pt x="13565408" y="35892963"/>
                  </a:lnTo>
                  <a:lnTo>
                    <a:pt x="13565330" y="35892971"/>
                  </a:lnTo>
                  <a:lnTo>
                    <a:pt x="13565330" y="35892963"/>
                  </a:lnTo>
                  <a:lnTo>
                    <a:pt x="13565253" y="35892971"/>
                  </a:lnTo>
                  <a:lnTo>
                    <a:pt x="13565253" y="35892963"/>
                  </a:lnTo>
                  <a:lnTo>
                    <a:pt x="13565175" y="35892971"/>
                  </a:lnTo>
                  <a:lnTo>
                    <a:pt x="13565175" y="35892963"/>
                  </a:lnTo>
                  <a:lnTo>
                    <a:pt x="13565098" y="35892971"/>
                  </a:lnTo>
                  <a:lnTo>
                    <a:pt x="13565098" y="35892963"/>
                  </a:lnTo>
                  <a:lnTo>
                    <a:pt x="13565020" y="35892971"/>
                  </a:lnTo>
                  <a:lnTo>
                    <a:pt x="13565020" y="35892963"/>
                  </a:lnTo>
                  <a:lnTo>
                    <a:pt x="13564942" y="35892971"/>
                  </a:lnTo>
                  <a:lnTo>
                    <a:pt x="13564942" y="35892963"/>
                  </a:lnTo>
                  <a:lnTo>
                    <a:pt x="13564865" y="35892971"/>
                  </a:lnTo>
                  <a:lnTo>
                    <a:pt x="13564865" y="35892963"/>
                  </a:lnTo>
                  <a:lnTo>
                    <a:pt x="13564787" y="35892971"/>
                  </a:lnTo>
                  <a:lnTo>
                    <a:pt x="13564787" y="35892963"/>
                  </a:lnTo>
                  <a:lnTo>
                    <a:pt x="13564710" y="35892971"/>
                  </a:lnTo>
                  <a:lnTo>
                    <a:pt x="13564710" y="35892941"/>
                  </a:lnTo>
                  <a:lnTo>
                    <a:pt x="13564386" y="35892971"/>
                  </a:lnTo>
                  <a:lnTo>
                    <a:pt x="13564386" y="35892963"/>
                  </a:lnTo>
                  <a:lnTo>
                    <a:pt x="13564309" y="35892971"/>
                  </a:lnTo>
                  <a:lnTo>
                    <a:pt x="13564309" y="35892963"/>
                  </a:lnTo>
                  <a:lnTo>
                    <a:pt x="13564231" y="35892971"/>
                  </a:lnTo>
                  <a:lnTo>
                    <a:pt x="13564231" y="35892963"/>
                  </a:lnTo>
                  <a:lnTo>
                    <a:pt x="13564154" y="35892971"/>
                  </a:lnTo>
                  <a:lnTo>
                    <a:pt x="13564154" y="35892963"/>
                  </a:lnTo>
                  <a:lnTo>
                    <a:pt x="13564076" y="35892971"/>
                  </a:lnTo>
                  <a:lnTo>
                    <a:pt x="13564076" y="35892963"/>
                  </a:lnTo>
                  <a:lnTo>
                    <a:pt x="13563999" y="35892971"/>
                  </a:lnTo>
                  <a:lnTo>
                    <a:pt x="13563999" y="35892963"/>
                  </a:lnTo>
                  <a:lnTo>
                    <a:pt x="13563921" y="35892971"/>
                  </a:lnTo>
                  <a:lnTo>
                    <a:pt x="13563921" y="35892963"/>
                  </a:lnTo>
                  <a:lnTo>
                    <a:pt x="13563843" y="35892971"/>
                  </a:lnTo>
                  <a:lnTo>
                    <a:pt x="13563843" y="35892963"/>
                  </a:lnTo>
                  <a:lnTo>
                    <a:pt x="13563766" y="35892971"/>
                  </a:lnTo>
                  <a:lnTo>
                    <a:pt x="13563766" y="35892963"/>
                  </a:lnTo>
                  <a:lnTo>
                    <a:pt x="13563688" y="35892971"/>
                  </a:lnTo>
                  <a:lnTo>
                    <a:pt x="13563688" y="35892963"/>
                  </a:lnTo>
                  <a:lnTo>
                    <a:pt x="13563611" y="35892971"/>
                  </a:lnTo>
                  <a:lnTo>
                    <a:pt x="13563611" y="35727213"/>
                  </a:lnTo>
                  <a:lnTo>
                    <a:pt x="13419215" y="35740571"/>
                  </a:lnTo>
                  <a:lnTo>
                    <a:pt x="13419215" y="35740563"/>
                  </a:lnTo>
                  <a:lnTo>
                    <a:pt x="13419137" y="35740571"/>
                  </a:lnTo>
                  <a:lnTo>
                    <a:pt x="13419137" y="35740563"/>
                  </a:lnTo>
                  <a:lnTo>
                    <a:pt x="13419060" y="35740571"/>
                  </a:lnTo>
                  <a:lnTo>
                    <a:pt x="13419060" y="35740563"/>
                  </a:lnTo>
                  <a:lnTo>
                    <a:pt x="13418982" y="35740571"/>
                  </a:lnTo>
                  <a:lnTo>
                    <a:pt x="13418982" y="35740563"/>
                  </a:lnTo>
                  <a:lnTo>
                    <a:pt x="13418905" y="35740571"/>
                  </a:lnTo>
                  <a:lnTo>
                    <a:pt x="13418905" y="35740505"/>
                  </a:lnTo>
                  <a:lnTo>
                    <a:pt x="13418194" y="35740571"/>
                  </a:lnTo>
                  <a:lnTo>
                    <a:pt x="13418194" y="35740563"/>
                  </a:lnTo>
                  <a:lnTo>
                    <a:pt x="13418116" y="35740571"/>
                  </a:lnTo>
                  <a:lnTo>
                    <a:pt x="13418116" y="35740563"/>
                  </a:lnTo>
                  <a:lnTo>
                    <a:pt x="13418038" y="35740571"/>
                  </a:lnTo>
                  <a:lnTo>
                    <a:pt x="13418038" y="35740563"/>
                  </a:lnTo>
                  <a:lnTo>
                    <a:pt x="13417961" y="35740571"/>
                  </a:lnTo>
                  <a:lnTo>
                    <a:pt x="13417961" y="35740563"/>
                  </a:lnTo>
                  <a:lnTo>
                    <a:pt x="13417883" y="35740571"/>
                  </a:lnTo>
                  <a:lnTo>
                    <a:pt x="13417883" y="35740563"/>
                  </a:lnTo>
                  <a:lnTo>
                    <a:pt x="13417806" y="35740571"/>
                  </a:lnTo>
                  <a:lnTo>
                    <a:pt x="13417806" y="35740513"/>
                  </a:lnTo>
                  <a:lnTo>
                    <a:pt x="13417172" y="35740571"/>
                  </a:lnTo>
                  <a:lnTo>
                    <a:pt x="13417172" y="35740563"/>
                  </a:lnTo>
                  <a:lnTo>
                    <a:pt x="13417095" y="35740571"/>
                  </a:lnTo>
                  <a:lnTo>
                    <a:pt x="13417095" y="35740563"/>
                  </a:lnTo>
                  <a:lnTo>
                    <a:pt x="13417017" y="35740571"/>
                  </a:lnTo>
                  <a:lnTo>
                    <a:pt x="13417017" y="35740563"/>
                  </a:lnTo>
                  <a:lnTo>
                    <a:pt x="13416939" y="35740571"/>
                  </a:lnTo>
                  <a:lnTo>
                    <a:pt x="13416939" y="35740563"/>
                  </a:lnTo>
                  <a:lnTo>
                    <a:pt x="13416862" y="35740571"/>
                  </a:lnTo>
                  <a:lnTo>
                    <a:pt x="13416862" y="35740563"/>
                  </a:lnTo>
                  <a:lnTo>
                    <a:pt x="13416784" y="35740571"/>
                  </a:lnTo>
                  <a:lnTo>
                    <a:pt x="13416784" y="35740563"/>
                  </a:lnTo>
                  <a:lnTo>
                    <a:pt x="13416707" y="35740571"/>
                  </a:lnTo>
                  <a:lnTo>
                    <a:pt x="13416707" y="35740519"/>
                  </a:lnTo>
                  <a:lnTo>
                    <a:pt x="13416151" y="35740571"/>
                  </a:lnTo>
                  <a:lnTo>
                    <a:pt x="13416151" y="35740563"/>
                  </a:lnTo>
                  <a:lnTo>
                    <a:pt x="13416073" y="35740571"/>
                  </a:lnTo>
                  <a:lnTo>
                    <a:pt x="13416073" y="35740563"/>
                  </a:lnTo>
                  <a:lnTo>
                    <a:pt x="13415996" y="35740571"/>
                  </a:lnTo>
                  <a:lnTo>
                    <a:pt x="13415996" y="35740563"/>
                  </a:lnTo>
                  <a:lnTo>
                    <a:pt x="13415918" y="35740571"/>
                  </a:lnTo>
                  <a:lnTo>
                    <a:pt x="13415918" y="35740563"/>
                  </a:lnTo>
                  <a:lnTo>
                    <a:pt x="13415840" y="35740571"/>
                  </a:lnTo>
                  <a:lnTo>
                    <a:pt x="13415840" y="35740563"/>
                  </a:lnTo>
                  <a:lnTo>
                    <a:pt x="13415763" y="35740571"/>
                  </a:lnTo>
                  <a:lnTo>
                    <a:pt x="13415763" y="35740563"/>
                  </a:lnTo>
                  <a:lnTo>
                    <a:pt x="13415685" y="35740571"/>
                  </a:lnTo>
                  <a:lnTo>
                    <a:pt x="13415685" y="35740563"/>
                  </a:lnTo>
                  <a:lnTo>
                    <a:pt x="13415608" y="35740571"/>
                  </a:lnTo>
                  <a:lnTo>
                    <a:pt x="13415608" y="35740527"/>
                  </a:lnTo>
                  <a:lnTo>
                    <a:pt x="13415129" y="35740571"/>
                  </a:lnTo>
                  <a:lnTo>
                    <a:pt x="13415129" y="35740563"/>
                  </a:lnTo>
                  <a:lnTo>
                    <a:pt x="13415052" y="35740571"/>
                  </a:lnTo>
                  <a:lnTo>
                    <a:pt x="13415052" y="35740563"/>
                  </a:lnTo>
                  <a:lnTo>
                    <a:pt x="13414974" y="35740571"/>
                  </a:lnTo>
                  <a:lnTo>
                    <a:pt x="13414974" y="35740563"/>
                  </a:lnTo>
                  <a:lnTo>
                    <a:pt x="13414897" y="35740571"/>
                  </a:lnTo>
                  <a:lnTo>
                    <a:pt x="13414897" y="35740563"/>
                  </a:lnTo>
                  <a:lnTo>
                    <a:pt x="13414819" y="35740571"/>
                  </a:lnTo>
                  <a:lnTo>
                    <a:pt x="13414819" y="35740563"/>
                  </a:lnTo>
                  <a:lnTo>
                    <a:pt x="13414741" y="35740571"/>
                  </a:lnTo>
                  <a:lnTo>
                    <a:pt x="13414741" y="35740563"/>
                  </a:lnTo>
                  <a:lnTo>
                    <a:pt x="13414664" y="35740571"/>
                  </a:lnTo>
                  <a:lnTo>
                    <a:pt x="13414664" y="35740563"/>
                  </a:lnTo>
                  <a:lnTo>
                    <a:pt x="13414586" y="35740571"/>
                  </a:lnTo>
                  <a:lnTo>
                    <a:pt x="13414586" y="35740563"/>
                  </a:lnTo>
                  <a:lnTo>
                    <a:pt x="13414509" y="35740571"/>
                  </a:lnTo>
                  <a:lnTo>
                    <a:pt x="13414509" y="35740533"/>
                  </a:lnTo>
                  <a:lnTo>
                    <a:pt x="13414108" y="35740571"/>
                  </a:lnTo>
                  <a:lnTo>
                    <a:pt x="13414108" y="35740563"/>
                  </a:lnTo>
                  <a:lnTo>
                    <a:pt x="13414030" y="35740571"/>
                  </a:lnTo>
                  <a:lnTo>
                    <a:pt x="13414030" y="35740563"/>
                  </a:lnTo>
                  <a:lnTo>
                    <a:pt x="13413953" y="35740571"/>
                  </a:lnTo>
                  <a:lnTo>
                    <a:pt x="13413953" y="35740563"/>
                  </a:lnTo>
                  <a:lnTo>
                    <a:pt x="13413875" y="35740571"/>
                  </a:lnTo>
                  <a:lnTo>
                    <a:pt x="13413875" y="35740563"/>
                  </a:lnTo>
                  <a:lnTo>
                    <a:pt x="13413798" y="35740571"/>
                  </a:lnTo>
                  <a:lnTo>
                    <a:pt x="13413798" y="35740563"/>
                  </a:lnTo>
                  <a:lnTo>
                    <a:pt x="13413720" y="35740571"/>
                  </a:lnTo>
                  <a:lnTo>
                    <a:pt x="13413720" y="35740563"/>
                  </a:lnTo>
                  <a:lnTo>
                    <a:pt x="13413642" y="35740571"/>
                  </a:lnTo>
                  <a:lnTo>
                    <a:pt x="13413642" y="35740563"/>
                  </a:lnTo>
                  <a:lnTo>
                    <a:pt x="13413565" y="35740571"/>
                  </a:lnTo>
                  <a:lnTo>
                    <a:pt x="13413565" y="35740563"/>
                  </a:lnTo>
                  <a:lnTo>
                    <a:pt x="13413487" y="35740571"/>
                  </a:lnTo>
                  <a:lnTo>
                    <a:pt x="13413487" y="35740563"/>
                  </a:lnTo>
                  <a:lnTo>
                    <a:pt x="13413410" y="35740571"/>
                  </a:lnTo>
                  <a:lnTo>
                    <a:pt x="13413410" y="35740541"/>
                  </a:lnTo>
                  <a:lnTo>
                    <a:pt x="13413087" y="35740571"/>
                  </a:lnTo>
                  <a:lnTo>
                    <a:pt x="13413087" y="35740563"/>
                  </a:lnTo>
                  <a:lnTo>
                    <a:pt x="13413009" y="35740571"/>
                  </a:lnTo>
                  <a:lnTo>
                    <a:pt x="13413009" y="35740563"/>
                  </a:lnTo>
                  <a:lnTo>
                    <a:pt x="13412931" y="35740571"/>
                  </a:lnTo>
                  <a:lnTo>
                    <a:pt x="13412931" y="35740563"/>
                  </a:lnTo>
                  <a:lnTo>
                    <a:pt x="13412854" y="35740571"/>
                  </a:lnTo>
                  <a:lnTo>
                    <a:pt x="13412854" y="35740563"/>
                  </a:lnTo>
                  <a:lnTo>
                    <a:pt x="13412776" y="35740571"/>
                  </a:lnTo>
                  <a:lnTo>
                    <a:pt x="13412776" y="35740563"/>
                  </a:lnTo>
                  <a:lnTo>
                    <a:pt x="13412699" y="35740571"/>
                  </a:lnTo>
                  <a:lnTo>
                    <a:pt x="13412699" y="35740563"/>
                  </a:lnTo>
                  <a:lnTo>
                    <a:pt x="13412621" y="35740571"/>
                  </a:lnTo>
                  <a:lnTo>
                    <a:pt x="13412621" y="35740563"/>
                  </a:lnTo>
                  <a:lnTo>
                    <a:pt x="13412543" y="35740571"/>
                  </a:lnTo>
                  <a:lnTo>
                    <a:pt x="13412543" y="35740563"/>
                  </a:lnTo>
                  <a:lnTo>
                    <a:pt x="13412466" y="35740571"/>
                  </a:lnTo>
                  <a:lnTo>
                    <a:pt x="13412466" y="35740563"/>
                  </a:lnTo>
                  <a:lnTo>
                    <a:pt x="13412388" y="35740571"/>
                  </a:lnTo>
                  <a:lnTo>
                    <a:pt x="13412388" y="35740563"/>
                  </a:lnTo>
                  <a:lnTo>
                    <a:pt x="13412311" y="35740571"/>
                  </a:lnTo>
                  <a:lnTo>
                    <a:pt x="13412311" y="35740549"/>
                  </a:lnTo>
                  <a:lnTo>
                    <a:pt x="13412065" y="35740571"/>
                  </a:lnTo>
                  <a:lnTo>
                    <a:pt x="13412065" y="35740563"/>
                  </a:lnTo>
                  <a:lnTo>
                    <a:pt x="13411988" y="35740571"/>
                  </a:lnTo>
                  <a:lnTo>
                    <a:pt x="13411988" y="35740563"/>
                  </a:lnTo>
                  <a:lnTo>
                    <a:pt x="13411910" y="35740571"/>
                  </a:lnTo>
                  <a:lnTo>
                    <a:pt x="13411910" y="35740563"/>
                  </a:lnTo>
                  <a:lnTo>
                    <a:pt x="13411832" y="35740571"/>
                  </a:lnTo>
                  <a:lnTo>
                    <a:pt x="13411832" y="35740563"/>
                  </a:lnTo>
                  <a:lnTo>
                    <a:pt x="13411755" y="35740571"/>
                  </a:lnTo>
                  <a:lnTo>
                    <a:pt x="13411755" y="35740563"/>
                  </a:lnTo>
                  <a:lnTo>
                    <a:pt x="13411677" y="35740571"/>
                  </a:lnTo>
                  <a:lnTo>
                    <a:pt x="13411677" y="35740563"/>
                  </a:lnTo>
                  <a:lnTo>
                    <a:pt x="13411600" y="35740571"/>
                  </a:lnTo>
                  <a:lnTo>
                    <a:pt x="13411600" y="35740563"/>
                  </a:lnTo>
                  <a:lnTo>
                    <a:pt x="13411522" y="35740571"/>
                  </a:lnTo>
                  <a:lnTo>
                    <a:pt x="13411522" y="35740563"/>
                  </a:lnTo>
                  <a:lnTo>
                    <a:pt x="13411444" y="35740571"/>
                  </a:lnTo>
                  <a:lnTo>
                    <a:pt x="13411444" y="35740563"/>
                  </a:lnTo>
                  <a:lnTo>
                    <a:pt x="13411367" y="35740571"/>
                  </a:lnTo>
                  <a:lnTo>
                    <a:pt x="13411367" y="35740563"/>
                  </a:lnTo>
                  <a:lnTo>
                    <a:pt x="13411289" y="35740571"/>
                  </a:lnTo>
                  <a:lnTo>
                    <a:pt x="13411289" y="35740563"/>
                  </a:lnTo>
                  <a:lnTo>
                    <a:pt x="13411212" y="35740571"/>
                  </a:lnTo>
                  <a:lnTo>
                    <a:pt x="13411212" y="35574813"/>
                  </a:lnTo>
                  <a:lnTo>
                    <a:pt x="13268688" y="35587997"/>
                  </a:lnTo>
                  <a:lnTo>
                    <a:pt x="13266894" y="35588171"/>
                  </a:lnTo>
                  <a:lnTo>
                    <a:pt x="13266894" y="35588163"/>
                  </a:lnTo>
                  <a:lnTo>
                    <a:pt x="13266816" y="35588171"/>
                  </a:lnTo>
                  <a:lnTo>
                    <a:pt x="13266816" y="35588163"/>
                  </a:lnTo>
                  <a:lnTo>
                    <a:pt x="13266739" y="35588171"/>
                  </a:lnTo>
                  <a:lnTo>
                    <a:pt x="13266739" y="35588163"/>
                  </a:lnTo>
                  <a:lnTo>
                    <a:pt x="13266661" y="35588171"/>
                  </a:lnTo>
                  <a:lnTo>
                    <a:pt x="13266661" y="35588163"/>
                  </a:lnTo>
                  <a:lnTo>
                    <a:pt x="13266583" y="35588171"/>
                  </a:lnTo>
                  <a:lnTo>
                    <a:pt x="13266583" y="35588163"/>
                  </a:lnTo>
                  <a:lnTo>
                    <a:pt x="13266506" y="35588171"/>
                  </a:lnTo>
                  <a:lnTo>
                    <a:pt x="13266506" y="35588113"/>
                  </a:lnTo>
                  <a:lnTo>
                    <a:pt x="13265872" y="35588171"/>
                  </a:lnTo>
                  <a:lnTo>
                    <a:pt x="13265872" y="35588163"/>
                  </a:lnTo>
                  <a:lnTo>
                    <a:pt x="13265795" y="35588171"/>
                  </a:lnTo>
                  <a:lnTo>
                    <a:pt x="13265795" y="35588163"/>
                  </a:lnTo>
                  <a:lnTo>
                    <a:pt x="13265717" y="35588171"/>
                  </a:lnTo>
                  <a:lnTo>
                    <a:pt x="13265717" y="35588163"/>
                  </a:lnTo>
                  <a:lnTo>
                    <a:pt x="13265640" y="35588171"/>
                  </a:lnTo>
                  <a:lnTo>
                    <a:pt x="13265640" y="35588163"/>
                  </a:lnTo>
                  <a:lnTo>
                    <a:pt x="13265562" y="35588171"/>
                  </a:lnTo>
                  <a:lnTo>
                    <a:pt x="13265562" y="35588163"/>
                  </a:lnTo>
                  <a:lnTo>
                    <a:pt x="13265484" y="35588171"/>
                  </a:lnTo>
                  <a:lnTo>
                    <a:pt x="13265484" y="35588163"/>
                  </a:lnTo>
                  <a:lnTo>
                    <a:pt x="13265407" y="35588171"/>
                  </a:lnTo>
                  <a:lnTo>
                    <a:pt x="13265407" y="35588119"/>
                  </a:lnTo>
                  <a:lnTo>
                    <a:pt x="13264851" y="35588171"/>
                  </a:lnTo>
                  <a:lnTo>
                    <a:pt x="13264851" y="35588163"/>
                  </a:lnTo>
                  <a:lnTo>
                    <a:pt x="13264773" y="35588171"/>
                  </a:lnTo>
                  <a:lnTo>
                    <a:pt x="13264773" y="35588163"/>
                  </a:lnTo>
                  <a:lnTo>
                    <a:pt x="13264696" y="35588171"/>
                  </a:lnTo>
                  <a:lnTo>
                    <a:pt x="13264696" y="35588163"/>
                  </a:lnTo>
                  <a:lnTo>
                    <a:pt x="13264618" y="35588171"/>
                  </a:lnTo>
                  <a:lnTo>
                    <a:pt x="13264618" y="35588163"/>
                  </a:lnTo>
                  <a:lnTo>
                    <a:pt x="13264541" y="35588171"/>
                  </a:lnTo>
                  <a:lnTo>
                    <a:pt x="13264541" y="35588163"/>
                  </a:lnTo>
                  <a:lnTo>
                    <a:pt x="13264463" y="35588171"/>
                  </a:lnTo>
                  <a:lnTo>
                    <a:pt x="13264463" y="35588163"/>
                  </a:lnTo>
                  <a:lnTo>
                    <a:pt x="13264385" y="35588171"/>
                  </a:lnTo>
                  <a:lnTo>
                    <a:pt x="13264385" y="35588163"/>
                  </a:lnTo>
                  <a:lnTo>
                    <a:pt x="13264308" y="35588171"/>
                  </a:lnTo>
                  <a:lnTo>
                    <a:pt x="13264308" y="35588127"/>
                  </a:lnTo>
                  <a:lnTo>
                    <a:pt x="13263829" y="35588171"/>
                  </a:lnTo>
                  <a:lnTo>
                    <a:pt x="13263829" y="35588163"/>
                  </a:lnTo>
                  <a:lnTo>
                    <a:pt x="13263752" y="35588171"/>
                  </a:lnTo>
                  <a:lnTo>
                    <a:pt x="13263752" y="35588163"/>
                  </a:lnTo>
                  <a:lnTo>
                    <a:pt x="13263674" y="35588171"/>
                  </a:lnTo>
                  <a:lnTo>
                    <a:pt x="13263674" y="35588163"/>
                  </a:lnTo>
                  <a:lnTo>
                    <a:pt x="13263597" y="35588171"/>
                  </a:lnTo>
                  <a:lnTo>
                    <a:pt x="13263597" y="35588163"/>
                  </a:lnTo>
                  <a:lnTo>
                    <a:pt x="13263519" y="35588171"/>
                  </a:lnTo>
                  <a:lnTo>
                    <a:pt x="13263519" y="35588163"/>
                  </a:lnTo>
                  <a:lnTo>
                    <a:pt x="13263442" y="35588171"/>
                  </a:lnTo>
                  <a:lnTo>
                    <a:pt x="13263442" y="35588163"/>
                  </a:lnTo>
                  <a:lnTo>
                    <a:pt x="13263364" y="35588171"/>
                  </a:lnTo>
                  <a:lnTo>
                    <a:pt x="13263364" y="35588163"/>
                  </a:lnTo>
                  <a:lnTo>
                    <a:pt x="13263286" y="35588171"/>
                  </a:lnTo>
                  <a:lnTo>
                    <a:pt x="13263286" y="35588163"/>
                  </a:lnTo>
                  <a:lnTo>
                    <a:pt x="13263209" y="35588171"/>
                  </a:lnTo>
                  <a:lnTo>
                    <a:pt x="13263209" y="35588133"/>
                  </a:lnTo>
                  <a:lnTo>
                    <a:pt x="13262808" y="35588171"/>
                  </a:lnTo>
                  <a:lnTo>
                    <a:pt x="13262808" y="35588163"/>
                  </a:lnTo>
                  <a:lnTo>
                    <a:pt x="13262730" y="35588171"/>
                  </a:lnTo>
                  <a:lnTo>
                    <a:pt x="13262730" y="35588163"/>
                  </a:lnTo>
                  <a:lnTo>
                    <a:pt x="13262653" y="35588171"/>
                  </a:lnTo>
                  <a:lnTo>
                    <a:pt x="13262653" y="35588163"/>
                  </a:lnTo>
                  <a:lnTo>
                    <a:pt x="13262575" y="35588171"/>
                  </a:lnTo>
                  <a:lnTo>
                    <a:pt x="13262575" y="35588163"/>
                  </a:lnTo>
                  <a:lnTo>
                    <a:pt x="13262498" y="35588171"/>
                  </a:lnTo>
                  <a:lnTo>
                    <a:pt x="13262498" y="35588163"/>
                  </a:lnTo>
                  <a:lnTo>
                    <a:pt x="13262420" y="35588171"/>
                  </a:lnTo>
                  <a:lnTo>
                    <a:pt x="13262420" y="35588163"/>
                  </a:lnTo>
                  <a:lnTo>
                    <a:pt x="13262343" y="35588171"/>
                  </a:lnTo>
                  <a:lnTo>
                    <a:pt x="13262343" y="35588163"/>
                  </a:lnTo>
                  <a:lnTo>
                    <a:pt x="13262265" y="35588171"/>
                  </a:lnTo>
                  <a:lnTo>
                    <a:pt x="13262265" y="35588163"/>
                  </a:lnTo>
                  <a:lnTo>
                    <a:pt x="13262187" y="35588171"/>
                  </a:lnTo>
                  <a:lnTo>
                    <a:pt x="13262187" y="35588163"/>
                  </a:lnTo>
                  <a:lnTo>
                    <a:pt x="13262110" y="35588171"/>
                  </a:lnTo>
                  <a:lnTo>
                    <a:pt x="13262110" y="35588141"/>
                  </a:lnTo>
                  <a:lnTo>
                    <a:pt x="13261787" y="35588171"/>
                  </a:lnTo>
                  <a:lnTo>
                    <a:pt x="13261787" y="35588163"/>
                  </a:lnTo>
                  <a:lnTo>
                    <a:pt x="13261709" y="35588171"/>
                  </a:lnTo>
                  <a:lnTo>
                    <a:pt x="13261709" y="35588163"/>
                  </a:lnTo>
                  <a:lnTo>
                    <a:pt x="13261631" y="35588171"/>
                  </a:lnTo>
                  <a:lnTo>
                    <a:pt x="13261631" y="35588163"/>
                  </a:lnTo>
                  <a:lnTo>
                    <a:pt x="13261554" y="35588171"/>
                  </a:lnTo>
                  <a:lnTo>
                    <a:pt x="13261554" y="35588163"/>
                  </a:lnTo>
                  <a:lnTo>
                    <a:pt x="13261476" y="35588171"/>
                  </a:lnTo>
                  <a:lnTo>
                    <a:pt x="13261476" y="35588163"/>
                  </a:lnTo>
                  <a:lnTo>
                    <a:pt x="13261399" y="35588171"/>
                  </a:lnTo>
                  <a:lnTo>
                    <a:pt x="13261399" y="35588163"/>
                  </a:lnTo>
                  <a:lnTo>
                    <a:pt x="13261321" y="35588171"/>
                  </a:lnTo>
                  <a:lnTo>
                    <a:pt x="13261321" y="35588163"/>
                  </a:lnTo>
                  <a:lnTo>
                    <a:pt x="13261244" y="35588171"/>
                  </a:lnTo>
                  <a:lnTo>
                    <a:pt x="13261244" y="35588163"/>
                  </a:lnTo>
                  <a:lnTo>
                    <a:pt x="13261166" y="35588171"/>
                  </a:lnTo>
                  <a:lnTo>
                    <a:pt x="13261166" y="35588163"/>
                  </a:lnTo>
                  <a:lnTo>
                    <a:pt x="13261088" y="35588171"/>
                  </a:lnTo>
                  <a:lnTo>
                    <a:pt x="13261088" y="35588163"/>
                  </a:lnTo>
                  <a:lnTo>
                    <a:pt x="13261011" y="35588171"/>
                  </a:lnTo>
                  <a:lnTo>
                    <a:pt x="13261011" y="35588149"/>
                  </a:lnTo>
                  <a:lnTo>
                    <a:pt x="13260765" y="35588171"/>
                  </a:lnTo>
                  <a:lnTo>
                    <a:pt x="13260765" y="35588163"/>
                  </a:lnTo>
                  <a:lnTo>
                    <a:pt x="13260688" y="35588171"/>
                  </a:lnTo>
                  <a:lnTo>
                    <a:pt x="13260688" y="35588163"/>
                  </a:lnTo>
                  <a:lnTo>
                    <a:pt x="13260610" y="35588171"/>
                  </a:lnTo>
                  <a:lnTo>
                    <a:pt x="13260610" y="35588163"/>
                  </a:lnTo>
                  <a:lnTo>
                    <a:pt x="13260532" y="35588171"/>
                  </a:lnTo>
                  <a:lnTo>
                    <a:pt x="13260532" y="35588163"/>
                  </a:lnTo>
                  <a:lnTo>
                    <a:pt x="13260455" y="35588171"/>
                  </a:lnTo>
                  <a:lnTo>
                    <a:pt x="13260455" y="35588163"/>
                  </a:lnTo>
                  <a:lnTo>
                    <a:pt x="13260377" y="35588171"/>
                  </a:lnTo>
                  <a:lnTo>
                    <a:pt x="13260377" y="35588163"/>
                  </a:lnTo>
                  <a:lnTo>
                    <a:pt x="13260300" y="35588171"/>
                  </a:lnTo>
                  <a:lnTo>
                    <a:pt x="13260300" y="35588163"/>
                  </a:lnTo>
                  <a:lnTo>
                    <a:pt x="13260222" y="35588171"/>
                  </a:lnTo>
                  <a:lnTo>
                    <a:pt x="13260222" y="35588163"/>
                  </a:lnTo>
                  <a:lnTo>
                    <a:pt x="13260145" y="35588171"/>
                  </a:lnTo>
                  <a:lnTo>
                    <a:pt x="13260145" y="35588163"/>
                  </a:lnTo>
                  <a:lnTo>
                    <a:pt x="13260067" y="35588171"/>
                  </a:lnTo>
                  <a:lnTo>
                    <a:pt x="13260067" y="35588163"/>
                  </a:lnTo>
                  <a:lnTo>
                    <a:pt x="13259989" y="35588171"/>
                  </a:lnTo>
                  <a:lnTo>
                    <a:pt x="13259989" y="35588163"/>
                  </a:lnTo>
                  <a:lnTo>
                    <a:pt x="13259912" y="35588171"/>
                  </a:lnTo>
                  <a:lnTo>
                    <a:pt x="13259912" y="35588155"/>
                  </a:lnTo>
                  <a:lnTo>
                    <a:pt x="13259744" y="35588171"/>
                  </a:lnTo>
                  <a:lnTo>
                    <a:pt x="13259744" y="35588163"/>
                  </a:lnTo>
                  <a:lnTo>
                    <a:pt x="13259666" y="35588171"/>
                  </a:lnTo>
                  <a:lnTo>
                    <a:pt x="13259666" y="35588163"/>
                  </a:lnTo>
                  <a:lnTo>
                    <a:pt x="13259589" y="35588171"/>
                  </a:lnTo>
                  <a:lnTo>
                    <a:pt x="13259589" y="35588163"/>
                  </a:lnTo>
                  <a:lnTo>
                    <a:pt x="13259511" y="35588171"/>
                  </a:lnTo>
                  <a:lnTo>
                    <a:pt x="13259511" y="35588163"/>
                  </a:lnTo>
                  <a:lnTo>
                    <a:pt x="13259433" y="35588171"/>
                  </a:lnTo>
                  <a:lnTo>
                    <a:pt x="13259433" y="35588163"/>
                  </a:lnTo>
                  <a:lnTo>
                    <a:pt x="13259356" y="35588171"/>
                  </a:lnTo>
                  <a:lnTo>
                    <a:pt x="13259356" y="35588163"/>
                  </a:lnTo>
                  <a:lnTo>
                    <a:pt x="13259278" y="35588171"/>
                  </a:lnTo>
                  <a:lnTo>
                    <a:pt x="13259278" y="35588163"/>
                  </a:lnTo>
                  <a:lnTo>
                    <a:pt x="13259201" y="35588171"/>
                  </a:lnTo>
                  <a:lnTo>
                    <a:pt x="13259201" y="35588163"/>
                  </a:lnTo>
                  <a:lnTo>
                    <a:pt x="13259123" y="35588171"/>
                  </a:lnTo>
                  <a:lnTo>
                    <a:pt x="13259123" y="35588163"/>
                  </a:lnTo>
                  <a:lnTo>
                    <a:pt x="13259046" y="35588171"/>
                  </a:lnTo>
                  <a:lnTo>
                    <a:pt x="13259046" y="35588163"/>
                  </a:lnTo>
                  <a:lnTo>
                    <a:pt x="13258968" y="35588171"/>
                  </a:lnTo>
                  <a:lnTo>
                    <a:pt x="13258968" y="35588163"/>
                  </a:lnTo>
                  <a:lnTo>
                    <a:pt x="13258890" y="35588171"/>
                  </a:lnTo>
                  <a:lnTo>
                    <a:pt x="13258890" y="35588163"/>
                  </a:lnTo>
                  <a:lnTo>
                    <a:pt x="13258813" y="35588171"/>
                  </a:lnTo>
                  <a:lnTo>
                    <a:pt x="13258813" y="35422421"/>
                  </a:lnTo>
                  <a:lnTo>
                    <a:pt x="13116367" y="35435597"/>
                  </a:lnTo>
                  <a:lnTo>
                    <a:pt x="13114572" y="35435771"/>
                  </a:lnTo>
                  <a:lnTo>
                    <a:pt x="13114572" y="35435763"/>
                  </a:lnTo>
                  <a:lnTo>
                    <a:pt x="13114495" y="35435771"/>
                  </a:lnTo>
                  <a:lnTo>
                    <a:pt x="13114495" y="35435763"/>
                  </a:lnTo>
                  <a:lnTo>
                    <a:pt x="13114417" y="35435771"/>
                  </a:lnTo>
                  <a:lnTo>
                    <a:pt x="13114417" y="35435763"/>
                  </a:lnTo>
                  <a:lnTo>
                    <a:pt x="13114340" y="35435771"/>
                  </a:lnTo>
                  <a:lnTo>
                    <a:pt x="13114340" y="35435763"/>
                  </a:lnTo>
                  <a:lnTo>
                    <a:pt x="13114262" y="35435771"/>
                  </a:lnTo>
                  <a:lnTo>
                    <a:pt x="13114262" y="35435763"/>
                  </a:lnTo>
                  <a:lnTo>
                    <a:pt x="13114184" y="35435771"/>
                  </a:lnTo>
                  <a:lnTo>
                    <a:pt x="13114184" y="35435763"/>
                  </a:lnTo>
                  <a:lnTo>
                    <a:pt x="13114107" y="35435771"/>
                  </a:lnTo>
                  <a:lnTo>
                    <a:pt x="13114107" y="35435719"/>
                  </a:lnTo>
                  <a:lnTo>
                    <a:pt x="13113551" y="35435771"/>
                  </a:lnTo>
                  <a:lnTo>
                    <a:pt x="13113551" y="35435763"/>
                  </a:lnTo>
                  <a:lnTo>
                    <a:pt x="13113473" y="35435771"/>
                  </a:lnTo>
                  <a:lnTo>
                    <a:pt x="13113473" y="35435763"/>
                  </a:lnTo>
                  <a:lnTo>
                    <a:pt x="13113396" y="35435771"/>
                  </a:lnTo>
                  <a:lnTo>
                    <a:pt x="13113396" y="35435763"/>
                  </a:lnTo>
                  <a:lnTo>
                    <a:pt x="13113318" y="35435771"/>
                  </a:lnTo>
                  <a:lnTo>
                    <a:pt x="13113318" y="35435763"/>
                  </a:lnTo>
                  <a:lnTo>
                    <a:pt x="13113241" y="35435771"/>
                  </a:lnTo>
                  <a:lnTo>
                    <a:pt x="13113241" y="35435763"/>
                  </a:lnTo>
                  <a:lnTo>
                    <a:pt x="13113163" y="35435771"/>
                  </a:lnTo>
                  <a:lnTo>
                    <a:pt x="13113163" y="35435763"/>
                  </a:lnTo>
                  <a:lnTo>
                    <a:pt x="13113085" y="35435771"/>
                  </a:lnTo>
                  <a:lnTo>
                    <a:pt x="13113085" y="35435763"/>
                  </a:lnTo>
                  <a:lnTo>
                    <a:pt x="13113008" y="35435771"/>
                  </a:lnTo>
                  <a:lnTo>
                    <a:pt x="13113008" y="35435727"/>
                  </a:lnTo>
                  <a:lnTo>
                    <a:pt x="13112530" y="35435771"/>
                  </a:lnTo>
                  <a:lnTo>
                    <a:pt x="13112530" y="35435763"/>
                  </a:lnTo>
                  <a:lnTo>
                    <a:pt x="13112452" y="35435771"/>
                  </a:lnTo>
                  <a:lnTo>
                    <a:pt x="13112452" y="35435763"/>
                  </a:lnTo>
                  <a:lnTo>
                    <a:pt x="13112374" y="35435771"/>
                  </a:lnTo>
                  <a:lnTo>
                    <a:pt x="13112374" y="35435763"/>
                  </a:lnTo>
                  <a:lnTo>
                    <a:pt x="13112297" y="35435771"/>
                  </a:lnTo>
                  <a:lnTo>
                    <a:pt x="13112297" y="35435763"/>
                  </a:lnTo>
                  <a:lnTo>
                    <a:pt x="13112219" y="35435771"/>
                  </a:lnTo>
                  <a:lnTo>
                    <a:pt x="13112219" y="35435763"/>
                  </a:lnTo>
                  <a:lnTo>
                    <a:pt x="13112142" y="35435771"/>
                  </a:lnTo>
                  <a:lnTo>
                    <a:pt x="13112142" y="35435763"/>
                  </a:lnTo>
                  <a:lnTo>
                    <a:pt x="13112064" y="35435771"/>
                  </a:lnTo>
                  <a:lnTo>
                    <a:pt x="13112064" y="35435763"/>
                  </a:lnTo>
                  <a:lnTo>
                    <a:pt x="13111986" y="35435771"/>
                  </a:lnTo>
                  <a:lnTo>
                    <a:pt x="13111986" y="35435763"/>
                  </a:lnTo>
                  <a:lnTo>
                    <a:pt x="13111909" y="35435771"/>
                  </a:lnTo>
                  <a:lnTo>
                    <a:pt x="13111909" y="35435733"/>
                  </a:lnTo>
                  <a:lnTo>
                    <a:pt x="13111508" y="35435771"/>
                  </a:lnTo>
                  <a:lnTo>
                    <a:pt x="13111508" y="35435763"/>
                  </a:lnTo>
                  <a:lnTo>
                    <a:pt x="13111431" y="35435771"/>
                  </a:lnTo>
                  <a:lnTo>
                    <a:pt x="13111431" y="35435763"/>
                  </a:lnTo>
                  <a:lnTo>
                    <a:pt x="13111353" y="35435771"/>
                  </a:lnTo>
                  <a:lnTo>
                    <a:pt x="13111353" y="35435763"/>
                  </a:lnTo>
                  <a:lnTo>
                    <a:pt x="13111275" y="35435771"/>
                  </a:lnTo>
                  <a:lnTo>
                    <a:pt x="13111275" y="35435763"/>
                  </a:lnTo>
                  <a:lnTo>
                    <a:pt x="13111198" y="35435771"/>
                  </a:lnTo>
                  <a:lnTo>
                    <a:pt x="13111198" y="35435763"/>
                  </a:lnTo>
                  <a:lnTo>
                    <a:pt x="13111120" y="35435771"/>
                  </a:lnTo>
                  <a:lnTo>
                    <a:pt x="13111120" y="35435763"/>
                  </a:lnTo>
                  <a:lnTo>
                    <a:pt x="13111043" y="35435771"/>
                  </a:lnTo>
                  <a:lnTo>
                    <a:pt x="13111043" y="35435763"/>
                  </a:lnTo>
                  <a:lnTo>
                    <a:pt x="13110965" y="35435771"/>
                  </a:lnTo>
                  <a:lnTo>
                    <a:pt x="13110965" y="35435763"/>
                  </a:lnTo>
                  <a:lnTo>
                    <a:pt x="13110887" y="35435771"/>
                  </a:lnTo>
                  <a:lnTo>
                    <a:pt x="13110887" y="35435763"/>
                  </a:lnTo>
                  <a:lnTo>
                    <a:pt x="13110810" y="35435771"/>
                  </a:lnTo>
                  <a:lnTo>
                    <a:pt x="13110810" y="35435741"/>
                  </a:lnTo>
                  <a:lnTo>
                    <a:pt x="13110487" y="35435771"/>
                  </a:lnTo>
                  <a:lnTo>
                    <a:pt x="13110487" y="35435763"/>
                  </a:lnTo>
                  <a:lnTo>
                    <a:pt x="13110409" y="35435771"/>
                  </a:lnTo>
                  <a:lnTo>
                    <a:pt x="13110409" y="35435763"/>
                  </a:lnTo>
                  <a:lnTo>
                    <a:pt x="13110332" y="35435771"/>
                  </a:lnTo>
                  <a:lnTo>
                    <a:pt x="13110332" y="35435763"/>
                  </a:lnTo>
                  <a:lnTo>
                    <a:pt x="13110254" y="35435771"/>
                  </a:lnTo>
                  <a:lnTo>
                    <a:pt x="13110254" y="35435763"/>
                  </a:lnTo>
                  <a:lnTo>
                    <a:pt x="13110176" y="35435771"/>
                  </a:lnTo>
                  <a:lnTo>
                    <a:pt x="13110176" y="35435763"/>
                  </a:lnTo>
                  <a:lnTo>
                    <a:pt x="13110099" y="35435771"/>
                  </a:lnTo>
                  <a:lnTo>
                    <a:pt x="13110099" y="35435763"/>
                  </a:lnTo>
                  <a:lnTo>
                    <a:pt x="13110021" y="35435771"/>
                  </a:lnTo>
                  <a:lnTo>
                    <a:pt x="13110021" y="35435763"/>
                  </a:lnTo>
                  <a:lnTo>
                    <a:pt x="13109944" y="35435771"/>
                  </a:lnTo>
                  <a:lnTo>
                    <a:pt x="13109944" y="35435763"/>
                  </a:lnTo>
                  <a:lnTo>
                    <a:pt x="13109866" y="35435771"/>
                  </a:lnTo>
                  <a:lnTo>
                    <a:pt x="13109866" y="35435763"/>
                  </a:lnTo>
                  <a:lnTo>
                    <a:pt x="13109788" y="35435771"/>
                  </a:lnTo>
                  <a:lnTo>
                    <a:pt x="13109788" y="35435763"/>
                  </a:lnTo>
                  <a:lnTo>
                    <a:pt x="13109711" y="35435771"/>
                  </a:lnTo>
                  <a:lnTo>
                    <a:pt x="13109711" y="35435749"/>
                  </a:lnTo>
                  <a:lnTo>
                    <a:pt x="13109465" y="35435771"/>
                  </a:lnTo>
                  <a:lnTo>
                    <a:pt x="13109465" y="35435763"/>
                  </a:lnTo>
                  <a:lnTo>
                    <a:pt x="13109388" y="35435771"/>
                  </a:lnTo>
                  <a:lnTo>
                    <a:pt x="13109388" y="35435763"/>
                  </a:lnTo>
                  <a:lnTo>
                    <a:pt x="13109310" y="35435771"/>
                  </a:lnTo>
                  <a:lnTo>
                    <a:pt x="13109310" y="35435763"/>
                  </a:lnTo>
                  <a:lnTo>
                    <a:pt x="13109233" y="35435771"/>
                  </a:lnTo>
                  <a:lnTo>
                    <a:pt x="13109233" y="35435763"/>
                  </a:lnTo>
                  <a:lnTo>
                    <a:pt x="13109155" y="35435771"/>
                  </a:lnTo>
                  <a:lnTo>
                    <a:pt x="13109155" y="35435763"/>
                  </a:lnTo>
                  <a:lnTo>
                    <a:pt x="13109077" y="35435771"/>
                  </a:lnTo>
                  <a:lnTo>
                    <a:pt x="13109077" y="35435763"/>
                  </a:lnTo>
                  <a:lnTo>
                    <a:pt x="13109000" y="35435771"/>
                  </a:lnTo>
                  <a:lnTo>
                    <a:pt x="13109000" y="35435763"/>
                  </a:lnTo>
                  <a:lnTo>
                    <a:pt x="13108922" y="35435771"/>
                  </a:lnTo>
                  <a:lnTo>
                    <a:pt x="13108922" y="35435763"/>
                  </a:lnTo>
                  <a:lnTo>
                    <a:pt x="13108845" y="35435771"/>
                  </a:lnTo>
                  <a:lnTo>
                    <a:pt x="13108845" y="35435763"/>
                  </a:lnTo>
                  <a:lnTo>
                    <a:pt x="13108767" y="35435771"/>
                  </a:lnTo>
                  <a:lnTo>
                    <a:pt x="13108767" y="35435763"/>
                  </a:lnTo>
                  <a:lnTo>
                    <a:pt x="13108689" y="35435771"/>
                  </a:lnTo>
                  <a:lnTo>
                    <a:pt x="13108689" y="35435763"/>
                  </a:lnTo>
                  <a:lnTo>
                    <a:pt x="13108612" y="35435771"/>
                  </a:lnTo>
                  <a:lnTo>
                    <a:pt x="13108612" y="35435755"/>
                  </a:lnTo>
                  <a:lnTo>
                    <a:pt x="13108444" y="35435771"/>
                  </a:lnTo>
                  <a:lnTo>
                    <a:pt x="13108444" y="35435763"/>
                  </a:lnTo>
                  <a:lnTo>
                    <a:pt x="13108366" y="35435771"/>
                  </a:lnTo>
                  <a:lnTo>
                    <a:pt x="13108366" y="35435763"/>
                  </a:lnTo>
                  <a:lnTo>
                    <a:pt x="13108289" y="35435771"/>
                  </a:lnTo>
                  <a:lnTo>
                    <a:pt x="13108289" y="35435763"/>
                  </a:lnTo>
                  <a:lnTo>
                    <a:pt x="13108211" y="35435771"/>
                  </a:lnTo>
                  <a:lnTo>
                    <a:pt x="13108211" y="35435763"/>
                  </a:lnTo>
                  <a:lnTo>
                    <a:pt x="13108134" y="35435771"/>
                  </a:lnTo>
                  <a:lnTo>
                    <a:pt x="13108134" y="35435763"/>
                  </a:lnTo>
                  <a:lnTo>
                    <a:pt x="13108056" y="35435771"/>
                  </a:lnTo>
                  <a:lnTo>
                    <a:pt x="13108056" y="35435763"/>
                  </a:lnTo>
                  <a:lnTo>
                    <a:pt x="13107978" y="35435771"/>
                  </a:lnTo>
                  <a:lnTo>
                    <a:pt x="13107978" y="35435763"/>
                  </a:lnTo>
                  <a:lnTo>
                    <a:pt x="13107901" y="35435771"/>
                  </a:lnTo>
                  <a:lnTo>
                    <a:pt x="13107901" y="35435763"/>
                  </a:lnTo>
                  <a:lnTo>
                    <a:pt x="13107823" y="35435771"/>
                  </a:lnTo>
                  <a:lnTo>
                    <a:pt x="13107823" y="35435763"/>
                  </a:lnTo>
                  <a:lnTo>
                    <a:pt x="13107746" y="35435771"/>
                  </a:lnTo>
                  <a:lnTo>
                    <a:pt x="13107746" y="35435763"/>
                  </a:lnTo>
                  <a:lnTo>
                    <a:pt x="13107668" y="35435771"/>
                  </a:lnTo>
                  <a:lnTo>
                    <a:pt x="13107668" y="35435763"/>
                  </a:lnTo>
                  <a:lnTo>
                    <a:pt x="13107590" y="35435771"/>
                  </a:lnTo>
                  <a:lnTo>
                    <a:pt x="13107590" y="35435763"/>
                  </a:lnTo>
                  <a:lnTo>
                    <a:pt x="13107513" y="35435771"/>
                  </a:lnTo>
                  <a:lnTo>
                    <a:pt x="13107513" y="35435763"/>
                  </a:lnTo>
                  <a:lnTo>
                    <a:pt x="13107423" y="35435771"/>
                  </a:lnTo>
                  <a:lnTo>
                    <a:pt x="13107423" y="35435763"/>
                  </a:lnTo>
                  <a:lnTo>
                    <a:pt x="13107345" y="35435771"/>
                  </a:lnTo>
                  <a:lnTo>
                    <a:pt x="13107345" y="35435763"/>
                  </a:lnTo>
                  <a:lnTo>
                    <a:pt x="13107267" y="35435771"/>
                  </a:lnTo>
                  <a:lnTo>
                    <a:pt x="13107267" y="35435763"/>
                  </a:lnTo>
                  <a:lnTo>
                    <a:pt x="13107190" y="35435771"/>
                  </a:lnTo>
                  <a:lnTo>
                    <a:pt x="13107190" y="35435763"/>
                  </a:lnTo>
                  <a:lnTo>
                    <a:pt x="13107112" y="35435771"/>
                  </a:lnTo>
                  <a:lnTo>
                    <a:pt x="13107112" y="35435763"/>
                  </a:lnTo>
                  <a:lnTo>
                    <a:pt x="13107035" y="35435771"/>
                  </a:lnTo>
                  <a:lnTo>
                    <a:pt x="13107035" y="35435763"/>
                  </a:lnTo>
                  <a:lnTo>
                    <a:pt x="13106957" y="35435771"/>
                  </a:lnTo>
                  <a:lnTo>
                    <a:pt x="13106957" y="35435763"/>
                  </a:lnTo>
                  <a:lnTo>
                    <a:pt x="13106879" y="35435771"/>
                  </a:lnTo>
                  <a:lnTo>
                    <a:pt x="13106879" y="35435763"/>
                  </a:lnTo>
                  <a:lnTo>
                    <a:pt x="13106802" y="35435771"/>
                  </a:lnTo>
                  <a:lnTo>
                    <a:pt x="13106802" y="35435763"/>
                  </a:lnTo>
                  <a:lnTo>
                    <a:pt x="13106724" y="35435771"/>
                  </a:lnTo>
                  <a:lnTo>
                    <a:pt x="13106724" y="35435763"/>
                  </a:lnTo>
                  <a:lnTo>
                    <a:pt x="13106647" y="35435771"/>
                  </a:lnTo>
                  <a:lnTo>
                    <a:pt x="13106647" y="35435763"/>
                  </a:lnTo>
                  <a:lnTo>
                    <a:pt x="13106569" y="35435771"/>
                  </a:lnTo>
                  <a:lnTo>
                    <a:pt x="13106569" y="35435763"/>
                  </a:lnTo>
                  <a:lnTo>
                    <a:pt x="13106491" y="35435771"/>
                  </a:lnTo>
                  <a:lnTo>
                    <a:pt x="13106491" y="35435763"/>
                  </a:lnTo>
                  <a:lnTo>
                    <a:pt x="13106414" y="35435771"/>
                  </a:lnTo>
                  <a:lnTo>
                    <a:pt x="13106414" y="35270045"/>
                  </a:lnTo>
                  <a:lnTo>
                    <a:pt x="12964045" y="35283197"/>
                  </a:lnTo>
                  <a:lnTo>
                    <a:pt x="12962251" y="35283371"/>
                  </a:lnTo>
                  <a:lnTo>
                    <a:pt x="12962251" y="35283363"/>
                  </a:lnTo>
                  <a:lnTo>
                    <a:pt x="12962174" y="35283371"/>
                  </a:lnTo>
                  <a:lnTo>
                    <a:pt x="12962174" y="35283363"/>
                  </a:lnTo>
                  <a:lnTo>
                    <a:pt x="12962096" y="35283371"/>
                  </a:lnTo>
                  <a:lnTo>
                    <a:pt x="12962096" y="35283363"/>
                  </a:lnTo>
                  <a:lnTo>
                    <a:pt x="12962018" y="35283371"/>
                  </a:lnTo>
                  <a:lnTo>
                    <a:pt x="12962018" y="35283363"/>
                  </a:lnTo>
                  <a:lnTo>
                    <a:pt x="12961941" y="35283371"/>
                  </a:lnTo>
                  <a:lnTo>
                    <a:pt x="12961941" y="35283363"/>
                  </a:lnTo>
                  <a:lnTo>
                    <a:pt x="12961863" y="35283371"/>
                  </a:lnTo>
                  <a:lnTo>
                    <a:pt x="12961863" y="35283363"/>
                  </a:lnTo>
                  <a:lnTo>
                    <a:pt x="12961786" y="35283371"/>
                  </a:lnTo>
                  <a:lnTo>
                    <a:pt x="12961786" y="35283363"/>
                  </a:lnTo>
                  <a:lnTo>
                    <a:pt x="12961708" y="35283371"/>
                  </a:lnTo>
                  <a:lnTo>
                    <a:pt x="12961708" y="35283327"/>
                  </a:lnTo>
                  <a:lnTo>
                    <a:pt x="12961230" y="35283371"/>
                  </a:lnTo>
                  <a:lnTo>
                    <a:pt x="12961230" y="35283363"/>
                  </a:lnTo>
                  <a:lnTo>
                    <a:pt x="12961152" y="35283371"/>
                  </a:lnTo>
                  <a:lnTo>
                    <a:pt x="12961152" y="35283363"/>
                  </a:lnTo>
                  <a:lnTo>
                    <a:pt x="12961075" y="35283371"/>
                  </a:lnTo>
                  <a:lnTo>
                    <a:pt x="12961075" y="35283363"/>
                  </a:lnTo>
                  <a:lnTo>
                    <a:pt x="12960997" y="35283371"/>
                  </a:lnTo>
                  <a:lnTo>
                    <a:pt x="12960997" y="35283363"/>
                  </a:lnTo>
                  <a:lnTo>
                    <a:pt x="12960919" y="35283371"/>
                  </a:lnTo>
                  <a:lnTo>
                    <a:pt x="12960919" y="35283363"/>
                  </a:lnTo>
                  <a:lnTo>
                    <a:pt x="12960842" y="35283371"/>
                  </a:lnTo>
                  <a:lnTo>
                    <a:pt x="12960842" y="35283363"/>
                  </a:lnTo>
                  <a:lnTo>
                    <a:pt x="12960764" y="35283371"/>
                  </a:lnTo>
                  <a:lnTo>
                    <a:pt x="12960764" y="35283363"/>
                  </a:lnTo>
                  <a:lnTo>
                    <a:pt x="12960687" y="35283371"/>
                  </a:lnTo>
                  <a:lnTo>
                    <a:pt x="12960687" y="35283363"/>
                  </a:lnTo>
                  <a:lnTo>
                    <a:pt x="12960609" y="35283371"/>
                  </a:lnTo>
                  <a:lnTo>
                    <a:pt x="12960609" y="35283333"/>
                  </a:lnTo>
                  <a:lnTo>
                    <a:pt x="12960208" y="35283371"/>
                  </a:lnTo>
                  <a:lnTo>
                    <a:pt x="12960208" y="35283363"/>
                  </a:lnTo>
                  <a:lnTo>
                    <a:pt x="12960131" y="35283371"/>
                  </a:lnTo>
                  <a:lnTo>
                    <a:pt x="12960131" y="35283363"/>
                  </a:lnTo>
                  <a:lnTo>
                    <a:pt x="12960053" y="35283371"/>
                  </a:lnTo>
                  <a:lnTo>
                    <a:pt x="12960053" y="35283363"/>
                  </a:lnTo>
                  <a:lnTo>
                    <a:pt x="12959976" y="35283371"/>
                  </a:lnTo>
                  <a:lnTo>
                    <a:pt x="12959976" y="35283363"/>
                  </a:lnTo>
                  <a:lnTo>
                    <a:pt x="12959898" y="35283371"/>
                  </a:lnTo>
                  <a:lnTo>
                    <a:pt x="12959898" y="35283363"/>
                  </a:lnTo>
                  <a:lnTo>
                    <a:pt x="12959820" y="35283371"/>
                  </a:lnTo>
                  <a:lnTo>
                    <a:pt x="12959820" y="35283363"/>
                  </a:lnTo>
                  <a:lnTo>
                    <a:pt x="12959743" y="35283371"/>
                  </a:lnTo>
                  <a:lnTo>
                    <a:pt x="12959743" y="35283363"/>
                  </a:lnTo>
                  <a:lnTo>
                    <a:pt x="12959665" y="35283371"/>
                  </a:lnTo>
                  <a:lnTo>
                    <a:pt x="12959665" y="35283363"/>
                  </a:lnTo>
                  <a:lnTo>
                    <a:pt x="12959588" y="35283371"/>
                  </a:lnTo>
                  <a:lnTo>
                    <a:pt x="12959588" y="35283363"/>
                  </a:lnTo>
                  <a:lnTo>
                    <a:pt x="12959510" y="35283371"/>
                  </a:lnTo>
                  <a:lnTo>
                    <a:pt x="12959510" y="35283341"/>
                  </a:lnTo>
                  <a:lnTo>
                    <a:pt x="12959187" y="35283371"/>
                  </a:lnTo>
                  <a:lnTo>
                    <a:pt x="12959187" y="35283363"/>
                  </a:lnTo>
                  <a:lnTo>
                    <a:pt x="12959109" y="35283371"/>
                  </a:lnTo>
                  <a:lnTo>
                    <a:pt x="12959109" y="35283363"/>
                  </a:lnTo>
                  <a:lnTo>
                    <a:pt x="12959032" y="35283371"/>
                  </a:lnTo>
                  <a:lnTo>
                    <a:pt x="12959032" y="35283363"/>
                  </a:lnTo>
                  <a:lnTo>
                    <a:pt x="12958954" y="35283371"/>
                  </a:lnTo>
                  <a:lnTo>
                    <a:pt x="12958954" y="35283363"/>
                  </a:lnTo>
                  <a:lnTo>
                    <a:pt x="12958877" y="35283371"/>
                  </a:lnTo>
                  <a:lnTo>
                    <a:pt x="12958877" y="35283363"/>
                  </a:lnTo>
                  <a:lnTo>
                    <a:pt x="12958799" y="35283371"/>
                  </a:lnTo>
                  <a:lnTo>
                    <a:pt x="12958799" y="35283363"/>
                  </a:lnTo>
                  <a:lnTo>
                    <a:pt x="12958721" y="35283371"/>
                  </a:lnTo>
                  <a:lnTo>
                    <a:pt x="12958721" y="35283363"/>
                  </a:lnTo>
                  <a:lnTo>
                    <a:pt x="12958644" y="35283371"/>
                  </a:lnTo>
                  <a:lnTo>
                    <a:pt x="12958644" y="35283363"/>
                  </a:lnTo>
                  <a:lnTo>
                    <a:pt x="12958566" y="35283371"/>
                  </a:lnTo>
                  <a:lnTo>
                    <a:pt x="12958566" y="35283363"/>
                  </a:lnTo>
                  <a:lnTo>
                    <a:pt x="12958489" y="35283371"/>
                  </a:lnTo>
                  <a:lnTo>
                    <a:pt x="12958489" y="35283363"/>
                  </a:lnTo>
                  <a:lnTo>
                    <a:pt x="12958411" y="35283371"/>
                  </a:lnTo>
                  <a:lnTo>
                    <a:pt x="12958411" y="35283349"/>
                  </a:lnTo>
                  <a:lnTo>
                    <a:pt x="12958165" y="35283371"/>
                  </a:lnTo>
                  <a:lnTo>
                    <a:pt x="12958165" y="35283363"/>
                  </a:lnTo>
                  <a:lnTo>
                    <a:pt x="12958088" y="35283371"/>
                  </a:lnTo>
                  <a:lnTo>
                    <a:pt x="12958088" y="35283363"/>
                  </a:lnTo>
                  <a:lnTo>
                    <a:pt x="12958010" y="35283371"/>
                  </a:lnTo>
                  <a:lnTo>
                    <a:pt x="12958010" y="35283363"/>
                  </a:lnTo>
                  <a:lnTo>
                    <a:pt x="12957933" y="35283371"/>
                  </a:lnTo>
                  <a:lnTo>
                    <a:pt x="12957933" y="35283363"/>
                  </a:lnTo>
                  <a:lnTo>
                    <a:pt x="12957855" y="35283371"/>
                  </a:lnTo>
                  <a:lnTo>
                    <a:pt x="12957855" y="35283363"/>
                  </a:lnTo>
                  <a:lnTo>
                    <a:pt x="12957778" y="35283371"/>
                  </a:lnTo>
                  <a:lnTo>
                    <a:pt x="12957778" y="35283363"/>
                  </a:lnTo>
                  <a:lnTo>
                    <a:pt x="12957700" y="35283371"/>
                  </a:lnTo>
                  <a:lnTo>
                    <a:pt x="12957700" y="35283363"/>
                  </a:lnTo>
                  <a:lnTo>
                    <a:pt x="12957622" y="35283371"/>
                  </a:lnTo>
                  <a:lnTo>
                    <a:pt x="12957622" y="35283363"/>
                  </a:lnTo>
                  <a:lnTo>
                    <a:pt x="12957545" y="35283371"/>
                  </a:lnTo>
                  <a:lnTo>
                    <a:pt x="12957545" y="35283363"/>
                  </a:lnTo>
                  <a:lnTo>
                    <a:pt x="12957467" y="35283371"/>
                  </a:lnTo>
                  <a:lnTo>
                    <a:pt x="12957467" y="35283363"/>
                  </a:lnTo>
                  <a:lnTo>
                    <a:pt x="12957390" y="35283371"/>
                  </a:lnTo>
                  <a:lnTo>
                    <a:pt x="12957390" y="35283363"/>
                  </a:lnTo>
                  <a:lnTo>
                    <a:pt x="12957312" y="35283371"/>
                  </a:lnTo>
                  <a:lnTo>
                    <a:pt x="12957312" y="35283355"/>
                  </a:lnTo>
                  <a:lnTo>
                    <a:pt x="12957144" y="35283371"/>
                  </a:lnTo>
                  <a:lnTo>
                    <a:pt x="12957144" y="35283363"/>
                  </a:lnTo>
                  <a:lnTo>
                    <a:pt x="12957066" y="35283371"/>
                  </a:lnTo>
                  <a:lnTo>
                    <a:pt x="12957066" y="35283363"/>
                  </a:lnTo>
                  <a:lnTo>
                    <a:pt x="12956989" y="35283371"/>
                  </a:lnTo>
                  <a:lnTo>
                    <a:pt x="12956989" y="35283363"/>
                  </a:lnTo>
                  <a:lnTo>
                    <a:pt x="12956911" y="35283371"/>
                  </a:lnTo>
                  <a:lnTo>
                    <a:pt x="12956911" y="35283363"/>
                  </a:lnTo>
                  <a:lnTo>
                    <a:pt x="12956834" y="35283371"/>
                  </a:lnTo>
                  <a:lnTo>
                    <a:pt x="12956834" y="35283363"/>
                  </a:lnTo>
                  <a:lnTo>
                    <a:pt x="12956756" y="35283371"/>
                  </a:lnTo>
                  <a:lnTo>
                    <a:pt x="12956756" y="35283363"/>
                  </a:lnTo>
                  <a:lnTo>
                    <a:pt x="12956679" y="35283371"/>
                  </a:lnTo>
                  <a:lnTo>
                    <a:pt x="12956679" y="35283363"/>
                  </a:lnTo>
                  <a:lnTo>
                    <a:pt x="12956601" y="35283371"/>
                  </a:lnTo>
                  <a:lnTo>
                    <a:pt x="12956601" y="35283363"/>
                  </a:lnTo>
                  <a:lnTo>
                    <a:pt x="12956523" y="35283371"/>
                  </a:lnTo>
                  <a:lnTo>
                    <a:pt x="12956523" y="35283363"/>
                  </a:lnTo>
                  <a:lnTo>
                    <a:pt x="12956446" y="35283371"/>
                  </a:lnTo>
                  <a:lnTo>
                    <a:pt x="12956446" y="35283363"/>
                  </a:lnTo>
                  <a:lnTo>
                    <a:pt x="12956368" y="35283371"/>
                  </a:lnTo>
                  <a:lnTo>
                    <a:pt x="12956368" y="35283363"/>
                  </a:lnTo>
                  <a:lnTo>
                    <a:pt x="12956291" y="35283371"/>
                  </a:lnTo>
                  <a:lnTo>
                    <a:pt x="12956291" y="35283363"/>
                  </a:lnTo>
                  <a:lnTo>
                    <a:pt x="12956213" y="35283371"/>
                  </a:lnTo>
                  <a:lnTo>
                    <a:pt x="12956213" y="35283363"/>
                  </a:lnTo>
                  <a:lnTo>
                    <a:pt x="12956123" y="35283371"/>
                  </a:lnTo>
                  <a:lnTo>
                    <a:pt x="12956123" y="35283363"/>
                  </a:lnTo>
                  <a:lnTo>
                    <a:pt x="12956045" y="35283371"/>
                  </a:lnTo>
                  <a:lnTo>
                    <a:pt x="12956045" y="35283363"/>
                  </a:lnTo>
                  <a:lnTo>
                    <a:pt x="12955967" y="35283371"/>
                  </a:lnTo>
                  <a:lnTo>
                    <a:pt x="12955967" y="35283363"/>
                  </a:lnTo>
                  <a:lnTo>
                    <a:pt x="12955890" y="35283371"/>
                  </a:lnTo>
                  <a:lnTo>
                    <a:pt x="12955890" y="35283363"/>
                  </a:lnTo>
                  <a:lnTo>
                    <a:pt x="12955812" y="35283371"/>
                  </a:lnTo>
                  <a:lnTo>
                    <a:pt x="12955812" y="35283363"/>
                  </a:lnTo>
                  <a:lnTo>
                    <a:pt x="12955735" y="35283371"/>
                  </a:lnTo>
                  <a:lnTo>
                    <a:pt x="12955735" y="35283363"/>
                  </a:lnTo>
                  <a:lnTo>
                    <a:pt x="12955657" y="35283371"/>
                  </a:lnTo>
                  <a:lnTo>
                    <a:pt x="12955657" y="35283363"/>
                  </a:lnTo>
                  <a:lnTo>
                    <a:pt x="12955579" y="35283371"/>
                  </a:lnTo>
                  <a:lnTo>
                    <a:pt x="12955579" y="35283363"/>
                  </a:lnTo>
                  <a:lnTo>
                    <a:pt x="12955502" y="35283371"/>
                  </a:lnTo>
                  <a:lnTo>
                    <a:pt x="12955502" y="35283363"/>
                  </a:lnTo>
                  <a:lnTo>
                    <a:pt x="12955424" y="35283371"/>
                  </a:lnTo>
                  <a:lnTo>
                    <a:pt x="12955424" y="35283363"/>
                  </a:lnTo>
                  <a:lnTo>
                    <a:pt x="12955347" y="35283371"/>
                  </a:lnTo>
                  <a:lnTo>
                    <a:pt x="12955347" y="35283363"/>
                  </a:lnTo>
                  <a:lnTo>
                    <a:pt x="12955269" y="35283371"/>
                  </a:lnTo>
                  <a:lnTo>
                    <a:pt x="12955269" y="35283363"/>
                  </a:lnTo>
                  <a:lnTo>
                    <a:pt x="12955192" y="35283371"/>
                  </a:lnTo>
                  <a:lnTo>
                    <a:pt x="12955192" y="35283363"/>
                  </a:lnTo>
                  <a:lnTo>
                    <a:pt x="12955114" y="35283371"/>
                  </a:lnTo>
                  <a:lnTo>
                    <a:pt x="12955114" y="35283363"/>
                  </a:lnTo>
                  <a:lnTo>
                    <a:pt x="12955024" y="35283371"/>
                  </a:lnTo>
                  <a:lnTo>
                    <a:pt x="12955024" y="35283363"/>
                  </a:lnTo>
                  <a:lnTo>
                    <a:pt x="12954946" y="35283371"/>
                  </a:lnTo>
                  <a:lnTo>
                    <a:pt x="12954946" y="35283363"/>
                  </a:lnTo>
                  <a:lnTo>
                    <a:pt x="12954868" y="35283371"/>
                  </a:lnTo>
                  <a:lnTo>
                    <a:pt x="12954868" y="35283363"/>
                  </a:lnTo>
                  <a:lnTo>
                    <a:pt x="12954791" y="35283371"/>
                  </a:lnTo>
                  <a:lnTo>
                    <a:pt x="12954791" y="35283363"/>
                  </a:lnTo>
                  <a:lnTo>
                    <a:pt x="12954713" y="35283371"/>
                  </a:lnTo>
                  <a:lnTo>
                    <a:pt x="12954713" y="35283363"/>
                  </a:lnTo>
                  <a:lnTo>
                    <a:pt x="12954636" y="35283371"/>
                  </a:lnTo>
                  <a:lnTo>
                    <a:pt x="12954636" y="35283363"/>
                  </a:lnTo>
                  <a:lnTo>
                    <a:pt x="12954558" y="35283371"/>
                  </a:lnTo>
                  <a:lnTo>
                    <a:pt x="12954558" y="35283363"/>
                  </a:lnTo>
                  <a:lnTo>
                    <a:pt x="12954480" y="35283371"/>
                  </a:lnTo>
                  <a:lnTo>
                    <a:pt x="12954480" y="35283363"/>
                  </a:lnTo>
                  <a:lnTo>
                    <a:pt x="12954403" y="35283371"/>
                  </a:lnTo>
                  <a:lnTo>
                    <a:pt x="12954403" y="35283363"/>
                  </a:lnTo>
                  <a:lnTo>
                    <a:pt x="12954325" y="35283371"/>
                  </a:lnTo>
                  <a:lnTo>
                    <a:pt x="12954325" y="35283363"/>
                  </a:lnTo>
                  <a:lnTo>
                    <a:pt x="12954248" y="35283371"/>
                  </a:lnTo>
                  <a:lnTo>
                    <a:pt x="12954248" y="35283363"/>
                  </a:lnTo>
                  <a:lnTo>
                    <a:pt x="12954170" y="35283371"/>
                  </a:lnTo>
                  <a:lnTo>
                    <a:pt x="12954170" y="35283363"/>
                  </a:lnTo>
                  <a:lnTo>
                    <a:pt x="12954093" y="35283371"/>
                  </a:lnTo>
                  <a:lnTo>
                    <a:pt x="12954093" y="35283363"/>
                  </a:lnTo>
                  <a:lnTo>
                    <a:pt x="12954015" y="35283371"/>
                  </a:lnTo>
                  <a:lnTo>
                    <a:pt x="12954015" y="35117653"/>
                  </a:lnTo>
                  <a:lnTo>
                    <a:pt x="12811723" y="35130797"/>
                  </a:lnTo>
                  <a:lnTo>
                    <a:pt x="12809929" y="35130971"/>
                  </a:lnTo>
                  <a:lnTo>
                    <a:pt x="12809929" y="35130963"/>
                  </a:lnTo>
                  <a:lnTo>
                    <a:pt x="12809851" y="35130971"/>
                  </a:lnTo>
                  <a:lnTo>
                    <a:pt x="12809851" y="35130963"/>
                  </a:lnTo>
                  <a:lnTo>
                    <a:pt x="12809774" y="35130971"/>
                  </a:lnTo>
                  <a:lnTo>
                    <a:pt x="12809774" y="35130963"/>
                  </a:lnTo>
                  <a:lnTo>
                    <a:pt x="12809696" y="35130971"/>
                  </a:lnTo>
                  <a:lnTo>
                    <a:pt x="12809696" y="35130963"/>
                  </a:lnTo>
                  <a:lnTo>
                    <a:pt x="12809618" y="35130971"/>
                  </a:lnTo>
                  <a:lnTo>
                    <a:pt x="12809618" y="35130963"/>
                  </a:lnTo>
                  <a:lnTo>
                    <a:pt x="12809541" y="35130971"/>
                  </a:lnTo>
                  <a:lnTo>
                    <a:pt x="12809541" y="35130963"/>
                  </a:lnTo>
                  <a:lnTo>
                    <a:pt x="12809463" y="35130971"/>
                  </a:lnTo>
                  <a:lnTo>
                    <a:pt x="12809463" y="35130963"/>
                  </a:lnTo>
                  <a:lnTo>
                    <a:pt x="12809386" y="35130971"/>
                  </a:lnTo>
                  <a:lnTo>
                    <a:pt x="12809386" y="35130963"/>
                  </a:lnTo>
                  <a:lnTo>
                    <a:pt x="12809308" y="35130971"/>
                  </a:lnTo>
                  <a:lnTo>
                    <a:pt x="12809308" y="35130933"/>
                  </a:lnTo>
                  <a:lnTo>
                    <a:pt x="12808907" y="35130971"/>
                  </a:lnTo>
                  <a:lnTo>
                    <a:pt x="12808907" y="35130963"/>
                  </a:lnTo>
                  <a:lnTo>
                    <a:pt x="12808830" y="35130971"/>
                  </a:lnTo>
                  <a:lnTo>
                    <a:pt x="12808830" y="35130963"/>
                  </a:lnTo>
                  <a:lnTo>
                    <a:pt x="12808752" y="35130971"/>
                  </a:lnTo>
                  <a:lnTo>
                    <a:pt x="12808752" y="35130963"/>
                  </a:lnTo>
                  <a:lnTo>
                    <a:pt x="12808675" y="35130971"/>
                  </a:lnTo>
                  <a:lnTo>
                    <a:pt x="12808675" y="35130963"/>
                  </a:lnTo>
                  <a:lnTo>
                    <a:pt x="12808597" y="35130971"/>
                  </a:lnTo>
                  <a:lnTo>
                    <a:pt x="12808597" y="35130963"/>
                  </a:lnTo>
                  <a:lnTo>
                    <a:pt x="12808519" y="35130971"/>
                  </a:lnTo>
                  <a:lnTo>
                    <a:pt x="12808519" y="35130963"/>
                  </a:lnTo>
                  <a:lnTo>
                    <a:pt x="12808442" y="35130971"/>
                  </a:lnTo>
                  <a:lnTo>
                    <a:pt x="12808442" y="35130963"/>
                  </a:lnTo>
                  <a:lnTo>
                    <a:pt x="12808364" y="35130971"/>
                  </a:lnTo>
                  <a:lnTo>
                    <a:pt x="12808364" y="35130963"/>
                  </a:lnTo>
                  <a:lnTo>
                    <a:pt x="12808287" y="35130971"/>
                  </a:lnTo>
                  <a:lnTo>
                    <a:pt x="12808287" y="35130963"/>
                  </a:lnTo>
                  <a:lnTo>
                    <a:pt x="12808209" y="35130971"/>
                  </a:lnTo>
                  <a:lnTo>
                    <a:pt x="12808209" y="35130941"/>
                  </a:lnTo>
                  <a:lnTo>
                    <a:pt x="12807886" y="35130971"/>
                  </a:lnTo>
                  <a:lnTo>
                    <a:pt x="12807886" y="35130963"/>
                  </a:lnTo>
                  <a:lnTo>
                    <a:pt x="12807808" y="35130971"/>
                  </a:lnTo>
                  <a:lnTo>
                    <a:pt x="12807808" y="35130963"/>
                  </a:lnTo>
                  <a:lnTo>
                    <a:pt x="12807731" y="35130971"/>
                  </a:lnTo>
                  <a:lnTo>
                    <a:pt x="12807731" y="35130963"/>
                  </a:lnTo>
                  <a:lnTo>
                    <a:pt x="12807653" y="35130971"/>
                  </a:lnTo>
                  <a:lnTo>
                    <a:pt x="12807653" y="35130963"/>
                  </a:lnTo>
                  <a:lnTo>
                    <a:pt x="12807576" y="35130971"/>
                  </a:lnTo>
                  <a:lnTo>
                    <a:pt x="12807576" y="35130963"/>
                  </a:lnTo>
                  <a:lnTo>
                    <a:pt x="12807498" y="35130971"/>
                  </a:lnTo>
                  <a:lnTo>
                    <a:pt x="12807498" y="35130963"/>
                  </a:lnTo>
                  <a:lnTo>
                    <a:pt x="12807420" y="35130971"/>
                  </a:lnTo>
                  <a:lnTo>
                    <a:pt x="12807420" y="35130963"/>
                  </a:lnTo>
                  <a:lnTo>
                    <a:pt x="12807343" y="35130971"/>
                  </a:lnTo>
                  <a:lnTo>
                    <a:pt x="12807343" y="35130963"/>
                  </a:lnTo>
                  <a:lnTo>
                    <a:pt x="12807265" y="35130971"/>
                  </a:lnTo>
                  <a:lnTo>
                    <a:pt x="12807265" y="35130963"/>
                  </a:lnTo>
                  <a:lnTo>
                    <a:pt x="12807188" y="35130971"/>
                  </a:lnTo>
                  <a:lnTo>
                    <a:pt x="12807188" y="35130963"/>
                  </a:lnTo>
                  <a:lnTo>
                    <a:pt x="12807110" y="35130971"/>
                  </a:lnTo>
                  <a:lnTo>
                    <a:pt x="12807110" y="35130949"/>
                  </a:lnTo>
                  <a:lnTo>
                    <a:pt x="12806865" y="35130971"/>
                  </a:lnTo>
                  <a:lnTo>
                    <a:pt x="12806865" y="35130963"/>
                  </a:lnTo>
                  <a:lnTo>
                    <a:pt x="12806787" y="35130971"/>
                  </a:lnTo>
                  <a:lnTo>
                    <a:pt x="12806787" y="35130963"/>
                  </a:lnTo>
                  <a:lnTo>
                    <a:pt x="12806709" y="35130971"/>
                  </a:lnTo>
                  <a:lnTo>
                    <a:pt x="12806709" y="35130963"/>
                  </a:lnTo>
                  <a:lnTo>
                    <a:pt x="12806632" y="35130971"/>
                  </a:lnTo>
                  <a:lnTo>
                    <a:pt x="12806632" y="35130963"/>
                  </a:lnTo>
                  <a:lnTo>
                    <a:pt x="12806554" y="35130971"/>
                  </a:lnTo>
                  <a:lnTo>
                    <a:pt x="12806554" y="35130963"/>
                  </a:lnTo>
                  <a:lnTo>
                    <a:pt x="12806477" y="35130971"/>
                  </a:lnTo>
                  <a:lnTo>
                    <a:pt x="12806477" y="35130963"/>
                  </a:lnTo>
                  <a:lnTo>
                    <a:pt x="12806399" y="35130971"/>
                  </a:lnTo>
                  <a:lnTo>
                    <a:pt x="12806399" y="35130963"/>
                  </a:lnTo>
                  <a:lnTo>
                    <a:pt x="12806321" y="35130971"/>
                  </a:lnTo>
                  <a:lnTo>
                    <a:pt x="12806321" y="35130963"/>
                  </a:lnTo>
                  <a:lnTo>
                    <a:pt x="12806244" y="35130971"/>
                  </a:lnTo>
                  <a:lnTo>
                    <a:pt x="12806244" y="35130963"/>
                  </a:lnTo>
                  <a:lnTo>
                    <a:pt x="12806166" y="35130971"/>
                  </a:lnTo>
                  <a:lnTo>
                    <a:pt x="12806166" y="35130963"/>
                  </a:lnTo>
                  <a:lnTo>
                    <a:pt x="12806089" y="35130971"/>
                  </a:lnTo>
                  <a:lnTo>
                    <a:pt x="12806089" y="35130963"/>
                  </a:lnTo>
                  <a:lnTo>
                    <a:pt x="12806011" y="35130971"/>
                  </a:lnTo>
                  <a:lnTo>
                    <a:pt x="12806011" y="35130955"/>
                  </a:lnTo>
                  <a:lnTo>
                    <a:pt x="12805843" y="35130971"/>
                  </a:lnTo>
                  <a:lnTo>
                    <a:pt x="12805843" y="35130963"/>
                  </a:lnTo>
                  <a:lnTo>
                    <a:pt x="12805766" y="35130971"/>
                  </a:lnTo>
                  <a:lnTo>
                    <a:pt x="12805766" y="35130963"/>
                  </a:lnTo>
                  <a:lnTo>
                    <a:pt x="12805688" y="35130971"/>
                  </a:lnTo>
                  <a:lnTo>
                    <a:pt x="12805688" y="35130963"/>
                  </a:lnTo>
                  <a:lnTo>
                    <a:pt x="12805610" y="35130971"/>
                  </a:lnTo>
                  <a:lnTo>
                    <a:pt x="12805610" y="35130963"/>
                  </a:lnTo>
                  <a:lnTo>
                    <a:pt x="12805533" y="35130971"/>
                  </a:lnTo>
                  <a:lnTo>
                    <a:pt x="12805533" y="35130963"/>
                  </a:lnTo>
                  <a:lnTo>
                    <a:pt x="12805455" y="35130971"/>
                  </a:lnTo>
                  <a:lnTo>
                    <a:pt x="12805455" y="35130963"/>
                  </a:lnTo>
                  <a:lnTo>
                    <a:pt x="12805378" y="35130971"/>
                  </a:lnTo>
                  <a:lnTo>
                    <a:pt x="12805378" y="35130963"/>
                  </a:lnTo>
                  <a:lnTo>
                    <a:pt x="12805300" y="35130971"/>
                  </a:lnTo>
                  <a:lnTo>
                    <a:pt x="12805300" y="35130963"/>
                  </a:lnTo>
                  <a:lnTo>
                    <a:pt x="12805222" y="35130971"/>
                  </a:lnTo>
                  <a:lnTo>
                    <a:pt x="12805222" y="35130963"/>
                  </a:lnTo>
                  <a:lnTo>
                    <a:pt x="12805145" y="35130971"/>
                  </a:lnTo>
                  <a:lnTo>
                    <a:pt x="12805145" y="35130963"/>
                  </a:lnTo>
                  <a:lnTo>
                    <a:pt x="12805067" y="35130971"/>
                  </a:lnTo>
                  <a:lnTo>
                    <a:pt x="12805067" y="35130963"/>
                  </a:lnTo>
                  <a:lnTo>
                    <a:pt x="12804990" y="35130971"/>
                  </a:lnTo>
                  <a:lnTo>
                    <a:pt x="12804990" y="35130963"/>
                  </a:lnTo>
                  <a:lnTo>
                    <a:pt x="12804912" y="35130971"/>
                  </a:lnTo>
                  <a:lnTo>
                    <a:pt x="12804912" y="35130963"/>
                  </a:lnTo>
                  <a:lnTo>
                    <a:pt x="12804822" y="35130971"/>
                  </a:lnTo>
                  <a:lnTo>
                    <a:pt x="12804822" y="35130963"/>
                  </a:lnTo>
                  <a:lnTo>
                    <a:pt x="12804744" y="35130971"/>
                  </a:lnTo>
                  <a:lnTo>
                    <a:pt x="12804744" y="35130963"/>
                  </a:lnTo>
                  <a:lnTo>
                    <a:pt x="12804667" y="35130971"/>
                  </a:lnTo>
                  <a:lnTo>
                    <a:pt x="12804667" y="35130963"/>
                  </a:lnTo>
                  <a:lnTo>
                    <a:pt x="12804589" y="35130971"/>
                  </a:lnTo>
                  <a:lnTo>
                    <a:pt x="12804589" y="35130963"/>
                  </a:lnTo>
                  <a:lnTo>
                    <a:pt x="12804511" y="35130971"/>
                  </a:lnTo>
                  <a:lnTo>
                    <a:pt x="12804511" y="35130963"/>
                  </a:lnTo>
                  <a:lnTo>
                    <a:pt x="12804434" y="35130971"/>
                  </a:lnTo>
                  <a:lnTo>
                    <a:pt x="12804434" y="35130963"/>
                  </a:lnTo>
                  <a:lnTo>
                    <a:pt x="12804356" y="35130971"/>
                  </a:lnTo>
                  <a:lnTo>
                    <a:pt x="12804356" y="35130963"/>
                  </a:lnTo>
                  <a:lnTo>
                    <a:pt x="12804279" y="35130971"/>
                  </a:lnTo>
                  <a:lnTo>
                    <a:pt x="12804279" y="35130963"/>
                  </a:lnTo>
                  <a:lnTo>
                    <a:pt x="12804201" y="35130971"/>
                  </a:lnTo>
                  <a:lnTo>
                    <a:pt x="12804201" y="35130963"/>
                  </a:lnTo>
                  <a:lnTo>
                    <a:pt x="12804123" y="35130971"/>
                  </a:lnTo>
                  <a:lnTo>
                    <a:pt x="12804123" y="35130963"/>
                  </a:lnTo>
                  <a:lnTo>
                    <a:pt x="12804046" y="35130971"/>
                  </a:lnTo>
                  <a:lnTo>
                    <a:pt x="12804046" y="35130963"/>
                  </a:lnTo>
                  <a:lnTo>
                    <a:pt x="12803968" y="35130971"/>
                  </a:lnTo>
                  <a:lnTo>
                    <a:pt x="12803968" y="35130963"/>
                  </a:lnTo>
                  <a:lnTo>
                    <a:pt x="12803891" y="35130971"/>
                  </a:lnTo>
                  <a:lnTo>
                    <a:pt x="12803891" y="35130963"/>
                  </a:lnTo>
                  <a:lnTo>
                    <a:pt x="12803813" y="35130971"/>
                  </a:lnTo>
                  <a:lnTo>
                    <a:pt x="12803813" y="35130963"/>
                  </a:lnTo>
                  <a:lnTo>
                    <a:pt x="12803723" y="35130971"/>
                  </a:lnTo>
                  <a:lnTo>
                    <a:pt x="12803723" y="35130963"/>
                  </a:lnTo>
                  <a:lnTo>
                    <a:pt x="12803645" y="35130971"/>
                  </a:lnTo>
                  <a:lnTo>
                    <a:pt x="12803645" y="35130963"/>
                  </a:lnTo>
                  <a:lnTo>
                    <a:pt x="12803568" y="35130971"/>
                  </a:lnTo>
                  <a:lnTo>
                    <a:pt x="12803568" y="35130963"/>
                  </a:lnTo>
                  <a:lnTo>
                    <a:pt x="12803490" y="35130971"/>
                  </a:lnTo>
                  <a:lnTo>
                    <a:pt x="12803490" y="35130963"/>
                  </a:lnTo>
                  <a:lnTo>
                    <a:pt x="12803412" y="35130971"/>
                  </a:lnTo>
                  <a:lnTo>
                    <a:pt x="12803412" y="35130963"/>
                  </a:lnTo>
                  <a:lnTo>
                    <a:pt x="12803335" y="35130971"/>
                  </a:lnTo>
                  <a:lnTo>
                    <a:pt x="12803335" y="35130963"/>
                  </a:lnTo>
                  <a:lnTo>
                    <a:pt x="12803257" y="35130971"/>
                  </a:lnTo>
                  <a:lnTo>
                    <a:pt x="12803257" y="35130963"/>
                  </a:lnTo>
                  <a:lnTo>
                    <a:pt x="12803180" y="35130971"/>
                  </a:lnTo>
                  <a:lnTo>
                    <a:pt x="12803180" y="35130963"/>
                  </a:lnTo>
                  <a:lnTo>
                    <a:pt x="12803102" y="35130971"/>
                  </a:lnTo>
                  <a:lnTo>
                    <a:pt x="12803102" y="35130963"/>
                  </a:lnTo>
                  <a:lnTo>
                    <a:pt x="12803024" y="35130971"/>
                  </a:lnTo>
                  <a:lnTo>
                    <a:pt x="12803024" y="35130963"/>
                  </a:lnTo>
                  <a:lnTo>
                    <a:pt x="12802947" y="35130971"/>
                  </a:lnTo>
                  <a:lnTo>
                    <a:pt x="12802947" y="35130963"/>
                  </a:lnTo>
                  <a:lnTo>
                    <a:pt x="12802869" y="35130971"/>
                  </a:lnTo>
                  <a:lnTo>
                    <a:pt x="12802869" y="35130963"/>
                  </a:lnTo>
                  <a:lnTo>
                    <a:pt x="12802792" y="35130971"/>
                  </a:lnTo>
                  <a:lnTo>
                    <a:pt x="12802792" y="35130963"/>
                  </a:lnTo>
                  <a:lnTo>
                    <a:pt x="12802714" y="35130971"/>
                  </a:lnTo>
                  <a:lnTo>
                    <a:pt x="12802714" y="35130963"/>
                  </a:lnTo>
                  <a:lnTo>
                    <a:pt x="12802624" y="35130971"/>
                  </a:lnTo>
                  <a:lnTo>
                    <a:pt x="12802624" y="35130963"/>
                  </a:lnTo>
                  <a:lnTo>
                    <a:pt x="12802546" y="35130971"/>
                  </a:lnTo>
                  <a:lnTo>
                    <a:pt x="12802546" y="35130963"/>
                  </a:lnTo>
                  <a:lnTo>
                    <a:pt x="12802469" y="35130971"/>
                  </a:lnTo>
                  <a:lnTo>
                    <a:pt x="12802469" y="35130963"/>
                  </a:lnTo>
                  <a:lnTo>
                    <a:pt x="12802391" y="35130971"/>
                  </a:lnTo>
                  <a:lnTo>
                    <a:pt x="12802391" y="35130963"/>
                  </a:lnTo>
                  <a:lnTo>
                    <a:pt x="12802313" y="35130971"/>
                  </a:lnTo>
                  <a:lnTo>
                    <a:pt x="12802313" y="35130963"/>
                  </a:lnTo>
                  <a:lnTo>
                    <a:pt x="12802236" y="35130971"/>
                  </a:lnTo>
                  <a:lnTo>
                    <a:pt x="12802236" y="35130963"/>
                  </a:lnTo>
                  <a:lnTo>
                    <a:pt x="12802158" y="35130971"/>
                  </a:lnTo>
                  <a:lnTo>
                    <a:pt x="12802158" y="35130963"/>
                  </a:lnTo>
                  <a:lnTo>
                    <a:pt x="12802081" y="35130971"/>
                  </a:lnTo>
                  <a:lnTo>
                    <a:pt x="12802081" y="35130963"/>
                  </a:lnTo>
                  <a:lnTo>
                    <a:pt x="12802003" y="35130971"/>
                  </a:lnTo>
                  <a:lnTo>
                    <a:pt x="12802003" y="35130963"/>
                  </a:lnTo>
                  <a:lnTo>
                    <a:pt x="12801925" y="35130971"/>
                  </a:lnTo>
                  <a:lnTo>
                    <a:pt x="12801925" y="35130963"/>
                  </a:lnTo>
                  <a:lnTo>
                    <a:pt x="12801848" y="35130971"/>
                  </a:lnTo>
                  <a:lnTo>
                    <a:pt x="12801848" y="35130963"/>
                  </a:lnTo>
                  <a:lnTo>
                    <a:pt x="12801770" y="35130971"/>
                  </a:lnTo>
                  <a:lnTo>
                    <a:pt x="12801770" y="35130963"/>
                  </a:lnTo>
                  <a:lnTo>
                    <a:pt x="12801693" y="35130971"/>
                  </a:lnTo>
                  <a:lnTo>
                    <a:pt x="12801693" y="35130963"/>
                  </a:lnTo>
                  <a:lnTo>
                    <a:pt x="12801615" y="35130971"/>
                  </a:lnTo>
                  <a:lnTo>
                    <a:pt x="12801615" y="34965269"/>
                  </a:lnTo>
                  <a:lnTo>
                    <a:pt x="12657607" y="34978571"/>
                  </a:lnTo>
                  <a:lnTo>
                    <a:pt x="12657607" y="34978563"/>
                  </a:lnTo>
                  <a:lnTo>
                    <a:pt x="12657530" y="34978571"/>
                  </a:lnTo>
                  <a:lnTo>
                    <a:pt x="12657530" y="34978563"/>
                  </a:lnTo>
                  <a:lnTo>
                    <a:pt x="12657452" y="34978571"/>
                  </a:lnTo>
                  <a:lnTo>
                    <a:pt x="12657452" y="34978563"/>
                  </a:lnTo>
                  <a:lnTo>
                    <a:pt x="12657375" y="34978571"/>
                  </a:lnTo>
                  <a:lnTo>
                    <a:pt x="12657375" y="34978563"/>
                  </a:lnTo>
                  <a:lnTo>
                    <a:pt x="12657297" y="34978571"/>
                  </a:lnTo>
                  <a:lnTo>
                    <a:pt x="12657297" y="34978563"/>
                  </a:lnTo>
                  <a:lnTo>
                    <a:pt x="12657220" y="34978571"/>
                  </a:lnTo>
                  <a:lnTo>
                    <a:pt x="12657220" y="34978563"/>
                  </a:lnTo>
                  <a:lnTo>
                    <a:pt x="12657142" y="34978571"/>
                  </a:lnTo>
                  <a:lnTo>
                    <a:pt x="12657142" y="34978563"/>
                  </a:lnTo>
                  <a:lnTo>
                    <a:pt x="12657064" y="34978571"/>
                  </a:lnTo>
                  <a:lnTo>
                    <a:pt x="12657064" y="34978563"/>
                  </a:lnTo>
                  <a:lnTo>
                    <a:pt x="12656987" y="34978571"/>
                  </a:lnTo>
                  <a:lnTo>
                    <a:pt x="12656987" y="34978563"/>
                  </a:lnTo>
                  <a:lnTo>
                    <a:pt x="12656909" y="34978571"/>
                  </a:lnTo>
                  <a:lnTo>
                    <a:pt x="12656909" y="34978541"/>
                  </a:lnTo>
                  <a:lnTo>
                    <a:pt x="12656586" y="34978571"/>
                  </a:lnTo>
                  <a:lnTo>
                    <a:pt x="12656586" y="34978563"/>
                  </a:lnTo>
                  <a:lnTo>
                    <a:pt x="12656508" y="34978571"/>
                  </a:lnTo>
                  <a:lnTo>
                    <a:pt x="12656508" y="34978563"/>
                  </a:lnTo>
                  <a:lnTo>
                    <a:pt x="12656431" y="34978571"/>
                  </a:lnTo>
                  <a:lnTo>
                    <a:pt x="12656431" y="34978563"/>
                  </a:lnTo>
                  <a:lnTo>
                    <a:pt x="12656353" y="34978571"/>
                  </a:lnTo>
                  <a:lnTo>
                    <a:pt x="12656353" y="34978563"/>
                  </a:lnTo>
                  <a:lnTo>
                    <a:pt x="12656276" y="34978571"/>
                  </a:lnTo>
                  <a:lnTo>
                    <a:pt x="12656276" y="34978563"/>
                  </a:lnTo>
                  <a:lnTo>
                    <a:pt x="12656198" y="34978571"/>
                  </a:lnTo>
                  <a:lnTo>
                    <a:pt x="12656198" y="34978563"/>
                  </a:lnTo>
                  <a:lnTo>
                    <a:pt x="12656121" y="34978571"/>
                  </a:lnTo>
                  <a:lnTo>
                    <a:pt x="12656121" y="34978563"/>
                  </a:lnTo>
                  <a:lnTo>
                    <a:pt x="12656043" y="34978571"/>
                  </a:lnTo>
                  <a:lnTo>
                    <a:pt x="12656043" y="34978563"/>
                  </a:lnTo>
                  <a:lnTo>
                    <a:pt x="12655965" y="34978571"/>
                  </a:lnTo>
                  <a:lnTo>
                    <a:pt x="12655965" y="34978563"/>
                  </a:lnTo>
                  <a:lnTo>
                    <a:pt x="12655888" y="34978571"/>
                  </a:lnTo>
                  <a:lnTo>
                    <a:pt x="12655888" y="34978563"/>
                  </a:lnTo>
                  <a:lnTo>
                    <a:pt x="12655810" y="34978571"/>
                  </a:lnTo>
                  <a:lnTo>
                    <a:pt x="12655810" y="34978549"/>
                  </a:lnTo>
                  <a:lnTo>
                    <a:pt x="12655565" y="34978571"/>
                  </a:lnTo>
                  <a:lnTo>
                    <a:pt x="12655565" y="34978563"/>
                  </a:lnTo>
                  <a:lnTo>
                    <a:pt x="12655487" y="34978571"/>
                  </a:lnTo>
                  <a:lnTo>
                    <a:pt x="12655487" y="34978563"/>
                  </a:lnTo>
                  <a:lnTo>
                    <a:pt x="12655409" y="34978571"/>
                  </a:lnTo>
                  <a:lnTo>
                    <a:pt x="12655409" y="34978563"/>
                  </a:lnTo>
                  <a:lnTo>
                    <a:pt x="12655332" y="34978571"/>
                  </a:lnTo>
                  <a:lnTo>
                    <a:pt x="12655332" y="34978563"/>
                  </a:lnTo>
                  <a:lnTo>
                    <a:pt x="12655254" y="34978571"/>
                  </a:lnTo>
                  <a:lnTo>
                    <a:pt x="12655254" y="34978563"/>
                  </a:lnTo>
                  <a:lnTo>
                    <a:pt x="12655177" y="34978571"/>
                  </a:lnTo>
                  <a:lnTo>
                    <a:pt x="12655177" y="34978563"/>
                  </a:lnTo>
                  <a:lnTo>
                    <a:pt x="12655099" y="34978571"/>
                  </a:lnTo>
                  <a:lnTo>
                    <a:pt x="12655099" y="34978563"/>
                  </a:lnTo>
                  <a:lnTo>
                    <a:pt x="12655022" y="34978571"/>
                  </a:lnTo>
                  <a:lnTo>
                    <a:pt x="12655022" y="34978563"/>
                  </a:lnTo>
                  <a:lnTo>
                    <a:pt x="12654944" y="34978571"/>
                  </a:lnTo>
                  <a:lnTo>
                    <a:pt x="12654944" y="34978563"/>
                  </a:lnTo>
                  <a:lnTo>
                    <a:pt x="12654866" y="34978571"/>
                  </a:lnTo>
                  <a:lnTo>
                    <a:pt x="12654866" y="34978563"/>
                  </a:lnTo>
                  <a:lnTo>
                    <a:pt x="12654789" y="34978571"/>
                  </a:lnTo>
                  <a:lnTo>
                    <a:pt x="12654789" y="34978563"/>
                  </a:lnTo>
                  <a:lnTo>
                    <a:pt x="12654711" y="34978571"/>
                  </a:lnTo>
                  <a:lnTo>
                    <a:pt x="12654711" y="34978555"/>
                  </a:lnTo>
                  <a:lnTo>
                    <a:pt x="12654543" y="34978571"/>
                  </a:lnTo>
                  <a:lnTo>
                    <a:pt x="12654543" y="34978563"/>
                  </a:lnTo>
                  <a:lnTo>
                    <a:pt x="12654466" y="34978571"/>
                  </a:lnTo>
                  <a:lnTo>
                    <a:pt x="12654466" y="34978563"/>
                  </a:lnTo>
                  <a:lnTo>
                    <a:pt x="12654388" y="34978571"/>
                  </a:lnTo>
                  <a:lnTo>
                    <a:pt x="12654388" y="34978563"/>
                  </a:lnTo>
                  <a:lnTo>
                    <a:pt x="12654310" y="34978571"/>
                  </a:lnTo>
                  <a:lnTo>
                    <a:pt x="12654310" y="34978563"/>
                  </a:lnTo>
                  <a:lnTo>
                    <a:pt x="12654233" y="34978571"/>
                  </a:lnTo>
                  <a:lnTo>
                    <a:pt x="12654233" y="34978563"/>
                  </a:lnTo>
                  <a:lnTo>
                    <a:pt x="12654155" y="34978571"/>
                  </a:lnTo>
                  <a:lnTo>
                    <a:pt x="12654155" y="34978563"/>
                  </a:lnTo>
                  <a:lnTo>
                    <a:pt x="12654078" y="34978571"/>
                  </a:lnTo>
                  <a:lnTo>
                    <a:pt x="12654078" y="34978563"/>
                  </a:lnTo>
                  <a:lnTo>
                    <a:pt x="12654000" y="34978571"/>
                  </a:lnTo>
                  <a:lnTo>
                    <a:pt x="12654000" y="34978563"/>
                  </a:lnTo>
                  <a:lnTo>
                    <a:pt x="12653923" y="34978571"/>
                  </a:lnTo>
                  <a:lnTo>
                    <a:pt x="12653923" y="34978563"/>
                  </a:lnTo>
                  <a:lnTo>
                    <a:pt x="12653845" y="34978571"/>
                  </a:lnTo>
                  <a:lnTo>
                    <a:pt x="12653845" y="34978563"/>
                  </a:lnTo>
                  <a:lnTo>
                    <a:pt x="12653767" y="34978571"/>
                  </a:lnTo>
                  <a:lnTo>
                    <a:pt x="12653767" y="34978563"/>
                  </a:lnTo>
                  <a:lnTo>
                    <a:pt x="12653690" y="34978571"/>
                  </a:lnTo>
                  <a:lnTo>
                    <a:pt x="12653690" y="34978563"/>
                  </a:lnTo>
                  <a:lnTo>
                    <a:pt x="12653612" y="34978571"/>
                  </a:lnTo>
                  <a:lnTo>
                    <a:pt x="12653612" y="34978563"/>
                  </a:lnTo>
                  <a:lnTo>
                    <a:pt x="12653522" y="34978571"/>
                  </a:lnTo>
                  <a:lnTo>
                    <a:pt x="12653522" y="34978563"/>
                  </a:lnTo>
                  <a:lnTo>
                    <a:pt x="12653444" y="34978571"/>
                  </a:lnTo>
                  <a:lnTo>
                    <a:pt x="12653444" y="34978563"/>
                  </a:lnTo>
                  <a:lnTo>
                    <a:pt x="12653367" y="34978571"/>
                  </a:lnTo>
                  <a:lnTo>
                    <a:pt x="12653367" y="34978563"/>
                  </a:lnTo>
                  <a:lnTo>
                    <a:pt x="12653289" y="34978571"/>
                  </a:lnTo>
                  <a:lnTo>
                    <a:pt x="12653289" y="34978563"/>
                  </a:lnTo>
                  <a:lnTo>
                    <a:pt x="12653211" y="34978571"/>
                  </a:lnTo>
                  <a:lnTo>
                    <a:pt x="12653211" y="34978563"/>
                  </a:lnTo>
                  <a:lnTo>
                    <a:pt x="12653134" y="34978571"/>
                  </a:lnTo>
                  <a:lnTo>
                    <a:pt x="12653134" y="34978563"/>
                  </a:lnTo>
                  <a:lnTo>
                    <a:pt x="12653056" y="34978571"/>
                  </a:lnTo>
                  <a:lnTo>
                    <a:pt x="12653056" y="34978563"/>
                  </a:lnTo>
                  <a:lnTo>
                    <a:pt x="12652979" y="34978571"/>
                  </a:lnTo>
                  <a:lnTo>
                    <a:pt x="12652979" y="34978563"/>
                  </a:lnTo>
                  <a:lnTo>
                    <a:pt x="12652901" y="34978571"/>
                  </a:lnTo>
                  <a:lnTo>
                    <a:pt x="12652901" y="34978563"/>
                  </a:lnTo>
                  <a:lnTo>
                    <a:pt x="12652824" y="34978571"/>
                  </a:lnTo>
                  <a:lnTo>
                    <a:pt x="12652824" y="34978563"/>
                  </a:lnTo>
                  <a:lnTo>
                    <a:pt x="12652746" y="34978571"/>
                  </a:lnTo>
                  <a:lnTo>
                    <a:pt x="12652746" y="34978563"/>
                  </a:lnTo>
                  <a:lnTo>
                    <a:pt x="12652668" y="34978571"/>
                  </a:lnTo>
                  <a:lnTo>
                    <a:pt x="12652668" y="34978563"/>
                  </a:lnTo>
                  <a:lnTo>
                    <a:pt x="12652591" y="34978571"/>
                  </a:lnTo>
                  <a:lnTo>
                    <a:pt x="12652591" y="34978563"/>
                  </a:lnTo>
                  <a:lnTo>
                    <a:pt x="12652513" y="34978571"/>
                  </a:lnTo>
                  <a:lnTo>
                    <a:pt x="12652513" y="34978563"/>
                  </a:lnTo>
                  <a:lnTo>
                    <a:pt x="12652423" y="34978571"/>
                  </a:lnTo>
                  <a:lnTo>
                    <a:pt x="12652423" y="34978563"/>
                  </a:lnTo>
                  <a:lnTo>
                    <a:pt x="12652345" y="34978571"/>
                  </a:lnTo>
                  <a:lnTo>
                    <a:pt x="12652345" y="34978563"/>
                  </a:lnTo>
                  <a:lnTo>
                    <a:pt x="12652268" y="34978571"/>
                  </a:lnTo>
                  <a:lnTo>
                    <a:pt x="12652268" y="34978563"/>
                  </a:lnTo>
                  <a:lnTo>
                    <a:pt x="12652190" y="34978571"/>
                  </a:lnTo>
                  <a:lnTo>
                    <a:pt x="12652190" y="34978563"/>
                  </a:lnTo>
                  <a:lnTo>
                    <a:pt x="12652112" y="34978571"/>
                  </a:lnTo>
                  <a:lnTo>
                    <a:pt x="12652112" y="34978563"/>
                  </a:lnTo>
                  <a:lnTo>
                    <a:pt x="12652035" y="34978571"/>
                  </a:lnTo>
                  <a:lnTo>
                    <a:pt x="12652035" y="34978563"/>
                  </a:lnTo>
                  <a:lnTo>
                    <a:pt x="12651957" y="34978571"/>
                  </a:lnTo>
                  <a:lnTo>
                    <a:pt x="12651957" y="34978563"/>
                  </a:lnTo>
                  <a:lnTo>
                    <a:pt x="12651880" y="34978571"/>
                  </a:lnTo>
                  <a:lnTo>
                    <a:pt x="12651880" y="34978563"/>
                  </a:lnTo>
                  <a:lnTo>
                    <a:pt x="12651802" y="34978571"/>
                  </a:lnTo>
                  <a:lnTo>
                    <a:pt x="12651802" y="34978563"/>
                  </a:lnTo>
                  <a:lnTo>
                    <a:pt x="12651725" y="34978571"/>
                  </a:lnTo>
                  <a:lnTo>
                    <a:pt x="12651725" y="34978563"/>
                  </a:lnTo>
                  <a:lnTo>
                    <a:pt x="12651647" y="34978571"/>
                  </a:lnTo>
                  <a:lnTo>
                    <a:pt x="12651647" y="34978563"/>
                  </a:lnTo>
                  <a:lnTo>
                    <a:pt x="12651569" y="34978571"/>
                  </a:lnTo>
                  <a:lnTo>
                    <a:pt x="12651569" y="34978563"/>
                  </a:lnTo>
                  <a:lnTo>
                    <a:pt x="12651492" y="34978571"/>
                  </a:lnTo>
                  <a:lnTo>
                    <a:pt x="12651492" y="34978563"/>
                  </a:lnTo>
                  <a:lnTo>
                    <a:pt x="12651414" y="34978571"/>
                  </a:lnTo>
                  <a:lnTo>
                    <a:pt x="12651414" y="34978563"/>
                  </a:lnTo>
                  <a:lnTo>
                    <a:pt x="12651324" y="34978571"/>
                  </a:lnTo>
                  <a:lnTo>
                    <a:pt x="12651324" y="34978563"/>
                  </a:lnTo>
                  <a:lnTo>
                    <a:pt x="12651246" y="34978571"/>
                  </a:lnTo>
                  <a:lnTo>
                    <a:pt x="12651246" y="34978563"/>
                  </a:lnTo>
                  <a:lnTo>
                    <a:pt x="12651169" y="34978571"/>
                  </a:lnTo>
                  <a:lnTo>
                    <a:pt x="12651169" y="34978563"/>
                  </a:lnTo>
                  <a:lnTo>
                    <a:pt x="12651091" y="34978571"/>
                  </a:lnTo>
                  <a:lnTo>
                    <a:pt x="12651091" y="34978563"/>
                  </a:lnTo>
                  <a:lnTo>
                    <a:pt x="12651013" y="34978571"/>
                  </a:lnTo>
                  <a:lnTo>
                    <a:pt x="12651013" y="34978563"/>
                  </a:lnTo>
                  <a:lnTo>
                    <a:pt x="12650936" y="34978571"/>
                  </a:lnTo>
                  <a:lnTo>
                    <a:pt x="12650936" y="34978563"/>
                  </a:lnTo>
                  <a:lnTo>
                    <a:pt x="12650858" y="34978571"/>
                  </a:lnTo>
                  <a:lnTo>
                    <a:pt x="12650858" y="34978563"/>
                  </a:lnTo>
                  <a:lnTo>
                    <a:pt x="12650781" y="34978571"/>
                  </a:lnTo>
                  <a:lnTo>
                    <a:pt x="12650781" y="34978563"/>
                  </a:lnTo>
                  <a:lnTo>
                    <a:pt x="12650703" y="34978571"/>
                  </a:lnTo>
                  <a:lnTo>
                    <a:pt x="12650703" y="34978563"/>
                  </a:lnTo>
                  <a:lnTo>
                    <a:pt x="12650626" y="34978571"/>
                  </a:lnTo>
                  <a:lnTo>
                    <a:pt x="12650626" y="34978563"/>
                  </a:lnTo>
                  <a:lnTo>
                    <a:pt x="12650548" y="34978571"/>
                  </a:lnTo>
                  <a:lnTo>
                    <a:pt x="12650548" y="34978563"/>
                  </a:lnTo>
                  <a:lnTo>
                    <a:pt x="12650470" y="34978571"/>
                  </a:lnTo>
                  <a:lnTo>
                    <a:pt x="12650470" y="34978563"/>
                  </a:lnTo>
                  <a:lnTo>
                    <a:pt x="12650393" y="34978571"/>
                  </a:lnTo>
                  <a:lnTo>
                    <a:pt x="12650393" y="34978563"/>
                  </a:lnTo>
                  <a:lnTo>
                    <a:pt x="12650315" y="34978571"/>
                  </a:lnTo>
                  <a:lnTo>
                    <a:pt x="12650315" y="34978563"/>
                  </a:lnTo>
                  <a:lnTo>
                    <a:pt x="12650225" y="34978571"/>
                  </a:lnTo>
                  <a:lnTo>
                    <a:pt x="12650225" y="34978563"/>
                  </a:lnTo>
                  <a:lnTo>
                    <a:pt x="12650147" y="34978571"/>
                  </a:lnTo>
                  <a:lnTo>
                    <a:pt x="12650147" y="34978563"/>
                  </a:lnTo>
                  <a:lnTo>
                    <a:pt x="12650070" y="34978571"/>
                  </a:lnTo>
                  <a:lnTo>
                    <a:pt x="12650070" y="34978563"/>
                  </a:lnTo>
                  <a:lnTo>
                    <a:pt x="12649992" y="34978571"/>
                  </a:lnTo>
                  <a:lnTo>
                    <a:pt x="12649992" y="34978563"/>
                  </a:lnTo>
                  <a:lnTo>
                    <a:pt x="12649914" y="34978571"/>
                  </a:lnTo>
                  <a:lnTo>
                    <a:pt x="12649914" y="34978563"/>
                  </a:lnTo>
                  <a:lnTo>
                    <a:pt x="12649837" y="34978571"/>
                  </a:lnTo>
                  <a:lnTo>
                    <a:pt x="12649837" y="34978563"/>
                  </a:lnTo>
                  <a:lnTo>
                    <a:pt x="12649759" y="34978571"/>
                  </a:lnTo>
                  <a:lnTo>
                    <a:pt x="12649759" y="34978563"/>
                  </a:lnTo>
                  <a:lnTo>
                    <a:pt x="12649682" y="34978571"/>
                  </a:lnTo>
                  <a:lnTo>
                    <a:pt x="12649682" y="34978563"/>
                  </a:lnTo>
                  <a:lnTo>
                    <a:pt x="12649604" y="34978571"/>
                  </a:lnTo>
                  <a:lnTo>
                    <a:pt x="12649604" y="34978563"/>
                  </a:lnTo>
                  <a:lnTo>
                    <a:pt x="12649527" y="34978571"/>
                  </a:lnTo>
                  <a:lnTo>
                    <a:pt x="12649527" y="34978563"/>
                  </a:lnTo>
                  <a:lnTo>
                    <a:pt x="12649449" y="34978571"/>
                  </a:lnTo>
                  <a:lnTo>
                    <a:pt x="12649449" y="34978563"/>
                  </a:lnTo>
                  <a:lnTo>
                    <a:pt x="12649371" y="34978571"/>
                  </a:lnTo>
                  <a:lnTo>
                    <a:pt x="12649371" y="34978563"/>
                  </a:lnTo>
                  <a:lnTo>
                    <a:pt x="12649294" y="34978571"/>
                  </a:lnTo>
                  <a:lnTo>
                    <a:pt x="12649294" y="34978563"/>
                  </a:lnTo>
                  <a:lnTo>
                    <a:pt x="12649216" y="34978571"/>
                  </a:lnTo>
                  <a:lnTo>
                    <a:pt x="12649216" y="34812881"/>
                  </a:lnTo>
                  <a:lnTo>
                    <a:pt x="12505286" y="34826171"/>
                  </a:lnTo>
                  <a:lnTo>
                    <a:pt x="12505286" y="34826163"/>
                  </a:lnTo>
                  <a:lnTo>
                    <a:pt x="12505209" y="34826171"/>
                  </a:lnTo>
                  <a:lnTo>
                    <a:pt x="12505209" y="34826163"/>
                  </a:lnTo>
                  <a:lnTo>
                    <a:pt x="12505131" y="34826171"/>
                  </a:lnTo>
                  <a:lnTo>
                    <a:pt x="12505131" y="34826163"/>
                  </a:lnTo>
                  <a:lnTo>
                    <a:pt x="12505053" y="34826171"/>
                  </a:lnTo>
                  <a:lnTo>
                    <a:pt x="12505053" y="34826163"/>
                  </a:lnTo>
                  <a:lnTo>
                    <a:pt x="12504976" y="34826171"/>
                  </a:lnTo>
                  <a:lnTo>
                    <a:pt x="12504976" y="34826163"/>
                  </a:lnTo>
                  <a:lnTo>
                    <a:pt x="12504898" y="34826171"/>
                  </a:lnTo>
                  <a:lnTo>
                    <a:pt x="12504898" y="34826163"/>
                  </a:lnTo>
                  <a:lnTo>
                    <a:pt x="12504821" y="34826171"/>
                  </a:lnTo>
                  <a:lnTo>
                    <a:pt x="12504821" y="34826163"/>
                  </a:lnTo>
                  <a:lnTo>
                    <a:pt x="12504743" y="34826171"/>
                  </a:lnTo>
                  <a:lnTo>
                    <a:pt x="12504743" y="34826163"/>
                  </a:lnTo>
                  <a:lnTo>
                    <a:pt x="12504665" y="34826171"/>
                  </a:lnTo>
                  <a:lnTo>
                    <a:pt x="12504665" y="34826163"/>
                  </a:lnTo>
                  <a:lnTo>
                    <a:pt x="12504588" y="34826171"/>
                  </a:lnTo>
                  <a:lnTo>
                    <a:pt x="12504588" y="34826163"/>
                  </a:lnTo>
                  <a:lnTo>
                    <a:pt x="12504510" y="34826171"/>
                  </a:lnTo>
                  <a:lnTo>
                    <a:pt x="12504510" y="34826149"/>
                  </a:lnTo>
                  <a:lnTo>
                    <a:pt x="12504265" y="34826171"/>
                  </a:lnTo>
                  <a:lnTo>
                    <a:pt x="12504265" y="34826163"/>
                  </a:lnTo>
                  <a:lnTo>
                    <a:pt x="12504187" y="34826171"/>
                  </a:lnTo>
                  <a:lnTo>
                    <a:pt x="12504187" y="34826163"/>
                  </a:lnTo>
                  <a:lnTo>
                    <a:pt x="12504110" y="34826171"/>
                  </a:lnTo>
                  <a:lnTo>
                    <a:pt x="12504110" y="34826163"/>
                  </a:lnTo>
                  <a:lnTo>
                    <a:pt x="12504032" y="34826171"/>
                  </a:lnTo>
                  <a:lnTo>
                    <a:pt x="12504032" y="34826163"/>
                  </a:lnTo>
                  <a:lnTo>
                    <a:pt x="12503954" y="34826171"/>
                  </a:lnTo>
                  <a:lnTo>
                    <a:pt x="12503954" y="34826163"/>
                  </a:lnTo>
                  <a:lnTo>
                    <a:pt x="12503877" y="34826171"/>
                  </a:lnTo>
                  <a:lnTo>
                    <a:pt x="12503877" y="34826163"/>
                  </a:lnTo>
                  <a:lnTo>
                    <a:pt x="12503799" y="34826171"/>
                  </a:lnTo>
                  <a:lnTo>
                    <a:pt x="12503799" y="34826163"/>
                  </a:lnTo>
                  <a:lnTo>
                    <a:pt x="12503722" y="34826171"/>
                  </a:lnTo>
                  <a:lnTo>
                    <a:pt x="12503722" y="34826163"/>
                  </a:lnTo>
                  <a:lnTo>
                    <a:pt x="12503644" y="34826171"/>
                  </a:lnTo>
                  <a:lnTo>
                    <a:pt x="12503644" y="34826163"/>
                  </a:lnTo>
                  <a:lnTo>
                    <a:pt x="12503566" y="34826171"/>
                  </a:lnTo>
                  <a:lnTo>
                    <a:pt x="12503566" y="34826163"/>
                  </a:lnTo>
                  <a:lnTo>
                    <a:pt x="12503489" y="34826171"/>
                  </a:lnTo>
                  <a:lnTo>
                    <a:pt x="12503489" y="34826163"/>
                  </a:lnTo>
                  <a:lnTo>
                    <a:pt x="12503411" y="34826171"/>
                  </a:lnTo>
                  <a:lnTo>
                    <a:pt x="12503411" y="34826155"/>
                  </a:lnTo>
                  <a:lnTo>
                    <a:pt x="12503243" y="34826171"/>
                  </a:lnTo>
                  <a:lnTo>
                    <a:pt x="12503243" y="34826163"/>
                  </a:lnTo>
                  <a:lnTo>
                    <a:pt x="12503166" y="34826171"/>
                  </a:lnTo>
                  <a:lnTo>
                    <a:pt x="12503166" y="34826163"/>
                  </a:lnTo>
                  <a:lnTo>
                    <a:pt x="12503088" y="34826171"/>
                  </a:lnTo>
                  <a:lnTo>
                    <a:pt x="12503088" y="34826163"/>
                  </a:lnTo>
                  <a:lnTo>
                    <a:pt x="12503011" y="34826171"/>
                  </a:lnTo>
                  <a:lnTo>
                    <a:pt x="12503011" y="34826163"/>
                  </a:lnTo>
                  <a:lnTo>
                    <a:pt x="12502933" y="34826171"/>
                  </a:lnTo>
                  <a:lnTo>
                    <a:pt x="12502933" y="34826163"/>
                  </a:lnTo>
                  <a:lnTo>
                    <a:pt x="12502855" y="34826171"/>
                  </a:lnTo>
                  <a:lnTo>
                    <a:pt x="12502855" y="34826163"/>
                  </a:lnTo>
                  <a:lnTo>
                    <a:pt x="12502778" y="34826171"/>
                  </a:lnTo>
                  <a:lnTo>
                    <a:pt x="12502778" y="34826163"/>
                  </a:lnTo>
                  <a:lnTo>
                    <a:pt x="12502700" y="34826171"/>
                  </a:lnTo>
                  <a:lnTo>
                    <a:pt x="12502700" y="34826163"/>
                  </a:lnTo>
                  <a:lnTo>
                    <a:pt x="12502623" y="34826171"/>
                  </a:lnTo>
                  <a:lnTo>
                    <a:pt x="12502623" y="34826163"/>
                  </a:lnTo>
                  <a:lnTo>
                    <a:pt x="12502545" y="34826171"/>
                  </a:lnTo>
                  <a:lnTo>
                    <a:pt x="12502545" y="34826163"/>
                  </a:lnTo>
                  <a:lnTo>
                    <a:pt x="12502467" y="34826171"/>
                  </a:lnTo>
                  <a:lnTo>
                    <a:pt x="12502467" y="34826163"/>
                  </a:lnTo>
                  <a:lnTo>
                    <a:pt x="12502390" y="34826171"/>
                  </a:lnTo>
                  <a:lnTo>
                    <a:pt x="12502390" y="34826163"/>
                  </a:lnTo>
                  <a:lnTo>
                    <a:pt x="12502312" y="34826171"/>
                  </a:lnTo>
                  <a:lnTo>
                    <a:pt x="12502312" y="34826163"/>
                  </a:lnTo>
                  <a:lnTo>
                    <a:pt x="12502222" y="34826171"/>
                  </a:lnTo>
                  <a:lnTo>
                    <a:pt x="12502222" y="34826163"/>
                  </a:lnTo>
                  <a:lnTo>
                    <a:pt x="12502144" y="34826171"/>
                  </a:lnTo>
                  <a:lnTo>
                    <a:pt x="12502144" y="34826163"/>
                  </a:lnTo>
                  <a:lnTo>
                    <a:pt x="12502067" y="34826171"/>
                  </a:lnTo>
                  <a:lnTo>
                    <a:pt x="12502067" y="34826163"/>
                  </a:lnTo>
                  <a:lnTo>
                    <a:pt x="12501989" y="34826171"/>
                  </a:lnTo>
                  <a:lnTo>
                    <a:pt x="12501989" y="34826163"/>
                  </a:lnTo>
                  <a:lnTo>
                    <a:pt x="12501912" y="34826171"/>
                  </a:lnTo>
                  <a:lnTo>
                    <a:pt x="12501912" y="34826163"/>
                  </a:lnTo>
                  <a:lnTo>
                    <a:pt x="12501834" y="34826171"/>
                  </a:lnTo>
                  <a:lnTo>
                    <a:pt x="12501834" y="34826163"/>
                  </a:lnTo>
                  <a:lnTo>
                    <a:pt x="12501756" y="34826171"/>
                  </a:lnTo>
                  <a:lnTo>
                    <a:pt x="12501756" y="34826163"/>
                  </a:lnTo>
                  <a:lnTo>
                    <a:pt x="12501679" y="34826171"/>
                  </a:lnTo>
                  <a:lnTo>
                    <a:pt x="12501679" y="34826163"/>
                  </a:lnTo>
                  <a:lnTo>
                    <a:pt x="12501601" y="34826171"/>
                  </a:lnTo>
                  <a:lnTo>
                    <a:pt x="12501601" y="34826163"/>
                  </a:lnTo>
                  <a:lnTo>
                    <a:pt x="12501524" y="34826171"/>
                  </a:lnTo>
                  <a:lnTo>
                    <a:pt x="12501524" y="34826163"/>
                  </a:lnTo>
                  <a:lnTo>
                    <a:pt x="12501446" y="34826171"/>
                  </a:lnTo>
                  <a:lnTo>
                    <a:pt x="12501446" y="34826163"/>
                  </a:lnTo>
                  <a:lnTo>
                    <a:pt x="12501368" y="34826171"/>
                  </a:lnTo>
                  <a:lnTo>
                    <a:pt x="12501368" y="34826163"/>
                  </a:lnTo>
                  <a:lnTo>
                    <a:pt x="12501291" y="34826171"/>
                  </a:lnTo>
                  <a:lnTo>
                    <a:pt x="12501291" y="34826163"/>
                  </a:lnTo>
                  <a:lnTo>
                    <a:pt x="12501213" y="34826171"/>
                  </a:lnTo>
                  <a:lnTo>
                    <a:pt x="12501213" y="34826163"/>
                  </a:lnTo>
                  <a:lnTo>
                    <a:pt x="12501123" y="34826171"/>
                  </a:lnTo>
                  <a:lnTo>
                    <a:pt x="12501123" y="34826163"/>
                  </a:lnTo>
                  <a:lnTo>
                    <a:pt x="12501045" y="34826171"/>
                  </a:lnTo>
                  <a:lnTo>
                    <a:pt x="12501045" y="34826163"/>
                  </a:lnTo>
                  <a:lnTo>
                    <a:pt x="12500968" y="34826171"/>
                  </a:lnTo>
                  <a:lnTo>
                    <a:pt x="12500968" y="34826163"/>
                  </a:lnTo>
                  <a:lnTo>
                    <a:pt x="12500890" y="34826171"/>
                  </a:lnTo>
                  <a:lnTo>
                    <a:pt x="12500890" y="34826163"/>
                  </a:lnTo>
                  <a:lnTo>
                    <a:pt x="12500813" y="34826171"/>
                  </a:lnTo>
                  <a:lnTo>
                    <a:pt x="12500813" y="34826163"/>
                  </a:lnTo>
                  <a:lnTo>
                    <a:pt x="12500735" y="34826171"/>
                  </a:lnTo>
                  <a:lnTo>
                    <a:pt x="12500735" y="34826163"/>
                  </a:lnTo>
                  <a:lnTo>
                    <a:pt x="12500657" y="34826171"/>
                  </a:lnTo>
                  <a:lnTo>
                    <a:pt x="12500657" y="34826163"/>
                  </a:lnTo>
                  <a:lnTo>
                    <a:pt x="12500580" y="34826171"/>
                  </a:lnTo>
                  <a:lnTo>
                    <a:pt x="12500580" y="34826163"/>
                  </a:lnTo>
                  <a:lnTo>
                    <a:pt x="12500502" y="34826171"/>
                  </a:lnTo>
                  <a:lnTo>
                    <a:pt x="12500502" y="34826163"/>
                  </a:lnTo>
                  <a:lnTo>
                    <a:pt x="12500425" y="34826171"/>
                  </a:lnTo>
                  <a:lnTo>
                    <a:pt x="12500425" y="34826163"/>
                  </a:lnTo>
                  <a:lnTo>
                    <a:pt x="12500347" y="34826171"/>
                  </a:lnTo>
                  <a:lnTo>
                    <a:pt x="12500347" y="34826163"/>
                  </a:lnTo>
                  <a:lnTo>
                    <a:pt x="12500269" y="34826171"/>
                  </a:lnTo>
                  <a:lnTo>
                    <a:pt x="12500269" y="34826163"/>
                  </a:lnTo>
                  <a:lnTo>
                    <a:pt x="12500192" y="34826171"/>
                  </a:lnTo>
                  <a:lnTo>
                    <a:pt x="12500192" y="34826163"/>
                  </a:lnTo>
                  <a:lnTo>
                    <a:pt x="12500114" y="34826171"/>
                  </a:lnTo>
                  <a:lnTo>
                    <a:pt x="12500114" y="34826163"/>
                  </a:lnTo>
                  <a:lnTo>
                    <a:pt x="12500024" y="34826171"/>
                  </a:lnTo>
                  <a:lnTo>
                    <a:pt x="12500024" y="34826163"/>
                  </a:lnTo>
                  <a:lnTo>
                    <a:pt x="12499946" y="34826171"/>
                  </a:lnTo>
                  <a:lnTo>
                    <a:pt x="12499946" y="34826163"/>
                  </a:lnTo>
                  <a:lnTo>
                    <a:pt x="12499869" y="34826171"/>
                  </a:lnTo>
                  <a:lnTo>
                    <a:pt x="12499869" y="34826163"/>
                  </a:lnTo>
                  <a:lnTo>
                    <a:pt x="12499791" y="34826171"/>
                  </a:lnTo>
                  <a:lnTo>
                    <a:pt x="12499791" y="34826163"/>
                  </a:lnTo>
                  <a:lnTo>
                    <a:pt x="12499714" y="34826171"/>
                  </a:lnTo>
                  <a:lnTo>
                    <a:pt x="12499714" y="34826163"/>
                  </a:lnTo>
                  <a:lnTo>
                    <a:pt x="12499636" y="34826171"/>
                  </a:lnTo>
                  <a:lnTo>
                    <a:pt x="12499636" y="34826163"/>
                  </a:lnTo>
                  <a:lnTo>
                    <a:pt x="12499558" y="34826171"/>
                  </a:lnTo>
                  <a:lnTo>
                    <a:pt x="12499558" y="34826163"/>
                  </a:lnTo>
                  <a:lnTo>
                    <a:pt x="12499481" y="34826171"/>
                  </a:lnTo>
                  <a:lnTo>
                    <a:pt x="12499481" y="34826163"/>
                  </a:lnTo>
                  <a:lnTo>
                    <a:pt x="12499403" y="34826171"/>
                  </a:lnTo>
                  <a:lnTo>
                    <a:pt x="12499403" y="34826163"/>
                  </a:lnTo>
                  <a:lnTo>
                    <a:pt x="12499326" y="34826171"/>
                  </a:lnTo>
                  <a:lnTo>
                    <a:pt x="12499326" y="34826163"/>
                  </a:lnTo>
                  <a:lnTo>
                    <a:pt x="12499248" y="34826171"/>
                  </a:lnTo>
                  <a:lnTo>
                    <a:pt x="12499248" y="34826163"/>
                  </a:lnTo>
                  <a:lnTo>
                    <a:pt x="12499170" y="34826171"/>
                  </a:lnTo>
                  <a:lnTo>
                    <a:pt x="12499170" y="34826163"/>
                  </a:lnTo>
                  <a:lnTo>
                    <a:pt x="12499093" y="34826171"/>
                  </a:lnTo>
                  <a:lnTo>
                    <a:pt x="12499093" y="34826163"/>
                  </a:lnTo>
                  <a:lnTo>
                    <a:pt x="12499015" y="34826171"/>
                  </a:lnTo>
                  <a:lnTo>
                    <a:pt x="12499015" y="34826163"/>
                  </a:lnTo>
                  <a:lnTo>
                    <a:pt x="12498925" y="34826171"/>
                  </a:lnTo>
                  <a:lnTo>
                    <a:pt x="12498925" y="34826163"/>
                  </a:lnTo>
                  <a:lnTo>
                    <a:pt x="12498847" y="34826171"/>
                  </a:lnTo>
                  <a:lnTo>
                    <a:pt x="12498847" y="34826163"/>
                  </a:lnTo>
                  <a:lnTo>
                    <a:pt x="12498770" y="34826171"/>
                  </a:lnTo>
                  <a:lnTo>
                    <a:pt x="12498770" y="34826163"/>
                  </a:lnTo>
                  <a:lnTo>
                    <a:pt x="12498692" y="34826171"/>
                  </a:lnTo>
                  <a:lnTo>
                    <a:pt x="12498692" y="34826163"/>
                  </a:lnTo>
                  <a:lnTo>
                    <a:pt x="12498615" y="34826171"/>
                  </a:lnTo>
                  <a:lnTo>
                    <a:pt x="12498615" y="34826163"/>
                  </a:lnTo>
                  <a:lnTo>
                    <a:pt x="12498537" y="34826171"/>
                  </a:lnTo>
                  <a:lnTo>
                    <a:pt x="12498537" y="34826163"/>
                  </a:lnTo>
                  <a:lnTo>
                    <a:pt x="12498459" y="34826171"/>
                  </a:lnTo>
                  <a:lnTo>
                    <a:pt x="12498459" y="34826163"/>
                  </a:lnTo>
                  <a:lnTo>
                    <a:pt x="12498382" y="34826171"/>
                  </a:lnTo>
                  <a:lnTo>
                    <a:pt x="12498382" y="34826163"/>
                  </a:lnTo>
                  <a:lnTo>
                    <a:pt x="12498304" y="34826171"/>
                  </a:lnTo>
                  <a:lnTo>
                    <a:pt x="12498304" y="34826163"/>
                  </a:lnTo>
                  <a:lnTo>
                    <a:pt x="12498227" y="34826171"/>
                  </a:lnTo>
                  <a:lnTo>
                    <a:pt x="12498227" y="34826163"/>
                  </a:lnTo>
                  <a:lnTo>
                    <a:pt x="12498149" y="34826171"/>
                  </a:lnTo>
                  <a:lnTo>
                    <a:pt x="12498149" y="34826163"/>
                  </a:lnTo>
                  <a:lnTo>
                    <a:pt x="12498071" y="34826171"/>
                  </a:lnTo>
                  <a:lnTo>
                    <a:pt x="12498071" y="34826163"/>
                  </a:lnTo>
                  <a:lnTo>
                    <a:pt x="12497994" y="34826171"/>
                  </a:lnTo>
                  <a:lnTo>
                    <a:pt x="12497994" y="34826163"/>
                  </a:lnTo>
                  <a:lnTo>
                    <a:pt x="12497916" y="34826171"/>
                  </a:lnTo>
                  <a:lnTo>
                    <a:pt x="12497916" y="34826163"/>
                  </a:lnTo>
                  <a:lnTo>
                    <a:pt x="12497826" y="34826171"/>
                  </a:lnTo>
                  <a:lnTo>
                    <a:pt x="12497826" y="34826163"/>
                  </a:lnTo>
                  <a:lnTo>
                    <a:pt x="12497748" y="34826171"/>
                  </a:lnTo>
                  <a:lnTo>
                    <a:pt x="12497748" y="34826163"/>
                  </a:lnTo>
                  <a:lnTo>
                    <a:pt x="12497671" y="34826171"/>
                  </a:lnTo>
                  <a:lnTo>
                    <a:pt x="12497671" y="34826163"/>
                  </a:lnTo>
                  <a:lnTo>
                    <a:pt x="12497593" y="34826171"/>
                  </a:lnTo>
                  <a:lnTo>
                    <a:pt x="12497593" y="34826163"/>
                  </a:lnTo>
                  <a:lnTo>
                    <a:pt x="12497516" y="34826171"/>
                  </a:lnTo>
                  <a:lnTo>
                    <a:pt x="12497516" y="34826163"/>
                  </a:lnTo>
                  <a:lnTo>
                    <a:pt x="12497438" y="34826171"/>
                  </a:lnTo>
                  <a:lnTo>
                    <a:pt x="12497438" y="34826163"/>
                  </a:lnTo>
                  <a:lnTo>
                    <a:pt x="12497360" y="34826171"/>
                  </a:lnTo>
                  <a:lnTo>
                    <a:pt x="12497360" y="34826163"/>
                  </a:lnTo>
                  <a:lnTo>
                    <a:pt x="12497283" y="34826171"/>
                  </a:lnTo>
                  <a:lnTo>
                    <a:pt x="12497283" y="34826163"/>
                  </a:lnTo>
                  <a:lnTo>
                    <a:pt x="12497205" y="34826171"/>
                  </a:lnTo>
                  <a:lnTo>
                    <a:pt x="12497205" y="34826163"/>
                  </a:lnTo>
                  <a:lnTo>
                    <a:pt x="12497128" y="34826171"/>
                  </a:lnTo>
                  <a:lnTo>
                    <a:pt x="12497128" y="34826163"/>
                  </a:lnTo>
                  <a:lnTo>
                    <a:pt x="12497050" y="34826171"/>
                  </a:lnTo>
                  <a:lnTo>
                    <a:pt x="12497050" y="34826163"/>
                  </a:lnTo>
                  <a:lnTo>
                    <a:pt x="12496972" y="34826171"/>
                  </a:lnTo>
                  <a:lnTo>
                    <a:pt x="12496972" y="34826163"/>
                  </a:lnTo>
                  <a:lnTo>
                    <a:pt x="12496895" y="34826171"/>
                  </a:lnTo>
                  <a:lnTo>
                    <a:pt x="12496895" y="34826163"/>
                  </a:lnTo>
                  <a:lnTo>
                    <a:pt x="12496817" y="34826171"/>
                  </a:lnTo>
                  <a:lnTo>
                    <a:pt x="12496817" y="34660491"/>
                  </a:lnTo>
                  <a:lnTo>
                    <a:pt x="12352965" y="34673771"/>
                  </a:lnTo>
                  <a:lnTo>
                    <a:pt x="12352965" y="34673765"/>
                  </a:lnTo>
                  <a:lnTo>
                    <a:pt x="12352887" y="34673771"/>
                  </a:lnTo>
                  <a:lnTo>
                    <a:pt x="12352887" y="34673765"/>
                  </a:lnTo>
                  <a:lnTo>
                    <a:pt x="12352810" y="34673771"/>
                  </a:lnTo>
                  <a:lnTo>
                    <a:pt x="12352810" y="34673765"/>
                  </a:lnTo>
                  <a:lnTo>
                    <a:pt x="12352732" y="34673771"/>
                  </a:lnTo>
                  <a:lnTo>
                    <a:pt x="12352732" y="34673765"/>
                  </a:lnTo>
                  <a:lnTo>
                    <a:pt x="12352655" y="34673771"/>
                  </a:lnTo>
                  <a:lnTo>
                    <a:pt x="12352655" y="34673765"/>
                  </a:lnTo>
                  <a:lnTo>
                    <a:pt x="12352577" y="34673771"/>
                  </a:lnTo>
                  <a:lnTo>
                    <a:pt x="12352577" y="34673765"/>
                  </a:lnTo>
                  <a:lnTo>
                    <a:pt x="12352499" y="34673771"/>
                  </a:lnTo>
                  <a:lnTo>
                    <a:pt x="12352499" y="34673765"/>
                  </a:lnTo>
                  <a:lnTo>
                    <a:pt x="12352422" y="34673771"/>
                  </a:lnTo>
                  <a:lnTo>
                    <a:pt x="12352422" y="34673765"/>
                  </a:lnTo>
                  <a:lnTo>
                    <a:pt x="12352344" y="34673771"/>
                  </a:lnTo>
                  <a:lnTo>
                    <a:pt x="12352344" y="34673765"/>
                  </a:lnTo>
                  <a:lnTo>
                    <a:pt x="12352267" y="34673771"/>
                  </a:lnTo>
                  <a:lnTo>
                    <a:pt x="12352267" y="34673765"/>
                  </a:lnTo>
                  <a:lnTo>
                    <a:pt x="12352189" y="34673771"/>
                  </a:lnTo>
                  <a:lnTo>
                    <a:pt x="12352189" y="34673765"/>
                  </a:lnTo>
                  <a:lnTo>
                    <a:pt x="12352111" y="34673771"/>
                  </a:lnTo>
                  <a:lnTo>
                    <a:pt x="12352111" y="34673755"/>
                  </a:lnTo>
                  <a:lnTo>
                    <a:pt x="12351943" y="34673771"/>
                  </a:lnTo>
                  <a:lnTo>
                    <a:pt x="12351943" y="34673765"/>
                  </a:lnTo>
                  <a:lnTo>
                    <a:pt x="12351866" y="34673771"/>
                  </a:lnTo>
                  <a:lnTo>
                    <a:pt x="12351866" y="34673765"/>
                  </a:lnTo>
                  <a:lnTo>
                    <a:pt x="12351788" y="34673771"/>
                  </a:lnTo>
                  <a:lnTo>
                    <a:pt x="12351788" y="34673765"/>
                  </a:lnTo>
                  <a:lnTo>
                    <a:pt x="12351711" y="34673771"/>
                  </a:lnTo>
                  <a:lnTo>
                    <a:pt x="12351711" y="34673765"/>
                  </a:lnTo>
                  <a:lnTo>
                    <a:pt x="12351633" y="34673771"/>
                  </a:lnTo>
                  <a:lnTo>
                    <a:pt x="12351633" y="34673765"/>
                  </a:lnTo>
                  <a:lnTo>
                    <a:pt x="12351556" y="34673771"/>
                  </a:lnTo>
                  <a:lnTo>
                    <a:pt x="12351556" y="34673765"/>
                  </a:lnTo>
                  <a:lnTo>
                    <a:pt x="12351478" y="34673771"/>
                  </a:lnTo>
                  <a:lnTo>
                    <a:pt x="12351478" y="34673765"/>
                  </a:lnTo>
                  <a:lnTo>
                    <a:pt x="12351400" y="34673771"/>
                  </a:lnTo>
                  <a:lnTo>
                    <a:pt x="12351400" y="34673765"/>
                  </a:lnTo>
                  <a:lnTo>
                    <a:pt x="12351323" y="34673771"/>
                  </a:lnTo>
                  <a:lnTo>
                    <a:pt x="12351323" y="34673765"/>
                  </a:lnTo>
                  <a:lnTo>
                    <a:pt x="12351245" y="34673771"/>
                  </a:lnTo>
                  <a:lnTo>
                    <a:pt x="12351245" y="34673765"/>
                  </a:lnTo>
                  <a:lnTo>
                    <a:pt x="12351168" y="34673771"/>
                  </a:lnTo>
                  <a:lnTo>
                    <a:pt x="12351168" y="34673765"/>
                  </a:lnTo>
                  <a:lnTo>
                    <a:pt x="12351090" y="34673771"/>
                  </a:lnTo>
                  <a:lnTo>
                    <a:pt x="12351090" y="34673765"/>
                  </a:lnTo>
                  <a:lnTo>
                    <a:pt x="12351012" y="34673771"/>
                  </a:lnTo>
                  <a:lnTo>
                    <a:pt x="12351012" y="34673763"/>
                  </a:lnTo>
                  <a:lnTo>
                    <a:pt x="12350922" y="34673771"/>
                  </a:lnTo>
                  <a:lnTo>
                    <a:pt x="12350922" y="34673765"/>
                  </a:lnTo>
                  <a:lnTo>
                    <a:pt x="12350844" y="34673771"/>
                  </a:lnTo>
                  <a:lnTo>
                    <a:pt x="12350844" y="34673765"/>
                  </a:lnTo>
                  <a:lnTo>
                    <a:pt x="12350767" y="34673771"/>
                  </a:lnTo>
                  <a:lnTo>
                    <a:pt x="12350767" y="34673765"/>
                  </a:lnTo>
                  <a:lnTo>
                    <a:pt x="12350689" y="34673771"/>
                  </a:lnTo>
                  <a:lnTo>
                    <a:pt x="12350689" y="34673765"/>
                  </a:lnTo>
                  <a:lnTo>
                    <a:pt x="12350612" y="34673771"/>
                  </a:lnTo>
                  <a:lnTo>
                    <a:pt x="12350612" y="34673765"/>
                  </a:lnTo>
                  <a:lnTo>
                    <a:pt x="12350534" y="34673771"/>
                  </a:lnTo>
                  <a:lnTo>
                    <a:pt x="12350534" y="34673765"/>
                  </a:lnTo>
                  <a:lnTo>
                    <a:pt x="12350457" y="34673771"/>
                  </a:lnTo>
                  <a:lnTo>
                    <a:pt x="12350457" y="34673765"/>
                  </a:lnTo>
                  <a:lnTo>
                    <a:pt x="12350379" y="34673771"/>
                  </a:lnTo>
                  <a:lnTo>
                    <a:pt x="12350379" y="34673765"/>
                  </a:lnTo>
                  <a:lnTo>
                    <a:pt x="12350301" y="34673771"/>
                  </a:lnTo>
                  <a:lnTo>
                    <a:pt x="12350301" y="34673765"/>
                  </a:lnTo>
                  <a:lnTo>
                    <a:pt x="12350224" y="34673771"/>
                  </a:lnTo>
                  <a:lnTo>
                    <a:pt x="12350224" y="34673765"/>
                  </a:lnTo>
                  <a:lnTo>
                    <a:pt x="12350146" y="34673771"/>
                  </a:lnTo>
                  <a:lnTo>
                    <a:pt x="12350146" y="34673765"/>
                  </a:lnTo>
                  <a:lnTo>
                    <a:pt x="12350069" y="34673771"/>
                  </a:lnTo>
                  <a:lnTo>
                    <a:pt x="12350069" y="34673765"/>
                  </a:lnTo>
                  <a:lnTo>
                    <a:pt x="12349991" y="34673771"/>
                  </a:lnTo>
                  <a:lnTo>
                    <a:pt x="12349991" y="34673765"/>
                  </a:lnTo>
                  <a:lnTo>
                    <a:pt x="12349913" y="34673771"/>
                  </a:lnTo>
                  <a:lnTo>
                    <a:pt x="12349913" y="34673763"/>
                  </a:lnTo>
                  <a:lnTo>
                    <a:pt x="12349823" y="34673771"/>
                  </a:lnTo>
                  <a:lnTo>
                    <a:pt x="12349823" y="34673765"/>
                  </a:lnTo>
                  <a:lnTo>
                    <a:pt x="12349745" y="34673771"/>
                  </a:lnTo>
                  <a:lnTo>
                    <a:pt x="12349745" y="34673765"/>
                  </a:lnTo>
                  <a:lnTo>
                    <a:pt x="12349668" y="34673771"/>
                  </a:lnTo>
                  <a:lnTo>
                    <a:pt x="12349668" y="34673765"/>
                  </a:lnTo>
                  <a:lnTo>
                    <a:pt x="12349590" y="34673771"/>
                  </a:lnTo>
                  <a:lnTo>
                    <a:pt x="12349590" y="34673765"/>
                  </a:lnTo>
                  <a:lnTo>
                    <a:pt x="12349513" y="34673771"/>
                  </a:lnTo>
                  <a:lnTo>
                    <a:pt x="12349513" y="34673765"/>
                  </a:lnTo>
                  <a:lnTo>
                    <a:pt x="12349435" y="34673771"/>
                  </a:lnTo>
                  <a:lnTo>
                    <a:pt x="12349435" y="34673765"/>
                  </a:lnTo>
                  <a:lnTo>
                    <a:pt x="12349358" y="34673771"/>
                  </a:lnTo>
                  <a:lnTo>
                    <a:pt x="12349358" y="34673765"/>
                  </a:lnTo>
                  <a:lnTo>
                    <a:pt x="12349280" y="34673771"/>
                  </a:lnTo>
                  <a:lnTo>
                    <a:pt x="12349280" y="34673765"/>
                  </a:lnTo>
                  <a:lnTo>
                    <a:pt x="12349202" y="34673771"/>
                  </a:lnTo>
                  <a:lnTo>
                    <a:pt x="12349202" y="34673765"/>
                  </a:lnTo>
                  <a:lnTo>
                    <a:pt x="12349125" y="34673771"/>
                  </a:lnTo>
                  <a:lnTo>
                    <a:pt x="12349125" y="34673765"/>
                  </a:lnTo>
                  <a:lnTo>
                    <a:pt x="12349047" y="34673771"/>
                  </a:lnTo>
                  <a:lnTo>
                    <a:pt x="12349047" y="34673765"/>
                  </a:lnTo>
                  <a:lnTo>
                    <a:pt x="12348970" y="34673771"/>
                  </a:lnTo>
                  <a:lnTo>
                    <a:pt x="12348970" y="34673765"/>
                  </a:lnTo>
                  <a:lnTo>
                    <a:pt x="12348892" y="34673771"/>
                  </a:lnTo>
                  <a:lnTo>
                    <a:pt x="12348892" y="34673765"/>
                  </a:lnTo>
                  <a:lnTo>
                    <a:pt x="12348814" y="34673771"/>
                  </a:lnTo>
                  <a:lnTo>
                    <a:pt x="12348814" y="34673763"/>
                  </a:lnTo>
                  <a:lnTo>
                    <a:pt x="12348724" y="34673771"/>
                  </a:lnTo>
                  <a:lnTo>
                    <a:pt x="12348724" y="34673765"/>
                  </a:lnTo>
                  <a:lnTo>
                    <a:pt x="12348646" y="34673771"/>
                  </a:lnTo>
                  <a:lnTo>
                    <a:pt x="12348646" y="34673765"/>
                  </a:lnTo>
                  <a:lnTo>
                    <a:pt x="12348569" y="34673771"/>
                  </a:lnTo>
                  <a:lnTo>
                    <a:pt x="12348569" y="34673765"/>
                  </a:lnTo>
                  <a:lnTo>
                    <a:pt x="12348491" y="34673771"/>
                  </a:lnTo>
                  <a:lnTo>
                    <a:pt x="12348491" y="34673765"/>
                  </a:lnTo>
                  <a:lnTo>
                    <a:pt x="12348414" y="34673771"/>
                  </a:lnTo>
                  <a:lnTo>
                    <a:pt x="12348414" y="34673765"/>
                  </a:lnTo>
                  <a:lnTo>
                    <a:pt x="12348336" y="34673771"/>
                  </a:lnTo>
                  <a:lnTo>
                    <a:pt x="12348336" y="34673765"/>
                  </a:lnTo>
                  <a:lnTo>
                    <a:pt x="12348259" y="34673771"/>
                  </a:lnTo>
                  <a:lnTo>
                    <a:pt x="12348259" y="34673765"/>
                  </a:lnTo>
                  <a:lnTo>
                    <a:pt x="12348181" y="34673771"/>
                  </a:lnTo>
                  <a:lnTo>
                    <a:pt x="12348181" y="34673765"/>
                  </a:lnTo>
                  <a:lnTo>
                    <a:pt x="12348103" y="34673771"/>
                  </a:lnTo>
                  <a:lnTo>
                    <a:pt x="12348103" y="34673765"/>
                  </a:lnTo>
                  <a:lnTo>
                    <a:pt x="12348026" y="34673771"/>
                  </a:lnTo>
                  <a:lnTo>
                    <a:pt x="12348026" y="34673765"/>
                  </a:lnTo>
                  <a:lnTo>
                    <a:pt x="12347948" y="34673771"/>
                  </a:lnTo>
                  <a:lnTo>
                    <a:pt x="12347948" y="34673765"/>
                  </a:lnTo>
                  <a:lnTo>
                    <a:pt x="12347871" y="34673771"/>
                  </a:lnTo>
                  <a:lnTo>
                    <a:pt x="12347871" y="34673765"/>
                  </a:lnTo>
                  <a:lnTo>
                    <a:pt x="12347793" y="34673771"/>
                  </a:lnTo>
                  <a:lnTo>
                    <a:pt x="12347793" y="34673765"/>
                  </a:lnTo>
                  <a:lnTo>
                    <a:pt x="12347715" y="34673771"/>
                  </a:lnTo>
                  <a:lnTo>
                    <a:pt x="12347715" y="34673763"/>
                  </a:lnTo>
                  <a:lnTo>
                    <a:pt x="12347625" y="34673771"/>
                  </a:lnTo>
                  <a:lnTo>
                    <a:pt x="12347625" y="34673765"/>
                  </a:lnTo>
                  <a:lnTo>
                    <a:pt x="12347547" y="34673771"/>
                  </a:lnTo>
                  <a:lnTo>
                    <a:pt x="12347547" y="34673765"/>
                  </a:lnTo>
                  <a:lnTo>
                    <a:pt x="12347470" y="34673771"/>
                  </a:lnTo>
                  <a:lnTo>
                    <a:pt x="12347470" y="34673765"/>
                  </a:lnTo>
                  <a:lnTo>
                    <a:pt x="12347392" y="34673771"/>
                  </a:lnTo>
                  <a:lnTo>
                    <a:pt x="12347392" y="34673765"/>
                  </a:lnTo>
                  <a:lnTo>
                    <a:pt x="12347315" y="34673771"/>
                  </a:lnTo>
                  <a:lnTo>
                    <a:pt x="12347315" y="34673765"/>
                  </a:lnTo>
                  <a:lnTo>
                    <a:pt x="12347237" y="34673771"/>
                  </a:lnTo>
                  <a:lnTo>
                    <a:pt x="12347237" y="34673765"/>
                  </a:lnTo>
                  <a:lnTo>
                    <a:pt x="12347160" y="34673771"/>
                  </a:lnTo>
                  <a:lnTo>
                    <a:pt x="12347160" y="34673765"/>
                  </a:lnTo>
                  <a:lnTo>
                    <a:pt x="12347082" y="34673771"/>
                  </a:lnTo>
                  <a:lnTo>
                    <a:pt x="12347082" y="34673765"/>
                  </a:lnTo>
                  <a:lnTo>
                    <a:pt x="12347004" y="34673771"/>
                  </a:lnTo>
                  <a:lnTo>
                    <a:pt x="12347004" y="34673765"/>
                  </a:lnTo>
                  <a:lnTo>
                    <a:pt x="12346927" y="34673771"/>
                  </a:lnTo>
                  <a:lnTo>
                    <a:pt x="12346927" y="34673765"/>
                  </a:lnTo>
                  <a:lnTo>
                    <a:pt x="12346849" y="34673771"/>
                  </a:lnTo>
                  <a:lnTo>
                    <a:pt x="12346849" y="34673765"/>
                  </a:lnTo>
                  <a:lnTo>
                    <a:pt x="12346772" y="34673771"/>
                  </a:lnTo>
                  <a:lnTo>
                    <a:pt x="12346772" y="34673765"/>
                  </a:lnTo>
                  <a:lnTo>
                    <a:pt x="12346694" y="34673771"/>
                  </a:lnTo>
                  <a:lnTo>
                    <a:pt x="12346694" y="34673765"/>
                  </a:lnTo>
                  <a:lnTo>
                    <a:pt x="12346616" y="34673771"/>
                  </a:lnTo>
                  <a:lnTo>
                    <a:pt x="12346616" y="34673763"/>
                  </a:lnTo>
                  <a:lnTo>
                    <a:pt x="12346526" y="34673771"/>
                  </a:lnTo>
                  <a:lnTo>
                    <a:pt x="12346526" y="34673765"/>
                  </a:lnTo>
                  <a:lnTo>
                    <a:pt x="12346448" y="34673771"/>
                  </a:lnTo>
                  <a:lnTo>
                    <a:pt x="12346448" y="34673765"/>
                  </a:lnTo>
                  <a:lnTo>
                    <a:pt x="12346371" y="34673771"/>
                  </a:lnTo>
                  <a:lnTo>
                    <a:pt x="12346371" y="34673765"/>
                  </a:lnTo>
                  <a:lnTo>
                    <a:pt x="12346293" y="34673771"/>
                  </a:lnTo>
                  <a:lnTo>
                    <a:pt x="12346293" y="34673765"/>
                  </a:lnTo>
                  <a:lnTo>
                    <a:pt x="12346216" y="34673771"/>
                  </a:lnTo>
                  <a:lnTo>
                    <a:pt x="12346216" y="34673765"/>
                  </a:lnTo>
                  <a:lnTo>
                    <a:pt x="12346138" y="34673771"/>
                  </a:lnTo>
                  <a:lnTo>
                    <a:pt x="12346138" y="34673765"/>
                  </a:lnTo>
                  <a:lnTo>
                    <a:pt x="12346061" y="34673771"/>
                  </a:lnTo>
                  <a:lnTo>
                    <a:pt x="12346061" y="34673765"/>
                  </a:lnTo>
                  <a:lnTo>
                    <a:pt x="12345983" y="34673771"/>
                  </a:lnTo>
                  <a:lnTo>
                    <a:pt x="12345983" y="34673765"/>
                  </a:lnTo>
                  <a:lnTo>
                    <a:pt x="12345905" y="34673771"/>
                  </a:lnTo>
                  <a:lnTo>
                    <a:pt x="12345905" y="34673765"/>
                  </a:lnTo>
                  <a:lnTo>
                    <a:pt x="12345828" y="34673771"/>
                  </a:lnTo>
                  <a:lnTo>
                    <a:pt x="12345828" y="34673765"/>
                  </a:lnTo>
                  <a:lnTo>
                    <a:pt x="12345750" y="34673771"/>
                  </a:lnTo>
                  <a:lnTo>
                    <a:pt x="12345750" y="34673765"/>
                  </a:lnTo>
                  <a:lnTo>
                    <a:pt x="12345673" y="34673771"/>
                  </a:lnTo>
                  <a:lnTo>
                    <a:pt x="12345673" y="34673765"/>
                  </a:lnTo>
                  <a:lnTo>
                    <a:pt x="12345595" y="34673771"/>
                  </a:lnTo>
                  <a:lnTo>
                    <a:pt x="12345595" y="34673765"/>
                  </a:lnTo>
                  <a:lnTo>
                    <a:pt x="12345517" y="34673771"/>
                  </a:lnTo>
                  <a:lnTo>
                    <a:pt x="12345517" y="34673763"/>
                  </a:lnTo>
                  <a:lnTo>
                    <a:pt x="12345427" y="34673771"/>
                  </a:lnTo>
                  <a:lnTo>
                    <a:pt x="12345427" y="34673765"/>
                  </a:lnTo>
                  <a:lnTo>
                    <a:pt x="12345349" y="34673771"/>
                  </a:lnTo>
                  <a:lnTo>
                    <a:pt x="12345349" y="34673765"/>
                  </a:lnTo>
                  <a:lnTo>
                    <a:pt x="12345272" y="34673771"/>
                  </a:lnTo>
                  <a:lnTo>
                    <a:pt x="12345272" y="34673765"/>
                  </a:lnTo>
                  <a:lnTo>
                    <a:pt x="12345194" y="34673771"/>
                  </a:lnTo>
                  <a:lnTo>
                    <a:pt x="12345194" y="34673765"/>
                  </a:lnTo>
                  <a:lnTo>
                    <a:pt x="12345117" y="34673771"/>
                  </a:lnTo>
                  <a:lnTo>
                    <a:pt x="12345117" y="34673765"/>
                  </a:lnTo>
                  <a:lnTo>
                    <a:pt x="12345039" y="34673771"/>
                  </a:lnTo>
                  <a:lnTo>
                    <a:pt x="12345039" y="34673765"/>
                  </a:lnTo>
                  <a:lnTo>
                    <a:pt x="12344962" y="34673771"/>
                  </a:lnTo>
                  <a:lnTo>
                    <a:pt x="12344962" y="34673765"/>
                  </a:lnTo>
                  <a:lnTo>
                    <a:pt x="12344884" y="34673771"/>
                  </a:lnTo>
                  <a:lnTo>
                    <a:pt x="12344884" y="34673765"/>
                  </a:lnTo>
                  <a:lnTo>
                    <a:pt x="12344806" y="34673771"/>
                  </a:lnTo>
                  <a:lnTo>
                    <a:pt x="12344806" y="34673765"/>
                  </a:lnTo>
                  <a:lnTo>
                    <a:pt x="12344729" y="34673771"/>
                  </a:lnTo>
                  <a:lnTo>
                    <a:pt x="12344729" y="34673765"/>
                  </a:lnTo>
                  <a:lnTo>
                    <a:pt x="12344651" y="34673771"/>
                  </a:lnTo>
                  <a:lnTo>
                    <a:pt x="12344651" y="34673765"/>
                  </a:lnTo>
                  <a:lnTo>
                    <a:pt x="12344574" y="34673771"/>
                  </a:lnTo>
                  <a:lnTo>
                    <a:pt x="12344574" y="34673765"/>
                  </a:lnTo>
                  <a:lnTo>
                    <a:pt x="12344496" y="34673771"/>
                  </a:lnTo>
                  <a:lnTo>
                    <a:pt x="12344496" y="34673765"/>
                  </a:lnTo>
                  <a:lnTo>
                    <a:pt x="12344418" y="34673771"/>
                  </a:lnTo>
                  <a:lnTo>
                    <a:pt x="12344418" y="34508097"/>
                  </a:lnTo>
                  <a:lnTo>
                    <a:pt x="12200644" y="34521371"/>
                  </a:lnTo>
                  <a:lnTo>
                    <a:pt x="12200644" y="34521365"/>
                  </a:lnTo>
                  <a:lnTo>
                    <a:pt x="12200566" y="34521371"/>
                  </a:lnTo>
                  <a:lnTo>
                    <a:pt x="12200566" y="34521365"/>
                  </a:lnTo>
                  <a:lnTo>
                    <a:pt x="12200488" y="34521371"/>
                  </a:lnTo>
                  <a:lnTo>
                    <a:pt x="12200488" y="34521365"/>
                  </a:lnTo>
                  <a:lnTo>
                    <a:pt x="12200411" y="34521371"/>
                  </a:lnTo>
                  <a:lnTo>
                    <a:pt x="12200411" y="34521365"/>
                  </a:lnTo>
                  <a:lnTo>
                    <a:pt x="12200333" y="34521371"/>
                  </a:lnTo>
                  <a:lnTo>
                    <a:pt x="12200333" y="34521365"/>
                  </a:lnTo>
                  <a:lnTo>
                    <a:pt x="12200256" y="34521371"/>
                  </a:lnTo>
                  <a:lnTo>
                    <a:pt x="12200256" y="34521365"/>
                  </a:lnTo>
                  <a:lnTo>
                    <a:pt x="12200178" y="34521371"/>
                  </a:lnTo>
                  <a:lnTo>
                    <a:pt x="12200178" y="34521365"/>
                  </a:lnTo>
                  <a:lnTo>
                    <a:pt x="12200100" y="34521371"/>
                  </a:lnTo>
                  <a:lnTo>
                    <a:pt x="12200100" y="34521365"/>
                  </a:lnTo>
                  <a:lnTo>
                    <a:pt x="12200023" y="34521371"/>
                  </a:lnTo>
                  <a:lnTo>
                    <a:pt x="12200023" y="34521365"/>
                  </a:lnTo>
                  <a:lnTo>
                    <a:pt x="12199945" y="34521371"/>
                  </a:lnTo>
                  <a:lnTo>
                    <a:pt x="12199945" y="34521365"/>
                  </a:lnTo>
                  <a:lnTo>
                    <a:pt x="12199868" y="34521371"/>
                  </a:lnTo>
                  <a:lnTo>
                    <a:pt x="12199868" y="34521365"/>
                  </a:lnTo>
                  <a:lnTo>
                    <a:pt x="12199790" y="34521371"/>
                  </a:lnTo>
                  <a:lnTo>
                    <a:pt x="12199790" y="34521365"/>
                  </a:lnTo>
                  <a:lnTo>
                    <a:pt x="12199713" y="34521371"/>
                  </a:lnTo>
                  <a:lnTo>
                    <a:pt x="12199713" y="34521363"/>
                  </a:lnTo>
                  <a:lnTo>
                    <a:pt x="12199622" y="34521371"/>
                  </a:lnTo>
                  <a:lnTo>
                    <a:pt x="12199622" y="34521365"/>
                  </a:lnTo>
                  <a:lnTo>
                    <a:pt x="12199545" y="34521371"/>
                  </a:lnTo>
                  <a:lnTo>
                    <a:pt x="12199545" y="34521365"/>
                  </a:lnTo>
                  <a:lnTo>
                    <a:pt x="12199467" y="34521371"/>
                  </a:lnTo>
                  <a:lnTo>
                    <a:pt x="12199467" y="34521365"/>
                  </a:lnTo>
                  <a:lnTo>
                    <a:pt x="12199389" y="34521371"/>
                  </a:lnTo>
                  <a:lnTo>
                    <a:pt x="12199389" y="34521365"/>
                  </a:lnTo>
                  <a:lnTo>
                    <a:pt x="12199312" y="34521371"/>
                  </a:lnTo>
                  <a:lnTo>
                    <a:pt x="12199312" y="34521365"/>
                  </a:lnTo>
                  <a:lnTo>
                    <a:pt x="12199234" y="34521371"/>
                  </a:lnTo>
                  <a:lnTo>
                    <a:pt x="12199234" y="34521365"/>
                  </a:lnTo>
                  <a:lnTo>
                    <a:pt x="12199157" y="34521371"/>
                  </a:lnTo>
                  <a:lnTo>
                    <a:pt x="12199157" y="34521365"/>
                  </a:lnTo>
                  <a:lnTo>
                    <a:pt x="12199079" y="34521371"/>
                  </a:lnTo>
                  <a:lnTo>
                    <a:pt x="12199079" y="34521365"/>
                  </a:lnTo>
                  <a:lnTo>
                    <a:pt x="12199001" y="34521371"/>
                  </a:lnTo>
                  <a:lnTo>
                    <a:pt x="12199001" y="34521365"/>
                  </a:lnTo>
                  <a:lnTo>
                    <a:pt x="12198924" y="34521371"/>
                  </a:lnTo>
                  <a:lnTo>
                    <a:pt x="12198924" y="34521365"/>
                  </a:lnTo>
                  <a:lnTo>
                    <a:pt x="12198846" y="34521371"/>
                  </a:lnTo>
                  <a:lnTo>
                    <a:pt x="12198846" y="34521365"/>
                  </a:lnTo>
                  <a:lnTo>
                    <a:pt x="12198769" y="34521371"/>
                  </a:lnTo>
                  <a:lnTo>
                    <a:pt x="12198769" y="34521365"/>
                  </a:lnTo>
                  <a:lnTo>
                    <a:pt x="12198691" y="34521371"/>
                  </a:lnTo>
                  <a:lnTo>
                    <a:pt x="12198691" y="34521365"/>
                  </a:lnTo>
                  <a:lnTo>
                    <a:pt x="12198614" y="34521371"/>
                  </a:lnTo>
                  <a:lnTo>
                    <a:pt x="12198614" y="34521363"/>
                  </a:lnTo>
                  <a:lnTo>
                    <a:pt x="12198523" y="34521371"/>
                  </a:lnTo>
                  <a:lnTo>
                    <a:pt x="12198523" y="34521365"/>
                  </a:lnTo>
                  <a:lnTo>
                    <a:pt x="12198446" y="34521371"/>
                  </a:lnTo>
                  <a:lnTo>
                    <a:pt x="12198446" y="34521365"/>
                  </a:lnTo>
                  <a:lnTo>
                    <a:pt x="12198368" y="34521371"/>
                  </a:lnTo>
                  <a:lnTo>
                    <a:pt x="12198368" y="34521365"/>
                  </a:lnTo>
                  <a:lnTo>
                    <a:pt x="12198290" y="34521371"/>
                  </a:lnTo>
                  <a:lnTo>
                    <a:pt x="12198290" y="34521365"/>
                  </a:lnTo>
                  <a:lnTo>
                    <a:pt x="12198213" y="34521371"/>
                  </a:lnTo>
                  <a:lnTo>
                    <a:pt x="12198213" y="34521365"/>
                  </a:lnTo>
                  <a:lnTo>
                    <a:pt x="12198135" y="34521371"/>
                  </a:lnTo>
                  <a:lnTo>
                    <a:pt x="12198135" y="34521365"/>
                  </a:lnTo>
                  <a:lnTo>
                    <a:pt x="12198058" y="34521371"/>
                  </a:lnTo>
                  <a:lnTo>
                    <a:pt x="12198058" y="34521365"/>
                  </a:lnTo>
                  <a:lnTo>
                    <a:pt x="12197980" y="34521371"/>
                  </a:lnTo>
                  <a:lnTo>
                    <a:pt x="12197980" y="34521365"/>
                  </a:lnTo>
                  <a:lnTo>
                    <a:pt x="12197902" y="34521371"/>
                  </a:lnTo>
                  <a:lnTo>
                    <a:pt x="12197902" y="34521365"/>
                  </a:lnTo>
                  <a:lnTo>
                    <a:pt x="12197825" y="34521371"/>
                  </a:lnTo>
                  <a:lnTo>
                    <a:pt x="12197825" y="34521365"/>
                  </a:lnTo>
                  <a:lnTo>
                    <a:pt x="12197747" y="34521371"/>
                  </a:lnTo>
                  <a:lnTo>
                    <a:pt x="12197747" y="34521365"/>
                  </a:lnTo>
                  <a:lnTo>
                    <a:pt x="12197670" y="34521371"/>
                  </a:lnTo>
                  <a:lnTo>
                    <a:pt x="12197670" y="34521365"/>
                  </a:lnTo>
                  <a:lnTo>
                    <a:pt x="12197592" y="34521371"/>
                  </a:lnTo>
                  <a:lnTo>
                    <a:pt x="12197592" y="34521365"/>
                  </a:lnTo>
                  <a:lnTo>
                    <a:pt x="12197515" y="34521371"/>
                  </a:lnTo>
                  <a:lnTo>
                    <a:pt x="12197515" y="34521363"/>
                  </a:lnTo>
                  <a:lnTo>
                    <a:pt x="12197424" y="34521371"/>
                  </a:lnTo>
                  <a:lnTo>
                    <a:pt x="12197424" y="34521365"/>
                  </a:lnTo>
                  <a:lnTo>
                    <a:pt x="12197347" y="34521371"/>
                  </a:lnTo>
                  <a:lnTo>
                    <a:pt x="12197347" y="34521365"/>
                  </a:lnTo>
                  <a:lnTo>
                    <a:pt x="12197269" y="34521371"/>
                  </a:lnTo>
                  <a:lnTo>
                    <a:pt x="12197269" y="34521365"/>
                  </a:lnTo>
                  <a:lnTo>
                    <a:pt x="12197191" y="34521371"/>
                  </a:lnTo>
                  <a:lnTo>
                    <a:pt x="12197191" y="34521365"/>
                  </a:lnTo>
                  <a:lnTo>
                    <a:pt x="12197114" y="34521371"/>
                  </a:lnTo>
                  <a:lnTo>
                    <a:pt x="12197114" y="34521365"/>
                  </a:lnTo>
                  <a:lnTo>
                    <a:pt x="12197036" y="34521371"/>
                  </a:lnTo>
                  <a:lnTo>
                    <a:pt x="12197036" y="34521365"/>
                  </a:lnTo>
                  <a:lnTo>
                    <a:pt x="12196959" y="34521371"/>
                  </a:lnTo>
                  <a:lnTo>
                    <a:pt x="12196959" y="34521365"/>
                  </a:lnTo>
                  <a:lnTo>
                    <a:pt x="12196881" y="34521371"/>
                  </a:lnTo>
                  <a:lnTo>
                    <a:pt x="12196881" y="34521365"/>
                  </a:lnTo>
                  <a:lnTo>
                    <a:pt x="12196803" y="34521371"/>
                  </a:lnTo>
                  <a:lnTo>
                    <a:pt x="12196803" y="34521365"/>
                  </a:lnTo>
                  <a:lnTo>
                    <a:pt x="12196726" y="34521371"/>
                  </a:lnTo>
                  <a:lnTo>
                    <a:pt x="12196726" y="34521365"/>
                  </a:lnTo>
                  <a:lnTo>
                    <a:pt x="12196648" y="34521371"/>
                  </a:lnTo>
                  <a:lnTo>
                    <a:pt x="12196648" y="34521365"/>
                  </a:lnTo>
                  <a:lnTo>
                    <a:pt x="12196571" y="34521371"/>
                  </a:lnTo>
                  <a:lnTo>
                    <a:pt x="12196571" y="34521365"/>
                  </a:lnTo>
                  <a:lnTo>
                    <a:pt x="12196493" y="34521371"/>
                  </a:lnTo>
                  <a:lnTo>
                    <a:pt x="12196493" y="34521365"/>
                  </a:lnTo>
                  <a:lnTo>
                    <a:pt x="12196415" y="34521371"/>
                  </a:lnTo>
                  <a:lnTo>
                    <a:pt x="12196415" y="34521363"/>
                  </a:lnTo>
                  <a:lnTo>
                    <a:pt x="12196325" y="34521371"/>
                  </a:lnTo>
                  <a:lnTo>
                    <a:pt x="12196325" y="34521365"/>
                  </a:lnTo>
                  <a:lnTo>
                    <a:pt x="12196248" y="34521371"/>
                  </a:lnTo>
                  <a:lnTo>
                    <a:pt x="12196248" y="34521365"/>
                  </a:lnTo>
                  <a:lnTo>
                    <a:pt x="12196170" y="34521371"/>
                  </a:lnTo>
                  <a:lnTo>
                    <a:pt x="12196170" y="34521365"/>
                  </a:lnTo>
                  <a:lnTo>
                    <a:pt x="12196092" y="34521371"/>
                  </a:lnTo>
                  <a:lnTo>
                    <a:pt x="12196092" y="34521365"/>
                  </a:lnTo>
                  <a:lnTo>
                    <a:pt x="12196015" y="34521371"/>
                  </a:lnTo>
                  <a:lnTo>
                    <a:pt x="12196015" y="34521365"/>
                  </a:lnTo>
                  <a:lnTo>
                    <a:pt x="12195937" y="34521371"/>
                  </a:lnTo>
                  <a:lnTo>
                    <a:pt x="12195937" y="34521365"/>
                  </a:lnTo>
                  <a:lnTo>
                    <a:pt x="12195860" y="34521371"/>
                  </a:lnTo>
                  <a:lnTo>
                    <a:pt x="12195860" y="34521365"/>
                  </a:lnTo>
                  <a:lnTo>
                    <a:pt x="12195782" y="34521371"/>
                  </a:lnTo>
                  <a:lnTo>
                    <a:pt x="12195782" y="34521365"/>
                  </a:lnTo>
                  <a:lnTo>
                    <a:pt x="12195704" y="34521371"/>
                  </a:lnTo>
                  <a:lnTo>
                    <a:pt x="12195704" y="34521365"/>
                  </a:lnTo>
                  <a:lnTo>
                    <a:pt x="12195627" y="34521371"/>
                  </a:lnTo>
                  <a:lnTo>
                    <a:pt x="12195627" y="34521365"/>
                  </a:lnTo>
                  <a:lnTo>
                    <a:pt x="12195549" y="34521371"/>
                  </a:lnTo>
                  <a:lnTo>
                    <a:pt x="12195549" y="34521365"/>
                  </a:lnTo>
                  <a:lnTo>
                    <a:pt x="12195472" y="34521371"/>
                  </a:lnTo>
                  <a:lnTo>
                    <a:pt x="12195472" y="34521365"/>
                  </a:lnTo>
                  <a:lnTo>
                    <a:pt x="12195394" y="34521371"/>
                  </a:lnTo>
                  <a:lnTo>
                    <a:pt x="12195394" y="34521365"/>
                  </a:lnTo>
                  <a:lnTo>
                    <a:pt x="12195316" y="34521371"/>
                  </a:lnTo>
                  <a:lnTo>
                    <a:pt x="12195316" y="34521363"/>
                  </a:lnTo>
                  <a:lnTo>
                    <a:pt x="12195226" y="34521371"/>
                  </a:lnTo>
                  <a:lnTo>
                    <a:pt x="12195226" y="34521365"/>
                  </a:lnTo>
                  <a:lnTo>
                    <a:pt x="12195149" y="34521371"/>
                  </a:lnTo>
                  <a:lnTo>
                    <a:pt x="12195149" y="34521365"/>
                  </a:lnTo>
                  <a:lnTo>
                    <a:pt x="12195071" y="34521371"/>
                  </a:lnTo>
                  <a:lnTo>
                    <a:pt x="12195071" y="34521365"/>
                  </a:lnTo>
                  <a:lnTo>
                    <a:pt x="12194993" y="34521371"/>
                  </a:lnTo>
                  <a:lnTo>
                    <a:pt x="12194993" y="34521365"/>
                  </a:lnTo>
                  <a:lnTo>
                    <a:pt x="12194916" y="34521371"/>
                  </a:lnTo>
                  <a:lnTo>
                    <a:pt x="12194916" y="34521365"/>
                  </a:lnTo>
                  <a:lnTo>
                    <a:pt x="12194838" y="34521371"/>
                  </a:lnTo>
                  <a:lnTo>
                    <a:pt x="12194838" y="34521365"/>
                  </a:lnTo>
                  <a:lnTo>
                    <a:pt x="12194761" y="34521371"/>
                  </a:lnTo>
                  <a:lnTo>
                    <a:pt x="12194761" y="34521365"/>
                  </a:lnTo>
                  <a:lnTo>
                    <a:pt x="12194683" y="34521371"/>
                  </a:lnTo>
                  <a:lnTo>
                    <a:pt x="12194683" y="34521365"/>
                  </a:lnTo>
                  <a:lnTo>
                    <a:pt x="12194605" y="34521371"/>
                  </a:lnTo>
                  <a:lnTo>
                    <a:pt x="12194605" y="34521365"/>
                  </a:lnTo>
                  <a:lnTo>
                    <a:pt x="12194528" y="34521371"/>
                  </a:lnTo>
                  <a:lnTo>
                    <a:pt x="12194528" y="34521365"/>
                  </a:lnTo>
                  <a:lnTo>
                    <a:pt x="12194450" y="34521371"/>
                  </a:lnTo>
                  <a:lnTo>
                    <a:pt x="12194450" y="34521365"/>
                  </a:lnTo>
                  <a:lnTo>
                    <a:pt x="12194373" y="34521371"/>
                  </a:lnTo>
                  <a:lnTo>
                    <a:pt x="12194373" y="34521365"/>
                  </a:lnTo>
                  <a:lnTo>
                    <a:pt x="12194295" y="34521371"/>
                  </a:lnTo>
                  <a:lnTo>
                    <a:pt x="12194295" y="34521365"/>
                  </a:lnTo>
                  <a:lnTo>
                    <a:pt x="12194217" y="34521371"/>
                  </a:lnTo>
                  <a:lnTo>
                    <a:pt x="12194217" y="34521363"/>
                  </a:lnTo>
                  <a:lnTo>
                    <a:pt x="12194127" y="34521371"/>
                  </a:lnTo>
                  <a:lnTo>
                    <a:pt x="12194127" y="34521365"/>
                  </a:lnTo>
                  <a:lnTo>
                    <a:pt x="12194050" y="34521371"/>
                  </a:lnTo>
                  <a:lnTo>
                    <a:pt x="12194050" y="34521365"/>
                  </a:lnTo>
                  <a:lnTo>
                    <a:pt x="12193972" y="34521371"/>
                  </a:lnTo>
                  <a:lnTo>
                    <a:pt x="12193972" y="34521365"/>
                  </a:lnTo>
                  <a:lnTo>
                    <a:pt x="12193894" y="34521371"/>
                  </a:lnTo>
                  <a:lnTo>
                    <a:pt x="12193894" y="34521365"/>
                  </a:lnTo>
                  <a:lnTo>
                    <a:pt x="12193817" y="34521371"/>
                  </a:lnTo>
                  <a:lnTo>
                    <a:pt x="12193817" y="34521365"/>
                  </a:lnTo>
                  <a:lnTo>
                    <a:pt x="12193739" y="34521371"/>
                  </a:lnTo>
                  <a:lnTo>
                    <a:pt x="12193739" y="34521365"/>
                  </a:lnTo>
                  <a:lnTo>
                    <a:pt x="12193662" y="34521371"/>
                  </a:lnTo>
                  <a:lnTo>
                    <a:pt x="12193662" y="34521365"/>
                  </a:lnTo>
                  <a:lnTo>
                    <a:pt x="12193584" y="34521371"/>
                  </a:lnTo>
                  <a:lnTo>
                    <a:pt x="12193584" y="34521365"/>
                  </a:lnTo>
                  <a:lnTo>
                    <a:pt x="12193506" y="34521371"/>
                  </a:lnTo>
                  <a:lnTo>
                    <a:pt x="12193506" y="34521365"/>
                  </a:lnTo>
                  <a:lnTo>
                    <a:pt x="12193429" y="34521371"/>
                  </a:lnTo>
                  <a:lnTo>
                    <a:pt x="12193429" y="34521365"/>
                  </a:lnTo>
                  <a:lnTo>
                    <a:pt x="12193351" y="34521371"/>
                  </a:lnTo>
                  <a:lnTo>
                    <a:pt x="12193351" y="34521365"/>
                  </a:lnTo>
                  <a:lnTo>
                    <a:pt x="12193274" y="34521371"/>
                  </a:lnTo>
                  <a:lnTo>
                    <a:pt x="12193274" y="34521365"/>
                  </a:lnTo>
                  <a:lnTo>
                    <a:pt x="12193196" y="34521371"/>
                  </a:lnTo>
                  <a:lnTo>
                    <a:pt x="12193196" y="34521365"/>
                  </a:lnTo>
                  <a:lnTo>
                    <a:pt x="12193118" y="34521371"/>
                  </a:lnTo>
                  <a:lnTo>
                    <a:pt x="12193118" y="34521363"/>
                  </a:lnTo>
                  <a:lnTo>
                    <a:pt x="12193028" y="34521371"/>
                  </a:lnTo>
                  <a:lnTo>
                    <a:pt x="12193028" y="34521365"/>
                  </a:lnTo>
                  <a:lnTo>
                    <a:pt x="12192951" y="34521371"/>
                  </a:lnTo>
                  <a:lnTo>
                    <a:pt x="12192951" y="34521365"/>
                  </a:lnTo>
                  <a:lnTo>
                    <a:pt x="12192873" y="34521371"/>
                  </a:lnTo>
                  <a:lnTo>
                    <a:pt x="12192873" y="34521365"/>
                  </a:lnTo>
                  <a:lnTo>
                    <a:pt x="12192795" y="34521371"/>
                  </a:lnTo>
                  <a:lnTo>
                    <a:pt x="12192795" y="34521365"/>
                  </a:lnTo>
                  <a:lnTo>
                    <a:pt x="12192718" y="34521371"/>
                  </a:lnTo>
                  <a:lnTo>
                    <a:pt x="12192718" y="34521365"/>
                  </a:lnTo>
                  <a:lnTo>
                    <a:pt x="12192640" y="34521371"/>
                  </a:lnTo>
                  <a:lnTo>
                    <a:pt x="12192640" y="34521365"/>
                  </a:lnTo>
                  <a:lnTo>
                    <a:pt x="12192563" y="34521371"/>
                  </a:lnTo>
                  <a:lnTo>
                    <a:pt x="12192563" y="34521365"/>
                  </a:lnTo>
                  <a:lnTo>
                    <a:pt x="12192485" y="34521371"/>
                  </a:lnTo>
                  <a:lnTo>
                    <a:pt x="12192485" y="34521365"/>
                  </a:lnTo>
                  <a:lnTo>
                    <a:pt x="12192407" y="34521371"/>
                  </a:lnTo>
                  <a:lnTo>
                    <a:pt x="12192407" y="34521365"/>
                  </a:lnTo>
                  <a:lnTo>
                    <a:pt x="12192330" y="34521371"/>
                  </a:lnTo>
                  <a:lnTo>
                    <a:pt x="12192330" y="34521365"/>
                  </a:lnTo>
                  <a:lnTo>
                    <a:pt x="12192252" y="34521371"/>
                  </a:lnTo>
                  <a:lnTo>
                    <a:pt x="12192252" y="34521365"/>
                  </a:lnTo>
                  <a:lnTo>
                    <a:pt x="12192175" y="34521371"/>
                  </a:lnTo>
                  <a:lnTo>
                    <a:pt x="12192175" y="34521365"/>
                  </a:lnTo>
                  <a:lnTo>
                    <a:pt x="12192097" y="34521371"/>
                  </a:lnTo>
                  <a:lnTo>
                    <a:pt x="12192097" y="34521365"/>
                  </a:lnTo>
                  <a:lnTo>
                    <a:pt x="12192019" y="34521371"/>
                  </a:lnTo>
                  <a:lnTo>
                    <a:pt x="12192019" y="34355701"/>
                  </a:lnTo>
                  <a:lnTo>
                    <a:pt x="12051918" y="34368631"/>
                  </a:lnTo>
                  <a:lnTo>
                    <a:pt x="12048322" y="34368971"/>
                  </a:lnTo>
                  <a:lnTo>
                    <a:pt x="12048322" y="34368965"/>
                  </a:lnTo>
                  <a:lnTo>
                    <a:pt x="12048245" y="34368971"/>
                  </a:lnTo>
                  <a:lnTo>
                    <a:pt x="12048245" y="34368965"/>
                  </a:lnTo>
                  <a:lnTo>
                    <a:pt x="12048167" y="34368971"/>
                  </a:lnTo>
                  <a:lnTo>
                    <a:pt x="12048167" y="34368965"/>
                  </a:lnTo>
                  <a:lnTo>
                    <a:pt x="12048089" y="34368971"/>
                  </a:lnTo>
                  <a:lnTo>
                    <a:pt x="12048089" y="34368965"/>
                  </a:lnTo>
                  <a:lnTo>
                    <a:pt x="12048012" y="34368971"/>
                  </a:lnTo>
                  <a:lnTo>
                    <a:pt x="12048012" y="34368965"/>
                  </a:lnTo>
                  <a:lnTo>
                    <a:pt x="12047934" y="34368971"/>
                  </a:lnTo>
                  <a:lnTo>
                    <a:pt x="12047934" y="34368965"/>
                  </a:lnTo>
                  <a:lnTo>
                    <a:pt x="12047857" y="34368971"/>
                  </a:lnTo>
                  <a:lnTo>
                    <a:pt x="12047857" y="34368965"/>
                  </a:lnTo>
                  <a:lnTo>
                    <a:pt x="12047779" y="34368971"/>
                  </a:lnTo>
                  <a:lnTo>
                    <a:pt x="12047779" y="34368965"/>
                  </a:lnTo>
                  <a:lnTo>
                    <a:pt x="12047702" y="34368971"/>
                  </a:lnTo>
                  <a:lnTo>
                    <a:pt x="12047702" y="34368965"/>
                  </a:lnTo>
                  <a:lnTo>
                    <a:pt x="12047624" y="34368971"/>
                  </a:lnTo>
                  <a:lnTo>
                    <a:pt x="12047624" y="34368965"/>
                  </a:lnTo>
                  <a:lnTo>
                    <a:pt x="12047546" y="34368971"/>
                  </a:lnTo>
                  <a:lnTo>
                    <a:pt x="12047546" y="34368965"/>
                  </a:lnTo>
                  <a:lnTo>
                    <a:pt x="12047469" y="34368971"/>
                  </a:lnTo>
                  <a:lnTo>
                    <a:pt x="12047469" y="34368965"/>
                  </a:lnTo>
                  <a:lnTo>
                    <a:pt x="12047391" y="34368971"/>
                  </a:lnTo>
                  <a:lnTo>
                    <a:pt x="12047391" y="34368965"/>
                  </a:lnTo>
                  <a:lnTo>
                    <a:pt x="12047314" y="34368971"/>
                  </a:lnTo>
                  <a:lnTo>
                    <a:pt x="12047314" y="34368963"/>
                  </a:lnTo>
                  <a:lnTo>
                    <a:pt x="12047223" y="34368971"/>
                  </a:lnTo>
                  <a:lnTo>
                    <a:pt x="12047223" y="34368965"/>
                  </a:lnTo>
                  <a:lnTo>
                    <a:pt x="12047146" y="34368971"/>
                  </a:lnTo>
                  <a:lnTo>
                    <a:pt x="12047146" y="34368965"/>
                  </a:lnTo>
                  <a:lnTo>
                    <a:pt x="12047068" y="34368971"/>
                  </a:lnTo>
                  <a:lnTo>
                    <a:pt x="12047068" y="34368965"/>
                  </a:lnTo>
                  <a:lnTo>
                    <a:pt x="12046990" y="34368971"/>
                  </a:lnTo>
                  <a:lnTo>
                    <a:pt x="12046990" y="34368965"/>
                  </a:lnTo>
                  <a:lnTo>
                    <a:pt x="12046913" y="34368971"/>
                  </a:lnTo>
                  <a:lnTo>
                    <a:pt x="12046913" y="34368965"/>
                  </a:lnTo>
                  <a:lnTo>
                    <a:pt x="12046835" y="34368971"/>
                  </a:lnTo>
                  <a:lnTo>
                    <a:pt x="12046835" y="34368965"/>
                  </a:lnTo>
                  <a:lnTo>
                    <a:pt x="12046758" y="34368971"/>
                  </a:lnTo>
                  <a:lnTo>
                    <a:pt x="12046758" y="34368965"/>
                  </a:lnTo>
                  <a:lnTo>
                    <a:pt x="12046680" y="34368971"/>
                  </a:lnTo>
                  <a:lnTo>
                    <a:pt x="12046680" y="34368965"/>
                  </a:lnTo>
                  <a:lnTo>
                    <a:pt x="12046603" y="34368971"/>
                  </a:lnTo>
                  <a:lnTo>
                    <a:pt x="12046603" y="34368965"/>
                  </a:lnTo>
                  <a:lnTo>
                    <a:pt x="12046525" y="34368971"/>
                  </a:lnTo>
                  <a:lnTo>
                    <a:pt x="12046525" y="34368965"/>
                  </a:lnTo>
                  <a:lnTo>
                    <a:pt x="12046447" y="34368971"/>
                  </a:lnTo>
                  <a:lnTo>
                    <a:pt x="12046447" y="34368965"/>
                  </a:lnTo>
                  <a:lnTo>
                    <a:pt x="12046370" y="34368971"/>
                  </a:lnTo>
                  <a:lnTo>
                    <a:pt x="12046370" y="34368965"/>
                  </a:lnTo>
                  <a:lnTo>
                    <a:pt x="12046292" y="34368971"/>
                  </a:lnTo>
                  <a:lnTo>
                    <a:pt x="12046292" y="34368965"/>
                  </a:lnTo>
                  <a:lnTo>
                    <a:pt x="12046215" y="34368971"/>
                  </a:lnTo>
                  <a:lnTo>
                    <a:pt x="12046215" y="34368963"/>
                  </a:lnTo>
                  <a:lnTo>
                    <a:pt x="12046124" y="34368971"/>
                  </a:lnTo>
                  <a:lnTo>
                    <a:pt x="12046124" y="34368965"/>
                  </a:lnTo>
                  <a:lnTo>
                    <a:pt x="12046047" y="34368971"/>
                  </a:lnTo>
                  <a:lnTo>
                    <a:pt x="12046047" y="34368965"/>
                  </a:lnTo>
                  <a:lnTo>
                    <a:pt x="12045969" y="34368971"/>
                  </a:lnTo>
                  <a:lnTo>
                    <a:pt x="12045969" y="34368965"/>
                  </a:lnTo>
                  <a:lnTo>
                    <a:pt x="12045891" y="34368971"/>
                  </a:lnTo>
                  <a:lnTo>
                    <a:pt x="12045891" y="34368965"/>
                  </a:lnTo>
                  <a:lnTo>
                    <a:pt x="12045814" y="34368971"/>
                  </a:lnTo>
                  <a:lnTo>
                    <a:pt x="12045814" y="34368965"/>
                  </a:lnTo>
                  <a:lnTo>
                    <a:pt x="12045736" y="34368971"/>
                  </a:lnTo>
                  <a:lnTo>
                    <a:pt x="12045736" y="34368965"/>
                  </a:lnTo>
                  <a:lnTo>
                    <a:pt x="12045659" y="34368971"/>
                  </a:lnTo>
                  <a:lnTo>
                    <a:pt x="12045659" y="34368965"/>
                  </a:lnTo>
                  <a:lnTo>
                    <a:pt x="12045581" y="34368971"/>
                  </a:lnTo>
                  <a:lnTo>
                    <a:pt x="12045581" y="34368965"/>
                  </a:lnTo>
                  <a:lnTo>
                    <a:pt x="12045504" y="34368971"/>
                  </a:lnTo>
                  <a:lnTo>
                    <a:pt x="12045504" y="34368965"/>
                  </a:lnTo>
                  <a:lnTo>
                    <a:pt x="12045426" y="34368971"/>
                  </a:lnTo>
                  <a:lnTo>
                    <a:pt x="12045426" y="34368965"/>
                  </a:lnTo>
                  <a:lnTo>
                    <a:pt x="12045348" y="34368971"/>
                  </a:lnTo>
                  <a:lnTo>
                    <a:pt x="12045348" y="34368965"/>
                  </a:lnTo>
                  <a:lnTo>
                    <a:pt x="12045271" y="34368971"/>
                  </a:lnTo>
                  <a:lnTo>
                    <a:pt x="12045271" y="34368965"/>
                  </a:lnTo>
                  <a:lnTo>
                    <a:pt x="12045193" y="34368971"/>
                  </a:lnTo>
                  <a:lnTo>
                    <a:pt x="12045193" y="34368965"/>
                  </a:lnTo>
                  <a:lnTo>
                    <a:pt x="12045116" y="34368971"/>
                  </a:lnTo>
                  <a:lnTo>
                    <a:pt x="12045116" y="34368963"/>
                  </a:lnTo>
                  <a:lnTo>
                    <a:pt x="12045025" y="34368971"/>
                  </a:lnTo>
                  <a:lnTo>
                    <a:pt x="12045025" y="34368965"/>
                  </a:lnTo>
                  <a:lnTo>
                    <a:pt x="12044948" y="34368971"/>
                  </a:lnTo>
                  <a:lnTo>
                    <a:pt x="12044948" y="34368965"/>
                  </a:lnTo>
                  <a:lnTo>
                    <a:pt x="12044870" y="34368971"/>
                  </a:lnTo>
                  <a:lnTo>
                    <a:pt x="12044870" y="34368965"/>
                  </a:lnTo>
                  <a:lnTo>
                    <a:pt x="12044792" y="34368971"/>
                  </a:lnTo>
                  <a:lnTo>
                    <a:pt x="12044792" y="34368965"/>
                  </a:lnTo>
                  <a:lnTo>
                    <a:pt x="12044715" y="34368971"/>
                  </a:lnTo>
                  <a:lnTo>
                    <a:pt x="12044715" y="34368965"/>
                  </a:lnTo>
                  <a:lnTo>
                    <a:pt x="12044637" y="34368971"/>
                  </a:lnTo>
                  <a:lnTo>
                    <a:pt x="12044637" y="34368965"/>
                  </a:lnTo>
                  <a:lnTo>
                    <a:pt x="12044560" y="34368971"/>
                  </a:lnTo>
                  <a:lnTo>
                    <a:pt x="12044560" y="34368965"/>
                  </a:lnTo>
                  <a:lnTo>
                    <a:pt x="12044482" y="34368971"/>
                  </a:lnTo>
                  <a:lnTo>
                    <a:pt x="12044482" y="34368965"/>
                  </a:lnTo>
                  <a:lnTo>
                    <a:pt x="12044405" y="34368971"/>
                  </a:lnTo>
                  <a:lnTo>
                    <a:pt x="12044405" y="34368965"/>
                  </a:lnTo>
                  <a:lnTo>
                    <a:pt x="12044327" y="34368971"/>
                  </a:lnTo>
                  <a:lnTo>
                    <a:pt x="12044327" y="34368965"/>
                  </a:lnTo>
                  <a:lnTo>
                    <a:pt x="12044249" y="34368971"/>
                  </a:lnTo>
                  <a:lnTo>
                    <a:pt x="12044249" y="34368965"/>
                  </a:lnTo>
                  <a:lnTo>
                    <a:pt x="12044172" y="34368971"/>
                  </a:lnTo>
                  <a:lnTo>
                    <a:pt x="12044172" y="34368965"/>
                  </a:lnTo>
                  <a:lnTo>
                    <a:pt x="12044094" y="34368971"/>
                  </a:lnTo>
                  <a:lnTo>
                    <a:pt x="12044094" y="34368965"/>
                  </a:lnTo>
                  <a:lnTo>
                    <a:pt x="12044017" y="34368971"/>
                  </a:lnTo>
                  <a:lnTo>
                    <a:pt x="12044017" y="34368963"/>
                  </a:lnTo>
                  <a:lnTo>
                    <a:pt x="12043926" y="34368971"/>
                  </a:lnTo>
                  <a:lnTo>
                    <a:pt x="12043926" y="34368965"/>
                  </a:lnTo>
                  <a:lnTo>
                    <a:pt x="12043849" y="34368971"/>
                  </a:lnTo>
                  <a:lnTo>
                    <a:pt x="12043849" y="34368965"/>
                  </a:lnTo>
                  <a:lnTo>
                    <a:pt x="12043771" y="34368971"/>
                  </a:lnTo>
                  <a:lnTo>
                    <a:pt x="12043771" y="34368965"/>
                  </a:lnTo>
                  <a:lnTo>
                    <a:pt x="12043693" y="34368971"/>
                  </a:lnTo>
                  <a:lnTo>
                    <a:pt x="12043693" y="34368965"/>
                  </a:lnTo>
                  <a:lnTo>
                    <a:pt x="12043616" y="34368971"/>
                  </a:lnTo>
                  <a:lnTo>
                    <a:pt x="12043616" y="34368965"/>
                  </a:lnTo>
                  <a:lnTo>
                    <a:pt x="12043538" y="34368971"/>
                  </a:lnTo>
                  <a:lnTo>
                    <a:pt x="12043538" y="34368965"/>
                  </a:lnTo>
                  <a:lnTo>
                    <a:pt x="12043461" y="34368971"/>
                  </a:lnTo>
                  <a:lnTo>
                    <a:pt x="12043461" y="34368965"/>
                  </a:lnTo>
                  <a:lnTo>
                    <a:pt x="12043383" y="34368971"/>
                  </a:lnTo>
                  <a:lnTo>
                    <a:pt x="12043383" y="34368965"/>
                  </a:lnTo>
                  <a:lnTo>
                    <a:pt x="12043306" y="34368971"/>
                  </a:lnTo>
                  <a:lnTo>
                    <a:pt x="12043306" y="34368965"/>
                  </a:lnTo>
                  <a:lnTo>
                    <a:pt x="12043228" y="34368971"/>
                  </a:lnTo>
                  <a:lnTo>
                    <a:pt x="12043228" y="34368965"/>
                  </a:lnTo>
                  <a:lnTo>
                    <a:pt x="12043150" y="34368971"/>
                  </a:lnTo>
                  <a:lnTo>
                    <a:pt x="12043150" y="34368965"/>
                  </a:lnTo>
                  <a:lnTo>
                    <a:pt x="12043073" y="34368971"/>
                  </a:lnTo>
                  <a:lnTo>
                    <a:pt x="12043073" y="34368965"/>
                  </a:lnTo>
                  <a:lnTo>
                    <a:pt x="12042995" y="34368971"/>
                  </a:lnTo>
                  <a:lnTo>
                    <a:pt x="12042995" y="34368965"/>
                  </a:lnTo>
                  <a:lnTo>
                    <a:pt x="12042918" y="34368971"/>
                  </a:lnTo>
                  <a:lnTo>
                    <a:pt x="12042918" y="34368963"/>
                  </a:lnTo>
                  <a:lnTo>
                    <a:pt x="12042827" y="34368971"/>
                  </a:lnTo>
                  <a:lnTo>
                    <a:pt x="12042827" y="34368965"/>
                  </a:lnTo>
                  <a:lnTo>
                    <a:pt x="12042750" y="34368971"/>
                  </a:lnTo>
                  <a:lnTo>
                    <a:pt x="12042750" y="34368965"/>
                  </a:lnTo>
                  <a:lnTo>
                    <a:pt x="12042672" y="34368971"/>
                  </a:lnTo>
                  <a:lnTo>
                    <a:pt x="12042672" y="34368965"/>
                  </a:lnTo>
                  <a:lnTo>
                    <a:pt x="12042594" y="34368971"/>
                  </a:lnTo>
                  <a:lnTo>
                    <a:pt x="12042594" y="34368965"/>
                  </a:lnTo>
                  <a:lnTo>
                    <a:pt x="12042517" y="34368971"/>
                  </a:lnTo>
                  <a:lnTo>
                    <a:pt x="12042517" y="34368965"/>
                  </a:lnTo>
                  <a:lnTo>
                    <a:pt x="12042439" y="34368971"/>
                  </a:lnTo>
                  <a:lnTo>
                    <a:pt x="12042439" y="34368965"/>
                  </a:lnTo>
                  <a:lnTo>
                    <a:pt x="12042362" y="34368971"/>
                  </a:lnTo>
                  <a:lnTo>
                    <a:pt x="12042362" y="34368965"/>
                  </a:lnTo>
                  <a:lnTo>
                    <a:pt x="12042284" y="34368971"/>
                  </a:lnTo>
                  <a:lnTo>
                    <a:pt x="12042284" y="34368965"/>
                  </a:lnTo>
                  <a:lnTo>
                    <a:pt x="12042207" y="34368971"/>
                  </a:lnTo>
                  <a:lnTo>
                    <a:pt x="12042207" y="34368965"/>
                  </a:lnTo>
                  <a:lnTo>
                    <a:pt x="12042129" y="34368971"/>
                  </a:lnTo>
                  <a:lnTo>
                    <a:pt x="12042129" y="34368965"/>
                  </a:lnTo>
                  <a:lnTo>
                    <a:pt x="12042051" y="34368971"/>
                  </a:lnTo>
                  <a:lnTo>
                    <a:pt x="12042051" y="34368965"/>
                  </a:lnTo>
                  <a:lnTo>
                    <a:pt x="12041974" y="34368971"/>
                  </a:lnTo>
                  <a:lnTo>
                    <a:pt x="12041974" y="34368965"/>
                  </a:lnTo>
                  <a:lnTo>
                    <a:pt x="12041896" y="34368971"/>
                  </a:lnTo>
                  <a:lnTo>
                    <a:pt x="12041896" y="34368965"/>
                  </a:lnTo>
                  <a:lnTo>
                    <a:pt x="12041819" y="34368971"/>
                  </a:lnTo>
                  <a:lnTo>
                    <a:pt x="12041819" y="34368963"/>
                  </a:lnTo>
                  <a:lnTo>
                    <a:pt x="12041728" y="34368971"/>
                  </a:lnTo>
                  <a:lnTo>
                    <a:pt x="12041728" y="34368965"/>
                  </a:lnTo>
                  <a:lnTo>
                    <a:pt x="12041651" y="34368971"/>
                  </a:lnTo>
                  <a:lnTo>
                    <a:pt x="12041651" y="34368965"/>
                  </a:lnTo>
                  <a:lnTo>
                    <a:pt x="12041573" y="34368971"/>
                  </a:lnTo>
                  <a:lnTo>
                    <a:pt x="12041573" y="34368965"/>
                  </a:lnTo>
                  <a:lnTo>
                    <a:pt x="12041495" y="34368971"/>
                  </a:lnTo>
                  <a:lnTo>
                    <a:pt x="12041495" y="34368965"/>
                  </a:lnTo>
                  <a:lnTo>
                    <a:pt x="12041418" y="34368971"/>
                  </a:lnTo>
                  <a:lnTo>
                    <a:pt x="12041418" y="34368965"/>
                  </a:lnTo>
                  <a:lnTo>
                    <a:pt x="12041340" y="34368971"/>
                  </a:lnTo>
                  <a:lnTo>
                    <a:pt x="12041340" y="34368965"/>
                  </a:lnTo>
                  <a:lnTo>
                    <a:pt x="12041263" y="34368971"/>
                  </a:lnTo>
                  <a:lnTo>
                    <a:pt x="12041263" y="34368965"/>
                  </a:lnTo>
                  <a:lnTo>
                    <a:pt x="12041185" y="34368971"/>
                  </a:lnTo>
                  <a:lnTo>
                    <a:pt x="12041185" y="34368965"/>
                  </a:lnTo>
                  <a:lnTo>
                    <a:pt x="12041108" y="34368971"/>
                  </a:lnTo>
                  <a:lnTo>
                    <a:pt x="12041108" y="34368965"/>
                  </a:lnTo>
                  <a:lnTo>
                    <a:pt x="12041030" y="34368971"/>
                  </a:lnTo>
                  <a:lnTo>
                    <a:pt x="12041030" y="34368965"/>
                  </a:lnTo>
                  <a:lnTo>
                    <a:pt x="12040952" y="34368971"/>
                  </a:lnTo>
                  <a:lnTo>
                    <a:pt x="12040952" y="34368965"/>
                  </a:lnTo>
                  <a:lnTo>
                    <a:pt x="12040875" y="34368971"/>
                  </a:lnTo>
                  <a:lnTo>
                    <a:pt x="12040875" y="34368965"/>
                  </a:lnTo>
                  <a:lnTo>
                    <a:pt x="12040797" y="34368971"/>
                  </a:lnTo>
                  <a:lnTo>
                    <a:pt x="12040797" y="34368965"/>
                  </a:lnTo>
                  <a:lnTo>
                    <a:pt x="12040720" y="34368971"/>
                  </a:lnTo>
                  <a:lnTo>
                    <a:pt x="12040720" y="34368963"/>
                  </a:lnTo>
                  <a:lnTo>
                    <a:pt x="12040629" y="34368971"/>
                  </a:lnTo>
                  <a:lnTo>
                    <a:pt x="12040629" y="34368965"/>
                  </a:lnTo>
                  <a:lnTo>
                    <a:pt x="12040552" y="34368971"/>
                  </a:lnTo>
                  <a:lnTo>
                    <a:pt x="12040552" y="34368965"/>
                  </a:lnTo>
                  <a:lnTo>
                    <a:pt x="12040474" y="34368971"/>
                  </a:lnTo>
                  <a:lnTo>
                    <a:pt x="12040474" y="34368965"/>
                  </a:lnTo>
                  <a:lnTo>
                    <a:pt x="12040396" y="34368971"/>
                  </a:lnTo>
                  <a:lnTo>
                    <a:pt x="12040396" y="34368965"/>
                  </a:lnTo>
                  <a:lnTo>
                    <a:pt x="12040319" y="34368971"/>
                  </a:lnTo>
                  <a:lnTo>
                    <a:pt x="12040319" y="34368965"/>
                  </a:lnTo>
                  <a:lnTo>
                    <a:pt x="12040241" y="34368971"/>
                  </a:lnTo>
                  <a:lnTo>
                    <a:pt x="12040241" y="34368965"/>
                  </a:lnTo>
                  <a:lnTo>
                    <a:pt x="12040164" y="34368971"/>
                  </a:lnTo>
                  <a:lnTo>
                    <a:pt x="12040164" y="34368965"/>
                  </a:lnTo>
                  <a:lnTo>
                    <a:pt x="12040086" y="34368971"/>
                  </a:lnTo>
                  <a:lnTo>
                    <a:pt x="12040086" y="34368965"/>
                  </a:lnTo>
                  <a:lnTo>
                    <a:pt x="12040009" y="34368971"/>
                  </a:lnTo>
                  <a:lnTo>
                    <a:pt x="12040009" y="34368965"/>
                  </a:lnTo>
                  <a:lnTo>
                    <a:pt x="12039931" y="34368971"/>
                  </a:lnTo>
                  <a:lnTo>
                    <a:pt x="12039931" y="34368965"/>
                  </a:lnTo>
                  <a:lnTo>
                    <a:pt x="12039853" y="34368971"/>
                  </a:lnTo>
                  <a:lnTo>
                    <a:pt x="12039853" y="34368965"/>
                  </a:lnTo>
                  <a:lnTo>
                    <a:pt x="12039776" y="34368971"/>
                  </a:lnTo>
                  <a:lnTo>
                    <a:pt x="12039776" y="34368965"/>
                  </a:lnTo>
                  <a:lnTo>
                    <a:pt x="12039698" y="34368971"/>
                  </a:lnTo>
                  <a:lnTo>
                    <a:pt x="12039698" y="34368965"/>
                  </a:lnTo>
                  <a:lnTo>
                    <a:pt x="12039621" y="34368971"/>
                  </a:lnTo>
                  <a:lnTo>
                    <a:pt x="12039621" y="34203301"/>
                  </a:lnTo>
                  <a:lnTo>
                    <a:pt x="11899528" y="34216231"/>
                  </a:lnTo>
                  <a:lnTo>
                    <a:pt x="11895923" y="34216571"/>
                  </a:lnTo>
                  <a:lnTo>
                    <a:pt x="11895923" y="34216565"/>
                  </a:lnTo>
                  <a:lnTo>
                    <a:pt x="11895846" y="34216571"/>
                  </a:lnTo>
                  <a:lnTo>
                    <a:pt x="11895846" y="34216565"/>
                  </a:lnTo>
                  <a:lnTo>
                    <a:pt x="11895768" y="34216571"/>
                  </a:lnTo>
                  <a:lnTo>
                    <a:pt x="11895768" y="34216565"/>
                  </a:lnTo>
                  <a:lnTo>
                    <a:pt x="11895691" y="34216571"/>
                  </a:lnTo>
                  <a:lnTo>
                    <a:pt x="11895691" y="34216565"/>
                  </a:lnTo>
                  <a:lnTo>
                    <a:pt x="11895613" y="34216571"/>
                  </a:lnTo>
                  <a:lnTo>
                    <a:pt x="11895613" y="34216565"/>
                  </a:lnTo>
                  <a:lnTo>
                    <a:pt x="11895535" y="34216571"/>
                  </a:lnTo>
                  <a:lnTo>
                    <a:pt x="11895535" y="34216565"/>
                  </a:lnTo>
                  <a:lnTo>
                    <a:pt x="11895458" y="34216571"/>
                  </a:lnTo>
                  <a:lnTo>
                    <a:pt x="11895458" y="34216565"/>
                  </a:lnTo>
                  <a:lnTo>
                    <a:pt x="11895380" y="34216571"/>
                  </a:lnTo>
                  <a:lnTo>
                    <a:pt x="11895380" y="34216565"/>
                  </a:lnTo>
                  <a:lnTo>
                    <a:pt x="11895303" y="34216571"/>
                  </a:lnTo>
                  <a:lnTo>
                    <a:pt x="11895303" y="34216565"/>
                  </a:lnTo>
                  <a:lnTo>
                    <a:pt x="11895225" y="34216571"/>
                  </a:lnTo>
                  <a:lnTo>
                    <a:pt x="11895225" y="34216565"/>
                  </a:lnTo>
                  <a:lnTo>
                    <a:pt x="11895147" y="34216571"/>
                  </a:lnTo>
                  <a:lnTo>
                    <a:pt x="11895147" y="34216565"/>
                  </a:lnTo>
                  <a:lnTo>
                    <a:pt x="11895070" y="34216571"/>
                  </a:lnTo>
                  <a:lnTo>
                    <a:pt x="11895070" y="34216565"/>
                  </a:lnTo>
                  <a:lnTo>
                    <a:pt x="11894992" y="34216571"/>
                  </a:lnTo>
                  <a:lnTo>
                    <a:pt x="11894992" y="34216565"/>
                  </a:lnTo>
                  <a:lnTo>
                    <a:pt x="11894915" y="34216571"/>
                  </a:lnTo>
                  <a:lnTo>
                    <a:pt x="11894915" y="34216563"/>
                  </a:lnTo>
                  <a:lnTo>
                    <a:pt x="11894824" y="34216571"/>
                  </a:lnTo>
                  <a:lnTo>
                    <a:pt x="11894824" y="34216565"/>
                  </a:lnTo>
                  <a:lnTo>
                    <a:pt x="11894747" y="34216571"/>
                  </a:lnTo>
                  <a:lnTo>
                    <a:pt x="11894747" y="34216565"/>
                  </a:lnTo>
                  <a:lnTo>
                    <a:pt x="11894669" y="34216571"/>
                  </a:lnTo>
                  <a:lnTo>
                    <a:pt x="11894669" y="34216565"/>
                  </a:lnTo>
                  <a:lnTo>
                    <a:pt x="11894592" y="34216571"/>
                  </a:lnTo>
                  <a:lnTo>
                    <a:pt x="11894592" y="34216565"/>
                  </a:lnTo>
                  <a:lnTo>
                    <a:pt x="11894514" y="34216571"/>
                  </a:lnTo>
                  <a:lnTo>
                    <a:pt x="11894514" y="34216565"/>
                  </a:lnTo>
                  <a:lnTo>
                    <a:pt x="11894436" y="34216571"/>
                  </a:lnTo>
                  <a:lnTo>
                    <a:pt x="11894436" y="34216565"/>
                  </a:lnTo>
                  <a:lnTo>
                    <a:pt x="11894359" y="34216571"/>
                  </a:lnTo>
                  <a:lnTo>
                    <a:pt x="11894359" y="34216565"/>
                  </a:lnTo>
                  <a:lnTo>
                    <a:pt x="11894281" y="34216571"/>
                  </a:lnTo>
                  <a:lnTo>
                    <a:pt x="11894281" y="34216565"/>
                  </a:lnTo>
                  <a:lnTo>
                    <a:pt x="11894204" y="34216571"/>
                  </a:lnTo>
                  <a:lnTo>
                    <a:pt x="11894204" y="34216565"/>
                  </a:lnTo>
                  <a:lnTo>
                    <a:pt x="11894126" y="34216571"/>
                  </a:lnTo>
                  <a:lnTo>
                    <a:pt x="11894126" y="34216565"/>
                  </a:lnTo>
                  <a:lnTo>
                    <a:pt x="11894048" y="34216571"/>
                  </a:lnTo>
                  <a:lnTo>
                    <a:pt x="11894048" y="34216565"/>
                  </a:lnTo>
                  <a:lnTo>
                    <a:pt x="11893971" y="34216571"/>
                  </a:lnTo>
                  <a:lnTo>
                    <a:pt x="11893971" y="34216565"/>
                  </a:lnTo>
                  <a:lnTo>
                    <a:pt x="11893893" y="34216571"/>
                  </a:lnTo>
                  <a:lnTo>
                    <a:pt x="11893893" y="34216565"/>
                  </a:lnTo>
                  <a:lnTo>
                    <a:pt x="11893816" y="34216571"/>
                  </a:lnTo>
                  <a:lnTo>
                    <a:pt x="11893816" y="34216563"/>
                  </a:lnTo>
                  <a:lnTo>
                    <a:pt x="11893725" y="34216571"/>
                  </a:lnTo>
                  <a:lnTo>
                    <a:pt x="11893725" y="34216565"/>
                  </a:lnTo>
                  <a:lnTo>
                    <a:pt x="11893648" y="34216571"/>
                  </a:lnTo>
                  <a:lnTo>
                    <a:pt x="11893648" y="34216565"/>
                  </a:lnTo>
                  <a:lnTo>
                    <a:pt x="11893570" y="34216571"/>
                  </a:lnTo>
                  <a:lnTo>
                    <a:pt x="11893570" y="34216565"/>
                  </a:lnTo>
                  <a:lnTo>
                    <a:pt x="11893493" y="34216571"/>
                  </a:lnTo>
                  <a:lnTo>
                    <a:pt x="11893493" y="34216565"/>
                  </a:lnTo>
                  <a:lnTo>
                    <a:pt x="11893415" y="34216571"/>
                  </a:lnTo>
                  <a:lnTo>
                    <a:pt x="11893415" y="34216565"/>
                  </a:lnTo>
                  <a:lnTo>
                    <a:pt x="11893337" y="34216571"/>
                  </a:lnTo>
                  <a:lnTo>
                    <a:pt x="11893337" y="34216565"/>
                  </a:lnTo>
                  <a:lnTo>
                    <a:pt x="11893260" y="34216571"/>
                  </a:lnTo>
                  <a:lnTo>
                    <a:pt x="11893260" y="34216565"/>
                  </a:lnTo>
                  <a:lnTo>
                    <a:pt x="11893182" y="34216571"/>
                  </a:lnTo>
                  <a:lnTo>
                    <a:pt x="11893182" y="34216565"/>
                  </a:lnTo>
                  <a:lnTo>
                    <a:pt x="11893105" y="34216571"/>
                  </a:lnTo>
                  <a:lnTo>
                    <a:pt x="11893105" y="34216565"/>
                  </a:lnTo>
                  <a:lnTo>
                    <a:pt x="11893027" y="34216571"/>
                  </a:lnTo>
                  <a:lnTo>
                    <a:pt x="11893027" y="34216565"/>
                  </a:lnTo>
                  <a:lnTo>
                    <a:pt x="11892949" y="34216571"/>
                  </a:lnTo>
                  <a:lnTo>
                    <a:pt x="11892949" y="34216565"/>
                  </a:lnTo>
                  <a:lnTo>
                    <a:pt x="11892872" y="34216571"/>
                  </a:lnTo>
                  <a:lnTo>
                    <a:pt x="11892872" y="34216565"/>
                  </a:lnTo>
                  <a:lnTo>
                    <a:pt x="11892794" y="34216571"/>
                  </a:lnTo>
                  <a:lnTo>
                    <a:pt x="11892794" y="34216565"/>
                  </a:lnTo>
                  <a:lnTo>
                    <a:pt x="11892717" y="34216571"/>
                  </a:lnTo>
                  <a:lnTo>
                    <a:pt x="11892717" y="34216563"/>
                  </a:lnTo>
                  <a:lnTo>
                    <a:pt x="11892626" y="34216571"/>
                  </a:lnTo>
                  <a:lnTo>
                    <a:pt x="11892626" y="34216565"/>
                  </a:lnTo>
                  <a:lnTo>
                    <a:pt x="11892549" y="34216571"/>
                  </a:lnTo>
                  <a:lnTo>
                    <a:pt x="11892549" y="34216565"/>
                  </a:lnTo>
                  <a:lnTo>
                    <a:pt x="11892471" y="34216571"/>
                  </a:lnTo>
                  <a:lnTo>
                    <a:pt x="11892471" y="34216565"/>
                  </a:lnTo>
                  <a:lnTo>
                    <a:pt x="11892394" y="34216571"/>
                  </a:lnTo>
                  <a:lnTo>
                    <a:pt x="11892394" y="34216565"/>
                  </a:lnTo>
                  <a:lnTo>
                    <a:pt x="11892316" y="34216571"/>
                  </a:lnTo>
                  <a:lnTo>
                    <a:pt x="11892316" y="34216565"/>
                  </a:lnTo>
                  <a:lnTo>
                    <a:pt x="11892238" y="34216571"/>
                  </a:lnTo>
                  <a:lnTo>
                    <a:pt x="11892238" y="34216565"/>
                  </a:lnTo>
                  <a:lnTo>
                    <a:pt x="11892161" y="34216571"/>
                  </a:lnTo>
                  <a:lnTo>
                    <a:pt x="11892161" y="34216565"/>
                  </a:lnTo>
                  <a:lnTo>
                    <a:pt x="11892083" y="34216571"/>
                  </a:lnTo>
                  <a:lnTo>
                    <a:pt x="11892083" y="34216565"/>
                  </a:lnTo>
                  <a:lnTo>
                    <a:pt x="11892006" y="34216571"/>
                  </a:lnTo>
                  <a:lnTo>
                    <a:pt x="11892006" y="34216565"/>
                  </a:lnTo>
                  <a:lnTo>
                    <a:pt x="11891928" y="34216571"/>
                  </a:lnTo>
                  <a:lnTo>
                    <a:pt x="11891928" y="34216565"/>
                  </a:lnTo>
                  <a:lnTo>
                    <a:pt x="11891850" y="34216571"/>
                  </a:lnTo>
                  <a:lnTo>
                    <a:pt x="11891850" y="34216565"/>
                  </a:lnTo>
                  <a:lnTo>
                    <a:pt x="11891773" y="34216571"/>
                  </a:lnTo>
                  <a:lnTo>
                    <a:pt x="11891773" y="34216565"/>
                  </a:lnTo>
                  <a:lnTo>
                    <a:pt x="11891695" y="34216571"/>
                  </a:lnTo>
                  <a:lnTo>
                    <a:pt x="11891695" y="34216565"/>
                  </a:lnTo>
                  <a:lnTo>
                    <a:pt x="11891618" y="34216571"/>
                  </a:lnTo>
                  <a:lnTo>
                    <a:pt x="11891618" y="34216563"/>
                  </a:lnTo>
                  <a:lnTo>
                    <a:pt x="11891527" y="34216571"/>
                  </a:lnTo>
                  <a:lnTo>
                    <a:pt x="11891527" y="34216565"/>
                  </a:lnTo>
                  <a:lnTo>
                    <a:pt x="11891450" y="34216571"/>
                  </a:lnTo>
                  <a:lnTo>
                    <a:pt x="11891450" y="34216565"/>
                  </a:lnTo>
                  <a:lnTo>
                    <a:pt x="11891372" y="34216571"/>
                  </a:lnTo>
                  <a:lnTo>
                    <a:pt x="11891372" y="34216565"/>
                  </a:lnTo>
                  <a:lnTo>
                    <a:pt x="11891295" y="34216571"/>
                  </a:lnTo>
                  <a:lnTo>
                    <a:pt x="11891295" y="34216565"/>
                  </a:lnTo>
                  <a:lnTo>
                    <a:pt x="11891217" y="34216571"/>
                  </a:lnTo>
                  <a:lnTo>
                    <a:pt x="11891217" y="34216565"/>
                  </a:lnTo>
                  <a:lnTo>
                    <a:pt x="11891139" y="34216571"/>
                  </a:lnTo>
                  <a:lnTo>
                    <a:pt x="11891139" y="34216565"/>
                  </a:lnTo>
                  <a:lnTo>
                    <a:pt x="11891062" y="34216571"/>
                  </a:lnTo>
                  <a:lnTo>
                    <a:pt x="11891062" y="34216565"/>
                  </a:lnTo>
                  <a:lnTo>
                    <a:pt x="11890984" y="34216571"/>
                  </a:lnTo>
                  <a:lnTo>
                    <a:pt x="11890984" y="34216565"/>
                  </a:lnTo>
                  <a:lnTo>
                    <a:pt x="11890907" y="34216571"/>
                  </a:lnTo>
                  <a:lnTo>
                    <a:pt x="11890907" y="34216565"/>
                  </a:lnTo>
                  <a:lnTo>
                    <a:pt x="11890829" y="34216571"/>
                  </a:lnTo>
                  <a:lnTo>
                    <a:pt x="11890829" y="34216565"/>
                  </a:lnTo>
                  <a:lnTo>
                    <a:pt x="11890751" y="34216571"/>
                  </a:lnTo>
                  <a:lnTo>
                    <a:pt x="11890751" y="34216565"/>
                  </a:lnTo>
                  <a:lnTo>
                    <a:pt x="11890674" y="34216571"/>
                  </a:lnTo>
                  <a:lnTo>
                    <a:pt x="11890674" y="34216565"/>
                  </a:lnTo>
                  <a:lnTo>
                    <a:pt x="11890596" y="34216571"/>
                  </a:lnTo>
                  <a:lnTo>
                    <a:pt x="11890596" y="34216565"/>
                  </a:lnTo>
                  <a:lnTo>
                    <a:pt x="11890519" y="34216571"/>
                  </a:lnTo>
                  <a:lnTo>
                    <a:pt x="11890519" y="34216563"/>
                  </a:lnTo>
                  <a:lnTo>
                    <a:pt x="11890428" y="34216571"/>
                  </a:lnTo>
                  <a:lnTo>
                    <a:pt x="11890428" y="34216565"/>
                  </a:lnTo>
                  <a:lnTo>
                    <a:pt x="11890351" y="34216571"/>
                  </a:lnTo>
                  <a:lnTo>
                    <a:pt x="11890351" y="34216565"/>
                  </a:lnTo>
                  <a:lnTo>
                    <a:pt x="11890273" y="34216571"/>
                  </a:lnTo>
                  <a:lnTo>
                    <a:pt x="11890273" y="34216565"/>
                  </a:lnTo>
                  <a:lnTo>
                    <a:pt x="11890196" y="34216571"/>
                  </a:lnTo>
                  <a:lnTo>
                    <a:pt x="11890196" y="34216565"/>
                  </a:lnTo>
                  <a:lnTo>
                    <a:pt x="11890118" y="34216571"/>
                  </a:lnTo>
                  <a:lnTo>
                    <a:pt x="11890118" y="34216565"/>
                  </a:lnTo>
                  <a:lnTo>
                    <a:pt x="11890040" y="34216571"/>
                  </a:lnTo>
                  <a:lnTo>
                    <a:pt x="11890040" y="34216565"/>
                  </a:lnTo>
                  <a:lnTo>
                    <a:pt x="11889963" y="34216571"/>
                  </a:lnTo>
                  <a:lnTo>
                    <a:pt x="11889963" y="34216565"/>
                  </a:lnTo>
                  <a:lnTo>
                    <a:pt x="11889885" y="34216571"/>
                  </a:lnTo>
                  <a:lnTo>
                    <a:pt x="11889885" y="34216565"/>
                  </a:lnTo>
                  <a:lnTo>
                    <a:pt x="11889808" y="34216571"/>
                  </a:lnTo>
                  <a:lnTo>
                    <a:pt x="11889808" y="34216565"/>
                  </a:lnTo>
                  <a:lnTo>
                    <a:pt x="11889730" y="34216571"/>
                  </a:lnTo>
                  <a:lnTo>
                    <a:pt x="11889730" y="34216565"/>
                  </a:lnTo>
                  <a:lnTo>
                    <a:pt x="11889652" y="34216571"/>
                  </a:lnTo>
                  <a:lnTo>
                    <a:pt x="11889652" y="34216565"/>
                  </a:lnTo>
                  <a:lnTo>
                    <a:pt x="11889575" y="34216571"/>
                  </a:lnTo>
                  <a:lnTo>
                    <a:pt x="11889575" y="34216565"/>
                  </a:lnTo>
                  <a:lnTo>
                    <a:pt x="11889497" y="34216571"/>
                  </a:lnTo>
                  <a:lnTo>
                    <a:pt x="11889497" y="34216565"/>
                  </a:lnTo>
                  <a:lnTo>
                    <a:pt x="11889420" y="34216571"/>
                  </a:lnTo>
                  <a:lnTo>
                    <a:pt x="11889420" y="34216563"/>
                  </a:lnTo>
                  <a:lnTo>
                    <a:pt x="11889329" y="34216571"/>
                  </a:lnTo>
                  <a:lnTo>
                    <a:pt x="11889329" y="34216565"/>
                  </a:lnTo>
                  <a:lnTo>
                    <a:pt x="11889252" y="34216571"/>
                  </a:lnTo>
                  <a:lnTo>
                    <a:pt x="11889252" y="34216565"/>
                  </a:lnTo>
                  <a:lnTo>
                    <a:pt x="11889174" y="34216571"/>
                  </a:lnTo>
                  <a:lnTo>
                    <a:pt x="11889174" y="34216565"/>
                  </a:lnTo>
                  <a:lnTo>
                    <a:pt x="11889097" y="34216571"/>
                  </a:lnTo>
                  <a:lnTo>
                    <a:pt x="11889097" y="34216565"/>
                  </a:lnTo>
                  <a:lnTo>
                    <a:pt x="11889019" y="34216571"/>
                  </a:lnTo>
                  <a:lnTo>
                    <a:pt x="11889019" y="34216565"/>
                  </a:lnTo>
                  <a:lnTo>
                    <a:pt x="11888941" y="34216571"/>
                  </a:lnTo>
                  <a:lnTo>
                    <a:pt x="11888941" y="34216565"/>
                  </a:lnTo>
                  <a:lnTo>
                    <a:pt x="11888864" y="34216571"/>
                  </a:lnTo>
                  <a:lnTo>
                    <a:pt x="11888864" y="34216565"/>
                  </a:lnTo>
                  <a:lnTo>
                    <a:pt x="11888786" y="34216571"/>
                  </a:lnTo>
                  <a:lnTo>
                    <a:pt x="11888786" y="34216565"/>
                  </a:lnTo>
                  <a:lnTo>
                    <a:pt x="11888709" y="34216571"/>
                  </a:lnTo>
                  <a:lnTo>
                    <a:pt x="11888709" y="34216565"/>
                  </a:lnTo>
                  <a:lnTo>
                    <a:pt x="11888631" y="34216571"/>
                  </a:lnTo>
                  <a:lnTo>
                    <a:pt x="11888631" y="34216565"/>
                  </a:lnTo>
                  <a:lnTo>
                    <a:pt x="11888553" y="34216571"/>
                  </a:lnTo>
                  <a:lnTo>
                    <a:pt x="11888553" y="34216565"/>
                  </a:lnTo>
                  <a:lnTo>
                    <a:pt x="11888476" y="34216571"/>
                  </a:lnTo>
                  <a:lnTo>
                    <a:pt x="11888476" y="34216565"/>
                  </a:lnTo>
                  <a:lnTo>
                    <a:pt x="11888398" y="34216571"/>
                  </a:lnTo>
                  <a:lnTo>
                    <a:pt x="11888398" y="34216565"/>
                  </a:lnTo>
                  <a:lnTo>
                    <a:pt x="11888321" y="34216571"/>
                  </a:lnTo>
                  <a:lnTo>
                    <a:pt x="11888321" y="34216563"/>
                  </a:lnTo>
                  <a:lnTo>
                    <a:pt x="11888230" y="34216571"/>
                  </a:lnTo>
                  <a:lnTo>
                    <a:pt x="11888230" y="34216565"/>
                  </a:lnTo>
                  <a:lnTo>
                    <a:pt x="11888153" y="34216571"/>
                  </a:lnTo>
                  <a:lnTo>
                    <a:pt x="11888153" y="34216565"/>
                  </a:lnTo>
                  <a:lnTo>
                    <a:pt x="11888075" y="34216571"/>
                  </a:lnTo>
                  <a:lnTo>
                    <a:pt x="11888075" y="34216565"/>
                  </a:lnTo>
                  <a:lnTo>
                    <a:pt x="11887998" y="34216571"/>
                  </a:lnTo>
                  <a:lnTo>
                    <a:pt x="11887998" y="34216565"/>
                  </a:lnTo>
                  <a:lnTo>
                    <a:pt x="11887920" y="34216571"/>
                  </a:lnTo>
                  <a:lnTo>
                    <a:pt x="11887920" y="34216565"/>
                  </a:lnTo>
                  <a:lnTo>
                    <a:pt x="11887842" y="34216571"/>
                  </a:lnTo>
                  <a:lnTo>
                    <a:pt x="11887842" y="34216565"/>
                  </a:lnTo>
                  <a:lnTo>
                    <a:pt x="11887765" y="34216571"/>
                  </a:lnTo>
                  <a:lnTo>
                    <a:pt x="11887765" y="34216565"/>
                  </a:lnTo>
                  <a:lnTo>
                    <a:pt x="11887687" y="34216571"/>
                  </a:lnTo>
                  <a:lnTo>
                    <a:pt x="11887687" y="34216565"/>
                  </a:lnTo>
                  <a:lnTo>
                    <a:pt x="11887610" y="34216571"/>
                  </a:lnTo>
                  <a:lnTo>
                    <a:pt x="11887610" y="34216565"/>
                  </a:lnTo>
                  <a:lnTo>
                    <a:pt x="11887532" y="34216571"/>
                  </a:lnTo>
                  <a:lnTo>
                    <a:pt x="11887532" y="34216565"/>
                  </a:lnTo>
                  <a:lnTo>
                    <a:pt x="11887454" y="34216571"/>
                  </a:lnTo>
                  <a:lnTo>
                    <a:pt x="11887454" y="34216565"/>
                  </a:lnTo>
                  <a:lnTo>
                    <a:pt x="11887377" y="34216571"/>
                  </a:lnTo>
                  <a:lnTo>
                    <a:pt x="11887377" y="34216565"/>
                  </a:lnTo>
                  <a:lnTo>
                    <a:pt x="11887299" y="34216571"/>
                  </a:lnTo>
                  <a:lnTo>
                    <a:pt x="11887299" y="34216565"/>
                  </a:lnTo>
                  <a:lnTo>
                    <a:pt x="11887222" y="34216571"/>
                  </a:lnTo>
                  <a:lnTo>
                    <a:pt x="11887222" y="34050893"/>
                  </a:lnTo>
                  <a:lnTo>
                    <a:pt x="11747108" y="34063831"/>
                  </a:lnTo>
                  <a:lnTo>
                    <a:pt x="11743524" y="34064171"/>
                  </a:lnTo>
                  <a:lnTo>
                    <a:pt x="11743524" y="34064163"/>
                  </a:lnTo>
                  <a:lnTo>
                    <a:pt x="11743447" y="34064171"/>
                  </a:lnTo>
                  <a:lnTo>
                    <a:pt x="11743447" y="34064163"/>
                  </a:lnTo>
                  <a:lnTo>
                    <a:pt x="11743369" y="34064171"/>
                  </a:lnTo>
                  <a:lnTo>
                    <a:pt x="11743369" y="34064163"/>
                  </a:lnTo>
                  <a:lnTo>
                    <a:pt x="11743292" y="34064171"/>
                  </a:lnTo>
                  <a:lnTo>
                    <a:pt x="11743292" y="34064163"/>
                  </a:lnTo>
                  <a:lnTo>
                    <a:pt x="11743214" y="34064171"/>
                  </a:lnTo>
                  <a:lnTo>
                    <a:pt x="11743214" y="34064163"/>
                  </a:lnTo>
                  <a:lnTo>
                    <a:pt x="11743137" y="34064171"/>
                  </a:lnTo>
                  <a:lnTo>
                    <a:pt x="11743137" y="34064163"/>
                  </a:lnTo>
                  <a:lnTo>
                    <a:pt x="11743059" y="34064171"/>
                  </a:lnTo>
                  <a:lnTo>
                    <a:pt x="11743059" y="34064163"/>
                  </a:lnTo>
                  <a:lnTo>
                    <a:pt x="11742981" y="34064171"/>
                  </a:lnTo>
                  <a:lnTo>
                    <a:pt x="11742981" y="34064163"/>
                  </a:lnTo>
                  <a:lnTo>
                    <a:pt x="11742904" y="34064171"/>
                  </a:lnTo>
                  <a:lnTo>
                    <a:pt x="11742904" y="34064163"/>
                  </a:lnTo>
                  <a:lnTo>
                    <a:pt x="11742826" y="34064171"/>
                  </a:lnTo>
                  <a:lnTo>
                    <a:pt x="11742826" y="34064163"/>
                  </a:lnTo>
                  <a:lnTo>
                    <a:pt x="11742749" y="34064171"/>
                  </a:lnTo>
                  <a:lnTo>
                    <a:pt x="11742749" y="34064163"/>
                  </a:lnTo>
                  <a:lnTo>
                    <a:pt x="11742671" y="34064171"/>
                  </a:lnTo>
                  <a:lnTo>
                    <a:pt x="11742671" y="34064163"/>
                  </a:lnTo>
                  <a:lnTo>
                    <a:pt x="11742593" y="34064171"/>
                  </a:lnTo>
                  <a:lnTo>
                    <a:pt x="11742593" y="34064163"/>
                  </a:lnTo>
                  <a:lnTo>
                    <a:pt x="11742516" y="34064171"/>
                  </a:lnTo>
                  <a:lnTo>
                    <a:pt x="11742516" y="34064163"/>
                  </a:lnTo>
                  <a:lnTo>
                    <a:pt x="11742425" y="34064171"/>
                  </a:lnTo>
                  <a:lnTo>
                    <a:pt x="11742425" y="34064163"/>
                  </a:lnTo>
                  <a:lnTo>
                    <a:pt x="11742348" y="34064171"/>
                  </a:lnTo>
                  <a:lnTo>
                    <a:pt x="11742348" y="34064163"/>
                  </a:lnTo>
                  <a:lnTo>
                    <a:pt x="11742270" y="34064171"/>
                  </a:lnTo>
                  <a:lnTo>
                    <a:pt x="11742270" y="34064163"/>
                  </a:lnTo>
                  <a:lnTo>
                    <a:pt x="11742193" y="34064171"/>
                  </a:lnTo>
                  <a:lnTo>
                    <a:pt x="11742193" y="34064163"/>
                  </a:lnTo>
                  <a:lnTo>
                    <a:pt x="11742115" y="34064171"/>
                  </a:lnTo>
                  <a:lnTo>
                    <a:pt x="11742115" y="34064163"/>
                  </a:lnTo>
                  <a:lnTo>
                    <a:pt x="11742038" y="34064171"/>
                  </a:lnTo>
                  <a:lnTo>
                    <a:pt x="11742038" y="34064163"/>
                  </a:lnTo>
                  <a:lnTo>
                    <a:pt x="11741960" y="34064171"/>
                  </a:lnTo>
                  <a:lnTo>
                    <a:pt x="11741960" y="34064163"/>
                  </a:lnTo>
                  <a:lnTo>
                    <a:pt x="11741882" y="34064171"/>
                  </a:lnTo>
                  <a:lnTo>
                    <a:pt x="11741882" y="34064163"/>
                  </a:lnTo>
                  <a:lnTo>
                    <a:pt x="11741805" y="34064171"/>
                  </a:lnTo>
                  <a:lnTo>
                    <a:pt x="11741805" y="34064163"/>
                  </a:lnTo>
                  <a:lnTo>
                    <a:pt x="11741727" y="34064171"/>
                  </a:lnTo>
                  <a:lnTo>
                    <a:pt x="11741727" y="34064163"/>
                  </a:lnTo>
                  <a:lnTo>
                    <a:pt x="11741650" y="34064171"/>
                  </a:lnTo>
                  <a:lnTo>
                    <a:pt x="11741650" y="34064163"/>
                  </a:lnTo>
                  <a:lnTo>
                    <a:pt x="11741572" y="34064171"/>
                  </a:lnTo>
                  <a:lnTo>
                    <a:pt x="11741572" y="34064163"/>
                  </a:lnTo>
                  <a:lnTo>
                    <a:pt x="11741494" y="34064171"/>
                  </a:lnTo>
                  <a:lnTo>
                    <a:pt x="11741494" y="34064163"/>
                  </a:lnTo>
                  <a:lnTo>
                    <a:pt x="11741417" y="34064171"/>
                  </a:lnTo>
                  <a:lnTo>
                    <a:pt x="11741417" y="34064163"/>
                  </a:lnTo>
                  <a:lnTo>
                    <a:pt x="11741326" y="34064171"/>
                  </a:lnTo>
                  <a:lnTo>
                    <a:pt x="11741326" y="34064163"/>
                  </a:lnTo>
                  <a:lnTo>
                    <a:pt x="11741249" y="34064171"/>
                  </a:lnTo>
                  <a:lnTo>
                    <a:pt x="11741249" y="34064163"/>
                  </a:lnTo>
                  <a:lnTo>
                    <a:pt x="11741171" y="34064171"/>
                  </a:lnTo>
                  <a:lnTo>
                    <a:pt x="11741171" y="34064163"/>
                  </a:lnTo>
                  <a:lnTo>
                    <a:pt x="11741094" y="34064171"/>
                  </a:lnTo>
                  <a:lnTo>
                    <a:pt x="11741094" y="34064163"/>
                  </a:lnTo>
                  <a:lnTo>
                    <a:pt x="11741016" y="34064171"/>
                  </a:lnTo>
                  <a:lnTo>
                    <a:pt x="11741016" y="34064163"/>
                  </a:lnTo>
                  <a:lnTo>
                    <a:pt x="11740939" y="34064171"/>
                  </a:lnTo>
                  <a:lnTo>
                    <a:pt x="11740939" y="34064163"/>
                  </a:lnTo>
                  <a:lnTo>
                    <a:pt x="11740861" y="34064171"/>
                  </a:lnTo>
                  <a:lnTo>
                    <a:pt x="11740861" y="34064163"/>
                  </a:lnTo>
                  <a:lnTo>
                    <a:pt x="11740783" y="34064171"/>
                  </a:lnTo>
                  <a:lnTo>
                    <a:pt x="11740783" y="34064163"/>
                  </a:lnTo>
                  <a:lnTo>
                    <a:pt x="11740706" y="34064171"/>
                  </a:lnTo>
                  <a:lnTo>
                    <a:pt x="11740706" y="34064163"/>
                  </a:lnTo>
                  <a:lnTo>
                    <a:pt x="11740628" y="34064171"/>
                  </a:lnTo>
                  <a:lnTo>
                    <a:pt x="11740628" y="34064163"/>
                  </a:lnTo>
                  <a:lnTo>
                    <a:pt x="11740551" y="34064171"/>
                  </a:lnTo>
                  <a:lnTo>
                    <a:pt x="11740551" y="34064163"/>
                  </a:lnTo>
                  <a:lnTo>
                    <a:pt x="11740473" y="34064171"/>
                  </a:lnTo>
                  <a:lnTo>
                    <a:pt x="11740473" y="34064163"/>
                  </a:lnTo>
                  <a:lnTo>
                    <a:pt x="11740395" y="34064171"/>
                  </a:lnTo>
                  <a:lnTo>
                    <a:pt x="11740395" y="34064163"/>
                  </a:lnTo>
                  <a:lnTo>
                    <a:pt x="11740318" y="34064171"/>
                  </a:lnTo>
                  <a:lnTo>
                    <a:pt x="11740318" y="34064163"/>
                  </a:lnTo>
                  <a:lnTo>
                    <a:pt x="11740227" y="34064171"/>
                  </a:lnTo>
                  <a:lnTo>
                    <a:pt x="11740227" y="34064163"/>
                  </a:lnTo>
                  <a:lnTo>
                    <a:pt x="11740150" y="34064171"/>
                  </a:lnTo>
                  <a:lnTo>
                    <a:pt x="11740150" y="34064163"/>
                  </a:lnTo>
                  <a:lnTo>
                    <a:pt x="11740072" y="34064171"/>
                  </a:lnTo>
                  <a:lnTo>
                    <a:pt x="11740072" y="34064163"/>
                  </a:lnTo>
                  <a:lnTo>
                    <a:pt x="11739995" y="34064171"/>
                  </a:lnTo>
                  <a:lnTo>
                    <a:pt x="11739995" y="34064163"/>
                  </a:lnTo>
                  <a:lnTo>
                    <a:pt x="11739917" y="34064171"/>
                  </a:lnTo>
                  <a:lnTo>
                    <a:pt x="11739917" y="34064163"/>
                  </a:lnTo>
                  <a:lnTo>
                    <a:pt x="11739840" y="34064171"/>
                  </a:lnTo>
                  <a:lnTo>
                    <a:pt x="11739840" y="34064163"/>
                  </a:lnTo>
                  <a:lnTo>
                    <a:pt x="11739762" y="34064171"/>
                  </a:lnTo>
                  <a:lnTo>
                    <a:pt x="11739762" y="34064163"/>
                  </a:lnTo>
                  <a:lnTo>
                    <a:pt x="11739684" y="34064171"/>
                  </a:lnTo>
                  <a:lnTo>
                    <a:pt x="11739684" y="34064163"/>
                  </a:lnTo>
                  <a:lnTo>
                    <a:pt x="11739607" y="34064171"/>
                  </a:lnTo>
                  <a:lnTo>
                    <a:pt x="11739607" y="34064163"/>
                  </a:lnTo>
                  <a:lnTo>
                    <a:pt x="11739529" y="34064171"/>
                  </a:lnTo>
                  <a:lnTo>
                    <a:pt x="11739529" y="34064163"/>
                  </a:lnTo>
                  <a:lnTo>
                    <a:pt x="11739452" y="34064171"/>
                  </a:lnTo>
                  <a:lnTo>
                    <a:pt x="11739452" y="34064163"/>
                  </a:lnTo>
                  <a:lnTo>
                    <a:pt x="11739374" y="34064171"/>
                  </a:lnTo>
                  <a:lnTo>
                    <a:pt x="11739374" y="34064163"/>
                  </a:lnTo>
                  <a:lnTo>
                    <a:pt x="11739296" y="34064171"/>
                  </a:lnTo>
                  <a:lnTo>
                    <a:pt x="11739296" y="34064163"/>
                  </a:lnTo>
                  <a:lnTo>
                    <a:pt x="11739219" y="34064171"/>
                  </a:lnTo>
                  <a:lnTo>
                    <a:pt x="11739219" y="34064163"/>
                  </a:lnTo>
                  <a:lnTo>
                    <a:pt x="11739128" y="34064171"/>
                  </a:lnTo>
                  <a:lnTo>
                    <a:pt x="11739128" y="34064163"/>
                  </a:lnTo>
                  <a:lnTo>
                    <a:pt x="11739051" y="34064171"/>
                  </a:lnTo>
                  <a:lnTo>
                    <a:pt x="11739051" y="34064163"/>
                  </a:lnTo>
                  <a:lnTo>
                    <a:pt x="11738973" y="34064171"/>
                  </a:lnTo>
                  <a:lnTo>
                    <a:pt x="11738973" y="34064163"/>
                  </a:lnTo>
                  <a:lnTo>
                    <a:pt x="11738896" y="34064171"/>
                  </a:lnTo>
                  <a:lnTo>
                    <a:pt x="11738896" y="34064163"/>
                  </a:lnTo>
                  <a:lnTo>
                    <a:pt x="11738818" y="34064171"/>
                  </a:lnTo>
                  <a:lnTo>
                    <a:pt x="11738818" y="34064163"/>
                  </a:lnTo>
                  <a:lnTo>
                    <a:pt x="11738741" y="34064171"/>
                  </a:lnTo>
                  <a:lnTo>
                    <a:pt x="11738741" y="34064163"/>
                  </a:lnTo>
                  <a:lnTo>
                    <a:pt x="11738663" y="34064171"/>
                  </a:lnTo>
                  <a:lnTo>
                    <a:pt x="11738663" y="34064163"/>
                  </a:lnTo>
                  <a:lnTo>
                    <a:pt x="11738585" y="34064171"/>
                  </a:lnTo>
                  <a:lnTo>
                    <a:pt x="11738585" y="34064163"/>
                  </a:lnTo>
                  <a:lnTo>
                    <a:pt x="11738508" y="34064171"/>
                  </a:lnTo>
                  <a:lnTo>
                    <a:pt x="11738508" y="34064163"/>
                  </a:lnTo>
                  <a:lnTo>
                    <a:pt x="11738430" y="34064171"/>
                  </a:lnTo>
                  <a:lnTo>
                    <a:pt x="11738430" y="34064163"/>
                  </a:lnTo>
                  <a:lnTo>
                    <a:pt x="11738353" y="34064171"/>
                  </a:lnTo>
                  <a:lnTo>
                    <a:pt x="11738353" y="34064163"/>
                  </a:lnTo>
                  <a:lnTo>
                    <a:pt x="11738275" y="34064171"/>
                  </a:lnTo>
                  <a:lnTo>
                    <a:pt x="11738275" y="34064163"/>
                  </a:lnTo>
                  <a:lnTo>
                    <a:pt x="11738197" y="34064171"/>
                  </a:lnTo>
                  <a:lnTo>
                    <a:pt x="11738197" y="34064163"/>
                  </a:lnTo>
                  <a:lnTo>
                    <a:pt x="11738120" y="34064171"/>
                  </a:lnTo>
                  <a:lnTo>
                    <a:pt x="11738120" y="34064163"/>
                  </a:lnTo>
                  <a:lnTo>
                    <a:pt x="11738029" y="34064171"/>
                  </a:lnTo>
                  <a:lnTo>
                    <a:pt x="11738029" y="34064163"/>
                  </a:lnTo>
                  <a:lnTo>
                    <a:pt x="11737952" y="34064171"/>
                  </a:lnTo>
                  <a:lnTo>
                    <a:pt x="11737952" y="34064163"/>
                  </a:lnTo>
                  <a:lnTo>
                    <a:pt x="11737874" y="34064171"/>
                  </a:lnTo>
                  <a:lnTo>
                    <a:pt x="11737874" y="34064163"/>
                  </a:lnTo>
                  <a:lnTo>
                    <a:pt x="11737797" y="34064171"/>
                  </a:lnTo>
                  <a:lnTo>
                    <a:pt x="11737797" y="34064163"/>
                  </a:lnTo>
                  <a:lnTo>
                    <a:pt x="11737719" y="34064171"/>
                  </a:lnTo>
                  <a:lnTo>
                    <a:pt x="11737719" y="34064163"/>
                  </a:lnTo>
                  <a:lnTo>
                    <a:pt x="11737642" y="34064171"/>
                  </a:lnTo>
                  <a:lnTo>
                    <a:pt x="11737642" y="34064163"/>
                  </a:lnTo>
                  <a:lnTo>
                    <a:pt x="11737564" y="34064171"/>
                  </a:lnTo>
                  <a:lnTo>
                    <a:pt x="11737564" y="34064163"/>
                  </a:lnTo>
                  <a:lnTo>
                    <a:pt x="11737486" y="34064171"/>
                  </a:lnTo>
                  <a:lnTo>
                    <a:pt x="11737486" y="34064163"/>
                  </a:lnTo>
                  <a:lnTo>
                    <a:pt x="11737409" y="34064171"/>
                  </a:lnTo>
                  <a:lnTo>
                    <a:pt x="11737409" y="34064163"/>
                  </a:lnTo>
                  <a:lnTo>
                    <a:pt x="11737331" y="34064171"/>
                  </a:lnTo>
                  <a:lnTo>
                    <a:pt x="11737331" y="34064163"/>
                  </a:lnTo>
                  <a:lnTo>
                    <a:pt x="11737254" y="34064171"/>
                  </a:lnTo>
                  <a:lnTo>
                    <a:pt x="11737254" y="34064163"/>
                  </a:lnTo>
                  <a:lnTo>
                    <a:pt x="11737176" y="34064171"/>
                  </a:lnTo>
                  <a:lnTo>
                    <a:pt x="11737176" y="34064163"/>
                  </a:lnTo>
                  <a:lnTo>
                    <a:pt x="11737098" y="34064171"/>
                  </a:lnTo>
                  <a:lnTo>
                    <a:pt x="11737098" y="34064163"/>
                  </a:lnTo>
                  <a:lnTo>
                    <a:pt x="11737021" y="34064171"/>
                  </a:lnTo>
                  <a:lnTo>
                    <a:pt x="11737021" y="34064163"/>
                  </a:lnTo>
                  <a:lnTo>
                    <a:pt x="11736930" y="34064171"/>
                  </a:lnTo>
                  <a:lnTo>
                    <a:pt x="11736930" y="34064163"/>
                  </a:lnTo>
                  <a:lnTo>
                    <a:pt x="11736853" y="34064171"/>
                  </a:lnTo>
                  <a:lnTo>
                    <a:pt x="11736853" y="34064163"/>
                  </a:lnTo>
                  <a:lnTo>
                    <a:pt x="11736775" y="34064171"/>
                  </a:lnTo>
                  <a:lnTo>
                    <a:pt x="11736775" y="34064163"/>
                  </a:lnTo>
                  <a:lnTo>
                    <a:pt x="11736698" y="34064171"/>
                  </a:lnTo>
                  <a:lnTo>
                    <a:pt x="11736698" y="34064163"/>
                  </a:lnTo>
                  <a:lnTo>
                    <a:pt x="11736620" y="34064171"/>
                  </a:lnTo>
                  <a:lnTo>
                    <a:pt x="11736620" y="34064163"/>
                  </a:lnTo>
                  <a:lnTo>
                    <a:pt x="11736542" y="34064171"/>
                  </a:lnTo>
                  <a:lnTo>
                    <a:pt x="11736542" y="34064163"/>
                  </a:lnTo>
                  <a:lnTo>
                    <a:pt x="11736465" y="34064171"/>
                  </a:lnTo>
                  <a:lnTo>
                    <a:pt x="11736465" y="34064163"/>
                  </a:lnTo>
                  <a:lnTo>
                    <a:pt x="11736387" y="34064171"/>
                  </a:lnTo>
                  <a:lnTo>
                    <a:pt x="11736387" y="34064163"/>
                  </a:lnTo>
                  <a:lnTo>
                    <a:pt x="11736310" y="34064171"/>
                  </a:lnTo>
                  <a:lnTo>
                    <a:pt x="11736310" y="34064163"/>
                  </a:lnTo>
                  <a:lnTo>
                    <a:pt x="11736232" y="34064171"/>
                  </a:lnTo>
                  <a:lnTo>
                    <a:pt x="11736232" y="34064163"/>
                  </a:lnTo>
                  <a:lnTo>
                    <a:pt x="11736155" y="34064171"/>
                  </a:lnTo>
                  <a:lnTo>
                    <a:pt x="11736155" y="34064163"/>
                  </a:lnTo>
                  <a:lnTo>
                    <a:pt x="11736077" y="34064171"/>
                  </a:lnTo>
                  <a:lnTo>
                    <a:pt x="11736077" y="34064163"/>
                  </a:lnTo>
                  <a:lnTo>
                    <a:pt x="11735999" y="34064171"/>
                  </a:lnTo>
                  <a:lnTo>
                    <a:pt x="11735999" y="34064163"/>
                  </a:lnTo>
                  <a:lnTo>
                    <a:pt x="11735922" y="34064171"/>
                  </a:lnTo>
                  <a:lnTo>
                    <a:pt x="11735922" y="34064163"/>
                  </a:lnTo>
                  <a:lnTo>
                    <a:pt x="11735831" y="34064171"/>
                  </a:lnTo>
                  <a:lnTo>
                    <a:pt x="11735831" y="34064163"/>
                  </a:lnTo>
                  <a:lnTo>
                    <a:pt x="11735754" y="34064171"/>
                  </a:lnTo>
                  <a:lnTo>
                    <a:pt x="11735754" y="34064163"/>
                  </a:lnTo>
                  <a:lnTo>
                    <a:pt x="11735676" y="34064171"/>
                  </a:lnTo>
                  <a:lnTo>
                    <a:pt x="11735676" y="34064163"/>
                  </a:lnTo>
                  <a:lnTo>
                    <a:pt x="11735599" y="34064171"/>
                  </a:lnTo>
                  <a:lnTo>
                    <a:pt x="11735599" y="34064163"/>
                  </a:lnTo>
                  <a:lnTo>
                    <a:pt x="11735521" y="34064171"/>
                  </a:lnTo>
                  <a:lnTo>
                    <a:pt x="11735521" y="34064163"/>
                  </a:lnTo>
                  <a:lnTo>
                    <a:pt x="11735443" y="34064171"/>
                  </a:lnTo>
                  <a:lnTo>
                    <a:pt x="11735443" y="34064163"/>
                  </a:lnTo>
                  <a:lnTo>
                    <a:pt x="11735366" y="34064171"/>
                  </a:lnTo>
                  <a:lnTo>
                    <a:pt x="11735366" y="34064163"/>
                  </a:lnTo>
                  <a:lnTo>
                    <a:pt x="11735288" y="34064171"/>
                  </a:lnTo>
                  <a:lnTo>
                    <a:pt x="11735288" y="34064163"/>
                  </a:lnTo>
                  <a:lnTo>
                    <a:pt x="11735211" y="34064171"/>
                  </a:lnTo>
                  <a:lnTo>
                    <a:pt x="11735211" y="34064163"/>
                  </a:lnTo>
                  <a:lnTo>
                    <a:pt x="11735133" y="34064171"/>
                  </a:lnTo>
                  <a:lnTo>
                    <a:pt x="11735133" y="34064163"/>
                  </a:lnTo>
                  <a:lnTo>
                    <a:pt x="11735056" y="34064171"/>
                  </a:lnTo>
                  <a:lnTo>
                    <a:pt x="11735056" y="34064163"/>
                  </a:lnTo>
                  <a:lnTo>
                    <a:pt x="11734978" y="34064171"/>
                  </a:lnTo>
                  <a:lnTo>
                    <a:pt x="11734978" y="34064163"/>
                  </a:lnTo>
                  <a:lnTo>
                    <a:pt x="11734900" y="34064171"/>
                  </a:lnTo>
                  <a:lnTo>
                    <a:pt x="11734900" y="34064163"/>
                  </a:lnTo>
                  <a:lnTo>
                    <a:pt x="11734823" y="34064171"/>
                  </a:lnTo>
                  <a:lnTo>
                    <a:pt x="11734823" y="33898491"/>
                  </a:lnTo>
                  <a:lnTo>
                    <a:pt x="11594709" y="33911431"/>
                  </a:lnTo>
                  <a:lnTo>
                    <a:pt x="11591125" y="33911771"/>
                  </a:lnTo>
                  <a:lnTo>
                    <a:pt x="11591125" y="33911763"/>
                  </a:lnTo>
                  <a:lnTo>
                    <a:pt x="11591047" y="33911771"/>
                  </a:lnTo>
                  <a:lnTo>
                    <a:pt x="11591047" y="33911763"/>
                  </a:lnTo>
                  <a:lnTo>
                    <a:pt x="11590969" y="33911771"/>
                  </a:lnTo>
                  <a:lnTo>
                    <a:pt x="11590969" y="33911763"/>
                  </a:lnTo>
                  <a:lnTo>
                    <a:pt x="11590892" y="33911771"/>
                  </a:lnTo>
                  <a:lnTo>
                    <a:pt x="11590892" y="33911763"/>
                  </a:lnTo>
                  <a:lnTo>
                    <a:pt x="11590814" y="33911771"/>
                  </a:lnTo>
                  <a:lnTo>
                    <a:pt x="11590814" y="33911763"/>
                  </a:lnTo>
                  <a:lnTo>
                    <a:pt x="11590737" y="33911771"/>
                  </a:lnTo>
                  <a:lnTo>
                    <a:pt x="11590737" y="33911763"/>
                  </a:lnTo>
                  <a:lnTo>
                    <a:pt x="11590659" y="33911771"/>
                  </a:lnTo>
                  <a:lnTo>
                    <a:pt x="11590659" y="33911763"/>
                  </a:lnTo>
                  <a:lnTo>
                    <a:pt x="11590581" y="33911771"/>
                  </a:lnTo>
                  <a:lnTo>
                    <a:pt x="11590581" y="33911763"/>
                  </a:lnTo>
                  <a:lnTo>
                    <a:pt x="11590504" y="33911771"/>
                  </a:lnTo>
                  <a:lnTo>
                    <a:pt x="11590504" y="33911763"/>
                  </a:lnTo>
                  <a:lnTo>
                    <a:pt x="11590426" y="33911771"/>
                  </a:lnTo>
                  <a:lnTo>
                    <a:pt x="11590426" y="33911763"/>
                  </a:lnTo>
                  <a:lnTo>
                    <a:pt x="11590349" y="33911771"/>
                  </a:lnTo>
                  <a:lnTo>
                    <a:pt x="11590349" y="33911763"/>
                  </a:lnTo>
                  <a:lnTo>
                    <a:pt x="11590271" y="33911771"/>
                  </a:lnTo>
                  <a:lnTo>
                    <a:pt x="11590271" y="33911763"/>
                  </a:lnTo>
                  <a:lnTo>
                    <a:pt x="11590194" y="33911771"/>
                  </a:lnTo>
                  <a:lnTo>
                    <a:pt x="11590194" y="33911763"/>
                  </a:lnTo>
                  <a:lnTo>
                    <a:pt x="11590116" y="33911771"/>
                  </a:lnTo>
                  <a:lnTo>
                    <a:pt x="11590116" y="33911763"/>
                  </a:lnTo>
                  <a:lnTo>
                    <a:pt x="11590026" y="33911771"/>
                  </a:lnTo>
                  <a:lnTo>
                    <a:pt x="11590026" y="33911763"/>
                  </a:lnTo>
                  <a:lnTo>
                    <a:pt x="11589948" y="33911771"/>
                  </a:lnTo>
                  <a:lnTo>
                    <a:pt x="11589948" y="33911763"/>
                  </a:lnTo>
                  <a:lnTo>
                    <a:pt x="11589870" y="33911771"/>
                  </a:lnTo>
                  <a:lnTo>
                    <a:pt x="11589870" y="33911763"/>
                  </a:lnTo>
                  <a:lnTo>
                    <a:pt x="11589793" y="33911771"/>
                  </a:lnTo>
                  <a:lnTo>
                    <a:pt x="11589793" y="33911763"/>
                  </a:lnTo>
                  <a:lnTo>
                    <a:pt x="11589715" y="33911771"/>
                  </a:lnTo>
                  <a:lnTo>
                    <a:pt x="11589715" y="33911763"/>
                  </a:lnTo>
                  <a:lnTo>
                    <a:pt x="11589638" y="33911771"/>
                  </a:lnTo>
                  <a:lnTo>
                    <a:pt x="11589638" y="33911763"/>
                  </a:lnTo>
                  <a:lnTo>
                    <a:pt x="11589560" y="33911771"/>
                  </a:lnTo>
                  <a:lnTo>
                    <a:pt x="11589560" y="33911763"/>
                  </a:lnTo>
                  <a:lnTo>
                    <a:pt x="11589482" y="33911771"/>
                  </a:lnTo>
                  <a:lnTo>
                    <a:pt x="11589482" y="33911763"/>
                  </a:lnTo>
                  <a:lnTo>
                    <a:pt x="11589405" y="33911771"/>
                  </a:lnTo>
                  <a:lnTo>
                    <a:pt x="11589405" y="33911763"/>
                  </a:lnTo>
                  <a:lnTo>
                    <a:pt x="11589327" y="33911771"/>
                  </a:lnTo>
                  <a:lnTo>
                    <a:pt x="11589327" y="33911763"/>
                  </a:lnTo>
                  <a:lnTo>
                    <a:pt x="11589250" y="33911771"/>
                  </a:lnTo>
                  <a:lnTo>
                    <a:pt x="11589250" y="33911763"/>
                  </a:lnTo>
                  <a:lnTo>
                    <a:pt x="11589172" y="33911771"/>
                  </a:lnTo>
                  <a:lnTo>
                    <a:pt x="11589172" y="33911763"/>
                  </a:lnTo>
                  <a:lnTo>
                    <a:pt x="11589095" y="33911771"/>
                  </a:lnTo>
                  <a:lnTo>
                    <a:pt x="11589095" y="33911763"/>
                  </a:lnTo>
                  <a:lnTo>
                    <a:pt x="11589017" y="33911771"/>
                  </a:lnTo>
                  <a:lnTo>
                    <a:pt x="11589017" y="33911763"/>
                  </a:lnTo>
                  <a:lnTo>
                    <a:pt x="11588927" y="33911771"/>
                  </a:lnTo>
                  <a:lnTo>
                    <a:pt x="11588927" y="33911763"/>
                  </a:lnTo>
                  <a:lnTo>
                    <a:pt x="11588849" y="33911771"/>
                  </a:lnTo>
                  <a:lnTo>
                    <a:pt x="11588849" y="33911763"/>
                  </a:lnTo>
                  <a:lnTo>
                    <a:pt x="11588771" y="33911771"/>
                  </a:lnTo>
                  <a:lnTo>
                    <a:pt x="11588771" y="33911763"/>
                  </a:lnTo>
                  <a:lnTo>
                    <a:pt x="11588694" y="33911771"/>
                  </a:lnTo>
                  <a:lnTo>
                    <a:pt x="11588694" y="33911763"/>
                  </a:lnTo>
                  <a:lnTo>
                    <a:pt x="11588616" y="33911771"/>
                  </a:lnTo>
                  <a:lnTo>
                    <a:pt x="11588616" y="33911763"/>
                  </a:lnTo>
                  <a:lnTo>
                    <a:pt x="11588539" y="33911771"/>
                  </a:lnTo>
                  <a:lnTo>
                    <a:pt x="11588539" y="33911763"/>
                  </a:lnTo>
                  <a:lnTo>
                    <a:pt x="11588461" y="33911771"/>
                  </a:lnTo>
                  <a:lnTo>
                    <a:pt x="11588461" y="33911763"/>
                  </a:lnTo>
                  <a:lnTo>
                    <a:pt x="11588383" y="33911771"/>
                  </a:lnTo>
                  <a:lnTo>
                    <a:pt x="11588383" y="33911763"/>
                  </a:lnTo>
                  <a:lnTo>
                    <a:pt x="11588306" y="33911771"/>
                  </a:lnTo>
                  <a:lnTo>
                    <a:pt x="11588306" y="33911763"/>
                  </a:lnTo>
                  <a:lnTo>
                    <a:pt x="11588228" y="33911771"/>
                  </a:lnTo>
                  <a:lnTo>
                    <a:pt x="11588228" y="33911763"/>
                  </a:lnTo>
                  <a:lnTo>
                    <a:pt x="11588151" y="33911771"/>
                  </a:lnTo>
                  <a:lnTo>
                    <a:pt x="11588151" y="33911763"/>
                  </a:lnTo>
                  <a:lnTo>
                    <a:pt x="11588073" y="33911771"/>
                  </a:lnTo>
                  <a:lnTo>
                    <a:pt x="11588073" y="33911763"/>
                  </a:lnTo>
                  <a:lnTo>
                    <a:pt x="11587996" y="33911771"/>
                  </a:lnTo>
                  <a:lnTo>
                    <a:pt x="11587996" y="33911763"/>
                  </a:lnTo>
                  <a:lnTo>
                    <a:pt x="11587918" y="33911771"/>
                  </a:lnTo>
                  <a:lnTo>
                    <a:pt x="11587918" y="33911763"/>
                  </a:lnTo>
                  <a:lnTo>
                    <a:pt x="11587828" y="33911771"/>
                  </a:lnTo>
                  <a:lnTo>
                    <a:pt x="11587828" y="33911763"/>
                  </a:lnTo>
                  <a:lnTo>
                    <a:pt x="11587750" y="33911771"/>
                  </a:lnTo>
                  <a:lnTo>
                    <a:pt x="11587750" y="33911763"/>
                  </a:lnTo>
                  <a:lnTo>
                    <a:pt x="11587672" y="33911771"/>
                  </a:lnTo>
                  <a:lnTo>
                    <a:pt x="11587672" y="33911763"/>
                  </a:lnTo>
                  <a:lnTo>
                    <a:pt x="11587595" y="33911771"/>
                  </a:lnTo>
                  <a:lnTo>
                    <a:pt x="11587595" y="33911763"/>
                  </a:lnTo>
                  <a:lnTo>
                    <a:pt x="11587517" y="33911771"/>
                  </a:lnTo>
                  <a:lnTo>
                    <a:pt x="11587517" y="33911763"/>
                  </a:lnTo>
                  <a:lnTo>
                    <a:pt x="11587440" y="33911771"/>
                  </a:lnTo>
                  <a:lnTo>
                    <a:pt x="11587440" y="33911763"/>
                  </a:lnTo>
                  <a:lnTo>
                    <a:pt x="11587362" y="33911771"/>
                  </a:lnTo>
                  <a:lnTo>
                    <a:pt x="11587362" y="33911763"/>
                  </a:lnTo>
                  <a:lnTo>
                    <a:pt x="11587284" y="33911771"/>
                  </a:lnTo>
                  <a:lnTo>
                    <a:pt x="11587284" y="33911763"/>
                  </a:lnTo>
                  <a:lnTo>
                    <a:pt x="11587207" y="33911771"/>
                  </a:lnTo>
                  <a:lnTo>
                    <a:pt x="11587207" y="33911763"/>
                  </a:lnTo>
                  <a:lnTo>
                    <a:pt x="11587129" y="33911771"/>
                  </a:lnTo>
                  <a:lnTo>
                    <a:pt x="11587129" y="33911763"/>
                  </a:lnTo>
                  <a:lnTo>
                    <a:pt x="11587052" y="33911771"/>
                  </a:lnTo>
                  <a:lnTo>
                    <a:pt x="11587052" y="33911763"/>
                  </a:lnTo>
                  <a:lnTo>
                    <a:pt x="11586974" y="33911771"/>
                  </a:lnTo>
                  <a:lnTo>
                    <a:pt x="11586974" y="33911763"/>
                  </a:lnTo>
                  <a:lnTo>
                    <a:pt x="11586897" y="33911771"/>
                  </a:lnTo>
                  <a:lnTo>
                    <a:pt x="11586897" y="33911763"/>
                  </a:lnTo>
                  <a:lnTo>
                    <a:pt x="11586819" y="33911771"/>
                  </a:lnTo>
                  <a:lnTo>
                    <a:pt x="11586819" y="33911763"/>
                  </a:lnTo>
                  <a:lnTo>
                    <a:pt x="11586729" y="33911771"/>
                  </a:lnTo>
                  <a:lnTo>
                    <a:pt x="11586729" y="33911763"/>
                  </a:lnTo>
                  <a:lnTo>
                    <a:pt x="11586651" y="33911771"/>
                  </a:lnTo>
                  <a:lnTo>
                    <a:pt x="11586651" y="33911763"/>
                  </a:lnTo>
                  <a:lnTo>
                    <a:pt x="11586573" y="33911771"/>
                  </a:lnTo>
                  <a:lnTo>
                    <a:pt x="11586573" y="33911763"/>
                  </a:lnTo>
                  <a:lnTo>
                    <a:pt x="11586496" y="33911771"/>
                  </a:lnTo>
                  <a:lnTo>
                    <a:pt x="11586496" y="33911763"/>
                  </a:lnTo>
                  <a:lnTo>
                    <a:pt x="11586418" y="33911771"/>
                  </a:lnTo>
                  <a:lnTo>
                    <a:pt x="11586418" y="33911763"/>
                  </a:lnTo>
                  <a:lnTo>
                    <a:pt x="11586341" y="33911771"/>
                  </a:lnTo>
                  <a:lnTo>
                    <a:pt x="11586341" y="33911763"/>
                  </a:lnTo>
                  <a:lnTo>
                    <a:pt x="11586263" y="33911771"/>
                  </a:lnTo>
                  <a:lnTo>
                    <a:pt x="11586263" y="33911763"/>
                  </a:lnTo>
                  <a:lnTo>
                    <a:pt x="11586185" y="33911771"/>
                  </a:lnTo>
                  <a:lnTo>
                    <a:pt x="11586185" y="33911763"/>
                  </a:lnTo>
                  <a:lnTo>
                    <a:pt x="11586108" y="33911771"/>
                  </a:lnTo>
                  <a:lnTo>
                    <a:pt x="11586108" y="33911763"/>
                  </a:lnTo>
                  <a:lnTo>
                    <a:pt x="11586030" y="33911771"/>
                  </a:lnTo>
                  <a:lnTo>
                    <a:pt x="11586030" y="33911763"/>
                  </a:lnTo>
                  <a:lnTo>
                    <a:pt x="11585953" y="33911771"/>
                  </a:lnTo>
                  <a:lnTo>
                    <a:pt x="11585953" y="33911763"/>
                  </a:lnTo>
                  <a:lnTo>
                    <a:pt x="11585875" y="33911771"/>
                  </a:lnTo>
                  <a:lnTo>
                    <a:pt x="11585875" y="33911763"/>
                  </a:lnTo>
                  <a:lnTo>
                    <a:pt x="11585798" y="33911771"/>
                  </a:lnTo>
                  <a:lnTo>
                    <a:pt x="11585798" y="33911763"/>
                  </a:lnTo>
                  <a:lnTo>
                    <a:pt x="11585720" y="33911771"/>
                  </a:lnTo>
                  <a:lnTo>
                    <a:pt x="11585720" y="33911763"/>
                  </a:lnTo>
                  <a:lnTo>
                    <a:pt x="11585630" y="33911771"/>
                  </a:lnTo>
                  <a:lnTo>
                    <a:pt x="11585630" y="33911763"/>
                  </a:lnTo>
                  <a:lnTo>
                    <a:pt x="11585552" y="33911771"/>
                  </a:lnTo>
                  <a:lnTo>
                    <a:pt x="11585552" y="33911763"/>
                  </a:lnTo>
                  <a:lnTo>
                    <a:pt x="11585474" y="33911771"/>
                  </a:lnTo>
                  <a:lnTo>
                    <a:pt x="11585474" y="33911763"/>
                  </a:lnTo>
                  <a:lnTo>
                    <a:pt x="11585397" y="33911771"/>
                  </a:lnTo>
                  <a:lnTo>
                    <a:pt x="11585397" y="33911763"/>
                  </a:lnTo>
                  <a:lnTo>
                    <a:pt x="11585319" y="33911771"/>
                  </a:lnTo>
                  <a:lnTo>
                    <a:pt x="11585319" y="33911763"/>
                  </a:lnTo>
                  <a:lnTo>
                    <a:pt x="11585242" y="33911771"/>
                  </a:lnTo>
                  <a:lnTo>
                    <a:pt x="11585242" y="33911763"/>
                  </a:lnTo>
                  <a:lnTo>
                    <a:pt x="11585164" y="33911771"/>
                  </a:lnTo>
                  <a:lnTo>
                    <a:pt x="11585164" y="33911763"/>
                  </a:lnTo>
                  <a:lnTo>
                    <a:pt x="11585086" y="33911771"/>
                  </a:lnTo>
                  <a:lnTo>
                    <a:pt x="11585086" y="33911763"/>
                  </a:lnTo>
                  <a:lnTo>
                    <a:pt x="11585009" y="33911771"/>
                  </a:lnTo>
                  <a:lnTo>
                    <a:pt x="11585009" y="33911763"/>
                  </a:lnTo>
                  <a:lnTo>
                    <a:pt x="11584931" y="33911771"/>
                  </a:lnTo>
                  <a:lnTo>
                    <a:pt x="11584931" y="33911763"/>
                  </a:lnTo>
                  <a:lnTo>
                    <a:pt x="11584854" y="33911771"/>
                  </a:lnTo>
                  <a:lnTo>
                    <a:pt x="11584854" y="33911763"/>
                  </a:lnTo>
                  <a:lnTo>
                    <a:pt x="11584776" y="33911771"/>
                  </a:lnTo>
                  <a:lnTo>
                    <a:pt x="11584776" y="33911763"/>
                  </a:lnTo>
                  <a:lnTo>
                    <a:pt x="11584699" y="33911771"/>
                  </a:lnTo>
                  <a:lnTo>
                    <a:pt x="11584699" y="33911763"/>
                  </a:lnTo>
                  <a:lnTo>
                    <a:pt x="11584621" y="33911771"/>
                  </a:lnTo>
                  <a:lnTo>
                    <a:pt x="11584621" y="33911763"/>
                  </a:lnTo>
                  <a:lnTo>
                    <a:pt x="11584531" y="33911771"/>
                  </a:lnTo>
                  <a:lnTo>
                    <a:pt x="11584531" y="33911763"/>
                  </a:lnTo>
                  <a:lnTo>
                    <a:pt x="11584453" y="33911771"/>
                  </a:lnTo>
                  <a:lnTo>
                    <a:pt x="11584453" y="33911763"/>
                  </a:lnTo>
                  <a:lnTo>
                    <a:pt x="11584375" y="33911771"/>
                  </a:lnTo>
                  <a:lnTo>
                    <a:pt x="11584375" y="33911763"/>
                  </a:lnTo>
                  <a:lnTo>
                    <a:pt x="11584298" y="33911771"/>
                  </a:lnTo>
                  <a:lnTo>
                    <a:pt x="11584298" y="33911763"/>
                  </a:lnTo>
                  <a:lnTo>
                    <a:pt x="11584220" y="33911771"/>
                  </a:lnTo>
                  <a:lnTo>
                    <a:pt x="11584220" y="33911763"/>
                  </a:lnTo>
                  <a:lnTo>
                    <a:pt x="11584143" y="33911771"/>
                  </a:lnTo>
                  <a:lnTo>
                    <a:pt x="11584143" y="33911763"/>
                  </a:lnTo>
                  <a:lnTo>
                    <a:pt x="11584065" y="33911771"/>
                  </a:lnTo>
                  <a:lnTo>
                    <a:pt x="11584065" y="33911763"/>
                  </a:lnTo>
                  <a:lnTo>
                    <a:pt x="11583987" y="33911771"/>
                  </a:lnTo>
                  <a:lnTo>
                    <a:pt x="11583987" y="33911763"/>
                  </a:lnTo>
                  <a:lnTo>
                    <a:pt x="11583910" y="33911771"/>
                  </a:lnTo>
                  <a:lnTo>
                    <a:pt x="11583910" y="33911763"/>
                  </a:lnTo>
                  <a:lnTo>
                    <a:pt x="11583832" y="33911771"/>
                  </a:lnTo>
                  <a:lnTo>
                    <a:pt x="11583832" y="33911763"/>
                  </a:lnTo>
                  <a:lnTo>
                    <a:pt x="11583755" y="33911771"/>
                  </a:lnTo>
                  <a:lnTo>
                    <a:pt x="11583755" y="33911763"/>
                  </a:lnTo>
                  <a:lnTo>
                    <a:pt x="11583677" y="33911771"/>
                  </a:lnTo>
                  <a:lnTo>
                    <a:pt x="11583677" y="33911763"/>
                  </a:lnTo>
                  <a:lnTo>
                    <a:pt x="11583600" y="33911771"/>
                  </a:lnTo>
                  <a:lnTo>
                    <a:pt x="11583600" y="33911763"/>
                  </a:lnTo>
                  <a:lnTo>
                    <a:pt x="11583522" y="33911771"/>
                  </a:lnTo>
                  <a:lnTo>
                    <a:pt x="11583522" y="33911763"/>
                  </a:lnTo>
                  <a:lnTo>
                    <a:pt x="11583432" y="33911771"/>
                  </a:lnTo>
                  <a:lnTo>
                    <a:pt x="11583432" y="33911763"/>
                  </a:lnTo>
                  <a:lnTo>
                    <a:pt x="11583354" y="33911771"/>
                  </a:lnTo>
                  <a:lnTo>
                    <a:pt x="11583354" y="33911763"/>
                  </a:lnTo>
                  <a:lnTo>
                    <a:pt x="11583276" y="33911771"/>
                  </a:lnTo>
                  <a:lnTo>
                    <a:pt x="11583276" y="33911763"/>
                  </a:lnTo>
                  <a:lnTo>
                    <a:pt x="11583199" y="33911771"/>
                  </a:lnTo>
                  <a:lnTo>
                    <a:pt x="11583199" y="33911763"/>
                  </a:lnTo>
                  <a:lnTo>
                    <a:pt x="11583121" y="33911771"/>
                  </a:lnTo>
                  <a:lnTo>
                    <a:pt x="11583121" y="33911763"/>
                  </a:lnTo>
                  <a:lnTo>
                    <a:pt x="11583044" y="33911771"/>
                  </a:lnTo>
                  <a:lnTo>
                    <a:pt x="11583044" y="33911763"/>
                  </a:lnTo>
                  <a:lnTo>
                    <a:pt x="11582966" y="33911771"/>
                  </a:lnTo>
                  <a:lnTo>
                    <a:pt x="11582966" y="33911763"/>
                  </a:lnTo>
                  <a:lnTo>
                    <a:pt x="11582888" y="33911771"/>
                  </a:lnTo>
                  <a:lnTo>
                    <a:pt x="11582888" y="33911763"/>
                  </a:lnTo>
                  <a:lnTo>
                    <a:pt x="11582811" y="33911771"/>
                  </a:lnTo>
                  <a:lnTo>
                    <a:pt x="11582811" y="33911763"/>
                  </a:lnTo>
                  <a:lnTo>
                    <a:pt x="11582733" y="33911771"/>
                  </a:lnTo>
                  <a:lnTo>
                    <a:pt x="11582733" y="33911763"/>
                  </a:lnTo>
                  <a:lnTo>
                    <a:pt x="11582656" y="33911771"/>
                  </a:lnTo>
                  <a:lnTo>
                    <a:pt x="11582656" y="33911763"/>
                  </a:lnTo>
                  <a:lnTo>
                    <a:pt x="11582578" y="33911771"/>
                  </a:lnTo>
                  <a:lnTo>
                    <a:pt x="11582578" y="33911763"/>
                  </a:lnTo>
                  <a:lnTo>
                    <a:pt x="11582500" y="33911771"/>
                  </a:lnTo>
                  <a:lnTo>
                    <a:pt x="11582500" y="33911763"/>
                  </a:lnTo>
                  <a:lnTo>
                    <a:pt x="11582423" y="33911771"/>
                  </a:lnTo>
                  <a:lnTo>
                    <a:pt x="11582423" y="33746101"/>
                  </a:lnTo>
                  <a:lnTo>
                    <a:pt x="11445952" y="33758695"/>
                  </a:lnTo>
                  <a:lnTo>
                    <a:pt x="11438726" y="33759371"/>
                  </a:lnTo>
                  <a:lnTo>
                    <a:pt x="11438726" y="33759363"/>
                  </a:lnTo>
                  <a:lnTo>
                    <a:pt x="11438648" y="33759371"/>
                  </a:lnTo>
                  <a:lnTo>
                    <a:pt x="11438648" y="33759363"/>
                  </a:lnTo>
                  <a:lnTo>
                    <a:pt x="11438570" y="33759371"/>
                  </a:lnTo>
                  <a:lnTo>
                    <a:pt x="11438570" y="33759363"/>
                  </a:lnTo>
                  <a:lnTo>
                    <a:pt x="11438493" y="33759371"/>
                  </a:lnTo>
                  <a:lnTo>
                    <a:pt x="11438493" y="33759363"/>
                  </a:lnTo>
                  <a:lnTo>
                    <a:pt x="11438415" y="33759371"/>
                  </a:lnTo>
                  <a:lnTo>
                    <a:pt x="11438415" y="33759363"/>
                  </a:lnTo>
                  <a:lnTo>
                    <a:pt x="11438338" y="33759371"/>
                  </a:lnTo>
                  <a:lnTo>
                    <a:pt x="11438338" y="33759363"/>
                  </a:lnTo>
                  <a:lnTo>
                    <a:pt x="11438260" y="33759371"/>
                  </a:lnTo>
                  <a:lnTo>
                    <a:pt x="11438260" y="33759363"/>
                  </a:lnTo>
                  <a:lnTo>
                    <a:pt x="11438183" y="33759371"/>
                  </a:lnTo>
                  <a:lnTo>
                    <a:pt x="11438183" y="33759363"/>
                  </a:lnTo>
                  <a:lnTo>
                    <a:pt x="11438105" y="33759371"/>
                  </a:lnTo>
                  <a:lnTo>
                    <a:pt x="11438105" y="33759363"/>
                  </a:lnTo>
                  <a:lnTo>
                    <a:pt x="11438027" y="33759371"/>
                  </a:lnTo>
                  <a:lnTo>
                    <a:pt x="11438027" y="33759363"/>
                  </a:lnTo>
                  <a:lnTo>
                    <a:pt x="11437950" y="33759371"/>
                  </a:lnTo>
                  <a:lnTo>
                    <a:pt x="11437950" y="33759363"/>
                  </a:lnTo>
                  <a:lnTo>
                    <a:pt x="11437872" y="33759371"/>
                  </a:lnTo>
                  <a:lnTo>
                    <a:pt x="11437872" y="33759363"/>
                  </a:lnTo>
                  <a:lnTo>
                    <a:pt x="11437795" y="33759371"/>
                  </a:lnTo>
                  <a:lnTo>
                    <a:pt x="11437795" y="33759363"/>
                  </a:lnTo>
                  <a:lnTo>
                    <a:pt x="11437717" y="33759371"/>
                  </a:lnTo>
                  <a:lnTo>
                    <a:pt x="11437717" y="33759363"/>
                  </a:lnTo>
                  <a:lnTo>
                    <a:pt x="11437627" y="33759371"/>
                  </a:lnTo>
                  <a:lnTo>
                    <a:pt x="11437627" y="33759363"/>
                  </a:lnTo>
                  <a:lnTo>
                    <a:pt x="11437549" y="33759371"/>
                  </a:lnTo>
                  <a:lnTo>
                    <a:pt x="11437549" y="33759363"/>
                  </a:lnTo>
                  <a:lnTo>
                    <a:pt x="11437471" y="33759371"/>
                  </a:lnTo>
                  <a:lnTo>
                    <a:pt x="11437471" y="33759363"/>
                  </a:lnTo>
                  <a:lnTo>
                    <a:pt x="11437394" y="33759371"/>
                  </a:lnTo>
                  <a:lnTo>
                    <a:pt x="11437394" y="33759363"/>
                  </a:lnTo>
                  <a:lnTo>
                    <a:pt x="11437316" y="33759371"/>
                  </a:lnTo>
                  <a:lnTo>
                    <a:pt x="11437316" y="33759363"/>
                  </a:lnTo>
                  <a:lnTo>
                    <a:pt x="11437239" y="33759371"/>
                  </a:lnTo>
                  <a:lnTo>
                    <a:pt x="11437239" y="33759363"/>
                  </a:lnTo>
                  <a:lnTo>
                    <a:pt x="11437161" y="33759371"/>
                  </a:lnTo>
                  <a:lnTo>
                    <a:pt x="11437161" y="33759363"/>
                  </a:lnTo>
                  <a:lnTo>
                    <a:pt x="11437084" y="33759371"/>
                  </a:lnTo>
                  <a:lnTo>
                    <a:pt x="11437084" y="33759363"/>
                  </a:lnTo>
                  <a:lnTo>
                    <a:pt x="11437006" y="33759371"/>
                  </a:lnTo>
                  <a:lnTo>
                    <a:pt x="11437006" y="33759363"/>
                  </a:lnTo>
                  <a:lnTo>
                    <a:pt x="11436928" y="33759371"/>
                  </a:lnTo>
                  <a:lnTo>
                    <a:pt x="11436928" y="33759363"/>
                  </a:lnTo>
                  <a:lnTo>
                    <a:pt x="11436851" y="33759371"/>
                  </a:lnTo>
                  <a:lnTo>
                    <a:pt x="11436851" y="33759363"/>
                  </a:lnTo>
                  <a:lnTo>
                    <a:pt x="11436773" y="33759371"/>
                  </a:lnTo>
                  <a:lnTo>
                    <a:pt x="11436773" y="33759363"/>
                  </a:lnTo>
                  <a:lnTo>
                    <a:pt x="11436696" y="33759371"/>
                  </a:lnTo>
                  <a:lnTo>
                    <a:pt x="11436696" y="33759363"/>
                  </a:lnTo>
                  <a:lnTo>
                    <a:pt x="11436618" y="33759371"/>
                  </a:lnTo>
                  <a:lnTo>
                    <a:pt x="11436618" y="33759363"/>
                  </a:lnTo>
                  <a:lnTo>
                    <a:pt x="11436528" y="33759371"/>
                  </a:lnTo>
                  <a:lnTo>
                    <a:pt x="11436528" y="33759363"/>
                  </a:lnTo>
                  <a:lnTo>
                    <a:pt x="11436450" y="33759371"/>
                  </a:lnTo>
                  <a:lnTo>
                    <a:pt x="11436450" y="33759363"/>
                  </a:lnTo>
                  <a:lnTo>
                    <a:pt x="11436372" y="33759371"/>
                  </a:lnTo>
                  <a:lnTo>
                    <a:pt x="11436372" y="33759363"/>
                  </a:lnTo>
                  <a:lnTo>
                    <a:pt x="11436295" y="33759371"/>
                  </a:lnTo>
                  <a:lnTo>
                    <a:pt x="11436295" y="33759363"/>
                  </a:lnTo>
                  <a:lnTo>
                    <a:pt x="11436217" y="33759371"/>
                  </a:lnTo>
                  <a:lnTo>
                    <a:pt x="11436217" y="33759363"/>
                  </a:lnTo>
                  <a:lnTo>
                    <a:pt x="11436140" y="33759371"/>
                  </a:lnTo>
                  <a:lnTo>
                    <a:pt x="11436140" y="33759363"/>
                  </a:lnTo>
                  <a:lnTo>
                    <a:pt x="11436062" y="33759371"/>
                  </a:lnTo>
                  <a:lnTo>
                    <a:pt x="11436062" y="33759363"/>
                  </a:lnTo>
                  <a:lnTo>
                    <a:pt x="11435985" y="33759371"/>
                  </a:lnTo>
                  <a:lnTo>
                    <a:pt x="11435985" y="33759363"/>
                  </a:lnTo>
                  <a:lnTo>
                    <a:pt x="11435907" y="33759371"/>
                  </a:lnTo>
                  <a:lnTo>
                    <a:pt x="11435907" y="33759363"/>
                  </a:lnTo>
                  <a:lnTo>
                    <a:pt x="11435829" y="33759371"/>
                  </a:lnTo>
                  <a:lnTo>
                    <a:pt x="11435829" y="33759363"/>
                  </a:lnTo>
                  <a:lnTo>
                    <a:pt x="11435752" y="33759371"/>
                  </a:lnTo>
                  <a:lnTo>
                    <a:pt x="11435752" y="33759363"/>
                  </a:lnTo>
                  <a:lnTo>
                    <a:pt x="11435674" y="33759371"/>
                  </a:lnTo>
                  <a:lnTo>
                    <a:pt x="11435674" y="33759363"/>
                  </a:lnTo>
                  <a:lnTo>
                    <a:pt x="11435597" y="33759371"/>
                  </a:lnTo>
                  <a:lnTo>
                    <a:pt x="11435597" y="33759363"/>
                  </a:lnTo>
                  <a:lnTo>
                    <a:pt x="11435519" y="33759371"/>
                  </a:lnTo>
                  <a:lnTo>
                    <a:pt x="11435519" y="33759363"/>
                  </a:lnTo>
                  <a:lnTo>
                    <a:pt x="11435429" y="33759371"/>
                  </a:lnTo>
                  <a:lnTo>
                    <a:pt x="11435429" y="33759363"/>
                  </a:lnTo>
                  <a:lnTo>
                    <a:pt x="11435351" y="33759371"/>
                  </a:lnTo>
                  <a:lnTo>
                    <a:pt x="11435351" y="33759363"/>
                  </a:lnTo>
                  <a:lnTo>
                    <a:pt x="11435273" y="33759371"/>
                  </a:lnTo>
                  <a:lnTo>
                    <a:pt x="11435273" y="33759363"/>
                  </a:lnTo>
                  <a:lnTo>
                    <a:pt x="11435196" y="33759371"/>
                  </a:lnTo>
                  <a:lnTo>
                    <a:pt x="11435196" y="33759363"/>
                  </a:lnTo>
                  <a:lnTo>
                    <a:pt x="11435118" y="33759371"/>
                  </a:lnTo>
                  <a:lnTo>
                    <a:pt x="11435118" y="33759363"/>
                  </a:lnTo>
                  <a:lnTo>
                    <a:pt x="11435041" y="33759371"/>
                  </a:lnTo>
                  <a:lnTo>
                    <a:pt x="11435041" y="33759363"/>
                  </a:lnTo>
                  <a:lnTo>
                    <a:pt x="11434963" y="33759371"/>
                  </a:lnTo>
                  <a:lnTo>
                    <a:pt x="11434963" y="33759363"/>
                  </a:lnTo>
                  <a:lnTo>
                    <a:pt x="11434886" y="33759371"/>
                  </a:lnTo>
                  <a:lnTo>
                    <a:pt x="11434886" y="33759363"/>
                  </a:lnTo>
                  <a:lnTo>
                    <a:pt x="11434808" y="33759371"/>
                  </a:lnTo>
                  <a:lnTo>
                    <a:pt x="11434808" y="33759363"/>
                  </a:lnTo>
                  <a:lnTo>
                    <a:pt x="11434730" y="33759371"/>
                  </a:lnTo>
                  <a:lnTo>
                    <a:pt x="11434730" y="33759363"/>
                  </a:lnTo>
                  <a:lnTo>
                    <a:pt x="11434653" y="33759371"/>
                  </a:lnTo>
                  <a:lnTo>
                    <a:pt x="11434653" y="33759363"/>
                  </a:lnTo>
                  <a:lnTo>
                    <a:pt x="11434575" y="33759371"/>
                  </a:lnTo>
                  <a:lnTo>
                    <a:pt x="11434575" y="33759363"/>
                  </a:lnTo>
                  <a:lnTo>
                    <a:pt x="11434498" y="33759371"/>
                  </a:lnTo>
                  <a:lnTo>
                    <a:pt x="11434498" y="33759363"/>
                  </a:lnTo>
                  <a:lnTo>
                    <a:pt x="11434420" y="33759371"/>
                  </a:lnTo>
                  <a:lnTo>
                    <a:pt x="11434420" y="33759363"/>
                  </a:lnTo>
                  <a:lnTo>
                    <a:pt x="11434330" y="33759371"/>
                  </a:lnTo>
                  <a:lnTo>
                    <a:pt x="11434330" y="33759363"/>
                  </a:lnTo>
                  <a:lnTo>
                    <a:pt x="11434252" y="33759371"/>
                  </a:lnTo>
                  <a:lnTo>
                    <a:pt x="11434252" y="33759363"/>
                  </a:lnTo>
                  <a:lnTo>
                    <a:pt x="11434174" y="33759371"/>
                  </a:lnTo>
                  <a:lnTo>
                    <a:pt x="11434174" y="33759363"/>
                  </a:lnTo>
                  <a:lnTo>
                    <a:pt x="11434097" y="33759371"/>
                  </a:lnTo>
                  <a:lnTo>
                    <a:pt x="11434097" y="33759363"/>
                  </a:lnTo>
                  <a:lnTo>
                    <a:pt x="11434019" y="33759371"/>
                  </a:lnTo>
                  <a:lnTo>
                    <a:pt x="11434019" y="33759363"/>
                  </a:lnTo>
                  <a:lnTo>
                    <a:pt x="11433942" y="33759371"/>
                  </a:lnTo>
                  <a:lnTo>
                    <a:pt x="11433942" y="33759363"/>
                  </a:lnTo>
                  <a:lnTo>
                    <a:pt x="11433864" y="33759371"/>
                  </a:lnTo>
                  <a:lnTo>
                    <a:pt x="11433864" y="33759363"/>
                  </a:lnTo>
                  <a:lnTo>
                    <a:pt x="11433787" y="33759371"/>
                  </a:lnTo>
                  <a:lnTo>
                    <a:pt x="11433787" y="33759363"/>
                  </a:lnTo>
                  <a:lnTo>
                    <a:pt x="11433709" y="33759371"/>
                  </a:lnTo>
                  <a:lnTo>
                    <a:pt x="11433709" y="33759363"/>
                  </a:lnTo>
                  <a:lnTo>
                    <a:pt x="11433631" y="33759371"/>
                  </a:lnTo>
                  <a:lnTo>
                    <a:pt x="11433631" y="33759363"/>
                  </a:lnTo>
                  <a:lnTo>
                    <a:pt x="11433554" y="33759371"/>
                  </a:lnTo>
                  <a:lnTo>
                    <a:pt x="11433554" y="33759363"/>
                  </a:lnTo>
                  <a:lnTo>
                    <a:pt x="11433476" y="33759371"/>
                  </a:lnTo>
                  <a:lnTo>
                    <a:pt x="11433476" y="33759363"/>
                  </a:lnTo>
                  <a:lnTo>
                    <a:pt x="11433399" y="33759371"/>
                  </a:lnTo>
                  <a:lnTo>
                    <a:pt x="11433399" y="33759363"/>
                  </a:lnTo>
                  <a:lnTo>
                    <a:pt x="11433321" y="33759371"/>
                  </a:lnTo>
                  <a:lnTo>
                    <a:pt x="11433321" y="33759363"/>
                  </a:lnTo>
                  <a:lnTo>
                    <a:pt x="11433231" y="33759371"/>
                  </a:lnTo>
                  <a:lnTo>
                    <a:pt x="11433231" y="33759363"/>
                  </a:lnTo>
                  <a:lnTo>
                    <a:pt x="11433153" y="33759371"/>
                  </a:lnTo>
                  <a:lnTo>
                    <a:pt x="11433153" y="33759363"/>
                  </a:lnTo>
                  <a:lnTo>
                    <a:pt x="11433075" y="33759371"/>
                  </a:lnTo>
                  <a:lnTo>
                    <a:pt x="11433075" y="33759363"/>
                  </a:lnTo>
                  <a:lnTo>
                    <a:pt x="11432998" y="33759371"/>
                  </a:lnTo>
                  <a:lnTo>
                    <a:pt x="11432998" y="33759363"/>
                  </a:lnTo>
                  <a:lnTo>
                    <a:pt x="11432920" y="33759371"/>
                  </a:lnTo>
                  <a:lnTo>
                    <a:pt x="11432920" y="33759363"/>
                  </a:lnTo>
                  <a:lnTo>
                    <a:pt x="11432843" y="33759371"/>
                  </a:lnTo>
                  <a:lnTo>
                    <a:pt x="11432843" y="33759363"/>
                  </a:lnTo>
                  <a:lnTo>
                    <a:pt x="11432765" y="33759371"/>
                  </a:lnTo>
                  <a:lnTo>
                    <a:pt x="11432765" y="33759363"/>
                  </a:lnTo>
                  <a:lnTo>
                    <a:pt x="11432688" y="33759371"/>
                  </a:lnTo>
                  <a:lnTo>
                    <a:pt x="11432688" y="33759363"/>
                  </a:lnTo>
                  <a:lnTo>
                    <a:pt x="11432610" y="33759371"/>
                  </a:lnTo>
                  <a:lnTo>
                    <a:pt x="11432610" y="33759363"/>
                  </a:lnTo>
                  <a:lnTo>
                    <a:pt x="11432532" y="33759371"/>
                  </a:lnTo>
                  <a:lnTo>
                    <a:pt x="11432532" y="33759363"/>
                  </a:lnTo>
                  <a:lnTo>
                    <a:pt x="11432455" y="33759371"/>
                  </a:lnTo>
                  <a:lnTo>
                    <a:pt x="11432455" y="33759363"/>
                  </a:lnTo>
                  <a:lnTo>
                    <a:pt x="11432377" y="33759371"/>
                  </a:lnTo>
                  <a:lnTo>
                    <a:pt x="11432377" y="33759363"/>
                  </a:lnTo>
                  <a:lnTo>
                    <a:pt x="11432300" y="33759371"/>
                  </a:lnTo>
                  <a:lnTo>
                    <a:pt x="11432300" y="33759363"/>
                  </a:lnTo>
                  <a:lnTo>
                    <a:pt x="11432222" y="33759371"/>
                  </a:lnTo>
                  <a:lnTo>
                    <a:pt x="11432222" y="33759363"/>
                  </a:lnTo>
                  <a:lnTo>
                    <a:pt x="11432132" y="33759371"/>
                  </a:lnTo>
                  <a:lnTo>
                    <a:pt x="11432132" y="33759363"/>
                  </a:lnTo>
                  <a:lnTo>
                    <a:pt x="11432054" y="33759371"/>
                  </a:lnTo>
                  <a:lnTo>
                    <a:pt x="11432054" y="33759363"/>
                  </a:lnTo>
                  <a:lnTo>
                    <a:pt x="11431976" y="33759371"/>
                  </a:lnTo>
                  <a:lnTo>
                    <a:pt x="11431976" y="33759363"/>
                  </a:lnTo>
                  <a:lnTo>
                    <a:pt x="11431899" y="33759371"/>
                  </a:lnTo>
                  <a:lnTo>
                    <a:pt x="11431899" y="33759363"/>
                  </a:lnTo>
                  <a:lnTo>
                    <a:pt x="11431821" y="33759371"/>
                  </a:lnTo>
                  <a:lnTo>
                    <a:pt x="11431821" y="33759363"/>
                  </a:lnTo>
                  <a:lnTo>
                    <a:pt x="11431744" y="33759371"/>
                  </a:lnTo>
                  <a:lnTo>
                    <a:pt x="11431744" y="33759363"/>
                  </a:lnTo>
                  <a:lnTo>
                    <a:pt x="11431666" y="33759371"/>
                  </a:lnTo>
                  <a:lnTo>
                    <a:pt x="11431666" y="33759363"/>
                  </a:lnTo>
                  <a:lnTo>
                    <a:pt x="11431589" y="33759371"/>
                  </a:lnTo>
                  <a:lnTo>
                    <a:pt x="11431589" y="33759363"/>
                  </a:lnTo>
                  <a:lnTo>
                    <a:pt x="11431511" y="33759371"/>
                  </a:lnTo>
                  <a:lnTo>
                    <a:pt x="11431511" y="33759363"/>
                  </a:lnTo>
                  <a:lnTo>
                    <a:pt x="11431433" y="33759371"/>
                  </a:lnTo>
                  <a:lnTo>
                    <a:pt x="11431433" y="33759363"/>
                  </a:lnTo>
                  <a:lnTo>
                    <a:pt x="11431356" y="33759371"/>
                  </a:lnTo>
                  <a:lnTo>
                    <a:pt x="11431356" y="33759363"/>
                  </a:lnTo>
                  <a:lnTo>
                    <a:pt x="11431278" y="33759371"/>
                  </a:lnTo>
                  <a:lnTo>
                    <a:pt x="11431278" y="33759363"/>
                  </a:lnTo>
                  <a:lnTo>
                    <a:pt x="11431201" y="33759371"/>
                  </a:lnTo>
                  <a:lnTo>
                    <a:pt x="11431201" y="33759363"/>
                  </a:lnTo>
                  <a:lnTo>
                    <a:pt x="11431123" y="33759371"/>
                  </a:lnTo>
                  <a:lnTo>
                    <a:pt x="11431123" y="33759363"/>
                  </a:lnTo>
                  <a:lnTo>
                    <a:pt x="11431033" y="33759371"/>
                  </a:lnTo>
                  <a:lnTo>
                    <a:pt x="11431033" y="33759363"/>
                  </a:lnTo>
                  <a:lnTo>
                    <a:pt x="11430955" y="33759371"/>
                  </a:lnTo>
                  <a:lnTo>
                    <a:pt x="11430955" y="33759363"/>
                  </a:lnTo>
                  <a:lnTo>
                    <a:pt x="11430877" y="33759371"/>
                  </a:lnTo>
                  <a:lnTo>
                    <a:pt x="11430877" y="33759363"/>
                  </a:lnTo>
                  <a:lnTo>
                    <a:pt x="11430800" y="33759371"/>
                  </a:lnTo>
                  <a:lnTo>
                    <a:pt x="11430800" y="33759363"/>
                  </a:lnTo>
                  <a:lnTo>
                    <a:pt x="11430722" y="33759371"/>
                  </a:lnTo>
                  <a:lnTo>
                    <a:pt x="11430722" y="33759363"/>
                  </a:lnTo>
                  <a:lnTo>
                    <a:pt x="11430645" y="33759371"/>
                  </a:lnTo>
                  <a:lnTo>
                    <a:pt x="11430645" y="33759363"/>
                  </a:lnTo>
                  <a:lnTo>
                    <a:pt x="11430567" y="33759371"/>
                  </a:lnTo>
                  <a:lnTo>
                    <a:pt x="11430567" y="33759363"/>
                  </a:lnTo>
                  <a:lnTo>
                    <a:pt x="11430490" y="33759371"/>
                  </a:lnTo>
                  <a:lnTo>
                    <a:pt x="11430490" y="33759363"/>
                  </a:lnTo>
                  <a:lnTo>
                    <a:pt x="11430412" y="33759371"/>
                  </a:lnTo>
                  <a:lnTo>
                    <a:pt x="11430412" y="33759363"/>
                  </a:lnTo>
                  <a:lnTo>
                    <a:pt x="11430334" y="33759371"/>
                  </a:lnTo>
                  <a:lnTo>
                    <a:pt x="11430334" y="33759363"/>
                  </a:lnTo>
                  <a:lnTo>
                    <a:pt x="11430257" y="33759371"/>
                  </a:lnTo>
                  <a:lnTo>
                    <a:pt x="11430257" y="33759363"/>
                  </a:lnTo>
                  <a:lnTo>
                    <a:pt x="11430179" y="33759371"/>
                  </a:lnTo>
                  <a:lnTo>
                    <a:pt x="11430179" y="33759363"/>
                  </a:lnTo>
                  <a:lnTo>
                    <a:pt x="11430102" y="33759371"/>
                  </a:lnTo>
                  <a:lnTo>
                    <a:pt x="11430102" y="33759363"/>
                  </a:lnTo>
                  <a:lnTo>
                    <a:pt x="11430024" y="33759371"/>
                  </a:lnTo>
                  <a:lnTo>
                    <a:pt x="11430024" y="33593699"/>
                  </a:lnTo>
                  <a:lnTo>
                    <a:pt x="11289931" y="33606629"/>
                  </a:lnTo>
                  <a:lnTo>
                    <a:pt x="11286327" y="33606971"/>
                  </a:lnTo>
                  <a:lnTo>
                    <a:pt x="11286327" y="33606963"/>
                  </a:lnTo>
                  <a:lnTo>
                    <a:pt x="11286249" y="33606971"/>
                  </a:lnTo>
                  <a:lnTo>
                    <a:pt x="11286249" y="33606963"/>
                  </a:lnTo>
                  <a:lnTo>
                    <a:pt x="11286172" y="33606971"/>
                  </a:lnTo>
                  <a:lnTo>
                    <a:pt x="11286172" y="33606963"/>
                  </a:lnTo>
                  <a:lnTo>
                    <a:pt x="11286094" y="33606971"/>
                  </a:lnTo>
                  <a:lnTo>
                    <a:pt x="11286094" y="33606963"/>
                  </a:lnTo>
                  <a:lnTo>
                    <a:pt x="11286016" y="33606971"/>
                  </a:lnTo>
                  <a:lnTo>
                    <a:pt x="11286016" y="33606963"/>
                  </a:lnTo>
                  <a:lnTo>
                    <a:pt x="11285939" y="33606971"/>
                  </a:lnTo>
                  <a:lnTo>
                    <a:pt x="11285939" y="33606963"/>
                  </a:lnTo>
                  <a:lnTo>
                    <a:pt x="11285861" y="33606971"/>
                  </a:lnTo>
                  <a:lnTo>
                    <a:pt x="11285861" y="33606963"/>
                  </a:lnTo>
                  <a:lnTo>
                    <a:pt x="11285784" y="33606971"/>
                  </a:lnTo>
                  <a:lnTo>
                    <a:pt x="11285784" y="33606963"/>
                  </a:lnTo>
                  <a:lnTo>
                    <a:pt x="11285706" y="33606971"/>
                  </a:lnTo>
                  <a:lnTo>
                    <a:pt x="11285706" y="33606963"/>
                  </a:lnTo>
                  <a:lnTo>
                    <a:pt x="11285628" y="33606971"/>
                  </a:lnTo>
                  <a:lnTo>
                    <a:pt x="11285628" y="33606963"/>
                  </a:lnTo>
                  <a:lnTo>
                    <a:pt x="11285551" y="33606971"/>
                  </a:lnTo>
                  <a:lnTo>
                    <a:pt x="11285551" y="33606963"/>
                  </a:lnTo>
                  <a:lnTo>
                    <a:pt x="11285473" y="33606971"/>
                  </a:lnTo>
                  <a:lnTo>
                    <a:pt x="11285473" y="33606963"/>
                  </a:lnTo>
                  <a:lnTo>
                    <a:pt x="11285396" y="33606971"/>
                  </a:lnTo>
                  <a:lnTo>
                    <a:pt x="11285396" y="33606963"/>
                  </a:lnTo>
                  <a:lnTo>
                    <a:pt x="11285318" y="33606971"/>
                  </a:lnTo>
                  <a:lnTo>
                    <a:pt x="11285318" y="33606963"/>
                  </a:lnTo>
                  <a:lnTo>
                    <a:pt x="11285228" y="33606971"/>
                  </a:lnTo>
                  <a:lnTo>
                    <a:pt x="11285228" y="33606963"/>
                  </a:lnTo>
                  <a:lnTo>
                    <a:pt x="11285150" y="33606971"/>
                  </a:lnTo>
                  <a:lnTo>
                    <a:pt x="11285150" y="33606963"/>
                  </a:lnTo>
                  <a:lnTo>
                    <a:pt x="11285073" y="33606971"/>
                  </a:lnTo>
                  <a:lnTo>
                    <a:pt x="11285073" y="33606963"/>
                  </a:lnTo>
                  <a:lnTo>
                    <a:pt x="11284995" y="33606971"/>
                  </a:lnTo>
                  <a:lnTo>
                    <a:pt x="11284995" y="33606963"/>
                  </a:lnTo>
                  <a:lnTo>
                    <a:pt x="11284917" y="33606971"/>
                  </a:lnTo>
                  <a:lnTo>
                    <a:pt x="11284917" y="33606963"/>
                  </a:lnTo>
                  <a:lnTo>
                    <a:pt x="11284840" y="33606971"/>
                  </a:lnTo>
                  <a:lnTo>
                    <a:pt x="11284840" y="33606963"/>
                  </a:lnTo>
                  <a:lnTo>
                    <a:pt x="11284762" y="33606971"/>
                  </a:lnTo>
                  <a:lnTo>
                    <a:pt x="11284762" y="33606963"/>
                  </a:lnTo>
                  <a:lnTo>
                    <a:pt x="11284685" y="33606971"/>
                  </a:lnTo>
                  <a:lnTo>
                    <a:pt x="11284685" y="33606963"/>
                  </a:lnTo>
                  <a:lnTo>
                    <a:pt x="11284607" y="33606971"/>
                  </a:lnTo>
                  <a:lnTo>
                    <a:pt x="11284607" y="33606963"/>
                  </a:lnTo>
                  <a:lnTo>
                    <a:pt x="11284529" y="33606971"/>
                  </a:lnTo>
                  <a:lnTo>
                    <a:pt x="11284529" y="33606963"/>
                  </a:lnTo>
                  <a:lnTo>
                    <a:pt x="11284452" y="33606971"/>
                  </a:lnTo>
                  <a:lnTo>
                    <a:pt x="11284452" y="33606963"/>
                  </a:lnTo>
                  <a:lnTo>
                    <a:pt x="11284374" y="33606971"/>
                  </a:lnTo>
                  <a:lnTo>
                    <a:pt x="11284374" y="33606963"/>
                  </a:lnTo>
                  <a:lnTo>
                    <a:pt x="11284297" y="33606971"/>
                  </a:lnTo>
                  <a:lnTo>
                    <a:pt x="11284297" y="33606963"/>
                  </a:lnTo>
                  <a:lnTo>
                    <a:pt x="11284219" y="33606971"/>
                  </a:lnTo>
                  <a:lnTo>
                    <a:pt x="11284219" y="33606963"/>
                  </a:lnTo>
                  <a:lnTo>
                    <a:pt x="11284129" y="33606971"/>
                  </a:lnTo>
                  <a:lnTo>
                    <a:pt x="11284129" y="33606963"/>
                  </a:lnTo>
                  <a:lnTo>
                    <a:pt x="11284051" y="33606971"/>
                  </a:lnTo>
                  <a:lnTo>
                    <a:pt x="11284051" y="33606963"/>
                  </a:lnTo>
                  <a:lnTo>
                    <a:pt x="11283974" y="33606971"/>
                  </a:lnTo>
                  <a:lnTo>
                    <a:pt x="11283974" y="33606963"/>
                  </a:lnTo>
                  <a:lnTo>
                    <a:pt x="11283896" y="33606971"/>
                  </a:lnTo>
                  <a:lnTo>
                    <a:pt x="11283896" y="33606963"/>
                  </a:lnTo>
                  <a:lnTo>
                    <a:pt x="11283818" y="33606971"/>
                  </a:lnTo>
                  <a:lnTo>
                    <a:pt x="11283818" y="33606963"/>
                  </a:lnTo>
                  <a:lnTo>
                    <a:pt x="11283741" y="33606971"/>
                  </a:lnTo>
                  <a:lnTo>
                    <a:pt x="11283741" y="33606963"/>
                  </a:lnTo>
                  <a:lnTo>
                    <a:pt x="11283663" y="33606971"/>
                  </a:lnTo>
                  <a:lnTo>
                    <a:pt x="11283663" y="33606963"/>
                  </a:lnTo>
                  <a:lnTo>
                    <a:pt x="11283586" y="33606971"/>
                  </a:lnTo>
                  <a:lnTo>
                    <a:pt x="11283586" y="33606963"/>
                  </a:lnTo>
                  <a:lnTo>
                    <a:pt x="11283508" y="33606971"/>
                  </a:lnTo>
                  <a:lnTo>
                    <a:pt x="11283508" y="33606963"/>
                  </a:lnTo>
                  <a:lnTo>
                    <a:pt x="11283430" y="33606971"/>
                  </a:lnTo>
                  <a:lnTo>
                    <a:pt x="11283430" y="33606963"/>
                  </a:lnTo>
                  <a:lnTo>
                    <a:pt x="11283353" y="33606971"/>
                  </a:lnTo>
                  <a:lnTo>
                    <a:pt x="11283353" y="33606963"/>
                  </a:lnTo>
                  <a:lnTo>
                    <a:pt x="11283275" y="33606971"/>
                  </a:lnTo>
                  <a:lnTo>
                    <a:pt x="11283275" y="33606963"/>
                  </a:lnTo>
                  <a:lnTo>
                    <a:pt x="11283198" y="33606971"/>
                  </a:lnTo>
                  <a:lnTo>
                    <a:pt x="11283198" y="33606963"/>
                  </a:lnTo>
                  <a:lnTo>
                    <a:pt x="11283120" y="33606971"/>
                  </a:lnTo>
                  <a:lnTo>
                    <a:pt x="11283120" y="33606963"/>
                  </a:lnTo>
                  <a:lnTo>
                    <a:pt x="11283030" y="33606971"/>
                  </a:lnTo>
                  <a:lnTo>
                    <a:pt x="11283030" y="33606963"/>
                  </a:lnTo>
                  <a:lnTo>
                    <a:pt x="11282952" y="33606971"/>
                  </a:lnTo>
                  <a:lnTo>
                    <a:pt x="11282952" y="33606963"/>
                  </a:lnTo>
                  <a:lnTo>
                    <a:pt x="11282875" y="33606971"/>
                  </a:lnTo>
                  <a:lnTo>
                    <a:pt x="11282875" y="33606963"/>
                  </a:lnTo>
                  <a:lnTo>
                    <a:pt x="11282797" y="33606971"/>
                  </a:lnTo>
                  <a:lnTo>
                    <a:pt x="11282797" y="33606963"/>
                  </a:lnTo>
                  <a:lnTo>
                    <a:pt x="11282719" y="33606971"/>
                  </a:lnTo>
                  <a:lnTo>
                    <a:pt x="11282719" y="33606963"/>
                  </a:lnTo>
                  <a:lnTo>
                    <a:pt x="11282642" y="33606971"/>
                  </a:lnTo>
                  <a:lnTo>
                    <a:pt x="11282642" y="33606963"/>
                  </a:lnTo>
                  <a:lnTo>
                    <a:pt x="11282564" y="33606971"/>
                  </a:lnTo>
                  <a:lnTo>
                    <a:pt x="11282564" y="33606963"/>
                  </a:lnTo>
                  <a:lnTo>
                    <a:pt x="11282487" y="33606971"/>
                  </a:lnTo>
                  <a:lnTo>
                    <a:pt x="11282487" y="33606963"/>
                  </a:lnTo>
                  <a:lnTo>
                    <a:pt x="11282409" y="33606971"/>
                  </a:lnTo>
                  <a:lnTo>
                    <a:pt x="11282409" y="33606963"/>
                  </a:lnTo>
                  <a:lnTo>
                    <a:pt x="11282331" y="33606971"/>
                  </a:lnTo>
                  <a:lnTo>
                    <a:pt x="11282331" y="33606963"/>
                  </a:lnTo>
                  <a:lnTo>
                    <a:pt x="11282254" y="33606971"/>
                  </a:lnTo>
                  <a:lnTo>
                    <a:pt x="11282254" y="33606963"/>
                  </a:lnTo>
                  <a:lnTo>
                    <a:pt x="11282176" y="33606971"/>
                  </a:lnTo>
                  <a:lnTo>
                    <a:pt x="11282176" y="33606963"/>
                  </a:lnTo>
                  <a:lnTo>
                    <a:pt x="11282099" y="33606971"/>
                  </a:lnTo>
                  <a:lnTo>
                    <a:pt x="11282099" y="33606963"/>
                  </a:lnTo>
                  <a:lnTo>
                    <a:pt x="11282021" y="33606971"/>
                  </a:lnTo>
                  <a:lnTo>
                    <a:pt x="11282021" y="33606963"/>
                  </a:lnTo>
                  <a:lnTo>
                    <a:pt x="11281931" y="33606971"/>
                  </a:lnTo>
                  <a:lnTo>
                    <a:pt x="11281931" y="33606963"/>
                  </a:lnTo>
                  <a:lnTo>
                    <a:pt x="11281853" y="33606971"/>
                  </a:lnTo>
                  <a:lnTo>
                    <a:pt x="11281853" y="33606963"/>
                  </a:lnTo>
                  <a:lnTo>
                    <a:pt x="11281776" y="33606971"/>
                  </a:lnTo>
                  <a:lnTo>
                    <a:pt x="11281776" y="33606963"/>
                  </a:lnTo>
                  <a:lnTo>
                    <a:pt x="11281698" y="33606971"/>
                  </a:lnTo>
                  <a:lnTo>
                    <a:pt x="11281698" y="33606963"/>
                  </a:lnTo>
                  <a:lnTo>
                    <a:pt x="11281620" y="33606971"/>
                  </a:lnTo>
                  <a:lnTo>
                    <a:pt x="11281620" y="33606963"/>
                  </a:lnTo>
                  <a:lnTo>
                    <a:pt x="11281543" y="33606971"/>
                  </a:lnTo>
                  <a:lnTo>
                    <a:pt x="11281543" y="33606963"/>
                  </a:lnTo>
                  <a:lnTo>
                    <a:pt x="11281465" y="33606971"/>
                  </a:lnTo>
                  <a:lnTo>
                    <a:pt x="11281465" y="33606963"/>
                  </a:lnTo>
                  <a:lnTo>
                    <a:pt x="11281388" y="33606971"/>
                  </a:lnTo>
                  <a:lnTo>
                    <a:pt x="11281388" y="33606963"/>
                  </a:lnTo>
                  <a:lnTo>
                    <a:pt x="11281310" y="33606971"/>
                  </a:lnTo>
                  <a:lnTo>
                    <a:pt x="11281310" y="33606963"/>
                  </a:lnTo>
                  <a:lnTo>
                    <a:pt x="11281232" y="33606971"/>
                  </a:lnTo>
                  <a:lnTo>
                    <a:pt x="11281232" y="33606963"/>
                  </a:lnTo>
                  <a:lnTo>
                    <a:pt x="11281155" y="33606971"/>
                  </a:lnTo>
                  <a:lnTo>
                    <a:pt x="11281155" y="33606963"/>
                  </a:lnTo>
                  <a:lnTo>
                    <a:pt x="11281077" y="33606971"/>
                  </a:lnTo>
                  <a:lnTo>
                    <a:pt x="11281077" y="33606963"/>
                  </a:lnTo>
                  <a:lnTo>
                    <a:pt x="11281000" y="33606971"/>
                  </a:lnTo>
                  <a:lnTo>
                    <a:pt x="11281000" y="33606963"/>
                  </a:lnTo>
                  <a:lnTo>
                    <a:pt x="11280922" y="33606971"/>
                  </a:lnTo>
                  <a:lnTo>
                    <a:pt x="11280922" y="33606963"/>
                  </a:lnTo>
                  <a:lnTo>
                    <a:pt x="11280832" y="33606971"/>
                  </a:lnTo>
                  <a:lnTo>
                    <a:pt x="11280832" y="33606963"/>
                  </a:lnTo>
                  <a:lnTo>
                    <a:pt x="11280754" y="33606971"/>
                  </a:lnTo>
                  <a:lnTo>
                    <a:pt x="11280754" y="33606963"/>
                  </a:lnTo>
                  <a:lnTo>
                    <a:pt x="11280677" y="33606971"/>
                  </a:lnTo>
                  <a:lnTo>
                    <a:pt x="11280677" y="33606963"/>
                  </a:lnTo>
                  <a:lnTo>
                    <a:pt x="11280599" y="33606971"/>
                  </a:lnTo>
                  <a:lnTo>
                    <a:pt x="11280599" y="33606963"/>
                  </a:lnTo>
                  <a:lnTo>
                    <a:pt x="11280521" y="33606971"/>
                  </a:lnTo>
                  <a:lnTo>
                    <a:pt x="11280521" y="33606963"/>
                  </a:lnTo>
                  <a:lnTo>
                    <a:pt x="11280444" y="33606971"/>
                  </a:lnTo>
                  <a:lnTo>
                    <a:pt x="11280444" y="33606963"/>
                  </a:lnTo>
                  <a:lnTo>
                    <a:pt x="11280366" y="33606971"/>
                  </a:lnTo>
                  <a:lnTo>
                    <a:pt x="11280366" y="33606963"/>
                  </a:lnTo>
                  <a:lnTo>
                    <a:pt x="11280289" y="33606971"/>
                  </a:lnTo>
                  <a:lnTo>
                    <a:pt x="11280289" y="33606963"/>
                  </a:lnTo>
                  <a:lnTo>
                    <a:pt x="11280211" y="33606971"/>
                  </a:lnTo>
                  <a:lnTo>
                    <a:pt x="11280211" y="33606963"/>
                  </a:lnTo>
                  <a:lnTo>
                    <a:pt x="11280133" y="33606971"/>
                  </a:lnTo>
                  <a:lnTo>
                    <a:pt x="11280133" y="33606963"/>
                  </a:lnTo>
                  <a:lnTo>
                    <a:pt x="11280056" y="33606971"/>
                  </a:lnTo>
                  <a:lnTo>
                    <a:pt x="11280056" y="33606963"/>
                  </a:lnTo>
                  <a:lnTo>
                    <a:pt x="11279978" y="33606971"/>
                  </a:lnTo>
                  <a:lnTo>
                    <a:pt x="11279978" y="33606963"/>
                  </a:lnTo>
                  <a:lnTo>
                    <a:pt x="11279901" y="33606971"/>
                  </a:lnTo>
                  <a:lnTo>
                    <a:pt x="11279901" y="33606963"/>
                  </a:lnTo>
                  <a:lnTo>
                    <a:pt x="11279823" y="33606971"/>
                  </a:lnTo>
                  <a:lnTo>
                    <a:pt x="11279823" y="33606963"/>
                  </a:lnTo>
                  <a:lnTo>
                    <a:pt x="11279733" y="33606971"/>
                  </a:lnTo>
                  <a:lnTo>
                    <a:pt x="11279733" y="33606963"/>
                  </a:lnTo>
                  <a:lnTo>
                    <a:pt x="11279655" y="33606971"/>
                  </a:lnTo>
                  <a:lnTo>
                    <a:pt x="11279655" y="33606963"/>
                  </a:lnTo>
                  <a:lnTo>
                    <a:pt x="11279578" y="33606971"/>
                  </a:lnTo>
                  <a:lnTo>
                    <a:pt x="11279578" y="33606963"/>
                  </a:lnTo>
                  <a:lnTo>
                    <a:pt x="11279500" y="33606971"/>
                  </a:lnTo>
                  <a:lnTo>
                    <a:pt x="11279500" y="33606963"/>
                  </a:lnTo>
                  <a:lnTo>
                    <a:pt x="11279422" y="33606971"/>
                  </a:lnTo>
                  <a:lnTo>
                    <a:pt x="11279422" y="33606963"/>
                  </a:lnTo>
                  <a:lnTo>
                    <a:pt x="11279345" y="33606971"/>
                  </a:lnTo>
                  <a:lnTo>
                    <a:pt x="11279345" y="33606963"/>
                  </a:lnTo>
                  <a:lnTo>
                    <a:pt x="11279267" y="33606971"/>
                  </a:lnTo>
                  <a:lnTo>
                    <a:pt x="11279267" y="33606963"/>
                  </a:lnTo>
                  <a:lnTo>
                    <a:pt x="11279190" y="33606971"/>
                  </a:lnTo>
                  <a:lnTo>
                    <a:pt x="11279190" y="33606963"/>
                  </a:lnTo>
                  <a:lnTo>
                    <a:pt x="11279112" y="33606971"/>
                  </a:lnTo>
                  <a:lnTo>
                    <a:pt x="11279112" y="33606963"/>
                  </a:lnTo>
                  <a:lnTo>
                    <a:pt x="11279034" y="33606971"/>
                  </a:lnTo>
                  <a:lnTo>
                    <a:pt x="11279034" y="33606963"/>
                  </a:lnTo>
                  <a:lnTo>
                    <a:pt x="11278957" y="33606971"/>
                  </a:lnTo>
                  <a:lnTo>
                    <a:pt x="11278957" y="33606963"/>
                  </a:lnTo>
                  <a:lnTo>
                    <a:pt x="11278879" y="33606971"/>
                  </a:lnTo>
                  <a:lnTo>
                    <a:pt x="11278879" y="33606963"/>
                  </a:lnTo>
                  <a:lnTo>
                    <a:pt x="11278802" y="33606971"/>
                  </a:lnTo>
                  <a:lnTo>
                    <a:pt x="11278802" y="33606963"/>
                  </a:lnTo>
                  <a:lnTo>
                    <a:pt x="11278724" y="33606971"/>
                  </a:lnTo>
                  <a:lnTo>
                    <a:pt x="11278724" y="33606963"/>
                  </a:lnTo>
                  <a:lnTo>
                    <a:pt x="11278634" y="33606971"/>
                  </a:lnTo>
                  <a:lnTo>
                    <a:pt x="11278634" y="33606963"/>
                  </a:lnTo>
                  <a:lnTo>
                    <a:pt x="11278556" y="33606971"/>
                  </a:lnTo>
                  <a:lnTo>
                    <a:pt x="11278556" y="33606963"/>
                  </a:lnTo>
                  <a:lnTo>
                    <a:pt x="11278479" y="33606971"/>
                  </a:lnTo>
                  <a:lnTo>
                    <a:pt x="11278479" y="33606963"/>
                  </a:lnTo>
                  <a:lnTo>
                    <a:pt x="11278401" y="33606971"/>
                  </a:lnTo>
                  <a:lnTo>
                    <a:pt x="11278401" y="33606963"/>
                  </a:lnTo>
                  <a:lnTo>
                    <a:pt x="11278323" y="33606971"/>
                  </a:lnTo>
                  <a:lnTo>
                    <a:pt x="11278323" y="33606963"/>
                  </a:lnTo>
                  <a:lnTo>
                    <a:pt x="11278246" y="33606971"/>
                  </a:lnTo>
                  <a:lnTo>
                    <a:pt x="11278246" y="33606963"/>
                  </a:lnTo>
                  <a:lnTo>
                    <a:pt x="11278168" y="33606971"/>
                  </a:lnTo>
                  <a:lnTo>
                    <a:pt x="11278168" y="33606963"/>
                  </a:lnTo>
                  <a:lnTo>
                    <a:pt x="11278091" y="33606971"/>
                  </a:lnTo>
                  <a:lnTo>
                    <a:pt x="11278091" y="33606963"/>
                  </a:lnTo>
                  <a:lnTo>
                    <a:pt x="11278013" y="33606971"/>
                  </a:lnTo>
                  <a:lnTo>
                    <a:pt x="11278013" y="33606963"/>
                  </a:lnTo>
                  <a:lnTo>
                    <a:pt x="11277935" y="33606971"/>
                  </a:lnTo>
                  <a:lnTo>
                    <a:pt x="11277935" y="33606963"/>
                  </a:lnTo>
                  <a:lnTo>
                    <a:pt x="11277858" y="33606971"/>
                  </a:lnTo>
                  <a:lnTo>
                    <a:pt x="11277858" y="33606963"/>
                  </a:lnTo>
                  <a:lnTo>
                    <a:pt x="11277780" y="33606971"/>
                  </a:lnTo>
                  <a:lnTo>
                    <a:pt x="11277780" y="33606963"/>
                  </a:lnTo>
                  <a:lnTo>
                    <a:pt x="11277703" y="33606971"/>
                  </a:lnTo>
                  <a:lnTo>
                    <a:pt x="11277703" y="33606963"/>
                  </a:lnTo>
                  <a:lnTo>
                    <a:pt x="11277625" y="33606971"/>
                  </a:lnTo>
                  <a:lnTo>
                    <a:pt x="11277625" y="33441293"/>
                  </a:lnTo>
                  <a:lnTo>
                    <a:pt x="11137532" y="33454229"/>
                  </a:lnTo>
                  <a:lnTo>
                    <a:pt x="11133928" y="33454571"/>
                  </a:lnTo>
                  <a:lnTo>
                    <a:pt x="11133928" y="33454563"/>
                  </a:lnTo>
                  <a:lnTo>
                    <a:pt x="11133850" y="33454571"/>
                  </a:lnTo>
                  <a:lnTo>
                    <a:pt x="11133850" y="33454563"/>
                  </a:lnTo>
                  <a:lnTo>
                    <a:pt x="11133773" y="33454571"/>
                  </a:lnTo>
                  <a:lnTo>
                    <a:pt x="11133773" y="33454563"/>
                  </a:lnTo>
                  <a:lnTo>
                    <a:pt x="11133695" y="33454571"/>
                  </a:lnTo>
                  <a:lnTo>
                    <a:pt x="11133695" y="33454563"/>
                  </a:lnTo>
                  <a:lnTo>
                    <a:pt x="11133618" y="33454571"/>
                  </a:lnTo>
                  <a:lnTo>
                    <a:pt x="11133618" y="33454563"/>
                  </a:lnTo>
                  <a:lnTo>
                    <a:pt x="11133540" y="33454571"/>
                  </a:lnTo>
                  <a:lnTo>
                    <a:pt x="11133540" y="33454563"/>
                  </a:lnTo>
                  <a:lnTo>
                    <a:pt x="11133462" y="33454571"/>
                  </a:lnTo>
                  <a:lnTo>
                    <a:pt x="11133462" y="33454563"/>
                  </a:lnTo>
                  <a:lnTo>
                    <a:pt x="11133385" y="33454571"/>
                  </a:lnTo>
                  <a:lnTo>
                    <a:pt x="11133385" y="33454563"/>
                  </a:lnTo>
                  <a:lnTo>
                    <a:pt x="11133307" y="33454571"/>
                  </a:lnTo>
                  <a:lnTo>
                    <a:pt x="11133307" y="33454563"/>
                  </a:lnTo>
                  <a:lnTo>
                    <a:pt x="11133230" y="33454571"/>
                  </a:lnTo>
                  <a:lnTo>
                    <a:pt x="11133230" y="33454563"/>
                  </a:lnTo>
                  <a:lnTo>
                    <a:pt x="11133152" y="33454571"/>
                  </a:lnTo>
                  <a:lnTo>
                    <a:pt x="11133152" y="33454563"/>
                  </a:lnTo>
                  <a:lnTo>
                    <a:pt x="11133074" y="33454571"/>
                  </a:lnTo>
                  <a:lnTo>
                    <a:pt x="11133074" y="33454563"/>
                  </a:lnTo>
                  <a:lnTo>
                    <a:pt x="11132997" y="33454571"/>
                  </a:lnTo>
                  <a:lnTo>
                    <a:pt x="11132997" y="33454563"/>
                  </a:lnTo>
                  <a:lnTo>
                    <a:pt x="11132919" y="33454571"/>
                  </a:lnTo>
                  <a:lnTo>
                    <a:pt x="11132919" y="33454563"/>
                  </a:lnTo>
                  <a:lnTo>
                    <a:pt x="11132829" y="33454571"/>
                  </a:lnTo>
                  <a:lnTo>
                    <a:pt x="11132829" y="33454563"/>
                  </a:lnTo>
                  <a:lnTo>
                    <a:pt x="11132751" y="33454571"/>
                  </a:lnTo>
                  <a:lnTo>
                    <a:pt x="11132751" y="33454563"/>
                  </a:lnTo>
                  <a:lnTo>
                    <a:pt x="11132674" y="33454571"/>
                  </a:lnTo>
                  <a:lnTo>
                    <a:pt x="11132674" y="33454563"/>
                  </a:lnTo>
                  <a:lnTo>
                    <a:pt x="11132596" y="33454571"/>
                  </a:lnTo>
                  <a:lnTo>
                    <a:pt x="11132596" y="33454563"/>
                  </a:lnTo>
                  <a:lnTo>
                    <a:pt x="11132519" y="33454571"/>
                  </a:lnTo>
                  <a:lnTo>
                    <a:pt x="11132519" y="33454563"/>
                  </a:lnTo>
                  <a:lnTo>
                    <a:pt x="11132441" y="33454571"/>
                  </a:lnTo>
                  <a:lnTo>
                    <a:pt x="11132441" y="33454563"/>
                  </a:lnTo>
                  <a:lnTo>
                    <a:pt x="11132363" y="33454571"/>
                  </a:lnTo>
                  <a:lnTo>
                    <a:pt x="11132363" y="33454563"/>
                  </a:lnTo>
                  <a:lnTo>
                    <a:pt x="11132286" y="33454571"/>
                  </a:lnTo>
                  <a:lnTo>
                    <a:pt x="11132286" y="33454563"/>
                  </a:lnTo>
                  <a:lnTo>
                    <a:pt x="11132208" y="33454571"/>
                  </a:lnTo>
                  <a:lnTo>
                    <a:pt x="11132208" y="33454563"/>
                  </a:lnTo>
                  <a:lnTo>
                    <a:pt x="11132131" y="33454571"/>
                  </a:lnTo>
                  <a:lnTo>
                    <a:pt x="11132131" y="33454563"/>
                  </a:lnTo>
                  <a:lnTo>
                    <a:pt x="11132053" y="33454571"/>
                  </a:lnTo>
                  <a:lnTo>
                    <a:pt x="11132053" y="33454563"/>
                  </a:lnTo>
                  <a:lnTo>
                    <a:pt x="11131975" y="33454571"/>
                  </a:lnTo>
                  <a:lnTo>
                    <a:pt x="11131975" y="33454563"/>
                  </a:lnTo>
                  <a:lnTo>
                    <a:pt x="11131898" y="33454571"/>
                  </a:lnTo>
                  <a:lnTo>
                    <a:pt x="11131898" y="33454563"/>
                  </a:lnTo>
                  <a:lnTo>
                    <a:pt x="11131820" y="33454571"/>
                  </a:lnTo>
                  <a:lnTo>
                    <a:pt x="11131820" y="33454563"/>
                  </a:lnTo>
                  <a:lnTo>
                    <a:pt x="11131730" y="33454571"/>
                  </a:lnTo>
                  <a:lnTo>
                    <a:pt x="11131730" y="33454563"/>
                  </a:lnTo>
                  <a:lnTo>
                    <a:pt x="11131652" y="33454571"/>
                  </a:lnTo>
                  <a:lnTo>
                    <a:pt x="11131652" y="33454563"/>
                  </a:lnTo>
                  <a:lnTo>
                    <a:pt x="11131575" y="33454571"/>
                  </a:lnTo>
                  <a:lnTo>
                    <a:pt x="11131575" y="33454563"/>
                  </a:lnTo>
                  <a:lnTo>
                    <a:pt x="11131497" y="33454571"/>
                  </a:lnTo>
                  <a:lnTo>
                    <a:pt x="11131497" y="33454563"/>
                  </a:lnTo>
                  <a:lnTo>
                    <a:pt x="11131420" y="33454571"/>
                  </a:lnTo>
                  <a:lnTo>
                    <a:pt x="11131420" y="33454563"/>
                  </a:lnTo>
                  <a:lnTo>
                    <a:pt x="11131342" y="33454571"/>
                  </a:lnTo>
                  <a:lnTo>
                    <a:pt x="11131342" y="33454563"/>
                  </a:lnTo>
                  <a:lnTo>
                    <a:pt x="11131264" y="33454571"/>
                  </a:lnTo>
                  <a:lnTo>
                    <a:pt x="11131264" y="33454563"/>
                  </a:lnTo>
                  <a:lnTo>
                    <a:pt x="11131187" y="33454571"/>
                  </a:lnTo>
                  <a:lnTo>
                    <a:pt x="11131187" y="33454563"/>
                  </a:lnTo>
                  <a:lnTo>
                    <a:pt x="11131109" y="33454571"/>
                  </a:lnTo>
                  <a:lnTo>
                    <a:pt x="11131109" y="33454563"/>
                  </a:lnTo>
                  <a:lnTo>
                    <a:pt x="11131032" y="33454571"/>
                  </a:lnTo>
                  <a:lnTo>
                    <a:pt x="11131032" y="33454563"/>
                  </a:lnTo>
                  <a:lnTo>
                    <a:pt x="11130954" y="33454571"/>
                  </a:lnTo>
                  <a:lnTo>
                    <a:pt x="11130954" y="33454563"/>
                  </a:lnTo>
                  <a:lnTo>
                    <a:pt x="11130876" y="33454571"/>
                  </a:lnTo>
                  <a:lnTo>
                    <a:pt x="11130876" y="33454563"/>
                  </a:lnTo>
                  <a:lnTo>
                    <a:pt x="11130799" y="33454571"/>
                  </a:lnTo>
                  <a:lnTo>
                    <a:pt x="11130799" y="33454563"/>
                  </a:lnTo>
                  <a:lnTo>
                    <a:pt x="11130721" y="33454571"/>
                  </a:lnTo>
                  <a:lnTo>
                    <a:pt x="11130721" y="33454563"/>
                  </a:lnTo>
                  <a:lnTo>
                    <a:pt x="11130631" y="33454571"/>
                  </a:lnTo>
                  <a:lnTo>
                    <a:pt x="11130631" y="33454563"/>
                  </a:lnTo>
                  <a:lnTo>
                    <a:pt x="11130553" y="33454571"/>
                  </a:lnTo>
                  <a:lnTo>
                    <a:pt x="11130553" y="33454563"/>
                  </a:lnTo>
                  <a:lnTo>
                    <a:pt x="11130476" y="33454571"/>
                  </a:lnTo>
                  <a:lnTo>
                    <a:pt x="11130476" y="33454563"/>
                  </a:lnTo>
                  <a:lnTo>
                    <a:pt x="11130398" y="33454571"/>
                  </a:lnTo>
                  <a:lnTo>
                    <a:pt x="11130398" y="33454563"/>
                  </a:lnTo>
                  <a:lnTo>
                    <a:pt x="11130321" y="33454571"/>
                  </a:lnTo>
                  <a:lnTo>
                    <a:pt x="11130321" y="33454563"/>
                  </a:lnTo>
                  <a:lnTo>
                    <a:pt x="11130243" y="33454571"/>
                  </a:lnTo>
                  <a:lnTo>
                    <a:pt x="11130243" y="33454563"/>
                  </a:lnTo>
                  <a:lnTo>
                    <a:pt x="11130165" y="33454571"/>
                  </a:lnTo>
                  <a:lnTo>
                    <a:pt x="11130165" y="33454563"/>
                  </a:lnTo>
                  <a:lnTo>
                    <a:pt x="11130088" y="33454571"/>
                  </a:lnTo>
                  <a:lnTo>
                    <a:pt x="11130088" y="33454563"/>
                  </a:lnTo>
                  <a:lnTo>
                    <a:pt x="11130010" y="33454571"/>
                  </a:lnTo>
                  <a:lnTo>
                    <a:pt x="11130010" y="33454563"/>
                  </a:lnTo>
                  <a:lnTo>
                    <a:pt x="11129933" y="33454571"/>
                  </a:lnTo>
                  <a:lnTo>
                    <a:pt x="11129933" y="33454563"/>
                  </a:lnTo>
                  <a:lnTo>
                    <a:pt x="11129855" y="33454571"/>
                  </a:lnTo>
                  <a:lnTo>
                    <a:pt x="11129855" y="33454563"/>
                  </a:lnTo>
                  <a:lnTo>
                    <a:pt x="11129777" y="33454571"/>
                  </a:lnTo>
                  <a:lnTo>
                    <a:pt x="11129777" y="33454563"/>
                  </a:lnTo>
                  <a:lnTo>
                    <a:pt x="11129700" y="33454571"/>
                  </a:lnTo>
                  <a:lnTo>
                    <a:pt x="11129700" y="33454563"/>
                  </a:lnTo>
                  <a:lnTo>
                    <a:pt x="11129622" y="33454571"/>
                  </a:lnTo>
                  <a:lnTo>
                    <a:pt x="11129622" y="33454563"/>
                  </a:lnTo>
                  <a:lnTo>
                    <a:pt x="11129532" y="33454571"/>
                  </a:lnTo>
                  <a:lnTo>
                    <a:pt x="11129532" y="33454563"/>
                  </a:lnTo>
                  <a:lnTo>
                    <a:pt x="11129454" y="33454571"/>
                  </a:lnTo>
                  <a:lnTo>
                    <a:pt x="11129454" y="33454563"/>
                  </a:lnTo>
                  <a:lnTo>
                    <a:pt x="11129377" y="33454571"/>
                  </a:lnTo>
                  <a:lnTo>
                    <a:pt x="11129377" y="33454563"/>
                  </a:lnTo>
                  <a:lnTo>
                    <a:pt x="11129299" y="33454571"/>
                  </a:lnTo>
                  <a:lnTo>
                    <a:pt x="11129299" y="33454563"/>
                  </a:lnTo>
                  <a:lnTo>
                    <a:pt x="11129222" y="33454571"/>
                  </a:lnTo>
                  <a:lnTo>
                    <a:pt x="11129222" y="33454563"/>
                  </a:lnTo>
                  <a:lnTo>
                    <a:pt x="11129144" y="33454571"/>
                  </a:lnTo>
                  <a:lnTo>
                    <a:pt x="11129144" y="33454563"/>
                  </a:lnTo>
                  <a:lnTo>
                    <a:pt x="11129066" y="33454571"/>
                  </a:lnTo>
                  <a:lnTo>
                    <a:pt x="11129066" y="33454563"/>
                  </a:lnTo>
                  <a:lnTo>
                    <a:pt x="11128989" y="33454571"/>
                  </a:lnTo>
                  <a:lnTo>
                    <a:pt x="11128989" y="33454563"/>
                  </a:lnTo>
                  <a:lnTo>
                    <a:pt x="11128911" y="33454571"/>
                  </a:lnTo>
                  <a:lnTo>
                    <a:pt x="11128911" y="33454563"/>
                  </a:lnTo>
                  <a:lnTo>
                    <a:pt x="11128834" y="33454571"/>
                  </a:lnTo>
                  <a:lnTo>
                    <a:pt x="11128834" y="33454563"/>
                  </a:lnTo>
                  <a:lnTo>
                    <a:pt x="11128756" y="33454571"/>
                  </a:lnTo>
                  <a:lnTo>
                    <a:pt x="11128756" y="33454563"/>
                  </a:lnTo>
                  <a:lnTo>
                    <a:pt x="11128678" y="33454571"/>
                  </a:lnTo>
                  <a:lnTo>
                    <a:pt x="11128678" y="33454563"/>
                  </a:lnTo>
                  <a:lnTo>
                    <a:pt x="11128601" y="33454571"/>
                  </a:lnTo>
                  <a:lnTo>
                    <a:pt x="11128601" y="33454563"/>
                  </a:lnTo>
                  <a:lnTo>
                    <a:pt x="11128523" y="33454571"/>
                  </a:lnTo>
                  <a:lnTo>
                    <a:pt x="11128523" y="33454563"/>
                  </a:lnTo>
                  <a:lnTo>
                    <a:pt x="11128433" y="33454571"/>
                  </a:lnTo>
                  <a:lnTo>
                    <a:pt x="11128433" y="33454563"/>
                  </a:lnTo>
                  <a:lnTo>
                    <a:pt x="11128355" y="33454571"/>
                  </a:lnTo>
                  <a:lnTo>
                    <a:pt x="11128355" y="33454563"/>
                  </a:lnTo>
                  <a:lnTo>
                    <a:pt x="11128278" y="33454571"/>
                  </a:lnTo>
                  <a:lnTo>
                    <a:pt x="11128278" y="33454563"/>
                  </a:lnTo>
                  <a:lnTo>
                    <a:pt x="11128200" y="33454571"/>
                  </a:lnTo>
                  <a:lnTo>
                    <a:pt x="11128200" y="33454563"/>
                  </a:lnTo>
                  <a:lnTo>
                    <a:pt x="11128123" y="33454571"/>
                  </a:lnTo>
                  <a:lnTo>
                    <a:pt x="11128123" y="33454563"/>
                  </a:lnTo>
                  <a:lnTo>
                    <a:pt x="11128045" y="33454571"/>
                  </a:lnTo>
                  <a:lnTo>
                    <a:pt x="11128045" y="33454563"/>
                  </a:lnTo>
                  <a:lnTo>
                    <a:pt x="11127967" y="33454571"/>
                  </a:lnTo>
                  <a:lnTo>
                    <a:pt x="11127967" y="33454563"/>
                  </a:lnTo>
                  <a:lnTo>
                    <a:pt x="11127890" y="33454571"/>
                  </a:lnTo>
                  <a:lnTo>
                    <a:pt x="11127890" y="33454563"/>
                  </a:lnTo>
                  <a:lnTo>
                    <a:pt x="11127812" y="33454571"/>
                  </a:lnTo>
                  <a:lnTo>
                    <a:pt x="11127812" y="33454563"/>
                  </a:lnTo>
                  <a:lnTo>
                    <a:pt x="11127735" y="33454571"/>
                  </a:lnTo>
                  <a:lnTo>
                    <a:pt x="11127735" y="33454563"/>
                  </a:lnTo>
                  <a:lnTo>
                    <a:pt x="11127657" y="33454571"/>
                  </a:lnTo>
                  <a:lnTo>
                    <a:pt x="11127657" y="33454563"/>
                  </a:lnTo>
                  <a:lnTo>
                    <a:pt x="11127579" y="33454571"/>
                  </a:lnTo>
                  <a:lnTo>
                    <a:pt x="11127579" y="33454563"/>
                  </a:lnTo>
                  <a:lnTo>
                    <a:pt x="11127502" y="33454571"/>
                  </a:lnTo>
                  <a:lnTo>
                    <a:pt x="11127502" y="33454563"/>
                  </a:lnTo>
                  <a:lnTo>
                    <a:pt x="11127424" y="33454571"/>
                  </a:lnTo>
                  <a:lnTo>
                    <a:pt x="11127424" y="33454563"/>
                  </a:lnTo>
                  <a:lnTo>
                    <a:pt x="11127334" y="33454571"/>
                  </a:lnTo>
                  <a:lnTo>
                    <a:pt x="11127334" y="33454563"/>
                  </a:lnTo>
                  <a:lnTo>
                    <a:pt x="11127256" y="33454571"/>
                  </a:lnTo>
                  <a:lnTo>
                    <a:pt x="11127256" y="33454563"/>
                  </a:lnTo>
                  <a:lnTo>
                    <a:pt x="11127179" y="33454571"/>
                  </a:lnTo>
                  <a:lnTo>
                    <a:pt x="11127179" y="33454563"/>
                  </a:lnTo>
                  <a:lnTo>
                    <a:pt x="11127101" y="33454571"/>
                  </a:lnTo>
                  <a:lnTo>
                    <a:pt x="11127101" y="33454563"/>
                  </a:lnTo>
                  <a:lnTo>
                    <a:pt x="11127024" y="33454571"/>
                  </a:lnTo>
                  <a:lnTo>
                    <a:pt x="11127024" y="33454563"/>
                  </a:lnTo>
                  <a:lnTo>
                    <a:pt x="11126946" y="33454571"/>
                  </a:lnTo>
                  <a:lnTo>
                    <a:pt x="11126946" y="33454563"/>
                  </a:lnTo>
                  <a:lnTo>
                    <a:pt x="11126868" y="33454571"/>
                  </a:lnTo>
                  <a:lnTo>
                    <a:pt x="11126868" y="33454563"/>
                  </a:lnTo>
                  <a:lnTo>
                    <a:pt x="11126791" y="33454571"/>
                  </a:lnTo>
                  <a:lnTo>
                    <a:pt x="11126791" y="33454563"/>
                  </a:lnTo>
                  <a:lnTo>
                    <a:pt x="11126713" y="33454571"/>
                  </a:lnTo>
                  <a:lnTo>
                    <a:pt x="11126713" y="33454563"/>
                  </a:lnTo>
                  <a:lnTo>
                    <a:pt x="11126636" y="33454571"/>
                  </a:lnTo>
                  <a:lnTo>
                    <a:pt x="11126636" y="33454563"/>
                  </a:lnTo>
                  <a:lnTo>
                    <a:pt x="11126558" y="33454571"/>
                  </a:lnTo>
                  <a:lnTo>
                    <a:pt x="11126558" y="33454563"/>
                  </a:lnTo>
                  <a:lnTo>
                    <a:pt x="11126480" y="33454571"/>
                  </a:lnTo>
                  <a:lnTo>
                    <a:pt x="11126480" y="33454563"/>
                  </a:lnTo>
                  <a:lnTo>
                    <a:pt x="11126403" y="33454571"/>
                  </a:lnTo>
                  <a:lnTo>
                    <a:pt x="11126403" y="33454563"/>
                  </a:lnTo>
                  <a:lnTo>
                    <a:pt x="11126325" y="33454571"/>
                  </a:lnTo>
                  <a:lnTo>
                    <a:pt x="11126325" y="33454563"/>
                  </a:lnTo>
                  <a:lnTo>
                    <a:pt x="11126235" y="33454571"/>
                  </a:lnTo>
                  <a:lnTo>
                    <a:pt x="11126235" y="33454563"/>
                  </a:lnTo>
                  <a:lnTo>
                    <a:pt x="11126157" y="33454571"/>
                  </a:lnTo>
                  <a:lnTo>
                    <a:pt x="11126157" y="33454563"/>
                  </a:lnTo>
                  <a:lnTo>
                    <a:pt x="11126080" y="33454571"/>
                  </a:lnTo>
                  <a:lnTo>
                    <a:pt x="11126080" y="33454563"/>
                  </a:lnTo>
                  <a:lnTo>
                    <a:pt x="11126002" y="33454571"/>
                  </a:lnTo>
                  <a:lnTo>
                    <a:pt x="11126002" y="33454563"/>
                  </a:lnTo>
                  <a:lnTo>
                    <a:pt x="11125925" y="33454571"/>
                  </a:lnTo>
                  <a:lnTo>
                    <a:pt x="11125925" y="33454563"/>
                  </a:lnTo>
                  <a:lnTo>
                    <a:pt x="11125847" y="33454571"/>
                  </a:lnTo>
                  <a:lnTo>
                    <a:pt x="11125847" y="33454563"/>
                  </a:lnTo>
                  <a:lnTo>
                    <a:pt x="11125769" y="33454571"/>
                  </a:lnTo>
                  <a:lnTo>
                    <a:pt x="11125769" y="33454563"/>
                  </a:lnTo>
                  <a:lnTo>
                    <a:pt x="11125692" y="33454571"/>
                  </a:lnTo>
                  <a:lnTo>
                    <a:pt x="11125692" y="33454563"/>
                  </a:lnTo>
                  <a:lnTo>
                    <a:pt x="11125614" y="33454571"/>
                  </a:lnTo>
                  <a:lnTo>
                    <a:pt x="11125614" y="33454563"/>
                  </a:lnTo>
                  <a:lnTo>
                    <a:pt x="11125537" y="33454571"/>
                  </a:lnTo>
                  <a:lnTo>
                    <a:pt x="11125537" y="33454563"/>
                  </a:lnTo>
                  <a:lnTo>
                    <a:pt x="11125459" y="33454571"/>
                  </a:lnTo>
                  <a:lnTo>
                    <a:pt x="11125459" y="33454563"/>
                  </a:lnTo>
                  <a:lnTo>
                    <a:pt x="11125381" y="33454571"/>
                  </a:lnTo>
                  <a:lnTo>
                    <a:pt x="11125381" y="33454563"/>
                  </a:lnTo>
                  <a:lnTo>
                    <a:pt x="11125304" y="33454571"/>
                  </a:lnTo>
                  <a:lnTo>
                    <a:pt x="11125304" y="33454563"/>
                  </a:lnTo>
                  <a:lnTo>
                    <a:pt x="11125226" y="33454571"/>
                  </a:lnTo>
                  <a:lnTo>
                    <a:pt x="11125226" y="33288893"/>
                  </a:lnTo>
                  <a:lnTo>
                    <a:pt x="10985132" y="33301829"/>
                  </a:lnTo>
                  <a:lnTo>
                    <a:pt x="10981529" y="33302171"/>
                  </a:lnTo>
                  <a:lnTo>
                    <a:pt x="10981529" y="33302163"/>
                  </a:lnTo>
                  <a:lnTo>
                    <a:pt x="10981451" y="33302171"/>
                  </a:lnTo>
                  <a:lnTo>
                    <a:pt x="10981451" y="33302163"/>
                  </a:lnTo>
                  <a:lnTo>
                    <a:pt x="10981374" y="33302171"/>
                  </a:lnTo>
                  <a:lnTo>
                    <a:pt x="10981374" y="33302163"/>
                  </a:lnTo>
                  <a:lnTo>
                    <a:pt x="10981296" y="33302171"/>
                  </a:lnTo>
                  <a:lnTo>
                    <a:pt x="10981296" y="33302163"/>
                  </a:lnTo>
                  <a:lnTo>
                    <a:pt x="10981219" y="33302171"/>
                  </a:lnTo>
                  <a:lnTo>
                    <a:pt x="10981219" y="33302163"/>
                  </a:lnTo>
                  <a:lnTo>
                    <a:pt x="10981141" y="33302171"/>
                  </a:lnTo>
                  <a:lnTo>
                    <a:pt x="10981141" y="33302163"/>
                  </a:lnTo>
                  <a:lnTo>
                    <a:pt x="10981063" y="33302171"/>
                  </a:lnTo>
                  <a:lnTo>
                    <a:pt x="10981063" y="33302163"/>
                  </a:lnTo>
                  <a:lnTo>
                    <a:pt x="10980986" y="33302171"/>
                  </a:lnTo>
                  <a:lnTo>
                    <a:pt x="10980986" y="33302163"/>
                  </a:lnTo>
                  <a:lnTo>
                    <a:pt x="10980908" y="33302171"/>
                  </a:lnTo>
                  <a:lnTo>
                    <a:pt x="10980908" y="33302163"/>
                  </a:lnTo>
                  <a:lnTo>
                    <a:pt x="10980831" y="33302171"/>
                  </a:lnTo>
                  <a:lnTo>
                    <a:pt x="10980831" y="33302163"/>
                  </a:lnTo>
                  <a:lnTo>
                    <a:pt x="10980753" y="33302171"/>
                  </a:lnTo>
                  <a:lnTo>
                    <a:pt x="10980753" y="33302163"/>
                  </a:lnTo>
                  <a:lnTo>
                    <a:pt x="10980676" y="33302171"/>
                  </a:lnTo>
                  <a:lnTo>
                    <a:pt x="10980676" y="33302163"/>
                  </a:lnTo>
                  <a:lnTo>
                    <a:pt x="10980598" y="33302171"/>
                  </a:lnTo>
                  <a:lnTo>
                    <a:pt x="10980598" y="33302163"/>
                  </a:lnTo>
                  <a:lnTo>
                    <a:pt x="10980520" y="33302171"/>
                  </a:lnTo>
                  <a:lnTo>
                    <a:pt x="10980520" y="33302163"/>
                  </a:lnTo>
                  <a:lnTo>
                    <a:pt x="10980430" y="33302171"/>
                  </a:lnTo>
                  <a:lnTo>
                    <a:pt x="10980430" y="33302163"/>
                  </a:lnTo>
                  <a:lnTo>
                    <a:pt x="10980352" y="33302171"/>
                  </a:lnTo>
                  <a:lnTo>
                    <a:pt x="10980352" y="33302163"/>
                  </a:lnTo>
                  <a:lnTo>
                    <a:pt x="10980275" y="33302171"/>
                  </a:lnTo>
                  <a:lnTo>
                    <a:pt x="10980275" y="33302163"/>
                  </a:lnTo>
                  <a:lnTo>
                    <a:pt x="10980197" y="33302171"/>
                  </a:lnTo>
                  <a:lnTo>
                    <a:pt x="10980197" y="33302163"/>
                  </a:lnTo>
                  <a:lnTo>
                    <a:pt x="10980120" y="33302171"/>
                  </a:lnTo>
                  <a:lnTo>
                    <a:pt x="10980120" y="33302163"/>
                  </a:lnTo>
                  <a:lnTo>
                    <a:pt x="10980042" y="33302171"/>
                  </a:lnTo>
                  <a:lnTo>
                    <a:pt x="10980042" y="33302163"/>
                  </a:lnTo>
                  <a:lnTo>
                    <a:pt x="10979964" y="33302171"/>
                  </a:lnTo>
                  <a:lnTo>
                    <a:pt x="10979964" y="33302163"/>
                  </a:lnTo>
                  <a:lnTo>
                    <a:pt x="10979887" y="33302171"/>
                  </a:lnTo>
                  <a:lnTo>
                    <a:pt x="10979887" y="33302163"/>
                  </a:lnTo>
                  <a:lnTo>
                    <a:pt x="10979809" y="33302171"/>
                  </a:lnTo>
                  <a:lnTo>
                    <a:pt x="10979809" y="33302163"/>
                  </a:lnTo>
                  <a:lnTo>
                    <a:pt x="10979732" y="33302171"/>
                  </a:lnTo>
                  <a:lnTo>
                    <a:pt x="10979732" y="33302163"/>
                  </a:lnTo>
                  <a:lnTo>
                    <a:pt x="10979654" y="33302171"/>
                  </a:lnTo>
                  <a:lnTo>
                    <a:pt x="10979654" y="33302163"/>
                  </a:lnTo>
                  <a:lnTo>
                    <a:pt x="10979577" y="33302171"/>
                  </a:lnTo>
                  <a:lnTo>
                    <a:pt x="10979577" y="33302163"/>
                  </a:lnTo>
                  <a:lnTo>
                    <a:pt x="10979499" y="33302171"/>
                  </a:lnTo>
                  <a:lnTo>
                    <a:pt x="10979499" y="33302163"/>
                  </a:lnTo>
                  <a:lnTo>
                    <a:pt x="10979421" y="33302171"/>
                  </a:lnTo>
                  <a:lnTo>
                    <a:pt x="10979421" y="33302163"/>
                  </a:lnTo>
                  <a:lnTo>
                    <a:pt x="10979331" y="33302171"/>
                  </a:lnTo>
                  <a:lnTo>
                    <a:pt x="10979331" y="33302163"/>
                  </a:lnTo>
                  <a:lnTo>
                    <a:pt x="10979253" y="33302171"/>
                  </a:lnTo>
                  <a:lnTo>
                    <a:pt x="10979253" y="33302163"/>
                  </a:lnTo>
                  <a:lnTo>
                    <a:pt x="10979176" y="33302171"/>
                  </a:lnTo>
                  <a:lnTo>
                    <a:pt x="10979176" y="33302163"/>
                  </a:lnTo>
                  <a:lnTo>
                    <a:pt x="10979098" y="33302171"/>
                  </a:lnTo>
                  <a:lnTo>
                    <a:pt x="10979098" y="33302163"/>
                  </a:lnTo>
                  <a:lnTo>
                    <a:pt x="10979021" y="33302171"/>
                  </a:lnTo>
                  <a:lnTo>
                    <a:pt x="10979021" y="33302163"/>
                  </a:lnTo>
                  <a:lnTo>
                    <a:pt x="10978943" y="33302171"/>
                  </a:lnTo>
                  <a:lnTo>
                    <a:pt x="10978943" y="33302163"/>
                  </a:lnTo>
                  <a:lnTo>
                    <a:pt x="10978865" y="33302171"/>
                  </a:lnTo>
                  <a:lnTo>
                    <a:pt x="10978865" y="33302163"/>
                  </a:lnTo>
                  <a:lnTo>
                    <a:pt x="10978788" y="33302171"/>
                  </a:lnTo>
                  <a:lnTo>
                    <a:pt x="10978788" y="33302163"/>
                  </a:lnTo>
                  <a:lnTo>
                    <a:pt x="10978710" y="33302171"/>
                  </a:lnTo>
                  <a:lnTo>
                    <a:pt x="10978710" y="33302163"/>
                  </a:lnTo>
                  <a:lnTo>
                    <a:pt x="10978633" y="33302171"/>
                  </a:lnTo>
                  <a:lnTo>
                    <a:pt x="10978633" y="33302163"/>
                  </a:lnTo>
                  <a:lnTo>
                    <a:pt x="10978555" y="33302171"/>
                  </a:lnTo>
                  <a:lnTo>
                    <a:pt x="10978555" y="33302163"/>
                  </a:lnTo>
                  <a:lnTo>
                    <a:pt x="10978478" y="33302171"/>
                  </a:lnTo>
                  <a:lnTo>
                    <a:pt x="10978478" y="33302163"/>
                  </a:lnTo>
                  <a:lnTo>
                    <a:pt x="10978400" y="33302171"/>
                  </a:lnTo>
                  <a:lnTo>
                    <a:pt x="10978400" y="33302163"/>
                  </a:lnTo>
                  <a:lnTo>
                    <a:pt x="10978322" y="33302171"/>
                  </a:lnTo>
                  <a:lnTo>
                    <a:pt x="10978322" y="33302163"/>
                  </a:lnTo>
                  <a:lnTo>
                    <a:pt x="10978232" y="33302171"/>
                  </a:lnTo>
                  <a:lnTo>
                    <a:pt x="10978232" y="33302163"/>
                  </a:lnTo>
                  <a:lnTo>
                    <a:pt x="10978154" y="33302171"/>
                  </a:lnTo>
                  <a:lnTo>
                    <a:pt x="10978154" y="33302163"/>
                  </a:lnTo>
                  <a:lnTo>
                    <a:pt x="10978077" y="33302171"/>
                  </a:lnTo>
                  <a:lnTo>
                    <a:pt x="10978077" y="33302163"/>
                  </a:lnTo>
                  <a:lnTo>
                    <a:pt x="10977999" y="33302171"/>
                  </a:lnTo>
                  <a:lnTo>
                    <a:pt x="10977999" y="33302163"/>
                  </a:lnTo>
                  <a:lnTo>
                    <a:pt x="10977922" y="33302171"/>
                  </a:lnTo>
                  <a:lnTo>
                    <a:pt x="10977922" y="33302163"/>
                  </a:lnTo>
                  <a:lnTo>
                    <a:pt x="10977844" y="33302171"/>
                  </a:lnTo>
                  <a:lnTo>
                    <a:pt x="10977844" y="33302163"/>
                  </a:lnTo>
                  <a:lnTo>
                    <a:pt x="10977766" y="33302171"/>
                  </a:lnTo>
                  <a:lnTo>
                    <a:pt x="10977766" y="33302163"/>
                  </a:lnTo>
                  <a:lnTo>
                    <a:pt x="10977689" y="33302171"/>
                  </a:lnTo>
                  <a:lnTo>
                    <a:pt x="10977689" y="33302163"/>
                  </a:lnTo>
                  <a:lnTo>
                    <a:pt x="10977611" y="33302171"/>
                  </a:lnTo>
                  <a:lnTo>
                    <a:pt x="10977611" y="33302163"/>
                  </a:lnTo>
                  <a:lnTo>
                    <a:pt x="10977534" y="33302171"/>
                  </a:lnTo>
                  <a:lnTo>
                    <a:pt x="10977534" y="33302163"/>
                  </a:lnTo>
                  <a:lnTo>
                    <a:pt x="10977456" y="33302171"/>
                  </a:lnTo>
                  <a:lnTo>
                    <a:pt x="10977456" y="33302163"/>
                  </a:lnTo>
                  <a:lnTo>
                    <a:pt x="10977378" y="33302171"/>
                  </a:lnTo>
                  <a:lnTo>
                    <a:pt x="10977378" y="33302163"/>
                  </a:lnTo>
                  <a:lnTo>
                    <a:pt x="10977301" y="33302171"/>
                  </a:lnTo>
                  <a:lnTo>
                    <a:pt x="10977301" y="33302163"/>
                  </a:lnTo>
                  <a:lnTo>
                    <a:pt x="10977223" y="33302171"/>
                  </a:lnTo>
                  <a:lnTo>
                    <a:pt x="10977223" y="33302163"/>
                  </a:lnTo>
                  <a:lnTo>
                    <a:pt x="10977133" y="33302171"/>
                  </a:lnTo>
                  <a:lnTo>
                    <a:pt x="10977133" y="33302163"/>
                  </a:lnTo>
                  <a:lnTo>
                    <a:pt x="10977055" y="33302171"/>
                  </a:lnTo>
                  <a:lnTo>
                    <a:pt x="10977055" y="33302163"/>
                  </a:lnTo>
                  <a:lnTo>
                    <a:pt x="10976978" y="33302171"/>
                  </a:lnTo>
                  <a:lnTo>
                    <a:pt x="10976978" y="33302163"/>
                  </a:lnTo>
                  <a:lnTo>
                    <a:pt x="10976900" y="33302171"/>
                  </a:lnTo>
                  <a:lnTo>
                    <a:pt x="10976900" y="33302163"/>
                  </a:lnTo>
                  <a:lnTo>
                    <a:pt x="10976823" y="33302171"/>
                  </a:lnTo>
                  <a:lnTo>
                    <a:pt x="10976823" y="33302163"/>
                  </a:lnTo>
                  <a:lnTo>
                    <a:pt x="10976745" y="33302171"/>
                  </a:lnTo>
                  <a:lnTo>
                    <a:pt x="10976745" y="33302163"/>
                  </a:lnTo>
                  <a:lnTo>
                    <a:pt x="10976667" y="33302171"/>
                  </a:lnTo>
                  <a:lnTo>
                    <a:pt x="10976667" y="33302163"/>
                  </a:lnTo>
                  <a:lnTo>
                    <a:pt x="10976590" y="33302171"/>
                  </a:lnTo>
                  <a:lnTo>
                    <a:pt x="10976590" y="33302163"/>
                  </a:lnTo>
                  <a:lnTo>
                    <a:pt x="10976512" y="33302171"/>
                  </a:lnTo>
                  <a:lnTo>
                    <a:pt x="10976512" y="33302163"/>
                  </a:lnTo>
                  <a:lnTo>
                    <a:pt x="10976435" y="33302171"/>
                  </a:lnTo>
                  <a:lnTo>
                    <a:pt x="10976435" y="33302163"/>
                  </a:lnTo>
                  <a:lnTo>
                    <a:pt x="10976357" y="33302171"/>
                  </a:lnTo>
                  <a:lnTo>
                    <a:pt x="10976357" y="33302163"/>
                  </a:lnTo>
                  <a:lnTo>
                    <a:pt x="10976279" y="33302171"/>
                  </a:lnTo>
                  <a:lnTo>
                    <a:pt x="10976279" y="33302163"/>
                  </a:lnTo>
                  <a:lnTo>
                    <a:pt x="10976202" y="33302171"/>
                  </a:lnTo>
                  <a:lnTo>
                    <a:pt x="10976202" y="33302163"/>
                  </a:lnTo>
                  <a:lnTo>
                    <a:pt x="10976124" y="33302171"/>
                  </a:lnTo>
                  <a:lnTo>
                    <a:pt x="10976124" y="33302163"/>
                  </a:lnTo>
                  <a:lnTo>
                    <a:pt x="10976034" y="33302171"/>
                  </a:lnTo>
                  <a:lnTo>
                    <a:pt x="10976034" y="33302163"/>
                  </a:lnTo>
                  <a:lnTo>
                    <a:pt x="10975956" y="33302171"/>
                  </a:lnTo>
                  <a:lnTo>
                    <a:pt x="10975956" y="33302163"/>
                  </a:lnTo>
                  <a:lnTo>
                    <a:pt x="10975879" y="33302171"/>
                  </a:lnTo>
                  <a:lnTo>
                    <a:pt x="10975879" y="33302163"/>
                  </a:lnTo>
                  <a:lnTo>
                    <a:pt x="10975801" y="33302171"/>
                  </a:lnTo>
                  <a:lnTo>
                    <a:pt x="10975801" y="33302163"/>
                  </a:lnTo>
                  <a:lnTo>
                    <a:pt x="10975724" y="33302171"/>
                  </a:lnTo>
                  <a:lnTo>
                    <a:pt x="10975724" y="33302163"/>
                  </a:lnTo>
                  <a:lnTo>
                    <a:pt x="10975646" y="33302171"/>
                  </a:lnTo>
                  <a:lnTo>
                    <a:pt x="10975646" y="33302163"/>
                  </a:lnTo>
                  <a:lnTo>
                    <a:pt x="10975568" y="33302171"/>
                  </a:lnTo>
                  <a:lnTo>
                    <a:pt x="10975568" y="33302163"/>
                  </a:lnTo>
                  <a:lnTo>
                    <a:pt x="10975491" y="33302171"/>
                  </a:lnTo>
                  <a:lnTo>
                    <a:pt x="10975491" y="33302163"/>
                  </a:lnTo>
                  <a:lnTo>
                    <a:pt x="10975413" y="33302171"/>
                  </a:lnTo>
                  <a:lnTo>
                    <a:pt x="10975413" y="33302163"/>
                  </a:lnTo>
                  <a:lnTo>
                    <a:pt x="10975336" y="33302171"/>
                  </a:lnTo>
                  <a:lnTo>
                    <a:pt x="10975336" y="33302163"/>
                  </a:lnTo>
                  <a:lnTo>
                    <a:pt x="10975258" y="33302171"/>
                  </a:lnTo>
                  <a:lnTo>
                    <a:pt x="10975258" y="33302163"/>
                  </a:lnTo>
                  <a:lnTo>
                    <a:pt x="10975180" y="33302171"/>
                  </a:lnTo>
                  <a:lnTo>
                    <a:pt x="10975180" y="33302163"/>
                  </a:lnTo>
                  <a:lnTo>
                    <a:pt x="10975103" y="33302171"/>
                  </a:lnTo>
                  <a:lnTo>
                    <a:pt x="10975103" y="33302163"/>
                  </a:lnTo>
                  <a:lnTo>
                    <a:pt x="10975025" y="33302171"/>
                  </a:lnTo>
                  <a:lnTo>
                    <a:pt x="10975025" y="33302163"/>
                  </a:lnTo>
                  <a:lnTo>
                    <a:pt x="10974935" y="33302171"/>
                  </a:lnTo>
                  <a:lnTo>
                    <a:pt x="10974935" y="33302163"/>
                  </a:lnTo>
                  <a:lnTo>
                    <a:pt x="10974857" y="33302171"/>
                  </a:lnTo>
                  <a:lnTo>
                    <a:pt x="10974857" y="33302163"/>
                  </a:lnTo>
                  <a:lnTo>
                    <a:pt x="10974780" y="33302171"/>
                  </a:lnTo>
                  <a:lnTo>
                    <a:pt x="10974780" y="33302163"/>
                  </a:lnTo>
                  <a:lnTo>
                    <a:pt x="10974702" y="33302171"/>
                  </a:lnTo>
                  <a:lnTo>
                    <a:pt x="10974702" y="33302163"/>
                  </a:lnTo>
                  <a:lnTo>
                    <a:pt x="10974625" y="33302171"/>
                  </a:lnTo>
                  <a:lnTo>
                    <a:pt x="10974625" y="33302163"/>
                  </a:lnTo>
                  <a:lnTo>
                    <a:pt x="10974547" y="33302171"/>
                  </a:lnTo>
                  <a:lnTo>
                    <a:pt x="10974547" y="33302163"/>
                  </a:lnTo>
                  <a:lnTo>
                    <a:pt x="10974469" y="33302171"/>
                  </a:lnTo>
                  <a:lnTo>
                    <a:pt x="10974469" y="33302163"/>
                  </a:lnTo>
                  <a:lnTo>
                    <a:pt x="10974392" y="33302171"/>
                  </a:lnTo>
                  <a:lnTo>
                    <a:pt x="10974392" y="33302163"/>
                  </a:lnTo>
                  <a:lnTo>
                    <a:pt x="10974314" y="33302171"/>
                  </a:lnTo>
                  <a:lnTo>
                    <a:pt x="10974314" y="33302163"/>
                  </a:lnTo>
                  <a:lnTo>
                    <a:pt x="10974237" y="33302171"/>
                  </a:lnTo>
                  <a:lnTo>
                    <a:pt x="10974237" y="33302163"/>
                  </a:lnTo>
                  <a:lnTo>
                    <a:pt x="10974159" y="33302171"/>
                  </a:lnTo>
                  <a:lnTo>
                    <a:pt x="10974159" y="33302163"/>
                  </a:lnTo>
                  <a:lnTo>
                    <a:pt x="10974081" y="33302171"/>
                  </a:lnTo>
                  <a:lnTo>
                    <a:pt x="10974081" y="33302163"/>
                  </a:lnTo>
                  <a:lnTo>
                    <a:pt x="10974004" y="33302171"/>
                  </a:lnTo>
                  <a:lnTo>
                    <a:pt x="10974004" y="33302163"/>
                  </a:lnTo>
                  <a:lnTo>
                    <a:pt x="10973926" y="33302171"/>
                  </a:lnTo>
                  <a:lnTo>
                    <a:pt x="10973926" y="33302163"/>
                  </a:lnTo>
                  <a:lnTo>
                    <a:pt x="10973836" y="33302171"/>
                  </a:lnTo>
                  <a:lnTo>
                    <a:pt x="10973836" y="33302163"/>
                  </a:lnTo>
                  <a:lnTo>
                    <a:pt x="10973758" y="33302171"/>
                  </a:lnTo>
                  <a:lnTo>
                    <a:pt x="10973758" y="33302163"/>
                  </a:lnTo>
                  <a:lnTo>
                    <a:pt x="10973681" y="33302171"/>
                  </a:lnTo>
                  <a:lnTo>
                    <a:pt x="10973681" y="33302163"/>
                  </a:lnTo>
                  <a:lnTo>
                    <a:pt x="10973603" y="33302171"/>
                  </a:lnTo>
                  <a:lnTo>
                    <a:pt x="10973603" y="33302163"/>
                  </a:lnTo>
                  <a:lnTo>
                    <a:pt x="10973526" y="33302171"/>
                  </a:lnTo>
                  <a:lnTo>
                    <a:pt x="10973526" y="33302163"/>
                  </a:lnTo>
                  <a:lnTo>
                    <a:pt x="10973448" y="33302171"/>
                  </a:lnTo>
                  <a:lnTo>
                    <a:pt x="10973448" y="33302163"/>
                  </a:lnTo>
                  <a:lnTo>
                    <a:pt x="10973370" y="33302171"/>
                  </a:lnTo>
                  <a:lnTo>
                    <a:pt x="10973370" y="33302163"/>
                  </a:lnTo>
                  <a:lnTo>
                    <a:pt x="10973293" y="33302171"/>
                  </a:lnTo>
                  <a:lnTo>
                    <a:pt x="10973293" y="33302163"/>
                  </a:lnTo>
                  <a:lnTo>
                    <a:pt x="10973215" y="33302171"/>
                  </a:lnTo>
                  <a:lnTo>
                    <a:pt x="10973215" y="33302163"/>
                  </a:lnTo>
                  <a:lnTo>
                    <a:pt x="10973138" y="33302171"/>
                  </a:lnTo>
                  <a:lnTo>
                    <a:pt x="10973138" y="33302163"/>
                  </a:lnTo>
                  <a:lnTo>
                    <a:pt x="10973060" y="33302171"/>
                  </a:lnTo>
                  <a:lnTo>
                    <a:pt x="10973060" y="33302163"/>
                  </a:lnTo>
                  <a:lnTo>
                    <a:pt x="10972982" y="33302171"/>
                  </a:lnTo>
                  <a:lnTo>
                    <a:pt x="10972982" y="33302163"/>
                  </a:lnTo>
                  <a:lnTo>
                    <a:pt x="10972905" y="33302171"/>
                  </a:lnTo>
                  <a:lnTo>
                    <a:pt x="10972905" y="33302163"/>
                  </a:lnTo>
                  <a:lnTo>
                    <a:pt x="10972827" y="33302171"/>
                  </a:lnTo>
                  <a:lnTo>
                    <a:pt x="10972827" y="33136401"/>
                  </a:lnTo>
                  <a:lnTo>
                    <a:pt x="10824504" y="33149425"/>
                  </a:lnTo>
                  <a:lnTo>
                    <a:pt x="10820712" y="33149771"/>
                  </a:lnTo>
                  <a:lnTo>
                    <a:pt x="10820712" y="33149763"/>
                  </a:lnTo>
                  <a:lnTo>
                    <a:pt x="10820666" y="33149771"/>
                  </a:lnTo>
                  <a:lnTo>
                    <a:pt x="10820666" y="33149763"/>
                  </a:lnTo>
                  <a:lnTo>
                    <a:pt x="10820587" y="33149771"/>
                  </a:lnTo>
                  <a:lnTo>
                    <a:pt x="10820587" y="33149763"/>
                  </a:lnTo>
                  <a:lnTo>
                    <a:pt x="10820508" y="33149771"/>
                  </a:lnTo>
                  <a:lnTo>
                    <a:pt x="10820508" y="33149763"/>
                  </a:lnTo>
                  <a:lnTo>
                    <a:pt x="10820429" y="33149771"/>
                  </a:lnTo>
                  <a:lnTo>
                    <a:pt x="10820429" y="32984041"/>
                  </a:lnTo>
                  <a:lnTo>
                    <a:pt x="10670407" y="32997183"/>
                  </a:lnTo>
                  <a:lnTo>
                    <a:pt x="10668044" y="32997371"/>
                  </a:lnTo>
                  <a:lnTo>
                    <a:pt x="10668044" y="32997367"/>
                  </a:lnTo>
                  <a:lnTo>
                    <a:pt x="10668030" y="32997371"/>
                  </a:lnTo>
                  <a:lnTo>
                    <a:pt x="10668030" y="32831293"/>
                  </a:lnTo>
                  <a:lnTo>
                    <a:pt x="10519333" y="32844629"/>
                  </a:lnTo>
                  <a:lnTo>
                    <a:pt x="10516310" y="32844971"/>
                  </a:lnTo>
                  <a:lnTo>
                    <a:pt x="10516310" y="32844963"/>
                  </a:lnTo>
                  <a:lnTo>
                    <a:pt x="10516263" y="32844971"/>
                  </a:lnTo>
                  <a:lnTo>
                    <a:pt x="10516263" y="32844963"/>
                  </a:lnTo>
                  <a:lnTo>
                    <a:pt x="10516184" y="32844971"/>
                  </a:lnTo>
                  <a:lnTo>
                    <a:pt x="10516184" y="32844963"/>
                  </a:lnTo>
                  <a:lnTo>
                    <a:pt x="10516105" y="32844971"/>
                  </a:lnTo>
                  <a:lnTo>
                    <a:pt x="10516105" y="32844963"/>
                  </a:lnTo>
                  <a:lnTo>
                    <a:pt x="10516026" y="32844971"/>
                  </a:lnTo>
                  <a:lnTo>
                    <a:pt x="10516026" y="32844963"/>
                  </a:lnTo>
                  <a:lnTo>
                    <a:pt x="10515947" y="32844971"/>
                  </a:lnTo>
                  <a:lnTo>
                    <a:pt x="10515947" y="32844963"/>
                  </a:lnTo>
                  <a:lnTo>
                    <a:pt x="10515868" y="32844971"/>
                  </a:lnTo>
                  <a:lnTo>
                    <a:pt x="10515868" y="32844963"/>
                  </a:lnTo>
                  <a:lnTo>
                    <a:pt x="10515789" y="32844971"/>
                  </a:lnTo>
                  <a:lnTo>
                    <a:pt x="10515789" y="32844963"/>
                  </a:lnTo>
                  <a:lnTo>
                    <a:pt x="10515710" y="32844971"/>
                  </a:lnTo>
                  <a:lnTo>
                    <a:pt x="10515710" y="32844963"/>
                  </a:lnTo>
                  <a:lnTo>
                    <a:pt x="10515631" y="32844971"/>
                  </a:lnTo>
                  <a:lnTo>
                    <a:pt x="10515631" y="32679241"/>
                  </a:lnTo>
                  <a:lnTo>
                    <a:pt x="10367214" y="32692221"/>
                  </a:lnTo>
                  <a:lnTo>
                    <a:pt x="10363422" y="32692571"/>
                  </a:lnTo>
                  <a:lnTo>
                    <a:pt x="10363422" y="32692563"/>
                  </a:lnTo>
                  <a:lnTo>
                    <a:pt x="10363390" y="32692571"/>
                  </a:lnTo>
                  <a:lnTo>
                    <a:pt x="10363390" y="32692563"/>
                  </a:lnTo>
                  <a:lnTo>
                    <a:pt x="10363311" y="32692571"/>
                  </a:lnTo>
                  <a:lnTo>
                    <a:pt x="10363311" y="32692563"/>
                  </a:lnTo>
                  <a:lnTo>
                    <a:pt x="10363232" y="32692571"/>
                  </a:lnTo>
                  <a:lnTo>
                    <a:pt x="10363232" y="32526857"/>
                  </a:lnTo>
                  <a:lnTo>
                    <a:pt x="10211194" y="32540135"/>
                  </a:lnTo>
                  <a:lnTo>
                    <a:pt x="10210809" y="32540171"/>
                  </a:lnTo>
                  <a:lnTo>
                    <a:pt x="10210809" y="32373653"/>
                  </a:lnTo>
                  <a:lnTo>
                    <a:pt x="10062098" y="32387429"/>
                  </a:lnTo>
                  <a:lnTo>
                    <a:pt x="10059020" y="32387771"/>
                  </a:lnTo>
                  <a:lnTo>
                    <a:pt x="10059020" y="32387763"/>
                  </a:lnTo>
                  <a:lnTo>
                    <a:pt x="10058987" y="32387771"/>
                  </a:lnTo>
                  <a:lnTo>
                    <a:pt x="10058987" y="32387763"/>
                  </a:lnTo>
                  <a:lnTo>
                    <a:pt x="10058908" y="32387771"/>
                  </a:lnTo>
                  <a:lnTo>
                    <a:pt x="10058908" y="32387763"/>
                  </a:lnTo>
                  <a:lnTo>
                    <a:pt x="10058829" y="32387771"/>
                  </a:lnTo>
                  <a:lnTo>
                    <a:pt x="10058829" y="32387763"/>
                  </a:lnTo>
                  <a:lnTo>
                    <a:pt x="10058750" y="32387771"/>
                  </a:lnTo>
                  <a:lnTo>
                    <a:pt x="10058750" y="32387763"/>
                  </a:lnTo>
                  <a:lnTo>
                    <a:pt x="10058671" y="32387771"/>
                  </a:lnTo>
                  <a:lnTo>
                    <a:pt x="10058671" y="32387763"/>
                  </a:lnTo>
                  <a:lnTo>
                    <a:pt x="10058592" y="32387771"/>
                  </a:lnTo>
                  <a:lnTo>
                    <a:pt x="10058592" y="32387763"/>
                  </a:lnTo>
                  <a:lnTo>
                    <a:pt x="10058513" y="32387771"/>
                  </a:lnTo>
                  <a:lnTo>
                    <a:pt x="10058513" y="32387763"/>
                  </a:lnTo>
                  <a:lnTo>
                    <a:pt x="10058434" y="32387771"/>
                  </a:lnTo>
                  <a:lnTo>
                    <a:pt x="10058434" y="32222063"/>
                  </a:lnTo>
                  <a:lnTo>
                    <a:pt x="9909924" y="32235021"/>
                  </a:lnTo>
                  <a:lnTo>
                    <a:pt x="9906132" y="32235371"/>
                  </a:lnTo>
                  <a:lnTo>
                    <a:pt x="9906132" y="32235363"/>
                  </a:lnTo>
                  <a:lnTo>
                    <a:pt x="9906114" y="32235371"/>
                  </a:lnTo>
                  <a:lnTo>
                    <a:pt x="9906114" y="32235363"/>
                  </a:lnTo>
                  <a:lnTo>
                    <a:pt x="9906035" y="32235371"/>
                  </a:lnTo>
                  <a:lnTo>
                    <a:pt x="9906035" y="32069663"/>
                  </a:lnTo>
                  <a:lnTo>
                    <a:pt x="9754948" y="32082849"/>
                  </a:lnTo>
                  <a:lnTo>
                    <a:pt x="9753629" y="32082971"/>
                  </a:lnTo>
                  <a:lnTo>
                    <a:pt x="9753629" y="32082969"/>
                  </a:lnTo>
                  <a:lnTo>
                    <a:pt x="9753629" y="31916673"/>
                  </a:lnTo>
                  <a:lnTo>
                    <a:pt x="9605467" y="31930231"/>
                  </a:lnTo>
                  <a:lnTo>
                    <a:pt x="9601730" y="31930571"/>
                  </a:lnTo>
                  <a:lnTo>
                    <a:pt x="9601730" y="31930563"/>
                  </a:lnTo>
                  <a:lnTo>
                    <a:pt x="9601711" y="31930571"/>
                  </a:lnTo>
                  <a:lnTo>
                    <a:pt x="9601711" y="31930563"/>
                  </a:lnTo>
                  <a:lnTo>
                    <a:pt x="9601632" y="31930571"/>
                  </a:lnTo>
                  <a:lnTo>
                    <a:pt x="9601632" y="31930563"/>
                  </a:lnTo>
                  <a:lnTo>
                    <a:pt x="9601553" y="31930571"/>
                  </a:lnTo>
                  <a:lnTo>
                    <a:pt x="9601553" y="31930563"/>
                  </a:lnTo>
                  <a:lnTo>
                    <a:pt x="9601474" y="31930571"/>
                  </a:lnTo>
                  <a:lnTo>
                    <a:pt x="9601474" y="31930563"/>
                  </a:lnTo>
                  <a:lnTo>
                    <a:pt x="9601395" y="31930571"/>
                  </a:lnTo>
                  <a:lnTo>
                    <a:pt x="9601395" y="31930563"/>
                  </a:lnTo>
                  <a:lnTo>
                    <a:pt x="9601316" y="31930571"/>
                  </a:lnTo>
                  <a:lnTo>
                    <a:pt x="9601316" y="31930563"/>
                  </a:lnTo>
                  <a:lnTo>
                    <a:pt x="9601237" y="31930571"/>
                  </a:lnTo>
                  <a:lnTo>
                    <a:pt x="9601237" y="31764833"/>
                  </a:lnTo>
                  <a:lnTo>
                    <a:pt x="9452634" y="31777825"/>
                  </a:lnTo>
                  <a:lnTo>
                    <a:pt x="9448897" y="31778171"/>
                  </a:lnTo>
                  <a:lnTo>
                    <a:pt x="9448897" y="31778163"/>
                  </a:lnTo>
                  <a:lnTo>
                    <a:pt x="9448838" y="31778171"/>
                  </a:lnTo>
                  <a:lnTo>
                    <a:pt x="9448838" y="31612433"/>
                  </a:lnTo>
                  <a:lnTo>
                    <a:pt x="9298702" y="31625561"/>
                  </a:lnTo>
                  <a:lnTo>
                    <a:pt x="9296449" y="31625771"/>
                  </a:lnTo>
                  <a:lnTo>
                    <a:pt x="9296449" y="31625767"/>
                  </a:lnTo>
                  <a:lnTo>
                    <a:pt x="9296439" y="31625771"/>
                  </a:lnTo>
                  <a:lnTo>
                    <a:pt x="9296439" y="31459693"/>
                  </a:lnTo>
                  <a:lnTo>
                    <a:pt x="9148177" y="31473029"/>
                  </a:lnTo>
                  <a:lnTo>
                    <a:pt x="9144440" y="31473371"/>
                  </a:lnTo>
                  <a:lnTo>
                    <a:pt x="9144440" y="31473363"/>
                  </a:lnTo>
                  <a:lnTo>
                    <a:pt x="9144435" y="31473371"/>
                  </a:lnTo>
                  <a:lnTo>
                    <a:pt x="9144435" y="31473363"/>
                  </a:lnTo>
                  <a:lnTo>
                    <a:pt x="9144356" y="31473371"/>
                  </a:lnTo>
                  <a:lnTo>
                    <a:pt x="9144356" y="31473363"/>
                  </a:lnTo>
                  <a:lnTo>
                    <a:pt x="9144277" y="31473371"/>
                  </a:lnTo>
                  <a:lnTo>
                    <a:pt x="9144277" y="31473363"/>
                  </a:lnTo>
                  <a:lnTo>
                    <a:pt x="9144198" y="31473371"/>
                  </a:lnTo>
                  <a:lnTo>
                    <a:pt x="9144198" y="31473363"/>
                  </a:lnTo>
                  <a:lnTo>
                    <a:pt x="9144119" y="31473371"/>
                  </a:lnTo>
                  <a:lnTo>
                    <a:pt x="9144119" y="31473363"/>
                  </a:lnTo>
                  <a:lnTo>
                    <a:pt x="9144040" y="31473371"/>
                  </a:lnTo>
                  <a:lnTo>
                    <a:pt x="9144040" y="31307633"/>
                  </a:lnTo>
                  <a:lnTo>
                    <a:pt x="8991937" y="31320945"/>
                  </a:lnTo>
                  <a:lnTo>
                    <a:pt x="8991607" y="31320971"/>
                  </a:lnTo>
                  <a:lnTo>
                    <a:pt x="8991607" y="31154453"/>
                  </a:lnTo>
                  <a:lnTo>
                    <a:pt x="8839983" y="31168515"/>
                  </a:lnTo>
                  <a:lnTo>
                    <a:pt x="8839214" y="31168571"/>
                  </a:lnTo>
                  <a:lnTo>
                    <a:pt x="8839214" y="31002059"/>
                  </a:lnTo>
                  <a:lnTo>
                    <a:pt x="8690887" y="31015829"/>
                  </a:lnTo>
                  <a:lnTo>
                    <a:pt x="8687150" y="31016171"/>
                  </a:lnTo>
                  <a:lnTo>
                    <a:pt x="8687150" y="31016163"/>
                  </a:lnTo>
                  <a:lnTo>
                    <a:pt x="8687080" y="31016171"/>
                  </a:lnTo>
                  <a:lnTo>
                    <a:pt x="8687080" y="31016163"/>
                  </a:lnTo>
                  <a:lnTo>
                    <a:pt x="8687001" y="31016171"/>
                  </a:lnTo>
                  <a:lnTo>
                    <a:pt x="8687001" y="31016163"/>
                  </a:lnTo>
                  <a:lnTo>
                    <a:pt x="8686922" y="31016171"/>
                  </a:lnTo>
                  <a:lnTo>
                    <a:pt x="8686922" y="31016163"/>
                  </a:lnTo>
                  <a:lnTo>
                    <a:pt x="8686843" y="31016171"/>
                  </a:lnTo>
                  <a:lnTo>
                    <a:pt x="8686843" y="30850465"/>
                  </a:lnTo>
                  <a:lnTo>
                    <a:pt x="8535636" y="30863657"/>
                  </a:lnTo>
                  <a:lnTo>
                    <a:pt x="8534427" y="30863771"/>
                  </a:lnTo>
                  <a:lnTo>
                    <a:pt x="8534427" y="30863769"/>
                  </a:lnTo>
                  <a:lnTo>
                    <a:pt x="8534427" y="30697473"/>
                  </a:lnTo>
                  <a:lnTo>
                    <a:pt x="8383957" y="30711229"/>
                  </a:lnTo>
                  <a:lnTo>
                    <a:pt x="8382034" y="30711371"/>
                  </a:lnTo>
                  <a:lnTo>
                    <a:pt x="8382034" y="30711367"/>
                  </a:lnTo>
                  <a:lnTo>
                    <a:pt x="8382034" y="30545211"/>
                  </a:lnTo>
                  <a:lnTo>
                    <a:pt x="8233597" y="30558631"/>
                  </a:lnTo>
                  <a:lnTo>
                    <a:pt x="8229860" y="30558971"/>
                  </a:lnTo>
                  <a:lnTo>
                    <a:pt x="8229860" y="30558963"/>
                  </a:lnTo>
                  <a:lnTo>
                    <a:pt x="8229804" y="30558971"/>
                  </a:lnTo>
                  <a:lnTo>
                    <a:pt x="8229804" y="30558963"/>
                  </a:lnTo>
                  <a:lnTo>
                    <a:pt x="8229725" y="30558971"/>
                  </a:lnTo>
                  <a:lnTo>
                    <a:pt x="8229725" y="30558963"/>
                  </a:lnTo>
                  <a:lnTo>
                    <a:pt x="8229646" y="30558971"/>
                  </a:lnTo>
                  <a:lnTo>
                    <a:pt x="8229646" y="30393235"/>
                  </a:lnTo>
                  <a:lnTo>
                    <a:pt x="8079500" y="30406371"/>
                  </a:lnTo>
                  <a:lnTo>
                    <a:pt x="8077247" y="30406571"/>
                  </a:lnTo>
                  <a:lnTo>
                    <a:pt x="8077247" y="30406567"/>
                  </a:lnTo>
                  <a:lnTo>
                    <a:pt x="8077247" y="30406571"/>
                  </a:lnTo>
                  <a:lnTo>
                    <a:pt x="8077247" y="30240493"/>
                  </a:lnTo>
                  <a:lnTo>
                    <a:pt x="7929195" y="30253829"/>
                  </a:lnTo>
                  <a:lnTo>
                    <a:pt x="7925403" y="30254171"/>
                  </a:lnTo>
                  <a:lnTo>
                    <a:pt x="7925403" y="30254163"/>
                  </a:lnTo>
                  <a:lnTo>
                    <a:pt x="7925401" y="30254171"/>
                  </a:lnTo>
                  <a:lnTo>
                    <a:pt x="7925401" y="30254163"/>
                  </a:lnTo>
                  <a:lnTo>
                    <a:pt x="7925322" y="30254171"/>
                  </a:lnTo>
                  <a:lnTo>
                    <a:pt x="7925322" y="30254163"/>
                  </a:lnTo>
                  <a:lnTo>
                    <a:pt x="7925243" y="30254171"/>
                  </a:lnTo>
                  <a:lnTo>
                    <a:pt x="7925243" y="30254163"/>
                  </a:lnTo>
                  <a:lnTo>
                    <a:pt x="7925164" y="30254171"/>
                  </a:lnTo>
                  <a:lnTo>
                    <a:pt x="7925164" y="30254163"/>
                  </a:lnTo>
                  <a:lnTo>
                    <a:pt x="7925085" y="30254171"/>
                  </a:lnTo>
                  <a:lnTo>
                    <a:pt x="7925085" y="30254163"/>
                  </a:lnTo>
                  <a:lnTo>
                    <a:pt x="7925006" y="30254171"/>
                  </a:lnTo>
                  <a:lnTo>
                    <a:pt x="7925006" y="30254163"/>
                  </a:lnTo>
                  <a:lnTo>
                    <a:pt x="7924927" y="30254171"/>
                  </a:lnTo>
                  <a:lnTo>
                    <a:pt x="7924927" y="30254163"/>
                  </a:lnTo>
                  <a:lnTo>
                    <a:pt x="7924848" y="30254171"/>
                  </a:lnTo>
                  <a:lnTo>
                    <a:pt x="7924848" y="30088435"/>
                  </a:lnTo>
                  <a:lnTo>
                    <a:pt x="7776307" y="30101421"/>
                  </a:lnTo>
                  <a:lnTo>
                    <a:pt x="7772570" y="30101771"/>
                  </a:lnTo>
                  <a:lnTo>
                    <a:pt x="7772570" y="30101763"/>
                  </a:lnTo>
                  <a:lnTo>
                    <a:pt x="7772528" y="30101771"/>
                  </a:lnTo>
                  <a:lnTo>
                    <a:pt x="7772528" y="30101763"/>
                  </a:lnTo>
                  <a:lnTo>
                    <a:pt x="7772449" y="30101771"/>
                  </a:lnTo>
                  <a:lnTo>
                    <a:pt x="7772449" y="29936073"/>
                  </a:lnTo>
                  <a:lnTo>
                    <a:pt x="7620946" y="29949323"/>
                  </a:lnTo>
                  <a:lnTo>
                    <a:pt x="7620012" y="29949371"/>
                  </a:lnTo>
                  <a:lnTo>
                    <a:pt x="7620012" y="29949369"/>
                  </a:lnTo>
                  <a:lnTo>
                    <a:pt x="7620012" y="29782855"/>
                  </a:lnTo>
                  <a:lnTo>
                    <a:pt x="7471905" y="29796629"/>
                  </a:lnTo>
                  <a:lnTo>
                    <a:pt x="7468113" y="29796971"/>
                  </a:lnTo>
                  <a:lnTo>
                    <a:pt x="7468113" y="29796963"/>
                  </a:lnTo>
                  <a:lnTo>
                    <a:pt x="7468046" y="29796971"/>
                  </a:lnTo>
                  <a:lnTo>
                    <a:pt x="7468046" y="29796963"/>
                  </a:lnTo>
                  <a:lnTo>
                    <a:pt x="7467967" y="29796971"/>
                  </a:lnTo>
                  <a:lnTo>
                    <a:pt x="7467967" y="29796963"/>
                  </a:lnTo>
                  <a:lnTo>
                    <a:pt x="7467888" y="29796971"/>
                  </a:lnTo>
                  <a:lnTo>
                    <a:pt x="7467888" y="29796963"/>
                  </a:lnTo>
                  <a:lnTo>
                    <a:pt x="7467809" y="29796971"/>
                  </a:lnTo>
                  <a:lnTo>
                    <a:pt x="7467809" y="29796963"/>
                  </a:lnTo>
                  <a:lnTo>
                    <a:pt x="7467730" y="29796971"/>
                  </a:lnTo>
                  <a:lnTo>
                    <a:pt x="7467730" y="29796963"/>
                  </a:lnTo>
                  <a:lnTo>
                    <a:pt x="7467651" y="29796971"/>
                  </a:lnTo>
                  <a:lnTo>
                    <a:pt x="7467651" y="29631267"/>
                  </a:lnTo>
                  <a:lnTo>
                    <a:pt x="7319017" y="29644225"/>
                  </a:lnTo>
                  <a:lnTo>
                    <a:pt x="7315280" y="29644571"/>
                  </a:lnTo>
                  <a:lnTo>
                    <a:pt x="7315280" y="29644563"/>
                  </a:lnTo>
                  <a:lnTo>
                    <a:pt x="7315252" y="29644571"/>
                  </a:lnTo>
                  <a:lnTo>
                    <a:pt x="7315252" y="29478837"/>
                  </a:lnTo>
                  <a:lnTo>
                    <a:pt x="7164920" y="29492035"/>
                  </a:lnTo>
                  <a:lnTo>
                    <a:pt x="7162832" y="29492171"/>
                  </a:lnTo>
                  <a:lnTo>
                    <a:pt x="7162832" y="29492169"/>
                  </a:lnTo>
                  <a:lnTo>
                    <a:pt x="7162832" y="29325917"/>
                  </a:lnTo>
                  <a:lnTo>
                    <a:pt x="7014615" y="29339431"/>
                  </a:lnTo>
                  <a:lnTo>
                    <a:pt x="7010823" y="29339771"/>
                  </a:lnTo>
                  <a:lnTo>
                    <a:pt x="7010823" y="29339763"/>
                  </a:lnTo>
                  <a:lnTo>
                    <a:pt x="7010770" y="29339771"/>
                  </a:lnTo>
                  <a:lnTo>
                    <a:pt x="7010770" y="29339763"/>
                  </a:lnTo>
                  <a:lnTo>
                    <a:pt x="7010691" y="29339771"/>
                  </a:lnTo>
                  <a:lnTo>
                    <a:pt x="7010691" y="29339763"/>
                  </a:lnTo>
                  <a:lnTo>
                    <a:pt x="7010612" y="29339771"/>
                  </a:lnTo>
                  <a:lnTo>
                    <a:pt x="7010612" y="29339763"/>
                  </a:lnTo>
                  <a:lnTo>
                    <a:pt x="7010533" y="29339771"/>
                  </a:lnTo>
                  <a:lnTo>
                    <a:pt x="7010533" y="29339763"/>
                  </a:lnTo>
                  <a:lnTo>
                    <a:pt x="7010454" y="29339771"/>
                  </a:lnTo>
                  <a:lnTo>
                    <a:pt x="7010454" y="29174043"/>
                  </a:lnTo>
                  <a:lnTo>
                    <a:pt x="6860518" y="29187179"/>
                  </a:lnTo>
                  <a:lnTo>
                    <a:pt x="6858045" y="29187371"/>
                  </a:lnTo>
                  <a:lnTo>
                    <a:pt x="6858045" y="29187367"/>
                  </a:lnTo>
                  <a:lnTo>
                    <a:pt x="6858045" y="29021293"/>
                  </a:lnTo>
                  <a:lnTo>
                    <a:pt x="6708015" y="29034751"/>
                  </a:lnTo>
                  <a:lnTo>
                    <a:pt x="6705652" y="29034971"/>
                  </a:lnTo>
                  <a:lnTo>
                    <a:pt x="6705652" y="29034967"/>
                  </a:lnTo>
                  <a:lnTo>
                    <a:pt x="6705652" y="28868893"/>
                  </a:lnTo>
                  <a:lnTo>
                    <a:pt x="6557325" y="28882225"/>
                  </a:lnTo>
                  <a:lnTo>
                    <a:pt x="6553533" y="28882571"/>
                  </a:lnTo>
                  <a:lnTo>
                    <a:pt x="6553533" y="28882563"/>
                  </a:lnTo>
                  <a:lnTo>
                    <a:pt x="6553494" y="28882571"/>
                  </a:lnTo>
                  <a:lnTo>
                    <a:pt x="6553494" y="28882563"/>
                  </a:lnTo>
                  <a:lnTo>
                    <a:pt x="6553415" y="28882571"/>
                  </a:lnTo>
                  <a:lnTo>
                    <a:pt x="6553415" y="28882563"/>
                  </a:lnTo>
                  <a:lnTo>
                    <a:pt x="6553336" y="28882571"/>
                  </a:lnTo>
                  <a:lnTo>
                    <a:pt x="6553336" y="28882563"/>
                  </a:lnTo>
                  <a:lnTo>
                    <a:pt x="6553257" y="28882571"/>
                  </a:lnTo>
                  <a:lnTo>
                    <a:pt x="6553257" y="28716859"/>
                  </a:lnTo>
                  <a:lnTo>
                    <a:pt x="6401250" y="28730131"/>
                  </a:lnTo>
                  <a:lnTo>
                    <a:pt x="6400810" y="28730171"/>
                  </a:lnTo>
                  <a:lnTo>
                    <a:pt x="6400810" y="28563655"/>
                  </a:lnTo>
                  <a:lnTo>
                    <a:pt x="6249186" y="28577703"/>
                  </a:lnTo>
                  <a:lnTo>
                    <a:pt x="6248417" y="28577771"/>
                  </a:lnTo>
                  <a:lnTo>
                    <a:pt x="6248417" y="28577769"/>
                  </a:lnTo>
                  <a:lnTo>
                    <a:pt x="6248417" y="28411473"/>
                  </a:lnTo>
                  <a:lnTo>
                    <a:pt x="6100035" y="28425029"/>
                  </a:lnTo>
                  <a:lnTo>
                    <a:pt x="6096243" y="28425371"/>
                  </a:lnTo>
                  <a:lnTo>
                    <a:pt x="6096243" y="28425363"/>
                  </a:lnTo>
                  <a:lnTo>
                    <a:pt x="6096218" y="28425371"/>
                  </a:lnTo>
                  <a:lnTo>
                    <a:pt x="6096218" y="28425363"/>
                  </a:lnTo>
                  <a:lnTo>
                    <a:pt x="6096139" y="28425371"/>
                  </a:lnTo>
                  <a:lnTo>
                    <a:pt x="6096139" y="28425363"/>
                  </a:lnTo>
                  <a:lnTo>
                    <a:pt x="6096060" y="28425371"/>
                  </a:lnTo>
                  <a:lnTo>
                    <a:pt x="6096060" y="28259669"/>
                  </a:lnTo>
                  <a:lnTo>
                    <a:pt x="5945004" y="28272845"/>
                  </a:lnTo>
                  <a:lnTo>
                    <a:pt x="5943630" y="28272971"/>
                  </a:lnTo>
                  <a:lnTo>
                    <a:pt x="5943630" y="28272969"/>
                  </a:lnTo>
                  <a:lnTo>
                    <a:pt x="5943630" y="28106673"/>
                  </a:lnTo>
                  <a:lnTo>
                    <a:pt x="5794919" y="28120231"/>
                  </a:lnTo>
                  <a:lnTo>
                    <a:pt x="5791841" y="28120571"/>
                  </a:lnTo>
                  <a:lnTo>
                    <a:pt x="5791841" y="28120563"/>
                  </a:lnTo>
                  <a:lnTo>
                    <a:pt x="5791815" y="28120571"/>
                  </a:lnTo>
                  <a:lnTo>
                    <a:pt x="5791815" y="28120563"/>
                  </a:lnTo>
                  <a:lnTo>
                    <a:pt x="5791736" y="28120571"/>
                  </a:lnTo>
                  <a:lnTo>
                    <a:pt x="5791736" y="28120563"/>
                  </a:lnTo>
                  <a:lnTo>
                    <a:pt x="5791657" y="28120571"/>
                  </a:lnTo>
                  <a:lnTo>
                    <a:pt x="5791657" y="28120563"/>
                  </a:lnTo>
                  <a:lnTo>
                    <a:pt x="5791578" y="28120571"/>
                  </a:lnTo>
                  <a:lnTo>
                    <a:pt x="5791578" y="28120563"/>
                  </a:lnTo>
                  <a:lnTo>
                    <a:pt x="5791499" y="28120571"/>
                  </a:lnTo>
                  <a:lnTo>
                    <a:pt x="5791499" y="28120563"/>
                  </a:lnTo>
                  <a:lnTo>
                    <a:pt x="5791420" y="28120571"/>
                  </a:lnTo>
                  <a:lnTo>
                    <a:pt x="5791420" y="28120563"/>
                  </a:lnTo>
                  <a:lnTo>
                    <a:pt x="5791341" y="28120571"/>
                  </a:lnTo>
                  <a:lnTo>
                    <a:pt x="5791341" y="28120563"/>
                  </a:lnTo>
                  <a:lnTo>
                    <a:pt x="5791262" y="28120571"/>
                  </a:lnTo>
                  <a:lnTo>
                    <a:pt x="5791262" y="27954829"/>
                  </a:lnTo>
                  <a:lnTo>
                    <a:pt x="5642745" y="27967825"/>
                  </a:lnTo>
                  <a:lnTo>
                    <a:pt x="5638953" y="27968171"/>
                  </a:lnTo>
                  <a:lnTo>
                    <a:pt x="5638953" y="27968163"/>
                  </a:lnTo>
                  <a:lnTo>
                    <a:pt x="5638942" y="27968171"/>
                  </a:lnTo>
                  <a:lnTo>
                    <a:pt x="5638942" y="27968163"/>
                  </a:lnTo>
                  <a:lnTo>
                    <a:pt x="5638863" y="27968171"/>
                  </a:lnTo>
                  <a:lnTo>
                    <a:pt x="5638863" y="27802433"/>
                  </a:lnTo>
                  <a:lnTo>
                    <a:pt x="5488703" y="27815559"/>
                  </a:lnTo>
                  <a:lnTo>
                    <a:pt x="5486450" y="27815771"/>
                  </a:lnTo>
                  <a:lnTo>
                    <a:pt x="5486450" y="27815767"/>
                  </a:lnTo>
                  <a:lnTo>
                    <a:pt x="5486450" y="27649693"/>
                  </a:lnTo>
                  <a:lnTo>
                    <a:pt x="5338288" y="27663027"/>
                  </a:lnTo>
                  <a:lnTo>
                    <a:pt x="5334551" y="27663371"/>
                  </a:lnTo>
                  <a:lnTo>
                    <a:pt x="5334551" y="27663363"/>
                  </a:lnTo>
                  <a:lnTo>
                    <a:pt x="5334539" y="27663371"/>
                  </a:lnTo>
                  <a:lnTo>
                    <a:pt x="5334539" y="27663363"/>
                  </a:lnTo>
                  <a:lnTo>
                    <a:pt x="5334460" y="27663371"/>
                  </a:lnTo>
                  <a:lnTo>
                    <a:pt x="5334460" y="27663363"/>
                  </a:lnTo>
                  <a:lnTo>
                    <a:pt x="5334381" y="27663371"/>
                  </a:lnTo>
                  <a:lnTo>
                    <a:pt x="5334381" y="27663363"/>
                  </a:lnTo>
                  <a:lnTo>
                    <a:pt x="5334302" y="27663371"/>
                  </a:lnTo>
                  <a:lnTo>
                    <a:pt x="5334302" y="27663363"/>
                  </a:lnTo>
                  <a:lnTo>
                    <a:pt x="5334223" y="27663371"/>
                  </a:lnTo>
                  <a:lnTo>
                    <a:pt x="5334223" y="27663363"/>
                  </a:lnTo>
                  <a:lnTo>
                    <a:pt x="5334144" y="27663371"/>
                  </a:lnTo>
                  <a:lnTo>
                    <a:pt x="5334144" y="27663363"/>
                  </a:lnTo>
                  <a:lnTo>
                    <a:pt x="5334065" y="27663371"/>
                  </a:lnTo>
                  <a:lnTo>
                    <a:pt x="5334065" y="27497661"/>
                  </a:lnTo>
                  <a:lnTo>
                    <a:pt x="5184576" y="27510697"/>
                  </a:lnTo>
                  <a:lnTo>
                    <a:pt x="5181663" y="27510971"/>
                  </a:lnTo>
                  <a:lnTo>
                    <a:pt x="5181663" y="27510965"/>
                  </a:lnTo>
                  <a:lnTo>
                    <a:pt x="5181663" y="27345113"/>
                  </a:lnTo>
                  <a:lnTo>
                    <a:pt x="5030094" y="27358509"/>
                  </a:lnTo>
                  <a:lnTo>
                    <a:pt x="5029215" y="27358571"/>
                  </a:lnTo>
                  <a:lnTo>
                    <a:pt x="5029215" y="27358569"/>
                  </a:lnTo>
                  <a:lnTo>
                    <a:pt x="5029215" y="27192055"/>
                  </a:lnTo>
                  <a:lnTo>
                    <a:pt x="4880998" y="27205827"/>
                  </a:lnTo>
                  <a:lnTo>
                    <a:pt x="4877261" y="27206171"/>
                  </a:lnTo>
                  <a:lnTo>
                    <a:pt x="4877261" y="27206163"/>
                  </a:lnTo>
                  <a:lnTo>
                    <a:pt x="4877184" y="27206171"/>
                  </a:lnTo>
                  <a:lnTo>
                    <a:pt x="4877184" y="27206163"/>
                  </a:lnTo>
                  <a:lnTo>
                    <a:pt x="4877105" y="27206171"/>
                  </a:lnTo>
                  <a:lnTo>
                    <a:pt x="4877105" y="27206163"/>
                  </a:lnTo>
                  <a:lnTo>
                    <a:pt x="4877026" y="27206171"/>
                  </a:lnTo>
                  <a:lnTo>
                    <a:pt x="4877026" y="27206163"/>
                  </a:lnTo>
                  <a:lnTo>
                    <a:pt x="4876947" y="27206171"/>
                  </a:lnTo>
                  <a:lnTo>
                    <a:pt x="4876947" y="27206163"/>
                  </a:lnTo>
                  <a:lnTo>
                    <a:pt x="4876868" y="27206171"/>
                  </a:lnTo>
                  <a:lnTo>
                    <a:pt x="4876868" y="27040461"/>
                  </a:lnTo>
                  <a:lnTo>
                    <a:pt x="4725692" y="27053653"/>
                  </a:lnTo>
                  <a:lnTo>
                    <a:pt x="4724428" y="27053771"/>
                  </a:lnTo>
                  <a:lnTo>
                    <a:pt x="4724428" y="27053769"/>
                  </a:lnTo>
                  <a:lnTo>
                    <a:pt x="4724428" y="26887473"/>
                  </a:lnTo>
                  <a:lnTo>
                    <a:pt x="4574068" y="26901225"/>
                  </a:lnTo>
                  <a:lnTo>
                    <a:pt x="4572035" y="26901371"/>
                  </a:lnTo>
                  <a:lnTo>
                    <a:pt x="4572035" y="26901367"/>
                  </a:lnTo>
                  <a:lnTo>
                    <a:pt x="4572035" y="26735209"/>
                  </a:lnTo>
                  <a:lnTo>
                    <a:pt x="4423708" y="26748631"/>
                  </a:lnTo>
                  <a:lnTo>
                    <a:pt x="4419971" y="26748971"/>
                  </a:lnTo>
                  <a:lnTo>
                    <a:pt x="4419971" y="26748963"/>
                  </a:lnTo>
                  <a:lnTo>
                    <a:pt x="4419908" y="26748971"/>
                  </a:lnTo>
                  <a:lnTo>
                    <a:pt x="4419908" y="26748963"/>
                  </a:lnTo>
                  <a:lnTo>
                    <a:pt x="4419829" y="26748971"/>
                  </a:lnTo>
                  <a:lnTo>
                    <a:pt x="4419829" y="26748963"/>
                  </a:lnTo>
                  <a:lnTo>
                    <a:pt x="4419750" y="26748971"/>
                  </a:lnTo>
                  <a:lnTo>
                    <a:pt x="4419750" y="26748963"/>
                  </a:lnTo>
                  <a:lnTo>
                    <a:pt x="4419671" y="26748971"/>
                  </a:lnTo>
                  <a:lnTo>
                    <a:pt x="4419671" y="26583234"/>
                  </a:lnTo>
                  <a:lnTo>
                    <a:pt x="4269611" y="26596367"/>
                  </a:lnTo>
                  <a:lnTo>
                    <a:pt x="4267248" y="26596571"/>
                  </a:lnTo>
                  <a:lnTo>
                    <a:pt x="4267248" y="26596567"/>
                  </a:lnTo>
                  <a:lnTo>
                    <a:pt x="4267248" y="26430497"/>
                  </a:lnTo>
                  <a:lnTo>
                    <a:pt x="4117328" y="26443939"/>
                  </a:lnTo>
                  <a:lnTo>
                    <a:pt x="4114855" y="26444171"/>
                  </a:lnTo>
                  <a:lnTo>
                    <a:pt x="4114855" y="26444166"/>
                  </a:lnTo>
                  <a:lnTo>
                    <a:pt x="4114855" y="26278200"/>
                  </a:lnTo>
                  <a:lnTo>
                    <a:pt x="3966418" y="26291425"/>
                  </a:lnTo>
                  <a:lnTo>
                    <a:pt x="3962681" y="26291771"/>
                  </a:lnTo>
                  <a:lnTo>
                    <a:pt x="3962681" y="26291764"/>
                  </a:lnTo>
                  <a:lnTo>
                    <a:pt x="3962632" y="26291771"/>
                  </a:lnTo>
                  <a:lnTo>
                    <a:pt x="3962632" y="26291764"/>
                  </a:lnTo>
                  <a:lnTo>
                    <a:pt x="3962553" y="26291771"/>
                  </a:lnTo>
                  <a:lnTo>
                    <a:pt x="3962553" y="26291764"/>
                  </a:lnTo>
                  <a:lnTo>
                    <a:pt x="3962474" y="26291771"/>
                  </a:lnTo>
                  <a:lnTo>
                    <a:pt x="3962474" y="26126041"/>
                  </a:lnTo>
                  <a:lnTo>
                    <a:pt x="3811057" y="26139318"/>
                  </a:lnTo>
                  <a:lnTo>
                    <a:pt x="3810013" y="26139371"/>
                  </a:lnTo>
                  <a:lnTo>
                    <a:pt x="3810013" y="26139370"/>
                  </a:lnTo>
                  <a:lnTo>
                    <a:pt x="3810013" y="25972963"/>
                  </a:lnTo>
                  <a:lnTo>
                    <a:pt x="3661302" y="25986630"/>
                  </a:lnTo>
                  <a:lnTo>
                    <a:pt x="3658224" y="25986971"/>
                  </a:lnTo>
                  <a:lnTo>
                    <a:pt x="3658224" y="25986964"/>
                  </a:lnTo>
                  <a:lnTo>
                    <a:pt x="3658150" y="25986971"/>
                  </a:lnTo>
                  <a:lnTo>
                    <a:pt x="3658150" y="25986964"/>
                  </a:lnTo>
                  <a:lnTo>
                    <a:pt x="3658071" y="25986971"/>
                  </a:lnTo>
                  <a:lnTo>
                    <a:pt x="3658071" y="25986964"/>
                  </a:lnTo>
                  <a:lnTo>
                    <a:pt x="3657992" y="25986971"/>
                  </a:lnTo>
                  <a:lnTo>
                    <a:pt x="3657992" y="25986964"/>
                  </a:lnTo>
                  <a:lnTo>
                    <a:pt x="3657913" y="25986971"/>
                  </a:lnTo>
                  <a:lnTo>
                    <a:pt x="3657913" y="25986964"/>
                  </a:lnTo>
                  <a:lnTo>
                    <a:pt x="3657834" y="25986971"/>
                  </a:lnTo>
                  <a:lnTo>
                    <a:pt x="3657834" y="25986964"/>
                  </a:lnTo>
                  <a:lnTo>
                    <a:pt x="3657755" y="25986971"/>
                  </a:lnTo>
                  <a:lnTo>
                    <a:pt x="3657755" y="25986964"/>
                  </a:lnTo>
                  <a:lnTo>
                    <a:pt x="3657676" y="25986971"/>
                  </a:lnTo>
                  <a:lnTo>
                    <a:pt x="3657676" y="25821239"/>
                  </a:lnTo>
                  <a:lnTo>
                    <a:pt x="3509128" y="25834227"/>
                  </a:lnTo>
                  <a:lnTo>
                    <a:pt x="3505391" y="25834571"/>
                  </a:lnTo>
                  <a:lnTo>
                    <a:pt x="3505391" y="25834564"/>
                  </a:lnTo>
                  <a:lnTo>
                    <a:pt x="3505356" y="25834571"/>
                  </a:lnTo>
                  <a:lnTo>
                    <a:pt x="3505356" y="25834564"/>
                  </a:lnTo>
                  <a:lnTo>
                    <a:pt x="3505277" y="25834571"/>
                  </a:lnTo>
                  <a:lnTo>
                    <a:pt x="3505277" y="25668835"/>
                  </a:lnTo>
                  <a:lnTo>
                    <a:pt x="3354317" y="25682031"/>
                  </a:lnTo>
                  <a:lnTo>
                    <a:pt x="3352833" y="25682171"/>
                  </a:lnTo>
                  <a:lnTo>
                    <a:pt x="3352833" y="25682168"/>
                  </a:lnTo>
                  <a:lnTo>
                    <a:pt x="3352833" y="25515983"/>
                  </a:lnTo>
                  <a:lnTo>
                    <a:pt x="3204726" y="25529432"/>
                  </a:lnTo>
                  <a:lnTo>
                    <a:pt x="3200934" y="25529771"/>
                  </a:lnTo>
                  <a:lnTo>
                    <a:pt x="3200934" y="25529764"/>
                  </a:lnTo>
                  <a:lnTo>
                    <a:pt x="3200874" y="25529771"/>
                  </a:lnTo>
                  <a:lnTo>
                    <a:pt x="3200874" y="25529764"/>
                  </a:lnTo>
                  <a:lnTo>
                    <a:pt x="3200795" y="25529771"/>
                  </a:lnTo>
                  <a:lnTo>
                    <a:pt x="3200795" y="25529764"/>
                  </a:lnTo>
                  <a:lnTo>
                    <a:pt x="3200716" y="25529771"/>
                  </a:lnTo>
                  <a:lnTo>
                    <a:pt x="3200716" y="25529764"/>
                  </a:lnTo>
                  <a:lnTo>
                    <a:pt x="3200637" y="25529771"/>
                  </a:lnTo>
                  <a:lnTo>
                    <a:pt x="3200637" y="25529764"/>
                  </a:lnTo>
                  <a:lnTo>
                    <a:pt x="3200558" y="25529771"/>
                  </a:lnTo>
                  <a:lnTo>
                    <a:pt x="3200558" y="25529764"/>
                  </a:lnTo>
                  <a:lnTo>
                    <a:pt x="3200479" y="25529771"/>
                  </a:lnTo>
                  <a:lnTo>
                    <a:pt x="3200479" y="25364031"/>
                  </a:lnTo>
                  <a:lnTo>
                    <a:pt x="3051838" y="25377027"/>
                  </a:lnTo>
                  <a:lnTo>
                    <a:pt x="3048101" y="25377371"/>
                  </a:lnTo>
                  <a:lnTo>
                    <a:pt x="3048101" y="25377364"/>
                  </a:lnTo>
                  <a:lnTo>
                    <a:pt x="3048080" y="25377371"/>
                  </a:lnTo>
                  <a:lnTo>
                    <a:pt x="3048080" y="25211634"/>
                  </a:lnTo>
                  <a:lnTo>
                    <a:pt x="2898071" y="25224746"/>
                  </a:lnTo>
                  <a:lnTo>
                    <a:pt x="2895653" y="25224971"/>
                  </a:lnTo>
                  <a:lnTo>
                    <a:pt x="2895653" y="25224966"/>
                  </a:lnTo>
                  <a:lnTo>
                    <a:pt x="2895653" y="25058969"/>
                  </a:lnTo>
                  <a:lnTo>
                    <a:pt x="2747436" y="25072226"/>
                  </a:lnTo>
                  <a:lnTo>
                    <a:pt x="2743644" y="25072571"/>
                  </a:lnTo>
                  <a:lnTo>
                    <a:pt x="2743644" y="25072564"/>
                  </a:lnTo>
                  <a:lnTo>
                    <a:pt x="2743598" y="25072571"/>
                  </a:lnTo>
                  <a:lnTo>
                    <a:pt x="2743598" y="25072564"/>
                  </a:lnTo>
                  <a:lnTo>
                    <a:pt x="2743519" y="25072571"/>
                  </a:lnTo>
                  <a:lnTo>
                    <a:pt x="2743519" y="25072564"/>
                  </a:lnTo>
                  <a:lnTo>
                    <a:pt x="2743440" y="25072571"/>
                  </a:lnTo>
                  <a:lnTo>
                    <a:pt x="2743440" y="24906824"/>
                  </a:lnTo>
                  <a:lnTo>
                    <a:pt x="2591306" y="24920127"/>
                  </a:lnTo>
                  <a:lnTo>
                    <a:pt x="2590811" y="24920171"/>
                  </a:lnTo>
                  <a:lnTo>
                    <a:pt x="2590811" y="24920170"/>
                  </a:lnTo>
                  <a:lnTo>
                    <a:pt x="2590811" y="24753757"/>
                  </a:lnTo>
                  <a:lnTo>
                    <a:pt x="2438400" y="24767771"/>
                  </a:lnTo>
                  <a:lnTo>
                    <a:pt x="2438400" y="24601253"/>
                  </a:lnTo>
                  <a:lnTo>
                    <a:pt x="2286000" y="24615371"/>
                  </a:lnTo>
                  <a:lnTo>
                    <a:pt x="2286000" y="24448853"/>
                  </a:lnTo>
                  <a:lnTo>
                    <a:pt x="2191472" y="24457612"/>
                  </a:lnTo>
                  <a:lnTo>
                    <a:pt x="2133714" y="24462963"/>
                  </a:lnTo>
                  <a:lnTo>
                    <a:pt x="2133604" y="24462971"/>
                  </a:lnTo>
                  <a:lnTo>
                    <a:pt x="2133604" y="24462970"/>
                  </a:lnTo>
                  <a:lnTo>
                    <a:pt x="2133604" y="24296454"/>
                  </a:lnTo>
                  <a:lnTo>
                    <a:pt x="2133548" y="24296458"/>
                  </a:lnTo>
                  <a:lnTo>
                    <a:pt x="2133440" y="24296468"/>
                  </a:lnTo>
                  <a:lnTo>
                    <a:pt x="2132724" y="24296536"/>
                  </a:lnTo>
                  <a:lnTo>
                    <a:pt x="2130802" y="24296714"/>
                  </a:lnTo>
                  <a:lnTo>
                    <a:pt x="2125856" y="24297171"/>
                  </a:lnTo>
                  <a:lnTo>
                    <a:pt x="2120304" y="24297685"/>
                  </a:lnTo>
                  <a:lnTo>
                    <a:pt x="2106690" y="24298946"/>
                  </a:lnTo>
                  <a:lnTo>
                    <a:pt x="1981540" y="24310542"/>
                  </a:lnTo>
                  <a:lnTo>
                    <a:pt x="1981210" y="24310571"/>
                  </a:lnTo>
                  <a:lnTo>
                    <a:pt x="1981210" y="24310570"/>
                  </a:lnTo>
                  <a:lnTo>
                    <a:pt x="1981210" y="24144135"/>
                  </a:lnTo>
                  <a:lnTo>
                    <a:pt x="1848382" y="24156358"/>
                  </a:lnTo>
                  <a:lnTo>
                    <a:pt x="1829202" y="24158135"/>
                  </a:lnTo>
                  <a:lnTo>
                    <a:pt x="1828818" y="24158171"/>
                  </a:lnTo>
                  <a:lnTo>
                    <a:pt x="1828818" y="24158169"/>
                  </a:lnTo>
                  <a:lnTo>
                    <a:pt x="1828818" y="23991774"/>
                  </a:lnTo>
                  <a:lnTo>
                    <a:pt x="1676974" y="24005718"/>
                  </a:lnTo>
                  <a:lnTo>
                    <a:pt x="1676424" y="24005771"/>
                  </a:lnTo>
                  <a:lnTo>
                    <a:pt x="1676424" y="24005769"/>
                  </a:lnTo>
                  <a:lnTo>
                    <a:pt x="1676424" y="23839384"/>
                  </a:lnTo>
                  <a:lnTo>
                    <a:pt x="1524000" y="23853371"/>
                  </a:lnTo>
                  <a:lnTo>
                    <a:pt x="1524000" y="23686853"/>
                  </a:lnTo>
                  <a:lnTo>
                    <a:pt x="1371600" y="23700971"/>
                  </a:lnTo>
                  <a:lnTo>
                    <a:pt x="1371600" y="23534453"/>
                  </a:lnTo>
                  <a:lnTo>
                    <a:pt x="1219200" y="23548571"/>
                  </a:lnTo>
                  <a:lnTo>
                    <a:pt x="1219200" y="23382053"/>
                  </a:lnTo>
                  <a:lnTo>
                    <a:pt x="1066800" y="23396171"/>
                  </a:lnTo>
                  <a:lnTo>
                    <a:pt x="1066800" y="23229653"/>
                  </a:lnTo>
                  <a:lnTo>
                    <a:pt x="914458" y="23243768"/>
                  </a:lnTo>
                  <a:lnTo>
                    <a:pt x="914402" y="23243771"/>
                  </a:lnTo>
                  <a:lnTo>
                    <a:pt x="914402" y="23077253"/>
                  </a:lnTo>
                  <a:lnTo>
                    <a:pt x="762130" y="23091359"/>
                  </a:lnTo>
                  <a:lnTo>
                    <a:pt x="762008" y="23091371"/>
                  </a:lnTo>
                  <a:lnTo>
                    <a:pt x="762008" y="23091370"/>
                  </a:lnTo>
                  <a:lnTo>
                    <a:pt x="762008" y="22924854"/>
                  </a:lnTo>
                  <a:lnTo>
                    <a:pt x="651382" y="22935103"/>
                  </a:lnTo>
                  <a:lnTo>
                    <a:pt x="609836" y="22938952"/>
                  </a:lnTo>
                  <a:lnTo>
                    <a:pt x="609616" y="22938971"/>
                  </a:lnTo>
                  <a:lnTo>
                    <a:pt x="609616" y="22938970"/>
                  </a:lnTo>
                  <a:lnTo>
                    <a:pt x="609616" y="22772549"/>
                  </a:lnTo>
                  <a:lnTo>
                    <a:pt x="457222" y="22786571"/>
                  </a:lnTo>
                  <a:lnTo>
                    <a:pt x="457222" y="22786569"/>
                  </a:lnTo>
                  <a:lnTo>
                    <a:pt x="457222" y="22620147"/>
                  </a:lnTo>
                  <a:lnTo>
                    <a:pt x="304800" y="22634171"/>
                  </a:lnTo>
                  <a:lnTo>
                    <a:pt x="304800" y="22467729"/>
                  </a:lnTo>
                  <a:lnTo>
                    <a:pt x="152400" y="22481771"/>
                  </a:lnTo>
                  <a:lnTo>
                    <a:pt x="152400" y="22315253"/>
                  </a:lnTo>
                  <a:lnTo>
                    <a:pt x="0" y="22329371"/>
                  </a:lnTo>
                  <a:lnTo>
                    <a:pt x="0" y="18288648"/>
                  </a:lnTo>
                  <a:cubicBezTo>
                    <a:pt x="463236" y="18288648"/>
                    <a:pt x="900134" y="18254061"/>
                    <a:pt x="1310690" y="18190204"/>
                  </a:cubicBezTo>
                  <a:cubicBezTo>
                    <a:pt x="1749790" y="18190204"/>
                    <a:pt x="1967142" y="18190204"/>
                    <a:pt x="1962746" y="18190204"/>
                  </a:cubicBezTo>
                  <a:lnTo>
                    <a:pt x="1962746" y="9594449"/>
                  </a:lnTo>
                  <a:lnTo>
                    <a:pt x="1932534" y="9594449"/>
                  </a:lnTo>
                  <a:lnTo>
                    <a:pt x="1932534" y="9594402"/>
                  </a:lnTo>
                  <a:lnTo>
                    <a:pt x="1932534" y="9594356"/>
                  </a:lnTo>
                  <a:lnTo>
                    <a:pt x="1932534" y="9594309"/>
                  </a:lnTo>
                  <a:lnTo>
                    <a:pt x="1932534" y="9594263"/>
                  </a:lnTo>
                  <a:lnTo>
                    <a:pt x="1932534" y="9594216"/>
                  </a:lnTo>
                  <a:lnTo>
                    <a:pt x="1932534" y="9594169"/>
                  </a:lnTo>
                  <a:lnTo>
                    <a:pt x="1932534" y="9594123"/>
                  </a:lnTo>
                  <a:lnTo>
                    <a:pt x="1932534" y="9594076"/>
                  </a:lnTo>
                  <a:lnTo>
                    <a:pt x="1932534" y="9594029"/>
                  </a:lnTo>
                  <a:lnTo>
                    <a:pt x="1932534" y="9593983"/>
                  </a:lnTo>
                  <a:lnTo>
                    <a:pt x="1932534" y="9593936"/>
                  </a:lnTo>
                  <a:lnTo>
                    <a:pt x="1932534" y="9593889"/>
                  </a:lnTo>
                  <a:lnTo>
                    <a:pt x="1932534" y="9593788"/>
                  </a:lnTo>
                  <a:lnTo>
                    <a:pt x="1932534" y="9593742"/>
                  </a:lnTo>
                  <a:lnTo>
                    <a:pt x="1932534" y="9593695"/>
                  </a:lnTo>
                  <a:lnTo>
                    <a:pt x="1932534" y="9593648"/>
                  </a:lnTo>
                  <a:lnTo>
                    <a:pt x="1932534" y="9593602"/>
                  </a:lnTo>
                  <a:lnTo>
                    <a:pt x="1932534" y="9593555"/>
                  </a:lnTo>
                  <a:lnTo>
                    <a:pt x="1932534" y="9593508"/>
                  </a:lnTo>
                  <a:lnTo>
                    <a:pt x="1932534" y="9593462"/>
                  </a:lnTo>
                  <a:lnTo>
                    <a:pt x="1932534" y="9593415"/>
                  </a:lnTo>
                  <a:lnTo>
                    <a:pt x="1932534" y="9593368"/>
                  </a:lnTo>
                  <a:lnTo>
                    <a:pt x="1932534" y="9593322"/>
                  </a:lnTo>
                  <a:lnTo>
                    <a:pt x="1932534" y="9593275"/>
                  </a:lnTo>
                  <a:lnTo>
                    <a:pt x="1932534" y="9593128"/>
                  </a:lnTo>
                  <a:lnTo>
                    <a:pt x="1932534" y="9593081"/>
                  </a:lnTo>
                  <a:lnTo>
                    <a:pt x="1932534" y="9593034"/>
                  </a:lnTo>
                  <a:lnTo>
                    <a:pt x="1932534" y="9592988"/>
                  </a:lnTo>
                  <a:lnTo>
                    <a:pt x="1932534" y="9592941"/>
                  </a:lnTo>
                  <a:lnTo>
                    <a:pt x="1932534" y="9592894"/>
                  </a:lnTo>
                  <a:lnTo>
                    <a:pt x="1932534" y="9592848"/>
                  </a:lnTo>
                  <a:lnTo>
                    <a:pt x="1932534" y="9592801"/>
                  </a:lnTo>
                  <a:lnTo>
                    <a:pt x="1932534" y="9592754"/>
                  </a:lnTo>
                  <a:lnTo>
                    <a:pt x="1932534" y="9592708"/>
                  </a:lnTo>
                  <a:lnTo>
                    <a:pt x="1932534" y="9592661"/>
                  </a:lnTo>
                  <a:lnTo>
                    <a:pt x="1932534" y="9592467"/>
                  </a:lnTo>
                  <a:lnTo>
                    <a:pt x="1932534" y="9592420"/>
                  </a:lnTo>
                  <a:lnTo>
                    <a:pt x="1932534" y="9592373"/>
                  </a:lnTo>
                  <a:lnTo>
                    <a:pt x="1932534" y="9592327"/>
                  </a:lnTo>
                  <a:lnTo>
                    <a:pt x="1932534" y="9592280"/>
                  </a:lnTo>
                  <a:lnTo>
                    <a:pt x="1932534" y="9592233"/>
                  </a:lnTo>
                  <a:lnTo>
                    <a:pt x="1932534" y="9592187"/>
                  </a:lnTo>
                  <a:lnTo>
                    <a:pt x="1932534" y="9592140"/>
                  </a:lnTo>
                  <a:lnTo>
                    <a:pt x="1932534" y="9592094"/>
                  </a:lnTo>
                  <a:lnTo>
                    <a:pt x="1932534" y="9592047"/>
                  </a:lnTo>
                  <a:lnTo>
                    <a:pt x="1932534" y="9591806"/>
                  </a:lnTo>
                  <a:lnTo>
                    <a:pt x="1932534" y="9591759"/>
                  </a:lnTo>
                  <a:lnTo>
                    <a:pt x="1932534" y="9591713"/>
                  </a:lnTo>
                  <a:lnTo>
                    <a:pt x="1932534" y="9591666"/>
                  </a:lnTo>
                  <a:lnTo>
                    <a:pt x="1932534" y="9591619"/>
                  </a:lnTo>
                  <a:lnTo>
                    <a:pt x="1932534" y="9591573"/>
                  </a:lnTo>
                  <a:lnTo>
                    <a:pt x="1932534" y="9591526"/>
                  </a:lnTo>
                  <a:lnTo>
                    <a:pt x="1932534" y="9591479"/>
                  </a:lnTo>
                  <a:lnTo>
                    <a:pt x="1932534" y="9591433"/>
                  </a:lnTo>
                  <a:lnTo>
                    <a:pt x="1932534" y="9591145"/>
                  </a:lnTo>
                  <a:lnTo>
                    <a:pt x="1932534" y="9591098"/>
                  </a:lnTo>
                  <a:lnTo>
                    <a:pt x="1932534" y="9591052"/>
                  </a:lnTo>
                  <a:lnTo>
                    <a:pt x="1932534" y="9591005"/>
                  </a:lnTo>
                  <a:lnTo>
                    <a:pt x="1932534" y="9590958"/>
                  </a:lnTo>
                  <a:lnTo>
                    <a:pt x="1932534" y="9590912"/>
                  </a:lnTo>
                  <a:lnTo>
                    <a:pt x="1932534" y="9590865"/>
                  </a:lnTo>
                  <a:lnTo>
                    <a:pt x="1932534" y="9590819"/>
                  </a:lnTo>
                  <a:lnTo>
                    <a:pt x="1932534" y="9590484"/>
                  </a:lnTo>
                  <a:lnTo>
                    <a:pt x="1932534" y="9590438"/>
                  </a:lnTo>
                  <a:lnTo>
                    <a:pt x="1932534" y="9590391"/>
                  </a:lnTo>
                  <a:lnTo>
                    <a:pt x="1932534" y="9590344"/>
                  </a:lnTo>
                  <a:lnTo>
                    <a:pt x="1932534" y="9590298"/>
                  </a:lnTo>
                  <a:lnTo>
                    <a:pt x="1932534" y="9590251"/>
                  </a:lnTo>
                  <a:lnTo>
                    <a:pt x="1932534" y="9590204"/>
                  </a:lnTo>
                  <a:lnTo>
                    <a:pt x="1932534" y="9589823"/>
                  </a:lnTo>
                  <a:lnTo>
                    <a:pt x="1932534" y="9589777"/>
                  </a:lnTo>
                  <a:lnTo>
                    <a:pt x="1932534" y="9589730"/>
                  </a:lnTo>
                  <a:lnTo>
                    <a:pt x="1932534" y="9589684"/>
                  </a:lnTo>
                  <a:lnTo>
                    <a:pt x="1932534" y="9589637"/>
                  </a:lnTo>
                  <a:lnTo>
                    <a:pt x="1932534" y="9589590"/>
                  </a:lnTo>
                  <a:lnTo>
                    <a:pt x="1932534" y="9442050"/>
                  </a:lnTo>
                  <a:lnTo>
                    <a:pt x="1780134" y="9442050"/>
                  </a:lnTo>
                  <a:lnTo>
                    <a:pt x="1780134" y="9442003"/>
                  </a:lnTo>
                  <a:lnTo>
                    <a:pt x="1780134" y="9441956"/>
                  </a:lnTo>
                  <a:lnTo>
                    <a:pt x="1780134" y="9441910"/>
                  </a:lnTo>
                  <a:lnTo>
                    <a:pt x="1780134" y="9441863"/>
                  </a:lnTo>
                  <a:lnTo>
                    <a:pt x="1780134" y="9441817"/>
                  </a:lnTo>
                  <a:lnTo>
                    <a:pt x="1780134" y="9441770"/>
                  </a:lnTo>
                  <a:lnTo>
                    <a:pt x="1780134" y="9441723"/>
                  </a:lnTo>
                  <a:lnTo>
                    <a:pt x="1780134" y="9441677"/>
                  </a:lnTo>
                  <a:lnTo>
                    <a:pt x="1780134" y="9441630"/>
                  </a:lnTo>
                  <a:lnTo>
                    <a:pt x="1780134" y="9441583"/>
                  </a:lnTo>
                  <a:lnTo>
                    <a:pt x="1780134" y="9441537"/>
                  </a:lnTo>
                  <a:lnTo>
                    <a:pt x="1780134" y="9441389"/>
                  </a:lnTo>
                  <a:lnTo>
                    <a:pt x="1780134" y="9441342"/>
                  </a:lnTo>
                  <a:lnTo>
                    <a:pt x="1780134" y="9441296"/>
                  </a:lnTo>
                  <a:lnTo>
                    <a:pt x="1780134" y="9441249"/>
                  </a:lnTo>
                  <a:lnTo>
                    <a:pt x="1780134" y="9441202"/>
                  </a:lnTo>
                  <a:lnTo>
                    <a:pt x="1780134" y="9441156"/>
                  </a:lnTo>
                  <a:lnTo>
                    <a:pt x="1780134" y="9441109"/>
                  </a:lnTo>
                  <a:lnTo>
                    <a:pt x="1780134" y="9441062"/>
                  </a:lnTo>
                  <a:lnTo>
                    <a:pt x="1780134" y="9441016"/>
                  </a:lnTo>
                  <a:lnTo>
                    <a:pt x="1780134" y="9440969"/>
                  </a:lnTo>
                  <a:lnTo>
                    <a:pt x="1780134" y="9440922"/>
                  </a:lnTo>
                  <a:lnTo>
                    <a:pt x="1780134" y="9440728"/>
                  </a:lnTo>
                  <a:lnTo>
                    <a:pt x="1780134" y="9440681"/>
                  </a:lnTo>
                  <a:lnTo>
                    <a:pt x="1780134" y="9440635"/>
                  </a:lnTo>
                  <a:lnTo>
                    <a:pt x="1780134" y="9440588"/>
                  </a:lnTo>
                  <a:lnTo>
                    <a:pt x="1780134" y="9440542"/>
                  </a:lnTo>
                  <a:lnTo>
                    <a:pt x="1780134" y="9440495"/>
                  </a:lnTo>
                  <a:lnTo>
                    <a:pt x="1780134" y="9440448"/>
                  </a:lnTo>
                  <a:lnTo>
                    <a:pt x="1780134" y="9440402"/>
                  </a:lnTo>
                  <a:lnTo>
                    <a:pt x="1780134" y="9440355"/>
                  </a:lnTo>
                  <a:lnTo>
                    <a:pt x="1780134" y="9440308"/>
                  </a:lnTo>
                  <a:lnTo>
                    <a:pt x="1780134" y="9440067"/>
                  </a:lnTo>
                  <a:lnTo>
                    <a:pt x="1780134" y="9440021"/>
                  </a:lnTo>
                  <a:lnTo>
                    <a:pt x="1780134" y="9439974"/>
                  </a:lnTo>
                  <a:lnTo>
                    <a:pt x="1780134" y="9439927"/>
                  </a:lnTo>
                  <a:lnTo>
                    <a:pt x="1780134" y="9439881"/>
                  </a:lnTo>
                  <a:lnTo>
                    <a:pt x="1780134" y="9439834"/>
                  </a:lnTo>
                  <a:lnTo>
                    <a:pt x="1780134" y="9439787"/>
                  </a:lnTo>
                  <a:lnTo>
                    <a:pt x="1780134" y="9439741"/>
                  </a:lnTo>
                  <a:lnTo>
                    <a:pt x="1780134" y="9439694"/>
                  </a:lnTo>
                  <a:lnTo>
                    <a:pt x="1780134" y="9439407"/>
                  </a:lnTo>
                  <a:lnTo>
                    <a:pt x="1780134" y="9439360"/>
                  </a:lnTo>
                  <a:lnTo>
                    <a:pt x="1780134" y="9439313"/>
                  </a:lnTo>
                  <a:lnTo>
                    <a:pt x="1780134" y="9439267"/>
                  </a:lnTo>
                  <a:lnTo>
                    <a:pt x="1780134" y="9439220"/>
                  </a:lnTo>
                  <a:lnTo>
                    <a:pt x="1780134" y="9439173"/>
                  </a:lnTo>
                  <a:lnTo>
                    <a:pt x="1780134" y="9439127"/>
                  </a:lnTo>
                  <a:lnTo>
                    <a:pt x="1780134" y="9439080"/>
                  </a:lnTo>
                  <a:lnTo>
                    <a:pt x="1780134" y="9438746"/>
                  </a:lnTo>
                  <a:lnTo>
                    <a:pt x="1780134" y="9438699"/>
                  </a:lnTo>
                  <a:lnTo>
                    <a:pt x="1780134" y="9438652"/>
                  </a:lnTo>
                  <a:lnTo>
                    <a:pt x="1780134" y="9438606"/>
                  </a:lnTo>
                  <a:lnTo>
                    <a:pt x="1780134" y="9438559"/>
                  </a:lnTo>
                  <a:lnTo>
                    <a:pt x="1780134" y="9438512"/>
                  </a:lnTo>
                  <a:lnTo>
                    <a:pt x="1780134" y="9438466"/>
                  </a:lnTo>
                  <a:lnTo>
                    <a:pt x="1780134" y="9438085"/>
                  </a:lnTo>
                  <a:lnTo>
                    <a:pt x="1780134" y="9438038"/>
                  </a:lnTo>
                  <a:lnTo>
                    <a:pt x="1780134" y="9437992"/>
                  </a:lnTo>
                  <a:lnTo>
                    <a:pt x="1780134" y="9437945"/>
                  </a:lnTo>
                  <a:lnTo>
                    <a:pt x="1780134" y="9437898"/>
                  </a:lnTo>
                  <a:lnTo>
                    <a:pt x="1780134" y="9437852"/>
                  </a:lnTo>
                  <a:lnTo>
                    <a:pt x="1780134" y="9437424"/>
                  </a:lnTo>
                  <a:lnTo>
                    <a:pt x="1780134" y="9437377"/>
                  </a:lnTo>
                  <a:lnTo>
                    <a:pt x="1780134" y="9437331"/>
                  </a:lnTo>
                  <a:lnTo>
                    <a:pt x="1780134" y="9437284"/>
                  </a:lnTo>
                  <a:lnTo>
                    <a:pt x="1780134" y="9437238"/>
                  </a:lnTo>
                  <a:lnTo>
                    <a:pt x="1780134" y="9289650"/>
                  </a:lnTo>
                  <a:lnTo>
                    <a:pt x="1627734" y="9289650"/>
                  </a:lnTo>
                  <a:lnTo>
                    <a:pt x="1627734" y="9289604"/>
                  </a:lnTo>
                  <a:lnTo>
                    <a:pt x="1627734" y="9289557"/>
                  </a:lnTo>
                  <a:lnTo>
                    <a:pt x="1627734" y="9289510"/>
                  </a:lnTo>
                  <a:lnTo>
                    <a:pt x="1627734" y="9289464"/>
                  </a:lnTo>
                  <a:lnTo>
                    <a:pt x="1627734" y="9289417"/>
                  </a:lnTo>
                  <a:lnTo>
                    <a:pt x="1627734" y="9289370"/>
                  </a:lnTo>
                  <a:lnTo>
                    <a:pt x="1627734" y="9289324"/>
                  </a:lnTo>
                  <a:lnTo>
                    <a:pt x="1627734" y="9289277"/>
                  </a:lnTo>
                  <a:lnTo>
                    <a:pt x="1627734" y="9289231"/>
                  </a:lnTo>
                  <a:lnTo>
                    <a:pt x="1627734" y="9289184"/>
                  </a:lnTo>
                  <a:lnTo>
                    <a:pt x="1627734" y="9288990"/>
                  </a:lnTo>
                  <a:lnTo>
                    <a:pt x="1627734" y="9288943"/>
                  </a:lnTo>
                  <a:lnTo>
                    <a:pt x="1627734" y="9288896"/>
                  </a:lnTo>
                  <a:lnTo>
                    <a:pt x="1627734" y="9288850"/>
                  </a:lnTo>
                  <a:lnTo>
                    <a:pt x="1627734" y="9288803"/>
                  </a:lnTo>
                  <a:lnTo>
                    <a:pt x="1627734" y="9288756"/>
                  </a:lnTo>
                  <a:lnTo>
                    <a:pt x="1627734" y="9288710"/>
                  </a:lnTo>
                  <a:lnTo>
                    <a:pt x="1627734" y="9288663"/>
                  </a:lnTo>
                  <a:lnTo>
                    <a:pt x="1627734" y="9288616"/>
                  </a:lnTo>
                  <a:lnTo>
                    <a:pt x="1627734" y="9288570"/>
                  </a:lnTo>
                  <a:lnTo>
                    <a:pt x="1627734" y="9288329"/>
                  </a:lnTo>
                  <a:lnTo>
                    <a:pt x="1627734" y="9288282"/>
                  </a:lnTo>
                  <a:lnTo>
                    <a:pt x="1627734" y="9288235"/>
                  </a:lnTo>
                  <a:lnTo>
                    <a:pt x="1627734" y="9288189"/>
                  </a:lnTo>
                  <a:lnTo>
                    <a:pt x="1627734" y="9288142"/>
                  </a:lnTo>
                  <a:lnTo>
                    <a:pt x="1627734" y="9288096"/>
                  </a:lnTo>
                  <a:lnTo>
                    <a:pt x="1627734" y="9288049"/>
                  </a:lnTo>
                  <a:lnTo>
                    <a:pt x="1627734" y="9288002"/>
                  </a:lnTo>
                  <a:lnTo>
                    <a:pt x="1627734" y="9287956"/>
                  </a:lnTo>
                  <a:lnTo>
                    <a:pt x="1627734" y="9287668"/>
                  </a:lnTo>
                  <a:lnTo>
                    <a:pt x="1627734" y="9287621"/>
                  </a:lnTo>
                  <a:lnTo>
                    <a:pt x="1627734" y="9287575"/>
                  </a:lnTo>
                  <a:lnTo>
                    <a:pt x="1627734" y="9287528"/>
                  </a:lnTo>
                  <a:lnTo>
                    <a:pt x="1627734" y="9287481"/>
                  </a:lnTo>
                  <a:lnTo>
                    <a:pt x="1627734" y="9287435"/>
                  </a:lnTo>
                  <a:lnTo>
                    <a:pt x="1627734" y="9287388"/>
                  </a:lnTo>
                  <a:lnTo>
                    <a:pt x="1627734" y="9287341"/>
                  </a:lnTo>
                  <a:lnTo>
                    <a:pt x="1627734" y="9287007"/>
                  </a:lnTo>
                  <a:lnTo>
                    <a:pt x="1627734" y="9286961"/>
                  </a:lnTo>
                  <a:lnTo>
                    <a:pt x="1627734" y="9286914"/>
                  </a:lnTo>
                  <a:lnTo>
                    <a:pt x="1627734" y="9286867"/>
                  </a:lnTo>
                  <a:lnTo>
                    <a:pt x="1627734" y="9286821"/>
                  </a:lnTo>
                  <a:lnTo>
                    <a:pt x="1627734" y="9286774"/>
                  </a:lnTo>
                  <a:lnTo>
                    <a:pt x="1627734" y="9286727"/>
                  </a:lnTo>
                  <a:lnTo>
                    <a:pt x="1627734" y="9286346"/>
                  </a:lnTo>
                  <a:lnTo>
                    <a:pt x="1627734" y="9286300"/>
                  </a:lnTo>
                  <a:lnTo>
                    <a:pt x="1627734" y="9286253"/>
                  </a:lnTo>
                  <a:lnTo>
                    <a:pt x="1627734" y="9286206"/>
                  </a:lnTo>
                  <a:lnTo>
                    <a:pt x="1627734" y="9286160"/>
                  </a:lnTo>
                  <a:lnTo>
                    <a:pt x="1627734" y="9286113"/>
                  </a:lnTo>
                  <a:lnTo>
                    <a:pt x="1627734" y="9285686"/>
                  </a:lnTo>
                  <a:lnTo>
                    <a:pt x="1627734" y="9285639"/>
                  </a:lnTo>
                  <a:lnTo>
                    <a:pt x="1627734" y="9285592"/>
                  </a:lnTo>
                  <a:lnTo>
                    <a:pt x="1627734" y="9285546"/>
                  </a:lnTo>
                  <a:lnTo>
                    <a:pt x="1627734" y="9285499"/>
                  </a:lnTo>
                  <a:lnTo>
                    <a:pt x="1627734" y="9285025"/>
                  </a:lnTo>
                  <a:lnTo>
                    <a:pt x="1627734" y="9284978"/>
                  </a:lnTo>
                  <a:lnTo>
                    <a:pt x="1627734" y="9284931"/>
                  </a:lnTo>
                  <a:lnTo>
                    <a:pt x="1627734" y="9284885"/>
                  </a:lnTo>
                  <a:lnTo>
                    <a:pt x="1627734" y="9137251"/>
                  </a:lnTo>
                  <a:lnTo>
                    <a:pt x="1475340" y="9137251"/>
                  </a:lnTo>
                  <a:lnTo>
                    <a:pt x="1475340" y="9137204"/>
                  </a:lnTo>
                  <a:lnTo>
                    <a:pt x="1475340" y="9137158"/>
                  </a:lnTo>
                  <a:lnTo>
                    <a:pt x="1475340" y="9137111"/>
                  </a:lnTo>
                  <a:lnTo>
                    <a:pt x="1475340" y="9137064"/>
                  </a:lnTo>
                  <a:lnTo>
                    <a:pt x="1475340" y="9137018"/>
                  </a:lnTo>
                  <a:lnTo>
                    <a:pt x="1475340" y="9136971"/>
                  </a:lnTo>
                  <a:lnTo>
                    <a:pt x="1475340" y="9136924"/>
                  </a:lnTo>
                  <a:lnTo>
                    <a:pt x="1475340" y="9136878"/>
                  </a:lnTo>
                  <a:lnTo>
                    <a:pt x="1475340" y="9136831"/>
                  </a:lnTo>
                  <a:lnTo>
                    <a:pt x="1475340" y="9136590"/>
                  </a:lnTo>
                  <a:lnTo>
                    <a:pt x="1475340" y="9136544"/>
                  </a:lnTo>
                  <a:lnTo>
                    <a:pt x="1475340" y="9136497"/>
                  </a:lnTo>
                  <a:lnTo>
                    <a:pt x="1475340" y="9136450"/>
                  </a:lnTo>
                  <a:lnTo>
                    <a:pt x="1475340" y="9136404"/>
                  </a:lnTo>
                  <a:lnTo>
                    <a:pt x="1475340" y="9136357"/>
                  </a:lnTo>
                  <a:lnTo>
                    <a:pt x="1475340" y="9136310"/>
                  </a:lnTo>
                  <a:lnTo>
                    <a:pt x="1475340" y="9136264"/>
                  </a:lnTo>
                  <a:lnTo>
                    <a:pt x="1475340" y="9136217"/>
                  </a:lnTo>
                  <a:lnTo>
                    <a:pt x="1475340" y="9135929"/>
                  </a:lnTo>
                  <a:lnTo>
                    <a:pt x="1475340" y="9135883"/>
                  </a:lnTo>
                  <a:lnTo>
                    <a:pt x="1475340" y="9135836"/>
                  </a:lnTo>
                  <a:lnTo>
                    <a:pt x="1475340" y="9135789"/>
                  </a:lnTo>
                  <a:lnTo>
                    <a:pt x="1475340" y="9135743"/>
                  </a:lnTo>
                  <a:lnTo>
                    <a:pt x="1475340" y="9135696"/>
                  </a:lnTo>
                  <a:lnTo>
                    <a:pt x="1475340" y="9135649"/>
                  </a:lnTo>
                  <a:lnTo>
                    <a:pt x="1475340" y="9135603"/>
                  </a:lnTo>
                  <a:lnTo>
                    <a:pt x="1475340" y="9135269"/>
                  </a:lnTo>
                  <a:lnTo>
                    <a:pt x="1475340" y="9135222"/>
                  </a:lnTo>
                  <a:lnTo>
                    <a:pt x="1475340" y="9135175"/>
                  </a:lnTo>
                  <a:lnTo>
                    <a:pt x="1475340" y="9135129"/>
                  </a:lnTo>
                  <a:lnTo>
                    <a:pt x="1475340" y="9135082"/>
                  </a:lnTo>
                  <a:lnTo>
                    <a:pt x="1475340" y="9135035"/>
                  </a:lnTo>
                  <a:lnTo>
                    <a:pt x="1475340" y="9134989"/>
                  </a:lnTo>
                  <a:lnTo>
                    <a:pt x="1475340" y="9134608"/>
                  </a:lnTo>
                  <a:lnTo>
                    <a:pt x="1475340" y="9134561"/>
                  </a:lnTo>
                  <a:lnTo>
                    <a:pt x="1475340" y="9134514"/>
                  </a:lnTo>
                  <a:lnTo>
                    <a:pt x="1475340" y="9134468"/>
                  </a:lnTo>
                  <a:lnTo>
                    <a:pt x="1475340" y="9134421"/>
                  </a:lnTo>
                  <a:lnTo>
                    <a:pt x="1475340" y="9134375"/>
                  </a:lnTo>
                  <a:lnTo>
                    <a:pt x="1475340" y="9133947"/>
                  </a:lnTo>
                  <a:lnTo>
                    <a:pt x="1475340" y="9133900"/>
                  </a:lnTo>
                  <a:lnTo>
                    <a:pt x="1475340" y="9133854"/>
                  </a:lnTo>
                  <a:lnTo>
                    <a:pt x="1475340" y="9133807"/>
                  </a:lnTo>
                  <a:lnTo>
                    <a:pt x="1475340" y="9133760"/>
                  </a:lnTo>
                  <a:lnTo>
                    <a:pt x="1475340" y="9133286"/>
                  </a:lnTo>
                  <a:lnTo>
                    <a:pt x="1475340" y="9133240"/>
                  </a:lnTo>
                  <a:lnTo>
                    <a:pt x="1475340" y="9133193"/>
                  </a:lnTo>
                  <a:lnTo>
                    <a:pt x="1475340" y="9133146"/>
                  </a:lnTo>
                  <a:lnTo>
                    <a:pt x="1475340" y="9132625"/>
                  </a:lnTo>
                  <a:lnTo>
                    <a:pt x="1475340" y="9132579"/>
                  </a:lnTo>
                  <a:lnTo>
                    <a:pt x="1475340" y="9132532"/>
                  </a:lnTo>
                  <a:lnTo>
                    <a:pt x="1475340" y="8984852"/>
                  </a:lnTo>
                  <a:lnTo>
                    <a:pt x="1322946" y="8984852"/>
                  </a:lnTo>
                  <a:lnTo>
                    <a:pt x="1322946" y="8984805"/>
                  </a:lnTo>
                  <a:lnTo>
                    <a:pt x="1322946" y="8984758"/>
                  </a:lnTo>
                  <a:lnTo>
                    <a:pt x="1322946" y="8984712"/>
                  </a:lnTo>
                  <a:lnTo>
                    <a:pt x="1322946" y="8984665"/>
                  </a:lnTo>
                  <a:lnTo>
                    <a:pt x="1322946" y="8984618"/>
                  </a:lnTo>
                  <a:lnTo>
                    <a:pt x="1322946" y="8984572"/>
                  </a:lnTo>
                  <a:lnTo>
                    <a:pt x="1322946" y="8984525"/>
                  </a:lnTo>
                  <a:lnTo>
                    <a:pt x="1322946" y="8984478"/>
                  </a:lnTo>
                  <a:lnTo>
                    <a:pt x="1322946" y="8984191"/>
                  </a:lnTo>
                  <a:lnTo>
                    <a:pt x="1322946" y="8984144"/>
                  </a:lnTo>
                  <a:lnTo>
                    <a:pt x="1322946" y="8984098"/>
                  </a:lnTo>
                  <a:lnTo>
                    <a:pt x="1322946" y="8984051"/>
                  </a:lnTo>
                  <a:lnTo>
                    <a:pt x="1322946" y="8984004"/>
                  </a:lnTo>
                  <a:lnTo>
                    <a:pt x="1322946" y="8983958"/>
                  </a:lnTo>
                  <a:lnTo>
                    <a:pt x="1322946" y="8983911"/>
                  </a:lnTo>
                  <a:lnTo>
                    <a:pt x="1322946" y="8983864"/>
                  </a:lnTo>
                  <a:lnTo>
                    <a:pt x="1322946" y="8983530"/>
                  </a:lnTo>
                  <a:lnTo>
                    <a:pt x="1322946" y="8983483"/>
                  </a:lnTo>
                  <a:lnTo>
                    <a:pt x="1322946" y="8983437"/>
                  </a:lnTo>
                  <a:lnTo>
                    <a:pt x="1322946" y="8983390"/>
                  </a:lnTo>
                  <a:lnTo>
                    <a:pt x="1322946" y="8983343"/>
                  </a:lnTo>
                  <a:lnTo>
                    <a:pt x="1322946" y="8983297"/>
                  </a:lnTo>
                  <a:lnTo>
                    <a:pt x="1322946" y="8983250"/>
                  </a:lnTo>
                  <a:lnTo>
                    <a:pt x="1322946" y="8982869"/>
                  </a:lnTo>
                  <a:lnTo>
                    <a:pt x="1322946" y="8982823"/>
                  </a:lnTo>
                  <a:lnTo>
                    <a:pt x="1322946" y="8982776"/>
                  </a:lnTo>
                  <a:lnTo>
                    <a:pt x="1322946" y="8982729"/>
                  </a:lnTo>
                  <a:lnTo>
                    <a:pt x="1322946" y="8982683"/>
                  </a:lnTo>
                  <a:lnTo>
                    <a:pt x="1322946" y="8982636"/>
                  </a:lnTo>
                  <a:lnTo>
                    <a:pt x="1322946" y="8982208"/>
                  </a:lnTo>
                  <a:lnTo>
                    <a:pt x="1322946" y="8982162"/>
                  </a:lnTo>
                  <a:lnTo>
                    <a:pt x="1322946" y="8982115"/>
                  </a:lnTo>
                  <a:lnTo>
                    <a:pt x="1322946" y="8982068"/>
                  </a:lnTo>
                  <a:lnTo>
                    <a:pt x="1322946" y="8982022"/>
                  </a:lnTo>
                  <a:lnTo>
                    <a:pt x="1322946" y="8981548"/>
                  </a:lnTo>
                  <a:lnTo>
                    <a:pt x="1322946" y="8981501"/>
                  </a:lnTo>
                  <a:lnTo>
                    <a:pt x="1322946" y="8981454"/>
                  </a:lnTo>
                  <a:lnTo>
                    <a:pt x="1322946" y="8981408"/>
                  </a:lnTo>
                  <a:lnTo>
                    <a:pt x="1322946" y="8980887"/>
                  </a:lnTo>
                  <a:lnTo>
                    <a:pt x="1322946" y="8980840"/>
                  </a:lnTo>
                  <a:lnTo>
                    <a:pt x="1322946" y="8980793"/>
                  </a:lnTo>
                  <a:lnTo>
                    <a:pt x="1322946" y="8980226"/>
                  </a:lnTo>
                  <a:lnTo>
                    <a:pt x="1322946" y="8980179"/>
                  </a:lnTo>
                  <a:lnTo>
                    <a:pt x="1322946" y="8832452"/>
                  </a:lnTo>
                  <a:lnTo>
                    <a:pt x="1170552" y="8832452"/>
                  </a:lnTo>
                  <a:lnTo>
                    <a:pt x="1170552" y="8832406"/>
                  </a:lnTo>
                  <a:lnTo>
                    <a:pt x="1170552" y="8832359"/>
                  </a:lnTo>
                  <a:lnTo>
                    <a:pt x="1170552" y="8832312"/>
                  </a:lnTo>
                  <a:lnTo>
                    <a:pt x="1170552" y="8832266"/>
                  </a:lnTo>
                  <a:lnTo>
                    <a:pt x="1170552" y="8832219"/>
                  </a:lnTo>
                  <a:lnTo>
                    <a:pt x="1170552" y="8832172"/>
                  </a:lnTo>
                  <a:lnTo>
                    <a:pt x="1170552" y="8832126"/>
                  </a:lnTo>
                  <a:lnTo>
                    <a:pt x="1170552" y="8831791"/>
                  </a:lnTo>
                  <a:lnTo>
                    <a:pt x="1170552" y="8831745"/>
                  </a:lnTo>
                  <a:lnTo>
                    <a:pt x="1170552" y="8831698"/>
                  </a:lnTo>
                  <a:lnTo>
                    <a:pt x="1170552" y="8831651"/>
                  </a:lnTo>
                  <a:lnTo>
                    <a:pt x="1170552" y="8831605"/>
                  </a:lnTo>
                  <a:lnTo>
                    <a:pt x="1170552" y="8831558"/>
                  </a:lnTo>
                  <a:lnTo>
                    <a:pt x="1170552" y="8831512"/>
                  </a:lnTo>
                  <a:lnTo>
                    <a:pt x="1170552" y="8831131"/>
                  </a:lnTo>
                  <a:lnTo>
                    <a:pt x="1170552" y="8831084"/>
                  </a:lnTo>
                  <a:lnTo>
                    <a:pt x="1170552" y="8831037"/>
                  </a:lnTo>
                  <a:lnTo>
                    <a:pt x="1170552" y="8830991"/>
                  </a:lnTo>
                  <a:lnTo>
                    <a:pt x="1170552" y="8830944"/>
                  </a:lnTo>
                  <a:lnTo>
                    <a:pt x="1170552" y="8830897"/>
                  </a:lnTo>
                  <a:lnTo>
                    <a:pt x="1170552" y="8830470"/>
                  </a:lnTo>
                  <a:lnTo>
                    <a:pt x="1170552" y="8830423"/>
                  </a:lnTo>
                  <a:lnTo>
                    <a:pt x="1170552" y="8830377"/>
                  </a:lnTo>
                  <a:lnTo>
                    <a:pt x="1170552" y="8830330"/>
                  </a:lnTo>
                  <a:lnTo>
                    <a:pt x="1170552" y="8830283"/>
                  </a:lnTo>
                  <a:lnTo>
                    <a:pt x="1170552" y="8829809"/>
                  </a:lnTo>
                  <a:lnTo>
                    <a:pt x="1170552" y="8829762"/>
                  </a:lnTo>
                  <a:lnTo>
                    <a:pt x="1170552" y="8829716"/>
                  </a:lnTo>
                  <a:lnTo>
                    <a:pt x="1170552" y="8829669"/>
                  </a:lnTo>
                  <a:lnTo>
                    <a:pt x="1170552" y="8829148"/>
                  </a:lnTo>
                  <a:lnTo>
                    <a:pt x="1170552" y="8829102"/>
                  </a:lnTo>
                  <a:lnTo>
                    <a:pt x="1170552" y="8829055"/>
                  </a:lnTo>
                  <a:lnTo>
                    <a:pt x="1170552" y="8828487"/>
                  </a:lnTo>
                  <a:lnTo>
                    <a:pt x="1170552" y="8828441"/>
                  </a:lnTo>
                  <a:lnTo>
                    <a:pt x="1170552" y="8827827"/>
                  </a:lnTo>
                  <a:lnTo>
                    <a:pt x="1170552" y="8680053"/>
                  </a:lnTo>
                  <a:lnTo>
                    <a:pt x="1018160" y="8680053"/>
                  </a:lnTo>
                  <a:lnTo>
                    <a:pt x="1018160" y="8680006"/>
                  </a:lnTo>
                  <a:lnTo>
                    <a:pt x="1018160" y="8679960"/>
                  </a:lnTo>
                  <a:lnTo>
                    <a:pt x="1018160" y="8679913"/>
                  </a:lnTo>
                  <a:lnTo>
                    <a:pt x="1018160" y="8679866"/>
                  </a:lnTo>
                  <a:lnTo>
                    <a:pt x="1018160" y="8679820"/>
                  </a:lnTo>
                  <a:lnTo>
                    <a:pt x="1018160" y="8679773"/>
                  </a:lnTo>
                  <a:lnTo>
                    <a:pt x="1018160" y="8679392"/>
                  </a:lnTo>
                  <a:lnTo>
                    <a:pt x="1018160" y="8679345"/>
                  </a:lnTo>
                  <a:lnTo>
                    <a:pt x="1018160" y="8679299"/>
                  </a:lnTo>
                  <a:lnTo>
                    <a:pt x="1018160" y="8679252"/>
                  </a:lnTo>
                  <a:lnTo>
                    <a:pt x="1018160" y="8679205"/>
                  </a:lnTo>
                  <a:lnTo>
                    <a:pt x="1018160" y="8679159"/>
                  </a:lnTo>
                  <a:lnTo>
                    <a:pt x="1018160" y="8678731"/>
                  </a:lnTo>
                  <a:lnTo>
                    <a:pt x="1018160" y="8678685"/>
                  </a:lnTo>
                  <a:lnTo>
                    <a:pt x="1018160" y="8678638"/>
                  </a:lnTo>
                  <a:lnTo>
                    <a:pt x="1018160" y="8678591"/>
                  </a:lnTo>
                  <a:lnTo>
                    <a:pt x="1018160" y="8678545"/>
                  </a:lnTo>
                  <a:lnTo>
                    <a:pt x="1018160" y="8678070"/>
                  </a:lnTo>
                  <a:lnTo>
                    <a:pt x="1018160" y="8678024"/>
                  </a:lnTo>
                  <a:lnTo>
                    <a:pt x="1018160" y="8677977"/>
                  </a:lnTo>
                  <a:lnTo>
                    <a:pt x="1018160" y="8677931"/>
                  </a:lnTo>
                  <a:lnTo>
                    <a:pt x="1018160" y="8677410"/>
                  </a:lnTo>
                  <a:lnTo>
                    <a:pt x="1018160" y="8677363"/>
                  </a:lnTo>
                  <a:lnTo>
                    <a:pt x="1018160" y="8677316"/>
                  </a:lnTo>
                  <a:lnTo>
                    <a:pt x="1018160" y="8676749"/>
                  </a:lnTo>
                  <a:lnTo>
                    <a:pt x="1018160" y="8676702"/>
                  </a:lnTo>
                  <a:lnTo>
                    <a:pt x="1018160" y="8676088"/>
                  </a:lnTo>
                  <a:lnTo>
                    <a:pt x="1018160" y="8527654"/>
                  </a:lnTo>
                  <a:lnTo>
                    <a:pt x="865734" y="8527654"/>
                  </a:lnTo>
                  <a:lnTo>
                    <a:pt x="865734" y="8527607"/>
                  </a:lnTo>
                  <a:lnTo>
                    <a:pt x="865734" y="8527560"/>
                  </a:lnTo>
                  <a:lnTo>
                    <a:pt x="865734" y="8527514"/>
                  </a:lnTo>
                  <a:lnTo>
                    <a:pt x="865734" y="8527467"/>
                  </a:lnTo>
                  <a:lnTo>
                    <a:pt x="865734" y="8527420"/>
                  </a:lnTo>
                  <a:lnTo>
                    <a:pt x="865734" y="8526993"/>
                  </a:lnTo>
                  <a:lnTo>
                    <a:pt x="865734" y="8526946"/>
                  </a:lnTo>
                  <a:lnTo>
                    <a:pt x="865734" y="8526899"/>
                  </a:lnTo>
                  <a:lnTo>
                    <a:pt x="865734" y="8526853"/>
                  </a:lnTo>
                  <a:lnTo>
                    <a:pt x="865734" y="8526806"/>
                  </a:lnTo>
                  <a:lnTo>
                    <a:pt x="865734" y="8526332"/>
                  </a:lnTo>
                  <a:lnTo>
                    <a:pt x="865734" y="8526285"/>
                  </a:lnTo>
                  <a:lnTo>
                    <a:pt x="865734" y="8526239"/>
                  </a:lnTo>
                  <a:lnTo>
                    <a:pt x="865734" y="8526192"/>
                  </a:lnTo>
                  <a:lnTo>
                    <a:pt x="865734" y="8525671"/>
                  </a:lnTo>
                  <a:lnTo>
                    <a:pt x="865734" y="8525624"/>
                  </a:lnTo>
                  <a:lnTo>
                    <a:pt x="865734" y="8525578"/>
                  </a:lnTo>
                  <a:lnTo>
                    <a:pt x="865734" y="8525010"/>
                  </a:lnTo>
                  <a:lnTo>
                    <a:pt x="865734" y="8524964"/>
                  </a:lnTo>
                  <a:lnTo>
                    <a:pt x="865734" y="8524349"/>
                  </a:lnTo>
                  <a:lnTo>
                    <a:pt x="865734" y="8375254"/>
                  </a:lnTo>
                  <a:lnTo>
                    <a:pt x="713334" y="8375254"/>
                  </a:lnTo>
                  <a:lnTo>
                    <a:pt x="713334" y="8375207"/>
                  </a:lnTo>
                  <a:lnTo>
                    <a:pt x="713334" y="8375161"/>
                  </a:lnTo>
                  <a:lnTo>
                    <a:pt x="713334" y="8375114"/>
                  </a:lnTo>
                  <a:lnTo>
                    <a:pt x="713334" y="8375068"/>
                  </a:lnTo>
                  <a:lnTo>
                    <a:pt x="713334" y="8374593"/>
                  </a:lnTo>
                  <a:lnTo>
                    <a:pt x="713334" y="8374547"/>
                  </a:lnTo>
                  <a:lnTo>
                    <a:pt x="713334" y="8374500"/>
                  </a:lnTo>
                  <a:lnTo>
                    <a:pt x="713334" y="8374453"/>
                  </a:lnTo>
                  <a:lnTo>
                    <a:pt x="713334" y="8373933"/>
                  </a:lnTo>
                  <a:lnTo>
                    <a:pt x="713334" y="8373886"/>
                  </a:lnTo>
                  <a:lnTo>
                    <a:pt x="713334" y="8373839"/>
                  </a:lnTo>
                  <a:lnTo>
                    <a:pt x="713334" y="8373272"/>
                  </a:lnTo>
                  <a:lnTo>
                    <a:pt x="713334" y="8373225"/>
                  </a:lnTo>
                  <a:lnTo>
                    <a:pt x="713334" y="8372611"/>
                  </a:lnTo>
                  <a:lnTo>
                    <a:pt x="713334" y="8222855"/>
                  </a:lnTo>
                  <a:lnTo>
                    <a:pt x="560934" y="8222855"/>
                  </a:lnTo>
                  <a:lnTo>
                    <a:pt x="560934" y="8222808"/>
                  </a:lnTo>
                  <a:lnTo>
                    <a:pt x="560934" y="8222761"/>
                  </a:lnTo>
                  <a:lnTo>
                    <a:pt x="560934" y="8222715"/>
                  </a:lnTo>
                  <a:lnTo>
                    <a:pt x="560934" y="8222194"/>
                  </a:lnTo>
                  <a:lnTo>
                    <a:pt x="560934" y="8222147"/>
                  </a:lnTo>
                  <a:lnTo>
                    <a:pt x="560934" y="8222101"/>
                  </a:lnTo>
                  <a:lnTo>
                    <a:pt x="560934" y="8221533"/>
                  </a:lnTo>
                  <a:lnTo>
                    <a:pt x="560934" y="8221486"/>
                  </a:lnTo>
                  <a:lnTo>
                    <a:pt x="560934" y="8220872"/>
                  </a:lnTo>
                  <a:lnTo>
                    <a:pt x="560934" y="8070455"/>
                  </a:lnTo>
                  <a:lnTo>
                    <a:pt x="408534" y="8070455"/>
                  </a:lnTo>
                  <a:lnTo>
                    <a:pt x="408534" y="8070409"/>
                  </a:lnTo>
                  <a:lnTo>
                    <a:pt x="408534" y="8070362"/>
                  </a:lnTo>
                  <a:lnTo>
                    <a:pt x="408534" y="8069795"/>
                  </a:lnTo>
                  <a:lnTo>
                    <a:pt x="408534" y="8069748"/>
                  </a:lnTo>
                  <a:lnTo>
                    <a:pt x="408534" y="8069134"/>
                  </a:lnTo>
                  <a:lnTo>
                    <a:pt x="408534" y="7918056"/>
                  </a:lnTo>
                  <a:lnTo>
                    <a:pt x="256138" y="7918056"/>
                  </a:lnTo>
                  <a:lnTo>
                    <a:pt x="256138" y="7918009"/>
                  </a:lnTo>
                  <a:lnTo>
                    <a:pt x="256138" y="7917395"/>
                  </a:lnTo>
                  <a:lnTo>
                    <a:pt x="256138" y="7765657"/>
                  </a:lnTo>
                  <a:lnTo>
                    <a:pt x="103744" y="7765657"/>
                  </a:lnTo>
                  <a:lnTo>
                    <a:pt x="103744" y="4449432"/>
                  </a:lnTo>
                  <a:lnTo>
                    <a:pt x="1962746" y="444943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95000"/>
                    <a:lumOff val="5000"/>
                    <a:alpha val="40000"/>
                  </a:schemeClr>
                </a:gs>
                <a:gs pos="73000">
                  <a:schemeClr val="tx1">
                    <a:lumMod val="95000"/>
                    <a:lumOff val="5000"/>
                    <a:alpha val="0"/>
                  </a:schemeClr>
                </a:gs>
                <a:gs pos="83000">
                  <a:schemeClr val="tx1">
                    <a:lumMod val="95000"/>
                    <a:lumOff val="5000"/>
                    <a:alpha val="0"/>
                  </a:schemeClr>
                </a:gs>
                <a:gs pos="100000">
                  <a:schemeClr val="tx1">
                    <a:lumMod val="95000"/>
                    <a:lumOff val="5000"/>
                    <a:alpha val="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23900">
                <a:latin typeface="方正超粗黑简体" panose="03000509000000000000" pitchFamily="65" charset="-122"/>
                <a:ea typeface="方正超粗黑简体" panose="03000509000000000000" pitchFamily="65" charset="-122"/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4445178" y="1663612"/>
              <a:ext cx="3301640" cy="1594392"/>
            </a:xfrm>
            <a:custGeom>
              <a:avLst/>
              <a:gdLst/>
              <a:ahLst/>
              <a:cxnLst/>
              <a:rect l="l" t="t" r="r" b="b"/>
              <a:pathLst>
                <a:path w="3301640" h="1594392">
                  <a:moveTo>
                    <a:pt x="875230" y="1120300"/>
                  </a:moveTo>
                  <a:lnTo>
                    <a:pt x="875230" y="1336059"/>
                  </a:lnTo>
                  <a:lnTo>
                    <a:pt x="1155064" y="1336059"/>
                  </a:lnTo>
                  <a:cubicBezTo>
                    <a:pt x="1195642" y="1335916"/>
                    <a:pt x="1213684" y="1314629"/>
                    <a:pt x="1209191" y="1272197"/>
                  </a:cubicBezTo>
                  <a:lnTo>
                    <a:pt x="1209191" y="1120300"/>
                  </a:lnTo>
                  <a:close/>
                  <a:moveTo>
                    <a:pt x="558812" y="898016"/>
                  </a:moveTo>
                  <a:lnTo>
                    <a:pt x="1525609" y="898016"/>
                  </a:lnTo>
                  <a:lnTo>
                    <a:pt x="1525609" y="1291238"/>
                  </a:lnTo>
                  <a:cubicBezTo>
                    <a:pt x="1525609" y="1464815"/>
                    <a:pt x="1442743" y="1549357"/>
                    <a:pt x="1277010" y="1544864"/>
                  </a:cubicBezTo>
                  <a:lnTo>
                    <a:pt x="558812" y="1544864"/>
                  </a:lnTo>
                  <a:close/>
                  <a:moveTo>
                    <a:pt x="620855" y="355142"/>
                  </a:moveTo>
                  <a:lnTo>
                    <a:pt x="922190" y="355142"/>
                  </a:lnTo>
                  <a:cubicBezTo>
                    <a:pt x="931889" y="461185"/>
                    <a:pt x="950502" y="541733"/>
                    <a:pt x="978029" y="596787"/>
                  </a:cubicBezTo>
                  <a:lnTo>
                    <a:pt x="1109816" y="596787"/>
                  </a:lnTo>
                  <a:cubicBezTo>
                    <a:pt x="1137414" y="537597"/>
                    <a:pt x="1156063" y="457049"/>
                    <a:pt x="1165761" y="355142"/>
                  </a:cubicBezTo>
                  <a:lnTo>
                    <a:pt x="1467417" y="355142"/>
                  </a:lnTo>
                  <a:cubicBezTo>
                    <a:pt x="1458004" y="453412"/>
                    <a:pt x="1433401" y="533960"/>
                    <a:pt x="1393608" y="596787"/>
                  </a:cubicBezTo>
                  <a:lnTo>
                    <a:pt x="1601665" y="596787"/>
                  </a:lnTo>
                  <a:lnTo>
                    <a:pt x="1601665" y="819071"/>
                  </a:lnTo>
                  <a:lnTo>
                    <a:pt x="493347" y="819071"/>
                  </a:lnTo>
                  <a:lnTo>
                    <a:pt x="493347" y="596787"/>
                  </a:lnTo>
                  <a:lnTo>
                    <a:pt x="687925" y="596787"/>
                  </a:lnTo>
                  <a:cubicBezTo>
                    <a:pt x="666246" y="561487"/>
                    <a:pt x="643889" y="480939"/>
                    <a:pt x="620855" y="355142"/>
                  </a:cubicBezTo>
                  <a:close/>
                  <a:moveTo>
                    <a:pt x="2663135" y="83437"/>
                  </a:moveTo>
                  <a:lnTo>
                    <a:pt x="2959228" y="83437"/>
                  </a:lnTo>
                  <a:lnTo>
                    <a:pt x="2959228" y="1446773"/>
                  </a:lnTo>
                  <a:lnTo>
                    <a:pt x="2663135" y="1446773"/>
                  </a:lnTo>
                  <a:close/>
                  <a:moveTo>
                    <a:pt x="3012179" y="23106"/>
                  </a:moveTo>
                  <a:lnTo>
                    <a:pt x="3301640" y="23106"/>
                  </a:lnTo>
                  <a:lnTo>
                    <a:pt x="3301640" y="1587759"/>
                  </a:lnTo>
                  <a:lnTo>
                    <a:pt x="3012179" y="1587759"/>
                  </a:lnTo>
                  <a:close/>
                  <a:moveTo>
                    <a:pt x="2313984" y="23106"/>
                  </a:moveTo>
                  <a:lnTo>
                    <a:pt x="2610078" y="23106"/>
                  </a:lnTo>
                  <a:lnTo>
                    <a:pt x="2610078" y="1122225"/>
                  </a:lnTo>
                  <a:cubicBezTo>
                    <a:pt x="2623485" y="1357488"/>
                    <a:pt x="2486777" y="1514877"/>
                    <a:pt x="2199954" y="1594392"/>
                  </a:cubicBezTo>
                  <a:lnTo>
                    <a:pt x="2199954" y="1407836"/>
                  </a:lnTo>
                  <a:cubicBezTo>
                    <a:pt x="2240210" y="1378811"/>
                    <a:pt x="2269841" y="1342896"/>
                    <a:pt x="2288846" y="1300090"/>
                  </a:cubicBezTo>
                  <a:lnTo>
                    <a:pt x="2293643" y="1287026"/>
                  </a:lnTo>
                  <a:lnTo>
                    <a:pt x="2278283" y="1298684"/>
                  </a:lnTo>
                  <a:cubicBezTo>
                    <a:pt x="2162657" y="1381231"/>
                    <a:pt x="2021697" y="1446496"/>
                    <a:pt x="1855403" y="1494481"/>
                  </a:cubicBezTo>
                  <a:lnTo>
                    <a:pt x="1855403" y="688996"/>
                  </a:lnTo>
                  <a:lnTo>
                    <a:pt x="1754637" y="688996"/>
                  </a:lnTo>
                  <a:lnTo>
                    <a:pt x="1754637" y="466712"/>
                  </a:lnTo>
                  <a:lnTo>
                    <a:pt x="2171821" y="466712"/>
                  </a:lnTo>
                  <a:lnTo>
                    <a:pt x="2171821" y="1097622"/>
                  </a:lnTo>
                  <a:cubicBezTo>
                    <a:pt x="2202093" y="1082539"/>
                    <a:pt x="2238624" y="1063666"/>
                    <a:pt x="2281412" y="1041001"/>
                  </a:cubicBezTo>
                  <a:lnTo>
                    <a:pt x="2313984" y="1023633"/>
                  </a:lnTo>
                  <a:close/>
                  <a:moveTo>
                    <a:pt x="1785551" y="16367"/>
                  </a:moveTo>
                  <a:lnTo>
                    <a:pt x="2075654" y="16367"/>
                  </a:lnTo>
                  <a:cubicBezTo>
                    <a:pt x="2137626" y="145088"/>
                    <a:pt x="2182161" y="270599"/>
                    <a:pt x="2209260" y="392902"/>
                  </a:cubicBezTo>
                  <a:lnTo>
                    <a:pt x="1903325" y="392902"/>
                  </a:lnTo>
                  <a:cubicBezTo>
                    <a:pt x="1879008" y="276162"/>
                    <a:pt x="1839750" y="150650"/>
                    <a:pt x="1785551" y="16367"/>
                  </a:cubicBezTo>
                  <a:close/>
                  <a:moveTo>
                    <a:pt x="127508" y="0"/>
                  </a:moveTo>
                  <a:lnTo>
                    <a:pt x="437080" y="0"/>
                  </a:lnTo>
                  <a:lnTo>
                    <a:pt x="437080" y="288713"/>
                  </a:lnTo>
                  <a:lnTo>
                    <a:pt x="538381" y="288713"/>
                  </a:lnTo>
                  <a:lnTo>
                    <a:pt x="538381" y="103869"/>
                  </a:lnTo>
                  <a:lnTo>
                    <a:pt x="867314" y="103869"/>
                  </a:lnTo>
                  <a:lnTo>
                    <a:pt x="867314" y="9842"/>
                  </a:lnTo>
                  <a:lnTo>
                    <a:pt x="1223953" y="9842"/>
                  </a:lnTo>
                  <a:lnTo>
                    <a:pt x="1223953" y="103869"/>
                  </a:lnTo>
                  <a:lnTo>
                    <a:pt x="1552886" y="103869"/>
                  </a:lnTo>
                  <a:lnTo>
                    <a:pt x="1552886" y="326153"/>
                  </a:lnTo>
                  <a:lnTo>
                    <a:pt x="551217" y="326153"/>
                  </a:lnTo>
                  <a:lnTo>
                    <a:pt x="551217" y="504151"/>
                  </a:lnTo>
                  <a:lnTo>
                    <a:pt x="437080" y="504151"/>
                  </a:lnTo>
                  <a:lnTo>
                    <a:pt x="437080" y="1120834"/>
                  </a:lnTo>
                  <a:cubicBezTo>
                    <a:pt x="437865" y="1121262"/>
                    <a:pt x="456157" y="1116984"/>
                    <a:pt x="491956" y="1107998"/>
                  </a:cubicBezTo>
                  <a:cubicBezTo>
                    <a:pt x="507074" y="1104219"/>
                    <a:pt x="529075" y="1097337"/>
                    <a:pt x="557957" y="1087353"/>
                  </a:cubicBezTo>
                  <a:lnTo>
                    <a:pt x="557957" y="1322794"/>
                  </a:lnTo>
                  <a:cubicBezTo>
                    <a:pt x="399783" y="1389900"/>
                    <a:pt x="213798" y="1432510"/>
                    <a:pt x="0" y="1450624"/>
                  </a:cubicBezTo>
                  <a:lnTo>
                    <a:pt x="0" y="1188119"/>
                  </a:lnTo>
                  <a:cubicBezTo>
                    <a:pt x="30094" y="1188119"/>
                    <a:pt x="58477" y="1185872"/>
                    <a:pt x="85148" y="1181380"/>
                  </a:cubicBezTo>
                  <a:cubicBezTo>
                    <a:pt x="113674" y="1181380"/>
                    <a:pt x="127794" y="1181380"/>
                    <a:pt x="127508" y="1181380"/>
                  </a:cubicBezTo>
                  <a:lnTo>
                    <a:pt x="127508" y="504151"/>
                  </a:lnTo>
                  <a:lnTo>
                    <a:pt x="6739" y="504151"/>
                  </a:lnTo>
                  <a:lnTo>
                    <a:pt x="6739" y="288713"/>
                  </a:lnTo>
                  <a:lnTo>
                    <a:pt x="127508" y="28871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5D028">
                    <a:shade val="30000"/>
                    <a:satMod val="115000"/>
                  </a:srgbClr>
                </a:gs>
                <a:gs pos="50000">
                  <a:srgbClr val="A5D028">
                    <a:shade val="67500"/>
                    <a:satMod val="115000"/>
                  </a:srgbClr>
                </a:gs>
                <a:gs pos="100000">
                  <a:srgbClr val="A5D028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Presentation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alibri Light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</TotalTime>
  <Words>2439</Words>
  <Application>Microsoft Office PowerPoint</Application>
  <PresentationFormat>宽屏</PresentationFormat>
  <Paragraphs>625</Paragraphs>
  <Slides>42</Slides>
  <Notes>42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55" baseType="lpstr">
      <vt:lpstr>Aharoni</vt:lpstr>
      <vt:lpstr>BellCent NamNum BT</vt:lpstr>
      <vt:lpstr>Lato Regular</vt:lpstr>
      <vt:lpstr>方正超粗黑简体</vt:lpstr>
      <vt:lpstr>宋体</vt:lpstr>
      <vt:lpstr>微软雅黑</vt:lpstr>
      <vt:lpstr>Arial</vt:lpstr>
      <vt:lpstr>Calibri</vt:lpstr>
      <vt:lpstr>Impact</vt:lpstr>
      <vt:lpstr>Open Sans Light</vt:lpstr>
      <vt:lpstr>Tahoma</vt:lpstr>
      <vt:lpstr>Wingdings</vt:lpstr>
      <vt:lpstr>Office Theme</vt:lpstr>
      <vt:lpstr>PowerPoint 演示文稿</vt:lpstr>
      <vt:lpstr>PowerPoint 演示文稿</vt:lpstr>
      <vt:lpstr>Contents</vt:lpstr>
      <vt:lpstr>六字箴言</vt:lpstr>
      <vt:lpstr>PowerPoint 演示文稿</vt:lpstr>
      <vt:lpstr>PowerPoint 演示文稿</vt:lpstr>
      <vt:lpstr>培训需求分析“三板斧”</vt:lpstr>
      <vt:lpstr>1、培训需求分析模型</vt:lpstr>
      <vt:lpstr>PowerPoint 演示文稿</vt:lpstr>
      <vt:lpstr>组织分析—组织战略</vt:lpstr>
      <vt:lpstr>组织分析—组织绩效</vt:lpstr>
      <vt:lpstr>组织分析—组织环境</vt:lpstr>
      <vt:lpstr>任务分析</vt:lpstr>
      <vt:lpstr>人员分析</vt:lpstr>
      <vt:lpstr>PowerPoint 演示文稿</vt:lpstr>
      <vt:lpstr>3、培训需求分析参与者</vt:lpstr>
      <vt:lpstr>3、培训需求分析参与者</vt:lpstr>
      <vt:lpstr>3、培训需求分析参与者</vt:lpstr>
      <vt:lpstr>PowerPoint 演示文稿</vt:lpstr>
      <vt:lpstr>4、需求分析方法—问卷调查法</vt:lpstr>
      <vt:lpstr>4、需求分析方法—小组研讨法</vt:lpstr>
      <vt:lpstr>4、需求分析方法—其他方法</vt:lpstr>
      <vt:lpstr>PowerPoint 演示文稿</vt:lpstr>
      <vt:lpstr>需求分析流程设计</vt:lpstr>
      <vt:lpstr>1、培训需求的循环评估模型</vt:lpstr>
      <vt:lpstr>1、培训需求的循环评估模型</vt:lpstr>
      <vt:lpstr>2、需求调查分析思路设计</vt:lpstr>
      <vt:lpstr>根据组织层级分析—6基分析</vt:lpstr>
      <vt:lpstr>根据组织层级分析—纵向分析</vt:lpstr>
      <vt:lpstr>根据组织层级分析—横向分析</vt:lpstr>
      <vt:lpstr>专业能力之要求</vt:lpstr>
      <vt:lpstr>个人生涯之发展</vt:lpstr>
      <vt:lpstr>3、调查工具及调查方法讨论</vt:lpstr>
      <vt:lpstr>3、调查工具及调查方法讨论</vt:lpstr>
      <vt:lpstr>4、培训需求分析注意要点</vt:lpstr>
      <vt:lpstr>4、培训需求分析注意要点</vt:lpstr>
      <vt:lpstr>培训计划制定</vt:lpstr>
      <vt:lpstr>培训计划制定</vt:lpstr>
      <vt:lpstr>培训计划报告呈现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bagus</dc:creator>
  <cp:lastModifiedBy>faith123</cp:lastModifiedBy>
  <cp:revision>243</cp:revision>
  <dcterms:created xsi:type="dcterms:W3CDTF">2015-02-24T02:54:00Z</dcterms:created>
  <dcterms:modified xsi:type="dcterms:W3CDTF">2018-03-30T02:18:29Z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2052-10.1.0.6207</vt:lpwstr>
  </property>
</Properties>
</file>